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6" r:id="rId2"/>
    <p:sldId id="271" r:id="rId3"/>
    <p:sldId id="298" r:id="rId4"/>
    <p:sldId id="259" r:id="rId5"/>
    <p:sldId id="260" r:id="rId6"/>
    <p:sldId id="306" r:id="rId7"/>
    <p:sldId id="275" r:id="rId8"/>
    <p:sldId id="274" r:id="rId9"/>
    <p:sldId id="265" r:id="rId10"/>
    <p:sldId id="262" r:id="rId11"/>
    <p:sldId id="261" r:id="rId12"/>
    <p:sldId id="264" r:id="rId13"/>
    <p:sldId id="303" r:id="rId14"/>
    <p:sldId id="263" r:id="rId15"/>
    <p:sldId id="304" r:id="rId16"/>
    <p:sldId id="266" r:id="rId17"/>
    <p:sldId id="299" r:id="rId18"/>
    <p:sldId id="302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B1A92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09:16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19380 4634 12 0,'0'0'83'0,"-2"-1"-10"0,2 1-6 0,-4-5-12 0,4 5-5 15,0 0-2-15,0 0 0 0,-1-4-10 0,1 4-2 16,0 0-5-16,0 0 5 0,0 0-12 16,0 0-1-16,0 0-14 0,7-3-11 0,-7 3-24 0,4-4-76 15,-4 4-109-15,0 0 50 0</inkml:trace>
  <inkml:trace contextRef="#ctx0" brushRef="#br0" timeOffset="2975">19337 4645 56 0,'0'0'81'0,"0"0"2"0,0 0-3 16,0 0-3-16,0 0 2 0,0 0-13 0,0 0 2 16,0 0-5-16,0 0-13 0,0 0 1 0,0 0-6 15,0 0-3-15,0 0-2 0,0 0-7 0,0 0-1 16,0 0-1-16,0 0 2 0,0 0-2 0,1-4 2 15,-1 4-7-15,0 0 3 0,0 0 2 0,0 0 2 0,0 0 2 16,0 0 7-16,0 0-1 0,0 0 5 0,0 0 3 16,0 0-2-16,0 0 3 0,0 0-2 0,0 0-4 15,0 0-3-15,0 0-1 0,0 0-5 0,0 0-1 16,0 0-7-16,7-1-2 0,-7 1-4 0,0 0 2 16,0 0-3-16,0 0-5 0,0 0 1 0,11 1 0 15,-11-1-7-15,0 0 2 0,9 0 1 0,-4-1-2 16,-5 1-2-16,8 0 0 0,-2 1 2 0,-6-1-2 15,12 1 3-15,-6-2 0 0,1 0 0 0,1 1 2 16,-8 0-7-16,15 0 4 0,-8-2-3 0,5 4 4 16,-1-2-3-16,3 0 1 0,-5-2-1 0,4 2-1 0,-2 0-1 15,-2 0-2-15,4 2-1 0,-3-2-1 16,1 1 2-16,-1-1-2 0,1 0 3 0,-3 1-2 16,0-1-3-16,3 0 0 0,-3 0 0 0,2 0 1 0,3 0 1 15,-3 0 1-15,2-1-4 0,0 1 5 0,1 0-3 16,-3 0 0-16,3-1 3 0,1-1-2 0,-1 4 0 15,0-1-1-15,1-1-1 0,-3 0 1 0,3 0-1 16,-2-1 1-16,-1 2 0 0,1 0-1 0,-2-1-1 16,0 0 1-16,2 0-2 0,-1 0 3 0,-3 0 0 15,3 0 2-15,-2 0-2 0,4 3-2 0,-3-3-1 16,2-3 3-16,-2 6 5 0,0-3-5 0,2 0-1 16,-1 0 0-16,1-3 1 0,-2 3 0 0,1 3 3 15,1-3-1-15,1 0-3 0,-2 0 2 0,0 0-1 16,1 0 1-16,-1 0 1 0,1 0-1 0,0 0 2 15,-2 0 1-15,3 0-4 0,-3 0 0 0,0-3 3 0,0 3-1 16,2 0 0-16,-2 3-1 0,2-3-4 0,-3 0 5 16,1 0-4-16,0 0-1 0,-1 0 3 0,-1 2-1 15,3-2 2-15,-3 0-5 0,3-2 5 0,-4 2-2 16,2 0-3-16,1 0 4 0,0 0-1 0,2 2 8 16,-1-2-9-16,3-2 4 0,-1 2-2 0,0 0-3 15,1 0 1-15,-4 0-2 0,4 2 4 0,-5-4-1 16,6 6 4-16,-2-4-6 0,-1 1 5 0,0 0-3 15,0-1 4-15,-2-1-6 0,2 2 0 0,-2-1 2 16,1 1-1-16,0-1 0 0,-2 2 1 0,3-2 1 16,-1 0-1-16,-4 1-2 0,1-1 2 0,3 0 2 0,-2 0-1 15,5 2-2-15,-5-2 4 0,4 0-3 0,-1 0 2 16,0 0 0-16,1 0-2 0,1 0-2 0,-1 0-1 16,1 0 2-16,-2 0 1 0,0 0 0 0,1 2 0 15,-3-2-1-15,3 0 1 0,-3 2 1 0,4-2 1 16,-5 2-2-16,3-2-2 0,-1 0 2 0,1 1-1 15,-2 2 0-15,3-3 2 0,-3 1-1 0,3-1 1 16,-3 3-1-16,2-6 0 0,0 3 1 0,1 0-2 16,1 3 1-16,3-3 0 0,-2 0 3 0,-1 2-3 15,0-1 0-15,3-1 1 0,-2 1-3 0,-3 2 1 16,-1-2 1-16,2-1 2 0,-1 1-1 0,0 0-2 0,-2-1 1 16,-2 0 3-16,4-1-3 0,-5 1 0 15,1 1 2-15,2-1-4 0,0-1 2 0,-2 2 0 0,0 1-2 16,6-4 0-16,-4 4 2 0,2-4 3 0,5 2-3 15,-4 0 0-15,4 0 5 0,-1-1-4 0,5 0 0 16,-2 2-2-16,-1-1 0 0,1 1 0 0,0-1 2 16,1 2-2-16,-1-1 1 0,2 0 2 0,-4 0-4 15,2-2 0-15,-1 2 1 0,-4-1 2 0,4 2-1 16,-5-2-2-16,0 0 1 0,4 0 3 0,-5 0-4 16,3 0 2-16,-1 0 1 0,0 1 0 0,-1-1 1 15,-2 0 1-15,1 0-5 0,1-1 1 0,-2 2 1 16,2-1-3-16,1 2 1 0,0 0 4 0,0-2-3 15,-1 3 2-15,4-3 0 0,-1 1-1 0,2-1 2 16,-4 3-2-16,-1-1-2 0,4-1 2 0,-3 1 0 0,2-1-1 16,0 0 2-16,-4 0-1 0,1 1 0 15,1-2 0-15,-1 1 1 0,5-1 0 0,-5 2-1 16,-1-2 0-16,1 1 0 0,1-1-1 0,7 1 1 0,-3 1 1 16,1-2-3-16,-4 0 4 0,4 1-2 0,-6-1 0 15,6 2 1-15,-1-2-2 0,3 0 1 0,-2 1 3 16,-3 0-2-16,5-1 1 0,0 1-2 0,-1-2-2 15,0 1 2-15,3 0-2 0,-5 0 0 0,1 1 5 16,3 0-2-16,-4-2 0 0,2 1 0 0,-2 0-2 16,0-1-1-16,1 1 1 0,-1-1 2 0,-5 0 0 15,2 1-4-15,-1-2 3 0,3 2-1 0,-3 0 0 16,-1 0 1-16,0 0 3 0,1 2-5 0,1-2 2 0,2 1 0 16,2-1-2-16,-3 1 6 0,5 0-7 0,-5 0 1 15,6 0 3-15,-5 1-2 0,3-2 3 16,-1 1-3-16,-1 0 3 0,4-2-2 0,5 1 1 0,2 1-2 15,-1-1-1-15,0 0 4 0,-6 0-2 0,0 2-2 16,5-2 1-16,-4 0-1 0,3 0 0 0,-5 1 3 16,-1-1 0-16,9 0 0 0,-8 0-1 0,2 0 2 15,-4-1-4-15,8-1 6 0,-4 2 2 0,-1-1-1 16,-2 1-2-16,2 1 0 0,-2-3 1 0,1 3 1 16,-2-4-1-16,2 3-2 0,-3-1 0 0,3 1-2 15,1-1 3-15,-3 1-3 0,2 0 3 0,-1 0-1 16,-2 1 0-16,2 0 1 0,1-1-2 0,-1 0 0 15,-2 2 0-15,5-4-2 0,5 2 0 0,-1 2 3 16,0-2-1-16,2-2 1 0,1 1-4 0,-1 0 2 16,3 1 0-16,-4-1 3 0,0 0-3 0,2 0 0 15,-9-1 0-15,6 1 0 0,-6 1 0 0,-1-2 1 0,2 1-2 16,-3-2 4-16,4 0-6 0,-4 2 3 0,-1 1 0 16,4-1 0-16,-4 1 0 0,-2-1-1 0,3 1-1 15,-2 0 2-15,2-2-3 0,0 2 5 0,-3 0-6 16,4 0 6-16,-3 0-4 0,-1 0 2 0,2 2-2 15,0-4 3-15,-4 2-1 0,2 0-2 0,-3-1 3 16,3 1-1-16,-1-2 2 0,-1 2-3 0,-1 0 0 16,1 0-1-16,0 0 2 0,0-3 1 0,-1 3 1 15,2 0-3-15,-2 1 3 0,0-2-2 0,0 2 0 0,-2-1 0 16,3 0-9-16,-3 0 11 0,0 0 2 0,-3 0-1 16,-1-1-3-16,6 2 2 0,-3 1-4 15,1-2 1-15,3-2 2 0,-4 2-2 0,1 0 2 16,5 2-2-16,-3-2-5 0,0 0 5 0,4 2 0 15,2-2 2-15,-6 1-5 0,1 1 10 0,-1-2-6 16,0 0-3-16,-1-2 7 0,0 2-5 0,1 0 0 0,-2-1 1 16,1 1 1-16,-1-2 1 0,-2 2-1 0,1-3-2 15,1 3-1-15,-4 0 3 0,2-1 0 0,-4 0 3 16,3-3-3-16,-3 4-2 0,0-2 1 0,3 1 1 16,-8 1 0-16,10 0-3 0,-10 0 1 0,8 0 1 15,-8 0 3-15,6-2-4 0,-6 2 1 0,4-2 0 16,-4 2-1-16,0 0 1 0,0 0-3 0,0 0 5 15,6-3-7-15,-6 3 6 0,0 0-5 0,0 0 4 16,0 0 0-16,0 0-6 0,4-1 6 0,-4 1 1 16,0 0 1-16,0 0 1 0,0 0-2 0,0 0 0 15,0 0-3-15,0 0 2 0,0 0-2 0,0 0 1 16,0 0-1-16,0 0 1 0,0 0 3 0,0 0-3 16,0 0-2-16,0 0 5 0,0 0-1 0,0 0 0 0,0 0-1 15,0 0 1-15,0 0 2 0,0 0-3 0,0 0 0 16,0 0 0-16,0 0 0 0,0 0 0 15,0 0-11-15,0 0 11 0,0 8-1 0,0-8 5 0,0 3-4 16,0-3 3-16,-1 6-3 0,0-1-1 0,-1-1 4 16,2 3-4-16,-1-3 2 0,0 3 3 0,-3 0-3 15,2-2 0-15,0 1 0 0,0 2-2 0,-1-2 0 16,3 1 5-16,-1-1-4 0,-2 0-3 0,2-1 4 16,-3-1 1-16,4-1 1 0,0 1-3 0,0-4 2 15,0 5-3-15,0-5 2 0,0 5 5 0,0-5-3 16,0 4 2-16,0-4 1 0,0 0-1 0,0 0 1 15,0 0-4-15,4 2-25 0,-4-2-57 0,0 0-99 16,0 0-157-16,10-10-364 0,-10 5 161 0</inkml:trace>
  <inkml:trace contextRef="#ctx0" brushRef="#br0" timeOffset="4889.57">19278 4590 19 0,'0'0'62'0,"0"0"9"0,0 0 2 15,0 0 3-15,0 0-4 0,0 0 3 0,0 0-2 0,0 0-5 16,-8-1-6-16,8 1-5 0,0 0-3 0,0 0-5 16,-5-4-5-16,5 4-4 0,-5-1-4 0,5 1 1 15,0 0-5-15,0 0 0 0,-1-5 0 0,1 5 7 16,0 0-7-16,-4-2 2 0,4 2-5 0,0 0 3 16,0 0-1-16,0 0 0 0,0 0-4 0,0 0 3 15,0 0-8-15,0 0-3 0,0 0 1 0,0 0-6 16,0 0 1-16,0 0 3 0,0 0-8 0,0 0-3 15,0 0 2-15,0 0 0 0,0 0 0 0,0 0-5 16,-4 8 0-16,4-8-1 0,2 5 1 0,-2-5 2 0,2 6 3 16,-2-3-3-16,0 1-2 0,0-4 0 15,2 8-4-15,-2-6 2 0,0 2 2 0,0 2 2 0,0-1 3 16,0 0-3-16,0-1-2 0,-2 1 7 0,4 0-1 16,-2-1-3-16,2-1 4 0,-2-3-3 0,1 5 3 15,-1 0 0-15,0-5 4 0,5 4 2 0,-5-4-1 16,0 0 2-16,2 3 5 0,-2-3 3 0,2 4 1 15,-2-4 14-15,0 0 2 0,0 0 4 0,0 4 3 16,0-4-1-16,0 0-6 0,0 0-1 0,0 0-3 16,0 0-4-16,0 0 0 0,0 0-3 0,0 0 0 15,0 0-1-15,0 0-5 0,-2-13-3 0,2 13-4 0,2-5-3 16,-2 1 2-16,0 4-5 0,0-6-2 0,0 6-1 16,1-2 0-16,2-2-3 0,-3 4 2 0,1-3-2 15,-1 3 1-15,0 0-1 0,0 0-2 0,0 0-1 16,3-4 2-16,-3 4-3 0,0 0-2 0,0 0 3 15,0 0-2-15,0 0 0 0,0 0-1 0,0 0-3 16,0 0 1-16,0 0-1 0,0 0 1 0,0 0 2 16,0 0-3-16,0 0 2 0,0 0 0 0,-4 12 0 15,4-12-1-15,-3 5 3 0,2-1-1 0,1 1-2 16,0-5 3-16,0 7-3 0,0-5 2 0,0-2 0 16,0 6-2-16,0-6 1 0,0 0 0 0,0 5 0 15,0-5 6-15,0 0-4 0,-2 4-1 0,2-4 1 0,0 0-2 16,0 0 3-16,0 0-3 0,0 0 1 0,0 0-1 15,0 0 2-15,-3-15-1 0,-1 13 1 16,4 2-1-16,0-8 0 0,0 4 0 0,0-1-2 0,0 5 3 16,-1-4-3-16,1 4-11 0,0-5-23 0,0 5-26 15,0 0-23-15,0 0-31 0,1-4-28 0,-1 4-51 16,0 0-122-16,0 0-342 0,0 0 151 0</inkml:trace>
  <inkml:trace contextRef="#ctx0" brushRef="#br0" timeOffset="16972.72">21766 5141 82 0,'0'0'106'0,"0"0"0"16,0 0-12-16,0 0-1 0,0 0-2 0,0 0-2 0,0 0-4 15,0 0-4-15,0 0-5 0,0 0-4 16,0 0 2-16,0 0-8 0,0 0-4 0,0 0-1 16,0 0-6-16,0 0-8 0,0 0-6 0,0 0 0 0,0 0-2 15,0 0-6-15,0 0-2 0,0 0 0 0,0 0-7 16,0 0-2-16,0 0 0 0,0 0 1 0,0 0 0 15,0 0 2-15,0 0-1 0,0 0 6 0,0 0 3 16,0 0 0-16,0 0 2 0,0 0 1 0,0 0 0 16,0 0 2-16,0 0-4 0,0 0-2 0,0 0 0 15,-3-3-8-15,3 3-2 0,2-4-1 0,-1-1-3 16,-1 5 0-16,0-8-4 0,1 7-2 0,1-6 6 16,-2 3 5-16,0-1-2 0,0 0-3 0,1 1-2 0,-1-3 1 15,1 1-3-15,-2 2 0 0,2-4 2 16,-1 2-4-16,-1 1 0 0,0-2-4 0,-1 1 3 15,1 1 1-15,-2 0-4 0,1 3-3 0,1-3 1 0,-3 0 0 16,1 1-5-16,-2 1 1 0,1 1 2 0,2 0-1 16,2 2 1-16,-8-4-2 0,3 2 1 15,0 2-4-15,5 0 5 0,-13 0-4 0,4 0 2 0,4 2-1 16,0-1 3-16,-4 2-3 0,1-2-1 0,3 0 1 16,-3 1 0-16,2-1 1 0,1 1 0 0,-3 1-2 15,5-1 2-15,-3 2-2 0,0-1 0 0,4 1 0 16,-2 0 2-16,1 1 0 0,-1 0 1 0,4-2 0 15,-2 2-6-15,2 0 3 0,0 0 2 0,2 0-2 16,-2 0-1-16,4 0 1 0,-3 2-3 0,5-2 2 16,-2 0 2-16,4 2-1 0,-3-1-4 0,3 2 5 15,2-1-2-15,-5 3 5 0,3-6-2 0,-3 4 0 16,0-1 0-16,-1 1 0 0,1-1 1 0,0 2 0 0,-1-4-3 16,0 3-1-16,-1-3 1 0,-2 2 1 0,0 0-4 15,-1-2 1-15,3 2 2 0,-2-1 1 16,-1 0-1-16,0 2 1 0,0-3-1 0,-1-1 1 0,2 1 3 15,-1-1-5-15,0 4 1 0,-1-5 1 0,-2 1 0 16,3-1-2-16,0-3 1 0,-2 7 0 0,-1-4 4 16,-2-1-7-16,1 0 5 0,-1 0 1 0,5-2-2 15,-10 3-3-15,10-3 3 0,-12 0 4 0,8 0-6 16,4 0 3-16,-15-2 0 0,10 1-2 0,-3-1 0 16,3-2-1-16,-4 4-4 0,4-5 8 0,-5 0-2 15,3 2 1-15,1 0 1 0,0 2-2 0,1-2 1 16,-1-1-2-16,1 0 1 0,1 2-4 0,1-2 8 15,0 1 1-15,1-2 4 0,-1 1-3 0,2-1-3 16,1 5 2-16,2-8-6 0,2 4 0 0,4 1 2 0,1-2-1 16,0-1 4-16,3 0-6 0,5 1 1 0,0 1-10 15,-2-1-6-15,4 0-15 0,-1 0-13 0,-4 2-13 16,5-1-17-16,-2 0 4 0,-4 3-7 0,-2-3-10 16,0 3-6-16,1-6-5 0,-3 5 1 0,0-1-3 15,1 0-4-15,-3-2-10 0,-1 3 10 0,-1-2 7 16,-1 4 10-16,1-3 7 0,-2 0 5 0,0-1 4 15,-3 4 0-15,4-3 3 0,-4 3-10 0,4-3-47 16,-4 3-133-16,4-1 60 0</inkml:trace>
  <inkml:trace contextRef="#ctx0" brushRef="#br0" timeOffset="17346.03">21886 5116 46 0,'0'0'100'0,"5"-2"3"0,-5 2 8 16,0 0 3-16,0 0-1 0,0 0-5 15,0 0-2-15,0 0-10 0,0 0-1 0,0 0-2 0,0 0-7 16,0 0-2-16,0 0-6 0,0 0-9 15,0 0-5-15,0 0-9 0,0 0-2 0,0 0-5 16,0 0-9-16,0 0-1 0,-14 7-4 0,9-4-6 0,-2-1-2 16,1 3 0-16,1 2-5 0,0-2-1 0,-4 5 1 15,2-3-1-15,3 3 0 0,0 1-5 0,1-3-3 16,-1 2-8-16,1-3 6 0,0 3 11 0,1-1-1 16,0 1 0-16,1 0 0 0,1-1-4 0,1 1 0 15,-1 0-3-15,0-3 1 0,4 3-1 0,-1-4-1 16,0 1-2-16,1-3 3 0,0 2 2 0,1 0 3 15,0-4-2-15,4 1-2 0,2-1 0 0,-4-2-5 16,3 0 4-16,-1 0-1 0,0-2 2 0,0-3-1 16,4-1-3-16,-4 0 1 0,-1 1 6 0,-1-3-9 15,1 1 1-15,-3-3 2 0,0-1-2 0,0 1 4 0,-1 0 1 16,-1-1-1-16,-2 0 3 0,-1 2-5 16,1 0 9-16,-2 1 3 0,1-1-2 0,0 3-3 0,0-2-1 15,-3 2-6-15,2 0 3 0,0 0 0 16,-4 1-3-16,4 2-1 0,-3-4 0 0,1 5-3 15,-1 2-15-15,4 0-25 0,-6-3-30 0,6 3-45 0,-7 0-59 16,7 0-204-16,0 0-401 0,-10 3 178 0</inkml:trace>
  <inkml:trace contextRef="#ctx0" brushRef="#br0" timeOffset="18507.38">22134 5164 126 0,'0'0'149'0,"0"0"-9"0,0 0-15 0,0 0-8 15,0 0-5-15,0 0-3 0,0 0-2 0,0 0-11 16,4-4-3-16,-4 4-3 0,0 0-5 0,0 0-7 16,0 0-6-16,0 0-10 0,0 0-5 0,0 0-4 15,0 0-7-15,0 0-4 0,-9 10-5 0,5-6-4 0,0 1-1 16,0 0-3-16,2 1-2 0,-3 0-2 0,1 0-5 16,1 1-1-16,1 0-2 0,-1 0 1 0,3 1-4 15,-1-2 3-15,1-1-3 0,1 2-3 0,-1-2 6 16,0 0 4-16,3-1 9 0,-2 2 7 0,3-4 3 15,1 1-2-15,1-1-1 0,2-2-7 0,4 0-1 16,0-1-2-16,1 0-7 0,-2-2 0 0,0 1-1 16,-1-5-4-16,0 2 2 0,1 0-6 0,-2-2 2 15,0 2-3-15,-1 0 2 0,-3-1-2 0,1 2-5 16,-1 2 3-16,-1-2-2 0,0 1 1 0,-1 0 4 16,2 1-8-16,-5 2 2 0,4-4-2 0,-3 1 1 15,-1 3 1-15,0 0-2 0,6-3-3 0,-6 3 1 16,0 0 3-16,0 0-2 0,3-2-3 0,-3 2 3 15,0 0 0-15,0 0-4 0,0 0 2 0,0 0-1 16,0 0 2-16,0 0-1 0,0 0 0 0,0 0-3 0,0 0 1 16,0 0 1-16,0 0 2 0,6 8 0 0,-4-6-1 15,-2 3 2-15,0 1 0 0,3 2-2 0,-3-1 0 16,0 3 1-16,0 2 1 0,0-2-1 0,0 8 3 16,2-7-1-16,-4 5 0 0,4 1 0 0,-4 0-1 15,2 0 2-15,-3-5 0 0,3 4 1 0,-4-4-1 16,4 1 2-16,-1-1-1 0,-2 1-3 0,3-4 0 15,-1 4 2-15,1-2 1 0,-2-6-1 0,0 5 0 16,2-3-1-16,0 0-1 0,0-2 1 0,0 1 0 0,-2-2-1 16,2 1 2-16,-2-3-2 0,2-2 5 0,0 6-5 15,0-6 3-15,0 4 0 0,0-4 0 16,0 0 1-16,0 0-2 0,0 0-1 0,0 0 2 0,0 0-2 16,0 0 1-16,0 0-1 0,0 0-1 0,0 0 0 15,8-12 1-15,-8 7-12 0,1 0-10 16,2-1-9-16,0 0 0 0,2-3-6 0,1-2-14 0,-5 0 3 15,4 0-3-15,-1-5-9 0,1 1-4 0,2-1-4 16,-1-4 5-16,-1 3-7 0,-1-2 12 0,1 0 3 16,3 2 3-16,-2 2 3 0,-2 1 9 0,1 3 8 15,-1 2 0-15,0-1 4 0,0 2-2 0,0-3 15 16,1 6-1-16,-3-1 7 0,2 3 4 0,1-2 7 0,-1 0-11 16,1 3 6-16,0-1 5 0,1-1-3 0,0 3 3 15,-2-1 1-15,1-1-2 0,0 2 2 16,-5 1 3-16,5-3-3 0,0 2-2 0,-5 1 4 0,6-2-2 15,-6 2 5-15,0 0-9 0,8 3 3 0,-3 1-3 16,-3 1 7-16,0 1 0 0,-1 3 3 0,1 0-1 16,1 1 3-16,-1 2-1 0,-1 5-2 0,0-5-2 15,-1 3 3-15,0-3 1 0,1 2-1 0,-1-2-6 16,0-2 1-16,0 1 2 0,-2-2-3 0,2-2 1 16,0-2-2-16,0 0 0 0,0 2 4 0,1-5 9 15,-2 2 7-15,2 0 13 0,-1-4 13 0,0 0 7 16,0 0-3-16,0 0-4 0,0 0-4 0,0 0-5 15,0 0-5-15,5-13-4 0,-3 6-4 0,0-2-1 16,3 1-5-16,-3-2-1 0,1 3-2 0,4-5-1 16,-5 3-3-16,2-2-4 0,1 4 1 0,-1-3 3 0,1 4-9 15,0-4 3-15,0 0-2 0,0 3-2 0,2 0 1 16,-2-4-2-16,4 5 0 0,0-1 1 0,-3-1-4 16,1 4 0-16,-2 1 0 0,0-2 2 0,4-2-3 15,-3 2 2-15,1 0 2 0,-1 1-3 0,0-1-1 16,-2 3-1-16,0 1 4 0,0-2-5 0,1 1-3 15,-4 0-8-15,-1 2-10 0,7-1-14 0,-7 1-12 16,0 0-13-16,10 1-12 0,-10-1-6 0,6 2-10 16,-6-2-9-16,9 3-15 0,-5-1-13 0,0-2-13 15,4 0-10-15,-8 0-12 0,11 0-101 0,-6 1-284 16,0-1 127-16</inkml:trace>
  <inkml:trace contextRef="#ctx0" brushRef="#br0" timeOffset="18839.49">22755 5184 556 0,'0'0'21'0,"5"-2"21"15,0 1 20-15,-5 1-3 0,4-4 12 0,-4 4 2 0,4-3 3 16,-4 3 10-16,1-4 0 0,2 2 5 0,-3 2-2 15,1-3 1-15,2 0-3 0,-3 3-2 16,0 0-4-16,2-4-6 0,-2 4-5 0,0 0-7 0,0 0-6 16,0 0-9-16,-5-5-5 0,5 5-2 0,0 0-3 15,0 0-7-15,0 0 2 0,0 0-7 0,-9 6-2 16,9-6-4-16,-5 8 1 0,1-5-3 0,3 1 1 16,-2-1-5-16,-2 4 2 0,4 0-4 0,1-2-5 15,0 2 5-15,-2-1-2 0,0 1-4 0,4 2 0 0,0 2 2 16,-1-2 3-16,3 0-5 0,-3-1 0 15,3 1 1-15,-3 0 0 0,3-1 0 0,3 0-4 16,-6 1-1-16,4-1 1 0,0-1 0 0,-2 0 1 0,-1 0-2 16,1-4 2-16,-2 4-4 0,-1-3 0 0,3-1 3 15,-2 0-3-15,-1 1 1 0,1 1 0 16,-1-5 4-16,2 3-4 0,-2-3-1 0,0 0 0 0,-2 7 3 16,2-7-2-16,-5 2 0 0,1 1 0 0,4-3 2 15,-7 3-1-15,4-2-3 0,3-1 5 0,-9 4-2 16,5-3-1-16,4-1-1 0,-5 5-7 0,1-5-29 15,4 0-45-15,-10 0-51 0,10 0-85 0,0 0-116 16,-9-1-359-16,9 1 159 0</inkml:trace>
  <inkml:trace contextRef="#ctx0" brushRef="#br0" timeOffset="19031.84">23008 5363 288 0,'0'0'279'16,"0"0"-20"-16,0 0-21 0,0 0-28 0,3-5-21 15,-3 5-19-15,0 0-18 0,0 0-12 0,0 0-24 16,6 6-46-16,-2-4-61 0,-4-2-70 0,6 4-99 16,-3-3-157-16,-3-1-343 0,0 0 152 0</inkml:trace>
  <inkml:trace contextRef="#ctx0" brushRef="#br0" timeOffset="21292.16">23349 4666 67 0,'4'-3'87'0,"-4"3"-4"0,0 0-1 0,0 0-2 0,2-4-1 15,-2 4 2-15,0-4-4 0,0 4-2 16,0 0-2-16,1-4-3 0,-1 4-1 0,0 0-4 16,0 0-5-16,2-2-5 0,-2 2-7 0,0 0-5 0,0 0 1 15,0 0-4-15,0 0-1 0,0 0-5 0,0 0-5 16,0 0 4-16,3-4-2 0,-3 4 3 16,0 0 2-16,0 0 2 0,0 0 3 0,0 0-2 0,0 0-1 15,0 0-1-15,0 0-3 0,0 0-1 0,0 0 0 16,0 0-7-16,0 0-4 0,0 0-1 15,0 0-2-15,0 0 0 0,0 0 0 0,0 0-3 0,0 0-4 16,0 0 0-16,0 0-4 0,6 12 2 0,-6-10-3 16,1 5 1-16,-1-2-4 0,2-2 2 0,0 4-1 15,-2 0 0-15,2 0-1 0,0-2 1 0,-2 1 1 16,1 2-1-16,-1-2 0 0,0 5 1 0,3-3 6 16,-3-1 1-16,1 0 2 0,-1 1 2 0,0 0-5 0,0-2-1 15,0 2 3-15,0-1-4 0,0-2 0 0,0 1-2 16,0 0 0-16,0 1 4 0,0 0-7 15,2-3 2-15,-2 2-1 0,0-1-2 0,0-2 1 0,0 3 2 16,0-3-1-16,0-3 1 0,-2 7 1 0,2-7-2 16,0 2-2-16,0-2 3 0,0 5 0 0,0-5 3 15,0 0-6-15,2 3 3 0,-2-3 0 0,0 0-3 16,0 0 1-16,0 0-2 0,2 3 1 0,-2-3-23 16,0 4-40-16,0-4-52 0,0 0-101 0,0 0-109 15,0 0-346-15,0 0 153 0</inkml:trace>
  <inkml:trace contextRef="#ctx0" brushRef="#br0" timeOffset="22107.23">23233 4282 112 0,'0'0'117'0,"0"0"-17"0,0-3 3 0,0 3-5 16,0 0-17-16,0 0-2 0,10-2 5 0,-10 2 0 16,0 0 4-16,0 0 2 0,5-3 5 0,-5 3-4 15,0 0-3-15,0 0-5 0,0 0-4 0,4-1-6 16,-4 1-6-16,0 0-8 0,0 0-10 0,0 0-3 15,0 0-4-15,0 0-3 0,0 0-6 0,0 0-3 16,0 0-1-16,0 0-5 0,0 0-2 0,0 0-3 16,0 0-2-16,0 0-1 0,0 0-1 0,3 6-3 15,-3-6 2-15,1 5-3 0,2-1 3 0,-3-1-6 16,2 2-2-16,-1-1 3 0,1 2-4 0,-2-1 2 0,2 1-3 16,-2 1 5-16,3-1-4 0,-2-2-3 15,2 1 2-15,-2 2-1 0,0-2-1 0,0 1 1 0,2 0 0 16,-2-1-1-16,2 1 4 0,1 1-5 0,0 0 1 15,-1-2 4-15,5 2-3 0,0-1-2 0,-2 1-1 16,-1 1 0-16,0-2 2 0,2-1 1 0,-2 0-3 16,-3 0 0-16,2-1 2 0,0 2 2 0,-3-1-5 15,1-3 0-15,0 2 0 0,-2-4 4 0,-2 5 7 16,0 0 1-16,-2-3 2 0,4-2-5 0,-7 3 4 16,3-1 2-16,-1 0-1 0,-1-1-3 0,0 0-1 15,1 2-9-15,0-2 9 0,5-1-1 0,-11 1 1 16,6 1-1-16,-2-1 0 0,7-1-1 0,-9 3-5 15,4-3 5-15,5 0-8 0,-10 0-22 0,3 1-26 16,7-1-33-16,-10-4-46 0,5 1-52 0,-1-2-137 16,2 1-344-16,0-1 153 0</inkml:trace>
  <inkml:trace contextRef="#ctx0" brushRef="#br0" timeOffset="22693.01">23323 4246 5 0,'0'0'133'16,"13"-1"-11"-16,-5 0-14 0,3 0-9 0,-1 1-12 15,-3 0-2-15,2 0-11 0,1 1-8 0,-2-2 1 16,0 2-11-16,-2 0-3 0,2-1-9 0,-3 1-4 15,1-1 5-15,-6 0-9 0,8 2-6 0,-4 0-1 16,-4-2 0-16,5 2-9 0,-5-2 0 0,6 1 1 16,-2 1-5-16,-4-2-4 0,0 3-6 0,0-3-5 15,4 4 9-15,-4-4 1 0,0 4 4 0,0-4-8 0,0 0 5 16,3 4-5-16,-3-4-4 0,0 0 7 0,0 0-1 16,0 3 2-16,0-3 0 0,0 0 3 15,0 0-1-15,0 0 1 0,0 0-4 0,0 0 0 0,-2 5 0 16,2-5-5-16,0 0 1 0,0 0 5 0,-2 4-10 15,2-4 0-15,-3 3 3 0,3-3 2 0,-1 5 2 16,1-5 0-16,-4 5-1 0,3-1 4 0,-3-2-4 16,0 4 16-16,4-2-3 0,-2 1 2 0,-1 0-5 15,2 2 3-15,1-2-4 0,-3 1 6 0,6 2 5 16,-2-4-2-16,-1 2 3 0,0 1 0 0,3-3 4 16,-1 2-2-16,-2-2 0 0,4 2-5 0,0-2 4 15,0-1 3-15,1 0 8 0,0 0-4 0,-1 0-11 16,2-3 3-16,2 0 1 0,-8 0 3 0,10 2 6 15,-4-2-5-15,1-2-2 0,-2 0 10 0,1 1-2 16,1-2 0-16,-3 0-3 0,2 0 7 0,-2-1-2 0,3-1 0 16,-4 1-7-16,1 0 6 0,-2-1-5 15,0 0-2-15,-1-2-1 0,0 2-3 0,-1-2-2 0,0-1-1 16,0 4-4-16,-1-3-1 0,-2 1-1 0,3 0-3 16,-4 1-3-16,3-2-2 0,0 3-2 15,-2 0 2-15,3 1-5 0,-4-1-19 0,4 4-42 0,-3-4-55 16,3 4-57-16,-4-3-268 0,4 3-471 0,-5-2 209 15</inkml:trace>
  <inkml:trace contextRef="#ctx0" brushRef="#br0" timeOffset="24305.54">23547 5031 85 0,'0'0'120'15,"0"0"-5"-15,0 0-8 0,0 0-6 0,0 0-9 16,0 0 4-16,0 0-10 0,0 0-6 0,0 0 3 0,0 0-7 16,0 0 0-16,0 0-2 0,0 0-1 0,0 0-3 15,0 0-1-15,0 0-11 0,0 0-3 0,0 0 0 16,0 0-7-16,0 0-6 0,0 0 0 0,0 0-6 16,0 0-8-16,0 0-1 0,0 0-3 0,0 0 0 15,0 0-5-15,0 8 1 0,0-8-4 0,0 3 4 16,0-3-9-16,3 7 1 0,-3-3 2 0,1 0-5 15,0 0-1-15,-1 1-2 0,0-1 3 0,2 1-2 16,0-2-1-16,0 2-3 0,-1 0 3 0,0-1 3 16,0-1-2-16,3-1-3 0,-4-2 2 0,4 7-2 15,0-7 2-15,0 3 0 0,-4-3 2 0,7 0-5 16,-7 0 5-16,13 0-1 0,-4 0-1 0,-4 0 0 0,4-3 0 16,0 2-1-16,4-2-3 0,-3 0-1 0,-1 2 3 15,4 0 0-15,-2-2-1 0,-1 3 1 16,1-2-1-16,-3 0 0 0,4 0-4 0,1 1 2 0,0-1 1 15,1-2 0-15,-4 3-1 0,5-2 3 0,-2 3 1 16,1-2-4-16,0-1 4 0,0 3-1 0,-2-1 3 16,1-2-1-16,-2 3-1 0,3-3 0 0,-1 1-4 15,-3 0 2-15,-1 1 1 0,0 0-4 0,-4 0 4 16,2 1-5-16,-2-2 3 0,-5 2 0 0,11 2 0 16,-6-2-2-16,-5 0 2 0,7 2-3 0,-5-1 0 15,-2-1-1-15,4 4 5 0,-4-4-4 0,3 3 3 16,-1 1-3-16,-2-1 2 0,0-3-2 0,2 6 0 15,-1-2 1-15,-1 0-1 0,1 0 0 0,-1-4 1 16,1 5 0-16,1-2 0 0,1 0 2 0,-3-3-2 16,2 5 0-16,0-3 0 0,-2-2 0 0,3 3 3 0,-1-1-1 15,-2-2 2-15,0 0 1 0,0 0-3 0,8 2 0 16,-8-2-1-16,0 0 1 0,0 0-1 0,0 0 3 16,0 0-4-16,0 0 2 0,10-4-2 0,-10 4-1 15,5-3 0-15,-5 3 3 0,4-2-1 0,-4 2 5 16,5 0 0-16,-1-3 3 0,-4 3 0 0,9-2-2 15,-5 0-1-15,5-1 1 0,-3 3-2 0,2-2-1 16,2 2-2-16,-2-3 3 0,2 2 2 0,-1-2-4 16,2 2 0-16,0-1-1 0,-2-1 1 0,1 0-1 0,-2 2-1 15,-2 1 0-15,0 0 0 0,2-3-1 16,-8 3-1-16,12 0 1 0,-9 0 0 0,-3 0 0 0,8 0-1 16,-8 0 1-16,10 0 0 0,-7 3 3 0,-3-3-3 15,6 2 0-15,-2 3-1 0,1-4 2 0,0 3-1 16,0-2 0-16,-1 2-2 0,1 0 3 15,0-1 2-15,3 1-1 0,2 0-4 0,-5-2 4 0,7 3-2 16,-6-2 1-16,6 0 0 0,-2-2 2 0,4 2-3 16,-1-1-1-16,5-1 2 0,-2 2 0 0,3-3 0 15,2 1-3-15,-2-2 5 0,2 1-2 0,1-3 0 16,-1 1 0-16,3 3-1 0,4-2 0 0,2 0 0 16,-1 1 1-16,-1-3-2 0,-1 2 4 0,-4 1 3 0,4 0 0 15,1 0 3-15,3-3 1 0,-3 3 0 0,-6 3 2 16,8-3-2-16,-2 1-1 0,-6-1-1 15,0 0 1-15,-2 1-1 0,1-1-2 0,-3-1 2 0,1 0 1 16,-8-2 2-16,1 3 10 0,-6 0 0 0,2-1 0 16,-3-1-2-16,-1-2-1 0,-1 1-3 0,-3 3-2 15,-1-4-2-15,1 4-1 0,-10-5-1 0,4 2-1 16,-1 0-1-16,0 2-7 0,-1-2-13 0,0 3-22 16,2 0-31-16,6 0-47 0,-13 0-45 0,8 0-217 15,5 0-404-15,-6-1 179 0</inkml:trace>
  <inkml:trace contextRef="#ctx0" brushRef="#br0" timeOffset="25307.55">23959 5298 77 0,'4'-2'167'0,"-4"2"-14"0,6-4-15 16,-6 4-17-16,0 0-10 0,6-1-10 0,-6 1-9 15,8 0-11-15,-8 0-7 0,8 0-10 0,-8 0 0 16,11 1-8-16,-6-1-4 0,-1 1-8 0,0 2 0 15,1-1-1-15,-1 2-13 0,2-2-4 0,-4 2 0 16,0-2-4-16,2 5 5 0,-3-4-10 0,1 3-3 16,-2-3 4-16,0 2-8 0,0 0 5 0,-2 2-2 15,2-4-3-15,-4 2 0 0,3 2 3 0,-3-2-6 16,4 0 1-16,-5-1-2 0,4 2 2 0,-3-1 2 16,0 0-3-16,0-1-5 0,3 1 0 0,-1-1 0 0,0-1-1 15,0-1 5-15,0 1-5 0,2-3 2 0,-3 4-3 16,3-4 0-16,-2 4 0 0,-1 0 4 15,3-4-3-15,0 0 0 0,3 5 1 0,1-3 0 0,-3 1 2 16,-1-3-3-16,6 7 1 0,0-6-1 0,-1 3 3 16,-1-2-1-16,2 4-4 0,-2-3 2 0,1-1 3 15,-1 3-5-15,4-2 1 0,-6 2 0 0,1-1 2 16,2-1-1-16,-4 2 1 0,3 0-4 0,-4 0 2 16,0-1 0-16,0-4 1 0,1 5-2 0,-2-1 1 0,1-4 5 15,0 6-5-15,0-6 1 0,0 3 3 16,0-3 2-16,-4 2-2 0,4-2-2 0,0 0-2 15,-6 2 3-15,6-2 2 0,0 0-2 0,-8 1 1 0,8-1 0 16,-5 2 2-16,5-2-5 0,-9 0-2 0,9 0 5 16,0 0-2-16,-10 0-1 0,10 0-4 0,-8 0-4 15,8 0-9-15,0 0-15 0,0 0-17 0,-7 0-11 16,7 0 8-16,0 0-8 0,0 0 3 0,0 0-5 16,0 0 2-16,26-4-18 0,-14 3-9 0,-1-1-11 15,2-1-5-15,4-2 1 0,-4 3 11 0,6-2 8 16,-3 1 12-16,-2 0 26 0,-1 1 27 0,-1 0 15 15,-1 0 14-15,-3-1 11 0,0 3 4 0,-3-1 11 16,2 0 11-16,-7 1-11 0,5-1 10 0,-5 1-6 16,0 0 5-16,0 0-7 0,0 0 5 0,0 0-8 15,0 0-3-15,0 0 6 0,-15 8-11 0,11-6 0 0,1 2-3 16,0-3-1-16,3-1-1 0,-4 5-4 0,1-2 1 16,3 1 1-16,0-4 8 0,0 0 12 0,0 5 3 15,4-2 3-15,0-1-4 0,3 1-4 0,1-2 0 16,0-1-5-16,2 3-5 0,0-3-5 0,2 0 7 15,-2 0-9-15,3 0-1 0,-4-3-5 0,0 1 2 16,-1-1-7-16,-1 1 1 0,0-2 2 0,-1 1 11 16,-2-1 5-16,-1-1-2 0,2 1 4 0,-4-1 0 15,0 1-3-15,-2-1 3 0,1 0-4 0,-4 1-5 16,2-1-1-16,-1-1-7 0,-1 0 2 0,0 3-4 16,-1-2-1-16,1 1-2 0,-1 0-2 0,3 3-26 15,-2-4-31-15,-1 2-46 0,2-1-59 0,-2 0-176 0,1 0-356 16,0 2 158-16</inkml:trace>
  <inkml:trace contextRef="#ctx0" brushRef="#br0" timeOffset="25495.8">24464 5528 133 0,'2'3'273'0,"-2"-3"-12"0,0 0-17 0,4 2-24 16,-4-2-20-16,0 0-21 0,0 0-17 0,1 4-35 16,-1-4-61-16,0 0-86 0,4 3-107 0,-4-3-160 0,0 0-310 15,0-10 137-15</inkml:trace>
  <inkml:trace contextRef="#ctx0" brushRef="#br0" timeOffset="34889.26">20828 4595 2 0,'0'0'105'0,"0"0"-10"0,3-5-7 16,-3 5-4-16,0 0-4 0,0 0-2 0,0 0-8 0,0 0-8 15,0 0 3-15,0-5-15 0,0 5 5 0,0 0-2 16,1-3-5-16,-1 3-1 0,0 0-3 0,3-3-4 16,-3 3-5-16,0 0 1 0,0 0-5 0,1-6 0 15,-1 6 2-15,1-3 2 0,-1 3 3 0,0-5 0 16,0 5-3-16,0 0-6 0,0-5-3 0,0 5 1 16,0-4-2-16,0 4-1 0,0 0-2 0,0-4-2 15,0 4-3-15,0 0 0 0,0 0-3 0,0 0 4 0,0 0-10 16,5-2 2-16,-5 2-1 0,0 0 1 15,0 0-3-15,0 0-3 0,0 0 0 0,0 0 2 0,0 0-1 16,0 0 4-16,0 0-3 0,-5-7-5 0,5 7-1 16,0 0 8-16,0 0-11 0,0 0 5 15,0 0-4-15,0 0 0 0,0 0-1 0,0 0 11 0,-1 14-10 16,1-9 5-16,-1 0 1 0,-2-1-7 0,3 3 9 16,0 0-5-16,0-1-5 0,-1-1 4 0,1 5 0 15,-3-3 2-15,3 1 0 0,-1-1-3 0,-2 2 3 16,3 1 1-16,0-3-3 0,0 2 0 0,0-1 1 15,0 0-1-15,0-2 2 0,0 2-2 0,3-1-3 16,-2-1 6-16,-1 2-1 0,0-2-1 0,3-1-2 16,-2 2 8-16,-1-2-10 0,3 1 3 0,-2-3-16 15,0 3-25-15,3-1-40 0,-3-3-50 0,-1-2-113 16,0 4-262-16,0-4 116 0</inkml:trace>
  <inkml:trace contextRef="#ctx0" brushRef="#br0" timeOffset="35905.53">20550 4175 111 0,'0'0'125'0,"-2"-3"-2"16,2 3-25-16,0 0 5 0,0 0-2 0,-4-4-7 15,4 4 1-15,0 0-5 0,0 0-5 0,0 0-2 16,0 0-5-16,0 0-8 0,0-5-9 15,0 5-1-15,0 0-4 0,0 0-8 0,6-4-3 0,-6 4-8 16,7-2-6-16,-7 2 0 0,8 0-1 0,-1 0-7 16,-7 0-1-16,12 5-4 0,-4-4-2 0,-1 2 1 15,1-2-5-15,1 6 1 0,-1-3 2 0,1 1-5 16,-7 0-1-16,8 2 0 0,-6-2-1 0,1 0-1 16,-1 1-3-16,1 1 0 0,-4-1 1 0,1 0 0 0,-4-1 1 15,1 1 0-15,0-1-1 0,-3 4 1 16,-1-3-3-16,-3 1 2 0,1 0-3 0,-2-2-3 15,1 0 5-15,3 0-3 0,-3-2 0 0,3 0 1 16,-4 1-3-16,4-1-2 0,0-2 4 0,1 3-1 0,-1-3 3 16,5-1-1-16,-5 4-1 0,0-4 2 0,5 0-3 15,0 0 2-15,0 0 0 0,-8 3 2 16,8-3-5-16,0 0 1 0,0 0 2 0,0 0 5 0,0 0-8 16,0 0-8-16,0 0 14 0,23-5 0 0,-19 3-2 15,1 0 0-15,0-1-7 0,4 0 5 0,-1 1-1 16,-3-2-5-16,4 0 13 0,1 1-7 0,-3 0 2 15,0 0 1-15,2-1-3 0,1 1 2 0,-1 0-4 16,-2 2-2-16,0 0 2 0,0-2 2 0,-2 0-3 16,0 1 1-16,-5 2 0 0,7-1-1 0,-7 1 0 15,7 0 2-15,-7 0 2 0,5-1-3 0,-5 1-2 16,0 0 0-16,0 0 0 0,0 0 4 0,0 0-3 16,0 0-1-16,0 0-2 0,0 0 7 0,7 3-2 15,-7-3 1-15,0 0-1 0,-2 7 0 0,4-5-1 16,-2-2-2-16,-2 5 4 0,2-5-1 0,0 5 0 15,-4-2-1-15,2 2 6 0,1-2-2 0,1-3-2 0,-4 6-2 16,2-2-1-16,0 0 0 0,2-4 5 0,-4 6-1 16,3-3-1-16,0-1 2 0,1-2-4 0,0 6-1 15,0-6 4-15,1 6-2 0,0-3 2 0,3-2-3 16,0 2-1-16,1-2 2 0,1 2 0 0,-2-2-5 16,3 2 10-16,3-3 0 0,-4 0-6 0,1 0 4 15,0 0-3-15,-7 0 5 0,13-6 1 0,-11 4-6 16,5-1 2-16,-4 1 2 0,0-2-1 0,1-1-3 15,-1 0-1-15,-1 0-3 0,-2 1 3 0,0 1 1 16,0-3-1-16,0 2-1 0,-2-2 6 0,-1 2-6 16,-1 0 3-16,1 0 0 0,0-1-4 0,-1 2 5 15,0 1-5-15,0 0-1 0,-2-1-13 0,6 3-13 16,-9 0-25-16,1 0-28 0,8 0-57 0,-10 1-127 0,5 1-290 16,1-1 128-16</inkml:trace>
  <inkml:trace contextRef="#ctx0" brushRef="#br0" timeOffset="37722.12">20775 4896 154 0,'0'0'157'0,"0"0"-17"0,0 0-14 0,0 0-10 16,0 0-12-16,0 0-13 0,0 0-2 0,0 0-11 0,0 0-11 16,0 0-6-16,0 0-3 0,0 0-10 0,0 0-5 15,0 0-7-15,0 0-1 0,0 0 2 0,0 0-5 16,-2-4 0-16,2 4-2 0,0 0-1 0,0 0 3 15,0 0-2-15,0 0-6 0,0 0-1 0,0 0 1 16,0 0 2-16,0 0-3 0,-5-2-9 0,5 2 4 16,0 0-2-16,0 0-2 0,-4-1-3 0,4 1 4 15,0 0-7-15,-9-2-2 0,9 2 2 0,-10-1 0 16,2 1-7-16,8 0 4 0,-14 1-2 0,3-2 5 16,-1 2-4-16,-3-1-3 0,0 0 3 0,-4-1 4 0,2 0-3 15,-2 0 0-15,-3 1-3 0,-6-2 2 16,7 1-3-16,-5 0-2 0,3 1 2 0,-5-3-3 15,-1 0 1-15,0 1 3 0,0 0 0 0,-1-1-2 0,8 3-1 16,2 0 2-16,-2 0-3 0,3 0 3 0,-1 0-12 16,2 0 15-16,4 0-4 0,-4 1 4 0,5-1 1 15,4-1-1-15,-1 2-4 0,2-1 3 0,2 0-4 16,-2-1 2-16,-5 1-2 0,7 0 5 0,-2 0-2 16,8 0-2-16,-14 0 0 0,5 0 3 0,2-2-7 15,-2 2 1-15,1-2 4 0,0 1-5 0,-2-4 4 16,-1 4-2-16,-2 0 4 0,2-2-1 0,-5 1 2 15,2-1-4-15,0 2 1 0,-1-3-1 0,2 1 1 16,0 3 0-16,-1-1-2 0,1-1 3 0,3 0 2 16,-1 1-3-16,4-1-8 0,1 1 9 0,-2 1-1 15,8 0 1-15,-9 0 0 0,4-2-1 0,5 2-1 0,-8-2 2 16,8 2-2-16,0 0 4 0,-7-2-3 16,7 2-2-16,0 0-2 0,0 0 7 0,-9 0 1 0,9 0-4 15,-8 0 3-15,8 0-3 0,-6-3-5 0,6 3 4 16,-9 0 1-16,9 0-2 0,-10 0 4 0,3 0-2 15,7 0 3-15,-10 0-4 0,10 0-1 0,-6-3 4 16,2 2-1-16,4 1 2 0,-7-1-4 0,7 1 3 16,0 0-4-16,-9 0-1 0,9 0 4 0,-6-2 3 15,6 2-4-15,-8-2 1 0,8 2-1 0,-5-3-1 16,5 3 1-16,0 0 1 0,-9 0 0 0,9 0 1 16,-9 0-2-16,6-2 2 0,3 2-1 0,0 0 2 15,0 0 1-15,-12 0-3 0,12 0-15 0,-8 2 19 16,8-2-3-16,-9 0 0 0,9 0 1 0,0 0-1 15,-9 0 1-15,9 0 0 0,0 0 0 0,0 0-2 0,0 0-2 16,-5 0 3-16,5 0-4 0,0 0 2 16,-6 2 0-16,6-2 4 0,0 0-5 0,-8 3-3 0,8-3 5 15,-5 2 2-15,5-2-2 0,0 0 3 0,-9 2-5 16,5-1 5-16,-2 1-7 0,6-2 4 0,-11 0-4 16,7 0 2-16,-2 3 2 0,-1-3-6 0,-1 1 4 15,1 0 1-15,0 1 3 0,2 1-3 0,-1-1 3 16,-3 0 0-16,4-1-3 0,-2-1 3 0,2 2-4 15,5-2 1-15,-9 0 0 0,9 0 3 0,-9 1-1 16,4 1-1-16,0 2-3 0,-4-2 1 0,4-1-1 16,0 1 3-16,-3 0-1 0,4-1 1 0,4-1 2 15,-12 2 1-15,9-2-4 0,-3 1 1 0,6-1-6 16,-9 1 5-16,9-1 0 0,-9 3-1 0,9-3-1 16,-9 0 3-16,9 0 4 0,-7 2 0 0,7-2 6 15,-6 1-1-15,6-1 0 0,-10 0 0 0,10 0 2 0,-8 0-2 16,8 0 1-16,-9-1-4 0,9 1 3 0,-9-5 2 15,9 5-5-15,-6 0 4 0,6 0-6 16,0 0 1-16,-10 0-4 0,10 0 6 0,-3-1-5 0,3 1 4 16,0 0-2-16,0 0 0 0,0 0-1 0,0 0-3 15,-8 0 1-15,8 0 1 0,0 0-9 0,0 0 10 16,0 0 4-16,0 0-6 0,0 0 3 0,0 0-1 16,0 0-1-16,0 0-3 0,0 0 2 0,0 0 2 15,0 0-2-15,0 0-3 0,0 0 1 0,0 0-1 16,0 0 1-16,0 0-9 0,0 0-8 0,14 6-8 15,-14-6-14-15,0 0-12 0,7 2-18 0,-7-2-31 16,0 0-24-16,13-1-166 0,-13 1-315 0,9-6 140 16</inkml:trace>
  <inkml:trace contextRef="#ctx0" brushRef="#br0" timeOffset="38355.4">19471 4783 3 0,'0'0'140'0,"0"-5"-10"15,0 5-12-15,0 0 0 0,0-4-11 0,0 4-9 16,-2-3-6-16,2 3-14 0,0 0-5 0,0 0-8 0,0 0 1 16,0 0-11-16,0 0-6 0,-2-3-5 0,2 3-6 15,0 0-6-15,0 0-3 0,0 0-1 16,0 0-3-16,0 0-3 0,0 0-5 0,0 0 0 0,0 0 3 16,0 0-1-16,0 0-6 0,0 0 3 0,-14 5-7 15,8-4-1-15,-2 0 1 0,2 2 2 0,-5-1-5 16,1-2 1-16,1 2 4 0,-1-1 0 0,0 2 1 15,-2-2-6-15,5 0 2 0,-2-1 1 0,-4 3 2 16,4-2-6-16,0-1 10 0,0 3-4 0,4-3-1 16,5 0-1-16,-13 0 1 0,8 0 5 0,5 0-1 15,-6 1 0-15,6-1-2 0,0 0 3 0,-8 0-6 16,8 0 0-16,0 0 0 0,0 0 0 0,0 0-2 16,0 0 0-16,0 0 2 0,-4 4-2 0,4-4-3 0,0 0-3 15,0 0 1-15,0 0 2 0,9 7-8 16,-9-5 12-16,0-2-3 0,4 3 0 0,-1 1 0 15,-3-4-3-15,2 5-2 0,-1-2 1 0,-1-3-2 0,3 4 2 16,-3-4-2-16,-3 6 0 0,3-6 4 0,-1 5-3 16,-1 1 6-16,-1-3-3 0,3-3 2 0,-4 7-4 15,4-5 2-15,-1 4 2 0,-3-1 2 0,3 0-3 16,-2-1 0-16,3 0-2 0,-1 0 4 0,1 0-5 16,0-4 2-16,1 9 5 0,-1-6-1 0,3-1-2 15,-2 2 3-15,-1-4 1 0,5 6-2 0,-1-3 0 16,-1-1-2-16,0 0-1 0,1-1 3 0,3 2-1 15,-7-3-4-15,10 1 0 0,-6 2-14 0,2-1-17 16,-1 1-24-16,-1-1-26 0,4 0-38 0,-2 1-167 16,2-1-305-16,2 1 135 0</inkml:trace>
  <inkml:trace contextRef="#ctx0" brushRef="#br0" timeOffset="39537.3">20705 4825 17 0,'-6'-1'140'0,"6"1"-7"0,-5-3-8 16,1 3-11-16,4 0-8 0,-7-2-6 0,7 2-3 16,-6-2-11-16,6 2 1 0,-2-5-10 0,2 5-8 15,-4-3-1-15,4 3-5 0,-4-2-2 0,4 2-4 16,0 0-2-16,-5-2-3 0,5 2 3 0,0 0-5 0,0 0-1 16,0 0-4-16,-6-3-3 0,6 3-5 15,0 0 2-15,0 0 2 0,0 0-10 0,0 0 4 16,0 0-7-16,0 0-1 0,0 0-3 0,0 0-2 0,0 0-1 15,0 0-2-15,0 0-2 0,0 0 0 0,0 0-3 16,0 0 0-16,0 0-2 0,0 0-1 0,0 0 0 16,0 0-6-16,0 0 4 0,0 0 2 0,0 0-1 15,0 0-1-15,0 0 0 0,15 7-5 0,-9-4 3 16,6-1 1-16,-3 1-7 0,1 1 5 0,1-4 1 16,0 4-4-16,0 1 4 0,-1 0-2 0,1-2-2 15,-1 1 2-15,0 1-3 0,-4 0 2 0,2-2 0 16,-3-1-1-16,2 1-1 0,-4 0 3 0,1-1-5 0,0 0 0 15,0 1 3-15,0-2-9 0,-4-1 9 16,4 2 0-16,-4-2 0 0,0 0 0 0,1 2-5 16,-1-2 4-16,0 0-2 0,0 0-4 0,0 0 2 0,0 0 2 15,0 0-1-15,0 0 5 0,0 0-5 0,0 0 1 16,0 0 1-16,0 0 3 0,0 0-4 0,0 0-1 16,0 0-1-16,-13 0 3 0,13 0 0 0,0 0 2 15,0 0-1-15,0 0-1 0,0 0-1 0,-9 3 0 16,3-1-1-16,0 2 0 0,-1-3-1 0,-1 3 2 15,-2-2-3-15,1 2 4 0,-2 1-1 0,-1-2 2 16,3 1-2-16,-1 0 5 0,-1 1-5 0,0-1-3 16,1 0 1-16,3 0 2 0,-2-2 0 0,2 1 0 15,2 1 1-15,-3-1 1 0,3-1-2 0,0 2 1 16,1-3 3-16,-1 3-1 0,4-1-7 0,-2 0-25 0,2 1-37 16,1-4-53-16,-1 7-232 0,-3-4-379 15,4-3 169-15</inkml:trace>
  <inkml:trace contextRef="#ctx0" brushRef="#br0" timeOffset="71870.74">22121 7422 56 0,'0'0'131'16,"0"0"-9"-16,0 0-17 0,0 0-7 0,0 0-15 16,0 0 0-16,0 0-7 0,0 0-15 0,0 0-3 0,0 0-2 15,0 0-11-15,0 0-3 0,0 0-8 0,0 0 4 16,0 0-2-16,0 0 0 0,0 0-2 0,0 0 2 15,0 0 0-15,0 0-1 0,0 0-2 0,0 0 2 16,0 0-3-16,0 0 3 0,0 0-7 0,0 0 1 16,0 0-3-16,0 0-5 0,0 0-5 0,0 0 4 15,0 0-3-15,0 0-5 0,0 0 3 0,0 0-5 16,0 0 3-16,0 0-5 0,0 0-3 0,0 0 5 16,0 0-1-16,0 0-1 0,0 0 0 0,0 0-1 0,0 0-1 15,0 0-4-15,0 0 2 0,0 0 6 16,0 0 2-16,0 0-1 0,0 0 4 0,0 0 3 0,0 0-1 15,0 0-6-15,0 0 1 0,0 0 2 0,0 0 1 16,0 0-5-16,0 0 3 0,0 0-6 0,0 0 1 16,0 0 2-16,0 0-7 0,0 0 3 0,0 0 2 15,0 0-2-15,0 0-5 0,0 0 5 0,0 0-6 16,0 0-1-16,0 0 2 0,0 0 2 0,0 0 5 16,0 0-4-16,0 0 6 0,0 0 0 0,0 0 0 15,0 0 2-15,0 0-1 0,0 0-1 0,0 0 4 0,0 0-1 16,0 0-1-16,0 0 1 0,0 0-2 0,0 0 3 15,0 0-3-15,0 0 2 0,0 0-1 0,0 0 2 16,0 0-2-16,0 0-1 0,0 0 0 0,0 5 0 16,0-5 0-16,0 0-5 0,0 0 4 0,0 0-3 15,0 0 0-15,0 0-1 0,0 0 3 0,0 0-1 16,0 0-2-16,0 0 2 0,0 0-1 0,0 0 0 16,0 0 0-16,0 0-2 0,0 0 1 0,0 0-2 15,0 0 1-15,0 0-3 0,0 0 3 0,0 0-3 16,0 0 4-16,0 0-5 0,0 0-1 0,0 0 4 15,0 0 0-15,0 0-1 0,-14-7-1 0,14 7-1 0,0 0-1 16,-5-3 3-16,5 3 0 0,0 0-1 0,0 0 0 16,0 0-1-16,0 0 2 0,-9-2-4 15,9 2 2-15,0 0-6 0,-8 0 8 0,8 0-1 0,0 0-1 16,0 0-1-16,-8 0 0 0,8 0 1 0,-6-2-8 16,6 2 9-16,0 0-4 0,0 0 2 0,-9 2-5 15,9-2 4-15,-7 0 3 0,7 0 0 0,-6 2 0 16,6-2-4-16,0 0 1 0,-8 0 1 0,8 0 0 15,-8 0 0-15,8 0 0 0,-6 3 3 0,6-3-3 0,-7 2 3 16,7-2-4-16,-6 1 1 0,6-1 0 0,-4 2 4 16,4-2-4-16,-6 2-3 0,6-2 7 0,-9 2-4 15,4-2-3-15,1 3 5 0,-3-3-2 0,7 0 0 16,-7 3-1-16,3-2 2 0,4-1-2 0,-9 4 0 16,5-2 5-16,-1 1 1 0,4-2-4 0,1-1 4 15,-8 4-3-15,4-2 1 0,2 0-5 0,-2 0 5 16,4-2 1-16,-8 5-2 0,7-3-1 0,1-2 1 15,-5 3-2-15,2 1 0 0,-2-2 0 0,0 0 3 16,0 2-1-16,1 0 4 0,-1-2-3 0,1 2-3 16,0-3-1-16,0 2 3 0,1 0 0 0,3-3 1 0,-3 7 1 15,-2-6-2-15,1 3-1 0,3-1 3 0,1-3 0 16,-6 6 1-16,4-3-6 0,0-1 2 0,-1 1 1 16,0 0-1-16,3-3 1 0,-3 6 1 0,0-3-1 15,-1 0 0-15,3-1 2 0,-1 2-3 0,0 0-1 16,0 0 1-16,2-4 0 0,-2 5 2 0,1-2-1 15,0 1 0-15,1-4 2 0,-3 5-5 0,3-5 2 16,0 8-1-16,-2-4-2 0,2 0 3 0,-2 0 1 16,2-4 0-16,-1 5 2 0,1-5-3 0,-1 4-1 15,1 0 1-15,0-4 0 0,-1 8 0 0,1-5-2 16,-2 0 0-16,1 1 1 0,1-4 2 0,0 4-1 0,0-4-1 16,3 7-2-16,-3-5 1 0,0 2 3 0,0-4-2 15,0 0 1-15,-2 7 1 0,2-3 0 0,0-4-3 16,-1 4 3-16,2 0-3 0,-1 0 1 0,0-4-2 15,0 6 2-15,0-2 1 0,0-1-2 0,0-3 1 16,0 4 0-16,0-4 3 0,-1 7-6 0,2-6 6 16,-2 3-4-16,1-4 0 0,0 0 3 0,0 6-1 15,0-6 1-15,1 7-4 0,-1-7 1 0,-1 3 1 0,1-3 1 16,1 2-1-16,-1-2-1 0,2 4 0 16,-2-4 1-16,0 6 1 0,0-6-4 0,2 4 5 15,-2-4-1-15,3 3-1 0,-3-3-5 0,0 7 4 0,0-7 1 16,-2 3 1-16,2-3-1 0,4 5 2 0,-4-1 0 15,0-4-1-15,2 5 0 0,-2-5-1 0,1 3-1 16,-1-3 6-16,1 4-2 0,-1-4-3 0,3 2 0 16,-1 1 0-16,-2-3 4 0,4 5-3 0,-1-4-1 15,-3-1 0-15,5 7 1 0,-3-6 2 0,-1 2 0 16,2-2-2-16,-3-1 3 0,5 4 0 0,-5-4 1 16,4 3-1-16,0-1 0 0,-4-2 1 0,5 2-1 15,-5-2-10-15,5 3 17 0,-2-1-2 0,-3-2 0 16,7 1-1-16,-4 0-2 0,-3-1 2 0,9 3-1 15,-8-2-2-15,4 1-1 0,0-1 0 0,-1 1 2 0,1-1 0 16,2 2-4-16,-2-2-2 0,-5-1 1 0,7 3 1 16,-4-2 1-16,2-1-1 0,-5 0 3 0,8 3 4 15,-8-3 0-15,9 1 4 0,-4-1-1 0,-5 0 5 16,7 0-4-16,-1 2-4 0,-6-2 5 0,9-2-2 16,-4 4-1-16,-5-2-4 0,11-2 0 0,-4 2 1 15,-7 0-2-15,9-1 2 0,-4 1-1 0,-5 0 0 16,11 0-3-16,-11 0 1 0,9-1-2 0,-2 1-3 0,-7 0 0 15,10 0 3-15,-7-2-2 0,-3 2 2 0,8 0 1 16,-8 0 2-16,7-2 4 0,-3 1-1 0,-4 1 1 16,8-2-3-16,-4-1-1 0,-4 3 1 0,9-3 0 15,-5 2 0-15,0-1-1 0,1 0 0 0,0 0-1 16,-5 2-1-16,8-2-2 0,-6 0 1 0,-2 2 3 16,8-3-3-16,-7 2-2 0,-1 1 5 0,10-4-2 15,-7 3 4-15,-3 1 1 0,5-2 3 0,0-1-2 16,-2 2 0-16,-3 1 1 0,5-4-1 0,-1 1-1 15,1 1 3-15,-5 2-1 0,4-3 1 0,-2 1 2 16,1-1-3-16,-2 0 0 0,2-1 0 0,-3 4-1 16,5-5-1-16,-3 2-1 0,1-1-7 0,-2 2 6 0,4-1-4 15,-5 3 3-15,4-5-2 0,-1 2-1 0,-1 2 0 16,-1-3-1-16,1 0 1 0,-2 4 2 0,2-5-1 16,1 1 2-16,-3 0 9 0,1 0 0 0,-1 4 0 15,3-7-4-15,-1 2 1 0,0 3-3 0,-1-2 0 16,0-1-1-16,1 2 1 0,-2 3 0 0,2-6-1 15,0 3 1-15,0-2-6 0,-1 2 0 0,0-3 1 16,-1 6 1-16,1-5 1 0,1 1-2 0,-1-1-1 16,-1 1 0-16,1 1 2 0,-1-2-5 0,0 5 3 15,-1-10 0-15,1 6 2 0,0-2-2 0,-1 1-2 16,1 1 3-16,0-1 0 0,-2 1 4 0,4-1 1 0,-2 5 0 16,-2-7-1-16,1 2-5 0,1 5 3 0,0-6-2 15,0 2 1-15,0 4 2 0,-1-6 0 0,1 2-3 16,0 4 0-16,-3-9-2 0,3 6 0 0,0 1 3 15,0 2-2-15,0-10 3 0,-4 8-2 0,4 2-2 16,-3-6 5-16,3 3-1 0,-3-2-2 0,2 2 1 16,-2-1-1-16,3 4 1 0,-3-7-4 0,0 3 1 15,-2-1-1-15,1 1-2 0,1 2-2 0,-2-1 6 0,2 0 0 16,-1-2 1-16,1 2-2 0,-2 0-1 16,-1 0-3-16,0 0 4 0,0 0 1 0,1 0 0 15,1 1-4-15,-1-2 3 0,-1 1-2 0,-2 1 2 0,2-1 1 16,-1 1-4-16,2-1 1 0,0 2-3 0,-4-2 4 15,4 3-3-15,-3 0 0 0,1-3-5 0,-1 3-13 16,0 0-18-16,-1-1-22 0,0 2-30 0,-3 2-31 16,0 0-42-16,3-1-60 0,-5 2-236 0,3 0-497 15,-1-3 221-15</inkml:trace>
  <inkml:trace contextRef="#ctx0" brushRef="#br0" timeOffset="72736.39">21850 8088 31 0,'0'0'147'0,"-1"-3"-5"0,1 3-7 0,0 0-11 15,0 0-3-15,-3-3-9 0,3 3-4 0,0 0-8 16,0 0-3-16,0 0 1 0,0 0-4 0,0 0 2 0,0 0 0 15,0 0-4-15,0 0 1 0,0 0-5 16,0 0 2-16,0 0-4 0,0 0-4 0,0 0 0 0,-1-4-5 16,1 4-5-16,0 0-3 0,0 0-5 0,0 0-6 15,0 0-7-15,0 0-5 0,0 0-4 0,0 0-4 16,0 0-7-16,-7 0 0 0,7 0-3 0,0 0-3 16,0 0-1-16,0 0-4 0,0 0-3 0,0 0 2 15,0 0-4-15,0 0-4 0,-3 8 0 0,3-4 0 16,0 2-1-16,0-1 2 0,0 1-4 0,0 0-1 15,0 3 4-15,-2 0-3 0,2 0 2 0,-2 2-1 16,0-1-1-16,2 2 2 0,-3 0-1 0,2-2 2 0,0-1-5 16,-1 2 1-16,0 0-1 0,-1 1 2 15,2-2-3-15,0 2 2 0,1-2-4 0,-2-1 0 16,1 1 2-16,2 0-1 0,-1-1 1 0,0 1 1 0,0-3-4 16,-1-1 2-16,1 0 3 0,0 1-6 0,-2-4-4 15,0 1 6-15,1 1 1 0,1-5-1 0,-1 5 1 16,1-5-1-16,-2 3 0 0,2-3-2 0,0 4-12 15,0-4-19-15,0 0-19 0,0 0-23 0,0 0-24 16,0 0-35-16,12-7-47 0,-8 3-242 0,-2-2-454 16,2 2 200-16</inkml:trace>
  <inkml:trace contextRef="#ctx0" brushRef="#br0" timeOffset="73387.1">22061 7963 156 0,'-2'-2'170'0,"2"2"-16"16,-2-4-16-16,2 4-11 0,0 0-11 0,-5-3-14 15,5 3-12-15,0 0-9 0,-1-3-7 0,1 3-6 16,0 0-2-16,0 0-6 0,0 0 1 0,-2-4-2 16,2 4-1-16,0 0-3 0,0 0 0 0,-7-1-7 15,7 1 3-15,0 0 0 0,-11 0-1 0,7-1 0 16,4 1 0-16,0 0-2 0,-13 1-3 0,8 0-3 15,0 1 0-15,-2 0-4 0,1 0-7 0,1-1-1 16,0 3 0-16,-2 0-6 0,2-2-1 0,0 1-1 16,0 0-3-16,3-1-2 0,-2 3 0 0,0-2-5 15,3 2 1-15,-3 0-4 0,1-2 1 0,3 3-3 0,-1 1 1 16,1-5 2-16,0 4-3 0,1 0 3 0,-1-2-2 16,5 0-3-16,-2 3 1 0,1-2-2 15,0 1 3-15,2-1-1 0,-1 0-1 0,1-3 0 0,2 5-2 16,1-2-5-16,0 0 4 0,-3 1 2 0,2-2-2 15,0 1 3-15,-1 0-3 0,2 0-2 0,-5-1-1 16,1 2 5-16,-1-3-1 0,-3 2-3 0,2-1 3 16,-1-1-1-16,2 2-6 0,-4-3 5 0,0-2 0 15,0 4-2-15,0-4 0 0,0 5 2 0,0-5 1 16,0 5-8-16,0-5 6 0,-6 2 3 0,6-2-1 0,-6 3-2 16,6-3 7-16,-8 2-5 0,5 1 4 0,-2-2 1 15,-1-1 0-15,6 0 0 0,-13 1-1 0,7 1 1 16,-1 1-2-16,2-2 2 0,-2 0 0 0,1 2-4 15,1-3 4-15,0 2-2 0,1 0 0 0,4-2-2 16,-9 2-2-16,9-2 4 0,-5 1-3 0,5-1-19 16,0 0-19-16,-5 2-29 0,5-2-33 0,0 0-40 15,0 0-62-15,5-13-154 0,0 9-383 0,0 0 170 16</inkml:trace>
  <inkml:trace contextRef="#ctx0" brushRef="#br0" timeOffset="73805.82">22151 7949 104 0,'0'0'167'0,"0"0"-11"0,0 0-12 0,0 0-13 16,0 0-18-16,0 0-8 0,0 0-9 0,0 0-10 16,0-4-9-16,0 4-12 0,0 0-8 0,0 0 2 0,0 0-9 15,0 0-9-15,0 0 0 0,0 0-5 0,0 0 4 16,0 0 1-16,0 0 1 0,2 12 7 16,-3-7 2-16,1-2 0 0,0-3-10 0,1 7 4 0,-1-1-2 15,0-1-10-15,-1 2 4 0,1 2-2 0,0 0 5 16,-1-2-5-16,-1 3-4 0,1 0-3 0,0 1 1 15,1-1-2-15,-4 0-1 0,3-1-1 0,-2 1-2 16,1 1-3-16,-1 0-3 0,2-1 2 0,-2-1-2 16,2 1 0-16,0 0-3 0,-2 0 1 0,2-6-7 0,-2 1 0 15,3 3 1-15,0-3-1 0,0-2-1 0,-1 2-5 16,2-1 8-16,-1 0-5 0,0-4 4 0,0 3-11 16,0-3-13-16,4 4-15 0,-4-4-26 0,5 1-29 15,-5-1-35-15,0 0-43 0,9-5-173 0,-5 4-364 16,-4 1 161-16</inkml:trace>
  <inkml:trace contextRef="#ctx0" brushRef="#br0" timeOffset="74090.44">22079 8066 81 0,'0'0'160'16,"0"0"-16"-16,0 0-10 0,0 0-9 0,0 0-6 16,0 0-13-16,0 0-10 0,15 7-9 0,-15-7-13 15,9 1-5-15,-2 0-15 0,-2-1 9 0,-5 0-7 16,9 3-3-16,-8-2-7 0,-1-1-1 0,9 2-4 16,-4-1-4-16,-1 0 1 0,4-1-8 0,-8 0-1 15,9 2-7-15,-9-2-1 0,6-1 0 0,1 1-2 16,-7 0-10-16,11-1-10 0,-11 1-12 0,9-1-24 0,-4 0-23 15,-5 1-20-15,13-2-46 0,-9 1-118 16,1 1-264-16,-5 0 117 0</inkml:trace>
  <inkml:trace contextRef="#ctx0" brushRef="#br0" timeOffset="79036.09">26908 7553 9 0,'0'0'130'0,"0"0"-10"0,0 0-2 15,0 0-11-15,0 0 0 0,0 0-9 0,0 0-5 16,0 0-3-16,0 0-1 0,0 0 0 0,0 0-9 0,0 0-5 15,0 0-5-15,0 0-5 0,0 0-7 16,0 0-1-16,0 0 1 0,0 0-2 0,0 0-2 0,0 0-3 16,0 0-1-16,0 0 1 0,0 0-2 0,0 0 1 15,0 0 0-15,0 0 2 0,0 0 0 0,0 0-1 16,0 0-2-16,0 0-2 0,0 0-1 0,0 0-4 16,0 0-4-16,0 0-3 0,0 0-4 0,0 0 1 15,0 0-5-15,0 0-5 0,0 0-1 0,0 0 1 16,0 0-2-16,0 0-1 0,0 0-9 0,0 0 5 15,0 0 0-15,0 0-6 0,0 0 5 0,0 0 4 16,0 0-2-16,0 0 0 0,0 0 2 0,-14-4-2 0,14 4 0 16,0 0-5-16,0 0 4 0,0 0-1 0,-8-1-5 15,8 1-2-15,0 0-6 0,-8 1 5 0,8-1-9 16,0 0 13-16,0 0-6 0,-11 1 1 0,9 1 2 16,2-2-4-16,-7 1 3 0,2-1-1 0,5 0 3 15,-9 4-1-15,4-3 6 0,5-1-3 0,-8 2-4 16,3-1 4-16,1 3 0 0,-1-2-1 0,5-2-1 15,-9 3 0-15,6-3-1 0,-3 3-5 0,1-1 4 0,1 1 2 16,-4-2-2-16,2 3 0 0,1-1-1 16,1 2 2-16,-2-2-3 0,0-1-1 0,2 1 3 0,-1 2-4 15,1-1 4-15,0 2 2 0,1-3 0 0,0 1 1 16,-2 0-1-16,2 3 2 0,-2-4 2 0,1 2-1 16,0 0-1-16,3-1-1 0,-3 0 2 0,3 3 0 15,-2-2-2-15,1 1-1 0,-2 0 0 0,0-1 2 16,3 2 0-16,-2-3-3 0,1 3 1 0,-1-1-3 15,-1-2-2-15,4 1 4 0,-4 2-5 0,3-2 2 16,0 0 1-16,1 0-4 0,-3 0-2 0,3-1 3 16,-5 2 1-16,4 0-7 0,1-3 6 0,-2 2 2 0,0 0-2 15,2-1 2-15,0 0-2 0,-1 1-1 0,1-5 1 16,0 8 0-16,0-5-1 0,-3 1 4 0,3 0-5 16,0 0 2-16,3 0 3 0,-3-4-5 0,0 7 4 15,0-4-3-15,1 0 0 0,1 2-2 0,-2-2 1 16,2 1 2-16,-2 0-1 0,1-1-1 0,3 1 2 15,-4 1 0-15,0-5-2 0,1 6 1 0,-1-4 2 16,3 1 0-16,-2 2 0 0,-1-5 3 0,1 4-3 16,2-1-1-16,-3-3 1 0,1 4 1 0,3 2-2 15,-4-5 1-15,4 3 2 0,-4-4-1 0,4 5-1 16,-3-1 3-16,4-3-2 0,-1 3 0 0,-3-1 2 0,3 1-2 16,1-2 2-16,-2 0 0 0,2 0-4 0,-2 0 1 15,-1 2 0-15,-2-4 3 0,8 2-3 16,-7 1-3-16,3 0 4 0,0-1-1 0,-1 0 1 0,1 1-1 15,2-1-2-15,-3 0 2 0,5 1-4 0,0-3 3 16,-3 1 1-16,0 0-3 0,2 2 3 0,-3-2 0 16,1 0-1-16,1 1 0 0,-1 0 1 0,-1-1-3 15,-4-1 4-15,10 3-3 0,-7-2 0 0,1 0-4 16,-4-1 4-16,8 2 0 0,-5-1 1 0,-3-1 1 16,11 3-3-16,-6-3 2 0,-1 1-1 0,-4-1 3 15,10 1-4-15,-6 1-1 0,5-2 0 0,-4 0 6 16,3 0-4-16,-2 0 0 0,3 2 1 0,-4-2-4 0,3 0 1 15,-8 0 1-15,13 0 0 0,-6-2-1 0,-7 2 2 16,11 0 2-16,-6 0-1 0,-5 0 1 0,10-2 0 16,-6 1 1-16,-4 1-2 0,5-4-2 0,-5 4 3 15,6-2-1-15,-6 2 0 0,5-3-1 0,-1 1 2 16,-1 0-2-16,-3 2 0 0,9-3 3 0,-5 1-2 16,-1 0-1-16,0-1-2 0,2 2 1 0,-2-2 2 15,-3 3-1-15,8-4 0 0,-4 1 0 0,0 1 0 0,1-2 3 16,-5 3 5-16,4-2-3 0,0-1 3 15,-3 1 3-15,-1 3-1 0,7-5 0 0,-5 0-3 16,1 3 0-16,1-2-2 0,-2 1 2 0,2-2-2 0,-3 1 3 16,1 0-3-16,0 0-2 0,-1 0 0 15,3 1-1-15,-4 0 0 0,4-1 0 0,-4 1 1 0,0 3-1 16,2-7 0-16,1 5 1 0,-3 2-3 0,1-7 3 16,2 3-1-16,-3 4 2 0,1-5-1 0,2 1 1 15,-3 0-3-15,1 1 5 0,-1 3 1 0,1-7-2 16,2 6 2-16,-2-3-2 0,-1 4 3 0,0-5-1 15,0 0-7-15,0 5 7 0,3-6-4 0,-2 2 2 16,-1 2 0-16,0 2-3 0,0-9 0 0,0 6-4 16,3-1 2-16,-2 0 1 0,-1 2-3 0,0 2 6 15,1-7-7-15,-1 7 6 0,0-5-1 0,0 5 3 16,0-3-4-16,0 3 3 0,0-5-1 0,0 5 1 0,0-7-4 16,0 7 4-16,0-4-2 0,0 4-3 0,0-6 5 15,0 6-5-15,-1-7 3 0,1 7-2 0,-1-4 2 16,1 4-3-16,0-3 5 0,0 3-5 0,-3-4 5 15,3 4 2-15,0-7-2 0,0 7 2 0,-1-3 3 16,1 3-2-16,-3-5 5 0,3 5-5 0,-1-5 5 16,1 5-4-16,-3-4 0 0,3 4 4 0,-1-4-5 15,1 0 0-15,0 4-3 0,-1-5 2 0,1 5 0 16,-3-4-3-16,2 1-1 0,-2 0 2 0,3 3 0 16,-4-6-2-16,4 6 1 0,-3-3-1 0,0-2 2 0,-1 2-2 15,1 0 0-15,1-1 0 0,-2 0-3 0,3 1 4 16,-5-1-4-16,3 1 1 0,1-1 2 0,-3 0-5 15,-1 1 3-15,3-1 0 0,-1 1 2 0,-1 1 0 16,1 0-3-16,-1-2-2 0,2 1 3 0,3 3-7 16,-7-4 4-16,4 3 5 0,3 1 0 0,-6-3-3 15,2 2-1-15,1-2-1 0,3 3 2 0,-7-2-1 16,4-1 0-16,3 3 0 0,-5-2 1 0,5 2-1 16,-5-6 2-16,2 6-2 0,3 0 0 0,-5-4-1 0,2 2 4 15,3 2-5-15,-4-3 5 0,4 3-1 16,0 0-1-16,-7-2-2 0,7 2 3 0,-5-1-2 0,5 1 1 15,-5-2 2-15,5 2 0 0,0 0-2 0,-9 0 0 16,9 0 0-16,-10-2-2 0,5 2-1 0,5 0-3 16,-11 2-12-16,5-2-9 0,-2 0-11 0,8 0-11 15,-13 2-24-15,7-1-16 0,-3 1-22 0,0-2-20 16,4 3-22-16,-3-3-24 0,-2 0-28 0,10 0-262 16,-13-1-506-16,4 1 225 0</inkml:trace>
  <inkml:trace contextRef="#ctx0" brushRef="#br0" timeOffset="80953.21">26766 8147 1 0,'0'0'173'15,"0"0"-12"-15,0 0-12 0,0 0-15 0,0 0-12 16,0 0-9-16,0 0-10 0,0 0-6 0,0 0-9 16,0 0-5-16,0 0-3 0,0 0-5 0,0 0-3 15,0 0-6-15,0 0-1 0,0 0-6 0,0 0-3 16,0 0-8-16,0 0 1 0,0 9 1 0,0-9 0 15,0 5 0-15,0-1-1 0,-1 1-1 0,-2 2-3 0,3-2-8 16,-1 0-1-16,1 2 3 0,-4-2-1 0,3 3-3 16,0-1-3-16,-2 2-4 0,2-1 0 15,0 1-5-15,-1-4-1 0,1 2-2 0,0 3-1 0,-1-3 1 16,0 0-3-16,1 0 0 0,1-1 0 0,-3-1-3 16,2 0-3-16,-2-1 2 0,2 0-1 0,0-1 0 15,1-3 0-15,-2 5 1 0,2-5-4 0,0 7 5 16,0-7 2-16,0 0 2 0,-3 3 1 0,3-3 4 15,-3 3-1-15,3-3 4 0,0 0 2 0,0 0-6 16,-2 3 10-16,2-3-11 0,0 0 5 0,0 0-2 16,0 0-6-16,0 0 4 0,0 0-2 0,0 0 0 15,0 0-11-15,0 0 7 0,0 0-1 0,1-13-9 0,0 9 6 16,-1 4-4-16,1-8 3 0,-1 1-2 16,2 0-2-16,0 1-2 0,-1-3 2 0,1 2 1 0,0-2-3 15,-1-1-1-15,1 2 3 0,-1-2-8 0,0 5 6 16,-2-5-5-16,1 3 3 0,-1 0-6 0,2 0 6 15,-1 2-2-15,0 0-2 0,-1 0 3 0,1 1 0 16,0 4-1-16,0-6 1 0,0 6-2 0,-2-4-2 16,2 4 0-16,0-5 1 0,0 5 2 0,0 0 0 0,0-6 0 15,0 6-1-15,0 0-1 0,-1-4 2 0,1 4-2 16,0 0 2-16,0 0-1 0,0 0 0 0,0 0-2 16,0 0 1-16,0 0 1 0,0 0 1 0,0 0-2 15,0 0 0-15,0 0 0 0,0 0 1 0,9 11 0 16,-6-7 2-16,-1 1-3 0,1 0 0 0,0-1 4 15,-1 3-6-15,3-1 5 0,-1 2-2 0,-2 2 0 16,1-4 1-16,1 3 1 0,0 0-2 0,0 0 0 16,1-2 1-16,1 2-1 0,0-2 2 0,-2-1-2 15,0 0-1-15,1-1 1 0,-1-1-2 0,2 0 5 16,-4-1 1-16,0-1-1 0,-2-2-2 0,5 4-1 0,-5 0 5 16,0-4-3-16,4 3 0 0,-4-3 1 0,2 4 4 15,-2-4 0-15,0 0 1 0,0 0 0 16,2 1-1-16,-2-1 1 0,0 0-2 0,0 0 1 0,0 0-2 15,0 0-3-15,0 0-3 0,0 0 4 0,3 5-1 16,-3-5 2-16,0 0-1 0,0 0 0 0,0 0-3 16,0 0 4-16,0 0 0 0,0 0 2 0,0 0 6 15,0 0-1-15,0 0-1 0,0 0-1 0,0 0-4 16,2-10-3-16,0 6 4 0,0-1-2 0,-1-3 5 16,3 1-4-16,-3 0 0 0,-1-3 2 0,2-1-3 15,0 0 1-15,-1-1-5 0,-1 0 1 0,3-3 1 0,-2 4-1 16,-1 0-2-16,0 0 5 0,0 0-4 0,0 0 1 15,0 1-1-15,0 0 7 0,0 5 9 16,0-1 0-16,0-1 0 0,0 3 7 0,0 0 3 0,-1-1 0 16,1 0-6-16,-3 3-3 0,3 2-2 0,-1-7 2 15,1 7-3-15,0-4-5 0,0 4-5 0,-2-5 4 16,2 5 1-16,0 0-8 0,0 0-13 0,0 0-12 16,3-1-13-16,-3 1-11 0,0 0-14 0,0 0-15 15,0 0-17-15,0 0-16 0,4 7-17 0,-4-7-17 16,2 5-29-16,0 0-45 0,-2-5-192 0,0 5-444 15,1-3 196-15</inkml:trace>
  <inkml:trace contextRef="#ctx0" brushRef="#br0" timeOffset="81705.98">26940 8224 30 0,'0'0'158'0,"0"0"-2"0,0 0-16 16,0 0-11-16,0 0-5 0,-2 4-2 0,0-1-5 15,1 0-6-15,1-3-5 0,-4 6-3 0,3-1-11 0,-2-4-9 16,-1 3 3-16,-1 0-4 0,3 2-9 16,-2-1-6-16,-1 0-5 0,1 1-7 0,-1-1-3 0,2 0-7 15,-1 1-8-15,2 1-1 0,-1 0-2 0,2-3-7 16,-2 1 0-16,2 3-8 0,-4-3 6 0,5-2-6 15,0 1-1-15,2 0 2 0,1-1-7 0,-2 1 0 16,3-3-4-16,4 1-3 0,0-2 2 0,-2 0-3 16,4 0 0-16,2 0-3 0,-2-2-6 0,-1 2 4 15,-1-1-1-15,-2-3-2 0,5 1 1 0,-4-4 3 16,1 3 1-16,-2 1 0 0,-1-2-5 0,0 0 3 16,-2 0 0-16,-1 1-5 0,1-1 4 0,-3 0-4 15,0-1 7-15,0 2-1 0,1-2 1 0,0 1-1 0,-1 0 4 16,0 5 4-16,-1-8 2 0,1 4-2 0,0-1 2 15,-1 2-5-15,-2-1 2 0,3 4 0 0,-2-4-3 16,2 0 5-16,0 4 4 0,-6-6 0 0,4 2 0 16,-2 2 0-16,3-1 0 0,1 3 2 0,-4-5 1 15,2 2 1-15,2 3-3 0,-3-4 3 0,3 4 1 16,-3-3-4-16,3 3 0 0,0 0-4 0,0 0 1 16,-1-4-2-16,1 4-2 0,0 0-1 0,0 0-2 15,0 0 3-15,0 0 0 0,0 0-1 0,0 0-7 16,0 0 6-16,14 7 0 0,-10-5-5 0,2-1 2 15,0 3-2-15,-3 1 1 0,1 0 1 0,3-2 1 0,-3 1-2 16,2 3 0-16,-2-2-1 0,-1 1 1 0,3 3-2 16,-4-3 2-16,3 1-2 0,-3-1 0 0,0 2 1 15,1 0 2-15,-1-2-3 0,-2 1 1 0,1-2 0 16,1 2 0-16,0-2 1 0,-2 0 1 0,0-2-2 16,2 1-1-16,-2-4 2 0,2 5-1 0,-2-3 10 15,0-2 8-15,0 0 2 0,0 0 0 0,0 0-1 16,0 0 3-16,0 0 2 0,1-11 0 0,2 7-2 15,-3-2 7-15,1-1-6 0,-1 2-2 0,0-2-2 0,2 0 5 16,0 0 4-16,-2 1 0 0,4 1 5 16,-4 0-3-16,1-1-2 0,2 0-4 0,-2 2 0 0,1-2-3 15,2 2-2-15,-1-1-6 0,-2 0 3 0,3-1-5 16,1 1 1-16,-1 2-1 0,-1-2-3 16,-1 0-6-16,6 2 0 0,-3-2 4 0,-1 4-4 0,2 0-14 15,-2-2-16-15,1 2-18 0,-5 1-22 0,10-3-21 16,-10 3-17-16,7-2-21 0,-7 2-18 0,7 2-17 15,-7-2-44-15,0 0-192 0,12 0-431 0,-10 2 191 16</inkml:trace>
  <inkml:trace contextRef="#ctx0" brushRef="#br0" timeOffset="82436.08">27207 8223 160 0,'0'0'167'0,"0"0"-10"0,0 0-4 15,0 0-11-15,0 0-3 0,0 0-2 0,0 0-6 16,0 0-1-16,0 0-11 0,0 0 0 0,0 0-4 15,0 0-6-15,0 0-11 0,0 0-4 0,0 0-5 16,0 0-8-16,0 0-9 0,-5 2-2 0,5-2-1 0,-3 4 1 16,3 0-2-16,-2 0-1 0,2 2-5 15,-1-3-4-15,-1 4-7 0,1 0-7 0,-2 0-1 16,3 0-5-16,-2 0-3 0,-1 1-3 0,1 0-2 0,1-2-1 16,-1 1-6-16,1-2-1 0,1 0-3 15,-1-1-1-15,-1 0-2 0,2-4-2 0,0 7 2 0,0-5-2 16,0-2 2-16,0 0-3 0,0 0 0 0,0 0-7 15,0 0 2-15,0 0 0 0,13-10-2 0,-9 6-1 16,-1-4 3-16,0 3-1 0,1 1-2 0,1-1 1 16,2 0-3-16,-4-1-3 0,0 2 5 0,2 0-12 15,0 2 11-15,-2-2-6 0,0 0 5 0,-1 2-1 16,-1-1 0-16,-1 3-1 0,7-4 1 0,-5 2-1 0,-2 2-1 16,3-4-5-16,-3 4 6 0,6-4-3 15,-6 4 2-15,3-1 2 0,-3 1-1 0,6-2-2 0,-6 2 2 16,7-3-2-16,-7 3 2 0,7 0-1 15,-7 0 0-15,0 0 0 0,9 1-1 0,-9-1 1 0,0 0 0 16,5 2-2-16,-5-2 0 0,5 3 1 0,-1 1-1 16,0-3 0-16,-3 3-4 0,0 1 5 0,2-3 1 15,-3 3 0-15,1 1 3 0,-1-1-3 0,0-1 0 16,0 3 0-16,0-2 2 0,0 0-1 0,0-1 2 16,0 0-3-16,0 0 0 0,0 0 1 0,0-4 0 15,0 6-7-15,0-3 4 0,0-3 2 0,0 0 4 0,-1 6-4 16,1-6 2-16,0 0 0 0,0 4 1 15,0-4 8-15,0 0 5 0,0 0-1 0,0 0-1 16,0 0-2-16,0 0 0 0,8-13 0 0,-6 12-2 0,-2-4-2 16,4 1 1-16,0-1-2 0,-1 0-2 15,0 0 3-15,1 3-3 0,-4-2-2 0,4 0 2 0,-3 0-2 16,2 1 0-16,-3 3-3 0,5-4 1 0,-2 3-5 16,-3 1 4-16,6-2 2 0,-6 2-2 0,6-2 1 15,-6 2-1-15,0 0 3 0,8-1-4 0,-8 1 0 16,0 0 0-16,8 1 3 0,-8-1-1 0,6 3-4 15,-6-3 4-15,6 1-4 0,-6-1 2 0,5 4 4 0,-2-3-3 16,-3-1 4-16,5 6-3 0,-2-4-2 0,-2 2 2 16,2-1 0-16,-1 2-7 0,0 0 6 15,0-1 4-15,-1 1-5 0,3-1 3 0,-3 0-1 0,2 0-2 16,-3-1 3-16,1 2-2 0,-1-1 1 0,1-1-4 16,-1-3-18-16,0 4-15 0,3-1-19 0,-3-3-30 15,0 0-30-15,0 4-46 0,0-4-63 0,0 0-226 16,0 0-486-16,0 0 215 0</inkml:trace>
  <inkml:trace contextRef="#ctx0" brushRef="#br0" timeOffset="83185.11">27594 8313 104 0,'0'0'189'0,"-1"-5"-17"0,1 5-9 16,0 0-18-16,-4-2-7 0,4 2-8 0,0 0-10 16,-1-5-7-16,1 5-4 0,0 0-5 0,0 0-9 15,0-5-2-15,0 5-7 0,0 0-2 0,0-6-3 16,0 6-3-16,-3-4 4 0,3 4-6 0,-2-4-8 16,2 4-5-16,-3-2-6 0,3 2-7 0,-5-4-4 15,5 4-3-15,-6-2-5 0,-1 0-1 0,7 2-3 0,-6-2-3 16,-3 1-5-16,9 1-3 0,-10 3-2 15,2-1 0-15,3-2-4 0,-4 0-2 0,5 1-1 0,-3 0 1 16,1 2-2-16,1-2 1 0,-5 0-4 0,6 1 2 16,-3 0 5-16,1-1-4 0,1 2-2 0,-1 0-1 15,2-1 0-15,0 1 1 0,2 1-2 0,-2-2 3 16,4-2-1-16,-5 5 0 0,3-2 1 0,1 1-3 16,1-4 5-16,0 0 1 0,3 8 1 0,-2-6-1 15,4 1-4-15,0-1-2 0,-1-1 1 0,1 0-1 16,4-1 2-16,-2 0-4 0,-7 0-2 0,12-1 2 0,-3 0 1 15,-2-1 1-15,-1-1-1 0,3-2-3 16,-3 0 1-16,2 3-4 0,-3-3 4 0,4-2-4 16,-5 3 3-16,2-1-1 0,-2-1-1 0,1 3 3 0,-2 1-2 15,1-3-3-15,-2 3 2 0,2-2-1 0,0 2 2 16,-4 2 0-16,4-6 1 0,-3 4 3 16,-1 2 7-16,3-6-5 0,-2 3 3 0,-1 3 3 0,0 0-2 15,1-4 3-15,-1 4-1 0,0 0 0 0,4-2 2 16,-4 2 2-16,0 0 0 0,0 0 2 0,0-5-2 15,0 5-1-15,0 0 2 0,0 0-5 0,0 0 1 16,0 0-9-16,0 0 5 0,0 0 0 0,0 0-2 16,0 0 0-16,0 0-2 0,0 0-1 0,-4 11 0 0,2-5-4 15,2-3 1-15,-2 1 1 0,2 0-3 16,0-4 1-16,-1 9-8 0,0-3 9 0,-1 0-2 0,2-2 2 16,0 1 1-16,0 0-6 0,0-1 2 0,2 0 1 15,-2-4-2-15,1 7-1 0,0-2 2 0,2-1 1 16,-2-1-1-16,3-1 0 0,0 1 0 0,0 2-3 15,-2-4 5-15,2 3-3 0,1-2 1 0,-5-2-5 16,8 0 0-16,-4 2 3 0,-4-2 2 0,7 0 0 16,-7 0 0-16,9 2-5 0,-9-2 3 0,7-2 3 15,-7 2-1-15,7-3-10 0,-3 2-2 0,1-2-7 16,-2 1-5-16,-3 2-11 0,10-3-12 0,-5 1-12 16,0-1-11-16,-1 1-11 0,1 0-15 0,-1 1-13 15,-4 1-17-15,10-3-22 0,-5 2-18 0,-1-4-45 0,0 2-198 16,-3 1-441-16,3-1 196 0</inkml:trace>
  <inkml:trace contextRef="#ctx0" brushRef="#br0" timeOffset="83394.02">27813 8301 148 0,'1'2'227'0,"-1"-2"0"0,0 0-1 0,4 5-4 16,-4-5-6-16,4 2-15 0,-4-2-17 0,2 4-12 16,-2-4-18-16,0 0-14 0,0 0-14 0,4 1-14 15,-4-1-12-15,0 0-31 0,0 0-48 0,1 3-78 16,-1-3-132-16,0 0-195 0,0 0-415 0,0 0 185 16</inkml:trace>
  <inkml:trace contextRef="#ctx0" brushRef="#br0" timeOffset="84669.77">27872 8020 36 0,'0'0'183'0,"0"0"-11"16,-3-5-11-16,3 5-12 0,0 0-14 0,0 0-15 0,0 0-9 16,0 0-13-16,-3-3-7 0,3 3-6 15,0 0-7-15,0 0-6 0,0 0-4 0,0 0-3 16,0 0-1-16,0 0-7 0,0 0 2 0,0 0-2 0,0 0-7 15,0 0-11-15,0 0 10 0,0 0 1 0,0 0 6 16,2 13 5-16,-2-13 1 0,0 10-3 0,-2-6-4 16,1 1-7-16,1 0-3 0,0 0-4 0,0 2-1 15,0 1-2-15,-1-2-5 0,0 1 7 0,-1 1-3 16,0-1-4-16,0 3 0 0,1 0-3 0,-3-2 0 16,-1 2 1-16,3-2-1 0,-2 2 5 0,1 0-5 15,1-3-2-15,0 2-2 0,0 2-3 0,1-2-1 0,-1 0 3 16,1-1-2-16,0 2-1 0,2-3 1 0,-1 2-6 15,1-4 3-15,1 2-6 0,1 3 4 0,0-2 0 16,-3-1 0-16,1-1-5 0,2-1-1 0,-2 1-2 16,2-1 3-16,-1 0 0 0,1-1-7 0,1 0 0 15,-2 0-2-15,2-2-14 0,-1 1-10 0,-1-1-12 16,2 1-26-16,1-3-32 0,-1 2-20 0,2-1-32 16,-6-1-43-16,11-1-57 0,-6-1-159 0,0-1-433 0,1 3 192 15</inkml:trace>
  <inkml:trace contextRef="#ctx0" brushRef="#br0" timeOffset="84870.71">28038 8318 3 0,'0'0'245'0,"0"0"-21"0,0 0-24 0,0 0-17 15,0 0-17-15,0 0-23 0,0 0-11 0,1 5-18 16,-1-5-6-16,2 4-11 0,-2-4-17 0,2 3-35 16,-2-3-37-16,0 0-64 0,0 0-105 0,4 1-95 0,-4-1-276 15,0 0 122-15</inkml:trace>
  <inkml:trace contextRef="#ctx0" brushRef="#br0" timeOffset="90334.76">22212 6695 115 0,'8'4'141'0,"-8"-4"-11"16,0 0-10-16,0 0-4 0,0 0-7 0,0 0-8 16,0 0-7-16,0 0-8 0,0 0-7 0,0 0-7 15,0 0-5-15,0 0-8 0,0 0-4 0,0 0-8 16,0 0 2-16,0 0-2 0,0 0-3 0,0 0-1 16,0 0-7-16,0 0 4 0,0 0-1 0,0 0-2 15,0 0-1-15,0 0-2 0,0 0 5 0,0 0 0 16,0 0 4-16,0 0-4 0,0 0 1 0,0 0 4 15,0 0-4-15,0 0 3 0,0 0-7 0,0 0-2 0,0 0-6 16,0 0 4-16,0 0 1 0,0 0 0 0,0 0-1 16,0 0 0-16,-8-8 0 0,8 8-4 0,-4-3-2 15,4 3-4-15,0 0 2 0,-4-4-3 0,4 4-3 16,-3-2 2-16,3 2-1 0,0 0-7 0,-3-3 7 16,3 3-3-16,0 0-3 0,0 0 2 0,0 0 0 15,-4-4-2-15,4 4-1 0,0 0-3 0,0 0 3 16,0 0-4-16,0-5 1 0,0 5-2 0,0 0 2 15,-4-3-3-15,4 3 3 0,0 0-3 0,-2-2-2 16,2 2-2-16,-4-4-1 0,4 4 2 0,0 0-1 16,-4-4 1-16,4 4 3 0,-4-3-1 0,4 3-2 0,0 0-3 15,-5-4 3-15,5 4 0 0,-5 0 2 0,5 0-1 16,0 0-2-16,-6-2-1 0,6 2 1 16,-4-3-1-16,4 3-5 0,-5-2 2 0,1-1 2 0,-1 1 3 15,5 2-5-15,-5-2 1 0,5 2 2 0,-7-2 0 16,2 1-4-16,1-1 3 0,4 2 2 0,-6-3-1 15,6 3 1-15,-13-2-6 0,9 0 6 0,-1 2-1 16,5 0 1-16,-8-2-1 0,8 2 1 0,-6-2-2 16,6 2 6-16,-5-3-1 0,5 3 0 0,-4-1 3 0,4 1-3 15,0 0 0-15,-8-1-1 0,8 1 3 0,-5-3-1 16,5 3-4-16,0 0 1 0,-6-1-3 0,6 1 4 16,0 0-8-16,0 0 5 0,0 0 4 0,0 0-5 15,0 0 0-15,0 0 1 0,0 0 1 0,0 0 2 16,0 0-1-16,0 0-2 0,0 0 1 0,-9 0 2 15,9 0-2-15,-6 1-1 0,6-1-3 0,-7 2 2 16,7-2 2-16,-7 1-2 0,7-1 1 0,-7 2-3 16,7-2 4-16,-5 2-1 0,5-2 1 0,-6 2 0 15,2-1-3-15,4-1 0 0,-9 2 2 0,4 0-1 16,5-2 0-16,-7 2-6 0,7-2 7 0,-3 1-2 0,3-1 0 16,0 0 3-16,-7 3-2 0,7-3 4 0,-5 2-3 15,1 0 1-15,2 0-2 0,2-2 2 0,-4 3 2 16,0 0-3-16,4-3 1 0,-4 4-1 0,2-2-2 15,-1 1 1-15,3-3 0 0,-4 5-2 0,2-2 3 16,-2 1 2-16,4-4-2 0,-5 5 0 0,4-3 0 16,-3 0 0-16,4-2 3 0,-3 4-2 0,3-4 5 15,-4 4 5-15,3-2 0 0,1-2-3 0,-4 4 4 0,4-4-3 16,-4 4-2-16,4-4 0 0,-5 2-3 16,5-2 3-16,-1 5-2 0,1-5-1 0,-4 3-7 15,4-3 8-15,0 3 1 0,-5 1-6 0,1 0 7 0,3-2-4 16,1-2 0-16,-7 3 1 0,6 0-1 0,1-3-3 15,-2 4 0-15,2-4 2 0,-2 5 1 0,2-5-2 16,-1 4 1-16,1-4 0 0,-4 3 0 0,4-3 0 16,-1 3-3-16,1 2 0 0,0-5 1 0,-2 4 3 15,2 1-1-15,0-5-1 0,-2 6-1 0,1-2 1 16,1-4-4-16,0 6 5 0,0-2-4 0,0-4 1 16,0 5-2-16,0-1-1 0,0 1 5 0,-3-2-1 15,3 2 2-15,0-5-3 0,0 7 1 0,-1-6-1 16,1-1 0-16,0 7 0 0,0-3 1 0,0-2 0 15,0-2-1-15,0 5 0 0,0-5 1 0,0 5 1 0,1-3 2 16,-1 3-3-16,0-5-3 0,0 5 4 0,0-1-1 16,0-1 1-16,0-3-5 0,0 6 4 0,0-6-4 15,0 6 5-15,3-3-4 0,-2 1 3 0,-1-2 0 16,0 2-6-16,0-4 1 0,0 4 7 0,0 1-2 16,0-5 0-16,4 5-3 0,-4-2 2 0,0-1 1 15,1 3-2-15,-1-5-1 0,5 6 5 0,-5-6-2 16,0 3 3-16,0-3-9 0,4 3 2 0,-4 1 8 15,0-4-3-15,4 3-2 0,-4-3 2 0,0 0-1 16,4 3 0-16,-4-3-2 0,1 3 2 0,-1-3-1 16,0 0 2-16,4 1-1 0,-4-1 2 0,5 3-3 15,-5-3 1-15,0 0-1 0,0 0 2 0,5 0-3 0,-5 0-3 16,0 0 5-16,9 3 0 0,-5-3 2 16,-4 0-1-16,5 1 1 0,-5-1-3 0,8 3 0 0,-8-3 0 15,5 1 2-15,-5-1-1 0,6 1 1 0,-6-1-1 16,0 0-4-16,0 0 4 0,8 0 1 0,-8 0 1 15,0 0-3-15,0 0 0 0,5-2-1 0,-5 2 3 16,0 0-2-16,8 1-1 0,-8-1 1 0,0 0 0 16,0 0 0-16,9 0 2 0,-9 0-1 0,0 0 0 0,6 0-2 15,-6 0 1-15,0 0 0 0,8-1-2 0,-8 1-2 16,0 0 4-16,6 0 3 0,-6 0-2 16,0 0 0-16,8-2-1 0,-8 2 0 0,0 0 0 0,7 0-3 15,-7 0 4-15,8-1-1 0,-8 1 2 0,8 0-1 16,-8 0-1-16,9 0-3 0,-4-1 3 0,1 1 3 15,-6 0-3-15,11 1 0 0,-5-1 2 0,-6 0-2 16,10 0 1-16,-10 0 2 0,6 0-2 0,-6 0-3 16,8-1 1-16,-8 1-2 0,9 0 3 0,-9 0 1 15,0 0-2-15,6-3-1 0,-6 3 2 0,7 0 1 16,-2-2 0-16,-5 2 3 0,5-1-9 0,-5 1 9 16,9-1-6-16,-9 1 3 0,5-3 1 0,-1 2-2 15,-4 1-2-15,5-4 6 0,0 3-3 0,-1 0 1 0,1-2-4 16,-5 3 2-16,5-3 2 0,-2 1-2 15,1 1 0-15,-4 1-1 0,6-3 2 0,-2 0 0 0,-4 3-4 16,3-3 2-16,-3 3 1 0,7-3 0 0,-4 2-2 16,-3 1 3-16,3-4-2 0,-3 4 2 0,7-2 1 15,-5 0-1-15,-2 2 1 0,4-5-2 0,-4 5 0 16,4-3 0-16,-4 3 0 0,5-2-8 0,-5 2 7 16,3-4 2-16,-3 4-1 0,2-1-1 0,1-3 0 15,-3 4 2-15,2-6 1 0,1 4-1 0,-3 2 1 16,4-3 1-16,-3 2-2 0,-1 1-1 0,4-7-1 0,-1 4 0 15,-1 1 0-15,-2 2-1 0,6-5 1 0,-6 2 0 16,0 3 2-16,3-5 0 0,-1 2-1 16,-2 3 2-16,2-4-1 0,-1 2 1 0,-1 2-2 0,3-7 1 15,-3 7-6-15,2-4 4 0,-2 0 3 0,0 4-2 16,3-4-1-16,-3-1 2 0,0 5-1 0,1-5 1 16,0 1-1-16,-1 4 1 0,0-8 2 0,2 5-2 15,-2-2 2-15,0 1-4 0,0 4 1 0,-2-8-2 16,1 3 2-16,0-1-2 0,-2 2 4 0,3-1-4 15,-4-1 1-15,2 1 2 0,-1 0 1 0,-1 0-4 16,0 0 2-16,1-1 2 0,-1 0-1 0,0 2 0 16,0-2-1-16,-1-1 0 0,0 3-1 0,0-1 2 0,1 0 4 15,0 1-1-15,-1-2-1 0,1 4 2 16,-1-2-5-16,-1 1 3 0,1 0-2 0,0 0-1 16,1 1 2-16,0-2-2 0,0 2 2 0,4 2-1 0,-5-4-2 15,5 4-2-15,-4-2-10 0,4 2-13 0,-6-2-18 16,6 2-21-16,-8 0-30 0,8 0-29 0,0 0-37 15,-10 2-65-15,3-1-182 0,1 1-442 0,2 0 196 16</inkml:trace>
  <inkml:trace contextRef="#ctx0" brushRef="#br0" timeOffset="91684.61">22572 7061 30 0,'0'0'178'15,"0"0"-15"-15,0 0-16 0,-1-4-12 0,1 4-14 16,0 0-6-16,0 0-12 0,0 0-6 0,0 0-7 0,1-5-2 15,-1 5-1-15,0 0-3 0,0 0 2 0,0 0-3 16,0-4 2-16,3 1 0 0,-3 3-3 0,0 0-2 16,-4-6-6-16,2 2-8 0,-1 2-4 0,2-3-7 15,1 5-4-15,-3-6 1 0,2 2-2 0,-2-1-8 16,2 2-4-16,1-1-2 0,-1 0-3 0,-2 1-2 16,2 0-4-16,-2-1-1 0,3 4-5 0,-4-8-2 15,4 6-2-15,0 2 2 0,-2-7-6 0,-1 6 0 16,3 1 2-16,-6-7-10 0,2 5 5 0,0-1 0 15,3 1 2-15,-3-1 0 0,4 3-3 0,-5-4 1 16,1 1-2-16,-1 2 0 0,0-2-1 0,1 1 0 0,0-1 0 16,-1 2 0-16,5 1 1 0,-7-1-4 0,2 0-2 15,5 1 2-15,0 0-1 0,-9 0 2 0,9 0-3 16,-8 0-5-16,8 0 4 0,-8 1 2 0,2 0 0 16,6-1 0-16,-9 3-1 0,6-1 2 0,-2-1 0 15,1 2 2-15,2-2 0 0,2-1 0 0,-10 7 1 16,6-4-2-16,3 0 0 0,-3 1 1 0,1-1-3 15,2 1 4-15,-2 1-3 0,1 0 1 0,0 3-2 0,1-1 1 16,0-2 1-16,0 2-5 0,-1 0 2 16,2-1 4-16,0 3-6 0,0-4 3 0,2 2-2 15,-2 0-7-15,1-2 7 0,-1 3 3 0,1-3-2 0,0-1-1 16,1 1 1-16,-1-1-5 0,0-1 4 0,2 1-1 16,-2 0 5-16,2 0-3 0,-2-2 1 0,2 1-1 15,-3-3-2-15,7 3 2 0,-1-3-6 0,0 0 8 16,-6 0 0-16,13 0-3 0,-2-3 2 0,-5 0-5 15,3 1 5-15,-2-2 3 0,0 0-4 0,2 0-2 16,0 0 2-16,-1 0-3 0,-2-2 2 0,-1 4 0 16,1 0 2-16,0-2 0 0,-1-1-3 0,1 3 2 15,-2-1-7-15,1 1 7 0,-1 0-3 0,-1-3 4 0,-1 2-3 16,2 0 0-16,0 1-2 0,-1-1 3 16,0 1 1-16,1-3-1 0,-4 1 2 0,3 1-1 0,-2-1-1 15,2 1-2-15,-2 0-4 0,-1 3 4 0,0-5 3 16,0 5-1-16,0-6 0 0,0 6-1 0,0-7 2 15,0 7-4-15,0 0 4 0,-1-4-1 0,1 4 1 16,0 0-2-16,1-4 1 0,-1 4-1 0,0 0 1 16,0 0-1-16,0 0 0 0,0 0 0 15,-1-5 3-15,1 5 3 0,0 0 3 0,0 0 2 0,0 0 2 16,0 0-3-16,0 0 1 0,-2-2 0 0,2 2-1 16,0 0 0-16,0 0 1 0,0 0-4 0,0 0 5 15,0 0-1-15,0 0-2 0,0 0 1 0,0 0-2 16,0 0 0-16,0 0-4 0,0 0 1 0,0 0 0 15,0 0 1-15,0 0-1 0,0 0 1 0,0 0-1 0,0 0 0 16,0 0 0-16,0 0-1 0,0 0 1 0,0 0-1 16,0 0-4-16,0 0 3 0,0 0-2 0,0 0 3 15,0 0-1-15,0 0-2 0,0 0 3 0,0 0-3 16,-5 9 1-16,5-6 4 0,-1 3-3 0,-2-1 9 16,3 0-2-16,0 1-2 0,-1 0-2 0,-1 1 1 15,2 2-2-15,-3-4 0 0,3 4-1 0,-4 0 3 16,3 1-2-16,-2-2-3 0,2 0 3 0,1-1-5 15,-1 2 3-15,-3-1-1 0,1-1-2 0,3 0 6 16,-1-2-5-16,-2 2-2 0,2-2 4 0,0 2 0 16,-2-5 0-16,3 4-1 0,0-2 0 0,-2 1-3 15,-1-3-4-15,2 2 6 0,1-4 2 0,0 6 1 16,0-6-5-16,0 4-15 0,0-4-6 0,1 4-15 16,2-1-18-16,-3-3-20 0,0 0-28 0,6 4-22 0,-5-3-22 15,-1-1-34-15,8 1-50 0,-8-1-163 0,0 0-427 16,9-1 190-16</inkml:trace>
  <inkml:trace contextRef="#ctx0" brushRef="#br0" timeOffset="92131.35">22663 7052 178 0,'0'0'191'0,"0"0"-14"15,-13 5-16-15,13-5-13 0,-2 4-17 0,2-4-2 16,0 7-5-16,0-7-14 0,-2 3-4 0,2 0-7 16,-1 2-9-16,0 0 0 0,0 0-3 0,1 0-2 15,-3 1 6-15,0 0-4 0,2-2-9 0,0 1-8 16,1 0-5-16,-1 0-6 0,1-1-4 0,0 1-8 15,0 0-2-15,-2 1-5 0,2-2-3 0,3 1-4 0,-1 0-5 16,1-1-1-16,1-1-6 0,0 2 1 0,1-2-2 16,0 0-3-16,3 1 0 0,-3-3-6 15,2 1 3-15,0-1-1 0,0 1 1 0,-7-2-3 0,13-2 2 16,-9 1 0-16,1-4-10 0,0 1 5 0,0 0-2 16,0-1 2-16,-2 0 0 0,-2-1 0 0,2 1 8 15,-2-1 1-15,-1-1-3 0,2 2 2 0,-2-2 3 16,0 2 0-16,0 0 0 0,-2-2-1 0,2 2 0 15,-1 1 2-15,-3 0-4 0,1-1-2 0,2 1-1 0,-1 1-4 16,0-2 2-16,-3 1-3 0,5 4-3 16,-1-3-15-16,1 3-25 0,-8-2-35 0,3 1-45 15,5 1-52-15,-9-3-79 0,9 3-172 0,-11-1-452 0,6 1 201 16</inkml:trace>
  <inkml:trace contextRef="#ctx0" brushRef="#br0" timeOffset="93747.83">22864 7106 97 0,'-3'-6'190'0,"3"6"-15"0,0 0-14 16,0 0-17-16,0-4-10 0,0 4-16 0,0 0-9 16,0 0-10-16,0 0-10 0,1-5-4 0,-1 5-5 15,0 0-4-15,2-3-5 0,0 1 1 0,-2 2-1 16,0 0-4-16,3-4 2 0,-3 4 6 0,0 0 1 15,0 0 2-15,0 0 1 0,0 0-3 0,-1-8-6 0,1 8-1 16,0 0-1-16,0 0-4 0,0 0-5 0,4 0-1 16,-4 0-7-16,0 0-3 0,0 0-9 0,0 0-2 15,0 0-4-15,0 0-5 0,0 0-1 0,0 0-5 16,0 0 1-16,0 0-4 0,0 0 0 0,0 0-3 16,3 12 0-16,-2-10-4 0,-1-2 1 0,3 6-4 15,-3-1 3-15,1-1 1 0,-1 1-3 0,0 2 2 16,0-2-1-16,0-1-1 0,0 1 2 0,0 0-5 15,2 0 2-15,-2 0-3 0,0-5 3 0,-2 6-5 16,1-2-1-16,1-4 2 0,1 3-1 0,-1-3 0 16,0 0 4-16,-1 4 8 0,1-4 6 0,0 0-1 0,0 0 2 15,0 0 1-15,0 0-8 0,0 0 0 0,0 0-1 16,0 0-4-16,4-11 2 0,-2 10-2 0,1-3-1 16,0 1-2-16,-3 3 4 0,7-6-1 0,-7 2-2 15,4 1-2-15,0 1-2 0,-2-4-1 0,2 2 0 16,0 2 1-16,1-2-1 0,-1 0-1 0,-1 0 0 15,4 0-2-15,-3 0 0 0,1 0-2 0,-1 1-4 16,-3 1 4-16,-1 2 2 0,8-4-3 0,-7 1 1 16,-1 3 0-16,7-2 0 0,-7 2 3 0,2-3-1 15,-2 3-2-15,0 0 2 0,0 0 1 0,0 0-2 0,9 4 0 16,-9-4-2-16,0 0 1 0,5 4 0 0,-2-2 1 16,-2 0-1-16,-1-2 1 0,3 8 0 0,-2-6-1 15,0 2-1-15,-1-1 3 0,3 2 2 0,-2-1-3 16,-2 1 2-16,2-2-2 0,-1 1 3 0,0-4-5 15,0 5 3-15,0-2-3 0,0-3 3 0,0 5 2 16,0-5-4-16,0 0 3 0,0 0-2 0,0 5 0 16,0-5 0-16,0 0-1 0,0 0 2 0,0 0-2 0,0 0 2 15,-1 4 1-15,1-4-2 0,0 0 4 16,0 0-1-16,0 0-7 0,0 0 4 0,0 0-2 16,0 0 2-16,0 0-1 0,9-12-1 0,-7 7 2 0,2 3 2 15,0-2-4-15,0 2 1 0,0-2 0 0,0 2 0 16,-1-1 1-16,4-1-2 0,-2 2 0 0,0-1 1 15,-1 0-2-15,-4 3 3 0,6-2 0 0,-2-1 0 16,-4 3 0-16,6-1-3 0,-6 1 6 0,5-1-2 16,-5 1-1-16,6-2-1 0,-6 2 4 0,0 0-5 15,7 4 1-15,-7-4 0 0,7 4 2 0,-6-3-2 16,1 5-1-16,0-5 0 0,-2-1 2 0,1 8 0 0,0-6-1 16,-1 2-2-16,0 0 2 0,0-4-2 15,-1 7 5-15,0-3 0 0,1-1-2 0,-2 2-1 0,1-3 0 16,0 2 3-16,1 0-4 0,-3-1 1 0,3-3-7 15,0 6-11-15,0-6-14 0,0 4-4 0,0-4-12 16,0 0-15-16,0 0-10 0,-2 5-16 0,2-5-17 16,0 0-23-16,0 0-17 0,0 0-21 0,0 0-42 15,0 0-181-15,0 0-423 0,0 0 187 0</inkml:trace>
  <inkml:trace contextRef="#ctx0" brushRef="#br0" timeOffset="94535.12">23233 7094 11 0,'0'0'188'0,"0"0"-10"16,-1-4-13-16,1 4-15 0,0 0-9 0,0 0-12 16,0 0-7-16,-4-2-12 0,4 2-11 0,0 0-6 0,-5-2-5 15,5 2-4-15,0 0-9 0,-5-3-7 16,5 3-4-16,0 0-2 0,-13 3-3 0,9 0 1 15,-4-1-6-15,3 0 1 0,0 0-5 0,1 1-5 0,-2-1-2 16,-2 1-6-16,3 2-3 0,1-1-5 16,-1 1-1-16,1-2-3 0,1 1-2 0,0 0-3 0,1-3-2 15,0 4-1-15,2-5-3 0,-2 4 3 0,0 0-3 16,2-4-4-16,2 4-4 0,-2-4 7 0,6 3-3 16,-6-3-2-16,0 0-4 0,11-4 4 0,-11 4 1 15,12-4-3-15,-7 0-4 0,0 1 0 0,4-2 2 16,-4 1 1-16,0 0 0 0,2 0-6 0,-2 2 3 0,0-1 2 15,-1 1-2-15,1-1 3 0,-5 3-5 16,5-1 0-16,0-2 0 0,-5 3 4 0,4-3-4 16,-4 3 1-16,0 0-1 0,10 3 1 0,-10-3-1 0,9 3 0 15,-5-1 0-15,1 2 3 0,-1-1-2 0,1-1 0 16,0 2 0-16,-1 0-2 0,-1 0 4 0,-1-1-3 16,2 1 1-16,-1-2-2 0,-1 1 1 0,-2-3 1 15,6 5-2-15,-4-5 2 0,-2 0-2 0,0 0 0 16,2 4 3-16,-2-4-3 0,3 3 1 0,-3-3 1 0,0 0 2 15,0 0-3-15,0 0 1 0,0 0-1 16,0 0 1-16,0 0-1 0,0 0 1 0,0 0 0 0,0 0 0 16,0 0 1-16,0 0 1 0,-7-11 0 15,7 11 0-15,-2-6-3 0,2 6 4 0,0-7 4 0,2 2 0 16,-2 2 1-16,2-1 0 0,-2-1 0 0,0 5 0 16,1-6 1-16,1 3 0 0,0-1-3 0,-2 4 1 15,4-4-1-15,-2 2-3 0,-2 2 0 0,0 0 2 16,0 0 0-16,12 5-2 0,-7-3-1 0,-1 1 1 15,-1 1-4-15,3 1 1 0,-3 0 3 0,1-1-5 16,0 2 3-16,-1-1-2 0,2-3 2 0,-3 2-1 16,2 0 0-16,-3-1-2 0,3 1 1 0,-4-4-2 15,2 4 4-15,-2-4-2 0,2 2 4 0,-2-2-1 16,0 0 2-16,0 0-1 0,0 0 5 0,0 0 6 16,0 0 1-16,5-9-2 0,-5 9 0 0,0-5 3 0,0 0 3 15,2 1-8-15,-2-1 9 0,2-2-2 0,-2 2 4 16,0-2-6-16,1 2-2 0,3 0-1 0,-3-2-2 15,-1 2 2-15,3-2-6 0,-3 2 1 0,1 2 3 16,-1 3-1-16,2-6-4 0,0 3 2 0,-1-2-1 16,3 4-3-16,0-1-6 0,1 0 5 0,-1 1-3 15,2 0-15-15,1-2-17 0,-2-1-22 0,0 3-23 16,0-1-32-16,-1 2-25 0,4-3-24 0,-2 0-68 16,-2 2-157-16,-2-4-414 0,4 1 184 0</inkml:trace>
  <inkml:trace contextRef="#ctx0" brushRef="#br0" timeOffset="94825.94">23504 6982 161 0,'0'0'198'0,"0"0"-11"15,-1-5-13-15,1 5-8 0,0-6-5 0,0 6-9 16,0 0-10-16,0-4-8 0,0 4-9 0,0 0-9 16,0 0-10-16,0-5-11 0,0 5-19 0,0 0 0 15,0 0-6-15,0 0-5 0,0 0-7 0,0 0 4 16,0 0 1-16,-4 10-4 0,3-4-5 0,-1 0-4 15,0-1-3-15,0 2-1 0,0 2-8 0,-1 1 0 0,3-1-6 16,-1 2-4-16,1-1-3 0,-1-1-1 0,1 1 0 16,1 0-5-16,-1 0-2 0,0-3-1 0,-1 2-2 15,2 1-3-15,-1-3 0 0,3-1 0 0,-2 0-1 16,-1-1-2-16,1 2 0 0,-1-2-1 0,3 1-6 16,-2-2-1-16,-1 1-12 0,1-3-18 0,-1-2-9 15,3 4-13-15,-1-1-18 0,-2-3-15 0,3 2-14 16,-3-2-15-16,6 0-11 0,-6 0-28 0,0 0-28 15,0 0-157-15,12-4-366 0,-8 2 162 0</inkml:trace>
  <inkml:trace contextRef="#ctx0" brushRef="#br0" timeOffset="95393.59">23588 7069 5 0,'0'0'181'0,"-2"-4"-12"16,2 4-7-16,-3-4-15 0,3 4-10 0,0 0-13 15,-2-4-12-15,2 4-7 0,0 0-9 0,0 0-1 16,0 0-3-16,-12 8-7 0,12-8-7 0,-6 4-1 16,2-2-3-16,1-1-8 0,-1 1-6 0,4-2-2 0,-3 7 1 15,-1-4-1-15,4-3 2 0,-6 2 5 0,3 1-6 16,3-3-3-16,-3 5-6 0,3-5-9 16,-2 4-1-16,-1-2-2 0,2 1-4 0,1-3-4 0,-3 5-1 15,3-5-4-15,0 7-3 0,-1-5 2 0,1 2-6 16,1 0 0-16,1 0-2 0,-2-4-4 0,4 7-13 15,-1-5-8-15,3-1-9 0,2 2-7 0,-1 0-14 16,-1-2-5-16,3-1-5 0,3 3-5 0,-1-6-3 16,0 3 7-16,-2-1 2 0,3 0 6 0,-2-4 5 15,-1 2 1-15,0-1 5 0,-2 0 2 0,0-4 4 16,0 1 6-16,-2 0 2 0,-1 1 8 0,-2-1 7 16,2 0 9-16,-1 3 4 0,0-1 13 0,0-1 7 15,-2 4 0-15,0-3 5 0,1 0-1 0,-2 5-2 16,2-6-8-16,-2 6 5 0,0-5-2 0,0 5 1 0,0 0-6 15,0 0 0-15,1-3 1 0,-1 3 2 0,0 0 0 16,0 0 2-16,0 0 5 0,0 0 2 0,-15 7 0 16,15-7-1-16,-5 4-1 0,3-3 2 0,0 3-4 15,1 1-3-15,1-5-4 0,-4 5 0 0,4-2-2 16,0 4-1-16,0-2-4 0,0 0-1 0,4 2 1 16,-3-2-3-16,3 3 0 0,-1-2-3 0,1 2-4 15,-1-1 3-15,1-1-3 0,1 2-1 0,-1-1 4 16,0-1-7-16,0 0 4 0,-2 0 0 0,1-2-2 0,1 2-10 15,-2-2 10-15,1-1 0 0,-2-1-3 16,-1-2-1-16,3 5 3 0,-3-5-5 0,1 5 3 16,-1-5 2-16,-1 3-2 0,1-3 1 0,-3 4-2 0,3-4-2 15,0 0-6-15,-4 3-31 0,4-3-48 0,-5 4-41 16,5-4-89-16,0 0-211 0,0 0-462 0,0 0 204 16</inkml:trace>
  <inkml:trace contextRef="#ctx0" brushRef="#br0" timeOffset="95573.46">23840 7201 209 0,'0'0'309'0,"0"0"-13"0,0-11-20 16,0 11-27-16,0 0-22 0,0 0-23 0,0-3-20 15,0 3-19-15,0 0-33 0,0 0-58 0,0 0-57 16,6 0-68-16,-6 0-102 0,5-3-204 0,-1 1-386 15,0-1 171-15</inkml:trace>
  <inkml:trace contextRef="#ctx0" brushRef="#br0" timeOffset="97818.38">26946 6704 59 0,'0'0'115'0,"0"0"-14"0,0 0-10 15,0 0 0-15,0 0-1 0,0 0-2 0,0 0 10 0,0 0-1 16,0 0-2-16,0 0 7 0,0 0-1 0,0 0-4 15,-1-4 4-15,1 4-8 0,0 0-4 0,0 0-11 16,0 0 1-16,-5-4-7 0,5 4-5 0,0 0-5 16,0 0-5-16,0 0-4 0,0 0-6 0,0 0-3 0,-1-2-5 15,1 2-1-15,0 0 3 0,0 0-7 16,0 0-1-16,-5-3-6 0,5 3 0 0,-5-3-3 16,5 3 0-16,-6-1 5 0,6 1 6 0,-6-1-1 15,6 1 1-15,-5-2-2 0,5 2-5 0,-9-2-4 16,9 2 0-16,-8 0-2 0,8 0-1 0,-9 0 3 0,9 0-3 15,-10 0-3-15,6 0-1 0,4 0-2 0,-9 2-1 16,4 0-1-16,0-1-3 0,-4 0 1 0,4 2-2 16,-1-2 1-16,0 1-1 0,1 0 1 0,-1 1 0 15,2-3 0-15,-2 3 1 0,1-1 4 0,0 2-4 16,-1-2 2-16,-1 3 2 0,0-4-9 0,2 3 6 16,0 0-7-16,0 2 9 0,-1-2-1 0,1 1 1 15,1 1-1-15,1-2-2 0,-1 1 2 0,2 2 2 16,-2 1-1-16,1 0 1 0,0-1 2 0,1-2-1 0,0 1-5 15,-1-1-3-15,2 0 2 0,-3 1 3 0,4-2-5 16,-2 2 4-16,-1 1-5 0,-1-1 2 0,4-1-2 16,-4 0 0-16,4 0-2 0,-2-1-1 0,-1 1 2 15,1-2-1-15,-1 2 1 0,2 0-5 0,1-2 1 16,-3 1-1-16,2 1 3 0,1-1-5 0,-1-1 2 16,-2 2-1-16,3-5 2 0,0 7 1 0,0-3-2 15,0 1 1-15,0-1 0 0,0 1 0 0,0-1-2 16,0 1 1-16,3 0 0 0,-3-1 0 0,1 1-1 15,-1 0-6-15,1 0 5 0,-1-1 4 0,0 1 1 16,3-2-1-16,-2 2-1 0,-1-4 0 0,3 5 1 0,-1-4-2 16,-2-2-3-16,5 5 3 0,-1-1 1 15,-1 0 0-15,-1-1 4 0,1 1-3 0,1-1-1 0,-2-1 4 16,3 0 2-16,0 1 0 0,-1-1 1 0,1 0-4 16,0 0 4-16,1 1-4 0,-1-1 1 0,1-2 0 15,-1 1-3-15,2-1 1 0,-7 0 1 0,10 3 0 16,-3-2-3-16,0-1 4 0,-1 2-3 0,-6-2-3 15,11 1 1-15,-3-1 2 0,-4 4 1 0,1-3-3 0,1 0 3 16,-3-1-1-16,-3 0-3 0,9 3-2 16,-2-3-1-16,-4 2 10 0,-3-2-3 0,12 1 2 15,-7-1-2-15,-5 0 3 0,10 0-7 0,-5 0 7 0,-5 0-3 16,12-1-1-16,-7 0 3 0,3 0 0 0,-2-1-4 16,1 1 1-16,-1 1-1 0,-1-2 3 0,3-2 1 15,-3 1-2-15,1 1-2 0,-1 1 4 0,1-1 4 16,0 0-2-16,-2-1 0 0,1 1 3 0,-5 2 2 15,5-3 1-15,0-1 1 0,-2 3-3 0,1-2-3 16,-4 3 2-16,6-6-2 0,-4 2 1 0,2 3-1 16,-4 1-1-16,4-4 3 0,-3 1-4 0,-1 3 6 0,3-5-1 15,-2 3-2-15,-1 2 3 0,5-7-1 16,-5 4 5-16,0 3 1 0,3-5 4 0,-3 5-2 16,3-4-2-16,-3 4-2 0,4-5-2 0,-4 5 0 0,0-3-3 15,0 3-3-15,4-4-2 0,-4 4 6 0,3-6-4 16,-1 4-2-16,-2 2-2 0,2-5 0 0,0 3 2 15,-1-2 1-15,2-1-3 0,-3 2-4 0,1-2 2 16,-1-2 1-16,2 3 3 0,-2-1-3 0,2-3-3 16,-2 3 3-16,0 0-2 0,0-3 1 0,0 3 5 15,0-1 8-15,0 1 2 0,0-1 0 0,0 0 0 16,0 0-11-16,0 0 8 0,-2 2 2 0,2-2-1 16,0 6-1-16,0-9-3 0,0 4 8 0,-2 1-1 15,2 0 4-15,0 0 0 0,0-1-2 0,-1 0-9 16,-2 0-2-16,2 1 5 0,-1-2 2 0,2 1-5 0,-2 0 0 15,-3 1-4-15,3-1 4 0,-2 1-1 0,1-1-2 16,-2 0-1-16,1 1 5 0,-1-2-8 0,1 1 5 16,1 0-3-16,-1 2-4 0,-2-2-2 0,-2 0-2 15,1 0 6-15,0 0 0 0,-1 1-3 0,0 0-1 16,-1-1-9-16,0 1-16 0,1 1-12 0,-1 0-19 16,-2 1-17-16,-3-1-24 0,5 1-33 0,-4 2-20 15,-1-3-32-15,4 2-38 0,0 0-50 0,-1-2-239 16,5 0-550-16,1 2 243 0</inkml:trace>
  <inkml:trace contextRef="#ctx0" brushRef="#br0" timeOffset="98651.66">27281 6929 118 0,'0'0'157'0,"0"0"-3"0,0 0-9 15,0 0-5-15,0 0-13 0,0 0-3 0,0 0-7 16,0 0-5-16,0 0-8 0,0 0-5 0,0 0-6 16,0 0-5-16,0 0-5 0,0 0-6 0,0 0-3 15,0 0-6-15,0 0-5 0,0 0-3 0,0 0-4 16,0 0-7-16,0 0-6 0,0 0 2 0,0 0-7 0,0 0-3 15,0 0 3-15,0 0-3 0,0 0-1 16,0 0-3-16,0 0 0 0,0 0 0 0,0 0 6 16,0 0-2-16,0 0 6 0,0 0 4 0,-2 12 5 0,0-8 4 15,2 1-2-15,-3-2 6 0,1 4-6 0,0-2-6 16,0 1-4-16,1 1-4 0,-3 2-8 0,4 0 2 16,-4-5-4-16,3 4-5 0,-3-3 4 0,2 3-4 15,-2-1 0-15,-2 2-4 0,2-4-3 0,1 1 0 16,-1-2-2-16,4 1-5 0,-4 0-1 0,4-1 4 15,-1 0-7-15,-1-3 3 0,2-1-2 0,-2 7 1 16,1-4-3-16,1-3 3 0,-1 5 0 0,1-5-3 0,1 5-1 16,0-1 3-16,2-1 1 0,1-1-1 0,0 1-4 15,1 1 2-15,2-1 1 0,-2-1-1 0,1 1 1 16,3-1-1-16,-2-2-2 0,2 3 3 0,1-2-1 16,-1 2-7-16,0-2 6 0,0-1 0 0,-1 0-4 15,-3 2 3-15,1-1-3 0,2 0 5 0,-8-1-10 16,13 0 4-16,-8 0 3 0,1 0 1 0,-6 0-4 15,8 0 4-15,-8 0-2 0,8 0 2 0,-8 0-1 0,6 0 2 16,-6 0-4-16,0 0 2 0,9 0-12 0,-9 0-11 16,6 0-12-16,-6 0-16 0,3-4-23 15,-3 4-13-15,0 0-24 0,5-2-20 0,-2-1-35 0,-3 3-29 16,2-5-58-16,-2 0-130 0,0 1-412 0,0-2 183 16</inkml:trace>
  <inkml:trace contextRef="#ctx0" brushRef="#br0" timeOffset="98998.87">27373 7008 24 0,'0'0'184'16,"0"0"-11"-16,0 0-8 0,0 0-8 0,0 0-15 0,0 0-10 15,0-5-8-15,0 5-10 0,0 0-8 0,0 0-3 16,0 0-12-16,0 0-4 0,0 0-7 0,0 0-7 15,0 0-3-15,0 0-6 0,0 0 3 0,0 0 5 16,-5 8 0-16,5-8-6 0,-5 6-1 0,1-1 0 16,2-2-6-16,-1 4-9 0,-1-2 5 0,-1 0 6 15,-3 4-2-15,5-4-9 0,-4 5-3 0,3-2-10 16,-1 2 5-16,1 0-8 0,3-1 0 0,-2-2-3 0,2 0-5 16,-4 1-3-16,5-1-2 0,-1 0-3 15,-2 0-1-15,3 0-1 0,-1-3-3 0,-1 2-1 16,0-1 0-16,1 0-1 0,1-1 2 0,-3 0-5 0,0-1 0 15,1 0-1-15,2-3-1 0,0 0-5 0,0 3-11 16,0-3-16-16,0 0-20 0,-2 9-21 0,0-7-26 16,2-2-15-16,0 0-30 0,0 0-37 0,2 3-64 15,-2-3-123-15,0 0-390 0,0 0 173 0</inkml:trace>
  <inkml:trace contextRef="#ctx0" brushRef="#br0" timeOffset="99667.64">27497 6986 13 0,'0'0'214'16,"0"0"-16"-16,0 0-12 0,0 0-9 0,0 0-15 0,0 0-14 16,0 0-13-16,0 0-8 0,0 0-11 0,-4-2-9 15,4 2-3-15,0 0-6 0,0 0-5 0,0 0-3 16,0 0-6-16,0 0-7 0,0 0-3 0,0 0-8 16,0 0-5-16,0 0-9 0,0 0-4 0,0 0-5 15,0 0-3-15,0 0-5 0,0 0-1 0,0 0-9 16,0 0-3-16,0 11 7 0,0-11-2 0,0 4 1 15,-2-1-3-15,2-3 3 0,0 7 3 0,-2-3 4 16,2-1 5-16,0 1 1 0,0 1-1 0,-5 3-4 16,4-4-4-16,-1 1 4 0,0 3 4 0,-2-4-5 15,2 3 0-15,1 0-5 0,-1-3-4 0,0 2-5 0,0 0-3 16,0 0 5-16,2-1-3 0,-1 0-6 0,-1 1 0 16,2-2-3-16,0 1-4 0,2-3 4 0,0 4 0 15,1-2 1-15,-1-2-3 0,3 3-1 0,1-3 1 16,2 0 0-16,-4 1 0 0,5 1-3 0,-1-3 0 15,-3 2-2-15,5 0 2 0,-5-1-6 0,2 0 3 16,-1 3-2-16,-2-3 2 0,1-2-6 0,-1 3 5 16,0-1-2-16,-4-2 2 0,2 3-1 0,1-1-2 0,-2 2 2 15,-1-4-4-15,5 2-2 0,-5 3 3 0,0-5 1 16,2 4 6-16,-2-4-3 0,-3 5-1 0,3-5 2 16,-4 8 2-16,4-7-6 0,-1 3 1 0,-2-3 2 15,3-1-2-15,-2 7 1 0,-1-4 0 0,-1 0 0 16,4-3 0-16,-6 4-8 0,2-4 8 0,4 0 1 15,-5 3-7-15,0-1 7 0,1 1 3 0,4-3-1 16,-13 0 1-16,8 0-5 0,5 0 5 0,-11-1-7 16,6-1 6-16,5 2-1 0,-12-2 0 0,8-1-1 15,0 1 2-15,1 0-4 0,-1 0-2 0,0-1-9 16,1-1-11-16,-3 3-15 0,6 1-14 0,-4-7-22 0,0 5-22 16,4 2-32-16,-2-6-31 0,0 1-51 15,0 2-244-15,-1-2-489 0,3 0 218 0</inkml:trace>
  <inkml:trace contextRef="#ctx0" brushRef="#br0" timeOffset="99926.89">27516 7032 75 0,'0'0'172'0,"9"-4"-5"0,-9 4-6 16,0 0-5-16,12 0-11 0,-12 0-2 0,6 0 0 16,3 0-5-16,-1 0-2 0,-2 4-7 0,2-3-7 15,1 0-13-15,-4-1-11 0,1 1-10 0,1 1-8 16,-7-2-5-16,12 1-11 0,-5 0-5 0,-2 0-7 16,0-1-17-16,-5 0-36 0,8 3-35 0,-5-1-45 15,-3-2-59-15,4 2-209 0,-4-2-376 0,0 0 166 16</inkml:trace>
  <inkml:trace contextRef="#ctx0" brushRef="#br0" timeOffset="102609.52">27782 7095 150 0,'0'0'171'0,"0"0"-10"0,0 0-8 0,0 0-11 15,0 0-13-15,0 0-11 0,-4-4-10 0,4 4-8 16,0 0-7-16,0 0-11 0,0 0-8 0,0 0-4 16,0 0-8-16,0 0-6 0,0 0-4 0,0 0-2 15,0 0 3-15,0 0 2 0,0-3-6 0,0 3 1 16,0 0-1-16,0 0 1 0,0 0 0 0,0 0-4 15,0 0 0-15,0 0-2 0,0 0-3 0,0 0-1 16,0 0-5-16,0 0-2 0,0 0-4 0,0 0-2 0,0 0-3 16,0 0 4-16,0 0-8 0,0 0-1 0,-5 11-2 15,5-11-3-15,0 7-1 0,0-1-1 0,-1-1 1 16,-2 1-1-16,2 0-1 0,-2-1-2 0,3 2-1 16,-1-2 1-16,0 1-9 0,1-2 9 0,-4 1-7 15,4-1 2-15,-1-1 1 0,-2 0 2 0,3-3-3 16,0 4 2-16,0-4-3 0,-1 6 0 0,1-6 4 15,-3 3 4-15,3-3 10 0,0 0 2 0,0 0-2 0,0 0 3 16,0 0-5-16,0 0 2 0,0 0-2 16,0 0-4-16,0 0 0 0,0 0-3 0,0 0 1 15,0 0-2-15,0 0-3 0,0 0-1 0,0 0 1 0,0 0-1 16,13-11-1-16,-12 9 1 0,3-1-2 0,0 0 4 16,-1 1-7-16,2-2 5 0,0 0-1 0,1 1 0 15,-1 0 3-15,1-2-8 0,0 0 4 0,-1 2 0 16,0-1-2-16,1 1-4 0,0-1 4 0,0 0-4 15,-3 3 4-15,0-2-1 0,3 1 0 0,-1 0 0 16,-5 2-1-16,7-1-1 0,-3 0-4 0,-4 1 7 16,0 0-4-16,10 2 2 0,-10-2-6 0,8 2 2 15,-4 0 5-15,-2 1 1 0,-2-3-2 0,2 4-2 0,-1-1 1 16,2-1 2-16,-2 3 2 0,-1-1-2 16,0 3-1-16,2-3-1 0,-4 2 1 0,1 0 2 0,1-1-4 15,-2 0 2-15,1-1-8 0,-2 2 9 0,3-2-1 16,0-4-1-16,-2 5 0 0,2-2 2 0,0-3-6 15,-3 7 5-15,2-5 0 0,1-2-1 0,0 0 2 16,0 0-1-16,-2 5 1 0,2-5-2 0,0 0 6 16,0 0-6-16,0 0 1 0,0 0 3 0,0 0-2 15,0 0 1-15,0 0 0 0,0 0 1 0,0 0-1 16,0 0 1-16,0 0-10 0,0 0 8 0,0 0 0 16,0 0-1-16,11-8 1 0,-7 2-5 0,0 3 4 15,1 1-2-15,1-2 3 0,-1-1-1 0,2 1 0 16,0 0-2-16,-3 0 4 0,4 0-3 0,-2 2-4 0,-1-2 4 15,-1 1 0-15,1 1-1 0,-1 0 0 0,-4 2 0 16,5-4 3-16,-1 3-4 0,-4 1 1 0,5-1-2 16,-5 1 2-16,0 0 0 0,0 0 1 0,8 0-2 15,-8 0 0-15,0 0 1 0,6 2-3 0,-2 1 4 16,-1-2-1-16,0 2 2 0,0-1-1 0,-2 2-2 16,-1 0 3-16,3-1-3 0,-2 3 3 0,-1-1-2 15,1 2 4-15,-2-3-4 0,2 0 2 0,-1-1 1 16,0 4-2-16,0-5 1 0,-2 1 1 0,2-3-4 0,0 10 1 15,0-7-13-15,-3-1-17 0,3-2-26 16,-1 5-18-16,1-1-17 0,0-4-25 0,0 0-32 16,0 0-66-16,0 0-175 0,0 0-422 0,0 0 187 0</inkml:trace>
  <inkml:trace contextRef="#ctx0" brushRef="#br0" timeOffset="103519.74">28188 7132 21 0,'0'0'191'16,"-5"-3"-9"-16,5 3-10 0,0 0-8 0,0 0-15 0,-5-1-14 15,5 1-12-15,0 0-10 0,-7 0-16 0,7 0-1 16,-9 1 0-16,9-1-8 0,-8 5-2 0,4-2-9 15,-1-2 3-15,-1 3-4 0,-1 0-5 0,3-1-6 16,-3 1-4-16,0-1-4 0,-2 2-5 0,4-1-10 16,0 1 0-16,-5-1-5 0,6 0 0 0,-2 2-6 15,3-5-3-15,-2 3-1 0,0-1-3 0,4 0-1 16,-2 2-4-16,3-5 0 0,-4 2-2 0,4-2-2 0,0 0-3 16,0 0 3-16,0 0-7 0,0 0 1 15,0 0 0-15,0 0 2 0,0 0-2 0,21-2-3 16,-16-3 2-16,4 0 0 0,-2 4-11 0,0-1 8 0,4-3-1 15,-5 2-3-15,2-1 1 0,-3 2-1 0,3 0 1 16,-1 1 3-16,-1-2-2 0,0 1 0 0,-1 0 0 16,-5 2-1-16,8-2-4 0,-8 2 2 0,8 0 0 15,-8 0 2-15,0 0-2 0,11 0 0 0,-11 0 3 16,5 2-3-16,-5-2-3 0,4 0-3 0,-4 0 2 0,8 2 4 16,-8-2 0-16,4 1 1 0,-4-1 1 15,5 4-1-15,-3-2 1 0,-2 1 0 0,0 3-2 16,3-2 2-16,-3 1-4 0,0 4 2 0,0-5 2 0,0 3-2 15,1 1 0-15,-2-4 0 0,1 2 0 0,-3 1 4 16,3-3-5-16,0 1 1 0,0-1 0 0,-2 1 2 16,2-5-2-16,1 5 2 0,-1-5 1 0,1 4 2 15,-1-4 11-15,0 0 5 0,0 3 3 0,0-3-1 16,0 0-1-16,0 0-2 0,0 0-6 0,0 0 5 16,4-12-1-16,0 7-4 0,0-3-3 0,-3 4-3 15,6-5 4-15,-3 3-3 0,2-4 0 0,-1 3-2 16,1-2 0-16,-1 3 0 0,1 1-1 0,-4-1-1 15,4 1-3-15,-1 2 0 0,1-2 0 0,-2 3 0 16,1 0 2-16,-3-2-2 0,4 1 0 0,-6 3-7 0,7-2 7 16,-3 2 1-16,-4 0-2 0,7-2 0 0,-7 2-2 15,0 0 2-15,10 3-1 0,-6-2-1 0,0 1 2 16,-4-2 1-16,4 7 0 0,-3-5 1 0,3 1-3 16,-4 1 3-16,2-1-11 0,0 3 3 0,-2 0 5 15,0-3 2-15,-2 2-1 0,4 2-2 0,-2-3 2 16,-2 0-3-16,2 1 2 0,0-5 2 0,0 6 0 15,0-6-2-15,-2 3 0 0,2-3 0 0,0 5 3 0,0-5-2 16,0 0 3-16,0 4-1 0,0-4 3 0,0 0 1 16,0 0 0-16,0 0 3 0,0 0-4 15,0 0 0-15,0 0 1 0,0 0 0 0,0 0 0 0,0 0-2 16,0 0 1-16,0 0-2 0,0 0 1 0,4-12 0 16,-4 12-2-16,0-3 1 0,0 3 3 15,3-7 3-15,-3 7 0 0,2-5 2 0,0 1-5 0,0 1 1 16,-1-3-2-16,4 1-6 0,-1 1 8 0,0-2 1 15,0 0-3-15,-1 0-1 0,3-3-2 0,0 2-2 16,2-1 3-16,-2 0-2 0,-2 3-3 0,4 0-9 16,-2 1-14-16,-2-1-12 0,1 3-15 0,0 1-21 15,-1-1-22-15,3-1-25 0,-1 3-36 0,0-1-44 16,-6 1-216-16,9 0-449 0,-9 0 199 0</inkml:trace>
  <inkml:trace contextRef="#ctx0" brushRef="#br0" timeOffset="103855.93">28521 7037 68 0,'0'0'147'0,"0"0"-2"0,0 0 1 15,0 0-1-15,0 0 0 0,0 0 5 0,0 0 3 0,5 11-9 16,-4-7-3-16,-1-2-10 0,0 3 1 0,-1 2-3 16,1-1-6-16,0 1-5 0,-2 3-2 0,1 0-6 15,-1 1-6-15,-1-1-7 0,1 2-11 0,-1 0-9 16,2-2-8-16,-2 2-12 0,2-3 1 0,0 4-7 16,1-1-5-16,-2-5-3 0,1 5-3 0,1-3-6 15,0-1-2-15,0 0-5 0,1-2 0 0,1 0-4 16,-2-1-9-16,0-1 4 0,1 1-13 0,0 0-14 15,-1-1-15-15,0-4-16 0,0 4-16 0,0-4-23 16,3 3-32-16,-3-3-31 0,0 0-40 0,9 0-236 16,-9 0-454-16,9-7 201 0</inkml:trace>
  <inkml:trace contextRef="#ctx0" brushRef="#br0" timeOffset="104456.96">28616 7179 157 0,'0'0'200'15,"0"0"-16"-15,0 0-19 0,0 0-10 0,0 0-12 0,0 0-16 16,0 0-8-16,0 0-7 0,0 0-10 16,0 0-6-16,0 0-2 0,-1-4-4 0,1 4-2 0,0 0-6 15,0 0-4-15,0 0-6 0,0 0-5 0,0 0 4 16,0 0 3-16,-9 10 1 0,8-6-4 0,-3-1-5 15,0 4-5-15,-1-4-2 0,1 2-9 0,-1-1-2 16,0 3-4-16,1-4-6 0,-1 3-1 0,1 0-7 16,1-3-3-16,1 2-1 0,0 0-4 0,0-2-2 15,2-3 0-15,0 7-2 0,-2-5-3 0,2-2 1 16,2 5 1-16,2-3-4 0,0 0-5 0,1 1 4 16,2-3-4-16,-7 0 1 0,12 0-7 0,-4 0-4 15,1-3-6-15,1 3 0 0,-1-4-2 0,0 3-1 0,1-3-9 16,2 2 9-16,-2-4-2 0,0 0 1 15,1 0 0-15,0 0 4 0,0-2-3 0,-2 2-3 0,0-2 7 16,0 2 2-16,0 2 0 0,-2-6-1 0,-2 7 0 16,2 0 4-16,-4-3-3 0,-1 2 2 0,2 2 1 15,0-2 0-15,-4 4 3 0,2-3 8 0,-1-1 1 16,-1 4 0-16,2-4-3 0,-2 4 6 0,0-3-1 16,0 3-1-16,0 0 1 0,0 0 0 0,0 0-2 15,0 0 0-15,0 0-5 0,-13 1 6 0,13-1-3 16,-2 6 5-16,2-6 0 0,-3 6-2 0,3-3 1 0,-3 2-3 15,3 1 1-15,3 0 0 0,-3 2-3 0,0-1 2 16,3 2-3-16,-1 1 3 0,2 1-1 16,-2-3-1-16,0 2-1 0,0-3 0 0,1 1 1 0,-1-1-1 15,0 0-5-15,-2 0 3 0,0-1 0 0,0 1-1 16,0-2 2-16,0-1-1 0,-4 1 6 16,2 0 0-16,-1 0 2 0,3 0 4 0,-4-4-1 0,2 3-1 15,-1-2-1-15,1 1-2 0,2-3-3 0,-5 2-1 16,5-2-16-16,-5 3-32 0,5-3-36 0,-7 0-48 15,7 0-66-15,0 0-291 0,-8-5-522 0,6 1 231 16</inkml:trace>
  <inkml:trace contextRef="#ctx0" brushRef="#br0" timeOffset="104638.49">28951 7332 79 0,'0'0'346'16,"0"0"-19"-16,5 1-22 0,-5-1-23 0,0 0-30 16,0 0-22-16,0 0-24 0,0 0-20 0,2 3-24 15,-2-3-52-15,0 0-69 0,0 4-92 0,0-4-122 16,0 0-211-16,0 0-416 0,0 0 184 0</inkml:trace>
  <inkml:trace contextRef="#ctx0" brushRef="#br0" timeOffset="129199.16">22565 7346 87 0,'0'0'121'16,"0"0"-16"-16,0 0-14 0,0 0-7 0,-3 6-7 16,3-6-5-16,0 0-3 0,0 0-18 0,0 0 7 0,0 0-3 15,0 0-8-15,0 0-4 0,0 0 1 0,0 0-7 16,0 0-2-16,0 0-3 0,0 0 7 0,0 0-4 16,0 0-12-16,0 0-5 0,0 0 1 0,0 0 8 15,0 0-10-15,0 0 11 0,0 0-10 0,0 0 1 16,0 0-3-16,0 0-6 0,-5 1 1 0,5-1 3 15,0 0-3-15,0 0-3 0,0 0 0 0,0 0 2 16,0 0 1-16,0 0-4 0,0 0 10 0,0 0-2 0,0 0 4 16,0 0 0-16,0 0-1 0,0 4 8 0,0-4-2 15,0 0 0-15,0 0 2 0,0 0 7 0,0 0 2 16,0 0 4-16,-4 3 2 0,4-3-2 0,0 0-3 16,0 0 6-16,0 0-7 0,0 0-7 0,0 0-3 15,0 0-2-15,0 0-2 0,0 0 0 0,0 0-1 16,0 0-5-16,0 0-5 0,0 0 5 0,0 0-5 15,0 0 2-15,-1 7-1 0,1-7-1 0,0 0 1 0,0 0-3 16,0 0-2-16,0 0 0 0,0 0 1 0,0 0-6 16,0 0 4-16,0 0-2 0,0 0 1 0,0 0-2 15,1 3 3-15,-1-3-2 0,0 0 0 0,0 0-1 16,0 0-2-16,0 0 2 0,4 1 1 0,-4-1 1 16,0 0-4-16,0 0 5 0,5 3-4 0,-5-3 3 15,4 0-6-15,-4 0 3 0,9 0 1 0,-9 0 0 16,9 3-3-16,-9-3 5 0,10 0-3 0,-6 0-4 15,5 0 4-15,-1 0 1 0,-2 0-1 0,2 1 1 16,0-1-3-16,3 0 4 0,-2 0 0 0,2 0 0 16,-1 0 0-16,2 0-2 0,1 0 1 0,-2 0-1 15,1 3-2-15,-1-6 1 0,0 3 0 0,1 3 1 0,1-6 3 16,-3 3-4-16,3 0 0 0,0 3-1 0,-1-6 0 16,0 3 0-16,1 0 4 0,-3 0-5 0,3 0 3 15,0-1-3-15,-6 1 3 0,2 0-2 0,5 0 2 16,-5 0-2-16,0 0 1 0,-3 0 3 0,2 0-1 15,-8 0-2-15,13 0 0 0,-8 0-1 0,4 0 3 16,-9 0-5-16,10 0 4 0,-6 0-5 0,-4 0 6 16,9 0-1-16,-9 0-1 0,8 0-2 0,-8 0-1 15,0 0 8-15,6 0-3 0,-6 0 0 0,0 0-5 0,0 0 7 16,8 0-1-16,-8 0-5 0,0 0-1 0,0 0 3 16,0 0-2-16,0 0 4 0,0 0 1 0,0 0-10 15,0 0-14-15,0 0-17 0,0 0-17 0,0 0-7 16,0 0-19-16,0 0-26 0,0 0-40 0,-17 5-148 15,17-5-319-15,-9 1 140 0</inkml:trace>
  <inkml:trace contextRef="#ctx0" brushRef="#br0" timeOffset="129819.24">22714 7445 5 0,'-4'4'104'0,"4"-4"-11"16,-1 1-10-16,1-1 0 0,0 0-1 15,-2 4-9-15,2-4-1 0,0 0-1 0,-2 2-2 0,2-2 0 16,0 0 4-16,0 0-4 0,0 0 4 0,0 0-11 16,0 0 0-16,0 0 2 0,0 0-16 0,0 0 4 15,0 0-3-15,0 0-12 0,0 0 0 0,0 0-7 16,0 0-7-16,-4 2 1 0,4-2-2 0,0 0 0 16,0 0 1-16,0 0-4 0,0 0 0 0,0 0 4 15,0 0-1-15,0 0-4 0,0 0-1 0,0 0 6 16,0 0-4-16,0 0 0 0,0 0 3 0,0 0-1 0,0 0-1 15,0 0-1-15,0 0 0 0,0 0-7 0,0 0 1 16,0 0 2-16,15 0 2 0,-15 0-3 0,0 0-1 16,10 0 0-16,-4 0-4 0,-6 0 4 0,7 3-1 15,-1-3 0-15,-6 0 1 0,11 0 9 0,-3 0-2 16,1 0 3-16,1 0-4 0,2 0-4 0,-3 0-2 16,-2 0 2-16,1 0-7 0,-8 0 3 0,13 0-2 15,-5 0 2-15,-2-3-4 0,-1 3 6 0,-5 0 5 16,8-2 6-16,-8 2 0 0,6 0 3 0,-6 0-4 15,0 0 12-15,5-1 6 0,-5 1 0 0,0 0 1 16,0 0-3-16,0 0-1 0,0 0-3 0,9 1-2 0,-9-1 1 16,0 0-1-16,0 0-2 0,5-1-8 0,-5 1-4 15,0 0 2-15,0 0-1 0,0 0-2 0,0 0-2 16,0 0-4-16,0 0 0 0,0 0-1 0,0 0-1 16,0 0 0-16,0 0-5 0,0 0-7 0,0 0-21 15,0 0-18-15,0 0-22 0,0 0-21 0,0 0-22 16,0 0-24-16,0 0-34 0,0 0-216 0,0 6-412 15,0-6 183-15</inkml:trace>
  <inkml:trace contextRef="#ctx0" brushRef="#br0" timeOffset="131169.76">27722 7386 47 0,'0'0'169'0,"0"0"-13"0,0 0-6 15,0 0-22-15,0 0-4 0,0 0-9 0,0 0-11 0,0 0-5 16,0 0-8-16,0 0-12 0,0 0 0 16,0 0-7-16,0 0-12 0,0 0 1 0,0 0 0 15,0 0-3-15,0 0-2 0,0 0 3 0,0 0 2 0,0 0-4 16,0 0-3-16,0 0 1 0,0 0-3 15,0 0-4-15,0 0-4 0,0 0 2 0,0 0-1 0,0 0-3 16,0 0-11-16,0 0 3 0,0 0-3 0,0 0 0 16,0 0-12-16,0 0 2 0,0 0-5 0,0 0 6 15,0 0-5-15,0 0 0 0,0 0-1 0,0 0-2 16,0 0-4-16,0 0 0 0,0 0 2 0,0 0-1 16,0 0-3-16,0 0-2 0,0 0 1 0,0 0 1 0,0 0 0 15,0 0-5-15,0 0 0 0,0 0 2 0,0 0 0 16,0 0 0-16,0 0-2 0,0 0 0 15,0 0 1-15,0 0 2 0,0 0 0 0,0 0-2 0,0 0-3 16,0 0 2-16,0 0 0 0,0 0-3 0,0 0 1 16,0 0 3-16,0 0-2 0,0 0 2 0,0 0 4 15,0 0 0-15,0 0-2 0,0 0 5 0,19 4-5 16,-11-3-6-16,-2 1 9 0,7-2-4 0,-5 1 1 16,2 1 0-16,0 0 0 0,0-1-1 0,2 0-1 15,-1 1 1-15,0-1 3 0,-1-1-7 0,1 3 3 16,0-3 0-16,0 0-2 0,-5 2-2 0,1-2 5 0,1 0-2 15,-1 3 0-15,1-2-2 0,-2 0 0 0,1-1-2 16,0 0 3-16,-7 0-3 0,9 2-3 0,-9-2 4 16,7 0 2-16,-7 0-1 0,7 2 0 0,-7-2-6 15,0 0 6-15,0 0-2 0,0 0 3 0,0 0-3 16,0 0-7-16,0 0-24 0,0 0-19 0,0 0-22 16,0 0-34-16,0 0-25 0,-14-9-32 0,10 8-208 15,-1 0-403-15,5 1 178 0</inkml:trace>
  <inkml:trace contextRef="#ctx0" brushRef="#br0" timeOffset="131594.57">27750 7444 25 0,'0'0'144'15,"0"0"-3"-15,-4 5-5 0,4-5-5 0,0 3-11 16,0-3-12-16,0 0-5 0,0 4 0 0,0-4-6 16,0 0-8-16,0 0-3 0,0 0-7 0,0 5-8 15,0-5-9-15,0 0 1 0,0 0-2 0,3 4-8 0,-3-4-4 16,0 0-4-16,0 0-8 0,0 0-3 0,0 6-3 16,0-6 0-16,0 0-6 0,1 2-1 15,-1-2-2-15,0 0-2 0,0 5-3 0,0-5 0 0,0 0-1 16,0 0 1-16,0 0-5 0,0 0-1 0,0 4 2 15,0-4-1-15,0 0 0 0,0 0 10 0,0 0-2 16,0 0 3-16,8 1-4 0,-2-1 10 0,-6 0-3 16,9-1-6-16,-9 1 3 0,12 0-2 0,-5-1-4 15,1 2 2-15,0-1-4 0,-2 0-2 0,5 0 1 0,-2 1-7 16,-1 0 3-16,0 0 0 0,1 0-7 16,1 1 6-16,-4-2-2 0,3 1 1 0,-4 0-5 0,-1 1 3 15,-4-2 2-15,9 3-4 0,-6-3 1 0,-3 0 0 16,0 0 2-16,0 0-1 0,0 0-4 0,0 0-14 15,0 0-36-15,0 0-34 0,0 0-40 0,0 0-82 16,0 0-135-16,-7-11-367 0,7 11 164 0</inkml:trace>
  <inkml:trace contextRef="#ctx0" brushRef="#br0" timeOffset="136009.1">21973 8537 19 0,'0'0'113'16,"-8"0"-13"-16,8 0-4 0,0 0-16 0,0 0-9 15,0 0-9-15,0 0-6 0,0 0-1 0,-6 1-18 16,6-1 8-16,0 0-2 0,0 0-2 0,0 0 3 16,0 0 2-16,0 0 3 0,-4 2-1 0,4-2 5 15,0 0 1-15,0 0 2 0,0 0-2 0,0 0-4 16,0 0-5-16,0 0-1 0,0 0-6 0,0 0-4 16,0 0 2-16,0 0 1 0,-5 3-8 0,5-3 1 0,0 0-5 15,0 0 1-15,0 0-5 0,0 0 4 0,-5 2-1 16,5-2 1-16,0 0 2 0,0 0 0 0,-5 1 4 15,5-1 3-15,0 0 7 0,0 0-2 0,-7 0 2 16,7 0 4-16,0 0 0 0,0 0-8 0,0 0 1 16,0 0-5-16,0 0 3 0,0 0-10 0,-10 1 3 15,10-1-6-15,0 0-3 0,0 0-2 0,0 0-3 0,0 0 2 16,0 0-5-16,0 0 2 0,0 0-1 16,0 0-2-16,0 0-1 0,0 0 2 0,0 0 0 15,0 0 1-15,0 0 2 0,0 0-1 0,0 0 4 0,-5-2-3 16,5 2 0-16,0 0 0 0,0 0-1 15,0 0-1-15,0 0 0 0,0 0-2 0,0 0 0 0,0 0-4 16,0 0 3-16,0 0-1 0,0 0-1 0,0 0 0 16,0 0-2-16,0 0-3 0,0 0 3 0,0 0-4 15,0 0 1-15,0 0 0 0,0 0 2 0,0 0-1 16,0 0-2-16,22-2 1 0,-22 2 0 0,8-3 3 16,-3 3-4-16,1 0 2 0,2 0-2 0,-1 0 0 0,-7 0-1 15,16 0 2-15,-7 0-2 0,2 0 1 16,-4 0-2-16,4 0 0 0,-5 0 2 0,2 0-2 0,1 0-2 15,-3 2 2-15,3-1 0 0,-4 1-4 0,-1-2-11 16,4 0-6-16,-2 1-5 0,-6-1-4 0,8 2-7 16,-3-2-5-16,-5 0-12 0,4 4-16 0,0-3-19 15,-4-1-20-15,0 0-32 0,0 0-51 0,0 0-119 0,0 0-334 16,0 0 147-16</inkml:trace>
  <inkml:trace contextRef="#ctx0" brushRef="#br0" timeOffset="136502.79">21995 8635 5 0,'0'0'163'0,"-4"2"-11"0,4-2-6 0,0 0-12 0,0 0-14 16,-2 4-12-16,2-4-9 0,0 0-10 0,-6 1-10 16,6-1-6-16,0 0-5 0,0 0-11 0,0 0-5 15,0 0-7-15,0 0 1 0,0 0-7 0,0 0-5 16,0 0-3-16,0 0-2 0,-1 5-2 0,1-5 1 0,0 0-2 15,0 0 4-15,0 0-2 0,0 0 4 0,0 0 1 16,0 0-2-16,0 0 0 0,-1 2 0 0,1-2 2 16,0 0-1-16,0 0-2 0,0 0 1 0,0 0-2 15,0 0-2-15,0 0 2 0,0 0-6 0,0 0-1 16,0 0-2-16,9 0-1 0,-9 0-1 0,6 2 0 16,-6-2-5-16,8 1 3 0,-4 0-7 0,-4-1 2 15,11 1 1-15,-5-1-2 0,1 3-3 0,-1-3 0 16,-6 0 0-16,9 0 1 0,-9 0-2 0,0 0-2 15,0 0 2-15,8 1 1 0,-8-1-3 0,0 0-1 0,0 0 2 16,0 0 1-16,0 0-5 0,0 0-16 0,0 0-24 16,0 0-19-16,0 0-27 0,0 0-30 15,0 0-34-15,0 0-164 0,0 0-340 0,-10-11 151 0</inkml:trace>
  <inkml:trace contextRef="#ctx0" brushRef="#br0" timeOffset="137797.85">27317 8584 164 0,'0'0'161'0,"-7"-3"-15"0,7 3-15 0,-2-2-15 15,2 2-12-15,0 0-11 0,-9-2-7 0,9 2-3 16,0 0-7-16,0 0-9 0,0 0-2 0,0 0-2 16,0 0-1-16,0 0 4 0,-9 2 0 0,9-2-3 0,0 0-4 15,-8 0 1-15,8 0 2 0,0 0-3 16,-8 0 0-16,2 1 2 0,6-1-4 0,-5 2-3 0,5-2-1 15,0 0-1-15,0 0-2 0,-13-1-3 0,13 1-7 16,-8 1-2-16,8-1-1 0,-7 2-1 0,7-2 1 16,0 0-1-16,0 0-2 0,-9-2-4 0,9 2 1 15,-5 2-1-15,5-2-3 0,0 0 0 0,-4 2-1 16,4-2-1-16,0 0 1 0,0 0-7 0,0 0 1 16,0 0 0-16,0 0-1 0,0 0-1 0,-2 3-1 15,2-3 0-15,0 0-2 0,0 0-2 0,0 0 3 0,0 0-7 16,0 0 3-16,0 0-5 0,0 0 2 0,0 0-1 15,0 0 1-15,0 0-4 0,0 0 3 0,0 0-2 16,0 0 3-16,0 0-5 0,0 0 0 0,9 5-1 16,-9-5 3-16,5 3-3 0,-5-3 3 0,8 2 1 15,0-2-1-15,-3 2 13 0,3 0-10 0,-1-2 6 16,5 3 1-16,-3-3-2 0,0 3-5 0,4-2 1 16,-3 0 2-16,-5-1-5 0,3 3 2 0,-8-3 1 15,10 0-4-15,-5 1 2 0,-5-1-3 0,7 0 0 0,-7 0 3 16,5 3-5-16,-5-3 1 0,0 0-1 15,0 0 2-15,0 0-4 0,0 0-1 0,6 0 2 0,-6 0-1 16,0 0 0-16,0 0-5 0,0 0 4 0,0 0-4 16,0 0-7-16,0 0-11 0,0 0-8 0,0 0-16 15,0 0-13-15,0 0-13 0,-15 5-11 0,15-5-11 16,-3 4-15-16,3-4-9 0,-5 1-19 0,5-1-22 16,-7 0-41-16,7 0-149 0,-8 3-379 0,8-3 168 15</inkml:trace>
  <inkml:trace contextRef="#ctx0" brushRef="#br0" timeOffset="138132.23">27141 8661 134 0,'0'0'140'16,"0"0"-10"-16,0 0-5 0,0 0-13 0,0 0-8 15,0 0-7-15,0 0-11 0,0 0-3 0,0 0-12 16,-3 3-6-16,3-3-4 0,0 0-11 0,0 0-3 16,0 0-3-16,0 0-3 0,0 0-1 0,0 0-9 0,0 0-3 15,0 0-1-15,0 0 3 0,0 0-2 16,0 0 5-16,5 2 1 0,-5-2 4 0,0 0-3 0,8 3 2 16,-7-1 1-16,-1-2-2 0,9 3 0 0,-4-2-2 15,0 0 0-15,3 1-3 0,1-1-8 0,-1 1 4 16,2-1 0-16,-4 0 5 0,3 1-12 0,-1-2 7 15,0 2-1-15,0 1-12 0,-3-3 6 0,1 2 0 16,-6-2-5-16,7 1 1 0,-3 1-1 0,-4-2-6 16,0 0-19-16,10 0-40 0,-10 2-45 0,0-2-71 15,0 0-156-15,0 0-348 0,0 0 153 0</inkml:trace>
  <inkml:trace contextRef="#ctx0" brushRef="#br0" timeOffset="145781.06">22726 6420 76 0,'2'-4'163'0,"-2"4"-11"0,0 0-11 0,0-3-14 16,0 3-11-16,0 0-10 0,0 0-13 0,0 0-4 15,4-3-10-15,-4 3-5 0,0 0-13 0,0 0-5 16,0 0-6-16,0 0-6 0,0 0 0 0,0 0-11 16,0 0-4-16,0 0-4 0,0 0-1 0,0 0-2 15,0 0 0-15,0 0-1 0,0 0-3 0,0 0-6 16,0 0 3-16,0 0 2 0,0 0 6 0,0 0-8 16,0 0 8-16,0 0-5 0,0 0 5 0,0 0-1 15,0 0 1-15,0 0-2 0,0 0-6 0,0 0 4 16,-13 6 1-16,10-2-5 0,1 1-2 0,-3-3 2 15,-1 2-2-15,1-2-3 0,-1 1 0 0,-1 2-3 0,4-1 3 16,-3 0-2-16,1 1-1 0,0 0-1 16,-2-2-1-16,1 1-2 0,-1 1 5 0,0 0 0 0,0-3-3 15,1 2-2-15,0 0 1 0,1-2 5 0,-1 4-4 16,1-4 0-16,-2 2-2 0,0 0 1 0,2 0 2 16,0 1-4-16,-3-1 0 0,2-1-1 0,1 2 2 15,-3-1 1-15,4-1-1 0,-2 1 2 0,-3-1-4 16,5 1 1-16,-3 2 1 0,1-2 4 0,1-2-3 15,-4 4-1-15,4-3-2 0,0 0-4 0,-4 0 6 0,2 0 2 16,0 2-1-16,1-2 4 0,1-1 2 0,-2 3 0 16,0-3 0-16,0 1 0 0,2-1-3 15,0 1 1-15,-2-1-2 0,1 0 1 0,0-1-2 0,-1 3 0 16,2-2 0-16,0 0-1 0,-1 1-1 0,1-1 0 16,0 1 0-16,-2-1 2 0,5 1 0 0,-5-1-1 15,2 0 0-15,0 1-3 0,1-1 2 0,3 1 0 16,-3-3-1-16,4 0 1 0,-4 4-3 0,4-4 0 15,-5 3 0-15,5-3 0 0,-4 2 1 16,4-2 4-16,0 0-3 0,-5 3-2 0,5-3 3 0,0 0-2 16,0 0-1-16,0 0-1 0,0 0-8 0,0 0-8 15,0 0-5-15,0 0-9 0,0 0-10 0,0 0-10 0,0 0-21 16,0 0-15-16,0 0-21 0,0 0-32 16,18-10-149-16,-14 8-312 0,0-3 139 0</inkml:trace>
  <inkml:trace contextRef="#ctx0" brushRef="#br0" timeOffset="146610.14">22409 6559 21 0,'0'0'63'0,"0"0"-2"0,0 0 2 0,-5-3-1 16,5 3 0-16,0 0 5 0,0 0 0 0,0 0-1 16,0 0 0-16,0 0 7 0,0 0 3 0,0 0 2 0,0 0 1 15,0 0-1-15,0 0-4 0,0 0-4 16,0 0-5-16,0 0-6 0,0 0-6 0,-3-2-8 16,3 2-3-16,0 0-4 0,0 0-5 0,0 0-3 0,0 0-5 15,0 0-2-15,0 0-3 0,0 0 3 0,0 0-5 16,0 0-2-16,0 0 1 0,0 0-6 0,0 0-1 15,0 0 2-15,0 0 0 0,0 0 3 0,0 0 1 16,0 0-2-16,0 0 3 0,0 0 2 0,0 0 6 16,0 0-9-16,0 0 3 0,0 0 0 0,0 0-5 15,0 0 3-15,0 0-6 0,0 0-3 0,0 0 2 16,0 0-1-16,0 0-2 0,0 0-1 0,0 0-2 16,0 0 2-16,0 0 4 0,0 0-6 0,0 0-1 0,0 0 1 15,0 0 0-15,0 0 0 0,0 0-1 16,0 0-1-16,0 0-2 0,0 0 0 0,0 0 1 15,0 0-1-15,0 0 0 0,0 0 0 0,-6 5 0 16,6-5 0-16,0 0 1 0,-2 4 1 0,2-4 0 0,-2 1-2 16,2-1 1-16,-3 6-1 0,0-4 2 0,0 3-1 15,2-4 5-15,-2 3-5 0,-1 1-2 0,2 0 6 16,-2 0-3-16,0-2-2 0,0 1 0 0,-2 2 3 16,2-1 3-16,0 0-1 0,-1-1 4 0,1-1-6 15,0 2 3-15,2-3 2 0,-3 2-5 0,2-1 3 16,-1 0-3-16,4-3-3 0,-2 5 4 0,-1-4-4 15,3-1 4-15,-1 3-3 0,1-3 3 0,-4 2 2 0,4-2-6 16,0 0 3-16,-2 5-3 0,2-5 2 16,0 0-2-16,0 0 2 0,0 0-1 0,0 0-1 15,0 0 0-15,0 0 3 0,0 0 0 0,-2 3 0 0,2-3-3 16,0 0-1-16,0 0-1 0,0 0 3 0,0 0 1 16,0 0-2-16,0 0 5 0,0 0-2 0,0 0-3 15,0 0-2-15,5 4 6 0,-5-4-4 0,4 3 4 16,-4-3-1-16,8 0-1 0,-4 1 3 0,1 2-2 15,-5-3-2-15,9 0 4 0,-3 0 5 0,1 1-3 16,0-1 4-16,2 0-3 0,0 0 1 0,3 1-2 16,-2-1 1-16,0 2-6 0,3-1 3 0,-4-1-1 15,-1 0-2-15,-1 0 1 0,1 0-1 0,-2 0 1 0,1 0-3 16,-7 0 3-16,7 0 1 0,-7 0 1 16,9 0 0-16,-9 0 5 0,0 0 4 0,0 0-1 15,9 0 2-15,-9 0-4 0,0 0 3 0,0 0-5 0,0 0-2 16,0 0 0-16,0 0 0 0,0 0-3 0,0 0 0 15,7 0-1-15,-7 0-10 0,0 0-16 16,0 0-17-16,0 0-26 0,0 0-25 0,0 0-41 0,0 0-61 16,0 0-103-16,0 0-319 0,2-3 141 0</inkml:trace>
  <inkml:trace contextRef="#ctx0" brushRef="#br0" timeOffset="148031.35">22613 7541 8 0,'8'-1'109'0,"-8"1"-4"16,6-1-12-16,-2-2-4 0,-4 3-6 0,5-5-19 0,-5 5 6 16,7 0-9-16,-7 0-2 0,3-4-10 0,-3 4-6 15,0 0 6-15,4-3 2 0,-4 3-2 0,2-3 2 16,-2 3 5-16,0 0-8 0,2-2 4 0,-2 2-4 15,0 0-6-15,0 0-1 0,0 0-4 0,0-5-2 16,0 5 0-16,0 0-8 0,0 0-2 0,0 0 1 16,0 0 3-16,0 0 5 0,0 0-5 0,0 0-7 15,0 0 3-15,0 0 3 0,0 0-3 0,0 0-3 16,0 0-4-16,0 0 1 0,0 0 1 0,-9-1-2 16,9 1-12-16,0 0 5 0,-11 0 2 0,11 0-2 0,-12 5 8 15,7-3-6-15,0-1 11 0,-1 2-4 0,-5 0 0 16,4 3-4-16,-2-3-3 0,-1 1 3 0,-1-1 1 15,2 2-3-15,-2-1 5 0,2 0-2 0,-3-2 6 16,1 5-9-16,-1-2 3 0,1 2 0 0,1-2 0 16,-1 2-1-16,2-4-2 0,-1 1 1 0,1 3-6 15,2-2 5-15,-1 1-1 0,-1 1-4 0,3-3 3 16,1-1-1-16,1 1 0 0,-3-1 0 0,1 0 2 16,2-2-2-16,-1 0-1 0,1 4 3 0,0-4-3 0,4-1 1 15,-10 3 0-15,8-1-4 0,2-2 2 16,-8 3 0-16,4-1-5 0,4-2 1 0,-4 1-2 0,4-1 6 15,0 0-1-15,-6 3-4 0,6-3-2 0,0 0 0 16,-5 2-6-16,5-2-15 0,0 0 5 0,-4 2-5 16,4-2-4-16,0 0-9 0,0 0-5 0,0 0-11 15,0 0-6-15,0 0 4 0,0 0-16 0,0 0-6 16,0 0-8-16,0 0-24 0,0 0-48 0,-3-8-121 16,3 4-294-16,3-1 130 0</inkml:trace>
  <inkml:trace contextRef="#ctx0" brushRef="#br0" timeOffset="148663.91">22393 7531 40 0,'0'0'140'0,"0"0"-19"0,0 0-13 16,-2-3-6-16,2 3-14 0,0 0-3 0,0 0-23 15,0 0 9-15,0 0-11 0,0 0-1 0,-3-4-7 16,3 4-4-16,0 0-7 0,0 0 7 0,0 0-8 16,0 0 3-16,0 0-1 0,0 0 1 0,0 0-10 0,0 0 6 15,0 0 1-15,0 0 1 0,0 0-1 0,0 0-3 16,0 0-6-16,0 0 2 0,0 0-2 0,0 0-8 16,0 0 2-16,0 0-6 0,0 0-2 0,0 0-1 15,0 0 5-15,0 0-6 0,0 0-2 0,0 0 1 16,0 0 5-16,0 0 1 0,0 0 6 0,0 0 4 15,-6 11 0-15,6-7 4 0,0-4-3 0,-4 4 0 0,0 2 2 16,2-2 1-16,-2 0-7 0,1 0 0 16,-2 3 7-16,0-2-1 0,0 1-5 0,1 0-8 0,-1 1 1 15,1-3 3-15,-1 4-4 0,1 1 1 0,-1-1-4 16,0-1-2-16,4-3-3 0,-3 0 2 0,0 0-1 16,0 1-4-16,0-1 0 0,3 0-1 0,-1-1 0 15,-1 1 1-15,-1-1-3 0,4-3-1 0,-1 7 5 16,-2-3-3-16,3-4 3 0,-1 3 3 0,1-3-4 15,0 4-1-15,0-4-1 0,-2 5 0 0,2-1-4 16,0-4 8-16,0 0-4 0,0 4 3 0,0-4 1 0,2 4 1 16,-2-4 0-16,4 4 3 0,-4-4-3 0,1 4 7 15,-1-4-4-15,9 0 3 0,-9 0-1 0,1 2-2 16,-1-2-2-16,6 3-1 0,-6-3 5 0,7-1-3 16,-3 2 0-16,-4-1-3 0,10 1 1 0,-2 2-3 15,-3-3 3-15,3 0-4 0,-2 0 1 0,2 0 0 16,-2 3-3-16,-6-3 2 0,13 0-9 0,-7 0 6 15,-2 2-1-15,-4-2-2 0,9-2 4 0,-9 2-2 16,7 2 0-16,-7-2 1 0,0 0 1 0,5 0-2 16,-5 0 0-16,0 0 3 0,0 0-4 0,0 0 2 15,7 0-1-15,-7 0-7 0,0 0 6 0,0 0-6 0,0 0 5 16,0 0-7-16,4-2-31 0,-4 2-37 0,0 0-47 16,4-6-64-16,-3 2-232 0,3 2-451 0,0-1 200 15</inkml:trace>
  <inkml:trace contextRef="#ctx0" brushRef="#br0" timeOffset="150256.01">27355 7647 42 0,'0'0'107'0,"0"0"-3"16,0 0-14-16,0 0-3 0,0 0-6 0,0 0-3 16,0 0-5-16,0 0-10 0,0 0-6 0,0 0 1 15,0 0-2-15,0 0-1 0,0 0-1 0,0 0-4 16,0 0 2-16,0 0-11 0,0 0 4 0,0 0-5 15,0 0-3-15,0 0-4 0,0 0-2 0,0 0-3 16,0 0-4-16,0 0-5 0,0 0 1 0,0 0 2 16,0 0-5-16,0 0 5 0,0 0-8 0,0 0 0 0,0 0-2 15,0 0-1-15,0 0-3 0,0 0 0 16,4-4-3-16,-4 4 5 0,0 0-5 0,0 0 4 16,0 0-5-16,0-5-1 0,0 5 1 0,0 0 5 0,0 0-4 15,3-4-5-15,-3 4 2 0,0 0 1 0,0 0-3 16,0 0 4-16,0 0-3 0,0 0-1 0,5-1 2 15,-5 1 1-15,0 0-2 0,0 0-1 0,0 0-2 16,0 0-2-16,0 0 4 0,0 0-3 0,0 0 2 0,-10 7 4 16,7-4-4-16,3-3 3 0,-8 2-4 15,6-1 7-15,-5 3-9 0,1-2 7 0,2 0-1 16,-1 1-2-16,0 1 0 0,1-1 1 0,-5 1-4 0,4-1 4 16,0 0 2-16,-1 1 3 0,-1 0 1 0,-2 3-3 15,0-5 0-15,4 3-1 0,-3-1 4 0,3-1-6 16,-6 2 5-16,2-1-7 0,2-1 4 0,-1 2 1 15,1-2-5-15,0-1 2 0,0 1 2 0,0 1-1 16,0-3-2-16,2 1 3 0,1-1-3 0,4-1 3 16,-6 4-9-16,6-4-12 0,-5 0-6 0,5 0-15 15,0 0-12-15,-8 1-31 0,8-1-161 0,0 0-264 16,0 0 117-16</inkml:trace>
  <inkml:trace contextRef="#ctx0" brushRef="#br0" timeOffset="150781.38">27185 7667 120 0,'0'0'124'0,"0"0"-14"15,0 0-14-15,0 0 5 0,0 0-19 0,0 0-11 16,0 0-6-16,0 0-8 0,0 0 1 0,0 0 0 16,0 0-1-16,0 0 2 0,0 0-1 0,0 0-8 15,0 0 2-15,0 0 4 0,0 0-10 0,0 0-6 16,0 0-7-16,0 0 2 0,0 0-6 0,0 0-3 0,0 0-4 15,0 0 2-15,0 0-9 0,0 0 3 0,0 0-4 16,0 0 3-16,0 0-4 0,-5 11 5 0,5-11-3 16,-2 8-2-16,-1-5 3 0,1-2-1 0,-2 3 5 15,1 0-2-15,-1 1-3 0,-1-2 2 0,3-1 4 16,-3 2 2-16,1 4 4 0,-1-4 1 0,-2 0-5 16,5 0-1-16,0 0-2 0,-3 1-3 0,4-1-1 15,-3-3 18-15,3 3-2 0,1-4-7 0,-4 7 2 16,4-3-4-16,-4-1 0 0,4-3 4 0,4 9-4 15,1-7-5-15,0 1 4 0,-2 1-2 0,2-2 0 16,1 2-2-16,-2-2-2 0,4 3-2 0,1-5 0 0,-2 2 1 16,0 2-2-16,2-3-5 0,-2 1 3 0,1 0-4 15,-3-1 3-15,-1 2-4 0,-4-3 0 0,9 1-3 16,-9-1-10-16,2 2-41 0,-2-2-47 0,6 1-87 16,-6-1-161-16,5 1-370 0,-5-1 164 0</inkml:trace>
  <inkml:trace contextRef="#ctx0" brushRef="#br0" timeOffset="159984.14">23584 6438 9 0,'0'0'128'0,"0"0"-7"15,0 0-11-15,0 0-13 0,0 0-10 0,0 0-6 16,4-5-13-16,-4 5 6 0,0 0-7 0,0 0 0 16,0 0-2-16,0-2-1 0,0 2-2 0,0 0-2 15,0 0-7-15,0 0-5 0,0 0 12 0,0 0-1 16,0 0 0-16,0 0-1 0,0 0-4 0,0 0-3 16,0 0-5-16,0 0-3 0,0 0-6 0,0 0-4 0,0 0 1 15,0 0-11-15,0 0 1 0,0 0 0 16,0 0-3-16,0 0-2 0,0 0-5 0,0 0 2 15,0 0 1-15,0 0-5 0,0 0 2 0,0 0 3 0,0 0 2 16,0 0 0-16,0 0-3 0,0 0 0 0,0 0 2 16,0 0-5-16,-5-3 2 0,5 3-4 0,0 0 0 15,0 0 0-15,0 0-2 0,0 0-3 0,-9-1 4 16,9 1-2-16,0 0-3 0,0 0 4 0,-9 0-2 16,9 0-2-16,0 0 2 0,-7 1-2 0,7-1-4 15,-9 0-1-15,5 2 2 0,4-2 0 0,-8 1 2 16,8-1 0-16,-7 2-4 0,3-2 3 0,-2 2 0 15,6-2-4-15,-7 5 2 0,7-5-1 0,-8 1 1 0,8-1-1 16,-4 4 2-16,1-4-1 0,-1 3-1 0,-1-1 2 16,-1 0-1-16,0 3 2 0,0-3-6 0,-1 0 7 15,2-1-6-15,-1 2 4 0,-3-2-2 0,1 2 3 16,2-1-6-16,-2-2-1 0,-1 3 4 0,3 0-2 16,-2-2 5-16,-1 2-1 0,-4-2-3 0,8 1 6 15,-4 0-5-15,1-2 1 0,0 2-1 0,1 1 0 16,1-1-1-16,-3 0 0 0,3 1 0 0,-1-1 3 15,1 1-5-15,-3-2 4 0,1 3 2 0,2-1-5 16,-2-1 0-16,-2 0 1 0,2 3 5 0,-1-3-3 16,-1 2-1-16,-1-1 2 0,2 2-2 0,1-2 0 0,-1-1 1 15,1 1 3-15,3-1-2 0,-4 0 0 0,3 1-3 16,0-1 4-16,-1 1-5 0,3-1 4 0,-1 1-4 16,1-1 2-16,-2 1-1 0,2-2 2 0,0 2 1 15,2 0 1-15,-1-1-2 0,-1 2-2 0,0-3-1 16,2 2 3-16,2-3 0 0,-6 4-4 0,4-1 3 15,2-3-2-15,-3 5 5 0,1-1-2 0,2-4 0 16,-4 5 2-16,2-5 0 0,2 0-6 0,-4 5 3 16,4-5 3-16,-1 4-2 0,1-4 0 0,-2 4-3 15,2-4-4-15,0 0 8 0,-1 4-3 0,1-4 3 16,0 0-2-16,-1 3 0 0,1-3 0 0,0 0-2 16,-1 4 4-16,1-4-2 0,0 0-1 0,0 6 3 0,0-6-1 15,0 0-3-15,-2 4 2 0,2-4-1 0,0 0 0 16,2 4 2-16,-2-4 0 0,0 0-4 15,0 0-6-15,-2 5-8 0,2-5-8 0,0 0-16 0,0 0-15 16,0 0-12-16,0 0-23 0,0 0-36 16,0 0-179-16,0 0-331 0,0 0 147 0</inkml:trace>
  <inkml:trace contextRef="#ctx0" brushRef="#br0" timeOffset="161107.18">23063 6511 54 0,'0'0'109'0,"0"0"-5"0,-3-4-13 0,3 4-2 15,0 0-6-15,0 0-11 0,-1-4-2 0,1 4-6 16,0 0-8-16,0 0 2 0,0 0-13 0,0 0-5 16,1-5 1-16,-1 5-7 0,0 0 11 0,0 0-3 15,4-4 0-15,-4 4-2 0,0 0 3 0,3-3 1 0,-3 3 4 16,0 0-4-16,0 0-3 0,0 0 1 0,0 0 2 15,0 0-3-15,0 0-3 0,0 0 2 0,0 0-9 16,0 0 2-16,0 0-7 0,0 0 2 0,0 0-5 16,0 0-4-16,0 0-3 0,0 0-3 0,0 0 0 15,0 0 5-15,0 0-7 0,0 0-1 0,0 0 0 16,0 0 1-16,0 0-1 0,0 0 2 0,0 13-3 16,-1-9-1-16,-1 1-1 0,1-1 0 0,-2 0-1 15,1 1 0-15,-2 1 0 0,2-2-2 0,-2 1 5 0,1-1 1 16,-2 2-2-16,4-1 3 0,-2 2-2 15,1-2 2-15,0 1-3 0,-3 1 1 0,4-3 0 16,-1 3-5-16,-2-2 1 0,0 0-1 0,3 2 0 0,-3-1 5 16,1-1-5-16,2-1 0 0,-2 1 1 0,1-1-3 15,-1 1 2-15,2-2-2 0,-4 1 0 0,2-1-1 16,3-1 4-16,-2 2-3 0,2-4 3 0,-3 6-2 16,3-6-1-16,-1 3 0 0,1-3 2 0,-3 4-6 15,3-4 5-15,0 0-1 0,-1 3 2 0,1-3 0 16,0 0-3-16,0 0 5 0,0 0-5 0,0 0 6 15,0 0 0-15,0 6 2 0,0-6-4 0,0 0 3 16,0 0-3-16,0 0 5 0,0 0-5 0,0 0 4 0,0 0-5 16,0 0 3-16,0 0-2 0,0 0 1 15,0 0 4-15,0 0-3 0,-4 3 2 0,4-3 2 16,0 0-2-16,0 0 2 0,0 0 3 0,0 0-1 0,0 0-4 16,0 0 0-16,0 0 3 0,0 0 2 0,0 0 3 15,14-1 6-15,-14 1-2 0,13-2-4 16,-8 2-1-16,4 0-1 0,1 0-1 0,0 0-4 0,0 0 2 15,2 0-3-15,-2 2 2 0,3-2-1 0,-1 1 0 16,-2-1-2-16,0 0 1 0,0 0-4 0,-5 0 3 16,3 0-3-16,-1 0-2 0,-7 0-3 0,12 0 4 15,-12 0-1-15,9 0 0 0,-5 0 3 0,-4 0-2 16,0 0-3-16,10 0 1 0,-10 0 0 0,0 0 0 16,4 0 0-16,-4 0-2 0,0 0-1 0,0 0 0 15,0 0 2-15,0 0-2 0,0 0 2 0,0 0 0 16,8 0 2-16,-8 0-3 0,0 0 2 0,0 0-1 0,0 0-2 15,0 0 1-15,0 0 0 0,0 0-1 0,0 0-3 16,0 0 2-16,0 0 3 0,0 0-2 0,0 0 2 16,0 0 0-16,0 0 0 0,0 0 1 0,0 0-2 15,0 0 3-15,0 0-3 0,0 0 2 0,0 0 2 16,0 0-7-16,0 0 8 0,0 0-1 0,0 0 4 16,0 0 3-16,0 0-3 0,0 0 1 0,0 0 1 15,0 0-1-15,0 0 1 0,-12-8-3 0,12 8 6 16,-5-4-5-16,1 2 8 0,4 2-2 0,-5-5 0 15,1 2-3-15,-1-1 4 0,0 0-6 0,1 0 1 16,-2-1 0-16,2 1 2 0,-2 0 3 0,1-1 0 0,-1 0 1 16,0 0 4-16,1-1-2 0,-1-2-5 0,2 4 3 15,-1 0 0-15,1-3 2 0,-1 2 1 16,0 0-5-16,1-1 1 0,0 2 1 0,1 0 0 0,0 1-1 16,0 1-3-16,3 2-3 0,-3-4 1 0,3 4-2 15,-2-5-2-15,2 5 3 0,-4-4-3 0,4 4-2 16,0 0 0-16,0 0-4 0,-1-3-5 0,1 3-12 15,0 0-12-15,0 0-10 0,0 0-17 0,0 0-14 16,0 0-26-16,0 0-22 0,0 0-34 0,0 0-46 16,0 0-192-16,0 0-422 0,0 0 187 0</inkml:trace>
  <inkml:trace contextRef="#ctx0" brushRef="#br0" timeOffset="166668.87">21933 7295 6 0,'-6'-1'129'0,"6"1"-12"0,-9-2-12 0,9 2-14 16,0 0-3-16,-9-1-12 0,9 1-10 0,0 0-8 15,0 0 2-15,0 0-6 0,0 0-15 0,-5 0 4 16,5 0-6-16,0 0-4 0,0 0-4 0,0 0 5 16,0 0-7-16,0 0 2 0,0 0 4 0,0 0-2 0,0 0 7 15,0 0-6-15,0 0 8 0,0 0-4 16,0 0 2-16,0 0 0 0,0 0-6 0,0 0-2 15,0 0-1-15,0 0-3 0,-9-1-4 0,9 1-9 0,0 0 1 16,0 0 1-16,0 0-4 0,0 0 3 0,0 0-5 16,0 0 6-16,0 0-5 0,0 0-2 0,0 0 8 15,0 0-4-15,0 0 0 0,0 0-1 0,0 0-2 16,0 0 0-16,0 0 1 0,0 0 2 0,0 0 3 16,0 0 0-16,0 0-1 0,0 0-8 0,0 0 6 15,23 2-7-15,-19 0 3 0,-4-2-2 0,9 0 4 16,-3 1-3-16,1 0 1 0,-7-1 3 0,11 0-5 0,-3 0 4 15,-1 3-8-15,5-3 6 0,-4 1-4 0,3-1 0 16,-2 0-3-16,5 2 7 0,0-2-4 16,-3 0-1-16,2 1 0 0,-1 0-2 0,2 0-4 0,-4 0 1 15,3 0 5-15,1-1-2 0,-1 1 3 0,1 2-1 16,-1-3-1-16,-1 0-2 0,0 2-1 0,1-2 6 16,0-2-5-16,-2 2 3 0,2 2-5 0,0-2 5 15,0 0-5-15,-1 0 3 0,1 0 0 0,1 0 0 16,-1 0-6-16,1 0 9 0,-3 0-5 0,2 0 2 0,1 0 2 15,-1 0-2-15,1 2-2 0,-2-2-1 16,1 1 5-16,-1-1-3 0,0 1 2 0,2 0-2 0,-3 1 2 16,1-2-4-16,-1 1 0 0,-2-1 5 0,2 0-5 15,1 0 4-15,-3 1-2 0,1-1 2 0,-1 1 1 16,-1-1-3-16,3 2 2 0,-3-2-3 0,2-1-1 16,-2 2 3-16,0-1-1 0,-1 3 2 0,1-3-1 15,0 0 1-15,0 0 0 0,0 0-4 0,1 0-1 16,0 0 1-16,-3 0-1 0,3 0 1 0,-2 0 2 15,4 0 1-15,-4 1-1 0,2-1-4 0,-2 2 1 16,2-4 2-16,-1 2 2 0,-3 2 1 0,4-2-6 16,1 1 0-16,-5-1 3 0,7-1 1 0,-2 1 1 15,0 1-1-15,-2-1 4 0,1 0-4 0,-3 1-4 0,3 0 9 16,2-1 0-16,0 0-10 0,-5 0 6 0,2 0 2 16,-1 0-2-16,1 1 1 0,0-1-2 15,-2 0 2-15,6 0-2 0,-4 0 2 0,-1 0-1 0,0 0-1 16,1 0 2-16,0 0-3 0,-1 0 4 0,-1 0-7 15,2 0 5-15,-1 0-2 0,1 0 2 0,-3-1 1 16,-5 1-2-16,14 0 0 0,-6-1 1 0,0 2-3 16,-1-2 6-16,3 1-4 0,-2 1-4 0,2-1 5 15,0 0 2-15,1 1-3 0,-2 0 3 0,0-1-1 0,-3 0 0 16,2 0 0-16,-1 0-3 0,1 0 6 16,0 0-6-16,-1 2 3 0,1-2-4 0,0 0-1 0,-1 0-1 15,-2 0-7-15,3 1 14 0,1-1 0 0,-4 1-3 16,3-1 0-16,-2 0 3 0,2 0-5 0,-2 0 2 15,3 0 0-15,-1 0 0 0,2 0 3 0,-2 2-3 16,-2-2-1-16,2 1 3 0,1-1 1 0,1 2-5 16,-4-2 1-16,1 0 4 0,0 1-1 0,1 0-1 15,-1-1 5-15,-7 0-6 0,12 2-1 0,-4-2-1 16,0 2 2-16,-2-2 2 0,2 0-4 0,-1 1 1 16,0-1-3-16,3 2 2 0,-4-2 2 0,3 0 3 0,-1 2-1 15,1-1-3-15,-4-1 4 0,5 0-1 16,-1-1 0-16,0 2-2 0,-1-1-1 0,-2 0 0 0,4 0 2 15,-3 0 1-15,4 3-3 0,-6-3-2 0,3 0 3 16,-1 0 1-16,-1 0-1 0,0 0 0 0,-6 0 3 16,11 0-2-16,-6 1-1 0,-5-1 1 0,12 1-2 15,-12-1 1-15,7 0 2 0,-7 0 1 0,9 0-2 16,-3 0-5-16,-6 0 6 0,8 4-3 0,-2-8 2 16,-6 4-3-16,7 4 2 0,-1-4-1 0,-6 0 2 15,11 0-1-15,-7 1 0 0,-4-1 1 0,9 1-3 16,-9-1 4-16,5 0 0 0,-5 0-1 0,9 0 1 0,-9 0-5 15,9 0 2-15,-9 0 2 0,0 0 1 0,8 0-9 16,-4 1 4-16,-4-1-1 0,0 0 9 0,11 0-1 16,-6 1 1-16,-5-1-3 0,9 0-2 0,-9 0-1 15,8 0-1-15,-8 0 2 0,10 0 2 0,-10 0-1 16,9 0 1-16,-9 0-6 0,8 0 2 0,-8 0 5 16,5 0-4-16,-5 0 2 0,7-1-1 0,-7 1 4 15,0 0-4-15,0 0 3 0,0 0 5 0,7 1-1 0,-7-1 4 16,0 0 1-16,0 0-3 0,0 0 2 0,0 0 0 15,0 0-3-15,0 0 4 0,0 0-7 16,0 0 3-16,0 0 0 0,5 1-3 0,-5-1-2 16,0 0 2-16,0 0-2 0,0 0 0 0,0 0-1 15,0 0-3-15,0 0 6 0,0 0-4 0,0 0 0 0,0 0 2 16,0 0-1-16,0 0 1 0,0 0-3 0,0 0 0 16,0 0 3-16,0 0 3 0,0 0 3 0,0 0 1 15,0 0 4-15,0 0 4 0,0 0 4 0,0 0 3 16,0 0 1-16,0 0 3 0,0 0 1 0,0 0 3 15,0 0-1-15,0 0 1 0,0 0-4 0,0 0 2 0,0 0-1 16,0 0-4-16,0 0-3 0,0 0 2 16,0 0-4-16,0 0-7 0,0 0 4 0,0 0-4 15,0 0 0-15,0 0 2 0,0 0-2 0,0 0-2 0,0 0 2 16,0 0-2-16,0 0-4 0,0 0 1 0,0 0 2 16,0 0-3-16,0 0 2 0,0 0 1 0,0 0 1 15,0 0 1-15,0 0 0 0,0 0 4 0,0 0 1 16,0 0-2-16,0 0 1 0,0 0 0 0,0 0 1 15,0 0-2-15,0 0 1 0,0 0-1 0,0 0-1 16,0 0-3-16,0 0 0 0,0 0-4 0,0 0 3 16,0 0-7-16,0 0 2 0,0 0 0 0,0 0-2 0,0 0 0 15,0 0-1-15,0 0 0 0,0 0-1 16,0 0-2-16,0 0-2 0,0 0 2 0,0 0 0 0,0 0 3 16,0 0 2-16,0 0-1 0,0 0-2 0,0 0-2 15,0 0 1-15,0 0 2 0,0 0-2 0,0 0-1 16,0 0 0-16,0 0-1 0,0 0 4 0,0 0-2 15,0 0-1-15,0 0 0 0,0 0 2 0,0 0-4 16,0 0 4-16,0 0-1 0,0 0 0 0,0 0-2 0,0 0 1 16,0 0 0-16,0 0 3 0,0 0-4 15,0 0 2-15,0 0-1 0,0 0-3 0,0 0 3 16,0 0 1-16,0 0-2 0,0 0 3 0,0 0-2 0,0 0 0 16,0 0-1-16,0 0 0 0,0 0 0 0,0 0 3 15,0 0-2-15,0 0 0 0,0 0 3 0,0 0-6 16,0 0 5-16,0 0-1 0,0 0-2 0,0 0 3 15,0 0-3-15,0 0 3 0,0 0-2 0,0 0 0 16,0 0 0-16,0 0 0 0,0 0 1 0,0 0-1 16,0 0 0-16,0 0-3 0,0 0 5 0,0 0-5 15,0 0 4-15,0 0-2 0,0 0-1 0,0 0-1 0,0 0 3 16,0 0-1-16,0 0 0 0,0 0 0 0,0 0 2 16,0 0 2-16,0 0-4 0,0 0 0 0,0 0 1 15,0 0 2-15,0 0-2 0,0 0-1 0,0 0 1 16,0 0 0-16,0 0 0 0,0 0 0 0,0 0-2 15,0 0 3-15,0 0-4 0,0 0 6 0,0 0-3 16,0 0-5-16,0 0 5 0,0 0 1 0,0 0 0 16,0 0 2-16,0 0-3 0,0 0-3 0,0 0 5 15,0 0-1-15,0 0 1 0,0 0 0 0,0 0 0 16,0 0-1-16,0 0-1 0,0 0 0 0,0 0 0 16,0 0-1-16,0 0 1 0,0 0 1 0,0 0 2 0,0 0-4 15,0 0 0-15,0 0-1 0,0 0 2 0,0 0-1 16,0 0 0-16,0 0 1 0,0 0 2 0,0 0-3 15,0 0 2-15,0 0-1 0,0 0 0 0,0 0 1 16,0 0 0-16,0 0 0 0,0 0-5 0,0 0 3 16,0 0 1-16,0 0 2 0,0 0 0 0,0 0-7 15,0 0 5-15,0 0 4 0,0 0-7 0,0 0 3 16,0 0 0-16,0 0 1 0,0 0-3 0,0 0 3 16,0 0 0-16,0 0-2 0,0 0 3 0,0 0-2 15,0 0-1-15,0 0 3 0,0 0-8 0,0 0 2 0,0 0 7 16,0 0-8-16,0 0 7 0,0 0-5 0,0 0 4 15,0 0 4-15,0 0-4 0,0 0-1 0,0 0 2 16,0 0-3-16,0 0 2 0,0 0-1 0,0 0 0 16,0 0 0-16,0 0 0 0,0 0 0 0,0 0 1 15,0 0-5-15,0 0 3 0,0 0-5 0,0 0-1 16,0 0 9-16,0 0-1 0,0 0-3 0,0 0 1 16,0 0 4-16,0 0-1 0,0 0-1 0,0 0 2 15,0 0-1-15,0 0-9 0,0 0 9 0,0 0 0 0,0 0-6 16,0 0 0-16,0 0 7 0,0 0-3 15,0 0 2-15,0 0-4 0,0 0 2 0,0 0 2 0,0 0-1 16,0 0 2-16,0 0-3 0,0 0-4 0,0 0 0 16,0 0 6-16,0 0 1 0,0 0-2 15,0 0 1-15,0 0 0 0,0 0-1 0,0 0-2 0,0 0-1 16,0 0 0-16,0 0 2 0,0 0 2 0,0 0-2 16,0 0-4-16,0 0 5 0,0 0 2 0,0 0-4 15,0 0 0-15,0 0 5 0,0 0-5 0,0 0 0 16,0 0 3-16,0 0-2 0,0 0 0 0,0 0 0 15,0 0 1-15,0 0 1 0,0 0-1 0,0 0-2 16,0 0 3-16,0 0-2 0,0 0 0 0,0 0 1 16,0 0-1-16,0 0 0 0,0 0 0 0,0 0 0 0,0 0-11 15,0 0-5-15,0 0-2 0,0 0-5 0,0 0-5 16,0 0-12-16,0 0-13 0,0 0-9 0,0 0-25 16,0 0-17-16,0 0-37 0,0 0-46 0,0 0-201 15,0 0-419-15,3-10 185 0</inkml:trace>
  <inkml:trace contextRef="#ctx0" brushRef="#br0" timeOffset="169260.15">22438 7965 110 0,'0'0'94'15,"0"0"-6"-15,4 3 5 0,-4-3-3 0,0 0-5 16,1 2-6-16,-1-2 1 0,0 0-1 0,0 0-2 16,0 0-12-16,0 0 4 0,0 0-9 0,0 0-4 15,0 0 1-15,0 0-9 0,0 0 3 0,0 0-3 16,0 0-1-16,0 0-4 0,0 0-6 0,0 0-1 0,0 0 0 15,0 0-3-15,0 0-7 0,0 0 1 0,0 0 1 16,0 0-4-16,0 0-3 0,0 0-3 0,0 0-5 16,0 0-7-16,0 0 7 0,0 0 1 0,0 0-2 15,0 0-2-15,0 0 1 0,0 0 7 0,0 0-2 16,0 0 4-16,0 0 2 0,0 0 1 0,0 0 4 16,0 0 1-16,0 0-1 0,0 0-2 0,0 0 5 15,0 0-8-15,0 0 2 0,0 0-1 0,0 0-5 0,0 0 0 16,0 0-2-16,0 0 2 0,0 0-2 15,0 0-4-15,0 0-3 0,0 0 2 0,0 0-2 16,0 0 0-16,0 0-3 0,0 0 4 0,0 0-3 0,0 0 2 16,0 0-3-16,0 0-1 0,0 0 1 15,0 0-1-15,0 0 3 0,0 0-3 0,0 0 0 0,0 0-1 16,0 0 4-16,0 0-4 0,0 0-2 0,0 0 2 16,0 0-2-16,0 0 2 0,7 2-1 0,-4-2 0 15,1 2 0-15,1 2-3 0,1-2 3 0,1-1 0 16,3 3-1-16,1 0 3 0,0-2-4 0,3 4 2 15,-1-3 0-15,1 3-4 0,-4-2 3 0,4 1-4 0,-1 0 4 16,0 0-4-16,5-1 2 0,-8 2 1 16,1-1 0-16,1-1 2 0,1-1 1 0,-2 1-2 15,0-1-4-15,-1 1 3 0,1 1 0 0,-2-3 1 0,3 2-3 16,-5 0 1-16,2-2 1 0,-1 1 1 0,2 1-2 16,-1-1-2-16,0 0 1 0,1 1 2 0,1-1 3 15,-5-1-2-15,3 2-1 0,-3-2-4 0,1 2 3 16,-2-1-2-16,0-1 3 0,0 0 0 0,-1 2-1 15,0-3 3-15,-1 0-4 0,-3-1 0 0,6 2 3 16,-4 1-4-16,-2-3 1 0,7 3-1 0,-7-3 1 16,4 1-6-16,-4-1-15 0,0 0-12 0,7 1-18 0,-7-1-31 15,0 0-34-15,4-5-55 0,-4 5-142 0,0 0-339 16,-5-10 150-16</inkml:trace>
  <inkml:trace contextRef="#ctx0" brushRef="#br0" timeOffset="170396.26">22671 7943 53 0,'0'0'160'0,"0"0"-10"0,0 0-9 0,0 0-8 16,0 0-6-16,0 0-13 0,0 0-7 0,0 0-11 15,0 0-6-15,0 0-3 0,0 0-11 0,0 0-2 16,2 3-2-16,-2-3-5 0,0 0-1 0,0 0-3 16,0 0-1-16,0 0 2 0,0 0 0 0,0 0-4 15,0 0 0-15,0 0 0 0,0 0-5 0,0 0 0 16,0 0-1-16,0 0-1 0,0 0 0 0,0 0-3 15,0 0-4-15,0 0-4 0,0 0-4 0,0 0-2 16,0 0-5-16,0 0-5 0,0 0-1 0,0 0 0 16,0 0-9-16,0 0 2 0,0 0 0 0,0 0 0 0,0 0-3 15,0 0-1-15,-20-4-3 0,20 4 0 16,-5-2 0-16,5 2-2 0,-7 0 0 0,7 0-1 0,-10 0-1 16,10 0-1-16,-13 2 0 0,7-2-1 0,-2 1-2 15,1 1 1-15,0-2 0 0,7 0 2 0,-14 0-2 16,7 0 1-16,-1 0-1 0,0 0-2 0,0 1 3 15,3 0-2-15,-5-1 0 0,10 0 0 0,-10 0 0 16,2 2 0-16,8-2 0 0,-10 0 0 0,6 1 0 16,4-1-3-16,-9 2-4 0,4-1 7 0,5-1-2 15,-9 3 4-15,7-2-2 0,2-1-3 0,-7 1 0 16,7-1 1-16,0 0 2 0,-6 2-1 0,6-2 0 0,0 0 1 16,0 0 0-16,-5 1-1 0,5-1-1 0,0 0-1 15,0 0 0-15,-8 1 2 0,8-1 1 0,0 0-3 16,-5 1 2-16,5-1-1 0,0 0 1 0,-5 1-4 15,5-1 2-15,0 0 0 0,-5 1 0 0,5-1-1 16,0 0-1-16,0 0 2 0,0 0-3 16,0 0 3-16,0 0 1 0,0 0-1 0,0 0-1 0,0 0 1 15,0 0-2-15,0 0 4 0,0 0-4 0,0 0 3 16,0 0-1-16,0 0 3 0,0 0 1 0,0 0-5 16,0 0 2-16,0 0-1 0,0 0 1 0,0 0-1 15,0 0 0-15,0 0-1 0,0 0 2 0,0 0 1 16,0 0-1-16,0 0-2 0,0 0 1 0,0 0 0 0,0 0 3 15,0 0-4-15,0 0 2 0,0 0-4 16,0 0 3-16,0 0 0 0,0 0 0 0,0 0 0 0,0 0-3 16,0 0 5-16,0 0-1 0,0 0-1 0,6 7-1 15,-6-7 1-15,5 2 1 0,-2 2-1 0,-3-4-1 16,6 4 0-16,-5-1 2 0,3 1-2 0,-1-3 3 16,-1 3-2-16,1 0 0 0,-3-4 0 0,5 8 2 15,-3-6 0-15,0 4 0 0,4-2 0 0,-6 0-3 16,4 1 3-16,-3-3 0 0,3 5-1 0,0-3-1 0,-3 1-1 15,3-1 4-15,-2 0-3 0,0 0-1 16,2 0 1-16,-3 0-2 0,4 0 4 0,-5-2-5 0,4 2 4 16,-4-1 0-16,0-3-2 0,4 5 0 0,-3-3 1 15,-1-2-2-15,0 5 1 0,0-5 0 16,0 0 3-16,4 5-1 0,-4-5-1 0,0 0 2 0,0 1 0 16,0-1 0-16,0 0 3 0,0 0-1 0,0 0-6 15,0 0 6-15,0 0-5 0,0 0-1 0,0 0 5 16,0 0 0-16,0 0-2 0,0 0-2 0,0 0 6 15,0 0-9-15,0 0 2 0,0 0 1 0,0 0-1 16,0 0-1-16,0 0 0 0,4 2-2 0,-4-2 2 16,0 0-3-16,4 3-9 0,-4-3-2 0,2 2-6 0,-2-2-10 15,0 0-14-15,5 4-23 0,-5-4-24 0,0 0-29 16,0 0-49-16,0 0-216 0,0 0-420 0,4-10 186 16</inkml:trace>
  <inkml:trace contextRef="#ctx0" brushRef="#br1" timeOffset="197262.35">13184 7622 78 0,'0'0'160'0,"0"0"-7"0,2-4-7 0,-2 4-5 16,0 0-10-16,0 0-8 0,0 0-16 0,0 0-8 16,-2-4-10-16,2 4-10 0,0 0-9 0,0 0-10 15,0 0-4-15,0 0-5 0,0 0-5 0,0 0-5 16,0 0-3-16,0 0-6 0,0 0-1 0,0 0-3 16,0 0-7-16,0 0 2 0,0 0-6 0,0 0 1 15,0 0-2-15,0 0 5 0,0 0 4 0,0 0-3 0,0 0 1 16,0 0 0-16,0 0-3 0,0 0 0 0,0 0-4 15,0 0 0-15,0 0-4 0,0 0-1 0,0 0-8 16,0 0 3-16,0 0 5 0,0 0-3 0,0 0-4 16,0 0 4-16,0 0-2 0,0 0-7 0,0 0 8 15,0 0-5-15,0 0 4 0,0 0 1 0,0 0-3 16,0 0 7-16,0 0 3 0,0 0 3 0,0 0-3 16,0 0 2-16,0 0 1 0,0 0 1 0,0 0-5 15,0 0-1-15,0 0 0 0,0 0 0 0,22 6-2 0,-17-5-11 16,0-1 10-16,4 0-3 0,-9 0 1 15,13-1 1-15,-8 2-3 0,5 0-3 0,-4-1 2 0,1 1 2 16,-1-1-1-16,1 2-1 0,0-2 0 0,-7 0 3 16,12 0 0-16,-4 0-1 0,0-2-5 0,-1 4 9 15,1-4-10-15,-2 2 7 0,3-1 0 0,-1 1-3 16,-1 1 0-16,2 1 2 0,0 1 2 0,1-3 0 16,-2-3 0-16,6 3-1 0,-4 0 3 0,4-2 1 15,-5 0 1-15,4 1-3 0,0-1 3 0,-8 1-4 16,3 0 1-16,-2 0-1 0,-1 1 1 0,4 0-7 0,3-1-2 15,0 2 4-15,-1-1 6 0,-4 0-11 0,1 0 8 16,2 1-2-16,0 0-2 0,4-1-4 0,-5 0 1 16,4 1-3-16,-3-2 8 0,-1 1-1 0,-1 0 0 15,-2-1-4-15,6 0 0 0,-6 2 3 0,3-1-4 16,0 0 0-16,-4 0 6 0,4-1-4 0,1 1 2 16,-1 1-10-16,-1-1 10 0,2 0-4 0,-3 1 3 15,1 2-2-15,2-1 1 0,-1-2 2 0,-2 1-5 16,2-1-2-16,-1 2 7 0,1-4-2 0,2 1 2 15,-2 0-4-15,1 1 1 0,3 0 6 0,-4 0-6 16,5-1 0-16,-6 1-4 0,1-3 8 0,1 2-5 0,0 1 2 16,-2 0 1-16,2-2-1 0,0 2 2 15,1 0-1-15,-4 0 2 0,1 0-1 0,-2-1-4 0,2 2 1 16,-2-1 2-16,1 0 1 0,0 1-2 0,-7-1 0 16,14-1-1-16,-6 1 0 0,0 0-4 0,3-1 5 15,-3 2-5-15,-1 0 4 0,2-2 0 0,-1 2 1 16,1-2 2-16,4 0-2 0,-3 1 1 0,-1 0-1 15,1-2-1-15,2 2 3 0,-1 0-2 0,-1 0-1 0,0 0 1 16,1-3 0-16,-1 3 2 0,0 0-3 16,2 0 3-16,-1 0-2 0,0 0-5 0,1 3 8 15,-1-3-4-15,-1 0-1 0,0 0 0 0,3 0 3 0,-2 0-3 16,-2-3-5-16,4 3 10 0,0 0-1 0,-4 0-2 16,1 0 3-16,1 0-2 0,1-1 5 0,1 1 3 15,0-1 2-15,-2-1-1 0,2 1-1 0,-2 0-1 16,3 1 1-16,-1-3 1 0,0 3-6 0,-2-3 4 15,5 3-2-15,-2 0-1 0,-3-1 0 0,2 0-1 16,-1 2 0-16,-1-1-2 0,-2 1-2 0,-1-1 3 16,-1 0-3-16,1 0 1 0,4 0 1 0,-3 0-3 0,1-1 3 15,-1 1-1-15,-2 1-3 0,4-2 4 16,1 1-4-16,-1 0-1 0,0-3 10 0,3 3 2 0,-1-2-2 16,-2 2 0-16,2-3 1 0,1 3-6 0,-1-1 5 15,0 1 0-15,2 1 0 0,-2-3-2 0,0 0 0 16,-3 2-6-16,2 2-1 0,-1-4 1 0,-1 2 8 15,2 0-4-15,-2 2 1 0,0-2-2 0,1 1 4 16,1-2-8-16,-5 3 4 0,5-2-1 0,-3 0 0 0,0 0-1 16,4 0-4-16,-3-1 4 0,2 1 2 15,2-1 0-15,-4 2-11 0,5-1 10 0,-2-1-3 16,1 2-1-16,0-1-1 0,-1 0 4 0,5 0 3 0,-5-1-1 16,1 1-2-16,-3 0 1 0,3 0 1 0,3 0-1 15,-6 0-1-15,1 2 0 0,-2-3 0 0,3 2 2 16,-7 1-3-16,6-2 1 0,-6 0 0 0,8 1-5 15,-3-1 4-15,-4-1-1 0,3 1-4 0,-3 0 7 16,4 0-2-16,1 0-2 0,1 0 5 0,4-2-3 16,-4 2 1-16,5-2 1 0,2 0-1 0,1 1 1 15,-2-2 3-15,1 3 3 0,-2-1 1 0,4 0-2 16,-2-1 1-16,-1 1-2 0,0 0 3 0,-1 0-5 16,2-1 2-16,-1 2-2 0,-1-2 1 0,0 1 2 0,-4 1-2 15,-1-2 0-15,1 0-1 0,-2 0-1 0,1 4 0 16,-1-2 0-16,2-2 0 0,-5 2-1 0,2-1 0 15,-2 1 0-15,-1 0 1 0,1-2 2 0,-1 2-4 16,-1-1-5-16,1 0 3 0,-2 1-1 0,7-3 2 16,-5 3 0-16,2 0 3 0,-1-1 0 0,1-1-3 15,2 0 2-15,-1-1 0 0,2 2-2 0,1 0-7 16,-4-1 10-16,4 1-2 0,0 0 2 0,7 1-5 16,-8 0 4-16,4 0-3 0,0-3 4 0,2 2-1 0,-6-1-2 15,5-2 1-15,-4 4-1 0,0-1-1 0,3-3 2 16,2 2 1-16,-5 1 1 0,4 1 1 0,-5-1 7 15,1-1-3-15,0-2 5 0,0 4-6 0,2-3 3 16,2 2-1-16,1-2 1 0,-1 3-1 0,-1-1-3 16,0-2 3-16,0 2-1 0,-4-1-2 0,6 2 0 15,-6-1-1-15,6 1-2 0,-3-2-1 0,-2 2 4 16,6-1-1-16,-5 0-1 0,3 1-1 0,0 0 0 16,-4 0 2-16,4 0 0 0,-4 0-3 0,0-5 1 15,4 5-2-15,-4-1 3 0,4 1 0 0,-1-1-3 16,-2-1 4-16,-1 1-2 0,5-1-1 0,-6 1 0 0,6 0-1 15,-1-1 2-15,0 1-3 0,1-3 3 0,-6 3 0 16,5-1-3-16,-5 2 0 0,1-1-4 0,-4 1 5 16,4-2 2-16,-3 1-1 0,1 0-1 0,-1 1 4 15,1 0-5-15,-2 0 1 0,0-1 0 0,-1 1 0 16,5 0 2-16,-5 0-3 0,3-1 1 0,2 1 0 16,-3 1-6-16,5-2 6 0,-4 1-1 0,6 0 2 15,-4 0-2-15,-1-1 0 0,3 1 1 0,-1-2 1 16,4 4 1-16,-5-4-4 0,-4 2-4 0,3 0 7 15,4 0-2-15,-4 0 2 0,-1 0 0 0,-2 2-2 16,2-2 2-16,-1 1-5 0,1-2 1 0,-1 2 1 0,0-2 1 16,0 1 0-16,1 1 1 0,-1-2 0 15,-2 2-2-15,3-1 4 0,-1 1-2 0,-2 0-2 0,5-1 4 16,-5 1-3-16,5 0-3 0,-1 1 2 0,0-2-1 16,1 1 1-16,-1 0 3 0,2-1-3 0,3 1 2 15,-5 1-1-15,-2 1 2 0,3-3 0 0,0 1-1 16,-2 1-1-16,-1-1 0 0,2 0-1 0,-3 0 3 15,0 0-6-15,-1 2 6 0,4-2-1 0,-4 0 0 0,-1 1 1 16,-2 1 0-16,4-2 1 0,1 0-2 16,-2 1-1-16,2-1 2 0,-1 1-2 0,2-2-2 0,-2 1 4 15,2 0-2-15,0 2 1 0,-2-3-1 0,-1 3-1 16,4-3-2-16,0 1 3 0,-3 2 2 0,6-1-4 16,-5 0 2-16,4-1 0 0,6-1 1 0,-6 0 1 15,4 1-3-15,-2-1 0 0,-3 1 3 0,3-1-4 16,-3 0 1-16,-2 0 1 0,1 0 0 0,1 0 0 15,-3 1-6-15,1 1 5 0,-2-4 2 0,-2 2-1 16,2 0-1-16,-2 0 3 0,-3-1-2 0,3 1 2 16,1 0-2-16,-9 0-2 0,14 0 4 0,-6 0 0 0,-1 0-3 15,2 0 0-15,1 0 2 0,0 0-4 16,-2 0 5-16,1 0 1 0,4 0-1 0,0 0-4 0,0 0 5 16,-1 0-2-16,-1 0-3 0,2 0 4 0,0 0-2 15,0 0 0-15,0 0 2 0,0 1-1 0,-2 1 0 16,1-2-3-16,2 3-1 0,-4-2 4 0,1 0-2 15,1 1 0-15,-3 0 1 0,0 0-5 0,2-2 5 16,-4 0 1-16,0 0 1 0,0 0 0 0,2 0-2 16,-3-2 1-16,-6 2 2 0,18 0-2 0,-10 0 0 15,1-4 2-15,-2 3-6 0,1 0 4 0,2 1-2 0,-5-3-1 16,4 3-2-16,5-2 0 0,-5 1 6 0,2 1-2 16,-3-1-2-16,-1-1 4 0,-2 0-2 0,1 2 1 15,-6 0-2-15,14-2 1 0,-7 1-1 0,-1-1 2 16,-1 2-1-16,-5 0 1 0,13-1-2 0,-8 1 1 15,0 0 3-15,-5 0-6 0,7-3 3 0,-7 3 1 16,6 0-1-16,-6 0 1 0,0 0-4 0,9 0 4 16,-9 0-1-16,0 0 2 0,6 0 2 0,-6 0-5 15,0 0 3-15,0 0-1 0,5-3 0 0,-5 3 4 0,0 0-6 16,0 0 3-16,0 0 1 0,0 0-1 16,0 0-2-16,0 0-1 0,0 0 1 0,0 0 2 0,0 0 0 15,0 0 1-15,0 0-1 0,0 0-2 0,0 0 0 16,0 0 1-16,0 0-2 0,0 0 2 0,0 0-1 15,0 0 2-15,0 0-2 0,0 0 4 0,0 0-2 16,0 0-2-16,0 0 1 0,0 0 0 0,0 0-1 16,0 0 2-16,0 0-1 0,0 0-2 0,0 0 1 15,0 0 0-15,0 0-8 0,0 0 9 0,0 0-1 16,0 0-1-16,0 0 1 0,0 0 1 0,0 0-4 0,0 0 5 16,0 0-1-16,0 0-1 0,0 0 0 0,0 0-3 15,0 0 3-15,0 0 0 0,0 0 0 16,0 0-1-16,0 0-4 0,0 0 5 0,0 0-1 0,0 0 4 15,0 0-10-15,0 0 9 0,0 0 2 0,-7-5-3 16,7 5 2-16,0 0-3 0,0 0 1 0,0 0 2 16,0 0 0-16,-5-3-4 0,5 3 4 0,0 0 2 15,0 0-7-15,0 0 2 0,0 0 3 0,0 0-5 16,0 0 3-16,0 0-3 0,0 0 1 0,0 0-2 16,0 0 4-16,0 0-3 0,0 0 2 0,0 0-1 15,0 0 2-15,0 0-1 0,0 0-1 0,0 0 0 0,-8 7-1 16,6-4 2-16,2-3-5 0,-2 7 5 0,0-2 0 15,-1-2-1-15,0 0 2 0,3-3-1 0,-2 7 1 16,1-2 1-16,1-1-4 0,0-4 3 0,-2 5-3 16,2-5-3-16,-1 7 2 0,1-7 3 0,0 0 2 15,-1 4 0-15,1-4 0 0,-2 2 2 0,2-2-4 16,0 0 4-16,0 0 11 0,0 0 3 0,0 0-1 16,0 0 4-16,0 0-2 0,0 0-4 0,0 0-4 15,-3-10 7-15,3 10-6 0,1-8-1 0,1 4 3 16,1 1-4-16,-3-2-2 0,1 1-2 0,1 1 0 15,-2 3-2-15,1-3 2 0,-1 3 2 0,0 0-5 0,4-7-1 16,-4 7 2-16,0 0-1 0,0 0-1 0,0-1-1 16,0 1-8-16,0 0-17 0,0 0-31 15,0 0-30-15,9 9-33 0,-9-7-39 0,0-2-58 0,0 0-264 16,0 0-518-16,-14 3 229 0</inkml:trace>
  <inkml:trace contextRef="#ctx0" brushRef="#br1" timeOffset="198653.89">13207 7639 92 0,'0'0'95'0,"0"0"-6"15,-8-3-14-15,8 3-5 0,0 0 1 0,0 0-6 16,-2-2 9-16,2 2-14 0,0 0-1 0,0 0 3 0,0 0-2 16,0 0 5-16,0 0 0 0,0 0 2 0,0 0 0 15,0 0 4-15,0 0 0 0,0 0-1 0,0 0-3 16,0 0-1-16,0 0-7 0,0 0-5 0,0 0-1 15,0 0-8-15,0 0 3 0,0 0-6 0,-8 5-4 16,8-5-5-16,0 0 0 0,0 0 1 0,0 0-1 16,0 0 2-16,0 0-2 0,0 0 4 0,0 0-2 15,0 0 4-15,0 0 13 0,0 0 4 0,0 0-3 0,0 0-1 16,0 0-4-16,-1-7 0 0,1 7-4 0,0 0-3 16,0 0-1-16,0 0-3 0,0 0-4 0,0 0-1 15,0 0-5-15,0 0-7 0,0 0 2 0,0 0-2 16,0 0-2-16,0 0-3 0,0 0 1 0,0 0-2 15,0 13-4-15,0-13 0 0,0 7-2 0,0-2-1 16,0 3 1-16,0-1-1 0,-2-1-3 0,4 2 2 16,-4-3-7-16,4 2 5 0,-4 1 1 0,2-6 0 0,0 5-1 15,0-4-1-15,0-3 0 0,0 7 1 0,0-7 8 16,0 0 15-16,0 0 2 0,0 0 3 16,0 0 3-16,0 0 0 0,0 0-3 0,0 0-2 0,0 0 0 15,2-18-7-15,-2 11-1 0,0-2-3 0,0 0-1 16,0 1 0-16,0-2-1 0,0 0-4 0,0 3 0 15,1 0-1-15,-1 2-3 0,0 1 3 0,4 1-4 16,-4-3 0-16,4 2-6 0,-3 1 2 0,-1 3-1 16,4-4 3-16,-3 1-2 0,-1 3-3 0,8-1 1 15,-8 1 2-15,0 0-5 0,8 4-19 0,-8-4-24 16,2 6-27-16,2-1-40 0,-3-2-48 0,2 1-71 16,-2 1-229-16,-2-1-496 0,-2-2 219 0</inkml:trace>
  <inkml:trace contextRef="#ctx0" brushRef="#br1" timeOffset="209360.59">17677 6821 74 0,'0'0'100'0,"0"0"-13"0,0 0-10 16,0 0-9-16,0 0-5 0,0 0-5 0,0 0-8 15,0 0 2-15,0 0 2 0,0 0-5 0,0 0 2 16,0 0 4-16,0 0-1 0,0 0 2 0,0 0 1 0,0 0-2 16,0 0 3-16,0 0-7 0,0 0-1 15,0 0-6-15,0 0-4 0,0 0-5 0,0 0-2 0,0 0-3 16,0 0-5-16,0 0-4 0,0 0 4 0,0 0-8 16,0 0 4-16,0 0-8 0,0 0-2 0,0 0 3 15,0 0-1-15,0 0-4 0,0 0-4 0,0 0 4 16,0 0 1-16,0 0-4 0,10-4 6 0,-10 4-3 15,0 0-3-15,0 0-3 0,0 0 2 0,0 0-2 16,0 0 1-16,0 0 1 0,0 0 0 0,0 0 2 16,0 0 2-16,0 0 2 0,0 0-1 0,0 0 1 0,0 0-2 15,0 0-2-15,0 0 3 0,0 0-8 0,0 0 6 16,0 0-2-16,0 0-3 0,0 0 3 16,0 0-2-16,0 0 2 0,0 0-3 0,0 0 0 0,0 0 3 15,0 0-4-15,0 0 1 0,0 0 1 0,0 0-1 16,0 0 7-16,0 0-2 0,0 0 3 0,0 0-1 15,0 0 2-15,0 0 3 0,0 0-2 0,0 0 2 16,0 0 1-16,0 0 0 0,0 0-4 0,0 0 3 16,0 0-4-16,0 0 0 0,0 0-2 0,0 0 1 15,0 0 1-15,0 0-3 0,0 0 1 0,0 0 0 0,-12-5-2 16,12 5-1-16,0 0 1 0,0 0 0 0,0 0-2 16,0 0 3-16,0 0-2 0,-6-2 1 15,6 2-4-15,0 0 3 0,0 0-4 0,0 0 3 0,-1-5 3 16,1 5-7-16,0 0 3 0,0 0-5 0,0 0 2 15,-4-2 1-15,4 2-3 0,0 0 1 0,-4-3 1 16,4 3-1-16,0 0-1 0,-6-2 1 0,6 2-1 16,0 0-1-16,-8-2 3 0,8 2 1 0,0 0-4 15,-6 0 0-15,6 0 2 0,0 0 19 0,-6-1-3 0,6 1-2 16,0 0 1-16,0 0-3 0,-9 1-1 16,9-1-4-16,-11 0 3 0,11 0-4 0,-7 2 2 0,4-1-1 15,3-1 0-15,0 0-8 0,-9 1 4 0,9-1 1 16,0 0 1-16,-6 0-1 0,6 0 0 15,0 0 0-15,-4 3-8 0,4-3 7 0,-5 2 3 0,5-2-8 16,-4 2 1-16,4-2 3 0,0 0 1 0,-8 1 0 16,8-1-3-16,0 0 0 0,-5 3-1 0,5-3 3 15,-6 1-1-15,6-1 0 0,-8 3 3 0,8-3-2 16,-5 2-2-16,1-2-1 0,4 0 1 0,-5 3 1 16,5-3-1-16,-6 2 3 0,6-2-3 0,-7 2 0 0,7-2-1 15,-5 3 2-15,5-3-2 0,-5 2 5 16,5-2-4-16,-8 3 0 0,7-1-2 0,-1 3 5 0,2-5-5 15,-7 4 3-15,5-1-1 0,-1 0-3 0,3 1 1 16,0-4 3-16,-6 6-2 0,3-4 0 0,-2 2-2 16,1-2 3-16,-1 1 2 0,0-1 0 0,0 1-3 15,1 2 3-15,0-1-1 0,0 0-1 0,0-2-3 16,0 0 4-16,1 3-2 0,-1-1-4 0,2-3 7 0,-2 3-2 16,1-3 1-16,1 4 2 0,-2-1-5 15,1 0 0-15,0-2 5 0,0 3-2 0,2-3 0 0,-2 2 0 16,0-1-1-16,1 0 0 0,-2 1 0 15,1 1-1-15,1-3 2 0,-2 5-2 0,-1-2 0 0,3 0 0 16,-1 2 0-16,-1-2 4 0,0 2-1 0,-1-1 2 16,1 1-4-16,3-2 0 0,-3 1 0 0,-1 0 0 15,0 0-4-15,1 0 8 0,0 0-3 0,0 0 3 16,3 1-2-16,-3-1 1 0,0 0-3 0,3 1-1 16,-4-1 4-16,5 1-8 0,-4 0 7 0,0 1-2 15,3-2-4-15,-1 1 5 0,-1 1 2 0,0-2-3 0,2 1-3 16,1 1 3-16,-4 0 0 0,2 0 4 15,-2 1-2-15,0-3 1 0,0 4-1 0,-1-3-4 0,1 1 2 16,0 0-6-16,3-4 8 0,-4 2-2 0,0 4 1 16,1-6-1-16,0 5 1 0,1-3 2 15,0-1-4-15,2 1 4 0,-2 0-3 0,-1-2 4 0,4-1-5 16,-1 1 3-16,-2-1-2 0,3-3 0 0,-3 7 2 16,3-5-2-16,0-2 3 0,-2 4-7 0,2-4 8 15,-1 4-1-15,0-1-3 0,1-3 6 0,0 0 5 16,0 0-8-16,0 0 8 0,0 0 4 0,0 0-1 0,0 0-4 15,-1 5-1-15,1-5 2 0,0 0-5 16,0 0-3-16,0 0-16 0,0 0-28 0,0 0-35 16,0 0-58-16,-3-12-224 0,3 12-386 0,1-6 171 0</inkml:trace>
  <inkml:trace contextRef="#ctx0" brushRef="#br1" timeOffset="210026.95">17055 7215 50 0,'0'0'131'0,"0"0"-14"0,0 0-4 0,0 0-9 15,0 0-5-15,0 0-7 0,6-8-7 16,-6 8-8-16,7-1-8 0,-4-1 4 0,-3 2-1 0,9-2-8 15,-9 2 1-15,5-2-5 0,-5 2 3 0,5-5-3 16,-5 5-2-16,8-2 3 0,-8 2-2 0,4-1 2 16,-4 1-3-16,0 0-12 0,1-3 4 0,-1 3-4 15,0 0-7-15,0 0-1 0,0 0-6 0,8-1-6 16,-8 1 2-16,0 0-8 0,0 0 2 0,0 0-3 16,0 0-3-16,0 0 3 0,0 0-9 0,0 0 1 15,0 0-1-15,6 4-3 0,-6-4 2 0,3 3-1 16,-3-3-3-16,1 6-3 0,2-5 6 0,-2 1-4 0,3 1 1 15,-3 0-1-15,-1-3-2 0,4 9 2 0,-4-7 1 16,4 1-1-16,-3 4-2 0,0-2 1 0,-1-1 1 16,3 1-4-16,-2 0 3 0,3 1-1 0,-3-2 1 15,2 1-3-15,1 0 4 0,-2 0-2 0,1-1 0 16,-2 2-2-16,4-1 6 0,-2 0-4 0,-2-1-1 16,3 1-2-16,-3-2 1 0,-1 3-1 0,4-2 2 15,-3 0-3-15,0-2 6 0,1 3-1 0,-2-5-2 0,2 6 2 16,-2-4 2-16,0-2-5 0,3 4-2 15,-3-4 7-15,0 0-3 0,1 5 3 0,1-3 4 16,-2-2 1-16,0 0 2 0,0 0-2 0,0 0-4 0,0 0 4 16,0 0-3-16,1 5-1 0,-1-5-1 0,0 0-19 15,0 0-17-15,0 0-24 0,0 0-27 0,0 0-42 16,0 0-212-16,0 0-364 0,16-6 161 0</inkml:trace>
  <inkml:trace contextRef="#ctx0" brushRef="#br1" timeOffset="210543.26">17420 7248 14 0,'0'0'148'0,"0"0"-10"0,0 0-5 0,0 0-5 16,0 0-5-16,0 0-2 0,0 0-7 16,0 0-7-16,0 0-9 0,0 0-8 0,0 0-4 0,0 0-9 15,0 0-6-15,0 0-5 0,0 0-6 0,0 0-10 16,0 0-2-16,0 0-7 0,0 0 0 0,0 0-6 15,0 0-7-15,0 0 2 0,0 0-4 0,0 0-2 16,0 0-4-16,0 0-1 0,0 0-4 0,0 0 5 16,0 0-2-16,0 0-3 0,0 0 4 0,0 0-5 0,0 0 1 15,0 0-2-15,0 0 4 0,0 0-2 16,-18 5 3-16,13-2 1 0,0-2-3 0,0 2-1 16,-4-1 0-16,4 1-2 0,-3-1 3 0,-1 3-2 0,-1-3 0 15,1 2-1-15,0 0 6 0,-5 0-5 0,5 1 3 16,-2-1-5-16,3 0 5 0,-1-3-1 0,-3 3-1 15,5-1 1-15,-1-2-2 0,1 2-3 0,0-1 1 16,1 1-4-16,-1-2-2 0,1 2 5 0,1-1-5 16,1-1 4-16,0 1 2 0,4-2-1 0,-9 3-4 15,6-2-1-15,3-1 3 0,-6 3-4 0,6-3 0 16,-5 2-1-16,3 0 0 0,2-2-7 0,-4 4-23 16,4-4-30-16,-4 5-42 0,3-3-68 0,1-2-196 15,0 0-391-15,0 0 173 0</inkml:trace>
  <inkml:trace contextRef="#ctx0" brushRef="#br1" timeOffset="-214604.02">12738 6526 132 0,'0'0'135'0,"0"0"-17"16,0 0-8-16,0 0-9 0,0 0-5 0,0 0-3 15,0 0-11-15,0 0-2 0,0 0-5 0,0 0-2 0,-5-4-5 16,5 4-1-16,0 0-5 0,0 0 3 16,0 0-2-16,0 0-2 0,0 0 0 0,0 0-7 0,0 0 7 15,0 0-9-15,0 0 4 0,0 0-5 0,0 0-1 16,0 0-3-16,0 0-6 0,0 0-2 0,0 0-3 15,0 0-3-15,0 0-4 0,0 0 0 0,0 0-4 16,0 0 0-16,0 0-2 0,0 0-10 0,0 0 5 16,0 0-2-16,0 0-1 0,0 0-2 0,0 0-4 15,0 0-1-15,0 0 2 0,0 0-5 0,0 0-1 16,0 0 0-16,0 0-1 0,0 0 3 0,0 0-3 0,0 0 1 16,0 0 0-16,0 0-2 0,0 0-1 0,6 14 2 15,-2-9-2-15,-4-1 1 0,2 1 0 0,0 3 1 16,-2-2-6-16,1 1 6 0,2 2-1 0,1 0 2 15,-3 0-1-15,-1 0-2 0,0-1-3 0,-1 1 4 16,2 0 2-16,-1 2 2 0,0-1 1 0,-1 1 7 16,-2-2 2-16,2-1 9 0,1 4 6 0,0-2-2 15,0-1-2-15,-3-2-3 0,2-2-1 0,1 5-2 16,0 0-2-16,-2-1 1 0,0 2-3 0,2-2 0 16,2-1-1-16,-4-1-2 0,2 2-2 0,0-4-3 15,0 3 2-15,0 1-3 0,0 0 4 0,0-1-3 0,0-1 0 16,0 1 0-16,0-1 0 0,0-1 6 0,-1 0 1 15,1-3 7-15,-3 1-1 0,3-4 1 0,3 6-1 16,-3-6 5-16,-3 5 1 0,3-5-1 0,-1 3-3 16,1-3-1-16,0 0-2 0,1 5 2 0,-1-5-3 15,0 0 2-15,0 0 3 0,0 0-3 0,0 0-1 16,0 0-2-16,0 0-3 0,0 0 1 0,0 0-2 16,0 0-1-16,0 0 2 0,-1-14-4 0,1 8 2 0,0 0-3 15,0 0-3-15,0-3 1 0,0 2-2 0,0-1-3 16,0-1 0-16,0-3 0 0,0 2-1 15,-2-2 0-15,-1 0-7 0,3 3 8 0,-2-3-1 0,4 1-2 16,-4 0 0-16,2-1 3 0,0 3 1 0,0 0-6 16,2-1 1-16,-4 0-2 0,2 1 4 0,0 4 2 15,2-4-1-15,-2 1-3 0,0 0-3 0,0 2 3 16,0-1 2-16,0 2-2 0,0-3 0 0,-2 1 3 16,2 0-2-16,2 0 0 0,-2 0-2 0,0 2 4 15,0-2-6-15,5 1 5 0,-5 1 0 0,0-2-6 16,0 1 4-16,0 3-6 0,4-4 4 0,-3 2 2 0,1 0-2 15,0 2 4-15,-2-1-4 0,0 4 3 16,0-5-1-16,1 2 1 0,-1 3-2 0,0 0 1 0,3-5-4 16,-3 5 4-16,0 0 2 0,0 0-1 0,0-4-3 15,0 4 1-15,0 0 1 0,0 0-1 0,0 0 2 16,0 0 1-16,0 0 0 0,0-5 1 0,0 5-5 16,0 0 5-16,0 0-4 0,0 0 1 0,0 0-1 15,0 0 2-15,0 0-1 0,0 0 1 0,0 0-2 16,0 0 1-16,0 0 0 0,0 0-4 0,0 0 5 15,0 0-3-15,5 14 1 0,-4-9 2 0,2 0-7 16,-3 1 6-16,0 0 1 0,1 2 0 0,4 0-2 0,-5 3 1 16,4-1 2-16,-4 1-1 0,1 0-1 15,2-1 4-15,-2-1-4 0,2 0 0 0,-2 2 0 0,-1-2-1 16,1 0 2-16,2 2 0 0,-2-5 1 0,-1 1-5 16,0-2 6-16,3 2-1 0,-2 0-2 0,2-1-5 15,-2 0 2-15,4 0 7 0,-5 0-3 0,1 0-7 16,2-1 9-16,-2 0-1 0,2-1-3 0,-2-2 1 15,0 2 0-15,-1-4 1 0,4 4 3 0,-4-2-2 16,0-2 0-16,4 5 0 0,-2-5 0 0,-2 0-1 16,0 0-1-16,6 3 4 0,-6-3 1 0,0 0-1 0,0 0 0 15,11-7-1-15,-7 4-2 0,0-2 1 0,1 0 0 16,0 1 1-16,0-1-2 0,-1 0 0 0,0-1-1 16,2-3-1-16,-1 2 2 0,-2 2 0 0,1-2-2 15,-2 0-1-15,2 1 2 0,-3-1 1 0,2 0 1 16,-1 0-2-16,0 0 0 0,-1 0 3 0,0 2-4 15,2-2-1-15,-3 1 5 0,2 0-3 0,-2-1-3 16,2 2 3-16,0-1 1 0,0 1 0 0,-1-2-3 16,0 3 5-16,2-1-3 0,2-1-1 0,-2 2 2 15,-1-1-9-15,0-1 8 0,2 3-1 0,-3-1 0 16,-1 4 3-16,4-6-2 0,-2 4 0 0,0-2-3 0,-2 4 6 16,1-6 2-16,2 3-4 0,-3 3 2 15,0-4-4-15,0 4 1 0,1-4-1 0,-1 4-3 0,3-4 2 16,-3 4 0-16,0 0 3 0,2-5-1 0,-2 5 1 15,0-2-2-15,0 2 3 0,0 0 0 0,0 0-4 16,4-3 1-16,-4 3-2 0,0 0-1 0,0 0 4 16,0 0-3-16,0 0 3 0,0 0-2 0,0 0-3 15,0 0 2-15,0 0 2 0,0 0 1 0,0 0 1 16,0 0-2-16,0 0-1 0,0 0 3 0,0 0 0 16,-4 15 2-16,4-11-3 0,0-1-3 0,-2 1 0 0,2 1-1 15,-3 1 3-15,3-2 1 0,-1 4-1 16,1-1 3-16,0 1-1 0,1 1 2 0,2 1 0 15,-3 0-2-15,0 1-1 0,2-1 1 0,-2 1 1 0,1 1 0 16,2-3-1-16,-3 3 0 0,0-2 2 0,1 2 3 16,2-1-3-16,-2 2 0 0,1-3-1 0,0 2 1 15,-2 0 2-15,1 0-2 0,2-2 0 0,-3 0 0 16,0 0 0-16,1-2-4 0,-1 0-1 0,2-1 4 16,-4 0-1-16,4-2 0 0,-2 2-1 0,2-1 2 15,-2-2 1-15,0 1-3 0,0-1-4 0,0-1 6 16,1 1 0-16,-1-4 1 0,0 0-1 0,0 6-3 15,0-2 2-15,0-4 4 0,3 2-4 0,-3-2-1 0,0 0 0 16,0 0 0-16,0 4 0 0,0-4-11 0,0 0-9 16,0 0-14-16,0 0-19 0,2 2-19 0,-2-2-26 15,0 0-34-15,0 0-22 0,0 0-50 0,0 0-241 16,0-13-482-16,3 8 214 0</inkml:trace>
  <inkml:trace contextRef="#ctx0" brushRef="#br1" timeOffset="-214187.45">13082 6728 8 0,'0'0'172'0,"4"-4"-14"0,-4 4-6 0,2-1-12 16,-2 1-2-16,0 0-5 0,4-2-12 0,-4 2-6 15,0 0-12-15,0 0-9 0,0 0-7 0,0 0-6 16,0 0-9-16,0 0-9 0,0 0-3 0,0 0 0 16,0 0-5-16,0 0-1 0,8 7-3 0,-7-3 11 0,-1 1 3 15,0 1 1-15,1 0-8 0,-1-1 4 0,0 3-1 16,-1 1-7-16,1 2-5 0,1-4-1 15,-1 3-4-15,0 2-3 0,2-2-4 0,-2-2-5 0,1 1-3 16,-1-1-3-16,1-2 0 0,2 2 0 0,-3-2-6 16,1 0-2-16,2-1-3 0,-3 2-1 0,1-4 1 15,0-1-3-15,0 1-2 0,-1-3 1 0,0 6 0 16,0-6-1-16,2 4-1 0,-2-4-2 0,0 0-7 16,0 0-25-16,0 0-29 0,0 0-23 0,0 0-29 15,0 0-32-15,-4-12-38 0,1 6-205 0,2-4-411 16,0 1 183-16</inkml:trace>
  <inkml:trace contextRef="#ctx0" brushRef="#br1" timeOffset="-213955.31">13059 6627 57 0,'0'0'199'0,"0"-5"-19"0,0 5-19 0,3-3-13 16,-3 3-15-16,7-5-15 0,-3 2-9 0,0 1-15 15,1 0-8-15,-1-1-8 0,1 2-8 0,-5 1-4 16,11-1-13-16,-6 1-5 0,-5 0-29 0,11 5-22 16,-6-5-33-16,0 2-38 0,1-1-76 0,-6-1-76 15,7 4-246-15,-3-2 109 0</inkml:trace>
  <inkml:trace contextRef="#ctx0" brushRef="#br1" timeOffset="-213327.43">13207 6678 98 0,'0'0'170'0,"0"0"-13"0,0 0-12 0,0 0-14 16,0 0-9-16,0 0-10 0,0 0-15 15,0 0 0-15,0 0-10 0,0 0 0 0,0 0-5 0,0 0-2 16,0 0-6-16,0 0 14 0,0 0-7 0,0 0 1 16,0 0-1-16,5 6-7 0,-5-6-1 15,0 7-2-15,0-4-8 0,3 2-2 0,-3 0 1 0,1 1-3 16,-1-1-4-16,3 1-4 0,-1 4 0 0,-2-4-5 16,0 2-7-16,0-1 0 0,3 0-2 0,-3-1 0 15,0 0-6-15,1 2-3 0,-1-1-5 0,1-3-1 16,-1 1-3-16,3 0-1 0,-2-2-1 0,-1 1-2 15,0-4 0-15,0 6-1 0,0-4-2 0,0-2-7 0,0 5 6 16,0-5-1-16,0 0 0 0,0 0-3 0,3 5 4 16,-3-5-4-16,0 0-6 0,0 0 9 15,1 3-3-15,-1-3 0 0,0 0-2 0,0 0-1 0,0 0-1 16,12-1 2-16,-12 1-2 0,7-5-6 0,-2 4 5 16,-5 1 2-16,9-4-1 0,-5 0 3 0,0-1-6 15,3 0 2-15,-1 2-2 0,0-4 3 0,0-2-11 16,0 2 8-16,0-1 1 0,-1-1 3 0,0 3-3 15,0-1 0-15,-1 0 1 0,0 2-1 0,-1 1-1 16,1 1 1-16,0-2-3 0,0 2 2 0,-1 0 1 16,-1 1-3-16,-2 2 2 0,8 0-2 0,-8 0-1 15,4-2 3-15,-4 2-1 0,0 0 2 0,9 2-2 0,-9-2-1 16,4 3 0-16,-2 0 2 0,-1 0 0 16,2 1 1-16,-2 0-1 0,1 1 1 0,-2-5 3 0,0 8-2 15,0-5-2-15,2 1-1 0,-2 3 2 0,-2-1-1 16,0 0 1-16,4 0-2 0,-4-1-3 0,4 1 2 15,-2 2 5-15,0-1-1 0,-2 1-3 0,4 2 3 16,0-2-2-16,-2-1 0 0,0 0 2 0,0-1-1 16,1 0 0-16,-1-1 0 0,0 0-1 0,0-2 0 0,3 1 0 15,-3-1 2-15,0 2-9 0,0-5-16 16,1 5-8-16,-1-5-10 0,3 5-13 0,-2 0-15 16,2-3-22-16,-3-2-21 0,3 2-39 0,4 0-65 0,-7-2-157 15,0 0-404-15,10-3 179 0</inkml:trace>
  <inkml:trace contextRef="#ctx0" brushRef="#br1" timeOffset="-212503.54">13666 6748 16 0,'0'0'155'0,"1"-3"-10"0,3-2-9 16,-4 5 0-16,0-2-7 0,0 2 0 0,0 0-1 15,3-4 1-15,-3 4-8 0,-3-6-11 0,3 6-6 0,0 0-5 16,-1-5-3-16,1 5-7 0,-3-3-8 0,-2 0 1 16,5 3-6-16,-4-2 4 0,-1 0-8 0,5 2-8 15,-10-3-6-15,10 3-2 0,-8-1-2 0,4 0-5 16,4 1-6-16,-10 0 0 0,10 0-5 0,-10 2 0 15,2-1-5-15,3 1-4 0,-4 1 0 0,2-2-8 16,2 3 1-16,-1 0-1 0,1 2 1 0,-3 0-2 16,0-3-2-16,0 5 0 0,3-2-2 0,0-1-1 15,-1 3-3-15,2-1 4 0,0 0-5 0,0 0 2 0,1-1-5 16,2 0 1-16,-2 1 2 0,2 1-6 0,1-3 1 16,-1-1 1-16,0 1-3 0,-2 0 2 0,6-1-2 15,-3 0 3-15,0-4-4 0,3 7 3 0,0-7-3 16,-2 3 4-16,-1-3-5 0,11 1-2 0,-7 0 3 15,-4-1 1-15,15-1 0 0,-8 0-2 0,0-1 4 16,-1 2-3-16,-6 0 2 0,12-1-4 0,-7-2 3 16,2 3-5-16,-7 0 5 0,11-2-2 0,-9 1 0 15,3 0 0-15,0-2-1 0,4 2-1 0,-5-3 2 16,1 2 3-16,-1-1-5 0,1-2 0 0,0 1 0 16,4-3-3-16,-5 1 6 0,4-1-2 0,-3-3-2 0,0 1 3 15,0-1-3-15,-2-1 2 0,-1-1-2 0,-2-1 1 16,4 1-2-16,-4-1 2 0,3 2-1 15,-3 0-2-15,1 2 3 0,-1 0 1 0,-1-1-7 0,1 3 5 16,0-1 1-16,-3 1-5 0,3 3 6 0,0-2 1 16,0 2-2-16,-1 0 1 0,1 0-2 0,-3-1 3 15,3 5-3-15,-1-8 2 0,-3 7-1 0,4-3-2 16,0 4 2-16,-5-6 0 0,4 3 2 0,1 3 1 16,-4-6 2-16,4 6-1 0,-4-1 2 0,4 1-1 15,0 0-1-15,0 0 0 0,0 0-1 0,0 0-3 16,0 0 3-16,-9 7 2 0,8-1 1 0,-3-1-2 15,-1 2 3-15,2 1 2 0,-2 1 2 0,4 0 0 0,-3 1 0 16,0-3 1-16,3 4 1 0,-2-2-4 0,2 0 8 16,-3 1 7-16,4 0-2 0,-1 0 0 0,1-1 1 15,-4 3-1-15,4-2-5 0,4 0 5 0,-3 1-6 16,1-1 2-16,0 1 1 0,3 0-6 0,-2-1 3 16,2 0-3-16,-1 1-3 0,1-3 1 0,0 3-2 15,0-2-1-15,0-1-1 0,2-3 2 0,-2 1-3 16,1-2-2-16,-3 4 1 0,-1-4 1 0,2-1-7 15,1 2-10-15,-2-1-13 0,-2-1-18 0,3-1-26 16,-2 1-21-16,-2-3-31 0,3 4-28 0,-3-4-37 16,9 0-57-16,-9 0-182 0,0 0-459 0,9-1 203 0</inkml:trace>
  <inkml:trace contextRef="#ctx0" brushRef="#br1" timeOffset="-211854.02">14024 6649 9 0,'-3'-3'182'15,"3"3"-15"-15,0 0-7 0,-4-3-12 0,4 3-12 0,-2-5-7 16,2 5-12-16,-3-4-11 0,3 4 1 16,-1-5-3-16,1 5-6 0,-4-3-2 0,4 3-1 0,-4-5-4 15,2 3-1-15,2 2 1 0,-5-7-8 0,1 5-7 16,1-1-2-16,-1 0-4 0,0 1-3 0,4 2-4 16,-6-4-4-16,2 3-3 0,2-1-4 0,2 2-8 15,-4-3-2-15,4 3-4 0,0 0-5 0,0 0-4 16,-12 3-4-16,10 0-1 0,-3-1-4 0,1 1-1 15,0 1-4-15,2 1 2 0,-1 0 0 0,-1 2 0 16,0 0 2-16,-1 0 1 0,4 0 3 0,-3 2 5 16,-1 0-1-16,4 0-1 0,-2 1 0 0,2 0-4 0,0 0 0 15,1 1 1-15,-3 0 0 0,6-1 9 16,-2 3-2-16,0 1 1 0,-1-1 2 0,3-1-4 16,-2 5 0-16,2 0-2 0,-1 0-4 0,-1-5-2 0,2 4-3 15,-3 2-1-15,1-6-1 0,2 0-1 0,-2 1 2 16,0-1-6-16,1-1 0 0,-2-1 1 0,1 2-3 15,0-2-2-15,-1 1-4 0,1-1 5 0,-1 0-2 16,2-3-1-16,-1 3-5 0,0-5 7 0,-1 2-5 16,2-2 3-16,-2 0-10 0,1 1-17 0,-1-4-21 15,1 2-21-15,-1-4-27 0,-1 7-35 0,1-7-44 16,0 0-70-16,0 0-225 0,0 0-504 0,0 0 223 16</inkml:trace>
  <inkml:trace contextRef="#ctx0" brushRef="#br1" timeOffset="-211574.49">13777 6854 52 0,'-1'-5'218'0,"-1"2"-15"16,2 3-12-16,0-4-16 0,0 4-15 0,0 0-13 0,0-6-13 15,0 6-12-15,3-4-12 0,0 1-12 0,0 2-10 16,-3 1 0-16,11-1-10 0,-4-2-6 16,1 1-8-16,1 1-6 0,2 1-4 0,1-1-7 0,1 1-1 15,-2 0-7-15,2 0-4 0,-4 0-4 0,5 0-7 16,-5 0-19-16,4 1-20 0,-4-1-19 0,1 0-22 16,-1 0-24-16,-2 0-25 0,4-1-29 0,-3 1-55 15,-1-3-99-15,1 3-312 0,1-2 138 0</inkml:trace>
  <inkml:trace contextRef="#ctx0" brushRef="#br1" timeOffset="-210520.87">14080 6766 95 0,'0'0'159'0,"-7"-1"-17"16,7 1-17-16,0 0-7 0,0 0-11 0,0 0-3 15,0 0-8-15,0 0-6 0,0 0 0 0,0 0-8 16,0 0 2-16,0 0-4 0,0 0 2 0,0 0-8 16,0 0 2-16,0 0-3 0,0 6-1 0,0-6-5 0,0 0-3 15,0 0-4-15,0 0-6 0,0 0-4 16,0 0-2-16,0 0-9 0,0 0 2 0,0 0-6 16,0 0-1-16,3 6-2 0,-3-6 1 0,1 4 3 0,-1-4-1 15,3 5 0-15,-2-2 2 0,-1-3-5 16,0 5-1-16,0-1-1 0,0-4-2 0,0 5-3 0,0-1 3 15,0 0-1-15,0-4-2 0,0 6-4 0,0-2-1 16,3-1-2-16,-3-3 1 0,-3 5-10 0,3-5 5 16,0 5-1-16,0-1 0 0,0-4 0 0,3 5 0 15,-3-5-7-15,1 6 4 0,-1-2 0 0,4-2-4 16,-4-2 1-16,4 4 2 0,-4-4-1 0,4 2-3 16,-4-2 0-16,7 0 0 0,-3 4 0 0,-4-4-1 15,8 0-1-15,-8 0 0 0,6-4-4 0,1 2 5 16,-3-1-1-16,2 0 2 0,-1-1 0 0,0-1-4 0,4-1 3 15,0 0-1-15,-2-2 0 0,1 1-2 0,-1 1-1 16,0-1 2-16,0 3-2 0,-2-1 1 16,-1 1-1-16,2-1 0 0,0 2 2 0,-2-1 0 0,-1 2-1 15,1-1-1-15,-2 0-6 0,1 1 1 0,-3 2 3 16,0 0 3-16,6-4 0 0,-6 4-1 0,0 0-2 16,0 0 1-16,1-3 0 0,-1 3 1 0,0 0 1 15,0 0-2-15,0 0 2 0,0 0 1 0,0 0-1 16,0 0 2-16,0 0 0 0,7 9 4 0,-7-6-2 15,2 1-3-15,-2 0 2 0,0 0 2 0,4 3-3 16,-4-1 2-16,1-2-5 0,1 1 4 0,0 2-1 0,-2 0-1 16,1 0 3-16,2 0-2 0,-2 0 2 15,3-1-3-15,-2 1 1 0,0-2 0 0,-1 2 0 16,4-2-1-16,-2 0 2 0,-2 1-4 0,3-5 5 0,-3 2 6 16,3-1-2-16,0 3 0 0,0-3-2 0,1-1 2 15,1-1-4-15,2 0 1 0,-8 0-5 0,13 0 4 16,-8-1 0-16,4 1-2 0,-4-2 4 0,0 2-1 15,0-5-2-15,4 5 0 0,-3-2-3 0,1 1-3 16,-3-3 2-16,2-4 2 0,2 3 1 0,-3 0-1 16,3-2 2-16,-3 2 1 0,1-2-1 0,2-1-1 15,-5 2-1-15,5-2-2 0,-3-1 3 0,1-1-3 16,0 3 0-16,0-3 3 0,-1 0-5 0,-1 1 3 0,0-3-9 16,0 2 10-16,-2 0-1 0,1 1 0 0,2-4-1 15,-4 3-1-15,-1 0 1 0,0 2 0 0,0-1-1 16,0 1-4-16,-1 0 5 0,-4-1-1 0,2 2 2 15,2-1-2-15,0 3 3 0,-3 0-2 0,1-1 0 16,2 0 0-16,-3 1 3 0,0 1 6 0,3-1 1 16,-3 2-1-16,4 3 1 0,-6-4 0 0,6 4 2 15,-2-5-7-15,0 3 5 0,2 2-3 0,-6-3 1 0,6 3-2 16,0 0 0-16,-5-2-1 0,5 2 3 16,0 0-5-16,-4-2 0 0,4 2 1 0,0 0 1 15,0 0 0-15,0 0 0 0,0 0-2 0,0 0 0 0,0 0-3 16,0 0 3-16,0 0 1 0,0 0-4 15,-3 7 2-15,3-2-1 0,0 0-1 0,0 1 7 0,0 2 4 16,-2 2 0-16,2-1 1 0,2 1-4 0,-2-1 3 16,3 2 2-16,1 0 0 0,-2-1-4 0,-2 1 2 15,3 0 1-15,-1 0-2 0,2-1-2 0,0 3 0 16,0-2 3-16,-2-1-4 0,2 1-2 0,-3 1 1 16,2-1 0-16,0-1 1 0,-1 0-5 0,-2 1 3 15,4 1 1-15,-3-2-2 0,2-2-2 0,-2-1 3 0,-1 0-3 16,0 0-2-16,4 1-13 0,-4-3-19 15,0 2-25-15,0-3-20 0,2-1-31 0,-2 2-27 0,3-2-36 16,-3-3-72-16,1 2-202 0,-1-2-481 0,0 0 213 16</inkml:trace>
  <inkml:trace contextRef="#ctx0" brushRef="#br1" timeOffset="-209521.06">14646 6790 8 0,'-2'-4'206'0,"2"4"-11"16,0 0-16-16,0 0-10 0,1-5-15 0,-1 5-10 15,0 0-8-15,3-7-7 0,-3 7-4 0,0-3-5 16,0 3-10-16,0 0-3 0,0-5-3 0,0 5-5 16,0 0-3-16,0 0-2 0,0 0-6 0,0 0-9 15,0 0-4-15,-2-5-7 0,2 5-8 0,0 0-6 16,0 0-2-16,0 0-8 0,0 0-4 0,0 0-4 16,0 0-4-16,0 0-5 0,0 0-1 0,0 0-3 15,0 0-1-15,0 0-1 0,0 0-3 0,0 0 2 0,0 0 1 16,0 0-4-16,0 0 0 0,-4 13 0 15,2-9 1-15,0 1 1 0,2 1 0 0,-1 0 3 0,1-1-3 16,0 3-1-16,0 1-3 0,-1 1-3 0,0-5-1 16,1 2-3-16,-2 0 3 0,2 0-1 0,0-2-3 15,-1-2 4-15,2 3-4 0,-1-1-3 0,0-5 3 16,0 6 0-16,2-2 1 0,-2-4-1 0,0 0-3 16,2 2 1-16,-2-2-1 0,0 0 2 0,0 0 0 0,11-7 0 15,-8 3-1-15,1-2-2 0,1-1 2 0,0-1-2 16,-2 2 0-16,3-3-2 0,-1 1 2 0,-2 1 1 15,-1 2-1-15,2 0 0 0,-3-2-1 0,3 2-1 16,0 1 0-16,-3-1-1 0,2 0 2 0,1 2-4 16,-1 1 2-16,0-1 2 0,-3 3-2 0,5-4-6 15,-5 4 6-15,4-3-3 0,-4 3 2 0,0 0 2 16,8 0 0-16,-8 0 0 0,0 0-3 0,5 6 4 16,-4-5-2-16,-1-1 2 0,5 6-1 0,-2-2 1 15,-2-1 0-15,3 4-2 0,-3-2 0 0,2-3 0 16,-2 4 3-16,-1-2-1 0,4 1-3 0,-3 3 2 15,2-2-1-15,-2-1 1 0,3 2 0 0,0-3 0 0,-3 1-2 16,0 0 2-16,4 0-4 0,-3 0 5 16,0-2-2-16,1-1 1 0,-2 3-1 0,3-2 1 0,-2-1 2 15,-2-2-2-15,10 3 0 0,-3-3-1 0,-1 0-3 16,-6 0 4-16,15-1 1 0,-5-2 1 0,-3 2-2 16,1-2 3-16,3-2 0 0,-3 3-3 0,1-3 1 15,1-2 3-15,-1 0-8 0,-1 2 6 0,-2-5-3 16,3 3 2-16,-4-3 3 0,0 1-1 0,-1 0-4 15,0 4 1-15,0-3 1 0,-3 1-2 0,2 1-3 16,-1 2 6-16,-2-3-3 0,3 1-1 0,-3 1 2 16,0 1-5-16,0-1 5 0,0 5 2 0,1-7-3 0,-1 7 0 15,0-5-3-15,0 2 7 0,0 3-3 16,0 0-1-16,0 0 2 0,0-7 0 0,0 7 2 16,0 0-3-16,-1-3 0 0,1 3 1 0,0 0 0 0,0 0-1 15,0 0-1-15,0 0-1 0,-13 6 0 0,13-6 3 16,-5 6-10-16,2-1 11 0,1 1-2 0,-2-3-3 15,1 3 4-15,2-1-2 0,-4 1 3 0,4 0 0 16,-3 2-3-16,2-1 2 0,0 1-1 0,1-2-1 16,-2 4 0-16,2 0 2 0,1-2-2 0,-2 1 1 15,2-2 2-15,0 1-3 0,0-1-5 0,2 0 5 16,-2-1 2-16,1-1-1 0,2 2-1 0,-2-2 3 0,3-2-1 16,1 3 2-16,1-3-1 0,2-1 1 0,0 2-2 15,-2-1-3-15,6-1-5 0,-3-2-14 0,0 0-18 16,1 0-21-16,0-1-15 0,2 1-15 0,-2-1-15 15,0-2-27-15,-1 0-15 0,1 1-12 0,-1-1-23 16,-4 1-42-16,0-3-145 0,2 0-397 0,-2 2 175 16</inkml:trace>
  <inkml:trace contextRef="#ctx0" brushRef="#br1" timeOffset="-209020.7">15222 6718 36 0,'0'0'202'15,"0"0"-19"-15,-5-2-16 0,5 2-11 0,-2-3-12 16,2 3-14-16,-4-3-14 0,-1 2-11 0,5 1-1 16,-7-3-2-16,7 3-3 0,-10-1-8 0,10 1-3 15,-5-1-7-15,5 1-1 0,-8 0-12 0,8 0 1 16,0 0-5-16,-10 2-1 0,10-2-5 0,-6 3-1 0,3 1 4 15,-2-2-1-15,1 1-3 0,-1 0-7 16,2 0-6-16,-2 1 2 0,0-1-7 0,0 1 0 0,0-1-1 16,1 2-4-16,0-1-3 0,3-1-3 0,-3 3 0 15,0 0 2-15,1-2-6 0,3 1-2 0,-2 1-1 16,1-2-2-16,1 1-4 0,0 0 0 0,0 0-7 16,1-1 7-16,2 1-3 0,1 3-2 0,-1-4 1 15,5 4-2-15,-1 1-3 0,4-4 2 0,-6 2-1 16,0-1-2-16,4-2 1 0,-1 1 0 0,2 0-5 15,-5-1 2-15,3-1 5 0,-3 1-3 0,4-1-2 16,-8 1 1-16,3-4-1 0,0 3 0 0,-4-3-2 0,5 3 0 16,-2-1-6-16,-1 1 8 0,-2-3 0 15,0 0-1-15,2 4 1 0,-2-4 2 0,0 0-4 16,0 0 3-16,-7 7 0 0,6-6 2 0,-2 3 3 0,-2-3-1 16,0 2 3-16,-1-2-2 0,-2 2-2 0,3-1-2 15,5-2 0-15,-12 1-1 0,6 1 0 0,2 1 1 16,-4-2-2-16,3 0 0 0,5-1-12 0,-7 3-25 15,0-2-35-15,7-1-39 0,-5 3-46 0,5-3-73 16,0 0-207-16,0 0-468 0,0 0 208 0</inkml:trace>
  <inkml:trace contextRef="#ctx0" brushRef="#br1" timeOffset="-208566.17">15382 6711 79 0,'0'0'198'16,"0"0"-5"-16,0-3-13 0,0 3-6 0,0 0-4 16,0 0-12-16,-3-5-5 0,3 5-15 0,0 0-7 15,0 0-11-15,-1-4-12 0,1 4-12 0,0 0-7 16,0 0-10-16,-13 1-6 0,13-1-8 0,-9 3-1 15,4-1-6-15,0 1-1 0,0-1-5 0,-2 3-4 16,0-3-3-16,1 3 0 0,-2 1-5 0,3 0 2 0,-1-1-3 16,0 1 4-16,3-1-4 0,0 1-2 0,0 2-6 15,-2-3 2-15,4 3-3 0,1-3-1 0,0 1-4 16,1 0-7-16,3 0 1 0,3 4 1 16,0-3-5-16,0 0-1 0,0 1-1 0,3-2-1 0,0 2-1 15,-1-1-3-15,3-1-2 0,-3 0 3 0,0 1 0 16,1-2-2-16,-2 0-1 0,-3-3-2 0,3 3 0 15,-2-4 1-15,-2 4-4 0,0-3-1 0,-3 0 1 0,3 1 1 16,-4-3 3-16,3 2 0 0,-3-2-1 0,-2 6-1 16,2-6 6-16,-5 5-2 0,5-5 3 15,-1 4-1-15,-2-2 1 0,3-2-7 0,-5 3 4 0,0 0-2 16,5-3-2-16,-5 2 4 0,5-2 0 0,-4 3-3 16,0-1 0-16,4-2-2 0,-4 4-17 0,2-2-45 15,-2 1-51-15,-5-3-76 0,9 0-293 0,-10 0-519 16,2-2 230-16</inkml:trace>
  <inkml:trace contextRef="#ctx0" brushRef="#br1" timeOffset="-201955.17">17603 6865 123 0,'0'0'162'0,"0"0"-11"0,0 0-15 0,0 0-7 0,0 0-11 15,0 0-14-15,0 0-11 0,0 0-8 0,0 0-11 16,0 0-1-16,0 0-16 0,4-7 0 0,-4 7-3 16,0 0-7-16,0 0-7 0,0 0-6 0,0 0-3 15,0 0-2-15,0 0-5 0,0 0 0 0,0 0-4 16,0 0-1-16,0 0-4 0,0 0-1 0,0 0-1 16,0 0 2-16,0 0-1 0,0 0 0 0,0 0-6 15,0 0 2-15,0 0-1 0,0 0-3 0,0 0-3 0,0 0 3 16,0 0-1-16,0 0-1 0,0 0-5 15,0 0 5-15,0 0 0 0,0 0-1 0,0 0 0 16,0 0 1-16,0 0 0 0,0 0 3 0,0 0 3 0,0 0 1 16,0 0 3-16,0 0 3 0,0 0 2 0,0 0-4 15,0 0-4-15,-2-5 1 0,2 5-3 0,0 0 7 16,0-7-3-16,0 7-1 0,0 0 5 0,-1-2 0 16,1 2-2-16,0 0-1 0,0-6-2 0,0 6-1 15,0 0 1-15,0 0-3 0,-2-4 0 0,2 4 0 16,-2-5-4-16,2 5 8 0,0 0-9 0,0 0 1 0,-5-2 0 15,5 2-2-15,0 0-1 0,0 0 2 0,0 0-1 16,0-5 2-16,0 5-4 0,0 0 3 16,0 0-2-16,0 0 1 0,0 0-1 0,0 0 0 0,0 0 4 15,-7-2-6-15,7 2 6 0,0 0-3 0,-7-3-4 16,7 3-1-16,0 0 0 0,-5 0 2 0,5 0 0 16,-5-2 1-16,5 2-1 0,-8-2 1 0,8 2-1 15,-5-1 0-15,5 1 0 0,0 0 2 0,0 0-2 0,-9 3 1 16,9-3-1-16,-5 0-2 0,5 0 4 0,-8 0-1 15,8 0-2-15,-4 2 2 0,4-2 0 16,-6 3 0-16,6-3 0 0,0 0-3 0,-5 1 1 0,5-1 3 16,-5 1-4-16,5-1 3 0,-4 3 0 0,4-3-3 15,-4 4 1-15,-1-1 2 0,5-3-1 0,-5 0 1 16,1 2-3-16,4-2 2 0,0 0-3 0,-5 4 6 16,3-3-1-16,-1 3 1 0,3-4 0 0,-4 3 0 15,2 1-3-15,-2-2 2 0,4-2-3 0,-3 6 5 16,0-5-5-16,3-1 3 0,-7 6-2 0,6-4-3 15,-3 1 1-15,-1-1 4 0,5-2-3 0,-5 5 0 0,2-2 2 16,3-3 14-16,-7 4-1 0,4-4-3 16,-1 3 2-16,4-3-2 0,-6 3-1 0,2-3-1 15,4 0-2-15,-5 5 0 0,5-5 1 0,0 0-5 0,-4 3-4 16,0 0 5-16,4-3 1 0,-4 5-1 0,2-4 1 16,2-1 0-16,-4 5-2 0,0-2 2 0,3-1-2 15,1-2 1-15,-5 4-2 0,2-1 0 0,3-3-1 16,-5 5-1-16,4-2 4 0,-3-1-3 0,0 2-2 15,0-2 3-15,4-2-1 0,-5 4 1 0,1-3-3 16,4-1 2-16,-1 4-2 0,1-4 2 0,-4 4 1 16,3-3-3-16,1-1 1 0,-5 4-3 0,5-4 5 0,-4 5-2 15,4-5 2-15,-4 4-7 0,3-1 5 0,-2-2 3 16,3-1 0-16,-5 6-8 0,4-4 7 0,-3 1 0 16,0 1-1-16,-1-3 1 0,5-1-2 0,-5 5 0 15,1-1 1-15,-1-1 2 0,2 0-1 0,0-1-2 16,1 0 0-16,2-2 0 0,-6 7 3 0,2-7-3 15,0 4 0-15,3-1-1 0,1-3 2 0,-8 4 1 16,6 0-1-16,-1 0-1 0,1-2-1 0,2-2 2 16,-7 5 1-16,5-4-2 0,-1 2 0 0,1 2-2 15,2-5 2-15,-4 4-2 0,4-4 5 0,-4 5-4 16,1-3 1-16,3-2-1 0,-3 7 2 0,1-3-2 0,1-2 1 16,0 3 3-16,-3-1-4 0,3 1 2 0,-2-2 2 15,1 1-8-15,2-4 6 0,-3 7-5 0,0-4-3 16,3 2 5-16,-1-2 8 0,0 1-3 0,-2-2-9 15,2 2 9-15,0 0 0 0,-2 0-7 0,2 1 4 16,0-1-1-16,-3 0 3 0,0 0-3 0,3 0 1 16,-2 1 1-16,2 1 1 0,1-4-5 0,-1 5 5 15,-1-3-3-15,0 1 0 0,0 1 4 0,0-1 3 0,-2 0-7 16,3 1 2-16,-1-3 3 0,1 3-2 16,-1 1-2-16,-1-4 2 0,1 1-6 0,-1 1 1 0,2 1 2 15,0-3 3-15,-1 0 1 0,1 2-2 16,0-1 2-16,1-4-3 0,-3 6-5 0,3-2 7 0,0-4 1 15,0 5-1-15,0-5-2 0,-4 5 3 0,4-5-1 16,0 3-2-16,0-3 3 0,0 0-7 0,0 5-1 16,0-5 9-16,0 0-4 0,0 0 3 0,0 5-3 15,0-5-2-15,0 0-3 0,0 0 7 0,0 0-1 16,0 4-6-16,0-4 2 0,0 0 5 0,0 0-2 16,0 0 5-16,0 0-3 0,3 3 2 0,-3-3-4 0,0 0 4 15,0 0-3-15,0 0 3 0,0 0 0 16,0 0-7-16,0 0 3 0,0 0 1 0,0 0 2 0,0 0-2 15,0 0-11-15,0 0-10 0,13-5-7 0,-13 5-2 16,6-3-1-16,-2 0-1 0,-3 1 3 0,-1 2-1 16,5-3 3-16,-5 3-2 0,4-4 1 0,-4 4-6 15,3-3-5-15,-3 3-8 0,0 0 4 0,0-4-11 16,0 4-1-16,0 0-16 0,0-6-18 0,0 6-7 16,-3-4-39-16,3 4-116 0,-6-5-270 0,3 2 120 15</inkml:trace>
  <inkml:trace contextRef="#ctx0" brushRef="#br1" timeOffset="-200790.73">17053 7048 134 0,'0'0'154'0,"0"0"-15"0,0 0-9 0,0 0-14 0,0 0-6 16,0 0-8-16,0 0-11 0,0 0-12 0,0 0-6 15,0 0 3-15,0 0-8 0,0 0-4 0,0 0-4 16,0 0 1-16,0 0-2 0,0 0-7 0,0 0 3 16,0 0-3-16,0 0-4 0,0 0-3 0,0 0 0 15,0 0-6-15,0 0-2 0,0 0-1 0,0 0-7 16,0 0 3-16,0 0-2 0,0 0-3 0,0 0-2 16,0 0-4-16,0 0-1 0,0 0 0 0,0 0-2 15,0 0-4-15,2 9 1 0,-2-9-1 0,0 0 0 0,2 5-5 16,-2-5 1-16,0 0-1 0,2 4-1 0,-2-4-1 15,2 3 0-15,-2-3 1 0,0 0-1 0,0 0 1 16,1 3 1-16,-1-3 2 0,0 0-2 0,2 5 1 16,-2-5 0-16,2 2 2 0,-2-2-2 0,0 0-2 15,2 5 2-15,-2-1 3 0,0-4-4 0,2 3 0 16,-2-3-1-16,4 4 2 0,-4-1-1 0,0-3 1 16,2 2-5-16,-2-2-6 0,2 6 7 0,-2-6-1 0,0 6 1 15,2-3-1-15,-2-1-2 0,0 2 3 16,0 2 0-16,0-1-1 0,1 1 1 0,-1 2-2 15,0-2 0-15,3 3-1 0,-3 0 0 0,1-1 0 0,-1-1 3 16,2 3-4-16,-2-3 3 0,2 1-1 0,-2 2-4 16,0-3 3-16,0 1-1 0,0-3 2 0,-2 4 0 15,4-2-1-15,-4-1-1 0,0-1 2 0,1 1-3 16,1-1 4-16,0-1-5 0,0 0 4 0,0 0-3 16,0-4 3-16,-3 6-4 0,2-3 2 0,1 0-1 15,0-3-5-15,0 3-4 0,-2 0 12 0,2-3-2 16,0 0-1-16,0 5 0 0,-2-1 0 0,2-4 0 0,0 0-1 15,0 5-3-15,0-5 4 0,0 0 0 0,4 3 0 16,-4-3 1-16,0 0-3 0,0 0 2 0,0 0-1 16,0 4 2-16,0-4 2 0,0 0-3 0,0 0 2 15,0 0-1-15,0 0-1 0,0 0 2 0,0 0-2 16,0 0-2-16,0 0-2 0,0 0 4 0,0 0-1 16,0 0 2-16,0 0-2 0,0 0 2 0,0 5-2 15,0-5-2-15,0 0 2 0,0 0 1 0,0 0-2 16,0 0-2-16,0 0 4 0,0 0 0 0,0 0 2 15,0 0-2-15,0 0-4 0,0 0 5 0,0 0 1 16,0 0 0-16,0 0 3 0,0 0 1 0,0 0 6 0,0 0-3 16,0 0 2-16,0 0 0 0,0 0-2 0,0 0-1 15,0 0 1-15,0 0 1 0,0 0-2 0,0 0 3 16,0 0 3-16,0 0-3 0,0 0 1 0,14-6-6 16,-14 6 0-16,14 0 2 0,-9-3-1 0,3 3-2 15,0-1 2-15,3 0-1 0,-2 0-2 0,3-1 0 16,2 0 3-16,-1 1-8 0,1-3 3 0,0 4-3 15,1-2 1-15,2 2 2 0,0-4 0 0,0 3-9 16,-3 0 8-16,0-1-3 0,0 2-1 0,-2-1 3 16,-2-1 0-16,0 2 4 0,-2-1-1 0,-3 1 1 0,-5 0-2 15,13 0 3-15,-9-3-5 0,-4 3 6 0,0 0-1 16,6 0-1-16,-6 0 2 0,0 0-1 0,0 0-1 16,0 0-1-16,0 0-1 0,0 0 1 0,0 0-5 15,0 0 1-15,0 0-9 0,0 0-15 0,0 0-12 16,0 0-21-16,0 0-24 0,0 0-22 0,0 0-38 15,0 0-40-15,0 0-196 0,0 0-407 0,0 0 180 16</inkml:trace>
  <inkml:trace contextRef="#ctx0" brushRef="#br1" timeOffset="-199752.71">17116 7079 44 0,'0'0'151'15,"0"0"-11"-15,0 0-6 0,0 0-6 0,0 0-15 16,0 0-8-16,0 0-11 0,0 0-4 0,0 0-10 16,0 0-6-16,0 0-4 0,0 0-2 0,0 0-1 15,0 0-8-15,0 0 8 0,4 2-3 0,-4-2-4 16,0 0-4-16,0 0-4 0,0 0-3 0,0 0-5 15,0 0-9-15,0 0 2 0,0 0-2 0,0 0 0 16,0 0-11-16,0 0 2 0,-8 5 1 0,8-5-5 16,-1 8-3-16,-2-3-2 0,3-1-1 0,-5 3 0 0,4-2 0 15,-3 4-3-15,0 1-2 0,3-2-2 0,-3 3 3 16,-1-1-5-16,2 1 1 0,2 0-3 0,-1-1 0 16,-5 2 2-16,6 0 0 0,-1-3-1 0,2 2-3 15,-2 0 0-15,2-1 4 0,-2 0-4 0,4-1-2 16,-2-1 4-16,-4 1-2 0,3-2-1 0,1 1 6 15,-2-2-8-15,2 0 2 0,0-1 3 0,0 1 2 16,0-1-2-16,-2 1 0 0,0-2-1 0,-1-1-4 16,0 1 6-16,2 0-5 0,-1-3 2 0,-1 5 3 0,3-6-4 15,-6 3 1-15,2-2-5 0,4-1 0 16,-4 3 6-16,4-3-2 0,0 0-3 0,-4 0 5 0,4 0 3 16,0 0 1-16,0 0 1 0,0 0 1 15,0 0-3-15,0 0 0 0,0 0 0 0,-6 3-5 0,6-3 2 16,0 0 4-16,0 0-4 0,0 0 3 0,0 0-2 15,0 0-2-15,0 0 0 0,0 0 2 0,0 0-2 16,0 0 2-16,0 0-1 0,0 0-1 0,0 0 2 16,0 0-2-16,0 0 6 0,0 0-1 0,11-9 1 15,-7 7-2-15,1-4-2 0,2 3 0 0,-2 0 1 0,1 1-3 16,3-3-1-16,1 1 3 0,1 0-2 0,0 0-1 16,2 2-1-16,0-2 2 0,3-1-1 15,-3 3-2-15,5-2-1 0,0 1 1 0,1 1-2 0,-2 0 2 16,-5-1 1-16,1 2-1 0,2-1 0 0,-3 2-1 15,-2-1-6-15,3 0 8 0,-8 1 2 0,3-1-4 16,-8 1-3-16,11 0-8 0,-7-2-13 0,-4 2-25 16,0 0-32-16,8-1-40 0,-8 1-87 0,0 0-124 15,0 0-359-15,0 0 160 0</inkml:trace>
  <inkml:trace contextRef="#ctx0" brushRef="#br1" timeOffset="-159200.08">16040 6694 95 0,'0'0'138'0,"0"0"-8"0,0 0-15 0,0-3-10 15,0 3-7-15,0 0-9 0,0 0-9 0,4-4-4 16,-4 4-10-16,0 0-5 0,0 0-8 0,0 0 0 16,0 0-11-16,1-3-2 0,-1 3-1 0,0 0-5 0,0 0-5 15,0 0-1-15,0 0 0 0,0 0-5 0,0 0-7 16,0 0 4-16,0 0-2 0,0 0 6 15,0 0-10-15,0 0 6 0,0 0 2 0,0 0-4 0,0 0-2 16,0 0-4-16,0 0 0 0,0 0-2 0,0 0 4 16,0 0-3-16,3-2 0 0,-3 2-5 0,0 0-3 15,0 0 3-15,0 0-3 0,0 0-2 0,0 0 0 16,0 0 0-16,0 0 8 0,0 0-4 0,0 0-1 16,0 0-5-16,-13 6 9 0,13-6-4 0,-5 1-2 15,5-1-2-15,-12 3 2 0,6-2-5 0,1 0 4 16,-3 0 1-16,0 0-1 0,-2 2 1 0,3-2 0 0,-4 1-4 15,1 0 4-15,-3-1 0 0,2 3 0 16,0 0 2-16,0-2-2 0,0 0 0 0,-2 2-1 16,3-2-2-16,-4 0 2 0,2 3-3 0,3-3 3 0,-5 1 4 15,5 0-7-15,-1-1 5 0,-1 3-9 0,2 0 8 16,-2-1 2-16,-1 2-5 0,0-1 2 0,2 0-1 16,-3-1 1-16,1 1-4 0,-3 4 1 0,4-4 5 15,-6 2 1-15,3 0 0 0,0-2-6 0,4 0 2 0,-2 0 6 16,-2 2-6-16,4 0 2 0,1-2-3 0,-1 0-3 15,0-1 3-15,3 0 3 0,0-2 3 16,0 2 3-16,2-3 3 0,1 3 4 0,-2-3 7 0,2 0-7 16,4-1 5-16,-4 3-4 0,4-3 0 0,-6 1-2 15,6-1 0-15,0 0-2 0,0 0-1 0,0 0 5 16,0 0-3-16,-7 2-4 0,7-2-4 0,0 0-15 16,0 0-19-16,0 0-23 0,0 0-40 0,0 0-55 15,0 0-126-15,18-5-296 0,-18 5 131 0</inkml:trace>
  <inkml:trace contextRef="#ctx0" brushRef="#br1" timeOffset="-158412.21">15579 6752 37 0,'0'0'103'0,"-3"-7"-7"16,3 7 0-16,0 0-9 0,0 0-3 0,0 0-4 0,0 0-11 16,4-2-6-16,-4 2-3 0,1-3-3 0,-1 3 2 15,0 0-4-15,0 0-6 0,0 0 6 0,9-1-7 16,-9 1-1-16,0 0 1 0,0 0 0 0,0 0 5 16,0 0-10-16,0 0 3 0,4-2 1 0,-4 2-11 0,0 0 1 15,0 0 1-15,0 0-5 0,0 0-4 0,0 0-6 16,0 0-7-16,0 0-3 0,0 0-1 15,0 0 6-15,0 0-4 0,0 0-5 0,0 0 5 0,0 0-5 16,0 0 3-16,0 0-6 0,0 0 3 0,0 0-3 16,-5 12-5-16,5-12 2 0,-8 3 2 0,7 1 0 15,-3 1 3-15,0-1-4 0,1 0-4 0,0 1 6 16,-1-2-5-16,0 1 0 0,-2-2 0 0,3 3 1 16,-2 0 4-16,3-2-3 0,-1 1 0 0,-2 0-2 15,1 0 2-15,-1-1-7 0,1 1 4 0,2-2-1 16,-1 1 0-16,3-3 1 0,-5 5 2 0,4-1-2 15,1-4-6-15,-4 3 5 0,3 1 4 0,1-1-5 0,0-3 3 16,-4 5 0-16,2-3 2 0,-1 2 0 16,3-4-5-16,-3 5 3 0,1-1 1 0,2-4 0 0,-3 6-2 15,3-6 1-15,-1 3 1 0,-2 1-2 0,3-4 4 16,-1 3-3-16,0 2-2 0,1-5-2 0,-2 4 1 16,2-4 4-16,-1 3 1 0,1-3 0 0,0 0-1 15,0 0-2-15,0 0 6 0,1 3 4 0,1 2 15 16,-2-5 4-16,7 0-1 0,0 3 1 0,0 0-5 15,0-2-4-15,2 1 0 0,0 1 0 0,2 1-2 16,-2-1-2-16,1 0-6 0,1 1 2 0,0-1 2 0,-1 1-7 16,-1 0 0-16,-4 0 1 0,6-2-2 0,-5 1 2 15,-1 0-5-15,0-1 4 0,-1 0-6 16,4-1 3-16,-4 0 1 0,-4-1-4 0,7 0 1 0,-7 0-1 16,4 3 1-16,-4-3 0 0,3 1 1 0,-3-1-1 15,0 0 1-15,0 0-7 0,0 0 4 0,0 0 3 16,5 2-3-16,-5-2-9 0,0 0-22 0,0 0-30 15,0 0-42-15,0 0-78 0,0 0-119 0,0 0-324 16,0 0 143-16</inkml:trace>
  <inkml:trace contextRef="#ctx0" brushRef="#br1" timeOffset="-143235.68">13330 7450 36 0,'-1'4'101'0,"1"-4"-18"0,0 0-5 0,0 0-2 16,0 0-6-16,1 4-3 0,-1-4-11 15,0 0 3-15,0 0-6 0,0 0-1 0,-3 5-1 0,3-5-2 16,0 0-4-16,0 0-1 0,0 0-7 0,0 0-6 16,0 0 1-16,0 0-7 0,0 0 5 0,0 0-9 15,-2 3 2-15,2-3-2 0,0 0-3 0,0 0 2 16,0 0-8-16,0 0 1 0,0 0-2 0,0 0 0 16,0 0 3-16,0 0 5 0,0 0-5 0,0 0 8 15,0 0 9-15,0 0 3 0,0 0 2 0,0 0-7 16,0 0 0-16,0 0-13 0,0 0 10 0,0 0-9 0,0 0 0 15,2-13-3-15,0 9 2 0,-2 4-5 16,1-7 1-16,0 1-4 0,-1 2 1 0,1-1 3 0,2-2-2 16,-2 0-2-16,2 0-5 0,2 0 2 0,-3-3-3 15,2-1 5-15,0 4-6 0,1-4 6 0,0 0-1 16,-1 1-3-16,4-1 0 0,-2 0-4 0,1-3-5 16,-1 5 5-16,2-3-1 0,-2 2 5 0,-1 0-7 15,-1-2 9-15,1 2-2 0,3 1-2 0,-2-1 3 0,-1 3-6 16,2-4 3-16,-1 3 2 0,3 0-7 0,-4 0 1 15,0 0 4-15,-2 0-4 0,1 2 6 16,0 1 0-16,1-1 2 0,0-1-4 0,1 0 1 0,-2 2-5 16,4-2 5-16,-5 2-7 0,1 2 3 0,-1-1-4 15,2 2 10-15,0-4-5 0,-1 4 5 0,0-1 0 16,0-1-5-16,-2 3-8 0,-2 1 3 0,4-4 4 16,-4 4 6-16,4-3-10 0,-4 3 12 0,2-2-9 15,-2 2 0-15,0 0-1 0,0 0 9 0,4-4-2 16,-4 4-2-16,0 0 1 0,0 0-3 0,0 0 0 15,0 0 3-15,1-3-3 0,-1 3 3 0,0 0 1 16,0 0-4-16,0 0 0 0,0 0 0 0,0 0-5 16,0 0-9-16,0 0 0 0,0 0 5 0,0 0-5 0,0 0-10 15,0 0-1-15,-16 0 3 0,16 0-1 0,0 0-8 16,0 0-13-16,-9 0 15 0,9 0-5 0,-8-3-7 16,8 3 7-16,-6-1 6 0,6 1 0 0,-8-1 7 15,8 1 1-15,-6-1-2 0,6 1 3 0,-8 0 3 16,8 0 6-16,-6-3-6 0,6 3-1 0,-8 0 10 15,8 0 1-15,-6-1-2 0,6 1 7 0,0 0 0 16,-8-2 8-16,8 2 5 0,0 0 3 0,-5-1-6 16,5 1 2-16,0 0 5 0,0 0 1 0,0 0 5 0,0 0-11 15,0 0 4-15,0 0 0 0,0 0-5 16,-6-2 2-16,6 2 0 0,0 0-5 0,0 0 2 16,0 0 3-16,0 0-12 0,0 0 10 0,0 0 4 0,0 0-12 15,0 0 2-15,0 0 2 0,0 0 5 0,0 0-3 16,0 0-2-16,0 0 4 0,0 0 0 0,0 0-1 15,0 0 1-15,0 0 5 0,0 0-12 0,0 0 4 16,0 0 11-16,0 0-8 0,0 0 2 0,0 0-2 0,0 0 7 16,0 0-9-16,0 0-8 0,0 0 4 15,0 0 6-15,0 0 3 0,0 0 1 0,0 0-8 16,0 0 0-16,0 0 3 0,0 0-4 0,0 0 1 0,0 0 0 16,0 0-1-16,0 0 0 0,0 0 0 0,0 0-5 15,0 0 8-15,0 0 4 0,13-3-1 0,-13 3 5 16,7-2-5-16,-7 2-8 0,6-2 7 0,1 1 2 15,-2-2-3-15,0 2-5 0,-1-1 5 0,-4 2 1 16,7-2-3-16,-3 1 0 0,-4 1 0 0,8-3 2 16,-4 2-1-16,-4 1 1 0,6-3 3 0,-6 3-6 15,7-1 7-15,-7 1-1 0,5-1-1 0,-5 1 0 0,5-1-6 16,-5 1 0-16,0 0 0 0,0 0 2 16,0 0 1-16,7 0 0 0,-7 0-4 0,0 0 2 15,0 0-4-15,0 0 1 0,0 0 0 0,0 0-5 0,0 0 4 16,0 0 2-16,5 2-1 0,-5-2 0 0,0 4 0 15,0-4 1-15,2 2-3 0,-2-2 0 0,1 7 2 16,-1-7 0-16,1 5 4 0,1-4-6 0,0 3-2 16,-2-4 8-16,2 7 0 0,-1-3-1 0,0-1 5 15,-1 0 0-15,1 4 0 0,-1-4-14 0,2 1 12 16,-2 1-3-16,3 1 2 0,-3-2 1 0,0 3 1 16,0-2 12-16,-3 0 5 0,3 3-9 0,0-2-3 0,0-1 2 15,-3 2-4-15,4-1-1 0,-1 1 4 0,-1-1 1 16,1 0-5-16,-1-3 2 0,1 4-2 0,-1-3-1 15,1 1-1-15,1-2-4 0,0-1 1 0,-2 5 3 16,1-7-3-16,-1 5 2 0,1-5-1 0,0 3-5 16,-2 2 4-16,2-5-5 0,0 4 0 0,0-4-26 15,0 3-38-15,0-3-41 0,0 0-214 0,0 0-344 16,0 0 152-16</inkml:trace>
  <inkml:trace contextRef="#ctx0" brushRef="#br1" timeOffset="-140825.62">13340 7529 2 0,'0'0'81'16,"0"0"-6"-16,0 0-14 0,0 0-5 0,0 0-2 15,0 0-9-15,0 0-7 0,5 2 4 0,-5-2-11 16,0 0 3-16,0 0-13 0,0 0 10 0,0 0-2 16,0 0 6-16,0 0 0 0,0 0 1 0,0 0-9 0,0 0 5 15,0 0 5-15,0 0-1 0,0 0 1 0,0 0-9 16,0 0 15-16,0 0-18 0,0 0 5 0,0 0-12 16,0 0 4-16,0 0-5 0,0 0 0 0,0 0 0 15,0 0 0-15,0 0-4 0,0 0 2 0,0 0-8 16,0 0 3-16,0 0 4 0,0 0-9 0,0 0 1 15,0 0-2-15,0 0 8 0,0 0-1 0,0 0 6 16,0 0 1-16,0 0-1 0,0 0-2 0,0 0 5 16,0 0-1-16,0 0 3 0,0 0-5 0,0 0 1 15,0 0 0-15,0 0-3 0,0 0 2 0,0 0-6 0,0 0 0 16,0 0 0-16,0 0 1 0,0 0-2 0,0 0-1 16,0 0 3-16,0 0-7 0,0 0 1 15,1-7 5-15,-1 7-3 0,0 0 4 0,0-4-9 0,0 4 2 16,4-4-4-16,-4 4 3 0,0-6-5 0,0 6 2 15,3-4 1-15,-1 1 3 0,-2 3-3 0,2-4-4 16,-2 4 4-16,2-7-2 0,-2 4 3 0,2-1 4 16,0 1-5-16,-1-1-5 0,1-1 7 0,-1 0-6 0,0 1 2 15,4-2 1-15,-2 1-4 0,-1 1 3 0,2-1 2 16,0-2-3-16,1 2 0 0,-1-2-1 0,0 2 5 16,0-3-4-16,-1 2-5 0,4-4 8 0,-6 4-5 15,3 1 1-15,0-6 2 0,0 7-2 0,-3-5 8 16,5 4-3-16,-2-4-1 0,1 2-1 0,-2 2-2 15,2-2-1-15,-1 1 0 0,0 0 3 0,0 1-1 16,-1-2-3-16,1 2 1 0,0 0 6 0,-2-1-3 16,1 0-1-16,2 1 2 0,-1-2-6 0,0 2 0 15,1-2 6-15,-1 2-1 0,1-3-1 0,-1 2 0 16,-2 0-1-16,2 0-1 0,-1 0 5 0,1 0-3 0,0-2-7 16,2 3 25-16,-4 2 2 0,2-3-6 0,0 3-2 15,0-2 2-15,0 2-2 0,1-1-2 0,-2 0-5 16,1 1 2-16,0 0 2 0,-3 0-2 0,3-1-2 15,0 0-1-15,-1 2 3 0,-3 2 0 0,4-3-1 16,-1 0-6-16,-3 3 8 0,4-4-4 0,-4 4-1 16,5-4-2-16,-3 1 3 0,0 1 0 0,-1-2 0 15,-1 4-1-15,3-4-3 0,-3 4-1 0,5-4-1 0,-5 4 4 16,4-3-9-16,-4 3 5 0,5-1 3 16,-5 1 2-16,0 0-3 0,0 0 0 0,1-5 4 15,-1 5-11-15,0 0 9 0,0 0-2 0,0 0-3 0,0 0 5 16,0 0-3-16,0 0 2 0,0 0-4 0,0 0 3 15,0 0 6-15,0 0-4 0,0 0 0 0,0 0-10 16,0 0 10-16,0 0-5 0,0 0 1 0,0 0 3 16,0 0 0-16,0 0-1 0,0 0 1 0,0 0-6 15,0 0-1-15,0 0-11 0,0 0-1 0,0 0-3 16,0 0-4-16,-12 9-7 0,12-9-13 0,0 0-5 16,-7 1-9-16,7-1-22 0,-9 2-33 0,9-2-97 0,-11 0-227 15,8 1 101-15</inkml:trace>
  <inkml:trace contextRef="#ctx0" brushRef="#br1" timeOffset="-139908.65">13481 7129 59 0,'0'0'74'0,"0"0"-7"0,0 0-3 0,0 0-7 0,0 0-4 15,0 0-10-15,0 0-5 0,0 0 1 0,0 0 1 16,0 0-2-16,0 0-5 0,0 0-11 0,0 0 14 16,0 0-6-16,7 0 6 0,-7 0 4 0,0 0-1 15,0 0 6-15,0 0 0 0,0 0-3 0,0 0-22 16,0 0 13-16,0 0-5 0,0 0 0 0,0 0 1 0,0 0-3 15,0 0-5-15,0 0-1 0,-1-6-1 16,1 6-7-16,1-3 1 0,-1 3 3 0,0 0-9 16,4-3 4-16,-4 3-4 0,4-2 1 0,-4 2 3 0,5-4-2 15,-1 1-2-15,0 1-2 0,-2-1 3 16,-2 3 6-16,5-5-2 0,-1 3 3 0,-1-1 1 0,2 0-7 16,-1-1 7-16,1 2-2 0,0 0-1 0,-1-1-1 15,1-2 2-15,0 3-6 0,0 1 3 0,0 0-7 16,-5 1 3-16,7-4-3 0,-5 3 5 0,-2 1 2 15,5-4-6-15,0 2 5 0,-5 2 0 0,5-2 2 16,-5 2 1-16,4-4-7 0,-4 4 6 0,4-1-5 16,-4 1 2-16,4-2 0 0,-4 2-1 0,0 0-5 15,5-3 11-15,-5 3-9 0,0 0 1 0,0 0 1 16,0 0 1-16,0-5 5 0,0 5-7 0,0 0-4 0,0 0 9 16,0 0-7-16,0 0-4 0,0 0 5 0,0 0 1 15,5-2-6-15,-5 2 4 0,0 0 1 0,0 0-3 16,0 0 2-16,0 0 1 0,0 0 5 0,0 0 1 15,0 0 0-15,0 0-2 0,5-1 0 0,-5 1 3 16,0 0 3-16,0 0-2 0,0 0-2 0,0 0-3 16,0 0 1-16,0 0-1 0,0 0-2 0,0 0-1 15,0 0 0-15,0 0 2 0,0 0 4 0,0 0-8 0,0 0 0 16,0 0-3-16,0 0 5 0,0 0-1 0,0 0-1 16,0 0-1-16,0 0 1 0,0 0 2 0,0 0-2 15,0 0 0-15,0 0-2 0,0 0-1 0,0 0 3 16,0 0 0-16,0 0-1 0,0 0-1 15,0 0-3-15,0 0 1 0,0 0 3 0,0 0 1 0,0 0-6 16,0 0 0-16,0 0 0 0,0 0 3 0,0 0 0 16,0 0 1-16,0 0 0 0,0 8-3 0,0-8 5 15,4 4-6-15,-4-2 2 0,0-2 2 0,1 6-1 16,-1-1 2-16,0 0 1 0,3-3-3 0,-2 4 3 16,-1-1-6-16,0 1 9 0,0 0-5 0,3 0-1 0,-2 0 3 15,-1 1 2-15,0 0 0 0,1 0-1 16,2 0 4-16,-3 0-3 0,1 1 2 0,3-1 0 0,-4 0-2 15,4 1 1-15,-4-2-6 0,1 1 3 0,3-1 5 16,-3 3-5-16,-1-4 3 0,0 5-2 0,0-4 3 16,3-2-1-16,-3 3 1 0,1-3 1 0,-1 0-6 15,0-2 4-15,0-2-9 0,0 8 8 0,1-7-4 16,-1-1 4-16,0 0 1 0,-1 6-6 0,1-6 6 16,0 0 4-16,0 0 2 0,0 4 6 0,0-4 0 15,0 0-5-15,0 0-3 0,0 0 2 0,0 0 0 0,0 0-4 16,0 0-4-16,0 0-22 0,0 0-21 0,0 0-29 15,0 0-26-15,0 0-50 0,0 0-152 16,0 0-321-16,5-11 141 0</inkml:trace>
  <inkml:trace contextRef="#ctx0" brushRef="#br1" timeOffset="-135642.74">17025 7099 83 0,'0'0'113'0,"0"0"-14"0,0 0-11 16,0 0-10-16,0 0-2 0,0 0-6 0,0 0-1 0,0 0-10 16,0 0-7-16,0 0-12 0,0 0 3 15,0 0 7-15,3-5-11 0,-3 5 2 0,0 0-5 0,0 0-1 16,0 0 0-16,0 0 1 0,0 0 1 0,0 0-9 15,0 0 2-15,0 0-2 0,0 0-4 0,0 0 2 16,0 0 2-16,0 0-9 0,0 0 0 0,0 0-10 16,0 0 4-16,0 0 4 0,0 0-5 0,0 0 5 15,9 9-12-15,-8-6 4 0,-1-1-2 0,3 2 4 16,-2 1-3-16,0 2 0 0,4-2-3 0,-5 4-3 16,3 2 3-16,-2-3-2 0,-1 2 5 0,1 1-9 15,-1 1 6-15,2 0-5 0,-2 0 9 0,0-2-5 0,-2 2-1 16,2 2 0-16,-1-2-2 0,0 0 3 0,-1-1 1 15,1 0-2-15,-4-1 2 0,3 1 1 0,-2 0-5 16,0-3 1-16,3 1-1 0,-2-2 2 0,2 1-3 16,-2-1 4-16,3-3-4 0,-1 2 3 0,0 0-2 15,-1-3 3-15,2 1 0 0,-1-1-3 0,0 2 0 16,1-5 3-16,0 5-2 0,0-5 2 0,0 0-3 16,0 4 0-16,0-4 6 0,0 0 3 0,0 0 2 15,0 4 0-15,0-4-3 0,0 0 4 0,0 0 0 16,0 0-3-16,0 0 2 0,0 0 0 0,0 0-1 15,0 0 1-15,2 2-1 0,-2-2 0 0,0 0-2 0,0 0-6 16,0 0 2-16,0 0 4 0,0 0-2 0,0 0 0 16,0 0-3-16,0 0 0 0,0 0 2 0,0 0-3 15,6-7-1-15,-6 7-2 0,0 0 0 0,0 0 3 16,3-3-2-16,-3 3 5 0,0 0-5 0,0 0 3 16,0 0-3-16,0 0 0 0,0 0 3 0,3-3-3 15,-3 3 0-15,0 0 2 0,0 0-4 0,0 0 2 16,0 0-2-16,5-2 2 0,-5 2-1 0,0 0 1 0,10-2 0 15,-6 0 2-15,1 1-1 0,-5 1-4 0,13 0-2 16,-3 0 5-16,-6-2-1 0,5 1-6 0,0 1 6 16,2 0-5-16,1-1 7 0,-3-2-3 0,4 3 2 15,-2-3 1-15,2 1 2 0,0-5-12 0,-2 4 11 16,1 2-6-16,-2-2 1 0,3-3 2 0,-3 5 4 16,2-3-2-16,0 0-1 0,-1 1 1 0,-2-1-4 15,3 1 0-15,-3 1-4 0,0-2 5 0,0 3 5 16,-4-1-4-16,4 0 3 0,-1 0-6 0,-1 1 6 15,0 1-9-15,-2-4 8 0,0 3 2 0,-5 1 1 16,8-2-4-16,-8 2 2 0,6-1 2 0,-6 1-4 0,5-3-2 16,-5 3 0-16,0 0 5 0,4-1-5 0,-4 1 5 15,0 0-4-15,0 0 3 0,0 0 0 0,0 0-2 16,0 0-2-16,5-3 1 0,-5 3 0 0,0 0 1 16,0 0-2-16,0 0 1 0,0 0-2 0,0 0 1 15,0 0-2-15,0 0 6 0,0 0 2 0,0 0-6 16,0 0 0-16,0 0 2 0,0 0 1 0,0 0-6 15,0 0-19-15,0 0-20 0,0 0-32 0,3-2-63 0,-3 2-126 16,0 0-286-16,-4-9 126 0</inkml:trace>
  <inkml:trace contextRef="#ctx0" brushRef="#br1" timeOffset="-132591.64">17791 6865 64 0,'0'0'62'0,"0"0"-5"0,0 0-3 16,0 0-7-16,0 0 0 0,0 0-7 0,0 0 0 0,1-5-6 15,-1 5 2-15,0 0-2 0,0 0-5 16,0 0-8-16,0 0 5 0,0 0-12 0,4-2 5 0,-4 2-2 15,0 0 0-15,1-4 7 0,-1 4-10 0,0 0-1 16,0-5 3-16,0 5-7 0,0-5 2 0,0 5-5 16,0 0 4-16,0-6 0 0,0 6 4 0,0 0-5 15,0-4-4-15,0 4 2 0,0 0-3 0,-1-5-3 16,1 5 0-16,-1-2 0 0,1 2 3 0,0 0 0 0,0 0 0 16,0 0-4-16,-4-6 2 0,4 6 1 15,0 0-3-15,-4-1 14 0,4 1-7 0,0 0-7 0,0 0-1 16,-4-3 5-16,4 3-6 0,0 0-1 0,0 0 4 15,-5 0-1-15,5 0-1 0,0 0 0 0,-8-2-3 16,8 2 3-16,-5-3-1 0,5 3 2 0,-9 0 3 16,9 0-3-16,-9 0-2 0,3 1 2 0,6-1-1 15,-8 0 3-15,8 0-4 0,-9 0 0 0,9 0 2 16,-14-1 1-16,14 1 0 0,-9 1-3 0,4-1-1 16,1 2 1-16,-2 0 4 0,6-2-2 0,-10 0 0 15,5 3 1-15,-1-2 0 0,6-1 2 0,-9 3-3 16,9-3-2-16,-6 1-1 0,2 1 5 0,4-2-2 15,-6 2 2-15,1 1 1 0,1-1-6 0,-1 0 4 0,-1 0 2 16,0 1-8-16,0-1 7 0,2-1-3 0,0 1 4 16,-2 2 0-16,0-1-4 0,-1-1 3 0,5 1-3 15,-5-1 2-15,3-1 0 0,-1 3-3 0,0-2 5 16,4 1-8-16,-3-1 6 0,0 0 0 0,-1 2-3 16,4 0 3-16,-6-2-1 0,1 1-1 0,2 0 4 15,-1-1-2-15,0 3-4 0,1-3 7 0,0 1 0 16,-1-2-4-16,-2 2 0 0,1-2-2 0,3 2 1 0,-1-1 1 15,-1 1 0-15,-1-1 0 0,2 1 3 16,0-1-5-16,0 3 20 0,0-3 12 0,0 3-11 16,0-1 3-16,-1 1-2 0,0 0 0 0,0-3-7 0,1 5 1 15,0-2 0-15,0 0 4 0,-1 2-13 0,1-2 3 16,0 0 4-16,0 2-12 0,0-2 3 0,0 3 6 16,0-2-1-16,1 0-5 0,0 0 2 0,-1 0-7 15,-1 0 4-15,2 0 1 0,-2 1-1 0,1-2 4 16,-1 2 2-16,1 0-13 0,-1-2 6 0,0 3-11 15,0-1 10-15,1-2 5 0,-1 3-11 0,1-1 8 16,-1-1-4-16,1-1 11 0,-2 2-8 0,2-2 2 0,0 0 3 16,-1 2-1-16,1-2-2 0,0 1-4 0,2 1 0 15,-2-3 0-15,2 1-4 0,0 0 5 0,0 1 2 16,-1-1-7-16,3 0 12 0,-2-1-7 0,0 3-9 16,-2-5 11-16,2 3 2 0,-1-2 3 0,3 2-4 15,-6-1-4-15,2-2 1 0,2 1 0 0,2-3 1 16,-4 5 4-16,1-2-10 0,1 0 0 0,2-3 2 15,-4 3 6-15,4-3-5 0,-4 2 6 0,4-2-3 16,-3 4 2-16,3-4-2 0,0 0 4 0,0 0-9 16,-2 2 5-16,2-2 0 0,0 0 3 0,0 0 1 15,-4 4-7-15,4-4 2 0,0 0 2 0,0 0-2 0,-3 3-14 16,3-3-8-16,0 0-12 0,0 0-15 0,0 0-20 16,0 0-90-16,0 0-172 0,0 0 76 0</inkml:trace>
  <inkml:trace contextRef="#ctx0" brushRef="#br1" timeOffset="-131657.52">17112 7090 60 0,'0'0'112'16,"0"0"-11"-16,0 0-9 0,0 0-15 0,0 0-4 15,0 0-5-15,0 0-10 0,0 0-2 0,0 0-10 16,0 0-7-16,-5 9 1 0,0-5-2 0,3-1-10 16,0 2-7-16,1-1 4 0,-2 1-1 0,2 2-4 15,-2-2 3-15,2 2 5 0,1 0-2 0,-4 1-3 16,3-1-1-16,-3-1-5 0,4 1-2 0,-4 0-1 0,2 0 5 16,2 0-10-16,-3 1 4 0,2-1-5 0,1 1 3 15,-4-2-2-15,4 1 2 0,0-2-2 0,-4 3-8 16,3-2 4-16,-1 2-1 0,0-1 3 0,0-2 2 15,-1 2-6-15,0-2 0 0,3 0 2 0,-1-1 3 16,1 1-3-16,-5-2-3 0,5 1 4 0,0-4-4 16,-2 4 1-16,2-4-2 0,0 4 0 0,0-4 11 15,0 0-1-15,-2 5 4 0,2-5 5 0,0 0-4 0,0 0-2 16,0 0-7-16,0 0 7 0,0 0 0 0,0 0-6 16,0 0 3-16,9 0 0 0,-9 0-1 15,0 0-2-15,0 0 0 0,0 0-4 0,0 0 1 0,0 0-7 16,0 0 4-16,11-3-3 0,-11 3 3 0,7 0-8 15,-7 0 12-15,8-2-3 0,-8 2 0 0,11 0-3 16,-3 0 4-16,-3 0 0 0,5 0-5 0,-2 2 4 16,2-2-3-16,2 0-1 0,-2 0 5 0,0 2-7 15,2-2-6-15,-3 1 0 0,-2-2 1 0,1 2 1 16,1-1 1-16,-1 0 3 0,-2 0-4 0,-6 0-1 16,9 0 7-16,-3-1 1 0,-6 1-6 0,8-2 3 0,-4 0 1 15,-4 2 2-15,0 0-7 0,8-3 2 16,-5 2 10-16,-3 1-7 0,4-3 5 0,-4 3 2 15,5-1 3-15,-5 1-1 0,0 0-2 0,0 0 9 0,0 0-11 16,3-4 5-16,-3 4-4 0,0 0 2 0,0 0-3 16,0 0 1-16,0 0 0 0,0 0-2 0,0 0 3 15,0 0 0-15,0 0-6 0,0 0 2 0,0 0 1 16,0 0 2-16,0 0-2 0,0 0-1 0,0 0 3 16,0 0-2-16,0 0-2 0,0 0 5 0,0 0-4 15,0 0-3-15,0 0 4 0,0 0-1 0,0 0-5 16,0 0 4-16,0 0 1 0,0 0-9 0,0 0-14 0,0 0-11 15,0 0-33-15,0 0-50 0,0 0-99 0,0 0-232 16,-2-5 103-16</inkml:trace>
  <inkml:trace contextRef="#ctx0" brushRef="#br1" timeOffset="-130159.75">17729 6849 28 0,'-3'-3'70'0,"3"3"5"0,0 0-4 0,0 0 1 0,0 0 7 16,0 0-1-16,0 0-2 0,0 0-3 0,0 0-8 15,0 0-1-15,3-3-13 0,-3 3-1 0,0 0-3 16,0 0-2-16,0 0-8 0,0 0-9 0,-5-5-2 16,5 5 3-16,0 0-6 0,0 0-1 0,0-4-3 15,0 4-1-15,0 0-4 0,-5-2-3 0,5 2-3 16,-4-3 1-16,4 3 2 0,0 0-14 0,-6-1 12 16,6 1 2-16,-4-3-8 0,4 3 4 0,0 0-3 15,-8 0 3-15,5-3-3 0,3 3 0 0,-7-2 1 16,7 2-3-16,-7 0-1 0,7 0-4 0,0 0 6 15,-8 0-3-15,8 0 9 0,0 0-7 0,-12 0 0 16,12 0-4-16,-10 1 7 0,6 0-9 0,-2 1 4 0,6-2-7 16,-9 3 10-16,4-2 0 0,-4 0-9 0,4 2 10 15,-2 1-1-15,1-1-3 0,0 1 0 0,-2-1 2 16,2 3 1-16,-1-2 0 0,1 0-1 0,-3 2-7 16,1 0 10-16,2-3-5 0,-5 5-5 0,4-4 10 15,-2-1-3-15,3 2 2 0,-1 2-4 0,-3-5 2 16,4 1 1-16,-1 4-2 0,-1-2 3 0,0-2 0 15,1 2-3-15,1 0-1 0,-1-1-2 0,1 0 3 0,0 1-1 16,-1 0-3-16,1-1 0 0,1 2 7 16,-1-1-5-16,0-3 7 0,1 3-7 0,0 1 3 15,0 0 2-15,0-2-4 0,-1 2 1 0,-1-1 0 0,3-1 0 16,-1 1-1-16,-4 0 3 0,0-1 0 0,4 1-1 16,-3 0 1-16,2 1-5 0,-3-4 4 0,4 3 1 15,1-2 2-15,-4 2-1 0,3-1-5 0,-1 0 0 16,0 1 14-16,-1 0 3 0,2 0-7 0,1 1 1 15,-2-1 1-15,0 1 0 0,0 1 1 0,1-2-7 16,0 1 0-16,1-1-3 0,0 1 4 0,-2 0 1 16,2-1 1-16,0-1-3 0,-1 1-2 0,1 0-1 0,1-1 2 15,-1 0 3-15,0-1-9 0,0 1 6 16,2 0 2-16,-1 0-2 0,0-2-14 0,0 2 13 16,0-1-8-16,0 0 4 0,1 1 4 0,1-1-5 0,-2 0 2 15,3-3-3-15,-5 5 5 0,3-2 1 0,-1 1 2 16,-1-1-6-16,4-1 5 0,0-2-3 0,-5 6-1 15,4-2 2-15,-2-1-5 0,-1-1 3 0,4-2 3 16,-1 3 2-16,1-3-3 0,-5 6 0 0,5-6-3 16,-1 4 0-16,1-4 5 0,-3 3-3 0,3-3-5 15,0 0 1-15,0 0 0 0,-4 1 4 0,4-1 0 16,0 0-7-16,0 0 9 0,0 0 3 0,0 0-5 0,0 0 0 16,0 0-2-16,0 0-2 0,0 0-6 0,0 0 13 15,0 0-1-15,-1 4-5 0,1-4 6 16,0 0-3-16,0 6-1 0,0-6 1 0,-4 3 4 0,4-3-6 15,-1 4-1-15,1-4 3 0,0 0 2 0,-3 3-1 16,3-3-2-16,0 0-3 0,0 0 2 0,0 0-1 16,0 0 4-16,0 0-7 0,-4 2 6 0,4-2 3 15,0 0-6-15,0 0 6 0,0 0 2 0,0 0-2 16,0 0-6-16,0 0 7 0,0 0-2 0,0 0 2 16,0 0 4-16,0 0-6 0,0 5 5 0,0-5-2 15,0 0 3-15,0 0 3 0,0 0-7 0,0 0 3 16,0 0-4-16,0 0 1 0,0 0-2 0,0 0-17 0,0 0-25 15,0 0-40-15,0 0-163 0,0 0-262 0,8-13 116 16</inkml:trace>
  <inkml:trace contextRef="#ctx0" brushRef="#br1" timeOffset="-128270.97">17085 7141 14 0,'2'-5'115'0,"-2"5"-7"0,0 0-6 16,0 0-14-16,0-4-6 0,0 4-6 0,0 0-11 0,2-4-4 15,-2 4-8-15,0 0-1 0,0-5-7 0,0 5 2 16,0 0-2-16,0-3-8 0,0 3-2 16,0 0-5-16,1-5 1 0,-1 5 0 0,0 0-10 0,3-4 6 15,-3 4-4-15,0 0-4 0,0 0-2 0,-3-5-3 16,3 5 3-16,0 0 4 0,0 0-8 0,0 0 2 15,0 0-2-15,0 0 0 0,0 0-1 0,-1-6 6 16,1 6-4-16,0 0-9 0,0 0 10 0,0 0-4 16,0 0 0-16,0 0 0 0,0 0-3 0,0 0 0 15,0 0-4-15,0 0-1 0,0 0 7 0,0 0 2 16,0 0-3-16,0 0 0 0,0 0-4 0,0 0 1 0,0 0-2 16,0 0-5-16,0 0 1 0,0 0 6 0,0 0-2 15,0 0-15-15,0 0 14 0,0 0-3 16,-8 13-3-16,8-9 4 0,-1-1 7 0,-1 2-5 0,-2-1-2 15,4 3 3-15,-3-1-2 0,2 1-1 0,-1-2 2 16,0 2-2-16,2-1-2 0,0 4 5 0,-2-3-3 16,0-1-6-16,1 3 3 0,1-5 4 0,-2 3 2 15,2 1-5-15,-2-2 5 0,2 2-5 0,0-4 5 0,0 0-1 16,0 4-1-16,0-3 2 0,0-2-6 0,0-3-4 16,0 6 6-16,0-6 3 0,0 5-4 15,0-5 2-15,0 3-1 0,0-3 3 0,0 0-5 0,-5 4-1 16,5-4 5-16,0 0 2 0,0 0-5 0,0 0 0 15,0 0 4-15,1 4-2 0,-1-4 1 0,0 0 1 16,0 0-3-16,0 0 0 0,0 0 2 0,0 0-9 16,0 0 6-16,0 0-2 0,0 0 1 0,0 0 4 15,-2 4 0-15,2-4 2 0,0 0-4 0,0 0 0 16,0 0 4-16,0 0-7 0,0 0 11 0,0 0-7 16,0 0 8-16,0 0-8 0,0 0 0 0,0 0 5 0,0 0-6 15,0 0 4-15,0 0-1 0,0 0 0 16,0 0-3-16,0 0 1 0,0 0-3 0,0 0-2 15,0 0 2-15,0 0 0 0,0 0 4 0,0 0-11 0,0 0 8 16,0 0-6-16,0 0 10 0,0 0 0 0,0 0 1 16,0 0-4-16,0 0 0 0,0 0 3 0,0 0-3 15,0 0 2-15,0 0-5 0,0 0-3 0,0 0 3 16,0 0 1-16,0 0 6 0,0 0-2 0,0 0 1 16,0 0-4-16,0 0 2 0,0 0 1 0,0 0-3 15,0 0 1-15,1 4 4 0,-1-4-4 0,3 5 2 16,-1-4-3-16,-2-1-2 0,2 4 0 0,-2-4 3 0,2 3 2 15,-2-3 1-15,1 5 0 0,-1-5-3 16,2 2 4-16,-2-2-5 0,2 5-2 0,-2-5 1 0,0 0-1 16,4 2-1-16,-4-2 4 0,0 0 1 0,0 3-2 15,0-3 5-15,0 0-8 0,4 4 0 0,-4-4 5 16,0 0 0-16,-3 4 3 0,3-4-3 0,0 0-3 16,-1 5 1-16,1-5 0 0,0 4 2 0,0-4-2 15,0 0 3-15,-4 3-3 0,4-3 0 0,0 0 7 16,0 0-9-16,0 0 7 0,0 0-5 0,0 0 2 15,0 0-3-15,0 0 7 0,0 0-6 0,0 4 2 16,0-4-1-16,0 0 1 0,0 0-2 0,0 0-2 0,-4 2 5 16,4-2-6-16,0 0 1 0,0 0 5 0,0 0 1 15,0 0-4-15,0 0 2 0,0 0 5 0,0 0-1 16,0 0-8-16,0 0 4 0,0 0-4 0,0 0 0 16,0 0 5-16,0 0-3 0,0 0 0 0,0 0 3 15,0 0 1-15,0 0-3 0,0 0-1 0,0 0-3 16,0 0 5-16,0 0 1 0,0 0-2 0,0 0-2 15,0 0 7-15,0 0 1 0,0 0-7 0,0 0 4 0,0 0-5 16,-7-7 1-16,7 7-1 0,0 0 5 16,0 0-6-16,0 0 0 0,0 0 0 0,0 0 5 0,0 0-2 15,0 0-7-15,0 0 10 0,0 0 2 0,0 0-5 16,0 0 0-16,0 0-3 0,0 0-4 0,0 0 10 16,0 0-9-16,0 0 5 0,0 0 2 0,0 0 2 15,0 0-2-15,0 0-3 0,0 0 2 0,0 0-1 16,0 0 4-16,0 0-1 0,-9 3 0 0,9-3-2 15,0 0-8-15,0 0 6 0,0 0-10 0,0 0 9 16,-4 2 2-16,4-2 4 0,0 0-5 0,0 0-8 16,0 0 15-16,0 0 3 0,0 0-4 0,0 0-1 0,0 0-3 15,0 0 1-15,0 0 0 0,0 0 2 16,0 0-2-16,0 0-1 0,0 0 4 0,19-4-1 0,-12 3 5 16,-1 1-8-16,4-2 4 0,-4 1-2 0,6-2 0 15,-2 2-4-15,2-4 2 0,-2 2 1 0,3 0-7 16,-2 1-5-16,-2-2 3 0,3-1 2 0,-2 2-6 15,0 0 5-15,0-1 2 0,-3 3 0 0,-1-2 3 16,3 1 0-16,-3-1-1 0,0 2 2 0,-1 0-7 16,1 1 3-16,-1-3 3 0,-5 3-6 0,6 0-8 15,-6 0 14-15,6-3-11 0,-6 3 6 0,0 0 2 0,0 0 4 16,6 0-2-16,-6 0 5 0,0 0-7 0,0 0 3 16,0 0 10-16,5-2-13 0,-5 2 7 15,0 0 1-15,0 0-7 0,0 0 6 0,0 0 1 0,0 0-1 16,0 0 1-16,0 0-3 0,0 0 0 0,0 0-2 15,0 0 4-15,0 0-7 0,0 0-13 0,0 0-15 16,0 0-29-16,0 0-51 0,0 0-93 0,0 0-223 16,0 0 99-16</inkml:trace>
  <inkml:trace contextRef="#ctx0" brushRef="#br1" timeOffset="-125587.78">15468 7844 76 0,'0'0'149'0,"2"-4"-17"0,-2 4-16 16,0 0-1-16,5 0-16 0,-5 0-44 0,0 0-91 16,0 0-82-16,0 0-127 0,0 0 55 0</inkml:trace>
  <inkml:trace contextRef="#ctx0" brushRef="#br1" timeOffset="-117360.67">14898 7206 19 0,'-3'-4'133'0,"3"4"-15"0,0 0-10 16,0 0-7-16,0 0-11 0,0 0-6 0,0 0-4 0,0 0-8 16,0 0-7-16,0 0-2 0,0 0-7 0,0 0-6 15,0 0-5-15,0 0-6 0,0 0 2 0,0 0-2 16,0 0 1-16,0 0-2 0,0 0-7 0,0 0 4 16,0 0-1-16,0 0 1 0,0 0-1 0,0 0-3 15,0 0 2-15,0 0 7 0,0 0-1 0,0 0-1 16,0 0 4-16,0 0-6 0,0 0 0 0,0 0 0 15,0 0-3-15,0 0 0 0,0 0-6 0,5-7-2 16,-5 7-7-16,0 0 6 0,0 0-5 0,4-3-1 0,-4 3 0 16,5-2-3-16,-5 2 2 0,8-1-5 0,-2 0 0 15,-2-2-5-15,6 3 2 0,4-1-8 0,-5 1 5 16,4-3 1-16,-3 1-3 0,3 1 1 0,4 0 1 16,-6-1-2-16,2 1-8 0,1 1 6 0,-4-1-1 15,2 1 4-15,-3-1 0 0,1 0-3 0,-4 1 1 16,3 0-1-16,-9 0 2 0,9-1-5 0,-9 1 6 15,7 0-2-15,-7 0 0 0,6 0-5 0,-6 0 1 16,8-2-13-16,-8 2-14 0,0 0 0 0,0 0-14 16,0 0-8-16,0 0-11 0,0 0 0 0,2 5-10 15,-2-5-8-15,0 0-30 0,-10 9-26 0,6-7-107 16,-1 2-262-16,1-2 116 0</inkml:trace>
  <inkml:trace contextRef="#ctx0" brushRef="#br1" timeOffset="-117060.41">14936 7288 47 0,'0'0'136'0,"0"0"-11"16,0 0-9-16,0 0-17 0,0 0-7 15,0 0-5-15,0 0-10 0,-9-2-5 0,9 2-12 0,0 0-1 16,-9-1-5-16,9 1-4 0,0 0-2 0,-5-2-2 15,5 2-9-15,0 0 2 0,0 0-11 0,0 0 0 16,0 0-2-16,0 0 3 0,0 0 16 0,0 0 4 16,0 0-7-16,0 7-2 0,0-7 0 0,0 0 3 15,10 5 4-15,-6-4-2 0,1 2-8 0,3-3 2 16,3 0-6-16,-2 0-4 0,4 0 2 0,0 1-5 16,0-1-2-16,-3 0-1 0,5 2-17 0,-4-1-38 15,1-1-41-15,-3 0-75 0,1-3-136 0,-2 2-307 0,-2-3 136 16</inkml:trace>
  <inkml:trace contextRef="#ctx0" brushRef="#br1" timeOffset="-98579.1">21867 1712 74 0,'0'0'68'16,"-9"1"-4"-16,9-1-9 0,-9 1 3 0,0 2 3 16,2-1-2-16,-4 1-3 0,2 4-14 0,2-5 4 15,-2 6-6-15,0-1-6 0,0 0-3 0,1 0-2 16,0 3 0-16,3 0 0 0,-2-1-5 0,0 3 2 16,4-1-1-16,-4-2 2 0,3 3 1 0,-1 0-5 15,3-2-5-15,-2 2 4 0,3 0 2 0,-2-2-1 16,3 2-2-16,0-3-2 0,3 1-2 0,-2 1-4 15,3-3 2-15,-2 2-1 0,2-2 3 0,0-1-7 16,-3-1-2-16,7 2 10 0,-2-1 0 0,4-1-11 0,-2-2-2 16,2 1 3-16,2-2 2 0,-1-1-8 0,-3 0 4 15,1-2 3-15,1 1-4 0,-1-1-8 0,1-3 10 16,-5 1-3-16,3 1 4 0,-3 0-4 0,-1-2-1 16,1 0 3-16,-2-1 17 0,-1 1-8 0,-1 0-9 15,2-2 6-15,-2 1-4 0,-1 4-1 0,0-6-3 16,0 6 6-16,-4-6-5 0,3 4-10 0,1 2 9 15,-4-6 3-15,4 6 9 0,-6-3-9 0,6 3-2 16,-4-2-4-16,-1 0 17 0,5 2-10 0,-8-3-7 16,3 3 4-16,5 0-4 0,-12 0-1 0,6-1 7 15,-1 2-4-15,0 1 1 0,-2-2 0 0,2 1-6 16,-1 1 4-16,-2-1-25 0,0 0-22 0,2 0-41 16,-1 1-129-16,-2-1-233 0,3 1 104 0</inkml:trace>
  <inkml:trace contextRef="#ctx0" brushRef="#br1" timeOffset="-98111.52">22019 1901 6 0,'-2'2'50'0,"2"-2"-4"0,0 0-6 16,0 0 6-16,1 5-1 0,-1-5-3 0,0 0 1 15,0 0-4-15,0 0 1 0,-3 5-5 0,3-5 6 16,0 0-4-16,0 0 5 0,0 0 1 0,0 0-5 16,0 0 1-16,0 0-5 0,0 0 5 0,0 0-3 15,0 2 4-15,0-2-1 0,5 3 2 0,-5-3-10 16,9 1 2-16,-2-1-2 0,4 3 0 0,3-5-8 15,-1 4 0-15,1-1 0 0,1-1-4 0,-2 1-7 16,1-1 7-16,-1-1-11 0,0 2-5 0,-3-1-6 16,1-1-8-16,-3 1-2 0,-1-1-4 0,-1-2-18 15,-1 3-21-15,0-2-11 0,-1-1-93 0,-4 3-172 16,3-4 76-16</inkml:trace>
  <inkml:trace contextRef="#ctx0" brushRef="#br1" timeOffset="-97574.96">22295 1760 1 0,'0'0'97'0,"6"-7"-15"15,-6 7 9-15,4-2-17 0,-4 2-1 0,9-3-25 16,-5 3 1-16,4 0 6 0,-2-2-12 0,4 2-6 15,3 0-6-15,-1 0 1 0,-1 2-9 0,1-2 15 16,-2 3-15-16,0-2-4 0,1 2 1 0,-4-1-5 16,-1 1-15-16,1-3 12 0,-2 3 2 0,-1-1-5 15,-2 1 3-15,-2-3-5 0,5 4 5 0,-3-2-7 16,-2-2 2-16,0 6-2 0,0-4 0 0,-2 3-7 16,0-1 8-16,-1 1 1 0,2 1-9 0,0 1 7 15,-3-2-1-15,4 2 9 0,-1 3-10 0,-1 1 4 16,2-1-4-16,-1 1 0 0,0 0 7 0,-2-1-2 15,3 2-2-15,-1 0 7 0,1-1-6 0,-1 1 2 16,-2 1-1-16,1-3 3 0,-1 2 2 0,0-2-4 16,1-1-1-16,-2-1 7 0,2 0 0 0,-1-1-4 15,-1-1 2-15,0-1-4 0,3 0 5 0,-2 1-8 16,1-2 1-16,-1 0-1 0,1-1 3 0,0 0-2 16,2-3 1-16,-2 4 0 0,2-4-29 0,-1 4-31 15,1-4-139-15,0 0-206 0,0 0 91 0</inkml:trace>
  <inkml:trace contextRef="#ctx0" brushRef="#br1" timeOffset="-96379.21">23128 1692 53 0,'0'0'107'0,"0"0"-4"16,5-4-12-16,-3 1-11 0,-2 3-5 16,6-2-7-16,-6 2 0 0,3-3-1 0,-3 3-14 15,0 0 1-15,0 0-9 0,7-1-7 0,-7 1-6 16,0 0-3-16,0 0 4 0,0 0-4 0,-2 9-1 0,2-5-6 16,-2 2 3-16,2 3 12 0,0 1-14 15,-3 3 5-15,1 1-1 0,1-1-7 0,1 3 0 0,0 0 0 16,-2 1 3-16,0 0-8 0,0-2 1 0,4 2 1 15,-4-5 6-15,2 1-9 0,-2-2-8 0,2 1-5 16,-2-1 14-16,2-1-10 0,0 0 1 0,-2-5 8 16,2 2-6-16,0-2 0 0,0-2 6 15,-1 2-2-15,1-5 9 0,0 5 8 0,0-5 14 0,0 0-4 16,0 5-5-16,0-5 1 0,0 0-5 0,0 0-4 16,0 0-1-16,13-12-3 0,-7 9 1 0,-2 0-9 15,1-3 2-15,4 0-1 0,-1 1-3 0,0-2-1 16,2 0-1-16,-5 2-1 0,3 0-3 0,2-2 1 15,-5 2-1-15,0 1 1 0,3-1-2 0,-2 0 0 16,-1 1 0-16,2-1-1 0,-1 1 0 0,-1 0-1 16,0 1-1-16,2-1 2 0,-4 2-4 0,1-1 1 15,0 0-1-15,-1 2-7 0,-3 1 10 0,5-4-2 16,-5 4-9-16,2-1 5 0,-2 1 6 0,0 0-1 16,9 4-2-16,-9-4 1 0,3 2 1 0,-1 4-4 15,0-2-1-15,0 1 4 0,1-1-1 0,-2 1-2 16,0 0 7-16,-1 2-2 0,3-1-4 0,0 1 2 0,-2-2 0 15,0 2-2-15,0-3-2 0,2-1 5 16,-1 2 3-16,-2 0-5 0,2-4 3 0,-1 3-5 16,-1-4 7-16,2 4-5 0,-2-4 2 0,2 3 2 15,-2-3-2-15,0 0 0 0,6 2-1 0,-6-2 2 0,0 0-3 16,11-5 0-16,-5 3-3 0,0 0-2 16,-1-2 2-16,4-2-3 0,-4 3 2 0,4-1-7 15,-4 0 6-15,2 0 0 0,-1 1-4 0,-2-2 2 16,2 1 6-16,-2 4-8 0,1-2 6 0,-1-1 3 0,-4 3-5 15,8-4-3-15,-7 3 5 0,-1 1 0 0,0 0-1 16,0 0 2-16,0 0 4 0,0 0-3 16,0 0-8-16,0 0 9 0,0 0 7 0,0 0-9 15,0 8 0-15,0-8 0 0,-2 5 1 0,2-5-1 0,-3 7 0 16,3-2 0-16,0-1 0 0,0 2 2 16,0-2-8-16,0 0 9 0,3 2 0 0,-3-2-4 15,1 1 7-15,0 0-3 0,2-2-1 0,-2 2 3 16,5-1 0-16,-3 2-6 0,2-4 1 0,-1 3 1 0,0-3 7 15,1 0-4-15,0-1-1 0,0 1 2 0,0 0-4 16,-5-2 4-16,10-1-4 0,-3 1 4 0,-7 0-6 16,11-4 2-16,-6 2 0 0,-1 0 5 0,1-3-4 15,-2 3 2-15,0-4-1 0,0 2 3 0,2-1-8 16,-5 0 5-16,2 0-4 0,-2-2 3 0,-2 1-7 16,2-1 13-16,0 0-5 0,-5-2-4 0,2 2 6 15,1 0 0-15,0-1-5 0,-1 3 0 0,-2-4 6 16,1 4-3-16,1 0-1 0,0 0-5 0,0 0 5 15,-1 3 2-15,3-3-4 0,1 5 1 0,-4-3-8 16,4 3-19-16,0 0-14 0,0 0-16 0,0 0-34 16,-14 6-36-16,10-3-123 0,2-2-273 0,-2 2 121 15</inkml:trace>
  <inkml:trace contextRef="#ctx0" brushRef="#br1" timeOffset="-95461.39">23647 1820 74 0,'0'0'80'16,"0"0"0"-16,0 0-10 0,0 0-11 0,0 0-5 16,0 0-6-16,4 9-7 0,-3-5-1 0,-1-4-4 15,0 7-4-15,0-2 4 0,4 0 4 0,-1 0-10 16,-1 2 4-16,-2-2-15 0,4 5 16 0,-3-3-7 16,2 0 2-16,-1 0-7 0,1 1-1 0,-2-1 1 0,-1 0 0 15,4 0-6-15,-1-2-4 0,-1 0-4 16,-1 2 11-16,3-2-9 0,-2-2 6 0,1 1 5 15,0-3 6-15,-2 4 11 0,3-4-9 0,-4-1-8 16,6 0-2-16,-6 0 7 0,0 0-6 0,11-7-2 0,-4 2-2 16,-3 3-3-16,0-2-2 0,0-2-4 0,0 3 4 15,-1-1 1-15,0 2-7 0,0-3 0 0,0 2 2 16,1 0-2-16,0-1-5 0,-1 2 11 16,-3 2-13-16,5-3 4 0,-3 0 3 0,-2 3-5 0,0 0 3 15,5-4-4-15,-5 4 2 0,0 0 0 0,0 0 1 16,9 2-1-16,-9-2-1 0,0 0 2 0,0 0-3 15,0 0 1-15,3 5 1 0,-3-5-3 0,1 4-2 16,2-1 5-16,-1 0 2 0,0 0-8 0,0-1 0 16,-2-2 5-16,5 6 1 0,-5-3-2 0,4-2 1 15,0 1 2-15,2 0 1 0,-2 1-8 0,1 0 3 16,0-2 11-16,1 1-5 0,0-1-3 0,0-1-8 16,-6 0 8-16,12 0-3 0,-6-1 6 0,-1-1-8 15,0 0 8-15,2-1-4 0,-3 1-7 0,-2-3 6 16,3 1 6-16,-1-2-7 0,-1 1 7 0,0-4-6 15,0 2-3-15,1-2 1 0,-2 0 7 0,1 0 6 16,-2 2-2-16,2 1-4 0,-2-2 4 0,2-1 5 16,1 1-3-16,-1 1-11 0,1 2 6 0,1 3-5 15,0-2 4-15,-1 1 10 0,3 0-14 0,-2 2-1 16,2 1-4-16,-7 0 8 0,12 0-6 0,-6 1 4 16,1 1-4-16,0-1 0 0,-2 2 10 0,-1 1-8 15,1 1-1-15,1 0-3 0,2 2 5 0,-4-1 0 16,1 2 4-16,-1 0 1 0,1 1-6 0,-1 0 11 15,-3-2-6-15,4 1-2 0,-2 1-3 0,-2-1 3 16,-1-3-1-16,3 2-4 0,-3 0 2 0,0-2-1 16,1-3 6-16,-1 4-13 0,0-2 7 0,0-4-1 15,0 5 6-15,0-5-1 0,-1 3 3 0,1-3 0 16,0 0 0-16,-3 4-6 0,3-4 2 0,0 0 6 16,0 0 5-16,0 0 4 0,-10-9 10 0,10 9 1 0,-1-6-10 15,1 1 3-15,0 0-3 0,0 0-1 16,1-2-4-16,-1 1 1 0,4 1-3 0,-2-6-1 15,2 2-1-15,0 0 3 0,1 1-5 0,-1-1-4 16,1 1 7-16,3 1-3 0,-4 1-3 0,1-3-1 0,-1 3 4 16,-2 1-5-16,5-1 1 0,-5 2-1 0,2 1-21 15,1-1-33-15,-1 3 4 0,1-3-19 0,0 2-19 16,2 1-25-16,1 1-14 0,1 0-102 16,2 0-245-16,1 0 108 0</inkml:trace>
  <inkml:trace contextRef="#ctx0" brushRef="#br1" timeOffset="-95135.65">24340 1724 30 0,'0'0'107'0,"-3"-3"-12"0,3 3-8 16,-4-4-12-16,4 4-3 0,0 0-12 0,0 0-9 15,0 0 3-15,0 0-7 0,0 0-3 0,0 0-13 16,-14 6-3-16,13 0 11 0,-2-1-7 0,1-1-9 15,-1 4 5-15,3-3-8 0,0 4 6 0,0 0-6 16,0 2-4-16,0-2-5 0,0 3 3 0,4-4 0 16,-3 3-1-16,2-1 3 0,-2 1-1 0,-1-4-16 15,4 3 14-15,-1-1 4 0,-1-2-5 0,3-1-8 16,-5 0-1-16,3 1 1 0,-3-2-9 0,1 0 10 16,-1 0 2-16,0 0-3 0,-1 0 2 0,1-1-3 15,0-4 0-15,0 8 2 0,-3-6 5 0,3-2-16 16,0 7 11-16,0-5-2 0,-1 2-9 0,1-4 15 15,0 6-2-15,0-6 3 0,-5 3-16 0,4-1 12 16,1-2-10-16,-3 5 16 0,3-5-18 0,-4 3-37 16,4-3-35-16,-4 5-100 0,4-5-191 0,0 0 85 0</inkml:trace>
  <inkml:trace contextRef="#ctx0" brushRef="#br1" timeOffset="-94949.16">24540 1981 64 0,'12'2'178'16,"-12"-2"-21"-16,0 0-13 0,0 0-13 0,0 0-14 16,4 5-35-16,-4-3-57 0,0-2-90 15,-4 6-75-15,-3-5-149 0,7-1 66 0</inkml:trace>
  <inkml:trace contextRef="#ctx0" brushRef="#br1" timeOffset="-93228.65">19881 1857 15 0,'0'0'106'0,"0"0"-11"0,0 0-9 0,0 0-2 16,0 0-6-16,0 0-18 0,0 0 5 0,0 0-12 15,0 0-6-15,0 0-5 0,0 0-1 0,19-2-10 16,-19 2 4-16,8 0-7 0,-8 0-5 15,14 2 5-15,-10-1-11 0,5 0 7 0,-3 0-8 16,1 2-11-16,-2 1 20 0,0-2-9 0,1 3-12 0,1 0 18 16,-1 0-2-16,1-1-9 0,-5-1-7 0,7 4 1 15,-7-2-2-15,1 0 14 0,0 0-23 0,-1 1 20 16,-3-1-12-16,1 2 6 0,0-1-1 16,-4 1-3-16,4 0-1 0,-3-2 7 0,0 2-7 0,-1 1 1 15,-1-1 3-15,0 2-5 0,0-4 7 0,-2 1-16 16,3 1 12-16,-2-2-3 0,1-1-1 0,0 1 1 15,-2-2 1-15,2 1 2 0,1 1-5 16,-2-2 1-16,1-1 6 0,-2 1 3 0,2 0-3 0,1-1 4 16,1 0-5-16,0 0 7 0,3-2 3 0,-9 0 7 15,9 0-2-15,-4 4-6 0,4-4-8 0,0 0 8 16,-3 1 1-16,3-1-6 0,0 0 3 0,0 0 0 16,0 0 5-16,0 0-9 0,0 0-11 0,0 0 15 15,0 0 5-15,0 0-6 0,-2 4-1 0,2-4 2 16,0 0-1-16,0 0-1 0,0 0-4 0,0 0 7 15,0 0-2-15,0 0-6 0,13 0 4 0,-13 0-3 16,11 1-1-16,-3-2-9 0,1 0 9 0,1 2 1 16,3-2 0-16,-1 2-3 0,2-1-16 0,1-1-20 15,4 0-28-15,-5-1-16 0,0 1-28 0,-2 0-113 16,1-2-236-16,-1 1 105 0</inkml:trace>
  <inkml:trace contextRef="#ctx0" brushRef="#br1" timeOffset="-92391.59">20148 1910 54 0,'0'0'63'15,"0"0"-15"-15,0 0 1 0,0 0-3 0,0 0-1 16,0 0-1-16,0 0 0 0,0 0 6 0,0 0-23 16,0 0 17-16,0 0-3 0,-5 0-5 0,5 0-5 0,0 0-9 15,0 0 10-15,0 0-5 0,0 0 2 0,0 0 0 16,0 0-5-16,0 0-7 0,0 0 0 16,0 0 0-16,0 0-3 0,0 0-7 0,0 0 9 15,0 0-5-15,0 0 3 0,0 0 5 0,0 0 0 16,0 0-4-16,0 0-1 0,0 0 7 0,0 0-5 0,0 0-2 15,0 0 1-15,0 0 6 0,0 0-2 16,0 0-4-16,0 0 2 0,0 0-4 0,0 0 2 0,0 0-1 16,0 0 5-16,0 0-9 0,0 0 6 15,0 0-7-15,0 0-3 0,0 0 3 0,0 0 0 0,0 0-2 16,0 0-7-16,0 0 8 0,0 0 5 0,0 0 1 16,0 0-1-16,0 0 5 0,0 0-1 15,0 0-3-15,0 0 7 0,0 0-4 0,0 0 4 16,0 0-6-16,0 0 4 0,0 0 1 0,0 0-3 0,0 0-1 15,0 0 1-15,0 0 5 0,0 0-6 0,0 0-2 16,0 0-1-16,0 0 2 0,0 0-5 0,0 0 6 16,0 0-10-16,0 0 3 0,0 0 0 0,0 0-2 15,0 0 1-15,0 0 5 0,0 0-3 0,0 0-4 16,0 0-6-16,0 0 2 0,0 0-2 0,0 0 6 16,0 0-4-16,0 0-4 0,0 0 8 0,0 0-8 15,0 0 4-15,0 8 0 0,0-8-1 0,-3 4-1 16,3-4 2-16,-2 5-2 0,2-1 3 0,0-4-9 15,-1 6 6-15,-3-1 6 0,1 1-5 0,2-2 1 16,-3 0 4-16,3 2-6 0,-3-2 2 0,0 0-1 16,4 2-1-16,-6-3 2 0,4 1-2 0,0 1 2 15,-2-1 0-15,3 0-3 0,-3 2 7 0,2-1-4 16,-1 0-2-16,0 0-4 0,2 0 6 0,-1-1 2 16,-1 1-5-16,-1-1 3 0,2 0-9 0,1 0 5 15,1-4 0-15,-2 5 2 0,0-2 5 0,2-3-9 0,-2 2 2 16,2-2 10-16,-1 4-5 0,1-4-1 15,0 0 5-15,0 0 2 0,0 0 0 0,5 3 2 16,-3 0 2-16,-2-3-3 0,7 1-7 0,-7-1 4 16,10-1-1-16,-4 2-1 0,-6-1-1 0,11 0 2 0,-5 3-5 15,-2-3 2-15,-4 0-2 0,9 1 3 16,-1-1 4-16,-2 0-9 0,-1 1 7 0,-5-1-4 16,16-1 7-16,-5 0-6 0,-2 2-5 0,0-2-2 15,4-1 13-15,-6 2-5 0,4 0 0 0,-5 0-12 0,4-2-4 16,-3 3 0-16,-7-1-10 0,11-1-5 0,-7 1-10 15,-4 0-6-15,9 0-12 0,-9 0-8 0,5-3-10 16,-5 3-26-16,7-2-30 0,-7 2-83 16,2-3-230-16,-1-1 101 0</inkml:trace>
  <inkml:trace contextRef="#ctx0" brushRef="#br1" timeOffset="-92129.31">20224 1968 95 0,'0'0'107'0,"0"0"-14"0,0 0-4 0,0 0-9 15,0 0-26-15,0 0 5 0,0 0 2 0,0 0-12 16,0 0-12-16,0 0 4 0,-2 11-1 0,1-7-6 16,1-4-2-16,-2 7-2 0,-1-4 0 0,0 2 7 15,1 0 3-15,-1 1-5 0,1-1-6 0,-1 2 3 16,0 2 0-16,-1-1-6 0,1-2-6 0,-1 3 7 15,2 1-6-15,-1-1-1 0,3 0-4 0,-1-1 2 16,1 4 1-16,1-4-9 0,2 3 8 0,-2-1-15 16,3-2-37-16,-3-1-53 0,3 0-116 0,-1-2-219 15,0 0 98-15</inkml:trace>
  <inkml:trace contextRef="#ctx0" brushRef="#br1" timeOffset="-82075.51">22241 3563 98 0,'0'0'95'0,"0"0"-7"0,0 0-6 15,0 0-12-15,0 0-2 0,0 0-5 0,0 0-14 0,0 0-4 16,-12 0 6-16,12 0 0 0,0 0-3 0,0 0 7 16,0 0 2-16,0 0 5 0,0 0-2 15,0 0-5-15,0 0 13 0,-7 0 4 0,7 0-6 0,0 0-3 16,0 0-2-16,0 0-5 0,0 0-5 0,0 0 1 15,0 0-3-15,0 0-6 0,0 0-4 0,0 0-1 16,0 0-3-16,0 0-1 0,0 0-1 0,0 0-1 16,0 0-2-16,0 0 1 0,0 0-1 0,0 0-4 15,0 0 0-15,0 0-4 0,4-8 0 0,-4 8-4 16,0 0-1-16,13-5-1 0,-13 5-4 0,6 0-2 16,-1-1-1-16,-5 1 3 0,9 1-5 0,-9-1-2 15,10 0 3-15,-6 1-2 0,1 2 1 0,1-2-2 16,-6-1-6-16,6 4 5 0,-1-1-8 0,-2-2 7 0,0 2 0 15,0 2 2-15,-3-5-2 0,1 6-1 0,3-1 2 16,-4-2-5-16,0 0 0 0,0-3 2 0,0 7-3 16,-2-2 1-16,2 0 5 0,-2-1 0 0,-2 0-2 15,3-1 1-15,-4 2-1 0,0-2 0 0,1 0-1 16,0 1-1-16,-1-1 3 0,1 1 2 0,0 0-6 16,-2-2-1-16,4 2 4 0,-2-2-5 0,1 1 2 15,1 0 4-15,2-3 3 0,-4 5-7 0,1-2 2 16,3-3-1-16,-1 3 0 0,1-3-2 0,0 0 3 15,0 0 2-15,1 6-3 0,-1-6 2 0,9 4-2 16,-6-3 0-16,3 1 1 0,0 2-4 0,0-1 4 16,1-3 1-16,-3 5 0 0,3-2-4 0,-2-2 1 15,-2 3 1-15,1 2-1 0,0-2-1 0,0-1 3 16,-3 0-1-16,-1 3 1 0,0-3 3 0,0 2-2 0,-4-1-4 16,3 1 0-16,-1-1-1 0,0 2 3 15,-3-1 0-15,0 0 0 0,1-1 3 0,3 0-7 0,-5 0 2 16,2 0 3-16,1 1-3 0,-1-2 2 0,0 2 1 15,3-2-1-15,-8 0-2 0,6 1 3 0,-1-2 1 16,1 3 0-16,-1-4 0 0,2 3-3 0,-4-2-2 16,2 0 3-16,-2 1 5 0,1-3-2 0,5 0-1 15,-7 3 3-15,7-3-6 0,-11 0 4 0,11 0-3 16,-6 2 1-16,6-2 0 0,0 0 0 0,-6 1-11 16,6-1-37-16,0 0-44 0,0 0-30 0,7-10-76 15,-2 7-105-15,7-2-326 0,-3 0 145 0</inkml:trace>
  <inkml:trace contextRef="#ctx0" brushRef="#br1" timeOffset="-81445.92">22424 3746 30 0,'0'0'158'15,"0"0"-19"-15,-1-4-15 0,1 4-10 0,0 0-12 16,0 0-16-16,0 0 1 0,0 0-2 16,0 0-5-16,0 0-1 0,0 0-15 0,0 0 11 0,0 0-8 15,0 0 3-15,0 0-1 0,0 0-9 0,0 0-1 16,14 5-7-16,-14-5 0 0,5 2-7 0,-5-2-4 15,5 1-5-15,0 0-4 0,-5-1 3 0,8 4-8 16,-3-3-5-16,-2 2-1 0,-3-3-2 0,6 3-4 16,0-2 5-16,-2 4-4 0,1-2 0 0,-1-1-6 15,-1 1 0-15,-1 2-2 0,2-3 2 0,1 3-3 0,-5-4 3 16,3 3-5-16,-1-1-1 0,-1 0 1 0,-1-3 4 16,-1 6-1-16,1-2-5 0,0-4-1 15,-5 4 4-15,5-4-4 0,-5 7 1 0,3-5-1 0,-4-1 1 16,3 0-3-16,-1 2 3 0,0 0-3 0,1-1 0 15,3-2 1-15,-8 5 0 0,6-2 1 0,0 0 1 16,2-3 0-16,-6 3-2 0,5 1-2 0,1-4 5 16,-1 8-3-16,1-8-2 0,1 5 3 0,-1-2-2 15,3-1 2-15,-1 3-2 0,2-3 2 0,-1 1-3 16,-1 1-1-16,0-2 3 0,1 3-2 0,0-1 0 16,-1 0 1-16,0-1 1 0,0 1 3 0,-2-2-3 15,2 2-1-15,0 0-1 0,-2-4-2 0,0 4 5 16,0-4-2-16,-2 5-2 0,2-5 6 0,-2 5-1 15,2 0 1-15,0-5-4 0,-5 2-2 0,3 1 5 16,2-3-4-16,-5 4 3 0,5-4-2 0,-4 1 1 16,4-1-3-16,-3 3 4 0,3-3-5 0,-6 4 0 0,2-2 2 15,4-2 0-15,-5 3 4 0,5-3-3 0,-5 1-3 16,5-1 4-16,-7 1-1 0,7-1-7 0,-6 2-18 16,6-2-27-16,0 0-34 0,-5-4-36 0,5 4-185 15,-4-6-332-15,4 0 146 0</inkml:trace>
  <inkml:trace contextRef="#ctx0" brushRef="#br1" timeOffset="-81101.87">22392 3602 69 0,'0'0'187'0,"0"0"-19"16,0 0-15-16,0 0-10 0,0 0-17 0,0 0-16 16,8-2-11-16,-8 2-7 0,0 0-12 15,14 1-1-15,-7 0-10 0,0-1-10 0,1 2-4 0,-2-2-5 16,3 0-7-16,-3 0-1 0,1 1-2 0,1 0-5 15,3-1-3-15,-1 0 1 0,-1 3-7 0,1-3-3 16,-1 0-2-16,0 0 4 0,-4 1-6 0,4 1-4 16,-1-1-1-16,-2-1-5 0,-2 1-17 0,-4-1-17 15,10 1-14-15,-10-1-17 0,8 0-16 0,-8 0-26 16,5-1-57-16,-5 1-90 0,4-4-263 0,-4 4 117 16</inkml:trace>
  <inkml:trace contextRef="#ctx0" brushRef="#br1" timeOffset="-80795.77">22462 3418 53 0,'0'0'162'16,"0"-5"-9"-16,0 5-15 0,0 0-5 0,-1-7-10 15,1 7-6-15,0 0-5 0,0 0-11 16,1-3-10-16,-1 3-5 0,0 0-4 0,0 0-6 0,0 0-6 16,0 0-7-16,0 0-7 0,0 0-3 0,0 0-7 15,-2-5-4-15,2 5-2 0,0 0-2 0,0 0-5 16,-3 12-3-16,-1-9-3 0,3 2-1 0,-4 2-1 16,4-2 3-16,0 3-14 0,-2 1 2 0,3 3-1 15,-1-4-1-15,1 3-14 0,0-1-13 0,0 1-30 16,2-1-39-16,0-2-73 0,-1-1-140 0,-1-3-321 15,1-1 142-15</inkml:trace>
  <inkml:trace contextRef="#ctx0" brushRef="#br1" timeOffset="-79784.72">22768 3509 104 0,'0'0'124'0,"0"0"-2"0,0 0-9 0,0 0-3 0,0 0-10 15,0 0-10-15,0 0-9 0,0 0-5 0,0 0-7 16,0 0-12-16,10 8 4 0,-10-8 0 16,3 3 4-16,-3-3-2 0,2 6 1 0,-2-4 1 0,3 0-9 15,-1 2 5-15,-2-1-4 0,3 2-8 0,-2-2-2 16,2 0-4-16,-2 3-9 0,2-1 1 0,-1-1-3 16,2 3-4-16,-1-2-2 0,-1 2-4 0,3-1 3 15,1 2-3-15,0 0-2 0,0-2-6 0,-2 0 0 16,1-1-4-16,1 1-26 0,-1-2-30 0,1-1-26 15,-3-2-23-15,3 2-62 0,-6-3-116 0,14 0-295 16,-8-4 131-16</inkml:trace>
  <inkml:trace contextRef="#ctx0" brushRef="#br1" timeOffset="-79363.21">23057 3537 87 0,'-10'-3'165'0,"3"3"-9"0,2 0-11 0,5 0-12 16,-13 0-14-16,7 0-13 0,-2 3-8 16,2-1-9-16,-6 2-10 0,-3-1 6 0,-3 5-14 0,1 0-1 15,2-4-8-15,2 3-8 0,-1 3-2 0,1-4-6 16,3 1-2-16,0 1-4 0,1-3-2 0,4 0-8 16,-2-1-1-16,1 1-6 0,2-1 2 0,1 1-3 15,0-3 4-15,-1 2-9 0,4-1 2 0,0-3-1 16,0 0-2-16,3 4-11 0,1-3 12 0,-4-1-3 15,9 3-3-15,-2-3-3 0,-2 1-3 0,-5-1 2 16,10 0 0-16,-4 0 2 0,-2 2-6 0,-4-2 1 16,8 5 1-16,-4-3 2 0,-3 1-5 0,3 2-2 15,-2-1 7-15,-1 4-2 0,0-3 1 0,-1 4-1 0,-1-1-2 16,0 4-1-16,-1-3-1 0,0 2 1 16,-1-1 2-16,-1 1-4 0,2-2 0 0,-1-1 1 0,2-3 1 15,-3 1-1-15,3 0 2 0,0 0-3 0,-1-1 1 16,0 1 2-16,2-2-3 0,0-4 5 0,-3 7-1 15,3-6-4-15,-1 4 0 0,1-5-1 0,0 0 2 16,1 6-5-16,-1-6 6 0,-2 2-3 0,2-2 4 16,0 0-12-16,3 4-26 0,-3-4-34 0,8-2-40 15,-8 2-76-15,9-4-101 0,-3-1-311 0,1-1 138 16</inkml:trace>
  <inkml:trace contextRef="#ctx0" brushRef="#br1" timeOffset="-78913.6">22985 3722 81 0,'0'0'149'16,"0"0"-19"-16,0 0 0 0,0 0-10 0,9 5-7 15,-9-5 3-15,10 3-5 0,-7-3-2 0,-3 0-3 0,0 0-4 16,0 0-8-16,14-5-6 0,-9 3-12 0,1 0-4 15,-2-1-9-15,0 1-6 0,1-1-4 0,-1 2-6 16,1-3-3-16,0-3-6 0,-2 2-3 0,1 4-4 16,-1-6-4-16,0 3-1 0,1 0 0 0,-2 2-4 15,-2 2 0-15,3-5-5 0,-2 2 0 0,1 0-3 16,-2 3 3-16,0 0-4 0,0 0-6 0,0 0 2 16,0 0-3-16,0 0 0 0,-15 0 0 0,15 0 3 15,-10 7-3-15,4-4 0 0,1 1-3 0,1-1 4 16,-3 1-1-16,2 1-1 0,0-2-4 0,2 1 4 15,-1 2 0-15,1 1 0 0,-1-3-4 0,3 4 2 16,-3-3 1-16,4 3-4 0,0-4 3 0,3 1 1 16,-3 3-1-16,1-1-2 0,2-2 2 0,-2 1 0 0,3-2-5 15,0 0 8-15,2 0-4 0,0-1 0 0,1 0 1 16,-1-1 1-16,4-2-2 0,-1 2-5 16,1-1 8-16,2-1-4 0,-3 2 1 0,1-2-9 0,-1 0-11 15,-1 0-21-15,1-3-11 0,-2 2-23 0,3 0-33 16,-2-1-2-16,1-1-17 0,1 0-36 0,-6 3-109 15,5-4-292-15,-1-1 129 0</inkml:trace>
  <inkml:trace contextRef="#ctx0" brushRef="#br1" timeOffset="-78073.38">23280 3679 154 0,'0'0'142'0,"0"0"-10"0,0 0-16 16,0 0-8-16,0 0-9 0,0 0-6 0,0 0-5 15,0 0 3-15,0 0-11 0,0 0-3 0,-14 8-7 16,10-7-7-16,1 3-4 0,-3-1-4 0,3 1-1 16,-4 0-9-16,5 1-3 0,-6-1-8 0,4-3 1 0,2 2-6 15,-2 2-2-15,1-3 2 0,1 0-8 0,-1 3 1 16,2-2-4-16,1-3 0 0,-3 5-1 16,3-5-1-16,0 5-6 0,0-5 4 0,0 6-1 0,0-6-1 15,4 2 2-15,0 1-2 0,-4-3-4 0,0 0 0 16,14-5 0-16,-9 3-2 0,-5 2 0 0,10 0-3 15,-6-1-2-15,-4 1 1 0,8-3 3 0,-8 3-5 16,9 2 5-16,-9-2 0 0,7 1 0 0,-7-1-4 16,7 4 0-16,-5 1-3 0,1-4-1 0,1 2 6 15,0 0-1-15,-1 1 1 0,1-2-2 0,1 3-1 16,-1-2 1-16,1-1-2 0,-1 2 3 0,1-1 0 16,2-3-1-16,-2 3 1 0,1-3 1 0,-6 0 0 15,9 0 0-15,-9 0-2 0,10-3 1 0,-8 1-5 16,3 0 4-16,-3-1 2 0,2 1-1 0,1 0 2 15,-3-4 9-15,0 4 3 0,3-2 9 0,-4 1-2 16,-1 3-2-16,4-3-2 0,-4 1 4 0,0 2 1 0,0 0-3 16,4-5 7-16,-4 5 5 0,0 0 1 0,0 0 8 15,1-3 7-15,-1 3 7 0,0 0 1 0,4-4 4 16,-4 4-5-16,0-4-3 0,3 0-7 0,-3 4-5 16,5-4-4-16,-1-1 0 0,1-2-3 0,-3 2-6 15,2 5-2-15,1-5-4 0,-1 0-5 0,4-2 2 16,-3 4-8-16,4-6-12 0,-1 3-14 0,-2 1-18 15,0 2-16-15,1-1-8 0,-1 1-8 0,1 1-15 16,-2 0-8-16,1 0-6 0,0 2-1 0,-6 0 1 16,12 2 1-16,-6 0 13 0,-2-1-4 0,2 0 13 15,-6-1 6-15,9 1 14 0,-2-1 3 0,-7 0 5 16,6 2 5-16,-2-1 2 0,-4-1 13 0,0 0 13 16,10-1 5-16,-10 1 6 0,5-2 9 0,-5 2 13 0,0 0 6 15,8-2 8-15,-8 2 7 0,4-1 5 16,-4 1 3-16,0 0 4 0,1-2-1 0,-1 2-1 15,0 0-4-15,0 0-3 0,0 0-6 0,0 0-2 16,0 0-3-16,0 0-5 0,0 0-1 0,0 0-3 0,-20 3-3 16,13-2-4-16,2 2-4 0,0-2 0 0,1 2-1 15,-2 0 1-15,3 1 0 0,-4-1-4 0,3 1-1 16,1-1 1-16,1 3-6 0,1-3 5 0,-1 1-4 16,1 4 0-16,1-3 1 0,4 3-1 0,-2 1-3 15,4-1 2-15,-2 0-1 0,2 0-2 0,-3-2 3 16,1 1-4-16,0-1 3 0,-1-2 0 0,1 2-5 15,-2 0 1-15,2 0-2 0,-2-1 1 0,0 0 2 16,0-3 0-16,-2 2-1 0,0-1 1 0,0-3-2 16,0 6 2-16,-4-4 0 0,4-2-3 0,-6 5 4 15,6-3 1-15,-4 0-3 0,4-2-3 0,-4 3 2 16,4-3 1-16,-3 3 1 0,3-3-2 0,-4 1 0 16,4-1-7-16,-4 3-23 0,4-3-27 0,0 0-39 0,0 0-47 15,0 0-240-15,0 0-414 0,-10-4 183 0</inkml:trace>
  <inkml:trace contextRef="#ctx0" brushRef="#br1" timeOffset="-77904.29">23651 3837 198 0,'4'-6'252'0,"-4"6"-23"0,0 0-22 0,0 0-27 15,0 0-44-15,0 0-77 0,0 0-119 0,0 0-141 16,-12-3-216-16,4 0 95 0</inkml:trace>
  <inkml:trace contextRef="#ctx0" brushRef="#br1" timeOffset="-65304.94">23050 4645 40 0,'0'0'31'0,"0"0"-12"0,0 0-34 0,3-3-17 0,-3 3 7 15</inkml:trace>
  <inkml:trace contextRef="#ctx0" brushRef="#br1" timeOffset="-64650.48">23206 4668 3 0,'0'0'121'16,"0"0"-14"-16,0 0-13 0,0 0-7 0,0 0-12 15,0 0-4-15,0 0 2 0,0 0-9 0,0 0 13 16,0 0-13-16,-9-11-4 0,9 11 1 0,0 0-5 16,0 0-4-16,0 0 0 0,-1-3-1 0,1 3-6 0,0 0 0 15,0 0-4-15,0 0 0 0,0 0-3 0,0 0 3 16,-4-3-8-16,4 3 5 0,0 0 0 16,0 0-4-16,0 0-1 0,0 0 2 0,0 0-8 0,-4-2 2 15,4 2-5-15,0 0-1 0,0 0-3 0,0 0 0 16,-1-4-3-16,1 4-3 0,-4-3-2 0,4 3 0 15,-4-4 1-15,4 4-2 0,-5-3-5 0,5 3 3 16,0 0-3-16,-4-2 6 0,4 2 4 0,0 0-2 16,0 0 2-16,-3-3-1 0,3 3-1 0,0 0-3 15,0 0 1-15,0 0-2 0,0 0 0 0,0 0-1 16,0 0-2-16,0 0-1 0,0 0-1 0,0 0 2 16,0 0-4-16,0 0 1 0,0 0 1 0,0 0-3 0,-6 11 1 15,6-7 0-15,-1 2 1 0,1 0-3 16,0 1-1-16,-2 0 3 0,0 1-2 0,2 1 1 15,-2 1 1-15,0-1-2 0,1 1 2 0,-1 0 0 0,0-1 1 16,-1 1-3-16,1 1 2 0,1 1 1 0,1-1 0 16,-2 0-1-16,0-1-3 0,2 1 0 0,-4 1 6 15,3-3-2-15,1 0 0 0,-3 2 2 0,3-1 0 16,-1-2-1-16,1 2 0 0,0-5 1 0,-2 1-1 16,0 2-1-16,2-2-1 0,-4-1 2 0,2 0-1 15,1 0-2-15,1-1 2 0,0 1-2 0,0-5 1 16,-3 6 0-16,3-6 1 0,0 6-2 0,0-6-1 15,0 3-17-15,0-3-15 0,0 6-25 0,3-4-31 0,-3-2-49 16,0 0-174-16,9 0-334 0,-9 0 148 16</inkml:trace>
  <inkml:trace contextRef="#ctx0" brushRef="#br1" timeOffset="-63330.37">23503 4901 33 0,'0'0'186'0,"0"0"-13"16,0 0-8-16,0 0-8 0,0 0-7 0,0 0-12 15,0 0-5-15,0 0-8 0,0 0-10 0,0 0-7 16,0 0-3-16,0 0-10 0,0 0-10 0,0 0-4 15,0 0-7-15,0 0-12 0,0 0-3 0,0 0-6 16,0 0-7-16,0 0-4 0,0 0-4 0,0 0-3 0,20-1-4 16,-12 3-6-16,0 2-1 0,2 1-2 0,-1 0-3 15,0 3-1-15,3-2-2 0,-7 2-1 16,3 0-3-16,1 0-3 0,-3 1 2 0,-1-1 1 0,2 2-4 16,-3 0 1-16,1-3-3 0,-4 0-1 0,3-2 0 15,-4 2 0-15,-4-1 0 0,3 0 0 16,-4-1 0-16,-3-2-2 0,3 2 1 0,-4-1-2 0,4 0 2 15,-8-1-1-15,4 1 0 0,-4 0-1 0,4-1 0 16,-1 1 2-16,1-2-5 0,0 1 1 0,0-1 0 16,2 1-1-16,2-1 4 0,0 0-3 0,1-1 3 15,4-1-3-15,-8 4-2 0,5-3 4 0,3-1 1 16,-2 3-2-16,2-3-2 0,0 0 1 0,0 0 0 16,0 0 3-16,20-3-2 0,-13 1 1 0,2 1-2 15,0-2 5-15,0-1-4 0,1 1 1 0,1 1-1 16,-2-3 1-16,1 3-2 0,1-1 0 0,-4 1-3 0,6-2 1 15,-4 0 2-15,0 2-1 0,0-1 2 0,1 0-3 16,-5 2 1-16,2-2 1 0,-3 2-2 16,-4 1 3-16,7-3-1 0,-3 2 0 0,-4 1-3 0,5-1 6 15,-5 1-3-15,0 0-2 0,0 0 2 0,8-1-3 16,-8 1 3-16,0 0-3 0,1 6 3 0,-1-6 0 16,0 0-3-16,-4 8 0 0,4-8 3 0,-1 6 0 15,1-2-1-15,-1 1-2 0,-2 0 1 0,6 1-2 16,-3-2 6-16,1 1 0 0,0 0-4 0,1 2 2 15,-1-3 1-15,3 1 1 0,0 0-2 0,0-1 3 16,0 1-4-16,1-2 2 0,2 1 0 0,1 0 0 16,-1-3 1-16,1 3-1 0,3-4 0 0,1 1 1 0,-2-1-3 15,-1-1 2-15,2-3 1 0,-1 0 0 0,-1 2-1 16,1-1-1-16,-3 0-2 0,-3-2 4 16,1-1 0-16,1 2-2 0,-3-2 1 0,2 1-1 0,-1-1 0 15,-3 0 0-15,-1 1-1 0,3-1 0 0,-3 3 2 16,-3-4-1-16,3 1 2 0,-1 3-3 0,-3-1-1 15,-2 0 1-15,2 2-1 0,0-2 1 0,4 4-2 16,-5-5 3-16,0 1-3 0,1 2 2 0,-1 0 3 16,5 2 1-16,-4-3-3 0,4 3 0 0,-5-3 0 15,5 3-2-15,0 0 4 0,0 0-3 0,0 0-7 16,-9 3-36-16,9-3-41 0,-4 4-36 0,2 1-48 16,-1-3-187-16,3-2-385 0,0 0 171 0</inkml:trace>
  <inkml:trace contextRef="#ctx0" brushRef="#br1" timeOffset="-62189.6">24000 5007 120 0,'0'0'141'16,"0"0"-9"-16,0 0-12 0,0 0-15 0,-9 8-2 15,9-8-7-15,-1 9-4 0,-1-4-2 0,2 0-1 16,0 1-9-16,0 0-5 0,0 0-6 0,-2 0 1 16,2-1-8-16,0 0-6 0,2 0-1 0,-2 0-5 15,3 0 0-15,-2-1-3 0,5 1-3 0,-2-2-3 16,1 2-4-16,-1-1-3 0,5-1 0 0,-5-1-5 16,6-2-1-16,-1 2-6 0,4-2-3 0,-2-2 2 0,1 2-1 15,-2-5-2-15,-1 3-5 0,0-4 1 0,0 1-2 16,2-3-3-16,-3 0 0 0,-1 1-1 15,0-3 1-15,-2 2-5 0,0 0 2 0,-1 0-2 0,-1 3 8 16,-2-1 7-16,2 0 0 0,-1-1 5 0,0 4-2 16,-1 1 1-16,-1 2-3 0,0-5-4 0,1 2 0 15,-1 3-2-15,0 0-1 0,0 0-3 0,0 0 0 16,0 0 1-16,0 0-4 0,0 0 1 0,4 10-1 16,-4-2-2-16,-3-1 4 0,3 2-4 0,0 0 1 15,3 2-2-15,-3-1 0 0,-3 2-1 0,3 0 1 16,-1 0-1-16,0 0-2 0,1 0 2 0,0 2-1 15,-3-3 1-15,2 1-1 0,1 0 0 0,-3 0 0 0,3-5 2 16,-1 3-2-16,0-3 1 0,0 1-2 16,1 1 1-16,0-4-2 0,-2 3 2 0,2-3 1 15,0-1-3-15,0 0 0 0,0-4 2 0,0 5-1 0,0-5 2 16,0 5 0-16,0-5-2 0,0 4 2 0,0-4-2 16,0 0 2-16,2 4 3 0,-2-4-3 0,0 0-4 15,0 0-10-15,0 0-7 0,0 0-4 0,7-8-13 16,-4 3-9-16,-2 1-10 0,4-1 3 0,-2-3 4 15,-1-1 2-15,2 1 4 0,-1-1-1 0,-1-1 5 16,1-1 5-16,-1 2 1 0,2-2 4 0,-2 1 4 16,2 2 5-16,0-1 5 0,-4 4-1 0,4-3 9 15,1 2 9-15,-3 2 0 0,0-3 2 0,2 3 1 0,1 2 1 16,0-2-1-16,-2 1-1 0,3 0 0 0,-2 2-3 16,1 0-2-16,-5 1 3 0,9 0-5 15,-9 0 4-15,10 1-5 0,-5 2 5 0,-1-2 0 0,0 2-1 16,1-2-2-16,-2 2-2 0,-1 1 6 0,1 1-3 15,-1 0-3-15,1-2 6 0,-2 1-4 0,-1-1 0 16,4 4-2-16,-4-3 5 0,1 0-2 0,1 2 6 16,-2-3-7-16,0 0 2 0,1 1 2 0,-1-4-2 15,0 6-2-15,0-6 1 0,0 4 4 0,0-4 6 16,0 0 12-16,0 0 10 0,0 4 6 0,0-4 2 16,0 0-2-16,0 0 3 0,0 0-6 0,0 0-1 15,0-14-5-15,1 10-1 0,-1-1 2 0,0-2-1 16,3 2-3-16,1-6-2 0,3 2-6 0,-2-1 1 15,2 2-4-15,0 0-1 0,1 0 0 0,0-1-4 16,-1 4 2-16,1-2-3 0,-1 2 1 0,3 1-4 0,-3 0 2 16,-1 2 0-16,1-1-3 0,-2 1-2 15,2 1 5-15,0 0-6 0,-3-1 0 0,1 0-1 0,2 1 1 16,-7 1-1-16,7 0 1 0,-7 0-2 0,9 1 3 16,-5 0-2-16,-4-1-3 0,10 1-1 0,-6-1 3 15,-4 0 1-15,5 3-1 0,-1-2-2 0,-4-1 4 16,0 0 2-16,0 0-4 0,8 0-2 0,-8 0 2 15,0 0 1-15,0 0-1 0,0 0 1 0,0 0-4 16,0 0 2-16,0 0 0 0,0 0 0 0,0 0 1 16,0 0 0-16,0 0-5 0,0 0 2 0,-12 5 0 15,12-5 2-15,-9 2-1 0,8 1 0 0,-3-1 0 16,-1 1-2-16,3-1 3 0,2-2 0 0,-3 7-2 16,3-3 2-16,-3 0-1 0,6 1-1 0,-3-1 2 0,1 1-1 15,-1 0 1-15,4 1-1 0,0-2 2 0,1 1 0 16,-3 1-2-16,2-3 3 0,3 4-2 0,-5 1 1 15,5-3-1-15,-2 1-1 0,1 1 2 0,-3-2 2 16,-1 1 1-16,2-3-3 0,0 2 0 0,-1-1-3 16,-1 0 1-16,1-1 1 0,-2-1-1 0,0 2 2 15,-1-4 1-15,0 0-1 0,-2 6 0 0,2-6 1 16,-5 3-1-16,5-3 0 0,-8 0 2 0,4 3-3 16,4-3 0-16,-8 0-1 0,2 1 0 0,6-1-12 15,-8 3-37-15,6-2-43 0,2-1-53 0,-8 1-246 16,8-1-423-16,-9 0 187 0</inkml:trace>
  <inkml:trace contextRef="#ctx0" brushRef="#br1" timeOffset="-61531.47">24701 5109 95 0,'-4'3'185'0,"4"-3"-18"0,0 0-18 15,0 0-14-15,0 0-15 0,0 0-9 16,-1 4-15-16,1-4-3 0,0 0-14 0,-7 5-7 0,7-5-3 15,-2 0-11-15,2 0-1 0,0 0-1 0,0 0 2 16,0 4 8-16,0-4 4 0,0 0-1 0,13 3-5 16,-7-3-5-16,6 0-6 0,2 1-4 0,0-1-2 15,5-1-2-15,4 1-5 0,4-2-2 0,5 1-3 16,-3 1-4-16,4-1-3 0,-1 1 0 0,0-3-3 16,-2 3-5-16,-2 0-1 0,-6 0-1 0,-3 0-4 15,1 0 0-15,-4 0-2 0,-4 0 0 0,-1 0-1 0,-4 0-3 16,1 0 1-16,-2 0 0 0,-6 0-5 15,9 0 5-15,-9 0-4 0,7 0 0 0,-7 0 0 16,0 0-1-16,0 0-2 0,0 0 2 0,0 0 0 0,0 0-3 16,0 0-1-16,-26-3 3 0,26 3 0 0,-8 0-1 15,8 0-1-15,-9-2 1 0,9 2 1 0,-10 0-2 16,6-2 2-16,4 2-4 0,-9-1 3 0,9 1 0 16,-5-2-3-16,5 2 3 0,-5-2 2 0,5 2-4 15,-7-2-2-15,7 2 4 0,-3-3-2 0,3 3 3 16,-2-4-5-16,2 4 3 0,0 0 0 0,0 0-1 15,2-5 1-15,-2 5-2 0,10-3-1 0,-5 2-1 16,0 0 4-16,3 1-3 0,2-2 3 0,-2 2-2 16,1 0-2-16,-3 2 3 0,3-2-1 0,-4 1-1 15,3 0-1-15,-4-1 2 0,0 4 0 0,-3-1-2 16,2 1 3-16,-3-4-3 0,0 6 7 0,-4-2-5 0,-1 3 1 16,-3-3 1-16,0 1 1 0,-2 1-1 0,-1 0-1 15,2-1 1-15,-3 2 0 0,1-1-13 0,-1 2-27 16,1-3-28-16,2 2-33 0,-4-2-34 0,1-2-49 15,0 1-153-15,-2-1-364 0,-3-1 161 0</inkml:trace>
  <inkml:trace contextRef="#ctx0" brushRef="#br1" timeOffset="-60731.18">23409 5102 96 0,'-6'0'109'0,"-2"0"-6"15,-4 0-12-15,1 0 4 0,2 0-8 0,-3 0-1 0,1-2-2 16,0 2-2-16,-2 0-2 0,1 0 4 0,0-1-6 16,-2 1 0-16,0 1-7 0,1-2-2 0,-5 1-6 15,0 0-5-15,4-2 3 0,1 1-2 0,-2 1-3 16,2-1 9-16,0 1 5 0,3-3 0 0,-1 2 6 16,3-2 2-16,0 2 2 0,1-1 0 0,0-1 1 15,2 0-2-15,1 2-5 0,4 1-4 0,-7-4-7 16,4 0-1-16,3 4-11 0,0-4-4 0,0 4-6 15,0 0-2-15,5-5-5 0,-5 5-5 0,9 0-4 0,-2 0-2 16,-7 0-4-16,10 0 3 0,-4 0-4 0,-1 2-3 16,0 1-2-16,2-1-2 0,-1 3-2 15,-2-3 1-15,-1 1-3 0,0 1-2 0,1 1 2 0,-4-2-3 16,0-1 0-16,1 2-1 0,-1-4 2 16,-3 6-1-16,1-4-1 0,-4 3 0 0,2-3 1 0,-1 0 1 15,1 1-1-15,-2 1-2 0,1-3-1 0,-2 2 1 16,2-3-1-16,5 0 0 0,-7 2-1 0,5 1 1 15,2-3 1-15,-4 6 3 0,4-6-4 0,0 6 1 16,4-5-3-16,-1 2 0 0,1 2 3 0,1-3-3 16,4 1 3-16,0 1-3 0,2-1-2 0,-1 2-21 15,-1-2-33-15,0 1-34 0,0-1-49 0,0 1-70 16,-4-1-207-16,0-1-450 0,2 1 200 0</inkml:trace>
  <inkml:trace contextRef="#ctx0" brushRef="#br1" timeOffset="-58410.94">22341 2167 14 0,'0'0'19'0,"0"0"2"0,0 0-2 0,0 0 11 15,0 0-4-15,0 0 3 0,0 0-2 0,0 0 7 16,0 0 0-16,0 0 0 0,0 0-2 0,0 0-2 16,0 0 4-16,0 0-2 0,19-4-8 0,-19 4-2 15,9 0 2-15,-4-1-1 0,0-2-2 0,-5 3-4 16,12 1-3-16,-12-1-3 0,9 2 0 0,-3 0 2 16,-6-2-9-16,9 0 7 0,-4 0-1 0,-5 0-6 15,8 3 5-15,-8-3-4 0,0 0 1 0,9-3 6 16,-9 3-10-16,0 0 7 0,5 3-11 0,-5-3 6 15,0 0 0-15,0 0-3 0,5 3-2 0,-5-3 7 16,0 0-1-16,0 0-11 0,0 0 8 0,0 4-5 16,0-4 1-16,0 0-3 0,-5 5 4 0,5-5 1 15,-5 2-1-15,1 1 2 0,4-3-3 0,-4 4 3 16,2 0-4-16,2-4 4 0,-3 2-1 0,3-2 3 0,-3 4-2 16,3-4-3-16,-6 3 4 0,5-1-2 0,1-2-4 15,0 0 3-15,-5 5 2 0,4-3-6 16,1-2 6-16,0 0 3 0,-3 3-3 0,3-3-1 15,0 0-1-15,0 0 3 0,0 0-4 0,0 0 8 0,-4 4-3 16,4-4 5-16,0 0 0 0,0 0-7 0,0 0 3 16,0 0-2-16,0 0 1 0,0 0 2 15,0 0 8-15,0 0-10 0,0 0 11 0,0 0-7 0,0 0 0 16,0 0 1-16,0 0-2 0,8-9 1 0,-6 6 1 16,2 0-1-16,1 2-3 0,-1-2-3 0,-4 3 0 15,7-4-1-15,-4 3 4 0,-3 1-1 0,6-4 2 16,-6 4-6-16,3-1 1 0,-3 1-9 0,0 0-14 15,0 0-14-15,7 5-10 0,-7-5-68 0,1 9-124 16,1-1 55-16</inkml:trace>
  <inkml:trace contextRef="#ctx0" brushRef="#br1" timeOffset="-57023.01">22786 4659 49 0,'0'0'67'0,"-9"4"-6"0,9-4-4 15,-4 1-2-15,4-1 2 0,0 0-2 0,0 0-4 16,0 0 16-16,0 0-6 0,-8 3 6 0,8-3 3 0,0 0 7 15,0 0 10-15,0 0-1 0,-4 1 2 16,4-1-1-16,0 0-2 0,0 0-10 0,0 0-11 16,0 0-5-16,0 0-3 0,0 0-9 0,0 0-3 15,0 0-6-15,0 0-4 0,-5 0-3 0,5 0 0 0,0 0-6 16,0 0-8-16,-6 3 4 0,6-3-3 0,0 0-3 16,-2 4-1-16,2-4 2 0,0 0-4 0,0 0 0 15,0 0 1-15,-2 5-4 0,2-5-1 0,0 0-2 16,0 0-1-16,0 0 4 0,-1 4-4 0,1-4 1 15,0 4-5-15,0-4 2 0,1 7 4 0,-1-4-7 16,0 4 4-16,0-4 0 0,0 6 0 0,0-3-1 16,0 5 0-16,0-2 1 0,0 4-1 0,0 2-2 15,0-2 1-15,-1-1 0 0,2 6-1 0,-5-7 3 16,4 2 0-16,-1-1-3 0,1 1 0 0,-2-3-1 16,0 1 0-16,2-3 0 0,-1 0 4 0,-2-2-4 0,2-1 3 15,1 2 1-15,0-2-2 0,-3 0 1 16,3-3-1-16,0-2-2 0,-1 6 3 0,1-6-1 15,0 4-1-15,0-4 2 0,0 0-5 0,0 2-22 0,0-2-36 16,0 0-59-16,0 0-180 0,0 0-323 0,0 0 143 16</inkml:trace>
  <inkml:trace contextRef="#ctx0" brushRef="#br1" timeOffset="-56060.74">22836 4480 70 0,'0'0'90'0,"0"0"-5"16,0-5-10-16,0 5-8 0,0 0-4 0,0 0-14 16,0 0-5-16,0 0-4 0,0 0-7 0,0 0-13 15,0 0-12-15,0 0-8 0,0 0-20 0,0 0-22 0,0 0-55 16,0 0-106-16,8-4 47 0</inkml:trace>
  <inkml:trace contextRef="#ctx0" brushRef="#br1" timeOffset="17738.86">16399 2958 38 0,'0'0'89'0,"0"0"-14"0,0 0-1 16,0 0 1-16,0 0-5 0,0 0-4 0,0 0 1 16,0 0-8-16,0 0-2 0,0 0-5 0,0 0-3 0,0 0-7 15,0 0 1-15,0 0-4 0,0 0 0 0,-2-4 4 16,2 4 1-16,0 0-1 0,0 0 4 16,0 0-4-16,0 0 0 0,0 0 4 0,0 0-1 15,0 0-2-15,0 0-7 0,0 0-5 0,0 0-2 0,0 0-1 16,0 0-5-16,0 0 1 0,0 0-2 0,0 0-8 15,0 0-1-15,0 0 1 0,0 0 0 0,0 0-4 16,0 0-2-16,0 0 2 0,0 0 0 0,0 0-5 16,0 0 4-16,0 0 2 0,0 0-6 0,0 0 3 15,0 0-6-15,0 0 3 0,0 0-4 0,0 0 3 16,0 0-2-16,0 0 0 0,0 0 5 0,0 0-5 16,0 0-1-16,0 0 1 0,0 0-2 0,0 0 3 15,0 0 5-15,0 0 4 0,0 0 0 0,12 6-7 16,-12-6 5-16,8 3 3 0,-3-3-8 0,-5 0 15 15,10 0-7-15,-1 1-3 0,-5 0 6 0,5-1-1 16,-1 2-2-16,2-2-1 0,0 3 0 0,-1-1-6 16,4-1 1-16,-3-2 2 0,-2 2-2 0,1 1 1 15,1-4 2-15,2 2-4 0,0 0 0 0,-1 2 1 0,-2-2-5 16,3 0 0-16,-2 0 6 0,2 2-3 16,1-2-3-16,0 0-1 0,1 3-1 0,-3-1 4 0,3 0 2 15,0 1-3-15,4-2-7 0,-4 0 8 0,0-1-1 16,4 3-4-16,0-1 6 0,0-2-6 0,1 2 4 15,0-1-9-15,0-1 8 0,3-1-2 0,-4 2 1 16,0 0-2-16,1 0 3 0,-1 2 1 0,1-2-4 16,1 0 2-16,-1-1-3 0,-2 2 3 0,1-2-3 15,1 3 0-15,-1-3 1 0,0 3 0 0,0-2 1 16,0-1-2-16,1 0 4 0,0 1 0 0,-1-1-1 16,3 0-2-16,-1 0 2 0,-1-1 0 0,0 1 0 15,2-3 1-15,-2 3 0 0,-1-1 2 0,0 1 1 16,-4-3 2-16,-1 3 3 0,6 0-5 0,-6 0-1 0,1 0 2 15,0 0-1-15,0 0-1 0,-3 0 2 16,3 0-4-16,0 0 0 0,-1 0 1 0,1 0 1 16,0 3 1-16,0-3 0 0,4-3-7 0,0 3 3 0,1 0-2 15,-1 3 1-15,0-3 2 0,-1 0 0 0,0 0 0 16,3 1 1-16,-2-1-2 0,-1-1 0 16,4-2-2-16,-4 3 0 0,0 0 4 0,-4 0-4 0,0-2-1 15,1 4 1-15,-1-2-1 0,-1 0 4 0,0 3-4 16,1-3 0-16,-2 0 3 0,1 0-1 0,2 0 0 15,-1 0 1-15,-2 0-5 0,3 1 4 0,-1-2 1 16,-2 1 2-16,2 0-3 0,1-3-1 0,-1 3 2 16,1 0-5-16,2 0 4 0,0-3-3 0,3 4 4 15,2-2-5-15,-1 1 1 0,1 0 4 0,0-1 0 16,-2 1-1-16,-1 1 0 0,4 0-2 0,-3 1 1 16,-6-2 1-16,5 0-3 0,-5 0 3 0,0 0-3 15,1-2 2-15,-3 4 2 0,3-2-3 0,-2-2 0 16,-1 1 3-16,-1 1-1 0,3-1-5 0,-3 0 3 15,-1 2 0-15,3-1 1 0,-1-1 1 0,-2 1 0 16,3 0 2-16,2 0-5 0,-4 1 2 0,10-2 0 16,-7 1 1-16,1 0-8 0,3 0 7 0,2 0 0 0,-2 0 0 15,3-2 0-15,-1 4 3 0,-1-2 0 16,0 1-3-16,0 1 1 0,1 0-2 0,-5-2 1 16,-1 0 0-16,1-2-2 0,4 2 4 0,-5 2 0 0,1-2 1 15,-1 0-1-15,1 3-1 0,-2-3-2 0,1-3 3 16,1 3-4-16,0 0-1 0,-1 0 9 0,5 0-13 15,-5-2 6-15,1 1 4 0,0 0-2 0,3 0-3 16,2 1-1-16,-2-2 4 0,1 2-1 0,2-1 2 16,-1-1 0-16,-1 2-3 0,3 0 1 0,-4 0 0 15,2 1 2-15,3-1-2 0,-4 0-1 0,1-1-1 16,-6 2 0-16,2-2 3 0,-3 1-2 0,1 0-1 16,2 0 3-16,-3-2 3 0,1 2-3 0,-2 0-1 15,1 2-1-15,2-2 4 0,-1 0-3 0,-3 0 0 16,3-2 0-16,1 2 4 0,-2 0-2 0,2 0-2 0,-2 0-7 15,6 0 10-15,-1-2-5 0,2 2 2 16,0 0-6-16,-1 0 6 0,3 2 0 0,-1-7 0 16,-1 4 3-16,3 0 0 0,-3-1-4 0,-1 2 1 0,-3-1-2 15,-3-1 6-15,-1 2-2 0,3-2 0 0,-2 3-4 16,-1-1 1-16,2-1-1 0,-4 1 5 16,1 0-3-16,-1 0-2 0,0 0 0 0,4-3 2 15,-3 3-1-15,2 0-1 0,2 0 3 0,-3 0 0 0,3 0 2 16,4 3-4-16,0-2 0 0,-2-1-1 0,4 1 3 15,0-1-2-15,-4 2-2 0,1-2 1 0,-1 1 2 16,-5-1 0-16,5 0 0 0,-6 0-6 0,5 0 8 16,-3 0-4-16,-1 2 0 0,0-1 6 0,-4-1-3 15,3 0 2-15,-2 0-6 0,2-3 5 0,-1 2-1 16,0 2-2-16,-1-1-1 0,0 0 2 0,4 0 2 16,-5 0-2-16,4 0-1 0,1 0 0 0,0 2 1 15,1-2 1-15,1 0 1 0,-1-2-1 0,0-1 0 16,1 3-2-16,-1 0-10 0,-2 0 10 0,2 2 0 0,-2-4 2 15,1 1 2-15,-1 0-2 0,-3 1-2 16,0 0 3-16,0-3-2 0,0 6 0 0,3-3 1 16,-2 0 1-16,-1 0-3 0,0 0 0 0,1 0 1 0,-1-3-1 15,3 1 3-15,-3 2 2 0,0 0-7 0,-1 0 4 16,1 0-1-16,2-2 1 0,2 1-1 0,-5 2 0 16,4 1 0-16,-5-2 1 0,3-2-2 0,-1 2 0 15,2-2 1-15,-1 2 2 0,-3-1-4 0,2 1 4 16,-8 0-2-16,10-2 2 0,-2 1-2 0,-3-1 0 15,-5 2 3-15,7 2-3 0,-7-2-1 0,8-3 2 16,-8 3-2-16,8-1 4 0,-8 1 0 0,6 0-3 16,-6 0 2-16,0 0-3 0,7-3 0 0,-7 3 1 15,0 0 1-15,6 0-3 0,-6 0 2 0,0 0-4 16,0 0 5-16,3-1-3 0,-3 1 5 0,0 0-1 16,0 0 1-16,0 0-6 0,0 0 1 0,0 0 1 15,0 0 1-15,0 0 1 0,0 0-3 0,8 0 2 16,-8 0-2-16,0 0 7 0,0 0-5 0,0 0 7 0,0 0 6 15,0 0 0-15,0 0 2 0,0 0 1 16,0 0 2-16,0 0 1 0,0 0-3 0,0 0 2 16,0 0-1-16,0 0-4 0,0 0-1 0,0 0-2 15,0 0-2-15,0 0 2 0,0 0-4 0,0 0 1 0,0 0-5 16,0 0 2-16,0 0 0 0,0 0-2 16,-14 8 2-16,13-4-1 0,-1 0-3 0,-2 1 2 0,1-1 0 15,1 1 3-15,0 0-1 0,-3-2-2 0,3 1-1 16,0-1-2-16,1 2 5 0,-1-1-5 0,-1-2 4 15,3-2-2-15,-1 5 2 0,1-5-2 0,-2 3 1 16,2-3-1-16,0 0 1 0,-2 3 0 0,2-3 2 16,0 0 4-16,0 0 6 0,0 0 0 0,0 0 0 15,0 0-1-15,0 0 0 0,0 0-1 0,0 0-4 16,0 0 4-16,4-11-2 0,-4 11 3 0,0-5-1 16,0 5-2-16,0 0 1 0,1-4-2 0,-1 4 3 15,0 0-1-15,0 0 2 0,0-4-1 0,0 4 0 16,0 0-4-16,0 0 1 0,0 0-1 0,0 0 0 15,0-5-1-15,0 5-2 0,0 0 1 0,0 0-1 16,0 0-6-16,0 0-34 0,0 0-41 0,0 0-47 16,0 0-79-16,0 0-188 0,0 0-421 0,0 0 188 0</inkml:trace>
  <inkml:trace contextRef="#ctx0" brushRef="#br1" timeOffset="19147.39">16381 2959 74 0,'4'-1'78'0,"-4"1"-2"0,0 0 3 16,0 0 6-16,0-5-9 0,0 5-15 0,0 0-2 16,-3-9 9-16,3 9-6 0,-2-2 1 0,2 2 0 15,-1-4-1-15,1 4-5 0,-4-4 2 0,4 4-6 16,0 0-5-16,-4-4-2 0,4 4-5 0,0 0-11 16,0 0-2-16,0 0-1 0,-1-4 0 0,1 4 1 15,0 0-5-15,0 0-2 0,0 0-8 0,0 0 0 16,0 0 2-16,0 0-1 0,0 0 1 0,0 0 7 15,0 0-8-15,0 0 2 0,0 0-3 0,0 0-1 16,0 0-2-16,0 0-4 0,0 0 7 0,0 0-7 16,0 0 0-16,-3 11 2 0,3-11 2 0,0 6-3 0,0 0-1 15,2 0 3-15,-2-2-7 0,0 1 3 0,0 2 3 16,0-3-1-16,1 1 3 0,-1 0 3 16,0-1 3-16,0 1 3 0,1-1 2 0,-1 0 1 0,0-4 4 15,-1 7 4-15,1-3 4 0,0-4 1 0,-1 5 5 16,1-5 5-16,0 3 6 0,0-3 1 0,-3 4 4 15,3-4-4-15,0 0-5 0,0 0-2 0,0 0-4 16,0 0-1-16,0 0-9 0,0 0 1 0,0 0-2 16,0 0-4-16,0 5-4 0,0-5 0 0,0 0-8 15,0 0-27-15,0 0-27 0,0 0-37 0,0 0-35 16,0 0-64-16,0 0-174 0,13-10-379 0,-8 4 167 16</inkml:trace>
  <inkml:trace contextRef="#ctx0" brushRef="#br1" timeOffset="21362.7">16322 2800 68 0,'0'0'90'15,"0"0"-7"-15,0 0-4 0,0 0-20 0,0 0 2 16,0 0 3-16,0 0-11 0,0 0-6 0,0 0 4 16,-5-2-4-16,5 2-2 0,0 0-2 15,0 0 1-15,0 0 0 0,0 0-4 0,0 0 0 0,0 0-2 16,0 0-8-16,0 0-1 0,-6-2-3 0,6 2 0 15,0 0-10-15,0 0 6 0,0 0-2 0,0 0 2 16,0 0-2-16,0 0-3 0,0 0 0 0,0 0 1 16,0 0-5-16,0 0-3 0,0 0 6 0,0 0 1 15,0 0 1-15,0 0-2 0,0 0 1 0,0 0 2 16,0 0 1-16,0 0-2 0,0 0 0 0,0 0-5 16,0 0 0-16,0 0-2 0,0 0 0 0,0 0 0 15,0 0 2-15,0 0 1 0,0 0 3 0,0 0-4 16,17 0 1-16,-17 0-3 0,0 0-3 0,6-2-1 0,-6 2-3 15,0 0 1-15,9 0-1 0,-9 0 10 0,9-2-9 16,-3 2-1-16,1 0 3 0,-1-1-7 0,-6 1-2 16,14 0 5-16,-6 0 3 0,-2 0-4 15,-6 0-1-15,15 0 1 0,-3 0 1 0,-3-2-5 0,1 2 6 16,-1 0 1-16,0 0-3 0,4 0-1 0,-7-1 0 16,6 1 5-16,-3 0-7 0,1 0-1 0,-5 0 3 15,8 0 0-15,-6-1 0 0,4 1 4 0,-2-1-2 16,2 1-1-16,-1 0-4 0,2-2 3 0,-3 2-2 15,2 0 1-15,1-2 2 0,-6 2-8 0,7 0 6 16,-3 0 3-16,-1-1-2 0,-1 1 0 0,-2 0 2 16,3-1 2-16,-1 1-2 0,-2 0-3 0,2-3 0 15,1 3-3-15,-3-1 6 0,2 2-1 0,0-2-1 16,-1 1 0-16,1 0-1 0,0 0 0 0,-1 0 3 16,3-1-2-16,-2 2-1 0,0-1 2 0,0-1-4 15,0 0 0-15,0 1 6 0,-8 0-2 0,14 1 0 16,-6-2-2-16,-2 2 1 0,3-1-2 0,1 0-2 0,0 0 3 15,-2 0-5-15,1 1 4 0,1-1 7 0,2 0-8 16,-4 1 0-16,2 2 0 0,-4-2 2 0,3-1-2 16,0 1 2-16,-1-1-4 0,-2 2-1 0,2-2 7 15,-2 0-3-15,2 0 0 0,-1 0 1 0,0 0 7 16,1 0-9-16,-1 0 6 0,-7 0-7 0,13 0 8 16,-3 0-5-16,-1 0 0 0,3 0-5 0,-2 2-7 15,5-4 11-15,-6 4 0 0,5-2 4 0,-2 0-4 16,-2 0 3-16,4 1-4 0,-2-2-3 0,0 1 8 15,-2 0 0-15,0 1 0 0,0-1-3 0,-4 0 2 16,0 0-3-16,1 0-1 0,0 0 4 0,1 0-1 16,-1-1 0-16,0 1-5 0,1 1 6 0,-2-1-6 15,3-1 4-15,-2 1-14 0,0 0 18 0,2 0-4 16,-9 0 1-16,13 0 2 0,-8 0 0 0,4-2 0 16,-4 2 2-16,4 0-4 0,-9 0-1 0,14 0 2 15,-6 0 2-15,-2 0-5 0,3 0 1 0,3 0 4 16,-3 0-3-16,2 0-3 0,1 0 2 0,-2 0 5 0,-1 0-5 15,0 0 2-15,-2 0-2 0,4 2-1 0,-3-2 0 16,0 0-2-16,-1 0 6 0,-1 0-2 0,2 0 1 16,-1 0 1-16,-7 0-3 0,9-2 1 0,-4 4-2 15,-5-2 4-15,10-2-1 0,-10 2 0 0,11-2-3 16,-11 2 0-16,6 0-2 0,-6 0 2 0,9 0-3 16,-9 0 1-16,9-1 5 0,-4 1-1 0,-5 0-1 15,13 0 0-15,-5 0 2 0,-8 0-1 0,11-1 3 16,-4-2-3-16,-2 3-6 0,4 0 3 0,-9 0 4 15,11 0-5-15,-11 0 8 0,9 0-2 0,-1-1-4 16,-2 2 1-16,-1-2-1 0,-5 1 0 0,11 0 1 16,-11 0-3-16,10 0 4 0,-10 0-2 0,7 0 5 15,-7 0-4-15,5 0-2 0,-5 0 4 0,8 0-9 16,-8 0 12-16,7-1-5 0,-7 1 4 0,7-1-4 16,-7 1 1-16,0 0-4 0,9 1 2 0,-9-1 1 15,0 0 1-15,5-1 1 0,-5 1 4 0,0 0-4 16,8-2-1-16,-8 2-3 0,6-1-1 0,-6 1 5 0,5-2 0 15,-5 2 5-15,8-2-7 0,-8 2 0 0,9 2 2 16,-9-2-1-16,6-2-4 0,-6 2 4 16,0 0-6-16,8 0 5 0,-8 0 4 0,0 0 7 0,0 0 7 15,5 0 0-15,-5 0 6 0,0 0-2 0,0 0 2 16,0 0-3-16,0 0-3 0,0 0 0 0,0 0-1 16,0 0-1-16,0 0-8 0,0 0 2 0,0 0-1 15,0 0 3-15,0 0 0 0,0 0-4 0,0 0-1 16,0 0 2-16,0 0-7 0,0 0 6 0,0 0-3 15,0 0 3-15,0 0-4 0,0 0-1 0,0 0-2 16,0 0 2-16,0 0 2 0,0 0-8 0,0 0 6 16,3-7-1-16,-3 7 1 0,0 0 3 0,-4-5-5 15,4 5 4-15,-4-3-4 0,4 3 0 0,-4-5 5 16,4 5-5-16,-4-6-2 0,3 3 2 0,-3 2-2 0,4 1 2 16,-1-6 2-16,1 6-4 0,-4-7 4 15,4 4-3-15,0 3 1 0,-4-3 0 0,4 3 0 16,0-4-10-16,0 4 8 0,-1-5 2 0,1 5 3 0,-2-5-5 15,2 5 3-15,0-5-1 0,0 5-2 0,2-3 2 16,-2 3-1-16,-2-7 5 0,4 5-2 16,-2 2-1-16,1-3-1 0,-1 3-4 0,3-4 4 0,-3 4-1 15,0 0-1-15,0-5 2 0,0 5 1 0,0 0-6 16,0 0 4-16,0 0-1 0,0 0-2 0,-3-5 6 16,3 5-1-16,0 0 1 0,0 0-5 0,0 0 1 15,0 0-2-15,0 0 3 0,0 0-1 0,0 0-1 16,0 0 0-16,-1 15 2 0,1-11 2 0,1 1-9 15,2-1 9-15,-2 2 1 0,-1-1-4 0,3 1 1 16,-3-1 2-16,0-1 2 0,1 2-6 0,0-1 1 16,3-2-7-16,-3 2 8 0,2 2 2 0,-2-2-1 15,-1-2 0-15,0 1 2 0,0 1-1 0,3 0-2 0,-6-1-3 16,3 0 4-16,0-4-1 0,3 6 0 16,-2-4 0-16,-1 2 1 0,0-4-1 0,5 4 0 15,-5-2 3-15,3 3-2 0,-3-5 1 0,1 3-6 16,-1-3 6-16,0 4 0 0,0-4-1 0,3 3 6 0,-3-3-8 15,1 2 4-15,-1-2-4 0,1 6-9 0,3-4-23 16,1 0-34-16,0-2-39 0,2 2-208 0,-5 1-339 16,6-3 151-16</inkml:trace>
  <inkml:trace contextRef="#ctx0" brushRef="#br1" timeOffset="22495.81">16329 2731 90 0,'0'0'122'0,"-4"-6"-7"0,4 6-10 15,-3-4-9-15,3 4-15 0,-2-3-1 0,2 3-13 16,0 0-11-16,-1-5 1 0,1 5-2 0,0 0-8 16,0 0-5-16,0 0-5 0,0 0-3 0,1-7-3 15,-1 7 6-15,0 0-8 0,2-2 3 0,-2 2 0 16,3-2 5-16,-3 2-2 0,0 0 12 0,0 0-6 0,0 0 2 16,0 0-2-16,4-3-3 0,-4 3-2 0,0 0 0 15,0 0-4-15,0 0-8 0,0 0 1 16,0 0 1-16,0 0-3 0,0 0 1 0,2-3-5 0,-2 3-1 15,0 0-5-15,0 0 0 0,0 0-12 0,0 0 11 16,0 0-5-16,0 0 3 0,0 0-7 0,0 0 1 16,0 0 4-16,0 0-5 0,0 0 0 0,0 0 2 15,0 0-2-15,0 0 0 0,0 0 1 0,0 0 0 16,9 6-1-16,-9-6-3 0,4 3 2 0,-4-3 0 16,4 4-15-16,-4-4 16 0,3 2 0 0,-1 1-1 15,-2-3 3-15,3 6-4 0,-2-5 0 0,0 2-2 16,-1-3 4-16,3 8 1 0,-2-3-1 0,-1-2-1 15,1 2-1-15,1 0-3 0,-2 0 6 0,1-2-1 0,0 3-1 16,-1-1 4-16,0 1-8 0,-1-1 0 16,1-1 3-16,0 1-1 0,0 0 2 0,-1-1-4 15,1 1 2-15,-2-2 1 0,2-3 1 0,-1 7 1 16,0-5-1-16,1-2 1 0,0 6 0 0,0-6 0 0,-1 4-3 16,1-4-6-16,-2 2 8 0,2-2-4 0,0 0 5 15,0 0-3-15,0 0 3 0,-1 5-1 0,1-5 2 16,0 0 1-16,0 0 1 0,0 0-4 0,1 4-4 15,-1-4 0-15,0 0-4 0,0 0 10 0,0 0-3 16,0 0-4-16,0 0 5 0,-1 3-21 0,1-3-34 16,0 0-32-16,0 0-47 0,0 0-145 0,0 0-299 15,0 0 133-15</inkml:trace>
  <inkml:trace contextRef="#ctx0" brushRef="#br1" timeOffset="23467.41">16812 2322 70 0,'0'0'140'0,"-8"-2"-10"0,8 2-16 0,0 0-12 15,0 0-13-15,0 0-2 0,0 0-13 0,0 0-11 16,0 0 2-16,0 0-5 0,0 0-9 0,-12 6 0 16,8-5-1-16,-2 2-8 0,1 1-3 0,-1-3-4 15,0 5 1-15,-1-3-8 0,1 1 6 0,-2 3-6 0,-2 1-2 16,5-2 0-16,-3 2-5 0,-1 1 0 15,3-1 2-15,1 1-8 0,-2 1-1 0,2-2-3 16,1 4 1-16,3-3 0 0,-4 2 1 0,5 0-2 16,-1-1 2-16,-2 0-3 0,3-3 0 0,4 0-2 0,-3 1 1 15,3-1-1-15,1-1 1 0,-1 1-1 0,0-3 10 16,1 0-7-16,0-1 8 0,4-1 2 0,-4 0 0 16,7-1 4-16,-5-1-2 0,1 0 0 0,1-1-3 15,-1-1 0-15,0 0-6 0,-1 0-3 0,-1-2 5 16,0 0-2-16,0 2-1 0,-1-1 0 0,0-1 5 15,-2 0 7-15,0 0-4 0,-3 4 3 0,3-4-5 16,0-1 1-16,-3 5-1 0,2-5 5 0,-1 3-2 16,-1 2-2-16,0 0 4 0,0-5 0 0,0 5-5 15,0 0-2-15,-3-3-2 0,3 3-2 0,-7-2 1 16,7 2-5-16,-8-3 2 0,8 3-2 0,-11 0-2 16,5 0 0-16,6 0 2 0,-11 0-1 0,11 0-3 15,-11 0-1-15,6 0-1 0,5 0 2 0,-9 0-3 16,9 0-1-16,-5 3-12 0,5-3-18 0,-7 3-27 15,6-1-34-15,1-2-42 0,4 7-57 0,-4-7-122 16,6 2-336-16,-2 1 149 0</inkml:trace>
  <inkml:trace contextRef="#ctx0" brushRef="#br1" timeOffset="23791.33">16977 2438 23 0,'0'0'124'0,"23"0"-10"0,-23 0-14 15,6 0 1-15,-6 0-5 0,0 0-7 0,7 0-1 16,-7 0-4-16,0 0-8 0,7 0 3 0,-7 0-9 15,0 0-5-15,0 0-5 0,0 0-2 0,5 0-4 16,-5 0-8-16,0 0-5 0,0 0-4 0,0 0-7 16,0 0-4-16,0 0 3 0,0 0-5 0,0 0 5 15,0 0-10-15,11 0-1 0,-11 0-2 0,10-1-1 16,-10 1-12-16,7 0-24 0,1 0-34 0,-3-2-27 16,3 2-36-16,-2-3-105 0,3-1-243 0,-1 0 108 15</inkml:trace>
  <inkml:trace contextRef="#ctx0" brushRef="#br1" timeOffset="24254.9">17149 2376 16 0,'0'0'91'0,"0"0"-3"0,21-3-11 0,-21 3 8 16,5-3-6-16,-5 3 7 0,6-1-3 0,-6 1 7 16,0 0-1-16,5-2 4 0,-5 2-10 0,4-3-2 0,-4 3-8 15,5-1-7-15,0-2-9 0,-5 3-5 0,7-4-5 16,-3 3-4-16,-4 1-4 0,9-2-5 0,-3 1-3 16,2 0-2-16,-8 1-1 0,11 0-8 0,-4-3-1 15,0 3-1-15,-1 0-2 0,-6 0-2 0,12 0 4 16,-7 3-4-16,-5-3-2 0,0 0 0 0,8 0-3 15,-8 0-1-15,0 0-2 0,6 0-3 0,-6 0 11 16,0 0-7-16,4 1 6 0,-4-1-5 0,0 0-3 16,3 3-1-16,-3-3 1 0,0 0 0 0,0 8-1 15,0-3-2-15,0 2 3 0,-2-2 1 0,1 2 2 16,1 3-7-16,0-1 4 0,-3 3 0 0,2-2 5 16,1 2-4-16,0 1 4 0,-2-2-2 0,0 1 5 15,0-4-1-15,-1 4-2 0,2-2 3 0,-1-1 3 16,0 1-4-16,0-4 3 0,0 0-6 0,1-1 4 0,-1 1-4 15,0-2-1-15,2 0 1 0,-2-1-1 16,2-3-2-16,-2 9-3 0,1-7-1 0,1-2 1 16,0 0-1-16,0 4-26 0,0-4-35 0,1 4-45 15,-1-4-51-15,0 0-123 0,0 0-299 0,0 0 133 16</inkml:trace>
  <inkml:trace contextRef="#ctx0" brushRef="#br1" timeOffset="27485.34">16136 1855 106 0,'0'0'99'0,"0"0"-6"0,0 0-8 16,0 0-10-16,0 0 1 0,0 0 3 0,0 0-5 15,0 0-12-15,0 0-5 0,0 0-13 16,0 0 3-16,0 0-9 0,0 0-1 0,0 0 7 0,0 0-8 16,0 0-6-16,0 0-2 0,0 0-1 0,0 0-1 15,0 0-4-15,0 0 2 0,0 0-6 0,0 0 0 16,0 0-8-16,0 0 0 0,0 0 4 0,-5 12-5 15,5-12 4-15,0 5-2 0,0-5-5 0,-1 9 0 16,1-4-3-16,-2 0 1 0,2 2 4 0,2-2 1 0,-4 5 3 16,2-4-7-16,0 5-7 0,0-6 11 15,2 5 0-15,-4-3-14 0,1-3 13 0,0 4 1 16,1-2-7-16,-2 0 1 0,1 1 12 0,1 0-3 16,-1-2-9-16,1 0 7 0,-1 0 4 0,1-1-4 0,1 1-3 15,-1 0-3-15,0 0 1 0,0-2 1 16,0 1-6-16,0-4 4 0,-1 5 0 0,2 0 0 0,-1-2 6 15,0-3-10-15,0 4 6 0,0-4-4 0,1 4-16 16,-1-4-28-16,3 3-25 0,-3-3-27 0,0 0-123 16,0 0-233-16,0 0 103 0</inkml:trace>
  <inkml:trace contextRef="#ctx0" brushRef="#br1" timeOffset="28034.31">16279 1862 33 0,'0'0'82'0,"0"0"-16"16,0 0-2-16,0 0-13 0,0 0-4 0,0 0 3 16,0 0-6-16,0 0 3 0,0 0-8 0,0 0 18 15,0 0-8-15,0 0 0 0,0 0 2 0,0 0 2 16,0 0-2-16,0 0-5 0,0 0-5 0,0 0-4 15,0 0-3-15,0 0-4 0,0 0-2 0,0 0-15 16,0 0 4-16,0 0 3 0,0 0 9 0,3 13-14 16,-3-13 2-16,-3 5-7 0,3-1 7 0,0 0-1 0,0 1-6 15,-1 0-16-15,1-1 28 0,-3 2-13 16,3 0-3-16,0 0 5 0,0 4 2 0,-2-4-1 16,2 4 1-16,-3-2-3 0,3 2 0 0,-4-3-2 15,4 1 0-15,0 1 4 0,-1 0-2 0,1-3 1 0,0 1 0 16,1 0-2-16,-2 1-3 0,1-2 4 15,0 1-6-15,1-1 0 0,-1 1-3 0,0-1 6 16,0 0-2-16,3 0-8 0,-3-2 8 0,1 0 1 16,-1 1-3-16,3-1 4 0,-2 1-3 0,-1-2 2 0,1 1-3 15,2 0-8-15,-3-4 17 0,1 5-10 0,2-3-3 16,-2 2-33-16,-1-4-25 0,0 0-28 16,5 3-126-16,-5-3-231 0,0 0 102 0</inkml:trace>
  <inkml:trace contextRef="#ctx0" brushRef="#br1" timeOffset="28695.48">16466 1981 34 0,'0'0'77'0,"0"0"12"0,0 0-8 16,0 0 14-16,0 0-1 0,0 0 0 0,0 0-3 16,0 0-9-16,0 0-3 0,0 0-10 0,0 0 2 15,0 0-2-15,0 0-13 0,6-13 4 0,-5 7-13 16,3 1-2-16,0 2-2 0,1 0-14 0,0 0-2 16,4-1 0-16,-4-1 4 0,7 3-14 0,-4 0 6 15,0 1-6-15,1-2-4 0,2 3-3 0,0 0 5 16,-1 1-7-16,-1 1-1 0,3 0 5 0,-3 1-8 0,-2-1 5 15,5 2-1-15,-6-1 0 0,3 0-2 16,-4 0-3-16,0 0-2 0,3 2 6 0,-3-1-6 16,0 0 2-16,-1-1 5 0,1 2-4 0,0-2 6 15,0 0-9-15,-1 0-2 0,0 0 2 0,1 0 0 0,-1-1 1 16,1 0 4-16,0 1 0 0,2-2-9 0,-1 0 10 16,-6-1-6-16,12 0-2 0,-5 0-1 15,1-1 2-15,-8 1 3 0,14-1-6 0,-9-1 5 16,4 2-2-16,-1-1-3 0,-3 0-1 0,0-2 11 0,2 2-7 15,-7 1 0-15,12-1-2 0,-7 0 2 16,2-1 0-16,-2 2 4 0,0-3-4 0,2 2 2 16,-1-2 1-16,0 2 3 0,4 0 3 0,-4-2-8 0,4 0 4 15,2 0-1-15,0-1 1 0,-2 1 1 0,-1 2-2 16,-3-4 2-16,-2 4 0 0,3 1-3 0,-7 0 0 16,6-4 4-16,0 3-5 0,-6 1-14 0,4-2-15 15,1 1-33-15,-5 1-44 0,0 0-143 0,4-3-265 16,-1 0 118-16</inkml:trace>
  <inkml:trace contextRef="#ctx0" brushRef="#br1" timeOffset="29408.74">17160 1852 54 0,'-4'-2'95'15,"4"2"-2"-15,0 0-8 0,0 0-5 0,-7-2-2 16,7 2-2-16,0 0-1 0,0 0-1 0,-5-2-12 16,5 2 0-16,0 0-3 0,0 0-4 0,-4-3 6 15,4 3-9-15,0 0 0 0,0 0-8 0,0 0 6 16,0 0-4-16,0 0 2 0,0 0-4 0,0 0-2 15,0 0-4-15,0 0 0 0,0 0-4 0,0 0-5 16,0 0-5-16,9-5 0 0,-5 4 0 0,-4 1-12 16,9 1 3-16,-1-1 1 0,-8 0 2 0,10 2-6 15,-5-1 6-15,0 1-10 0,0 2-1 0,2 0 1 16,-4 0 2-16,0 0-4 0,1 0 2 0,-3 0-4 16,0 0 0-16,1 1-6 0,-4-1 4 0,1 0 3 0,0 1-1 15,-3 2 0-15,0-5-2 0,0 3 1 16,2-1 3-16,-2-1-1 0,-1 1-4 0,2 0 4 15,-1 0-8-15,1-2 6 0,0 1 2 0,2 1-6 16,-2-1 0-16,-2 0 0 0,5-3 5 0,-2 7-3 0,2-3 3 16,0-4-6-16,2 6 2 0,2-3 2 0,0 1-2 15,2-2-1-15,1-1 4 0,3 5 0 0,-4-3-2 16,4 0-4-16,-1-1 3 0,-1 1 0 16,0 0 0-16,1 0 6 0,-4 0-9 0,1 0 4 0,-1 0-5 15,-2-1 6-15,-1 3-2 0,2-1-2 0,-4-1 5 16,0-3-2-16,2 7-3 0,-2-7 3 0,-2 4-3 15,-2 0 4-15,4 0-3 0,0-4 5 0,-5 5-2 16,1-4-2-16,-1 2-4 0,3 1 7 0,-3-2 3 16,1 0-8-16,-1 0 3 0,1 1-2 0,0-2 5 15,-2 2-4-15,2-2 0 0,0 1 0 0,4-2-11 16,-6 2-18-16,6-2-28 0,-4 3-24 0,4-3-36 16,0 0-136-16,0 0-272 0,0 0 120 0</inkml:trace>
  <inkml:trace contextRef="#ctx0" brushRef="#br1" timeOffset="30328.92">17553 1913 64 0,'0'0'124'0,"0"0"-12"0,0 0-4 0,0-6-3 16,0 6-2-16,0 0-12 0,0 0-3 0,-4-4-8 16,4 4-10-16,0 0-15 0,-4-2 1 0,4 2 0 15,-5-3-15-15,5 3-5 0,-5 0-2 0,5 0 8 0,0 0-16 16,-14 0-2-16,9 3-2 0,-1-3-2 15,0 1 3-15,6-1-2 0,-11 4-10 0,7-2-4 16,-2 0 6-16,3 2-4 0,-3 1 6 0,0 0-6 16,2 1 4-16,-1-2-1 0,1 1-7 0,0 2 8 0,0-1-9 15,0 1 4-15,1 0-5 0,-1-3-3 0,1 2 2 16,2-2-1-16,-1 1 3 0,1 0 1 0,1 0-2 16,0-5 0-16,-1 6 4 0,2-4 4 15,-1-2 1-15,5 2-1 0,-1 0-2 0,-4-2 7 0,13-2-1 16,-7 2-4-16,1 0 1 0,4-2-5 0,-2-1 2 15,1 0-3-15,2 1 0 0,-2-3-3 0,0 2 7 16,-1 0-4-16,-1-1-5 0,1 0 5 0,-4-1-2 16,1 3-2-16,-2-3-1 0,1 2 1 0,-1 1 1 15,0-1 0-15,-4 3-3 0,4-4 6 0,-4 4 1 16,4-1-2-16,-4 1 1 0,5-5 2 0,-5 5-1 16,0 0-2-16,2-2 6 0,-2 2-1 0,0 0-3 15,0 0-3-15,3-3 2 0,-3 3-2 0,0 0-1 16,0 0-1-16,0 0 5 0,0 0-3 0,0 0-1 15,0 0 2-15,0 0-2 0,0 0-3 0,0 0 0 16,0 0 8-16,0 0-5 0,0 0-5 0,-4 15 4 16,4-12 1-16,-1 1-8 0,1-4 4 0,-4 8 3 15,4-3-4-15,0-1 2 0,0-4 1 0,0 8 1 16,0-5 4-16,0-3-6 0,4 6-2 0,-3-3 3 16,-1-3-2-16,4 5 6 0,-2-3 0 0,2 0-6 15,0 1-4-15,4-1-14 0,-3-2-29 0,1 0-22 16,-6 0-29-16,14-1-40 0,-7 1-107 0,-7 0-265 15,14-3 117-15</inkml:trace>
  <inkml:trace contextRef="#ctx0" brushRef="#br1" timeOffset="30974.87">17728 1901 20 0,'0'0'125'16,"0"0"-17"-16,0 0-1 0,0 0-19 0,0 0-5 16,0 0-11-16,0 0-5 0,-2 9-3 0,2-9-16 15,2 5 6-15,-2-5-6 0,-2 5-9 0,2-5 6 0,-2 5 8 16,2 1-6-16,0-2 9 0,0 0-1 0,-2 1-4 16,2-1-13-16,0 0-8 0,0-4 1 15,0 7 1-15,0-3-2 0,2 2-4 0,-2-6-2 16,-2 4-4-16,0 1-3 0,2-5 0 0,0 5 3 0,0-5-3 15,0 4-4-15,0-4 4 0,0 0 13 0,0 0 1 16,0 0-2-16,0 0-1 0,0 0-2 16,0 0-18-16,0 0 15 0,12-11-3 0,-11 8 0 15,-1 3-2-15,4-4 0 0,-3-1-1 0,2 2 4 0,3-1-3 16,-2 1-4-16,1 0-3 0,-1 3 2 0,-3-5-6 16,3 3 4-16,0 0-2 0,2-1-3 0,-2 1-7 15,0 0 11-15,-4 2-5 0,8-3 0 0,-4 2-2 16,1 0 6-16,-5 1-4 0,7-3-5 0,-7 3 0 15,7 0 3-15,-7 0 0 0,0 0-2 0,9 0-3 16,-9 0 5-16,4 4-3 0,-2 0 1 0,1-2 2 16,-3-2 2-16,1 8-8 0,4-4 4 15,-5-1-2-15,1 1 2 0,0 1 1 0,-1-5 0 0,4 3-3 16,-4 2 6-16,0-5-1 0,2 2-3 0,-2-2 3 16,0 5-5-16,0-5 1 0,0 0 3 0,1 3 4 15,-1-3-7-15,0 0-1 0,0 0 1 0,0 0 5 16,0 0-5-16,0 0 3 0,0 0-2 0,0 0 3 15,0 0-5-15,6-9 1 0,-4 7 2 0,-2 2-1 16,4-6-2-16,-2 1 1 0,3 4 2 0,-1-2 0 16,1 1-4-16,0 0-1 0,-1-1 6 0,-4 3-5 0,8-2-6 15,-2-1 7-15,-1 1-2 0,-5 2 8 16,9 0-10-16,-9 0 7 0,7 0-2 0,-7 0 1 16,8 2 6-16,-4-1-4 0,-4-1-2 0,5 3-3 15,-1-2 2-15,-4-1-1 0,4 5 2 0,-3-4-5 0,3 3 7 16,-4-1-2-16,0-3-3 0,2 7 0 0,-4-3-11 15,2-4-32-15,-4 8-29 0,3-6-41 16,-1 2-61-16,-4 0-92 0,1 0-289 0,3-1 128 16</inkml:trace>
  <inkml:trace contextRef="#ctx0" brushRef="#br1" timeOffset="32713.08">16395 1997 86 0,'-1'-5'95'0,"1"5"-8"16,0 0-6-16,-1-4-3 0,1 4-18 0,0 0-1 16,0 0 6-16,1-5-8 0,-1 5 5 0,0 0-9 15,0 0 0-15,0 0-1 0,0 0-8 0,0-4 1 0,0 4-3 16,0 0-5-16,0 0-10 0,0 0-5 15,0 0 2-15,0 0-4 0,0 0 4 0,0 0-7 16,0 0-2-16,0 0 2 0,0 0-3 0,0 0 2 16,0 0-15-16,0 0 12 0,0 0-6 0,0 13-1 0,1-8 7 15,-1 0-2-15,2 1 2 0,-2 0-6 0,2-1 4 16,-2 6-5-16,2-5 5 0,-2 4-1 0,1 0-1 16,-1-1-10-16,0 1 8 0,0 0 1 15,0 2 7-15,1-3-7 0,-1 1 4 0,0-5-2 0,0 3-3 16,0 1 2-16,0-1-4 0,1 1 0 0,-1-4 5 15,0 2-6-15,2 0 6 0,-2 0-1 0,3 0 1 16,-3 1-3-16,4-2-3 0,-4 0 1 0,0-1-3 16,1 0-1-16,1-1-9 0,-1-1 15 0,0 3-2 15,1-3-4-15,-2-3 4 0,2 5 14 0,-2-5-12 16,4 2 1-16,-4-2-5 0,0 0 1 0,0 0-3 16,0 0-8-16,0 0-23 0,9-5 0 0,-9 5 1 15,5-5 3-15,-5 1-3 0,0-3-22 0,1 0 1 16,-1 2 8-16,-1-2-11 0,-4 0 8 0,2-1 5 15,2-2-1-15,-3 1 14 0,3-1-1 0,-2 0 6 16,2 0 2-16,-3-1 1 0,3 5 3 0,0-7 16 16,-2 5-3-16,3-4 6 0,-2 6-6 0,0-3 16 15,2 1-19-15,0 4 32 0,-3-1-3 0,3-2 1 16,-2 2-7-16,2 0 10 0,0 1-5 0,0 4 14 16,0-5-24-16,0 5-13 0,0-7 15 0,0 7-10 15,5-5 15-15,-5 5-10 0,2-4 4 0,0 1-7 16,2 2 0-16,1-1 1 0,-1 0-3 0,-1-1 12 15,-3 3-7-15,12-1-15 0,-8 1 6 0,-4 0 1 16,8-1 4-16,-8 1-4 0,5 3 1 0,-1-1-1 16,-3 0 1-16,2 3 0 0,-2-3 1 0,-1 3 0 15,0 1-2-15,-1-1-5 0,1 0 4 0,-3 1 3 16,3 1 0-16,-4-3 3 0,3 2 2 0,1 0-4 0,-3 0 3 16,2 1-2-16,0-2-2 0,-2 0-5 0,2-1 2 15,-2 3 8-15,2-4-1 0,-3 2-1 0,3-4-5 16,1-1 1-16,-5 8-10 0,2-4-23 0,3-4-25 15,-1 1-30-15,1-1-106 0,0 0-208 0,0 0 92 16</inkml:trace>
  <inkml:trace contextRef="#ctx0" brushRef="#br1" timeOffset="33320.63">16521 2046 36 0,'0'0'77'0,"0"0"-4"16,0 0-16-16,0 0-5 0,0 0-11 16,0 0 12-16,15 5-10 0,-15-5 2 0,0 0-2 15,0 0-7-15,0 0 0 0,2 1-6 0,-2-1-2 16,0 0 3-16,0 0 10 0,2 6 0 0,-2-6-2 15,0 0-5-15,-3 9 0 0,2-7-5 0,1-2-7 16,-1 6-6-16,-1-1 9 0,2-3-10 0,0-2-1 16,-1 7 6-16,1-7-5 0,0 3-1 0,0-3-1 0,-1 6 1 15,1-6 11-15,0 0 6 0,0 0 3 0,0 0 1 16,0 0 2-16,0 0 4 0,0 0-8 16,0 0 1-16,0 0-6 0,7-14-1 0,-5 7-7 15,2 4 4-15,-2 1-5 0,2-2-3 0,1-1 1 0,0 2 7 16,-1 1-14-16,1-1 2 0,2 0-1 0,-2 2-4 15,1-2-2-15,0 1 1 0,-1 2 2 0,-5 0-5 16,11-2 4-16,-11 2-6 0,8 0-1 0,-8 0 5 16,8 2-10-16,-8-2 4 0,4 5 4 0,-4-5 2 15,1 1-1-15,1 3 5 0,-2-4-9 0,-2 4 1 16,2-4 9-16,-1 8-6 0,1-6-5 0,0-2-2 16,-2 4 6-16,2-4-3 0,-2 3 5 0,2-3-2 15,-2 4-2-15,2-4 1 0,0 0 4 0,0 0-6 16,-4 4 2-16,4-4-8 0,0 0 13 0,0 0 1 15,0 0-1-15,0 0-3 0,0 0-2 0,0 0 4 16,0 0-1-16,0 0-4 0,19-8 2 0,-15 8-2 16,-4 0 2-16,0 0 1 0,10 0-4 0,-10 0 2 15,9-2 2-15,-9 2-4 0,5 2-3 0,-1 1 1 0,0-2 0 16,-4-1 3-16,5 0-1 0,0 3 1 16,-5-3 2-16,4 3-4 0,-4-3 0 0,4 4 2 15,-3-3 1-15,-1-1-12 0,1 7 10 0,-1-4-14 16,0 1-28-16,0-4-51 0,-1 6-162 0,1-6-276 0,-4 4 124 15</inkml:trace>
  <inkml:trace contextRef="#ctx0" brushRef="#br1" timeOffset="37095.58">16159 1546 8 0,'0'0'101'16,"0"0"-11"-16,0 0 0 0,0 0-13 0,0 0-10 15,0 0-5-15,0 0-9 0,0 0 8 0,0 0-16 16,0 0-2-16,0 0-8 0,3 6-1 0,-3-6-9 16,0 0 3-16,0 0-6 0,0 0-1 0,0 0 8 0,0 0-13 15,0 0 6-15,0 0-11 0,0 0-3 0,0 0 3 16,0 0-2-16,0 0 2 0,0 0-3 15,0 4-10-15,0-4 14 0,0 6 4 0,0-4-9 16,1 3 4-16,-1-5 5 0,-1 12-17 0,-1-5 27 0,4 1-17 16,-1 1 5-16,-1 0 1 0,0 4-5 0,-3-5 3 15,3 2 1-15,0-1-2 0,-1 1-1 0,1-4-1 16,0 2-2-16,0-2 4 0,-1 1-5 0,1-2-3 16,0 0 1-16,0-1 7 0,1 1-17 0,0-1 12 15,1-1-1-15,-1 1 3 0,2-2-1 0,3-1-6 16,-1 2-1-16,1-1 6 0,1-1 0 0,1-1-35 15,0 0-32-15,1 0-53 0,-4 0-66 0,4-3-193 16,-1 0 86-16</inkml:trace>
  <inkml:trace contextRef="#ctx0" brushRef="#br1" timeOffset="38232.35">16185 1607 73 0,'-2'-2'94'0,"2"2"-9"0,-2-4-1 16,2 4-13-16,0 0-5 0,-5-3-13 0,5 3-13 15,-4-2 14-15,4 2-16 0,-6-2-2 0,6 2-8 16,0 0 4-16,0 0-7 0,-12 2 0 0,8 0-4 16,4-2-2-16,-6 3-2 0,6-3-2 0,0 0-2 15,-7 0 7-15,7 0-9 0,-5 2 3 0,5-2-2 16,0 0-4-16,-2 3 10 0,2-3 6 0,0 0 0 16,-2 4 3-16,2-4 1 0,0 0 0 0,0 0-4 15,0 0-1-15,0 0-2 0,-2 3-5 0,2-3-1 16,0 0-3-16,0 0 1 0,0 0-4 0,6 5 10 15,-2-3-10-15,0 0-1 0,1-1 5 0,0 0-10 16,1 2 2-16,4-2 4 0,-2 1-5 0,3-2 2 16,2 0 3-16,4 2 2 0,-3-2-3 0,4 3 3 15,0-2-3-15,0-1 1 0,0 3-4 0,-5-3-2 0,6 2-3 16,-6-1 2-16,1 1 6 0,0-1 1 16,4 0-5-16,-6 2 3 0,2-2-9 0,-1 1 6 15,2 2 3-15,2-1-3 0,2-1-6 0,-1 1 6 16,0 0-3-16,2-2 1 0,2 1 0 0,-1-2 1 0,5 3-5 15,-4-3-1-15,6 0 11 0,-6 1-4 0,5-2-7 16,0 1 8-16,-7 1-5 0,0-1 0 16,0-1-7-16,0 1 13 0,-2 1-4 0,1 1-3 15,-5-2-3-15,4 0 6 0,0 0 3 0,-5 2-14 0,1-1 10 16,0-2 3-16,4 2-5 0,-4 0 2 0,4-2 9 16,-3 2-5-16,0-1-10 0,2-1 5 0,-2 1-1 15,2 0-3-15,-3 0 9 0,2 0-4 0,4 0-4 16,-1 0 3-16,-2 0-4 0,2 0 12 0,-2 0-2 15,0 4-8-15,-4-4 3 0,5-2-3 0,-5 5 5 16,1-3-8-16,-4 0 5 0,3 1 0 0,-3-1 1 16,-4 3 0-16,2-3-1 0,1 0-1 0,-4 2-6 15,-5-2 7-15,9 1 6 0,-5 0-3 0,-4-1-5 16,0 0 2-16,10-1-1 0,-10 1 5 0,0 0-3 16,9 0 2-16,-9 0 0 0,9 0-9 0,-5-3 2 15,-4 3 12-15,11 2-11 0,-6-2 4 0,1-2-10 16,-1 2 8-16,-5 0 6 0,14 0-6 0,-7-3 0 15,0 3 2-15,-1 0 0 0,2 0-1 0,0 0 0 16,-8 0 3-16,12-1-3 0,-6 1 1 0,-6 0-2 16,10 0-1-16,-5-1 2 0,-5 1 7 0,6-2-6 15,-6 2 2-15,5-1-5 0,-5 1 6 0,7-2-8 16,-2 0 3-16,-3-1-1 0,3 3 4 0,-5 0-3 16,8-3-1-16,-4 0 1 0,-4 3 2 0,5-3-4 15,0 0-10-15,0 1 20 0,-5 2-10 0,4-3 3 16,-4-3 1-16,0 6 7 0,5-3-5 0,-5 0 2 15,0 3-2-15,0-5-1 0,0 5 2 0,-1-7-2 16,1 7 7-16,0 0 3 0,-3-4-5 0,3 4 6 16,0-4-4-16,0 4 3 0,0 0-5 0,-1-4 0 15,1 4-9-15,0 0 5 0,0 0 0 0,0 0 0 16,0 0-1-16,0 0 1 0,0 0-1 0,0 0-4 16,0 0 2-16,0 0-1 0,0 0 5 0,0 0-2 15,0 0 2-15,0 0-4 0,0 0 1 0,-4 14 0 16,4-11-4-16,0 2 12 0,0-1-7 0,0-4-4 0,0 7 1 15,0-2 5-15,0-1-7 0,-1 0 6 0,1-4 8 16,1 4-7-16,-1-4-8 0,-1 4 1 16,1-4 6-16,-3 5 1 0,3-5 10 0,0 0 6 15,0 0 1-15,0 0-7 0,0 0 3 0,0 0 6 0,0 0-9 16,0 0 0-16,7-12 6 0,-6 7-5 0,-1 2-2 16,0-3-3-16,4 2 0 0,-3-1-1 0,2 2-2 15,-2-2-1-15,-1-1 3 0,0 6-6 0,1-3 1 16,2-1 0-16,-3 4-2 0,0 0 0 0,1-4-2 15,-1 4 4-15,0 0-7 0,0 0-25 0,0 0-24 16,10 9-27-16,-6-7-37 0,0 3-147 0,-1-3-284 16,2 2 126-16</inkml:trace>
  <inkml:trace contextRef="#ctx0" brushRef="#br1" timeOffset="39677.31">17687 1627 47 0,'0'0'58'0,"0"0"-16"0,0 0 3 16,0 0-7-16,0 0-3 0,0 0 7 0,0 0-15 16,0 0 0-16,0 0-8 0,0 0 0 0,0 0 0 15,0 0 2-15,0 0-3 0,0 0-2 0,0 0 1 16,0 0-1-16,0 0 8 0,-1 8-9 0,1-8 0 16,0 0 0-16,0 0 7 0,0 0-13 0,0 0 3 15,0 0-2-15,0 0-3 0,0 0 1 0,0 0 0 16,0 0-3-16,0 0-1 0,0 0 7 0,0 0-3 15,0 0-6-15,0 0 1 0,0 0 0 0,0 0 3 16,-1 6 2-16,1-6 0 0,0 0-8 0,0 0 7 16,0 0-5-16,0 0 3 0,0 0 6 0,0 0 5 15,0 0 8-15,0 0 5 0,0 0 7 0,0 0 0 16,0 0 9-16,0 0-5 0,-5 3 0 0,5-3-5 16,0 0-3-16,0 0 1 0,0 0-9 0,0 0-4 15,0 0-3-15,0 0 1 0,0 0 7 0,0 0-10 16,0 0-2-16,0 0 1 0,0 0-4 0,-4 1-2 15,4-1 2-15,0 0-1 0,0 0-3 0,0 0 1 16,0 0 0-16,0 0-1 0,0 0-6 0,0 0 5 16,0 0 1-16,0 0 1 0,0 0 1 0,14 1-3 15,-14-1 0-15,11 0 3 0,-3 1-1 0,2 1-2 16,4-1 6-16,0-1-8 0,4 0 1 0,4 2 9 16,-3-2-7-16,-1 1-3 0,1 0-4 0,-2-2 3 15,2 0-1-15,1 2 4 0,-3-1-3 0,2 1-4 0,-1-3 2 16,-4 3 0-16,4-1-2 0,-4-1 4 15,-1-1 2-15,-2 2-6 0,5 2 4 0,-5-4 4 16,3 2-2-16,-2 0-6 0,2 0 5 0,-3-1-4 0,2-1 1 16,-1 2 5-16,-1 0-9 0,0 0 7 0,1-1-7 15,-2 1 1-15,-1 0-2 0,0-1 12 0,0 0 0 16,1 2-11-16,-2-1-1 0,1-1 6 0,0 1-2 16,-3 0 2-16,1 0-9 0,-7 0 8 0,11 0 6 15,-5 0-5-15,-6 0-2 0,9 0-1 0,-5-2 1 16,-4 2-2-16,0 0 2 0,11 0 5 0,-11 0-3 15,5 2-5-15,-5-2 6 0,0 0-1 0,0 0 1 16,0 0-2-16,0 0 1 0,0 0-1 0,0 0 2 16,0 0-2-16,0 0-2 0,0 0-1 0,0 0 8 15,0 0-5-15,0 0-3 0,0 0 5 0,0 0 5 16,0 0-7-16,0 0 1 0,0 0 1 0,0 0-2 16,0 0-1-16,0 0-1 0,0 0 2 0,0 0 3 15,0 0-2-15,0 0-2 0,0 0 6 0,0 0-2 16,0 0 0-16,0 0-1 0,0 0-1 0,-4-9 2 15,4 9-5-15,2-5 1 0,-2 5-2 0,0 0 3 16,0-3 0-16,0 3-7 0,0 0 3 0,2-5 19 16,-2 5-8-16,0 0-7 0,0 0-3 0,0 0-2 15,2-3 8-15,-2 3-12 0,0 0 4 0,0 0 7 16,0 0-5-16,0 0 4 0,5 8-6 0,-5-8 7 0,3 3-2 16,-3 3-6-16,0-6 3 0,2 6 3 15,0-3 0-15,-2 1-3 0,1-1 3 0,0 1 1 16,-1-4-4-16,2 5 1 0,-2-5 9 0,0 5-10 15,1-1 4-15,-1-4-1 0,0 0 3 0,0 0 1 16,0 0 0-16,0 0 7 0,0 0 6 0,0 0-2 0,0 0 6 16,0 0-6-16,0 0-4 0,0 0-6 15,0 0 7-15,0 0 1 0,5-12-5 0,-2 8 0 16,-1 0-5-16,2 3 7 0,-2-3-3 0,-2 4-1 0,6-3-28 16,-3 2-7-16,-3 1-26 0,7-4-18 0,-7 4-34 15,0 0-112-15,0 0-236 0,11 5 105 16</inkml:trace>
  <inkml:trace contextRef="#ctx0" brushRef="#br1" timeOffset="45247.86">15708 1286 39 0,'0'0'98'0,"0"0"1"16,0 0-17-16,0 0-6 0,0 0-7 0,0 0 2 15,0 0-16-15,0 0-1 0,0 0-10 0,0 0 1 0,0 0-6 16,0 0-11-16,0 0 3 0,0 0-17 0,0 0 22 16,0 0-1-16,0 0 8 0,0 0-5 15,0 0 11-15,0 0 0 0,0 0-9 0,0 0 5 16,0 0 5-16,0 0-11 0,0 0-3 0,0 0 0 16,0 0-7-16,0 0-2 0,0 0-2 0,0 0-1 0,0 0-9 15,0 0 1-15,0 0 0 0,0 0-5 0,0 0-2 16,0 0 5-16,0 0-7 0,0 0 3 15,0 0-1-15,0 0-2 0,0 0-1 0,0 0 0 16,0 0 0-16,0 0 1 0,0 0 2 0,0 0 5 0,0 0 0 16,0 0 1-16,0 0 1 0,0 0-6 0,0 0-1 15,0 0 3-15,0 0-2 0,0 0-2 0,0 0 1 16,0 0-2-16,0 0-5 0,0 0 2 16,0 0-1-16,0 0 1 0,0 0-3 0,0 0 3 0,-3 15-7 15,3-15 4-15,0 2 5 0,0-2 3 16,2 5-6-16,-2-5 0 0,1 5 10 0,1-4-9 0,-2-1-1 15,3 4 0-15,-3-4-4 0,0 0 0 0,2 6 5 16,-2-6 0-16,0 0-7 0,2 3 5 0,-2-3-2 16,0 0-9-16,0 0 10 0,0 0 2 0,0 0-1 15,4 1 4-15,-4-1-4 0,0 0-4 0,5 2 5 16,0-2-1-16,-5 0-2 0,13 0 13 0,-7 0-6 16,6 0 0-16,2 2 8 0,2 3-2 0,2-5-1 15,0 0-4-15,1 0 6 0,3 0-2 0,-4 0-5 16,2 0 1-16,3 0-3 0,-3 2 3 0,-1-2-2 15,2 2-2-15,-1 1 2 0,6-3-4 0,-5 0 5 16,-1 2 0-16,2-1-11 0,-2 1 5 0,2-1 5 16,-3 3-3-16,8 0-7 0,-4-3 8 0,-3 2 4 15,1-1-7-15,1-2 1 0,-2 3 3 0,2 1-4 16,-2-4-1-16,1 2 2 0,-2-1-1 0,-1-1 2 16,-2 2 1-16,-3-2-3 0,5 0 1 0,-3 7 0 15,-1-5-1-15,-1-3-3 0,8 2 4 0,-6-1 1 16,4 3 1-16,-6-2-5 0,5 1 4 0,-1 0-11 15,-4 1 8-15,6-2 5 0,-6 0-4 0,-1 1-1 16,3-1 7-16,-2 0-7 0,1 2 3 0,-4-3-2 16,2 1-2-16,1 0-1 0,-3-1 1 0,0 0 3 15,0 2-1-15,-2-2-3 0,2 1 3 0,0-1-2 16,-2 0 3-16,2 0 1 0,2 0-3 0,-2 0-1 16,-1 2 2-16,6-2-5 0,-6 1 4 0,0 0-2 15,5-1 0-15,-1 3 0 0,-3-3 3 0,3 0 5 0,-1 2-5 16,0-2-2-16,0 0 3 0,0 0 2 15,-1-2-4-15,0 4 3 0,2-4-2 0,-1 2-2 16,0 0 0-16,0 0 2 0,-2 0-1 0,1 0 2 16,2 0 1-16,-1 0-3 0,1 2 1 0,-2-2 4 0,3 0-8 15,-1-2 3-15,1 2-6 0,0 0 11 0,4 2-6 16,-5-2-1-16,2 0 4 0,2 2-8 16,-3-4 14-16,6 2-6 0,-2 0-1 0,0 0-1 15,1 0 4-15,0-2-3 0,2-1-3 0,-1 3 3 0,-1 0-1 16,-1-4-1-16,-2 4 1 0,0 0 8 0,3-1-10 15,-6-1 1-15,1 2 1 0,-2 2 2 0,4-4 0 16,-5 4-3-16,2-4 2 0,-1 1-2 0,2 0 1 16,-1 2 1-16,0-2-1 0,1 1-4 0,-1 1 7 15,-3-1 0-15,4-1-4 0,-4 1 5 0,4 2 1 16,-1-2-4-16,-2-1-2 0,1 1 1 0,-2 0 1 16,4 1-6-16,-4-1 8 0,2 0 1 0,-1 0-7 15,2 0 3-15,0 0-2 0,-3 0-1 16,3 0 11-16,2 0-8 0,-3 0-3 0,2-1 1 0,3 2 3 15,-4 1 2-15,-1-2-4 0,2 0 3 0,-1 1-1 16,0-2-7-16,-1 2 5 0,1-1 1 0,1 0 0 16,-4-1-2-16,2 2-1 0,1-1 2 0,-3-1 1 15,4-1 3-15,-4 1-2 0,2 0-7 0,-1 1 4 16,1-3 4-16,-3 3-2 0,1 0-4 0,-2 0 5 16,1 0 5-16,-2 0-9 0,1 3 2 0,0-3 1 15,-1-3 1-15,-1 2-2 0,-6 1 2 0,12 0-1 16,-7-1 0-16,-5 1-1 0,7 0 2 0,-7 0-1 15,7-2 3-15,-7 2-4 0,0 0-2 0,7 2 1 16,-7-2 4-16,0 0-3 0,7-3 3 0,-7 3-2 16,8 0 6-16,-8 0-6 0,10 0 0 0,-6 1 0 15,-4-1-3-15,0 0 4 0,9 2 1 0,-9-2-2 16,0 0-3-16,5 0 6 0,-5 0-3 0,0 0 0 16,0 0 1-16,4 2-1 0,-4-2 0 0,0 0 2 15,0 0-2-15,0 0 2 0,0 0-4 0,0 0 4 16,0 0-3-16,0 0 2 0,0 0-3 0,0 0 3 15,0 0-2-15,0 0 6 0,0 0-5 0,4-5-2 16,-4 5-3-16,0 0 7 0,0 0 0 0,0 0-2 16,-4-8 0-16,4 8 1 0,-4-4 0 0,4 4-2 15,0-5 7-15,0 5-1 0,-4-4 6 0,4 4 1 0,-2-2-2 16,2 2-3-16,0 0 0 0,0 0-1 0,-3-3-1 16,3 3 1-16,0 0-6 0,0 0 1 15,0 0 2-15,0 0 2 0,0 0-5 0,0 0-3 16,0 0 7-16,0 0-1 0,-5-3-4 0,5 3-2 0,0 0 6 15,0 0-3-15,0 0 0 0,0 0 2 0,0 0 0 16,0 0-4-16,-4 10 5 0,4-10-3 0,-5 3 2 16,5-3 1-16,0 4-4 0,0-4 3 15,-4 3 3-15,4-3-7 0,0 0 2 0,0 0 0 16,-1 5 5-16,1-5-2 0,0 0 9 0,0 0 10 0,0 0-4 16,0 0-2-16,0 0 1 0,0 0-4 0,0 0-2 15,0 0 2-15,-3-13-4 0,3 13-2 0,3-4 2 16,-3 4-2-16,1-5-13 0,-1 5 16 0,3-3-4 15,-3 3-3-15,0 0 2 0,-3-5-2 0,3 5-9 16,0 0-19-16,0 0-7 0,0 0-22 0,-1 13-27 16,1-9-30-16,-3 1-34 0,1 5-169 0,-5-3-339 15,4 4 150-15</inkml:trace>
  <inkml:trace contextRef="#ctx0" brushRef="#br1" timeOffset="46343.58">15778 1310 88 0,'0'0'80'0,"0"-5"-3"16,0 5-19-16,0 0 1 0,0 0 1 0,0 0-6 0,0-4 1 16,0 4-7-16,0 0 2 0,0 0-6 15,-2-3 1-15,2 3-5 0,0 0-6 0,0 0 0 16,-2-4-1-16,2 4 4 0,0 0-8 0,0 0 9 15,0 0-12-15,-2-4-1 0,2 4 6 0,-4-4 5 16,4 4-8-16,-3-2-1 0,3 2-3 0,-3-3-3 0,3 3-8 16,-4-4 15-16,4 4-12 0,-5-3-4 15,1 2 5-15,4 1 0 0,0 0-11 0,-7-1 2 0,7 1 6 16,0 0-13-16,-7-1 2 0,7 1 10 0,0 0-5 16,0 0 3-16,0 0-8 0,-5 6 3 0,5-6-3 15,-2 4 1-15,2 0-6 0,0-4 14 0,2 9-9 16,-2-2-3-16,1-3 0 0,-1 1-6 0,1 1 12 15,-2 2 2-15,1-2-7 0,0 3 3 0,0-2 8 16,0 3-10-16,0-2 1 0,-1-1-3 0,1 0-2 16,0-1 8-16,0-1-3 0,0 2-7 0,0-3 7 15,1 1 1-15,-1-3 0 0,0-2 1 0,-1 6-3 16,1-6 6-16,1 4-3 0,-1-4 3 0,0 0 4 16,0 4-5-16,0-4 0 0,0 0 0 0,0 0 1 15,1 3-3-15,-1-3 0 0,0 0 1 0,0 0-3 16,3 6-3-16,-2-5-25 0,-1-1-27 0,8 3-7 15,-8-3-50-15,0 0-102 0,14-5-228 0,-7 0 100 16</inkml:trace>
  <inkml:trace contextRef="#ctx0" brushRef="#br1" timeOffset="46978.1">16629 943 73 0,'0'-5'84'0,"0"5"-8"0,-2-7-3 16,0 4-10-16,0-2 2 0,0 3-10 0,2 2-1 16,-3-4-9-16,3 4-1 0,-7-3-7 0,7 3-5 15,0 0-1-15,-9 7-6 0,4-5-3 0,1 3 1 16,2 1 2-16,-4 0-11 0,0 1 3 0,0 1 0 15,1 1 0-15,1 1-2 0,0-3 0 0,-1 5-5 16,1-2-1-16,0 0 4 0,1 2-5 0,0 0 1 16,0 0-3-16,1-1 5 0,1 0-7 0,2-1 3 15,-2 1 12-15,2-2-18 0,-1 0 9 0,1 0-2 16,2-2 5-16,-1-2 9 0,2 4 4 0,1-5 5 16,0 1 3-16,5 2 3 0,1-5-10 0,3 2 4 0,-1-3-8 15,0 0-1-15,0 0-1 0,-1 0-4 16,2-1 1-16,-4 1-3 0,-5-1 7 0,3 0-4 15,1 0 13-15,-9 0 11 0,6 0 3 0,-2 3 6 0,-4-3-7 16,0 0-8-16,9-3 2 0,-9 3-4 0,5-2-2 16,-5 2-5-16,0 0-1 0,3-2 1 15,-3 2-2-15,0 0-4 0,0 0 0 0,0 0-4 16,0 0 5-16,-8-5-4 0,8 5-5 0,-10-2-4 16,2-1-1-16,-1 3 1 0,0-1-5 0,-1 1 3 0,-3 0 0 15,3-1-3-15,-1 2 3 0,-3 3-1 0,2-3-4 16,-2 0-18-16,3 1-14 0,-2 0-16 0,0-1-11 15,1 0-17-15,1 0-20 0,2 0-9 16,5 0-28-16,-1 2-119 0,0-1-270 0,5-2 120 16</inkml:trace>
  <inkml:trace contextRef="#ctx0" brushRef="#br1" timeOffset="47435.17">16861 1067 70 0,'0'0'69'16,"0"0"7"-16,0 0-7 0,-2 4-1 0,2-4-8 0,0 0 1 15,0 0-6-15,0 0 9 0,0 0-3 0,0 0-9 16,0 0 0-16,9 2 1 0,-9-2-6 0,0 0 2 16,9 3-7-16,-9-3-8 0,9-3-2 15,-9 3 4-15,11 0-9 0,-11 0-6 0,11-2 1 16,-5 2-2-16,1 0-1 0,0-2 1 0,2 1 3 0,-2 0-12 16,-1-2-2-16,4 1-25 0,0-1-22 0,-2-1-18 15,2-1-20-15,-1-1-97 0,-2 3-188 0,0-5 84 16</inkml:trace>
  <inkml:trace contextRef="#ctx0" brushRef="#br1" timeOffset="48027.95">17049 929 33 0,'0'0'54'0,"4"1"-9"0,-4-1 2 16,2 4-12-16,-2-4 4 0,4 1-6 0,-4-1 0 15,7 3-6-15,-7-1-4 0,5 0-5 0,-2 0 4 16,-3-2-4-16,6 3-3 0,-6-3 1 15,5 4-4-15,-5-4 3 0,2 1-4 0,-2-1 1 0,2 3 4 16,-2-3 0-16,0 0 0 0,-4 6-1 0,4-6 5 16,-5 6 0-16,3-6 2 0,2 0-5 0,-7 4 2 15,7-4-1-15,-3 3-8 0,3-3 3 0,0 0-3 16,-4 3 1-16,4-3-1 0,0 0 6 0,0 0 4 16,-3 2 11-16,3-2 1 0,0 0 6 0,0 0 6 15,0 0-4-15,0 0-9 0,17-6 1 0,-11 4-2 16,0 0-6-16,2 0-3 0,2 2-3 0,-2 0-1 15,0-2 4-15,-2 2 2 0,2 2-11 0,-8-2-2 16,10 0-4-16,-10 0 2 0,8 0 2 0,-4 0-2 16,-4 0 2-16,5 2-6 0,-5-2 2 0,6 4 0 15,-5-1-2-15,2-2-4 0,-3-1 2 0,4 7 0 16,-4-2 1-16,1 0 2 0,0-1 1 0,0 4-4 16,-1-2-4-16,3 0 5 0,-3 4 6 0,-1-3-4 15,1 4 6-15,-2-1-6 0,2 0-7 0,-1 0 14 16,-1 2 1-16,-1-3 1 0,2-1-3 0,1 4 1 15,-3-3-1-15,2 0-2 0,0 1-1 0,-2 1-1 16,1-4-2-16,-1 4 2 0,3-5-1 0,-1 3 2 16,1-2 6-16,-1 1-8 0,1-2-2 0,-2 1 4 15,1-1-7-15,0-1-31 0,-2 0-34 0,3 0-71 16,-1-3-72-16,1-2-223 0,0 0 98 0</inkml:trace>
  <inkml:trace contextRef="#ctx0" brushRef="#br1" timeOffset="52047.47">16393 1204 26 0,'-1'-4'48'16,"-1"-1"-4"-16,0 1-6 0,0-2 5 15,1 1-18-15,0 2 2 0,-1-2-1 0,2-2-3 0,-1 4 0 16,0-2-8-16,0-1 7 0,1 1-5 16,-3 2 5-16,1-5-10 0,2 4-4 0,0-1 9 0,1-2-5 15,-1 2 1-15,0-2-6 0,-1 2 4 0,2-1-4 16,-1 0 3-16,0-1-5 0,1 0 0 0,-1 2 1 15,3-3-7-15,-3 3 1 0,1-3 7 0,0 3-1 16,2-2-2-16,-1 0 2 0,0 1-6 0,0-3 2 16,0 5 2-16,0-3-4 0,3 0 2 15,-3 0-1-15,3-3-1 0,2 3 3 0,-2-2-1 0,-1-1-1 16,3 3-1-16,0-1-6 0,0-1 1 0,-7 9 10 16,15-17-6-16,-15 17 2 0,15-14-7 0,-15 14 1 15,16-16-3-15,-10 9-5 0,-6 7 0 0,20-15-1 16,-20 15-6-16,20-14-4 0,-10 7 6 15,-10 7-5-15,20-14 4 0,-8 8 5 0,-12 6-4 0,25-15 4 16,-12 9 0-16,-13 6 3 0,28-12-6 0,-14 7 4 16,-14 5-2-16,27-10 5 0,-13 4-2 0,-14 6 0 15,23-8-2-15,-23 8 0 0,22-7 6 0,-22 7-3 16,20-6-3-16,-20 6 6 0,21-6-4 0,-21 6 7 16,0 0-7-16,30-3 4 0,-30 3-1 0,0 0 4 15,34-2 1-15,-34 2-2 0,0 0 3 0,36 2-3 16,-36-2 4-16,0 0 0 0,40 3 1 15,-40-3-6-15,26 4 8 0,-26-4-3 0,31 3-2 0,-31-3 2 16,25 5 2-16,-25-5 1 0,23 7-5 0,-23-7 3 16,22 5 0-16,-22-5-2 0,15 7 3 0,-15-7-3 15,18 9 6-15,-18-9-7 0,0 0 8 0,18 10-4 16,-18-10-3-16,15 11 5 0,-15-11-6 0,0 0 8 16,21 10-6-16,-21-10 4 0,18 11-4 0,-18-11 4 15,16 9-4-15,-16-9-1 0,13 9 4 0,-13-9 0 16,19 9 0-16,-11-1-1 0,-2-2 2 0,4-1-1 15,-2 4-1-15,0-4 3 0,-2 2-4 0,3-1 6 16,-3 2-6-16,0-1 1 0,0-3-1 0,1 3 2 16,-4 0 1-16,2 0-5 0,-1-2 4 0,0 3-6 15,-1-1 6-15,-1-3-2 0,2 4 3 0,1-4-3 16,-3 2-3-16,2 1 9 0,3 2-4 0,-5-4 1 16,2 2-2-16,0 0 2 0,0-3-3 0,0 4 2 15,2-1 0-15,-2 2 0 0,0-3 2 0,0 3-2 16,-2-3 0-16,6 1-2 0,-4-2 4 0,1 5-4 15,-1-3 4-15,1 0-3 0,-1 1 0 0,-1-1 5 16,0 0-8-16,1 1 7 0,1-1-3 0,-4 0 0 16,3-2 0-16,-3 2 2 0,2 0-2 0,-1-2 1 15,0 4-2-15,-1-3 1 0,-1-1 5 0,0 2-7 16,0-2 6-16,0 4-2 0,0-3 0 0,-3 1 0 16,2 0 0-16,-1 1-3 0,-1 0-3 0,2 0 6 15,-2 1-6-15,2-1 6 0,-1-3-6 0,-1 2 6 16,2-1 1-16,-2 3-2 0,0-5 3 0,0 6-1 15,0-4 9-15,-2 4 1 0,1-4-1 0,-2 1-1 16,-2 0 2-16,3-1-1 0,-3 2-4 0,2 0 3 16,-3-1-3-16,1 1 2 0,-1-1-4 0,4 1 0 15,-5-2-3-15,2 4 2 0,1-5-2 0,-1 4 3 16,2-4 2-16,1 3-3 0,-2-1-3 0,1-2 2 16,-2-1 2-16,0 3 1 0,-1-5 0 0,2 4 0 15,-5 1 7-15,1-6-3 0,-3 1 5 0,-3 3-1 16,6-1 2-16,-6 1 1 0,3-3-3 0,-3-1 11 15,2 2-11-15,2-3-3 0,0 0 0 0,-1 4-1 16,1-4 0-16,-4 0-2 0,3 2-2 0,-3-2 3 16,-2-2-6-16,2 2 4 0,-2-3-3 0,4 2 2 15,-3 1-3-15,0-1 5 0,4-2 1 0,-6 1 13 16,2-3-18-16,-2 1 4 0,4-1 3 0,-2 2 3 16,-1-2-6-16,1-3 6 0,-1 4 3 0,2-5-10 15,-1 2 8-15,-1 1-6 0,5-1 5 0,1 3-5 16,0-4-1-16,3 3-1 0,-1-3-4 0,2 2 8 15,0-2 4-15,0 1 0 0,1-2 3 0,2 2-6 16,1-1-11-16,-1 1 4 0,1-3-3 0,0-2 0 16,3 3 5-16,-2-1-7 0,1-2 5 0,0 0-7 15,1 0 5-15,0 2-6 0,0-2-1 0,2-3 1 16,-1 3-7-16,2 0-14 0,-1-5-10 0,0 1-10 16,2-1-14-16,-1 2 4 0,2-2-15 0,0 0-46 15,0 1-122-15,1-4 54 0</inkml:trace>
  <inkml:trace contextRef="#ctx0" brushRef="#br1" timeOffset="54908.77">17846 2774 4 0,'0'0'80'0,"0"0"-11"0,0 0 0 16,0 0 1-16,0 0-12 0,0 0-1 0,0 0-17 15,-3-4-4-15,3 4-4 0,0 0 4 0,0 0-3 16,0 0 2-16,0 0-9 0,0 0-1 0,0 0-9 16,0 0-7-16,0 0 6 0,0 0 4 0,0 0-5 15,0 0-3-15,0 0 4 0,0 0-2 0,0 0-3 16,0 0 3-16,0 0-3 0,0 0 0 0,0 0 6 15,0 0 1-15,0 0-7 0,0 0 0 0,0 0-1 16,0 0-1-16,0 0-5 0,0 0 1 0,0 0-4 16,0 0 4-16,0 0-2 0,0 0 0 0,0 0 0 0,0 0 3 15,0 0-1-15,0 0-3 0,4 11 3 16,-4-11 2-16,0 0 1 0,0 0-4 0,0 0 1 16,3 3 0-16,-3-3-3 0,0 0 5 0,0 0-8 0,0 0 1 15,0 0 2-15,0 0 3 0,0 0-7 0,0 0 4 16,0 0-5-16,0 0-12 0,0 0-7 15,0 0-2-15,0 4-10 0,0-4 7 0,0 0-2 16,0 0 2-16,0 0 4 0,0 0 3 0,1 5 7 0,-1-5-4 16,0 0 6-16,0 0 6 0,0 0 6 0,0 0 4 15,0 0 13-15,0 0-16 0,0 0 10 0,0 0-2 16,0 0 5-16,0 0-11 0,0 0 2 0,0 0 4 16,0 0-7-16,0 0 4 0,0 0 0 0,0 0 1 15,0 0-13-15,0 0 8 0,0 0-15 16,0 0 6-16,0 0 5 0,0 0-6 0,0 0-2 0,0 0-1 15,0 0 2-15,0 0-3 0,0 0 5 0,0 0 0 16,0 0 3-16,0 0-2 0,0 3 6 0,0-3 0 16,0 0 10-16,0 0-1 0,0 0 0 0,0 0 3 15,0 0 1-15,0 0 2 0,0 0-10 0,0 0-1 16,0 0 3-16,0 0-10 0,0 0-25 0,0 0-22 16,0 0-62-16,0 0-121 0,0 0 54 0</inkml:trace>
  <inkml:trace contextRef="#ctx0" brushRef="#br1" timeOffset="56566.49">17919 2770 13 0,'0'0'56'15,"-3"2"-10"-15,3-2 2 0,0 0-9 0,0 0 0 0,0 0 1 16,0 0-9-16,0 0 2 0,0 0-5 16,0 0 10-16,0 0-2 0,0 0-2 0,0 0 5 15,0 0-2-15,15 2-3 0,-15-2-4 0,0 0-2 16,9-2-3-16,-9 2-9 0,9 0 11 0,-4 0-8 0,-5 0 0 15,10-1 4-15,-10 1-10 0,12 0 1 0,-7-1-3 16,-5 1-5-16,10 1 7 0,-6-1-1 16,-4 0-4-16,12 0-2 0,-7 0 3 0,-5 0-2 0,11-1 0 15,-7 2 1-15,-4-1-9 0,12 0 1 0,-12 0 4 16,11 0-2-16,-6-1 3 0,0 0 1 0,-5 1 5 16,13 0-1-16,-5 0 0 0,-2-2-2 0,1 2-1 15,0 0 9-15,2-1-12 0,-1 1 3 0,1 0-6 16,1 1 5-16,0-2-8 0,-1 1 7 0,0 0 3 15,3 0-7-15,-5 1 1 0,1-1-2 0,3 0-2 16,1 0 3-16,-7 0 3 0,3 0 6 0,1 0-9 16,-3 0-9-16,1 0 16 0,-7 0-5 0,15 0 8 15,-9 0 3-15,2 0-2 0,-2 0-3 0,4-1-1 16,1-1 3-16,-1 2-3 0,1 0 0 0,0-2-2 0,0 0-13 16,-1 2 14-16,1 0 6 0,1 0-6 15,-3 2-3-15,3-2 0 0,-1 2 0 0,-2-4-2 16,4 4 3-16,-3 0-2 0,-1-1-5 0,3-1 4 0,-1 0 8 15,-1 0-8-15,1 2-2 0,-1-2 6 0,-2 0-7 16,3 0 7-16,0 0-5 0,0 0-5 16,-1 0 10-16,1 0-4 0,1 0 3 0,3-2-1 15,-2 4-4-15,-3-4 6 0,3 2-3 0,1 0 0 0,0 0-4 16,-2 0 7-16,-1 2-9 0,1-4-3 0,-1 4 6 16,1-2 2-16,-2-2-2 0,0 4-4 0,3-2 3 15,-3 0-1-15,1 0 5 0,0 0-9 0,-1 1 1 16,1-1 10-16,1 1-11 0,1 0 2 0,1-2 8 15,-4 1 5-15,4 0-18 0,0 1 13 0,4-1 0 16,0 2-9-16,1-2 5 0,-1 0 3 0,3 2-3 16,0-2 1-16,-3 0-3 0,5 1 3 0,-4-1 3 15,4 3-2-15,-5-2-1 0,3 2-1 0,-3-3-5 16,1 2 5-16,-1-2 1 0,-2 1-7 0,3 0 9 16,-6 0 0-16,2 1 0 0,-2-1-4 0,1-1 0 0,-1 0-2 15,1 0 6-15,-1 0 4 0,-3 1-9 16,4-1-1-16,-4 0 0 0,1 0 5 0,0 0 1 0,-1-1-7 15,2 1 3-15,-1 0 5 0,2 0-3 0,1 0-6 16,4 0 4-16,1-1 2 0,-6 1 1 0,6-2-1 16,0 4 4-16,1 0-3 0,-4-2-4 0,2 1 5 15,1-1-8-15,-1 2 7 0,-1-4-3 0,2 4-4 16,1-2 6-16,-4 0-4 0,4 0 6 0,-2 0 1 16,1-2 1-16,0 1 2 0,2 0 5 0,-2 2-7 15,-1-2 0-15,0 1-10 0,-5 0 14 0,2-1 0 16,-2 1-4-16,1 0-5 0,-3-2 3 0,3 1 1 15,-4 1 3-15,2 0 1 0,-2 0-2 0,-1 0-3 16,-1 0 2-16,-3-1-11 0,5 1 7 0,-2-1 3 16,-2 2-2-16,6-1-7 0,-2-1 8 0,0-1 1 15,3 2 8-15,0 0 1 0,-1 0-7 0,1 0 1 16,0-3-2-16,2 2 8 0,2-2-4 0,-3 2-4 16,0 1 3-16,0 0-3 0,4-4-5 0,-4 4 5 15,-1-1-4-15,0 1 9 0,-2 0-6 0,1-1 1 16,-2 1-3-16,-4 1 0 0,1-1 1 0,-1 0 3 0,2 0-4 15,-2 0-1-15,-6 0-3 0,10 0 7 16,-10 0 0-16,10 0-2 0,-4-1-4 0,-6 1 4 0,11 1-3 16,-4-1-1-16,3-1 0 0,-3 0 1 0,1-1 2 15,2 2-1-15,2-1-1 0,-2 1 1 0,0 0-2 16,2-2 4-16,-2 0-14 0,0 2 11 0,0 0 0 16,-2 0 0-16,-1-2-1 0,0 4-2 0,-7-2 3 15,10 0 5-15,-4 0-3 0,-6 0-5 0,11 0 5 16,-6 0 4-16,-5 0-4 0,8 0-2 0,-8 0 1 15,8 0 5-15,-8 0-3 0,10 0-5 0,-10 0 9 16,7-2 0-16,-7 2 3 0,8 0-4 0,-8 0 2 16,6 0-10-16,-6 0 9 0,0 0-5 0,7-1 15 15,-7 1 1-15,0 0 4 0,0 0-3 0,0 0 5 16,0 0-4-16,0 0-8 0,0 0 2 0,0 0-1 16,0 0-1-16,0 0 2 0,0 0-3 0,-19-2-15 15,19 2-9-15,-8 0-12 0,8 0-17 0,0 0-32 16,0 0-32-16,0 0-130 0,-11 0-255 0,11 0 114 0</inkml:trace>
  <inkml:trace contextRef="#ctx0" brushRef="#br1" timeOffset="57602.59">18874 2282 10 0,'-1'-6'111'0,"1"6"-7"0,0 0-6 15,0 0-8-15,0 0-8 0,0 0-10 0,-4-2-1 16,4 2-2-16,0 0-5 0,0 0 1 0,0 0-10 15,0 0 5-15,0 0-5 0,0 0 0 0,0 0 0 16,0 0 1-16,0 0 0 0,0 0-9 0,0 0 0 16,0 0-3-16,0 0-7 0,0 0-4 0,0 0-5 15,0 0 1-15,9-4-5 0,-4 4-6 0,-1-2 4 16,3 0-8-16,0 2-1 0,-7 0 2 0,13 0-1 0,-7 0-3 16,2-1 1-16,0 2-8 0,-1 1 1 0,1 0 2 15,0-1 2-15,-1 2-4 0,0-1-3 0,0 7 2 16,0-4 1-16,0 3 0 0,1-1-1 0,-3 1 4 15,2 0-3-15,0 2-4 0,-3 0 5 0,1 0-1 16,-1-1-3-16,1 3-1 0,-1 3-1 0,2-1-1 16,-4 1-1-16,1 1 1 0,4-1 2 0,-5 2-1 15,5 0 0-15,-3 0 2 0,2 0-1 0,-2-1 0 16,2 1 0-16,-2-2-1 0,1-4 7 0,-1 3-7 16,0 0 5-16,2-3-5 0,-2-2 3 0,0 0 1 15,-1-2-5-15,-2-1 4 0,0 1-2 0,3-2 1 16,-3 2-5-16,2-5 5 0,-2 2-3 0,2 2 3 15,-1-4-5-15,-1 2-17 0,1-1-19 0,-2-3-16 16,3 3-24-16,-3-3-38 0,6 2-122 0,-6-2-256 0,0 0 113 16</inkml:trace>
  <inkml:trace contextRef="#ctx0" brushRef="#br1" timeOffset="57997.39">18895 2498 83 0,'0'0'95'0,"0"0"-1"0,0 0-5 0,0 0-8 16,0 0 3-16,0 0-10 0,11 8-2 0,-11-8-1 15,7 4-9-15,-2-1 0 0,-1 1-13 0,2-1 8 16,-1 2 2-16,1 0-7 0,0-1 1 0,3 1-10 16,1 0-2-16,1 2-2 0,0-2-7 0,1 3-3 15,-3-2-4-15,3 0 0 0,-3-1-3 0,2 2 0 16,-1-4-1-16,-1 5-5 0,-1-5-5 0,-3 0 5 15,4-1-3-15,-4 0-1 0,0-1-6 0,-1 3-5 16,-1-1-15-16,-3-3-11 0,5 2-7 0,-1-1-25 16,-4-1-26-16,7 0-43 0,-7 0-70 0,7-3-212 15,-7 3 94-15</inkml:trace>
  <inkml:trace contextRef="#ctx0" brushRef="#br1" timeOffset="58277.09">19278 2503 98 0,'0'0'111'0,"0"0"-14"0,5-2-4 15,-5 2 0-15,0 0-3 0,0 0-15 0,0 0-5 16,0 0-6-16,0 0-1 0,0 0-5 0,0 0-2 15,0 0-1-15,0 0-3 0,0 0 2 0,0 0 2 16,-5 12-4-16,1-8-3 0,-1 1-9 0,0 0 5 16,-4 4-9-16,4-1-4 0,-4 2-2 0,1 0-5 15,0-1-5-15,0 3-27 0,3-5-41 0,-2 4-58 16,-2-4-120-16,2 2-245 0,0-3 110 0</inkml:trace>
  <inkml:trace contextRef="#ctx0" brushRef="#br1" timeOffset="74316.51">18809 2329 11 0,'0'0'87'0,"0"0"4"16,-3-4-28-16,3 4 2 0,0 0 3 0,0 0-7 0,0 0-7 15,0 0-8-15,0 0 0 0,0-5-7 0,0 5-6 16,0 0 0-16,-2-3 0 0,2 3 0 16,0 0-2-16,0 0-15 0,0 0 14 0,0-5 1 15,0 5-10-15,0 0-12 0,0-5 16 0,0 5 1 0,5-4-5 16,-5 4-3-16,1-3-8 0,3 0 2 15,-4 3 2-15,0 0 1 0,0-4-7 0,4-1-3 0,-4 5 12 16,1-1 2-16,-1 1-7 0,0 0 7 0,4-2-7 16,-4 2 2-16,2-6-2 0,0 1-2 0,-1 2 0 15,-1 3-4-15,4-3-3 0,-2-1 5 0,1-1 1 16,-3 5 1-16,5-3-7 0,-5 0 2 0,0 3-2 16,4-2-5-16,0 0 4 0,-4 2 1 0,5-2-1 15,-5 2-2-15,4-5-1 0,1 5 3 0,0-3 1 16,-5 3 2-16,8 0-7 0,-8 0 1 0,10-2 1 15,-3 1 6-15,-1 1-7 0,-6 0 3 0,9 0-2 16,-4 1 5-16,-5-1-2 0,12 0-8 0,-6 2 10 16,-1-2-5-16,-5 0 2 0,6 0-7 0,0 3 8 15,-3-3-6-15,4 2-2 0,-2 3 6 0,-1-3 0 0,2 1 2 16,-1-1-6-16,0-1 4 0,3 3 1 0,-2 4 1 16,-1-7-6-16,1 0 3 0,1 4 0 15,-2-1 3-15,0 1-9 0,0-2 9 0,1 2-7 0,0 0 3 16,0 2 6-16,-2-2-2 0,1-1-6 0,-1 4 3 15,0 1 0-15,-3-4 3 0,3 5-3 0,0-1 2 16,2-1-2-16,-3-1 4 0,-2 0-6 16,4 3 2-16,-1-1-14 0,-1 1 17 0,-2-2 1 0,2 1-2 15,-1 0-6-15,1-1 3 0,-2 1 4 0,4-1 4 16,-4-3-6-16,-1 0 1 0,4 2-1 0,-4 0 0 16,4 0 3-16,-3-1-4 0,-1 1 1 0,2-2 1 15,-2 2 4-15,1-1-9 0,-1 1 3 0,1-1 0 16,-1-1 3-16,0 2-7 0,0 0 11 0,3-2-5 15,-3 2-1-15,1-1-10 0,-1-4 17 0,0 5-5 16,0 0-3-16,1-4 5 0,1 2-5 0,-2 2-1 16,1-2-3-16,0-3 5 0,-1 4-2 0,1-2 5 15,1 1 0-15,-2-1-2 0,2 0-15 0,-2 0 14 16,0-4 1-16,0 8-2 0,0-7 4 0,0-1 1 0,0 5-4 16,0-5 6-16,0 0 0 0,0 0-8 15,-2 5 0-15,2-5 3 0,0 0-13 0,-3 3-28 16,3-3-42-16,0 0-115 0,0 0-213 0,0 0 94 0</inkml:trace>
  <inkml:trace contextRef="#ctx0" brushRef="#br1" timeOffset="74812.83">18842 2555 76 0,'0'0'107'0,"0"0"-9"0,0 0-9 16,0 0-8-16,0 0-13 0,0 0-7 0,0 0-5 15,0 0-9-15,0 0-1 0,0 0-6 0,0 0-4 16,0 0 5-16,0 0-7 0,0 0-1 0,0 0-8 16,0 0 8-16,0 0-2 0,0 0 4 0,12 6-3 15,-12-6 2-15,6 2-6 0,-2-1-2 0,1 3 3 0,0-2-8 16,3-1-3-16,-3 2-5 0,3-1 2 15,2 5-1-15,-2-2-8 0,-3-1 9 0,5 3-6 16,-4-1 2-16,2-2-2 0,0 4 1 0,-3-1-4 0,4-2 6 16,-3 0-5-16,1-2 6 0,-1 2-10 0,2-1 4 15,-1-2-3-15,-2 3-2 0,3-2 7 0,0 0-10 16,-2-2 3-16,-1 3 5 0,-1-3-5 0,1 1-3 16,-5-2-16-16,5 3-3 0,0-1-12 0,-1-1-8 15,-4-1-8-15,5 2-18 0,-5-2-23 0,0 0-93 16,4 2-196-16,-4-2 87 0</inkml:trace>
  <inkml:trace contextRef="#ctx0" brushRef="#br1" timeOffset="75174.17">19301 2506 100 0,'0'0'94'0,"0"0"-6"15,0 0-12-15,0 0 0 0,0 0-11 0,0 0-7 0,0 0-11 16,-9 9-4-16,7-4-2 0,-2 0-5 16,0 0-6-16,-1 4-1 0,-3-2 0 0,3 2-4 0,-4 0 0 15,0-2-6-15,-4 7-1 0,1-4 0 16,-1 2-3-16,0 0-3 0,0 0 1 0,-2-2 0 0,1 2 2 16,1-1-14-16,2-2-35 0,-1-2-61 0,-2 2-49 15,5-1-154-15,0-2 69 0</inkml:trace>
  <inkml:trace contextRef="#ctx0" brushRef="#br1" timeOffset="80842.96">16666 1330 42 0,'0'0'41'0,"0"0"0"0,0 0-8 15,0 0-1-15,0 0 1 0,0 0-2 0,0 0-7 16,0 0 0-16,0 0 0 0,0 0-9 0,0 0 5 16,0 0-4-16,0 0-1 0,0 0-5 0,0 0-6 15,0 0 8-15,0 0-1 0,0 0-2 0,0 0-4 16,0 0 5-16,0 0-2 0,0 0-1 0,0 0-4 16,0 0 1-16,0 0-3 0,0 0 0 0,0 0 7 15,0 0-10-15,0 0 9 0,0 0-1 0,0 0-3 16,0 0 0-16,0 0 0 0,0 0 5 0,0 0-5 15,9 7-3-15,-9-7 0 0,9 2 11 0,-4 0-5 16,3-2 4-16,2 1-3 0,4 1 1 0,-1-1-3 16,7 0-6-16,-3 0 5 0,2 2 1 0,-1-3 2 15,-3 0-5-15,5 0 3 0,-2 0-4 0,-5 2 4 16,4-4-4-16,-3 4-8 0,2-4 10 0,-2 2-3 16,-3-1 5-16,3 1-3 0,-1-2 0 0,0 2-4 15,-1-2 7-15,-1 3-7 0,-2-2-4 0,-2 1-10 16,-7 0-8-16,11 0 2 0,-8 1-7 0,-3-1 8 15,7 3 0-15,-7-3-5 0,0 0-12 0,-3 5-28 16,3-5-71-16,0 0 31 0</inkml:trace>
  <inkml:trace contextRef="#ctx0" brushRef="#br1" timeOffset="81030.33">16864 1412 12 0,'0'0'69'0,"10"1"-22"0,-2 0-41 0,-4 2-29 0,1-3-24 16,4 4 11-16</inkml:trace>
  <inkml:trace contextRef="#ctx0" brushRef="#br1" timeOffset="100436.69">19958 1267 35 0,'0'0'99'16,"0"0"-5"-16,0 0-16 0,0 0-5 0,0 0-8 16,0 0-1-16,0 0-10 0,0 0 0 0,0 0-6 15,0 0 2-15,5-4-2 0,-5 4-11 0,0 0 7 16,0 0 2-16,5-1-14 0,-5 1 12 0,3-3 4 15,-3 3 4-15,0 0 0 0,0 0 6 0,0 0 2 16,2-4-3-16,-2 4-6 0,0 0-2 0,0 0-3 16,0 0-12-16,0 0 4 0,-1-4-8 0,1 4-6 15,0 0 7-15,0 0-11 0,-9-4-2 0,9 4 1 16,-13 0-6-16,13 0 2 0,-9 3-6 0,0-3 3 16,1 1 1-16,1-1-4 0,-2 1-7 0,1-1 10 0,-2 4-3 15,1-1-2-15,0 0-4 0,-1-1 4 0,4 1-1 16,-2 1-4-16,2 1 7 0,-1 0-3 15,2-1-4-15,1 4 1 0,-1-3 1 0,3 2 0 0,0 1-2 16,2-3-3-16,0 4 5 0,4-2 1 0,1 4 6 16,-1-6-13-16,5 4 5 0,-1 1 0 0,2-1 1 15,-1-2-3-15,1 1-1 0,2 0 4 0,0-3-4 16,-4 3 0-16,1-3-3 0,-2 2 8 0,1-2-2 16,-4-1-1-16,1-1 3 0,-1 3-7 0,0-4 3 15,-3 0-1-15,3 2 5 0,0-3-7 0,-4-1 1 16,4 3 0-16,-3 1 0 0,-1-1 0 0,0-3-1 15,0 6 1-15,0 0-1 0,0-6 2 0,-1 5 1 16,-3 0-1-16,4-1 2 0,0-4 2 0,-5 7 0 16,2-3-1-16,2-3-6 0,-3 6 8 0,0-4-3 15,-1-1-3-15,1 2 2 0,-2 0-3 0,2-2 3 16,-1 1 2-16,1-3 4 0,0 3-5 0,4-3-8 16,-7 2 9-16,5 1 3 0,2-3-13 0,-5 1-26 15,5-1-29-15,0 0-21 0,0 0-42 0,0 0-135 16,0 0-282-16,0 0 124 0</inkml:trace>
  <inkml:trace contextRef="#ctx0" brushRef="#br1" timeOffset="100714.01">20082 1410 43 0,'-4'-3'117'0,"4"3"-18"0,0 0 3 0,0 0-18 16,-4 12-6-16,6-8-8 0,-2 0-2 0,0 3-11 16,0-5-6-16,1 2-10 0,0 2 7 0,0 0-17 15,2-1 2-15,-2 1 3 0,0-1-4 0,-1-1 0 16,2 1-3-16,-2-2-6 0,0-3 5 0,2 2 2 16,-2 2-11-16,0-4-2 0,0 5 3 0,0-5-6 15,0 4-2-15,0-4 2 0,1 4-1 0,-1-4 3 0,-1 5-18 16,1-5 8-16,0 5-2 0,0-5-16 15,-4 4-21-15,4-4-38 0,0 0-121 0,-8-1-207 16,8 1 91-16</inkml:trace>
  <inkml:trace contextRef="#ctx0" brushRef="#br1" timeOffset="100907.28">20078 1259 137 0,'0'0'119'0,"0"-4"-8"0,0 4-11 0,0 0-10 16,0 0-10-16,10 0-12 0,-10 0-2 15,0 0-4-15,5 7-8 0,-1-6-1 0,0 3-8 0,-1-2-7 16,3 1-31-16,0-1-31 0,-1 1-28 0,1 1-107 16,0-1-173-16,-1-2 76 0</inkml:trace>
  <inkml:trace contextRef="#ctx0" brushRef="#br1" timeOffset="101495.91">20238 1371 54 0,'0'0'126'0,"2"5"-11"15,0 0-7-15,-1-2-19 0,-1 1-1 0,1 3-1 16,0-1-19-16,1-1-1 0,-1 2-13 0,-1-1 0 15,1 1-12-15,-1-2-1 0,0-1 1 0,0 1-4 16,2-1-12-16,-2 0 1 0,0-4-7 0,-2 7 4 16,2-7-3-16,0 5-9 0,2-2 4 0,-2-3 3 15,0 0-2-15,0 0 9 0,-2 4 8 0,2-4 1 16,0 0 4-16,0 0 19 0,0 0-9 0,0 0-5 16,0 0-1-16,0 0-2 0,7-10-10 0,-5 6-2 15,1 2-7-15,2-4 3 0,0 1-8 0,-1 1 3 16,2-1-1-16,-1 3-7 0,-1-3-4 0,2 2 6 15,0-1 1-15,-4 1-6 0,2 2-3 0,-4 1 1 16,7-1 1-16,-7 1-3 0,7 0 2 0,-7 0-1 16,8 1-3-16,-8-1-1 0,4 4 4 0,-1-2-7 15,-3 3 0-15,3 0 3 0,-2-3 0 0,-1 2-5 0,0-4 8 16,0 9-2-16,0-5 1 0,0 1-10 0,0-1 10 16,2 1 2-16,-2-5-5 0,-2 5-2 15,2-2 5-15,0-3-5 0,0 7 1 0,0-7-2 16,0 3 4-16,0-3 2 0,0 0-4 0,0 0 0 0,0 0 5 15,0 6 0-15,0-6-4 0,0 0 4 0,0 0 2 16,0 0 0-16,0 0 1 0,0 0 1 16,0 0 0-16,0 0-5 0,18-9 0 0,-13 6-2 0,-1-1 2 15,0-1-4-15,1 3 3 0,0 1-3 0,0-1 1 16,0-2-3-16,-1 1 6 0,5 2 0 0,-5 0-5 16,2-2 4-16,-6 3-6 0,12 0 1 0,-7 3 5 15,-5-3-3-15,10 0-12 0,-5 2 14 0,0 1-1 16,-1-2-2-16,0 2 1 0,0 0 3 0,-1-2 0 15,-1 3-5-15,-2-4 4 0,3 4 1 0,-2-1-2 16,-1-3-3-16,4 2-22 0,-3 1-21 0,-1-3-38 16,2 2-30-16,-2-2-49 0,0 0-100 0,0 0-283 15,0 0 126-15</inkml:trace>
  <inkml:trace contextRef="#ctx0" brushRef="#br1" timeOffset="102013.52">20552 1330 47 0,'0'0'106'0,"0"0"-4"0,0 0-14 16,0 0-6-16,5 14-6 0,-3-9-7 0,0 4 2 15,2-1-6-15,-4 2 0 0,6 2-7 0,-2 0 2 16,0 1-8-16,1 3-1 0,-1 0 7 0,-3 2-15 15,2-1 0-15,-2 0 0 0,-1-1-6 0,1 0-4 16,-1-4-6-16,0 2-2 0,0 0 7 0,0-2-15 16,0 0 7-16,4 2-18 0,-8-1 13 0,4-3-2 15,0 2 1-15,0-2-5 0,-1 0 1 0,1-2-3 16,-1-2-3-16,1 1 1 0,-3-2-3 0,3-1 6 16,-1 0-2-16,-2 1 1 0,1-4-5 0,-1 2-1 15,3-3 6-15,0 0-7 0,0 0-1 0,-15-5 6 16,9 1-5-16,0-2 4 0,1-3-5 0,1 1 1 15,1-3 1-15,-4-1-5 0,5-1 5 0,-1 0-1 16,3-3-6-16,0-1-2 0,0-1 5 0,1 7 3 16,3-8-4-16,3 2-2 0,-2 0 2 0,2 3-4 15,1 2 3-15,1 4 6 0,0-3-9 0,-3 4 1 16,3 1 6-16,0 1-3 0,0 3-2 0,-2-2-1 16,-1 2 4-16,4 0 1 0,-3 4-4 0,-2 1-1 0,1 0 3 15,-1-1 0-15,1 3-3 0,-3 1-4 0,0 0 11 16,-3 1-7-16,1 3 1 0,-2-5-1 15,-1 4 7-15,0-3-2 0,-1 0-4 0,-2-3 7 16,5 4-2-16,-5-4 0 0,4 1 1 0,-2-1 0 0,-1 0-8 16,2 1 4-16,-2-2-9 0,0 1 10 0,-1-1-13 15,5-2-22-15,-9 1-42 0,9-1-168 0,0 0-263 16,-10-6 116-16</inkml:trace>
  <inkml:trace contextRef="#ctx0" brushRef="#br1" timeOffset="102541.96">20764 1269 28 0,'0'0'90'0,"0"0"-9"16,9 10-4-16,-5-8-1 0,-4 3-11 0,5-1-6 15,-4 1-2-15,2 1 18 0,-3 3-8 0,1-5-7 16,0 6 3-16,-1-4-5 0,3 8-8 0,-6-4-3 16,6-1 3-16,-6 2 4 0,3 3-11 0,0-5-12 15,0 3 15-15,0 0-10 0,3-3 1 0,-3 0-4 16,4 3-10-16,-3-1 3 0,3-3 4 0,0 2-10 16,2-1 9-16,-2-4 1 0,1 0-7 0,3 2-2 15,-3-5 0-15,5-1 3 0,-2-1-6 0,1-1 11 16,1-3-4-16,1-3 2 0,-1 4-2 0,-1-6-3 15,-1 1-6-15,0-4 8 0,0 3 3 0,1 1-2 16,-6-1 9-16,3 1-2 0,-3 1 4 0,1 2-9 16,-2 0 1-16,-1 1-7 0,1 0-3 0,2 0 0 15,-4 4-4-15,2-1 0 0,-2 1 0 0,0 0-3 16,0 0 1-16,0 12-2 0,-2-3 2 0,2-1-5 16,-4-3-3-16,3 4 5 0,-1-1-3 0,0 3 2 15,0-6 0-15,-1 5-2 0,2-1-1 0,0-2 0 0,1-1-1 16,0 2-1-16,-2-3 1 0,4 0 3 15,-1 1-1-15,-1-1-5 0,2 0 2 0,2 1 1 16,-1-1-2-16,1 0-1 0,3 0 4 0,-2-1-3 16,4 1 1-16,-1-2-2 0,2 1-1 0,-1-1 1 0,1-1 0 15,3 1-11-15,-4-2-21 0,4 0-17 0,-3-3-38 16,3-1-14-16,-3-2-15 0,2 1-29 0,-5-1-130 16,2-2-297-16,0 0 133 0</inkml:trace>
  <inkml:trace contextRef="#ctx0" brushRef="#br1" timeOffset="102894.78">21237 1590 67 0,'-5'8'87'0,"1"1"1"15,-1 1-15-15,1 0 0 0,0-3-9 0,-1 3 0 16,3-5-15-16,0 2 0 0,-3-2 4 16,4 1-9-16,-1 0-5 0,0-1-3 0,0-2-20 0,0 0 18 15,2-3-15-15,-1 6-20 0,1-6-34 0,-3 2-102 16,3-2-148-16,0 0 66 0</inkml:trace>
  <inkml:trace contextRef="#ctx0" brushRef="#br1" timeOffset="103725.04">21366 1221 59 0,'0'0'172'0,"0"0"-21"16,1-2-15-16,-1 2-16 0,0 0-7 0,0 0-17 16,0 0-6-16,0 0-14 0,0 0-5 0,0 0-9 15,0 0-9-15,6 14-2 0,-6-9-6 0,2 3-1 0,-2 1-7 16,1 3 0-16,1-3 2 0,-2 3-1 15,2 1-12-15,-2 1 8 0,0 1-5 0,0-1-6 0,0-2 2 16,3 3-4-16,-3 2 0 0,1-7-4 16,-1 1 0-16,4-1 1 0,-4 2-2 0,2-3-8 0,-2-1 3 15,0-1 0-15,4 1-1 0,-4-6-4 0,-2 3 10 16,4 0-8-16,-1-2 5 0,-1-3 7 0,2 2-2 16,-2-2 2-16,0 0-1 0,0 0 1 15,0 0-1-15,0 0-8 0,13-8 1 0,-9 3 0 0,-1 0-6 16,-2-1 4-16,3 1 2 0,0 0-3 0,-4 3 2 15,4-4-3-15,-3 2-3 0,1 0-3 0,0 1 1 16,2 0-2-16,-4 3-3 0,5-5 1 16,-5 5 1-16,0 0 1 0,13 4-2 0,-13-4 3 0,9 6 5 15,-7-4-7-15,5 5 0 0,-2-4-3 0,0 1 4 16,-1 2 1-16,0-1-4 0,-2 1 2 0,2-3 1 16,0 2 0-16,1 0 1 0,-1-2 4 0,0 1-6 15,-3 0 0-15,1 1 3 0,1-2 2 0,0 0-4 16,-1 0-4-16,2 1 8 0,-1-2-2 0,1 0-3 15,2-1 1-15,0-1-6 0,1 0 7 0,-1 2 0 16,-6-2-3-16,13-2 3 0,-6 1 2 0,0-1-5 16,-1-3 3-16,2 4 1 0,-2-2-6 0,1-2 4 15,0-1 2-15,2 0 0 0,-2 0-10 0,-1 0 13 16,0 0-6-16,3-1 0 0,-5 0 0 0,0 0 0 16,-2 1 0-16,2 2 5 0,0-3-1 0,0 0-5 15,-4 3 1-15,1 0 1 0,3 0-2 0,-4 1-7 16,0 3 10-16,0-5 6 0,0 5-2 0,0 0-5 15,0-6 3-15,0 6 0 0,0 0-8 0,0 0 4 16,0 0 3-16,0 0-5 0,0 0 6 0,-9 9 0 16,8-7-3-16,1-2-4 0,-7 7-3 0,6-2 11 15,1 3-6-15,-1-3 4 0,-2 2-1 0,3-1 3 16,0 5-5-16,0-6 0 0,0 2 3 0,0-1-2 16,0 2 2-16,0-3 1 0,3 0-4 0,-3 2 0 15,1-2 6-15,0 0-3 0,2-1 0 0,-2-1-2 16,3 0 2-16,0 1-2 0,1 1 0 0,3-4-17 15,-2 1-20-15,2 1-45 0,5-3-12 0,-4-1-24 0,2 1-35 16,2-2-123-16,0-1-298 0,-1-3 133 16</inkml:trace>
  <inkml:trace contextRef="#ctx0" brushRef="#br1" timeOffset="104357.83">21925 1376 120 0,'0'0'141'0,"-11"0"-11"16,11 0-15-16,-9 0-15 0,3 2-3 0,2 0-8 16,-1 2-14-16,1 0-10 0,0 0 0 15,-1 1-15-15,1 0 1 0,-1 0-6 0,4 1-1 0,1-2-8 16,-4 1-6-16,4 2 12 0,0-2-15 0,0 0-8 16,0-5 3-16,0 7 1 0,0-7-10 0,-1 5 15 15,-2-3 3-15,3-2 3 0,0 0 2 0,0 0 9 16,0 0-2-16,0 0 0 0,3 7-3 0,-3-7-8 15,0 0-2-15,0 0-2 0,0 0-4 0,0 0 1 16,11-9-11-16,-7 6 7 0,-4 3-2 0,0 0-6 16,5-3-1-16,-5 3-3 0,0 0-3 0,8 0 3 15,-8 0 2-15,0 0-5 0,8 3 0 0,-6 0 3 16,3-2 0-16,-1 2-7 0,-4-3 4 0,9 1 2 16,-2 5-7-16,-1-5-4 0,0 0 8 0,1 2-4 15,-1 0 5-15,2-1 0 0,1-2-2 0,1-3-1 16,-1 3-3-16,0-2 7 0,-4 0 3 0,4-1-10 15,0-3-3-15,1 1 6 0,-2-1 2 0,-3-1-7 16,1-2 2-16,-1 1 0 0,0 0-5 0,-1-3 2 16,-3 1 5-16,3-1-3 0,-4 1 2 0,0-2-4 15,0 0-2-15,0-1 3 0,2 4 1 0,-2-3-4 16,-2 2 7-16,2 3-2 0,2 1 0 0,-2 0 7 16,0 0 3-16,0 1-3 0,0 5-2 0,-2-6 3 15,2 6-4-15,2-7 13 0,-2 7 5 0,-2-5 3 16,1 2 1-16,1 3-1 0,-3-4 2 0,3 4-4 15,3-3-4-15,-3 3 1 0,0 0-1 0,0 0-7 16,0-6 4-16,0 6-4 0,0 0-5 0,0 0 0 16,0 0 0-16,0 0 3 0,0 0-9 0,-8 11 7 15,6-6 0-15,-1 0-3 0,2 2-1 0,1 3 1 0,0-2 2 16,0 3-6-16,0 1 0 0,1-4 2 16,-1 4 3-16,5-1-2 0,-5-1-1 0,4 2 0 15,0-4 2-15,-1-1-3 0,0 2 3 0,3 2 0 16,-4-2-3-16,2-4 2 0,2 2-1 0,-2 2-12 0,1-4-22 15,3 2-33-15,-3-1-30 0,1-2-40 0,2-1-37 16,-3 1-152-16,3-2-351 0,1 1 156 16</inkml:trace>
  <inkml:trace contextRef="#ctx0" brushRef="#br1" timeOffset="104738.08">22295 1199 74 0,'-5'6'101'0,"5"-6"-1"0,0 0-19 16,-4 6 2-16,4-4 1 0,0 3 19 0,-2 0-10 15,0 1-11-15,0 0-7 0,-1 4-5 0,3-3 6 16,-4 4-17-16,2-1 5 0,2 2-7 0,-2-1-4 16,2 3-11-16,2-1 5 0,-2-3-12 15,0 2-15-15,2 4 21 0,-2-4-6 0,2 0-9 0,0-1-2 16,-2-2-2-16,1-1 5 0,3 1-8 0,-4-1-2 15,2-3-1-15,0 5-3 0,-2-4-1 0,0-1-14 16,0 1-21-16,0-4-36 0,0 3-28 0,0-5-31 16,-2 6-109-16,2-6-247 0,0 0 110 0</inkml:trace>
  <inkml:trace contextRef="#ctx0" brushRef="#br1" timeOffset="104979.68">22212 1393 20 0,'0'0'171'0,"0"-5"-15"15,3 2-10-15,0-2-17 0,1 1-18 0,1-1-14 16,2 1-1-16,3-1-12 0,0-1-8 0,-1-1-9 16,3 2-4-16,-1 0-14 0,1-2-5 0,-1 2-2 15,-2 1-13-15,1-3-17 0,-2 5-8 0,-3 1-7 16,0-2-12-16,2 0-7 0,-5-1-8 0,3 3-17 15,2 0-8-15,-7 1-10 0,2-3-12 0,-2 3 0 16,7-2-7-16,-7 2-4 0,3-2-52 0,-3 2-149 16,3-5 66-16</inkml:trace>
  <inkml:trace contextRef="#ctx0" brushRef="#br1" timeOffset="105689.95">22391 1285 430 0,'4'-4'-13'0,"-4"4"12"0,4-2 16 0,-4 2 12 16,2-3 3-16,-2 3 8 0,0 0 3 0,1-3-1 16,-1 3-2-16,0 0 4 0,0 0 2 0,0 0 3 15,2-4 2-15,-2 4-3 0,0 0 4 0,0 0 1 16,0 0-2-16,0 0-10 0,0 0-6 0,0 0-3 15,0 0-5-15,0 0-6 0,0 0 5 0,0 0-9 16,0 0 2-16,0 0 3 0,0 0-10 0,0 0 1 16,0 0 5-16,0 0-6 0,0 0-4 0,0 0 6 15,0 0-2-15,0 0-14 0,0 0 27 0,0 0-8 16,0 0-6-16,4 9 4 0,-4-9 2 0,0 10 10 16,-2-4 5-16,1-2 2 0,1 3-7 0,-1 1-8 0,-1-1 6 15,2 3 2-15,-2 2-11 0,1 0 2 16,2 3 13-16,-1-3-15 0,0-1 1 0,0-1 0 15,1 2-1-15,0-5-1 0,-1-1-2 0,0 1 1 16,2-1-5-16,-1 0 2 0,0-1 5 0,1 0 3 0,-1-1 8 16,1-1 9-16,0-1 1 0,-2-2-2 0,8 2-7 15,-8-2 2-15,11-4-4 0,-3 3-2 0,3-5-4 16,-2 1 2-16,1 0-9 0,0 0 4 16,-3 2-2-16,-1 0-5 0,-1-1-3 0,0 4 4 15,-1-2-3-15,1 0 6 0,-5 2-3 0,8 0-4 0,-8 0-4 16,0 0 0-16,6 4 2 0,-2-1 1 0,0-1-1 15,-3 2-1-15,4 1 0 0,-5 1-2 0,4-2 9 16,-3 1-6-16,2-2 1 0,-2-1-5 16,2 1 5-16,-3-3-6 0,4 6 5 0,-3-3 0 0,-1-3-5 15,4 1 2-15,-4-1 5 0,5 2-3 0,-5-2-6 16,0 0 5-16,10 0 0 0,-10 0 0 0,13-3 3 16,-4-2-6-16,2 2 4 0,0 1 1 0,-4-1-1 15,3 2-2-15,-3-2-3 0,1 3 3 0,-2 0 2 16,0 2-4-16,-6-2 6 0,11 1-5 0,-6 1-3 15,-1 2 3-15,-1 1-1 0,2 1 1 0,-1-4 2 16,-2 5-1-16,0-1 0 0,-1-1 2 0,3 3 6 16,-2-3-9-16,0 0 3 0,-2 1-2 0,3-1-3 15,-1 0 3-15,-2-1 9 0,2-1-11 0,-2-3 1 16,2 6 3-16,-2-3-2 0,0-3 6 0,5 2 0 16,-5-2-6-16,0 0 1 0,0 0 1 0,13-1-1 15,-13 1-1-15,5-3-1 0,-5 3 3 0,7-2 1 16,-4-1-4-16,-3 3 2 0,0 0 0 0,9 0-4 15,-9 0 2-15,0 0-1 0,5 3 0 0,-5-3 1 16,7 5 0-16,-6-1-3 0,0 1 6 0,2-1-4 16,-2 3 4-16,-1-2-5 0,3 0 9 0,-1 2-8 15,-2-1 1-15,3 1 3 0,-2-1-1 0,0 0 0 16,-1-2-4-16,3 3 5 0,-2-1-4 0,-1-2 1 16,5 1 6-16,-3 0-16 0,-1-2-20 0,3 0-20 15,-2 0-23-15,2 0-27 0,2 0-32 0,-2-1-18 16,-4-2-125-16,8 0-297 0,-8 0 133 0</inkml:trace>
  <inkml:trace contextRef="#ctx0" brushRef="#br1" timeOffset="106440.76">23252 1359 71 0,'0'0'129'0,"-9"0"-16"16,9 0-12-16,-2 3-10 0,-1 1-4 0,-2-1-12 16,1-1-14-16,2 3-1 0,-5 0-4 0,2-1-2 15,-4 2 1-15,4-1 0 0,-3 1-9 0,-1 2 0 16,3-1 11-16,-3-2-4 0,4 4-5 0,-3-1-8 16,-1-2-2-16,1 0 0 0,4-1-2 0,-2 1-13 15,3-3 2-15,-1 2 0 0,1 0-8 0,-2-3 3 16,5 1 0-16,-4-1-1 0,4-2 16 0,0 0-5 15,-1 5 4-15,1-5-2 0,0 0-5 0,0 0 2 16,23-7-5-16,-14 4-2 0,4-4-7 0,-2 1 7 16,3-1-11-16,-5-2 8 0,4 0-5 0,1-1-7 15,-6-2 2-15,1 0 2 0,2-1 2 0,-6 1-9 16,0 0-1-16,1 0 6 0,-3 0-7 0,1-2 1 16,0 2 0-16,-1-3 2 0,-2 6-2 0,0-4 8 15,-2 1-9-15,1 0 6 0,-1 2-7 0,-3 1 1 16,1-1 5-16,1 3 2 0,-2 0-3 0,1 2 5 15,1 0-3-15,-2 0-5 0,3 0 2 0,-1 3 1 16,0-1-2-16,2 3 2 0,-5-4 1 0,5 4-7 16,-8-2 1-16,8 2 5 0,0 0-7 0,-9 6 6 15,8-3-4-15,-2 1-1 0,1 1 1 0,-1 2 0 16,3-2 2-16,0 3-3 0,0 2 2 0,4 1-3 16,-3 2 3-16,2-1 1 0,2 5-1 0,-1-3 5 15,0 1-5-15,-1 2-1 0,1-2 2 0,0-2-1 16,0 0 1-16,-2 0 4 0,1 3-4 0,0-7-2 15,-2 1-7-15,3 0 8 0,-2-4 4 0,1 3-1 16,-1-5-5-16,0 1 3 0,0 2 2 0,1-3-4 16,-1 1 0-16,1-2 7 0,1 2-4 0,-2-2-1 0,2-3 1 15,0 3 0-15,-4-3-4 0,9 3 4 16,-7-2-6-16,-2-1 4 0,7 2 1 0,-5 1-2 16,-2-3-1-16,7 2 0 0,-5 0-18 0,3 1-21 0,-5-3-37 15,5 1-43-15,-1 0-197 0,-4-1-341 0,0 0 151 16</inkml:trace>
  <inkml:trace contextRef="#ctx0" brushRef="#br1" timeOffset="106675.41">23404 1448 120 0,'0'0'144'0,"-4"-2"14"0,4 2-9 16,-1-2-13-16,1 2-14 0,0 0-13 16,4-8-8-16,0 6-12 0,-2-2-10 0,2-3-5 15,5 1-12-15,-4 1 2 0,0-2-4 0,2-1-16 16,-1 0 0-16,-2 2-11 0,6-3-27 0,-3 3-25 0,-2 0-31 16,0 0-20-16,1 0-28 0,-1 3-35 0,-1 0-71 15,0 0-221-15,0 1 97 0</inkml:trace>
  <inkml:trace contextRef="#ctx0" brushRef="#br1" timeOffset="107249.8">23554 1517 122 0,'0'0'131'0,"0"0"-10"0,0 0-3 15,0 0 9-15,0 0 0 0,0 0-3 0,0 0-6 16,0 0 0-16,0 0-6 0,0 0-17 0,0 0 4 15,0 0-12-15,0 0-10 0,0 0-9 0,0 0-8 16,0 0-7-16,0 0-4 0,0-9-27 0,0 9-38 16,0 0-34-16,2-7-39 0,-2 7-64 0,0-6-101 15,0 2-274-15,0-4 121 0</inkml:trace>
  <inkml:trace contextRef="#ctx0" brushRef="#br1" timeOffset="107873.81">23615 1474 118 0,'0'0'129'0,"9"0"-18"0,-4-4-11 16,0 3-6-16,-5 1-5 0,13-1-10 0,-5 0-3 0,3-1 1 16,-2 0 4-16,3 2-3 0,-1-1-10 15,-1-4 3-15,2 3-1 0,1-2-5 0,-2 1-6 16,1-1 5-16,-1-2-7 0,-3 2-13 0,-2 0 2 0,2-2 5 16,-2 3-8-16,-1 1-2 0,-1-3-5 0,0 3 0 15,0-4 2-15,0 5-3 0,-4 1-7 16,2-4-6-16,-2 4 1 0,0 0 4 0,0 0-2 0,0 0-8 15,-12-1 0-15,12 1-6 0,-13 2 2 0,6 1-3 16,0-3 2-16,0 2-6 0,1 0 5 0,-2 2-2 16,1-3-2-16,1 2-4 0,0-1 3 0,0 1 0 15,2-1-3-15,-1 3 1 0,-2-3-3 0,4 1 7 16,0 1-6-16,-1 2 5 0,1-2-9 0,0-1 1 16,0 1 5-16,0 1-2 0,2-1-2 0,-1 0 2 15,2 2-7-15,-1-3 11 0,2 2-4 0,-1 0 0 16,2-1-1-16,3-1 2 0,-2-2 1 0,2 4 0 15,3-1 1-15,-2-2-2 0,6 1 3 0,-2-1-5 16,3 1-23-16,-3 0-13 0,7-3-35 0,-5 1-32 16,1-1-24-16,2-2-13 0,-2 0-141 0,6-1-303 15,-1 0 134-15</inkml:trace>
  <inkml:trace contextRef="#ctx0" brushRef="#br1" timeOffset="108290.13">24056 1342 81 0,'-3'-5'86'0,"-2"-2"-8"15,4 2-1-15,-3-2-5 0,0 2-18 0,4-1 10 16,-4 0 2-16,3-1-1 0,-1-3 10 0,0 4-2 15,1-1 3-15,-4 0-15 0,5 2 5 0,0 1 4 0,-4 0-9 16,4 0-4-16,-2 0-1 0,2 4-5 0,-2-5-11 16,2 5 2-16,-1-4-3 0,1 4-12 0,0-4 0 15,0 4-8-15,0 0 1 0,0 0-1 16,0 0-2-16,0 0-3 0,0 0 4 0,0 0-4 0,-8 10 6 16,6-4-9-16,-1-1 1 0,3-1-2 0,-2 4-1 15,2 0 1-15,-2 0 2 0,2 3 12 0,-3 0 3 16,3-2-13-16,0-1 0 0,0 4 5 15,0 0-4-15,-2 0-5 0,2-2 0 0,2 2 4 0,1 0-1 16,-3-2-4-16,0 1 2 0,4-1-1 0,-4 1-4 16,3-2 4-16,1 0-3 0,-2-1-1 0,2 0-5 15,-3 0 10-15,5 0-5 0,-4 1 0 0,3-2-29 16,-2-3-31-16,0 4-33 0,1-4-45 0,0 1-138 16,0-1-292-16,0-2 130 0</inkml:trace>
  <inkml:trace contextRef="#ctx0" brushRef="#br1" timeOffset="108473.46">24080 1426 30 0,'13'0'147'0,"0"0"-28"0,1 1-7 0,-1 1-11 16,0 0-9-16,-2 1-19 0,0 1-27 0,1-3-40 15,-2 1-54-15,-3 1-65 0,0-1-123 0,-1 0 54 16</inkml:trace>
  <inkml:trace contextRef="#ctx0" brushRef="#br1" timeOffset="109437.06">24824 1662 67 0,'2'6'125'16,"-2"0"-11"-16,2 0-11 0,-1 2-14 0,-2-1-1 16,1 3-18-16,0-1 6 0,0 1-1 0,-4 2-14 15,3 0 7-15,-2 0 0 0,-2-2-15 0,1 0-1 16,2-1-2-16,-1 3-6 0,-1-4-7 0,0 2-2 0,2-5 0 16,-1 2-5-16,1-1-7 0,-1-2 2 0,2 1-10 15,-4-1-33-15,5-4-62 0,0 0-138 0,0 0-236 16,0 0 105-16</inkml:trace>
  <inkml:trace contextRef="#ctx0" brushRef="#br1" timeOffset="110157.92">25270 1349 47 0,'0'0'93'0,"-4"7"2"0,3-2 12 0,0 0-18 0,-1 0-4 15,2 3-2-15,-2-2 15 0,2 1-13 0,-2-1-4 16,2 1 2-16,0 5-2 0,-1-7-5 0,2 3-5 16,-2 1-7-16,0 0-8 0,1-1-3 0,-1 3-17 15,1 0 6-15,-2 2-6 0,4-4 2 0,-2 3-3 16,-2 0-4-16,2 2-3 0,0 0-5 0,2 5-1 16,-2-1-3-16,1-1 1 0,1 0-2 0,-2 2-11 15,0-2 3-15,3-2 6 0,-3 2-3 0,-1 0-1 16,2-6 1-16,-2 1 1 0,-1 0 1 0,2-2-8 15,0 0 0-15,-1-1 2 0,2-3-5 0,-2-2 1 16,0 1-2-16,1-1 3 0,-1 1-1 0,1-5 2 16,0 5 5-16,0-2-6 0,0-3-1 0,0 0 4 15,0 0-5-15,0 0-2 0,0 0 0 0,9-13-11 16,-6 8-1-16,2-3-12 0,-1-3 8 0,1 0-8 16,-1-1-5-16,1-5-3 0,-1-2-4 0,-4 1-5 15,4-8 6-15,-3-1-5 0,4 0 4 0,-5 6 3 16,0-4-3-16,0-4 15 0,0 3 5 0,0 2-2 15,0 6 0-15,0 2 23 0,0-1 9 0,0 5-2 16,4 2 0-16,-3 0 12 0,1-1 6 0,0 5-4 16,0-1 1-16,1 2-1 0,3-1-10 0,0 3 4 15,2 2-5-15,-1 1-4 0,2 0 1 0,0 3-1 0,1 2-2 16,3-3 1-16,-3 3-5 0,1 2 1 0,-4-3-2 16,1 0 0-16,-2 0 3 0,-1 1-3 0,-1 5-3 15,0-5 1-15,0 1 5 0,-3 1-3 16,1-3-3-16,-4 1 5 0,1 0-2 0,0 2 5 0,1-5-11 15,-4 5 3-15,-1-4 2 0,-2 1-4 0,0-1 5 16,-5 4 1-16,3-6-4 0,-1 1-1 0,1 3 3 16,1 1-1-16,-1-3-3 0,3-2 2 15,1 1 1-15,-3 1-14 0,3 3-29 0,-1-6-15 0,2 3-26 16,-2-3-17-16,6 0-16 0,0 0-13 0,0 0-104 16,0 0-249-16,0 0 111 0</inkml:trace>
  <inkml:trace contextRef="#ctx0" brushRef="#br1" timeOffset="111129.29">25508 1483 60 0,'0'0'148'15,"0"0"-19"-15,0 0-5 0,0 0-11 0,0 0-20 16,0 0-4-16,0 0-7 0,0 0-6 0,0 0-8 15,0 0-9-15,0 0-14 0,0 0 3 0,0 0-3 16,0 0-10-16,0 0 2 0,0 0-5 0,0 0-2 16,0 0-4-16,0 0-3 0,0 0-3 0,0 0-4 15,0 0 0-15,0 0 3 0,2 16 0 0,-2-16-13 16,0 0-5-16,-2 5 16 0,4-1-3 0,-2-1-1 16,0-3 13-16,0 5-19 0,0-5 1 0,2 5-1 15,-1-2 3-15,1 1-1 0,1-2 0 0,-3-2 5 16,5 5 0-16,-1-5-2 0,-4 0 2 0,11 3-8 15,-7-3 2-15,-4 0 1 0,14-3 1 0,-9 3 4 16,3 0-5-16,-4-2 2 0,-4 2 5 0,10 0 7 16,-5-2-3-16,-5 2 0 0,9-1-3 0,-9 1-3 15,10-1-3-15,-5 1 1 0,-5 0 2 0,12 1-6 16,-6-2-4-16,-6 1 3 0,13 0 0 0,-8 2-1 16,2-2-2-16,-2 2 0 0,-5-2-2 0,8 0 1 15,-8 0 0-15,8 0 7 0,-4 2-9 0,-4-2 3 16,5 0-3-16,-5 0-1 0,0 0 1 0,5 3 4 0,-5-3-2 15,3 2-6-15,-3-2 4 0,0 0 1 0,6 1 6 16,-6-1-5-16,4 2-3 0,-4-2-3 0,5 2 6 16,-5-2-6-16,8 0 6 0,-2 1 0 15,-6-1-2-15,10-1-2 0,-6 2 9 0,-4-1-5 0,11-1 6 16,-4-1 8-16,-1-1-11 0,2 1 4 0,0-1-6 16,-3-1 13-16,5-1-5 0,-1-3 1 0,-1 1-4 15,-2 0-6-15,3-1 9 0,-1-2-7 16,-3 1 3-16,0-4 3 0,5 0-6 0,-5 1 0 0,0 3-3 15,-1-4 1-15,-1 3-2 0,1 1 9 0,-3 0-6 16,0 1-7-16,1 1 9 0,-2 1-5 0,0-1-2 16,0 2 9-16,1-1-5 0,-1 3-1 0,0 0-1 15,2-2-1-15,-2 5 5 0,0 0-4 0,-2-7-4 16,2 7 3-16,0 0 5 0,0-4-5 0,0 4-3 16,0 0 4-16,0 0-4 0,0 0 1 0,0 0 2 15,0 0-1-15,0 0 1 0,0 0-2 0,5 14 1 16,-5-11 1-16,1 2 0 0,0-1 0 0,-1 1 0 15,2-2 4-15,-2-3-6 0,0 6 0 0,0 0 3 16,0-2 1-16,0-4 0 0,2 3 2 0,-2-3-5 16,0 4 2-16,0-4-2 0,0 0 1 0,0 0 4 15,0 0-7-15,0 4 5 0,0-4 1 0,0 0-3 16,0 0 0-16,0 0 2 0,0 0-1 0,3 3 0 16,-3-3 1-16,0 0-3 0,0 0 5 0,0 0-1 15,0 0-4-15,0 0-1 0,0 0-9 0,0 0-7 16,0 0-8-16,2 3-3 0,-2-3-3 0,0 0-1 0,0 0-8 15,11 0 11-15,-11 0 5 0,0 0-3 16,9-2 12-16,-9 2-3 0,6 0 0 0,-6 0 2 16,0 0 3-16,0 0 6 0,6 2-7 0,-6-2 2 15,0 0 15-15,0 0-13 0,0 0 3 0,0 0-1 0,7 1 4 16,-7-1-6-16,0 0-2 0,0 0 4 0,6 4 8 16,-6-4-5-16,0 0-4 0,3 1 11 15,-1 0-4-15,-2-1 1 0,3 4-1 0,-3-4 2 16,2 6 2-16,-2-4-7 0,0-2 7 0,4 3 0 0,-2 1-3 15,-2-4 11-15,2 6-6 0,-2-6-3 0,0 4 0 16,1 1 3-16,1-2-15 0,-2 2-22 16,2-3-16-16,-2-2-24 0,2 5-14 0,0-1-26 0,-2-4-9 15,1 5-74-15,-1-5-214 0,0 0 96 0</inkml:trace>
  <inkml:trace contextRef="#ctx0" brushRef="#br1" timeOffset="111623.03">26038 1535 11 0,'0'0'186'16,"5"-11"-22"-16,-1 8-14 0,0-2-21 0,1 1-9 15,1 0-12-15,2-4-13 0,-3 3-1 0,4 1-13 16,-4-2-8-16,4-2-8 0,-3 3-3 0,-1 0-2 16,1 1-10-16,-3-3-6 0,2 2-1 0,-1 0-6 15,0 0-4-15,-1 2 6 0,-1-1-6 0,1 1-3 16,-2 1-2-16,-1 2-1 0,0 0-2 0,4-5-9 15,-4 5 3-15,0 0-5 0,0 0-1 0,0 0-1 16,0 0-3-16,0 0 1 0,0 0-1 0,-8 10 2 16,4-8 3-16,3 3-6 0,-1-1-2 0,-1-1-3 15,0 2 9-15,-2 2-8 0,3-3 1 0,-1 0 0 16,1 5 3-16,-1-6-6 0,-1 3 1 0,3 2 1 0,0-3 2 16,-1 0-3-16,2 0-1 0,0-1 11 15,-1 2-10-15,2 1-5 0,2-3 11 0,0 1-7 16,2 0 3-16,0 0-4 0,4-3 5 0,0 1 2 15,2 2-6-15,1-3 5 0,-1 0-2 0,0 1-1 0,1-1-15 16,-2-2-29-16,3 3-26 0,-3-6-32 0,3 3-40 16,-3 0-25-16,2 0-93 0,-2 0-276 15,-1 0 122-15</inkml:trace>
  <inkml:trace contextRef="#ctx0" brushRef="#br1" timeOffset="112239.88">26378 1497 73 0,'0'0'93'16,"0"0"1"-16,0 0-9 0,0 0-11 0,0 0-8 15,0 0-4-15,0 0-1 0,2 12 2 0,-2-12-11 16,0 0 2-16,0 0-3 0,0 0-2 0,0 0-6 15,0 0 3-15,0 0 2 0,0 5-2 0,0-5-12 16,0 0 6-16,4 2-6 0,-4-2-3 0,0 0 0 16,0 0 0-16,0 0 6 0,0 0-6 0,0 0 0 15,0 0-1-15,0 0-3 0,0 0-6 0,0 0 0 16,0 0-15-16,0 0 14 0,0 0-5 0,0 0-2 16,0 0-3-16,0 0 2 0,0 0 2 0,0 0-7 15,0 0 6-15,0 0 8 0,0 0 4 0,0 0 4 16,0 0 7-16,0 0 4 0,0 0 2 0,0 0-1 15,0 0-4-15,0 0 1 0,0 0-2 0,0 0-2 16,0 0-8-16,0 0 2 0,0 0-6 0,0 0-4 16,0 0-2-16,0 0-1 0,0 3 0 0,0-3-1 15,1 7-4-15,-1-7 1 0,2 3-1 0,-2 1-1 16,0-4 1-16,0 5-3 0,0-2 2 0,0-3-6 16,0 5 1-16,2-3 2 0,-2-2-2 0,0 4-1 15,0-4 2-15,4 5-1 0,-1 0 3 0,-1-3-6 16,3 1 5-16,0-1 2 0,3 1-1 0,-3-1-5 15,8 3 4-15,-4-3-10 0,1 1 8 0,0-2 2 16,-1 0-4-16,0 1 4 0,0-2-5 0,-1 0 2 16,-2-2-3-16,-1 1 3 0,3 0-2 0,-3-2 2 15,0 3 15-15,-1-2 7 0,-4 2 7 0,8-5 5 16,-6 3 4-16,2-1 2 0,-4 3-1 0,6-2 2 16,-3-2 2-16,-2 0-1 0,-1 4-4 0,5-7-3 0,-2 5-4 15,-2-1-2-15,3 1-5 0,-4 2-6 16,4-4 5-16,-1 1-7 0,-3 3-2 0,0 0-1 0,5-3-1 15,-5 3-12-15,3-2-21 0,-3 2-28 16,4-3-35-16,-4 3-29 0,9 5-27 0,-5-2-24 0,4-3-41 16,-3 3-159-16,1-1-392 0,5 2 174 0</inkml:trace>
  <inkml:trace contextRef="#ctx0" brushRef="#br1" timeOffset="113232.19">26746 1555 146 0,'0'0'143'0,"-7"-3"-16"0,7 3-20 0,-7 4-10 16,7-4-4-16,-8 4-6 0,6 0-13 0,-1-4-4 15,3 0-10-15,-4 7 0 0,3-4-14 0,1-3 0 16,-3 5 0-16,2-3 1 0,1-2-13 0,0 0 3 16,-1 5 0-16,1-5-6 0,0 5 0 15,0-5 0-15,0 0-3 0,4 5-1 0,-2-3-9 0,5 2 4 16,0-3-4-16,-1 2-3 0,2-2-6 0,3 0-3 15,0 1 9-15,0-2-7 0,0-3 0 0,0 1 1 16,1-2-6-16,0-1-8 0,-1 0 8 0,-2-2-4 16,3-5 1-16,1 0 0 0,-4 3 1 0,0-2 0 15,0-6-4-15,-1 0 4 0,-2 2-1 0,2-1-3 16,-3-3 3-16,0 3 10 0,-2-2-4 0,-1 2 9 16,1 5 11-16,-1-1 1 0,1 0 10 0,-3 3-3 15,1-1 8-15,-1 4-1 0,4 1-7 0,-2-2-2 16,-2 3-2-16,2 1-6 0,-2-1-2 0,0 4 0 15,0 0-6-15,0 0 2 0,0 0-2 0,0 0-6 16,0 0 3-16,0 0-4 0,-8 16 0 0,7-11-4 16,-2 1 4-16,1 3-3 0,-1-2 0 0,1 3 1 15,2-1-4-15,-3 4 1 0,-1-1 3 0,3 0 5 16,-2 0-11-16,2 0 3 0,0 2 4 0,1 3-7 16,-2 0-1-16,2-2 5 0,3 2 1 0,-2-5-2 15,-1 0 0-15,4-2 2 0,-1 1-6 0,3-1 6 0,-3 2-3 16,1-3-3-16,-2 2 2 0,4-4 2 15,-3 3-2-15,1-5-2 0,-2-1 0 0,0 1-13 16,0-2-2-16,1 0-5 0,-3 0 3 0,0-3 7 16,1 5-4-16,-1-5-1 0,0 0-1 0,0 0 3 15,0 0-1-15,0 0 1 0,0 0-2 0,-8-11 4 0,8 11 0 16,-5-6-4-16,3-1 5 0,-1 3 2 0,2-2 3 16,-3 0-5-16,3 1 5 0,0-1 4 15,1 0 7-15,0 1 0 0,1 2 2 0,-2-2-2 16,3 1 2-16,-2 4 2 0,0-5-4 0,4 2 1 0,-4 3-2 15,5-5 5-15,-1 3 0 0,1 2-3 0,3 0-8 16,2-2 6-16,0 2 0 0,0 0-5 16,2 0 4-16,-3 0-2 0,4 0-3 0,-1 0 5 15,1 0-1-15,-3 2-1 0,0-4 0 0,3 2 4 0,-3 2-7 16,-1-2 2-16,-1-2 6 0,2 2-7 0,-3 0 0 16,-7 0 0-16,10 0 4 0,-6-3 2 0,0 3-2 15,-4 0 0-15,6-1 0 0,-6 1-6 16,6-1 6-16,-6 1-3 0,0 0-2 0,2 5 1 0,-2-5 2 15,0 5 0-15,0-5-1 0,-4 8 3 0,1-7-5 16,3 4 1-16,0 0 2 0,0 0-2 0,0 0 0 16,0-1-3-16,0-4 6 0,0 8 0 0,0-3-1 15,0-1 2-15,3 1-4 0,-1-2 5 0,0-1-2 16,1 2-3-16,1 1-2 0,1-2 1 0,1-3 7 16,0 2-2-16,-1-1-1 0,1-1-2 0,1 2 2 15,-7-2-3-15,14 1 2 0,-8-1-4 0,1 0 5 16,-1 0-6-16,0 2 1 0,-1-1 0 0,-5-1 0 15,11 0 2-15,-11 0-3 0,7 1 7 0,-1-1-4 16,-6 0 3-16,8 0-6 0,-8 0 1 0,8 0 2 16,-3 2-2-16,-5-2 5 0,9 2-2 0,-3-1 0 15,-6-1 4-15,12-1-2 0,-7 2 13 0,-5-1 10 16,10-3 4-16,-3 1-4 0,-2 0 13 0,-1 0 11 16,2-1 14-16,-1 0 0 0,3-7-6 0,-4 4-5 15,1 1 3-15,-1-4-1 0,0 2-2 0,-1 1-6 16,0-1-4-16,2 2 1 0,0 0 1 0,-4-2-10 15,2 2-5-15,0 2-7 0,-2-2-13 0,1 4-34 16,-2 1-40-16,4-3-54 0,-4 3-83 0,0 0-240 16,0 0-477-16,0 0 211 0</inkml:trace>
  <inkml:trace contextRef="#ctx0" brushRef="#br1" timeOffset="114758.02">26247 1880 27 0,'0'0'125'0,"-10"0"-10"0,10 0-2 0,-6 1 0 15,6-1-8-15,-8 0-4 0,8 0 0 0,0 0-4 16,-8-1-9-16,8 1-6 0,0 0-2 0,0 0-2 16,-8-1-1-16,8 1 0 0,0 0 1 0,0 0 3 15,0 0-5-15,0 0 0 0,0 0 4 0,0 0 2 16,0 0-6-16,0 0-3 0,0 0-1 0,0 0-3 0,0 0-1 16,0 0-7-16,0 0-5 0,0 0-4 0,0 0-7 15,0 0-3-15,0 0-5 0,26 1-4 16,-13 0-9-16,0 2 5 0,2-2-3 0,6 2-4 15,-2 0-5-15,-5-1 2 0,4-1-1 0,-7 3-4 0,5-4-3 16,-5 3 1-16,2-1-1 0,-5 0 0 0,-1-1-5 16,-2 0-3-16,4 2-4 0,-4-3-9 15,-5 0-2-15,4 3-3 0,-4-3-8 0,0 0-6 16,0 0-2-16,-18 6 0 0,8-5-6 0,-1 1 5 0,-3 0-2 16,3 1 1-16,-4-3 3 0,-2 3 4 0,5-2 5 15,1 2 0-15,4-2 1 0,-2 3 6 0,2-2 1 16,2-1-1-16,0 2 2 0,4 1 2 0,1-4 7 15,-3 3 2-15,3-3 7 0,0 0 0 0,11 4 3 16,-1-3-4-16,3 1 3 0,5 0-6 0,1 0 7 16,0-2-1-16,1 3-3 0,3 0-5 0,-4-2-42 15,2-1-90-15,-7 3-230 0,-1-6-392 0,-2 1 173 16</inkml:trace>
  <inkml:trace contextRef="#ctx0" brushRef="#br1" timeOffset="116417.41">21781 1763 80 0,'0'0'204'16,"-3"-3"-18"-16,3 3-16 0,0 0-13 0,0 0-24 15,0 0-11-15,0 0-15 0,0 0-19 0,0 0 5 16,0 0-14-16,0 0-5 0,0 0-10 16,17 3-5-16,-11-3-11 0,-1 2-2 0,2 0-5 0,0-1-4 15,-1 0-3-15,1 2-1 0,0-3-5 0,-2 2-2 16,0 1-7-16,1-3 0 0,-6 0-3 0,9 4-3 16,-6-4-2-16,-3 0-2 0,7 3-1 15,-7-3-1-15,0 0-1 0,0 0 3 0,0 0-5 0,0 0-2 16,0 0 5-16,-17 2-1 0,13-1-4 0,-5-1 0 15,2 2 3-15,2 0-2 0,-2-1-3 0,7-1 4 16,-8 0-2-16,8 0 0 0,-6 3-4 16,6-3 2-16,0 0 2 0,0 0-1 0,0 0 5 0,0 0-1 15,0 0-6-15,13 6 1 0,-3-8 7 16,4 0-6-16,-1 4-3 0,6-2 1 0,-2 2 1 0,-3 0-42 16,1-2-71-16,-1 1-208 0,-2-2-348 15,-1-1 154-15</inkml:trace>
  <inkml:trace contextRef="#ctx0" brushRef="#br1" timeOffset="118750.66">19821 1806 37 0,'0'0'62'0,"0"0"7"16,0 0-4-16,0 0 3 0,0 0-4 0,0 0-9 15,0 0 6-15,0 0-13 0,0 0 5 0,0 0-12 16,0 0-9-16,0 0 1 0,0 0-3 0,0 0-3 16,0 0-6-16,0 0 4 0,0 0-8 0,0 0 4 15,0 0-9-15,0 0 5 0,0 0-4 0,0 0-14 16,0 0 7-16,0 0 7 0,0 0-2 0,0 0-8 15,0 0 3-15,0 0 0 0,0 0 9 0,0 0-9 16,0 0 3-16,0 0 2 0,0 0-7 0,0 0 5 16,0 0 4-16,0 0-7 0,0 0-6 0,0 0 8 15,0 0-12-15,0 0 5 0,0 0-3 0,0 0 10 16,0 0-9-16,0 0 3 0,0 0 0 0,0 0 6 16,0 0-1-16,-9 8-5 0,9-8 0 0,0 0-3 15,-1 5 3-15,1-5-7 0,-1 4 3 0,1-4 3 16,0 0 2-16,-4 3-2 0,4-3-6 0,0 0 4 15,-1 4 6-15,1-4-3 0,0 0-4 0,0 0 2 16,0 0 6-16,-3 3-7 0,3-3 2 0,0 0 2 16,0 0-8-16,0 0 1 0,0 0 5 0,-1 4-2 0,1-4 1 15,0 0 2-15,0 0-2 0,-3 1 3 16,3-1-8-16,0 0 2 0,-2 4-1 0,2-4 2 16,0 0 0-16,0 0 26 0,0 0-9 0,0 0 11 15,-5 1 8-15,5-1-4 0,0 0 4 0,0 0 1 0,0 0-1 16,0 0-3-16,0 0-2 0,0 0 1 15,0 0-9-15,-7-6-4 0,7 6 3 0,0 0 9 16,0 0-20-16,-1-4 6 0,1 4-18 0,0 0 16 16,0 0 0-16,0 0-6 0,0 0 2 0,0 0-3 0,0 0 2 15,0-5 4-15,0 5 4 0,0 0-15 0,0 0 2 16,0 0-3-16,0 0 0 0,0 0 8 0,0 0-1 16,0 0-4-16,0 0-2 0,0 0 1 0,0 0 4 15,0 0 0-15,0 0-9 0,0 0 6 0,0 0-3 16,0 0 0-16,0 0-2 0,0 0 7 0,0 0-9 15,0 0-6-15,0 0-5 0,0 0 1 0,1 12-4 16,-1-12 0-16,0 0 8 0,0 3 0 0,0-3-1 16,0 0 0-16,-3 4 0 0,3-4 2 0,0 0-1 15,0 0 4-15,-2 4 1 0,2-4-5 0,0 0 2 16,0 0 5-16,-5 1 6 0,5-1-3 0,0 0-8 16,0 0-5-16,0 0 11 0,0 0 4 0,0 0-6 15,0 0-9-15,-3 3 10 0,3-3 3 0,0 0 1 16,0 0 0-16,0 0-8 0,0 0-6 0,0 0 2 15,0 0-4-15,8 4-5 0,-8-4 3 0,2 3-19 16,-2-3 5-16,0 0-2 0,8 0-8 0,-8 0-6 16,0 0-13-16,11-3-6 0,-11 3-21 0,11 0-57 15,-3-1-155-15,-2 1 70 0</inkml:trace>
  <inkml:trace contextRef="#ctx0" brushRef="#br1" timeOffset="123640.76">17892 2288 15 0,'0'0'98'0,"0"0"-7"0,0 0-5 0,0 0 4 15,0 0-12-15,0 0-5 0,0 0-9 0,0 0-1 16,0 0-6-16,0 0-9 0,0 0-1 0,0 0-4 16,0 0-4-16,0 0-4 0,0 0-5 0,-5 8-1 15,5-8-3-15,0 0-2 0,0 0-4 0,-4 2 2 16,4-2-8-16,0 0-4 0,-4 5 5 0,4-5-3 16,-4 2-12-16,4-2 16 0,0 0-7 0,-4 4 1 15,4-4-1-15,0 0 5 0,-5 3-5 0,5-3-4 16,0 0 1-16,-4 2 4 0,4-2 0 0,-2 3 0 15,2-3 1-15,0 0-4 0,-3 3 5 0,3-3-1 16,-2 2-1-16,2-2-3 0,0 0 4 0,0 0-3 16,0 0-2-16,0 0 0 0,0 0 6 0,0 0-2 15,0 0-4-15,0 0 3 0,0 0-1 0,0 0-10 16,0 0 17-16,0 0 0 0,0 0-3 0,0 0-2 16,0 0 5-16,0 0-4 0,0 0 0 0,0 0 3 0,0 0-5 15,0 0 1-15,0 0-4 0,1 5 2 16,-1-5-1-16,0 0-1 0,0 0 1 0,0 0 5 0,0 0-8 15,0 0 9-15,0 0-4 0,0 0-2 0,0 0 1 16,0 0-1-16,0 0 2 0,0 0-4 0,0 0-2 16,0 0-1-16,0 0 2 0,0 0 1 0,0 0 1 15,0 0-2-15,1 4-1 0,-1-4-5 0,0 4 7 16,0-4-4-16,0 6-4 0,0-3 3 0,2 1-1 16,-2 0 2-16,0 2-4 0,1-4 6 0,0 3 4 15,-1 2-4-15,1-2 2 0,2 0 1 0,-3 2-5 16,1-2 0-16,-1-1-1 0,0 1-2 0,1-2-4 15,-2 2 12-15,2 0-6 0,-1-1 2 0,0-4 2 0,-1 4-1 16,1-4 4-16,-1 7 0 0,1-7-10 0,-3 6 4 16,3-6 2-16,-2 1-3 0,2-1 6 15,0 4-20-15,0-4-28 0,1 5-26 0,-1-5-39 16,0 0-135-16,0 0-261 0,0 0 116 0</inkml:trace>
  <inkml:trace contextRef="#ctx0" brushRef="#br1" timeOffset="125612.61">17865 2370 63 0,'0'0'77'16,"0"0"-4"-16,0 0 0 0,0 0-10 0,0 0-4 0,-6 2-6 15,6-2-12-15,0 0 8 0,0 0 2 0,0 0-3 16,10 8-9-16,-10-8 13 0,3 2-4 0,0 1-4 15,0-1 1-15,-3-2-6 0,5 2 1 0,-5-2 2 16,8 2-4-16,-2-1-5 0,-6-1-2 0,5 2 2 16,-1-2-5-16,-4 0 1 0,9 0-6 0,-3 0-7 15,-6 0 4-15,11 0-4 0,-5 0-5 0,0 0 9 16,3 0-8-16,-3 0 3 0,6 0-8 0,-6 0 5 16,2 0-6-16,1 0-2 0,-3 0 8 0,2 2-3 15,1-2-1-15,1 0-2 0,-3 0 3 0,0 0 4 16,1 0-2-16,-2 0 4 0,2-2 1 0,-2 4-1 15,1-2-1-15,0 0-8 0,1 0 7 0,-2 0-6 0,2 0 6 16,0 0-5-16,-1 0-2 0,2 1 0 16,-1-1-1-16,2 1 3 0,-3-1 1 0,4 3-4 0,1-3-3 15,-1 0 5-15,2 0-3 0,-3 0 1 0,2 0-4 16,-1 1 0-16,1 0 0 0,-2-1 2 0,-1 1-9 16,-3-1 14-16,2 0 1 0,0 2-7 0,2-2 0 15,-3 1 2-15,1-1-2 0,3-1-1 0,-1 1 5 16,0 0-6-16,-1 1 1 0,0-1-4 0,-2-1 5 15,1 1-1-15,2 0 0 0,-3 0-1 0,0 0 3 16,1 1-9-16,1-1 1 0,-3 0 5 0,2-1 1 16,-8 1 1-16,15 1-1 0,-7-1-1 0,-3 0 1 15,4 2-1-15,1-2-12 0,-2 0 13 0,1 2-4 16,2 0 4-16,0-2 1 0,-1 0-2 0,-1 1 0 16,1-1 5-16,-2 0-1 0,-1 0-5 0,2 0 2 15,0 2 2-15,0-2-3 0,1 0 0 0,-1 0-1 16,0 0 2-16,-4-2-1 0,8 2 2 0,-8 0-2 15,4 0 0-15,-9 0 0 0,14 2 0 0,-5-4-2 16,-1 4 4-16,3-2-7 0,-4 2 2 0,3-2 4 16,-1 1-4-16,2-1 8 0,-2 0-3 0,4 1 3 0,-1-1-5 15,-1 1 2-15,1-1-3 0,-1 0 1 0,-2 0 0 16,3 0 5-16,-1 2-4 0,-1-1-4 0,0 1-3 16,1-2 7-16,-5 0 3 0,7 0-3 0,-5 0 2 15,1 0-3-15,2 0 3 0,1 2-4 0,-1-2 1 16,0 0-2-16,0 0 1 0,1 0-6 0,0 0 6 15,0 0 4-15,0 0-3 0,-1 3-5 0,1-6 9 16,-3 3-1-16,2-2 1 0,1 2-1 0,1 0-1 16,-3 0-4-16,4 0 0 0,-1-2 4 0,0 2-5 15,-3 0 3-15,4 0 0 0,0 2-2 0,-2-2 0 16,3 0 6-16,-2 0-1 0,1 0-1 0,3 0 0 16,-4 0-1-16,0 2-7 0,3 1 4 0,-4-3 6 15,2 0-3-15,-1 1-1 0,-1 0-5 0,2 1 3 16,-4-2 1-16,3 2 3 0,-6-2-4 0,0 1 0 15,1-1 1-15,0 0 0 0,0 0 2 0,2 0-6 16,-1 0 6-16,3 0-2 0,-4 0 3 0,4 0 0 16,0 2 4-16,-1-4-1 0,3 2-2 0,-1 0 6 0,1 0-3 15,0 0-2-15,0 2 1 0,3-2-7 0,-2 1 3 16,1-2 2-16,1 2-5 0,-2 0 5 16,-2 3-2-16,0-1-5 0,3-3 6 0,-2 2-3 0,-1-1 8 15,1 0-7-15,-2 1 0 0,2 0-2 0,-1-2-1 16,1 3 1-16,-2-1 3 0,2 0-5 0,-3-2 3 15,0 0 0-15,1 0-4 0,1 3 5 0,-1-3 5 16,2 2-1-16,-4-1-1 0,4 1-4 0,-1-2 2 16,1 2-1-16,-3-1 4 0,2-1-1 0,1 0-3 15,0 0 0-15,-1 0 2 0,0 1 0 0,1 0 1 16,-1-1-5-16,-1 0 7 0,2 2-3 0,1-1-2 16,-2-1 2-16,0 1-5 0,1-1 4 0,-1 3-1 15,0-1 3-15,-2-2-4 0,2 1-3 0,0 0 4 16,-3-2 3-16,-1 1-2 0,4 1-6 0,-4-1 9 15,-1 0-4-15,0 0 6 0,0 0-6 0,-2 1-1 16,1-1 1-16,0 0-2 0,1 0 9 0,0 2-9 16,0-2 0-16,-1-2 5 0,0 2-3 0,0 2 1 15,0-1-4-15,0-1 5 0,-7 0-3 0,12 0 6 0,-4 1-5 16,4-1 5-16,-7 0-7 0,4-1-1 0,-1 1 6 16,2 0-3-16,-5 1 0 0,7-1-4 0,-6-1 5 15,4 1 0-15,-2 0 1 0,1-1-1 0,-3 2-5 16,1-1 2-16,-7 0-1 0,9-1 6 0,-9 1 0 15,7 0-1-15,-7 0-5 0,0 0 6 0,9 0-2 16,-9 0 3-16,7 0-3 0,-7 0-1 0,0 0-3 16,6 1-1-16,-6-1 3 0,7-1-1 0,-7 1 0 15,7 0-1-15,-7 0 4 0,9-3 1 0,-9 3-4 16,7 0 1-16,-7 0-3 0,3-1 1 0,-3 1 5 16,0 0-4-16,0 0 5 0,0 0-1 0,7-1-2 15,-7 1 1-15,0 0 2 0,0 0-3 0,0 0 1 16,0 0 0-16,0 0 1 0,0 0-1 0,0 0 8 15,0 0-9-15,0 0-2 0,0 0-2 0,0 0 4 16,0 0-1-16,0 0 1 0,0 0-3 0,0 0 1 16,0 0 7-16,0 0 1 0,0 0-6 0,0 0 1 15,-3-6-1-15,3 6 1 0,0 0-3 0,0 0 0 16,0 0 5-16,2-6 1 0,-2 6-4 0,0-5-2 0,0 5 2 16,0-5 2-16,0 5-4 0,-2-6 4 15,2 6 0-15,-2-3-3 0,2 3 0 0,-2-5 2 16,2 5-2-16,0-7 3 0,0 7 1 0,0 0 1 0,-2-2 3 15,2 2 3-15,0 0-4 0,0-3-1 0,0 3 0 16,0 0 1-16,0 0-5 0,0 0 7 16,0 0-6-16,0 0-1 0,0 0 2 0,0 0-4 0,-3-3 1 15,3 3 3-15,0 0 0 0,0 0-8 0,0 0 4 16,0 0 4-16,0 0-3 0,2 11 2 16,-2-11 2-16,-2 7-6 0,4-3 4 0,-2 1-2 0,0-3 0 15,0 5-1-15,0-2 2 0,0 0-1 0,0 0 0 16,0 0-3-16,0 0 5 0,0-3-4 0,1 2 3 15,-1 0 3-15,0-4-3 0,0 4-4 0,0-4 4 16,0 0-1-16,0 5 2 0,0-5 9 0,0 4 11 16,0-4 7-16,0 0 7 0,0 0 3 0,0 0-3 15,0 0-5-15,0 0-1 0,0 0-7 0,0 0 2 16,9-9-3-16,-7 8-2 0,3-3-1 0,-3 0-4 0,0-1 3 16,1 1-7-16,-1 1-1 0,1 0-1 0,-1-2-2 15,1 1-1-15,0 2 2 0,-3 2-3 16,2-4 2-16,-2 4-3 0,3-4-2 0,-2 1 4 15,-1 3-4-15,0 0 1 0,0 0-2 0,0 0-2 0,0 0 3 16,0 0-29-16,0 0-41 0,-10 10-59 16,6-8-211-16,-1-1-364 0,5-1 162 0</inkml:trace>
  <inkml:trace contextRef="#ctx0" brushRef="#br1" timeOffset="137705.64">19890 1697 41 0,'2'4'91'0,"-2"-4"-7"0,0 0 12 0,0 0-6 0,0 0-7 16,0 0-3-16,0 0-7 0,0 0-2 0,0 0-12 15,0 0-5-15,0 0-1 0,0 0-5 0,0 0-6 16,0 0-10-16,0 0 5 0,0 0-2 0,3 1-8 15,-3-1 1-15,0 0-4 0,0 0-4 0,0 0 0 16,0 0-3-16,0 0-1 0,0 0-6 0,0 0 8 16,0 0-7-16,0 0-4 0,0 0 3 0,0 0 6 15,0 0-11-15,0 0-2 0,0 0-3 0,0 0 5 16,5 3 1-16,-5-3-9 0,0 0 3 0,0 0 5 0,2 3-4 16,-2-3-2-16,2 2 10 0,-2-2-3 15,0 0-1-15,5 3-5 0,-5-3 6 0,5 1-3 16,-2 2-5-16,-3-3 2 0,10 0 2 0,-1 0 0 15,-1 0-1-15,-3 0 6 0,8 2-4 0,-3-2-2 0,0 0-1 16,2 2 0-16,-2-1-6 0,0-1 9 16,2-1-3-16,-1 2 6 0,0-2-1 0,1 1-5 0,-2 1 0 15,2-1-3-15,-2-1 1 0,0 1-1 16,4 0 6-16,-5 0-4 0,0-2-2 0,4 2 9 0,-3 0-3 16,-1 2-5-16,5-4 5 0,-1 4-7 0,0-1-1 15,0-1 3-15,-2 1 8 0,3-1-5 16,-1 1-3-16,1-1 11 0,5 2-10 0,-1-2 1 0,1 0-2 15,-3 1 8-15,5 1-4 0,-4-1-7 0,1-2 4 16,-5 1 1-16,6 1 3 0,-1 0-2 0,-4-2-8 16,0 1 10-16,-1 0-3 0,-1 0 0 0,4-3-5 15,-4 5 6-15,1-1-2 0,0-2-1 0,-2 1 0 16,2 1 2-16,-1-1-1 0,-1 0 5 0,2 1-4 16,2-1 0-16,-2 0 0 0,1 0 2 0,3 0-3 15,1 0-2-15,-2-1 5 0,3 0-1 0,2 2 0 16,-1-2-1-16,2-1-1 0,-2 2 8 0,1 0-13 15,7-3 12-15,-6 3-2 0,-1 0-2 0,0 0-4 16,-1-1 5-16,1 2-6 0,-2 1-5 0,0 1 2 16,3-3 11-16,-3 1-2 0,0 0-8 0,4-1 8 15,-5 3-5-15,1-2-5 0,-2 0 0 0,1 1 12 16,2-1-3-16,2 0 4 0,-3 0-21 0,4-3 14 16,-5-1 6-16,4 3 1 0,-1-1-8 0,0 0-2 15,8 2 10-15,-7-2-7 0,0 1-4 0,5 0 7 16,-7 0-2-16,2 0-3 0,-2-3 5 0,0 3-10 15,0 3 6-15,0-2 5 0,0-1-9 0,1 3 10 16,1-1 0-16,-3-1-7 0,2 2 3 0,0-1 1 16,1-2 5-16,-3 2 2 0,3 1-6 0,-2-2 1 15,0 0-7-15,0 1 8 0,0 0-5 0,2-2 2 0,-1 1 4 16,0-1-1-16,0 2-5 0,2-2-1 0,-3 3 4 16,8-6 1-16,-1 3-5 0,-6 0-4 15,7 3 9-15,1-3-4 0,-6 0 6 0,5 0-16 16,0 0 14-16,-5 1-7 0,5-1 2 0,-1 0 6 0,-4 3-7 15,-2-2 4-15,8 0-7 0,-10 0 14 0,3 2-2 16,0-1-11-16,-3 1 7 0,1-3 1 16,1 3-1-16,-1-2 0 0,1 1-19 0,0 0 29 0,2 1-11 15,5 0-7-15,-2-3 10 0,2 2 0 0,-1 0-5 16,2-1 1-16,-2-2-2 0,3 2-1 0,-4 3 7 16,5-6-10-16,-3 2 5 0,3 0-3 0,-2-2 2 15,2 1 3-15,0 1 6 0,0 1-13 0,4 1-2 16,-2-5 3-16,-3 4 1 0,0 1-2 0,0 0 1 15,-1-2 10-15,3 0-6 0,-3 2-4 0,2 3 3 16,-3-4-3-16,2 1 12 0,-1 3-7 0,-2-4 2 16,3 2-3-16,-3-2 3 0,4 2 4 0,-3-1-8 15,0 0 0-15,4 0 11 0,-3-2-14 0,1 1 5 16,3-1 2-16,0 3-5 0,-1-3 4 0,3-1-1 16,1 1-6-16,-2 0 8 0,6-2-4 0,-2 2 0 15,-1 2 4-15,3-2-3 0,1 0-1 0,11-3 0 16,-11 4-3-16,-3-1 3 0,2 0 9 0,11 2-7 15,-14-2-3-15,2 0-1 0,0 1 5 0,-1 0 4 16,-1-1-2-16,2 0 7 0,-2 2-11 0,1-2-4 16,-1 0 3-16,-1 1 7 0,-2-1-4 0,1 0-8 15,1 0 4-15,-1 2 3 0,4 0-4 0,-2-2 5 16,0 3-1-16,1 0 2 0,3-1-11 0,-3-1 11 16,2 3-5-16,-3-4 12 0,-1 0-6 0,-3 4-5 15,2-1 0-15,-5-3 3 0,-9 0-10 0,-3-2-16 16,-7 1-34-16,1 0-60 0,-9-2-68 0,-1-1-200 0,-2 4 89 15</inkml:trace>
  <inkml:trace contextRef="#ctx0" brushRef="#br1" timeOffset="139000.33">19204 2012 109 0,'0'0'122'0,"0"0"-14"0,0 0-11 15,1-4-11-15,-1 4-9 0,0 0-2 0,0 0-9 16,0 0-10-16,0 0-10 0,0 0-1 0,0 0-1 16,0 0-9-16,1-5-4 0,-1 5-1 0,0 0 0 15,0 0-3-15,0 0-4 0,0 0 2 0,0 0 9 16,0 0-11-16,0 0 0 0,0 0-8 0,0 0-1 15,0 0-2-15,0 0-5 0,0 0 2 0,0 0-2 16,0 0 6-16,0 0-1 0,0 0-7 0,2 11 1 16,-2-6 0-16,0-2-4 0,2 2 11 0,-2 2 6 0,0 1-4 15,4-2-2-15,-4 2 1 0,0 3 0 16,0-1-1-16,0 0 3 0,0 4-1 0,0-6-2 16,0 3 0-16,0 2-2 0,-2-8-8 0,-1 7 5 15,3-2 5-15,0 0-1 0,-1-3-3 0,1 1 0 0,0-1-2 16,-2-1 0-16,2-1-4 0,-1 0 2 0,0 0 2 15,1-3 1-15,0 3-9 0,0-1 1 0,0-4 7 16,1 6-1-16,-1-6-2 0,3 2-18 0,-3-2-16 16,1 5-23-16,-1-5-26 0,5 2-35 0,-5-2-104 15,0 0-236-15,9-4 104 0</inkml:trace>
  <inkml:trace contextRef="#ctx0" brushRef="#br1" timeOffset="139737.7">19397 2118 43 0,'1'-6'128'0,"1"3"-12"16,-2 3-13-16,1-6-13 0,0 4-10 0,-1-5-6 16,1 4-2-16,-1 3-9 0,0-7-12 0,2 0-2 15,-4 4 0-15,2-3-1 0,0 2 5 0,-1 0-4 16,0-1-2-16,1-2-5 0,-1 3 1 0,1 4-5 15,-2-8-4-15,2 3-3 0,-1 3 1 0,0-2-5 16,1 4-4-16,-3-6 2 0,1 1-6 0,2 5-2 16,-4-5-2-16,4 5-3 0,-7-4-1 0,4 4 1 15,3 0-2-15,-8 0-4 0,8 0 2 0,-7-2-3 16,7 2 1-16,-9 0 0 0,9 0 1 0,-8 2 0 0,4-2-5 16,4 0 0-16,-8 5 3 0,4-2-2 0,0 1 0 15,-2-2-1-15,2 1 1 0,3 0 1 0,1-3-3 16,-5 9 2-16,2-5-4 0,3 2 3 15,-1-2 0-15,0 3 1 0,1 1-8 0,0-3 4 0,-3 0 4 16,6 3 0-16,-1 0-5 0,2 1 4 0,-1-4 2 16,-1 1 1-16,2 4 0 0,1-6 0 0,-1 3-3 15,0 0-1-15,1-4 1 0,0 5-2 0,0-1 1 16,-1 0 0-16,1-2 1 0,-1-1 0 0,0 0-7 16,0 0 5-16,-3 1 1 0,0-3 5 0,2 3-6 15,-2-2 2-15,-1 1 0 0,0-4-1 0,0 5 1 16,0-5 4-16,-3 6-4 0,2-2-4 0,-1-3 5 15,-1 3-3-15,-1-2 2 0,0 0-3 0,4-2 4 16,-6 5-1-16,2-2-1 0,-1-2 0 0,5-1 2 16,-3 1-1-16,3-1 1 0,0 0-3 0,0 0-1 0,-10-1-1 15,10 1 2-15,-4-4 20 0,4 4 9 16,-6-4 5-16,6 0-5 0,0-1-1 0,-1 1-3 16,1 0 8-16,0-1-5 0,1-3-1 0,3 1-4 15,-3 1 0-15,2 0-4 0,-1-4-7 0,5 1 1 0,-1-3 0 16,2-2-1-16,3 1-3 0,-1-2-22 15,2-1-15-15,-3 3-39 0,2-1-18 0,2 0-20 0,-5 4-21 16,2 2-141-16,-2 1-288 0,1-2 127 0</inkml:trace>
  <inkml:trace contextRef="#ctx0" brushRef="#br1" timeOffset="142161.27">18961 2135 18 0,'0'0'82'16,"0"0"-8"-16,0 0 4 0,0 0-7 0,0 0 0 0,0 0-3 15,0 0 4-15,0 0 3 0,0 0-14 16,0 0 1-16,0 0 0 0,0 0-4 0,0 0-7 16,0 0-8-16,0 0-7 0,0 0 1 0,0 0-4 0,0 0-4 15,0 0 1-15,0 0-9 0,0 0-2 16,0 0 1-16,0 0 0 0,0 0-5 0,0 0 0 15,0 0-1-15,0 0-1 0,0 0 0 0,0 0 2 16,0 0 2-16,0 0-7 0,0 0 1 0,0 0-5 0,-15-5 2 16,15 5 4-16,0 0-1 0,0 0-5 0,0 0 0 15,0 0 4-15,0 0-1 0,0 0 8 0,0 0 2 16,0 0 3-16,0 0-1 0,0 0-1 0,0 0 2 16,0 0-4-16,0 0-1 0,0 0-1 0,0 0-1 15,0 0-3-15,0 0 5 0,0 0-3 0,0 0-4 16,0 0 1-16,0 0-5 0,0 0-1 0,0 0 1 15,0 0 2-15,0 0 0 0,0 0-7 0,0 0 7 16,0 0-4-16,0 0 0 0,0 0 4 0,-3-4-8 16,3 4-1-16,0 0-3 0,0 0 2 0,0 0 3 0,0 0-1 15,0 0 1-15,0 0-3 0,0 0-1 16,0 0 0-16,0 0-28 0,0 0-23 0,0 0-50 16,0 0-145-16,0 0-268 0,0 0 118 0</inkml:trace>
  <inkml:trace contextRef="#ctx0" brushRef="#br1" timeOffset="143018.65">18445 2069 76 0,'0'0'78'0,"1"-4"1"0,-1 4-9 0,3-2-1 16,-3 2 1-16,0 0 3 0,0 0 0 0,0 0 2 0,0 0-4 15,0 0-4-15,0 0 2 0,0 0-8 0,0 0-5 16,0 0-5-16,0 0-5 0,0 0-9 0,0 0 1 16,0 0-4-16,0 0-3 0,0 0-3 0,0 0-5 15,0 0-3-15,0 0 4 0,0 0-9 0,0 0 2 16,0 0-1-16,0 0-7 0,0 0 8 0,0 0-3 16,0 0-1-16,0 0 3 0,0 0-2 0,0 0-3 15,0 0-1-15,0 0 2 0,0 0 2 0,0 0-4 16,0 0-1-16,0 0-1 0,0 0 0 0,0 0 4 15,0 0-6-15,0 0 1 0,0 0-2 0,0 0-1 16,0 0 2-16,0 0 0 0,0 0-2 0,0 0 3 16,0 0-2-16,0 0 3 0,0 0 4 0,0 0 7 15,0 0 5-15,0 0 1 0,0 0 0 0,0 0 8 16,0 0-8-16,0 0-1 0,0-6-2 0,0 6 2 0,0 0 5 16,0 0-2-16,0 0 5 0,0 0 1 15,1-4-1-15,-1 4 0 0,0 0-5 0,0 0 1 16,0 0-5-16,0 0 1 0,0 0-4 0,0 0-3 15,0 0-2-15,0 0-2 0,0 0 0 0,3-2-1 0,-3 2 1 16,0 0-4-16,0 0-2 0,0 0 1 0,0 0-1 16,0 0 0-16,0 0 6 0,0 0-12 0,0 12 7 15,-3-10-7-15,3 3 2 0,0 2 4 0,3-3-3 16,-3 2-1-16,0-1 0 0,0 2 2 16,0 0-2-16,0 0 0 0,0 0-1 0,0-1 0 15,1 1-1-15,-1-3 2 0,0-1 1 0,0 4-2 0,1-2-3 16,-1 0 2-16,0 0-1 0,0-3 2 0,0 3-1 15,0 0 1-15,0 0 1 0,0 0-2 0,0-1 1 16,0 0-2-16,0 0 1 0,-1 1 1 0,1-5-2 16,-1 7-1-16,1-5 1 0,0-2-7 0,0 0-20 15,0 8-25-15,1-4-37 0,-1-4-28 0,1 2-47 16,-1-2-151-16,0 0-341 0,0 0 151 0</inkml:trace>
  <inkml:trace contextRef="#ctx0" brushRef="#br1" timeOffset="143557.74">18643 2008 104 0,'0'0'130'15,"0"0"-9"-15,0 0-18 0,0 0-5 0,-13-1-8 16,13 1-13-16,0 0-3 0,-11 3-10 0,7-1-8 16,0 0-5-16,4-2-8 0,-5 5-2 0,1 0-5 15,0-2 0-15,0 1 0 0,-1 3 4 0,4-1-3 16,-3 2 0-16,0 3-2 0,3-2-6 0,-3 0 3 15,4 2 3-15,-4-1 1 0,3 1-9 0,1-3 5 0,0 6 5 16,0-4-11-16,0 2-6 0,1-2 1 0,1 2-3 16,0-2-2-16,2-3-2 0,-4-1 1 0,4 2 0 15,-1-1 1-15,0-1 4 0,4-2-1 0,-3 0 4 16,3 0-6-16,2-2 0 0,0 0 5 0,-4-2-7 16,3 2 2-16,-3-2-1 0,3 0-4 15,-2-2 12-15,-6 2 12 0,9-4 2 0,-4 1-3 0,-1-2-4 16,0 2-8-16,-1-2 0 0,0 0-1 0,0 1 1 15,-2-3 0-15,2 5-2 0,-2-5 0 0,0 2-2 16,0 1-2-16,-2 0 8 0,1 4-2 0,-1-6 2 16,1 2-7-16,0 4 4 0,-1-4-5 0,-2 0-2 15,3 4-4-15,-4-4 4 0,4 4-5 0,-7-1 1 16,7 1-1-16,-7 0 3 0,7 0-5 0,-13 4-3 16,7-2-2-16,2-2-10 0,-1 3-29 0,0 0-38 15,-3-1-41-15,4 1-55 0,-1-1-174 0,3 1-372 16,2-3 165-16</inkml:trace>
  <inkml:trace contextRef="#ctx0" brushRef="#br1" timeOffset="144055.44">18786 2152 44 0,'0'0'140'0,"0"0"-1"0,3 3-12 0,-3-3-11 16,0 0-4-16,0 0-5 0,6 0 1 0,-6 0-4 16,0 0-3-16,0 0-5 0,14-3-11 0,-11 2 1 15,1-2-3-15,2 1-5 0,-1-1-6 0,2-2-4 16,1 4-4-16,0-3-8 0,-3 0-3 0,3 1-5 15,-2-2-2-15,-1 3-2 0,3-1-5 0,0 0-6 16,-3-1-3-16,1 4-3 0,1-2-2 0,0 1-3 0,-2 1-4 16,5 1 1-16,-3 1-3 0,-1 2-3 15,1-1-2-15,-1 1-1 0,0-3 2 0,3 6-3 16,-3-5 4-16,-1 3-7 0,2-3 0 0,-2-1 2 0,1 6 0 16,-1-4-2-16,-3 2-1 0,3-1 2 0,-1-2-5 15,-4-2 1-15,5 4 0 0,-1 0 0 0,-4-4 1 16,5 2-2-16,-5-2 7 0,0 0 17 0,4 1 1 15,-4-1-2-15,0 0 0 0,7-6 3 0,-5 4-2 16,2-2-3-16,-2 1 4 0,2-2-6 0,0-2-1 16,0 2-5-16,-3 2-3 0,3-2-1 0,-3-1 1 15,3 3-1-15,0 2-3 0,1-3-2 0,-1 1 2 16,0-1-5-16,1 2-15 0,0 1-21 0,0-1-23 16,4 1-34-16,-4-1-39 0,7 0-52 0,-7 1-183 15,4-3-393-15,-4 2 174 0</inkml:trace>
  <inkml:trace contextRef="#ctx0" brushRef="#br1" timeOffset="155720.57">17683 976 12 0,'0'0'125'0,"0"0"-12"0,-7-2-12 16,7 2-10-16,0 0-13 0,-9-1-5 15,9 1-13-15,0 0 8 0,-12 3-15 0,6-3-10 0,1 1 2 16,-2 0-9-16,1 0-5 0,1 1 3 0,-4 2-6 16,4 1 2-16,-2-1-4 0,4 0-7 0,-4 1-4 15,1 0-1-15,2 0 8 0,-1 2-10 0,0 0 5 16,-2-3-3-16,6 3-3 0,-3-1 1 0,3 1-8 16,-3 1 9-16,4 0-6 0,0-2 2 0,0 1 2 15,5 1 8-15,-1 0-10 0,1-2 7 0,-1 1-5 16,1-1 7-16,2 1-18 0,0 0 9 0,0 0 0 15,-2 1 0-15,0-4-2 0,-3 1-1 0,1 2 3 16,1-4-4-16,0-1-1 0,-3 5-3 0,0-4 10 16,-1-3-8-16,0 5-1 0,1-2-8 0,-1 3 5 15,0-3 3-15,0-3 6 0,-2 7 0 0,1-2-6 16,-3 0-2-16,0-1 8 0,3 0-1 0,-2 0-11 16,1 1 0-16,-4 0 11 0,3-1-5 0,-1 0-2 15,0 0 5-15,-1 1 5 0,0 2-12 0,1-5 4 16,-1 3 15-16,1 0-12 0,0-1-13 0,0-1-24 15,-1 0-15-15,5 1-21 0,0-4-28 0,-5 3-103 16,5-3-215-16,0 0 96 0</inkml:trace>
  <inkml:trace contextRef="#ctx0" brushRef="#br1" timeOffset="156805.08">17809 1013 98 0,'0'0'111'15,"0"0"15"-15,0 0-14 0,0 0-2 0,0 0-4 16,0 0-12-16,0 0-1 0,1-3-3 0,-1 3-5 16,0 0-10-16,0 0-9 0,0 0-6 0,0 0-3 0,0 0-9 15,0 0-5-15,0 0-4 0,-14 5-2 0,10 0-10 16,0-1 5-16,0 0-4 0,3 2-4 0,-3 1-1 16,0 2-3-16,-1 2-1 0,3-1-5 0,-1-1 4 15,2 1-2-15,-3 1-4 0,4-1-3 0,-2 0 5 16,0 0 1-16,6 0-7 0,-4-2 2 0,0 3-1 15,0-1 0-15,1-3-1 0,2-1 0 0,-2 2-3 16,-1-2-1-16,4-1 1 0,-4 3 1 16,1-4-1-16,7 1 1 0,-4-1 4 0,-3-1-5 0,3 0 2 15,0-2-1-15,0 3 0 0,1-3-3 0,2-1 7 16,1 0 3-16,1-1-8 0,4-2-1 0,-3 1 6 16,2-1-6-16,-1-2-1 0,0-2 2 15,0 4 8-15,-1-2-12 0,-2-2 4 0,1 2-2 0,-1 0 3 16,0-2-7-16,-3 3 2 0,-1 0 1 0,1-4 2 15,-1 5-3-15,-3 0 2 0,3-4-3 0,-3 5-2 16,3-3 4-16,-4 3-2 0,4-1-4 0,-4 3 2 16,0-6-2-16,0 6 4 0,0-4 0 0,0 4-6 15,0 0 10-15,0 0-7 0,0-4 8 0,0 4-2 16,0 0 0-16,-4-1-4 0,4 1 4 0,0 0 3 16,0 0-11-16,0 0 7 0,-14 5-2 0,9-2-2 15,1 3 0-15,0-2 4 0,0 0-6 0,-1-1 0 16,2 3 8-16,0 0-4 0,1-3 1 0,-1 5-2 15,0-4 0-15,1 1-3 0,1 3 0 0,-1-4 8 16,4 1-2-16,-2-1-1 0,0 2 1 0,1-2-1 16,1 0-2-16,1-1 4 0,-2 2-2 0,3-2-3 15,1-2 6-15,0 0 3 0,-5-1-6 0,11-1 2 16,-4 2-1-16,2-2-1 0,-3 0 3 0,6 0 2 16,-1-3-10-16,1 1 4 0,-3 0 6 0,4-1-4 15,-3 1-3-15,0-2-5 0,-1 0-2 0,3 0-5 16,-3 1-7-16,-1-1 0 0,0-2-9 0,0 4 5 0,0-2 4 15,-2-1 1-15,0 4 2 0,-2 0-7 16,3 0 6-16,0-1-5 0,-3-2-5 0,2 2 8 16,-1 2 1-16,-1-1 6 0,0 0-1 0,-4 2-4 15,7 0 2-15,-7 0 3 0,7-1 7 0,-7 1-5 0,0 0 0 16,5-3 25-16,-5 3-18 0,0 0 2 0,4-2 3 16,-4 2 7-16,0 0-11 0,1-4 5 0,-1 4 5 15,0 0-8-15,0 0 4 0,0 0 7 16,0 0-1-16,-1-6-2 0,1 6-2 0,0 0 12 0,0-6-14 15,0 6 8-15,-2-5-2 0,2 5-13 0,-2-5 8 16,2 5 7-16,0-5-3 0,0 5 4 0,0-5 2 16,0 5-7-16,0 0 5 0,-4-2-5 15,4 2 1-15,-4-4-3 0,4 4 4 0,0 0 1 0,-4-3-3 16,4 3-5-16,0 0 12 0,-7 0-6 0,7 0-10 16,0 0 6-16,-9 0-1 0,9 0 0 0,-10 4-2 15,10-4 8-15,-6 4-9 0,3-3 2 16,1 2-4-16,0 1 7 0,-2 1-2 0,3-2-3 0,0 6 6 15,-2-4-4-15,2-1-4 0,0 4 4 0,-1-2 1 16,2 2 11-16,2-2-14 0,-2 1 2 0,1 0-3 16,2-1 3-16,0 2 2 0,-1-3 4 0,2 1-7 15,-1 1 3-15,3-3 1 0,0 0-4 0,-2 0 3 16,2 1-2-16,3-3 3 0,1 0-1 0,-1 2 1 16,4-3-6-16,-2-1-21 0,2 3-18 0,1-6-39 15,4 1-41-15,-5-2-150 0,-2-2-292 0,5-1 130 16</inkml:trace>
  <inkml:trace contextRef="#ctx0" brushRef="#br1" timeOffset="157336.83">18431 1055 98 0,'-4'5'136'0,"4"-2"-13"0,0 3-18 0,0 1-12 15,1 1 1-15,2 3-12 0,-2-1-5 0,2 2-4 16,-2 5-2-16,5-6-7 0,-2 6-6 0,-1-1-3 16,1 1-1-16,-2-2-10 0,-2-2 2 0,4 2-5 15,0 2-9-15,-1-5 3 0,-1 5-8 0,3-6-2 0,-2 2-3 16,-1 2 1-16,1-6-6 0,-2 3 2 15,-1 0 1-15,1-4-2 0,1 1 4 0,-1-2-8 16,0-2-2-16,0 2 1 0,-1-2-6 0,-1-1 2 16,1-4 1-16,-1 5 1 0,0-1-1 0,-2-1-3 15,3-3 1-15,-5 1 4 0,5-1-6 0,0 0 1 16,-9-8 2-16,7 3-3 0,0-1-2 0,0-1 0 16,-2-3-2-16,1-1 1 0,-2-2 4 0,1-2-10 15,-2-1 5-15,2-4 1 0,4 5-5 0,-1-1 1 16,1 4 0-16,-3-1 3 0,3 1 0 0,4 1 0 0,-1 1 2 15,0 2-10-15,1-1 9 0,0 4-6 16,4-4 3-16,-2 4 0 0,1 1-1 0,1-4-3 16,-1 5 1-16,-2 2 4 0,0-1-3 0,-1-1 5 0,1 2-3 15,-5 1 3-15,5-5-5 0,-5 5-1 0,7 0 7 16,-7 0-6-16,0 0-6 0,0 0 4 0,-2 9-4 16,2-9 7-16,-6 4 0 0,3-1 4 0,-2 3-6 15,0-2 4-15,0-1 3 0,-1 2-6 16,-2 1 4-16,-1-2-5 0,0 3-33 0,0-3-43 0,1 1-48 15,-3 0-119-15,3 0-265 0,2-5 119 0</inkml:trace>
  <inkml:trace contextRef="#ctx0" brushRef="#br1" timeOffset="157770.84">18735 1180 118 0,'0'0'150'16,"0"0"-13"-16,-1 5-12 0,1-5-17 0,2 4-12 15,-2-4-6-15,4 5-29 0,-2-3 10 0,-1 2-6 16,0 2-7-16,1 0 0 0,-2 0-4 0,0 2-12 16,0 0 3-16,-3-2-5 0,2 1-10 0,1 2 4 15,0-2-2-15,1-1-6 0,-1-1 3 0,1 2-3 16,-1-3-9-16,2 1 2 0,-2-1-5 0,3 0 26 15,0-1 11-15,-1-1 5 0,-2-2-5 0,14 0-7 0,-5-1-1 16,1 0-7-16,3-2-4 0,5-2-3 16,-4-3 0-16,4 1-5 0,1 1-20 0,-1-3-21 15,1-2-38-15,7-3-30 0,-7 5-33 0,1 1-46 16,-2-1-94-16,0 2-279 0,0 1 124 0</inkml:trace>
  <inkml:trace contextRef="#ctx0" brushRef="#br1" timeOffset="161620.45">25625 1976 54 0,'-2'2'49'0,"0"1"5"16,2-3-3-16,-6 4-6 0,2-1 0 0,0-1 0 15,-1 0-3-15,1 2-4 0,2 0 3 0,-5-1-4 16,3-1-3-16,-1 5 0 0,-1-2 8 0,2-1-6 16,-1 2-6-16,1-2-1 0,-1 0-1 0,1 2-8 0,0-3 3 15,4 4 4-15,-1-5 0 0,-4 2 11 0,5-1 1 16,0-3 13-16,0 7 3 0,1-4 2 16,3 0 5-16,-1-1-5 0,3 0 7 0,1-2-2 15,4 3-9-15,0-3-2 0,2-3 1 0,5 3-5 0,2-2-2 16,-3 0 3-16,4-3-11 0,-3 0-2 0,3 2-4 15,-2 0-17-15,-2-3-54 0,3 1-109 0,7-7-109 16,-14-3-278-16,6-4 124 0</inkml:trace>
  <inkml:trace contextRef="#ctx0" brushRef="#br1" timeOffset="167419.27">24323 2724 116 0,'0'0'120'0,"0"0"-4"16,0 0 1-16,0 0-10 0,0 0-6 0,0 0-4 15,0 0-7-15,-5 1-4 0,5-1-11 0,0 0-4 16,0 0-7-16,0 0-4 0,0 0-8 0,0 0-8 16,0 0-3-16,0 0 2 0,0 0-10 0,0 0-6 15,0 0-2-15,0 0 3 0,0 0-4 0,0 0 3 16,0 0 3-16,0 0 0 0,0 0-3 0,0 0 9 16,0 0-3-16,0 0 7 0,0 0-10 0,0 0 13 15,0 0 0-15,0 0-2 0,0 0 1 0,0 0 0 16,0 0-5-16,0 0-13 0,0 0 5 0,0 0-2 0,0 0-4 15,0 0 0-15,15 3-4 0,-15-3-2 0,12 2-4 16,-7 0 0-16,1 1-3 0,-2 0 1 0,2-3 1 16,1 2-2-16,-3 1 1 0,0 2-4 0,-1 0-4 15,0-1 2-15,2-1-1 0,-3 4 2 0,1-2-3 16,-2-1-4-16,-1 4 5 0,2 0 2 0,-4-2-1 16,2 1-2-16,-1 1 3 0,-2 0-4 15,-1 1 3-15,-2-2-3 0,3 0-6 0,-1-2 11 0,-3 1-3 16,1 1-2-16,-2-3 3 0,3 1 0 0,-1-2-3 15,-1 1-1-15,2 0-1 0,-2-2 4 0,3 2-2 16,-1-4-3-16,1 3 1 0,0-2 1 0,4-1-4 16,-8 3 6-16,8-3 1 0,-6 3 0 0,6-3-1 15,0 0 0-15,-4 1-1 0,4-1 0 0,0 0-2 16,0 0 7-16,0 0 1 0,0 0-5 0,0 0 3 16,0 0 0-16,0 0 2 0,0 0-2 0,14-8-3 15,-9 5 2-15,3 2-2 0,1-3 2 0,2 2-2 16,1-1 0-16,-2 2 0 0,2-2-3 0,-1-1 3 15,-1 2-8-15,0-1 6 0,2 1-3 0,-3 1 4 0,-3-1-1 16,3 1 1-16,-5 1 1 0,3-3-1 0,0 1-3 16,-2 1 0-16,-5 1 5 0,8-2-1 0,-5 0-1 15,-3 2 1-15,0 0-4 0,7-2 5 0,-7 2-4 16,0 0 2-16,0 0-3 0,6 0-3 0,-6 0 3 16,0 0 1-16,0 0-5 0,0 0-5 0,0 0 11 15,0 0-3-15,0 0 2 0,0 0-1 0,0 0 4 16,0 0-5-16,0 0 2 0,-2 12 0 0,2-12-6 15,-4 6 5-15,3-1 4 0,-2 1-5 0,2-1 0 16,1-2 2-16,-4 3 2 0,4-2-2 0,0 1 3 16,0 1-2-16,0-2-1 0,4 1 2 0,-4 0-3 15,4-2 4-15,1-1 0 0,0 0-3 0,0-2 4 16,4-1-5-16,5-2 1 0,-5 0 1 0,3-2 2 16,-1 3-2-16,-1-3-4 0,1 0 6 0,-1-3 1 15,-4 2 0-15,1 1-3 0,-1-2-2 0,2-1-1 16,-3-1 1-16,0 1 3 0,-3 1 0 0,2 2 2 15,-2 1-1-15,-1-1 1 0,-1 0 0 0,0 1 3 0,0 4-3 16,-1-8 2-16,-1 5 0 0,2-1-4 0,-5 2 1 16,5 2-1-16,-9-3 1 0,2 3-3 0,0-1-2 15,7 1 2-15,-13 1-5 0,3 3-16 16,1 0-21-16,-1-3-40 0,5 3-53 0,-1-1-39 0,-1 0-170 16,3-1-373-16,-1 1 164 0</inkml:trace>
  <inkml:trace contextRef="#ctx0" brushRef="#br1" timeOffset="168248.82">24768 2863 135 0,'0'0'177'0,"0"0"-18"0,0 0-17 0,0 0-11 16,0 0-19-16,0 0-10 0,0 0-6 0,0 0-11 15,0 0-11-15,0 0-2 0,0 0-12 0,0 0-6 16,0 0-3-16,0 0-6 0,0 0-7 0,0 0-2 16,15 8-1-16,-14-8-6 0,-1 0-1 0,3 7-6 15,-3-7-2-15,1 5 4 0,0 0-6 0,1-2-2 16,-2 1-1-16,0-4-6 0,1 7 4 0,-1-7-3 15,-1 5 3-15,2-3-1 0,-1-2-2 0,2 5 6 0,-2-5-3 16,4 5 5-16,-4-3 10 0,0-2 2 0,0 0 11 16,0 0 2-16,11 0-3 0,-11 0-3 15,8-7-6-15,-4 3-1 0,1 1-4 0,1 1-1 0,-4-3-4 16,2 2-3-16,0-2 3 0,3 3 0 0,-5 0-6 16,0 1-3-16,2-3 1 0,1 2 1 0,-5 2-5 15,7-4 1-15,-3 3 0 0,4 1-2 0,-8 0-3 16,11 4 1-16,-7-3 0 0,2 0-2 0,-3 1 2 15,4 2-2-15,-4-1-1 0,0 1-1 0,1 0 1 16,-1 0 2-16,-2-2-4 0,3 1-1 0,-4-3-2 16,1 6 2-16,3-6 3 0,-4 0 1 0,0 0 0 15,4 5 1-15,-4-5-5 0,0 0 3 0,0 0-1 16,0 0 1-16,0 0 1 0,0 0-1 0,9-10-1 0,-5 8-1 16,-2 0-2-16,5-3 2 0,-1 3 2 15,0-2-1-15,2 2 0 0,-1 0-2 0,-1 0-4 16,3 2 5-16,1 0-3 0,-2 0-1 0,1 0 3 15,-3 3 3-15,2-2-4 0,-2 4 1 0,1-4-2 0,-1 3 2 16,-1-1 3-16,-1-1-4 0,2 0 1 0,-4 1 0 16,1 2 2-16,1-3 0 0,-4-2-3 0,6 3 0 15,-2 0 3-15,-2-2-3 0,-2-1 2 0,7 1 4 16,-3 2-3-16,-4-3-1 0,10 0-2 0,-10 0 2 16,13-4-2-16,-8 4 1 0,-1-1 1 15,-4 1-1-15,10-1 1 0,-5-2 1 0,-1 2-1 0,4 0 0 16,-3-1-1-16,-5 2 0 0,5 0-3 0,-5 0 3 15,9-3 1-15,-9 3-2 0,0 0 2 0,0 0-7 16,0 0 3-16,5 0-18 0,-5 0-14 0,0 0-21 16,0 0-27-16,0 0-40 0,0 0-45 0,0 0-165 15,0 0-359-15,3-7 160 0</inkml:trace>
  <inkml:trace contextRef="#ctx0" brushRef="#br1" timeOffset="168426.59">25036 2704 99 0,'0'0'174'0,"0"0"-20"16,0 0-19-16,0 0-10 0,0 0-13 0,0 0-7 0,0 0-28 16,0 0-39-16,0 0-44 0,10 10-45 0,-6-9-110 15,-1 2-173-15,1-1 76 0</inkml:trace>
  <inkml:trace contextRef="#ctx0" brushRef="#br1" timeOffset="168819.46">25229 2805 113 0,'0'0'125'0,"0"0"-9"0,0 0-13 0,0 0-8 16,3 4-10-16,-3-4-8 0,2 4-4 0,-1 0 3 0,1 0-9 15,-2 0-4-15,0-4-6 0,1 6-6 0,0 0-4 16,-1 1-5-16,0-2-3 0,3 2-4 16,-3 0-6-16,1-1-2 0,0-1 1 0,0 1-4 15,-1 1-5-15,3-3-3 0,-3 2 4 0,1-1 3 16,2-2 16-16,1-1 1 0,0-1 6 0,0 0-5 0,4-1 0 15,-8 0-3-15,18-2-3 0,-9-2-1 16,3-1 4-16,-3-2-4 0,2 3-4 0,2-2-2 0,-4-1-2 16,1 1-3-16,-1 1 4 0,-4 1-2 0,-1-1-3 15,1 2-3-15,-1-1-3 0,2 1-1 0,-2 3 2 16,-4 0-5-16,9 0 2 0,-9 0-7 0,8 4 1 16,-6 1 2-16,1-2-11 0,-1 3-33 0,0 0-36 15,-1-1-45-15,0 2-58 0,-1 0-118 0,0-4-315 16,-1 1 141-16</inkml:trace>
  <inkml:trace contextRef="#ctx0" brushRef="#br1" timeOffset="169820.71">25768 2839 90 0,'5'5'128'0,"-1"-2"-9"0,0-1 2 0,1 1-10 15,0-1-8-15,0-1-2 0,4 3-9 0,-2-3-3 16,0-1-6-16,2 2-8 0,0-4-5 0,-1 2-4 16,3-1-1-16,-4-2-3 0,1 1-4 0,-2-1-9 15,1-1-5-15,-1-1-1 0,0 0-3 0,-2 0-3 16,0 3-1-16,0-3 4 0,1 0 1 0,-3-1-2 16,1 2-6-16,-2 2-1 0,0-2-4 0,-1 4-1 15,-2-6-4-15,2 6 0 0,-7-4-2 0,1 4-4 16,6 0-2-16,-14 2 1 0,6 0-5 0,-2 1-1 15,1 1-1-15,3-1-1 0,-1-1 0 0,0 2-1 16,2 0 0-16,1 1 1 0,1-1-2 0,-1 0 0 16,3 1-1-16,1 1 0 0,0-1-1 0,1 0 0 0,3-1 2 15,1 3-1-15,3-1 2 0,2-1-5 0,-1 2-3 16,1-1 7-16,3-5 0 0,-1 5-4 16,-3-1 1-16,2-1-3 0,-1 0 2 0,2-3-8 0,-5 1 10 15,1 2-2-15,-1-4-3 0,1 0 5 0,0 0-8 16,-2 0-1-16,2 0 1 0,-3-4-2 0,4 2 1 15,-1 1-2-15,-2-1-1 0,-2-1-1 0,5-1 2 16,-4-2-1-16,-1 2 0 0,0-1 0 0,0-1 0 16,-2 0 3-16,2-1-1 0,-1 2 1 0,0-3 0 15,-1 1-2-15,0 0 2 0,-2 1-1 0,0 0 5 16,0 2-1-16,0-2-3 0,0 1 4 0,-1 3-3 16,1 2 0-16,0-5 1 0,0 5 0 0,0 0 0 15,0 0 3-15,0 0-3 0,0 0 4 0,0 0-11 16,0 0 11-16,0 0 1 0,-1 12-3 0,2-6 1 15,-1-2-2-15,1 1 1 0,3 0 2 0,0 2 0 0,0-3-1 16,1 2 0-16,1-3 1 0,1 4 1 0,0-3 1 16,0 1-1-16,-1-2 1 0,3 1-3 0,-4-1 2 15,2 0-2-15,-1 1 2 0,0-4-1 0,2 0 1 16,-2 0-4-16,-6 0-3 0,9 0-12 0,-9 0-18 16,6-1-12-16,-4-4-2 0,0 1-11 0,2 0-28 15,-2 0-13-15,-2-1-23 0,2 0-17 0,-2-1-86 16,0 0-247-16,1 0 110 0</inkml:trace>
  <inkml:trace contextRef="#ctx0" brushRef="#br1" timeOffset="169958.78">26196 2810 413 0,'0'-5'34'0,"0"0"14"16,0 1 14-16,0-1 3 0,-2 1-3 0,0 1 11 16,2 3-9-16,-1-7-4 0,1 7-9 0,-2-1-6 15,2 1 0-15,0 0 0 0,0 0-1 0,0 0-4 16,-12 8 2-16,6-5-3 0,1 3 1 0,-1-1-9 16,3 0-5-16,-1 1-2 0,-4 2-3 0,4-3-2 15,-1 3-3-15,0-2 3 0,1 0-4 0,0 0-3 16,1 1 0-16,-2-2 1 0,2 1-4 0,-2-1-39 15,2-2-47-15,-1 3-154 0,2-4-250 0,-3-1 112 16</inkml:trace>
  <inkml:trace contextRef="#ctx0" brushRef="#br1" timeOffset="172266.65">17917 3213 73 0,'0'0'147'0,"0"0"-17"16,0 0-7-16,0 0-11 0,0 0-16 0,0 0-6 16,0 0-6-16,0 0-12 0,0 0-6 15,0 0-3-15,0 0-8 0,0 0-6 0,0 0-4 0,0 0-1 16,0 0-2-16,0 0-1 0,0 0-4 0,0 0 6 15,0 0 0-15,0 0 2 0,0 0 3 16,0 0 3-16,0 0-1 0,0 0-5 0,0 0 2 0,0 0-5 16,0 0-4-16,0 0 1 0,0 0-10 0,0 0-6 15,0 0 2-15,0 0-2 0,0 0-7 0,-1 9 4 16,0-5-2-16,-1 0-2 0,2 3-6 0,0-2 5 16,2 1-3-16,-1 5-1 0,-1-4-3 0,1 2 0 15,-1 0 2-15,2-1-3 0,0-1 1 0,-2 3-3 16,0-4 2-16,1 0-6 0,1 0 4 0,-2-1-2 15,0 0-6-15,0-1 5 0,0-4 4 0,0 6 1 16,2-3-3-16,-2-3-1 0,0 5-1 0,1-3 0 16,-1-2-1-16,0 0 0 0,-3 5-1 0,3-5-19 0,0 5-21 15,0-5-25-15,0 5-41 0,0-5-48 0,0 0-144 16,0 0-321-16,0 0 143 0</inkml:trace>
  <inkml:trace contextRef="#ctx0" brushRef="#br1" timeOffset="173803.64">17881 3280 32 0,'0'0'87'0,"0"0"-5"0,0 0-3 0,0 0-2 15,0 0-9-15,0 0-13 0,0 0-5 0,0 0-5 0,0 0-5 16,0 0 0-16,0 0-3 0,4 1 3 0,-4-1-9 15,0 0 8-15,0 0-9 0,0 0 3 0,0 0-3 16,2 4 1-16,-2-4 3 0,0 0 5 0,5 3-3 16,-5-3 1-16,6 1-10 0,-6-1 12 0,6 0 2 15,-6 0-6-15,8 0 4 0,-8 0-11 0,9 0 0 16,-9 0-6-16,10 0 0 0,-3 0 1 0,0 0-7 16,6-1 2-16,-3 1-1 0,3 0-2 0,1 0-5 15,-2 0 1-15,3 0-5 0,-1 0 2 0,0 0 3 16,0 1-4-16,4-1-3 0,-3 0 1 0,1 0-6 15,-3 0 10-15,0 0-1 0,4 0-10 0,-2 0 4 16,2 0-2-16,2-1 5 0,-2 1-4 0,2 0 1 16,1 0 3-16,0-1-4 0,-1-2 8 0,1 0-2 15,0 2-6-15,1-2 4 0,2 1-2 0,-4 2-1 0,3-2 5 16,0 1-9-16,0 0 7 0,-2 1-7 16,0 0 4-16,2-1 2 0,-5 2 2 0,2-2 0 0,1 2-5 15,0-1-7-15,-3 1 15 0,1-1-8 0,-4 0 4 16,7 1-8-16,-7-1 5 0,4 0-2 0,0-1 2 15,-1 1-3-15,0 0 4 0,2 0-2 0,-2-1-2 16,2 0-6-16,0-1 6 0,2 1-4 0,-2 2 6 16,2 1 5-16,0-1-1 0,1-1-3 0,-2 1-2 15,1 0 0-15,0-1 1 0,-2-1-4 0,2 2 5 16,-2 1-6-16,-1-2 6 0,-1 0 4 0,-1 0-1 16,0 0-7-16,-2 0 3 0,-2 0-3 0,1 0-3 15,3 2 5-15,-4-2 0 0,2 0 0 0,4 3 2 16,0-3-2-16,1 0 1 0,-1 1 0 0,0 2 3 15,0-2-3-15,2 2-2 0,1-2-1 0,-2-1 2 0,8 3 0 16,0-1 2-16,-4-2-1 0,6 3-3 16,-9-3 2-16,1 2 4 0,-2 0-3 0,2-2 2 15,-2 1-9-15,-1 1 6 0,-2-2-7 0,-2 1-1 0,-1-2-3 16,1 1 3-16,0 0-1 0,0 0 3 16,-3 0-4-16,0 0 1 0,4 0 6 0,-2 0-7 0,1 0 1 15,-1 0 8-15,5 0-2 0,-1 0-8 0,2 0-1 16,-1 1 7-16,2 0-4 0,-1-1 7 0,0-1 1 15,3 1-4-15,-3 0 2 0,3 1 0 0,-3-1 1 16,0 0 2-16,-5 0-3 0,0 0-8 0,3 0 5 16,-3 0-2-16,0 0 6 0,0 0-5 0,4 0 1 15,-3 0-2-15,-2 0 7 0,1 0 0 0,0-1-1 16,-1 0 2-16,5 1-2 0,-5-2 5 0,1 2-12 16,4 0 7-16,-6 0-6 0,1-1-6 0,-1 1 15 15,-1 1 2-15,2 1-2 0,-3-4 0 0,2 2-2 16,-1 0 6-16,-1 0-5 0,2 0-2 0,-1-1 1 15,1 2-6-15,-2 2 8 0,0-3 1 0,1 1-3 16,-1-1-1-16,1 0 3 0,1 0-5 0,1 0 5 0,-2 0 3 16,1 0-4-16,0 0 3 0,-1 0-6 0,-2 0-4 15,3-2 8-15,-3 2 5 0,-2 0-3 0,0-2-3 16,2 1 3-16,-4-2-6 0,3 3 1 0,1-1 2 16,-4 0 4-16,3-1-6 0,-2 2-1 0,-6 0 0 15,14 0 6-15,-9 0-3 0,-5 0 0 0,11 0-4 16,-6-2 4-16,-5 2-4 0,9 0 8 0,-9 0-1 15,5 2-20-15,-5-2 16 0,0 0 2 0,6-2 4 16,-6 2 8-16,0 0 2 0,0 0 1 0,0 0 1 16,0 0-13-16,0 0 10 0,0 0-8 0,0 0 4 15,0 0 3-15,0 0-5 0,0 0-6 0,0 0 3 16,0 0-2-16,0 0 2 0,0 0 2 0,0 0-4 16,0 0 4-16,0 0 2 0,0 0-6 0,0 0-1 0,-19-5 4 15,19 5 8-15,-4-3-4 0,4 3 6 16,0 0 1-16,-5-3 1 0,5 3 0 0,-1-4 3 0,1 4-4 15,-3-2-1-15,3 2 3 0,-4-5 2 0,4 5 0 16,-1-7 2-16,1 7 5 0,-4 0 5 0,4 0 0 16,-1-4 5-16,1 4 4 0,0 0-4 0,-4-5 0 15,4 5-2-15,0 0 2 0,-5-3-8 0,5 3 4 16,0 0-8-16,0-5 0 0,0 5-7 0,0 0-1 16,0 0-5-16,0 0 4 0,0 0-4 0,0 0-1 15,0 0-1-15,0 0-5 0,0 0 2 0,0 0 1 16,0 0-2-16,0 0 0 0,0 0 1 0,-1 14-3 15,-2-11-2-15,3 2 1 0,0-5 0 0,0 7 2 16,0-7-4-16,0 5 1 0,0-5 3 0,0 5-5 16,0-5-3-16,-1 4 8 0,1-4-4 0,-3 5-1 0,3-5 1 15,0 3 2-15,0-3-4 0,0 0 1 16,0 0-1-16,0 0 3 0,0 0-1 0,0 0 1 16,0 0 1-16,0 0-1 0,0 0 0 0,0 0-4 15,0 0 3-15,3-12 0 0,-2 8 2 0,-1 4-6 0,3-4-1 16,-3 4 6-16,1-5-3 0,-1 5 3 15,0-5-2-15,0 5-2 0,0 0-8 0,1-4 9 0,-1 4 0 16,0 0 1-16,0 0 0 0,0 0-3 0,5 0 3 16,-5 0-3-16,0 0 3 0,0 0 0 0,0 0 1 15,0 0-3-15,4 8-1 0,-4-4 1 0,0-4 1 16,0 0-1-16,0 5 4 0,0-5-4 0,-1 5 1 16,-2-1-4-16,3-4-21 0,0 5-34 0,-5-3-44 15,5-2-50-15,-5 2-193 0,5-2-374 0,0 0 165 16</inkml:trace>
  <inkml:trace contextRef="#ctx0" brushRef="#br1" timeOffset="175324.9">24356 3114 84 0,'0'0'163'15,"4"7"-17"-15,-4-7-10 0,0 0-16 0,0 0-9 0,5 2-12 16,-5-2-13-16,0 0-7 0,0 0-8 0,0 0-13 15,0 0 2-15,0 0-7 0,0 0-3 0,0 0-7 16,0 0-2-16,0 0-3 0,0 0-6 0,0 0-2 16,0 0-7-16,0 0-1 0,0 0-8 0,0 0 3 15,1 4 0-15,-1-4-1 0,0 0-2 0,0 0-7 16,0 0 8-16,0 0-5 0,-4 3-3 0,4-3 4 16,0 0-4-16,0 0-8 0,0 0 8 0,0 0-3 15,0 0 2-15,0 0-2 0,0 0-8 0,0 0 22 16,0 0 2-16,-3 4 3 0,3-4-1 0,0 0 4 15,0 0 1-15,0 0-1 0,0 0 4 0,0 0-4 16,0 0 2-16,0 0-6 0,0 0 0 0,0 0 1 16,20-4-7-16,-20 4-1 0,14 0 0 0,-4 0-5 0,0 0 1 15,2 0 2-15,-5 0-3 0,4 0-4 0,-1 0 1 16,1 0-8-16,0 0 11 0,-2 1-5 16,-3 0 0-16,2-1 2 0,0 3-7 0,-3-3 3 0,-5 0 0 15,11 0-16-15,-8 2-18 0,-3-2-19 0,5 1-21 16,-5-1-24-16,3 1-52 0,-3-1-143 0,0 0-314 15,0 0 139-15</inkml:trace>
  <inkml:trace contextRef="#ctx0" brushRef="#br1" timeOffset="175591.77">24326 3222 112 0,'0'0'118'0,"0"0"2"0,0 0-8 16,16 4-9-16,-16-4-4 0,9 0-9 0,-4 0 1 16,-5 0-7-16,13 0-10 0,-7 0-3 0,2 2-5 15,1-1-4-15,1-1-6 0,1 1-8 0,0-1-8 16,-1 1 1-16,0 2-3 0,1 0-8 0,-4-2-13 15,2 0-36-15,-5 1-51 0,5-2-161 0,-9 0-249 16,6 0 110-16</inkml:trace>
  <inkml:trace contextRef="#ctx0" brushRef="#br1" timeOffset="176935.44">24200 2570 114 0,'0'0'128'16,"0"0"-11"-16,0 0-14 0,0 0-5 0,0 0-13 15,0 0-3-15,0 0-6 0,0 0-12 0,0 0-5 16,0 0-5-16,4-2 1 0,-4 2-13 0,0 0 0 0,4-4-1 16,-4 4 0-16,0 0 2 0,0 0 3 15,0 0-5-15,0 0-2 0,2-5-4 0,-2 5-4 16,0-5 2-16,0 5-4 0,0-5-4 0,0 5-2 0,-3-5-5 16,3 5-2-16,-1-5-2 0,-1 2-1 0,2-1-2 15,-4 2-2-15,2-2-2 0,-1-2 1 0,-1 3 2 16,-1-1-3-16,1 0 1 0,-2-2 3 15,0 1-5-15,1 3-3 0,-4-3-1 0,-3-2 2 0,2 2-1 16,1-2-2-16,-4 2 0 0,3 0 4 0,-2 0-4 16,1-1 1-16,-2-2 1 0,0 3 2 15,3 0 1-15,-1-4 4 0,-1 5 4 0,-1 0-4 0,1-1-1 16,-5 1-1-16,-1 0 1 0,4 3 1 0,-2 1-2 16,-4-1 0-16,1 2-7 0,-4 1 5 0,4 0-5 15,-3 5 1-15,1-1-1 0,1-2 4 0,1 5 0 16,1-3-2-16,2 3 0 0,0 1-1 0,1-3-2 15,1 4 4-15,1 0 1 0,3-3-2 0,0 1-4 16,2 1 1-16,0-4 1 0,2 1 4 0,1-2-2 16,0 0 2-16,1 1-5 0,0-2-1 0,1-1 5 15,2 0-2-15,-3 0 2 0,4-3 11 0,-1 4 5 16,1-4 4-16,-3 4-1 0,3-4 2 0,0 0-3 16,0 0-4-16,-4 1 1 0,4-1-18 0,0 0-30 0,0 0-37 15,0 0-47-15,0 0-56 0,0 0-108 16,8-10-300-16,-4 7 134 0</inkml:trace>
  <inkml:trace contextRef="#ctx0" brushRef="#br1" timeOffset="177268.82">23610 2435 22 0,'-4'-4'161'0,"4"4"-26"0,0 0-13 0,0-5-13 15,0 5-10-15,0 0-10 0,0 0-14 0,0 0-3 16,0 0-7-16,0 0-8 0,0 0-3 0,0 0-11 16,0 0-8-16,0 0 3 0,0 0-1 0,0 0-2 15,0 0-1-15,-9 12-7 0,8-7 1 0,-3 3-1 16,0 1-8-16,-1 0 4 0,1 1-7 0,0 0 6 16,-1-1-4-16,4 3-1 0,-3-2-4 0,0 0 0 15,2-1-1-15,2 1 3 0,-1-2-7 0,1-1 3 16,1 0 3-16,0 0 0 0,4 2-3 0,-3-5 4 15,5 0 5-15,-2 2 3 0,4-2 1 0,0-2 1 16,1 0 3-16,-2 2-5 0,1-3 1 0,1 1-4 0,-1-1 1 16,-1-1-5-16,0 0 1 0,-1 0-33 15,1 2-48-15,1-2-80 0,-4 1-127 0,-5-1-293 0,10 0 130 16</inkml:trace>
  <inkml:trace contextRef="#ctx0" brushRef="#br1" timeOffset="179935.63">19088 3674 59 0,'0'0'157'15,"0"0"-3"-15,0-4-11 0,0 4-9 0,0 0-7 16,0 0-9-16,0 0-13 0,0 0-12 0,0 0-7 15,0 0-8-15,0 0-8 0,0 0-12 0,0 0-2 16,0 0-7-16,0 0-3 0,0 0-5 0,0 0-5 16,0 0-2-16,0 0-1 0,0 0-6 0,0 0-3 15,0 0-3-15,0 0 1 0,0 0-6 0,0 0-1 0,0 0-1 16,0 0-1-16,0 0 2 0,0 0-3 16,0 0 0-16,0 0-1 0,0 0 1 0,10 0-8 15,-10 0 2-15,9 0 1 0,-3 0 0 0,3-3 0 0,-2 2-1 16,0-2 1-16,2 2 0 0,0-2-1 0,0-3 3 15,1 1 2-15,2 0 0 0,-2-3 3 0,0 0 0 16,1-4 8-16,0-1-2 0,-1 0 2 0,-1-1-2 16,0-1-1-16,0 0 5 0,-4 4 7 0,0 3 1 15,-1-5-7-15,0 3 11 0,1 1 2 0,-5-1-1 16,5 3-2-16,-5 1-2 0,1 0-7 0,3 1-4 16,-1-1 1-16,-2-1-2 0,-1 2-3 0,3 0 2 15,-2 0-6-15,0 0-3 0,2 0 0 0,-2 1-1 16,-1-1-1-16,0 2 1 0,0 3-1 0,0-5-4 15,0 5 0-15,0-5 1 0,0 5-2 0,3-4 1 16,-3 4-4-16,0 0 2 0,0 0 1 0,0 0-4 16,-4-4 3-16,4 4-3 0,0 0 2 0,0 0-2 0,0 0-1 15,0 0 2-15,0 0-2 0,0 0 5 0,0 0-4 16,0 0-2-16,0 0 0 0,0 0 1 0,0 0 4 16,0 0-4-16,-13 3 4 0,13-3-2 0,0 0 3 15,0 0-3-15,-4-3-3 0,4 3 1 0,-5-3 3 16,5 3-4-16,0 0 3 0,0 0 2 0,0-5-4 15,0 5 1-15,0 0-6 0,0 0 6 0,0 0 3 16,-4-4-3-16,4 4-1 0,0 0 1 0,0 0-1 16,0 0 0-16,0 0 1 0,0 0 0 0,0 0 0 15,0-3 3-15,0 3-3 0,0 0-1 0,0 0 1 16,0 0-1-16,0 0 0 0,0 0 1 0,0 0-1 16,-14 5 0-16,9-3 1 0,-2 3-1 0,0 1 1 15,-2-2-2-15,1 2-2 0,-2-1 2 0,1-2 3 0,-2 5 2 16,-1-4-7-16,2 1 2 0,1 0 2 15,-2-1-3-15,2 0 4 0,0-1-1 0,1-1 1 16,4-1 0-16,-1 1 2 0,1 1-3 0,4-3 2 0,-5 1 0 16,5-1-1-16,0 0-4 0,0 0 3 0,0 0-6 15,7-13 0-15,-5 8 1 0,6-5 0 16,-1 4 2-16,0-2 0 0,0 1-2 0,1-3 1 0,1 5-1 16,-1-4-1-16,-2 4 3 0,-1-2 3 0,0 3-5 15,0-1 3-15,0 1 1 0,1-3-1 0,-1 5 1 16,-3-2-1-16,2 1 1 0,0 1-2 0,-3-2 1 15,-1 4 3-15,7-3-3 0,-7 3 0 0,2-2-1 16,-2 2 0-16,0 0-2 0,5-2 2 0,-5 2 0 16,0 0 0-16,8 5 2 0,-3-3 1 0,-3 1-1 15,1 1 2-15,4-1 0 0,-1 2-1 0,-1 2-2 16,0-2 5-16,2 3-6 0,0-1 1 0,1 0 3 16,-3 1-2-16,0-2-10 0,3 0-22 0,-3 0-25 15,-1 0-30-15,0-2-47 0,-3 1-235 0,1-3-400 0,-2-2 178 16</inkml:trace>
  <inkml:trace contextRef="#ctx0" brushRef="#br1" timeOffset="210349.58">12136 6765 5 0,'-1'-4'99'0,"1"4"-26"16,0 0 6-16,0 0-2 0,0 0-5 0,0 0-4 15,0 0-6-15,0 0 2 0,0 0-2 0,0 0-9 0,0 0 7 16,0 0 5-16,0 0-2 0,0 0-8 16,0 0-8-16,0 0-2 0,-4-4-2 0,4 4-5 0,0 0-6 15,-5-1-2-15,5 1-4 0,0 0-3 0,-4-2 3 16,4 2-4-16,0 0-3 0,0 0-4 0,-14 2-1 15,10-1 7-15,4-1-8 0,-5 2-2 0,5-2-3 16,0 0-2-16,0 0-2 0,-9 0-1 0,9 0 8 16,0 0 5-16,0 0 3 0,0 0 4 0,-3 2 2 15,3-2 6-15,0 0-1 0,0 0-5 0,0 0 3 16,0 0 2-16,0 0-11 0,0 0 1 0,0 0-5 0,0 0 1 16,0 0 0-16,16 1 1 0,-11 1-5 0,3-1 3 15,-2-1-1-15,7 2-4 0,-4 1-1 0,4-2 0 16,1 2-6-16,-1-3 5 0,2 3-1 0,2-2 3 15,0 0-6-15,3-1 5 0,-4 3-7 0,-2-2 2 16,0 0-1-16,0 1 0 0,-1-2 3 0,-4 2-6 16,1-2 6-16,-1 1-4 0,-1 0-4 0,-3-1 6 15,4 1-1-15,-4-1-4 0,-5 0 5 0,8 2-1 16,-4-1 1-16,-4-1-3 0,5 1 5 0,-5-1-6 0,0 0 3 16,0 0-1-16,0 0-2 0,0 0 2 15,0 0-1-15,2-5-2 0,-2 5 3 0,0 0 0 0,0 0-4 16,0 0-6-16,0 0-12 0,0 0-19 0,0 0-18 15,0 0-19-15,0 0-32 0,0 0-160 0,0 0-289 16,-6-6 128-16</inkml:trace>
  <inkml:trace contextRef="#ctx0" brushRef="#br1" timeOffset="210966.34">12365 6718 60 0,'0'0'92'0,"0"0"-5"0,0 0-9 15,0 0-4-15,0 0 5 0,0 0-2 0,0 0 1 16,-5 2-16-16,5-2 4 0,0 0-5 0,0 0-9 15,0 0 2-15,-4-5-12 0,4 5-1 0,-4-2 0 16,4 2-1-16,0 0 3 0,0 0-3 0,0 0-5 0,-2-3-4 16,2 3 0-16,0 0-6 0,0 0 2 15,0 0-2-15,0 0-4 0,0 0-5 0,0 0 5 0,0 0 0 16,0 0 0-16,0 0 3 0,0 0-5 0,0 0 7 16,0 0-1-16,0 0 1 0,0 0 0 0,0 0 0 15,0 0 2-15,0 0 4 0,0 0-5 0,0 0-6 16,0 0 1-16,0 0-2 0,0 0 1 0,0 0-9 15,0 0 5-15,0 0-3 0,15 5 0 0,-11-5 2 16,5 2-7-16,-3-1 0 0,1 2-3 0,0-1 5 16,3 3-5-16,-3-5 1 0,-1 4-3 0,1-2 0 0,-1 2 0 15,0-2 4-15,-2 3-7 0,0-3 0 0,0 1 1 16,-1 1 2-16,-1-2-2 0,-1 1 0 0,3 0 2 16,-4-3 0-16,1 4-3 0,-1-4 4 0,4 4-2 15,-4-4 0-15,0 0-1 0,1 4-4 0,-1-4 1 16,0 0 1-16,0 0 0 0,-1 4 3 0,1-4-3 15,-2 5 2-15,-1-2-4 0,-2 1 1 0,0 1 5 16,0 0-8-16,-2-1 5 0,0 4 1 0,-3 0-3 16,2 0 1-16,-1 0-1 0,0 2-2 0,0-1 1 0,3 1 4 15,-3-2 1-15,0 1-2 0,1-4-2 16,-1 3 1-16,4-2 3 0,-4-3 0 0,5 0 2 0,0 4 1 16,-1-5-5-16,1 1 2 0,1-1-2 0,0-1-3 15,3-1-5-15,-5 5 10 0,5-5-4 0,-4 2 1 16,4-2 4-16,-4 4-10 0,4-4-42 0,-3 5-59 15,-3-5-197-15,6 0-327 0,-11-2 145 0</inkml:trace>
  <inkml:trace contextRef="#ctx0" brushRef="#br1" timeOffset="-204781.21">5918 7439 63 0,'0'0'126'0,"0"0"-6"0,-3 1-12 15,3-1-7-15,0 0-12 0,0 0-7 0,-4 1-6 0,4-1 2 16,0 0-10-16,0 0-2 0,0 0-8 0,0 0-4 15,-2 5-2-15,2-5-5 0,0 0 0 0,0 0-1 16,0 0-1-16,0 0-6 0,0 0 1 0,0 0-2 16,0 0-3-16,0 0-4 0,0 0 0 0,0 0 1 15,4 4-2-15,-4-4-5 0,0 0 0 0,0 0-2 16,0 0 0-16,0 0-6 0,0 0 2 0,0 0 1 16,0 0 0-16,0 0-3 0,0 0 3 0,0 0-3 15,4 3-1-15,-4-3 4 0,0 0 0 0,0 0-3 0,9 0 2 16,-9 0-2-16,8 1 3 0,-2 0-2 0,2-1-1 15,0-1-3-15,-1 1 3 0,5 1-1 0,0-1-1 16,1 0-1-16,0 0 1 0,1-1-6 0,0 2 2 16,-1-1-5-16,6 0 1 0,-5 0 2 0,3 1 0 15,0-1-1-15,-4 2-1 0,6-4 2 0,0 4-5 16,-2-2 1-16,0 0 1 0,-3 0 1 0,5 0-2 16,-6 0 0-16,7 0 1 0,0 0-3 0,-4 3 4 15,3-6-4-15,1 3-2 0,-1 0 0 0,0 0 1 16,0 0 3-16,0-2-3 0,0 4 2 0,0-2 2 15,-2 0-4-15,2 0-2 0,2 0 4 0,-2 0-3 0,-1 0 1 16,1 0 0-16,-2 0 1 0,0-2 0 16,0 4-4-16,2-2 4 0,-6 0-3 0,1 0-2 0,4 0 6 15,0 0-6-15,-5 0 3 0,4 0 1 0,-5 0 1 16,7 0-4-16,-5 0 0 0,4 0 4 0,2 0-1 16,-1 0-5-16,2 0 4 0,-3 0 3 0,1-2 0 15,0 2 3-15,2 2-10 0,-3-2 10 0,2-2-5 16,-2 4 0-16,1-2 2 0,-6-2 0 0,5 2-2 0,-5 0 3 15,1 2-1-15,-3-2 0 0,2 0-6 16,1-2 10-16,0 2-5 0,-1 0 1 0,2-1-2 16,-6 1-1-16,7 0-1 0,1 0-1 0,-4 0 6 15,2 0-9-15,1-1 8 0,3 1-2 0,0 0 0 0,-1-1 4 16,5 1-2-16,-5 0 1 0,1 0 1 0,0 0-3 16,3 0 0-16,-4-1 2 0,1 1-3 0,-2 1 2 15,1-1 0-15,-4 0 0 0,0 0-1 0,2 0-2 16,2 0 2-16,-5 1-1 0,1-1 1 0,3 0 2 15,-1-1-1-15,2 1-4 0,-3 1 3 0,5-2-5 16,-2 1 2-16,-1 0 2 0,5 0 1 0,-3-1-3 0,3 1 1 16,6 1 1-16,-1-1-1 0,-6-1-3 15,1 1 2-15,0 0 0 0,1 0 2 0,-2 0 0 16,0 0-3-16,1 0-4 0,-3-2-2 0,3 4 9 0,-4-2-1 16,0 0-3-16,0 1 2 0,-3-1 1 0,4 0-1 15,-1 0-1-15,-1 0 0 0,-3 1 4 0,1-1-2 16,4 0 0-16,-1 0-3 0,-4 1 4 0,-1-2-6 15,6 0 6-15,3 1-3 0,-3 0 3 0,1 0 1 16,1-3-1-16,-2 2 1 0,4 1 0 0,-1 0 0 16,-2-3-2-16,7 3-1 0,-4-1 3 0,5 0-2 15,-5-1 1-15,-2 0 1 0,7 1-1 0,-5-1-2 0,-2 0 2 16,-3 0 3-16,4 1 4 0,-2-2 5 0,1 2-3 16,-3 1 3-16,0-3 2 0,1 2 1 15,-5 1 1-15,-3-1-4 0,0 0 3 0,1-1 0 0,0 2-3 16,-3 0 0-16,2-3-3 0,0 3 1 0,-2 3-10 15,2-6 9-15,-1 3-5 0,3 3-3 0,-3-3 3 16,2 0-1-16,-1 0 4 0,1 0-7 0,-3 2 4 16,0-2-5-16,1 1-2 0,-2 0 3 0,-2-1 2 15,3 0 4-15,-3 3-3 0,2-3-1 0,-3 1 1 16,4-1-4-16,-1 1 3 0,-2-1 1 0,1 0-2 16,0 0 1-16,-7 0-1 0,12 0 0 0,-7 3-2 0,1-3 1 15,-6 0 2-15,10 0 0 0,-10 0-4 0,8 0 0 16,-8 0-1-16,0 0-17 0,0 0-32 0,0 0-38 15,0 0-50-15,0 0-270 0,-10-9-441 0,-2 3 195 16</inkml:trace>
  <inkml:trace contextRef="#ctx0" brushRef="#br1" timeOffset="-203779.8">5885 7398 126 0,'0'0'136'0,"0"0"-6"0,7-2-13 16,-7 2-6-16,3-3-5 0,-3 3-12 0,0 0-9 0,4-3-6 15,-4 3-6-15,0 0-11 0,0 0 1 16,0 0-5-16,0 0-4 0,0 0-9 0,0 0-1 16,0 0-4-16,0 0-3 0,0 0-5 0,0 0-10 0,0 0 9 15,0 0-2-15,0 0-1 0,9 0-3 16,-9 0 4-16,0 0 1 0,0 0 3 0,0 0-3 16,0 0-6-16,0 0-1 0,0 0-9 0,0 0 8 0,0 0-5 15,0 0-3-15,0 0 1 0,0 6 1 0,0-6-5 16,3 7-2-16,-2-4 1 0,0-1 0 0,-1 3-1 15,0-1-1-15,2 2-2 0,-2-1 2 0,0-1-2 16,0 0 2-16,0 2 3 0,0-2 2 0,-2 2 2 16,1-2 5-16,0 1 2 0,-1 0-3 0,0 0 0 15,1-3-1-15,1 3 0 0,0-5 1 0,-4 6 1 16,1-2 0-16,1-2 0 0,2-2-2 0,-2 6-3 0,1-3 2 16,1-3-5-16,-5 3 1 0,5-3-7 0,0 4 4 15,0-4-2-15,0 0 3 0,0 4 0 0,0-4-3 16,3 4-2-16,-1 0 4 0,3-2-2 0,-5-2-13 15,9 1-34-15,-2 0-47 0,-1-1-63 0,-6 0-200 16,12-3-376-16,-4 0 167 0</inkml:trace>
  <inkml:trace contextRef="#ctx0" brushRef="#br1" timeOffset="-202558.53">9127 7399 34 0,'0'0'123'0,"0"0"-13"16,0 0-4-16,0 0-13 0,0 0-10 0,0-5-9 15,0 5 4-15,0 0-8 0,0 0 3 0,0 0-2 16,0 0 3-16,0 0-7 0,0 0-3 0,0 0 3 16,0 0-3-16,0 0-6 0,-9-3-2 0,9 3-2 15,0 0-4-15,0 0 1 0,0 0-4 0,0 0-2 0,0 0-2 16,0 0-2-16,0 0-3 0,0 0-2 15,0 0-3-15,0 0-6 0,0 0 4 0,0 0-1 0,0 0-2 16,0 0-2-16,0 0 1 0,0 0 0 0,0 0-4 16,0 0 3-16,0 0-2 0,0 0 4 0,0 0 8 15,-5-1-3-15,5 1-1 0,0 0-3 0,-4-1-3 16,4 1-1-16,0 0 1 0,0 0-7 0,0 0 3 16,0 0-2-16,0 0-4 0,0 0 1 0,0 0 0 15,-13 1-3-15,13-1 0 0,0 0-2 0,-1 6-4 0,1-6 1 16,0 6 0-16,0-6-1 0,-1 4-1 15,1-2-2-15,0 5 4 0,-4-5 0 0,4 4-3 0,0-2 0 16,0 1 5-16,0 0-3 0,0 2 2 16,5-2 0-16,-5-1-4 0,0 1-2 0,0 1 0 0,1 0 5 15,-1-3-1-15,4 2-4 0,-4-1 1 0,3 0-1 16,-3-1 1-16,0-3 2 0,-3 6-3 0,3-6 0 16,3 2 1-16,-3-2-1 0,-3 5 0 0,3-5-8 15,0 0-14-15,0 0-45 0,0 0-61 0,0 0-82 16,0 0-167-16,0 0-404 0,-4-18 180 0</inkml:trace>
  <inkml:trace contextRef="#ctx0" brushRef="#br1" timeOffset="-201431.12">7085 6699 11 0,'0'0'156'0,"0"0"-8"0,0 0-17 0,0 0-9 0,0-6-12 15,0 6-8-15,0 0-15 0,0 0 3 0,0 0-3 16,0 0-5-16,0 0 3 0,0 0-4 0,0 0-3 15,0 0-5-15,0 0 0 0,-4-2-4 0,4 2-10 16,0 0 0-16,-1-4 1 0,1 4-6 0,0 0-7 16,-4-3-3-16,4 3-2 0,-5-2-1 0,5 2-3 15,0 0-2-15,0 0-1 0,-3-3-2 0,3 3-2 16,0 0-5-16,0 0-6 0,-7 0 0 0,7 0-1 16,0 0-2-16,-14 3-3 0,9-1 0 0,-2-2-3 15,2 2 1-15,-2-1-6 0,-1 1 4 0,0 1 1 16,-1 0-7-16,0 1 3 0,-1-3 0 0,0 3-4 0,0 0 3 15,-2 1-1-15,3-1-5 0,-1 1 2 0,1 1 2 16,0 0 1-16,0 0-5 0,0 1 5 0,0 0-4 16,-1 1 2-16,2 1-2 0,1-1-2 0,0 1 4 15,-3 2-1-15,1 3 1 0,-1 1-2 0,0-1 2 16,-1 0 0-16,2 2-3 0,-2-1 4 0,2 0-2 16,-1 0-1-16,-3-1-1 0,4-1 1 0,0 0 1 15,-1 0-5-15,1 1 2 0,-4-2 0 0,8 0 1 16,-4-3-1-16,0 2 1 0,-2 3 3 0,4-4-3 0,1-1 1 15,-2 0 2-15,0 2-1 0,0-3-1 16,3 1-1-16,-2-1 0 0,-1 1-4 0,1-3 7 0,4 2-2 16,-1-3-1-16,2 2 0 0,-1-2 0 0,1-1 2 15,-1 0-2-15,1-1 3 0,0 1-2 16,1 0 1-16,1-4-1 0,0 5-1 0,0-5 4 0,-3 3-8 16,3-3-20-16,0 0-23 0,0 0-31 0,0 0-45 15,0 0-91-15,8-12-111 0,-7 7-352 0,2 2 156 16</inkml:trace>
  <inkml:trace contextRef="#ctx0" brushRef="#br1" timeOffset="-200973.04">6518 7107 124 0,'0'-4'157'0,"0"4"-10"16,0-4-11-16,0 4-11 0,0 0-9 0,0-8-13 15,0 8-6-15,0-5-4 0,0 5-17 0,0-4 3 0,0 4-2 16,1-4 6-16,-1 4-7 0,0-6 2 0,0 6-4 16,0 0-12-16,3-2 3 0,-3 2-7 15,0 0-1-15,0 0-9 0,1-5-4 0,-1 5-5 0,0 0-1 16,0 0-7-16,0 0-1 0,0 0-4 0,0 0-6 15,0 0 0-15,0 0-2 0,0 0 1 0,0 0-4 16,0 0 0-16,8 9-3 0,-8-9-2 0,0 7-7 16,0-2 6-16,1-1 2 0,-2 2-1 0,-2 1-5 15,2-2 1-15,-2 2 1 0,3-1 2 0,-1 2-3 16,0-1-1-16,-2 1 2 0,2-2-2 0,-2 1 0 16,3-1 3-16,-5 1-4 0,5-2-2 0,0 1 2 0,0 0 5 15,0-1-5-15,5-2 2 0,-2 4 8 0,2-3 3 16,0 0 8-16,1 0 3 0,7-3 1 15,-1 2-7-15,-1-3 1 0,2 1 1 0,-3 0-7 0,1-2 4 16,0 1-4-16,-1-1 2 0,-3 1 0 0,-1-1-1 16,0-1 2-16,-1 1 2 0,-5 1 0 0,8-3-3 15,-8 3-4-15,0 0-1 0,10 0-26 0,-10 0-45 16,0 0-59-16,0 0-90 0,0 0-196 0,0 0-434 16,0 0 192-16</inkml:trace>
  <inkml:trace contextRef="#ctx0" brushRef="#br1" timeOffset="-198690.18">7366 6283 5 0,'-4'-5'157'0,"4"5"-13"0,0 0-18 0,0 0-8 0,0 0-12 16,0 0-10-16,4-3-4 0,-4 3-4 0,0 0-8 15,0 0-3-15,0 0-9 0,0 0-4 0,0 0-7 16,3-4-4-16,-3 4-2 0,0 0-9 0,0 0-8 16,0 0 0-16,0 0-1 0,0 0-6 0,0 0-3 15,0 0-2-15,0 0 2 0,0 0-1 0,0 11 1 16,0-6 4-16,-3 0 0 0,3 2-3 0,0 3 5 16,-4 0-3-16,2 0 0 0,-1 2 0 0,2 4-4 15,0 2 9-15,-2-1 1 0,-1 1-2 0,4-1-4 0,-1-2-2 16,0 2 0-16,1-2-2 0,0-3-3 0,-3 2 4 15,3 1-3-15,0-4-1 0,0 0-3 0,0 1-4 16,-1-2 7-16,1 1-2 0,-3-3 2 0,6-3-5 16,-3 1 3-16,-3 0-2 0,3 1 1 0,-1-5-2 15,2 4-7-15,-1-2 4 0,-1 1-2 0,1-5-1 16,-3 5-1-16,3-2-3 0,0-3 2 0,-1 7-1 16,1-5-2-16,0-2-3 0,-1 7-30 0,1-7-38 15,0 5-37-15,0-5-62 0,0 0-174 0,0 0-368 16,0 0 163-16</inkml:trace>
  <inkml:trace contextRef="#ctx0" brushRef="#br1" timeOffset="-198181.78">7178 6357 50 0,'-3'-2'164'0,"3"2"-11"0,-8-2 4 0,7-1-6 0,1 3-10 15,-7-4-9-15,7 4-8 0,-4-1-14 0,4 1-9 16,0 0-11-16,0 0-11 0,0 0-8 0,0 0-4 15,-5-3-7-15,5 3-10 0,0 0-2 0,0 0-3 16,0 0-4-16,0 0-5 0,0 0-1 0,0 0 0 16,0 0-4-16,-6-1 1 0,6 1-2 0,0 0 3 0,0 0-2 15,0 0-2-15,0 0 2 0,0 0 4 16,0 0-3-16,0 0 4 0,0 0-1 0,0 0 4 16,0 0-2-16,0 0 0 0,0 0-3 0,0 0-6 0,0 0-2 15,15-3-4-15,-6 3-2 0,0-2 3 0,4 2-4 16,-2 0-3-16,3-2-6 0,3 1 1 0,0-3-1 15,1 4 4-15,1-2-2 0,-6 1-2 0,4 2-3 16,1-2-2-16,-5 1 2 0,0-2-3 0,2 2-1 16,-2 0 2-16,1-3 1 0,-2 3-1 0,-2 0-2 15,-4 0 2-15,0 0-2 0,1 0 2 0,-7 0-2 16,10 0-2-16,-5 0-1 0,0 3 0 0,-5-3 0 16,8 0-17-16,-5 3-18 0,0-1-25 0,4 1-17 15,-2-1-19-15,0 2-43 0,1-1-39 0,0 0-177 0,0 1-382 16,1-2 169-16</inkml:trace>
  <inkml:trace contextRef="#ctx0" brushRef="#br1" timeOffset="-197833.04">7504 6520 99 0,'4'1'110'15,"-4"-1"-15"-15,3 5-8 0,0-2-7 16,-1 0-2-16,0-1-4 0,-2-2 9 0,1 7-5 0,2-4 13 16,-3 2 1-16,0-1-8 0,1 1-8 0,-2 0-1 15,2-1 3-15,-1 1-7 0,-1 1-5 0,1-1-5 16,0 2-1-16,0 0-7 0,0-1-5 0,0 1-4 15,0 2 2-15,0-2-7 0,0-1-3 0,0 0-2 16,0 1-6-16,0-2-2 0,0 0-5 0,1 1 1 0,1-2-1 16,-2 1-6-16,0-3 0 0,0-2 5 15,2 6-3-15,-2-6-2 0,0 4-3 0,0-4 2 0,0 0-2 16,0 0 2-16,0 0-7 0,0 0-33 0,0 0-43 16,0 0-47-16,0 0-199 0,-4-17-341 0,4 10 152 15</inkml:trace>
  <inkml:trace contextRef="#ctx0" brushRef="#br1" timeOffset="-197565.52">7487 6435 148 0,'2'-3'158'0,"-2"3"-14"0,5-2-12 16,-5 2-10-16,4-2-10 0,-4 2-20 0,5-3 0 15,-5 3-8-15,5 0-11 0,-5 0-8 0,0 0-8 16,0 0-13-16,0 0 2 0,10 0-3 0,-10 0-3 16,4 3-5-16,-4-3-8 0,1 4-26 0,3-3-38 0,-3 2-53 15,2 1-142-15,-3-4-250 0,4 5 110 0</inkml:trace>
  <inkml:trace contextRef="#ctx0" brushRef="#br1" timeOffset="-196413.22">7613 6496 3 0,'0'0'158'0,"0"0"-13"0,0 0-9 16,0 0-18-16,0 0-6 0,0 0-11 0,0 0-13 15,0 0-6-15,0 0-7 0,0 0-10 0,0 0-2 16,0 0-6-16,13 3-9 0,-13-3-4 0,0 0-1 16,0 0-2-16,1 4 2 0,-1-4 7 0,0 5-2 15,0-1 0-15,0 1 0 0,3 0-8 0,-6 2 2 16,3-2-6-16,3 4-5 0,-2-2 2 0,0 2-6 15,3 0-3-15,-3 1-3 0,-1 0-5 0,5-1-2 16,-4-2 5-16,2 1-6 0,-2 0 4 0,1-2 1 16,0 0-5-16,-1-2-1 0,2 0-5 0,-2 2 4 0,1-2 4 15,-1-1-4-15,0-1 0 0,-1-2 5 0,3 5 10 16,-3-5 5-16,3 2 0 0,-3-2-6 16,0 0 1-16,0 0-7 0,8-8-1 0,-5 7-2 0,1-2 1 15,-1-1-4-15,0 1 2 0,0-2-4 0,0 3-2 16,2-1 2-16,-2-1 0 0,1 2-3 0,0-1-1 15,-2 1 0-15,-2 2-4 0,5-3 3 0,-1 1 0 16,-4 2-1-16,4-3-1 0,-4 3-1 0,5-4 1 0,-5 4-1 16,1-3 3-16,-1 3-3 0,0 0 4 15,0 0-2-15,0 0-6 0,4-3 6 0,-4 3-2 16,0 0-3-16,0 0 1 0,0 0-6 0,0 0 5 0,0 0 2 16,0 0 1-16,0 0-4 0,0 0 0 0,0 0 1 15,0 0 1-15,5 8 2 0,-5-4-2 16,0-4-2-16,0 5 0 0,0-5 4 0,0 6-5 0,0-6 2 15,0 6 0-15,0-3 1 0,0-3 1 0,-1 7 0 16,1-7-2-16,1 5-1 0,-1-5 4 0,0 2-1 16,0-2-2-16,0 4 0 0,0-4 2 0,0 0 0 15,4 6 2-15,-4-6-4 0,0 0 0 0,4 1 0 16,-4-1 2-16,5 2 3 0,0 0-3 0,-5-2-3 16,5 0 0-16,-1 2 0 0,-4-2 2 0,9 3-1 0,-5-3-2 15,1 0 0-15,-5 0 5 0,13 1 0 0,-8-2-3 16,4 1 0-16,-9 0 1 0,14 0-2 0,-6 0 3 15,-3 0-3-15,0-3 3 0,4 1 0 0,-3 0-2 16,1 0 3-16,-2-1-4 0,0-1 2 0,1 0 0 16,-2 2 1-16,-1-2-1 0,0 0 4 0,-1 0-5 15,0 1 3-15,-2 3 1 0,3-4-1 0,-2 2-1 16,-1 2 3-16,4-3-5 0,-4 3 2 0,4-3-2 16,-4 3-6-16,0 0 8 0,0 0-3 0,0 0 1 0,0 0-1 15,0 0 2-15,0 0 2 0,0 0-2 0,2 10 2 16,-2-10-7-16,0 5-2 0,1 0 6 15,-1-2 1-15,2 1-1 0,-1-2 2 0,-1 2 1 0,3 0-2 16,-3-4 2-16,1 7-4 0,0-5 2 0,0 2-1 16,-1-4 4-16,3 7-4 0,-3-7 3 0,3 4-2 15,-1-2-2-15,1 0 4 0,1 0 0 0,1 1-1 16,-2-1 1-16,5-2 2 0,-3 1-2 0,6 0-2 16,0-1 1-16,-2-1 2 0,1 0-1 0,4 1-1 15,-5-1-1-15,5 0-1 0,-5-1 5 0,1 0-3 16,2-1 0-16,-2 1-4 0,-3-1 2 0,-1 0 3 0,1 1 0 15,0-1 0-15,-3-1 0 0,1-1-4 0,0 0 2 16,1 1-2-16,-4-1 1 0,1 0 2 0,-1-2-1 16,0 2-1-16,-2 0 2 0,2-1-4 0,-2 1 3 15,0 0-7-15,0-1 8 0,-2 2-3 0,2 4-2 16,-1-8 2-16,1 5 1 0,-1-1 0 0,1 4 3 16,-4-4-4-16,4 4 1 0,-5-3-1 0,5 3 3 15,-4-5-1-15,4 5-1 0,-5-2-1 0,5 2 3 16,-7-1 0-16,7 1-3 0,-6 0-1 0,6 0 5 15,0 0-3-15,-13 1 2 0,8 1 1 0,1-1 2 16,1 3 4-16,-3-1-1 0,2-1 1 0,-3 3 0 0,4 2 0 16,0-4 5-16,-1 2 0 0,0 1-1 0,0 0 0 15,0 0 1-15,3 1-2 0,-4-1 2 16,4 1 0-16,-2 1 0 0,3 1-1 0,0 0-3 0,0-2 6 16,3 3-3-16,-2-2 1 0,5 0 1 0,-2 1-12 15,1-3 9-15,2-1-6 0,-1 3 3 0,7-2-2 0,-3-1-28 16,3 1-45-16,-1-3-61 0,6 1-78 15,-6-4-200-15,1-2-438 0,-2 1 193 0</inkml:trace>
  <inkml:trace contextRef="#ctx0" brushRef="#br1" timeOffset="-195498.57">8409 5874 40 0,'0'0'160'0,"0"0"-14"15,-3-5-11-15,3 5-5 0,0 0-18 0,0 0 0 16,0 0-4-16,0-5-3 0,0 5-8 0,0 0-5 16,-1-5 0-16,1 5-3 0,0 0-1 0,0 0-1 15,-3-2-8-15,3 2-10 0,-3-3-5 0,3 3-8 16,0 0-3-16,0 0-7 0,-13 0-6 0,13 0-5 15,-9 3 0-15,4-3-5 0,5 0-5 0,-10 4 1 16,3-1-3-16,1-1-4 0,-2 1-8 0,-1-1 4 16,0 2 1-16,0 0-4 0,-1 3 1 0,0-1-3 0,0 1 1 15,-3-2-2-15,4 3 1 0,-5 4-5 0,1-5 4 16,4 4-5-16,-5-2-1 0,4 1 2 0,-3 0 0 16,-1 2-1-16,1 2 0 0,3-7 2 0,-3 8-2 15,0-3-1-15,3-2 2 0,-3-1-7 0,3 1 6 16,0 0-2-16,2-1-1 0,-1-1 2 0,-2 4-2 15,2 0 3-15,5-5-4 0,-2 3 3 0,1-1 1 16,-3 2-2-16,3-2-2 0,0 0 2 0,1 0 3 16,-1 0-1-16,1 0 3 0,-1 1-3 0,1-3-1 0,3 3-3 15,-2-1 9-15,2-1-7 0,1-1 3 16,-3-2-2-16,3 4-2 0,0-4 4 0,0-2-1 0,-1 4-2 16,1-2 1-16,0-2 0 0,0-3 0 0,0 4-1 15,0-4 1-15,-4 7-1 0,4-7-4 0,0 3 6 16,0-3-3-16,0 0-3 0,-1 4 6 0,1-4-2 15,0 0 0-15,1 4 1 0,-1-4 0 0,0 0-3 16,0 0 3-16,0 0-6 0,0 0-12 0,0 0-20 16,0 0-32-16,0 0-38 0,0 0-58 0,0 0-185 15,-4-11-375-15,3 4 167 0</inkml:trace>
  <inkml:trace contextRef="#ctx0" brushRef="#br1" timeOffset="-195096.78">7888 6091 57 0,'0'0'142'0,"0"0"5"0,0 0-13 0,0 0-8 16,0 0-8-16,0 0-4 0,0 0-6 0,0 0-13 0,0 0-7 15,0 0-11-15,0 0-5 0,0 0-8 16,0 0-7-16,0 0-6 0,0 0-5 0,0 0-4 0,7 8-1 16,-4-4-8-16,-1 2-1 0,1-2-7 15,0 3-2-15,0 0-3 0,1-2-2 0,-3 3 2 16,2-1-4-16,-3 3 0 0,0-1-5 0,-1-1 2 0,1 0-1 16,-2-2-1-16,1 2 2 0,-2-1 1 0,0 0 8 15,0 0-1-15,2-2 0 0,-3 2-7 0,3-2 4 16,0 0-3-16,1 2-3 0,0-4 4 0,0 2-4 15,0-5 9-15,2 6 5 0,1-2 6 0,1-2 4 16,2 1-7-16,3-1 1 0,1 0-2 0,3-2-4 0,0 0 1 16,0-4-1-16,0 3-5 0,8-3-4 0,-7 3 0 15,0-2-14-15,3 1-27 0,-4-1-28 0,0 1-30 16,3-2-39-16,-5 1-219 0,1 3-369 0,2-3 165 16</inkml:trace>
  <inkml:trace contextRef="#ctx0" brushRef="#br1" timeOffset="-194456.14">8934 6438 35 0,'0'0'168'15,"0"0"-11"-15,-5-5-8 0,5 5-15 0,0 0-6 16,0 0-15-16,-4-1-5 0,4 1-1 0,-5-4-5 16,5 4-10-16,0 0 3 0,-4-1-2 0,4 1-7 15,-2-2-3-15,2 2-9 0,-4-4-9 0,4 4-5 16,-5-5-5-16,1 3-8 0,4 2 0 0,-8-1-9 16,6-1 0-16,-5 1-6 0,1-1-1 0,1 0-6 0,-4-1-2 15,1 1-1-15,-6 1 1 0,0 0-7 0,-4-1 5 16,0 2-2-16,2-1-4 0,-3 2 5 0,1 1-1 15,-2-1 3-15,4 0-2 0,-2 2-1 0,1-1 4 16,-2 3-1-16,1-2 3 0,2-1-5 0,2 2 3 16,3 1-3-16,-2-2-3 0,0 0-2 0,1 1-1 15,-1 1-7-15,0-2 5 0,1 1-1 0,2 1-4 0,-1-1 1 16,0-1 2-16,1 0-3 0,-2 2 3 16,2-1-8-16,1 1 4 0,1-3 3 0,-2 1-3 15,5 0-1-15,-3-1 1 0,3 2-1 0,-1-1-1 0,-2 0 3 16,2 0-4-16,-1 1-2 0,3-2 1 0,0 2-2 15,1 2 3-15,-4-4 0 0,4 2-1 0,-3 1-6 16,1 1 7-16,3-4 2 0,-2 1-9 0,1 1 5 16,-2-2 2-16,5-2 0 0,-3 6-1 0,3-6 1 15,-4 2 0-15,4-2 2 0,0 0-2 0,0 0 1 16,-3 3 1-16,3-3-17 0,0 0-29 0,0 0-40 16,10-9-33-16,-1 3-71 0,-2-1-202 0,0 0-417 0,3-1 185 15</inkml:trace>
  <inkml:trace contextRef="#ctx0" brushRef="#br1" timeOffset="-193964.71">8402 6375 134 0,'0'0'156'15,"0"0"-12"-15,0 0-4 0,0 0-12 0,0 0-7 0,0 0-7 16,0 0-6-16,0 0-8 0,0 0-18 16,0 0 0-16,0 0-8 0,0 0-6 0,0 0-4 0,0 0-3 15,0 0-2-15,0 0-8 0,0 0 3 0,0 0-2 16,0 0-6-16,0 0-2 0,0 0-5 0,0 0-5 15,0 0-2-15,0 0-5 0,-6 4-2 0,6-4 3 16,-9 3-6-16,5 1-3 0,3-1 1 0,-4 3-4 16,0-2 1-16,2 5-2 0,-4-3-1 0,2 2-1 0,-3 0-3 15,5-3 0-15,-2 5 1 0,3-3 1 16,-2 0-3-16,0-1 1 0,2 0-3 0,-2 1 3 0,1-2 1 16,0 0-4-16,2 1 4 0,0-1-2 0,0-1 0 15,-2 0-1-15,3 2 5 0,3-2 6 0,-1 1 11 16,2 0 0-16,0 0-3 0,1 0-1 0,1 0-8 15,3 2 2-15,0-3-1 0,1 2-1 0,1-1-3 16,2-1 0-16,-1 0-2 0,-3 1-1 0,0-2-2 16,0-1 0-16,-1-1-3 0,-2 3 1 0,-2-3 1 15,1 0-5-15,0 2-3 0,-5-3 3 0,8 1-23 16,-8-1-22-16,0 0-25 0,0 0-32 0,0 0-42 0,1-5-244 16,-1 5-415-16,0 0 183 0</inkml:trace>
  <inkml:trace contextRef="#ctx0" brushRef="#br1" timeOffset="-192742.5">6249 6133 64 0,'0'0'143'16,"0"0"-13"-16,0 0-9 0,0 0-14 0,0 0-18 16,0 0-2-16,-5 0-6 0,5 0-8 0,0 0-8 15,0 0-3-15,0 0 2 0,0 0-4 0,0 0-7 16,0 0 2-16,0 0 0 0,0 0 5 0,0 0-1 16,0 0-6-16,0 0-3 0,0 0 2 0,0 0-7 15,0 0-4-15,0 0 1 0,0 0-3 0,0 0-2 16,0 0 3-16,0 0 2 0,0 0 2 0,0 0 3 15,0 0 0-15,0 0-3 0,0 0-1 0,0 0 4 16,0 0 4-16,0 0-4 0,0 0-2 0,17-5-11 16,-7 5 4-16,-1 0-3 0,4-1-2 0,1-1-5 15,4 2-3-15,0 0-3 0,-4-2 0 0,5 4-3 16,0-2 2-16,-1 0-5 0,1 0-3 0,-1 0 0 0,0 2 1 16,1 1-2-16,-1-2 0 0,1 1-4 0,3 2 0 15,-4-1-2-15,3 2 3 0,0-2-1 0,-2 2-1 16,4-1-1-16,-3 3-3 0,-2-1-6 0,9 1 9 15,-5-1-3-15,-4 2 1 0,10-1-7 0,-9-1 4 16,-2 0 0-16,-1 1 0 0,5 0 4 0,-5-2 0 0,4 3 1 16,-3-1-8-16,0 0 4 0,1 1-1 0,-4-3 3 15,-1-1-3-15,0 3 2 0,-3-4 0 0,0 2-2 16,0 3 0-16,-2-4 2 0,3 1-2 0,-3 2 1 16,-2-2-2-16,0 0-6 0,-1-1 4 0,1 2 4 15,-1-1-2-15,-2-1 5 0,1-2-4 0,-2 2-1 16,2-1-1-16,-3 1 2 0,-1-4-2 0,4 4 3 15,-4-4-1-15,5 1-3 0,-5-1 5 0,0 0-4 16,3 1 2-16,-3-1 2 0,0 0-3 0,0 0-8 16,0 0-17-16,2 3-24 0,-2-3-31 0,0 0-44 15,0 0-48-15,0 0-210 0,-5-12-413 0,5 7 182 0</inkml:trace>
  <inkml:trace contextRef="#ctx0" brushRef="#br1" timeOffset="-192199">6907 6116 145 0,'-5'-5'148'0,"5"5"-5"0,-2-2-8 0,2 2-11 16,-3-3-9-16,3 3-8 0,0 0-4 0,-4-3-11 15,4 3-5-15,0 0-11 0,-3-4-8 0,3 4-3 16,0 0-7-16,0 0-7 0,0 0-5 0,0 0-2 16,0 0-8-16,0 0-1 0,0 0-7 0,0 0 3 15,0 0-9-15,0 0 4 0,0 0-7 0,0 0 7 16,0 0-8-16,0 0 0 0,0 0 3 0,0 12-4 15,0-12 5-15,0 3 1 0,2 3-1 0,-2-1-3 16,4-2 3-16,-3 1 1 0,2 2-2 0,-1-1-2 0,6 4 3 16,-4-1 1-16,1 1-1 0,3 0-5 15,-3-1 2-15,1 1-4 0,2 0-1 0,-3 0 0 0,0-1-6 16,-1 2 0-16,1-2 1 0,0 0 4 0,-1 0-6 16,-3 0 2-16,-1-3-1 0,0 5-2 0,-5-1-1 15,4-1 1-15,-8 1 2 0,1-1 3 0,3 1 4 16,-5-1 1-16,1-1-1 0,0 1 2 0,0 1 0 15,0-4-1-15,0 3 4 0,0-3 0 0,4-1 1 16,-3 0-3-16,3 1 2 0,1-5 0 0,1 3-1 16,-1-1 1-16,1 1 2 0,1 0 0 0,2-3-4 15,-5 1 1-15,5-1-7 0,-4 3 7 0,4-3-6 16,0 0 0-16,0 0-2 0,0 0 0 0,0 0-13 0,-8 0-21 16,8 0-34-16,0 0-46 0,0 0-61 0,0 0-234 15,0 0-430-15,0 0 190 0</inkml:trace>
  <inkml:trace contextRef="#ctx0" brushRef="#br1" timeOffset="-189616.54">7912 6216 50 0,'0'0'118'0,"0"0"-5"16,0 0-3-16,0 0-1 0,0 0-1 0,0 0 1 15,0 0-4-15,0 0 1 0,0 0-7 0,0 0 3 16,0 0-7-16,0 0-2 0,0 0-2 0,0 0-4 16,0 0 3-16,0 0-6 0,0 0-3 0,0 0-7 15,0 0-2-15,0 0-6 0,0 0 1 0,-9-6-6 16,9 6-3-16,-4-3-7 0,0-1-6 0,0 1-4 16,-1 1-4-16,0-1-3 0,-2-1-5 0,-2-1 2 15,1 2-2-15,-3-2-2 0,1 1 5 0,1-1 0 0,-2 0 0 16,2 0-3-16,-1 0-2 0,-3 0-5 0,3 3 3 15,-2-2 1-15,1 1-3 0,-1-4-1 0,1 5 3 16,-1-1-2-16,3 0 0 0,0-2-1 0,-1 1 0 16,0-1-2-16,1 3-4 0,-2-2-4 0,2 2 2 15,0 0-4-15,0 0 2 0,2 0-9 0,-3 1 6 16,1 1 0-16,-2-4 2 0,-1-1-3 0,2 2 0 16,1 1-2-16,-3 1 2 0,-1-1 0 0,0 0-1 0,-1 1-4 15,1 0 5-15,1 1 3 0,0-3 1 16,-1 2-3-16,0 0 0 0,3 1-1 0,-3 0 0 0,-4 0-4 15,4-3 5-15,1 1-4 0,-1 1-1 0,0 0 2 16,3 2-3-16,1-1 2 0,-5 0 0 0,2 0-8 16,2 3 4-16,0 0 3 0,-1-2-2 0,-1 0 0 15,4 2-1-15,-2-2 0 0,1 2 0 0,-1-1-2 16,2-1 2-16,2 1 0 0,-3 1 1 0,3 1 1 16,-2-2 0-16,2 1-3 0,-1-2 0 0,1 1 1 15,-2 2 1-15,2-1-2 0,-1 1 1 0,0-3-3 16,-2 2 2-16,1 1 0 0,-1 0-1 0,3-1 3 0,-2 0-4 15,3 0-6-15,-1-1 11 0,-1 1-3 0,0 1 0 16,0-1 3-16,2 1-2 0,-1-2-2 0,-2 2 2 16,2 0 1-16,-2 0-3 0,0 1 3 0,-1 0 0 15,0-1 0-15,2 2 1 0,1-3-5 16,1 1 4-16,-1-1-1 0,1 1 1 0,1 1-2 0,-1-2 0 16,1 2 0-16,-1-1-1 0,0 1 3 0,3-1-2 15,-2 2 1-15,1-1 0 0,-1 1-3 0,2 0 3 16,-1-1-2-16,-1 0 2 0,2 2 0 0,-1-4 0 15,-2 4-6-15,4-1 6 0,-3-1 1 0,3 3 0 16,-3-3-1-16,0 2-2 0,1-2 3 0,1 0 1 0,-1 0-2 16,-1 2 0-16,2-3 0 0,-2 2 1 0,3-2 0 15,-3 2-1-15,0-1-8 0,4-1 3 16,0 2 7-16,-2 2 0 0,0-3-1 0,1 2-2 0,1-2 1 16,-4 2 1-16,4-2-3 0,-4 2-1 0,3 1 5 15,-4-3-5-15,2 1 2 0,2 2-1 0,-1-2 4 16,-1 3-4-16,3-2-1 0,-4 0 3 0,2-1 2 15,-1 0-1-15,3 1-2 0,-1-1 1 0,1-2 4 16,-2 3-2-16,2-2 3 0,3 2-1 0,-2-1-2 16,1 1 0-16,0-2 5 0,2-1-8 0,-1 3 5 15,0-1-2-15,0 1 2 0,2-2-3 0,0 2-1 16,-4-3 4-16,3 2-3 0,0 1 0 0,0-2-1 16,0 1 2-16,-2 0 0 0,1 1 0 0,3 0-1 15,-3-1 1-15,2 0-2 0,-1 0 0 0,1 0 2 0,0-1-2 16,0 2 1-16,4-2 2 0,-4 0 1 0,2 1 1 15,-1-2-1-15,2-2-2 0,-3 3 0 0,1-1-1 16,1-1 2-16,1 2-1 0,0-1-7 0,0 1 1 16,0 1 6-16,-1-3-3 0,-2 0 3 0,2 1 0 15,0 2-1-15,0-3 0 0,2 3 1 0,-3-2 1 16,-1 0-2-16,2 1 0 0,0-2 0 0,-2 0 0 16,3 1-2-16,-2 1-2 0,1 0 4 0,-1 0 3 0,2-1-5 15,-3-1 4-15,4 2-1 0,1 0 2 0,-1-1-2 16,0-1-3-16,1 2 2 0,-2-1-1 0,0-1 2 15,-1 2-2-15,3-1 1 0,-2 1-2 0,1-2 1 16,-2-1 1-16,0 2 1 0,-1 0 0 0,1-1-6 16,-2-2 3-16,3 2 2 0,-1-1-2 15,0 1 0-15,0-1 2 0,2 0-1 0,-2-1 0 0,-1 0 1 16,4-1 0-16,3 3-1 0,-4 1-1 0,4-1 0 16,-4 0 2-16,0 0-2 0,1-1 1 0,-1 2-1 15,-4-3 2-15,7 0-2 0,-1 3-3 0,-5-3 5 16,5 1-1-16,-5 2-1 0,3 0 0 0,-1-2 0 15,-2-1 0-15,2 2-1 0,-1-1 2 0,-2 0-4 0,3 1 2 16,-1-3 2-16,5 2-1 0,-5-2-2 0,3 2 7 16,-4 1-5-16,3-3 0 0,1 2 2 0,-2 0 1 15,2-2-2-15,2 1-2 0,-2-1 2 0,1 4 1 16,0-4 0-16,-2 1-3 0,0 1-1 0,-2-1 3 16,0 0-2-16,0-1 0 0,2 1 2 0,-1 1 1 15,0-1-3-15,-1-1 2 0,1 1-1 0,-2 0 0 16,3-1-1-16,-1-1-4 0,2 1 5 0,-1 0 0 15,1 1 0-15,-2 1 3 0,2 1-3 0,2-3 0 16,-1 0 0-16,2 0-1 0,0 1 5 0,-3-1-7 16,-2 0-3-16,3 0 9 0,-1 1-2 0,1-1 2 15,0-1-2-15,-3 1-3 0,0 1 2 0,-1 1-1 16,1 0 2-16,-2-3-6 0,1 0 4 0,-1 2 4 0,-6-1-2 16,15 0-1-16,-7 1 3 0,-3-1-1 0,2 0 0 15,1 1-1-15,0 1-2 0,1-2 3 0,4 0-3 16,-4 0 1-16,1 2-1 0,3-4-1 0,-3 4 0 15,-1-2 3-15,1 1-9 0,-1 0 9 0,-1-2 1 16,-2 1-2-16,3-1-2 0,-3 1 2 0,2-2 1 0,-1 2-1 16,-7 0 1-16,14 2-1 0,-8-2 0 0,-1 0 0 15,-5 0 2-15,15-2-1 0,-7 2 1 16,-1 0-6-16,-1-2 5 0,0 1 1 0,3 0-1 0,0 0 2 16,0-2-1-16,-4 2 1 0,3-2-2 0,-3 0-4 15,0 2 6-15,3 0-3 0,-2-3 0 0,-2 1 0 16,1 1-2-16,3-1 4 0,-3 2 1 0,1-1-4 15,-1 0 2-15,2-1-1 0,-2-1 2 0,-2 4-1 16,3-5 1-16,-2 4-6 0,1-4 6 0,0 3 2 16,-1-5 0-16,-2 3-6 0,4-2 1 0,0 2 4 15,-4-2-3-15,5-3-2 0,-5 5 4 0,2-2-3 16,-1 2 2-16,3-6-2 0,-5 3 1 0,3 2 1 16,1-5-1-16,-4 5 0 0,1-2 2 0,2 1-1 15,0-5-1-15,-2 6-2 0,-2-2 1 0,0 0 1 0,0 2 6 16,1-2 2-16,1 2 2 0,-2 0-4 0,0-1 0 15,0 2-1-15,1-1 1 0,-1 0 1 0,0-1 3 16,0 1-1-16,0 0 2 0,1-1 4 0,-2 0 2 16,0-1 8-16,1-1-4 0,0 3-2 0,-3-4 1 15,3 0-6-15,-5-1 2 0,2 0-2 0,-1 1 0 0,-1-2-3 16,-3 2 0-16,0-1-2 0,0 2-1 16,2-4 2-16,-2 3-3 0,0-1 5 0,3 2-7 15,0-1 4-15,-4 0-10 0,4 1 5 0,-1-1-2 0,2 0 7 16,0 3-2-16,0 0 3 0,2 0-5 0,-3-1 2 15,1 0 3-15,0 1 2 0,0 0 2 0,2-1 2 16,-1 0 0-16,-2 1-1 0,0-2-2 0,-3 0-1 16,3 0-2-16,-3 1-1 0,3 0 2 0,-5-1-6 15,2 1-5-15,2 0 7 0,-7 0-3 0,4 1 4 16,-1-1-8-16,-5-2 3 0,4 4 2 0,-5-4-8 16,0 1 1-16,0-1 5 0,2 1-3 0,-4 1 3 0,5-3 0 15,2 5-1-15,-6-4 1 0,4 4 0 16,-2-2-1-16,3-1-3 0,1 3 6 0,2 2-2 15,-3-4-6-15,2 2 3 0,3-1 1 0,-1 2-8 0,0 0-27 16,-2 0-29-16,0 0-34 0,-3 2-37 0,0-1-50 16,-4 2-62-16,-13-3-289 0,3 3-579 15,-4-1 257-15</inkml:trace>
  <inkml:trace contextRef="#ctx0" brushRef="#br1" timeOffset="-188048.55">7040 6734 45 0,'0'0'177'16,"0"0"-17"-16,0 0-14 0,0 0-10 0,0 0-19 16,0 0-12-16,0 0-17 0,0 0 5 0,0 0-13 15,0 0-5-15,0 0-4 0,0 0-9 0,0 0-7 16,0 0-5-16,0 0-1 0,0 0-7 0,0 0 5 15,0 0-1-15,0 0-6 0,-16 3 2 0,16-3 4 0,-5 1 0 16,5-1-2-16,-7 1-9 0,7-1-1 0,-5 1 0 16,5-1-6-16,0 0-3 0,-11 0 3 15,11 0-5-15,-7 0-2 0,7 0 0 0,-5 5-4 0,5-5 0 16,-6 0-3-16,2 2 0 0,0 0-4 0,4-2-1 16,-10 3 3-16,6-1-4 0,0 0-5 0,-1 2 0 15,1-3-3-15,-1 2 5 0,0-1 0 0,1 1 1 16,-1-1-2-16,1 1-3 0,-1 0 7 0,0-1-3 15,-3 2 1-15,2-1 4 0,0 0-1 0,0-1-1 16,0 2 6-16,1-3-2 0,-3 2 1 0,4-2-4 16,1 2 3-16,-3-3-1 0,3 4-2 0,-4-1-2 0,4-1 0 15,-3-1 1-15,4 1-1 0,2-2 1 0,-8 2-4 16,4 1 0-16,4-3-1 0,-7 4 2 16,3 0 1-16,1 0-1 0,-1 1-1 0,1 0-6 0,-1-1 6 15,-1 2 2-15,-2-2-1 0,2 5 0 0,0-3-4 16,-1 1 2-16,0 0 4 0,-1-2-5 0,2 0 2 15,0 1 1-15,-3-1 0 0,0 0 0 0,2 0-2 16,2 0 2-16,-2 1 2 0,2-4 3 0,-4 2 4 16,3-1-4-16,0 1-1 0,0 0-2 0,1-2 3 15,0 2-3-15,-1-1 0 0,2 1 0 0,0 0-2 16,-1 0 2-16,0-2-2 0,-1 2 1 0,1 0 0 0,0-1-1 16,2 1-3-16,-1-2 2 0,0 1 1 0,3-3-2 15,-7 7-5-15,4-5 1 0,1 1 5 0,-2 1 1 16,1 1-2-16,1-2 0 0,-3 1 1 0,1 1 0 15,-1-2-1-15,1 2-1 0,0 1 2 0,2-2-1 16,-2 0 2-16,0 2-3 0,0-2-1 0,1 1 1 16,0 0 0-16,-1 1 0 0,1-3-1 0,-1 4-2 15,-1-1 3-15,3 0 2 0,-2-1-1 0,0-1-2 16,3 0 1-16,-2 3-1 0,0-2 2 0,0 0-3 16,0 0 4-16,1-1-3 0,1 1 0 0,-3 0 1 15,1 1-1-15,3-1 1 0,-2-1-1 0,-1-1 2 0,3 3-3 16,-1-2 1-16,-2 1 1 0,3 0-1 0,-1 0-1 15,-3 0-1-15,4-2-2 0,0 6 4 0,-1-6-1 16,0 2-1-16,-2 2 0 0,3-2 3 0,-1-2 1 16,-2 3-2-16,3-1-2 0,-1-2 4 0,-2 1-2 15,2 1-5-15,1-1 4 0,0-4-5 0,-1 4 2 16,1-4 3-16,-3 5 3 0,3-5 1 0,0 4-3 16,0-4 0-16,0 0 1 0,0 0 1 0,0 0-11 15,0 0-17-15,0 0-24 0,0 0-21 0,0 0-34 0,0 0-53 16,8-16-227-16,-4 6-415 0,0-2 183 15</inkml:trace>
  <inkml:trace contextRef="#ctx0" brushRef="#br1" timeOffset="-187048.12">6429 6948 23 0,'0'0'153'0,"0"0"-14"16,0 0-12-16,0-5-12 0,0 5-4 0,0 0-12 15,0 0-5-15,0 0-8 0,0 0-9 0,0 0-1 16,0 0-5-16,0 0-4 0,-1-4-5 0,1 4-5 16,0 0-2-16,0 0-6 0,0 0 1 0,0 0-10 15,0 0-4-15,0 0-4 0,0 0-3 0,0 0-1 16,0 0-2-16,0 0 1 0,0 0 3 0,0 0-6 0,0 0 0 16,4 11 0-16,-4-11-1 0,1 6-1 15,-1-2-3-15,0-4-1 0,4 7-1 0,-2-4-6 0,0 2 10 16,-2-1-8-16,1 1 8 0,-1 2-1 0,3-2 7 15,-3 3 5-15,-3 1 3 0,3 0 3 0,0 2-4 16,-1-4 0-16,-1 5-4 0,-1-2-4 0,0 0 2 16,2 2 0-16,-3-2-3 0,4 2 4 0,-5-1-5 15,4 1-2-15,-3 1 0 0,4-2-10 0,-2-1 7 16,0 1-3-16,2 0 1 0,-1-3-2 0,1 2-2 16,1-3 0-16,-2 1-3 0,1-4-1 0,0 3 0 0,0-1 0 15,0-3 0-15,0-3-2 0,0 6-1 0,0-6 0 16,0 5-1-16,0-5 1 0,0 4-1 0,0-4-6 15,0 0 4-15,1 4 0 0,-1-4-2 0,0 0 3 16,2 5-1-16,-2-5 0 0,2 3 0 0,-2-3 0 16,4 2 2-16,-4-2 0 0,0 0 1 0,6 3-1 15,-2-3 2-15,0 2 1 0,-4-2 1 0,9 1-1 16,-4-1-2-16,0 1-1 0,1-1 2 0,2-1-2 16,-8 1 0-16,15 0-2 0,-3-1 2 0,1-1 1 15,1-1-2-15,4 1 1 0,-2-1-1 0,5 1 0 16,-3-2 0-16,0 1 1 0,-6 0-2 0,4 2-1 0,-3 0 2 15,-1-2 1-15,-2 2-9 0,-2-2 8 0,1 2-4 16,-4 1-2-16,0 0 3 0,-5 0 0 0,8-1-1 16,-8 1 1-16,0 0 1 0,8 0 0 0,-8 0 0 15,0 0-1-15,0 0-1 0,7 0 0 0,-7 0 2 16,0 0-2-16,0 0-3 0,0 0 3 0,0 0 0 16,7-1-1-16,-7 1 1 0,0 0 0 0,0 0 0 15,0 0-1-15,0 0-1 0,0 0 0 0,0 0 4 16,0 0-1-16,0 0-1 0,0 0 4 0,0 0-3 15,0 0 0-15,0 0-1 0,0 0 4 0,0 0-2 0,0 0-1 16,0 0 1-16,0 0 0 0,-18 2-3 0,13-1 4 16,5-1-1-16,0 0 1 0,0 0 7 0,-8 0 2 15,8 0 2-15,0 0 3 0,-8-1-3 0,8 1 0 16,-6-2 3-16,6 2-1 0,-8-3 3 0,4 0 0 16,-1-1 0-16,1-2-4 0,-6 3-1 0,4-5-3 15,-2 1 1-15,-4 2 1 0,3-4-7 0,1 1-2 16,-6-3-1-16,5 1 0 0,-3-2 4 0,1 2-1 15,2 3-1-15,1-4 0 0,2 5-1 0,-3-3 3 16,4 3 0-16,0 0 5 0,1 1 0 0,0-1-2 0,-1 2 4 16,0-1-5-16,1 2 0 0,0 1 1 0,0-1-2 15,3-1-2-15,-3 1 0 0,-1 0 2 0,1 0-2 16,4 3-1-16,-6-3-1 0,2 0-1 0,0 1-1 16,4 2 0-16,-5-5-1 0,1 5-2 0,0-2-17 15,4 2-9-15,0 0-22 0,0 0-25 0,-4-4-36 16,4 4-39-16,0 0-52 0,3-10-235 0,-2 8-471 15,3-4 208-15</inkml:trace>
  <inkml:trace contextRef="#ctx0" brushRef="#br1" timeOffset="-185432.69">7016 7433 47 0,'3'-1'186'0,"-3"1"-7"0,4-3 0 0,-4 3-2 16,3-2-6-16,1-1-3 0,-4 3 0 0,0 0-5 15,4-2-3-15,-4 2-6 0,0 0-3 0,0 0-14 16,2-2-10-16,-2 2-12 0,0 0-15 0,0 0-7 0,0 0-6 16,0-5-11-16,0 5-6 0,0 0-8 0,0 0-5 15,0 0-5-15,0 0-7 0,0 0-5 0,0 0-5 16,0 0-2-16,0 0-6 0,0 0 0 0,0 0-5 16,0 0 0-16,0 0-3 0,0 0-1 0,0 0-1 15,0 13-5-15,0-9 2 0,0-1-3 0,0-3-2 16,0 7 0-16,2 0-5 0,-2-3 4 0,-2 1-2 15,2 2 3-15,0 0-3 0,-1 0-1 0,1 0 2 16,-1 2-4-16,0-2 3 0,1 1-3 0,-2 0 1 16,0 1-2-16,2-1-1 0,-3-4 3 0,3 1-3 15,-1 1-4-15,0 0 3 0,1-2 4 0,-1 1-2 0,1 0 2 16,-2-2-1-16,2-3-2 0,-1 5-1 16,1-5-14-16,-1 4-25 0,1-4-36 0,0 0-53 0,0 0-56 15,0 0-97-15,-8-9-152 0,3 1-470 0,1 0 208 16</inkml:trace>
  <inkml:trace contextRef="#ctx0" brushRef="#br1" timeOffset="-184232.08">6198 7390 113 0,'0'0'123'16,"0"0"-5"-16,0 0-9 0,0 0-12 0,0 0-11 16,0 0-3-16,0 0-7 0,0 0-3 0,0 0-3 15,0 0-3-15,0 0 5 0,0 0-5 0,0 0-5 16,0 0-6-16,0 0-13 0,0 0 7 0,0 0-7 15,0 0-5-15,0 0-5 0,-1 4-2 0,1-4 1 16,0 0 0-16,0 0-6 0,0 5 4 0,0-5-1 16,0 0-4-16,0 0 0 0,-1 4-1 0,1-4 0 15,0 0 3-15,0 0-1 0,0 0 2 0,-2 4 1 0,2-4 2 16,0 0 5-16,0 0-1 0,-3 1 4 0,3-1-1 16,0 0-2-16,0 0 9 0,-6 3 4 0,6-3 2 15,0 0 2-15,0 0-5 0,0 0-2 0,0 0 1 16,-10-5-3-16,9 1-4 0,-1 0-9 0,-1-1 3 15,0 2-4-15,1-1-1 0,-1-1-2 0,-1-2-3 16,0 1-4-16,1-2 0 0,-4 0-4 0,2-4 1 16,1 3-5-16,-2-7 2 0,1 0-1 0,1-1-3 15,-1 0-2-15,1-3-5 0,2-6 1 0,-1-3 2 0,3 2-3 16,3 1 0-16,0 0 3 0,0-2 0 16,4 2-5-16,-1 7 3 0,0 1-2 0,2 1 3 0,1 0-4 15,0 2 2-15,-3 5-3 0,4-3 0 0,-2 3 1 16,2-1-1-16,-3 3 2 0,-1 0-5 0,2-1 3 15,-2 2 0-15,0-1 0 0,0 4-1 0,-3-6 2 16,2 4-3-16,0 0-1 0,-2 4 0 0,-2-2 3 16,2 2 0-16,-3 2-3 0,0-7 4 0,0 7-2 15,-7-4-1-15,7 4 4 0,-6-1-2 0,6 1-2 16,-14 2-7-16,8 1-7 0,1 0 0 0,-3 2-1 0,0-1-2 16,3-1 0-16,-3 1 5 0,3-3 0 15,-2 1-1-15,2 1 1 0,-2-2 2 0,2 0 3 16,0 0 1-16,-1 0 1 0,6-1 1 0,-11 0 1 0,11 0 2 15,-10-3-4-15,5-1 5 0,0 1-3 0,1-3-6 16,-1 0 10-16,0-1-1 0,1 2 0 0,-2-4-2 16,1 1 3-16,1 1-3 0,0 1 0 0,4 0 4 15,-4 1 10-15,4 1-6 0,0-1 1 0,0 0-2 16,0 1 2-16,4-1-1 0,1 2-6 0,3-1 5 16,-2 1-1-16,0 1 1 0,5-1-4 0,0 1 3 15,-1 2 1-15,-2 0-1 0,2 1 0 0,-2-1-2 0,2 4 3 16,0-3-4-16,-2 3 1 0,-2 0 1 15,0-1-1-15,1-1 0 0,2 5 0 0,-5-2-1 16,1 0-3-16,-1 2 2 0,1-2 2 0,-4 4 0 0,4 1 4 16,-1-3-6-16,-4 0 2 0,0 2-8 0,1 1-26 15,-2 0-23-15,1 2-35 0,0-6-52 0,-5 4-241 16,0-2-416-16,0 2 185 0</inkml:trace>
  <inkml:trace contextRef="#ctx0" brushRef="#br1" timeOffset="-46542.68">24090 7248 70 0,'0'0'74'0,"0"0"-10"16,0 0-11-16,0 0 0 0,0 0-4 0,0 0-2 0,-6-3-15 16,6 3 0-16,0 0-9 0,0 0-11 0,0 0-18 15,0 0-13-15,0 0-10 0,0 0-2 0,0-5 1 16,0 5 1-16,0 0 1 0,0 0 2 0,0 0 3 15,0 0 3-15,0 0 2 0,0 0 4 0,0 0-3 16,0 0 7-16,0 0 6 0,0 0 12 0,0 0 15 16,0 0 5-16,0 0 9 0,0 0-4 0,0 0-1 15,0 0-4-15,0 0 5 0,0 0-6 0,0 0-8 0,0 0 6 16,0 0-5-16,0 0 0 0,0 0-1 0,0 0-5 16,0 0 0-16,0 0 1 0,0 0-6 0,0 0 4 15,0 0-2-15,0 0-5 0,0 0 1 0,0 0 6 16,0 0-9-16,0 0 3 0,0 0-1 0,0 0-3 15,0 0 3-15,0 0 0 0,0 0 2 0,0 0-1 16,0 0 1-16,0 0 4 0,0 0-1 0,0 0 2 16,0 0-1-16,0 0-2 0,0 0 4 0,0 0 0 15,0 0-4-15,0 0 4 0,0 0 3 0,0 0 2 16,0 0 2-16,0 0-9 0,0 0 4 0,0 0 4 16,0 0-5-16,0 0 0 0,0 0-6 0,0 0 4 15,0 0-3-15,0 0 9 0,0 0-10 0,0 0 5 16,0 0-1-16,0 0-4 0,0 0 6 0,0 0-7 15,0 0 0-15,0 0 3 0,0 0 3 0,0 0 10 0,0 0-2 16,0 0 8-16,0 0 2 0,0 0 3 0,0 0-5 16,0 0-2-16,0 0 5 0,0 0-5 0,0 0-11 15,0 0 8-15,0 0 0 0,0 0 1 0,0 0-4 16,0 0-1-16,0 0-3 0,0 0 1 0,0 0-7 16,0 0-3-16,0 0 6 0,0 0-2 0,0 0 5 0,13 9-7 15,-13-9 2-15,6 0-4 0,-6 0-5 16,11 1 5-16,-4-1-2 0,-1 0 7 0,1 3-12 15,1-3 5-15,-1 3-3 0,2-3 2 0,-2 1 3 0,0 0-6 16,2 1 5-16,-3-1-5 0,0 0-3 0,-1 0 4 16,1-1 0-16,-6 0 0 0,0 0-9 0,8 2 4 15,-8-2 5-15,6 0-6 0,-6 0 1 0,0 0 3 16,0 0 4-16,5 0-2 0,-5 0-6 0,0 0-2 16,4 2 6-16,-4-2-2 0,0 0-1 0,0 0-2 15,0 0 0-15,0 0 4 0,3 5-3 0,-3-5-19 16,0 0-7-16,0 0-17 0,0 0-5 0,0 0-37 15,0 0-163-15,0 0-270 0,0 0 119 0</inkml:trace>
  <inkml:trace contextRef="#ctx0" brushRef="#br1" timeOffset="-45800.41">24110 7165 104 0,'0'0'120'16,"0"0"-2"-16,0 0-6 0,0 0-8 0,0 0-12 0,0 0-8 15,0 0-4-15,0 0-5 0,0 0-7 0,0 0-14 16,-3-2-5-16,3 2-3 0,0 0-4 0,0 0-2 16,0 0-6-16,0 0-3 0,0 0-4 0,0 0-6 15,0 0 4-15,0 0-7 0,-10 4 2 0,6-1 0 16,0-1-8-16,-1 0-1 0,1 2 0 0,-1-1-3 0,1 0 1 16,-1 0-2-16,1 0 3 0,-5-1-1 15,4 1-5-15,0 2 3 0,1-3-1 0,-3-1 3 16,0 2-9-16,4-2 1 0,-3 2-2 0,2-2 4 0,-1 2 2 15,5-3-1-15,-7 3 3 0,7-3-4 0,-8 2 2 16,6-1-2-16,2-1 6 0,0 0 0 0,-4 1 8 16,4-1 2-16,0 0 2 0,0 0 1 0,0 0-5 15,0 0 4-15,0 0-7 0,0 0-2 0,0 0-4 16,0 0 3-16,0 0 0 0,0 0-2 0,0 0-1 16,0 0-7-16,-3 3 7 0,3-3 0 0,0 0-5 0,0 0-3 15,5 8 9-15,-5-8-1 0,2 4-3 16,-2-4-1-16,1 4 1 0,-1-4-5 0,1 8 1 15,0-6-2-15,1 1 8 0,1 0-1 0,-1 1 1 0,0-1-7 16,1 1 3-16,-1 1 1 0,2-3-2 0,-4 2 1 16,4-3 1-16,-3 3-4 0,1-1-2 0,-2-3 0 15,2 5 4-15,-2-5-4 0,4 4 5 0,-4-4 1 16,0 4-5-16,0-4 0 0,0 3 1 0,0-3 0 16,0 0-3-16,0 0-3 0,1 3 5 0,-1-3 0 15,0 0 5-15,0 0-2 0,0 6-6 0,0-6-14 16,0 0-34-16,0 0-35 0,0 0-188 0,5 4-297 0,-5-4 132 15</inkml:trace>
  <inkml:trace contextRef="#ctx0" brushRef="#br1" timeOffset="-43602.36">27601 6636 84 0,'0'0'84'0,"0"0"-5"0,0 0-17 0,-4 2-16 16,4-2 10-16,0 0-6 0,0 0-10 0,-5 2 0 16,5-2 1-16,0 0-3 0,0 0 0 0,0 0 0 15,0 0 3-15,0 0-12 0,0 0 1 0,-5 1-16 16,5-1 15-16,0 0 2 0,0 0-3 0,0 0-6 16,0 0 4-16,0 0 5 0,0 0 2 0,0 0-6 15,0 0 3-15,0 0-3 0,0 0 0 0,0 0 4 16,0 0-12-16,0 0 5 0,0 0 2 0,0 0 1 15,0 0 1-15,0 0-4 0,0 0 3 0,0 0 1 16,0 0 0-16,18 0-6 0,-11 0-3 0,1-1 9 16,3 1 2-16,2-2-3 0,0 2-5 0,5 0 7 0,0 0-4 15,-1 0 2-15,2 0-6 0,1-2-2 0,-1 2 1 16,-6 0-3-16,2-2 4 0,-2 2-6 0,2-1-1 16,-3 0 0-16,-1 0-6 0,1-1 10 0,1 2 2 15,-1-2 4-15,-5 2 0 0,2-1 1 0,-3-1 1 16,-1 2-2-16,0-2 2 0,-5 2-2 0,9-1 3 15,-9 1-5-15,0 0-4 0,9-1 0 0,-9 1-2 16,0 0-2-16,4-1-4 0,-4 1-3 0,0 0 2 0,0 0 0 16,0 0-3-16,0 0-5 0,0 0-13 0,0 0-22 15,0 0-14-15,0 0-28 0,-8 8-33 0,8-8-39 16,-5 4-136-16,5-4-308 0,-4 2 137 0</inkml:trace>
  <inkml:trace contextRef="#ctx0" brushRef="#br1" timeOffset="-42812.41">27611 6593 123 0,'0'0'119'0,"0"0"-11"16,6-3-13-16,-3 1-5 0,-3 2-10 0,4-3-4 16,-4 3-1-16,2-2-2 0,-2 2 0 0,3-2-2 15,-3 2-4-15,0 0-8 0,2-3-2 0,-2 3-4 16,0 0-1-16,0 0-3 0,0 0-12 0,0 0-2 15,4-4-9-15,-4 4-6 0,0 0 5 0,0 0-3 16,0 0-1-16,0 0-4 0,0 0 2 0,0 0-3 0,0 0 0 16,0 0-3-16,0 0-4 0,0 0 0 0,0 0-7 15,0 0 9-15,0 0-4 0,0 0 1 16,0 0 1-16,0 0-4 0,0 0 0 0,0 0 4 0,0 0-3 16,0 0-2-16,0 0 0 0,0 0-5 0,0 0 4 15,-9 9-3-15,5-4 5 0,0-1-2 0,-1-1-4 16,-2 1 8-16,2-1-3 0,0 2-4 0,1 0 4 15,-1 0-2-15,-1-2-3 0,0 1 4 0,4-1 0 16,-5 2-5-16,3-1 1 0,2-2 3 0,-5 3 2 16,1-2-4-16,2 0 3 0,0 1 2 0,-1-3-3 15,4 3-1-15,-3-2-2 0,4-2 0 0,-8 5 4 16,8-5-1-16,-5 2 3 0,4 1-8 0,1-3 3 0,0 0 5 16,-2 4 0-16,2-4 8 0,0 0 4 0,0 0 3 15,2 5 5-15,-2-5-1 0,6 3 2 0,-2-3-5 16,1 2-2-16,2-2 0 0,-1 3-2 0,3-2 1 15,1 0-4-15,1 3-4 0,-4-3 4 0,1 0 0 16,0 3-5-16,-1-4-2 0,-2 3-8 0,3-3 9 16,-4 1-2-16,-4-1 0 0,8 1-3 0,-8-1 5 15,5 1-2-15,-5-1-4 0,7 1 1 0,-7-1-1 16,0 0 3-16,0 0-3 0,7 0-2 0,-7 0-5 16,0 0 3-16,0 0 2 0,0 0 0 0,0 0-16 15,0 0-25-15,-6 9-44 0,6-9-53 0,0 0-160 0,-8 1-323 16,8-1 144-16</inkml:trace>
  <inkml:trace contextRef="#ctx0" brushRef="#br1" timeOffset="271.27">24136 9097 15 0,'0'0'152'15,"0"0"-15"-15,0 0-7 0,0 0-10 0,0 0-11 16,0 0-10-16,6-11-7 0,-6 11-17 0,4-4-1 16,-4 4-2-16,6-2 1 0,-6 2 0 0,2-5 1 15,-2 5-1-15,4-4-4 0,-3 1-2 0,1-1-5 16,-2 4-7-16,1-8-3 0,0 6-2 0,-1 2 5 0,2-8 0 16,-2 4-1-16,0 4-4 0,-2-6 0 15,2 2 4-15,-1 1 10 0,1 3-7 0,0-5-4 0,0 5-6 16,-1-7 0-16,1 7-4 0,0-7-10 0,-3 7 4 15,3 0-1-15,-1-7-4 0,0 4-7 0,1 3 2 16,-3-6-6-16,0 2 0 0,0 0-4 0,0 3-5 16,-1-3 2-16,0 1 0 0,2 0-7 0,-3-1 7 15,0 2-4-15,-3-1 3 0,6 2-4 0,-5 0 0 16,3-2-2-16,-1 3 2 0,0-3-2 0,-4 2-2 16,9 1-3-16,-10 1 0 0,2 2-4 0,4-3 6 0,-2 3-5 15,1-2-1-15,-3 3 4 0,4-2 3 0,0 3-4 16,-1 0 0-16,-1-3 4 0,2 2-4 15,-1 3 0-15,1 2-3 0,-2-2 5 0,3-1-1 0,1 3 1 16,-3-3-2-16,2 4-5 0,-1 0 7 0,4-1 0 16,-2-1 0-16,0-1-3 0,1 0 2 0,1 1-1 15,-1 1-5-15,2-2 8 0,-1-2-4 0,3 4-3 16,1-1 5-16,-2-4 3 0,4-1-2 0,-2 2-2 16,5-1 2-16,-5 0 0 0,3-2 0 0,1 1 0 0,1-6 2 15,0 3-1-15,4-2-2 0,-4 1 4 0,1-2-1 16,-1 1-2-16,-4-3 2 0,4 0-6 0,-5 1 2 15,3-1-1-15,0 0 2 0,-3 1-2 0,2-6 2 16,-2 5 0-16,1 0-3 0,1 0 0 0,-2-2 2 16,0 2-1-16,0 0-2 0,0-2 4 0,-3 2-3 15,1-1 1-15,0 1 0 0,1 2 0 0,-2-4 1 16,2 4-3-16,-2-2 0 0,0 0 3 0,0 3 0 16,2-3-4-16,-3 5 3 0,0-9 1 0,0 7 1 15,0 2 7-15,1-3 2 0,-1 3 2 0,-1-5-4 16,1 5 3-16,0 0 0 0,-4-7 0 0,4 7-5 15,-2-5 3-15,2 5-1 0,-2-3-1 0,2 3-2 0,-2-3 2 16,2 3-4-16,0 0-3 0,0 0 3 0,0 0-1 16,0 0 2-16,-2-4-10 0,2 4 8 0,0 0 0 15,0 0-2-15,0 0 0 0,0 0 5 0,0 0-1 16,0 0-4-16,0 0-2 0,0 0 3 0,0 0-1 16,0 0-1-16,0 0 3 0,0 0-3 0,-1 12 0 0,1-12 3 15,0 4-2-15,0-4-2 0,0 6 4 0,-1-3-3 16,0 1-5-16,-1-1 3 0,1 3 3 15,0 0-7-15,-2-1-1 0,3 2 8 0,-2 0 2 0,2-1 2 16,-2 1-3-16,0-1 1 0,2 2-1 0,-2 0 1 16,2-2 0-16,-1 1 0 0,1-2-2 0,0 2 0 15,1 1 0-15,1-3 1 0,-1 0-2 0,0 1 2 16,2 0-2-16,1-1-2 0,-2 1 3 0,1 1-1 16,-2-3 2-16,3 0 1 0,-1-1 0 0,-1 2-6 15,3-1 6-15,-2-1-3 0,0-1 0 0,3-1 3 16,-1 0-2-16,1 0 3 0,-6-1-1 0,14-1-6 0,-9 1 6 15,3-1 1-15,2 0-3 0,-3-2 0 16,0 1-1-16,1 0 1 0,-3 0 1 0,4-3-2 16,-4 3-6-16,3-1-23 0,-3 1-21 0,1-1-37 0,-1 0-42 15,4-2-53-15,-5-1-242 0,0 3-460 0,1-2 204 16</inkml:trace>
  <inkml:trace contextRef="#ctx0" brushRef="#br1" timeOffset="819.89">24443 8874 118 0,'0'0'165'0,"0"0"-12"0,1-5-8 15,-1 5-14-15,0 0-9 0,-1-5-11 0,1 5-12 0,0 0-4 16,0 0-9-16,0-4-8 0,0 4-5 0,0 0-9 16,0-5 1-16,0 5-2 0,0 0 3 0,0-3-4 15,0 3-1-15,0 0-4 0,-2-4 3 0,2 4 0 16,0 0-1-16,0 0 3 0,0 0 0 0,0 0-1 15,2-5 2-15,-2 5-3 0,0 0-2 0,0 0-1 16,0 0-4-16,0 0-5 0,0 0-10 0,0 0 1 16,0 0-4-16,0 0-4 0,0 0-1 0,0 0-4 0,-6-1-12 15,6 1 6-15,0 0-2 0,0 0 1 0,-2 10-3 16,-1-5-1-16,1 0-1 0,-2 2-3 16,1 1-1-16,-4 1 2 0,1-1-3 0,1 2 0 0,0 0-6 15,1 1 4-15,-2-1 2 0,2 2-5 0,0-2 0 16,1 1 0-16,1 2 1 0,-1-6 1 0,1 5 0 15,2-2-6-15,-2 2 5 0,1-2 1 0,1 0 1 16,0 1-3-16,0-1 2 0,1-2-3 0,-1 1-6 16,2-3 7-16,-1 2 3 0,0-3-2 0,-1 3-1 15,1-1-6-15,1-2 5 0,0 1 1 0,0 0 1 16,0-1 0-16,-1 2-3 0,2-3 1 0,0-1-10 0,0 0-6 16,0 1-18-16,1-1-13 0,-1 1-31 15,1-3-26-15,-4-1-34 0,9 0-62 0,-9 0-203 16,14-7-432-16,-10 3 191 0</inkml:trace>
  <inkml:trace contextRef="#ctx0" brushRef="#br1" timeOffset="1254.55">24598 8843 159 0,'0'0'179'0,"0"0"-5"16,0 0-13-16,0 0-8 0,0 0-16 0,-1-5-8 15,1 5-10-15,0 0-10 0,0 0-15 0,0 0-7 16,0 0-6-16,0 0-11 0,0 0-8 0,0 0-5 15,0 0-8-15,0 0 0 0,0 0 7 0,0 0 8 0,0 0-8 16,-2 16-3-16,1-13-3 0,0 3-5 0,-3 3-3 16,1-2 4-16,2 3-3 0,-3-1-5 0,1 1-3 15,1 0-3-15,1-1-4 0,-3 0-2 0,3 2-1 16,-1-1-4-16,2 2 2 0,2 0-5 0,-4-1 4 16,4 0-3-16,-4-1-1 0,2 2-1 0,0-1-1 15,2-1 1-15,-4-2-2 0,2 2-3 0,0 1 1 16,0-4-2-16,-1 0 2 0,1 1-3 0,0-3 2 0,-1 2-5 15,2-2 0-15,0 1-5 0,-1 2 1 16,0-1 3-16,3 1 2 0,-2-2-25 0,2-2-26 16,-1 0-34-16,2 1-42 0,0-1-70 0,-3-1-204 0,6-3-424 15,-1 0 187-15</inkml:trace>
  <inkml:trace contextRef="#ctx0" brushRef="#br1" timeOffset="2108.62">25170 8928 108 0,'4'-3'185'0,"-4"3"-11"0,0-5-2 0,0 5-10 16,4-2-12-16,-4 2-3 0,0 0-13 0,0 0-1 0,1-4-15 15,-1 4 0-15,0 0-13 0,0-5 0 0,0 5-13 16,0 0-3-16,0-5-2 0,0 5-5 0,0 0-9 16,0 0-8-16,-1-5-5 0,1 5-6 0,0 0-7 15,-4-2-4-15,4 2-4 0,0 0-5 0,0 0-1 16,-9 0-6-16,9 0-1 0,-8 2-4 0,3 0-5 15,-4 0 4-15,4 1-4 0,-4 0-5 0,2 1 2 16,-1-2-2-16,4 1-5 0,-4 2 2 0,5-1-1 0,-1 1-4 16,1 2 5-16,-2 1-1 0,5-4-1 0,-2 3-1 15,4 1 1-15,1 1 0 0,-1-2-1 16,1-2-1-16,3 5-1 0,-1-4 0 0,3 3 1 0,-2-2 1 16,3 1-2-16,-4-1-2 0,3-2 0 0,-3 0 1 15,3 0-2-15,-3-1-1 0,0 2 2 0,0-2-1 16,-1-2 1-16,1 2-1 0,3 0-7 0,-6 0 6 15,2-1 0-15,-1-1 0 0,-2 1 2 0,-1-3-2 16,3 5-3-16,-2-1 3 0,-1-1-4 0,1 1 5 16,-1-4 1-16,-1 6 1 0,1-2-3 0,0-4 0 15,-1 4 3-15,-2 0 0 0,-1 0-2 0,3-2 1 0,-2 1-6 16,-2 0 4-16,0 1-5 0,3-3 4 0,-5 3 1 16,2-1 4-16,1-1-2 0,-1 1 2 0,1-1-3 15,4-2-1-15,-10 3 3 0,6-3-3 0,4 0 0 16,-7 4 3-16,4-4-3 0,3 0 2 0,0 0-1 15,-8 3-5-15,3-1-17 0,5-2-21 0,-5 3-23 16,5-3-35-16,0 0-36 0,0 0-65 0,0 0-190 16,0-10-423-16,0 10 188 0</inkml:trace>
  <inkml:trace contextRef="#ctx0" brushRef="#br1" timeOffset="2603.65">25407 8838 28 0,'0'0'216'0,"0"0"-13"0,-2-3-20 15,2 3-17-15,0 0-15 0,0 0-11 0,0 0-21 16,0 0-8-16,0 0-9 0,0 0-7 0,0 0-11 16,0 0-8-16,0 0-10 0,0 0-4 0,0 0-3 15,0 0-8-15,0 0-1 0,0 0 3 0,-1 15 3 0,0-11-4 16,-2 2-7-16,2-2-2 0,-2 3-4 0,3-2 6 15,-2 5-2-15,-2 0-3 0,0 0-1 16,3-2-3-16,-3 3-3 0,3-1 1 0,-2 2-1 0,3-2 1 16,-1 1-7-16,-2 6 2 0,1-5-6 0,-1-1-2 15,3 3 1-15,-4 0-3 0,3 3-3 0,-3-5-1 16,3 1-1-16,1-2 0 0,-1 2 0 0,1 1-3 16,-3 1 0-16,3-8-2 0,0 4-3 0,-1-2 0 15,1-1 2-15,1-2-4 0,-2-2 2 0,1 3-3 16,0-4 1-16,0 2-11 0,0 0-14 0,0-5-16 15,4 5-15-15,-3-3-21 0,-1-2-26 0,5 1-38 0,-5-1-79 16,0 0-156-16,0 0-402 0,5-8 179 0</inkml:trace>
  <inkml:trace contextRef="#ctx0" brushRef="#br1" timeOffset="2908.55">25297 8995 23 0,'0'0'176'0,"7"-2"-15"16,-7 2-12-16,11 0-8 0,-4 0-10 0,-7 0-9 15,12 0-14-15,-6 0-9 0,7 0-11 0,-7 0-7 16,6 1-6-16,-2-2-8 0,-1 2-7 0,0-1-5 15,1 0-5-15,-2 1-9 0,1-1-2 0,-2 0-8 16,4 3 3-16,4-3-5 0,-5 2-2 0,1-3-2 16,-3 2-4-16,3-2-3 0,-2 1-3 0,3-1 0 15,-7 1 0-15,3 0-1 0,-1 0-16 0,1 1-20 0,0-2-27 16,-3 0-29-16,4-1-43 0,-9 2-152 0,10-1-296 16,-5 0 131-16</inkml:trace>
  <inkml:trace contextRef="#ctx0" brushRef="#br1" timeOffset="3487.59">25592 8978 109 0,'0'0'195'0,"0"0"-15"0,0 0-8 15,0-7-13-15,0 7-9 0,0 0-9 0,0 0-11 16,0 0-19-16,0 0-7 0,0 0-9 0,0 0-8 0,0 0-15 16,0 0-3-16,0 0-8 0,0 0-9 15,0 0-3-15,0 0-1 0,0 0-8 0,-12 7-5 0,12-7-2 16,-1 4-3-16,-4-1-2 0,4-1-1 0,-3 3 0 15,1-2 3-15,0 1 2 0,1 0-1 0,-2 1-2 16,3 0-2-16,-3 4 1 0,0-4-1 0,-2 4 0 16,2-2-4-16,2 3-2 0,0 0-1 0,1-1-7 15,1-1 3-15,-2-1-1 0,2 5 0 0,0-1-1 16,0 0-1-16,0 3-3 0,2-5 2 0,-2 1-5 16,0-4 3-16,0 3-4 0,1-3 1 0,1 0-1 0,0-1 1 15,0-2-2-15,0 1 5 0,4-3-1 0,-2 2-3 16,0-2 0-16,3-1-2 0,-7 0 1 15,17-4-3-15,-12 1 3 0,7-2-4 0,-2-2 2 0,-1-1 3 16,-1 1-3-16,1-2-5 0,-2 1 1 0,0-1-3 16,-1 3 10-16,-1-2-4 0,1 0-1 0,-2 3-4 15,0 0 6-15,0 0-1 0,-1 1-1 0,-1-1 1 16,1-1 0-16,-2 2-4 0,0 3 1 0,1-3 4 0,-2 4-3 16,2-4 4-16,-2 4-1 0,3-5-6 0,-2 2 6 15,-1 3-3-15,5-2 5 0,-4-1-2 16,-1 3 2-16,4-4 2 0,-4 4-2 0,3-3-2 0,-3 3-2 15,2-4 1-15,-2 4 0 0,0 0-4 0,0 0 4 16,0 0-3-16,0 0 3 0,0 0-2 0,0 0 2 16,0 0 0-16,0 0-3 0,0 0 0 0,6 11-1 15,-6-11 2-15,0 8-3 0,-2-3 1 0,2 0 4 16,0 2-1-16,0-2-5 0,0 2 6 0,0-1 1 16,0 2-5-16,0-1 6 0,0 0-2 0,0 4-1 15,2-2 0-15,-1-1-1 0,0-1 5 0,0 0-4 0,-1 0 2 16,4-4-1-16,-4 3-6 0,2-1 3 0,0-1-3 15,0 1 1-15,2-1-21 0,-2-2-19 0,2 1-22 16,-1-1-33-16,3 0-26 0,-6-2-44 0,12 0-207 16,-7 0-405-16,-5 0 179 0</inkml:trace>
  <inkml:trace contextRef="#ctx0" brushRef="#br1" timeOffset="4553.75">25971 9053 164 0,'0'0'171'0,"0"0"-8"15,-10 0-13-15,10 0-17 0,0 0-10 0,-9 3-11 16,5-1-5-16,0 0-6 0,-2 1-8 0,1-1-11 0,0 2-3 15,0 0-4-15,0 3-6 0,-2-5-5 0,1 5-1 16,1-2-5-16,-2 2 3 0,2-1-4 16,1 1-9-16,1-3-5 0,-2 3-1 0,1-1-7 0,0-1 1 15,0 2-11-15,3-1 1 0,-2-1-2 0,2 1 0 16,0 0-3-16,-1-1 2 0,2-1-5 0,0 0 3 16,0-4-8-16,2 7 2 0,1-4 0 0,-3-3 3 15,11 0-6-15,-4 2 0 0,2-2-1 0,-1-2-3 16,0 1 1-16,3-3-3 0,-1-3 3 0,1 4-2 15,1-4-4-15,-1 0 2 0,-2-1 2 0,5-4-3 16,-3 4-1-16,-6-4 1 0,8 3 1 0,-8-1 0 0,4 1 11 16,-3-1 0-16,1 3 4 0,-2-3 5 0,-1 4-2 15,2-2-1-15,-2-1 1 0,-4 3-1 0,5-1 3 16,-2 2-3-16,-1 0-4 0,1-2 4 0,-2 2-3 16,0-2-1-16,1 1-3 0,-1-1 1 0,-1 3-5 15,-1-1 1-15,-2-3-1 0,-1 3-2 0,3 1 1 16,0-1 4-16,-4 1-4 0,1 1 1 0,1 1 0 15,2-3 0-15,-3 2 0 0,0-1-2 0,4 4-4 16,-5-3 3-16,5 3 0 0,-4-2-7 0,0 0 5 16,4 2 0-16,0 0-3 0,-10 3 2 0,5-2-7 15,5-1 7-15,-8 4 1 0,5-1 0 0,1 1 0 0,-3 0-2 16,1-2 1-16,3 1 0 0,-3 2-4 0,0-1 2 16,1 0-1-16,0 1-5 0,-1 3 6 0,0-4-6 15,-1 1 0-15,4 3 7 0,-3-1-4 0,0-1 4 16,1 3-1-16,1 0 1 0,2-1 2 0,-4-3-3 15,2 3 0-15,0-1 1 0,1 0-2 0,1 0 2 16,-1 0-1-16,0-1-2 0,1 0 2 0,0 1-3 16,0 0 2-16,1-1 4 0,0 1 0 0,0-2 2 0,3 1-1 15,0 0-1-15,0-2 1 0,1 1-2 16,0 3-2-16,4-3 0 0,0 2 0 0,-2-3 2 0,0-1-4 16,2 1 4-16,1-1-8 0,4 0 8 0,-3-1-7 15,0-1 8-15,1-2-2 0,-1-1-5 0,0 0 5 16,0-1 0-16,-1 0 2 0,2-1-3 0,-1-1 3 15,-2 0-10-15,1 0 5 0,0 2 4 0,-2-4-2 16,-3 2-3-16,3 2 3 0,-4-1 2 0,0 0-5 16,-1 0 3-16,1 2-3 0,1-1 2 0,-1 2-1 15,-2-3 4-15,-2 4-3 0,2-4-1 0,3 0-1 16,-5 4 1-16,0 0 0 0,0 0-2 0,4-3 2 0,-4 3-3 16,0 0-4-16,0 0 7 0,1-2 2 15,-1 2-2-15,0 0 1 0,0 0 8 0,0 0-1 0,0 0 2 16,0 0 1-16,0 0 3 0,0 0 0 0,0 0-5 15,0 0 6-15,0 0-2 0,0 0 0 0,0 0-3 16,-10-3 0-16,10 3-6 0,0 0 5 0,0 0-4 16,-9 0 2-16,9 0-3 0,-8 3 1 0,5 1 1 15,-1-2-1-15,-2 1-2 0,6-3-1 0,-6 4 1 16,1 0-1-16,1-3 0 0,2 3-2 0,-1 1-2 16,2-1 3-16,-2 0 0 0,-3-1-5 0,4 0 3 0,-1 1 0 15,0 1-4-15,2 0 9 0,-1-2-3 0,-1 2 1 16,2 1-1-16,-1-1-4 0,2-1 4 0,0 1-2 15,2 1 5-15,-1-3-1 0,0 2-1 0,2-1-2 16,-1 1 2-16,1-4-1 0,1 1 0 0,3 2 1 16,0 0 0-16,-1-3-4 0,3 2 2 0,1-1-7 15,-3-2-5-15,4 0-15 0,-1 0-14 0,-1 0-21 16,4-2-23-16,-3-1-38 0,3 2-23 0,1-2-33 16,-1-2-77-16,-1-2-164 0,7-1-451 0,-6-2 199 0</inkml:trace>
  <inkml:trace contextRef="#ctx0" brushRef="#br1" timeOffset="5403.95">26426 9056 124 0,'0'0'193'0,"0"0"-16"0,0 0-16 0,0 0-13 0,0 0-16 15,0 0-12-15,0 0-13 0,0 0-8 0,0 0-12 16,0 0-9-16,0 0-4 0,-5 5-5 0,5-5 2 16,0 0-8-16,0 4-1 0,0-4 0 0,0 0 2 15,-1 7-1-15,1-7 3 0,-3 5-3 0,3-1-6 16,-1 0-2-16,-3-2-9 0,4 3 3 0,-4 0 0 16,3 1-4-16,-1 1-3 0,0-1 1 0,-2 2 0 15,3 1-1-15,-4 1-6 0,5 0-1 0,0-3-2 16,-2 0-1-16,2 1-4 0,-2-2-7 0,2 2 2 15,0-4-1-15,2 1-1 0,-2 0-4 0,0-2 5 16,2 2 3-16,1-1-1 0,0-4 0 0,1 3-10 0,-4-3 2 16,11 0 1-16,-4-3-2 0,3 2 1 15,-1-3 0-15,0-2-4 0,4-1 0 0,-5 1-1 0,1-1-2 16,-2-1-7-16,2 1 5 0,-5 0-1 0,1 0 1 16,-1 2-1-16,1 2-1 0,0-2 0 0,-1 0-1 15,-3 3 1-15,2-2 1 0,0 1 1 0,-3 3-1 16,3-4-2-16,-1 1 2 0,-2 3-6 0,0 0 5 15,0 0-9-15,2-3 8 0,-2 3-4 0,0 0 6 16,0 0-5-16,0 0-4 0,0 0 7 0,2 10-2 16,-2-10-3-16,-3 5 2 0,-1 0 1 0,5 2 0 0,-1 0 1 15,0-1-2-15,0 1 1 0,2-1-1 0,-2-1 1 16,1 2-2-16,0-2 1 0,1-1 2 0,-2 2-3 16,1-1 2-16,1-2 2 0,0 1-3 0,0-1 1 15,3-1 1-15,0 1-2 0,2-3 2 0,-2 0-6 16,3 0-1-16,0-3 6 0,0 1 2 0,2-1 0 15,0-1-2-15,0-3 2 0,-1 1-3 0,-1-3-7 16,1 0 6-16,-1-1-4 0,-3-2 7 0,0 2 0 0,3-2-2 16,-3-4-1-16,-1 4 3 0,-3 1-2 0,3 0 1 15,-3-1-1-15,-1 3-1 0,3-2 2 16,-6 1-2-16,3 2-2 0,0 1 1 0,0 0 2 0,0 0 1 16,-1 2 2-16,0 2 1 0,1-2 3 0,-3 0 1 15,3 5 1-15,0-7-4 0,0 3 1 0,0 4-1 16,-1-5 0-16,1 5-1 0,-4-6 0 0,1 4 1 15,3 2-2-15,0 0 0 0,-1-4 1 0,1 4 0 16,0 0-1-16,0 0-3 0,0 0 1 0,-4 0-2 16,4 0 2-16,0 0-3 0,0 0-1 0,-8 7 4 15,6-2-3-15,1 0 1 0,-2-1 0 0,2 1 2 0,-2 2-1 16,2-1 1-16,-3 4-3 0,3 1 2 0,-2-1 0 16,2 0 1-16,-1 2 0 0,0 0-9 0,2 0 10 15,0-3-6-15,0 1 10 0,0 2-2 0,0 0-3 16,0 0 0-16,2-2 0 0,0 0 0 0,-2-1 0 15,0-1 1-15,1-1 3 0,2 0-6 0,-2-2 2 16,3 1 2-16,1 0-3 0,-1-1 0 0,1-2 2 16,3 1 1-16,-2 1-2 0,2 0-18 0,0-3-24 0,3 1-28 15,-4-3-39-15,3 0-46 0,0-5-70 16,-4 1-235-16,1 1-494 0,2-6 219 0</inkml:trace>
  <inkml:trace contextRef="#ctx0" brushRef="#br1" timeOffset="5634.36">26656 9085 5 0,'0'0'201'15,"23"1"-16"-15,-15 2-11 0,2-2-15 0,2 1-12 0,-6-2-17 16,3 1-10-16,0-1-12 0,-1 1-10 0,1-1-8 15,-2 0-12-15,2 0-8 0,-1 3-4 0,-2-6-5 16,4 3-9-16,-10 0-9 0,12 0-6 0,-4-1-22 16,-2-2-24-16,2 2-15 0,1-2-25 0,2 2-41 15,1-3-59-15,-1 0-104 0,0 0-275 0,2 0 122 16</inkml:trace>
  <inkml:trace contextRef="#ctx0" brushRef="#br1" timeOffset="6054.52">26991 9044 98 0,'-4'-5'207'0,"4"5"-11"0,0 0-16 0,0-3-10 16,0 3-8-16,-1-5-13 0,1 5-12 0,0 0-6 15,0 0-12-15,0 0-7 0,0 0-19 0,0 0-9 16,0 0-11-16,0 0-5 0,0 0-2 0,0 0-6 16,0 0-6-16,0 0-6 0,0 0-4 0,0 0-7 15,0 0-1-15,0 0-3 0,0 0-5 0,-10 7-2 0,10-7-4 16,-8 3-2-16,8-3-1 0,-4 3 0 15,0 1-2-15,2-1-1 0,-2 2-2 0,0-2-3 0,0 1-8 16,-2-2 10-16,4 4-5 0,-1 0-2 0,-1-1-2 16,0 0 3-16,3 2-6 0,-2-2 9 0,1 2-3 15,-1 1 1-15,2-3-1 0,0 4 2 0,1-2 0 16,1 0-8-16,-1-1 4 0,1 3 1 0,2-2 1 16,1-2-2-16,-2 0 2 0,2 1-2 0,3 2 1 15,-1-3-1-15,0 1 1 0,1-1-1 0,-1 0 0 16,1-1-4-16,1 1 2 0,-1-1-2 0,-1 1 0 15,1-2 2-15,-1 2-3 0,-1-2 1 0,-1 1 1 0,-2-2-9 16,1 1 9-16,1-1 1 0,-3 1-3 16,-1-3-2-16,1 5 4 0,-1-5 0 0,0 4 2 0,0-4 1 15,-1 4-4-15,1-4 4 0,-4 4-1 0,0-2-2 16,4-2 3-16,-6 5-2 0,2-5 0 0,-1 5-2 16,0-5-26-16,0 1-39 0,-3-1-65 0,2 1-294 15,-3-3-456-15,-1-1 202 0</inkml:trace>
  <inkml:trace contextRef="#ctx0" brushRef="#br1" timeOffset="7353.42">24267 9506 164 0,'0'0'187'0,"0"0"-13"15,0 0-18-15,0 0-15 0,0 0-9 0,0 0-14 16,0 0-4-16,0 0-10 0,0 0-1 0,0 0-5 16,0 0-6-16,0 0 0 0,0 0 2 0,0 0-2 15,0 0 1-15,0 0 1 0,0 0-2 0,0 0-1 16,0 0-4-16,0 0-9 0,0 0-2 0,0 0-3 16,0 0-3-16,0 0-8 0,0 0-11 0,0 0-4 15,0 0-6-15,0 0-2 0,0 0-7 0,0 0-8 0,0 0 4 16,0 0-5-16,0 0 3 0,-3 3-3 0,2 2-2 15,-2 1-2-15,3-1-2 0,-1 2-2 16,1-1-2-16,-4 3 0 0,4 1-1 0,-1-1-6 0,-2 3 6 16,2-2-3-16,1 4 0 0,0-2-2 0,0-2-1 15,0 2 0-15,0 0 0 0,-2-1-1 0,0 0-1 16,2-1 2-16,0-1-2 0,-2 1-1 0,0-4 0 16,1 0-1-16,1-1 2 0,0 1-1 0,0-2-1 15,0 1 2-15,0-1-2 0,0-4 4 0,5 0-1 16,-5 0-1-16,8 1-4 0,-8-1 2 0,10-5 1 15,-1 2 2-15,-1-2 1 0,-2-2-3 0,3 1-1 0,4 0 3 16,-4-1-6-16,1 0 3 0,-2 4 0 0,-1-3-2 16,1 0-3-16,1 1 7 0,0 0-1 0,-1-1-1 15,-3 3-4-15,5-2 1 0,-5 0 2 0,0 0-2 16,2 3 1-16,-2-1 3 0,1 0 0 0,-1 1-9 16,-2-1 10-16,1 0-1 0,-1 0-3 0,-3 3 2 15,8-3-2-15,-8 3-1 0,5-2 3 0,-3 0-3 16,-2 2-1-16,7-1 3 0,-7 1-3 0,1-4-3 15,-1 4-1-15,0 0 8 0,0 0-4 0,0 0 4 16,0 0-4-16,8 9 2 0,-7-6-1 0,3-1 1 16,-4 6 1-16,0-3 0 0,0 2 1 0,0 0-2 0,-1 0 2 15,2 0 0-15,-1-1-1 0,0 0-1 0,0 0 1 16,0 0 1-16,0-1-2 0,-1 0 4 0,1 2-3 16,0-2-1-16,0-1 0 0,0-4 1 0,0 6-1 15,-3-3-4-15,3-3-1 0,3 4-3 0,-3-4-9 16,0 0-14-16,0 0-19 0,0 0-21 0,0 0-18 15,0 0-25-15,0 0-18 0,0 0-33 0,0 0-64 16,0 0-166-16,0 0-428 0,6-10 190 0</inkml:trace>
  <inkml:trace contextRef="#ctx0" brushRef="#br1" timeOffset="7970.47">24789 9650 44 0,'0'0'175'0,"0"0"-11"0,0 0-14 15,0 0-9-15,0 0-12 0,0 0-11 0,0 0-9 0,-8-11-8 16,8 11-5-16,-7-3-7 0,3 3-3 0,4 0-4 15,-13 0 3-15,6 0-3 0,-2 0-3 0,1 0-4 16,-1 0-3-16,3 1-3 0,-6 1-9 0,3 0 1 16,-1 0-1-16,-3 3-4 0,4-2-4 0,-1-1-4 15,3 1-6-15,-2 1-9 0,-2 1 4 0,6-2-4 16,1 0-1-16,-2-1-6 0,2 2 2 0,-1 0-3 16,1 0 0-16,2-2-3 0,2-2 3 0,0 5-4 0,0-5 1 15,7 5-4-15,-3-3-3 0,1-2-1 0,4 0 3 16,-2 2-4-16,2-4 0 0,-2 2-2 0,4-2-10 15,1-1 9-15,-3 3 1 0,0-2-5 0,1-1 0 16,-5 1-2-16,3 0-1 0,-3 2 2 0,3-3 2 16,-3 2-5-16,0 0 1 0,0-1 2 0,2 0-2 15,-3 1 0-15,-4 1 0 0,10-2 0 0,-8 1 0 16,-2 1-1-16,8 0 1 0,-8 0-3 0,0 0 4 16,9 0-2-16,-9 0-2 0,6 1 0 0,-6-1-3 0,0 0 5 15,8-2 1-15,-8 2 3 0,0 0-1 16,0 0-1-16,6 0-2 0,-6 0 1 0,0 0 2 0,0 0-3 15,3 5 0-15,-3-5 0 0,0 6 0 0,-1-3 2 16,1 1 1-16,-2 1-1 0,2 0 3 0,0 0-1 16,-1 0 0-16,0 0 4 0,-1-1-9 0,2 1 3 15,0 0 1-15,-1-1 3 0,0 0-2 0,0 0-1 16,1-4 0-16,-2 5 1 0,2-5 3 0,-1 3 1 16,1-3-2-16,0 0-2 0,0 0 2 0,0 0-3 15,10-1-8-15,-10 1 4 0,9-4-17 0,-5 1-11 0,0-1-24 16,2-1-24-16,-1 2-26 0,1-2-22 0,-1 0-45 15,0 1-240-15,2 0-441 0,-4-1 195 0</inkml:trace>
  <inkml:trace contextRef="#ctx0" brushRef="#br1" timeOffset="8703.59">24912 9574 73 0,'-4'-1'213'0,"4"1"-23"16,0 0-7-16,-10 0-10 0,10 0-14 0,0 0-13 15,-4 9-1-15,4-5-6 0,-2 0-6 0,2 5-15 16,-2-3-12-16,2 3-8 0,0-1-11 0,0 1-6 16,0-1-5-16,0 3-14 0,0-2 0 0,2-1-9 15,-2 0 0-15,2-1-8 0,-2-1 0 0,2 0-2 16,-2-1-3-16,2 0 5 0,-2 1-1 0,1-2-7 0,3-2 1 15,-2 3 0-15,1-3-3 0,-2 1-5 16,2-1-2-16,-3-2-1 0,3 7-3 0,-3-7-2 16,2 1 2-16,-2-1-5 0,5 1-3 0,-5-1-2 0,8 0-1 15,-8 0-2-15,0 0-1 0,14-2 1 0,-9-2-1 16,0 1 0-16,2 1-4 0,-2-1 3 0,1-1-3 16,-1 0 0-16,2 0-1 0,-2 0 3 0,0-1-5 15,1 0 2-15,-2 0 0 0,0-2-1 0,0 2 1 16,1 0 0-16,-3 0-4 0,0 0 3 0,-1 1 0 15,0-1-6-15,1 2 4 0,-1-1 0 0,-2-2 1 16,1 6-2-16,0 0-1 0,-3-6 2 0,3 6-1 0,-3-1 0 16,3 1-5-16,0 0 5 0,0 0-1 0,0 0 2 15,0 0 1-15,0 0-3 0,0 0 0 0,0 0 2 16,4 10 2-16,0-7-1 0,2-2-3 0,0 2-1 16,0-2 1-16,0 1 3 0,3-2-3 0,1 3 1 15,1-3-2-15,-5 0 2 0,6-1 2 0,-5-1 0 16,1 2-2-16,0-3 0 0,1-1-1 0,-2-1-1 15,-3 2 0-15,5-1 2 0,-4 1 0 0,-1 0-2 0,1-4-1 16,-2 5 4-16,-1-1-2 0,2-1 1 16,-4-1-1-16,4 2-1 0,-3 0 1 0,3 1 1 0,-4 2-5 15,0-7 6-15,0 7-2 0,0-5 1 0,0 5-1 16,-4-4 2-16,4 4-3 0,-1-4-1 0,-3 0 1 16,0 2 1-16,-1 0 0 0,1 1 2 0,-1-2-2 15,0 1 0-15,-4 2 0 0,1-2 1 0,8 2 0 16,-10 2 0-16,3-2-1 0,1 2 0 0,3 0-4 15,3-2 2-15,-7 4 1 0,5 1 0 0,0-1-2 16,0 1 5-16,2 0-1 0,-2 3 2 0,2-4-1 16,2 5 0-16,-2-1-1 0,2 2-1 0,-2-3 4 15,0 3-5-15,4-2 1 0,-4 0 3 0,4-2 2 16,-3 2-1-16,3-2-1 0,0 0 0 0,-1 0 1 0,4 0-1 16,-3-1 0-16,1-1-3 0,0 0 1 0,0-1-22 15,3 0-14-15,-2-1-23 0,1 0-19 0,-1 2-29 16,-2-1-20-16,1-3-44 0,3 1-260 0,-2-1-465 15,-6 0 205-15</inkml:trace>
  <inkml:trace contextRef="#ctx0" brushRef="#br1" timeOffset="9709.51">25828 9628 171 0,'0'0'172'0,"-2"-6"-6"15,2 6-8-15,-3-1-13 0,3 1 0 0,-4-4-8 16,4 4-1-16,0 0-8 0,0 0-8 0,0 0-8 16,0 0-5-16,-5-2-10 0,5 2-9 0,0 0-7 15,0 0-7-15,0 0-6 0,0 0-6 0,-5-4-15 16,5 4 1-16,0 0-2 0,-9 3-4 0,1-1-3 15,2-1-4-15,-3 1-3 0,1 1-2 0,3-3-3 16,-5 3-3-16,1 3-4 0,2-3 0 0,1 0-1 16,-2 1-3-16,0 3-2 0,3-4-1 0,0 2 1 0,2-1-3 15,2 4 3-15,1-3-3 0,1 3-2 0,4-1 1 16,2 2 0-16,0-1-1 0,7 1 3 0,-1 0-5 16,2 3-1-16,-2-4-2 0,1 3-4 0,-4-5 4 15,2 1 1-15,-2-2-6 0,-2 1-1 0,-3 0 0 16,0-1 3-16,-1-2 0 0,1 4 2 0,-4-5-1 0,2 3 3 15,-3-2-4-15,0-3 1 0,-3 4 2 16,3-4 1-16,-7 4-4 0,7-4 3 0,-9 1-2 0,2 1 5 16,2-2 5-16,-4 0 0 0,-1 0 4 0,2 1 0 15,-2-1 3-15,3-1 1 0,-4 1 0 16,2-2-4-16,0 2-4 0,2 0 1 0,0 0-1 0,7 0-3 16,-12 0 0-16,4 0 0 0,8 0-1 0,-10 0-8 15,4 0 5-15,6 0-7 0,-8 3-11 0,8-3-23 16,0 0-28-16,-6 1-26 0,6-1-34 0,0 0-58 15,0 0-235-15,0 0-450 0,0 0 200 0</inkml:trace>
  <inkml:trace contextRef="#ctx0" brushRef="#br1" timeOffset="10353.86">26120 9748 42 0,'2'-4'200'16,"-2"4"-17"-16,0 0-9 0,0 0-16 0,0-4-14 0,0 4-17 15,0 0-4-15,-4-5-2 0,4 5-14 0,0 0-5 16,-1-4-4-16,1 4-5 0,0 0-3 0,-1-5 0 15,1 5-4-15,0 0-5 0,0 0-6 0,-1-4-3 16,1 4-8-16,0 0-2 0,-7-4-9 0,5 2-8 16,2 2-3-16,-12-1-1 0,5 1-6 0,-1 0-1 15,-1 0-3-15,-4 0-1 0,3 3-2 0,-2-2-3 16,-2 2-2-16,5-1-2 0,-1 0-1 0,-1 3-1 16,2 0-2-16,0-1 0 0,2 0 1 0,2 2-2 0,1-2-5 15,1 2 1-15,1 0-1 0,2-1-2 16,-2-2 3-16,2 4-3 0,2-2 6 0,-2-2-7 0,3 3 2 15,1-2-2-15,2-3-6 0,4 2 7 0,-1-2-6 16,0 1 1-16,3-2 3 0,-1 0 2 0,4 0-1 16,2-2-3-16,-2-1-1 0,2 1 0 0,-3-2 1 15,-2-2-2-15,-2 3 1 0,3-2 1 0,-3-4-1 16,-1 4-3-16,1-1 3 0,-4 2-5 0,-1 0 4 16,1-2-2-16,-2 2 1 0,0-2 1 0,-2 4-3 15,0-2 2-15,2-1-1 0,-3 2 2 0,-1 3-1 0,4-5 3 16,-4 5-1-16,-2-4 1 0,2 4-2 0,0 0 0 15,-3-4 2-15,3 4-1 0,0 0-1 16,0 0-3-16,0 0 4 0,0 0-1 0,0 0-1 0,-12 5-2 16,8-1 0-16,0 1-1 0,1-1 0 0,3 3 2 15,-2-3-1-15,0 1 0 0,2 4 3 0,-4-2-2 16,3 0-5-16,1-2 1 0,0 5 6 0,0-5-3 16,1 3 1-16,5 0 2 0,-4-1 0 0,1-2 1 15,1 2-1-15,2-3-4 0,0 2 2 0,-1-3 2 16,1 0-6-16,1-1 0 0,2-2-24 0,-9 0-19 15,10-2-26-15,-2 1-28 0,0-1-32 0,-1-3-31 0,-3 0-63 16,1-2-157-16,3 0-414 0,-3 2 183 0</inkml:trace>
  <inkml:trace contextRef="#ctx0" brushRef="#br1" timeOffset="11386.77">26333 9689 45 0,'0'0'221'0,"-2"-2"-14"15,2 2-16-15,0 0-16 0,0 0-17 0,0 0-12 16,0 0-12-16,0 0-11 0,0 0-13 0,0 0-8 16,0 0-9-16,0 0-8 0,0 0-6 0,0 0-2 15,0 0-6-15,0 0-3 0,0 0-4 0,0 0-3 16,0 0-4-16,11 7-2 0,-11-7-4 0,0 5 3 15,0-5-1-15,0 6-1 0,0-6-5 0,-4 6-6 16,3-1-7-16,-1 1 2 0,0-2-4 0,0 1-3 0,0 1-4 16,0 0-2-16,-1 1-2 0,1-3-2 15,-1 2-1-15,3-1-8 0,-1-1 5 0,-1-1 0 16,2 2-4-16,0 0-5 0,-2-1-1 0,2-4 5 0,4 5-1 16,-4-5 1-16,2 1-3 0,-2-1 2 0,7 0 0 15,-7 0-1-15,0 0 1 0,12-1-1 0,-7-1 0 16,2 2-3-16,-1-3-1 0,3-1 2 0,-1-1-2 15,-2 0 1-15,3 4-3 0,-1-3 1 0,-2 2-1 0,-1-3 1 16,1 2-3-16,0 3-2 0,0-3 2 16,-6 3-3-16,5 0 6 0,-1-2 0 0,-4 2-1 15,2-4 1-15,-2 4 0 0,0 0-3 0,7-3 3 0,-7 3 0 16,0 0-3-16,4-2 1 0,-4 2 0 0,0 0 0 16,9 0-1-16,-9 0 0 0,0 0-1 0,0 0 3 15,6 0-1-15,-6 0 1 0,8 1-2 0,-8-1-2 16,5 4 4-16,-2 0-4 0,-1-2 3 0,-2-2-1 15,5 3 1-15,-5 1-1 0,3 0 1 0,-2 0-2 16,2-1 2-16,-2-1-2 0,-1-2 0 0,1 8 2 16,-1-6 0-16,0-2-1 0,2 3 1 0,-1 1-2 15,-1-4 3-15,4 4-1 0,0-3 0 0,1 1 1 16,2-2-2-16,0 0 0 0,0 0 1 0,1-2-1 16,2 1 0-16,2-2 1 0,-2 2 2 0,0-1-3 0,0-1 0 15,-1-1-3-15,1-1 5 0,0 0-1 0,-5 2 1 16,1 1-2-16,2-3 2 0,-5 3 0 0,4-3-2 15,-6 4 0-15,3 0 0 0,-3-4-2 0,3 2 0 16,-4 3 0-16,0 0 4 0,2-2-9 0,-2 2 6 16,0 0 2-16,0 0 1 0,0 0-4 0,0 0 1 15,0 0 2-15,0 0-1 0,0 0-1 0,0 0 0 16,0 0 3-16,0 0-3 0,-10 9 2 0,10-9-7 0,0 0 2 16,3 5 7-16,-2-1 0 0,2 0-5 0,-2 0 2 15,1-1 0-15,0-3-1 0,3 6 2 0,-4-1-3 16,3-1 3-16,0 0 0 0,1 1-1 0,0-1 0 15,-1-1 3-15,5 0-2 0,-4 0 1 0,4 1-1 16,3-2 0-16,-1 0-2 0,1-1 2 0,0-1-1 16,-1 0-2-16,0 0 3 0,3-3-2 0,-2-1 1 15,0 1 0-15,1-1 1 0,-4 0 0 0,3-1 1 16,-1-1-1-16,-2 1-1 0,1-1 3 0,-2 0-4 16,-3 3-1-16,0-6 3 0,-1 4-1 0,2 2 2 0,-2-2-3 15,0-2 0-15,-1 3 0 0,-1 0 1 0,1 0 2 16,-2-1 1-16,-1 5-2 0,0-8-2 15,-2 4 2-15,-1 0 0 0,0 2 1 0,-2-4 0 0,1 4-3 16,-2-1 2-16,1 2-2 0,0-2 2 0,-2 2-1 16,7 1-1-16,-9-1 1 0,9 1-1 0,-14 0 1 15,9 1 3-15,0 0-3 0,1 2-1 0,-2 1-1 16,-2-2 2-16,5 4 0 0,-1-1 3 0,-2 0-2 16,3 2 3-16,-1 2-3 0,-1-4 1 0,2 4 1 15,-2 1 0-15,3 1 1 0,-1-1-1 0,2-2-1 16,-1 0-1-16,1 1 4 0,1-2-1 0,3 3-2 0,-1-5 0 15,1 4 0-15,1-2 1 0,1 1 1 0,4-1 2 16,-2 0-2-16,2-2-3 0,0 2-15 0,4-2-31 16,-3-1-46-16,0 0-64 0,2-1-104 0,-3-6-172 15,1 0-464-15,-5 1 205 0</inkml:trace>
  <inkml:trace contextRef="#ctx0" brushRef="#br1" timeOffset="12369.29">27410 9639 22 0,'3'0'186'0,"-3"0"-12"16,0 0-5-16,2-3-7 0,-2 3-15 0,0 0 1 15,0 0-3-15,0 0-8 0,-1-7-8 0,1 7-5 16,0 0-12-16,0 0-14 0,0 0-7 0,0 0-10 16,0 0-7-16,0 0-8 0,0 0-11 0,0 0-1 15,9 8-1-15,-4-4-10 0,-2 4-1 0,0-1-3 16,1 0-6-16,-1 3 2 0,1 2-5 0,-2 0 1 15,-2 0 5-15,2 1 6 0,-2 2-2 0,0 2-2 16,-2 1 1-16,2 1-5 0,-4-1-3 0,3-1 5 16,-1 4-1-16,2-4 2 0,-3 2-4 0,0 2 0 15,1-3-2-15,-2 3-3 0,0-2 0 0,3 0-5 0,0-1-1 16,0 0-2-16,-2-2-3 0,3 1-3 0,1 2 1 16,-2-4-4-16,1-4 1 0,0 2-9 0,0 0 6 15,1-2 0-15,-1 1-3 0,0-1 0 0,-1 0 1 16,0-1 2-16,1-2-4 0,-2-2-5 0,2 1 6 15,-1-1 0-15,-1-2-11 0,2 0-20 0,0 0-17 16,0-4-19-16,1 7-32 0,-1-7-38 0,0 0-55 16,0 0-257-16,0 0-481 0,6-17 213 0</inkml:trace>
  <inkml:trace contextRef="#ctx0" brushRef="#br1" timeOffset="12737.98">27442 9771 36 0,'0'0'218'16,"0"-9"-22"-16,1 7-16 0,3-1-19 0,-4 3-17 0,8-3-9 16,-2 3-16-16,5-1-19 0,-2 1-1 0,3 0-9 15,-1 0-9-15,0 1-7 0,4 2-10 0,-3 0-7 16,2 2-4-16,-4-3-5 0,3 0-4 0,0 1-7 15,-2 1-2-15,1 1-1 0,-3-2-7 0,-3-1 0 16,2 1-5-16,-2 0 3 0,-1 3-7 0,-1-3 2 16,-3 0 1-16,1 1 10 0,-1-1-4 0,-1-3-4 15,-3 7 5-15,-1-3-4 0,-2 0 4 0,-4 2-1 16,1-3 3-16,-3 1-1 0,0-1 0 0,0-2 2 16,-2 0-3-16,-4 4-5 0,7-3 5 0,-2-1 1 15,1 1-10-15,1-1 4 0,-1-2 1 0,7 2-8 0,-2 0 2 16,7-1-4-16,-11 1-5 0,11-1-1 15,-5 0-3-15,5 0-9 0,0 0-19 0,-7 0-23 16,7 0-24-16,0 0-46 0,0 0-58 0,14-7-207 0,-5 1-412 16,3 4 182-16</inkml:trace>
  <inkml:trace contextRef="#ctx0" brushRef="#br1" timeOffset="13143.19">27855 9769 48 0,'0'0'185'0,"0"0"-14"15,0 0-12-15,0 0-14 0,0 0-16 0,0 0-9 0,0 0-12 16,0 0-2-16,0 0-5 0,0 0-5 0,-15 7-3 16,11-5-6-16,-1 2-7 0,-1 0 2 0,3-1-10 15,-5 3-2-15,6-1-5 0,-1-2-3 0,-1 2-1 16,3 0-11-16,-2 0-2 0,1 0 0 0,0 0-2 15,1 0-6-15,0 1-6 0,2-2 1 0,0 0-4 16,1 1-5-16,2-3 1 0,-1 3-4 0,3-3-3 16,0 1-1-16,1 1 1 0,0 0-4 0,-1-2-1 0,1 0 0 15,0-2-1-15,0 2-4 0,-1-2 2 0,-6 0-4 16,10-4 2-16,-2 2-6 0,-4-1 16 0,1 0 5 16,1 1 4-16,-2-1 2 0,-1-1 4 0,-1-1 5 15,2 3 0-15,-4-1 3 0,3-2-3 0,-1 1-1 16,-2-1-2-16,0 0-9 0,1 2 2 0,-1 3-3 15,-1-8-3-15,-1 6-1 0,-1-3-4 0,-1 1-3 16,1-1-2-16,-1 4 0 0,-1-1-4 0,-1-4-1 0,2 5-9 16,0-1-16-16,4 2-22 0,-7-3-20 0,3 3-27 15,4 0-23-15,-5-3-33 0,5 3-49 16,-1-6-238-16,1 6-464 0,4-5 205 0</inkml:trace>
  <inkml:trace contextRef="#ctx0" brushRef="#br1" timeOffset="13459.22">28068 9531 132 0,'0'0'173'0,"7"-3"-17"0,-7 3-10 0,0 0-3 16,0 0-13-16,13 4-14 0,-11-1-8 0,3 1-10 15,-1 0-2-15,-2 0 0 0,-3 3-1 0,1 0 9 16,1 0-7-16,3 3 0 0,-8 0 6 0,3 5-8 16,2-3-5-16,-4 4-11 0,-2-1-3 0,5 2-6 15,-2 0-8-15,0-3-4 0,2 3-5 0,-1 3-4 0,1-4-10 16,-2 2-2-16,1-1-3 0,-2-4-6 0,3-2 2 16,-1 1-4-16,-1 2-3 0,2-4-1 0,0 0-2 15,1-1-4-15,-2 2 1 0,1-5-10 0,0 2-26 16,1-4-28-16,0 1-31 0,0 3-31 15,2-7-49-15,0 1-244 0,-3-2-435 0,0 0 192 0</inkml:trace>
  <inkml:trace contextRef="#ctx0" brushRef="#br1" timeOffset="13953.38">28008 9771 19 0,'0'0'167'0,"0"0"-15"16,22 1-7-16,-12-1-13 0,-1 4-10 0,3-3-5 15,-2-1-14-15,1 4-9 0,2-3-9 0,-1 0-2 16,-1-1-5-16,1 0-4 0,-1 0-9 0,-4 1-6 0,5-2-2 16,-1-1-7-16,0-2-2 0,3 1-6 15,-4 1-3-15,2-1 1 0,-2-1-3 0,-1 0-1 16,1 0-1-16,-5 1-5 0,3 1 6 0,-4-2-2 15,1 1 5-15,0 1-2 0,0-1 0 0,-2 2-4 16,-3 1 2-16,3-4 0 0,-3 4-6 0,3-4-1 0,-3 4-5 16,3-3-1-16,-3 3-4 0,0 0 0 0,0 0-2 15,0 0 0-15,0-5-2 0,0 5-1 0,0 0 4 16,0 0-1-16,0 0 5 0,0 0-2 0,-7-2-1 16,7 2 4-16,0 0-2 0,0 0-2 0,0 0 1 15,-14 3-5-15,10-1 11 0,2 0-6 0,-2 1 6 16,-1 1-1-16,0 0 4 0,-1 0 0 0,0 0-3 15,0 3 1-15,-2-1 2 0,3 3 0 0,0-6 6 0,0 8 4 16,0-3-1-16,1-1-7 0,1-1-2 0,1 0-2 16,-1 2 2-16,2-1 2 0,-2 0-2 0,3-1 0 15,3 0-3-15,-2 0 2 0,4 3-7 0,3-4-5 16,0 2 3-16,-1-2-4 0,6 0-3 0,-2 0-3 16,2-1 6-16,-1-1-7 0,2-2-16 0,-1 2-25 15,1-3-26-15,-1-3-22 0,0 2-26 0,0-2-24 16,-2 1-25-16,1-5-45 0,-3 2-217 0,-1-2-455 0,2 2 202 15</inkml:trace>
  <inkml:trace contextRef="#ctx0" brushRef="#br1" timeOffset="14735.94">28464 9754 34 0,'0'0'207'0,"0"0"-12"0,0 0-15 16,0 0-16-16,-2-2-16 0,2 2-12 0,0 0-12 15,0 0-12-15,0 0-8 0,0 0-6 0,0 0-6 16,6-5-4-16,-6 5-2 0,0 0-5 0,0 0-3 16,0 0-6-16,0 0-3 0,0 0-3 0,0 0-4 15,0 0-6-15,0 0-5 0,0 0-4 0,0 0-3 16,0 0-3-16,0 0-6 0,0 0-2 0,0 0-2 15,0 0-3-15,0 0-3 0,0 0 1 0,0 0 0 16,0 0 1-16,0 0-4 0,0 0 1 0,0 0-1 16,0 0 0-16,0 0-1 0,0 0-3 0,0 0-1 15,0 0-4-15,0 0 3 0,0 0-2 0,0 0 1 0,0 0 3 16,0 0-2-16,0 0 1 0,0 0 6 0,0 0 2 16,0 0 4-16,0 0 5 0,0 0 1 0,0 0 5 15,0 0-1-15,0 0-1 0,0 0-5 0,0 0 1 16,0 0 0-16,0 0-10 0,0 0 2 0,0 0-7 15,0 0 2-15,0 0-3 0,0 0-6 0,0 0-5 16,0 0 3-16,0 0 1 0,0 0-4 0,0 0-6 16,0 0 7-16,0 0 1 0,0 0-3 0,0 0-3 0,0 0 4 15,0 0-4-15,-5 13 2 0,4-11-2 16,1-2-2-16,-2 7 2 0,-1-4 0 0,2 1 0 16,-2 1-1-16,-1-2-1 0,4 0 2 0,-1 1-2 0,-2 1 1 15,3-1-1-15,0-4-2 0,0 4 1 0,0-4 1 16,2 6 0-16,-2-1 1 0,2-3 1 0,-2 1 0 15,4 0 0-15,1-1 0 0,0 0-4 0,2-1 2 16,-2 3 0-16,4-4-1 0,-1 0-1 0,0 0 5 16,0 0-1-16,-2-2-4 0,2 2 5 0,0-3-4 15,-1 2 1-15,2-3 0 0,1 2 0 0,-4 0-1 16,-1-1 1-16,1-2 0 0,-3 1 2 0,-1 1-6 0,4 0 3 16,-2-1-2-16,0-1-1 0,1 3 3 15,-2-1 1-15,-2 0-1 0,-1 3-1 0,4-5-1 0,-4 5-4 16,1-6 7-16,4 6-3 0,-5 0 4 0,0 0-6 15,4-3 3-15,-4 3 0 0,0 0-1 0,0 0-1 16,0 0 2-16,0 0-9 0,0 0 10 0,0 0-3 16,0 0 1-16,0 0-2 0,0 14 1 0,-1-11 4 15,1 2-2-15,0 0 2 0,0 0-4 0,1 0 2 0,-1-1-1 16,1 3 0-16,3-2 3 0,-4 0-2 16,3 0 1-16,-1-2 3 0,2 2-1 0,-1-2 1 15,2 1 0-15,0-1 0 0,-1-2-4 0,2 0-4 0,1 2-16 16,-2-2-19-16,1-1-24 0,-6 0-21 0,16-2-30 15,-9-2-28-15,2-2-26 0,1 0-25 0,1 0-67 16,-1-4-162-16,-1 3-456 0,2-7 202 0</inkml:trace>
  <inkml:trace contextRef="#ctx0" brushRef="#br1" timeOffset="15022.8">28863 9506 23 0,'0'0'183'0,"0"0"-14"0,-1-6-16 16,1 6-17-16,-3-2-12 0,3 2-11 0,0 0-2 16,0 0 3-16,0 0-7 0,0 13-7 0,3-7-4 15,-3-1-13-15,0 3-5 0,0 1 1 0,0-1-6 16,0 1-2-16,-3 1 1 0,2 2-8 0,1 0-5 16,0 1 7-16,-3-1-6 0,3-2-1 0,0 4-8 15,0-2-4-15,-1 2-4 0,1-1 5 0,1 1-5 16,-1-2-10-16,0-1 3 0,0 2 0 0,0-2-7 15,-1 0-4-15,1-1 1 0,0 1-4 0,0-1-2 16,0-2-2-16,0 3-2 0,0-5-2 0,1 3-1 0,-1-4-5 16,0 3 3-16,0-1-9 0,0-2-19 0,0-1-23 15,0 2-23-15,-1-2-30 0,1-4-35 0,0 3-61 16,0-3-179-16,0 0-397 0,0 0 175 0</inkml:trace>
  <inkml:trace contextRef="#ctx0" brushRef="#br1" timeOffset="15232.43">28804 9748 71 0,'0'0'195'16,"4"-5"-15"-16,1 5-10 0,-5 0-15 0,14-3-11 16,-6 3-12-16,2 0-14 0,3 0-8 0,0 0-15 15,5-1-10-15,-6 1-4 0,2 1-10 0,-2-2-10 16,0-1-3-16,-1 0-7 0,-2 2-7 0,-1-3-5 15,-1 2-21-15,0 1-29 0,-2-3-25 0,-1 1-33 16,0-1-30-16,-1 1-45 0,1-3-110 0,1 3-274 0,-2-2 122 16</inkml:trace>
  <inkml:trace contextRef="#ctx0" brushRef="#br1" timeOffset="15476.06">29024 9711 148 0,'0'3'165'0,"0"-3"-9"15,-2 5-6-15,0-2-11 0,2-3-6 0,0 6-8 16,0-3-5-16,0 1-6 0,0 1-7 0,0 0-6 16,0 3-9-16,-1-4-6 0,2 1-7 0,-2 2-4 15,1-4-11-15,0 3-2 0,0 0-6 0,0-1-8 16,1-2 4-16,-1 3-5 0,0-3-3 0,0-3-5 16,-1 7-3-16,-2-5-4 0,3-2-3 0,-1 5-3 0,1-5 0 15,0 3-6-15,0-3-3 0,0 0-2 0,1 5 0 16,-1-5-6-16,3 4-4 0,-2-1-24 0,-1-3-15 15,2 3-21-15,-2-3-21 0,2 4-21 0,-2-4-50 16,0 0-187-16,0 0-363 0,0 0 161 0</inkml:trace>
  <inkml:trace contextRef="#ctx0" brushRef="#br1" timeOffset="15659.28">29130 9639 45 0,'0'0'191'0,"0"0"-18"0,0 0-22 15,0 0-16-15,0 0-8 0,0 0-14 0,-2 4-23 16,2-4-37-16,0 0-44 0,0 0-64 0,5 7-117 16,-5-7-187-16,5 3 83 0</inkml:trace>
  <inkml:trace contextRef="#ctx0" brushRef="#br1" timeOffset="16519.51">29307 9726 6 0,'0'0'213'0,"0"0"-11"16,0 0-17-16,0 0-12 0,0 0-18 0,0 0-12 0,0 0-17 16,-3 5-8-16,3-5-15 0,0 0-4 15,-4 4-3-15,4-4-5 0,-6 1-2 0,3 2-11 0,-1-2-1 16,4-1-4-16,-10 4-5 0,5-1-4 0,0 2-5 16,-3-3-2-16,3 4-7 0,-5-4 4 0,0 5-4 15,1-4 0-15,-1 3-5 0,1 0-5 0,0-1-5 16,1 2-4-16,0-2-1 0,3-2-2 0,0 2-4 15,1-1 0-15,-1 1-3 0,2-2-4 0,0-1 0 0,0 2 1 16,2 1-3-16,1-5 0 0,3 5-1 16,0-3 0-16,0 1-2 0,2-2 0 0,3 0-3 0,2-1-2 15,1 0 1-15,2 0 0 0,2 0-6 0,-2-2 1 16,1 0 0-16,-3-1 2 0,1-1-2 0,2-1-2 16,-5 2 1-16,3-2 4 0,-2 0-4 0,-5 1 1 15,3 1 1-15,-3 1-4 0,0-3 2 0,-1 3-2 16,0-2 3-16,-2 0-3 0,0 2 0 0,-2 2 0 15,3-3 2-15,-1-1 0 0,-2 4-1 0,1-5 0 16,2 2-1-16,-3 3-1 0,0 0 3 0,0 0-1 16,1-2-1-16,-1 2 0 0,0 0-1 0,0 0-1 0,0 0 2 15,0 0-7-15,0 0 5 0,0 0 0 16,0 0 1-16,-9 9 0 0,8-6 6 0,-1 0-13 0,1 1 10 16,0 0-1-16,-1 1-2 0,2-1 4 0,0 1-6 15,3-1 4-15,-2 1 4 0,1-1-2 0,1 0 0 16,3 2 8-16,-1-3-6 0,5 1 2 0,0 1-4 15,0-2 2-15,4 0 0 0,-1-1-2 0,-1 0 1 16,-1-1 3-16,3-2-3 0,0-1-2 0,-1-1 0 16,5-2 4-16,-8 0-3 0,8-2 2 0,-6 2-2 15,-1-4-3-15,1 2 1 0,-1-4-2 0,0-2 3 16,0 0 1-16,-5 4-1 0,2-6-1 0,-2 1 0 0,-1 2 3 16,-3-1-4-16,0 1 2 0,-2 1 3 0,-1-2 3 15,1 1 1-15,0 2-1 0,-3-4 1 0,-1 3 0 16,2 2 3-16,-1-3-2 0,-1 4 4 0,0-1 0 15,0 1-5-15,0 2 1 0,1-1 1 0,1 2-1 16,0 1 0-16,0-1 1 0,0 2-3 0,1 0-3 16,1 3 2-16,0 0-2 0,-1-7-9 0,1 7 9 15,-3-3 0-15,3 3-1 0,0 0-3 0,0 0 2 0,0 0-1 16,-11 5 0-16,7 0 1 0,-1 0 0 16,-3 1-3-16,2 0 0 0,-2 2 2 0,2 0 1 0,-1 0-2 15,0 4 1-15,-1-3-4 0,3 2 7 0,0 3-4 16,1-2 3-16,0-1 4 0,0 1 0 0,-2 4-4 15,6-1 5-15,-1 1-3 0,2-3-3 0,-1 1 5 16,5 1-5-16,-1-4 4 0,-2 0-3 0,2-2-7 16,3 1-33-16,-2-1-48 0,-4-2-68 0,5-2-133 15,-2-1-179-15,3-3-502 0,-3-1 223 0</inkml:trace>
  <inkml:trace contextRef="#ctx0" brushRef="#br1" timeOffset="28081.84">21269 7485 2 0,'0'0'166'0,"-6"-1"-13"0,6 1-16 0,-4-2-7 16,4 2-17-16,-3-3-15 0,3 3-4 0,0 0-5 15,0 0-10-15,0 0-5 0,-5-4-4 0,5 4-8 16,0 0-1-16,0 0-4 0,0 0 5 0,0 0-2 0,0 0-3 16,0 0 0-16,0 0 5 0,0 0-1 0,-4-2 0 15,4 2 5-15,0 0-1 0,0 0-2 16,0 0-1-16,0 0-3 0,0 0-6 0,0 0-2 0,0 0-4 15,0 0-5-15,0 0-7 0,0 0-1 0,0 0-3 16,0 0-5-16,0 0-2 0,0 0-2 0,0 0-4 16,0 0-1-16,0 0-1 0,0 0-1 0,0 0-3 15,0 0 1-15,0 0 0 0,0 0 2 0,0 0-1 16,0 0 2-16,0 0 2 0,0 0-2 0,0 0-1 16,0 0-2-16,0 0 1 0,0 0-2 0,0 0 0 0,0 0-2 15,13 9 4-15,-7-6-3 0,5 1-2 0,-1 2 1 16,3-1-2-16,3 2 1 0,1-1-3 0,-2 2 1 15,3 0-4-15,-1-1 1 0,1-2 0 0,-2 3-1 16,-6-1 3-16,3-3-2 0,-3 1-1 0,-1 0 1 16,-1-3 2-16,-3 3-4 0,3-4 1 0,-3 0 0 15,-4 2-1-15,-1-3 2 0,8 0-1 0,-4 1 5 16,-4-1-4-16,0 0 0 0,5 3-2 0,-5-3 1 0,0 0 0 16,0 0-1-16,0 0 0 0,0 0-5 0,0 0-21 15,0 0-20-15,0 0-20 0,0 0-14 0,1-8-20 16,-1 8-30-16,-2-6-34 0,2 6-55 0,-3-5-130 15,2-1-377-15,1 3 167 0</inkml:trace>
  <inkml:trace contextRef="#ctx0" brushRef="#br1" timeOffset="28385.85">21495 7468 51 0,'0'0'210'15,"0"0"5"-15,0 0-16 0,-2-3-14 0,2 3-20 16,0 0-11-16,0 0-20 0,0 0-9 0,0 0-11 16,0 0-6-16,0 0-2 0,0 0-11 0,0 0-5 15,13 10-5-15,-7-4-4 0,-1-3-8 0,0 2-6 16,3 2-8-16,-3-1-7 0,2-1-4 0,-1 2-5 16,0 1-4-16,0-1-3 0,1 3-3 0,-2-5-4 0,-1 1-4 15,-2 0-3-15,2-1 1 0,-1 1-2 16,-3 0-3-16,0-1 1 0,-2 0 2 0,0 2 2 0,-3 2 1 15,-1-5-4-15,-4 6-9 0,1-5 7 0,-1 0-2 16,-1 0-1-16,-2 1-4 0,-1-2 4 0,1 1-6 16,-1-2-20-16,1 1-27 0,-1-1-37 0,0 0-42 15,1-2-61-15,-1-2-237 0,5-1-449 0,0 1 198 16</inkml:trace>
  <inkml:trace contextRef="#ctx0" brushRef="#br1" timeOffset="29368.84">21508 6517 116 0,'0'0'121'16,"-4"3"-2"-16,4-3-10 0,0 0 3 0,-5 2-5 15,5-2-7-15,0 0-3 0,-4 2-4 0,4-2-4 16,0 0 0-16,-5 1 6 0,5-1-4 0,0 0-2 16,-8 1 2-16,8-1 1 0,0 0-2 0,-7 0-6 15,7 0-2-15,0 0-7 0,-8 0-6 0,8 0-4 16,0 0-6-16,-8 0-3 0,8 0-4 0,0 0-4 16,0 0-3-16,0 0-2 0,-6-1-2 0,6 1-1 15,0 0-6-15,0 0-1 0,0 0-3 0,0 0 1 0,0 0 0 16,0 0-1-16,0 0 2 0,15 9-6 0,-7-7 0 15,5 1-2-15,-3 2-1 0,9 1-3 0,-1 2 2 16,1-2-5-16,2 1-2 0,4 2-5 0,0 0 4 16,-4-1 0-16,-2-2-8 0,3 2 5 0,-3-3-2 15,-1 3 2-15,-2-5-5 0,-4 2 0 0,0-1 2 16,-4-2-1-16,-2 1-3 0,1 0-1 0,-1-1-1 16,-3 0-2-16,1-1 7 0,0 0-5 0,-4-1 1 15,0 0-6-15,0 0 3 0,0 0-14 0,0 0 4 16,0 0-9-16,0 0-3 0,0 0-3 0,0 0-12 15,0 0-11-15,0 0-5 0,0 0-14 0,0 0-7 0,-13-5-17 16,13 5-21-16,-2-4-18 0,2 4-33 0,-3-5-41 16,1 1-114-16,0-1-344 0,0 2 153 0</inkml:trace>
  <inkml:trace contextRef="#ctx0" brushRef="#br1" timeOffset="29568.04">21757 6568 73 0,'0'0'177'0,"0"0"-18"0,-1-4-3 0,1 4-12 16,0 0-12-16,0 0-11 0,1-5-14 0,-1 5-11 15,0 0-4-15,8 0-9 0,-8 0-10 0,0 0-7 16,11 4-3-16,-6-3-6 0,-1 3-6 0,1 0-6 16,-2 1-1-16,1-1-4 0,-2 0-2 0,0 1-2 15,-1 2 4-15,-2-1 4 0,-1 1-6 0,-2 0-1 0,-1 2-2 16,-1-1-5-16,-4 2-5 0,-1 0 1 0,-4 1 0 16,1 2-7-16,-1-4-22 0,-2 0-42 15,-3 3-41-15,3-4-100 0,-2 0-124 0,-3-1-334 0,4-1 148 16</inkml:trace>
  <inkml:trace contextRef="#ctx0" brushRef="#br1" timeOffset="39740.57">24171 10867 56 0,'0'0'172'0,"-3"-7"-9"0,3 7-13 15,-2-5-8-15,2 5-10 0,-1-5-5 0,1 5-8 0,0-5-3 16,0 5-10-16,-2-3-4 0,2 3-4 0,-1-3-7 15,1 3-4-15,0 0-3 0,0 0-4 0,-1-4-4 16,1 4-7-16,0 0-6 0,0 0-6 0,0-6-5 16,0 6 0-16,1-3-2 0,-1 3-5 0,0 0-5 15,1-4-3-15,-1 4-4 0,0 0-2 0,0-5-1 16,0 5-4-16,0 0-1 0,0 0-2 0,0 0-5 16,0 0 0-16,0 0-4 0,0 0 0 0,0 0 1 15,0 0-1-15,2-5-4 0,-2 5-3 0,0 0 0 16,0 0 0-16,0 0-2 0,0 0 1 0,0 0-2 15,0 0 0-15,0 0 0 0,0 0 0 0,0 0-3 0,-2 16-4 16,2-10 7-16,-1-1-2 0,0-1 0 0,1 2 1 16,-2 0-1-16,2 1 0 0,-1-1 0 0,1 3 0 15,-2-1-1-15,-1 3 0 0,2-3 3 0,-1 2-4 16,2-1 0-16,-1 1 0 0,1 0 3 0,-2-1-9 16,2-1 6-16,0 1 0 0,0 1 0 0,0 1-3 15,-1-2 2-15,-1-2 3 0,2 2 0 0,-1 3 0 16,0-4 0-16,1 4 0 0,-3-2-3 0,3 0 3 0,-1-1 0 15,1 0 0-15,-2 2-1 0,1-2 0 16,1 0-3-16,-1-1 5 0,0 0-5 0,-1-2-4 16,1 1 9-16,1 1-1 0,0-3-3 0,0 1 0 0,0 0-4 15,-1 0 7-15,1 0-2 0,0-1 0 0,0-1-3 16,1 0 7-16,-2 0-8 0,2-1 3 0,-1-3 5 16,0 8-1-16,0-8-1 0,1 3-1 0,-1-3 0 15,0 0 3-15,-1 6-1 0,1-6-2 0,0 0 4 16,0 0-2-16,3 0-1 0,-3 0 1 0,0 0-1 15,0 0-1-15,0 0 4 0,0 0-4 0,0 0-4 16,13-3 0-16,-13 3 6 0,3-3-1 0,-3 3-2 0,0 0-1 16,8-2 5-16,-6 1-4 0,2-3 3 0,0 1-2 15,-4 3 1-15,5-4 2 0,-5 4-2 0,5-3 0 16,0 1-4-16,-1-3 3 0,-1 1 1 0,-1 1 2 16,2-2-4-16,0-1 0 0,1 0-1 0,-1 3 3 15,2-4 1-15,-2 2-3 0,1 1-2 0,-1-1-4 16,0 1 7-16,1-1 0 0,0 0-3 0,0-1 2 15,3 2 0-15,-3 2 0 0,0-1 2 0,-1-2-2 16,5 2 0-16,-4-1-5 0,0 2 4 0,2-1 2 16,-5 0-1-16,3 1 0 0,0-1 1 0,-2 2 0 15,-3 1-1-15,5-3-2 0,-5 3 1 0,5-2-1 0,-5 2-1 16,4-3 5-16,-4 3-4 0,0 0 3 16,0 0 0-16,5 0-9 0,-5 0 7 0,0 0-2 15,0 0 3-15,0 0-2 0,4 7 4 0,-4-7-2 0,0 0 2 16,-1 5-7-16,1-5 6 0,0 5 0 0,-3-2-1 15,3-3 0-15,0 7 1 0,0-3-2 0,0-4 4 16,3 7-2-16,-2-3-2 0,0 0 1 0,-1 0 0 16,0 1 1-16,0-1-2 0,0 0-4 0,0-4 6 15,3 7-3-15,-3-2 2 0,0-5 3 0,1 4-3 0,-1-4 2 16,1 5-1-16,-1-5-1 0,2 3-2 16,-2-3 1-16,1 5 1 0,-1-5 2 0,0 0 0 0,1 3-1 15,-1-3 1-15,1 2 0 0,-1-2-3 0,0 0-9 16,4 5-11-16,-2-4-4 0,0 0-12 0,-2-1-6 15,5 5-7-15,-3-3-14 0,-2-2-16 0,7 6-14 16,-4-5-10-16,-3-1-10 0,4 3-23 0,-1-3-38 16,-3 0-126-16,0 0-324 0,0 0 144 0</inkml:trace>
  <inkml:trace contextRef="#ctx0" brushRef="#br1" timeOffset="40604.45">24616 11143 53 0,'-4'-3'153'15,"4"3"-9"-15,0 0-12 0,0 0-12 0,1-5-9 16,-1 5-8-16,0-7-14 0,0 7 2 0,0-5-9 16,0 5 0-16,0-4-4 0,0 4-7 0,0-5-8 15,-1 1 0-15,1 4-16 0,-2-5 1 0,2 5-5 16,-2-5-11-16,1 1 5 0,-4 1-5 0,5 3 0 15,-7-3-4-15,2 2-6 0,0 0 3 0,5 1-5 16,-10-3 2-16,2 3-1 0,8 0-5 0,-13 1 0 16,7 1-3-16,-2 0-3 0,3 1 2 0,0 0-5 0,1-2 0 15,-2 2 1-15,2 0-2 0,-4 1 0 0,3-1 1 16,1 2-3-16,2-1 3 0,-2-1-1 0,1 2 2 16,-1 0 2-16,3-1 2 0,-4 2 2 0,4-2-3 15,-3 1 0-15,4 0-1 0,-2-1-2 0,0-1 1 16,2 2 6-16,0-1 8 0,0-1 4 0,0-3 1 15,4 5-1-15,1-2 0 0,0-1 0 0,-1 0-3 16,1 1-4-16,0-3-1 0,3 2-4 0,1-1 0 16,-3-1 0-16,1 1-3 0,-1-1 0 0,-6 0-3 15,14 0 2-15,-9 0-1 0,-5 0-1 0,11-2-1 16,-5 0 0-16,-1 1-2 0,-1-2 2 0,-4 3-4 0,8-4 0 16,-6 1-2-16,2 2 0 0,1-3 1 15,3-1-2-15,-7 1-1 0,4 0 4 0,-1 0-3 0,2 0-1 16,-3-2 5-16,1 2-5 0,1 0 2 0,-1-1-2 15,-2 1 0-15,3 0 1 0,-2 0-3 0,-1 1 4 16,2-1-1-16,-4 2 1 0,0 2-3 0,0-6 1 16,0 6 1-16,2-5 0 0,-2 5 1 0,-2-5-2 15,-2 4 0-15,4 1-1 0,-3-6 2 0,3 6 1 0,-2-2-1 16,2 2-1-16,-5-4 2 0,5 4-2 16,-4-1-1-16,4 1 1 0,0 0-1 0,0 0 0 15,-7-3 2-15,7 3-1 0,0 0 0 0,0 0-2 0,0 0 4 16,0 0-3-16,0 0 1 0,-7 5-2 0,7-5 2 15,2 5 2-15,-2-5-3 0,-2 7 0 0,2-3 1 16,0-4 1-16,2 9 0 0,-1-5-3 0,-1 1 1 16,0-1 3-16,1 1-3 0,2 2 3 0,-3-3-2 15,1 2 0-15,-1 0 0 0,1-1 1 0,-1 1-1 16,3 0-1-16,-1-2 1 0,1 2 3 0,-1-4-3 16,0 3 2-16,2-1 0 0,-2 0-1 0,3-1 0 0,-1-2-2 15,-3 2 2-15,-1-3 1 0,7 4-8 16,-4-2 7-16,1 0-4 0,-4-2-12 0,6 2-15 15,-6-2-23-15,7 0-18 0,-7 0-20 0,9-2-44 0,-5 0-39 16,-4 2-144-16,5-5-345 0,-4 4 152 0</inkml:trace>
  <inkml:trace contextRef="#ctx0" brushRef="#br1" timeOffset="41151.84">24772 11090 124 0,'0'0'178'0,"0"0"-21"15,-3-4-17-15,3 4-16 0,0 0-10 0,0 0-9 16,0 0-11-16,0 0-12 0,0 0-5 0,1 12-7 15,-1-12-8-15,2 5-4 0,-4-1-7 0,2-4-3 16,2 7 2-16,-2-2-5 0,0-2-3 0,0 1-8 16,-2 1 3-16,1 0-1 0,0-1-5 0,-2 2-2 15,3-1-2-15,-1 1-4 0,0-1-5 0,1 1 1 16,-3-1 0-16,4 0-2 0,1-1-3 0,-2-4-2 16,-2 7-4-16,2-2 2 0,-1-2-5 0,1-3 3 0,0 4 0 15,0-4-1-15,0 0 6 0,-1 5 12 0,1-5 16 16,0 0 5-16,0 0 0 0,0 0-4 0,0 0-2 15,0 0-2-15,0 0-6 0,0 0-2 0,0 0-4 16,0 0 1-16,5-13-4 0,-4 9-3 0,2 0-3 16,-1-1-3-16,1 3 1 0,-2-3 1 0,2 0-4 15,1 0-2-15,-2 0-1 0,3 0 1 0,-1-2-2 16,0 1-1-16,-2 1-2 0,3-4 3 0,-1 2-3 0,0 0 0 16,0 0 2-16,4-2-5 0,-3 2 4 0,0 1-4 15,0 1-2-15,1-2 3 0,1 3 0 0,-2-2 1 16,1 2-1-16,-2-2 0 0,1 2-2 0,-1 4-1 15,0-3 0-15,0 1 1 0,-4 2-2 0,7-3 1 16,-7 3 0-16,8 0-3 0,-8 0-14 0,10 3-8 16,-5-1-10-16,0 0-12 0,2 2-12 0,-5-2-12 15,2 4-7-15,4-3-13 0,-6 0-22 0,5 0-24 16,-2 1-36-16,-1 0-120 0,0-3-318 0,1 3 140 16</inkml:trace>
  <inkml:trace contextRef="#ctx0" brushRef="#br1" timeOffset="41952.03">25170 11115 43 0,'0'0'147'0,"-5"-3"-15"16,5 3-7-16,-4-5-7 0,0 5-8 0,-1-2-9 15,5 2-7-15,-10-3-4 0,6 2-9 0,-3 1-5 16,7 0-5-16,-14 0-12 0,7 1 12 0,-4 2-11 15,4-3 2-15,-3 2-8 0,1 1-3 0,3 1 1 16,-3 1-10-16,0-2 0 0,2 2-4 0,2-1-3 16,-1 1-1-16,1 1-4 0,0-2 0 0,0 1 0 15,1 1-2-15,-1-1 0 0,2 1-4 0,0-2-5 0,2 2 7 16,0-4 2-16,-1 4 1 0,2-2 0 16,2 0 1-16,-2-4 1 0,0 3 1 0,0-3 1 0,4 5-2 15,0-3-4-15,-1 2 0 0,4-4-6 0,-1 1-6 16,2-1 2-16,-2 0 0 0,2 0 0 0,0-1-4 15,2-3 0-15,-3 2 1 0,1 0-2 0,-1-1-2 16,0 3 0-16,0-3-2 0,0 1 2 0,-2-3-2 16,6 0-5-16,-4 2 2 0,1-2-2 0,-2-1 1 15,3 1-1-15,-1-1-1 0,0 0 4 0,-2 0-1 16,-1-3-2-16,0 4 2 0,2-3-8 0,-5 0 6 16,5 0-1-16,-3-3 0 0,-2 1 0 0,2 0-1 0,1 1 0 15,-3-6 1-15,0 6-1 0,-1-4-2 0,-1 2 1 16,-1-1 2-16,-2 0 0 0,2 2-2 0,0-3-1 15,-3 1 2-15,0 3 1 0,0-2 0 0,0 2 0 16,-1 1-3-16,3 2 3 0,-1-1-3 0,-1 2 1 16,-1-1 2-16,4 3 4 0,-3-2-2 0,3 3-1 15,-2-4 4-15,3 6-3 0,-2-4-3 0,2 4 1 16,-4-1 1-16,4 1 0 0,0 0 0 0,-7 0-2 16,7 0-2-16,0 0-2 0,-10 2 3 0,9 1 0 0,-3 4 4 15,0-4-3-15,3 1 3 0,-3 3-2 16,0-1 0-16,0 1-6 0,3 0 4 0,-3 2 2 0,4 1-1 15,-3 0 2-15,1 0-1 0,2 1-1 0,2 0 3 16,-2 0-1-16,3 1 3 0,-3-2-6 0,2 2 3 16,0 1 2-16,-2-4-2 0,0 3-1 0,1 0 0 15,3-2 1-15,-4 0-2 0,2 1 2 0,0 0-2 16,3-2 0-16,-2 0 1 0,-1 0-3 0,2 1 3 0,1-2 1 16,-1 0 0-16,-3-1 0 0,3-2-3 15,0 1-10-15,-1-1-14 0,-1-2-26 0,2 1-35 16,0-1-31-16,2 1-55 0,-1-3-194 0,-5-1-396 0,11 0 175 15</inkml:trace>
  <inkml:trace contextRef="#ctx0" brushRef="#br1" timeOffset="42950.9">25612 11060 1 0,'0'0'186'15,"3"-3"-13"-15,-3 3-18 0,0 0-5 0,1-7-13 16,-1 7-13-16,0 0-4 0,0-3-5 0,0 3-8 0,0 0-8 16,3-3-11-16,-3 3-6 0,2-3-8 0,-2 3 2 15,4-4-6-15,-4 4-3 0,5-2-1 0,-5 2-1 16,0 0 4-16,4-3-2 0,-4 3 1 0,0 0 0 15,0 0-3-15,0 0-1 0,5-2-7 0,-5 2-4 16,0 0-3-16,0 0-6 0,0 0-6 0,0 0-4 16,0 0-3-16,0 0-4 0,0 0 0 0,0 0-2 15,0 0-5-15,0 0-2 0,0 0-2 0,0 0-2 0,0 11 0 16,0-11 0-16,-3 5-3 0,1-1-3 16,1-2 1-16,0 5-3 0,1-4 1 0,-2 2 0 15,1-1-2-15,1 0-1 0,-1 0-1 0,1-4 0 0,-3 7 2 16,3-3-2-16,0 2 1 0,0-4-1 0,0 2-1 15,0-4-1-15,0 5 1 0,0 0-1 0,0-5 2 16,0 5 0-16,0-5-1 0,3 5-2 0,-3-4-2 16,0-1 5-16,4 3 2 0,-4-3 0 0,8 1-1 15,-8-1-1-15,8 0 0 0,-8 0 0 0,10 0-1 16,-3-1 0-16,2 0 1 0,-4-2-3 0,2 0 5 16,0 1-1-16,-1-1-2 0,-2-1 0 0,2 1 0 0,0 1-2 15,-1-2 3-15,0 0-4 0,0 3 2 16,-1-5 1-16,0 4 0 0,-2 0-1 0,-2 2 3 15,7-5 3-15,-5 3 2 0,-2 2 2 0,0 0 0 0,3-3 2 16,-3 3-1-16,2-1-2 0,-2 1 3 0,0 0 1 16,0 0-3-16,0 0-1 0,0 0 3 0,5-3-6 15,-5 3 3-15,0 0-3 0,0 0-1 0,0 0-1 16,0 0 2-16,0 0-4 0,0 0 0 0,0 0 1 16,9 6-2-16,-9-6 0 0,4 5 1 0,-3-3-3 15,2 2 0-15,-2 0 3 0,1 0-3 0,1 0 0 16,0 0 3-16,-2 1-3 0,4-2 0 0,-1 1-3 0,-3-2 6 15,3 4-3-15,0-3 3 0,1 1-3 16,0 0 5-16,0-1-3 0,2-2 2 0,-5 2-2 16,6-1 3-16,-3 0-7 0,4-1 5 0,-3 2-3 0,1-3 0 15,-7 0 4-15,10-4-2 0,-4 2 1 16,1 0-2-16,-1-2 0 0,-1 1-1 0,-1 1 0 0,0-2 0 16,-1-1 1-16,0-1 0 0,-1 2-2 0,-1-1 3 15,0 0-2-15,0-2-8 0,-1-1 10 0,-1 4-8 0,1-2 5 16,-1 1-2-16,0-2-1 0,-1 3 1 15,1-2 8-15,-3-1-4 0,2 3 0 0,-2-1 1 16,-1-4-3-16,2 5 0 0,-1-2 3 0,0 1 1 0,1 0-1 16,-4 0-2-16,4 2 3 0,-1-1-4 15,1 0 2-15,-1 2-3 0,2 0 1 0,-2-1 2 16,4 3-1-16,-8-1-1 0,8 1 2 0,-7 0-2 0,7 0-26 16,-8 1-10-16,3 2-22 0,1-2-16 0,-1 1-20 15,0 1-23-15,1-1-25 0,-3 2-28 0,7-4-56 16,-5 3-150-16,4 0-409 0,-2-1 180 0</inkml:trace>
  <inkml:trace contextRef="#ctx0" brushRef="#br1" timeOffset="43427.34">26062 11059 95 0,'-10'1'141'0,"10"-1"-11"0,-8 2-11 0,6 0-9 16,-2 1-3-16,0 2-9 0,-1-1-3 0,1 0-10 16,0 1-6-16,0 0-7 0,3 1-2 15,-3-4-3-15,4 3-5 0,-5-1 0 0,5 2-4 0,-2-1-2 16,0-1-4-16,2 1-4 0,0 0-2 0,0-1-1 15,0 3-2-15,2-4-1 0,0 2-3 0,2 0 3 16,0 0-2-16,-2-2-8 0,6 2-2 16,-2-1-5-16,6 2-2 0,-3-3-1 0,4 1 1 0,-4-3-6 15,2 4 0-15,-1-4-1 0,-2 0-2 0,1-1-2 16,-1-1 2-16,-1 1-4 0,0-1 0 0,-3-2 1 16,1-1 0-16,-1-1-2 0,-1 4-1 0,2-5 0 15,-2 1 3-15,-2 0 2 0,0-2-3 0,1 2-3 16,-4-2 3-16,0 2-4 0,1-3 2 0,-1 0-2 15,-4 3 0-15,2-3-4 0,0 3 3 0,-1-3-2 0,0 4 2 16,0-3-1-16,1 4-2 0,-1-2 1 0,1 2-9 16,0-4 7-16,2 6 1 0,-2-2 1 0,0 0 0 15,4 3-1-15,-6-3-2 0,6 3 4 0,-6-1-2 16,6 1-5-16,0 0-14 0,0 0-13 0,0 0-22 16,-12 4-22-16,9-3-22 0,3-1-26 0,0 0-45 15,0 5-128-15,0-5-319 0,4 4 142 0</inkml:trace>
  <inkml:trace contextRef="#ctx0" brushRef="#br1" timeOffset="43934.06">26247 11067 79 0,'0'0'154'16,"0"0"-20"-16,0 0-8 0,0 0-11 0,-10 4-17 16,10-4-15-16,0 0-1 0,-5 2-2 0,5-2-11 0,0 5 0 15,0-5-5-15,-4 3-1 0,4-3 0 0,0 7-5 16,0-5-5-16,0 4-2 0,0-6-5 16,-1 6-5-16,-2-3-6 0,3 2-2 0,0 0-3 0,0 2-2 15,4-3-4-15,-4 1 0 0,0 0 0 0,4 1-2 16,-4-2-2-16,4 3-4 0,-3-4-2 0,-1 2-2 15,4-2 1-15,-4 1-1 0,4 0-3 0,-4-4 2 16,1 7-3-16,-1-7 2 0,1 1 6 0,-1-1 7 16,0 0-1-16,4 3-6 0,-4-3-3 0,0 0 2 15,0 0-4-15,0 0 4 0,13-4-2 0,-10 3-9 16,2-3 1-16,-3 2 6 0,1-5 1 0,-1 4-2 16,1-3 3-16,1 1-5 0,-2-3 4 0,1 1-6 0,1-1 3 15,0-1-4-15,-1 0 1 0,4 0 1 0,-5-2-3 16,2 2 10-16,0 1 2 0,0-1 2 0,-3 4 2 15,3-3-2-15,-1 4-1 0,-2-2 0 0,4 0-3 16,-3 1 9-16,1 2 8 0,-1-3 4 0,1 2 0 16,0 0-3-16,1 2-5 0,-1-2-5 0,1 0 0 15,1 4 0-15,0-2-4 0,0-2-1 0,-1 3-7 16,-4 1 3-16,9-1-1 0,-5 0-7 0,1 0-15 16,-5 1-12-16,0 0-16 0,10 2-21 0,-10-2-24 15,6 1-23-15,-6-1-39 0,6-2-209 0,-6 2-384 0,6-4 170 16</inkml:trace>
  <inkml:trace contextRef="#ctx0" brushRef="#br1" timeOffset="44334.13">26519 10853 55 0,'0'0'126'16,"0"0"-14"-16,0 0-10 0,0 0-4 0,0 0-5 15,0 0 0-15,13 5-10 0,-13-5-7 0,0 0-1 16,4 4-6-16,-4-1-3 0,0-3-2 0,3 7 1 16,-3-2 3-16,0-2 0 0,0 2-6 0,0 2-7 15,1-2 8-15,-2 3-11 0,1-1 0 0,-1 2 3 16,1 0-3-16,0 1-6 0,-2 1-6 0,2-1 2 15,2 1 1-15,-1 2-1 0,-1-2-5 0,0 5-2 16,1-3-6-16,0-1-3 0,2 3 1 0,1 0-4 16,-2-6-2-16,-1 4-4 0,2-1 1 0,-2-1-5 15,2-1 2-15,-3-1-3 0,1-1-1 0,0-2-2 0,1 0 2 16,-1 0-4-16,0-1 0 0,1 1-1 0,-1-1 2 16,0 0 1-16,1-3 0 0,-1 1-4 0,1 1-2 15,0 1-1-15,-2-5-16 0,5 5-16 0,-4-5-20 16,3 3-22-16,-4-3-35 0,6 1-42 0,-6-1-161 15,0 0-334-15,14-4 148 0</inkml:trace>
  <inkml:trace contextRef="#ctx0" brushRef="#br1" timeOffset="44767.03">26722 11060 127 0,'2'-2'162'0,"-2"2"-6"0,5-2-7 0,-5 2-11 16,0 0-13-16,5-4-4 0,-5 4-11 0,3-2-12 15,-3 2 5-15,0 0-4 0,0 0-4 0,0 0-3 16,0 0-6-16,0 0-3 0,0 0-6 0,0 0-6 16,0 0-11-16,0 0-7 0,0 0-3 0,0 0-4 0,0 0-5 15,-15-3-4-15,15 3-4 0,-11 3-6 0,6-3 0 16,5 0-3-16,-14 2-2 0,10 4-2 15,-2-5-4-15,-2 2-2 0,3-1-1 0,-4 1-1 0,1 2 1 16,3-1-4-16,-4 0-2 0,3-1 3 0,0 0-4 16,1 1 3-16,-1-1-1 0,-1 1-1 0,2 0 0 15,-2 0-4-15,3-2 3 0,-1 1-3 0,3 0 1 16,-2 1-1-16,4-4 1 0,-5 5-1 0,2-1 6 16,3 0 5-16,0 0 2 0,3-2 3 0,2 2 1 15,-1 0 1-15,0-1-1 0,1 1-3 0,4 1 0 16,1 0 0-16,0-2-2 0,-1 1-3 0,1-1 1 0,-1-1-2 15,-1 0-1-15,-3 1-2 0,4-2 0 0,-3 0-1 16,2-1-2-16,-3 0 0 0,0 2-8 0,-5-2 7 16,8 3-3-16,-8-3 3 0,5 0-18 0,-5 0-31 15,0 0-36-15,5 2-51 0,-5-2-69 0,0 0-180 16,0 0-413-16,0 0 182 0</inkml:trace>
  <inkml:trace contextRef="#ctx0" brushRef="#br1" timeOffset="46540.29">23499 11160 63 0,'0'0'184'0,"0"0"-12"0,-1-4-13 0,1 4-11 15,0 0-15-15,0 0-15 0,0 0-8 0,-3-3-9 0,3 3-12 16,0 0-7-16,0 0-14 0,0 0-3 0,0 0-6 16,0 0-3-16,0 0-5 0,0 0-5 15,0 0-4-15,0 0-4 0,0 0 0 0,0 0-1 0,0 0-2 16,0 0-7-16,0 0-3 0,0 0-1 0,0 0-3 15,0 0-1-15,0 0-4 0,0 0 2 0,0 0-5 16,0 0-4-16,0 0 7 0,0 0-8 0,9 8 2 16,-9-8 9-16,0 0 3 0,0 0-2 0,3 2 13 15,-3-2 7-15,0 0 4 0,2 2 4 0,-2-2 4 16,6 3 0-16,-6-3-1 0,8 0 0 0,-8 0-4 16,13-3-3-16,0 1-4 0,-3 2-5 0,4-2-3 0,-1 1-2 15,8-2 0-15,-4 1-3 0,7 0-3 0,6 0-2 16,-10-1 1-16,1 1-10 0,0 1 3 0,-3-1-2 15,-1-1-6-15,-5 2 8 0,1 1-4 0,-1-3 0 16,-5 3-1-16,0-1 0 0,-2 0 0 0,-5 1-2 16,7-2-3-16,-7 2-1 0,8 0 1 0,-8 0-1 15,4-1 1-15,-4 1 0 0,0 0-5 0,0 0-6 16,0 0-20-16,0 0-30 0,0 0-33 0,0 8-37 16,0-8-64-16,0 0-240 0,-6 4-463 0,6-4 205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11:32.6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9072 7086 58 0,'0'0'129'0,"-4"3"-18"0,4-3-10 0,0 0-5 16,0 0-6-16,0 0-17 0,0 0-4 15,0 0-2-15,0 0-2 0,0 0 2 0,0 0 3 16,0 0-4-16,0 0 3 0,0 0 0 0,0 0 2 0,0 0-4 16,0 0-3-16,0 0-3 0,0 0 0 0,0 0-6 15,0 0-6-15,0 0-1 0,0 0-7 0,0 0-5 16,0 0-10-16,0 0 6 0,-10-1-2 0,10 1-7 16,0 0-4-16,0 0 2 0,0 0-1 0,-8 1-1 15,8-1-3-15,0 0 5 0,0 0-1 0,0 0 4 16,0 0-2-16,0 0-2 0,0 0 1 0,0 0-2 15,0 0-1-15,0 0 0 0,-6 1-6 0,6-1 0 0,0 0-1 16,0 0-9-16,0 0 6 0,0 0-1 16,0 0 4-16,0 0 4 0,0 0 2 0,0 0 1 15,0 0 1-15,0 0 1 0,0 0-3 0,0 0 0 0,0 0-2 16,9-9-2-16,-4 6-1 0,0-1-4 0,0 1 1 16,3 0 1-16,1-3-1 0,-4 1-3 0,0 1-1 15,3 2 1-15,-2-1-1 0,1-2 0 0,3 1-1 16,-1 0 2-16,1 1-3 0,3-2-1 0,-3 1-4 15,0 1 2-15,2-1-10 0,-5 1-10 0,0 1-1 16,4-1-17-16,-7 3-9 0,1-3-6 0,-5 3-4 16,9 1-4-16,-9-1-7 0,3 4-1 0,-3-4-8 15,1 6-10-15,-1-6-16 0,-4 8-20 0,2-4-26 0,-2 2-95 16,0-2-264-16,0 0 117 0</inkml:trace>
  <inkml:trace contextRef="#ctx0" brushRef="#br0" timeOffset="245.72">9136 7144 66 0,'0'0'169'0,"0"0"-7"0,0 0-7 0,-4 2-8 15,4-2-7-15,0 0-11 0,0 0-8 0,0 0-14 16,0 0-7-16,0 0-8 0,0 0-6 0,0 0-10 16,0 0-10-16,0 0-4 0,0 0-8 0,0 0-4 15,0 0-5-15,0 0-7 0,0 0 1 0,0 0-8 16,0 0-2-16,0 0 1 0,0 0-6 0,0 0-4 15,0 0 3-15,0 0-4 0,13-1 1 0,-13 1-6 0,0 0 4 16,11-3-4-16,-6 2-4 0,2-2-1 0,3 2-4 16,-1 0-13-16,1-1-20 0,2 0-26 15,-1 2-26-15,2-3-36 0,1 2-198 0,-4-3-341 0,2 1 151 16</inkml:trace>
  <inkml:trace contextRef="#ctx0" brushRef="#br0" timeOffset="1527.73">10804 8007 35 0,'0'0'119'0,"0"0"0"0,0 0-3 0,-3 1-10 16,3-1-6-16,0 0-15 0,-4 4-3 0,4-4-16 15,0 0-5-15,0 0 3 0,0 0-12 0,0 0-4 16,-3 3-5-16,3-3-9 0,0 0 1 0,0 0-3 16,0 0 5-16,0 0 4 0,0 0-4 0,0 0 10 15,0 0-4-15,0 0 1 0,0 0-4 0,0 0 0 0,0 0-4 16,16-7-3-16,-10 5 2 0,2-4-5 0,2 2-7 15,-1-2 5-15,-1 5-3 0,-2-5-4 0,3 3-4 16,0 1 0-16,3-2-2 0,-7 4-4 0,1-2-1 16,1 2-3-16,-2-2 2 0,-5 2-3 0,10 0-3 15,-6-1 9-15,-4 1-8 0,0 0-1 0,6-1-3 16,-6 1-3-16,8 2-1 0,-8-2-2 0,0 4-2 16,0-4-1-16,-5 6-4 0,2-3 1 0,-2 3 0 0,0-2-3 15,-5 2 4-15,3 1 1 0,0-2-1 0,0-1 3 16,0 5-2-16,0-4 2 0,1 2 1 15,1-1 3-15,-2-1-1 0,5-1 0 0,-2 1 0 0,0-3-5 16,0 4 9-16,3-4-1 0,1-2 3 0,-4 4-1 16,4-4 2-16,0 4-2 0,0-4-1 0,0 0 1 15,0 0 7-15,0 0-8 0,23-8 0 0,-14 3 1 16,5-2-2-16,1 0-15 0,2-1-22 0,-3-2-37 16,3 4-27-16,-5 1-141 0,0-2-264 0,-1 2 117 15</inkml:trace>
  <inkml:trace contextRef="#ctx0" brushRef="#br0" timeOffset="18430.09">9113 6979 29 0,'0'0'151'0,"0"0"-19"0,0 0-13 15,0 0-7-15,0 0-18 0,0 0-8 0,-13-8-4 16,13 8-17-16,0 0-3 0,0 0-1 0,0 0-13 16,0 0-1-16,0 0 0 0,0 0 3 0,0 0 1 15,0 0 1-15,0 0-3 0,0 0 5 0,0 0 0 16,0 0-9-16,0 0-1 0,0 0 4 0,0 0-7 15,-4-1 0-15,4 1 1 0,-1-5-6 0,1 5-5 16,0 0-2-16,0 0 0 0,1-5-1 0,-1 5-5 16,0 0 1-16,0 0-5 0,0 0-1 0,0 0 1 0,0 0-7 15,0 0 4-15,0 0-7 0,0 0 2 0,-1-6 0 16,1 6-4-16,0 0 0 0,0 0 3 0,0 0-6 16,0 0-1-16,0 0 1 0,0 0 2 0,0 0 1 15,0 0-2-15,0 0-1 0,0 0-2 0,0 0 2 16,0 0 0-16,0 0 0 0,0 0 0 0,9-1-2 15,-9 1-3-15,8-3 7 0,-3 3-2 0,-1-1 2 16,5 1-6-16,-4-3 1 0,1 2 3 0,1-1-3 16,3-1 2-16,0 1 0 0,-4 0-3 0,2 0 3 15,0 1-2-15,-2-1 1 0,-1 0-3 0,0 1 1 16,-5 1 0-16,8-1-5 0,-8 1-6 0,6-3-10 0,-6 3-7 16,7-2-7-16,-7 2-4 0,0 0-13 0,6 5-2 15,-6-5-6-15,0 2-5 0,0-2-1 0,0 7-5 16,0-7-29-16,-2 5-24 0,-1-1-110 0,0 0-252 15,1 0 111-15</inkml:trace>
  <inkml:trace contextRef="#ctx0" brushRef="#br0" timeOffset="18744.79">9113 7100 135 0,'0'0'145'0,"0"0"-13"15,0 0-9-15,0 0-9 0,0 0-8 16,0 0-12-16,0 0-2 0,0 0-7 0,0 0-8 0,0 0-7 16,0 0-5-16,0 0-3 0,0 0-6 0,0 0-7 15,0 0-1-15,0 0-3 0,0 0-3 0,14-5-6 16,-14 5-5-16,4-2-3 0,-4 2-2 0,4-5-1 16,-3 3-5-16,-1 2 1 0,6-4-2 0,-3 1-7 0,-3 3 3 15,6-5-2-15,-1 5-3 0,-5 0 1 0,5-3-1 16,1 2 0-16,-6 1-4 0,9-2 0 0,-5 0-1 15,2 1 3-15,-6 1-3 0,9 0 2 0,-9 0-3 16,10 1 0-16,-10-1 0 0,7 2-7 0,0-1-6 16,-7-1-8-16,6 2-12 0,-3-1-18 0,-3-1-21 15,5 2-28-15,-5-2-53 0,0 0-94 0,0 0-264 16,0 0 117-16</inkml:trace>
  <inkml:trace contextRef="#ctx0" brushRef="#br0" timeOffset="20926.28">10833 8025 36 0,'0'0'117'0,"0"0"-2"0,0 0-13 15,0 0-10-15,0 0-11 0,0 0-5 0,0 0-11 16,0 0-8-16,0 0-3 0,0 0-5 0,0 0-4 16,0 0 1-16,0 0 0 0,0 0-11 0,0 0 5 0,0 0-4 15,0 0-4-15,0 0 5 0,0 0-2 16,0 0-4-16,0 0 6 0,0 0 0 0,0 0-1 0,0 0-2 16,0 0 0-16,0 0-3 0,0 0 4 0,0 0 6 15,0 0 0-15,0 0 7 0,0 0 0 0,0 0 0 16,0 0-1-16,0 0-2 0,-4-2-9 0,4 2 2 15,0 0-8-15,0 0 0 0,0 0-2 0,9-9-5 16,-6 7-3-16,-1-2 2 0,-2 4-3 0,8-2-3 16,-3-2 1-16,0 1-6 0,-1 2 2 0,1 0-8 15,4-2 4-15,-1 2 2 0,-2-1-6 0,0 1-4 16,1 1 5-16,-1-1 2 0,4 1-3 0,-3 0-8 0,1-3-9 16,-8 3-6-16,10 0-11 0,-4 0-19 0,-6 0-7 15,12 0-13-15,-9 3-23 0,4-3-36 0,-7 0-156 16,6 2-304-16,-3 1 135 0</inkml:trace>
  <inkml:trace contextRef="#ctx0" brushRef="#br0" timeOffset="21145.94">10857 8108 42 0,'0'0'150'0,"13"-8"-13"0,-9 5-10 16,0 2-10-16,-4 1-11 0,9-3-13 0,-6 2-12 16,3-1-9-16,-6 2-6 0,10 0-9 0,-5-2-2 15,2 2-4-15,-7 0-1 0,12 2-14 0,-5-2-2 16,-2 2 1-16,1 1-10 0,-1-2-17 0,0 1-38 16,0 1-44-16,-1-2-133 0,4 1-224 0,-2 1 101 0</inkml:trace>
  <inkml:trace contextRef="#ctx0" brushRef="#br0" timeOffset="26494.52">10342 13459 7 0,'0'0'159'15,"0"0"-12"-15,0 0-12 0,0 0-9 0,0 0-6 0,0 0-13 16,-9 0-6-16,9 0-11 0,0 0-6 0,0 0-12 16,0 0-7-16,0 0-10 0,0 0-2 15,0 0-3-15,0 0-8 0,0 0-6 0,0 0-4 0,0 0-8 16,-1 3 5-16,1-3-5 0,0 0 0 0,0 0-3 16,-2 5-6-16,2-5 0 0,0 0 4 0,0 0-5 15,2 5 0-15,-2-5-1 0,0 0-6 0,0 0 2 16,0 0 0-16,0 0 4 0,0 4 2 0,0-4 7 15,0 0 0-15,0 0 0 0,0 0 1 0,0 0 3 0,0 0 2 16,0 0 0-16,0 0 1 0,0 0-7 16,0 0 0-16,0 0-1 0,0 0-4 0,0 0 4 15,0 0 1-15,0 3 1 0,0-3 1 0,0 0-2 0,0 0 1 16,0 0-7-16,0 0 1 0,0 0 2 0,10 0 1 16,-10 0-3-16,0 0 3 0,13-2-8 0,-6 1 5 15,0 1-4-15,2-2-1 0,0 1-4 0,2 0-3 16,1 0 3-16,1 1-1 0,-2 0 0 0,1-2-3 15,-1 2 1-15,1 0-1 0,-1-2 1 0,-1 2-1 16,2-2-3-16,-2 2-11 0,-1 0-8 0,-3 0-10 16,2-1-9-16,-3-1-13 0,-5 2-20 0,8 0-10 15,-8 0-16-15,0 0-22 0,10 0-49 0,-10 0-118 0,0 0-309 16,0 0 136-16</inkml:trace>
  <inkml:trace contextRef="#ctx0" brushRef="#br0" timeOffset="26679.9">10378 13592 183 0,'0'0'205'0,"0"0"-14"16,0 0-19-16,0 0-19 0,0 0-17 0,0 0-14 16,0 0-8-16,0 0-14 0,0 0-9 0,0 0-11 15,13-8-6-15,-13 8-21 0,0 0-29 0,10 3-42 16,-10-3-41-16,9 2-84 0,-9-2-104 0,5 3-267 15,2-2 119-15</inkml:trace>
  <inkml:trace contextRef="#ctx0" brushRef="#br0" timeOffset="31588.73">15929 11590 10 0,'0'0'7'0,"0"0"-5"16,0 0 0-16,0 0-2 0,0 0 1 0,0 0-5 0,0 0-4 16,0 0 2-16</inkml:trace>
  <inkml:trace contextRef="#ctx0" brushRef="#br0" timeOffset="32342.78">15948 11607 32 0,'0'0'123'0,"0"0"3"0,0 0-5 0,0 0-10 16,0 0-3-16,0 0-5 0,0 0-2 0,0 0-4 16,0 0-3-16,0 0-4 0,0 0-5 0,0 0 7 0,0 0-4 15,0 0-8-15,0 0-6 0,0 0-9 0,0 0-6 16,0 0-4-16,0 0-5 0,0 0-2 0,0 0 0 16,0 0-4-16,-11-6-3 0,11 6-2 0,0 0-4 15,0 0 3-15,0 0 0 0,0 0-4 0,0 0-2 16,0 0-1-16,0 0 2 0,0 0-1 0,0 0 1 15,0 0-1-15,0 0-1 0,0 0-2 0,0 0-2 16,0 0-1-16,0 0-2 0,0 0 1 0,0 0-1 16,0 0-3-16,0 0-6 0,0 0-1 0,0 0 0 15,0 0 0-15,0 0-3 0,0 0 0 0,0 0-2 0,0 0 1 16,0 0-3-16,0 0-2 0,0 0 2 0,9-5-2 16,-4 3-2-16,-5 2 3 0,14-1-2 0,-8 0-5 15,3 1 6-15,1-2-3 0,1 1-1 0,0 1 3 16,3 0-3-16,-1 0 1 0,5 1 0 0,-8-1-1 15,5-1-1-15,-2 1 1 0,1 1 1 0,-1-1-4 16,-3 0 7-16,2 2-4 0,-5-2 0 0,0 1 0 0,1-2 1 16,-8 1-3-16,11 0 0 0,-11 0 1 0,8 0-1 15,-8 0-3-15,0 0 6 0,6 1-4 0,-6-1 0 16,0 0 2-16,0 0-7 0,0 0 3 0,0 0 1 16,0 0-1-16,0 0 1 0,0 0-2 15,-17 5-1-15,12-2-8 0,5-3-6 0,-7 0-3 0,3 0 0 16,4 0-4-16,-11 3-4 0,9-2-3 0,2-1 0 15,-9 2-2-15,3-1-1 0,2 2 2 0,-1-1-1 0,5-2 6 16,-8 2-3-16,4-2 6 0,0 3 4 16,-1-2 1-16,5-1 3 0,-6 5-4 0,2-4 3 0,4-1 8 15,-8 4 2-15,3-3 2 0,5-1 2 0,-11 0 6 16,7 3 2-16,0-1 4 0,4-2 2 0,-8 0 5 16,8 0 6-16,-5 1 2 0,5-1 3 0,-10 1-1 15,10-1 2-15,-5 0 3 0,5 0 3 0,0 0 3 16,0 0 1-16,-8 3 1 0,8-3 4 0,0 0-1 15,0 0 2-15,0 0 4 0,0 0-3 0,0 0-1 16,0 0 2-16,0 0 0 0,0 0 3 0,0 0-3 0,0 0-1 16,0 0 1-16,17 1 0 0,-11 0-5 0,-6-1-5 15,13 2-3-15,-1-2-2 0,0 3-5 0,-5-3-3 16,3 0-1-16,-3 0-4 0,1 3 1 0,-1-2-1 16,0 0-2-16,0-1-3 0,-7 0-11 0,6 1-13 15,-2 0-12-15,-4-1-16 0,0 0-6 0,8 0-9 16,-8 0-11-16,0 0-6 0,0 0-1 0,0 0-3 15,0 0-5-15,0 0-1 0,0 0-14 0,0 0-3 0,0 0-4 16,0 0-14-16,0 0-21 0,0 0-20 0,-17 3-141 16,17-3-324-16,0 0 143 0</inkml:trace>
  <inkml:trace contextRef="#ctx0" brushRef="#br0" timeOffset="33693">16758 10712 45 0,'0'-4'135'0,"-1"-3"-13"15,1 7-6-15,-1-6 0 0,1 3 3 0,0-3-11 16,-2 3-8-16,1-3 3 0,1 6-6 0,0-5-5 0,-1 1-4 16,1 4-5-16,-1-8-5 0,1 5-5 0,0 3-8 15,0-7-10-15,0 1 2 0,-2 2-2 0,2 0 3 16,-2-1-6-16,-1 0-8 0,3 1-2 0,0 0-1 16,0 4-2-16,0-7-2 0,-1 5 4 0,-3-2-3 15,4 4 2-15,-1-8 1 0,1 8-2 0,-1-3-28 16,-2-1 0-16,3 1 2 0,-1-2 3 0,1 5 0 15,0-5 2-15,0 0 0 0,0 5-5 0,-2-9 1 16,1 6 0-16,0-1-1 0,1-1 3 0,0 5 2 16,0-7-1-16,1 5 2 0,-1 2-1 0,0-8-3 0,0 8-1 15,0-5-1-15,0 5 4 0,0-5-4 16,0 5-4-16,0 0 1 0,0 0-3 0,0 0-3 16,0 0 3-16,0 0-2 0,0 0-4 0,14 9 4 15,-9-7-2-15,-1 5 2 0,0-4-2 0,0 3 1 16,1 3-1-16,0-2-1 0,3 3 0 0,-3-2-2 0,1 3 2 15,2 3 1-15,-1-3-1 0,1 2-4 0,-4 3 3 16,2-1 2-16,-2 1 0 0,0-1-2 0,0 1 0 16,-3 1 0-16,0-2-1 0,3-3 0 0,-2 0 3 15,0-2-3-15,-4 1 1 0,4 0-1 0,-4-1 2 16,0-2-2-16,2 1 0 0,2 0 0 0,-4-2 1 0,2-2 1 16,0 0 0-16,0 3 1 0,-2-4-2 0,2 2-3 15,-3 0-19-15,1-3-19 0,-3 2-22 0,2 0-24 16,-1-1-33-16,0-1-30 0,0 0-63 0,-1-2-113 15,0 2-350-15,-4-2 155 0</inkml:trace>
  <inkml:trace contextRef="#ctx0" brushRef="#br0" timeOffset="33953.72">16666 10879 41 0,'0'0'184'0,"0"0"-7"0,0 0-11 16,9-4-7-16,-9 4-15 0,0 0-13 0,17 3-7 16,-12-2-17-16,0 0-6 0,0 1-10 0,3 1-10 15,-3 1-10-15,0-2-5 0,3 0-4 0,-3 1-7 16,1-2-6-16,2 2-5 0,-3 1-3 0,0 0-7 16,0 0-3-16,1 1-5 0,1-1 2 0,-2-1-7 0,0 1-2 15,-1 1 1-15,1-2-3 0,-1 1 1 0,-3 2-4 16,4-4-2-16,-2 2-8 0,-1-1-17 0,1-1-26 15,0 1-25-15,-3-3-27 0,3 3-25 0,-3-3-60 16,0 0-98-16,0 0-295 0,8-10 131 0</inkml:trace>
  <inkml:trace contextRef="#ctx0" brushRef="#br0" timeOffset="34158.66">16968 10817 157 0,'0'0'194'16,"0"0"-19"-16,0 0-9 0,0 0-14 0,0 0-14 15,0 0-5-15,-9 7-5 0,5-4-14 0,-1 2-5 16,1-1-15-16,2 0-6 0,-5 2-11 0,3-1-7 16,-5 4-10-16,3-4-29 0,-3 5-55 0,1-6-79 0,3 2-191 15,0-1-317-15,0-1 140 0</inkml:trace>
  <inkml:trace contextRef="#ctx0" brushRef="#br0" timeOffset="41725.01">20461 9898 4 0,'0'0'173'0,"-2"-3"-11"0,2 3-9 16,0 0-15-16,0 0-11 0,0 0-9 0,0 0-15 15,0 0-7-15,0 0-9 0,0-5-10 0,0 5-9 0,0 0-6 16,0 0-9-16,0 0-3 0,0 0-4 0,0 0-9 16,0 0-3-16,0 0-1 0,0 0-6 0,0 0 1 15,0 0-4-15,5 14-2 0,-5-14-5 0,0 3 0 16,0 0 0-16,0-3-2 0,0 0 2 0,1 5-4 15,1-1-2-15,-2-1 4 0,0-3 2 0,2 2 2 16,-1 1 8-16,-1-3 6 0,0 0 0 0,0 0 7 16,8 1-3-16,-8-1 3 0,5 1-1 0,-5-1-8 0,7 3 5 15,-7-3 2-15,7 0-3 0,-7 0-3 0,10-3 1 16,-6 2-8-16,1 0 6 0,-5 1-5 0,13 0 2 16,-3 1-6-16,1-1 4 0,0 0-26 0,8 1 2 15,0 3-2-15,3-3 1 0,-1 2 4 0,-1-1 0 16,8 4-2-16,-2 0 0 0,1-1 3 0,-6 1-3 15,1 0-1-15,-3-3 0 0,0 1-1 0,-1-1 2 16,-5 0 0-16,-3-2-2 0,2 2 1 0,-5-3 2 0,-1 2-3 16,0-1 1-16,0 0-2 0,-2 0 1 15,0 1-1-15,-4-2 3 0,6 0-3 0,-6 0 2 0,0 0 1 16,7 1-2-16,-7-1-1 0,0 0-1 16,0 0 2-16,5 1-1 0,-5-1-1 0,0 0-1 0,0 0 2 15,0 0-2-15,6 3 4 0,-6-3 1 0,0 0-3 16,0 0 0-16,0 0 2 0,0 0-1 0,0 0 1 15,0 0-15-15,0 0-19 0,0 0-26 0,5-5-18 16,-5 5-18-16,0 0-16 0,-2-10-12 0,2 6-25 16,-2-1-27-16,0 0-115 0,-2 0-312 0,2-2 139 0</inkml:trace>
  <inkml:trace contextRef="#ctx0" brushRef="#br0" timeOffset="41991.87">20895 9907 140 0,'0'0'138'0,"0"0"0"0,0 0-7 0,0 0-5 16,4-4-3-16,-4 4-11 0,6-1-7 0,-1-2 2 0,-5 3-11 16,10 0-3-16,-3 0-10 0,0-1-8 15,-7 1-5-15,14 0-1 0,-9 5-9 0,4-6-3 0,-2 2 2 16,0-1-3-16,1 1-6 0,0-1-4 0,-2 2-6 16,-1-1-2-16,-1 2-6 0,1-1 2 0,-1 3-1 15,-3 0 3-15,4-1 1 0,-5 3 6 0,0-1-6 16,0-1 0-16,0 2 1 0,0 0 3 0,-2 0 2 15,-2 0-4-15,1-2 0 0,1 1-7 0,-2-1-3 16,0 0-1-16,0 2-5 0,-1-3-1 0,0 1-3 16,0 0-26-16,-3-1-49 0,3 2-52 0,-1-2-65 0,-4 1-212 15,3 1-418-15,-2-1 185 0</inkml:trace>
  <inkml:trace contextRef="#ctx0" brushRef="#br0" timeOffset="54261.94">1712 1934 72 0,'0'0'88'0,"6"-7"-1"0,-6 7-11 0,0 0 13 16,0 0-9-16,0 0 6 0,0 0 7 0,0 0 1 15,0 0 0-15,0 0 4 0,0 0 0 0,0 0-1 16,0 0 2-16,0 0-4 0,0 0-8 0,0 0-8 15,0 0-17-15,0 0 9 0,0 0-13 0,0 0-5 16,0 0-8-16,0 0-5 0,0 0-1 0,0 0-3 16,0 0-9-16,0 0-2 0,0 0-7 0,0 0 3 0,0 0-1 15,0 0-6-15,0 0-2 0,0 0 9 0,0 0-6 16,0 0-2-16,0 0-4 0,0 0 0 16,5 12 1-16,-2-9 0 0,-2 0-5 0,2 1 8 15,-2 0 2-15,2-1-3 0,-2 3-1 0,0 1-2 0,3-3 0 16,-4 3-2-16,3 1 3 0,-2 1 0 0,2 2-2 15,0-2-4-15,-3 3 6 0,3 0-7 0,0-1 3 16,0 1-3-16,1 6 1 0,1-2 0 0,-1 1 2 16,2-3-3-16,-3-5 2 0,1 8-2 15,-1-1-2-15,1-3 4 0,-2-1 0 0,0-2 1 0,1 1-2 16,-2 2 3-16,2-4 1 0,-2 3-2 0,3 5-2 16,-3-11 2-16,0 7 1 0,-1-5-4 0,4 2 4 15,-3-1-1-15,1 1-2 0,-1 0 6 0,1-1-8 16,1-1 3-16,0 1-12 0,-1 0 10 0,-1-1 2 15,2 2 0-15,0-1-1 0,0-2 3 0,-2 1-5 16,1 0 3-16,-1-4 2 0,-1 4-5 0,1-4 1 16,1-1 0-16,-1 2-4 0,-1 1 1 0,0-3 1 15,1 0-10-15,-1-3-13 0,-1 5-25 0,1-5-19 16,0 0-38-16,0 0-34 0,0 0-55 0,0 0-117 16,0 0-335-16,-8-9 149 0</inkml:trace>
  <inkml:trace contextRef="#ctx0" brushRef="#br0" timeOffset="54888.34">1690 2060 67 0,'0'0'126'0,"0"-4"-16"0,0 4 6 0,0 0-15 16,0 0-8-16,0 0 3 0,1-5-8 0,2 2-4 15,-3 3-5-15,1-5 5 0,-1 5-2 0,0-4-3 16,0 4-3-16,1-5-3 0,2 2-8 0,-2 1-5 0,-1 2-6 16,4-5-2-16,0 2-10 0,0-1-3 15,1 1-4-15,0 1 0 0,0-2-7 0,-1 1-6 16,5-1 0-16,4 0-6 0,-3-1 6 0,4 3-3 16,-4 0-1-16,3-2-9 0,1 1 2 0,-2 1 0 0,1 2-1 15,-1-1 0-15,1 1 0 0,6 0-3 0,-10 1-1 16,1-1 5-16,0 1-6 0,-2 0-2 0,1 1 3 15,-4 2-4-15,3-3-11 0,-3 3 10 16,0-3 7-16,-1 6-4 0,1-4-4 0,-1 1-1 0,-3 1 7 16,3 0-3-16,-2-1 1 0,0 2-3 0,-2 1 0 15,0-2-1-15,0 2 3 0,-2-2-1 0,0 2-5 16,-2 2 3-16,0-2 3 0,-2 0-3 16,0 1-6-16,-1 2 12 0,1-3-2 0,-2 2 1 0,-2-1-1 15,2 2-1-15,0-1-2 0,1-1 2 0,0-3 0 16,1 0-2-16,1 2 3 0,-2 0 2 15,0 0-4-15,3-3 0 0,0 3 2 0,-1-3-1 0,0 1-2 16,0-1 1-16,-1 1 1 0,2 0 2 0,-3-2-2 16,3-1 3-16,-1 2-3 0,1-1 0 0,-2 0 1 15,6-3 0-15,-5 1-6 0,5-1-7 0,-4 5-28 16,3-4-34-16,1-1-39 0,0 0-55 0,0 0-117 16,0 0-306-16,0 0 135 0</inkml:trace>
  <inkml:trace contextRef="#ctx0" brushRef="#br0" timeOffset="55407.64">2145 2268 81 0,'-18'0'155'16,"18"0"-17"-16,0 0-19 0,-5 1-6 0,2 0-16 16,0 2-6-16,0 0-11 0,-2 3-2 0,0-1-17 15,1-1 1-15,-4 5-1 0,3 0 0 0,0-1-8 16,0 0 1-16,-1 1-1 0,3-1-7 0,-2 1 5 15,2-1-5-15,2-3-7 0,-2 6-4 0,2-2 0 16,0 1 0-16,1-3 1 0,1-2-3 0,2 3-9 16,1-1 3-16,-1-2 1 0,1 2-2 0,4-3 0 15,-3-3-2-15,1 2 0 0,6-2-1 0,-3 0-2 16,1-1-1-16,0-1 3 0,3-3-9 0,-4 3-1 0,0-4-2 16,0-1 3-16,1 0-5 0,-2 0 3 15,1-1-3-15,-2 1-1 0,-4-1-3 0,1-2 4 16,-3 4 4-16,2-2 5 0,-3 1 4 0,-2-1 1 15,1 2 3-15,0-2 4 0,-3 1 1 0,1-2-1 16,-4 3-3-16,2 0-5 0,-3 0 1 0,2-1-4 16,-3 0 0-16,0 0 2 0,0 2-7 0,-1-2 0 15,2 3 3-15,-4 3-5 0,6-3 0 0,-3 3-8 0,4-2 6 16,-1 1-2-16,0-1-11 0,6 2-31 0,-10 0-27 16,10 0-61-16,0 0-59 0,-10 0-169 0,10 0-379 15,-3-4 168-15</inkml:trace>
  <inkml:trace contextRef="#ctx0" brushRef="#br0" timeOffset="56263.93">2316 2261 7 0,'0'0'150'0,"0"0"-3"16,0 0-12-16,0 0-1 0,0 0-12 0,0 0-4 16,9 3-9-16,-9-3-8 0,0 0-7 0,0 0-3 0,0 4-4 15,0-4 0-15,5 2-9 0,-5-2-7 0,4 4-9 16,-3 2-4-16,2-1 2 0,-2-2 1 15,3 0-7-15,-4 3-5 0,1 0-7 0,2 1-2 16,-2-3 6-16,-1 3-2 0,3-1-5 0,-2 1-5 0,3-2-3 16,-3 0-1-16,-1 2 1 0,1-2-2 0,2 2-4 15,-2-3-4-15,-1 1-1 0,0 0-3 16,0-1 1-16,3 0-1 0,-2 0-3 0,-1-4 1 0,0 5 0 16,0-1 0-16,0-4-1 0,4 3 0 0,-4-3 3 15,0 0 2-15,5 0-1 0,-5 0-2 16,0 0-4-16,5-7 0 0,0 5 1 0,-2-1-4 0,-2-1 2 15,4 0-2-15,-1 0-3 0,0-1 4 0,-2-2-1 16,1 2-3-16,1 0-3 0,2 1 0 0,-2-3 2 16,0 2 0-16,-2 0-1 0,1 2-2 0,2-3 1 0,-1 1 0 15,0-1-2-15,2 1 2 0,-2 1-3 16,1 0 1-16,-1-1 1 0,1-1-1 0,-1 4-2 16,2-1-1-16,-1-2 2 0,0 1 2 0,3-1-1 15,-4 5-1-15,2-1 0 0,-6 1-3 0,9 0 1 16,-4 1 1-16,1-1 1 0,-6 0-1 0,7 3 4 15,-2 2-5-15,-1-1 2 0,0 1-3 0,1 2 2 16,-1-2 1-16,-3 0 2 0,3 2-2 0,0 1-2 0,1-3 6 16,-4 1-4-16,0-2 1 0,2 4 2 0,-2-3-4 15,-1 2 3-15,0-2-4 0,3-1 3 0,-2 1 0 16,-1-1 0-16,0 0 2 0,0-4 0 16,0 4 2-16,0-4 1 0,0 0 0 0,0 4 6 0,0-4-2 15,0 0 0-15,0 0 5 0,0 0-6 0,0 0-1 16,0 0-2-16,-1-15-3 0,1 12 4 15,1-1-1-15,-1-1 1 0,0-1-5 0,4 0 1 0,-4 2 0 16,1-3-1-16,3 3-2 0,0-1 2 0,1 0 0 16,0 1-1-16,-1 1-1 0,0-1 0 0,0 1-1 15,1 1 1-15,-1 0-1 0,2 0 3 0,-1-1-1 16,-1 2-1-16,2 0-2 0,-6 1 5 0,9-1-4 16,-9 1 0-16,9 0-2 0,-9 0 4 0,7 0-2 15,-7 0 0-15,7 2 1 0,-3 2-2 0,-1-2-1 16,2 0 2-16,-1 2 1 0,1 1-2 0,-1 0 1 15,1 0 0-15,-1 0 0 0,-1 0 2 0,1 0 0 16,1 2 0-16,-2-1-2 0,-1 0 2 0,2-1-2 16,-2 0 2-16,0 0-3 0,-1-2 0 0,1 1 2 0,-1-2 1 15,0 2-1-15,-1-4-15 0,0 3-18 0,0-3-29 16,0 0-36-16,-1 5-45 0,1-5-44 16,0 0-185-16,0 0-402 0,0 0 179 0</inkml:trace>
  <inkml:trace contextRef="#ctx0" brushRef="#br0" timeOffset="56706.94">2944 2280 53 0,'0'0'223'0,"-7"0"-23"16,7 0-18-16,0 0-13 0,-10 3-15 0,10-3-16 16,-8 4-9-16,3-3-8 0,1 4-7 0,-1-1-7 15,0 1-4-15,-1 0-7 0,-1 1-9 0,2 1-7 16,-1 2-2-16,-2-3-5 0,2 1-3 0,2-1-7 16,-2 4-7-16,2-5-7 0,0 0-1 0,0 2-6 15,-1-2-6-15,4 0-5 0,-3-1 1 0,4 1-4 16,0-5-1-16,-4 7-2 0,7-4-4 0,-3-3-1 15,1 3-1-15,-1-3 2 0,4 6-2 0,1-5-1 16,-1 1-5-16,-4-2-1 0,10-7 0 0,-2 7 0 16,3-3 0-16,-5 1-4 0,2-4 1 0,-1 2-1 15,-2-1 1-15,1 2-5 0,-2-3 1 0,0 3 2 16,-2-4-2-16,1 1-1 0,-1 2-1 0,-2 0-1 0,2-1 0 16,-2 0 0-16,0-5 2 0,-2 8-3 15,1-3 0-15,0 0 0 0,-2 1 0 0,1-2 0 16,-1 4 1-16,3 2-4 0,-6-5 2 0,1 3-2 0,1-2-9 15,0 3-32-15,4 1-40 0,-5-3-45 0,5 3-46 16,-5-2-232-16,5 2-438 0,-3-4 194 0</inkml:trace>
  <inkml:trace contextRef="#ctx0" brushRef="#br0" timeOffset="57074.96">3213 2230 171 0,'0'0'158'15,"0"0"-9"-15,0 0-16 0,0 0-10 0,0 0-13 16,0 0-4-16,-11 4 5 0,4-2 1 0,1 1-4 0,-3 0-4 15,3 4-2-15,-6 0 0 0,3 1 0 16,-7-2-6-16,4 6-8 0,-3-3-5 0,1 3-2 16,2-1-1-16,2-1-5 0,-2 0-8 0,5-1-8 0,-2-1-3 15,5 1-6-15,-1-2-5 0,5 2-4 0,-1-3-2 16,1 1 0-16,0-2-6 0,2 2 1 16,1-2-8-16,2-5-1 0,1 3-1 0,2-3-3 15,2 2-2-15,0 1-2 0,3-4-2 0,0-1-1 0,3-2-1 16,3 0-4-16,0-1-20 0,0 1-20 15,0-4-35-15,-1 2-25 0,-3-1-33 0,3-3-61 16,-5 0-204-16,1 0-422 0,-4 1 188 0</inkml:trace>
  <inkml:trace contextRef="#ctx0" brushRef="#br0" timeOffset="57391.4">3119 1983 173 0,'-4'2'189'0,"2"3"-12"16,1 0-13-16,1 2-5 0,0 0-9 0,0 3 0 16,3 2-4-16,-1 0 4 0,0-2-4 0,0 2-9 15,2 7-6-15,1-2-3 0,-1 0-5 0,0 0-7 16,1-1-5-16,-1 2-6 0,2-2-8 0,-2 1-10 15,0 0-6-15,1 1-10 0,-1-2-7 0,0 2-8 16,1-1-4-16,-1-2-2 0,-1 1-6 0,3-1-4 16,-3-3-6-16,4 2-3 0,-1-2-3 0,-1 0-15 15,0-2-28-15,3-1-34 0,2-1-35 0,-1 1-41 16,0-5-44-16,3 0-52 0,-2 1-203 0,0-3-458 0,1-2 202 16</inkml:trace>
  <inkml:trace contextRef="#ctx0" brushRef="#br0" timeOffset="57743.53">3405 2307 57 0,'0'0'154'0,"-10"10"-5"0,8-7-10 0,1 1-5 15,1 2 7-15,-4-2-12 0,2 4-5 0,-2-2-9 16,3-1-6-16,-1 1-8 0,1 0-4 0,1 1-6 15,0-2-9-15,0 2-2 0,0-2-9 0,3 0-4 16,-1 2-5-16,3-4-8 0,-1 0-2 0,5-1-3 16,-2-2-8-16,5 2 0 0,0-4-7 0,-1 2-3 15,2-3-5-15,0-1-1 0,1-1-2 0,-3 2-4 16,2-4-1-16,-4 0 0 0,0 0-3 0,-1-1-4 16,-2 1 0-16,-2-3-2 0,0 1 2 0,-3 1-3 15,0 2 5-15,-1 0 10 0,-1-1 1 0,-3 2 1 0,0-1-2 16,-2 0 1-16,-2-1 1 0,-1 4-2 15,0-3-1-15,-2 3-1 0,1 0-5 0,-3 3 1 16,0 0-3-16,0 0-2 0,2 0 0 0,2 1 1 16,-3 1-4-16,4 2-1 0,-1 1 2 0,-1-2-28 0,4 0-37 15,1 3-45-15,0-2-61 0,2 0-239 0,0 0-433 16,1-1 192-16</inkml:trace>
  <inkml:trace contextRef="#ctx0" brushRef="#br0" timeOffset="58508.65">3649 2270 236 0,'0'0'225'15,"0"0"-22"-15,0 0-20 0,0 0-16 0,0 0-13 16,0 13-14-16,0-8-14 0,1 2-9 0,2 3-7 16,1-2-7-16,-2 0-4 0,2 1-15 0,-3 3-4 15,3-3-6-15,-1 0-8 0,-2 3-4 0,3-3-6 16,0-1-4-16,-3 1-6 0,3-1-5 0,-3 0-3 16,3-2-6-16,-3 0 2 0,-1-1-5 0,3-1-4 15,-3-1-3-15,1 0-1 0,-1-3 5 0,0 0-7 16,0 8 0-16,0-8 0 0,0 0-2 0,0 0-3 15,0 0-1-15,0 0 0 0,0 0 1 0,-9-14 6 16,8 7-1-16,0 0 1 0,-2 2 4 0,2-5-1 0,-2-2 3 16,3 3 4-16,-1 0 1 0,1-2-4 15,1 1 0-15,2-1-4 0,1 1-2 0,-2 1-1 16,6-2-5-16,-3 4-1 0,4-3 1 0,-1 1-3 0,2 6-2 16,-1-6-2-16,1 4 1 0,1 3-1 0,-2-2-1 15,2 0 0-15,-1 0-1 0,-1 3 0 16,-3-1-3-16,4 0 1 0,-5 1 1 0,0 1-5 0,2-4 2 15,-2 3 1-15,-5 1-4 0,4-2 1 0,-4 2 0 16,0 0 0-16,10 0 1 0,-10 0 1 0,0 0-2 16,1 7 1-16,-1-7 1 0,-1 5-1 0,1 0-1 15,0 2-1-15,0-5 3 0,0 1-3 0,0 3 0 16,-3 0 3-16,2-1-4 0,1 1 7 0,0 0-6 16,-2-1 2-16,4 2-1 0,-4-1 1 0,2-2-1 15,0 2 2-15,-3 0-3 0,3 1 0 0,3-2 2 16,-3 0 2-16,0 2-2 0,2-3 1 0,-2 0 1 15,0 0-2-15,1 1 1 0,2-2-1 0,2-2 2 16,-1 2-1-16,1-2-1 0,-5-1 2 0,13 0-1 16,-8 0-1-16,5-1 2 0,-2-1-1 0,2 0-2 15,-1-1 4-15,-2-1-3 0,-1 0-1 0,3-2 2 16,0 2 1-16,-3 1-4 0,-1-2 4 0,0 0-3 16,-1 0 2-16,0-2 2 0,-1 3-3 0,-2-4 0 0,1 0 10 15,0 1-2-15,-1 1 6 0,-1-4-2 0,-1 1-1 16,-1 1 1-16,2 3 4 0,-2-3 0 15,-1 3-1-15,1-2-1 0,-2 2 0 0,-4 2-4 0,3-1-3 16,-1 1 1-16,-2-4 3 0,-2 7-4 0,5 0 1 16,-6 0-3-16,4 0 0 0,-6 5 0 0,7 0-21 15,-5 0-36-15,4 2-41 0,-2-2-54 0,1 0-60 16,3 1-93-16,1-2-153 0,-2-3-487 0,2 0 215 16</inkml:trace>
  <inkml:trace contextRef="#ctx0" brushRef="#br0" timeOffset="60724.37">4609 1924 226 0,'-2'-5'255'16,"2"5"-22"-16,0 0-21 0,0 0-21 0,0 0-23 15,2-5-14-15,-2 5-18 0,0 0-14 0,0 0-12 16,0 0-9-16,7 11-15 0,-5-5-8 0,0 0-2 16,2 5-10-16,0-2-8 0,3 7-3 0,0 2 0 15,-2 0-8-15,4 4 1 0,-2 4 2 0,0-1 2 16,1 2-5-16,-2 2-3 0,-1-3-3 0,0 2-1 16,-1-1-7-16,-1 0-1 0,-3-2-1 0,0-6-3 15,2 1-3-15,-2 0-4 0,4-4-1 0,-4-3-2 16,0 0 2-16,0-1-6 0,1-2 0 0,2 0 4 15,-3 0-5-15,0-3-5 0,0 0 1 0,0 0-26 16,0-2-38-16,-4-2-57 0,4-3-68 0,-4 4-269 16,-1-4-486-16,5 0 215 0</inkml:trace>
  <inkml:trace contextRef="#ctx0" brushRef="#br0" timeOffset="61241.84">4478 2270 147 0,'0'0'227'0,"-6"-1"-17"15,6 1-17-15,0 0-21 0,0 0-6 0,0 0-12 16,0 0-11-16,0 0-15 0,23 1-9 0,-14-1-15 0,1 0-9 16,-2 0-12-16,2 0-6 0,3 0-7 0,-3 0-6 15,2 0-5-15,-1-1-6 0,3 0-5 0,0-1-4 16,3 1-5-16,1 0-5 0,0-4-2 15,-2 3-5-15,4 1-4 0,1-1 2 0,-2 2-5 0,4-1-1 16,-5-1-2-16,13-2 0 0,-10 4-2 0,1-1-1 16,-4-1-1-16,4 2-2 0,-2 0-2 0,-3 0-2 15,-2-2 1-15,-2 2 2 0,1-1-5 0,-5-1-1 16,3-1 5-16,-5 1-2 0,1 0-1 0,-2 0-2 16,-3-1 3-16,1-2-1 0,-3-2-4 0,1 2 0 15,2 0 4-15,-4 1 2 0,3-1 6 0,-5-3-6 16,1 1 4-16,1 3 1 0,-4 1-3 0,2-4-2 15,-2 3 0-15,-1-1 3 0,1 2 0 0,-1-1-4 16,-4 3 0-16,4-1-4 0,-3 1 3 0,2 1 0 16,-2 0-1-16,-2 3-3 0,-2-1 1 0,1 1 1 15,2 0-1-15,0 3 3 0,-1 2 1 0,1-1-3 16,2 0 4-16,0 3 1 0,2-3 4 0,-3 3-1 16,2 0 0-16,1 2 5 0,2 0 2 0,0 0-2 15,3 0 2-15,-1 5-2 0,2-3-1 0,2-2-5 16,1 0 3-16,2 4 1 0,1-6-3 0,1 1 2 0,3 2-2 15,-1-4 4-15,5 0-7 0,-1-1 2 16,4-3-2-16,0 1 5 0,0 0-18 0,1-4-26 16,-2-2-27-16,2 0-25 0,-1 0-33 0,-1-1-34 15,0-3-31-15,0-3-43 0,-4 2-173 0,0-5-429 0,3-2 189 16</inkml:trace>
  <inkml:trace contextRef="#ctx0" brushRef="#br0" timeOffset="62099.83">5349 2179 23 0,'0'0'201'0,"-2"-7"-14"16,2 7-6-16,-1-2-15 0,1 2-15 0,-3-3-9 15,3 3-10-15,0 0-6 0,0 0-8 0,-1-4-2 0,1 4-4 16,0 0-3-16,-6-4-6 0,6 4-2 0,-4-1-9 16,4 1-10-16,-4-3 0 0,4 3-9 0,0 0-7 15,-9 0-6-15,9 0-6 0,-9 5-2 16,4-1-2-16,-5 2 3 0,2 3-5 0,-2-2 0 0,1 8 8 16,-2-3-8-16,-1 0-3 0,5-1-5 0,-1 0-5 15,3-1-1-15,-2 4-1 0,2-2-4 0,4-4-3 16,-2 4-5-16,3-1 0 0,0-4-1 0,3 2 2 15,1-3 5-15,-2 1-10 0,5-2 0 0,-1-1-1 16,5 0-2-16,0-2-3 0,0-1 0 0,2-1-2 16,-3-3-5-16,4 0-1 0,-1 1-4 0,-1-3 0 15,-1 0 0-15,-1 0 0 0,-1 0-1 0,1 3-1 16,-2-3 4-16,0 1-1 0,-3 1-1 0,1 0 0 16,-2 1 1-16,0-1 0 0,0 1-2 0,-4 2 3 15,5-2-2-15,-5 2 1 0,4-4-2 0,-3 1 0 16,-1 3 5-16,5-3-3 0,-5 3-2 0,0-5 1 15,0 5 1-15,0 0-2 0,0 0 2 0,0-3 0 16,0 3 2-16,-2-7-1 0,-2 3 0 0,1-1 0 16,2 4-2-16,-3-5 0 0,0-2 1 0,0 3-4 15,3-2 5-15,-3 2 6 0,0 0-9 0,-1 1-1 0,4-3 2 16,-3 2 0-16,3 1 2 0,-2 3 5 16,3 1-9-16,-4-4-1 0,4 4 2 0,-5-6 2 15,5 6-3-15,-1-2 0 0,1 2 1 0,0 0-2 16,0-5 11-16,0 5-9 0,0 0-3 0,0 0 3 0,-4-3 0 15,4 3 0-15,0 0 2 0,0 0 3 16,0 0-6-16,0 0 3 0,0 0-2 0,0 0 0 16,0 0 0-16,0 0 2 0,0 0 4 0,0 0-3 0,0 0-3 15,0 0 0-15,0 0 1 0,0 0 1 0,0 0 0 16,0 0 0-16,0 0 1 0,0 0 1 0,0 0-2 16,0 0-1-16,0 0 3 0,0 0-2 0,0 0 1 15,0 0-2-15,0 0 1 0,4 12-4 0,-4-12 1 16,0 0 3-16,0 0 0 0,1 4-2 0,-1-4 2 15,0 0 1-15,0 0-1 0,0 0-2 0,0 0 6 16,0 0-4-16,0 0 1 0,0 0-2 0,0 0 1 16,0 0 2-16,0 0-1 0,0 0 1 0,0 0 1 15,0 0 0-15,0 0 0 0,0 0-3 0,0 0 0 16,0 0 2-16,0 0-4 0,0 0 2 0,0 0-1 16,0 0-7-16,0 0-14 0,0 0-21 0,0 0-13 15,0 0-17-15,0 0-11 0,0 0-9 0,0 0-5 16,0 0-6-16,0 0-4 0,0 0 4 0,0 0-2 15,0 0 9-15,3 1-2 0,-3-1 7 0,0 0 17 16,0 0 1-16,0 0 4 0,0 0 8 0,0 0-1 0,0 0-19 16,0 0-32-16,0 0-141 0,0 0-275 15,0 0 121-15</inkml:trace>
  <inkml:trace contextRef="#ctx0" brushRef="#br0" timeOffset="63057.18">5366 2164 130 0,'0'0'194'0,"-5"0"-15"16,5 0-19-16,-2-4-18 0,2 4-9 0,0 0-18 0,0 0-15 16,0 0-6-16,0 0-7 0,0 0 1 0,0 0 4 15,0 0 1-15,0 0 2 0,0 0 2 0,0 0 2 16,0 0-4-16,0 0-5 0,0 0-7 15,0 0-5-15,-10 7-8 0,6-4-4 0,1 1 5 0,-5 3-5 16,2 0 1-16,-3 3-4 0,-1-2 4 0,2 3-3 16,-2 2-10-16,2-4-3 0,2 4 1 0,-3 1-3 15,3-4-5-15,1-1 2 0,-1 3-5 0,4-2-2 16,-2 0-3-16,3-1-3 0,1 1-4 0,-2-2-3 16,5-1 1-16,-3 0-1 0,3-1-3 0,0 0-4 15,1 0 6-15,1-2-7 0,3 0 1 0,3-1-2 16,1-1-4-16,7-2 7 0,3-2-11 0,-2 0 2 15,11-1-5-15,-3-2 9 0,-1 1-19 0,-5 0-24 16,-1 0-18-16,-1-1-21 0,-1 0-12 0,-3 1-23 16,-3-1-12-16,-1 0-7 0,-1 0-6 0,-2 0-17 15,-4 0 6-15,3-1 5 0,-3 0-7 0,0 2 13 0,-5-1 17 16,0 5 1-16,1-8 3 0,-1 8 28 16,0-9 9-16,0 6 1 0,0 3 6 0,-1-9 5 15,2 4 10-15,-1 5 16 0,0-5-3 0,0-2 12 16,3 4 12-16,-3 3 8 0,1-9 0 0,0 4 1 15,-1 5 10-15,4-6 21 0,0 2 7 0,-4 4 5 16,4-5 18-16,-4 1 7 0,1 1 5 0,-1 3 5 16,3-6 1-16,-2 5 6 0,-1 1-3 0,3-4 0 15,-3 4-3-15,2-7-5 0,-2 7-1 0,-2-4-7 0,2 4-1 16,0 0-4-16,-3-5 3 0,3 5 3 0,0-4-4 16,0 4-6-16,0-4 0 0,0 4 1 0,0 0-7 15,0 0-2-15,-1-4-4 0,1 4-3 0,0 0-3 16,0 0-6-16,0 0-4 0,0 0-4 0,0 0 3 15,0 0-6-15,0 0-4 0,0 0 0 0,0 0-2 16,0 0 2-16,-13 5-3 0,10 2-5 0,1-4 0 16,-6 2 1-16,2 0-2 0,2 3 1 0,-4 1-2 15,3-1 1-15,-5 0-3 0,5 2 1 0,-3-5 2 16,2 5 0-16,1-4-4 0,-2-2-2 0,5 2 2 16,-2 2 1-16,0-1 0 0,0-2 0 15,2-2 3-15,-1 1-6 0,2 1 0 0,0-3 3 0,1-2 0 16,-2 6-1-16,2-6 3 0,2 4-1 0,-2-4-4 15,0 0 0-15,0 0 1 0,19-5-3 0,-10 3 1 16,1-2 3-16,2 0-6 0,0 2 1 0,1-2 2 16,1 1-1-16,-1 0 0 0,-3-1-2 0,0 1 1 15,3 1 0-15,-5 2-3 0,1 0 12 0,-9 0-17 16,14 0 4-16,-9 0 5 0,2 3-1 0,-3-1-1 16,-1 2 9-16,-1 0-7 0,2 0-2 0,-1 1 1 15,-2 2-1-15,0 3 1 0,1-1 0 0,-2 3 3 0,2-1 0 16,-3 5 2-16,2-4 2 0,2 3 7 0,-1 3 9 15,6-1 2-15,-7-3 2 0,3 2-4 16,1 3-4-16,0-4 3 0,3 3-3 0,-3-1 2 16,3-2-4-16,0-2-3 0,1 1 1 0,-2-4-5 15,2 0 5-15,0-3-1 0,1 1-2 0,-1-2-2 0,0-1-2 16,-1-2-1-16,2-1-12 0,-2-4-13 16,-2 1-25-16,4-1-14 0,-1-5-20 0,-2-1-21 15,0 0-20-15,1-6-14 0,0-2-21 0,-3-2-31 0,0-1-9 16,3-7-35-16,-2-2-173 0,-5 0-434 0,3-1 192 15</inkml:trace>
  <inkml:trace contextRef="#ctx0" brushRef="#br0" timeOffset="63743.26">5956 2198 122 0,'-3'-2'148'0,"2"-3"4"16,-2 2 6-16,0-1-1 0,2 1-7 0,1 3-3 16,-1-4-10-16,1 4-16 0,0 0-18 0,-1-5-1 15,1 5-9-15,0 0-11 0,0-3-6 16,0 3-11-16,0 0 2 0,0 0-7 0,0 0 0 0,0 0 3 15,0 0-3-15,0 0-3 0,0 0-2 0,0 0 2 16,0 0-4-16,0 0-7 0,0 0 1 0,0 0-4 16,0 0-4-16,0 0-1 0,0 0-1 0,0 0-5 15,0 0-1-15,0 0-1 0,0 0-5 0,0 0-2 16,0 0 0-16,0 0-3 0,0 0-6 0,0 0 0 16,0 0 0-16,0 0-3 0,0 0-2 0,-4 12 6 15,1-5 0-15,3 1-2 0,-2-1 4 0,1 0-1 16,2 0-4-16,-1-1 1 0,0 3 1 0,2-2-2 15,-1 0 0-15,2-1 1 0,0-2 1 0,-1 1-2 16,2 3 1-16,0-7 4 0,2 0-5 0,2 1 1 16,0-4-3-16,1 2 2 0,1-1-3 0,0-3-3 15,-1-1-1-15,0 0 4 0,2 1-1 0,-3 1-2 16,0 0 0-16,-3-1-4 0,1 3 1 0,1-3 0 16,-2 2 6-16,0 2-10 0,-5 0 0 0,10 1 0 15,-5 2 3-15,-1 0-1 0,2-1-1 0,0 3 0 0,-1-1 5 16,0-1-7-16,-2 0 7 0,4 4-6 15,-2-3 7-15,2-3-4 0,-1 4 0 0,1 1 0 16,1-5 1-16,0 1 5 0,1 1-5 0,1-4 0 16,0-1 0-16,-1-1 0 0,1 0-4 0,2-3 2 0,-2 3-1 15,-1 1 1-15,0-5-1 0,0 2 0 0,-3 2-1 16,2 1 2-16,-3-3 1 0,-1 1-4 16,1 1 1-16,-1 3-2 0,0-3 4 0,-4 3 0 15,0 0-6-15,0 0 5 0,9 6 1 0,-8-1-2 0,4 1-3 16,-2-2 5-16,-2 0 1 0,3 4-3 0,1-6-1 15,0 3 3-15,0 2-1 0,-1-3-1 16,4-3 1-16,4 4 1 0,-5-3 1 0,0-1-2 16,4 0 3-16,-1-1-3 0,0 0 2 0,-1-4 0 0,-1 2-2 15,-1-1 2-15,1 3-4 0,-4-3 3 0,1-2 1 16,1 1-2-16,-1 1-1 0,2 1 4 0,-7 2-4 16,5-2 2-16,-1-1-1 0,-4 3 2 0,6-1-3 15,-6 1 1-15,1-4 7 0,-1 4-12 0,0 0 3 16,11 4 1-16,-11-4 0 0,6 4-3 0,-2-4 4 15,-4 0 1-15,17 2 8 0,-11 0-8 0,2-2-2 16,0 3 2-16,0-3-2 0,-1 3 0 0,-7-3 1 16,14 0 3-16,-14 0-20 0,10-3-32 0,-4 0-43 15,-6 3-62-15,5-5-62 0,-6-4-232 0,1 9-486 16,-6-13 215-16</inkml:trace>
  <inkml:trace contextRef="#ctx0" brushRef="#br0" timeOffset="63908.15">6381 2074 113 0,'-1'-4'265'16,"1"4"-14"-16,0-6-13 0,0 6-21 0,2-4-21 15,-2 4-17-15,7-4-20 0,-2 4-15 0,-5 0-17 16,11-1-12-16,0 2-11 0,1 1-13 0,-3 0-38 16,0 1-53-16,1 1-64 0,7-2-55 0,-7 3-79 0,-5-4-115 15,3 1-337-15,0 1 150 0</inkml:trace>
  <inkml:trace contextRef="#ctx0" brushRef="#br0" timeOffset="64757.82">6731 2115 36 0,'0'0'248'16,"0"0"-13"-16,0 0-16 0,0 0-24 0,8 3-18 0,-8-3-16 15,0 0-15-15,0 0-15 0,-4 6-5 0,-1-1-6 16,-4 1-3-16,4-3-7 0,-3 9-1 0,-1-2-4 15,-1-1-4-15,2-1-4 0,3 0-6 16,-3 3-11-16,2-2-7 0,1 0-8 0,-1 0-3 0,3-1-5 16,0-3-5-16,2 0 1 0,2 1-11 0,2 0-7 15,-2-3 0-15,5 2-2 0,0-2-5 0,4-1-9 16,0-2-8-16,3 0-11 0,0-1-7 0,0-3-5 16,-2 2-4-16,2 2-4 0,0-2 3 0,-3 1 3 15,1-3 0-15,0 3 0 0,-4 1-1 0,-2-4 4 16,1 4 2-16,-1-1-1 0,-5 1-3 0,8-2 6 15,-8 2 1-15,6 7 1 0,-6-5 0 0,2 4 1 16,-2 0 1-16,0-1-1 0,-1 1 4 0,1 3-1 16,-1-6 1-16,2 6-3 0,-1-3 2 0,3 1-1 15,-2 0 5-15,3 5-6 0,0-5 3 0,-1 3 2 16,4-1 0-16,-2-1-1 0,2 2 2 0,-1-2-2 0,0 0 2 16,0 4-3-16,2-6 2 0,-3 5-1 15,0-6 1-15,-1 3-1 0,0-4 1 0,2-1 0 16,-2 2-1-16,0 2 0 0,0-5 4 0,0 1-3 15,-2-1 1-15,-2-2-1 0,12 0 1 0,-12 0 0 16,10-2 0-16,-5-2 0 0,2 0 0 0,4-2-3 16,-3 0-1-16,-1-3 0 0,2 1-6 0,3-6-4 15,-2 1 2-15,0-1-3 0,-1 0 4 0,1-3 0 16,0 0 0-16,-2 0 2 0,1 2-3 0,-4 5 4 0,4-1 4 16,-5 4-8-16,1-3 5 0,-1 4-2 0,1 2 1 15,-1 1 1-15,1-2-2 0,1 3 2 0,-6 2-2 16,9 0 1-16,-9 0 2 0,11 5 0 15,-9 0-1-15,3 0 2 0,-1 0 1 0,0 5 0 0,-3-5 0 16,3 1-1-16,0 2 0 0,-3-3-1 0,3 0 4 16,0 0 1-16,1 1-1 0,-1-2 1 0,-3 0 0 15,4 0 3-15,-2-1 1 0,2-3-1 0,-1 1 1 16,-4-1-2-16,10 0-1 0,-5-3-1 0,1 1 2 16,1-1-2-16,-1 0 0 0,2-1 1 0,-1-1 0 15,-3 1-3-15,3-1 2 0,-1 0-4 0,0 2 2 16,0 3 0-16,-3-3 0 0,-3 3 0 0,8-2-2 15,-4 2 2-15,-4 0-1 0,11 2-2 16,-6 0 1-16,2-1 3 0,-4 2-2 0,0 1 6 0,5-2-4 16,-3 2-1-16,3-3 2 0,-2 0 6 0,2 1-8 15,6 0-1-15,-4-2 5 0,4 0-1 0,-2 0 0 16,2-2 1-16,-3 0 0 0,1 1-2 0,-1 0-1 16,-2 0 1-16,-2-2 2 0,5-1-4 0,-7 1 2 15,-1 3 1-15,1-2-4 0,-1 2 5 0,-4 0-4 16,8-1-3-16,-8 1 3 0,10-2-1 0,-10 2 1 15,9 3 12-15,-4-3 3 0,4 2 5 0,-4-2 4 16,5 1 4-16,2 1-2 0,-2 0-1 0,3-2-1 16,-3 1-6-16,-2-1 5 0,-1-1-7 0,-1-1-12 15,0-1-64-15,-6 3-94 0,5-5-114 0,-5 5-181 16,-5-15-487-16,-1 6 215 0</inkml:trace>
  <inkml:trace contextRef="#ctx0" brushRef="#br0" timeOffset="64877.72">7794 2276 270 0,'4'3'271'15,"-4"-3"-23"-15,4 0-24 0,-4 0-33 0,0 0-97 16,0 0-165-16,0 0-134 0,-35-8-222 0,11-4 99 16</inkml:trace>
  <inkml:trace contextRef="#ctx0" brushRef="#br0" timeOffset="67732.45">3060 3464 73 0,'0'0'153'0,"-4"-4"-11"0,4 4-5 0,-1-4-12 16,1 4-4-16,0 0-9 0,0 0-5 0,-3-2-8 15,3 2-3-15,0 0-6 0,0 0-4 0,0 0-3 16,0 0-10-16,0 0-3 0,0-6-2 0,0 6 0 16,0 0-6-16,0 0-4 0,0 0-3 0,0 0-5 15,0 0-2-15,-3-2 0 0,3 2-3 0,0 0-3 0,0 0-1 16,0 0-5-16,0 0 3 0,0 0-5 16,0 0-1-16,0 0 1 0,0 0-5 0,0 0-3 15,0 0-5-15,0 0-7 0,16 8 4 0,-7-6-6 0,1 5 0 16,0-3 5-16,1 5-5 0,3 0-1 15,-3 4 0-15,4-2-5 0,-3 0 3 0,0 1-3 16,-1 1-1-16,3 0 2 0,-9-4-1 0,4 4-2 0,0-4 1 16,-1-1 0-16,-4-1-2 0,-2-2-1 0,3 1 3 15,-2-3 0-15,-2 2 0 0,3-1 0 0,-3-1-1 16,2-1 0-16,-2 1-1 0,2 0 0 0,-3-3 5 16,0 0-4-16,0 0 1 0,0 0 2 0,2 4-2 15,-2-4 1-15,0 0-6 0,0 0 0 0,0 0 3 16,0 0-1-16,0 0 0 0,0 0-2 0,0 0-2 15,0 0 6-15,0 0-2 0,0 0 1 0,-5-12 0 16,5 12-5-16,-4-5-7 0,4 3 0 0,0 2 2 16,-5-5 2-16,1 1 0 0,-1 0-3 0,4 0 5 0,-3 0 0 15,0-1-2-15,-1 0-2 0,0-2 2 0,-3-1 2 16,-1-3 0-16,0 4-5 0,0-6 6 16,1 4-2-16,-4-2 2 0,-1-2 0 0,1 2 3 0,2 3-4 15,1-1 2-15,-1 4 2 0,3-2-3 0,0 2-1 16,1 3 3-16,0-1-3 0,-1 0 4 0,5 2 1 15,-1-2-1-15,-2 1-3 0,5 2 1 0,-5-5-2 16,5 5-3-16,-3-2 7 0,3 2 3 0,0 0-1 16,0 0 6-16,0 0 7 0,10-4 0 0,-10 4-1 15,13-1 2-15,-1-3-5 0,-2 4-4 0,3-1 2 16,1 1 0-16,-1 1-2 0,3-1 0 0,-3 1-1 16,-2 2-6-16,2 1 2 0,-1 1 1 0,2 0 1 15,-4 1-2-15,-1 3 0 0,0-2-2 0,0 6 2 16,-4-4 0-16,3 2-1 0,-3-2 1 0,-1 0-1 0,1 3 1 15,-4-4 0-15,3 3-3 0,-2-5 2 16,0 0-4-16,0-1 4 0,0 2 2 0,0-2-5 16,-2-2-26-16,0 2-31 0,0-1-42 0,0-4-66 0,0 0-231 15,0 0-431-15,0 0 191 0</inkml:trace>
  <inkml:trace contextRef="#ctx0" brushRef="#br0" timeOffset="70747.87">3249 3660 51 0,'-4'4'122'0,"4"-4"-15"0,0 0-4 0,0 0-14 16,-5 3-2-16,5-3 2 0,0 0 0 0,0 0 6 15,-4 3 2-15,4-3 1 0,0 0-3 0,0 0-3 16,0 0-4-16,0 0 0 0,-7 0-3 0,7 0-1 16,0 0-7-16,0 0-2 0,0 0-3 0,-11-3-11 15,11 3-4-15,0 0-6 0,0 0-6 0,-6-3-4 16,6 3-3-16,-8-2-7 0,8 2 0 0,-10-1-4 16,6 0 1-16,4 1-3 0,-13 0-5 0,6 0 0 15,-1 0-2-15,2-1 1 0,-2 1 3 0,8 0 3 16,-18 0-2-16,9 0 7 0,-2 1-5 0,3 0 2 15,0 0 3-15,2 0 1 0,-4-1-5 0,3 3-5 16,1-3 6-16,-3 1-8 0,9-1 3 0,-10 3-4 16,2-2 0-16,3 2-3 0,-1 0 1 0,-2-1-4 15,3 0-1-15,0 1-3 0,-2 0 2 0,1 2-1 0,-3-2 2 16,4-2-1-16,-4 2 6 0,3 1 0 0,-4 2 1 16,3-2-3-16,-3 0-1 0,2 2 2 0,1-2-1 15,-2-1 2-15,2 1 0 0,-2 4 0 0,-1-4-4 16,1 2 1-16,3-3 1 0,-3 2-1 0,0-1-1 15,1 3 0-15,-1-2 0 0,2-1-2 0,-1 1 0 16,-1-1 0-16,0 2 1 0,0 1-1 0,4-3 3 16,-3 0-1-16,3-1-3 0,0 1 0 0,0-1 0 15,-2 2-4-15,2 1 2 0,4 0 0 0,-3 2 0 16,0-7 0-16,-1 8 2 0,2 2-3 0,0 1 3 0,2-5 1 16,-2 5-1-16,3 0 0 0,-2-4 0 15,0 2-3-15,1 1 4 0,1-1-4 0,0-1-1 16,-1 1-1-16,-1 1 4 0,2 1 1 0,-1-6-1 0,1 2-5 15,-1 1 0-15,1-2 1 0,0 1 1 16,-2-2-1-16,2 5 0 0,-1-6 0 0,2 2 0 16,-1 0 1-16,0 0 1 0,2 0-1 0,0 0 4 15,0 0-3-15,0 3 8 0,2-2-9 0,-1 0 1 0,1 1 2 16,-1-4-2-16,2 2 1 0,0 0 4 0,2 1-4 16,-1 1 0-16,2-1-3 0,-3 1 4 0,4-2-1 15,0 1-2-15,-1-1 1 0,2 3 0 0,-1-4-4 16,0 2 0-16,0-1 3 0,1-2 1 0,-1 1-4 15,1 0 4-15,2-3 0 0,-2 1-4 0,1-1 1 16,0 0-2-16,-1 1 3 0,1-1-4 0,-1 0 4 16,0-2-4-16,2 0 2 0,-2 1 1 0,3-2-1 15,0 0 2-15,-4 0-3 0,5-2 2 0,-1 1-2 16,-2-1 5-16,2-2-4 0,-3 3-2 0,2-3 0 16,-2 2 2-16,0-1-5 0,2 1 8 0,-3-2-1 15,-2 2-4-15,2-3 0 0,1 3 3 0,-2-3-2 16,-3 1 1-16,4-2-1 0,-2 2 4 0,-1-2-2 15,-1 2-3-15,-1 2 0 0,2-3 0 0,-1-1 0 0,3 2 2 16,-4 2-6-16,1-4 5 0,0 2 2 16,3 2 0-16,-6-1-3 0,2 1-2 0,0-2 1 0,0 2 0 15,0 0 4-15,-4 2-4 0,0 0 0 0,4-4-1 16,-4 4 5-16,0 0 0 0,5-3 2 0,-5 3 1 16,0 0-1-16,1-4 1 0,-1 4 1 0,0 0-5 15,0 0 2-15,0 0 3 0,0 0-2 0,0 0-3 16,0 0 1-16,0 0-5 0,-1-5 2 0,1 5 3 15,0 0-3-15,0 0 0 0,0 0-2 0,0 0 1 16,0-5 2-16,0 5 1 0,0 0-1 0,0 0-2 16,0 0 2-16,0 0 0 0,0 0-3 0,0 0 2 15,0 0 2-15,0 0-4 0,0 0 2 0,0 0 2 16,0 0-2-16,0 0 0 0,0 0 0 0,0 0-5 16,0 0 5-16,0 0 0 0,0 0 0 0,0 0 2 15,0 0-1-15,0 0-3 0,0 0 4 0,0 0-5 16,0 0 4-16,0 0-1 0,0 0 4 0,0 0-6 0,0 0 3 15,0 0-2-15,0 0 1 0,0 0 1 16,0 0-1-16,0 0-1 0,0 0 1 0,0 0 1 16,0 0-3-16,0 14 2 0,0-14 0 0,1 3-3 0,-1-3 1 15,1 8 4-15,-1-4-3 0,0 0 1 0,0-1 0 16,0 4 0-16,3-2-1 0,-2-1 2 0,2 2 0 16,-1-1-5-16,-1 1 7 0,1-1 0 0,-1-1-5 15,2 0 6-15,-1 0 6 0,-1 0-9 0,2 1 1 16,0-1-2-16,-1 0 0 0,3-1 0 0,0-1 4 15,-1 1-2-15,1-1-1 0,0 2-2 0,3-3-1 16,-3 2 3-16,3-2 1 0,2 0 4 0,1 1-4 16,0 2-1-16,-1-3 1 0,1 2 3 0,-2-3-4 15,3 4 1-15,-1-2-1 0,-3-1-3 0,0 1 0 16,-1-1 3-16,1 0 1 0,0 1-3 0,-2-1 1 0,3-1-2 16,-4 0 6-16,3 3-2 0,-3-3-2 15,6-3 3-15,1 3 0 0,0-3-4 0,0 1 0 16,0-1 3-16,3-1-6 0,-2-1 2 0,-2 0 2 0,3 2 0 15,-2-2-1-15,-1 0-1 0,1 0 2 16,-3 1 1-16,1-3-4 0,-1 1 2 0,-4 2 0 16,-1 3 0-16,1 0 1 0,0-4 1 0,-1 2 0 0,1-1-4 15,-2 1 5-15,1-1-4 0,-4 4 3 0,3-5-2 16,-1 3 1-16,-1-3 0 0,2 4 1 0,-3 1 1 16,2-5-5-16,0 4 1 0,1-5 4 0,-3 6 0 15,3-2-1-15,-3 2-1 0,0 0-2 0,0 0-1 16,0 0 5-16,0 0-4 0,0-5 0 0,0 5-1 15,0 0-2-15,0 0 3 0,0 0 0 0,0 0 3 16,0 0-2-16,0 0-1 0,0 0 0 0,0 0-1 16,0 0 1-16,0 0 3 0,0 0-2 0,0-4 1 15,0 4 0-15,0 0 1 0,0 0-1 0,0 0 3 16,0 0-2-16,0 0-1 0,0 0 1 0,0 0-1 16,0 0 0-16,0 0-3 0,0 0 0 0,0 0 6 15,0 0 1-15,0 0-2 0,0 0-4 0,0 0 0 16,0 0 1-16,0 0 0 0,0 0 2 0,0 0-2 0,0 0-1 15,0 0 1-15,0 0-4 0,0 0 4 16,0 0 2-16,2 11 1 0,-2-11-3 0,1 6-1 16,-1-6 3-16,3 5 2 0,0-3-1 0,-2 3 1 0,3 0-2 15,0-1-1-15,0-2 2 0,2 3 0 0,-2-2 0 16,-1 1-1-16,4 1 1 0,-1-2 3 0,6 0-5 16,-5-2 0-16,4 0 1 0,1 1 0 0,0-1 6 15,1-1-5-15,2 0 0 0,0-1-4 0,-2-1 4 16,6 1 0-16,-6 0-3 0,4-1-1 0,-6 2 6 15,-1-1-1-15,-1 1-4 0,3 0 3 0,-4 0-3 16,3-3 2-16,-5 3 4 0,2 0-10 0,-3-1 4 16,-5 1 4-16,14 1-3 0,-10-1 0 0,-4 0 2 15,0 0-3-15,9-1 2 0,-9 1 2 0,5-1-2 0,-5 1 0 16,5-2-3-16,-5 2 5 0,0 0-3 0,7-3 3 16,-7 3-5-16,3-3 4 0,-3 3-3 15,4-4 0-15,-4 4 4 0,4-3-4 0,-4 3 1 16,0 0 1-16,0 0-4 0,1-2 4 0,-1 2 0 0,0 0-5 15,7-2-1-15,-7 2 6 0,0 0-6 0,0 0 3 16,0 0 3-16,0 0-2 0,5 7-1 16,-5-7 2-16,5 3 0 0,-4-2 0 0,4 1 5 0,-1-1-5 15,-4-1 2-15,13-1 1 0,-3 2-3 0,-1-2 0 16,3 1-2-16,-1-2 5 0,-1 1-5 0,2-2 4 16,1 0-7-16,-2 3 7 0,2-5-3 0,-3 1 0 15,1 0 1-15,-1-1 2 0,-1-3 1 0,-2 0-5 16,2 4 0-16,-4-5-2 0,3 1 8 0,-5 3-3 15,-1-2-1-15,2 2 1 0,0-1-1 0,-4-2-1 16,1 1 1-16,-1 2-2 0,1-2 1 0,-1 0 2 16,0 0 1-16,-1 1-3 0,1-3 4 0,-1 2-3 15,-3-2-2-15,0 0 2 0,-1-1 1 0,-2-1-4 0,1 1 12 16,-4-5 3-16,2 3 7 0,-2 0-3 16,-3-2 1-16,2 0 4 0,-3-2 4 0,2 4 0 15,-1-4 6-15,1 0-15 0,-2 3 4 0,1 0-6 0,0 1 2 16,-1-2-1-16,0 2-1 0,0 0-3 0,1 0-3 15,2 5-2-15,-6 0 2 0,-2-4-5 16,3 4 7-16,0 0-5 0,-1 1-2 0,-2-2 3 16,2 3-6-16,0-3 2 0,1 3 1 0,0-3 0 0,4 4-1 15,-2 1-4-15,0-1 3 0,0-2 3 0,2 2-4 16,2 1 3-16,0 1-3 0,-1-2-1 0,1 1 2 16,-2 1 0-16,2-1-1 0,-3 3-1 0,1 0 3 15,1-1-2-15,-2 2 4 0,-1-2-6 0,5 1 1 16,-4 0-1-16,3 0 6 0,0 0-5 0,2 0 4 15,0-2-6-15,2 1 0 0,1 0-10 0,5 1-3 16,-9 1-9-16,4-5-4 0,5 4-7 0,-8-1-12 16,8 1-11-16,0 0-12 0,-6 0-16 0,6 0-17 15,0 0-18-15,-9 0-22 0,9 0-27 0,-5 1-45 16,5-1-256-16,-9 0-510 0,9 0 226 0</inkml:trace>
  <inkml:trace contextRef="#ctx0" brushRef="#br0" timeOffset="71423.75">3268 3673 159 0,'0'0'169'0,"0"0"-10"0,-2-3-18 0,2 3-15 16,0 0-22-16,0 0-3 0,0 0-8 0,0 0-10 15,0 0-10-15,-13 7-3 0,9-6-6 0,-1 3-5 16,1 1 2-16,-5 3-8 0,4 0 9 0,-4 2-2 15,-3 2 4-15,1 0 3 0,0 2-2 0,-1-1-6 16,1 4-1-16,0-4 6 0,3 5-6 0,0-1-2 0,1 0-1 16,1 3-6-16,1-3-1 0,-1 0-6 15,4 1-2-15,0 2-3 0,-1-3-7 0,2 0-1 16,0 0-4-16,1 1 0 0,2-3-2 0,-2-3-3 0,3 3-8 16,-2-5-30-16,2-1-28 0,1 1-37 0,-2-4-32 15,2-2-48-15,1 0-194 0,-1-4-386 16,-4 0 171-16</inkml:trace>
  <inkml:trace contextRef="#ctx0" brushRef="#br0" timeOffset="71789.91">3442 3722 67 0,'-4'-5'209'0,"4"5"-11"0,0 0-16 0,-1-1-15 16,1 1-15-16,0 0-11 0,-3-3-14 0,3 3-11 0,0 0-9 15,0 0-14-15,0 0-9 0,0 0-7 0,0 0-9 16,0 0-7-16,0 0-7 0,0 0-3 15,0 0-6-15,0 0-4 0,0 0-3 0,7 12 1 0,-5-4 2 16,2 2-1-16,4 3 3 0,-6 6 2 0,5-1 3 16,-2 6-5-16,-1-4-1 0,2-2 0 0,-3 5-3 15,-1 0-3-15,1-1-3 0,-2-3-6 0,3 1-1 16,-3-1-2-16,2-1 1 0,-2 0-4 0,3-1-2 16,-3-2-4-16,2-5-24 0,0-1-43 0,0 1-39 15,1-3-51-15,0-3-75 0,-3-1-153 0,4-3-399 16,-5 0 177-16</inkml:trace>
  <inkml:trace contextRef="#ctx0" brushRef="#br0" timeOffset="72114.24">3618 3723 181 0,'19'4'200'0,"-7"-1"-4"16,-1-1-8-16,6 8-12 0,1-2-10 0,5 10-9 15,0-1-14-15,-4 0-11 0,1 1-13 0,-4 3-17 16,-4-3-1-16,-2-2-12 0,-4 2-10 0,-3 1-7 15,0 0-8-15,-3 2-7 0,0-3-4 0,-3 1-8 16,-4 5-3-16,-8-2-3 0,3-5-12 0,-4 5-23 16,2-8-24-16,-1 1-30 0,0-4-22 0,-1 2-31 15,2-1-68-15,-3-5-165 0,4-2-364 0,0 1 161 16</inkml:trace>
  <inkml:trace contextRef="#ctx0" brushRef="#br0" timeOffset="73103">3310 3589 41 0,'0'0'118'0,"6"-2"-8"0,-6 2 0 0,0 0-2 15,0 0-3-15,0 0 0 0,0 0-5 0,0 0-5 16,0 0-6-16,0 0-1 0,0 0-1 0,0 0-11 16,3-3-4-16,-3 3-7 0,0 0-7 0,4-1-6 0,-4 1-2 15,10 2-3-15,-10-2-6 0,11 3-1 0,-5-3 0 16,5 1-6-16,1 3-4 0,-2 0 2 16,2 0-7-16,-1 0-1 0,3 0-5 0,-2 1 2 0,-2-1-5 15,4 3 0-15,-5-2-2 0,0-2-2 0,4 2 0 16,-4 0-2-16,0-2-1 0,-2 1-1 0,0-1 2 15,-2 0-6-15,-1 0 2 0,0-1 0 0,2-1-7 16,-6-1 10-16,4 2-5 0,-2 1 2 0,-2-3-20 16,3 3-23-16,-3-3-30 0,4 7-41 0,-2-7-192 15,-2 0-324-15,0 0 143 0</inkml:trace>
  <inkml:trace contextRef="#ctx0" brushRef="#br0" timeOffset="75440.31">3280 3615 57 0,'0'0'125'0,"-8"-1"-9"0,8 1-5 15,0 0-5-15,-11 0-12 0,4 1-9 0,7-1 0 16,-6 3-2-16,-1-3-6 0,2 3-5 0,-1-3-2 15,6 0 2-15,-13 2 6 0,5-4 3 0,3 4-9 16,-1-1 10-16,-3 0-2 0,3 0-7 0,-1 1-8 16,0 0-4-16,-1-1-4 0,1 1-4 0,0 0-1 15,-1 1-4-15,3-2 2 0,-1 2-6 0,-3 0-6 16,2 1 0-16,-2-3-7 0,3 2 6 0,0 0-2 16,-1 1-5-16,-2-2 1 0,3 2 0 0,-3 0 0 15,-1 3 3-15,1-2 2 0,1 0-6 0,-1 1 4 16,-1-3 0-16,1 4-5 0,0 0 1 0,-1-4 1 15,2 1-4-15,-1 1-3 0,-1 0 1 0,2 1-6 16,1 0 5-16,0 0-6 0,-2-2 1 0,3-1-3 16,1 1 1-16,-2 0 2 0,1 3-3 0,-3-1 1 15,1-2 3-15,-1 1 1 0,-1 1-1 0,4-2 0 0,-3 0 1 16,2-1 0-16,1-2-1 0,-4 5-2 0,1-2-3 16,0 0 2-16,0-1-3 0,4 0 1 0,-4 0-2 15,4 2-2-15,-7-2 0 0,7 3-3 0,0-2 2 16,0 0-1-16,1 0 0 0,-1-2-4 0,-2 5 0 15,3-2-1-15,-1-1-1 0,1 2 4 0,-2 1-1 16,3-3 1-16,-1 4-1 0,0-4-5 0,0 4 5 16,2-3-1-16,-2 0-2 0,1 2 3 0,-2 0 0 15,0 0-3-15,0 0 3 0,1-3 2 0,0 0-3 16,2 2 2-16,-2 0 1 0,1-1-4 0,-1 1-1 0,1-1 3 16,-1-2-4-16,0 3 3 0,2-3-2 15,-1 2 2-15,-1-1 1 0,1 0-2 0,1 1 2 16,-2 0 4-16,3-1-3 0,-3 0 0 0,3 0-1 15,-3 1-2-15,3-2 4 0,-2-1-6 0,2 5 2 16,-3-2 2-16,4 0-3 0,-1 0 1 0,-2 1-1 16,3 2 2-16,0-3 2 0,0 2-7 0,-1-2 3 15,1 2 2-15,0-2-5 0,0 1 5 0,0 0-5 16,0 2-1-16,0-3 1 0,0 2 4 0,-1-1-3 0,2-2 3 16,-1 3-3-16,1-3 2 0,2 2-3 0,-2 2 2 15,-1-3-2-15,4 3 3 0,-2-5 0 0,1 3 0 16,4 6-2-16,-4-8-1 0,1 5 2 0,1-2 4 15,-1-3-4-15,0 1 2 0,1 0-2 0,0 1 1 16,-1-2 1-16,1 1 0 0,-1 0-6 0,1-2 6 16,-1 1 3-16,3 0-3 0,0 1-2 0,-1-2 3 15,2 0-2-15,2 2 3 0,-1-1-5 0,0-1 3 16,1 0-3-16,-5 0-2 0,3-2 2 0,-2 2 4 0,2-1-2 16,-2 1-2-16,2 0 1 0,-3-1-2 15,3 0 3-15,-3 0-1 0,4 1 3 0,-4 1-4 16,0-1 1-16,3-1-4 0,-2 3 5 0,0-3-2 15,0 0 2-15,1 2 1 0,-1 0-1 0,1-1 1 16,-1 1-4-16,1-2 5 0,-1 1-1 0,6-1-3 16,-3 1 0-16,1 0-2 0,1-2 2 0,0 2 2 15,-1-3 0-15,1 1-1 0,0 0-2 0,-1-1 1 0,0 0 3 16,-1 0-2-16,0 0-4 0,0 3 3 0,1-3 2 16,-5 0-2-16,6 3 4 0,-1-1-3 0,-4 1-2 15,3-2-2-15,-3 2 3 0,3-1-2 0,-1-2 4 16,1 3-1-16,4 1-4 0,-4-2-2 0,2 1 4 15,1 0-2-15,-1-3 4 0,3 3 4 0,-5-1-2 16,1-2-3-16,3 0 1 0,-4 1-1 0,3-2-5 16,-1 2 7-16,1-1 0 0,-2 1-3 0,-1-1 1 15,0 0-3-15,-3 0 1 0,3 1 0 0,-3 1 4 16,1-1-2-16,-7-1 2 0,13 0-3 0,-6 0-1 16,0 1 2-16,-1-1 3 0,0 1-5 0,2 0 0 15,2-2 1-15,-3 1 3 0,3 0-1 0,3 0-4 16,-3 0 5-16,5-1-1 0,-3 0-2 0,-2 1-2 0,4-1 0 15,-1 1 1-15,2-3-1 0,-2 2 4 0,1 0-1 16,-1 1-3-16,-3 0 0 0,4-2-2 16,-6 2 6-16,2 0 1 0,-2-1-1 0,-1-1 0 15,2 2 0-15,-1-2-3 0,-1 1 1 0,0-1 2 0,2 1 1 16,-4 0-3-16,5-1-2 0,-2 0-1 0,2 2 2 16,0-1 6-16,3 1-1 0,-4-3-6 0,5 1-1 15,-1 0 3-15,0 0 1 0,-1-1 0 0,2 1-1 16,-1-1-1-16,-2 0 2 0,1 2-1 0,0-2 4 15,-1 0-2-15,-1-1 1 0,2 2-5 0,-2-2 4 16,-1 2-8-16,-4-1 5 0,3-1-2 0,-2 1 6 16,2 2 4-16,0-3-4 0,-2 0-3 0,4-1 0 15,2 4 0-15,-3-3-6 0,1 0 6 0,3 1 3 16,-4 1-2-16,2-3-2 0,-1 2 2 0,1-1 0 16,0 1 0-16,-1 2 2 0,-2-1-5 0,0 0 1 0,-2 0 6 15,0-1-3-15,2 2 2 0,-3 0-7 16,4-1 3-16,-5-1-2 0,1 2 2 0,0 0 0 0,0-2 2 15,-1 2 1-15,-4 1-3 0,10-2 3 16,-6-1 0-16,3 1-4 0,-1-1 2 0,-1 2-1 16,3 0 2-16,-3-3-4 0,0 2 2 0,1 0 2 15,2-1 1-15,0-2-1 0,1 3-4 0,-3 0 3 0,3-1 0 16,-4-1-1-16,0-2 4 0,0 4 0 0,1-3-4 16,0 2 3-16,-2 1-4 0,-1-3 4 0,0-1 2 15,1 2 1-15,-3 0 2 0,3 2-4 0,-3-5 3 16,1 2-2-16,0 0 0 0,0-5 1 0,0 5 1 15,2-1-2-15,-2-1 6 0,2-1-5 0,-3 0 0 16,2 3 0-16,-2 0 1 0,3-2 6 0,-4 2 3 16,1-1-2-16,1 2 2 0,-1-2-4 0,0 1 1 15,-2-1-1-15,2 2-1 0,-2-2-1 0,1-1-1 16,-3 3 2-16,2 0-1 0,-3-2 2 0,3 3 3 0,-2-3-7 16,2 0 14-16,-3 2-5 0,2-1 6 15,-3 0 4-15,1-2-6 0,-1 1 0 0,0-2-3 16,-1 3 1-16,1 1 0 0,-3-4-1 0,1 1-6 0,1 4 4 15,-2-4 1-15,-2 0-1 0,1 1-1 16,-1 1-1-16,-3-1 0 0,4-1 0 0,-4-5-3 16,2 6 1-16,-1 1-2 0,-3-5 5 0,-2 3-1 0,-2-3 0 15,2 1 1-15,-1-3 6 0,3 6-2 0,-1-6-6 16,-2 3-2-16,1 0 4 0,-2-1-5 0,-4-3 2 16,0-1-5-16,-1 2 0 0,-2 0 11 0,2 1-11 15,-4 0 16-15,0-4-25 0,-3 4-29 0,2-2-29 16,-6 3-38-16,-1 3-47 0,-15-2-72 0,1 2-94 15,-10 4-292-15,-6 3-652 0,-31-1 289 0</inkml:trace>
  <inkml:trace contextRef="#ctx0" brushRef="#br0" timeOffset="76856.48">3275 3618 25 0,'-8'0'172'0,"8"0"-18"0,0 0-13 15,0 0-12-15,0 0-13 0,0 0-3 0,0 0-8 16,0 0-1-16,0 0 2 0,-9-2 4 0,9 2-3 16,0 0-6-16,0 0-5 0,-5-1-11 0,5 1-7 0,0 0-2 15,-4-3-5-15,4 3-2 0,0 0-8 0,-9-2 2 16,4 1-6-16,-4 1-7 0,9 0-4 0,-9 0-4 15,0 0-3-15,-1 0-4 0,4 1-4 0,-3 1-1 16,0-2-3-16,1 1-3 0,-2 0-2 0,2 0-3 16,-3 0-1-16,0 1-3 0,1 3-1 0,-3-2 0 15,2 2 0-15,-3-2-3 0,5 2-3 0,-4 1 1 16,2-2-3-16,-1 0 2 0,-2 2-2 0,1-1 1 16,3-2-2-16,-3 4-3 0,3-1 2 0,-2-2 0 15,1 3 1-15,1-3 2 0,-2 2-4 0,2 3 1 16,-3-1-3-16,-1 6-1 0,1-3 0 0,0 2 5 15,-3 2-3-15,2-1 2 0,3 1-12 0,-7 5-15 16,1 3-17-16,3-3-25 0,5-1-24 0,-4 5-27 16,8-6-37-16,-4 1-212 0,4-1-394 0,0 0 174 15</inkml:trace>
  <inkml:trace contextRef="#ctx0" brushRef="#br0" timeOffset="79539.28">2573 4051 130 0,'0'0'134'0,"0"0"-17"15,0 0-14-15,0 0 0 0,0 0-17 0,0 0-2 16,0 0-8-16,0 0-6 0,0 0 4 0,0 0-10 0,0 0 12 16,0 0-2-16,0 0 2 0,0 0-2 0,0 0 0 15,0 0-4-15,0 0-4 0,0 0-6 16,0 0-5-16,0 0-6 0,0 0-5 0,0 0 2 0,0 0-7 15,0 0-5-15,0 0 2 0,0 0 0 0,0 0-2 16,0 0 2-16,0 0 3 0,0 0-2 0,0 0 5 16,0 0 2-16,0 0 0 0,0 0 1 0,0 0 1 15,0 0 1-15,0 0 4 0,0 0 3 0,9 11-4 16,-5-10-2-16,-4-1-5 0,8 1-1 0,-5 1-7 16,-3-2-2-16,13 0-5 0,-6 1-1 0,-1 0-1 15,4-1-4-15,0 3-4 0,1-3-2 0,0 0 0 16,1 2 1-16,-1-4-4 0,2 2 1 0,1-3-1 15,-1 3-3-15,0 0 3 0,0-1 0 0,-1 0 0 16,2 1 0-16,-1-2-6 0,-3 1 4 0,4 0-6 16,-2 1 2-16,-1-2 1 0,1 2-1 0,-2 0-2 15,3 0 0-15,-2-1-1 0,-1 1 1 0,3 0-1 16,-3 0-2-16,2 0 1 0,-1 0 1 0,1 0 0 0,1 0-3 16,-2 0 5-16,-1 0-1 0,3 0-2 0,0-2 0 15,0 2-2-15,-3 0 1 0,2-3 3 16,1 1 0-16,0 1-4 0,0 1 0 0,-1 0-1 15,5 0 3-15,-4-1-3 0,1 1 3 0,-1 0-1 0,0-1-1 16,0 2-2-16,-2-2 4 0,3 1 2 0,-4 0-10 16,2 0 5-16,2 0 1 0,-5-2 0 0,4 1-1 15,-2 2 2-15,-1-2-1 0,3 1 1 0,-1-1 0 16,-2 1-1-16,1 0-1 0,1-6 1 0,1 6 0 16,-1-1-2-16,-1 1 2 0,1-1-2 0,0-2 3 15,-3 2-1-15,2 1-1 0,-3 0 0 0,2 0 1 16,-1 0 0-16,-1-1-2 0,0 1 2 0,-2 0-1 15,4 0 0-15,-2 0-2 0,-8 0 2 0,15-2 0 16,-9 2 1-16,1-2-1 0,2 2 1 0,2-3 2 16,-2 3-3-16,2 0-1 0,0-3 0 0,-1 2 3 15,1 0-5-15,-1-1 5 0,0 1-2 0,0 1-1 16,3-1 2-16,-3 1 0 0,-1 0-2 0,1 0 1 0,2-3-2 16,-7 3 3-16,5 0-1 0,-4 0 2 0,1 0-2 15,-1 0 0-15,-6 0 0 0,13 0 0 0,-8 0 0 16,2 0 1-16,-7 0 1 0,9 0-1 0,-9 0 2 15,10-3-4-15,-5 3 2 0,3-2 1 0,-3 2-3 16,3-1 2-16,-1-1-2 0,2 0 3 0,-1 0-1 16,-1 0-2-16,0 2 0 0,3-3 1 0,-1 2-1 15,1 1 2-15,-4 0 0 0,2-3-1 0,5 1 1 16,-7 1-2-16,2 1 3 0,0 0-4 0,-1-2 3 16,0 2-2-16,-7 0 2 0,10 0-2 0,-1 0 0 15,-9 0 3-15,10-3-2 0,-4 3 2 0,-6 0-3 16,11 0-1-16,-11 0 1 0,10 0-2 0,-10 0 4 15,13 0 1-15,-7-2-2 0,2 2 3 0,-1-2-2 16,1 1 1-16,-1 0-2 0,1 2 2 0,0-1-3 16,-2-1 1-16,2 1-2 0,-3-1-1 0,4 1 4 15,-4-3 1-15,3 3-1 0,1 0-1 0,-9 0-1 16,14 0-1-16,-10 0 3 0,-4 0 1 0,9-1 0 0,-9 1-5 16,6 1 1-16,-6-1 2 0,8-1 0 0,-8 1 0 15,0 0 3-15,0 0 4 0,6 0 0 16,-6 0 0-16,0 0-2 0,0 0 5 0,0 0 0 15,0 0 0-15,8 0 1 0,-8 0 0 0,0 0 0 0,0 0-3 16,0 0 3-16,0 0 1 0,2-2 0 0,-2 2 1 16,0 0 1-16,0 0-1 0,0 0-3 0,0 0 2 15,0 0-3-15,0 0-1 0,0 0-1 0,0 0 0 16,0 0-1-16,0 0-1 0,0 0-5 0,0 0 0 16,0 0-23-16,0 0-33 0,0 0-57 0,0 0-75 15,0 0-314-15,0 0-542 0,-24 2 240 0</inkml:trace>
  <inkml:trace contextRef="#ctx0" brushRef="#br0" timeOffset="86305.86">4430 4800 106 0,'0'0'229'0,"0"0"-11"0,0 0-14 0,0 0-10 16,0 0-14-16,0 0-14 0,0 0-16 0,0 0-18 16,0 0-8-16,0 0-14 0,0 0-10 0,0 0-12 15,0 0-8-15,0 0-7 0,0 0-5 0,0 0-1 16,0 0-1-16,0 0 2 0,0 0 1 0,0 0 9 15,0 0-2-15,0 0 2 0,0 0 3 0,0 0-4 16,4-12-7-16,-4 12-1 0,0-5-9 0,0 5-5 16,-3-5-4-16,2 2-9 0,1 3-2 0,-3-7-3 15,1 2-6-15,0 3-3 0,0-5-5 0,-1 3 2 16,1-1-1-16,-1-1-6 0,1-1 1 0,-1-1 1 0,1 1-5 16,-1-2-5-16,0-1 1 0,1 0-4 0,-2-7 0 15,0 3 1-15,-1 2-4 0,1-5 4 0,0 0-5 16,-2-2 0-16,5 2 4 0,-3 0-3 0,-4 2-1 15,8 0 2-15,-6-1 0 0,2 5-2 0,3-1-2 16,-2 1-1-16,2 0 1 0,-3 2 0 0,0-3-2 16,3 7 3-16,-3-4-4 0,-1 4 2 0,4-1 0 15,-3 2 0-15,0-3 2 0,3 2-2 0,-3 0 2 16,1 2-3-16,2-1 2 0,-3 0-3 0,4 1 2 16,0 3-2-16,0 0-2 0,-5-3 4 0,5 3-3 15,0 0 1-15,-5-2 1 0,5 2 2 0,0 0 0 16,0 0 0-16,0 0-3 0,0 0 3 0,-11 4-4 0,11-4 5 15,-3 4-2-15,3-4-4 0,-4 4 4 0,0-2 2 16,2 1-2-16,2-3 0 0,-3 7 2 16,-1-6-5-16,4-1 4 0,-3 2 1 0,3-2 3 0,0 0-8 15,-3 5 3-15,3-5 2 0,0 0-1 0,0 0-1 16,-4 4-2-16,4-4 4 0,0 0-2 0,0 0 4 16,0 0-4-16,-8-7-1 0,8 7 1 0,0 0 1 15,-1-5 3-15,1 5-3 0,0 0-4 0,-2-2 6 16,2 2-3-16,0 0 0 0,-2-5-1 0,2 5 3 15,0 0-3-15,0 0 1 0,4-6 2 0,-4 6 2 16,0 0 1-16,0 0-2 0,0 0-2 0,0-4 1 16,0 4-2-16,0 0 1 0,0 0-2 0,0 0-2 0,0 0 1 15,0 0 0-15,0 0-1 0,0 0 1 0,0 0 0 16,0 0 1-16,0 0-1 0,0 0-1 0,0 0 1 16,-6 12 0-16,3-6 0 0,1 0 2 0,-1 0 0 15,1 3-3-15,-1 0 5 0,-1 1-4 0,3-4 3 16,-2 0 4-16,2-1-8 0,0 0 3 0,-2 2-1 15,2-2-2-15,0-2 4 0,-1 1-1 0,2-4-2 16,-1 5 7-16,1-5-3 0,0 0 0 16,0 0-2-16,0 0 2 0,0 0 1 0,0 0-2 0,6-17-1 15,-3 10 2-15,0 0 0 0,-2-2-5 0,1-1 8 16,0 3-4-16,0-1-1 0,1-2-1 0,0 3-1 16,-1-1 4-16,2-2-1 0,-3 3-3 0,0 0 4 0,1 0-4 15,0 3-1-15,-2-2 5 0,1 0-2 0,1 2 2 16,-2-1-3-16,0 1 1 0,0 4 1 15,1-8-2-15,-1 6 0 0,0 2-2 0,1-7 3 0,-1 5-3 16,0 2 2-16,0 0 0 0,0 0 1 0,0 0 0 16,0 0-4-16,9 1 3 0,-9-1 2 0,9 4-5 15,-4-2 4-15,0 1 0 0,1 1-3 0,0 0 1 16,-1 0 0-16,5 1 0 0,-2-1 4 0,1 3-1 16,1-1 0-16,-2 1 1 0,-3 0-8 0,0-2-21 15,1 2-36-15,-3 0-36 0,-2-2-56 0,-1 1-65 16,0 0-284-16,-1-1-545 0,-4-2 241 0</inkml:trace>
  <inkml:trace contextRef="#ctx0" brushRef="#br0" timeOffset="92122">2109 5337 50 0,'-7'0'113'0,"7"0"-9"0,0 0-3 16,0 0-5-16,0 0-4 0,0 0-7 0,-7 3-11 16,7-3-5-16,0 0-9 0,0 0 1 0,-8 0-4 15,8 0-7-15,0 0-3 0,-5 3-2 0,5-3-9 16,-2 3-5-16,-2-1 2 0,4-2-6 0,0 0 0 15,-4 1-11-15,4-1 4 0,-2 3-1 0,2-3 11 0,0 0-9 16,0 0 0-16,-2 4 3 0,2-4 1 0,0 0 5 16,0 0 3-16,0 0-1 0,0 0-2 15,0 0 4-15,0 0 4 0,6 3-7 0,-6-3 1 0,0 0-1 16,3 2-3-16,-3-2-4 0,0 0-3 0,7 2-2 16,-7-2 0-16,6 1-4 0,-6-1 3 15,6 2-4-15,0-2 3 0,0 2-3 0,0-1 1 0,2 1-2 16,-2-3 4-16,7 2-6 0,-1-1 1 0,-2 2 0 15,3-2 1-15,-3-4-3 0,4 4 1 0,0-1-1 16,-2-1-4-16,3 0 2 0,-2 1 2 0,-1 1-4 16,1 0 2-16,1-2 2 0,-2 2-7 0,1-2 3 15,0 1-3-15,0 0 2 0,1 1-2 0,-1-3-3 16,4 1 4-16,-4 2-3 0,-3-1 2 0,4-1 1 16,-3 4-2-16,5-2 8 0,-4 0-1 0,8 0 3 15,-4-2-4-15,5 2-1 0,-1 0 1 0,-2-1-3 16,1-1 2-16,-1 0-2 0,0 1-1 0,1-1-1 0,0 2 0 15,0 0-3-15,1-1 3 0,-4 0-1 16,5-1 2-16,-5 4 0 0,3-1-3 0,-1-1 2 16,0-1 0-16,0 2 2 0,-1-2-4 0,1 2 1 0,-5-2-1 15,0 1 0-15,-1-2 1 0,2 1 0 0,-2 0 0 16,0 0-4-16,1-1 5 0,-1 1-3 0,0-1 0 16,2 0 0-16,0 2 0 0,3-1 1 0,1 0 0 15,0 0 0-15,1-3-1 0,0 4 3 0,0-3-1 16,-1 3-1-16,0-4 1 0,3 3-4 0,-1-1 2 15,-1 0-1-15,0 2 2 0,-6 0-2 0,8 1 3 16,-5-1 1-16,2 1-2 0,-3-1-2 0,2-1 2 16,-3 1-2-16,0 0 1 0,0 0 0 0,4 1-1 0,0 1 1 15,0-4 1-15,1 1 0 0,0 2 1 0,-1-2-1 16,4 1 2-16,-3-1-3 0,-2 2 0 0,2-2-2 16,-3 1 1-16,4 0 3 0,0 0-2 0,-2-1 2 15,2-1 0-15,-1 1-3 0,-2 0 4 0,5 0-3 16,-3-3 2-16,-1 6-2 0,2-4 0 0,-2 2 4 15,1-1-7-15,2 0 1 0,-5 1 1 0,2 0 1 16,-4-1-1-16,0 1 4 0,-1 0-1 0,5-2-3 16,-5 4 1-16,2-1 3 0,2-1-6 0,-3-1 2 15,-1 2 1-15,2-2-2 0,-1 1 5 0,5-2-3 16,-6 1 2-16,1 0 1 0,-2 1 0 0,8 0-5 16,-2 0 2-16,1 0 0 0,-6-3 3 0,5 1-3 15,-5 2-2-15,4 0 3 0,-2-1 1 0,0 1-3 16,-2-2 3-16,4 2-1 0,-4 0-1 0,1 0 2 0,3-2-4 15,-2 4 1-15,-2-4-1 0,0 2 4 16,0-1-2-16,-1 2 3 0,1-1-3 0,-1-1 1 0,0 1 0 16,3 0-3-16,-3-1 3 0,0-2 1 0,-1 2-2 15,1 1 0-15,-1-1-3 0,0 2 4 0,-3-1-2 16,1-1 2-16,-1 1 1 0,2 0-3 0,-5 0 2 16,3 0 0-16,-3-3 0 0,-5 3 0 0,8 0-3 15,-8 0 4-15,10 3 1 0,-10-3-3 0,5 0-1 16,-5 0 2-16,0 0-1 0,0 0-2 0,7 1 3 15,-7-1 3-15,0 0-4 0,0 0 1 0,0 0-2 16,0 0-1-16,0 0 1 0,0 0 1 0,0 0 0 16,0 0-15-16,0 0-29 0,0 0-38 0,0 0-65 15,0 0-187-15,-22-1-362 0,17-2 161 0</inkml:trace>
  <inkml:trace contextRef="#ctx0" brushRef="#br0" timeOffset="108304.81">2118 5304 30 0,'0'0'116'0,"0"0"-12"16,0 0-10-16,0 0-13 0,0 0-5 15,0 0-5-15,-13 4-8 0,13-4-9 0,-6 0-11 0,6 0 2 16,-4 4-6-16,0 1-5 0,0-5 11 0,4 0-23 16,-6 3 11-16,6-3-1 0,-5 0 1 0,5 0 3 15,0 0 8-15,-5 4 1 0,5-4-3 0,0 0 7 16,0 0 1-16,-5 2-5 0,5-2 1 0,-2 3 1 15,2-3 0-15,0 0-1 0,0 0-3 0,0 0 5 16,0 0-1-16,0 0 5 0,0 0-1 0,-2 3 0 16,2-3-6-16,0 0-2 0,0 0-2 0,0 0-4 15,0 0-6-15,0 0 0 0,0 0-3 0,0 0-3 0,0 0-2 16,0 0-2-16,0 0 2 0,0 0-5 16,0 0 2-16,0 0-1 0,0 0-1 0,0 0-3 15,15-5 5-15,-15 5 1 0,0 0-5 0,0 0 2 0,0 0-1 16,0 0-1-16,10 0-1 0,-10 0-2 0,0 0 1 15,8-1-3-15,-8 1 0 0,7 1-1 0,-7-1-5 16,7-1 2-16,-7 1 1 0,13 1-2 0,-8-1-2 16,-1 0 2-16,-4 0-2 0,14 0 1 0,-9 0-1 15,3 2 0-15,-8-2 1 0,14-2-3 0,-8 1 3 16,1 1-2-16,-1-1 5 0,3 0 0 0,1-1 1 16,-2 2-2-16,2-2 0 0,-1 2 0 0,-1-3 0 15,2 0-1-15,3 2-1 0,-2-2 1 0,-1 1-1 16,3 1-1-16,-8 1 1 0,3 0-2 0,3 0 1 15,-3 0 0-15,1 0-1 0,-1-2-2 0,-1 1 0 16,1 1 0-16,0-1 2 0,-8 1 0 0,11 1 2 16,-7-2-2-16,-4 1-1 0,8 2 0 0,-8-2 5 0,0 0-4 15,10-2 0-15,-6 1 1 0,-4 1 0 0,0 0 3 16,10 1 0-16,-10-1 0 0,6 1-1 16,0-1 5-16,1 1 0 0,5-2 0 0,-1 0 0 0,2-2-2 15,1 1 0-15,-1 1-2 0,2 0-1 0,-2 0 0 16,1 2-1-16,-1-1 0 0,2-1-2 0,-2 1 2 15,1-2 1-15,-1 0-4 0,1 3 0 0,-4-2 0 16,2 1 1-16,-1 0 1 0,-1 0-2 0,-2 0 1 16,3 0 0-16,-4 0-2 0,0 0 1 0,0 0 0 15,-1 0-2-15,-6 0 0 0,12 0 3 0,-6 0-2 16,-6 0-1-16,9 0 0 0,-3 0 1 0,2 0-2 16,-8 0 3-16,13 0 0 0,-3 0-2 0,-4 0 0 15,6 0-2-15,-3 0 4 0,4-3 2 0,-3 3-5 16,0 0 4-16,-1 0-2 0,1 0 2 0,-2-2-2 15,1 1-2-15,0 1 1 0,-1 0 1 0,2-2-3 0,-3 2 2 16,1 0 2-16,0 0-1 0,-1-2 4 0,-7 2-5 16,12 0 0-16,-6 0 1 0,2 0-1 15,0 0 1-15,3-1-1 0,-3 0 1 0,2 1-2 0,3-1-1 16,-3-1 4-16,0 2-1 0,2-2-3 0,-1 2 1 16,-1 0 1-16,-1 0 0 0,0 1 0 0,4-2 0 15,-5 1 3-15,1 0-3 0,2 0 4 0,-2 0-2 16,2-3-1-16,1 3 0 0,-7 0-1 0,6 0 0 15,0 0 1-15,-2 0-2 0,0 0 0 0,-2 0 0 16,0 0 0-16,-7 0-1 0,14 0 2 0,-4 0 0 0,-1 0 0 16,-1 0 1-16,1 0 1 0,4 0-1 15,-3 0-2-15,0 0 1 0,3 0 1 0,-3 0-1 16,1 0 2-16,0-2-2 0,-1 0 3 0,3 2 2 0,-3-1-3 16,0 1-3-16,2-2 0 0,-2 2 1 0,-5 0-2 15,5 2 2-15,-1-4 5 0,-1 2-4 16,-2 0 0-16,3 0-1 0,-1 2 0 0,-3-2 1 0,3 0-1 15,-2 1-1-15,3 1 0 0,-3 0 1 0,2-2 0 16,3 0 0-16,-4 0 1 0,1 3 0 0,-1-3 1 16,2 0-1-16,-1 0-1 0,0 0 0 0,0 1 2 15,0-1 0-15,0 3-3 0,2-5 3 0,0 2 0 16,-1 0 0-16,2 0 3 0,1 2-4 0,-2-1-2 0,3-1 2 16,-4 0 1-16,-1 0-3 0,-3 1 2 15,5 0-2-15,-2 1 1 0,0-2 0 0,2-2 2 16,-1 2 0-16,0 0-3 0,-3 0 3 0,3 0-2 0,-3 0 0 15,2 0 1-15,0 0 0 0,0 2-2 0,0-2 1 16,-1 0-1-16,3 0 1 0,0-3-1 16,-1 3 2-16,-3 0 2 0,2 0-2 0,1 0-1 0,1 0 0 15,-2 1 0-15,1 1 3 0,-3-2-3 0,3 2-1 16,4-2 2-16,-4 0-1 0,-4 1-2 0,4-1 4 16,0 0-1-16,-4 2-1 0,4-4 0 0,-1 2-1 15,0 0 3-15,0 0-2 0,-8 0 0 0,12 0 3 16,-6 2-4-16,3-2-1 0,-1 3 3 0,0-3 0 15,-2 0 0-15,-6 0-1 0,15 0 1 0,-8 0-2 16,0 0 1-16,6 0 1 0,-7 0 1 0,2 0-3 16,1 0 2-16,0 0-2 0,-4-3-1 0,4 3 4 15,1 0-1-15,-1 0 1 0,-2 0 0 0,-1 0-1 0,3-2 0 16,-1 2-1-16,-8 0 1 0,11-1 0 16,-3 1-1-16,-8 0-1 0,9 0 1 0,-9 0 1 0,9-2-1 15,-3 0-1-15,-6 2 1 0,11-1 4 0,-4 1-4 16,-7 0 1-16,10 0 1 0,-2 0-2 0,-2 1 0 15,-6-1-2-15,10 0 1 0,-2 0 2 0,-2 0-2 16,2 0 4-16,-8 0-3 0,13 0-1 0,-7 0 1 16,3-1 1-16,-9 1-2 0,12 1 3 0,-7-1-2 15,0 2 2-15,-5-2-2 0,10 0-1 0,-3 0 2 16,-5 2-1-16,-2-2 3 0,10-2-3 0,-10 2 2 16,8 0-3-16,-8 0 0 0,12 0 2 0,-6-2-3 15,-6 2 1-15,11 0 0 0,-6 2-1 0,-5-2 4 16,10 0-3-16,-10 0 5 0,9-2-4 0,-9 2 1 15,8 0-1-15,-8 0 0 0,8 0 2 0,-8 0-4 16,6 2 2-16,-6-2-2 0,9-2 2 0,-9 2 0 0,7 2-2 16,-7-2 2-16,6 0 4 0,-2 2-6 0,-4-2 3 15,8 3-1-15,-8-3 2 0,8 0-2 0,-4 0 1 16,-4 0-4-16,9 3 2 0,-9-3 1 0,8 0-1 16,-4 0 0-16,-4 0 0 0,7 1 2 0,-7-1 2 15,8 3-3-15,-4-3 0 0,0 2 0 0,-4-2 1 16,6 1 1-16,-2 1-2 0,-4-2-1 0,8 2 0 15,-8-2 2-15,0 0-2 0,6 0-1 0,-6 0 0 16,4 1 5-16,-4-1-3 0,4 2 2 0,-4-2 0 0,0 0 13 16,0 0 5-16,0 0 7 0,0 0 5 15,0 0 2-15,0 0 0 0,0 0-3 0,0 0-1 16,0 0 0-16,0 0-6 0,0 0 1 0,0 0-7 0,0 0 0 16,0 0-2-16,0 0 1 0,0 0-1 0,0 0-5 15,0 0 0-15,0 0-3 0,0 0 2 0,0 0-1 16,0 0 1-16,0 0-2 0,0 0-2 0,0 0 2 15,0 0-3-15,-8-10 2 0,8 10 1 0,0 0-3 16,0 0 2-16,0 0-4 0,0 0-1 0,-4-3 1 16,4 3-2-16,0 0-1 0,0 0 3 0,0 0-2 15,0 0 0-15,0 0 2 0,0 0-4 0,-2-1-1 16,2 1 5-16,0 0-4 0,0 0 0 0,0 0 3 0,0 0 0 16,0 0-2-16,-4-5 1 0,4 5 0 15,0 0-1-15,0-5 1 0,0 5 0 0,-4-3 1 16,4 3 1-16,0 0-3 0,-1-7 0 0,1 7-3 0,-3-2-7 15,3 2-5-15,0 0-5 0,0 0-4 16,-1-5-8-16,1 5-8 0,0 0-3 0,0 0-3 0,0 0-3 16,-4-3 3-16,4 3 2 0,0 0 5 0,0 0 5 15,0 0 2-15,0 0 4 0,0 0 3 0,0 0 0 16,0 0 5-16,0 0 4 0,0 0 2 0,0 0 2 16,0 0 3-16,0 0 4 0,0 0 8 0,0 0 5 15,0 0 4-15,0 0 3 0,0 0 3 0,0 0 2 16,0 0 0-16,0 0 3 0,0 0 2 0,0 0 3 15,0 0 3-15,0 0 0 0,0 0 6 0,0 0-7 16,0 0 2-16,0 0 0 0,0 0 0 0,0 0-3 16,0 0 0-16,0 0-1 0,4-7-4 0,-4 7 4 0,0 0-3 15,0 0-1-15,0 0-3 0,0 0-4 0,-1-2 6 16,1 2-4-16,0 0-4 0,0 0-3 16,0 0 2-16,0 0-7 0,0 0-2 0,0 0-1 0,-3 14 4 15,3-9 4-15,0 2-9 0,0 0 1 0,0-1 1 16,0-1-2-16,0 2 2 0,0-2-3 0,3 1-1 15,-3 0 1-15,1 1-2 0,-1-3 4 0,0-4-2 16,1 5 3-16,-1-1-5 0,0 0 0 0,0-4 6 16,0 5-2-16,0-5 0 0,0 0 2 0,0 0-1 15,0 0-1-15,0 0-2 0,0 0 3 0,0 0-1 16,0 0 1-16,-2-17-4 0,-1 14 3 0,3-2 3 16,0 5-5-16,0-10-1 0,0 8 2 0,3-2-4 15,-3 4 1-15,-3-6 3 0,3 1 4 0,0 5-8 0,0-6 2 16,0 6-3-16,0 0 3 0,0-3 2 15,0 3-1-15,0-5 2 0,0 5 1 0,0 0 0 16,3-4 1-16,-3 4 0 0,0 0-1 0,1-5-2 0,-1 5 1 16,0 0-5-16,0 0 2 0,0 0-2 0,0 0 4 15,4 11 2-15,-4-8-2 0,1 0-4 0,4-1 2 16,-2 3-1-16,-2 0 2 0,-1 0-1 0,4 0-3 16,-3-1 2-16,-1-1 1 0,3 1 1 0,-2-2-3 15,-1-2 3-15,3 5-15 0,-3-5-21 0,2 3-39 16,-2-3-61-16,0 0-92 0,0 0-313 0,0 0-581 15,0 0 257-15</inkml:trace>
  <inkml:trace contextRef="#ctx0" brushRef="#br0" timeOffset="109496.43">5086 5245 67 0,'0'0'143'0,"0"0"-10"15,0 0-17-15,0 0-7 0,0 0-13 0,0 0-7 16,0 0-9-16,0 0-7 0,0 0-5 0,0 0 4 0,0 0-5 16,0 0-3-16,0 0-2 0,0 0 7 0,0 0-20 15,0 0 21-15,0 0-3 0,0 0 1 0,0 0-2 16,0 0-1-16,0 0-1 0,0 0-3 0,0 0 2 15,0 0-3-15,0 0-5 0,0 0-2 0,0 0-2 16,0 0-7-16,0 0-3 0,0 0-3 0,0 0-5 16,0 0-6-16,0 0-2 0,0 0-3 0,0 0-4 15,0 0 3-15,0 0-6 0,0 0-1 0,0 0-8 0,0 0 7 16,0 0-1-16,16 8-3 0,-15-7-2 16,-1-1-2-16,3 7 3 0,-1-5-2 0,0 2 2 15,-1 0-3-15,0-1 1 0,-1-3-3 0,2 4 2 0,-2-4-2 16,3 5 0-16,-3-2 0 0,0-3 1 0,0 5-2 15,0-3 0-15,0-2 1 0,0 0 0 0,0 0-6 16,4 4 6-16,-4-4 1 0,0 0 5 0,0 0 9 16,0 0 8-16,0 0 7 0,0 0 4 0,0 0 1 15,0 0-6-15,0 0-2 0,0 0-2 0,0 0-4 16,0 0-2-16,0 0-5 0,0 0 1 0,5-9 4 16,-5 9-5-16,0 0 1 0,0 0-2 0,0-5-2 15,0 5 0-15,0 0 0 0,0 0 0 0,0 0-4 16,0 0-1-16,0 0 2 0,0 0-4 0,0 0-2 15,0 0 0-15,0 0-2 0,4-2 0 0,-4 2-4 0,0 0 5 16,0 0-3-16,0 0 1 0,0 0 1 0,0 0-1 16,0 0 1-16,0 0 0 0,0 0-2 0,0 0-11 15,5 7-41-15,-5-7-59 0,4 3-79 0,-4-3-260 16,0 0-485-16,0 0 214 0</inkml:trace>
  <inkml:trace contextRef="#ctx0" brushRef="#br0" timeOffset="110658.41">4563 5281 78 0,'0'0'124'0,"0"0"-13"0,0 0-5 16,0 0-4-16,0 0-6 0,0 0-4 0,0 0-2 15,0 0-5-15,0 0-4 0,0 0 4 0,0 0-6 16,0 0 0-16,0 0-9 0,0 0 0 0,0 0-9 16,-8 0-3-16,8 0-6 0,0 0-2 0,0 0-3 15,0 0-10-15,0 0-4 0,0 0-2 0,0 0 0 16,0 0-8-16,0 0-4 0,0 0 3 0,0 0-2 0,0 0-6 15,0 0-4-15,0 0 9 0,0 0-7 0,0 0-4 16,0 0 2-16,0 0-4 0,0 0 3 0,0 0 5 16,0 0-1-16,0 0 0 0,0 0 1 0,0 0-3 15,0 0 2-15,0 0-1 0,0 0-1 0,0 0 0 16,0 0 4-16,0 0 1 0,0 0 8 0,0 0-1 16,0 0 1-16,0 0-2 0,16 5-1 0,-16-5-2 15,7 2 2-15,-3-2-2 0,-4 0-3 0,0 0 0 16,10 0-2-16,-10 0-2 0,9 0 0 0,-5 3-2 15,-4-3 3-15,9 0 5 0,-4 0-4 0,-5 0 1 16,8-3 2-16,-8 3-4 0,10 3 0 0,-10-3-3 0,7 0-1 16,-7 0-6-16,8 0 8 0,-3-3-3 0,-5 3-8 15,13 3 9-15,-5-3-1 0,-2 0-1 0,2 1-1 16,-2-2-1-16,-6 1-1 0,14 0 3 0,-5 0-2 16,4 0-2-16,-8 0-1 0,4 0 2 0,-3 0-2 15,2-3 3-15,-3 6-6 0,4-3 3 0,-1 0 0 16,-2 0-1-16,0-3 1 0,-6 3-1 0,12 0-3 15,-4 0-3-15,-2 0 6 0,-6 0 2 0,10 3-1 0,-6-3 0 16,-4 0-1-16,10 0-3 0,-10 0 4 16,8 0-4-16,-4 0 2 0,-4 0 0 0,9 0 2 15,-3 0-1-15,-6 0 1 0,10 0 1 0,-3 0 3 0,-7 0-6 16,8 0 3-16,-2 0 2 0,0 0-1 0,-6 0-1 16,13 0-1-16,-8 0-1 0,1 0 2 0,2 0-1 15,-8 0-1-15,9 0-3 0,-5 1 2 0,-4-1 0 16,10 0 1-16,-10 0 0 0,8 1 1 0,-8-1 0 15,5 2-5-15,-5-2 2 0,8 0 0 0,-8 0 1 16,0 0 0-16,11 1-1 0,-11-1 1 0,5 1 1 16,-1 2 1-16,-4-3-3 0,9-2 2 0,-9 2 2 0,10 0-2 15,-10 0 1-15,10-1-7 0,-3 2 7 0,-7-1 0 16,9-1 0-16,-9 1 0 0,10-1-2 16,-5 2-1-16,-5-1 2 0,8 0-1 0,-8 0 2 0,9 0-2 15,-3 0 2-15,-6 0-2 0,6 0-1 0,-6 0-5 16,6 1 5-16,-6-1 2 0,3 2-1 0,0 1-2 15,-3-3-1-15,0 0 6 0,0 0-2 0,0 0-2 16,0 0 3-16,0 0 2 0,0 0-4 0,10-1-1 16,-10 1 0-16,0 0 2 0,0 0 4 0,3 3 5 15,-3-3 6-15,0 0-2 0,0 0 2 0,0 0-2 16,0 0-5-16,0 0-5 0,0 0 5 0,1 3-2 16,-1-3-4-16,0 0-18 0,0 0-30 0,0 0-36 0,0 0-60 15,0 0-261-15,-7 4-434 0,7-4 192 16</inkml:trace>
  <inkml:trace contextRef="#ctx0" brushRef="#br0" timeOffset="111987.5">4873 5653 129 0,'0'0'152'0,"0"0"-19"0,4 3-2 0,-4-3-14 16,0 0-16-16,6 0-6 0,-6 0-12 0,3 4 3 16,-2-1-14-16,-1-3-8 0,0 0-1 0,5 3-7 15,-5-3-7-15,3 2-4 0,-3-2-4 0,0 0-1 16,0 0 2-16,0 5 1 0,0-5-3 0,1 4 4 16,-1-4-7-16,0 0 1 0,0 3-4 0,0-3-3 0,-2 3-1 15,2-3-2-15,0 0-7 0,0 0 2 0,0 0 4 16,0 0-2-16,4 4 9 0,-4-4 2 0,0 0 6 15,0 0 6-15,0 0 9 0,0 0-3 0,0 0 16 16,0 0 8-16,0 0 0 0,0 0-7 0,0 0-7 16,0 0-5-16,0 0-6 0,-7-13-2 0,7 8-7 15,3-1-5-15,-3-1 0 0,0-3-6 0,1 1-6 16,0-1 1-16,-1 0-3 0,2-2-4 0,0 0 0 16,-4 0-6-16,2 1 0 0,-3-2 0 0,2 1-3 0,1-1-1 15,-3 1-1-15,-1 2-6 0,2-1 4 16,-1 1-2-16,0 2 0 0,2 2 1 0,0-1-3 0,-5-2-1 15,4 4-2-15,0-2 1 0,-1 1-1 0,1 3 2 16,0-4-1-16,1 2 2 0,0 3-1 0,0-2 1 16,1 4-1-16,-2-7-1 0,2 7 3 0,0-4-2 15,0 4 0-15,0 0-3 0,-1-5 0 0,1 5 1 16,0 0 2-16,-3-2-1 0,3 2-2 0,0 0-1 16,0 0-1-16,-3-3 0 0,3 3 3 0,0 0-2 15,0 0 0-15,0 0 1 0,0 0-9 0,0 0 8 16,0 0 1-16,0 0-1 0,0 0 0 0,0 0 2 0,0 0 1 15,-7 8 0-15,7-8-2 0,-2 4-1 0,2-1 1 16,0-3 1-16,0 7 0 0,-2-3-7 16,1 0 6-16,1-4-1 0,-1 9 2 0,0-6-2 0,-1-2 1 15,2-1 0-15,-1 4 2 0,1-4-2 0,-1 4 3 16,-1 1-9-16,2-5 7 0,-3 3 0 0,3-3 0 16,-7 2-1-16,7-2 1 0,-5 3-4 0,5-3 3 15,-5 2 4-15,5-2-4 0,-2 3 1 0,2-3 2 16,0 0-3-16,0 0 1 0,0 0-1 0,-7 2-1 15,7-2 1-15,0 0 0 0,0 0 0 0,0 0 3 16,0 0-3-16,0 0 0 0,0 0 1 0,-3 2 0 0,3-2 0 16,0 0-1-16,0 0 5 0,0 0 1 0,0 0 10 15,0 0 4-15,0 0-3 0,0 0 0 0,0 0-3 16,0 0-5-16,6-15 1 0,-5 11 1 0,3-2-1 16,-3 2-5-16,4-1 1 0,-2-2 1 0,-1 2 1 15,2 0-3-15,-3 0-2 0,1 1 3 0,0-1-3 16,-1 2-1-16,-1 3 0 0,0-8-1 0,2 7 1 15,0-3-4-15,-2 4 2 0,3-4 3 0,-3 4-1 16,1-5-1-16,-1 5-2 0,0 0 5 0,3-4-5 16,-3 4 2-16,0 0-2 0,0 0-6 0,0-3 7 15,0 3-1-15,0 0-2 0,0 0 3 0,0 0-3 16,0 0 4-16,0 0-1 0,0 0-7 0,0 0 5 16,0 0 1-16,0 0 1 0,0 0 0 0,16 5 0 0,-13-4-1 15,2 1 2-15,-2 1 0 0,2-1-1 0,-2 2 1 16,2 0-1-16,-2 2-1 0,1-1 1 0,2-1-1 15,0 1-1-15,-3 0 3 0,2 2 1 0,0-2-1 16,-1 3-1-16,0-4 3 0,1 1-2 0,-1 0 2 16,2-1-3-16,-2 1-20 0,0 1-47 0,0-1-64 15,-3-3-90-15,-1-2-260 0,0 0-521 0,0 0 232 16</inkml:trace>
  <inkml:trace contextRef="#ctx0" brushRef="#br0" timeOffset="119752.9">2908 5064 77 0,'0'0'118'16,"0"0"-2"-16,0 0-16 0,0 0-8 0,0 0-8 0,0 0-4 15,0 0-7-15,0 0 0 0,0 0-9 0,-10-5-1 16,10 5-6-16,-4-2 0 0,4 2-2 0,-4-3-4 15,4 3-4-15,0 0-1 0,-6-3-4 0,3 1 3 16,3 2 1-16,-3-4-5 0,3 4 14 0,-3-3-9 16,3 3 2-16,-4-2-3 0,4 2 2 0,-5-4 2 15,5 4-1-15,0 0 0 0,0 0 1 0,0-4-2 16,0 4-8-16,0 0 2 0,0 0-4 0,0 0-2 16,0 0-4-16,5-8-6 0,-5 8 3 0,2-1-8 15,-2 1 0-15,5-1-1 0,-5 1-4 0,8 0-2 16,-8 0 0-16,8 2-3 0,-4-1-6 0,1 1 5 15,0 0-2-15,-1 1-1 0,0-1 2 0,-1 1-14 16,1 0 11-16,0 2-1 0,1-1 1 0,-4-1 3 0,3 2-1 16,-1-1-2-16,-2 3-5 0,0-2 0 15,-1-3 4-15,0 3-1 0,0 2-1 0,-1-2 2 16,0 2-4-16,-2-2 2 0,1 2 1 0,-2-2-5 0,0 0 3 16,0 0 1-16,0 0 3 0,1 2-4 0,0-4-4 15,0 2 3-15,1-1-1 0,-1 1 2 0,1-2-1 16,0 1 3-16,2-4-3 0,-1 5 4 0,-3-2-7 15,4-3 6-15,-1 3-3 0,1-3-7 0,-2 4 8 16,2-4 3-16,0 0-6 0,-2 4-1 0,2-4-3 16,0 0 8-16,0 0 1 0,0 0-2 0,-4 3 0 15,4-3 1-15,0 0 0 0,0 0 2 0,0 0-4 16,0 0 4-16,0 0-1 0,0 0-3 0,0 0-2 16,0 0 3-16,0 0 0 0,0 0 1 0,0 0 5 15,0 0-6-15,0 0-1 0,0 0 1 0,13 0 2 16,-13 0 0-16,0 0-3 0,10-3 4 0,-10 3-4 15,11 0-3-15,-6-2 2 0,-5 2 2 0,12-2 0 16,-5 2-1-16,-2 0 3 0,4-1-4 0,-4-1-1 16,0 1 2-16,-5 1-1 0,10-3 4 0,-6 1-5 15,0 1 4-15,-4 1-3 0,9 0 4 0,-5-3-3 16,-4 3 1-16,0 0 1 0,6-4-1 0,-6 4-1 0,4-2 0 16,-4 2-3-16,4-4-7 0,-4 2-14 0,0-3 4 15,0 5-1-15,4-6-3 0,-3 6-1 16,-1-5 1-16,0 0 0 0,0 0-2 0,0 0-6 0,4 2 12 15,-4-4 1-15,-4 0 1 0,8 2 6 0,-4-2-1 16,0 2-1-16,-4-2 4 0,4 2-1 0,0 1 1 16,0-1 1-16,-1 2 1 0,1 3 1 0,-3-6-5 15,3 6 6-15,-1-6 2 0,1 6-1 0,0-3 2 16,0 3-3-16,0 0 4 0,0 0-1 0,0 0-3 16,0 0-3-16,0 0 4 0,0 0 3 0,0 0 2 15,0 0 1-15,0 0-6 0,-8 9 4 0,8-9-3 16,-1 4 5-16,1-4-5 0,0 5-2 0,0-1 6 15,1 0-3-15,-1-4 0 0,4 5 5 0,-4-1 4 0,0 0-3 16,4 1-2-16,-4-2 4 0,4 2 0 16,-3-1-7-16,4 1 8 0,-1 0-3 0,1 1-1 15,-1-2 3-15,1 1-1 0,-1 2 0 0,5-2-6 0,-3-3 8 16,-2 5-1-16,4-3-4 0,-3-1 3 0,2-1-1 16,-1 1-2-16,-3 2-8 0,1-4 10 15,0 1 0-15,-3 1-3 0,-1-3-2 0,6 4 4 0,-5-2 1 16,-1-2 6-16,0 0 6 0,0 5-13 0,0-5 6 15,0 0 7-15,-4 5-1 0,4-5-1 0,-3 2-3 16,3-2 1-16,-5 3-5 0,1-1-1 0,4-2 4 16,-6 2-1-16,6-2-2 0,-4 1-2 0,4-1-4 15,-9 2-21-15,5-1-24 0,4-1-28 0,0 0-54 16,-12-3-181-16,5 2-332 0,4-3 147 0</inkml:trace>
  <inkml:trace contextRef="#ctx0" brushRef="#br0" timeOffset="119996.08">3028 5018 49 0,'1'-5'186'0,"-1"5"-18"0,4-4-18 0,1 2-14 16,2 1-13-16,0-1-14 0,0 0-9 0,3 0-8 15,-4 0-10-15,3 2-10 0,0 0-8 0,1-1-9 16,3 2-4-16,-7-2-3 0,2 2-5 0,0-1-2 16,1 0-4-16,-3 2-3 0,1 0-18 0,-4 0-28 15,3 0-26-15,1-1-34 0,-4 2-67 0,-3-3-94 16,7 4-252-16,-4-1 112 0</inkml:trace>
  <inkml:trace contextRef="#ctx0" brushRef="#br0" timeOffset="121209.18">4663 4979 85 0,'0'0'102'0,"0"0"-16"0,0 0 4 0,0 0-14 16,0 0 11-16,0 0-4 0,0 0 3 0,0 0-4 15,0 0-1-15,-8 2 0 0,8-2-1 0,0 0-1 16,0 0-4-16,0 0-5 0,0 0-4 0,0 0-1 16,0 0-4-16,0 0-5 0,0 0-7 0,0 0-1 15,0 0-8-15,0 0-2 0,0 0-6 0,0 0-2 0,0 0-4 16,-4 3-1-16,4-3-2 0,0 0-4 15,-1 7-1-15,1-7-4 0,-2 2 2 0,2 3-4 16,0-5-3-16,0 5 0 0,2-2 1 0,-2-3-2 0,2 7 3 16,-2-7 1-16,4 4-4 0,-1-1 0 0,0 0 3 15,1-2 4-15,1 4 1 0,-1-3 4 16,3 1-8-16,-1-1 3 0,0 1-2 0,3 0-1 0,-4 0 1 16,3 0-1-16,-2 0-2 0,3 0 0 0,-1 1-4 15,-3-1-1-15,0 2 6 0,3-2-9 0,-3-1 1 16,-1 2 0-16,1-1 5 0,-1-1-5 0,0 1 0 15,-3 1-2-15,4-1 4 0,-5-3-5 0,2 5 3 16,0-3 1-16,-1 1 0 0,-1 1 2 0,0-4 4 0,-1 5-1 16,-2-1 4-16,1 1 6 0,-2-2 0 15,0 0 1-15,-1-1-1 0,1 1-1 0,0-1-1 16,2 2 0-16,2-4-3 0,-8 3-1 0,3 0-1 16,1-3-1-16,4 0-1 0,-9 1 4 0,4 0-2 0,5-1-3 15,-8 2 0-15,8-2 1 0,-10 0-2 0,10 0-2 16,-9 1 0-16,9-1-2 0,-9-1 1 0,9 1-2 15,-10-3 0-15,10 3-2 0,-8-1-18 0,8 1-29 16,-5 0-34-16,4-3-58 0,1 3-231 0,-1-8-400 16,3 3 177-16</inkml:trace>
  <inkml:trace contextRef="#ctx0" brushRef="#br0" timeOffset="121469.44">4703 4976 69 0,'5'-5'120'0,"-5"5"-8"0,0 0-10 0,0 0 0 16,5 0-7-16,-5 0 3 0,3-4-5 0,2 1-1 15,-5 3-7-15,4-2-8 0,-4 2-5 0,2-3-7 16,-2 3-4-16,4-2-8 0,-4 2-6 0,5-3-5 15,-5 3-1-15,7 0-10 0,-7 0-4 0,5 0 1 16,-5 0-9-16,9 3-19 0,-5-1-37 0,1-2-38 16,-1 2-162-16,-4-2-256 0,6 6 113 0</inkml:trace>
  <inkml:trace contextRef="#ctx0" brushRef="#br0" timeOffset="122220">4799 5036 106 0,'0'0'100'16,"0"0"-4"-16,0 0-5 0,3 6-3 16,-3-6-4-16,0 0-9 0,1 3-2 0,-1-3-1 0,0 0 4 15,0 0-1-15,0 0 0 0,0 0-6 0,3 4 3 16,-3-4 1-16,0 0 2 0,0 0-5 0,0 0-2 15,0 0-2-15,0 0-8 0,0 0-5 0,0 0-7 16,0 0 3-16,0 0-10 0,0 0-4 0,0 0-4 16,0 0-1-16,0 0-3 0,0 0-2 0,0 0 3 15,0 0-2-15,0 0-1 0,0 0 0 0,0 0-1 0,0 0 1 16,0 0-2-16,0 0-2 0,0 0-1 16,0 0-1-16,0 0-2 0,0 0-1 0,0 0-6 15,0 0-1-15,0 0 2 0,2 2-4 0,-2-2 0 0,0 0-1 16,4 3 0-16,-3 0-1 0,-1-3 2 15,3 4-2-15,-3-1-3 0,0-3 0 0,2 6-1 0,-1-3 1 16,1-1 3-16,-1 2-1 0,2 0-1 0,-1 0-1 16,1-1 0-16,-3-3-1 0,2 5 2 0,-2-5 1 15,3 1 0-15,-2 2 2 0,-1-3 0 0,0 0 8 16,0 0 13-16,0 0 2 0,0 0-2 0,0 0-5 16,0 0 0-16,0 0-3 0,14-7-2 0,-11 6 0 15,-1-3-2-15,2 0 0 0,-3 0-3 0,-1 4 1 0,6-5 0 16,-1 2-8-16,1 1 1 0,-4-1-3 15,1 0 4-15,-3 3-1 0,5-2-2 0,-1-1-1 16,-4 3-3-16,5-2 1 0,-5 2 0 0,4-3-1 0,-4 3 0 16,0 0 3-16,0 0-3 0,11 4 1 0,-8-2-2 15,-3-2 6-15,5 4-4 0,-4-1-2 0,-1-3 0 16,3 3 1-16,-3-3 1 0,1 4-1 0,1-2 2 16,-2-2-3-16,3 3 0 0,-3-3 2 0,0 0 1 15,3 2 0-15,-3-2-1 0,0 0 3 0,0 0-2 16,0 0 1-16,0 0 0 0,0 0-4 0,10-1 2 15,-10 1-1-15,0 0 2 0,10-1 1 0,-6 1-3 16,-4 0 3-16,10 0-2 0,-10 0-2 0,11-3 1 16,-11 3-1-16,6 3-1 0,-6-3 2 0,9 1-2 15,-4-1 2-15,-5 0 0 0,5 1 0 0,-5-1 0 16,0 0 1-16,9 2-2 0,-9-2 1 0,0 0-1 0,7 1 2 16,-7-1-3-16,0 0 2 0,7 0 0 15,-7 0 4-15,0 0-2 0,0 0-2 0,4 3 1 0,-4-3 2 16,0 0-3-16,0 0 3 0,0 0-3 0,0 0 3 15,5-7-5-15,-5 7-34 0,0 0-32 0,-2-5-41 16,2 5-40-16,-6-8-67 0,-1 3-126 0,3 1-369 16,0-2 163-16</inkml:trace>
  <inkml:trace contextRef="#ctx0" brushRef="#br0" timeOffset="122359.77">4955 4894 87 0,'0'0'160'0,"0"0"-15"0,0 0-16 0,0 0-10 16,0 0-13-16,0 0-11 0,5 10-38 0,0-6-63 15,-5-1-143-15,0 2-162 0,0-5 73 0</inkml:trace>
  <inkml:trace contextRef="#ctx0" brushRef="#br0" timeOffset="124470.75">2093 5682 82 0,'0'0'190'0,"0"0"-16"0,0 0-18 16,0 0-10-16,0 0-19 0,0 0-8 0,0 0-10 0,3-4-15 16,-3 4-5-16,0 0-13 0,3-1-8 0,-3 1-16 15,6-2 8-15,-6 2-6 0,8 0-6 0,-8 0-5 16,0 0-3-16,0 0 3 0,9-1-3 0,-9 1 2 16,0 0-5-16,0 0-1 0,5-1 2 0,-5 1-2 15,0 0-9-15,0 0-2 0,0 0-4 0,0 0 1 16,0 0-7-16,0 0 2 0,0 0 2 0,4 5-5 15,-4-5-8-15,4 4 0 0,-3-1 6 0,-1-3-2 16,0 6-1-16,0-2 1 0,0 0-2 0,3 1-3 16,-1 0 2-16,-2 1-2 0,0-1 1 0,0 0-3 0,1 3 0 15,-1-3 0-15,0 3 0 0,0-1-1 16,0-1 3-16,-1 5 0 0,1-4-2 0,-2 4-1 16,2-3-4-16,-3-2 2 0,3 2 2 0,0-2 0 0,-1 6 0 15,1-5 3-15,0-1-3 0,0 1-2 0,1 2 0 16,-1-4 1-16,3 2 1 0,-3-2 1 15,2-1-1-15,-1 1-3 0,2-2-4 0,-3-1-18 0,1 2-15 16,-1-4-10-16,4 5-20 0,-4-5-35 0,0 0-61 16,0 0-144-16,0 0-331 0,0 0 146 0</inkml:trace>
  <inkml:trace contextRef="#ctx0" brushRef="#br0" timeOffset="126415.81">2141 5799 67 0,'0'0'124'16,"0"0"-17"-16,0 0-7 0,0 0-12 0,0 0-7 16,0 0-6-16,0 0-2 0,0 0-6 0,0 0-5 15,0 0-5-15,0 0 3 0,0 0-16 0,0 0 6 0,0 0 2 16,0 0-11-16,0 0 4 0,0 0-11 0,0 0 2 15,0 0-7-15,0 0 1 0,0 0-7 16,0 0-3-16,0 0-1 0,0 0 2 0,0 0-3 0,0 0-3 16,0 0-3-16,0 0-10 0,0 0 10 0,12 0-1 15,-12 0-4-15,0 0 3 0,10 2 1 0,-5-2 0 16,-5 0 2-16,18-2 1 0,-13 2-2 0,3 0-14 16,1 0 15-16,0-2-6 0,1 1-6 0,0 1 1 15,-2 0 4-15,1 0 0 0,2 1 4 0,-1-1-6 16,2 0-2-16,-2 0 3 0,0 0-4 0,-1 0-1 15,4-1 7-15,-3 2 0 0,2-1-2 0,-1-1-2 16,2 1-2-16,-3 0 1 0,6 0 6 0,-1-2-5 16,-2 1 3-16,1-1-3 0,4 0 4 0,1 1 2 15,-1-3-4-15,2 2-4 0,-7 2 5 0,3-1-7 16,-3 1 1-16,1 0 4 0,-1 0-4 0,1 0 1 16,-1 0 1-16,0 0-4 0,-3 1 2 0,-1-2 1 15,5 1 2-15,-5 0-3 0,2 0 3 0,2 0-3 16,-1 1-3-16,2-2 4 0,-1 1 2 0,6-2 0 0,-3 2 0 15,3-2 1-15,1 2-2 0,0 0 4 0,0 0-4 16,0-1-6-16,-1 0 6 0,-3 1-3 0,1 0 5 16,2 0-4-16,-2-1 2 0,-2 2 2 0,-2-2-1 15,1 1 1-15,-1-2-2 0,5 2 0 0,-8 0-1 16,5-1-1-16,-2 2-1 0,0-2 2 0,1 1 2 16,-3-1-6-16,8 2 2 0,-3-2-1 0,3-2 1 15,-6 3-2-15,7 0 4 0,-1 0 0 0,1-2 0 16,0 2 7-16,2 0-9 0,-3 0 1 0,1 0 1 15,1 0-1-15,6 0 2 0,-7 0 0 0,3 0-2 16,0 0 2-16,5 2-4 0,-1-2 3 0,-6 3-3 0,-1-2 4 16,0 2 7-16,0-3-5 0,0 2-5 15,0 1 2-15,-2-1 2 0,4-1-4 0,-3 1 2 16,-1 2-1-16,0-3 1 0,0 2 4 0,1-1-1 16,1 0 4-16,1-2 2 0,-2 0 1 0,3 1-2 0,-3 3 1 15,4-3 2-15,-3 0-2 0,7-1-5 0,4 1 1 16,-11 1 2-16,1 1 5 0,8-2-4 0,-6 0-6 15,-4 1 5-15,4-1-5 0,-1 1 2 0,-4 1 0 16,5 1-8-16,-5-2 7 0,1 1 5 0,0 0-1 16,2 1-3-16,-2-2-2 0,0 2 2 0,0-3 0 15,-1 2-5-15,1-1 4 0,-2-1-2 0,2 1 1 16,3 1-2-16,-3-2 2 0,1-1 2 0,2 3 3 16,0-1 1-16,-2 0 2 0,2 1-3 0,-3-3-4 15,4 2 2-15,-4-1-1 0,2 3-1 0,-2-1 3 16,-3-3 0-16,-1 1-4 0,-1 2 3 0,-3 0-2 15,2-2-4-15,1 1 4 0,-2 0-1 0,0 0 1 16,-3 1-2-16,1-2 2 0,2 0-1 0,-2 1 1 16,-2-1-2-16,-2-1-1 0,7 3-1 0,-5-2 0 15,2-1 2-15,3 0 0 0,-3 0 1 0,4 3-2 16,-4-3-1-16,-2 0 3 0,5 0 1 0,-3-3-4 0,0 3-2 16,0 0 3-16,0 0-3 0,-3 0 0 0,2 0-1 15,-3 0 6-15,-6 0 0 0,9 0 3 0,-9 0-2 16,8 0 0-16,-8 0 2 0,0 0 2 0,0 0 1 15,10 0 1-15,-10 0-1 0,0 0 1 0,0 0 0 16,0 0-3-16,0 0 0 0,5-1 1 0,-5 1-2 16,0 0-1-16,0 0-1 0,0 0 2 0,9 0-6 15,-9 0 11-15,5-2-7 0,-5 2-3 0,9 2 1 16,-9-2-2-16,9-3 3 0,-9 3-2 0,4-1 2 16,-4 1 2-16,0 0-3 0,0 0-1 0,8 1 3 0,-8-1-2 15,0 0 0-15,0 0-2 0,6-3 2 16,-6 3-8-16,5-2 10 0,-5 2 2 0,5 0-6 15,-5 0 1-15,0 0 0 0,8-3-1 0,-6 1 2 0,-2 2-1 16,6-2-1-16,-6 2 1 0,0 0-2 16,7-3 3-16,-7 3-12 0,0 0 12 0,3-2 0 15,-3 2-2-15,0 0-1 0,4-4 0 0,-4 4-1 0,0 0-1 16,0 0 2-16,0 0-2 0,-3-5 3 0,3 5 2 16,0 0-1-16,-3-6-1 0,0 3-10 15,3 3 6-15,0 0 3 0,0-8 0 0,3 5-2 0,-3 0 3 16,0 3-3-16,2-5-1 0,-2 5-2 0,1-6-1 15,2 3 0-15,-3 3-2 0,3-5-1 0,-1 2-1 16,-2 3-2-16,5-4-2 0,-5 4 5 0,2-3-1 16,-2 3-4-16,4-4-1 0,-4 4 4 0,3-1 2 15,-3 1-1-15,6-2 4 0,-6 2-2 0,4-3 2 16,-4 3 1-16,5-2 0 0,-5 2 1 0,5-2 1 16,-5 2-1-16,7-1-1 0,-7 1 2 0,0 0 0 15,0 0 6-15,11 1-3 0,-11-1-7 0,4 5 3 16,-2-3 3-16,-2-2-1 0,3 5 4 0,-2-1-5 0,2 1 3 15,-2 0 2-15,2 0-1 0,-2 1 0 0,0-2-4 16,1 1 2-16,-1 2 0 0,0-3 0 16,1 0 1-16,1 0-2 0,-3-2 4 0,1 2 0 0,1-1 2 15,0 0 3-15,-2-3 6 0,0 0-1 0,0 0 3 16,0 0-2-16,13-7 4 0,-9 4 0 0,-1-1 1 16,-1 1-5-16,3-2-1 0,-5-1 1 0,4 0-1 15,-3 0-2-15,3-2 1 0,-4 2-10 0,1-2 7 16,2 2 2-16,-3-1-3 0,0 0 1 0,1 4-1 15,-1-2-4-15,0-2 2 0,0 4-2 0,3-1 2 16,-3 4-2-16,1-3-2 0,-1 3 3 0,-1-4-3 16,1 4 2-16,0 0-9 0,0 0 8 0,0 0-4 15,0 0 1-15,0 0-1 0,0 0 3 0,0 0-2 0,0 12 4 16,0-12-2-16,1 7-2 0,3-2 1 16,-4-3 1-16,1 1 2 0,4 1 1 0,-5 2-2 15,4-2 1-15,-4-3 1 0,1 4-5 0,-1-5 1 0,3 4 2 16,-3-4 1-16,1 4-2 0,-1-4 2 0,0 0 0 15,0 3 7-15,0-3 7 0,0 0 5 16,0 0 0-16,-4 3 1 0,4-3 2 0,0 0 5 0,0 0 3 16,0 0 10-16,0 0-1 0,0 0 0 0,0 0-3 15,-10-6 1-15,10 6-6 0,-1-7-1 0,1 3-3 16,0 4-4-16,0-5-3 0,0 2-1 0,0 3 0 16,0-7-4-16,0 7-1 0,0-5-20 0,0 5-30 15,0-5-41-15,0 5-56 0,0 0-79 0,0 0-176 16,0 0-418-16,0 0 185 0</inkml:trace>
  <inkml:trace contextRef="#ctx0" brushRef="#br0" timeOffset="131719.78">5287 5832 32 0,'0'0'77'0,"0"0"1"15,0 0-6-15,0 0-3 0,0 0 4 0,0 0-12 16,0 0-3-16,-4 4-4 0,4-4-3 0,0 0 2 15,0 0-8-15,0 0-5 0,0 0-4 0,0 0 5 0,0 0-11 16,0 0-5-16,0 0 1 0,0 0-3 0,0 0-2 16,0 0-2-16,0 0 0 0,0 0-5 0,0 0 4 15,0 0-3-15,0 0-2 0,0 0-2 0,0 0-1 16,0 0 4-16,0 0-5 0,0 0-1 0,0 0 0 16,0 0-3-16,0 0-2 0,0 0 7 0,0 0-8 15,0 0 3-15,0 0-2 0,0 0 1 0,0 0 0 16,0 0-2-16,0 0 0 0,0 0-3 0,0 0 0 15,0 0 4-15,0 0 1 0,0 0-3 0,0 0-2 0,0 0 3 16,0 0 1-16,0 0-3 0,0 0 0 0,0 0 0 16,0 0 1-16,0 0 0 0,0 0-4 15,0 0 3-15,0 0 3 0,13-1-7 0,-13 1 10 0,0 0-7 16,8 1 1-16,-8-1-2 0,4 1 2 0,-4-1 0 16,0 0 2-16,6 1-1 0,-6-1-2 0,5 2 1 15,-5-2-5-15,7 0 5 0,-7 0 0 0,7 0 1 16,-7 0 7-16,0 0-13 0,10 0 12 0,-10 0-8 15,8 0-6-15,-8 0 6 0,4 1-4 0,-4-1 2 0,0 0 1 16,0 0 4-16,10-1-4 0,-10 1 8 16,0 0-6-16,10 0 4 0,-6 1-9 0,-4-1 7 0,13 0 0 15,-13 0-10-15,9 1 6 0,-4-1 0 0,3 1 7 16,-1-1-4-16,1 0 1 0,1 0 1 0,4 0-6 16,-3-1 5-16,-1 1-4 0,5 1-2 0,-3-1-5 15,1 0 4-15,1 0-3 0,-2 0-3 0,1 2 3 16,1-2-9-16,-2 0 0 0,3 0 0 0,-4 2-6 15,4-2-3-15,-1 0-1 0,1 1-2 0,-1-1-13 16,-1 1 1-16,-1-1-2 0,2 1 7 0,-1-1 0 16,-1 2 7-16,0-1 0 0,1 0 3 0,-2-1 4 15,0 3 1-15,2-3 12 0,-3 2-8 0,-2-2 5 16,6 0-4-16,-4 3 8 0,0-1 2 0,2-1 5 16,-2-1 0-16,3 1 2 0,1 2-5 0,-3-3 3 0,-1 1 5 15,5 0-4-15,-4-1 4 0,4 3-3 0,-2-2-1 16,1 2 3-16,0-3 1 0,0 1-5 15,1 1 5-15,-1-1-3 0,1-1-2 0,-1 1 2 0,2 0 5 16,-2-1-9-16,-1 2 5 0,2-2 2 0,-4 0-3 16,5 0 0-16,-3 0-7 0,-1 0 7 0,2 0 9 15,0 0 7-15,1 0-2 0,-1 0 3 0,-1-2 6 16,1 2-2-16,-3-1-1 0,4 1 2 0,-2 0-3 16,-1-1 3-16,1 1-7 0,1-3 5 0,-2 3-5 15,2-1 0-15,1 1 1 0,0-2-6 0,0 2 0 16,-1 0 3-16,2 0-1 0,-1 2-1 0,0-4-2 15,4 2 0-15,0 0-2 0,-4 0-8 0,4-1 3 0,-5 1 5 16,1-1 2-16,-1 2-4 0,0-2-1 0,6 1-1 16,0-3-5-16,-3 2 3 0,2-2 1 15,2 2-4-15,-3-1 2 0,1-1-6 0,0 1 6 0,4 0 0 16,-3-1 1-16,-1 1-1 0,1 0-4 0,-1-1 12 16,1 1-9-16,0 0 1 0,-1 0-2 15,0 1 4-15,0-1-1 0,1 0-2 0,0-1 3 0,2 1-3 16,-2 2 0-16,0-1-1 0,-1-1 4 0,2 2-2 15,0-1-2-15,-1-1 5 0,1 2-3 0,0-1-5 16,-1 1 3-16,0-1 5 0,0 1-8 0,0 0 1 16,3-2 1-16,-3 2 3 0,0 0 0 0,1-1-4 15,0 1 4-15,-2 0-6 0,1-1 5 0,0 0 0 0,1 1 0 16,-3-2 6-16,2 2-4 0,0-2 1 16,1 2 0-16,0 0-3 0,-2-1 3 0,1 1-9 15,1 0 9-15,-3-2-3 0,-3 1-7 0,4 1 16 0,-4 0-6 16,0-1-6-16,4 1 6 0,-1-1-8 0,-1-1 5 15,-3 4-1-15,1-2-1 0,4 0 2 0,-3 1 0 16,-2-1 3-16,5 1-1 0,-5 0-5 0,2 1 1 16,4-2 5-16,0 0 6 0,1 0-5 0,0 0-6 15,-1 0 0-15,3 1-2 0,-4-1 4 0,5 0 0 16,-3 0 0-16,0 0-1 0,1 0 7 0,-2 0-11 16,1 0 7-16,-3 0-1 0,4 0-3 0,-3 0 1 15,-3 0-1-15,3 0 0 0,0 2 3 0,-5 0 7 0,6-2-13 16,-6 1 3-16,2 0 3 0,2-1 0 15,0 1 4-15,2 1-9 0,-2-1 1 0,2 0 2 16,-2-1-4-16,6 0 8 0,-4 0-6 0,-1 2 4 0,4-4-4 16,-4 2 4-16,0 0-8 0,1 0 7 0,-3 0 2 15,1-1 1-15,-3 2 5 0,0-1-13 0,5-1 5 16,-2 1-1-16,-3 0 7 0,3 0-8 0,0-1-1 16,-4 1 5-16,6 1 1 0,-2-2-4 0,2-1 2 15,0 1-3-15,-1 1 4 0,-3-2-3 0,5 0 4 16,0 0 0-16,0 1-1 0,0 1-4 0,0-2 1 15,0 2 2-15,-1-1 5 0,0 2-2 0,-1-1 1 16,-1-1 5-16,2 0 0 0,-2 1-1 0,4-1-1 0,-6 1 2 16,3-2-4-16,-4 0 0 0,-1 2 2 15,0 0 3-15,0-1-2 0,0 1-3 0,0-1-1 16,-3 1-1-16,1 0 4 0,0-1-4 0,-2-1 6 16,-3 2-3-16,2 0-5 0,-8 0-4 0,10 0 7 15,-5-2-3-15,-5 2 3 0,8 0-2 0,-8 0-5 0,0 0-1 16,0 0 2-16,8 0 2 0,-8 0-3 0,0 0 3 15,0 0 4-15,1 4-7 0,-1-4-2 0,0 0 6 16,0 0 0-16,0 0-5 0,0 0 7 0,0 0-7 16,0 0 1-16,9 0 2 0,-9 0 0 0,0 0 5 15,0 0-6-15,0 0 0 0,0 0 11 0,5-5-13 0,-5 5 3 16,0 0 0-16,3-3 0 0,-3 3 0 0,0 0 2 16,0 0 1-16,0 0-8 0,-3-7 5 15,3 7 4-15,-4-4-5 0,4 4 10 0,0 0 1 0,-1-3 4 16,1 3 1-16,0 0 3 0,-4-3-1 0,4 3 8 15,0 0-3-15,0 0-8 0,0 0 0 0,0 0 3 16,0 0-3-16,-1-4-5 0,1 4-2 0,0 0-1 16,0 0 2-16,0 0-2 0,0 0-2 0,0 0-1 15,0 0-2-15,0 0 0 0,0 0 3 0,0 0-2 16,0 0 2-16,0 0 0 0,-5 10-3 0,2-4 4 16,2-1-3-16,-3-2-2 0,4 3 0 0,-1 1 4 15,-3-3-6-15,0 2 3 0,4 0 1 0,-3-3-2 16,2 2 1-16,1-1 0 0,-5-1 0 0,5-3-4 15,0 5 3-15,-4-2 4 0,4-3-1 0,0 0-1 0,-3 4-21 16,3-4-67-16,0 0-142 0,-7-7-245 0,2 3 110 16</inkml:trace>
  <inkml:trace contextRef="#ctx0" brushRef="#br0" timeOffset="133627.62">5238 5231 35 0,'0'0'107'0,"3"2"-16"16,-3-2-16-16,0 0 7 0,3 3-11 0,-3-3-3 16,4 4-22-16,-4-4 11 0,5 1-5 0,-3 0-2 15,-2-1-9-15,8 3-2 0,-3-3-5 0,-5 0-4 16,10 0-2-16,-6 1 3 0,1 0-5 0,-5-1 0 15,14 2-1-15,-9-1-1 0,-5-1-5 0,11 0 3 0,-6 0-6 16,2 0-2-16,1-1-4 0,-8 1 0 0,18 0 5 16,-7-2-2-16,1 2-6 0,3-1 3 0,-2 2 1 15,6 1-4-15,-3-2-1 0,1 1 1 0,1 1 1 16,3-2 0-16,-1 1 1 0,1 0-3 0,0 2-4 0,7-3-1 16,-1 2 2-16,-4-2-3 0,7 3 4 15,-2-1-3-15,-3 0-1 0,-3 1 5 0,0-1 0 16,2-2-6-16,-5 0 7 0,3 0 1 0,1 3 0 0,-2-3-7 15,-2 0 2-15,4 0 1 0,-5 0 2 0,2 0-1 16,-2 0 10-16,1-3-3 0,0 3 5 0,0 0-2 16,-2 0-1-16,1 0-3 0,-4 3-4 0,0-3 8 15,-1-3-6-15,6 3-2 0,-6 3 2 0,2-3-2 16,2 0 0-16,2 0 0 0,-3 1 2 0,2 0 0 16,1 1-5-16,2-1 2 0,-3 1-1 0,0 0-4 15,1-2 9-15,-1-2-10 0,0 4 1 0,-1-4 8 16,3 2-5-16,0 0 3 0,0 0-4 0,1 0 1 15,-3 0-2-15,1 0 7 0,-1 2-11 0,0-2 3 16,0-2 1-16,0 1 5 0,-1 0-6 0,1 0-4 0,-1-2 10 16,-3 2-5-16,1 1-5 0,-2-3 6 0,1 6-15 15,-1-6 3-15,1 3 0 0,-4 0 1 0,3-2-6 16,0-1-1-16,-3 1-9 0,3 1 0 0,0 0 5 16,-1 0 1-16,1-1-4 0,0 4 6 0,0-2-10 15,0 0 20-15,-2-2-2 0,4 2 3 0,-2-2-12 16,1 4 14-16,-1-4-7 0,6 4 2 0,-6-2-1 15,0 0-15-15,-2 0-3 0,1 0-4 0,-1 0 4 16,-1 0 0-16,-1-2-12 0,3 2-3 0,-2 2 10 16,-2-2 5-16,2 0 2 0,-1-2 4 0,-1 4 2 15,0-2 2-15,0 0 0 0,-1 0 1 0,-1 0 5 0,5 0 4 16,-3 0 0-16,1 0-1 0,-1 0 1 0,-1-2 0 16,1 4 2-16,1-2-1 0,1 0-3 0,-2 0-2 15,0 0 10-15,-2 0-1 0,4 2-3 0,-3-2 3 16,-1 1-1-16,-1 0 5 0,0 0-3 0,-5-1-1 15,12 2 6-15,-9-1-8 0,-3-1-4 0,0 0 14 16,10-1-5-16,-10 1 14 0,5 1-2 0,-5-1 0 16,0 0-2-16,7-1-6 0,-7 1 6 0,5-3-2 0,-5 3-8 15,5-1 10-15,-5 1-8 0,0 0 7 16,9-1-9-16,-9 1 8 0,8-2-2 0,-8 2-1 0,8 0-2 16,-8 0-3-16,6 0 7 0,-6 0-3 0,9-2 1 15,-9 2-3-15,5 0 6 0,-5 0 8 0,6-3 8 16,-6 3 8-16,0 0 0 0,4-2-2 0,-4 2 2 15,0 0 7-15,4-7-3 0,-3 4-6 0,-1 3-6 16,0 0 13-16,-1-6 5 0,1 6-6 0,0-4-5 16,0 4 3-16,-2-4 3 0,2 4-9 0,0 0-4 15,0-7-2-15,0 4 5 0,0 3-4 0,2-7-4 16,-2 7 2-16,0-4-1 0,0 4-4 0,0 0-8 0,1-4-2 16,-1 4 5-16,3-2-5 0,-3 2-9 15,0 0 6-15,0 0-1 0,0 0-2 0,0 0 3 16,0 0 4-16,0 0 0 0,0 0 2 0,0 0-7 0,0 10-2 15,0-5 3-15,-3 0 0 0,3-1 3 0,0 3-7 16,0-2 2-16,0 0 5 0,0 2-6 0,0-2-3 16,3 0 4-16,-3 2-2 0,0-2 1 0,0 2 2 15,1 0-2-15,2-4 3 0,-3 0-3 0,1-1 3 16,-1 2 3-16,0-4-6 0,2 6 14 0,-2-6-7 0,0 0 4 16,0 0 3-16,0 0-3 0,12-10 2 15,-11 8-4-15,2-1-1 0,1-2 0 0,-3 1 1 0,2 0 0 16,-2 0-7-16,0-1 3 0,2 0-2 0,-2-2 2 15,-1 3 2-15,3 0-8 0,-3 0 5 0,1 0 0 16,-1 1 0-16,0 3-3 0,1-7 1 0,-1 7-1 16,0-3-4-16,0 3 7 0,0 0-9 0,0 0 3 15,0 0 1-15,0 0-6 0,0 0-17 0,-11 8-32 16,8-5-71-16,-2-1-131 0,5-2-279 0,-3 4 124 16</inkml:trace>
  <inkml:trace contextRef="#ctx0" brushRef="#br0" timeOffset="134568.38">6357 4659 85 0,'0'0'147'0,"0"0"-20"0,0 0-9 16,0-4-20-16,0 4-6 0,0 0-11 0,0 0-8 15,0 0-9-15,0 0-6 0,0 0-5 0,0 0-5 16,0 0-3-16,0 0-8 0,0 0 2 0,-4 13-2 16,3-10-8-16,-2 0 4 0,1 3-7 0,-1-1 7 15,2 1 1-15,-5 3-5 0,0-1 4 0,-1 2-2 16,0 0 0-16,1 1-17 0,-3-1-5 0,-1 2-1 15,2 2 0-15,-1 3-4 0,0-2 3 0,4-1 2 0,1 3-1 16,-1-2-5-16,1 3 6 0,4-5 3 0,-4 2 1 16,0-3-8-16,3 2 7 0,-3-1-3 0,3 0 1 15,1-2-4-15,0 1 6 0,0 0 0 0,1-1-2 16,3-4 0-16,-3-1-3 0,3 4 1 0,-4-5 0 16,4 4-4-16,-3-4-1 0,2 0 4 0,1 0-1 15,-3 0-6-15,0-1 3 0,2-1 3 0,-3 0-2 16,0-3 0-16,4 5 4 0,-4-5-22 0,0 0-19 15,0 0-39-15,0 0-42 0,0 0-137 0,0 0-273 0,0 0 121 16</inkml:trace>
  <inkml:trace contextRef="#ctx0" brushRef="#br0" timeOffset="135019.42">6146 4951 17 0,'0'0'188'0,"-1"-2"-15"0,1 2-17 15,0 0-15-15,0 0-14 0,0-4-8 0,0 4-14 16,0 0-11-16,0 0-12 0,0 0-6 0,0 0-9 16,0 0-3-16,0 0-4 0,0 0-3 0,0 0-9 15,0 0-2-15,0 0-9 0,0 0-1 0,0 0-4 16,0 0-9-16,0 0 2 0,0 0-4 0,0 0 1 0,0 0-1 15,0 0-5-15,0 0-3 0,-2 14-1 0,4-11 0 16,-1 3-2-16,1 0-2 0,-2 1 1 16,3 0-1-16,-1-3 1 0,1 4-2 0,2 1 3 0,-1-1-5 15,1 2 1-15,0-3 0 0,2 1 1 16,-1 0-2-16,0-1-1 0,0-1-1 0,-3-1 0 0,1 0 2 16,3 0-1-16,-5-4-1 0,2 3 1 0,-1-1 3 15,-1-1-2-15,-2-2 6 0,0 0-4 0,0 0 0 16,0 0-1-16,10-5 2 0,-6 1-2 0,-4 4 4 15,5-4-2-15,-5 0 0 0,1 1 2 0,-1 3-6 16,3-7 3-16,-2 5-1 0,-1 2 1 0,3-3-2 16,1 0-1-16,-4 3-2 0,0 0 2 0,5-3-1 0,-5 3 1 15,5-2 0-15,0-1-2 0,-5 3-4 16,5-1-16-16,-5 1-33 0,5-2-46 0,-5 2-65 16,7-1-142-16,-7 1-329 0,5-5 146 0</inkml:trace>
  <inkml:trace contextRef="#ctx0" brushRef="#br0" timeOffset="139502.43">7457 5254 104 0,'0'0'102'16,"0"0"-7"-16,0 0-8 0,0 0-8 0,0 0-4 16,0 0-5-16,0 0-5 0,0 0-10 0,0 0-5 15,0 0 0-15,0 0-7 0,0 0 4 0,0 0-2 16,0 0-3-16,0 0 5 0,0 0 1 0,0 0-4 15,0 0 10-15,0 0-9 0,0 0-3 0,0 0 0 0,0 0-6 16,0 0-6-16,0 0-3 0,0 0-3 16,0 0 1-16,0 0 1 0,0 0 1 0,0 0-8 0,0 0-1 15,0 0-3-15,0 0-3 0,0 0-6 0,0 0 9 16,0 0-2-16,0 0-2 0,0 0 1 0,0 0 2 16,0 0-9-16,0 0 4 0,0 0-6 0,0 0-1 15,0 0 4-15,0 0-3 0,0 0 3 0,0 0 5 16,24-1-6-16,-10 1 2 0,3-1-2 0,2 1-1 0,0 1 20 15,3 0-5-15,6 2 1 0,-1-1 0 16,-3 0-7-16,3-2-3 0,-4 1-9 0,-2 0-4 0,8 3-4 16,-10 0-7-16,1-4 5 0,1 0-5 0,-3 0 6 15,-4 3 1-15,0-6 1 0,-1 6-3 16,-2-3 6-16,-1-3-2 0,1 3 1 0,-4 0 2 0,0 0-4 16,-2 0 2-16,2 0 2 0,-7 0-1 0,13-4 3 15,-10 4-6-15,-3 0 4 0,7-3 3 0,-3 2 0 16,-4 1-3-16,11 0-4 0,-11 0 6 0,11-1-2 15,-11 1-3-15,9 0 2 0,-4 0 4 0,0 1-4 16,-5-1 4-16,10 3-4 0,-6-3 0 0,-4 0 5 16,8 0 1-16,-8 0-8 0,0 0-3 0,0 0 1 15,8 0 0-15,-8 0 4 0,0 0-5 0,0 0 0 0,0 0 2 16,0 0 0-16,0 0 3 0,0 0 6 16,0 0-3-16,0 0 5 0,0 0-4 0,0 0-6 0,-12-9 4 15,12 9 2-15,0 0-2 0,0-4-5 0,0 4 8 16,3-4-3-16,-3 4 0 0,0 0-1 0,0-4 1 15,0 4-1-15,0 0-1 0,0 0 2 0,-3-5-1 16,3 5 4-16,0 0-3 0,-1-5 0 0,1 5 5 16,0-4 12-16,0 4 3 0,0 0 8 0,-4-6-3 15,4 6 7-15,0 0-6 0,0 0 4 0,0-2-4 0,0 2 2 16,0 0-2-16,0 0-7 0,0 0 4 0,0 0-7 16,0 0 2-16,0 0-3 0,0 0 0 0,0 0-13 15,0-5 9-15,0 5-4 0,0 0 2 0,0 0-1 16,0 0-8-16,0 0 9 0,0 0-1 0,0 0-2 15,0 0 0-15,-8 7 0 0,3-4-4 0,5-3 3 16,0 5-2-16,0-5-1 0,-1 5 1 0,1-5 2 16,-3 4-1-16,3-4 1 0,-1 5-3 0,1-5-1 15,0 0 4-15,0 0-1 0,0 0 3 0,0 5 4 16,0-5 3-16,0 0 0 0,0 0 10 0,0 0-1 16,0 0-8-16,0 0 3 0,0 0 2 0,14-10-5 15,-13 8-3-15,3-1 0 0,-1 1 1 0,-2-2 0 16,-1 4 0-16,4-3-1 0,-4 3-4 0,1-3 0 0,-1 3-1 15,0 0-1-15,4-2-2 0,-4 2-2 0,0 0 0 16,0 0 2-16,0 0 0 0,0 0-1 0,0 12 2 16,0-7-3-16,0 0 4 0,0 2-4 0,3 2 3 15,-2 1 0-15,-1 2-25 0,0-3-41 0,4 1-65 16,-8 0-229-16,4-4-386 0,-4 1 170 0</inkml:trace>
  <inkml:trace contextRef="#ctx0" brushRef="#br0" timeOffset="140372.54">7287 5185 93 0,'0'0'114'0,"0"0"-6"0,0 0-8 15,0 0-9-15,0 0-5 0,0 5-8 0,0-5-10 16,1 6-4-16,-1-6 4 0,2 5-4 0,-2-2-11 15,2 1 0-15,-2 2-6 0,0 0-3 0,0 2-5 16,0-1 4-16,0 0-5 0,1 3-5 0,1 1 2 16,-2 0-9-16,2 1 2 0,0-3 1 0,2 1-4 0,-1-2-2 15,0-1-5-15,-1 0 3 0,2 0-6 0,-4-2-3 16,1-1 1-16,2-1 3 0,0 0-4 0,0-1 10 16,0 0 1-16,-3-2-1 0,7 0-6 0,-7 0 0 15,8-4 6-15,-8 4 0 0,3-6-3 0,-2 2 6 16,0-1-8-16,-1 0 5 0,3 0-3 0,-2-2 9 15,-1 2 1-15,4 1-4 0,-4-2 0 0,0-1 0 16,0 3-5-16,0 1 0 0,0 3-2 0,0-8 0 16,0 6-7-16,0 2 3 0,0 0 0 0,0-4-4 15,0 4-26-15,0 0-40 0,0 0-65 0,0 0-190 16,-14 4-338-16,14-4 150 0</inkml:trace>
  <inkml:trace contextRef="#ctx0" brushRef="#br0" timeOffset="189188.33">26263 4900 32 0,'0'0'143'16,"0"0"-8"-16,0 0-15 0,0 0 2 0,0 0-25 16,0 0-14-16,0 0 0 0,0 0-11 0,0 0-6 15,0 0-11-15,0 0-3 0,0 0-4 0,0 0-8 16,0 0-6-16,0 0-1 0,0 0-1 0,-4 11-1 0,4-11 2 16,-3 5-3-16,3-1 0 0,-1 0-2 0,0 0-3 15,-2 1 2-15,2 0 2 0,-2 2 5 0,2-1-2 16,-4 2-2-16,4 4 0 0,-2-4-1 0,-2 4-3 15,0 2-4-15,1-2 1 0,-1 0 0 0,-3 3-1 16,3-1-4-16,0 2 4 0,-1 0-3 0,1-2-3 16,1 2-1-16,0-6-1 0,0 2 2 0,2 3-8 15,0-4 2-15,-2 2 1 0,4-2-2 0,-1 0 1 16,1 0 2-16,-2-2-7 0,2-3 4 0,0 2-6 0,-2-3 3 16,2 2 2-16,0-2 1 0,0 0-4 15,0-1 12-15,0 0 8 0,0 0 11 0,0-4 9 16,0 4 7-16,0-4 4 0,0 0 3 0,0 4-2 0,0-4-8 15,0 0-4-15,0 0-8 0,0 0 0 0,4-16-5 16,-4 10-4-16,3-4-3 0,-1 3 0 0,-2-5-5 16,4 0 0-16,-4 0-4 0,0-1-1 0,0-5-1 15,0 2-1-15,-2-3-4 0,0 2-1 0,2-2-1 16,-4 0 3-16,3 0-3 0,1 0-2 0,-4 1 0 16,2-2 0-16,0 4-3 0,1-4 3 0,1 3-3 15,0 0-1-15,1 5 1 0,1-2 1 0,-2 4-1 16,2-1-1-16,0 2 2 0,0 1-3 0,-1 2 3 15,3 1-3-15,-4-2 0 0,4 2 0 0,-4 2-1 16,4-3 0-16,-2 4-1 0,-2 2 3 0,4-3-3 16,-4 3-2-16,4-3 3 0,-4 3-1 0,0 0 2 0,0 0-2 15,0 0-1-15,10 6-1 0,-6 0 1 0,0-1-1 16,-3 0 3-16,4 4-1 0,-1-1 0 16,0 2 1-16,-3 0 1 0,3 4-1 0,0 0 1 0,1-2 2 15,-1 3-1-15,1 2 1 0,-1-6-2 0,0 2 4 16,1 3-5-16,-1 0 0 0,0-1 0 0,1 0 3 15,1 1-3-15,-3-4 0 0,-1 0 4 0,1 0 0 16,-1 0-1-16,1 0-1 0,-2 0 4 0,2 0-5 16,-2-2 0-16,-1 2 0 0,0 0 1 0,1-4-2 15,2 1 2-15,-2 1-2 0,3-2 1 0,-3-2 0 16,-1 1 2-16,1-1 1 0,2-2 1 0,0 0-3 16,-3 2 1-16,1-4 2 0,0 3-3 0,2-1 2 0,-2 0-5 15,0 0-3-15,-1-4-17 0,3 3-13 16,-3-3-19-16,0 5-27 0,2-1-29 0,-2-4-38 15,0 0-59-15,0 0-147 0,0 0-383 0,0 0 170 0</inkml:trace>
  <inkml:trace contextRef="#ctx0" brushRef="#br0" timeOffset="189420.72">26088 5201 140 0,'0'-5'197'16,"0"5"-16"-16,5-4-18 0,-1 1-15 0,-1-1-13 0,3 3-14 16,0-2-12-16,-1 1-10 0,7 0-8 15,-6-1-11-15,4 1-7 0,0 0-8 0,3 0-4 16,-4 1-6-16,1-1-9 0,-1 1-6 0,2-1-2 0,-3 0-20 16,0 1-24-16,1 0-19 0,-1 1-27 0,-1-1-28 15,1-1-29-15,1 0-22 0,-4 1-113 0,5-1-262 16,-1-2 116-16</inkml:trace>
  <inkml:trace contextRef="#ctx0" brushRef="#br0" timeOffset="190084.46">26475 5102 56 0,'0'0'168'0,"0"0"-19"0,-3-7-13 0,3 7-14 0,0 0-13 16,0 0-13-16,0-3-4 0,0 3-7 16,0 0-2-16,0 0-5 0,0 0-5 0,0-5-2 15,0 5-8-15,0 0-6 0,0 0-3 0,-5-2-7 0,5 2-4 16,-4-2-2-16,4 2-6 0,-10 0-2 0,10 0-1 16,0 0-2-16,-10 2-5 0,2-1-2 0,4 0-3 15,0 2 0-15,0-1-4 0,1 1-1 0,-1-1 1 16,0 4-2-16,2-2-3 0,-1 0 1 0,3 3 1 15,-2-4-1-15,2 5-2 0,2-1 1 0,1-2-1 16,-1 1 2-16,6 5-4 0,-2-4 1 0,3-2-1 16,-4 4 1-16,4-3-4 0,0 1 1 0,0-1 0 15,-1-1 1-15,-3 0-5 0,1-2 6 0,-2 0-2 16,1 1-2-16,-1-2 0 0,0 1-1 0,-1-1 4 16,-3-2 5-16,3 3 8 0,-3-3 0 0,2 3-3 15,-2-3-3-15,0 0-1 0,0 0-1 0,0 0-5 0,-3 6 1 16,3-6-1-16,-4 4 0 0,2-3-1 0,2-1-2 15,-4 4 2-15,4-4-2 0,-4 4-1 0,4-4 0 16,-5 2 3-16,5-2-1 0,-5 2-1 0,2 1-2 16,3-3 1-16,0 0 2 0,-2 2-1 0,2-2 0 15,-4 5-3-15,4-5 3 0,0 0 1 0,0 5-2 16,0-5 0-16,-3 2 0 0,3-2 1 0,0 0-2 16,9 0 2-16,-9 0 0 0,13 0-4 0,-5 0 2 15,1-4-1-15,-1 3-6 0,0-1 1 0,-1 0 2 16,0-1-5-16,3 1 3 0,-3-2 0 0,-1 0-1 0,3 0-1 15,-2 0 2-15,-2 0 2 0,-1 2-3 16,-1-1 5-16,-3 3 0 0,7-3-1 0,-5 2-1 16,-2 1 2-16,4-3-7 0,-4 3 4 0,0 0 3 0,0 0-3 15,0 0-1-15,0 0-1 0,10 4 3 0,-10-4 1 16,4 4-1-16,-4-4 2 0,2 3-1 0,-2-3 1 16,0 5 0-16,0-5 0 0,2 1 1 0,-2-1-2 15,0 0 2-15,1 4 1 0,-1-4 2 0,0 0 0 16,0 0-1-16,0 0 3 0,0 0-2 0,0 0-3 15,0 0-26-15,0 0-34 0,-1-11-35 0,1 4-42 16,-4-1-190-16,0-1-351 0,-1-3 156 0</inkml:trace>
  <inkml:trace contextRef="#ctx0" brushRef="#br0" timeOffset="190206.74">26554 5010 93 0,'0'0'143'0,"6"0"-9"0,-6 0-14 0,11 3-12 16,-4 1-11-16,2-1-6 0,0 1-12 15,3 4-5-15,-1-1-11 0,2 2-39 0,-3-3-45 0,7 4-77 16,-6-5-54-16,1 1-164 0,-2 1 73 0</inkml:trace>
  <inkml:trace contextRef="#ctx0" brushRef="#br0" timeOffset="191013.85">26765 5157 25 0,'-4'-4'198'0,"4"4"-10"16,-1-3-19-16,1 3-17 0,-4-8-14 0,2 7-15 0,-1-2-13 15,3 3-10-15,-5-4-13 0,1 0-6 0,4 4-11 16,-9-4-5-16,5 3-6 0,-2 0-7 15,6 1-7-15,-9-3-3 0,1 3-6 0,8 0-3 0,-11 3-1 16,4-2-8-16,1 2-1 0,-2 0-1 0,3 2-2 16,-4 0-3-16,1-4-1 0,2 7-3 0,-2-4 1 15,0 0-3-15,2 0 0 0,1 1 0 0,1-2-3 16,-1 4-1-16,0-5 1 0,5 3 2 0,-2-2 0 16,2-3-1-16,0 9 1 0,2-6 0 0,3 1 0 0,0-1-1 15,3 0 2-15,1 2-6 0,-3-3-1 16,3 3-1-16,0-1 2 0,-1-1 0 0,1 0-2 15,-3-1 1-15,2 1-2 0,-3-1 1 0,4 0-1 16,-4 0 3-16,2 1-2 0,-5-2-3 0,-2-1 1 0,8 3-3 16,-8-3 0-16,4 3 1 0,-2-1 2 15,-2-2-2-15,1 3 2 0,-1-3 0 0,0 5 2 0,0-5 1 16,0 0-3-16,-5 4 4 0,3-1-4 0,-1 2 4 16,1-4-2-16,-1 2-1 0,3-3 1 0,-5 7-2 15,1-4 0-15,3 0 7 0,1-3-4 0,-3 2 0 16,3-2 0-16,0 0 2 0,0 0-2 0,0 0 3 15,-1 4-3-15,1-4 0 0,0 0 0 0,10-6-1 16,-6 3-1-16,4-4 4 0,1 2-5 0,1 0-1 16,-2 0 0-16,2 0-1 0,0 1 4 0,-2 1-2 15,-2 1-1-15,3-1-3 0,-3 1 2 0,2 2 0 0,-1 2-3 16,1-1 3-16,-4 2 0 0,1 1 1 16,1-2 2-16,-1 3 0 0,-1 2-3 0,-1-3 1 0,2 1 0 15,-1 3 2-15,1-5-1 0,-3 2 1 0,1 1-1 16,1-3 0-16,-1 1-2 0,0 0 2 0,0 0 0 15,-2-1-1-15,-1-3 3 0,4 2 8 0,-4-2 5 16,0 0-3-16,0 0-3 0,0 0 1 0,0 0-4 16,0 0 0-16,0 0-1 0,0 0-2 0,-4-14-10 15,-2 10-18-15,2-2-13 0,-1-1-15 0,-3-1-19 16,3-1-7-16,-5-1-9 0,5 0-6 0,-1-2-8 16,-1-1 2-16,3 3 6 0,-2-1 12 0,2 1 15 15,2-2 7-15,-1 3 23 0,2 2 5 0,0 1 22 16,1 0 5-16,0 2 12 0,0 0 1 0,2-3 0 15,1 5 3-15,-3 2 7 0,4-3 0 0,-2-1 7 16,-2 4-5-16,10-3-2 0,-10 3-2 0,9 3-2 16,-4-2-1-16,3 2 2 0,-2 0 0 0,3-1-4 0,-4 5-1 15,3-3-16-15,1 0-29 0,-3 3-39 0,2-4-48 16,1 1-96-16,-1 0-233 0,1-1 104 16</inkml:trace>
  <inkml:trace contextRef="#ctx0" brushRef="#br0" timeOffset="191319.99">26989 5216 47 0,'-2'3'139'0,"2"-3"-10"0,0 0-10 0,-1 5-3 16,1-5-3-16,-3 5-13 0,1-2-9 0,2-3-10 16,-3 5-6-16,1-1 0 0,0 0-5 0,0 0-8 15,0 1-3-15,-1 0 1 0,2 2-11 0,-2-2-4 16,3 3-6-16,0 1 2 0,0-4-3 0,4 6-4 15,-1-3-5-15,1 0 1 0,0-1-5 0,3 1-1 16,-2 3-2-16,3-4-2 0,0 3-1 0,1-3-5 0,0 1 3 16,0 2-3-16,0-3-3 0,-2 2-1 0,-1-1-2 15,-3 1-2-15,2-4-2 0,-3 3 2 0,-1-1 0 16,-1 0-1-16,-1 0 1 0,1-2 0 0,-2 0 3 16,-3 0 6-16,2 1 6 0,-1-3 2 0,-2 2 4 15,1-4-2-15,-2 3 3 0,2-3-6 0,-1 1 1 16,1 0-1-16,5-2-7 0,-9 2-4 0,5-2-48 15,4 0-56-15,-9-4-90 0,5-1-116 0,0-1-324 16,0 0 144-16</inkml:trace>
  <inkml:trace contextRef="#ctx0" brushRef="#br0" timeOffset="191533.49">27024 5027 45 0,'-2'-5'233'0,"1"1"-23"0,-1 1-22 0,2 3-20 16,0 0-19-16,-1-5-11 0,1 5-15 0,0 0-12 15,0 0-9-15,0 0-12 0,5 14-8 0,-2-9-9 16,1 0-3-16,-1 0-10 0,2 2-7 0,-3-2-4 16,0 2-27-16,3 1-32 0,-1-1-43 0,1-2-58 15,-1 2-188-15,1-2-324 0,-4 0 144 0</inkml:trace>
  <inkml:trace contextRef="#ctx0" brushRef="#br0" timeOffset="191848">27182 5189 191 0,'0'0'229'0,"-6"3"-21"0,6-3-23 0,0 0-19 0,0 0-17 16,0 0-16-16,0 6-12 0,0-6-13 0,0 4-8 15,0-4-13-15,-2 5-5 0,2-5-13 0,0 4-5 16,0-4-8-16,-3 3-4 0,3-3-5 0,0 0-2 16,0 0-4-16,0 6-1 0,0-6-1 0,0 0 0 15,0 0-4-15,0 0-3 0,0 0-2 0,14-9-4 0,-9 6-5 16,6-2 2-16,-1 3-4 0,0 0-2 16,0-1-2-16,1-1-4 0,1 3-2 0,-3 0-1 15,2 2 1-15,1 2-4 0,-7-1 3 0,3-2-5 0,2 3 4 16,-5 0-2-16,3 1 0 0,-4 1-2 0,1-2 0 15,1 2 0-15,-2 0-1 0,1 2 4 0,-1-2-3 16,1 0 1-16,-1-1-19 0,0 0-47 0,2 1-61 16,-2 0-81-16,0-5-157 0,-4 0-389 0,9 0 173 15</inkml:trace>
  <inkml:trace contextRef="#ctx0" brushRef="#br0" timeOffset="193193.74">27705 5428 28 0,'0'0'109'0,"0"0"-3"0,0 0-2 0,0 0-4 16,0 0-8-16,0 0-6 0,0 0-8 0,0 0-7 15,0 0-1-15,0 0-13 0,0 0 0 0,0 0-6 16,0 0-8-16,0 0 5 0,0 0-17 0,0 0-2 16,0 0-4-16,0 0 1 0,0 0-4 0,0 0-2 15,0 0-4-15,0 0 1 0,0 0-2 0,0 0 1 0,0 0 0 16,0 0-8-16,0 0 2 0,0 0-2 0,0 0 4 16,0 0-5-16,0 0 0 0,0 0-2 15,0 0-6-15,4 1 11 0,-4-1 0 0,0 0-2 0,0 0-3 16,0 0 0-16,0 0 1 0,0 0 2 0,0 0 3 15,0 0-4-15,0 0-2 0,0 0-2 0,0 0 6 16,0 0 4-16,0 0 4 0,0 0 0 0,0 0 0 16,0 0 5-16,0 0-8 0,0 0 0 0,0 0-2 15,0 0-1-15,0 0-3 0,0 0 4 0,0 0-4 16,0 0-2-16,0 0 2 0,0 0 1 0,0 0-4 16,0 0 1-16,0 0-1 0,0 0 0 0,0 0-2 15,0 0 3-15,0 0-2 0,0 0 1 0,0 0 0 0,0 0-4 16,0 0 2-16,0 0 3 0,0 0-26 0,0 0-34 15,-4 7-49-15,4-7-155 0,4 2-278 0,-4-2 124 16</inkml:trace>
  <inkml:trace contextRef="#ctx0" brushRef="#br0" timeOffset="195033.95">27741 5460 32 0,'13'-5'135'0,"-13"5"-10"15,0 0-6-15,0 0-7 0,0 0-8 0,0 0-9 16,0 0-3-16,0 0-11 0,0 0-5 0,1-5-5 15,-1 5 2-15,0 0-3 0,0 0-1 0,0 0-7 0,0 0-6 16,0 0-1-16,0 0-8 0,0 0-9 16,0 0 3-16,0 0-2 0,0 0-6 0,0 0-3 0,0 0-5 15,0 0 2-15,0 0-4 0,0 0-3 0,0 0-2 16,0 0-1-16,0 0-7 0,0 0-2 0,0 0 2 16,0 0 4-16,0 0 1 0,4 10-5 0,1-8-1 15,-4 1 0-15,-1 2-2 0,4-1 3 0,-4-1-1 16,4 4-2-16,0-4 2 0,-3 3-3 0,-1 0 4 15,4 1-4-15,-1 0 1 0,-2-1 1 0,3 3 2 16,-2 0 0-16,1 2 5 0,-2 0 3 0,0 1 0 16,-1 1 0-16,0-1 4 0,2 5-3 0,-2-1 8 0,0 1-2 15,-2 0 0-15,2 1-2 0,2 0-3 0,-1 0 5 16,-1-1 0-16,1 2-3 0,-1 2 1 0,0-2-3 16,2 1 0-16,0-1-4 0,-1 1-1 0,2 6-1 15,-2-1-1-15,1-4 2 0,-1-2-4 0,0 6-2 16,2 2-5-16,-6-1 4 0,3-6-1 0,0 6 3 15,-1-6-2-15,0 1 0 0,-2-1 0 0,2 6-2 16,-2 6 2-16,1-1-5 0,-1-5 5 0,0-6-2 16,2 4 0-16,1 1-2 0,3 1 1 0,-1 1-1 0,2-1 0 15,-3-3 0-15,2-2-1 0,0 1 0 16,2 0 1-16,0-2-1 0,-4 1 2 0,1 2-2 0,1 2 2 16,-2-5-4-16,1-1 0 0,-2 0 1 0,-3-2-4 15,2 1 1-15,-2 7 6 0,1-7 1 0,-2 1-6 16,3-2 3-16,-3 3-3 0,0-3 4 0,1 1-4 15,2 0 2-15,-1 1 3 0,0-1-3 0,2 0-2 16,-1 2 1-16,0-1 3 0,2 1 0 0,-1-3-3 16,0 0 4-16,0 0-2 0,3 0-3 0,-2-1 1 15,-1 1 1-15,2 3 1 0,1 1-5 0,-2-6 3 16,1 4 0-16,0-7 3 0,-2 2-3 0,0-1 2 16,0 0 0-16,0-1-1 0,0 0-2 0,0-1 2 15,0 1-1-15,-1-3 0 0,0 1 1 0,1 1-2 0,-2 1 0 16,0-3 1-16,0 3 1 0,2 0-1 0,-1-2-7 15,0 2 9-15,0-4-2 0,1 3 0 0,-2-1-1 16,0 0 0-16,2 1 0 0,-2 0 2 0,2-1-1 16,-2 1 1-16,-1-2-2 0,3 4 3 0,-2-1 0 15,1 1-2-15,1-4 1 0,0 0-4 0,-2 1 0 16,1 0 6-16,0-1-4 0,1-1 1 0,-3-2-4 16,3 1 5-16,-1 0-1 0,1 0-1 0,-3 1 4 15,3-5-3-15,-1 3 1 0,0 0-3 0,-2 0 2 0,3-2-3 16,0 1 4-16,-1 0 0 0,-2-1-2 15,3-1 1-15,0 2 0 0,0-5-1 0,0 8 2 16,0-4 1-16,-1-2-2 0,1-2 0 0,-3 8 1 16,6-5-6-16,-2 1 1 0,-1-4 0 0,0 5 0 0,0-2 3 15,0-3-4-15,0 0 6 0,0 5 0 0,0-5 1 16,0 4-2-16,0-4-2 0,0 5 2 0,0-5 3 16,0 6-3-16,0-3 0 0,0-3 1 0,0 4 0 15,0-4-3-15,0 0 2 0,0 0 2 0,3 4-1 16,-3-4 1-16,0 0-3 0,0 0 1 0,0 0 0 15,0 0 2-15,0 0-1 0,0 0-1 0,0 0 2 16,0 0-4-16,0 0 0 0,0 0 2 0,0 0-2 0,0 0 1 16,0 0 0-16,0 0-2 0,-7-12 2 0,7 12-3 15,0 0 5-15,-10 0-4 0,10 0 4 0,0 0-2 16,-6-1-5-16,6 1 4 0,0 0-1 0,0 0 2 16,-7-3-1-16,7 3 1 0,0 0-1 0,0 0 3 15,0 0 1-15,0 0 1 0,0 0 0 0,0 0-1 16,17 5-1-16,-8-2-4 0,1 0 0 0,-3-3 1 15,5 1-4-15,-3 3-3 0,-2-3 5 0,-2-1 0 16,1 1 0-16,-6-1-5 0,8 1 6 0,-6 1 0 16,-2-2 1-16,0 0 4 0,0 0 3 0,0 0 3 0,0 0 2 15,0 0 7-15,-7-9 2 0,2 5-2 0,-3 1 0 16,2-1-2-16,-2 0 1 0,0 1-5 16,-2-4 0-16,6 2-6 0,-1 1-21 0,0-1-44 0,0-2-79 15,0-3-297-15,5-2-472 0,1 1 209 0</inkml:trace>
  <inkml:trace contextRef="#ctx0" brushRef="#br0" timeOffset="196013.38">27831 5353 45 0,'0'0'164'0,"0"0"-25"0,0 0-3 15,0 0-15-15,0 0-18 0,0 0-2 0,0 0-15 16,-17 3-2-16,17-3-9 0,-6 3-12 0,-1 1-6 0,2-3-7 16,-1 1-1-16,2 1-6 0,-1-1-6 0,1 1-3 15,4-3-2-15,-8 1-1 0,4-1-3 0,2 3-4 16,2-3 1-16,-9 3-2 0,5-1-5 0,0 1-4 16,4-3 1-16,-5 2-7 0,5-2 4 0,-8 3 3 15,8-3-3-15,-1 1-2 0,1-1 2 0,0 0-7 16,-6 3 4-16,6-3 0 0,0 0-2 0,0 0 3 15,-4 4 2-15,4-4 10 0,0 0 0 0,0 0-2 0,14 4 3 16,-9-3-2-16,4 2-6 0,-4-1-3 16,4-2 2-16,-4 0-4 0,2 2 0 0,-2-1-4 15,-5-1 3-15,6 2-1 0,-6-2-3 0,8 2 3 0,-8-2-3 16,0 0 1-16,0 0-3 0,0 0 3 0,0 0 1 16,0 0 2-16,0 0 5 0,0 0-6 0,-13 5 1 15,13-5 2-15,-4 3-5 0,4-3 5 0,-5 0-5 16,5 0 2-16,0 0-3 0,-8 1 2 0,8-1-6 15,0 0 3-15,-6 3-1 0,6-3 1 0,0 0-5 16,0 0 4-16,0 0-2 0,-5 1 3 0,5-1-9 16,0 0 7-16,0 0 0 0,0 0 2 0,0 0-1 15,0 0 0-15,0 0-3 0,0 0 2 0,0 0 0 0,0 0-3 16,0 0-30-16,14 4-42 0,-14-4-84 16,10 0-146-16,-10 0-328 0,12-3 147 0</inkml:trace>
  <inkml:trace contextRef="#ctx0" brushRef="#br0" timeOffset="197710.75">27772 6048 91 0,'0'0'114'0,"0"0"-10"0,0 0-13 15,-8 0 6-15,8 0-5 0,0 0-3 0,0 0 6 0,0 0-4 16,0 0-3-16,0 0 2 0,0 0 2 16,0 0-6-16,0 0-13 0,0 0-1 0,0 0-4 15,0 0-4-15,0 0-5 0,0 0-5 0,0 0-9 0,0 0-5 16,0 0-4-16,0 0-7 0,0 0 4 0,0 0-4 15,0 0-3-15,0 0 1 0,0 0 0 0,0 0 0 16,0 0 4-16,0 0 7 0,0 0 0 0,0 0 4 16,0 0 5-16,0 0 2 0,0 0-2 0,0 0-2 15,0 0 1-15,0 0 1 0,21-3-5 0,-16 1-4 16,-5 2-3-16,14-1-6 0,-8 0-4 0,2 1-1 16,1-3-5-16,-3 3 0 0,1 0-2 0,-7 0 0 0,14 0-9 15,-9 0 5-15,-5 0 1 0,7 0-2 0,-7 0-2 16,6 0-2-16,-4 3-3 0,-2-3 4 15,0 0-6-15,0 0-10 0,0 0-18 0,0 0-22 0,3 2-31 16,-3-2-47-16,0 0-80 0,-2 6-166 16,2-6-399-16,0 0 176 0</inkml:trace>
  <inkml:trace contextRef="#ctx0" brushRef="#br0" timeOffset="198757.41">27796 6593 169 0,'0'0'154'0,"0"0"-15"15,0 0-16-15,0 0-11 0,-6 2-8 0,6-2-14 16,0 0-8-16,-3 3-9 0,3-3-10 0,0 0-1 15,0 0-11-15,0 4 2 0,0-4-7 0,0 0 0 16,0 0-6-16,-1 5 0 0,1-5-6 0,0 0 5 0,0 0-6 16,0 4-4-16,0-4-3 0,0 0-1 15,0 0-3-15,0 0-6 0,0 0 0 0,0 5 0 0,0-5-3 16,0 0-3-16,-4 3 6 0,4-3-7 0,0 0-1 16,0 0-2-16,0 5 2 0,0-5-1 0,0 0 6 15,0 0-11-15,0 4 2 0,0-4 2 0,0 0 4 16,0 0-3-16,0 0 4 0,0 0 6 0,3 4 8 15,-3-4-3-15,0 0 6 0,0 0-2 0,0 0-1 0,0 0 1 16,0 0-4-16,0 0 1 0,0 0-4 16,0 0 0-16,0 0-2 0,0 0 1 0,0 0-1 15,0 0 5-15,0 0 3 0,0 0-2 0,0 0 9 0,0 0 1 16,0 0 2-16,0 0 3 0,0 0 2 0,12-1-1 16,-5 1-5-16,-7 0-3 0,10 0-4 0,-1-2-3 15,-9 2-2-15,11 0-2 0,-3 0 0 0,-1 0-3 16,0 2-5-16,1-1 0 0,-2 0 2 0,1-1-2 15,1 1-4-15,-2 1 0 0,-1-2-1 0,1 0-1 16,1 0-1-16,-7 0 0 0,8 2 1 0,-8-2-1 16,8 0-1-16,-8 0-3 0,0 0 6 0,5 2-3 0,-5-2-3 15,4 1-10-15,-4-1-17 0,0 0-23 0,0 0-33 16,0 0-47-16,0 0-71 0,0 0-174 0,0 0-405 16,0 0 180-16</inkml:trace>
  <inkml:trace contextRef="#ctx0" brushRef="#br0" timeOffset="199640.03">27782 7103 90 0,'0'0'87'0,"0"0"-6"16,0 3-11-16,0-3 1 0,0 4 6 0,0-4-6 15,0 0-2-15,0 0 2 0,0 0 8 0,3 3-1 0,-3-3 7 16,0 0-4-16,0 0-2 0,0 0-8 0,0 0 2 15,0 0-7-15,0 0-4 0,0 0-3 16,0 0-7-16,0 0-8 0,0 0 2 0,0 0-9 0,0 0-3 16,0 0-4-16,0 0-2 0,0 0 0 15,0 0-5-15,0 0 0 0,0 0-4 0,0 0 1 0,0 0-1 16,0 0-1-16,0 0-1 0,0 0-2 0,0 0 1 16,0 0 0-16,-3 4-2 0,3-4 1 0,0 0 0 15,-1 4-2-15,1-4 0 0,0 0 0 0,-3 7-1 16,3-7-4-16,0 4 1 0,0-4 1 0,-1 4-2 15,1-4-3-15,0 3-1 0,0-3 1 0,0 0 1 0,-1 6-2 16,1-6 0-16,0 0-1 0,-3 4-3 0,3-4 5 16,0 0-3-16,0 0 2 0,0 4-1 15,0-4-1-15,0 0 4 0,0 0-13 0,0 0 9 0,0 0 1 16,-1 3-5-16,1-3-27 0,0 0-33 0,0 0-62 16,0 0-188-16,0 0-337 0,0 0 149 0</inkml:trace>
  <inkml:trace contextRef="#ctx0" brushRef="#br0" timeOffset="200131.15">27746 7149 105 0,'-5'1'112'0,"5"-1"-7"0,0 0-11 0,0 0-10 0,0 0-2 16,0 0 0-16,0 0 1 0,0 0 0 0,-8 2-7 16,8-2 6-16,0 0-6 0,0 0-1 0,0 0 2 15,0 0 3-15,0 0 0 0,0 0 0 0,0 0 0 16,0 0-11-16,0 0-5 0,0 0 1 0,0 0-6 16,0 0-4-16,0 0-4 0,0 0-4 0,18 1-3 15,-10-1-6-15,1 1-5 0,4 0-2 0,-2-1 0 16,2 2-8-16,-1 0 0 0,0 0-4 0,-1 0 0 0,-1 1-5 15,-1-2-1-15,-2 2 0 0,0-2-2 0,-2-1-2 16,0 1-3-16,-5-1 2 0,8 1-3 0,-8-1 2 16,5 2-5-16,-5-2 0 0,0 0-7 0,0 0-13 15,0 0-9-15,2 3-12 0,-2-3-25 0,0 0-31 16,0 0-55-16,0 0-167 0,0 0-343 0,-9-11 152 16</inkml:trace>
  <inkml:trace contextRef="#ctx0" brushRef="#br0" timeOffset="202543.72">27967 5385 75 0,'0'0'123'0,"0"0"-12"0,0 0-10 0,3-4-11 15,-3 4-5-15,0 0-12 0,5-3-5 0,-5 3-6 16,0 0-6-16,0 0-4 0,0 0 0 0,0 0-4 0,0 0-3 16,0 0 6-16,0 0-6 0,0 0 1 15,0 0-5-15,0 0 2 0,0 0-7 0,0 0 3 16,0 0-3-16,0 0-1 0,0 0 0 0,0 0-8 0,0 0 2 16,1-3-4-16,-1 3-4 0,0 0 3 0,0 0-5 15,0 0 0-15,0 0 3 0,0 0-1 0,0 0-1 16,0 0-1-16,0 0-4 0,0 0 2 0,0 0-1 15,0 0 1-15,0 0-1 0,0 0 3 0,0 0 0 16,0 0 0-16,0 0-3 0,0 0 3 0,0 0-7 16,0 0-3-16,0 0 2 0,0 0-2 0,0 0 2 15,0 0-5-15,0 0 9 0,0 0-7 0,0 0 0 0,0-4-2 16,0 4 4-16,0 0-1 0,0 0 5 16,0 0 1-16,0 0 1 0,0 0-7 0,0 0 3 15,0 0 2-15,0 0 5 0,0 0-4 0,0 0-3 0,0 0-3 16,0 0 0-16,0 0-1 0,0 0 2 0,0 0 0 15,0 0-4-15,0 0-3 0,0 0 2 0,0 0 1 16,0 0-4-16,0 0 1 0,0 0 2 0,0 0-2 16,0 0 1-16,0 0-1 0,0 0-4 0,0 0 2 0,0 0 1 15,0 0 2-15,0 0-1 0,0 0-4 16,0 0 4-16,0 0-1 0,0 0-3 0,0 0 1 16,0 0-2-16,0 0 1 0,0 0 3 0,-5 11-2 0,5-11-2 15,-1 8 2-15,-2-3 1 0,2-2-1 16,1 1-1-16,1 1 4 0,-1-5-2 0,0 7-1 0,0-1 1 15,0-2 0-15,0 1-1 0,3 2-1 0,-3-2 1 16,-3 0 0-16,3-1 3 0,0 3-3 16,3-4 2-16,-3 4-2 0,-3 0-1 0,3-2-1 0,0 2 1 15,-1 1 2-15,1-3-3 0,0 2 3 0,0 0 3 16,-1 0-1-16,-2 1 0 0,3 1 0 0,0-1-3 16,-1 1 0-16,1 0 3 0,0 2-6 0,-3-1 1 15,2-3 4-15,1 0 1 0,0 3-3 0,0-1-6 16,1-1 4-16,-2-1-1 0,1 3 7 0,0-6-3 0,0 4 1 15,0-1 1-15,-2 1-2 0,4-2 2 0,-2 1 0 16,0-1 2-16,1 1-7 0,-1-2 2 0,3 2 2 16,-2-2 0-16,2 2-1 0,-2-2-1 0,0-1-3 15,2 1 6-15,-2 0-4 0,3 0 3 0,-3-1-3 16,-1 2 4-16,0-1-4 0,3-1 4 0,-2 1-4 16,-1 0-1-16,1 0 0 0,-1 0 5 0,0 2-3 15,4 0-1-15,-4-4 3 0,0 2-2 0,0 4-1 0,0-4 3 16,3 0 1-16,-3 0-3 0,1 2-2 15,-1-2 2-15,0 0 0 0,0-2 0 0,0 2 4 16,3-1-2-16,-3-4-3 0,0 5 1 0,0-5-2 0,0 5 5 16,0-5-7-16,1 4 5 0,-1 0-1 15,0-4-2-15,1 7 1 0,-1-5 3 0,0-2-1 0,0 4-2 16,3 0 1-16,-2 0 2 0,-1-4-3 0,-1 4 0 16,1-4 0-16,-3 5 0 0,3-5-5 0,0 5 5 15,0-5 0-15,-2 3 3 0,2-3-2 0,0 0 1 16,-3 4 0-16,3-4 0 0,0 0 0 0,-1 3 0 15,1-3 1-15,0 0-2 0,0 0 3 0,0 0-2 16,0 0 0-16,0 0-4 0,0 0 6 0,0 0 2 0,-3 5-2 16,3-5 2-16,0 0 0 0,0 0-1 15,0 0-4-15,0 0 5 0,0 0-4 0,0 0-1 0,0 0 2 16,0 0 1-16,0 0-3 0,0 0-1 0,0 0 5 16,0 0-7-16,0 0 3 0,0 0 0 0,0 0 0 15,0 0 4-15,0 0-6 0,0 0 3 0,0 0 0 16,0 0-2-16,-5-10 3 0,5 10-4 0,0 0 4 15,-4-2-5-15,4 2 4 0,0 0 1 0,-5-4-4 16,5 4 4-16,0 0-1 0,0 0-1 0,-1-4 0 16,1 4-3-16,0 0 4 0,0 0-3 0,-4-2 2 15,4 2-1-15,0 0-2 0,0 0 4 0,0 0-3 16,0 0-1-16,0 0 5 0,0 0-4 0,0 0 3 16,0 0 1-16,0 0-2 0,0 0 3 0,0 0-3 0,0 0 2 15,0 0-2-15,0 0 1 0,0 0-1 0,0-6-2 16,0 6 1-16,0 0 1 0,0-4-3 0,0 4 4 15,0 0-3-15,0-5-2 0,0 5 3 0,0 0-1 16,-4-2 2-16,4 2 0 0,0 0 3 0,0-5-1 16,0 5-2-16,0 0 1 0,0 0-7 0,-1-5 3 15,1 5 3-15,0 0 2 0,0 0-2 0,0 0-3 16,4-2 6-16,-4 2-5 0,0 0 4 0,0 0-2 16,0 0 2-16,0 0-3 0,2-3 0 0,-2 3 3 0,0 0-1 15,0 0-3-15,0 0 4 0,0 0-7 16,0 0 5-16,0 0-1 0,0 0-1 0,0 0 1 0,0 0 0 15,3-4 3-15,-3 4-3 0,0 0 3 0,0 0-3 16,0 0-1-16,0 0-1 0,0 0 4 0,11 2 0 16,-11-2-7-16,0 0 8 0,7 0-2 0,-7 0-1 15,0 0 0-15,0 0-1 0,0 0 0 0,0 0-3 16,0 0-2-16,0 0 1 0,1-4-6 0,-1 4 3 0,0 0-2 16,0 0-5-16,0 0-5 0,0 0-14 15,0 0-17-15,0 0-28 0,-13-4-30 0,13 4-67 16,-5-2-109-16,5 2-309 0,0 0 137 0</inkml:trace>
  <inkml:trace contextRef="#ctx0" brushRef="#br0" timeOffset="203356.94">28126 5903 83 0,'0'0'108'15,"0"0"-9"-15,0 0-3 0,0 0-7 0,0 0 0 16,0 0-4-16,0 0 2 0,0 0-5 0,0 0-8 0,0 0 2 15,0 0-4-15,0 0-7 0,0 0 4 0,0 0-10 16,0 0-5-16,0 0-5 0,0 0-6 0,0 0-3 16,0 0-5-16,-5 1-14 0,5-1 1 0,0 0 5 15,0 0-3-15,0 0-9 0,0 0 7 0,0 0-7 16,0 0 3-16,0 0-4 0,0 0-2 0,0 4 3 16,0-4-4-16,0 0 6 0,0 0 6 0,0 0 0 15,0 0 0-15,0 0 8 0,0 0-5 0,0 0 5 0,0 0 1 16,0 0-1-16,0 0-4 0,0 0 0 15,0 0 3-15,0 0-7 0,0 0-2 0,0 0 5 0,0 0-7 16,0 0-2-16,0 0-5 0,0 0 7 16,0 0-2-16,0 0-10 0,0 0 6 0,0 0 0 0,7 2-6 15,-7-2 4-15,0 0-3 0,0 0 0 0,0 0-1 16,0 0 1-16,0 0-2 0,9-1 0 0,-9 1-2 16,0 0 0-16,0 0-1 0,0 0 1 0,8-4-6 15,-8 4 6-15,0 0-1 0,0 0 0 0,0 0-1 16,5-1 2-16,-5 1-5 0,0 0-3 0,0 0 3 15,0 0 0-15,0 0 1 0,0 0 2 0,0 0 1 0,0 0-1 16,0 0-4-16,6 4 2 0,-6-4-4 16,0 0-19-16,0 0-27 0,0 0-38 0,0 0-66 0,0 0-171 15,0 0-352-15,0 0 157 0</inkml:trace>
  <inkml:trace contextRef="#ctx0" brushRef="#br0" timeOffset="203665.16">28088 6065 89 0,'0'0'153'0,"0"0"-7"0,0 0-5 0,0 0-8 0,0 0 1 15,0 0-8-15,0 0-10 0,0 0-13 16,0 0-11-16,0 0-7 0,0 0-6 0,12-2-9 0,-12 2-10 16,0 0-7-16,0 0-3 0,0 0-22 0,0 0-28 15,0 0-41-15,8 0-77 0,-8 0-133 0,0 0-269 16,8-1 119-16</inkml:trace>
  <inkml:trace contextRef="#ctx0" brushRef="#br0" timeOffset="206101.75">28112 6087 50 0,'0'0'95'16,"0"0"-2"-16,0 5-15 0,0-5-10 0,0 0-2 16,0 0-18-16,0 4 4 0,0-4-8 0,0 0-1 15,0 0-5-15,0 0-7 0,2 1 4 0,-2-1 5 0,0 0 3 16,0 0-1-16,0 0 4 0,0 0-5 16,0 0 8-16,0 0-2 0,0 0-5 0,0 0 6 15,0 0-2-15,0 0-4 0,0 0 0 0,0 0-3 0,0 0-4 16,0 0-8-16,0 0-2 0,0 0 1 0,0 0-7 15,0 0 1-15,0 0-8 0,0 4 2 0,0-4 2 16,0 0 1-16,0 0-5 0,0 0 2 0,4 5 1 16,-4-5 1-16,0 0 1 0,0 4 4 0,0-4-3 15,0 0 0-15,0 4-1 0,0-4 6 0,2 2-3 16,-1 4-2-16,-1-6-2 0,2 5-2 0,-2-4-2 16,0-1 0-16,5 5 2 0,-5 0 3 0,2 0 2 0,-2 0 4 15,2-1-6-15,-2 1 2 0,1-2-3 16,-1 2 0-16,2 1-5 0,0-2 2 0,-2 3 21 0,0-1-7 15,0 1 0-15,0-2-10 0,0 2 3 0,0 2 5 16,2 0-2-16,-4 2-4 0,4-1 4 16,-2-1-4-16,0 2-6 0,2 1 3 0,-1-3 1 0,-1 2-6 15,4-2 3-15,-4 1-3 0,2 0 1 0,0-1-4 16,-2 1 0-16,0-2 1 0,1 3-1 0,2-4-1 16,-1 0 0-16,-2 0-1 0,0 1 1 0,0-2-1 15,0 0-2-15,0 1-1 0,0-2-3 0,0 2 3 0,0-4-1 16,0 2 2-16,-2-2 0 0,2 3-3 0,0-1 2 15,-3 0-3-15,3 0 3 0,-1 0-2 16,1-1 2-16,-2 1-2 0,0 0 3 0,4 0-2 0,-2-5 0 16,-2 7-2-16,2-2-1 0,0-2 5 0,0 1-3 15,0-1-2-15,0-3 7 0,2 6-3 0,0-3-2 16,-2 0 1-16,4-1-1 0,-4-2 2 0,2 5 0 16,0-2-3-16,-2-3-2 0,2 2 2 0,-2-2 0 15,4 2-2-15,-4-2-2 0,0 5 1 0,0-5-2 0,0 0 5 16,1 3-3-16,-1-3 1 0,0 0-1 15,0 0 0-15,0 0 1 0,-1 5 1 0,1-5-2 0,0 0 0 16,0 0-3-16,-4 3 1 0,4-3-8 0,-4 1 2 16,4-1-5-16,0 0-6 0,0 0-3 0,-10-1-1 15,10 1-5-15,0 0-8 0,-5-3 0 0,5 3-4 16,-2-4-14-16,2 4-10 0,-2-4 11 0,2 4-3 16,0-5 0-16,0 5 2 0,0-4 5 0,0 4 1 15,0 0 2-15,-2-4 5 0,2 4-2 0,0 0 8 16,0-4 11-16,0 4-1 0,0 0 5 0,0 0-4 15,-3-4 10-15,3 4-5 0,-4-2 2 0,4 2 9 0,0 0 7 16,-6-3-1-16,6 3 18 0,0 0 2 16,-4-5 14-16,4 5 1 0,-4-3 4 0,4 3 3 0,0 0 6 15,0 0-4-15,0-2-6 0,0 2 0 0,0 0 3 16,0 0-2-16,0 0 1 0,0 0-7 0,0 0-2 16,0 0-1-16,-4-3-5 0,4 3-3 0,0 0 5 15,0 0 1-15,0 0 1 0,0 0 5 0,0 0 4 16,0 0 2-16,0 0 4 0,0 0 1 0,0 0 3 0,0 0 1 15,0 0-1-15,0 0-4 0,0 0 1 16,0 0-6-16,0 0-4 0,0 0-3 0,0 0-5 0,0 0-1 16,0 0-1-16,0 0-6 0,0 0 2 15,0 0-2-15,0 0-7 0,0 0 8 0,6 9-5 0,-6-9-2 16,2 5 1-16,-2-5-7 0,3 6-1 0,-3-6 8 16,2 2-1-16,-2-2-6 0,5 3 5 0,-1-2 1 15,1 0 2-15,-5-1-2 0,0 0-6 0,0 0 6 16,9-2 0-16,-9 2-2 0,5-3-1 0,-5 3-3 15,7-2 2-15,-5 0-5 0,-2 2 4 0,5-1-11 16,-5 1-9-16,0 0-19 0,12 0-22 0,-12 0-26 0,10 0-37 16,-5-1-46-16,-5 1-184 0,9-2-379 15,-9 2 169-15</inkml:trace>
  <inkml:trace contextRef="#ctx0" brushRef="#br0" timeOffset="206347.72">28296 6465 36 0,'0'0'154'0,"0"0"-10"16,0 0-9-16,0 0-7 0,0 0-4 0,0 0-4 15,0 0-7-15,0 0-2 0,0 0-5 0,0 0-10 0,0 0-6 16,0 0-8-16,0 0-12 0,0 0-4 0,-4 4-6 15,0-2-12-15,-1 1-2 0,-3 0-4 0,2 1-4 16,-2-1 0-16,-2 1-20 0,-1 3-40 0,-1-2-43 16,-2-1-82-16,1 0-126 0,0 0-294 0,2-1 131 15</inkml:trace>
  <inkml:trace contextRef="#ctx0" brushRef="#br0" timeOffset="208060.08">28088 6549 22 0,'0'0'149'16,"0"0"-18"-16,0 0-9 0,0 0-13 0,0 10-9 15,0-10-12-15,0 0-8 0,0 0-10 0,0 0-6 0,-6 2-3 16,6-2-11-16,0 0-3 0,0 0-2 15,0 0-7-15,-3 2-6 0,3-2 3 0,0 0-3 0,0 0-4 16,0 4-10-16,0-4 2 0,0 0-3 0,-2 5 4 16,2 0-15-16,0-5 5 0,-2 4 2 15,2-4-1-15,2 4 0 0,0 0-3 0,-2 0 5 0,0-4-6 16,1 5-7-16,-1-5 1 0,0 4 9 0,0-4-3 16,1 5-3-16,-1-5-4 0,4 4 3 0,-3-3-8 15,-1-1 4-15,4 3 3 0,-4-3-2 0,0 0-14 16,9 1-3-16,-9-1-21 0,6-1-26 0,-6 1-38 0,0 0-110 15,0 0-230-15,9-3 102 0</inkml:trace>
  <inkml:trace contextRef="#ctx0" brushRef="#br0" timeOffset="208267.42">28118 6645 92 0,'0'0'111'0,"4"4"-15"0,-4-4-4 16,6 4-17-16,-2-4-35 0,-4 0-15 0,0 0-50 16,0 0-60-16,0 0-91 0,5 0 41 0</inkml:trace>
  <inkml:trace contextRef="#ctx0" brushRef="#br0" timeOffset="209830.5">28197 6702 26 0,'0'0'114'0,"0"0"5"0,0 0-9 0,0 0-4 16,0 0-3-16,0 0-4 0,0 0-6 0,0 0-10 16,0 0 7-16,0 0-6 0,0 0-3 0,0 0-1 15,0 0-1-15,0 0-3 0,0 0-4 0,0 0-9 16,0 0-4-16,0 0-8 0,0 0-3 0,0 0-4 16,0 0-7-16,0 0-1 0,0 0-4 0,0 0-1 15,0-6-6-15,0 6-3 0,0 0-13 0,0 0 5 16,0 0 6-16,0 0-1 0,0 0 2 0,0 0 1 15,0 0-2-15,0 0 5 0,0 0-6 0,0 0 0 0,0 0-4 16,0 0-3-16,0 0-3 0,0 0 2 0,0 0 5 16,0 0-5-16,0 13 2 0,-1-9 1 0,2 0-4 15,-1-4 1-15,0 7-2 0,0-1 3 0,3-2-2 16,-3 1-3-16,1 1 2 0,2-2-1 0,-3 1-4 16,0 2 3-16,1-1-1 0,-1 1 0 0,1-2 0 15,-1 5 0-15,2-3-2 0,0 2-2 0,-2 1 1 16,0 2 0-16,0-2-3 0,0 2 5 0,0-3-5 15,0 1 2-15,-1 0 1 0,1-3-2 0,0 3 3 16,0-3-1-16,0-2 0 0,0 3-6 0,0-2 7 0,0 0-1 16,0 0-4-16,-1-3 7 0,-1 2-3 0,2-1-3 15,0 1 5-15,0-5-3 0,-1 4-3 0,-3-1 5 16,4-3-6-16,-4 4-9 0,4-4-8 0,-1 4-7 16,1-4-8-16,-4 2-2 0,4-2 3 0,-1 4-7 15,-2-1-3-15,3-3-9 0,-5 3-2 0,5-3 3 16,-2 2-7-16,2-2 1 0,-4 3 5 0,4-3-6 15,0 0-13-15,0 0-27 0,0 0-29 0,0 0-106 16,0 0-253-16,-13-5 113 0</inkml:trace>
  <inkml:trace contextRef="#ctx0" brushRef="#br0" timeOffset="210104.22">28076 6922 132 0,'-1'5'160'16,"1"-5"-7"-16,0 5-6 0,2-3-9 0,-2-2-5 16,0 9-2-16,0-6-8 0,2 4-7 0,0-3-8 15,-2 1-15-15,1 0-10 0,2 2-7 0,-3 1-2 0,4 1-9 16,-2-4-5-16,0 3-11 0,-2 1-1 16,2-2-6-16,1 0-3 0,-3 0-2 0,1-1-6 15,-1 5-6-15,0-5 0 0,0 3 1 0,0-3-9 0,0 3-2 16,0-4 2-16,1 2 0 0,0-1-5 0,-2-2 0 15,4 0 1-15,-1 0-3 0,-2 0-2 0,0-2 0 16,0-2-1-16,0 0-5 0,0 6-15 0,0-6-30 16,0 0-31-16,0 0-48 0,0 0-212 0,15-6-361 15,-12 2 160-15</inkml:trace>
  <inkml:trace contextRef="#ctx0" brushRef="#br0" timeOffset="210364.06">28311 7057 141 0,'0'0'208'0,"0"0"-17"0,0 0-19 0,0 0-17 16,0 0-19-16,0 0-14 0,0 0-9 0,0 0-12 16,0 0-14-16,0 0-6 0,0 0-9 0,0 0-10 15,0 0-6-15,0 0-4 0,0 0-2 0,0 0-2 16,0 0-4-16,-15 11-1 0,10-11-5 0,-2 2-3 0,1-1-1 15,-2-1-2-15,2 1-8 0,-2 1-1 0,0-2-1 16,0 0-3-16,0 3-3 0,0-3-3 0,2 1 1 16,-2 0-19-16,8-1-27 0,-13 0-47 0,13 0-58 15,-10-2-189-15,4-1-352 0,2 1 156 0</inkml:trace>
  <inkml:trace contextRef="#ctx0" brushRef="#br0" timeOffset="211457.97">28141 7190 22 0,'0'0'147'0,"0"0"-9"15,0 0-9-15,0 0-4 0,0 0-9 0,0 0-11 16,0 0-9-16,-4 2-6 0,4-2-8 0,0 0-9 16,0 0-8-16,0 0-2 0,0 0-3 0,0 0-9 15,0 0 1-15,0 0 0 0,0 0-2 0,0 0-4 16,0 0 2-16,0 0 3 0,0 0-2 0,0 0 0 16,0 0-6-16,0 0 0 0,0 0-2 0,0 0-5 15,0 0-9-15,0 0 2 0,0 0-3 0,0 0 4 0,0 0-5 16,0 0 1-16,0 0-3 0,0 0 0 0,0 0-4 15,11 7 0-15,-3-5-3 0,-8-2-1 0,13 1-4 16,-1-1-1-16,-5 0 2 0,2 0-1 0,-2 0-5 16,-1 1-4-16,4-1 7 0,-3 1 0 0,-1-1-8 15,-6 0 8-15,7 2-6 0,-7-2 3 0,8 1-7 16,-4-1 5-16,-4 0-2 0,0 0 4 0,0 0-3 16,0 0-6-16,0 0 1 0,0 0 4 0,0 0-3 0,0 0 1 15,0 0 4-15,-14 8-2 0,14-8 3 16,-7 0 0-16,3 3-6 0,-3-2 6 0,7-1-3 0,-7 1-2 15,4 0 1-15,3-1-4 0,-5 1-26 0,5-1-29 16,-8 2-49-16,8-2-248 0,-9-2-383 16,9 2 170-16</inkml:trace>
  <inkml:trace contextRef="#ctx0" brushRef="#br0" timeOffset="-201011.4">28404 5380 64 0,'0'0'71'0,"0"0"-5"0,0 0-7 15,0 0 6-15,0 0-7 0,0 0 11 0,0 0-8 16,0 0 6-16,0 0-14 0,0 0 6 0,0 0-2 15,0 0-1-15,-5-2-6 0,5 2 3 0,0 0-4 0,0 0-7 16,0 0 1-16,0 0-5 0,0 0-10 16,0 0 3-16,0 0-8 0,0 0-4 0,0 0 0 15,0 0-2-15,0 0-1 0,0 0 2 0,0 0-1 0,0 0-1 16,-14 3-2-16,14-3-8 0,0 0 2 0,-9 0 6 16,9 0-5-16,-5-1-3 0,5 1-1 0,0 0 0 15,-9 1 10-15,9-1-10 0,0 0 8 0,0 0-5 16,-5 1-4-16,5-1 9 0,0 0-4 0,0 0 0 15,0 0 4-15,0 0 0 0,0 0 6 0,0 0-5 16,-6 0 5-16,6 0-1 0,0 0 3 0,0 0 0 16,0 0 6-16,0 0 3 0,0 0 0 0,0 0 5 0,-5-4 1 15,5 4-5-15,0 0 6 0,0 0-3 16,0 0 2-16,0 0-2 0,-6-3 2 0,6 3-5 16,0-2 3-16,0 2 0 0,0 0-3 0,0 0 1 0,0 0-4 15,0 0-1-15,0 0 1 0,0 0-2 0,0 0-4 16,0 0 0-16,0 0-5 0,0 0 0 0,0 0-3 15,9-4 0-15,-9 4-2 0,11 0-4 0,-5-1 2 16,2-1-3-16,3 2-1 0,-2 0-1 0,1 0 2 16,3 0-4-16,1 0 2 0,-2 0-1 0,1 0 2 15,1 0-1-15,0 0-2 0,0 0 1 0,-1 0-6 16,2-2 7-16,-2 2-1 0,-1-1-6 0,0 1 5 0,-1 0 0 16,3 0-7-16,-5-2 6 0,-1 2-1 0,2 0-1 15,-5-3-1-15,3 3 3 0,-8 0 0 0,9-2-1 16,-9 2 1-16,6-2-1 0,-2 1 0 0,-4 1 0 15,0 0 0-15,5-1-1 0,-5 1-2 0,0 0 5 16,0 0-2-16,7-1-1 0,-7 1-1 0,0 0-12 16,0 0-11-16,0 0-22 0,0 0-23 0,0 0-42 15,0 0-24-15,0 0-201 0,0 0-364 0,0 0 161 16</inkml:trace>
  <inkml:trace contextRef="#ctx0" brushRef="#br0" timeOffset="-198595.48">28444 5390 61 0,'0'0'88'0,"0"0"-5"0,0 0-2 0,5-4 2 16,-5 4-5-16,0 0-6 0,0 0 2 0,0 0 2 15,0 0-7-15,0 0 1 0,0 0-5 0,0 0 0 16,0 0-6-16,0 0-7 0,0 0-5 0,0 0 0 16,0 0-3-16,0 0-5 0,0 0-1 0,0 0-3 15,0 0 1-15,0 0-3 0,0 0-2 0,0 0-2 16,0 0-3-16,0 0 2 0,0 0-1 0,0 0-2 15,0 0 3-15,0 0-6 0,0 0-3 0,0 0 2 0,0 0-6 16,0 0-1-16,0 0-3 0,0 0 3 0,0 0-1 16,0 0-1-16,0 0-8 0,0 0 2 0,0 0 1 15,11 6 0-15,-11-6-1 0,2 3-2 0,-2-3 2 16,5 5-1-16,-4-2 2 0,3 1-4 0,-3-2-1 16,2 3 3-16,1 1-2 0,-3-5 2 0,2 4 5 15,1-1-2-15,-1 4-3 0,0-4-2 0,1 2 0 16,-2 3 5-16,2-2 9 0,0 3-2 0,0-3-1 15,1 4 3-15,-1-1 7 0,1 1-20 0,-3 0 0 0,2 1 0 16,1 0 1-16,-2-1 2 0,1 4 2 0,-2 2-1 16,3 0 0-16,-5 0 5 0,3 0 0 0,-1 1-2 15,2-1 6-15,-2-2-1 0,-1 2-1 0,0-1-4 16,0 2 9-16,3-1 1 0,-2 0 0 0,0 2-3 16,1-2 1-16,-1-2 0 0,1 2 0 0,0 0-1 15,1-3-1-15,-4 3-3 0,0-2 4 0,0 1-4 16,2-1 0-16,-2-5-2 0,0 2 0 0,-2 0 2 0,2 3-2 15,0 1-1-15,0 1-1 0,-1-4 2 16,-2-1 0-16,3 0-4 0,-1 6 2 0,-1-7 2 16,2 7-6-16,-3-7 2 0,3 3 0 0,0 1 2 0,0 1 4 15,0 0-2-15,0-5-2 0,0 1 3 0,0 0-3 16,3 0-2-16,-3-2 0 0,-3 2-2 16,6 2 2-16,-3-3-2 0,0 1-1 0,-3 0 0 0,3 0 0 15,0-2-1-15,-2 2 1 0,-1 0 0 0,3 0-1 16,-2 0 0-16,0-1 1 0,0 0-1 0,0 1 7 15,0 0 0-15,-1-1 0 0,-1-1-3 0,2 3 0 16,-1-4-1-16,0 1 1 0,-1 0-2 0,0 2 0 16,1-3 0-16,-2 0 1 0,3 2-1 0,-1-1-2 0,0-1-1 15,1 0 1-15,-2 1 1 0,2 0-2 16,-1 0-1-16,1 0 3 0,-1 2-3 0,2-4 1 16,-1 3 0-16,1-1 0 0,0 0 0 0,-1-3-1 0,1 1-1 15,2 1 1-15,-1-2 0 0,-1 0 0 0,2 0 0 16,-1 1-2-16,2-1 1 0,-1 3 1 0,3-1 0 15,-3-2-2-15,2 1 2 0,-2-1 0 0,0 5 1 16,2-3 4-16,1 1-6 0,-3 1-3 0,-1-2 3 16,2 1-2-16,0-2 1 0,-1 3 0 0,0 2 1 15,-1-4 2-15,0 4-3 0,0-2 1 0,0 3-1 16,0-2 3-16,0 2-1 0,0-3-2 0,-1 4 2 16,0-4-2-16,1 0-1 0,0 1 1 0,0 1 1 15,-2-3 3-15,4 2-4 0,-4 0 1 0,1-2 0 16,0 0 2-16,0 2-2 0,1 0-2 0,-3-2 1 0,2-1 1 15,1 3-1-15,1-4 0 0,-1 1 2 0,-1 2-1 16,1-2-1-16,-1-1 2 0,1 1-2 0,0 0 0 16,0-1 3-16,0 1-2 0,0 1 0 0,0-1-1 15,0-1 0-15,1 4 0 0,-1-4 0 0,-1 3-1 16,2 1 1-16,-1-4 2 0,0 4-2 0,1-2-1 16,2-1 4-16,-2 1-1 0,-1-1-1 0,1 0 0 15,-1-2-2-15,1 1 2 0,-1-1 0 0,2-1-2 16,-1 2 3-16,-1-2-1 0,-1 1 2 0,2-2-1 0,-1 1-2 15,1 1 0-15,-1-3 0 0,0-1 0 0,0 4 0 16,-1-3 4-16,1-4-3 0,1 6-1 16,-1-3 0-16,0 2 2 0,0-5-2 0,0 7 1 0,0-7-1 15,2 5-2-15,-4-1 2 0,4-2 0 16,-2-2 0-16,0 8 2 0,1-4 1 0,0-1-1 0,-1 1 0 16,0-4-3-16,1 6 1 0,1-3 0 0,-2-3 0 15,2 5 2-15,-2-2-3 0,0-3 1 0,2 5-1 16,-2-5 1-16,1 3 0 0,-1-3 1 0,0 0 3 15,0 0-1-15,0 0-3 0,0 0 2 0,0 5-1 16,0-5-1-16,0 0 1 0,0 0 1 0,0 0-2 16,0 0-1-16,0 0 0 0,0 0 3 0,0 0-2 15,0 0-1-15,0 0-1 0,0 0-1 0,0 0 2 16,0 0-1-16,0 0 2 0,0 0-2 0,6 0 3 16,-6 0-2-16,0 0 3 0,0 0-5 0,0 0 3 0,0 0-2 15,0 4 2-15,0-4 0 0,0 0-2 16,0 0-1-16,2 4 2 0,-2-4-1 0,0 0-2 15,0 0 2-15,0 0 0 0,0 0 0 0,0 0 0 0,0 0 2 16,0 0 0-16,0 0 2 0,0 0-3 0,3 4 3 16,-3-4-5-16,0 0 2 0,0 0 0 0,2 3 2 15,-2-3-5-15,0 0 3 0,3 2 1 0,-3-2 0 16,0 0-2-16,0 0-5 0,0 0 3 0,0 0 0 16,0 0 1-16,0 0-1 0,0 0 3 0,0 0-3 15,0 0 2-15,0 0 0 0,0 0 0 0,0 0-4 16,0 0 7-16,-15 0-3 0,15 0-2 0,0 0 2 15,-10-2 0-15,10 2 1 0,-9-2-3 0,9 2 2 0,-10-1 0 16,6 1 2-16,4 0 0 0,-9 0-3 0,9 0 3 16,-9 0-1-16,3-3 0 0,6 3 1 15,-9 0 0-15,9 0-2 0,-7 3 1 0,7-3-1 0,0 0 2 16,-6 1-1-16,6-1 1 0,0 0 0 0,0 0 0 16,0 0 2-16,0 0-1 0,0 0 0 0,0 0-1 15,0 0 2-15,14 5 1 0,-10-3-2 0,0 0-1 16,-4-2 2-16,8 2-3 0,-4 0 1 0,-4-2-2 15,7 4-1-15,-5-3 2 0,-2-1-1 0,4 5 2 16,-1-5 0-16,-3 0-2 0,2 4 1 0,-2-4 1 16,0 0 0-16,2 4 0 0,-2-4 0 0,1 3 0 15,-1-3 1-15,0 6-1 0,0-6-1 0,0 0 1 16,-3 2 0-16,3-2 2 0,-2 6-2 0,2-6-1 16,-4 4 2-16,1 0 0 0,1-3-4 0,2-1 3 0,-3 5 0 15,2-1-1-15,1-4 1 0,-4 8-1 0,3-5 1 16,1-3 2-16,-3 4-1 0,3-4 1 0,-1 3-2 15,1-3 3-15,-4 4-2 0,4-4-1 0,-1 3 1 16,1-3 1-16,0 0 2 0,0 0-2 0,0 0 2 16,0 0-2-16,1 5-3 0,-1-5 1 0,0 0 2 15,0 0 0-15,0 0-2 0,8 3 0 0,-6-2 0 16,-2-1 0-16,4 3 2 0,-1 0-3 0,-3-3 1 16,4 4-4-16,-4-4 4 0,2 2 0 0,-2-2-2 0,2 5 0 15,-2-5 0-15,1 3 0 0,-1-3 1 16,1 4 2-16,-1-4-1 0,0 0 0 0,0 0 2 15,-2 5-4-15,2-5 3 0,-4 3-1 0,4-3 1 16,-7 3-3-16,7-3 1 0,-4 2-1 0,4-2 2 0,-2 2 2 16,-1 1-4-16,3-3 3 0,0 0-2 15,-6 1 3-15,6-1-4 0,0 0 2 0,0 0-2 0,0 0 2 16,0 0 1-16,0 0 0 0,0 0-1 0,0 6 1 16,0-6 2-16,0 0-2 0,0 0 0 0,14 0 2 15,-9 0-10-15,-5 0-4 0,8 1-2 0,-8-1-5 16,10 2-1-16,-6-2-1 0,-4 0 2 0,5 1 0 15,-5-1 4-15,0 0 0 0,0 0 2 0,0 0 3 0,8-3-3 16,-8 3 4-16,2-1 1 0,-2 1-2 0,0 0 1 16,1-6 2-16,-1 6 1 0,0 0 0 15,0-7 0-15,0 7 1 0,-1-4 1 0,1 4-3 0,0 0 3 16,0-4 2-16,0 4-4 0,0 0-3 0,-2-4-21 16,2 4-27-16,0 0-39 0,0 0-57 0,-2-4-206 15,2-1-389-15,0 5 172 0</inkml:trace>
  <inkml:trace contextRef="#ctx0" brushRef="#br0" timeOffset="-196501.46">28542 5436 31 0,'0'0'129'0,"0"0"-9"0,0 0-12 0,0 0-1 16,0 0-12-16,0 0-7 0,0 0-5 0,0 0-10 15,0 0-1-15,0 0-4 0,0 0-6 0,0 0 0 16,0 0-6-16,0 0-8 0,0 0 8 0,0 0-5 16,0 0-3-16,0 5-1 0,0-5-7 0,0 0-3 15,0 0-2-15,0 0-4 0,0 0-4 0,0 0 1 16,0 0-6-16,0 0 3 0,0 0-5 0,0 0-1 0,0 0-5 15,0 2 2-15,0-2-2 0,2 7 0 0,-2-4 5 16,0-3-1-16,0 6-4 0,2-2 5 16,-2 1-5-16,0 2 10 0,0-1-2 0,0 3-1 0,2 0 3 15,-2 3 1-15,0-2-20 0,0 2 1 0,3 0 0 16,-1 2-1-16,-2 2 3 0,1 1 1 0,-1 0 0 16,0 1 1-16,2-1-3 0,-2 2 0 0,0-2-2 15,0 1 2-15,0 0-2 0,2 0 0 0,-2 1 0 16,2 0-1-16,-2 0 0 0,2 0 1 0,-2 4-3 15,2-4 3-15,-1 7-1 0,1-7 3 0,0 9-4 16,0-4 4-16,-2-2 0 0,2 2-1 0,-1 5 0 0,1-3 1 16,0 1 5-16,-2-1-3 0,3 2 1 0,-1-5-2 15,3 5 3-15,-5-3-1 0,2 2-3 0,-4-2 2 16,6-1 2-16,-6 2 0 0,2-2 1 0,0-4 0 16,-2-1 0-16,2 1 3 0,0 1 4 0,-1-2 0 15,1-1-1-15,0 2 2 0,0-2 2 0,1-1-3 16,3 2-4-16,-3-1 2 0,3 1-3 0,0-2 1 15,0 2-2-15,-3-2 1 0,4 0-3 0,-1 0 2 16,-3-2-5-16,3 1 2 0,-4 1-1 0,4 0-1 16,-4 2 1-16,1-6-6 0,3 3 4 0,-4 0-3 15,0-3 1-15,3 2 1 0,-3 1-2 0,0-3-2 16,0-3 2-16,0 6 3 0,0-5-1 0,1 2-4 0,-1-5 1 16,3 4 3-16,-1 1-3 0,2-1 2 0,-3 0-2 15,2 0 0-15,-1 0-1 0,0 0-1 0,0-1 2 16,1 1 1-16,1-1-3 0,-3 0 2 0,2 1-1 15,-2-1-1-15,0 0 2 0,2 2 0 0,-3-4-2 16,2 3 0-16,1-2 0 0,-3 2 0 0,-3-1 0 16,3 0-1-16,-1 0 3 0,1-1 0 0,-1 2-3 15,-2-2 0-15,6 1 0 0,-6 1 3 0,3-5-1 16,0 5-1-16,0-4-1 0,-1 1 2 0,1 1 0 16,1 0 1-16,-1 1 0 0,0-1-3 0,-1-1 1 15,2 1-1-15,-2-2-1 0,0 1 1 0,1-1-1 0,0-1 1 16,-2-1 1-16,1 0 0 0,0 1 0 0,-2 0 0 15,3-1 0-15,0 2 0 0,0-5 0 0,-1 4 0 16,-2 1-3-16,3-4 2 0,-1 4 1 0,0-3 1 16,-2 4-1-16,-1-4 1 0,3 3-2 0,-3-1-2 15,3 0 3-15,-3 0 0 0,3 1-1 0,-2-1 1 16,2-1-1-16,-3 0 1 0,4 2-2 0,-1 1 3 16,-2-3 0-16,3 1-1 0,-4 0-1 0,3 1 3 15,1-4-2-15,-4 3-2 0,4 0 1 0,-2 0 4 16,-2-1-3-16,2-2 0 0,0 0 1 0,2 2-3 0,0-4 2 15,0-2 1-15,-4 8-1 0,4-4 0 0,0-2-1 16,0 2 2-16,0-4 0 0,-1 7-2 0,1-7 1 16,-3 5 0-16,2-4-2 0,1-1 1 0,0 0 3 15,-2 4-4-15,2-4 0 0,0 0 0 0,0 4 3 16,0-4-1-16,0 0 0 0,0 0-2 0,0 0 1 16,0 0 0-16,0 0 0 0,0 0 0 0,-12-1 0 15,12 1 2-15,-7 1-4 0,7-1 0 0,0 0 1 16,-9-2 2-16,9 2-3 0,0 0 0 0,-9 0 5 15,9 0-6-15,-7-2 2 0,7 2 4 0,-7-1-4 0,3-2 3 16,4 3-1-16,-4-2-1 0,4 2 2 0,0 0 1 16,0 0-2-16,0 0-2 0,0 0 0 15,0 0 0-15,0 0 2 0,0 0-3 0,0 0 3 0,0 0-2 16,0 0 1-16,0 0 3 0,0 0-4 0,1 9 1 16,-1-9 0-16,0 0 1 0,9 5-2 0,-4-5-3 15,0 3-10-15,-5-3-4 0,7 3-6 0,-5-2-4 16,-2-1-4-16,5 3 1 0,-5-3 4 0,4 2 2 15,-4-2 0-15,0 0 4 0,4 1 1 0,-4-1 4 16,3 4 0-16,-3-4 3 0,0 0 1 0,2 3-2 16,-2-3 6-16,0 0-4 0,0 0 4 0,0 3 0 0,0-3 3 15,0 0-1-15,0 0 0 0,0 0 1 16,-11 1 0-16,7 0 3 0,4-1-1 0,0 0 0 16,-12 1-2-16,5-1 5 0,7 0 1 0,-9 1-2 0,9-1 3 15,-8-1 5-15,8 1 4 0,-5 1 3 0,5-1 2 16,0 0-2-16,0 0 4 0,0 0-4 0,-8-2 1 15,8 2-2-15,0 0-2 0,0 0-2 0,14-8-1 16,-9 8-2-16,2-2 2 0,1 1-8 0,2 0 0 16,-4 0 1-16,3-1-2 0,-1 2-5 0,-1 0 1 15,1 0 1-15,-3-1 2 0,3 1-3 0,-8 0 0 16,11 1 1-16,-11-1-3 0,8 0 3 0,-4 2-2 16,-4-2 2-16,4 2 0 0,-4-2-2 0,0 0 3 0,0 0-1 15,0 0 2-15,0 0-3 0,6 1 1 16,-6-1 2-16,0 0-1 0,0 0 3 0,0 0-2 0,0 0-1 15,0 0 1-15,0 0 1 0,-18 2-1 0,18-2 1 16,0 0 2-16,0 0-2 0,-8-3 1 0,8 3 0 16,0 0 0-16,0 0-15 0,-5-1-31 0,5 1-43 15,0-6-58-15,0 6-196 0,3-7-371 0,-2 1 163 16</inkml:trace>
  <inkml:trace contextRef="#ctx0" brushRef="#br0" timeOffset="-188162.28">28868 5364 112 0,'0'-10'119'0,"0"10"-10"0,0 0-11 0,0 0-5 0,3-5-13 15,-3 5-6-15,1-5-13 0,-1 5-4 0,3-3-2 16,-3 3-10-16,0 0 1 0,0 0-1 0,0 0 0 16,1-4-3-16,-1 4-4 0,0 0-1 0,0 0-6 15,0 0-3-15,0 0-1 0,0 0 5 0,0 0-5 16,0 0 5-16,0 0-5 0,0 0-1 0,4-2 3 15,-4 2-6-15,0 0 1 0,0 0-7 0,0 0 1 16,0 0 2-16,0 0 5 0,0 0-2 0,0 0-3 0,0 0-1 16,0 0-2-16,0 0 0 0,0 0-1 15,0 0 2-15,0 0-1 0,0 0-3 0,0 0 6 16,0 0-3-16,0 0 0 0,0 0 8 0,-1-4-3 0,1 4 1 16,0 0-4-16,0 0-1 0,0 0 2 0,0 0 0 15,0 0-4-15,1-4 0 0,-1 4 1 0,0 0 3 16,0 0-4-16,0 0 1 0,0 0-5 0,0-5 8 15,0 5-3-15,0 0 1 0,0 0-1 0,-1-5-1 16,1 5-3-16,0 0 1 0,0 0-3 0,0 0-6 16,0 0 5-16,0 0-2 0,0 0 0 0,0 0-2 15,0 0-1-15,0 0-1 0,0 0-2 0,0 0-3 0,0 0 3 16,0 0 4-16,0 0-1 0,0 0-4 16,0 0 1-16,0 0-2 0,0 0 3 0,0 0 0 15,0 0-3-15,10 10 3 0,-10-10-1 0,2 4-2 0,-2-4 3 16,0 0-3-16,3 3 1 0,-3-3-3 0,4 2 0 15,-3 2-1-15,-1-4 2 0,2 6-1 0,0-3 5 16,-1 0-3-16,-1-3 2 0,4 5-1 0,-4-1 1 16,3-1-2-16,-2-1-2 0,2 2 1 0,0 0-1 15,-2 0 2-15,-1-4 0 0,0 5 3 0,2-2-3 16,-2 1 0-16,0 1 0 0,1-2 2 0,-1-3-1 16,1 6-1-16,0-3 1 0,1-1 1 0,-2-2 1 0,0 8 0 15,0-8-4-15,1 7-1 0,-1-2 4 0,0 0-1 16,1-1 1-16,1 0-2 0,-2 1 1 15,0-5 0-15,0 10 0 0,1-9-5 0,-1 5 5 0,1 0-1 16,-1-1 2-16,1 1-1 0,1 2-4 0,-1 2 4 16,-1-1 2-16,1 1-4 0,-2-3-2 0,0 6 3 15,2-4 0-15,-1 1 1 0,1 2 2 0,1-2-4 16,-2 2 2-16,1 0 1 0,-1-1 1 0,1 0 2 16,-1-1 1-16,4 1-3 0,-7 0 6 0,3-2 3 15,0 3 3-15,0 0-1 0,3-3-3 0,-1 1-2 16,-2 2-4-16,2-3 4 0,-1 2 3 0,-1-2-1 0,-1 1-2 15,1-3-4-15,0 3 0 0,1-1-1 0,-1 1-5 16,1-3 7-16,-1 0 1 0,-2-1-5 16,4 2 3-16,-2-1-5 0,2-1 6 0,-2 0-1 0,-2 1 0 15,2 0-3-15,0-2 1 0,0 2-4 0,2-1 4 16,-1 1 0-16,-2-3 2 0,1 3-3 0,-2 0-1 16,2 1 3-16,0-2-9 0,-1 0 6 0,1 1-1 15,-1-2 1-15,-2 4 0 0,3-4 1 0,0 2 0 16,0 1-2-16,-1-3 0 0,1 2 2 0,0-2-1 0,0 0 2 15,0 2 0-15,0-2 0 0,-3-1-4 0,6 0 1 16,-3-4 0-16,0 7 1 0,1-3 1 0,-1-1-2 16,1 1 4-16,-1-4 0 0,0 3-1 0,0-3-1 15,0 0 2-15,-1 5 1 0,1-5 6 16,0 0 3-16,0 0-3 0,0 0 0 0,0 0-4 0,0 0 2 16,0 0 1-16,0 0-5 0,-5-12 2 0,5 12-1 15,0-5-3-15,0 5 2 0,0-5 0 0,0 5-3 16,1-7 6-16,2 5-5 0,-3 2-2 0,1-5 0 15,-1 5-15-15,0 0-18 0,0 0-21 0,3-2-30 16,-3 2-31-16,0 0-39 0,0 0-206 0,0 0-388 16,0 0 172-16</inkml:trace>
  <inkml:trace contextRef="#ctx0" brushRef="#br0" timeOffset="-184363.78">28924 5382 82 0,'0'0'148'16,"6"-2"-10"-16,-6 2-2 0,0 0-7 0,0 0-8 15,0 0-12-15,0 0-12 0,0 0-7 0,0 0-7 16,0 0-7-16,0 0 1 0,1-5-9 0,-1 5-6 16,0 0-2-16,2-1-9 0,-2 1-4 0,0 0-8 15,0 0-2-15,3-4-1 0,-3 4-2 0,0 0-8 16,6-4-1-16,-3 2-3 0,-3 2-3 0,5-1-1 0,-5 1-1 15,0 0 1-15,4-4-3 0,-4 4 3 16,0 0-2-16,2-3 6 0,-2 3-4 0,0 0-2 0,4-2 0 16,-4 2-3-16,0 0 0 0,0 0-1 0,3-3 0 15,-3 3 1-15,0 0-4 0,0 0 0 0,0 0 1 16,0 0-1-16,0 0-5 0,0-5 4 0,0 5-4 16,0 0-5-16,0 0 2 0,0 0 1 0,0 0 3 15,-13 0-1-15,9 0 0 0,4 0-1 0,0 0 0 0,-14 2-4 16,14-2 4-16,-6 0-2 0,6 0-2 0,0 0 4 15,-8 0-3-15,8 0 3 0,0 0 0 16,0 0 0-16,0 0-3 0,-9 0 1 0,9 0 0 0,0 0-2 16,0 0 5-16,0 0-1 0,0 0 3 0,0 0-7 15,0 0 3-15,0 0 1 0,0 0-4 0,0 0 1 16,0 0-1-16,19-2 4 0,-14 0 0 0,-5 2 0 16,8-3 1-16,-8 3-3 0,6 0 1 0,-6 0 0 15,0 0-1-15,0 0 1 0,9-1-1 0,-9 1 3 16,0 0-4-16,0 0-2 0,0 0 3 0,0 0-2 15,0 0-1-15,0 0 0 0,0 0 2 0,0 0 0 16,-21-1 0-16,21 1-2 0,-8 0 0 0,8 0 4 0,0 0-4 16,-9 2 3-16,9-2-6 0,-6 2 4 15,6-2-1-15,-7 3 2 0,5-1-27 0,-1-1-35 0,3-1-49 16,-4 5-216-16,4-5-355 0,2 5 157 0</inkml:trace>
  <inkml:trace contextRef="#ctx0" brushRef="#br0" timeOffset="-183064.19">28964 6028 64 0,'0'0'154'0,"0"0"-6"0,0 0-17 15,0 0-8-15,13 8-14 0,-11-6-11 16,2 1-10-16,1-2-7 0,-3 3-8 0,0-1-4 0,1-2-8 15,-3-1-8-15,2 7-5 0,2-2-5 0,-4-2-4 16,0 2-4-16,0-5-5 0,0 6-3 0,-4-3-3 16,1-3 3-16,-3 3-7 0,1-1 0 0,1 2-6 15,-2-1 8-15,1-2 5 0,5-1 0 0,-10 0 7 16,6 1 3-16,4-1 0 0,0 0 4 0,-13-1-2 16,8 0 3-16,5 1-4 0,-6-4 1 0,6 4 2 15,-4-5 3-15,4 5 1 0,-4-3-3 0,4 3-3 16,-1-2-2-16,1 2-6 0,0 0-2 0,3-7-2 0,1 4-3 15,1 1-2-15,-2 0-2 0,-3 2-4 0,10-4 1 16,-6 2-5-16,0-1-2 0,-4 3 3 0,5-1-3 16,-5 1 2-16,6 0-4 0,-6 0 0 0,3-4 0 15,-3 4 0-15,0 0-2 0,5-1-3 0,-5 1-1 16,0 0 1-16,0 0 1 0,0 0-3 0,0 0 1 16,0 0 0-16,0 0-4 0,0 0 2 0,0 0 1 15,0 0-2-15,0 0 1 0,0 0-3 0,0 0-27 0,0 0-46 16,8 6-41-16,-7-3-100 0,3-2-128 0,2-1-372 15,-6 0 166-15</inkml:trace>
  <inkml:trace contextRef="#ctx0" brushRef="#br0" timeOffset="-182440.07">28981 6220 52 0,'0'0'144'0,"0"0"-14"0,0 0-11 0,0 0-9 16,-4 1-7-16,4-1-7 0,0 0-11 0,0 0-3 0,0 0-6 15,0 0-14-15,2 6-1 0,-2-6-7 16,0 0-2-16,0 0-5 0,0 0 0 0,0 0-6 16,0 0-8-16,3 2 0 0,-3-2 4 0,0 0-9 0,0 0-7 15,0 0 3-15,2 3-6 0,-2-3-1 0,4 2-1 16,-4-2 2-16,2 4-7 0,-2-4 3 0,2 5-2 15,-2-2 0-15,0-3-5 0,0 3 1 0,2 1-3 16,-2-4 3-16,3 6 0 0,-3-6 1 0,0 2-4 16,0-2 2-16,0 0-3 0,-3 5 5 0,3-5-4 15,0 0 5-15,0 0 9 0,-6 0 2 0,6 0-8 16,0 0 15-16,0 0 4 0,-6 2-5 0,6-2 3 0,0 0-3 16,0 0-5-16,0 0-4 0,-14-2 0 15,14 2-3-15,0 0-1 0,-6-2-3 0,6 2-5 16,0 0-4-16,-6 2-46 0,6-2-97 0,0 0-169 0,0 0-335 15,-3-5 147-15</inkml:trace>
  <inkml:trace contextRef="#ctx0" brushRef="#br0" timeOffset="-179261.85">29011 6266 15 0,'0'0'82'0,"0"0"-11"16,0 0 4-16,0 0 1 0,0 0-1 0,0 0-3 16,0 0-2-16,0 0 3 0,0 0 1 0,-2-2 2 0,2 2-1 15,0 0-2-15,0 0-3 0,0 0-1 0,0 0-3 16,0 0-2-16,0 0-18 0,0 0-2 0,0 0-4 15,0 0 2-15,0 0-14 0,0 0 6 0,0 0-3 16,0 0-5-16,0 0-1 0,0 0-8 0,0 0 4 16,0 0-6-16,0 0 3 0,0 0 0 0,0 0-9 0,0 0 4 15,0 0 0-15,-3 7-2 0,3-7-2 16,0 6 3-16,0-6-7 0,0 5 3 0,0-5 0 0,-3 5 1 16,3-1 0-16,0-4-3 0,-2 7 1 0,2-3 0 15,-2-2 0-15,2 4 1 0,-2 0-1 0,2-1 0 16,-2 0-1-16,2 1 6 0,0 0-1 0,-1 1 0 15,1-2-1-15,0 3 3 0,0-1 0 0,0-1-4 16,0 2 1-16,1-1 0 0,-2 2 0 0,2 0-2 16,-1 1 5-16,-1 1-7 0,1-3 3 0,1 2-2 15,1-1 2-15,0 1-1 0,0-1-2 0,-2 2 0 16,0-3-4-16,0 2 1 0,2-2 3 0,-2 1 0 0,0 0-2 16,3 2-4-16,-3-2 1 0,0 0 3 15,1 0 1-15,1-1-2 0,-2 1-1 0,2 0 2 0,0 1 3 16,-2-1-4-16,0-2 3 0,2-1-7 0,-2 0 3 15,0 0 3-15,0 1-5 0,0 1 2 0,0-3 4 16,0 2-7-16,0-1 0 0,0-1 4 0,0 2-1 16,1 0 3-16,2-1-2 0,-3-2-1 0,0 3 1 15,1 0-1-15,-2-1 1 0,1-1 0 0,0-1-9 16,1 3 10-16,-1-2-3 0,0-2 1 0,0 2 3 16,0 2-7-16,0-3 4 0,0 2-1 0,0-1 3 0,0-1-5 15,0 2 3-15,0-2-2 0,-1 1-1 0,1 2-3 16,-3-1 5-16,6-2 1 0,-2 3-2 0,-1-2 4 15,0 0-3-15,0 2-1 0,0 0 1 0,0-3-2 16,0 1 0-16,0 1-4 0,2-2 6 0,-4-1-1 16,4 1 3-16,-2-4-3 0,-2 6-6 0,2-6 12 15,2 6-8-15,-2-4 2 0,0-2-1 16,2 4 4-16,-2-4 4 0,0 4-6 0,0-4 2 0,0 0-6 16,0 0 3-16,0 3 3 0,0-3 0 0,0 0-3 15,0 0 1-15,0 0 0 0,0 0 0 0,0 0-5 16,0 0 5-16,0 0 0 0,0 0 1 0,0 0-2 0,0 0 0 15,0 0-3-15,0 0 2 0,0 0-1 16,0 0 1-16,0 0 2 0,0 0 2 0,0 0-5 16,-2 5 2-16,2-5 2 0,0 0-2 0,0 0 3 0,0 0 0 15,0 0 5-15,0 0-7 0,0 0 5 0,0 0-2 16,0 0-1-16,0 0-3 0,0 0 3 0,0 0 2 16,0 0-5-16,0 0 0 0,2-12 2 0,-2 12 0 15,0 0-3-15,0-5 3 0,0 5-1 0,0 0 0 0,0 0 1 16,0 0-4-16,0 0 2 0,0 0 2 15,0 0-2-15,0 0 8 0,0 0-2 0,0 0 0 16,0 0 0-16,0 0-2 0,0 0 3 0,-4-3 1 0,4 3-8 16,0 0 9-16,0 0-3 0,0 0-2 0,0-9 0 15,2 7 0-15,-2 2-2 0,0 0 1 0,-2-6 4 16,2 6-4-16,0 0-1 0,4-3 3 0,-4 3-3 16,5-1 2-16,-5 1-3 0,0 0-1 0,14 5-2 15,-10-3 6-15,1 0-2 0,-5-2-2 0,5 3-1 16,-1 1 4-16,-4-4-2 0,4 0-1 0,0 2-1 15,-4-2-2-15,0 0 3 0,0 0-4 0,0 0 2 0,0 0 4 16,5 3-2-16,-5-3 4 0,0 0-4 0,0 0 1 16,0 0 2-16,0 0-8 0,-13 3 3 0,13-3 2 15,-9 1-3-15,4 0 3 0,5-1 1 0,-4 3-4 16,0-1 3-16,4-2 1 0,0 0-6 0,-6 2-1 16,6-2 7-16,0 0-2 0,0 0 2 0,0 0 4 15,0 0-2-15,0 0-5 0,-4 2 5 0,4-2 0 16,0 0-1-16,0 0-2 0,0 0-1 0,0 0 2 15,0 0-1-15,0 0-3 0,0 0 8 0,0 0-8 16,0 0 1-16,0 0 6 0,0 0-10 0,0 0 1 16,0 0 8-16,0 0-3 0,0 0 0 0,0 0-1 0,0 0 4 15,0 0-3-15,0 0-1 0,0 0-2 0,0 0-4 16,0 0 12-16,0 0-3 0,0 0 0 16,0 0-3-16,-9 0 1 0,9 0 0 0,0 0 2 0,0 0-3 15,0 0 4-15,-5 1-1 0,5-1 0 0,0 0-2 16,0 0 3-16,-6 0-1 0,6 0-1 0,0 0 2 15,0 0-1-15,-6 2-2 0,6-2 0 0,0 0-2 16,0 0 1-16,0 0 2 0,0 0-1 0,0 0 3 0,0 0-6 16,0 0 6-16,0 0-1 0,0 0 1 15,0 0-5-15,0 0 1 0,0 0-4 0,0 0 5 16,0 0-1-16,0 0 1 0,0 0-1 0,0 0 3 0,0 0-5 16,0 0 7-16,0 0-5 0,17 1 0 0,-17-1-1 15,0 0 5-15,0 0-3 0,0 0-1 0,0 0 4 16,0 0-3-16,0 0-1 0,0 0 2 0,0 0-5 15,-19 1 5-15,19-1-1 0,0 0 4 0,-7 0-3 16,7 0 2-16,0 0 0 0,-6-2-11 0,6 2 9 16,0 0-10-16,0 0-18 0,-7-2-28 0,7 2-35 15,0 0-67-15,-2-7-154 0,4 3-337 0,-2 4 150 16</inkml:trace>
  <inkml:trace contextRef="#ctx0" brushRef="#br0" timeOffset="-177902.64">29056 6911 116 0,'0'0'115'0,"0"0"-9"15,0 0-5-15,0 0-16 0,0 0-7 0,0 0-7 16,0 0-6-16,0 0-3 0,0 0-6 0,0 0-9 0,0 0 2 15,0 11-3-15,0-5 1 0,0-6-5 16,-1 4-10-16,1 0 1 0,0-4-5 0,-3 4-2 0,3-4-5 16,0 6 0-16,0-6 2 0,3 7 2 0,-3-7-10 15,0 3-1-15,0-3-2 0,-3 5-3 0,3-5 3 16,0 0-3-16,0 4 1 0,0-4-6 0,0 0 1 16,0 0 1-16,0 5-5 0,0-5 8 0,0 0-6 15,0 2 1-15,0-2-2 0,-4 5 0 0,4-5-1 16,-1 2 1-16,-1 3-1 0,2-5 4 0,-2 4 0 0,1 0-1 15,-2 0-1-15,3-1-1 0,0 1 1 0,0-4-4 16,0 5 2-16,0-5 2 0,0 0 4 0,0 3-1 16,0-3-4-16,4 4 0 0,-4-4 13 0,0 0-5 15,0 0 4-15,2 3-3 0,0 0-2 0,-2-3 0 16,0 0 2-16,0 0-5 0,0 0-1 0,0 4 3 16,0-4-4-16,0 0 1 0,0 0-2 0,0 3 3 15,0-3-4-15,0 0 1 0,0 6 3 0,0-6 1 16,-2 5-6-16,2-5 1 0,2 3-3 0,-2-3 4 0,0 6-1 15,0-6 0-15,1 4-8 0,2-3-9 16,-3-1-15-16,1 4-33 0,-1-4-30 0,0 0-6 0,4 2-28 16,-4-2-68-16,0 0-211 0,0 0 93 0</inkml:trace>
  <inkml:trace contextRef="#ctx0" brushRef="#br0" timeOffset="-177341.52">29087 7106 114 0,'0'0'106'16,"0"0"-2"-16,0 0-9 0,-8 0-10 0,8 0-2 0,0 0-6 16,0 0-4-16,0 0-3 0,0 0 0 0,0 0 5 15,-8 0-7-15,8 0 5 0,0 0-7 0,0 0-4 16,0 0-2-16,0 0-7 0,-6-3 3 0,6 3-10 16,0 0-4-16,0 0 0 0,0 0-4 0,0 0-5 15,0 0-3-15,-5 0-3 0,5 0-6 0,0 0-1 16,0 0-2-16,0 0-5 0,0 0 1 0,0 0-8 15,0 0 5-15,0 0-1 0,0 0-6 0,0 0-3 16,0 0 6-16,0 0-2 0,0 0-2 0,0 0 0 16,0 0-2-16,0 0 2 0,0 0 0 0,0 0-3 15,0 0 0-15,0 0 0 0,0 0-5 0,0 0 6 0,0 0-1 16,0 0-3-16,0 0 4 0,0 0 4 16,0 7-2-16,0-7-3 0,0 0 0 0,-8 0 6 0,8 0-3 15,0 0-1-15,0 0-1 0,-7 0-2 0,7 0 1 16,0 0 0-16,0 0-2 0,0 0-2 0,0 0 5 15,0 0 0-15,0 0 6 0,-7 1-6 0,7-1-1 16,0 0 1-16,0 0 1 0,0 0-2 0,0 0-7 16,0 0 10-16,0 0-3 0,0 0 1 0,0 0-3 15,1 6 3-15,-1-6-1 0,0 0-2 0,0 0 6 16,0 0-2-16,3 7-1 0,-3-7 0 0,0 0 0 16,0 4 0-16,0-4-17 0,0 0-40 0,0 0-56 0,0 0-161 15,0 0-294-15,0 0 131 0</inkml:trace>
  <inkml:trace contextRef="#ctx0" brushRef="#br0" timeOffset="-174102.6">28490 4795 78 0,'0'0'111'0,"-4"-3"-4"0,4 3-9 16,-2-2-4-16,2 2-10 0,0 0-9 0,-4-6 0 15,4 6-12-15,-4-2-8 0,4 2-7 0,-4-4 2 16,4 4-11-16,-4-3 2 0,4 3-12 0,-6-4 2 16,2 2-4-16,4 2-1 0,-9-1-6 0,9 1 1 15,-5-2-4-15,5 2 4 0,-8 0-3 0,8 0-2 0,0 0-2 16,-10 0-3-16,6 4-3 0,-1-1 1 15,1 2-2-15,-1-3-2 0,4 4 2 0,-3-1-9 16,-5 1 7-16,5 1 1 0,-1 0-7 0,0 3 2 0,-1-3 3 16,-1 3-3-16,2-1 3 0,0 1 2 0,-1 0-6 15,1 1 2-15,-1-2 7 0,2 3-2 16,0-3 1-16,0 2 2 0,0-2 10 0,1 1-2 0,1 1 2 16,0-1 1-16,4 0 1 0,-2 2 3 0,2-2-2 15,0 1 3-15,0 0 1 0,3-1 2 0,-3 1 0 16,4-1-5-16,-2-2-4 0,2 1 4 0,3-1-2 15,-4-2 1-15,5 4-2 0,-4-4-1 0,1-1 4 16,2 1-3-16,1-4-1 0,-1 3 0 0,0-3 2 16,3-1-1-16,-2-1-1 0,-1 0 1 0,2 0 0 15,-2-3-5-15,-1 3-2 0,2-5 0 0,-1 4-6 16,-1-3 3-16,1 0-1 0,-2 0-3 0,-1-1-1 0,1-2 1 16,-2 1 0-16,-1-1 1 0,1 2-2 0,0-4 0 15,-1 3-2-15,-2-1 2 0,-1 2-4 0,1 0-1 16,2-2-1-16,-4 3 0 0,0 0 2 0,2-1 2 15,0 2-2-15,-2 3-3 0,0-6 2 0,0 6 2 16,0-3 0-16,0 3-6 0,0 0 3 0,0 0 1 16,1-6-5-16,-1 6 1 0,0 0 2 0,0 0 4 15,0 0-6-15,0 0 0 0,0 0 3 0,0 0-2 16,0 0 0-16,0 0 2 0,0 0-3 0,2 15 1 16,-2-11-2-16,0 3 4 0,2-4-2 0,-2 4 1 15,-2 0-1-15,2-2 3 0,-2 2-1 0,2-1 0 16,-1 1 2-16,1 0-4 0,0 0 5 0,0-2-2 15,0 3 0-15,1-2 0 0,1-1 1 0,0 2-2 0,-2-2-1 16,0 2 2-16,3-2-1 0,-1-1 1 0,-2 1 0 16,1 1 0-16,-1-1-3 0,3-5 4 0,-3 0 1 15,1 5-2-15,1-1 1 0,0-1-2 0,-2-3-19 16,5 4-18-16,-1-3-32 0,-4-1-35 0,10 0-43 16,-10 0-142-16,12-3-311 0,-6 1 138 0</inkml:trace>
  <inkml:trace contextRef="#ctx0" brushRef="#br0" timeOffset="-173752.92">28521 5007 8 0,'2'0'126'0,"2"3"-4"16,0 0-10-16,-4-3-7 0,6 1 5 0,-6-1-2 0,0 0 0 15,4 3-12-15,-4-3-9 0,0 0-5 0,0 0-12 16,0 0-4-16,0 0-5 0,0 0-10 0,-1-11-1 16,1 11-8-16,-1-4-3 0,1 4-7 0,0 0 0 15,-2-7-4-15,0 4-5 0,2 3-2 0,0 0 7 16,-2-4-4-16,2 4 3 0,0 0-5 0,2-4 1 15,-2 4-4-15,0 0 0 0,6-5-7 0,1 4 3 16,1 1-6-16,1 0 7 0,0 3-7 0,4-1-1 16,-3 1-3-16,-1-1-21 0,4 2-29 0,-3-3-27 0,3 4-32 15,-4-1-53-15,-1-1-81 0,2-1-256 0,-3 1 114 16</inkml:trace>
  <inkml:trace contextRef="#ctx0" brushRef="#br0" timeOffset="-173539.37">28785 5124 92 0,'0'0'182'0,"0"0"-16"0,0 0-18 0,0 0-14 15,0 0-15-15,0 0-9 0,0 0-41 0,0 0-56 16,0 0-85-16,0 0-89 0,0 0-173 0,0 0 77 16</inkml:trace>
  <inkml:trace contextRef="#ctx0" brushRef="#br0" timeOffset="-155669.58">29343 5541 56 0,'0'0'96'16,"0"-5"-6"-16,0 5-9 0,0 0-5 0,0-6-5 0,0 6-4 16,0-5-5-16,0 5 0 0,0 0 3 0,2-4-2 15,-2 4 1-15,0 0-6 0,0 0-1 0,0-5 0 16,0 5-1-16,0 0 2 0,0 0 0 0,-2-3-10 16,2 3 2-16,0 0-1 0,0 0-4 0,2-5 3 15,-2 5-1-15,0 0-6 0,0 0 2 16,0 0-7-16,0 0 1 0,0 0 3 0,0 0-4 0,0 0-2 15,0 0-2-15,0 0-5 0,0 0-1 0,0 0-3 16,0 0-7-16,0 0 3 0,11 6-4 0,-9-2 1 0,0 1 1 16,1 0-5-16,1-1-1 0,-3 2-2 15,3 3-2-15,-3-2 2 0,0 2-1 0,-1 2 1 16,-2-2-1-16,0 3-2 0,-1-2 0 0,-1 0-1 0,-1 2-2 16,0-3 0-16,-2 1 1 0,-2-2-1 0,2 1-1 15,-1-1-2-15,-1 1 5 0,0-2-2 16,-1 1 1-16,1-1-1 0,-4-2-1 0,4 2 1 0,-3-4-1 15,1 1 1-15,0 0-1 0,0 0-1 0,-3-1 1 16,3-2 2-16,-2 0-2 0,2 1 1 0,-2-2-3 16,4 0 2-16,1 0-1 0,0 0-2 0,1 2 2 15,7-2 0-15,-13-2 2 0,13 2-4 0,-9 0 4 16,9 0-1-16,-9 0 1 0,9 0-4 0,-5 0 0 0,5 0 6 16,-6-2-3-16,6 2-1 0,0 0-3 15,0 0 5-15,0 0-4 0,-7-1 1 0,7 1-3 16,0 0-7-16,0 0-22 0,-4-4-20 0,4 4-16 15,0 0-12-15,0 0-22 0,4-8-22 0,0 7-39 0,0-2-83 16,0 0-266-16,0-2 118 0</inkml:trace>
  <inkml:trace contextRef="#ctx0" brushRef="#br0" timeOffset="-155188">29146 5632 122 0,'0'0'117'0,"0"0"-14"0,0 0-12 16,0 0-6-16,0 0-6 0,0 0-13 0,0 0-7 15,0 0-8-15,0 0 1 0,0 0-8 0,0 0-5 0,0 0 1 16,0 0-9-16,0 0-1 0,0 0-2 16,0 0-1-16,0 0-5 0,0 0-3 0,0 0 1 15,0 0-3-15,0 0-2 0,0 0 5 0,-7 11 5 0,3-8-2 16,0-3 2-16,1 5-1 0,-1-3-5 0,4-2 1 15,-8 6 0-15,3-4-2 0,1 0 1 0,2 1-2 16,-2 0-4-16,0 1 0 0,0 0 1 0,0-3-3 16,2 3 1-16,-1 0-2 0,-1 0-2 0,2-2 2 15,-2 1-4-15,1 1 2 0,-3 0-2 0,5 0 5 16,-2 3 8-16,3-2 10 0,-4 0 5 0,4 1-13 16,0 0 8-16,3 0 4 0,-2 0-4 0,-1 3 2 15,4-3 1-15,2 2-1 0,-2 0-5 0,1-3-1 16,2 4-4-16,-1-5 0 0,3 5 0 0,-4-4-1 15,2-2-4-15,-1 2 3 0,2-1-4 0,-3 0 2 16,0-3-6-16,0 1 1 0,-1 0-5 0,0-1 4 0,-4-1-3 16,4 3 1-16,-4-3 7 0,4 1 1 0,-4-1 4 15,0 0-2-15,0 0 0 0,0 0 0 0,0 0-1 16,0 0-2-16,0 0-2 0,0 0-2 0,0 0-4 16,0 0 2-16,0 0-2 0,-11-9 1 0,11 9-4 15,-6 0 3-15,6 0-5 0,0 0-6 0,-8 0-28 16,8 0-42-16,-5-1-50 0,5 1-78 0,0 0-108 15,0 0-333-15,-8-3 149 0</inkml:trace>
  <inkml:trace contextRef="#ctx0" brushRef="#br0" timeOffset="-152956.37">29089 6091 36 0,'0'0'99'0,"0"0"-6"0,0 0 0 15,0 0-7-15,0 0-5 0,0 0 1 0,0 0-10 16,2-4 6-16,-2 4-7 0,0 0-12 0,0 0 6 15,0 0-11-15,0 0-2 0,0 0 4 0,0 0-2 16,0 0-1-16,0 0-10 0,0 0 5 0,0 0-6 0,0 0-5 16,0 0 3-16,0 0-3 0,0 0-3 0,2-5-5 15,-2 5 0-15,0 0 2 0,0 0-8 0,0 0 8 16,0 0-7-16,0 0-4 0,0 0-3 0,0 0-3 16,0 0 3-16,0 0-4 0,0 0 2 0,0 0-1 15,-2-5 1-15,2 5 2 0,0 0-1 0,0 0 2 16,-2-2-2-16,2 2 1 0,0 0 0 0,0 0-6 15,0 0 10-15,0 0 0 0,0 0 0 0,0 0 1 0,0 0-2 16,0 0-1-16,0 0 0 0,0 0-3 0,0 0 7 16,0 0-8-16,0 0 2 0,0 0-2 15,0 0-2-15,0 0 2 0,0 0-1 0,0 0-5 0,0 0 3 16,0 0 2-16,0 0-2 0,0 0 0 0,0 0-2 16,0 0-1-16,0 0 3 0,0 0-4 0,0 0 0 15,0 0 2-15,0 0-3 0,0 0 5 0,0 0 2 16,0 0 0-16,0 0 0 0,0 0 3 0,0 0 1 15,0 0-2-15,0 0-1 0,0 0-2 0,0 0-1 16,0 0-6-16,0 0 5 0,0 0-4 0,12 1 1 16,-12-1-2-16,2-5 2 0,-2 5 2 0,0 0-5 0,4-4 2 15,-4 4 0-15,4-2-5 0,-4 2 4 0,5-2 0 16,-5 2 1-16,3-3 3 0,-3 3 1 0,0 0-2 16,5-2-4-16,-5 2 3 0,10 0-5 0,-10 0 5 15,10 0-8-15,-3 0 0 0,-7 0 9 0,14 1-4 16,-8-1-1-16,1 1 2 0,-1 1-6 0,1 1 4 15,1-1-3-15,-3 2 4 0,0 0-4 0,1 0 0 16,-1-2-1-16,-2 1 4 0,1 0-4 0,-2 1-1 0,-2-4 1 16,2 5-3-16,-2-5 6 0,1 1-2 15,-1-1-1-15,0 0-3 0,-3 8 4 0,3-8 1 16,-6 4 1-16,5-2-2 0,-3 1-4 0,-1-1 4 0,0 0 0 16,1 2-2-16,0-1 1 0,1 0 1 0,-1 0-9 15,-1-1 12-15,-2 3-1 0,1-1-3 0,1 1 1 16,0-2 1-16,1 0-2 0,-2 1-2 0,2-1 3 15,1 1 2-15,-2-2-3 0,1 1 2 0,0-1 0 16,0 1-1-16,4-3-4 0,-3 4 4 0,3-4 1 16,-5 4-4-16,5-4 3 0,-4 1-6 0,4-1 5 15,-4 3-2-15,4-3 4 0,-3 2-1 0,3-2 0 0,-2 4 0 16,2-4-6-16,-3 3 7 0,3-3-7 0,0 0 4 16,-4 3 2-16,4-3-17 0,0 0-36 15,-1 2-41-15,1-2-45 0,0 0-88 0,0 0-120 0,0 0-374 16,0 0 165-16</inkml:trace>
  <inkml:trace contextRef="#ctx0" brushRef="#br0" timeOffset="-152081.31">29204 6064 120 0,'0'0'116'0,"0"-5"-11"0,0 5-3 0,0 0-5 16,0 0-12-16,-2-4-5 0,2 4-5 0,0 0-7 16,0 0-15-16,-2-5 1 0,2 5 1 0,0 0-6 15,-5-1-11-15,5 1-1 0,-6-3-4 0,6 3-3 0,0 0-5 16,-11-1-1-16,11 1-1 0,-7 0-6 16,7 0 3-16,-5-2-4 0,5 2 3 0,-8 0 0 0,8 0-1 15,0 0-6-15,-7 2 8 0,7-2 2 0,-7-3 4 16,7 3 3-16,0 0 1 0,-6-1 6 15,6 1 0-15,0 0 1 0,0 0 5 0,0 0-1 0,0 0-3 16,0 0 0-16,0 0-3 0,0 0 0 0,0 0 0 16,0 0-3-16,0 0-5 0,0 0 0 0,0 0-4 15,0 0-1-15,0 0 0 0,0 0-7 0,0 0 0 16,0 0-2-16,0 0-2 0,17 5 3 0,-13-2-3 0,2-2-2 16,-6-1-5-16,6 4 2 0,-1-1-1 0,-1 0-1 15,-1 2 0-15,2 0 0 0,-2 0 1 0,1-1-5 16,-2 1-1-16,0 3 4 0,1-4 2 0,-1 1-3 15,-2 2 2-15,2-4-4 0,0 2 0 0,-2 2 4 16,1-2-1-16,-1 0-3 0,2 0 2 0,-2 2 1 16,0 1-3-16,2-4 2 0,-2 4 0 0,0-2-4 15,0 1 4-15,-2-1-2 0,0 1-2 0,1-2 1 16,-3 2-3-16,2-2 5 0,-2 2-3 0,1-2 5 16,-1 0-2-16,1-1 3 0,-4 1-3 0,2-1-7 15,-1 0 7-15,-1 0 1 0,3-3 1 0,-2 1-2 0,1 2 3 16,-1-2 1-16,1 2-1 0,-2-3 0 0,0 0-6 15,0 2 1-15,1-1 0 0,1-2 4 0,-2 0 2 16,7 0-1-16,-9 2 1 0,4-1-4 0,5-1 3 16,-9 2-5-16,9-2 1 0,0 0 1 0,-6 0 0 15,6 0 1-15,0 0-2 0,-12-2 6 0,12 2-5 16,0 0 0-16,-5-1-1 0,5 1 4 0,0 0-5 16,0 0 2-16,0 0 1 0,0 0-2 0,0 0-14 0,0 0-34 15,0 0-48-15,0 0-88 0,0 0-134 0,17-4-344 16,-7 1 153-16</inkml:trace>
  <inkml:trace contextRef="#ctx0" brushRef="#br0" timeOffset="-151153.46">29367 6099 13 0,'0'0'136'0,"0"0"-1"0,0 0-11 0,0 0-14 16,0 0-11-16,-3-6-13 0,1 4-9 0,0-3 5 15,2 5-1-15,-2-7 7 0,-1 5-11 0,2 0-9 16,-2-2-9-16,1-2-5 0,-1 4 2 0,-1-3-16 16,-1 1 2-16,1 0-5 0,2 2 5 0,-2-1-3 0,-1-1-7 15,-3 1-1-15,2-1-2 0,1 1-6 0,-3-2-3 16,3 3-3-16,-4-3-8 0,-4 1 6 0,4 0 1 16,0 2 0-16,-1-3 0 0,1 1 2 0,-2 1 0 15,4 1 0-15,-2-2 3 0,0 1 1 0,-5 1 1 16,4-1-3-16,1 1 5 0,-2-1-5 0,0 0-1 15,1 1-3-15,0 0-3 0,-3 2 0 0,4-2-1 16,-1-1 2-16,-3 3-1 0,3-2-3 0,0 4 1 16,-2-2-3-16,2 0-3 0,-1 2 0 0,4-2 3 15,-5 1-1-15,1 1-1 0,1 0 2 0,-1 0 3 16,0 1-7-16,5-1-1 0,-6 0 1 0,5 1 4 0,2-1-1 16,-2-1-3-16,1 3 3 0,-2-1 2 0,4 0-11 15,-1 1 7-15,0-2 0 0,1 1 1 0,-1 1-2 16,0-1 0-16,1 2 3 0,-1-3-1 0,1 2 1 15,0 2 1-15,2-3-4 0,-1 1 1 0,-1 3 2 16,1-2 3-16,0 2-2 0,2 0 2 0,-2-1 0 16,-1 1-7-16,3 0 5 0,-3 2 0 0,3-5-1 15,-2 5-2-15,2-4 3 0,-1 0-1 0,0 4 3 0,1-4-1 16,-3 1-5-16,4 1-2 0,0-2 3 16,0 1 1-16,0-1 1 0,0 1 0 0,4 0-1 15,-3-3-1-15,-1 4-2 0,2-2-6 0,0-3 9 0,-1 3-4 16,3 1 1-16,-4-2-5 0,4 0 4 0,-4-1-4 15,1 3 7-15,3-2-1 0,0 0 1 0,2 1-5 16,-2 0 5-16,1 0 0 0,-1 2-1 0,4-4 3 16,3 6 5-16,-3-6-2 0,1 2-1 0,0 4 1 15,4-6 1-15,-3 2-3 0,1 3-1 0,1-2 0 16,0-1-1-16,1-3 0 0,-2 4 0 0,3-2 1 16,-3-1-3-16,-2 0 0 0,5-2 0 0,-5 2 3 0,3-1-2 15,-1 0-3-15,-2-2 0 0,4 0-4 0,-5 0 5 16,2-1 0-16,0 0 0 0,0-1 0 15,1-1 3-15,-1 1-2 0,0 0 6 0,0-3 2 0,2 2-2 16,-2-2 1-16,0 1 0 0,0-1 9 0,-1 1 5 16,2-4-5-16,-2 3-2 0,3 0 3 0,-3-2-9 15,0 2 7-15,1-3 1 0,-2 1-3 0,-3-1-3 16,3 1 3-16,-2-2-1 0,2 3-3 0,-3-3 3 16,0 0-1-16,-1-1 0 0,2 0 0 0,-5-1-1 15,1-2-11-15,-2 4 9 0,-3-3-3 0,1 2 0 16,-7-5-3-16,0 1 0 0,-3 2-1 0,-2 0 1 0,0-3-4 15,-4 6-1-15,-6-3 2 0,-1-1-3 0,5 7-12 16,-8-5-49-16,-1 4-55 0,-2-2-89 0,-2-1-230 16,-17 0-472-16,-5 1 209 0</inkml:trace>
  <inkml:trace contextRef="#ctx0" brushRef="#br0" timeOffset="-136337.93">7925 7077 47 0,'0'0'132'16,"0"0"-4"-16,0 0-4 0,0 0-9 0,0 0-5 0,0 0-6 15,0 0-5-15,0 0-4 0,10 0-4 0,-10 0-10 16,0 0-1-16,0 0-8 0,0 0-2 0,0 0-10 16,0 0-5-16,0 0-4 0,0 0-2 0,0 0 0 15,0 0-5-15,0 0-6 0,0 0-2 0,0 0 2 16,0 0 0-16,0 0-4 0,0 0-1 0,0 0 2 0,0 0-4 15,0 0-1-15,0 0-1 0,0 0-2 16,0 0-5-16,0 0-3 0,0 0 0 0,0 0 0 16,0 0-6-16,0 0-3 0,4 4 2 0,-4-4 0 0,0 0 2 15,0 0-4-15,0 0 0 0,2 2-1 0,-2-2-4 16,0 0 3-16,0 0-2 0,0 0 2 16,0 0 1-16,0 0 2 0,0 0 4 0,0 0-3 0,0 0 1 15,13-2 2-15,-13 2 6 0,9-3-2 0,-2 2 0 16,3-4-1-16,0 3-1 0,1 0-5 0,2-2 1 15,0 1-4-15,1-1-4 0,0 1 5 0,0 1-3 16,-1 2 2-16,2-4-1 0,-2 3-1 0,0-1-1 16,-3-1-2-16,-4 3-6 0,2-2-4 0,0 2 0 0,-8 0-3 15,9 0-7-15,-9 0-4 0,7 2-7 16,-3 1-2-16,-3 0-18 0,-1-3-16 0,3 5-16 0,-3-1-15 16,0-4-14-16,-4 9-31 0,-1-4-168 0,-1-2-330 15,-1 5 146-15</inkml:trace>
  <inkml:trace contextRef="#ctx0" brushRef="#br0" timeOffset="-136086.91">8006 7172 21 0,'0'0'197'0,"0"0"-11"0,0 0-3 0,0 0-15 0,0 0-10 15,0 0-16-15,0 0-11 0,0 0-13 16,0 0-12-16,0 0-10 0,0 0-10 0,3 3-14 0,-3-3-5 16,0 0-6-16,1 3-6 0,-1-3-3 0,0 0-8 15,7 1-5-15,-7-1-2 0,0 0-3 0,6 2-4 16,-6-2-2-16,0 0-5 0,10-2-17 0,-10 2-16 16,9-1-29-16,-9 1-21 0,10-1-26 0,-4-2-59 15,-6 3-155-15,8-1-325 0,-5 0 143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16:40.72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8938 1064 6 0,'0'0'144'0,"-1"-4"-5"0,1 4 2 0,0 0-11 15,0 0-6-15,-2-5-3 0,2 5 0 0,0 0-10 16,0 0-8-16,0 0-5 0,0 0-8 0,-2-3-8 16,2 3-3-16,0 0-6 0,0 0-5 0,0 0-9 15,0 0-6-15,0 0 1 0,0 0-5 0,0 0-14 16,0 0 8-16,0 0-2 0,0 0-6 0,0 0 1 15,0 0 2-15,0 0-3 0,0 0 1 16,0 0-2-16,0 0-3 0,0 0-6 0,0 0-4 0,0 0-1 16,0 0-4-16,0 0 1 0,0 0-7 0,0 0 0 15,0 0-4-15,-4 11-1 0,3-3 7 0,1 0-4 16,-3-2-5-16,2 4 2 0,0 0 1 0,-2 2-3 16,2-1 0-16,-2 2 4 0,-2-3 0 0,5 2-3 15,-5 5 0-15,3-3 0 0,-1-4-4 0,-1 2 3 16,4 0 2-16,0 0-4 0,-1 0 3 0,2 5-1 15,-1-5-2-15,0 3 2 0,4-1-1 0,-1-4-1 16,-1 2 0-16,3 3 1 0,-1-4 2 0,-3-3-1 16,3 4-2-16,2-2 3 0,-3-5-4 0,1-1 4 15,1 4-2-15,-1-1 3 0,0-2-2 0,-1-1 0 16,0-1 0-16,1 3-3 0,0-2 5 0,0-2-2 16,1 0 1-16,0-1 3 0,1 1 0 0,0-2-3 15,-6 0 2-15,17-1 2 0,-7 0-6 0,1-3 0 16,0 0 2-16,-2 3 1 0,1-3-2 0,3-1 0 15,-8 1 2-15,5-1-12 0,-3 2-7 0,-1-1-16 16,-1 0-18-16,2-2-21 0,-5-1 0 0,1 3-29 16,-2-2-30-16,3-1-31 0,-4 0-160 0,0 2-344 0,-1-2 152 15</inkml:trace>
  <inkml:trace contextRef="#ctx0" brushRef="#br0" timeOffset="264.2">8773 1160 102 0,'3'-7'131'0,"2"2"-8"0,1 0-18 0,4-4-8 16,3 2 3-16,-3-1-18 0,7 0-18 0,-1-1 0 15,0 3-4-15,-2 0-14 0,0 0 1 0,0 2-7 16,-5 0-6-16,3 1 1 0,-5 3-8 0,1-2-13 16,-2 2-11-16,2-2-23 0,-3-1-9 0,-5 3-17 15,10 2-4-15,-10-2-14 0,7 3-17 0,-7-3-67 16,0 5-159-16,0-5 70 0</inkml:trace>
  <inkml:trace contextRef="#ctx0" brushRef="#br0" timeOffset="466.18">8874 1185 14 0,'0'0'149'16,"3"6"-2"-16,-3-6 2 0,7 3-6 0,-3-2-9 0,-4-1 5 15,12 0-12-15,-6 0-3 0,4-1-9 0,3-2-6 16,-4-1-12-16,5-3-7 0,-2 7-8 16,-1-3-12-16,2-1-7 0,-3 1-2 0,3-1-9 15,-4 2-7-15,1 1-1 0,0 1-6 0,-1-1-4 0,-4-1-7 16,4 2-23-16,-9 0-27 0,13 2-25 0,-8-2-35 15,3 1-21-15,-2-1-43 0,-1 0-129 16,-5 0-298-16,7 1 132 0</inkml:trace>
  <inkml:trace contextRef="#ctx0" brushRef="#br0" timeOffset="741.44">8998 1269 76 0,'0'0'248'0,"0"0"-18"0,-8 0-19 15,8 0-20-15,0 0-25 0,0 0-20 0,-6 2-11 16,3 1-11-16,1 1-16 0,-1-1-9 0,1 0-9 16,-1 3-11-16,-1-2-7 0,3 0-6 0,-1-1-8 15,2-3-6-15,-4 7-3 0,2-5-9 0,2-2 0 16,-1 3-6-16,1 0-4 0,0-3-3 0,0 0-10 15,0 0 9-15,8 3-5 0,-4-2-4 0,-4-1-1 16,10 0-17-16,-5 3-30 0,-5-3-42 0,6-5-54 16,-6 5-91-16,0 0-119 0,0 0-364 0,0 0 162 15</inkml:trace>
  <inkml:trace contextRef="#ctx0" brushRef="#br0" timeOffset="1224.13">9307 1262 103 0,'0'0'172'0,"0"0"-14"16,-6 1-14-16,6-1-16 0,-3 4-12 0,3-4-3 16,-1 6-6-16,1-2-7 0,0 0-3 0,0 3-14 15,0-1 0-15,0-2-5 0,0 5-8 0,0-3 0 16,1 0-4-16,-2 2-4 0,1-3 4 0,0 7-2 16,0-4-11-16,0 3-3 0,0-3-5 0,-1 2-6 15,1-3-2-15,0 5 0 0,-3-6-4 0,3 5-5 16,0-6-3-16,0 0-2 0,0-1 1 0,0-4-1 15,0 7-7-15,0-5-12 0,-1 2-32 0,1-4-52 16,0 0-67-16,0 0-197 0,-7-14-373 0,5 3 166 16</inkml:trace>
  <inkml:trace contextRef="#ctx0" brushRef="#br0" timeOffset="1420.87">9150 1144 244 0,'0'0'220'0,"-1"-4"-20"0,1 4-20 15,5-5-16-15,1 4-22 0,-1 1-12 0,3 0-12 16,0 0-13-16,3 0-20 0,1 1-39 0,-1 0-35 16,-2 4-47-16,1-3-42 0,3-1-41 0,-8 3-117 15,3-3-254-15,1 1 112 0</inkml:trace>
  <inkml:trace contextRef="#ctx0" brushRef="#br0" timeOffset="1854.18">9472 1183 82 0,'0'0'234'0,"-4"-3"-13"0,4 3-19 16,0 0-18-16,-2-2-20 0,2 2-16 0,0 0-16 15,-3-3-14-15,3 3-14 0,0 0-8 0,0 0-6 16,0 0-17-16,0 0-5 0,0 0-4 0,0 0-9 16,0 0-6-16,0 0-1 0,0 0-7 0,-11 5-4 15,8-3-3-15,-2 3-3 0,2 0 0 0,0-1 0 16,0 2-5-16,-1 1-3 0,0 0 1 0,1 0-6 16,-1-1 0-16,2 4 5 0,1-1-7 0,-1 2-1 15,3-3 0-15,0 2 0 0,2-1-4 0,3 0 1 16,-1-3-3-16,3 1 2 0,-2 0 1 0,3 1-5 15,-1-3 1-15,-1-1 4 0,3 3-6 0,0-4 0 16,-4 0 2-16,3 2-2 0,-4-3-5 0,4 0 2 16,-5 0 3-16,-2 0-3 0,1-1 1 0,-3-1-3 15,5 4 6-15,-5-4 2 0,4 4 5 0,-4-4 5 16,0 0 1-16,0 2-2 0,0-2-2 0,0 0 2 16,-5 7-2-16,1-5-3 0,4-2-1 0,-8 3 5 15,3-3-6-15,5 0-4 0,-5 3-1 0,5-3 3 16,-4 1-5-16,4-1-13 0,0 0-11 0,-4 3-27 0,4-3-29 15,0 0-30-15,0 0-22 0,0 0-27 16,0 0-27-16,0 0-30 0,8-9-112 0,-4 4-349 16,2 2 156-16</inkml:trace>
  <inkml:trace contextRef="#ctx0" brushRef="#br0" timeOffset="2166.54">9610 1310 76 0,'0'0'176'0,"0"0"-13"0,0 0 1 0,0 0-5 15,5 6-6-15,-5-2-14 0,1 3-15 16,1-4-9-16,-1 4-13 0,4 0-2 0,-4-1-8 0,2 3-10 16,1-4-10-16,0 2-6 0,-3 1-2 0,4-2-8 15,-1 0 0-15,5-1-8 0,-3-1-4 0,3-3-5 16,0 0-1-16,1-2-4 0,3 0-5 0,-4-2 1 16,1-1-3-16,3 0-5 0,-7-1 0 0,5-3-2 15,-5 1 0-15,2-1-7 0,-6-3 1 0,2 6-1 16,-4-6-3-16,0 4 7 0,-4-2 1 0,4 3 8 15,-5-4 5-15,0 2 1 0,0 2 1 0,-4-1 1 16,4-1-3-16,-3 6 2 0,2-2-3 0,-2 0 3 16,-1 1-4-16,-1-1-5 0,-2 3-7 0,2-2 4 15,-1 3-4-15,3 0 1 0,-1 0-7 0,-2 3 0 16,2 1-17-16,0 0-40 0,1 0-46 0,2 0-53 16,2-1-43-16,-1 2-208 0,2 0-428 0,3-3 190 15</inkml:trace>
  <inkml:trace contextRef="#ctx0" brushRef="#br0" timeOffset="2543.29">9774 1290 21 0,'0'0'198'15,"0"0"-17"-15,2-4-18 0,-2 4-21 0,0 0-11 16,0 0-9-16,4 8-16 0,0-6-13 0,-1 3-4 15,-1 2-7-15,2-2-8 0,-3 1-14 0,2 2 13 16,0-1-1-16,0 1-10 0,-3-3-5 0,4 2-4 16,-2 0-6-16,1-1-4 0,0 0 0 0,-1 1 0 15,2-2-8-15,-2-2-2 0,0 2-2 0,0-2 1 0,1 1 1 16,1-3 0-16,2-1 1 0,-6 0-3 16,13-5-4-16,-4-2-2 0,-1 2 0 0,1-3-7 15,1 0-1-15,1-1-4 0,-4 2 0 0,4-1-3 16,-2-2 4-16,0 6-4 0,-2-1-3 0,4-1-2 15,-2 1 0-15,1 4-1 0,-5 0 2 0,0-1-1 16,-1 0 4-16,-4 2-5 0,13 2-5 0,-7 1 5 16,4-1 0-16,-3 2-4 0,-2 1 5 0,2 1 1 0,0-2-6 15,-2 6 3-15,0-2 1 0,-1-1-2 0,0-2 1 16,0 0-1-16,-3 2 2 0,1-2-8 0,0-1-35 16,-1-1-51-16,0 0-54 0,-1-3-222 0,0 0-396 15,0 0 176-15</inkml:trace>
  <inkml:trace contextRef="#ctx0" brushRef="#br0" timeOffset="3266.59">10096 998 97 0,'0'0'162'0,"-5"-4"-21"0,5 4-9 0,0 0-15 15,0 0-12-15,0 0-15 0,0 0-5 0,0 0-8 16,-4 9-3-16,4-4-3 0,0 0 0 0,1 2 9 15,0 1-1-15,1 2-3 0,1 1 4 0,-3 1-6 16,2 3 4-16,-1 1 4 0,1 2-1 0,2-1-4 16,0 0-6-16,-4 1-4 0,4-2-5 0,-4 2-8 15,3-5-6-15,-1-1-4 0,-2 5-3 0,1-3-6 16,2-2-1-16,-3-2 0 0,1 0-5 0,1-1-5 16,-2-6 2-16,3 3-4 0,-2 2-4 0,2-5-1 15,-2 0-1-15,3 1 3 0,0-1-2 0,-4-3-7 16,0 0 2-16,9-5-3 0,-4 1-6 0,0 2-6 15,0 0 4-15,2-1-4 0,-5-2 4 0,2 1-2 16,0 2 3-16,-1 0-4 0,-3 2 1 0,7-4 0 0,-7 4-3 16,0 0 3-16,9 3 1 0,-9-3-2 15,9 2-1-15,-6 1 0 0,2 1 2 0,-2 1-1 16,3 0 0-16,-2-1 1 0,-2 4 0 0,2-2 0 16,0-3 1-16,0 5 1 0,-1-4 0 0,2 1-2 0,-1-1-1 15,0 1 6-15,0-1 1 0,0-1-3 0,0-2-2 16,2 0 3-16,-6-1-2 0,12-2-1 15,-5-2 0-15,1 1 0 0,0 0-2 0,3-1-6 16,-2-2 0-16,1 1-1 0,-1-2 1 0,-4 3-1 0,8 1 2 16,-8 0 4-16,0-1-2 0,-1 0 0 0,0 2 1 15,-4 2-2-15,9-2-1 0,-7 0-1 0,-2 2 6 16,4-2 0-16,-4 2-8 0,0 0 9 16,0 0-1-16,7-1 1 0,-7 1-4 0,2-4 2 0,-2 4 4 15,0 0 1-15,0 0 3 0,0 0 17 0,0 0 6 16,0 0-4-16,0 0 0 0,-1-5-2 15,1 5-4-15,-8-4-2 0,2 0-4 0,-2 3 3 0,2 1-5 16,-7-1 0-16,0-1 0 0,3 2-5 0,-3 0 7 16,3 2-7-16,-3-1-21 0,3 3-35 0,1-2-58 15,3 1-58-15,-1 1-235 0,2-1-435 0,4 0 192 16</inkml:trace>
  <inkml:trace contextRef="#ctx0" brushRef="#br0" timeOffset="4133.18">10498 1269 43 0,'0'0'151'0,"0"0"-13"15,4 12-15-15,-1-9-5 0,-3 1-4 0,0-4-5 16,1 6-6-16,0-2-2 0,2 0-15 0,-2-1-9 16,0 2-4-16,1-2-6 0,-1 0-1 0,-1-3-9 0,2 8-5 15,3-5-1-15,-3-2-6 0,0 1-11 0,-2-2 5 16,7 3-7-16,-5-2-1 0,-2-1 4 0,11 0-9 16,-11 0 0-16,12-4-8 0,-7 4 2 0,0-3-1 15,3 1-6-15,-2 0-1 0,-2-2-11 0,1 3 13 16,2 1-7-16,-7 0 0 0,9-3-4 15,-3 2 5-15,-6 1-4 0,9 1-1 0,-9-1 1 0,9 3-5 16,-5-1 6-16,2 2 2 0,-2-3-7 0,2 1-1 16,-3 1 4-16,5-1-2 0,-2-1 4 0,2 5 1 15,-3-6 4-15,1 0-3 0,1 0 6 0,0 0 3 16,-7 0-2-16,12-2-3 0,-6-2 1 0,-1 3 1 16,1-1-2-16,0-1 5 0,-2 0 8 0,-1-1 10 15,1 0 1-15,-2 2 9 0,-2 2-7 0,4-4-5 16,-4 4-2-16,1-7 0 0,-1 5-4 0,0 2-3 15,0 0-2-15,2-5-2 0,-2 5-5 0,0 0 1 16,0 0-5-16,2-2 1 0,-2 2-1 0,0 0-1 16,0 0-1-16,0 0 2 0,0 0-5 0,0 0 2 15,7-1 1-15,-7 1-1 0,1-4-5 0,-1 4-1 16,8-4 8-16,-4 0-10 0,1 2 4 0,0-1 1 16,4-1 2-16,-5-1-1 0,1 1-2 0,-1-2-1 15,1 4 2-15,0-2-5 0,3 1 1 0,-3 1-1 16,0-2 3-16,-1 2-3 0,-4 2-1 0,8-1 0 15,-8 1 0-15,7 0-6 0,-7 0 11 0,8 6-6 0,-4-5 3 16,0 3 0-16,-1-2 1 0,3 2-4 16,-3 0 2-16,1 0 3 0,0 1-1 0,1 0 2 15,2-1-1-15,-2-1 3 0,2 1-7 0,1 0 0 0,-2-3 3 16,2-1 4-16,0 3-5 0,-1-2 0 16,0-2-2-16,-1-2 6 0,-1 2-1 0,-5 1-3 15,10-3 0-15,-2 2 5 0,-8 1-4 0,4-1-2 16,-4 1 4-16,6 0-2 0,-6 0-1 0,0 0 0 0,9-3-1 15,-9 3-1-15,0 0-1 0,0 0-2 16,0 0 4-16,0 0 0 0,0 0-2 0,8 3 2 0,-8-3-2 16,0 0 5-16,1 2-1 0,-1-2 2 0,0 0-3 15,0 0 9-15,0 0 5 0,13-5 5 0,-8 3-1 16,0-1 5-16,0-2 1 0,2 1-4 0,-1-4 2 16,2 4 4-16,-2-1-2 0,3-5-1 0,-1 5 4 15,-2-1-3-15,0 3-6 0,-2-2 3 0,2 2-5 16,-4 1-3-16,2-1 5 0,-1 0-7 0,-3 3-2 15,6-2 3-15,-6 2-4 0,4-2-2 0,-4 2-3 16,0 0 3-16,10 0 0 0,-10 0-1 0,6 3-2 16,1-2-1-16,-7-1-7 0,7 1-40 0,-3 0-59 15,-4-1-72-15,10-1-271 0,-4-1-485 0,0-2 214 16</inkml:trace>
  <inkml:trace contextRef="#ctx0" brushRef="#br0" timeOffset="4974.88">11798 1090 81 0,'0'0'235'0,"0"-5"-33"0,0 5-19 0,0 0-16 15,0 0-17-15,0 0-14 0,0 0-14 16,11 13-10-16,-7-5-11 0,1 3-12 0,0-2-7 16,3 1-5-16,-4 2-7 0,0 4-4 0,1-3-5 0,-1-1-4 15,-1-1-10-15,4 0-1 0,-1 1-5 0,-5-2-3 16,2 2-5-16,0-2-4 0,-1-5-2 0,-2 2 1 16,1-1-2-16,-1-1-5 0,3-2-3 0,-3 1 4 15,0-4-5-15,0 5 3 0,0-5-3 0,0 0 1 16,0 0-2-16,-8 3-2 0,8-3-6 0,0 0 4 15,-9-9-1-15,4 3-1 0,0-3-5 0,-3 0 5 16,2 1-3-16,1-2-5 0,-3-4 2 0,3-2 2 16,-1 1-1-16,1-2 0 0,-1 0 0 0,3 0 10 15,0 2 1-15,-2 1 1 0,3 2 3 0,3 0 3 16,1 2-2-16,2 0-4 0,-1 1-4 0,-2 3-2 16,3 0-1-16,1 0 2 0,-1 4-5 0,2-4 2 0,-1 3 2 15,0-1-7-15,0 3 1 0,1 1-1 16,-6 0-2-16,9 0 1 0,-9 0-3 0,12 3 2 15,-8-1 1-15,3 3 0 0,-1-1-1 0,-1 1-4 16,4 2 11-16,-4 3-8 0,3-3-3 0,-3 4 2 16,0-2 1-16,4 5 1 0,-4 1-3 0,0-3 2 15,2 3 3-15,-1 1-4 0,-2-1 2 0,1 1 0 16,-4-4-1-16,6-3-1 0,-4 3 1 0,0-1 0 16,2 0 2-16,1 0 0 0,-2-2 2 0,-1-3-4 0,-1 1 2 15,2-3 2-15,-1 2-1 0,1-5-2 0,-2 0 10 16,3 1-2-16,-5-2-2 0,0 0 1 15,16-4-6-15,-11-2 6 0,6-1-1 0,-6 3-2 16,3-6-4-16,0 2 3 0,-1 0 1 0,2 0 1 0,-5 0-2 16,1 4-2-16,-1-1-1 0,0 0-1 0,2 2-1 15,-5-1-4-15,2 1 5 0,2 2-1 0,-5 1-6 16,0 0 6-16,12 1-2 0,-12-1-1 0,6 3 5 16,2 0-1-16,-3 1-2 0,0 1 0 0,3 2 2 15,-1-1 0-15,-3 0 1 0,5 1 0 0,-1 0-1 16,-3-2 2-16,5 0-2 0,-5-2-2 0,2 2 1 15,-2-1 1-15,0 0-27 0,0-3-45 0,-1 2-68 16,-4-3-90-16,0 0-182 0,0 0-445 16,0 0 197-16</inkml:trace>
  <inkml:trace contextRef="#ctx0" brushRef="#br0" timeOffset="26383.2">16678 18415 54 0,'0'0'117'0,"0"0"-18"0,0 0-13 16,0 0-14-16,0 0 1 0,0 0-3 0,0 0-11 0,0 0-6 15,0 0 1-15,0 0-5 0,0 0-13 0,0 0-15 16,0 0 0-16,0 0 10 0,0 0-14 0,0 0 11 15,0 0-9-15,0 0-3 0,0 0-8 0,0 0 5 16,0 0 6-16,0 0-7 0,0 0 3 0,0 0-6 16,53-12-10-16,-53 12 11 0,0 0-11 0,0 0 4 15,0 0 7-15,35-2-13 0,-35 2 1 0,24-4 3 16,-24 4-4-16,33-5 4 0,-33 5-6 0,41-7 8 16,-21 5-16-16,9-1 26 0,-6-1-16 0,5 0-7 15,1 1-4-15,-1-3 1 0,3 5-8 0,1-2 3 16,-3-2-13-16,2 3 2 0,1-1-10 0,0 2-2 15,1-3-8-15,-1 0-6 0,1-1-2 0,2 2 3 16,1 1 3-16,-2-5 11 0,2 4 6 0,-2-3 2 16,1 1 5-16,2 0 2 0,-1 0-2 0,3 0 1 15,0 1-36-15,0-2-66 0,-4 2 29 0</inkml:trace>
  <inkml:trace contextRef="#ctx0" brushRef="#br0" timeOffset="26606.15">18523 18144 30 0,'11'-5'84'16,"-2"1"-9"-16,2 0-4 0,-4 2 4 0,2 0-5 16,-2 1-3-16,-2-1-12 0,1 2 3 0,-2-2-14 0,-4 2-6 15,8-4 1-15,-8 4-5 0,6 0-18 0,-6 0 11 16,0 0 4-16,0 0-17 0,0 0 10 0,5-1-7 15,-5 1 0-15,0 0 1 0,5-2-10 16,-5 2-22-16,0 0-19 0,0 0-29 0,0 0-73 0,0 0-144 16,0 0 64-16</inkml:trace>
  <inkml:trace contextRef="#ctx0" brushRef="#br0" timeOffset="27648.3">17182 18410 92 0,'0'0'99'0,"0"0"-13"0,0 0-9 0,-21 17-4 16,21-17-8-16,0 0-8 0,0 0-4 0,0 0-9 0,-14 10-1 16,14-10-8-16,0 0 7 0,-8 12-9 0,8-12-2 15,0 0 14-15,0 0-3 0,0 0 0 16,0 0 1-16,0 0 7 0,-6 16-4 0,6-16-5 16,0 0-9-16,0 0 11 0,0 0-2 0,0 0-7 15,0 0 0-15,0 0-4 0,0 0-3 0,0 0 1 0,0 0-6 16,0 0 0-16,0 0-5 0,66-11 3 15,-66 11-3-15,19-7 0 0,-19 7-2 0,22-8-2 16,-22 8-11-16,27-8 6 0,-27 8 5 0,30-5 0 0,-30 5-4 16,31-6 8-16,-9 3-4 0,-22 3-1 0,41-5-2 15,-20 3 9-15,7 2-1 0,0-3-5 0,-2-1 4 16,-26 4-4-16,50 0-1 0,-18 0 3 0,-3 2-2 16,1 1-2-16,-2-3-4 0,1 0 0 15,1 2 4-15,-1-2-5 0,-29 0-4 0,50 5 4 0,-22-3-3 16,-6 1 2-16,-22-3 4 0,42 6-3 0,-22-3-2 15,9 0-3-15,-8 1 1 0,-21-4 2 0,41 8-7 16,-22-8 8-16,-19 0-1 0,39 5-1 0,-39-5-5 16,37 4 6-16,-37-4-4 0,25 1 1 0,-25-1-2 15,0 0 2-15,36 2-4 0,-36-2 5 0,0 0-6 16,0 0 4-16,0 0 4 0,29 0-9 0,-29 0 13 16,0 0-5-16,0 0-7 0,0 0 3 0,0 0-5 15,0 0 9-15,0 0 5 0,0 0 7 0,0 0 7 16,0 0-3-16,0 0-5 0,0 0-1 0,0 0-9 15,0 0 12-15,0 0-8 0,0 0 0 0,0 0-7 16,0 0 6-16,0 0-3 0,0 0 3 0,0 0-1 16,0 0-1-16,0 0-1 0,0 0-1 0,0 0-12 15,0 0-14-15,0 0-27 0,0 0-21 0,0 0-54 16,0 0-167-16,0 0-315 0,-97-7 140 0</inkml:trace>
  <inkml:trace contextRef="#ctx0" brushRef="#br0" timeOffset="-202922.18">7415 8258 91 0,'0'0'92'0,"0"0"-14"0,-8 0 5 0,8 0-26 15,0 0 4-15,-9 2-5 0,9-2 0 0,0 0 3 16,0 0-2-16,0 0-10 0,0 0 7 0,-7 1-2 15,7-1 4-15,0 0-2 0,0 0-10 0,0 0 0 16,0 0 2-16,0 0-7 0,0 0 8 0,0 0-9 16,-7-1-2-16,7 1-5 0,0 0 2 0,0 0-7 15,0 0-1-15,-5 1-1 0,5-1 0 0,0 0-4 16,-8 0 0-16,8 0 0 0,0 0 2 0,-6 1-1 0,6-1 6 16,0 0 1-16,0 0-2 0,0 0-1 0,-9 0-2 15,9 0-1-15,0 0 0 0,0 0-2 16,0 0 2-16,0 0 0 0,-8 1-1 0,8-1 1 0,0 0-6 15,0 0-1-15,0 0 2 0,0 0 1 0,0 0-5 16,0 0 3-16,0 0-2 0,0 0-1 0,0 0-2 16,0 0-2-16,0 0-1 0,0 0-3 0,0 0 1 15,0 0 2-15,0 0-5 0,0 0 2 0,0 0 1 16,0 0 0-16,0 0 3 0,0 0-2 0,0 0 2 16,0 0 3-16,0 0 0 0,0 0 6 0,0 0 16 15,-1 2-6-15,1-2 6 0,0 0-4 0,0 0-1 0,0 0-3 16,0 0 1-16,0 0-8 0,0 0 4 15,0 0-5-15,0 0-2 0,0 0-1 0,0 0-1 0,0 0 2 16,0 0-1-16,0 0-4 0,0 0-2 0,0 0 1 16,0 0-1-16,0 0 0 0,0 0 0 0,0 0 0 15,0 0 1-15,0 0 3 0,0 0-1 0,15 3 2 16,-11-1 0-16,0 0 2 0,-4-2 1 0,9 2-5 16,0-1 0-16,1-1 2 0,0 1-3 0,2 0-2 15,2 1-3-15,5-1 3 0,-2 1-2 0,-3-1 1 16,4 1 0-16,-1-1-1 0,0 2-1 0,-3-3-1 15,-1 1 0-15,1 2-3 0,-1 0 2 0,0-1-2 0,1 1 2 16,-4-3-7-16,4 2 4 0,-3 2-1 0,3-1 5 16,-3-2-2-16,2 2-1 0,-2-2 0 0,1 2-2 15,-1-1 1-15,3 1-1 0,-1-1 1 0,-2 1 1 16,2 0-1-16,1 1-2 0,-1-2 4 0,-1 1-4 16,4-1 1-16,-3 2 2 0,3-3-2 0,1 1 3 15,-4 2-3-15,0 0 1 0,2-3 0 0,-4 2 1 16,3-1-2-16,-2 0 3 0,-2-2-3 0,0 3 3 0,-2-2-3 15,1-1 0-15,-4 1 0 0,4-1 3 16,-4 1-4-16,2-1 3 0,-7 0 0 0,9-1-3 16,-9 1 1-16,11 3-1 0,-6-3 2 0,-5 0-1 0,7-2 0 15,-7 2 0-15,6 2 0 0,-6-2 0 0,10 0 0 16,-10 0-2-16,7 0 2 0,-7 0-1 0,7 0 3 16,-7 0-3-16,0 0 3 0,8 0-1 0,-8 0-2 15,7 0-1-15,-7 0 4 0,0 0-3 0,0 0 0 16,0 0 2-16,7 0 0 0,-7 0 2 0,0 0-3 15,0 0 0-15,0 0 2 0,0 0-2 0,0 0 1 16,0 0-2-16,0 0 0 0,0 0 0 0,6 0 0 16,-6 0 1-16,0 0 0 0,0 0 0 0,0 0-1 0,0 0 1 15,0 0 2-15,0 0-3 0,0 0 0 16,0 0 2-16,0 0-1 0,0 0 0 0,0 0-6 0,0 0 7 16,0 0 0-16,0 0 1 0,0 0-10 0,0 0-15 15,0 0-12-15,0 0-12 0,0 0-11 0,0 0-12 16,0 0-20-16,0 0-9 0,0 0-14 0,0 0-5 15,0 0-11-15,0 0 7 0,0 0-5 0,-13-9 9 16,10 6 14-16,-4 0 9 0,2 2 10 0,0-2 18 16,0 0 26-16,0 1 22 0,-4 0 13 0,5 1 14 15,-1-1 4-15,-1-1 8 0,-1 1-1 0,1-2 7 0,2 4 2 16,0-4 2-16,-1 1 2 0,1 0-3 16,4 3 8-16,-9-3-1 0,4-1 3 0,1 1 8 15,4 3 4-15,-6-2 4 0,2-1-10 0,4 3 11 0,-4-3-3 16,0-1-4-16,4 4-2 0,-1-2-4 0,-3 0 0 15,4 2-8-15,-9-5 3 0,8 3-2 0,-1-1-2 16,2 3 3-16,-3-4-2 0,3 4-3 0,-4-4-5 16,4 4 1-16,-4-5 3 0,4 5 0 0,-2-2 1 15,-1 0 3-15,3 2-1 0,-2-4-5 0,2 4-3 0,-4-4 1 16,4 4 0-16,-4-2-4 0,4 2 1 16,-4-5-5-16,4 5 3 0,-4-3-2 0,4 3-8 0,-2-2 8 15,2 2-4-15,0 0-1 0,-4-2 4 0,4 2 0 16,0 0-2-16,0 0-3 0,0 0 1 0,0 0-2 15,0 0-2-15,0 0 3 0,0 0-2 0,0 0 2 16,0 0 5-16,0 0 1 0,-4-4 2 0,4 4-1 16,0 0 4-16,0 0 0 0,0 0-2 0,0 0 3 15,0 0-3-15,-4-1 1 0,4 1-3 0,0 0-3 16,0 0 0-16,0 0-2 0,0 0-3 0,0 0 0 16,0 0-8-16,0 0 7 0,0 0-4 0,0 0-1 15,0 0 0-15,0 0 2 0,0 0-6 0,0 0 1 16,0 0-2-16,0 0 4 0,0 0-1 0,0 0 2 0,0 0-3 15,0 0 1-15,0 0 1 0,0 0-3 0,0 0 2 16,0 0 0-16,0 0-3 0,0 0 3 16,0 0-2-16,0 0 0 0,0 0 2 0,0 0-2 0,0 0-4 15,0 0 5-15,13 8-2 0,-7-4-1 0,2-1 0 16,2 1 3-16,3 0 0 0,-3 2 0 0,1-3-1 16,0 2-2-16,-1 2 1 0,-1-2-2 0,-1-1 4 15,-3-1 0-15,5 3-3 0,-2-2 0 0,-4 0 0 0,0-1-1 16,1 1 1-16,-1-3 0 0,-1 1 0 0,-3-2-3 15,5 3 4-15,-2-1-4 0,-3-2 4 0,4 2 0 16,-4-2-1-16,0 0-1 0,0 0 3 0,5 3 0 16,-5-3-1-16,0 0-1 0,0 0 0 0,0 0-8 15,4 0 2-15,-4 0 9 0,0 0-8 0,0 0 4 16,0 0-1-16,0 0 0 0,0 0-1 0,0 0 2 16,-7 9-2-16,4-7 0 0,0-1 2 0,-1 3 2 15,0-2 2-15,-2 2-5 0,1 0 0 0,-3 0 1 16,3 0 1-16,-5 2-1 0,1 1-2 0,1 3 1 15,-1-4 1-15,-2 3 0 0,-2-1-6 0,-1 3 6 16,2-2 2-16,3-2-4 0,-2-1 5 0,1 2-3 0,2-1 0 16,-1 0 0-16,0 1 2 0,2-4-1 0,-5 4-5 15,4-3 7-15,2-1-1 0,1 3-2 0,1-5 3 16,0 4-2-16,-2-5-1 0,5 4 2 0,-2-2 0 16,0-1 1-16,3-2-6 0,-2 3 4 0,2-3 1 15,0 0 2-15,-1 3 2 0,1-3-8 0,0 0-40 16,1 6-58-16,-1-6-73 0,1 5-102 0,-1-5-186 15,0 0-498-15,0 0 221 0</inkml:trace>
  <inkml:trace contextRef="#ctx0" brushRef="#br0" timeOffset="-201179.53">7516 13375 140 0,'-7'2'171'16,"2"0"-14"-16,0-1-17 0,-1 1-11 0,2 0-15 0,-1 1-9 16,0-3-10-16,5 0-12 0,-7 4-10 0,5-3-3 15,2-1-7-15,-4 2-7 0,4-2-10 16,0 0 1-16,-5 2-6 0,5-2 0 0,-4 3-9 0,4-3 6 16,-9 2 6-16,9-2-3 0,-6 0 4 0,6 0 0 15,0 0 3-15,-7 3-3 0,7-3 7 0,0 0-4 16,0 0 3-16,0 0 0 0,-8 0 0 0,8 0-2 15,0 0 1-15,0 0-3 0,0 0-2 0,0 0-3 16,0 0-5-16,0 0-8 0,0 0 4 0,0 0-3 16,-6-4-1-16,6 4-2 0,0 0 2 0,0 0 3 15,0 0 4-15,-2-4 1 0,2 4-3 0,-3-2 2 0,3 2 0 16,-1-5-4-16,1 5 1 0,-4-2-4 16,4 2-3-16,0 0-2 0,-4-7-3 0,4 7-2 15,0 0-6-15,-5-1-1 0,5 1-2 0,0 0 8 0,0 0-6 16,-4-2 2-16,4 2-5 0,0 0 1 0,0 0-4 15,0 0 3-15,0 0-4 0,0 0 1 0,0 0-1 16,0 0 5-16,0 0-3 0,0 0 2 0,0 0-1 16,0 0 1-16,0 0 3 0,0 0 1 0,12-5-2 0,-7 5-1 15,4 0 3-15,-3-2-2 0,6 0-4 16,2 0 0-16,-3 1 1 0,2-2-6 0,1 1 5 16,3-1-4-16,0 0 4 0,-4 3 0 0,4-3-1 0,-4 3-4 15,3-2-6-15,-3 1 6 0,1-1 1 0,-1 2 2 16,5-2-2-16,-4 2-5 0,0-1 8 0,1 1-5 15,-1 0 4-15,4 0-2 0,0-2 0 0,1 1-1 16,-1 0 0-16,1 1 0 0,-2-1-1 0,2 1-2 16,-1 0 1-16,0 0 2 0,-3 0-5 0,2 2 2 15,-5-2-5-15,0 3 8 0,-2-3-1 0,2 3-4 16,-2-3 3-16,-4 2 0 0,3 0 1 0,-5 1-1 0,3-1-1 16,-4 0 1-16,4-1-1 0,-2 1 1 0,0 0 4 15,0-1-4-15,0 1 1 0,2-1-1 16,-1 1-4-16,3-2 4 0,1 0 1 0,-2 2 1 0,3-2-1 15,-4 0 1-15,-1 0-2 0,2 0 0 0,-8 0 5 16,11 0-3-16,-11 0-1 0,8 0-3 0,-8 0 2 16,5 1 2-16,-5-1-4 0,0 0 3 0,5 1-2 15,-5-1 3-15,0 0-9 0,0 0 8 0,0 0-2 16,-8 7-9-16,8-7-11 0,-7 4-9 0,3-3-11 16,-1 2-12-16,1-1-15 0,4-2-15 0,-8 2-15 15,8-2-24-15,-6 1-31 0,6-1-40 0,-9-5-217 0,3 2-445 16,1-2 197-16</inkml:trace>
  <inkml:trace contextRef="#ctx0" brushRef="#br0" timeOffset="-200611.76">7921 13222 54 0,'-7'3'168'0,"7"-3"-8"0,-11 0-13 16,6 0-11-16,5 0-11 0,-8 0-9 0,8 0-10 15,0 0-4-15,-9 0-1 0,9 0-3 0,0 0 0 16,0 0-1-16,-7 0 5 0,7 0-3 0,0 0 4 16,0 0-2-16,0 0-2 0,0 0-5 0,-6-3-7 15,6 3-5-15,0 0-10 0,-2-4-6 0,2 4-4 0,0 0-7 16,0 0-7-16,0 0-5 0,-3-3-1 0,3 3-8 16,0 0-1-16,0 0-5 0,0 0-2 0,0 0-1 15,0 0-5-15,-2-3-2 0,2 3-2 0,0 0-2 16,0 0 0-16,0 0-2 0,0 0 1 0,0 0-3 15,0 0-2-15,0 0-1 0,0 0 1 0,0 0-1 0,0 0 3 16,0 0-3-16,0 0 2 0,0 0-2 16,0 0 1-16,11 9 0 0,-7-8 2 0,2 2 2 0,1 0-3 15,-1-1 2-15,2 1-2 0,-1-2-1 0,1 2 0 16,1 2-2-16,3-4 3 0,-5 1-1 0,2 0-1 16,2 0-4-16,0 0 3 0,-6-2-1 0,3 3-2 15,-3-2-1-15,4 3 2 0,-3-3-4 0,1 0 1 16,-1-1 4-16,-2 3-3 0,2-1-5 0,1 0 6 15,-5 1-2-15,2-1-4 0,0 1 3 0,-2 1-1 16,1-1 1-16,-3-1 1 0,5 3 0 0,-4-1 0 16,0-1 1-16,-1 2-2 0,2-1 1 0,-2-4-6 15,0 6 5-15,-2-1 0 0,1 1-1 0,-2-1 3 16,0-1-3-16,-1 2 3 0,-1-1-4 0,1 1 4 0,-2 0-2 16,1 4 0-16,-7-3 3 0,3 8 0 0,-1-2 0 15,-4 0 0-15,1 0-2 0,-1 1 0 0,1 2 2 16,-1 0 0-16,1-2 3 0,0-2-4 0,2 0 0 15,1 0 4-15,0-2-8 0,3-3 3 0,1 1 4 16,1-4-4-16,1 1 1 0,0 1 3 0,-2-4 0 16,2 2-1-16,3-4 0 0,-2 3-20 0,3-3-56 15,0 0-74-15,0 0-102 0,0 0-204 0,-8-9-490 0,7-2 216 16</inkml:trace>
  <inkml:trace contextRef="#ctx0" brushRef="#br0" timeOffset="-119219.35">7333 8407 2 0,'-11'-9'86'16,"11"9"-9"-16,0 0 0 0,0 0-1 0,0 0-9 15,0 0 1-15,0 0-2 0,0 0 5 0,0 0-5 0,0 0 4 16,0 0 1-16,0 0-3 0,0 0 3 0,0 0-1 16,0 0-3-16,0 0-2 0,0 0-5 0,0 0-6 15,0 0-8-15,0 0-1 0,0-3-9 0,0 3-2 16,0 0-1-16,0 0-6 0,0 0 0 0,0 0-7 16,0 0 0-16,0 0 1 0,0 0-3 0,0 0-4 15,0 0 0-15,0 0 1 0,0 0-2 0,0 0-3 16,0 0-3-16,0 0 2 0,0 0 1 0,0 0-2 15,0 0-1-15,0 0 0 0,0 0 2 0,0 0 3 0,0 0 3 16,0 0 4-16,0 0 1 0,0 0-1 0,0 0 7 16,0 0-4-16,0 0 4 0,0 0-4 0,0 0 1 15,0 0 1-15,0 0-7 0,0 0 2 0,0 0-5 16,0 0 1-16,0 0 0 0,0 0-8 0,0 0 2 16,0 0 1-16,0 0-2 0,0 0-1 0,0 0 0 15,-3 9-4-15,3-9 4 0,0 0-4 0,0 0 1 16,0 0 1-16,0 0 1 0,1 6-4 0,-1-6-2 0,0 0 1 15,0 0-2-15,0 0 6 0,0 0-1 16,0 0-3-16,0 0 1 0,0 0-1 0,0 0 3 0,0 3-3 16,0-3 2-16,0 0 3 0,5 2 4 0,-5-2 4 15,8 3 5-15,-8-3 2 0,5 2-2 0,-1 0-5 16,-4-2 0-16,6 2 2 0,-6-2-3 0,12 0-2 16,-6 0-1-16,-2 1-2 0,-4-1-3 0,14-1 0 15,-4 1 2-15,1 0 0 0,-1 0-1 0,2 0 2 16,0-2-2-16,2 2-3 0,-1-3 5 0,1 4-7 15,5-6 5-15,-6 4-3 0,2 0-1 0,3-1 4 0,-4 3-4 16,-1-1 1-16,1 0-3 0,0-1 3 0,-1 1 2 16,-2-1-4-16,2-1 1 0,-1 2-1 0,-2-1-2 15,1 1-2-15,2 0 5 0,0 0-1 0,-3-3 1 16,3 0-1-16,2 0-1 0,-2 2 0 0,1-1 3 16,-1 2-3-16,1 1-1 0,-1 0-1 0,0-3 3 15,0 2 1-15,-1-2-2 0,2 1 4 0,-1-1-1 16,-1 0-1-16,-1 2-4 0,-1-1 2 0,1 1-1 0,0 0 0 15,-5 0 1-15,2-1 3 0,1 0-3 0,-3-1 1 16,3 2 0-16,-4-1-3 0,-5 1 2 16,13-3-1-16,-8 2 0 0,3 1 0 0,-3-3 1 0,1 3 0 15,-6 0 3-15,9-1-5 0,-9 1 3 0,8 0 1 16,-8 0-1-16,8-3 0 0,-8 3-2 0,6 0 2 16,-6 0-1-16,0 0 0 0,5-1 0 0,-5 1 1 15,0 0-2-15,5-1 2 0,-5 1-2 0,0 0 2 16,0 0 0-16,0 0-1 0,0 0 0 0,0 0 4 15,8 2-4-15,-8-2 0 0,0 0 3 0,0 0-3 16,0 0 0-16,0 0 2 0,0 0-2 0,0 0-1 0,0 0 3 16,0 0 0-16,0 0-1 0,0 0-2 0,0 0 1 15,0 0-8-15,0 0-22 0,0 0-24 0,0 0-30 16,0 0-51-16,0 0-61 0,0 0-121 0,0 0-342 16,0 0 152-16</inkml:trace>
  <inkml:trace contextRef="#ctx0" brushRef="#br0" timeOffset="-118401.24">7853 8292 112 0,'0'0'181'15,"0"0"-10"-15,-10 1-8 0,10-1-13 0,0 0-14 16,0 0-8-16,0 0-9 0,0 0-8 0,-8 0-8 16,8 0-8-16,0 0-6 0,0 0-12 0,0 0-2 15,0 0-10-15,0 0-5 0,-5 1-5 0,5-1-7 16,0 0-4-16,0 0-2 0,0 0-2 0,0 0-4 15,0 0 1-15,-3 4-4 0,3-4-3 0,0 0 4 0,0 0-1 16,0 0 0-16,0 0 1 0,0 0-1 0,0 0 3 16,0 0-1-16,0 0 4 0,0 0 4 0,0 0 3 15,0 0 1-15,0 0-4 0,0 0 0 0,0 0 0 16,0 0-2-16,0 0-2 0,0 0-2 0,0 0-2 16,0 0-4-16,0 0 1 0,0 0-8 0,0 0 0 15,0 0-3-15,0 0-1 0,0 0-3 0,0 0-1 16,0 0-3-16,0 0 1 0,0 0 0 0,0 0 1 0,0 0 0 15,0 0-1-15,0 0-2 0,0 0 1 0,0 0-4 16,0 0 0-16,0 0 2 0,0 0-4 16,0 0 1-16,0 0-1 0,0 0 1 0,0 0-4 0,0 0 1 15,15 3 0-15,-8-3-1 0,3 0 1 0,2 0-4 16,1 0 4-16,0 0 0 0,-1 0 0 0,1 0-1 16,-1 0-3-16,2 2 1 0,-3-2 4 0,3 0-4 15,-5 0-7-15,1 0 5 0,2 3 4 0,-2-1-5 16,-2-2 6-16,-3 0-3 0,4 0 0 0,-4 2 1 0,-5-2-3 15,9 0 0-15,-9 0 2 0,5 3 0 0,-5-3-3 16,6 0 3-16,-6 0 0 0,5 1-1 0,-5-1 0 16,0 0-3-16,0 0 3 0,3 1-2 0,-3-1 0 15,0 0-1-15,0 0 5 0,0 0-7 0,0 0 3 16,0 0 1-16,0 0-2 0,4 7 1 0,-5-4 0 16,1-3 3-16,-4 5-1 0,4-5-3 0,-3 5 4 15,2 0-2-15,-2-1-5 0,3-1 4 0,-1 3 4 16,-4-1-5-16,2 2 5 0,0 2-1 0,-4-1-1 15,5 2 0-15,-5-2 1 0,1 2-3 0,-2-2 1 16,-1 1-1-16,4 0 2 0,-4-1-3 0,4-1 4 0,-3 1-3 16,2-3-1-16,2-1 3 0,-3 0 1 0,4 1-3 15,-1-1 4-15,-1-3-2 0,2 3-4 0,2 0 7 16,1-4-3-16,-5 4 0 0,5-4 1 0,-3 3 1 16,3-3-2-16,0 0 0 0,-3 2 2 0,3-2-1 15,0 0 0-15,0 0-9 0,-4 3 8 0,4-3 2 16,-1 4-3-16,1-4-5 0,-2 2-29 0,2-2-39 15,-1 7-34-15,1-4-45 0,0-3-38 0,0 6-272 16,0-6-501-16,5 2 221 0</inkml:trace>
  <inkml:trace contextRef="#ctx0" brushRef="#br0" timeOffset="-113770.83">7362 13414 22 0,'0'0'111'0,"0"0"-4"0,0 0-5 0,0 0-1 16,0 0-4-16,0 0-7 0,0 0-7 0,0 0-3 15,0 0-13-15,0 0 2 0,0 0-4 0,0 0-6 16,0 0-3-16,0 0-4 0,0 0-2 0,0 0-9 16,-5-2 2-16,5 2-4 0,0 0 3 0,0 0-1 15,0 0 6-15,0 0-3 0,0 0-1 0,0 0-2 0,0 0 5 16,0 0-1-16,0 0-2 0,0 0-4 0,0 0-2 16,0 0-1-16,0 0-5 0,0 0-2 15,0 0-5-15,0 0-4 0,0 0-2 0,0 0 1 0,0 0-5 16,0 0 3-16,0 0-6 0,0 0 1 0,0 0-1 15,0 0 1-15,0 0 8 0,0 0 0 0,0 0 8 16,0 0 4-16,0 0 4 0,0 0 2 0,0 0-2 16,0 0 0-16,0 0 1 0,0 0 3 0,0 0-4 15,0 0-2-15,0 0-3 0,0 0-2 0,0 0 1 0,0 0-7 16,0 0-1-16,0 0-2 0,0 0-9 16,0 0 6-16,0 0-5 0,0 0-1 0,0 0-5 0,0 0 5 15,0 0 0-15,0 0-3 0,0 0-1 16,0 0 6-16,0 0 2 0,0 0 1 0,0 0-2 15,0 0 6-15,0 0-2 0,0 0-2 0,0 0 2 0,0 0-3 16,18 4-2-16,-14-2 0 0,0 1 4 0,-4-3-4 16,10 1-1-16,-6-1-4 0,1 3 3 0,-1-2 0 15,1 0-4-15,-5-1-1 0,13 1 3 0,-8 1-4 16,0-2 0-16,1 0 2 0,2 3 0 0,-2-3-4 16,1 0 3-16,-1 0 0 0,2 1-2 0,3-1 0 0,-6 0 4 15,6 0-1-15,-2 0 0 0,2 1-3 16,2-2-2-16,-2 1 3 0,2-1 0 0,-1 1 1 0,-1 0 0 15,2 0-3-15,-3 0 3 0,3 0-4 0,-4 0 2 16,4 0 1-16,-3 0-4 0,1 1 2 0,-2-1-1 16,0 1-2-16,-1 1 4 0,3-2 0 0,0 2-5 15,-1-1 1-15,0 2 1 0,0-2 0 0,2 0-5 16,-5 1 6-16,5 1-2 0,-3-2 1 0,2 0 0 16,1 2 1-16,-3-1-2 0,4 0 2 0,-2 0 0 15,0-1-1-15,0-1 1 0,-1 0-2 0,-1 0 1 16,0 0-1-16,-3 0 2 0,-6 0-2 0,12 0 0 0,-8 0 3 15,-4 0-2-15,7 2 1 0,-7-2 0 16,0 0 0-16,8-2-7 0,-8 2 5 0,0 0 1 16,0 0 0-16,0 0-1 0,8 0 0 0,-8 0 2 0,0 0-7 15,0 0 3-15,4 3 2 0,-4-3 5 0,0 0-2 16,0 0-2-16,0 0 1 0,0 0 1 16,0 0-3-16,0 0-1 0,0 0 4 0,0 0 2 0,0 0-5 15,0 0 3-15,0 0-4 0,0 0 2 0,0 0-3 16,0 0-9-16,0 0-15 0,0 0-17 0,0 0-16 15,0 0-25-15,0 0-26 0,0 0-20 0,0 0-27 16,-17 2-29-16,17-2-202 0,0 0-420 0,-10-2 186 16</inkml:trace>
  <inkml:trace contextRef="#ctx0" brushRef="#br0" timeOffset="-112871.95">7734 13331 78 0,'-4'-2'188'0,"4"2"-15"16,-5-3-18-16,5 3-15 0,-5-3-10 0,5 3-15 16,-5-1-9-16,5 1-16 0,-4-3-1 0,4 3-13 15,0 0-3-15,0 0-5 0,0 0-6 0,-8-2-1 16,8 2-7-16,0 0-1 0,-3-1-2 0,3 1 4 16,0 0-2-16,0 0-1 0,0 0 5 0,0 0 2 15,0 0 4-15,0 0 1 0,0 0 1 0,0 0 5 16,0 0-7-16,-8-2 3 0,8 2 1 0,0 0-4 15,0 0-1-15,0 0-3 0,0 0-8 0,0 0-2 16,0 0-3-16,0 0-3 0,0 0-1 0,0 0-6 16,0 0 0-16,0 0-2 0,0 0-11 0,0 0 5 0,0 0-6 15,0 0-1-15,0 0 1 0,0 0-6 0,0 0 2 16,0 0-2-16,0 0 3 0,0 0-1 0,0 0-3 16,0 0-1-16,0 0 2 0,0 0-3 0,0 0-1 15,0 0 0-15,0 0-1 0,0 0-2 0,0 0 2 16,0 0-2-16,0 0-6 0,0 0 1 0,0 0 3 15,0 0 0-15,0 0 0 0,0 0 0 0,0 0 0 16,0 0-1-16,0 0 1 0,8 10 3 0,-6-8 0 16,2 1 2-16,1 0-9 0,-1 1 5 0,1 0 1 0,3-1 1 15,-2 2-2-15,-1-2-7 0,4 4 5 0,1-3 1 16,-1 1 0-16,3-1-1 0,-2 0 2 16,2 1-3-16,-2-1-1 0,4 1 1 0,-3-2-2 0,2 0-2 15,-3 2 3-15,1-1 1 0,-1-2-4 0,-1 4 3 16,0-4-2-16,-1 0-1 0,-1 0 3 0,1 1-5 15,-2 2 2-15,1-3 1 0,1 0 2 0,-2 1-4 16,0-2 3-16,-1 2-2 0,-1-1-2 0,2 2 2 16,-2-3-2-16,0 2 0 0,-4-3-2 0,5 3 0 15,-1-3 5-15,-4 0-1 0,4 5 1 0,-4-5-2 16,2 4 2-16,-2-4-2 0,3 2-1 0,-3-2 1 16,0 3-1-16,0-3 3 0,0 0-1 0,5 3-2 15,-5-3 1-15,0 0-3 0,0 0 5 0,0 5 2 16,0-5-3-16,0 4 1 0,0-4-3 0,0 0 2 0,-5 5-1 15,5-3-3-15,-3 3 2 0,2-2 0 0,-4 2 2 16,1-2-1-16,0 3-3 0,3-3 2 0,-6 2 2 16,3 0-3-16,-3 0 1 0,2 1 2 0,-1-1 0 15,-1 2-2-15,-2 1 1 0,4-3-2 0,-3 0 4 16,3 0-4-16,0-1 3 0,0 0 2 0,0 3-3 16,1-3 2-16,-1 0-1 0,3 1 0 0,-2-2-1 15,1 2 0-15,-2-3-3 0,4 3 3 0,-2-1-3 16,1 1 4-16,-2-2 2 0,3 4 1 0,-2-2-3 0,0 3-2 15,2-3 2-15,-1 0 0 0,-1 1-2 16,2-1 1-16,-2 0 2 0,2-2-12 0,-1 1-25 16,2-4-38-16,-4 5-39 0,1-2-54 0,3-3-77 0,0 0-244 15,0 0-527-15,0 0 233 0</inkml:trace>
  <inkml:trace contextRef="#ctx0" brushRef="#br0" timeOffset="-111785.7">7766 13319 110 0,'0'0'159'15,"0"0"-4"-15,0 0-14 0,0 0-1 0,0 0-5 0,0 0-7 16,0 0-1-16,-4-4-6 0,4 4-8 16,0 0 2-16,0 0-14 0,0 0 1 0,0 0-8 15,-4-3-2-15,4 3-10 0,0 0-7 0,0 0-5 0,0 0-13 16,0 0-1-16,-6-3-5 0,6 3-6 0,0 0-3 16,0 0-5-16,0 0-3 0,0 0-3 0,0 0-3 15,0 0-3-15,0 0-2 0,0 0-3 0,0 0-1 16,0 0 3-16,0 0 4 0,0 0 5 0,0 0 0 15,0 0 5-15,0 0 2 0,0 0 3 0,0 0 0 16,0 0-2-16,0 0-1 0,0 0-4 0,0 0-4 16,0 0-2-16,0 0-3 0,0 0-1 0,0 0-5 15,0 0-1-15,0 0-1 0,0 0-2 0,0 0-2 16,0 0 1-16,0 0-1 0,0 0 0 0,9 8 0 16,-9-8-1-16,6 5-2 0,-2-4 0 0,1 2 1 0,-1 0 0 15,4-1-3-15,-6 1-2 0,5 2 0 0,-2-1-2 16,3 1 3-16,-2 1-2 0,3-2-2 0,-4 1 0 15,4 2 2-15,0 0-1 0,-1-1 1 0,-1 0-4 16,0-1-4-16,-1 0 8 0,2 0-3 0,-2 1 0 16,2-2-1-16,-2 3 2 0,-1-3-2 0,0-2-2 15,-1 1 2-15,0 1-3 0,1-1 6 0,-4 0-1 16,2 0-3-16,-3-3 6 0,3 2-4 0,-3-2-2 16,5 5 5-16,-5-5-2 0,0 0-2 0,2 0 1 0,-2 0-2 15,1 5 3-15,-1-5-3 0,0 0 1 0,0 0 1 16,3 2-1-16,-3-2-1 0,0 0 3 15,-3 7-1-15,2-4-2 0,-1-1 2 0,2-2-3 0,-4 5-1 16,4-5 2-16,-3 5-1 0,1-1 1 0,-1 1 1 16,3-2 1-16,-4-1 0 0,2 1-1 15,-2 0 1-15,1 1-1 0,3-4 0 0,-2 5-1 0,0-2-2 16,2-3-1-16,-6 5 3 0,5-1 0 0,-2-2 1 16,1 1 1-16,-2 2-3 0,-1-1 2 0,1 1-1 15,-1 2 2-15,-4-2-3 0,1 2 1 0,2 1 1 16,-2-2 0-16,-2 2 0 0,1 0 3 0,3 1-7 15,-3-4 4-15,1 5 1 0,2-4 1 0,-1 0-6 16,2-3 1-16,-1 2 4 0,2 1-2 0,0-4 0 16,0 2 1-16,3-2 1 0,-3 2 1 0,0-1 3 0,3-1-3 15,1-2 0-15,-8 5 0 0,8-5 1 0,-2 2-2 16,2-2 2-16,-3 3-4 0,3-3 2 0,0 0 1 16,-4 2-2-16,4-2 2 0,0 0-1 0,0 0-11 15,0 0-8-15,0 0-19 0,0 0-24 0,0 0-25 16,0 0-33-16,0 0-42 0,0 0-65 0,0 0-218 15,4-14-477-15,-1 9 211 0</inkml:trace>
  <inkml:trace contextRef="#ctx0" brushRef="#br0" timeOffset="-106035.02">2495 2309 72 0,'1'-2'116'16,"-1"2"-6"-16,2-7-2 0,-1 4-7 15,-1 3-9-15,1-9-5 0,-1 9-1 0,0-3-3 0,2-2 1 16,-2 5-4-16,0-9-10 0,-2 7-2 0,2 2-6 16,0-5-6-16,0 0-4 0,0 0-7 0,0 5-1 15,-5-2-5-15,5 2-5 0,-5-5 2 0,2 4-7 16,3 1-4-16,-7-4 10 0,-1 1-13 0,8 3-3 16,-10 2 2-16,3-1-4 0,1-1 2 0,0 4 3 15,-2-1-9-15,3-1-1 0,-4 0 2 0,2 1 3 16,-3 5-5-16,0-2 0 0,1 0-5 0,3 3 0 15,-2-6 2-15,3 6 0 0,0-1-3 0,0 1-1 16,1-3 0-16,3 4-1 0,-3-4-4 0,4 1 6 16,0 1-1-16,-3-1-2 0,3 2 2 0,3-1-1 15,-3-3 0-15,1 2-1 0,2-2-1 0,2 1 1 16,-4-2 2-16,3-2 0 0,0 1 2 0,-2-1-2 16,2 2 3-16,4-3 2 0,-8-1 0 0,14-1 4 15,-9-3-4-15,3 1 0 0,2-1 1 0,0 0-3 16,-2 0-2-16,-2-1 1 0,3-3 0 0,-1 2-2 15,-3 0 1-15,0-3 0 0,-1 1 0 0,2 2-3 0,-3 2 4 16,-1-3 3-16,1 3 6 0,1-3 1 16,-3 0-2-16,0 3 1 0,1 0-4 0,0-2 3 0,-2 3-3 15,1-2 0-15,-1 5 1 0,2-7 2 0,-1 4 5 16,-1 3-1-16,1-6 1 0,-1 6 0 0,0 0-1 16,0-6-2-16,0 6-2 0,0 0-3 0,0 0 1 15,0-3-2-15,0 3-3 0,0 0-2 0,0 0-1 16,0 0-2-16,0 0 0 0,0 0 3 0,0 0-4 15,0 0 2-15,0 15 1 0,2-12-2 0,-1 4-2 16,-1-1 0-16,0 0 1 0,2 1 2 0,1 0-2 16,1 3 1-16,-3 0-3 0,2 0 1 0,2-1 1 15,-3 1-4-15,2 0-7 0,0 1 3 0,2-1 2 16,-5-2 2-16,2 3-2 0,-2 0 4 0,2-4-3 16,-2 2 3-16,0-1 0 0,-1-3 1 0,0 2-2 15,-1 1-1-15,-3-2 1 0,3 1 1 0,-3-2 0 16,-1 0-2-16,0 2 1 0,0-4 1 0,1 2 3 15,-4-3-4-15,1 1 1 0,2-1 1 0,-2 1 1 0,0 1-4 16,1-1 4-16,-2-3-7 0,2 1 8 0,0 2-3 16,0-3-1-16,-1 1 5 0,-2-1-1 15,3 1-3-15,6-1-1 0,-12 0-1 0,5 0 3 16,2-1 1-16,-3 0-2 0,2-1 3 0,-1 1-3 0,0 0 0 16,-1-2 0-16,0 3 4 0,2-1-3 15,-2-2-2-15,8 3 2 0,-5-4-2 0,1 3-13 16,4 1-21-16,-4-5-26 0,3 1-32 0,1 4-22 15,4-8-35-15,0 0-176 0,-3 2-351 0,4-2 156 0</inkml:trace>
  <inkml:trace contextRef="#ctx0" brushRef="#br0" timeOffset="-105597.36">2555 2369 24 0,'0'0'155'0,"0"0"-11"0,0 0-20 0,0 0-14 16,0 0-7-16,0 0-10 0,0 0-12 0,0 0-8 16,0 0-3-16,-5 11-1 0,5-7-3 0,0-4 2 15,-3 7-1-15,2-2-7 0,0 0-10 0,-2 0 3 16,2-2-5-16,-2 6-4 0,2-6-6 0,1 2-2 15,1 2-7-15,-1-2 2 0,3 0 0 0,-2 2-1 16,3-2-7-16,0 2-3 0,0-5 3 0,2 3-3 16,4-2 6-16,2 1-15 0,-3-3 7 0,1 1-4 15,2-2-1-15,-2 0-3 0,4 0 4 0,-5-5-3 16,2 3-3-16,-3 0-3 0,1-1 1 0,-4-1 6 16,3-2 0-16,-4 2 4 0,1-3-2 0,-3-1 17 15,0 5 6-15,-2-6-3 0,-2 2-6 0,1-1-1 16,-3 3 4-16,0 0 1 0,-2-2 2 0,2 2 4 15,-1-4-5-15,1 6 0 0,-1-2-9 0,-1 1 3 0,-1-1-4 16,1 2-1-16,2 1-5 0,-1-1 0 16,0 1-3-16,1 0 0 0,4 2-1 0,0 0-5 15,-11-3 2-15,11 3-29 0,0 0-30 0,-9 4-30 0,6 0-38 16,3-4-37-16,0 0-197 0,0 0-380 0,0 0 170 16</inkml:trace>
  <inkml:trace contextRef="#ctx0" brushRef="#br0" timeOffset="-104969.24">2905 2363 64 0,'0'0'158'0,"0"0"-14"0,-9-5-15 15,9 5-13-15,0 0-3 0,-3-3-4 0,3 3-8 16,0 0-2-16,-7-4-8 0,7 4 1 0,-6 0 3 16,6 0-11-16,-5-3 2 0,5 3-4 0,-8-2-4 15,8 2-10-15,-8 0-3 0,8 0-6 0,-10 5-9 16,5-5-5-16,0 2-2 0,-4 3-7 0,0-3-1 15,1 5-5-15,-2-1-4 0,1 1 0 0,0-2-2 16,0 2-4-16,3-2-3 0,2 0 0 0,-1-1-2 16,1 3 3-16,0-1-5 0,0-2-1 0,3-1-1 15,1 6 1-15,0-6-2 0,-4-1 0 0,4-2 3 16,4 9-7-16,-1-7 5 0,0-1-2 0,4 0 2 16,-2 1 0-16,-5-2-5 0,9-3 3 0,0 2-2 15,-3-1 0-15,2-1-4 0,1-5 0 0,0 7-1 16,0-3 2-16,-4-1-4 0,0 1 2 0,3 0 4 15,-2 2-2-15,-2-3-3 0,1 1 0 0,-1 1 5 0,-1 3-6 16,-3 0-1-16,6-4 1 0,-6 4-3 0,4-1 2 16,-4 1-1-16,0 0 2 0,5 0-2 15,-5 0-4-15,0 0 5 0,2 5 1 0,-2-5 0 0,2 3 0 16,-2-3-2-16,1 7 4 0,-1-7-4 0,0 4 2 16,0-4 3-16,0 4-5 0,0-4 2 0,1 2 4 15,0 4-3-15,-1-6-1 0,2 3 3 16,-2-3-1-16,2 3-4 0,-2-3 3 0,4 3-3 0,-1-2 2 15,-3-1 2-15,11 5 2 0,-6-5-3 0,-5 0 4 16,12 0-5-16,-5 0-5 0,0 0 7 0,0-1-2 16,1-3 5-16,1 3-6 0,-3-2 0 0,0 0-10 15,0 0-10-15,4-3-23 0,-6 1-28 0,2 3-22 16,1-4-35-16,-1-1-39 0,2 2-147 0,-3-4-341 16,3 1 151-16</inkml:trace>
  <inkml:trace contextRef="#ctx0" brushRef="#br0" timeOffset="-104600.92">3006 2120 43 0,'0'0'158'0,"-4"-4"-5"0,4 4-15 15,0 0-21-15,0 0-4 0,0 0-13 0,0 0-13 16,0 0-9-16,0 0-8 0,0 0 2 0,0 0 0 16,0 0-9-16,0 0 3 0,0 12 8 0,0-10 1 15,3 3-7-15,-3-5 4 0,0 7-2 0,1-1-4 16,-1 1 0-16,0-2-4 0,3 5-2 0,-3 0-5 16,1 1-3-16,-1-1-5 0,3 6 3 0,-1-1-3 15,1 2 0-15,2 0-5 0,-4-1 0 0,3 2-6 16,-3-1-4-16,3 0-1 0,0 0-1 0,1-3-4 15,-1 2-3-15,2 0-3 0,-2-4-6 0,1 0 7 0,-2 2-3 16,1-6-1-16,-1 4-1 0,1-3-3 16,1 2-1-16,-1-5-2 0,-1 1-2 0,1-1-16 15,-2-2-31-15,2 1-30 0,-1 0-36 0,0-4-38 0,-3-1-65 16,0 0-139-16,13-4-376 0,-9 0 167 0</inkml:trace>
  <inkml:trace contextRef="#ctx0" brushRef="#br0" timeOffset="-104176.1">3301 2307 37 0,'-2'-2'196'0,"2"2"-13"16,-4-4-19-16,4 4-21 0,0 0-13 15,0 0-12-15,-8 0-12 0,8 0-9 0,0 0-16 0,-10 6-2 16,5-3-3-16,-1 1-1 0,-2 1 1 0,3-2-2 16,-3 4-2-16,3-2-4 0,-4-1-5 0,0 2-6 15,4 1-1-15,-3-2-9 0,1 2 0 0,3-2-9 16,1 2 0-16,3-2-3 0,0 1-3 0,0 2 1 16,4 0-5-16,2-1-5 0,1 3 2 0,2-5-5 15,1 3 0-15,0-2-2 0,2 2-3 0,-3-2 0 16,4-1 1-16,-2 2-6 0,-2 0-2 0,1-1 0 15,-2 1 1-15,0-4-1 0,-3 1-3 0,-2-1 1 16,3-1 2-16,-4 3-3 0,-2-3-4 0,0 3 3 16,0-5 3-16,-4 5-3 0,2-3-1 0,-2 1 0 15,-4-1 0-15,-2 3 3 0,4-3-1 0,-2 1 3 16,0-2 0-16,2 0-1 0,2 1-1 0,-1-1 0 16,1 1 0-16,4-2-1 0,-7 2 1 0,7-2-3 15,-7 2 0-15,7-2-12 0,0 0-29 0,0 0-37 0,0 0-51 16,-6-4-62-16,6 4-167 0,1-6-384 15,-1 2 171-15</inkml:trace>
  <inkml:trace contextRef="#ctx0" brushRef="#br0" timeOffset="-103870.45">3508 2368 59 0,'0'0'273'0,"2"-4"-25"0,-2 4-27 0,0 0-17 15,0 0-24-15,0 0-18 0,0 0-20 0,0 0-11 16,0 0-13-16,5-1-16 0,-5 1-3 0,0 0-11 15,5 6-9-15,-1-3-12 0,-4-3-31 0,5 5-34 16,-2-2-37-16,0-2-57 0,1 2-52 0,-4-3-180 16,5 2-350-16,-5-2 155 0</inkml:trace>
  <inkml:trace contextRef="#ctx0" brushRef="#br0" timeOffset="-103692.43">3574 2570 149 0,'-9'-1'287'16,"9"1"-28"-16,0 0-23 0,0 0-26 0,0 0-22 16,0 0-18-16,0 0-24 0,0 0-38 0,0 0-58 15,0 0-66-15,0 0-74 0,0 0-194 0,0 0-305 0,0 0 135 16</inkml:trace>
  <inkml:trace contextRef="#ctx0" brushRef="#br0" timeOffset="-102386.52">3911 2605 24 0,'0'0'151'15,"-9"-2"-11"-15,9 2-10 0,0 0-18 0,0 0-8 16,-9 0-10-16,9 0-5 0,0 0-7 0,0 0-3 15,-5-1-11-15,5 1 4 0,0 0-4 0,0 0-5 16,0 0-4-16,0 0-2 0,-8-1-2 0,8 1 5 16,0 0-2-16,0 0-3 0,0 0 0 0,0 0-6 15,0 0-2-15,0 0-3 0,0 0-4 0,0 0-4 16,0 0-3-16,0 0-1 0,0 0-7 0,0 0 4 16,0 0-4-16,0 0-2 0,0 0 1 0,0 0 4 0,0 0-1 15,17 4 0-15,-17-4-4 0,14 0-5 0,-5 0-3 16,4-2 3-16,-2 2-3 0,3 0-2 15,4-1-2-15,1 1 2 0,1-1-3 0,1 1 1 0,-2-1 3 16,3 1-5-16,0 0-3 0,-2-1 1 0,7 0 1 16,-6 1-1-16,0 1 1 0,7-1-2 0,-6 1 2 15,6-2-5-15,-1 3 3 0,1-2-2 0,2 2 0 16,2-2-4-16,1 0 5 0,2-1 5 0,-1 2-4 16,0 1-4-16,-2-4-1 0,1 4 3 0,1-2 5 15,-4 2-4-15,4-1 0 0,-5 1 1 0,-1 1-2 16,0-2 1-16,-1 2-2 0,5-1 5 0,-10 1-7 15,4-3 3-15,-5 2 0 0,1 0 0 0,-2 1-2 16,-2-1 0-16,1-2-2 0,4 3 6 0,-5-1-3 16,4-1-1-16,-2 0 2 0,1-1-2 0,-1 0 0 15,2 1-2-15,-2 1 2 0,8-4-3 0,2 1 1 16,-3 0 3-16,-4 1-1 0,-2 0-3 0,1-1 0 16,6 1 6-16,0-2-3 0,0 5 2 0,-5-4-1 15,8-1 0-15,0 2-1 0,-8 0-2 0,5 0 3 16,-1 3-2-16,-6-2 2 0,1-1 0 0,5 3-2 15,-8-1 0-15,3-1 0 0,-3 1 1 0,-1 0 1 16,0-2-2-16,-4 0 1 0,0 3-1 0,-4-3-1 0,4 0 1 16,-4 0 1-16,-2 0-1 0,-1 2-2 0,0-1 1 15,-7-1 1-15,10-1 1 0,-2 2-3 16,-4 0 0-16,-4-1 2 0,10-1 1 0,-10 1 1 16,6 0 0-16,-6 0-4 0,8 1 0 0,-8-1 0 0,5 0 3 15,-5 0-2-15,8 1 3 0,-8-1-6 0,4 2 6 16,-4-2-3-16,0 0 1 0,0 0 4 15,0 0-4-15,0 0-1 0,0 0 2 0,0 0-25 0,0 0-34 16,0 0-46-16,0 0-73 0,0 0-194 0,0 0-402 16,-17-7 178-16</inkml:trace>
  <inkml:trace contextRef="#ctx0" brushRef="#br0" timeOffset="-101303.42">4099 2167 126 0,'0'0'155'0,"0"0"-5"16,0 0-19-16,0 0-6 0,0-5-2 0,0 5-13 16,0 0-2-16,0 0-3 0,0 0-7 0,0 0-2 15,0 0 1-15,0 0-7 0,0 0-2 0,0 0-7 16,0 0-10-16,0 0-7 0,0 0-4 0,0 0-6 16,0 0-4-16,0 0-7 0,0 0-5 0,0 0-5 15,0 0-4-15,0 0-3 0,0 0-4 0,1 13 1 16,-1-8-5-16,0 0 0 0,0 3-1 0,4 1 0 15,-4-1-5-15,1 0 2 0,2 1-5 0,-2 3 0 16,-1 0 2-16,0-2-3 0,3 0 1 0,-1 2-5 16,-2-2 5-16,3 2 0 0,-1-3-4 0,-2 2-2 15,0-2 2-15,3 1 0 0,-2-2-1 0,-1 3 3 16,3-2-1-16,-1-4 2 0,-2 2-4 0,4 0 2 0,0-2 0 16,-2 0-1-16,1 0-34 0,1-2-35 0,-3 1-40 15,4-3-55-15,-2 1-186 0,-3-2-374 0,6-7 166 16</inkml:trace>
  <inkml:trace contextRef="#ctx0" brushRef="#br0" timeOffset="-100806.08">4266 1995 121 0,'0'0'169'0,"-9"-3"-15"16,9 3-10-16,-5-2-11 0,5 2-14 0,-9 0-12 15,3 0-10-15,6 0-10 0,-14 3-5 0,6-1-4 16,2 0-7-16,-2 2-4 0,2-2-6 0,-1 0-7 0,1 3-1 15,-3 2-9-15,4-3-5 0,2 1-3 16,-2 0-2-16,4 3 0 0,-3-1-5 0,4-1-1 16,0 2-6-16,4 1 4 0,0-1-6 0,0 1 0 15,2-1-1-15,3 2 2 0,-3-1-2 0,2-1-5 0,1 0 2 16,0 0-2-16,-3-2-3 0,2 2 1 16,1-2-4-16,-3-1-1 0,-2-3-5 0,1 1 4 15,-1 0 3-15,-1 1-7 0,-1-2 5 0,-2-2-5 16,5 4-2-16,-5-4 4 0,4 1-2 0,-4-1 1 15,1 4 2-15,-1-4 0 0,0 0-6 0,0 4 2 16,0-4-1-16,0 0 5 0,0 0-7 0,0 0 3 16,-2 5 3-16,2-5-7 0,-3 4 2 0,-2-1 7 0,0-2-5 15,1 2-1-15,-1 0 3 0,1-2-2 0,-1 0 3 16,-2 2-4-16,1-2-1 0,4 2 0 0,-3-2 3 16,5-1-3-16,-7 5 3 0,3-4-3 0,4-1 2 15,-8 3-20-15,8-3-24 0,-4 3-39 0,4-3-48 16,0 0-181-16,0 0-336 0,0 0 149 0</inkml:trace>
  <inkml:trace contextRef="#ctx0" brushRef="#br0" timeOffset="-100501.75">4325 1952 78 0,'0'0'145'0,"0"0"-12"0,0 0-11 15,9 9-6-15,-4-6-18 0,-1 2 2 0,1-3-4 16,-1 3-6-16,5-1 5 0,-5 3-23 0,2-3-7 0,-2 2-2 16,0-1-5-16,-2 2 1 0,4 1-1 0,-4-1-9 15,0-1-2-15,0 2 0 0,-1 0-3 0,-1-3-4 16,1 4 0-16,-1-1-5 0,0-1-6 15,1 0-9-15,-1 0 5 0,2 3-6 0,-2-5 4 0,2 4-1 16,-2-2-14-16,0-3-32 0,2 5-30 0,-1-4-37 16,-1-1-47-16,-1 1-128 0,1-5-286 0,0 4 127 15</inkml:trace>
  <inkml:trace contextRef="#ctx0" brushRef="#br0" timeOffset="-100298.99">4335 2086 152 0,'3'-4'206'16,"1"3"-13"-16,-2-3-12 0,2 1-15 0,5 2-14 15,1-3-19-15,-2 3-14 0,1-3-12 0,2 3-10 16,0-2-7-16,-1 1-8 0,2 1-14 0,-1 0-7 16,0 0-5-16,-2-2-5 0,1 3-6 0,-1 0-17 15,-9 0-27-15,9 1-23 0,-5-1-27 0,-4 0-24 16,9-1-29-16,-9 1-36 0,9 1-130 0,-9-1-289 15,5 2 127-15</inkml:trace>
  <inkml:trace contextRef="#ctx0" brushRef="#br0" timeOffset="-99902.41">4770 2180 168 0,'0'0'181'0,"0"0"2"16,0 0-17-16,0 0-11 0,-8-8-9 0,8 8-16 15,-4-1-15-15,4 1-11 0,0 0-4 0,-10 1-16 16,5-2-10-16,5 1-5 0,-12 5-4 0,7-1-3 15,0 0-7-15,-4 4 1 0,4-4-2 0,-4 2-6 16,0 2-2-16,2 0-4 0,0 1 0 0,1 0-4 16,0 1-6-16,0 0-1 0,4 0-1 0,-3 0 0 15,2 2-2-15,0-3 0 0,2-1-3 0,1 0-3 16,1 0-1-16,1 0 0 0,-1-3-2 0,3 0-1 16,0 0-2-16,3-1-3 0,1 3-5 0,-2-3 4 15,6 0 3-15,-1-2-2 0,2 0-5 0,1-1-21 16,-1 1-11-16,1 0-32 0,-1-2-27 0,0-2-25 15,2 1-38-15,-2-3-42 0,1 2-139 0,-1-5-352 16,-1 2 156-16</inkml:trace>
  <inkml:trace contextRef="#ctx0" brushRef="#br0" timeOffset="-99586.48">4932 2026 80 0,'-6'-1'190'0,"6"1"-16"16,0 0-16-16,0 0-20 0,0 0-12 16,-6 4-4-16,6-4 1 0,0 6 2 0,-1 0-10 0,1-1-2 15,0 1-13-15,0 5 1 0,0-4 3 0,-2 4-4 16,0-1-9-16,1 2-10 0,-2 0-5 0,2-1-7 15,1 6-7-15,0 0-4 0,0 0-5 16,0 0-7-16,0-1-2 0,0-4-4 0,1 0-4 0,2 6-2 16,0-2-4-16,0-5-4 0,0-2 0 0,0 3 0 15,0 0-7-15,2-2-5 0,1-2-25 0,0 0-43 16,-2 0-46-16,-2-2-51 0,5-2-70 0,-1-1-140 16,-1-2-391-16,2 2 174 0</inkml:trace>
  <inkml:trace contextRef="#ctx0" brushRef="#br0" timeOffset="-98719.4">5159 2314 97 0,'-1'-5'235'15,"-3"1"-18"-15,3 1-19 0,1 3-19 0,-4-5-16 16,-1 3-14-16,5-3-14 0,0 5-13 0,-8-2-16 16,7-1-7-16,-3 0-3 0,4 3-11 0,-7-2-7 15,7 2 1-15,-10-4-9 0,4 4-2 0,0 0-4 16,1-2-5-16,-2 1-4 0,7 1-8 0,-12 1-2 16,5-2-5-16,1 4-4 0,-2 0-5 0,1 0 0 15,0 0-5-15,2 0-1 0,-1 0-4 0,2 3-3 16,-3 0 2-16,4-2-4 0,-1 3-3 0,0-1 3 0,0-1-2 15,4 1-2-15,-1-2 2 0,1 2-1 16,-3-4-3-16,3 3 2 0,0-5-2 0,4 4-2 0,-1-1 1 16,-2 0-3-16,-1-3 2 0,9 1-3 0,-9-1 1 15,13-4-9-15,-7 0-3 0,2-3-8 0,2 2 1 16,-1 0 0-16,-1 1 1 0,-1-2 7 16,1-1-6-16,-3 2 3 0,1 0 2 0,-2 3-4 15,1-2 5-15,-1-1 1 0,1 2-1 0,-2 1 2 16,-1-1-1-16,-2 3-6 0,0 0 3 0,5 0 0 15,-5 0 1-15,0 0 0 0,0 0 0 0,0 0 2 0,0 0 0 16,8 5 4-16,-8-1-3 0,0-4-3 0,1 5 7 16,-1-5-1-16,3 5-5 0,-3-2 4 0,1 0-2 15,-1-3 4-15,4 4 1 0,-2 0-2 0,1 0 0 16,-2-2 0-16,-1-2 0 0,3 4-2 0,-2-1 3 16,-1-3-3-16,5 2 5 0,-2 1 0 0,-3-3 0 15,5 2-3-15,-5-2 2 0,10 1-3 0,-6 0 3 16,-4-1-1-16,13-2-1 0,-8 0-16 0,5 1-16 15,-2-2-12-15,-3-1-3 0,7 2-7 0,-2-2 3 16,0-1 1-16,-1 2 3 0,-3-4 16 0,2 2-11 16,-2-4 4-16,2 1 5 0,-3 2 4 0,1-3-1 15,-2 0 7-15,0-1 6 0,-1 5 11 0,-3-2 9 16,1 1 9-16,-1 0 2 0,0-1 2 0,-1 1-2 16,1 2 3-16,-3 1 5 0,1-4-4 0,-1 2-3 15,0 3 1-15,0 0 1 0,-1 0-2 0,4 2-5 16,-6-4 4-16,6 4 1 0,-10-3 1 0,10 3-1 15,-9 3 6-15,9-3 5 0,-10 1-1 0,7 2-5 0,3-3-1 16,-8 2-1-16,4 2 0 0,1-1-1 0,-1 1-5 16,1 1-1-16,3-1 3 0,0 0 0 0,0 2-1 15,6 0-1-15,1 1-2 0,-1 0 0 0,3 1 1 16,1-1-1-16,0 2-2 0,2-6 2 0,-1 8-4 16,0-5-2-16,-2-1 2 0,1 2 0 15,-3-2 0-15,1 0-1 0,-4-1 0 0,2 2-2 0,-2-1 0 16,0-1 0-16,-3-2 0 0,3 2 1 0,-4 0-3 15,0-4 2-15,-3 5-1 0,3-5 2 0,-2 4-2 16,2-4 0-16,-8 3-4 0,2-2 3 0,2 0 1 16,4-1-1-16,-9 2 2 0,4-1-1 0,5-1-5 15,-7 2-33-15,3-1-33 0,4-1-52 0,0 0-64 16,0 0-201-16,-9-6-416 0,9 6 185 16</inkml:trace>
  <inkml:trace contextRef="#ctx0" brushRef="#br0" timeOffset="-98353.7">5527 2159 111 0,'-1'-6'211'0,"0"4"-7"0,1 2-15 16,0 0-13-16,0-5-17 0,0 5-11 15,0 0-5-15,-5-4-11 0,5 4-14 0,-7-4-8 16,7 4-9-16,-10 2-13 0,10-2-7 0,-10 3-9 16,6 0-6-16,-1 1-5 0,-1 1-10 0,1-2 1 15,-1 3-5-15,0 2-8 0,5 0 1 0,-2 1-8 0,4 0 3 16,-2 2-8-16,2-1-5 0,2-2 2 16,0 4-1-16,0 0-3 0,4-2 0 0,-1 0-2 15,-1 1-3-15,2-3-3 0,-1 3 0 0,-1-2 1 16,3-2-2-16,-4 3-3 0,-1-3 1 0,0-3-1 15,0 1 0-15,-2 0-4 0,-1-2 1 0,1-1 0 0,0 3 1 16,-1-5-3-16,0 5 0 0,0-5 0 16,-6 1 1-16,3 3-2 0,-2-2 2 0,-1 1 1 0,1-1-33 15,-2 0-38-15,0 1-69 0,0-2-80 0,-4 3-171 16,2-3-419-16,-5 0 186 0</inkml:trace>
  <inkml:trace contextRef="#ctx0" brushRef="#br0" timeOffset="-89754.09">4167 2865 85 0,'1'-5'145'0,"-1"5"-13"0,0 0-10 16,0 0-14-16,0 0-3 0,1-6-8 0,-1 6-10 15,1-5-3-15,-1 5-6 0,0 0 1 0,3-2-5 16,-3 2-1-16,0 0-3 0,-1-5-4 0,1 5-2 16,0 0 1-16,0 0 2 0,0 0-8 0,0 0 2 0,-3-5-4 15,3 5-2-15,0 0 0 0,0 0-3 16,0 0-4-16,0 0 2 0,0 0-5 0,-2-2 1 15,2 2-2-15,0 0-1 0,0 0 1 0,0 0-4 16,0 0-3-16,0 0-2 0,0 0-2 0,0 0-3 0,0 0-2 16,0 0-4-16,0 0-3 0,0 0 0 0,0 0-8 15,0 0 3-15,0 0-3 0,0 0 0 16,0 0-4-16,0 0-1 0,0 0 1 0,0 0-4 0,0 0 2 16,0 0-3-16,0 0 0 0,0 16-1 0,1-11 2 15,-1 2 0-15,2-1-4 0,-2 3 2 0,0 1 1 16,2 1 1-16,-2-1-1 0,1 2-1 0,1-1 0 15,1 0 0-15,-3 1-3 0,0-2 3 0,0 0-2 16,1 2 0-16,0-3 2 0,1 1 0 0,-2 2-1 16,1-2 0-16,0 0-4 0,1 2 5 0,-1-1 0 15,-1-2-2-15,1 1 1 0,1 2 1 0,-1-3-3 16,-1 3 4-16,0-5-1 0,1 0-1 0,0 1-1 16,-2-1 0-16,1-1 2 0,0 1 0 0,1-3 1 15,-1 0-2-15,2-1 3 0,-2 2-2 0,0-5 0 0,0 5 5 16,1-3-1-16,-1-2-1 0,0 0 0 15,0 0-5-15,0 0 4 0,0 0-1 0,0 0-2 0,0 0-17 16,0 0-39-16,-3-12-37 0,2 6-63 0,0 2-78 16,-3-4-139-16,-1-1-401 0,1 0 178 0</inkml:trace>
  <inkml:trace contextRef="#ctx0" brushRef="#br0" timeOffset="-88620.55">4163 2884 32 0,'0'0'142'0,"-4"3"-3"0,4-3-10 16,0 0-2-16,0 0-6 0,0 0 0 0,0 0-6 16,0 0-5-16,0 0-4 0,0 0-6 0,0 0-8 15,0 0-8-15,0 0-2 0,0 0-9 0,-4-9-11 16,4 9 3-16,0 0-3 0,0 0-9 0,6-8 0 15,-4 6-7-15,-2 2-6 0,4-4-15 0,-1 2 9 16,0-1-2-16,-3 3-5 0,7-3-1 0,-1 2-2 0,-6 1-3 16,7 0-4-16,-7 0-3 0,9 4-4 0,-2-1 2 15,-1 1-4-15,-1 0 3 0,2 0-4 16,-2 2 1-16,1 1-1 0,-1-3 0 0,-1 4-2 0,1 0 3 16,-2-3 0-16,-1 2-1 0,2 1-7 0,-4 3 3 15,0-5-3-15,0 3 3 0,0-3 1 0,-4-1-3 16,2 3 2-16,-1-5 2 0,-3 2-9 15,-2 2 8-15,-1 0-3 0,3-3 4 0,-1 0-4 0,2 0 2 16,-1-1-4-16,0 0-2 0,0 0 6 0,3 0 0 16,3-3 0-16,-7 3-4 0,4-1 1 0,3-2 0 15,-3 3 2-15,3-3-2 0,-2 4 4 0,2-4-2 16,0 0-1-16,0 0 2 0,0 0-1 0,8 2 1 16,-8-2-3-16,12-1-1 0,-7 1 2 0,2-1 2 15,0 2-8-15,-1-1 7 0,2 0-2 0,3-1 3 16,-3 1-4-16,0 0 0 0,-1 1 3 0,1-1-3 15,1 1 1-15,-3 1 1 0,2-1-1 0,-2 2 0 16,2 0 0-16,-4 0-4 0,1 0 3 0,-1 0-1 0,1 0 2 16,0 1-4-16,-5 0 4 0,1-1 2 15,2 2-1-15,-2 0-1 0,-2-3 0 0,-2 3 3 0,2 2-3 16,-4-2 1-16,0-2-1 0,4 2 0 0,-6 2-1 16,3-2 1-16,3-1 0 0,-4 0 0 0,1 0-2 15,-1-2 4-15,1 2 3 0,-1-1 0 0,3-2 2 16,-4 3 4-16,2-1-3 0,1-3 7 0,3 0-2 15,-8 2-1-15,6 0 1 0,2-2-1 0,0 0-1 16,-7 1-2-16,7-1-9 0,0 0-28 0,0 0-26 16,-6-3-30-16,6 3-33 0,0 0-35 0,4-9-41 15,-2 4-110-15,-2 2-327 0,4-2 146 0</inkml:trace>
  <inkml:trace contextRef="#ctx0" brushRef="#br0" timeOffset="-88220.22">4419 3080 132 0,'7'-1'158'0,"1"-1"-12"15,2 0-8-15,0-2-6 0,-4 2-8 16,2-3-8-16,-3 2-4 0,5-1-8 0,-5-3-8 16,2 5-3-16,-2-3-2 0,-1 0-4 0,2 2-1 0,-5-2-12 15,2 1-4-15,1-2-2 0,-3 2-5 0,2 0-8 16,-3 4-4-16,-3-8-4 0,3 5-7 15,-4-1-1-15,4 4-6 0,-5-3-4 0,5 3-4 0,0 0-2 16,-15 3-1-16,8-2-3 0,1 0-3 0,-4 2-2 16,4-1 0-16,-2 3 0 0,1-4-6 0,0 3 2 15,0 0 0-15,2-1-4 0,0 1 1 0,3-1 0 16,-2 3-2-16,1 0 0 0,0-1-1 0,0 0 1 16,2 0-2-16,1-1 0 0,0 3 3 0,1-1-3 15,-1-2 2-15,3-1 1 0,0 2-2 0,0-2 1 0,-1-1-3 16,3 1 3-16,1-1-4 0,0-2 6 15,0 2-2-15,6-2 2 0,-2 0-1 0,1 0-3 16,1-2 1-16,-3 0-1 0,2-1-8 0,-3 2-15 16,0-3-13-16,-2 4-25 0,3-5-8 0,-4 2-17 15,3 1-11-15,-3-2-13 0,2 1-23 0,-1-1-47 16,-5 0-108-16,2 2-307 0,-2-2 137 0</inkml:trace>
  <inkml:trace contextRef="#ctx0" brushRef="#br0" timeOffset="-87920.3">4638 2846 71 0,'0'0'187'0,"0"0"-15"0,0 0-16 0,0 0-9 15,0 0-7-15,0 0-3 0,-4 7-4 0,4-7-7 16,1 7-9-16,-1-2-1 0,2 1-10 0,-1 1 0 15,2-1-1-15,-2 0-6 0,0 2-7 0,3 1-8 16,-3-2-7-16,2 4-7 0,-1-2-5 0,-2 1-11 16,2 2 7-16,-1-1-9 0,-1-1-6 0,1 2-5 0,-1 0-1 15,0-1-4-15,0-3-2 0,0 3-6 0,-1-4-1 16,0 5-3-16,1-5-3 0,-2 0-1 16,2 0 0-16,2-2-1 0,-1 3-5 0,0-4 0 15,-1 2-24-15,2-4-33 0,-2 3-35 0,2-1-35 16,0-1-50-16,-2-3-246 0,0 0-442 0,0 0 196 15</inkml:trace>
  <inkml:trace contextRef="#ctx0" brushRef="#br0" timeOffset="-87658.41">4574 2975 19 0,'0'0'242'0,"-1"-3"-16"0,1 3-21 16,0 0-15-16,-2-5-17 0,2 5-18 0,0 0-20 15,0 0-7-15,11-3-11 0,-6 3-7 0,3-1-11 16,3 1-12-16,-1-3-9 0,2 2-5 0,1 0-8 16,-3-1-8-16,1 0-3 0,0 1-6 0,0-2-8 15,-1 1 0-15,0 2-3 0,-3-4-8 0,3 4-1 16,-5-1-19-16,3 0-30 0,-3-2-27 0,3 2-33 0,-2-3-31 15,-1 2-41-15,-1-4-186 0,0 6-366 16,0-4 163-16</inkml:trace>
  <inkml:trace contextRef="#ctx0" brushRef="#br0" timeOffset="-87354.46">4761 2832 180 0,'-3'-2'219'16,"3"2"-15"-16,0 0-16 0,0 0-21 0,0 0-17 15,0 0-16-15,0 0-11 0,0 0-13 0,0 0-15 16,0 0-7-16,0 0-11 0,9 9-9 0,-6-2-2 16,-2 0-4-16,3 0-7 0,-3 3-4 0,2 2 4 15,2 0-3-15,-2 3-9 0,0 2-1 0,0-1-4 16,-2 0-3-16,1-1-3 0,0 1-5 0,-1 1-4 0,-1-4-3 15,3-2 3-15,-2 0-3 0,-1 3-1 16,3-5-9-16,-3-2 5 0,0-1 3 0,0 1-4 16,0 0 1-16,0-2-8 0,0 2-22 0,-3-2-35 0,-1-3-44 15,4-2-73-15,-5 3-204 0,0-3-399 0,5 0 176 16</inkml:trace>
  <inkml:trace contextRef="#ctx0" brushRef="#br0" timeOffset="-86835.09">4713 3038 68 0,'8'0'199'0,"-2"-4"-16"0,2 2-16 0,1 1-19 16,0 1-12-16,4-4-10 0,-8 2-19 0,3 0-9 16,0 0-10-16,-1 2-9 0,2-2-4 0,0-1-4 15,-2 2 3-15,0-1 4 0,1-2 4 0,-2 4-5 16,0-5-2-16,2 3-1 0,0-4 1 0,-2 2-2 15,2 1-7-15,-3-1-5 0,0 1-8 0,0 1-2 16,0-3-7-16,-1 3-2 0,0-1-6 0,0 0-6 16,-4 3-1-16,0 0-7 0,7-2 0 0,-7 2-3 15,0 0-4-15,8 8 2 0,-4-4-1 0,-3 1-2 0,3 1-4 16,1 0 3-16,-4 1-1 0,3-2-6 0,-3 2 0 16,3 0 1-16,-1-6 0 0,-2 6 0 0,3-4-1 15,-4 1-2-15,1-1 1 0,3 2-2 0,-4-3 1 16,0-2 0-16,5 5 1 0,-5-2 0 0,0-3 0 15,4 4-3-15,-4-4-1 0,1 2 1 0,-1-2 2 16,0 0 1-16,7 0 1 0,-7 0-5 0,6 3-2 16,-3-2 0-16,-3-1 2 0,4 6 1 0,-2-5-2 15,3 1 0-15,-1 1 0 0,0-2 2 0,0 2-1 16,-4-3-1-16,5 8 0 0,-1-8 1 0,-4 0 1 16,5 1-1-16,0 0 2 0,-5-1 0 0,0 0 1 15,10-5 15-15,-5 0 4 0,-2 1 0 0,-1-2-4 16,2 0 7-16,2 0-1 0,-4-3 11 0,0-1 4 15,1 2-7-15,-1-2-1 0,0 0-4 0,-1-1 0 16,-1 1-5-16,1 1 0 0,1-1-1 0,-2 3-5 16,1-1 3-16,-1-1-4 0,0 4-2 0,1 1-5 15,0-1-4-15,-1 0-18 0,0 5-24 0,4-5-36 0,-4 5-41 16,8-1-57-16,-3 0-74 0,-5 1-200 0,10 0-481 16,-3 0 213-16</inkml:trace>
  <inkml:trace contextRef="#ctx0" brushRef="#br0" timeOffset="-85970.7">5473 2846 89 0,'0'0'209'16,"0"0"-18"-16,0-4-8 0,0 4-9 0,-3-5-15 15,3 5-11-15,0 0-6 0,0 0-6 0,0 0-7 0,-3-2-5 16,3 2-7-16,0 0-9 0,0 0-10 0,-6-3-6 16,6 3-10-16,0 0-11 0,0 0-8 0,0 0-5 15,-14 4-4-15,10-1-7 0,-2 0-1 0,-2 2-5 16,4 0-2-16,-3 2-1 0,-1 2 1 0,0 0-5 15,3 2 2-15,1 0-2 0,3 0 3 0,-4 5-4 16,1-3-3-16,0 1 0 0,3-3-5 0,1 2-1 16,1-1-1-16,2 0 0 0,-2-3-4 0,3 1 0 15,2-2 0-15,-2-1 0 0,4 2-5 0,-2-3 0 16,3-1 1-16,0-3-1 0,3 0 0 0,0 0-2 16,0-2 1-16,1-2-3 0,1 0-1 0,-3-2-2 15,6-4 1-15,-7 3-1 0,-1-1 0 0,1 0 0 16,0-1-2-16,-2 4-1 0,-2-3 1 0,-1 3 3 15,2-2-2-15,-2 2-1 0,-1 0-2 0,-3-1 0 16,3 2 0-16,-3-1-2 0,-1 3-3 0,0 0-2 16,0 0 2-16,0 0-2 0,0 0 3 0,0 0 1 15,8 8 0-15,-8-4 2 0,0-1-2 0,0 2-1 0,0 1-2 16,1-2 5-16,-1 2-3 0,-1-1 2 0,2-1-1 16,-1 0 2-16,-1 2-1 0,1-1-3 0,0-1 4 15,-4 0-4-15,4 0 1 0,0-1 1 0,0-3 3 16,-4 7-3-16,3-4 0 0,1-3 1 0,0 5 1 15,0-5-1-15,-5 1 5 0,5-1-5 0,-3 4 2 16,3-4-1-16,-6 0-2 0,6 0-2 0,0 0 2 16,-13-5-3-16,6 2-9 0,1 1 0 0,1-2 3 15,0-3 1-15,0 1-2 0,0 2 2 0,0-8 1 16,2 3 0-16,-1-2 2 0,2 3 0 0,1-2 1 0,1-1-1 16,2 3 1-16,1-1 0 0,-1 1 3 15,2 0-2-15,0 3 0 0,2 0 0 0,1 0 0 16,0 0 1-16,1 4-1 0,2 0 1 0,-2 2-1 15,1 3-1-15,-4-2 2 0,5 0-1 0,-1 3 1 16,-1 4 0-16,-2-4 2 0,2 5 1 0,-4-3-8 0,1 0 2 16,-4 0-3-16,3 0 0 0,-1-1-2 15,-2-1 2-15,0 0 0 0,0-3 3 0,2 4-2 0,-2-3 2 16,-1 0 3-16,0-3-2 0,0 5-1 0,0-5 2 16,0 0 3-16,0 0 0 0,0 0-1 0,0 0 0 15,0 0 1-15,0 0 7 0,-14-6 2 0,14 6 6 16,-5-6-1-16,5 6 1 0,-4-5 9 0,0 2 1 15,4-2 4-15,-1 1-3 0,1-1 1 0,0-1-2 16,0 2-2-16,1-3-4 0,2 0-1 0,-2 0-3 16,2 1-3-16,1-3 0 0,-2 2-6 0,6 0-10 15,-2 2-33-15,-1 0-41 0,3-2-46 0,1 2-58 16,6 0-67-16,-5 2-202 0,4-1-488 0,-3 1 217 16</inkml:trace>
  <inkml:trace contextRef="#ctx0" brushRef="#br0" timeOffset="-85619.95">5830 2941 61 0,'-5'0'212'0,"5"0"-18"0,-8 1-16 0,3 0-16 16,0 2-7-16,1 1-13 0,-1 0-9 0,0 1-19 15,0-1 0-15,1 0-12 0,-3 2-9 16,4-2-8-16,-2 1-3 0,1 1-6 0,1 0-5 0,0-3-4 15,0 2-5-15,-2-1-9 0,4-1-6 0,-2 1-1 16,3-1-9-16,0-3 1 0,-2 5-2 0,2-1-4 16,0-4-4-16,0 3-1 0,2 1-3 0,1-2-1 15,-3-2 0-15,0 0-2 0,15-2 0 0,-8 2-6 16,-2-4 0-16,2 2-4 0,2-4 2 0,-1 4-8 16,-3-1 4-16,-1 1-1 0,2 1 0 0,-2-2-1 15,0 0-1-15,-4 3-4 0,5-3 0 0,-5 3 2 16,5-2-2-16,-5 2-2 0,0 0-2 0,0 0 4 15,10 5-1-15,-7-2-1 0,-3-3 3 0,4 4-5 16,-2-2 4-16,2 2 0 0,0-2 0 0,-1 0 1 16,-1 1-13-16,2-1-37 0,-4-2-42 0,9 0-63 15,-9 0-245-15,7-2-430 0,-4-3 191 0</inkml:trace>
  <inkml:trace contextRef="#ctx0" brushRef="#br0" timeOffset="-84520.97">6016 2908 44 0,'0'0'122'16,"-7"-1"-14"-16,7 1 6 0,0 0 7 0,0 0-3 15,0 0-2-15,0 0 0 0,0 0 1 0,0 0-2 16,0 0-4-16,0 0-7 0,0 0-3 0,0 0-11 16,0 0-7-16,0 0-5 0,0 0-8 0,0 0-5 15,0 0-7-15,0 0-7 0,0 0-4 0,0 0-6 16,0 0-2-16,0 0-5 0,0 0-3 0,0 0-1 0,0 0-1 16,0 0-1-16,0 0 2 0,0 0 1 0,0 0-1 15,0 0-2-15,0 0 1 0,0 0-5 16,0 0 5-16,0 0-4 0,0 0 1 0,0 0-3 15,0 0-5-15,0 0 1 0,-4 7-4 0,4-7-2 0,0 0 0 16,0 0-2-16,0 0 0 0,0 0-8 0,0 0 5 16,-4 3-1-16,4-3 1 0,-3 5-3 0,-1-2 1 15,1-2-1-15,2 3-1 0,-4 0-1 0,1-1 2 16,0-2-2-16,4-1-1 0,-4 6 1 0,3-4 3 16,1-2-3-16,0 0-1 0,-4 3 2 0,4-3 2 15,0 0 6-15,0 0 6 0,-2 4 1 0,2-4 4 16,0 0 5-16,0 0-1 0,0 0 5 0,0 0-3 15,0 0-6-15,0 0-1 0,0 0-1 0,0 0-1 16,0 0-5-16,0 0-1 0,0 0-2 0,0 0 1 16,0 0-3-16,0 0 0 0,0 0 0 0,-5 1-4 15,5-1 2-15,0 0-6 0,0 0 5 0,0 0-1 16,0 0-3-16,0 0 0 0,0 0-1 0,0 0 3 0,0 0-3 16,0 0 2-16,0 0-3 0,0 0 0 15,0 0-4-15,0 0 2 0,0 0 1 0,0 0 1 0,-7 4 0 16,6-2-4-16,-2 1 3 0,3-3-1 0,-4 8 1 15,1-4 1-15,1 1 0 0,0 0 1 0,0-1-1 16,1 3-2-16,-1-2 1 0,2 0 4 16,0-2-1-16,0-3-2 0,0 9 1 0,0-7 0 0,2 3 0 15,1-3 0-15,-1 1 2 0,-2-3 0 0,9 1-2 16,-3-1 4-16,0 0-4 0,1-3 2 0,1 1 0 16,0-3-1-16,0 2-1 0,-1-1 1 0,2-4-4 15,-2 1 3-15,0 0 1 0,2-3-2 0,-1 3-1 16,-3-1-1-16,0 0 1 0,-2 0-1 0,-1 0 3 15,3-3-3-15,-5 0 0 0,3 0 3 0,-3 1-3 16,0 0 2-16,-3 1-3 0,3-2 4 0,0 1-2 16,0 1 0-16,0 0-3 0,0 4 1 0,0-2-1 15,-1 2 0-15,-3-2 1 0,4 3-1 0,-1 0 4 16,0 0-4-16,1 4-1 0,-3-5 3 0,3 5-5 0,0 0 3 16,0 0 1-16,-10 9-1 0,6-5 0 15,1 3 1-15,-1 2 1 0,3 0-2 0,-4 0 2 0,4 2 2 16,-2-1 1-16,2 2-2 0,1-1 0 0,1 6-1 15,2 0 4-15,-2-5-1 0,4-1 5 0,-1 0-2 16,0 0 2-16,1-2 0 0,4 0-2 0,1-2 2 16,-1-1 0-16,-1-2-1 0,5-1-3 0,-3-2 2 15,3 2 0-15,1-4-3 0,-3-1 3 0,3-2-3 16,-1 2-1-16,-3-1 2 0,2-4 2 0,-3 1-4 16,1 0 2-16,-2 1 2 0,-3 1-2 0,1-1-1 15,-2 0 1-15,-1 2 2 0,0 1-6 0,1-1 0 16,0 1 1-16,-4 2-6 0,0 0 5 0,0 0 1 15,0 0-2-15,0 0-2 0,0 0 5 0,-8 10-1 16,5-8-1-16,0 3 2 0,0 0-3 0,2 0 2 16,-1 0 0-16,0 2-1 0,1-2 0 0,1 0 2 15,0-1-1-15,3 0 1 0,-1 1 2 0,3 0 2 16,0-4-2-16,4 3-2 0,-4-2-1 0,7 1 1 0,-2-1 2 16,3 0-3-16,-3-1 3 0,2-1-4 15,-6-1-6-15,3 0-5 0,1 1-17 0,-2 0-9 16,-3-2-11-16,0-1-23 0,0 0-35 0,0-2-30 0,0 0-30 15,0-1-52-15,-1 0-170 0,0-5-420 0,0 1 186 16</inkml:trace>
  <inkml:trace contextRef="#ctx0" brushRef="#br0" timeOffset="-84238.53">6452 2894 107 0,'0'0'218'0,"-7"0"-15"0,7 0-13 0,-10 1-13 0,4 1-11 15,1 0-19-15,-1 1-6 0,1-2-10 0,1 3-12 16,-1-2-12-16,1 3-6 0,0-2-11 0,0 2-7 16,-1-1-6-16,3 2-6 0,1 0-1 0,-1-1-7 15,2 2-4-15,2-1-7 0,-1 2-3 0,5 1-4 16,-2 0-6-16,2 1-3 0,0-4-4 0,0 2-3 16,3-1-2-16,-3 0-2 0,2 0-2 0,1 0-2 15,1 0-5-15,-6 0-2 0,-2-2 0 0,1-1-4 16,2 0 0-16,-2 1-5 0,-3 0 4 0,0 0-1 15,0-2 4-15,0-3-2 0,-7 8-2 0,3-7-3 0,-1 3 0 16,-1 0-1-16,-2-1 0 0,1 2-7 0,-4 0-44 16,-1-1-63-16,3-3-96 0,-3 3-205 0,-2-1-446 15,-1 1 197-15</inkml:trace>
  <inkml:trace contextRef="#ctx0" brushRef="#br0" timeOffset="-83537.77">5131 3315 198 0,'0'0'225'0,"0"0"-12"0,0 0-7 16,0 0-11-16,0 0-5 0,0 0-6 0,0 0-4 15,0 0-3-15,0 0-5 0,0 0-1 0,0 0-9 16,0 0-6-16,0 0-17 0,0 0-9 0,0 0-7 0,0 0-16 16,0 0-11-16,0 0-9 0,11-9-11 0,-4 9-5 15,-7 0-8-15,18 3-5 0,-8-2-8 16,3 2-4-16,-4 1-9 0,4 2-5 0,-4 1 2 0,0 0-3 15,1-1-7-15,-2 1-7 0,-2 3-10 0,-2-3 2 16,0 4-4-16,-3-5-2 0,-1 3 4 0,-1-4-5 16,-2 5-2-16,-1-5 4 0,0 3 0 0,-2-2-2 15,2-3 1-15,-2 4-2 0,2-5-3 0,3 4 2 16,-3-4-1-16,0 2 0 0,3-1 3 0,-2-1-3 16,1 2-3-16,-1 0 3 0,-1-2-1 0,4-2 0 15,-5 7-1-15,4-4-1 0,0 1-1 0,-2-1-11 16,3 3-1-16,0-2-3 0,0 1-4 0,0-1 5 15,-1 0 1-15,1-4 3 0,0 7-1 0,1-3 5 0,-1-1-2 16,0 4 2-16,0-4 1 0,3 1 0 16,-3-4 3-16,1 3-1 0,-1 2-1 0,0-5 5 15,0 3-3-15,0-3 0 0,0 0 2 0,0 0 1 0,-4 5 2 16,3-1 1-16,-3-2 0 0,0 1-4 0,4-3 2 16,-5 3 2-16,1-2 1 0,3 2-1 0,1-3-1 15,-9 4 1-15,4-3 0 0,5-1-11 0,-8 1-30 16,3 0-42-16,5-1-51 0,0 0-69 0,-9-3-82 15,5-1-155-15,4 0-476 0,0-2 210 0</inkml:trace>
  <inkml:trace contextRef="#ctx0" brushRef="#br0" timeOffset="-82954.83">5515 3323 144 0,'0'0'234'15,"0"0"-23"-15,0 0-23 0,0 0-19 0,0 0-19 0,0 0-10 16,0 0-13-16,0 0-10 0,-3 14-4 0,3-8 1 16,-1 0-11-16,1 2-9 0,-3 1 1 0,1 2 0 15,0-4-10-15,-1 5-5 0,-1-2-5 0,2 0-9 16,-1 1-3-16,1 0-8 0,1-1-7 0,-3 1-1 15,2-5-5-15,0 0-4 0,1 0-3 0,-1 1-3 16,0-2-5-16,0 0 1 0,2 0-4 0,-4-2-3 16,4-3 2-16,0 4-1 0,0-4-1 0,0 4 1 15,0-4-4-15,0 0-2 0,0 0-2 0,3-11 0 16,-2 5-4-16,1 0 2 0,0-1-1 0,1-2-4 16,0 0-1-16,-2-4 4 0,3 3-6 0,-3-2 1 15,1 1 0-15,0-1-2 0,-1 1 0 0,2 2 2 16,-2 0-7-16,1 0 7 0,-2 0 0 0,1 1 0 0,0 2-1 15,2 1 0-15,-2 1 3 0,-1-2 0 16,0 3-1-16,1-1 2 0,2 0 0 0,-3 4 0 16,1-5-1-16,-1 5-1 0,0-3 0 0,0 3-2 0,0 0-4 15,1-4 2-15,-1 4-2 0,0 0 2 0,0 0-2 16,0 0 1-16,0 0 0 0,8 9-2 0,-7-4 3 16,1 1 0-16,0 0-1 0,2 4 0 0,0-2 3 15,0 3 3-15,2-1 1 0,-2 0 3 0,2 3-5 16,-2-2 8-16,5 3 1 0,-1 0-1 0,-2-3 0 15,0 1 0-15,1-4-3 0,-2 2-3 0,0 1 0 16,-5-3 1-16,5 0-5 0,-1 2 1 0,0-3 0 16,-3-3 4-16,-1 2-2 0,3-3-1 0,-2 1 2 15,0-1 3-15,2 1-12 0,-3-4-14 0,1 4-32 16,-1-4-52-16,0 0-58 0,0 0-77 0,0 0-239 16,0 0-512-16,-6-14 227 0</inkml:trace>
  <inkml:trace contextRef="#ctx0" brushRef="#br0" timeOffset="-82773.26">5464 3464 235 0,'0'0'276'0,"0"0"-21"0,0 0-16 0,0 0-22 16,0 0-19-16,0 0-21 0,0 0-12 0,16-5-16 15,-6 5-18-15,3-3-14 0,0 3-9 0,0 0-10 16,1-1-16-16,-3 0-3 0,0-1-9 0,1 1-38 15,1 1-43-15,-8 0-58 0,5-2-69 0,-2 1-101 16,0 0-124-16,1-4-391 0,1 2 173 0</inkml:trace>
  <inkml:trace contextRef="#ctx0" brushRef="#br0" timeOffset="-82352.98">5993 3372 101 0,'0'0'267'0,"0"0"-21"0,0 0-19 0,0 0-24 16,0 0-16-16,12-2-19 0,-4 2-16 0,-2 0-19 16,3 2-10-16,0 0-12 0,-1-1-11 0,1 1-12 15,1 1-7-15,-5 1-13 0,2 3-4 0,-2-3-4 16,-4 1-9-16,4 5-4 0,-5 0-4 0,3 0-2 15,-8 2-6-15,1-2-2 0,-4 0-2 0,2-1-4 16,-1 2 0-16,-3-2-5 0,2 0 0 0,-2-2-5 16,1 0 0-16,0-1-2 0,2 1 2 0,1-5 6 15,1 0 2-15,0 1 3 0,4 0 0 0,-3 2-1 16,2-2 8-16,2-3-5 0,-4 0 2 0,4 0-1 16,0 0-3-16,0 0-1 0,0 0-3 0,0 0-3 15,0 0 2-15,0 0-3 0,0 0-4 0,24-4 2 0,-19 2-6 16,-1 0 1-16,5-1-7 0,-2 3 3 15,4 0-2-15,-1-4 2 0,7 2 0 0,-6 1-1 0,6 0-4 16,1-4-1-16,0 4 2 0,-6-2 0 0,1 2-13 16,0-2-22-16,0 0-19 0,-2-1-22 0,-2 0-25 15,3 2-20-15,-3-3-31 0,0 2-21 0,-2-4-36 16,-2 3-207-16,3-4-444 0,-3-1 197 0</inkml:trace>
  <inkml:trace contextRef="#ctx0" brushRef="#br0" timeOffset="-81770.81">6353 3342 104 0,'0'0'240'15,"0"0"-22"-15,0 0-22 0,0 0-20 0,0 0-12 0,0 0 5 16,0 0-9-16,-4 11-8 0,3-3-8 16,0-2-5-16,-2 5-10 0,-1-1-12 0,0 0-1 15,0 2-3-15,-1-1-10 0,3 0-7 0,-2-1-14 0,3 2-7 16,1-4-4-16,-2 1-12 0,2-2 1 15,0 2-4-15,2 0-8 0,-1-3-3 0,-1-1-7 16,3 1-3-16,-3-2 2 0,2-1-8 0,-2 3-2 0,1-4-2 16,2 1-3-16,-3-3-1 0,1 3-3 0,0 0 1 15,-1-3-1-15,0 0-1 0,0 0 1 0,0 0-4 16,0 0 0-16,0 0-1 0,0 0-3 0,0 0-1 16,0 0 0-16,-1-11 1 0,0 5-3 0,-2-1 0 15,2 3-3-15,1-5-1 0,1 1 0 0,-1-3 1 16,-1 1-3-16,1 1 1 0,1-1 0 0,-1 0 3 15,3 1-4-15,-1-2 0 0,0 2-5 0,-1 2 4 16,1-1 0-16,1 2 2 0,0-2-4 0,-2 4 5 16,2 1-3-16,0-4-3 0,0 4 0 0,1 0 6 0,1 1-3 15,-1 1 0-15,-4 1 0 0,7-1-1 0,-7 1 1 16,0 0-2-16,9 4 0 0,-5-1-3 16,-1 2 4-16,-1 0 2 0,-1-1-1 0,2 2-4 0,-2 0 5 15,-3-1-1-15,0 2 0 0,-1-2-4 0,0 2 2 16,-1-1 2-16,2-2 0 0,-1 2 0 15,1-2 0-15,0-2 1 0,1 1 0 0,1-3 0 16,-3 4 3-16,3-4-4 0,2 6 2 0,-2-6 0 0,5 4-2 16,0-1 0-16,1-2 1 0,6 3 0 0,-2 0-3 15,0 1 2-15,3-1-2 0,-4 0-1 0,0 0 0 16,1 0 4-16,-5 1-4 0,3-1-1 0,-3 0 2 16,1 1 1-16,-3 2 1 0,1-4 1 0,-4 4-1 15,0-4 0-15,-3 0-1 0,2 1 2 0,-2-1-3 16,2 3 3-16,-5-4-1 0,2-1 2 0,-4 3-1 15,3-3 0-15,0 3-4 0,-4-1-7 0,-1 1-58 16,-2-3-104-16,-2-1-362 0,-2 4-577 0,-3-4 257 16</inkml:trace>
  <inkml:trace contextRef="#ctx0" brushRef="#br0" timeOffset="-76454.99">5443 4005 20 0,'0'0'162'0,"0"0"0"0,0 0-10 0,0 0-13 15,0 0-11-15,0 0-4 0,0 0-10 0,0 0 2 16,0 0-3-16,0 0-5 0,0 0-1 0,0 0-6 16,-5 3 0-16,5-3 0 0,0 0-2 0,0 0-4 15,0 0-4-15,0 0-7 0,0 0-5 0,0 0-8 16,0 0-6-16,0 0-6 0,0 0-6 0,0 0-11 16,-4 2-4-16,4-2-2 0,0 0-3 0,0 0-4 15,0 0 0-15,0 0-6 0,0 0 0 0,0 0-6 16,4 6 0-16,-4-6 0 0,0 0 0 0,0 0-3 0,3 4-3 15,-3-4 0-15,0 0-4 0,2 5 4 0,-2-5-1 16,4 5-2-16,-4-3 0 0,6-1 2 16,-2 3-1-16,0 1-4 0,0-2 2 0,1 1 1 0,3-1-3 15,0 4 1-15,0 0-3 0,0 1 1 16,1 1-1-16,-2-1 0 0,1 0 1 0,-1 0-3 0,-2 1 0 16,1-1 3-16,-1 2-1 0,-4-3 0 0,2 1-2 15,-2-1 1-15,-1 0 1 0,0-3-2 0,0 1 7 16,-1 3 6-16,0-4 3 0,-2 1 6 0,0 1 2 15,0-1 1-15,-4-1-2 0,1 1 0 0,0-1-1 16,-2-1-5-16,-1-1 0 0,3 3-2 0,-1-3-2 16,1 0-1-16,-1 1 2 0,1 1-5 0,1-3 3 15,-1 2-8-15,2-2-7 0,-3-1-26 0,1 2-28 0,0-1-31 16,-1 0-43-16,7-1-50 0,-14-5-62 16,8 2-177-16,2-4-454 0,0 0 202 0</inkml:trace>
  <inkml:trace contextRef="#ctx0" brushRef="#br0" timeOffset="-76279.32">5397 4034 95 0,'0'-4'217'15,"0"-1"-18"-15,0 0-14 0,1 1-20 16,3-2-9-16,-1 0-14 0,-1 1-23 0,2 1-4 0,5-1-10 16,-4-3-7-16,3 6-16 0,0-4-10 0,2 2-3 15,-1 0-3-15,0-1-10 0,-3 3-7 0,4-1-9 16,0 0 1-16,-2 2-18 0,0-1-28 0,2 1-29 15,-4 1-34-15,2-1-36 0,0 1-66 0,-8 0-116 16,13 0-310-16,-6 0 138 0</inkml:trace>
  <inkml:trace contextRef="#ctx0" brushRef="#br0" timeOffset="-75704.95">5670 3984 45 0,'0'0'209'16,"0"0"-19"-16,-7-9-14 0,7 9-20 0,0 0-16 16,0 0-15-16,0 0-12 0,0 0-9 0,0 0-12 0,0 0-8 15,-5 15-1-15,4-10-11 0,-2 0-2 0,3 3-17 16,-4 2 14-16,4 2-2 0,-1 0 0 0,-3-2-3 16,0 4-3-16,3-2-6 0,-3 1-4 0,3 2 2 15,-2-4 0-15,1 0-6 0,-1-1-4 0,2-2-7 16,-3 3-1-16,3-5-2 0,-2 1-3 0,3 1-4 15,-4-3 0-15,4-1-1 0,0 1-4 0,0-1-1 16,0-4-4-16,-1 5 9 0,1-5 12 0,0 4 8 16,0-4 7-16,0 0-7 0,0 0-5 0,0 0-3 15,0 0-2-15,5-13-4 0,-5 5-4 0,4-1-1 16,-3-3-2-16,3 2-4 0,-1-2-2 0,2-5-3 16,-4 0 1-16,3 1-5 0,-3 0 2 0,-1 0 0 15,4-1-2-15,-4 0-1 0,0 5-3 0,3 0 0 0,-1 2 1 16,-2-1-2-16,0 4 0 0,0 0 0 0,3 0-1 15,-2 3-2-15,-1-2 1 0,3 1-3 16,-3 2 0-16,0 3 3 0,0 0-2 0,7-2 0 16,-7 2 0-16,0 0-3 0,6 9 2 0,-3-2 2 0,1-2-1 15,0 2 0-15,1 4 0 0,-1-2 2 0,2 3 0 16,-2-1-2-16,0-1 3 0,0 2-4 0,-2-2 1 16,3 2 0-16,3 2 1 0,-3-3-2 0,0 1 1 15,-2-1 0-15,-1-1 1 0,3 0 1 0,-2-2-2 16,0 1 1-16,1 1 0 0,-1-6 1 0,0 2-4 15,-1 1 6-15,2-3-4 0,-1 4-1 0,1-4 5 16,-1-1-3-16,1 1 0 0,1 2 2 0,0-4-1 16,-1 1 2-16,1-2-2 0,0 0-2 0,-1 4-15 15,0-1-18-15,2-2-20 0,-2 1-20 0,0-1-24 16,0-2-26-16,-4 0-29 0,5 3-30 0,-1-1-221 16,-4-2-434-16,4 2 192 0</inkml:trace>
  <inkml:trace contextRef="#ctx0" brushRef="#br0" timeOffset="-75494.56">5622 4127 37 0,'-4'-4'262'0,"4"4"-21"0,0-5-23 0,0 5-19 0,3-6-27 16,2 3-12-16,1 0-17 0,6-3-14 0,-2 4-17 16,4-1-33-16,3 0-55 0,2 0-60 0,-3-1-72 0,-2 2-164 15,-1-3-295-15,-1 2 130 0</inkml:trace>
  <inkml:trace contextRef="#ctx0" brushRef="#br0" timeOffset="-72969.03">3703 4059 118 0,'0'0'111'0,"0"0"1"0,0-3-14 16,0 3-8-16,0 0-4 0,0 0-6 0,0 0-6 16,0 0-7-16,0-5 3 0,0 5-7 0,0 0 1 15,0 0 0-15,0 0-7 0,0 0 2 0,0 0-4 16,0 0 3-16,-3-4 2 0,3 4-7 0,0 0 1 15,0 0-4-15,0 0-9 0,0 0 1 0,0 0-9 16,0 0-2-16,0 0-4 0,0 0-3 0,0 0 0 0,0 0-7 16,-1 12-1-16,1-12-4 0,0 8 0 0,-2-4 2 15,0 3-1-15,2 3-2 0,-1-4-2 16,1 5 3-16,-3-2 0 0,3 2-2 0,0 2-3 0,0-2-2 16,0 2 0-16,0-3 2 0,3 1 0 0,-2 1-1 15,-1-2-4-15,2 1 5 0,0-2-5 0,-1 0 2 16,-1-2 0-16,3-2 2 0,-2 2 0 0,-1 0 0 15,3-3-17-15,-2 3 16 0,-1-4 1 0,1 2-1 16,-1-2 2-16,0 1-3 0,0-4 4 0,-1 7-4 16,1-7 1-16,0 3 0 0,0-3 1 0,-4 4 4 15,4-4-6-15,0 0 5 0,0 0-5 0,0 0 0 16,0 0-5-16,0 0 6 0,-9-11 1 0,8 6-1 16,-2-1-4-16,3-2-2 0,-1-2 3 0,-3 0-2 0,3-1-5 15,-3 2 4-15,4-3 7 0,-1 3-5 0,-2-4 1 16,3 1 0-16,0 3-4 0,0 0 2 15,0-1 0-15,0 3-1 0,0-1 3 0,0 1-2 0,3 0-1 16,-3 0-6-16,1 0 10 0,-1 0-2 0,3 1-2 16,-2 1-2-16,0 1 2 0,4-2-3 0,-1-1 5 15,0 3-1-15,1-3 0 0,3 2-2 0,2 2 4 16,-4-2-3-16,2 1-1 0,-3 1 1 0,2 1-2 16,-1-1 2-16,-1 0 3 0,-5 3-2 0,8 0-4 15,-8 0 1-15,7 3 1 0,-4 0-1 0,0-1 2 16,-3-2 2-16,2 9-2 0,-4-3-2 0,2-1-1 15,0 1 2-15,-2-2 3 0,1 3 0 0,0-3-1 16,-1 2 0-16,2 0 3 0,0-1 0 0,-1 1-3 16,1 0 3-16,0-1-3 0,0 1 2 0,0-2-3 15,3 2 3-15,-3-3-2 0,4 2 1 0,-1-2-1 16,1 2-2-16,0-1 4 0,2 1-2 0,-1-2-1 16,1 1 3-16,1 0 1 0,-1 2-11 0,3-3 8 15,-2 2 0-15,-1-1 0 0,-2 0 4 0,1 1-9 0,-1-1 6 16,0 0-1-16,-2 1 0 0,1-1 0 15,-2 1-1-15,2-2 1 0,-3 1-2 0,0-4 2 0,2 5 0 16,-4-2 6-16,2-3-5 0,0 6-2 0,-3-4 1 16,3-2 0-16,-4 6 4 0,4-6 0 15,-2 4-2-15,-2-2-1 0,4-2-22 0,-6 5-12 0,3-4-31 16,3-1-28-16,-10 2-38 0,6-2-157 0,4 0-310 16,-13-2 137-16</inkml:trace>
  <inkml:trace contextRef="#ctx0" brushRef="#br0" timeOffset="-72254.55">3406 4107 39 0,'0'0'166'16,"-1"-4"-17"-16,1 4-7 0,0-4-13 0,0 4-11 15,0 0-12-15,0-5-4 0,0 5-1 0,0 0-7 16,0 0-2-16,0-5-8 0,0 5-3 0,0 0-7 0,0 0-8 16,0 0-2-16,0 0-4 0,0 0-7 0,0 0-5 15,0 0-6-15,0 0-5 0,0 0-6 0,0 0-1 16,0 0-2-16,0 0-3 0,-3 13 4 0,2-6-1 16,1 0 6-16,0 0-8 0,0 2 1 0,4 2-1 15,-3 0-6-15,3 1 2 0,0 0-3 0,3-3 3 16,4 4-1-16,-2-4 1 0,5 3-3 0,0 0-3 15,0-3-5-15,0 1 3 0,-1-5-1 0,-3 1-5 16,2 2 5-16,-2-2-5 0,-3-1 2 0,0 1-6 16,-2-3 5-16,0-1 1 0,0 1-5 0,-1 0 4 15,-2-2 4-15,-2-1 16 0,4 3 7 0,-4-3 5 16,0 0-2-16,2 5-2 0,-2-5-1 0,0 0-6 16,0 0-2-16,-11 3-4 0,11-3-3 0,-14 2 0 15,8-2-1-15,-4 3-3 0,-2-3-2 0,1 4-2 16,-5-3-2-16,5 2 1 0,-2-2-4 0,-1 4-8 15,1-3-14-15,-1-1-21 0,4-1-20 0,1 0-24 16,0 0-15-16,0 0-22 0,3-1-26 0,0-1-32 0,3-3-184 16,-2 0-389-16,3-2 172 0</inkml:trace>
  <inkml:trace contextRef="#ctx0" brushRef="#br0" timeOffset="-72098.59">3464 4134 137 0,'4'-5'173'0,"-2"1"-8"0,2 1-8 16,4-1-16-16,-3 0-11 0,2 1-19 0,2-2-8 16,3-1-10-16,-3 2-10 0,5 1-8 0,-3 1-10 15,0 0-6-15,1 1-16 0,-1 1-41 0,-2 0-36 16,3 0-56-16,-5 0-146 0,-1 0-255 0,-6 0 113 16</inkml:trace>
  <inkml:trace contextRef="#ctx0" brushRef="#br0" timeOffset="-70871.54">4040 4178 184 0,'0'0'185'15,"0"0"-17"-15,-9-6-16 0,9 6-10 0,-3-2-15 16,3 2-12-16,0 0-6 0,0 0-10 0,0 0-7 0,2-7-4 16,-2 7-2-16,1-5-1 0,-1 5-3 15,0-7-5-15,3 5-4 0,-1-1-5 0,3-1 2 16,-3 1-9-16,4 2-7 0,-3-3-4 0,4 2-6 15,3 0-6-15,-2 2-1 0,5 0-6 0,-3 2 0 16,-1-2-6-16,1 5-2 0,2-1-4 0,-2 1 1 16,0 0-1-16,0 2-4 0,1-2 0 0,0 3-3 0,-1-1-2 15,2-1 1-15,-3-1 0 0,0 3-5 0,-1-1 3 16,2 0 0-16,-1-2-4 0,0 0 4 0,-2-2-2 16,-1-1 1-16,2 0-4 0,0 1 6 0,-3-3-6 15,4 0 1-15,-3-1-1 0,6-3-2 0,-2 1 2 16,4-2-1-16,0 1 1 0,2-1-2 0,1-2 1 15,0 2-3-15,2-3 3 0,-2 6-2 0,2-2-1 16,0 1 3-16,0-2-4 0,3 2 1 0,6 1 3 16,-5 0 3-16,-4 0 2 0,11-1-2 0,0-1 0 15,1 3 0-15,-8 1 0 0,5-1 0 0,0 1-2 16,2-1 4-16,-1 1-3 0,-10-2 2 0,2 2-6 16,-2-1 5-16,-2 1 0 0,-4 1-1 0,-1-2-2 15,-3 2-1-15,-1-1 1 0,-2-1-1 0,-6 1-2 16,9 1 5-16,-9-1-2 0,10 0 0 0,-10 0 0 0,0 0-3 15,8 0 0-15,-8 0 1 0,5 2-1 16,-5-2 1-16,0 0 0 0,0 0-1 0,0 0-20 0,4 2-35 16,-4-2-50-16,0 0-60 0,0 0-236 0,8-5-434 15,-6 1 192-15</inkml:trace>
  <inkml:trace contextRef="#ctx0" brushRef="#br0" timeOffset="-68638.21">5190 3670 51 0,'0'0'120'0,"0"0"-9"0,0 0-7 15,0 0-3-15,0 0-3 0,0 0-7 0,0 0-7 16,0 0-5-16,0 0-9 0,0 0 8 0,0 0-12 0,0 0-12 15,-4-6-7-15,4 6-4 0,0 0-4 0,0 0-3 16,0 0 1-16,0 0-4 0,0 0-4 0,0 0-1 16,-5 6-6-16,5-6 6 0,-1 3-8 0,1 1-11 15,0-4 1-15,0 0 5 0,-3 3-6 0,3-3 2 16,0 0 0-16,3 4 7 0,-3-4 9 0,0 0 9 16,2 4 1-16,2-1 7 0,0-1 3 0,1 0-6 15,3-2 2-15,-2 1-6 0,6-1 0 0,-2 0 3 16,4 0-4-16,0 0-2 0,4 3-7 0,0-2 0 15,2 0-3-15,-1 1-3 0,2-1 0 0,-2-1-1 0,4 2-5 16,-6 2 0-16,1-1-1 0,-3 0-2 16,-1-2 1-16,5-1-2 0,-5 1-1 0,4 2-5 0,-1-2 5 15,2 0-1-15,0 1-2 0,0-2 1 0,0 0-3 16,-2 0-1-16,6 2 0 0,0-2 0 0,6 0 0 16,-1 3 3-16,-7-3-2 0,7 3 0 0,-5-3-5 15,5 1 3-15,-6 4-2 0,4-2 0 0,-6-3-7 16,0 0 9-16,-2 0 0 0,-4 0 0 0,4 1 3 15,-4-1-2-15,-1 0-3 0,1 3 4 0,4-2 2 16,-4-1 2-16,3-1 1 0,3 0 4 0,-2-2-3 16,2 3 3-16,3-4-3 0,7 3 3 0,-1-2-4 15,-2-1 0-15,2 1-4 0,1-1 2 0,-1 3 2 16,-7-4-3-16,5 1 0 0,0 4 1 0,-7 0 0 16,2 0-3-16,-3-1-3 0,1-1 1 0,-7 1 2 15,4 0-4-15,-7 2 0 0,4-2 1 0,-1-1 0 0,1 2-1 16,-1 0 2-16,1-2 0 0,-3 4 2 0,-1-4-4 15,8 2-3-15,-5-1 2 0,1-1 0 16,0 0 0-16,0-1 3 0,0 3-1 0,0-1-1 0,-1-2 1 16,0-2-2-16,6 5 1 0,-1-5 0 0,-1 4-3 15,-3-2-5-15,-2-1 7 0,-3 0 2 0,4 1-1 16,-5 2 2-16,1-2-2 0,-2 1 4 0,0-2-3 16,-1 0-1-16,1 0-1 0,-4-1-2 0,5 0 1 15,-2-2 2-15,2 0 3 0,-4 0 2 0,1-1-5 16,-1 3 1-16,2-5-3 0,-2 2-2 0,-3-2 4 15,3 3-1-15,0-4 0 0,-1 0 0 0,-2 2 1 16,3-2 0-16,-3 0-1 0,-1 0 3 0,0 0-5 16,0-1 4-16,-1 2-2 0,-2-3 0 0,2 4-2 0,-3-3 2 15,-1 3-3-15,-3-8 1 0,2 7 4 16,-3-4-3-16,0 2 2 0,0-3-1 0,-2 2 3 16,2 1-4-16,0 2 4 0,0 0-1 0,1 2 2 0,-1-3 0 15,-4 0 0-15,4 1-4 0,-1 3 1 0,0-3 1 16,1 3 3-16,0-4 0 0,-6 0-1 15,6 5 0-15,0-2 0 0,-4 2 0 0,3 0-2 16,-3 0-1-16,0 0-3 0,-1 0 5 0,-1 1-2 0,3 0 2 16,-4 1 1-16,3 0-2 0,-1 0-2 0,4 2 3 15,-2-2-1-15,-3 1 0 0,2-1-1 0,0 0 2 16,1 0 0-16,-5 2-6 0,3-1 3 0,-5-1-1 16,-1 1 2-16,1-2-3 0,0 1 3 0,1 3-2 15,-2-3 0-15,0 3 2 0,0 0-4 0,1-1 2 16,0 1 1-16,1-2 0 0,-4 2-5 0,3 1 7 15,-3 0-1-15,2 0 1 0,2-1 0 0,-1 1-4 16,-1 1 3-16,-1-2 0 0,2 2 4 0,0-1-6 0,1 1 0 16,-4 2 3-16,3-3-1 0,-2 0 0 0,-5-3-2 15,5 6-1-15,3-2 2 0,-2-1 1 0,-8 2-2 16,6-1 1-16,3 0 0 0,-3 2 0 0,-1-2 1 16,0-1-2-16,5 0-3 0,-5 1 6 0,3-1 2 15,2 2-4-15,-3 0 2 0,1-4-2 0,2 4 1 16,-5 1 1-16,4-2-1 0,1 2 0 0,-2 2 1 15,2-2-2-15,-3-1 0 0,3 1-3 0,0-1 6 16,2 1-1-16,-1 0-1 0,2-2 0 0,-3 2-3 16,0-2 0-16,0 2 4 0,0 0-5 0,1 1 4 15,0 1 0-15,0 0 0 0,1-2 1 0,0 1 0 16,1 0-3-16,-2 2 2 0,0-3-4 0,4 2 2 16,-5 0 3-16,4-2-3 0,2 1 1 0,1 0 0 0,-2 1 1 15,0-2 1-15,2 2-2 0,-1 0 0 0,-2-1 5 16,3-1-5-16,-2 5 0 0,1-3 0 15,3-1-1-15,-1-1 0 0,4-1 4 0,-3 3-3 16,4-1-2-16,-2-1-2 0,1-1 4 0,2 1 4 0,-2 1-2 16,-2 1-2-16,3-1 2 0,0 2-4 15,0-4 2-15,0 2 2 0,-2 1-2 0,2-1 0 16,-1 0-2-16,-2 3 3 0,3-4-2 0,-4 3 1 0,-1 0-2 16,3-2 3-16,1-3-1 0,-3 6 1 0,2-3-1 15,-1 2-6-15,-1-1 7 0,1 1 3 0,1-2-4 16,-2 2 1-16,1 1-1 0,-1-3-3 0,1 3 3 15,3-3 0-15,0-1 0 0,0 4 1 0,1-4-1 16,0 1 2-16,1-1-4 0,0 2 2 0,2 2 0 16,-2-2 0-16,0-1-1 0,1 1 1 0,1 2 1 15,-2-2 0-15,3 3-2 0,-1-2 2 0,-2-1 0 16,3 2-1-16,-1-1 3 0,1 1-4 0,-1-2 2 16,2 0 0-16,-1 2 1 0,0-3-1 0,-1 0-3 0,1 1 3 15,0 0-2-15,-4-1 2 0,4-1-3 16,4 2 3-16,-4 0-3 0,1-1 2 0,-1-4 0 15,1 7 1-15,0-2-3 0,1-3 7 0,-1 4-2 0,2-1-2 16,-2-1 1-16,3 1-1 0,-3 0 1 0,3-1-2 16,0 2 1-16,-2-3-1 0,2 0 1 0,0 2 0 15,1-2 1-15,-2 1-3 0,-1-1 2 16,3 2 2-16,-1-1-1 0,0-1-1 0,1 2 0 0,-1 0 7 16,4 1 16-16,1-3 2 0,2 3-1 0,0 1-4 15,6 0 7-15,1 1-5 0,1-5 3 0,9 2-5 16,2 3 1-16,-1-3-2 0,7-1-1 0,2 2-3 15,18-2 3-15,2 7-7 0,-3-6-10 0,-1 6-42 16,-1-2-63-16,0-1-66 0,-19-3-279 0,3 1-485 16,1-3 215-16</inkml:trace>
  <inkml:trace contextRef="#ctx0" brushRef="#br0" timeOffset="-46938.92">12632 4575 53 0,'0'0'78'0,"0"-4"-3"0,0 4-10 16,0 0-7-16,0 0-1 0,0 0-1 0,0 0-15 16,0 0 10-16,0 0 0 0,3-4 0 0,-3 4-9 15,0 0-2-15,0 0-6 0,0 0 6 0,0 0-6 16,0 0-5-16,0 0-2 0,0 0-5 0,0 0 6 15,0 0-3-15,0 0-11 0,0 0-4 0,0 0 4 16,0 0-4-16,0 0-1 0,0 0 0 0,0 0 0 16,0 0-2-16,0 0 1 0,0 0-3 0,10 0-2 15,-10 0 8-15,0 0-6 0,0 0-1 0,0 0-3 0,10 0-9 16,-10 0-1-16,7 0-9 0,-7 0 7 0,7 0-2 16,-7 0-2-16,12 1 2 0,-7-1-3 15,1 0 3-15,2 0-20 0,1 0 7 0,1 2 5 0,0-4-2 16,-1 2-4-16,1 2 5 0,2-4-4 0,2 2-2 15,-4 2-2-15,4-2-5 0,-1 0 13 0,0 0-2 16,1 0 6-16,-1 0-6 0,-1-2 0 0,1 1 7 16,1 1-11-16,3-2 8 0,-3-1 6 0,0 3-1 15,1 0 2-15,2-1 6 0,-1 2 7 0,1-2 7 16,4 1 12-16,-1 0 1 0,-2 0 7 0,2-3-1 16,1 1 10-16,-3 2-3 0,3-1-9 0,1 1 6 15,-3-2-6-15,11 1 10 0,-10 2-4 0,2-2-9 0,-2 1-7 16,1-2 8-16,-1 4-2 0,-1 1-5 0,1-3 6 15,-4 0-6-15,2 2 0 0,-4-1-2 0,5 2-8 16,3-3 8-16,-5 1-2 0,2 2-4 0,0-3 3 16,-2 0 0-16,-2 2-4 0,-2-2-1 0,6 0-2 15,-1 1 0-15,0-1 0 0,2 2-6 0,-2-4 6 16,1 2-3-16,2 0 5 0,5 0 0 0,-3 0 3 16,-1 0-4-16,6 0 3 0,0 0-4 0,-1-1 6 0,-5 1-3 15,-2 3 3-15,3-3-7 0,-6 0-4 16,3 1 5-16,-2 0-2 0,-4-1-3 0,-1 0 3 15,2 0 4-15,-3 1-1 0,1 0 4 0,0-1-2 0,-2 3-9 16,0-3-6-16,1 0 9 0,-1 2 5 0,1-1 2 16,0 1-5-16,3 0 0 0,-5-1-7 0,10 0 5 15,-3 0 6-15,2-1-4 0,0 2-5 0,1 0 2 16,-2 0 4-16,3 1 1 0,1 0-3 0,-3-1 0 16,4-1 0-16,-2 0-5 0,0 2 7 0,2-1-4 15,-2-1-1-15,-2 1-5 0,1-2 6 0,-2 0-6 16,1 2 5-16,-1-2-8 0,0 3 1 0,0-3 4 0,0 1 0 15,-4-1 5-15,3 2-12 0,1-1 10 16,-3 0-1-16,-2 1 6 0,4-2-1 0,1 1-6 16,0-1 0-16,-1 1 6 0,2-1-4 0,3 0-1 0,-7 3 6 15,6-1-6-15,-2-2-2 0,0 3 3 0,1-3 1 16,0 1 3-16,-1-1 1 0,1 0-7 0,-1 1 8 16,3 1-6-16,-4-1 2 0,1 1 3 0,2 0-6 15,-6 1 3-15,4-1-4 0,0 1 8 0,-2-2-3 16,3 0-5-16,-7 2 1 0,6-1-11 0,-5 0 15 15,4 0 3-15,1 0 1 0,-6 1-12 0,5-2 8 16,-5 0-2-16,1-1-1 0,2 3 3 0,4-3-3 16,-4 3 2-16,2-2 8 0,0 3-9 0,-1-2-3 15,0 1 0-15,1-1 6 0,3 0-3 0,-2-1-3 0,2 3 11 16,-5 0-15-16,6-3 11 0,-2 3-4 0,2-1 4 16,0-3 0-16,-2 1-6 0,-1 3-2 0,4-1 5 15,-5-3 2-15,5 2-5 0,-4 0 2 0,-2-2 2 16,2 0-9-16,-6 1 11 0,1 1-1 0,-3-1-2 15,1-1-2-15,1 1 2 0,-3-2 0 0,-1 2-6 16,1-1 3-16,-1 0 3 0,0 0 0 0,5 0 9 16,-5-1-11-16,0 1 0 0,1 0 5 0,2-1-2 15,-2 1-10-15,0 0 11 0,0 0-16 0,4-2 21 16,-2 1-5-16,0 1 1 0,1-3-17 0,6 0 14 0,0 2-4 16,-2-1 9-16,-4 1-6 0,2 0 4 0,5 0 0 15,-4 1 1-15,1-2-14 0,2-1 19 16,0 1-1-16,-3 1-1 0,1-1 4 0,0-2 1 0,2 1-8 15,-2 1 4-15,2 0 2 0,-5-3 0 0,4 0-3 16,1 2 3-16,-2 3-6 0,-2-3 10 0,2-1 1 16,2-1-6-16,-6 3 5 0,6 0 0 0,-1-1-3 15,-2 1 1-15,3-3 1 0,-2 2-1 0,2 2-3 16,-3 0 1-16,0-4 2 0,5 3-11 0,-9-1 10 16,8 1-5-16,-4-1 4 0,2 3-7 0,0-1 6 15,1 0-5-15,0-1-3 0,-1 0 4 0,0 0 0 16,1 1 1-16,-1 1-3 0,1-5 1 0,-2 5-2 0,-2 0 3 15,3 0-9-15,-5-2 11 0,5 2-4 16,-4-1-5-16,3 1 5 0,-3 0-1 0,-2 0 0 0,5 0-1 16,-5 0 2-16,4 0-5 0,-6-1 4 0,7 2 1 15,-4-2 4-15,-3 0-6 0,4 1-1 0,-2-2-3 16,0 2 1-16,0 0-3 0,-1 0-3 0,2-1 8 16,0 1 0-16,-1-1-2 0,1 0 5 0,1 1 2 15,-1-2-1-15,0 2-2 0,5-3-3 0,-5 3 7 16,2 0-5-16,-2 0-4 0,5-1 4 0,-5-1 0 15,4 2 0-15,2-1-2 0,-6 1-4 0,1 0-4 16,0 0 12-16,4 0-3 0,0 0-1 0,-4 1 4 0,0-1-3 16,-1 0-2-16,1 2 5 0,0-1 1 0,0-1-1 15,0 0-6-15,-1 0-1 0,0 0 8 16,2 3-10-16,-2-3 11 0,2 0-4 0,-2 0-1 0,1 2-3 16,0-2-1-16,-1 0 11 0,6 1-2 0,-5-1-7 15,3-3 1-15,-4 0-5 0,1 6 8 0,-2-3-3 16,2 0 3-16,3 0 0 0,-3 0 0 0,3 0 3 15,-1 0-6-15,-3 0 5 0,1 0-2 0,2-3 1 16,-3 6-2-16,7-6 2 0,-4 3-4 0,-4 0 10 16,2 0-8-16,-1 0 1 0,1 0 1 0,2 0-4 15,-2 0 4-15,-2-1 3 0,1 1-5 0,1-2 3 0,2 2-9 16,-2 0 4-16,1 0 5 0,1 0-4 0,2 3 3 16,0-4-1-16,0-2-1 0,-3 4 1 0,5 1-3 15,-3-1 6-15,1 2-3 0,1-3-3 0,-1 2 2 16,1 0-4-16,-1 2 5 0,4-3 2 0,-3 2-1 15,-1-3-5-15,1 2 1 0,1 1 3 0,-7-3-2 16,3 1-5-16,-4-1 3 0,1 2 1 0,5-1 0 16,1 0 2-16,-9 1-3 0,3-1 1 0,1 0 8 15,-5-1-5-15,4 3-6 0,-3-6 8 0,-5 3-4 16,7 3 2-16,-3-3 3 0,-3 0-4 0,2 2 7 16,-3-2-3-16,4-2 2 0,-3 4-6 0,1-2 5 0,0 0-8 15,2 0 0-15,-1 0 2 0,1 0 0 0,-1 3 1 16,3-6 0-16,-2 3 4 0,1 0 2 0,2 0-4 15,-2 3-1-15,1-6-1 0,-2 3 6 0,3 3-7 16,-6-3 2-16,3 0 0 0,4-3-2 0,-8 3 8 16,8 0-8-16,-5-2 4 0,1 2 1 15,-2 0 0-15,2 0-5 0,-1 0 5 0,0 0 4 0,2-3-4 16,-3 3 5-16,1 0 2 0,0 0-5 0,1 0 4 16,1-1-1-16,-1 1-2 0,2 0 0 0,0 0-4 0,-2-1 3 15,3 2-5-15,-3-2 2 0,0-1-2 16,1 2 4-16,-2 0-3 0,0-1 2 0,-2 0-4 0,-6 1 2 15,10 0-4-15,-10 0 4 0,9-2-6 0,-5 1 4 16,-4 1 1-16,8 0-6 0,-8 0 3 0,6 1 5 16,-6-1-6-16,0 0 2 0,0 0 7 0,7 2-8 15,-7-2 5-15,0 0-4 0,0 0-5 0,0 0 4 16,6-3 3-16,-6 3 1 0,0 0 0 0,0 0-3 16,0 0-17-16,0 0-17 0,0 0-33 0,0 0-74 15,0 0-81-15,-23 1-240 0,13-2 107 0</inkml:trace>
  <inkml:trace contextRef="#ctx0" brushRef="#br0" timeOffset="-7125.77">10556 4942 19 0,'2'-2'122'16,"-2"2"2"-16,0 0-12 0,0 0-2 0,0 0-11 15,0 0-6-15,0 0-7 0,4-3-7 0,-4 3-6 16,0 0-8-16,0 0-6 0,0 0-3 0,0 0-11 16,0-4-3-16,0 4-1 0,0 0-8 0,0 0-4 15,0 0 4-15,0 0-4 0,0 0-2 0,0 0 4 0,0 0-2 16,0 0 1-16,0 0-1 0,0 0 4 0,0 0 0 15,0 0 0-15,0 0 4 0,0 0-2 16,0 0 4-16,0 0 1 0,0 0-1 0,0 0 4 0,0 0 1 16,0 0-6-16,0 0-1 0,0 0-5 0,0 0 0 15,0 0-4-15,3-3-3 0,-3 3 1 0,0 0 2 16,0 0 0-16,0 0-2 0,0 0 2 0,0-5 0 16,0 5-1-16,0 0-2 0,0 0 1 0,0 0-1 15,0 0 1-15,2-4-3 0,-2 4-1 0,0 0-2 16,0 0-5-16,0 0 4 0,0 0-5 0,0 0-2 15,0 0-1-15,0 0-1 0,0 0-1 0,0 0 0 16,0 0-3-16,0 0-1 0,0 0 0 0,0 0-2 0,0 0 0 16,0 0 0-16,0 0-2 0,0 0 4 15,0 0-2-15,4 12-1 0,-4-7-1 0,0 2 1 16,0-3 2-16,0 1-4 0,4 3-1 0,-7-2 2 0,6 1 0 16,-3 2 1-16,0-2-3 0,1 2 2 0,-1-3 0 15,0 2 0-15,0 0 0 0,0-1 1 0,0-1-1 16,0 1-2-16,0 0 3 0,0-3 1 0,0 2-3 15,0 1 2-15,0-2-1 0,-1 2 0 0,1-3-2 16,0 0 1-16,-3 0 0 0,2-2 0 0,1-2-2 16,0 5 1-16,0-5 1 0,0 7 0 0,0-4 6 15,0-3-4-15,0 5 0 0,0-5-2 0,0 4 1 16,0-4 0-16,0 0-2 0,0 5 2 0,0-5-1 16,0 0 0-16,0 0 2 0,0 3-2 0,0-3 3 15,0 0-3-15,0 0 1 0,0 0 1 0,0 0 1 16,0 0 0-16,0 0-1 0,0 0 4 0,10 0-6 0,-10 0 3 15,5 0-3-15,-5 0-1 0,0 0 3 0,13-3 1 16,-13 3-2-16,9 0 1 0,-3 0 0 16,-2-1 0-16,-4 1-2 0,12-2 0 0,-12 2 0 0,5 0 0 15,1-2 1-15,-6 2 0 0,7-2 0 0,-7 2-1 16,6 0 0-16,-6 0 3 0,9-1-3 0,-5 0 2 0,-4 1-1 16,9-1-2-16,-3-1 2 0,-6 2-2 15,10 0 0-15,-1-2 1 0,-4 2 0 0,-5 0 0 16,12 0 0-16,-6 0-2 0,-6 0 3 0,9 0-1 0,-9 0-1 15,7 0-1-15,-7 0-12 0,0 0-9 16,6 0-10-16,-6 0-15 0,0 0-17 0,0 0-17 16,0 0-22-16,0 0-26 0,0 0-44 0,0 0-152 0,0 0-353 15,0 0 156-15</inkml:trace>
  <inkml:trace contextRef="#ctx0" brushRef="#br0" timeOffset="-6681.35">10645 4978 74 0,'0'0'151'0,"0"0"-13"0,0 0-9 0,0 0-16 15,0 0-11-15,0 0-8 0,0 0-11 0,4-7-12 16,-4 7-3-16,0 0-9 0,0 0-3 0,0 0-2 16,0 0-10-16,0 0-2 0,0 0-3 0,0 0-3 15,0 0-3-15,0 0-2 0,0 0-1 0,0 0-4 16,0 0-6-16,0 0 1 0,0 0-4 0,0 0-2 16,0 0-2-16,0 0 2 0,0 0-2 0,0 0-2 15,4 14 2-15,-3-11 0 0,-1 1 7 0,4 4 8 16,-3-3-3-16,0 0-2 0,2 5 3 0,-3-1-3 15,3 1-5-15,-2 0 1 0,3-1-1 0,-2 1 2 16,1 0-6-16,-2-3 3 0,2 3-4 0,-2-2-1 0,1 0 2 16,-2 2-3-16,2-3-1 0,0-1-1 0,-2 1-2 15,2-3 0-15,-1 1-1 0,0-2 3 16,-1 1-1-16,0-4-1 0,0 7-1 0,1-4 1 0,1 0-1 16,-2-3-5-16,1 6 4 0,-1-3-5 0,0 2-20 15,0-5-29-15,0 3-28 0,0-3-33 0,1 3-49 16,-1-3-108-16,0 0-289 0,0 0 129 0</inkml:trace>
  <inkml:trace contextRef="#ctx0" brushRef="#br0" timeOffset="-4809.18">10843 5006 97 0,'-5'-3'142'0,"5"0"-14"0,0 3-8 15,-4-7 2-15,4 7-5 0,0-2-6 0,-4-1-3 16,4 3-9-16,0-9-10 0,-1 5-9 0,1 0-3 0,0 4-4 15,-4-9-3-15,4 6 3 0,3-2-8 0,-6 2-3 16,3-3-7-16,0 2-5 0,0 4-3 0,-1-9-2 16,-3 5-4-16,3 0-3 0,1-1 0 0,-4-1 0 15,4 1-7-15,-4-1 0 0,3 2-6 0,-3-2-1 16,0-1 0-16,3 2-3 0,-3-1 0 0,-1 0 2 16,0 2 3-16,2-3-3 0,0 3-2 0,0-2-3 15,0 0-2-15,2 3-1 0,-4-4 1 0,4 2-4 16,-2 0 1-16,-2 3 2 0,3-1-1 0,-2-2-1 15,1 3-1-15,1-2-1 0,-2 0 0 0,4 4-1 0,-7-5-2 16,3 1 2-16,0 3-1 0,0-2-4 16,0 1 2-16,4 2-5 0,-8-6 3 0,4 6-1 0,4 0-2 15,-8-5 0-15,2 5 2 0,6 0-2 0,-9-2-1 16,4 2 4-16,5 0-5 0,-11-4 1 0,3 3 3 16,3-1-5-16,0 2 2 0,-3-3 3 0,2 3 4 15,1-2-1-15,-3 0 0 0,3 2 1 0,-2-1 3 16,7 1 1-16,-10-1 0 0,10 1-1 0,-9 0-3 15,9 0 0-15,-6 0-1 0,6 0 1 0,-8-1-2 16,8 1 0-16,-10 0 0 0,10 0-2 0,0 0 2 16,-9 1-1-16,9-1-2 0,-6 0 1 0,6 0 0 15,-8 1-3-15,0-1 1 0,3 1 0 0,0 1 1 16,-1-2-2-16,6 0 1 0,-12 2-1 0,7-2 0 0,5 0-1 16,-9 5 0-16,4-4 0 0,-3 1 1 0,5 0-3 15,-3-1 2-15,3 0 3 0,-1 2-4 0,4-3 2 16,-8 4-1-16,3-2-1 0,3 2 2 0,-1-1-3 15,-1-2 2-15,4-1-1 0,-5 5-2 0,1-1 2 16,3-1 1-16,-1 2 1 0,1-2-1 0,0 3 3 16,0-3-2-16,-2 2 2 0,2 3-2 0,-3-4-3 15,2 0 4-15,-1 4-3 0,2-3 0 0,-2 0 1 16,3 0 0-16,-1 0-1 0,-3-1 0 0,3 3 0 16,-2-4 4-16,3 2-3 0,-1 0 2 0,-2 0 2 15,2-1-5-15,-4 2 4 0,5-2-2 0,0 3 0 16,-1-2 0-16,-2 0 0 0,3 1 0 0,0-1 0 15,0-1 1-15,-1 0-1 0,1 1-1 0,-3 0 2 0,3-1-1 16,-1 2 1-16,1-1-2 0,0-1 0 0,-1 1 0 16,-2 0 1-16,3-1 0 0,0 2 2 15,-1 0 1-15,-2-3 0 0,3 4 0 0,-1-3 2 0,1 1-1 16,0 1 1-16,0-3-2 0,-3 0-2 0,3-3 2 16,0 7 1-16,3-3 4 0,-3-4-5 0,0 6-2 15,0-6 4-15,-3 6-1 0,6-3-2 0,-3 2-1 16,0-5 3-16,0 5-1 0,0-1 0 0,1-1-1 15,-1-3 1-15,3 8 3 0,-2-4-3 0,-1-2 2 16,3 3-1-16,-3-5-1 0,1 7 2 0,0-4 1 16,2 1-2-16,-2-1 3 0,-1 3 0 0,0-5-3 15,4 3 1-15,-4 0 5 0,2 1-4 0,2-1-1 0,-1-1-2 16,-2 2 5-16,3-1 3 0,-3-2-1 0,3 1-2 16,0 0-1-16,0-1 0 0,-3 2 2 15,4-1-2-15,0 0-1 0,-2 0-1 0,-2 0 0 0,3 2-1 16,0-2-2-16,-2 0 1 0,1 0 2 0,1-1 0 15,1 2-4-15,-4-2 3 0,4-1-1 0,-1 3 0 16,0-1-1-16,0-1-1 0,0 1 5 0,-1 2-4 16,4-3-2-16,-3 0 0 0,1 2 2 0,0 0-1 15,-1-1 1-15,1 1-2 0,1-2 0 0,-1 2 3 16,-2 0-2-16,3 0-1 0,-3-3 6 0,2 2-5 16,0 1-2-16,-1-2 3 0,2 1-3 0,-2-2 2 15,-1 2 0-15,0 0 0 0,1-1 0 0,0-2-1 0,-4 0 0 16,9 4 0-16,-4-3 0 0,-1 2-1 0,0-2 3 15,-4-1 0-15,9 5 0 0,-3-2-3 16,-1-3 4-16,2 0-3 0,-7 0-1 0,10 3 2 0,-1-3-1 16,-3 0 0-16,-2 2-2 0,5 0 1 0,-4-2 0 15,3 2 0-15,-3-1 0 0,1 3 2 0,-1-4-1 16,-5 0 0-16,12 1 0 0,-8 0 0 0,-4-1 0 16,9-1 1-16,-9 1-1 0,6 0 6 0,-1-1-6 15,-5 1 2-15,0 0 0 0,13-2 0 0,-13 2 2 16,8-2-2-16,-6 1-1 0,3 0-3 0,2-3 1 15,-2 3 1-15,1 1 0 0,-2-3 1 0,-4 3-1 16,6-3 0-16,-2-1-1 0,2 3-1 0,1-1 4 16,-2-1-3-16,-1 2 5 0,1-2-6 0,-1-1 1 0,2 1 1 15,-2 0-1-15,1 1 0 0,-1 0 1 0,0-2 1 16,1 1-3-16,-5 3 1 0,8-4 1 0,-6 3-1 16,2-4-1-16,-1 2 1 0,-1-2 0 0,1 1 4 15,-2 0-1-15,-1-1-1 0,3 2-1 0,-1-2-1 16,2 0 0-16,1-2 0 0,-1 4-3 0,0-2 4 15,-3-1-2-15,4 2-2 0,-5-3 6 0,3 3-6 16,1-1 1-16,-2-2 1 0,-1 3 1 0,2-3 1 16,-2 3 0-16,2 2-3 0,-2-4 0 0,1 0 1 15,-2 1-1-15,2 2 4 0,-1-2-2 0,-2 0 0 16,1 1 1-16,1 0 0 0,0 0-2 0,-1 0 2 0,0-1-2 16,0 0 0-16,0-1 0 0,0 2 0 15,-2-2 2-15,0 1 0 0,1-1-1 0,1 0 1 16,-1 0 1-16,0 0 1 0,-4 0 0 0,3 1-1 0,-1-2-2 15,1 2 2-15,1-3-1 0,-3 3 2 0,4-2 0 16,-5 1-1-16,5 0-1 0,-1 0 2 0,-2 1-1 16,2-1 0-16,0-1-1 0,1 3-1 0,-2-4 0 15,-1 1-1-15,0 1 3 0,2 0 1 0,1-1-1 16,-3 2-2-16,1-2 3 0,2 2-2 0,-3-2 0 16,-1 0-1-16,3 2 0 0,-3 0 1 0,3-2 2 15,-2 2 4-15,2-1-3 0,-4-1 1 0,1 3 1 16,3-2-2-16,-2-2-2 0,-2 4 2 0,1-3 1 0,-1 3-3 15,0-2 2-15,-4 0-3 0,4-1 2 0,-3 2-1 16,-1-3 0-16,0 3-1 0,3 0-2 16,-2 1 3-16,-2-3 1 0,1 2-3 0,1 0 0 0,2 1 0 15,-3-1 4-15,2 2-4 0,0-3 1 0,2 4 1 16,0-2-2-16,0 2-1 0,1 1 0 0,0-4-3 16,0 3-6-16,4 2-29 0,-7-3-30 0,7 3-38 15,-13 1-53-15,8 2-77 0,-3-2-202 0,2 4-475 16,-4-3 210-16</inkml:trace>
  <inkml:trace contextRef="#ctx0" brushRef="#br0" timeOffset="-2427.12">10662 4771 90 0,'-3'-5'185'16,"3"5"-12"-16,0 0-16 0,-1-3-17 0,1 3-11 0,0 0-14 15,-4-4-9-15,4 4-17 0,0 0-9 16,0 0-9-16,0 0-7 0,0 0-11 0,0 0-1 16,0 0-5-16,-9 7-4 0,5-3-1 0,-2 0-8 0,2 0-4 15,-1 4-2-15,-3-2 2 0,-2 3-3 0,1-1 2 16,0 2 2-16,-5-1 0 0,1 2-4 0,0 2 0 16,0-1-18-16,-2-2 0 0,1 1-1 0,2 0 6 15,0-3-3-15,2 1 1 0,0-1 0 0,1-1-1 16,2 0 1-16,0 0-4 0,1-3 0 0,0 3 0 15,1-3-1-15,4-2-2 0,-4 2 3 0,1 0-5 16,0-3 5-16,4-1-1 0,-4 3-1 0,4-3 6 16,0 0-2-16,-1 3 11 0,1-3 2 0,0 0-7 0,0 0 2 15,0 0-3-15,0 0 1 0,18-11-5 0,-8 7-1 16,-1-1 2-16,0 2-2 0,5-3 2 0,-4 1-5 16,4-2 0-16,-2 4-2 0,4-4-3 0,-3 3 1 15,-1-2 2-15,2 4-1 0,-3-3-2 0,3 0 0 16,-5 0 3-16,1 1-2 0,2-1 4 0,-2 3-8 15,-1-2 4-15,1 0-1 0,-3 1-1 0,-2 0 0 16,1 2-1-16,-2-2 1 0,4 1 0 0,-5 1-1 16,-3 1 3-16,7-4-5 0,-3 1 3 0,-4 3-1 15,4-1 1-15,-4 1-4 0,0 0 4 0,0 0-2 16,0 0 1-16,0 0 0 0,0 0 1 0,0 0-1 16,0 0 1-16,0 0 0 0,-4 11-1 0,-1-7 3 15,-2 0-4-15,0 1 2 0,-1 0 0 0,0 0 0 16,-1 3 2-16,-1-3 0 0,1 1 3 0,0 1-3 15,-1-2 1-15,1 2-3 0,0-3 4 0,0 1-3 0,0-1 4 16,4 1-2-16,-4 0-4 0,2-2 1 0,3 2 4 16,-1-2-4-16,1-2 0 0,0 4-1 0,1-2 1 15,3-3 5-15,-4 3-3 0,4-3-1 0,-5 0 1 16,5 0 0-16,0 0 3 0,0 0-3 0,0 0-1 16,0 0 3-16,20-3-4 0,-9-1 3 0,-1 0-2 15,3 0-2-15,1 2 2 0,0-2 1 0,-1 2-1 16,1-3-1-16,4 4-1 0,-5-2 1 0,1 2 1 15,-3 0-3-15,1-1 0 0,-2 0 2 0,1 1-1 0,-2-1-1 16,0 2 2-16,-4 0-3 0,-5 0 2 16,9 0-2-16,-5-1 3 0,-4 1-3 0,0 0 2 15,8 3-3-15,-8-3 1 0,4 3 1 0,-4-3 1 0,0 0-2 16,-7 7 1-16,6-5 0 0,-3 2 0 16,0-1 5-16,0 2-3 0,-1-1-4 0,-3 1 4 0,0 1 1 15,-1-1-2-15,0 2 2 0,-3-2-1 0,1 2-1 16,-4 1 0-16,3-1 0 0,-4 0 0 0,0 0 1 15,2-2 2-15,1 0-3 0,3 0 1 0,-3 1-1 16,3-3-3-16,1 2 7 0,2-3-4 0,1 1-1 16,1 0 0-16,0-3 2 0,1 2-1 0,4-2 2 15,-6 3 0-15,6-3 1 0,0 0-4 0,0 0 3 16,0 0-2-16,18-1 4 0,-10-1-4 0,4-3 0 16,-2 2 2-16,7-2-3 0,-2 1 1 0,-1 0-1 15,-1 0 1-15,1 2-2 0,-1-3 2 0,-4 3-3 0,5-1 2 16,-4-1 1-16,1 2-1 0,-3 2-1 0,0-1 1 15,0-1 1-15,-2 2-1 0,0-2-1 0,-6 2 1 16,11 0 0-16,-5 0 0 0,-6 0 0 0,9 2-1 16,-9-2 1-16,8 0-2 0,-6 2 2 0,2 0-1 15,-4-2 2-15,4 5-1 0,-4-5 0 0,-4 5-2 16,4 0 3-16,-4-2 1 0,0 3-2 0,-2-2-1 16,0 1 3-16,-3 1-3 0,2-3 4 0,-1 2-1 15,-1-1 2-15,-2 3-5 0,2-2 5 0,-1 0-4 16,1 0 2-16,0 1-2 0,-1-2 0 0,1-2 2 15,0 2 0-15,-2 1-2 0,3-2-1 0,0 0 4 16,3-3-2-16,-4 2-2 0,4 2 3 0,1-3-1 0,0 3-2 16,4-4 2-16,-5 1-3 0,5-1-1 0,0 0-3 15,0 0-2-15,0 0-2 0,13 2-7 0,-13-2-3 16,19-3-5-16,-7 3-5 0,-1-4-2 0,1 4 2 16,-2 0-2-16,3 0 4 0,-4 3 6 0,1-2-8 15,-1 0 11-15,-3 1 1 0,-1 1 0 0,1-3 0 16,-3 4 5-16,1 1-5 0,0-2 7 0,-3 2-2 15,-1 1 2-15,0-2 1 0,0 1-1 0,-1-1 3 16,-1 3 5-16,0-4-4 0,0 2 2 0,-1 2 6 16,-1-3-5-16,2 1 2 0,-1 1-3 0,1-1 4 15,-2 0-3-15,0 3-1 0,1 0 3 0,0-3 0 16,1 0 0-16,-2 2 0 0,3-2 2 0,0 2-1 16,0-2 2-16,-1-1 0 0,2 1 0 0,0 0 2 0,3-2-4 15,-1-1 3-15,-2-2-3 0,7 3 4 0,0-3-2 16,-7 0 4-16,15-3-5 0,-9 1 1 0,4-1 0 15,-1 0-3-15,-2-1 3 0,5 1 0 16,-3 0-3-16,-2 2 3 0,-1 1 5 0,1-3-7 0,0 3 4 16,-1-2-2-16,2 2 0 0,-4-2-1 0,-4 2 5 15,15 2-1-15,-11-4-4 0,1 6 0 0,3-4 2 16,-3 0-3-16,0 0 4 0,0 3-1 0,7-3-4 16,-2-3 7-16,-1 3-4 0,0 0-1 0,2-2 1 15,0-1 3-15,-1-1-5 0,0 1 5 0,-2-2 1 16,1-2-7-16,-3 2 4 0,4 0-1 0,-6-3 0 0,2 0 3 15,2 0-4-15,-4-3-1 0,2-1 2 0,-5-1 3 16,2 3-7-16,-3-3-7 0,-3-3-2 0,2-1-4 16,-3 0 0-16,-1 0 7 0,-1 0 0 0,0 0 0 15,0-1 3-15,1 1 1 0,-5-1-1 0,2 2-3 16,2-4 2-16,0 5 2 0,-2-1 1 0,-1 2 6 16,1 1-1-16,2 2 6 0,-2 1-5 0,3 0 4 15,-1 2-3-15,1-2-2 0,0 5 2 0,0-1-2 16,2-1 3-16,-2 3-8 0,0-1 4 0,0 0 1 15,-2 1-1-15,-3 1 4 0,1-1-4 0,1 1 1 16,2-1 4-16,-4 4-1 0,-3-2-3 0,-1 2 3 16,1-1-5-16,2-1 3 0,-3 4-4 0,2-2 7 0,-1 1 2 15,1 1-2-15,1-2-2 0,-1 0 0 0,0 2 1 16,-2 1-2-16,5 2 1 0,-1-4-2 0,-3 2 3 16,4 0 2-16,-1-2-5 0,-2 2 1 0,6 2 0 15,-2-2-1-15,0 0 4 0,1 4-1 0,-2-3-3 16,0 1 0-16,0 0 0 0,3 2 0 0,-2-1 6 15,2 5-4-15,-3-4-3 0,1 2-1 0,0 2 2 16,-2 1 0-16,0 1 1 0,1 2 2 0,0-3-2 16,-1 4 3-16,1-2 0 0,1 2-2 0,-2-1 0 15,4 1 2-15,-2 0-2 0,4-4 2 0,0-1 0 16,-2 1 4-16,2-1-2 0,3 1 11 0,-3 3 7 16,0 1 5-16,4-3-3 0,-1-1 0 0,1 0-7 15,0 0-2-15,1-2 0 0,2 0 0 0,-2 1-3 16,3-1 0-16,-3 0-3 0,3-1-2 0,2 1 2 0,2 6-2 15,-3-5 3-15,2-2-3 0,0 0 1 0,1 2 1 16,0-2-1-16,2-1-3 0,0 1-1 0,0-2 2 16,0 1-1-16,2-1-1 0,-1-1-2 0,2-2 3 15,-3 3-1-15,7-1 0 0,-3-5 1 0,5 2 1 16,-2-3-3-16,-1 1 1 0,4 1-1 0,-1-1-1 16,0-1 4-16,-1 0-3 0,2-1 0 0,-3 2-2 15,2-2-1-15,0-1 1 0,-6 1 1 0,1-2-3 16,-5 2 1-16,4-2 1 0,-2 0 2 0,-2-2 4 15,4-1 2-15,0 0 5 0,1-4 8 0,-3 3 4 16,-3-3 4-16,2 3 0 0,-1-3 1 0,4-6-2 16,-1 0-4-16,-2-2-3 0,-3 3-2 0,2-3-1 15,-1-7-3-15,0 8-1 0,-3-1-3 0,-1-3 0 0,-2 3-3 16,-2 0 0-16,0-3 0 0,0 3-5 16,0-1 4-16,-2 1-6 0,-2 1 3 0,-1 1-3 0,3 3-2 15,-5-3 1-15,4 4-1 0,-6-3 2 0,0 1-3 16,4 2 2-16,-5-1-1 0,0 1 1 0,-3-1-1 15,0 2 1-15,0 0-3 0,-2 2 0 0,1 0-3 16,-1-1 4-16,-1 1-2 0,5 3 0 0,-6 0 0 16,3 1 0-16,1 0-1 0,-1 0 1 0,1 3 1 15,-3-1 1-15,2 0 0 0,-3 3-2 0,3 0 2 0,0 0 0 16,0 3 1-16,-2 0-1 0,-1 4-2 16,-1 0-1-16,1-2 3 0,-1 5-1 0,0 1 0 15,3-1-12-15,-4 4-24 0,1 4-35 0,0 0-40 0,5-2-61 16,-4 3-223-16,5-2-425 0,-2-2 188 0</inkml:trace>
  <inkml:trace contextRef="#ctx0" brushRef="#br0" timeOffset="189.63">10645 6670 86 0,'0'0'165'0,"0"-5"-12"15,0 5 0-15,0 0-14 0,0 0-2 0,0 0-10 16,0 0-12-16,0-3-7 0,0 3-6 0,0 0-11 16,0 0-6-16,0 0-9 0,0 0-6 0,0 0-8 15,0 0-1-15,0 0-7 0,0 0 1 0,0 0-2 0,0 0 1 16,0 0-4-16,0 0 0 0,0 0 1 15,0 0 0-15,0 0 0 0,0 0-1 0,0 0-4 0,0 0-3 16,-4-4 1-16,4 4-5 0,0 0-10 0,0 0 3 16,0 0-8-16,0 0 1 0,-6-3-1 0,6 3-2 15,0 0-2-15,0 0-7 0,-13 5 4 0,9-4-5 16,-1 1 0-16,-1 2-1 0,-1 0 1 0,2 1-2 16,0 1-3-16,-3 0-1 0,1 1 2 0,-1 2 0 15,0-2-4-15,3-2-1 0,-1 2 1 0,2 0-3 16,0-2-5-16,-1 3 7 0,-3 1-1 0,5-1-1 0,-4 1 1 15,5-4 1-15,-1 2 1 0,1 0 0 0,-1 0 0 16,2 1-2-16,-2-3 2 0,2 4-2 16,0 1-1-16,-1-1-1 0,2-1 3 0,2 2-3 0,-2 1 2 15,0-4-2-15,0-1 0 0,1 1 1 0,0-2 0 16,1 4 0-16,0-2 1 0,-1-1 0 0,2 2 0 16,0-1-2-16,-1-1 3 0,2 1 0 0,0-1-6 15,-2 1 5-15,1-2-2 0,1 2 1 0,1-1 0 16,-3 0 4-16,2-1-5 0,0 0 4 0,1 0-3 15,0-1-1-15,0 0 2 0,0 1 1 0,2 0 1 16,-4-2-1-16,5 1-3 0,0 0 2 0,-3-1 0 0,4 1-1 16,-3 1 7-16,5-4 1 0,-5 2 0 15,7-1 4-15,-3-1 2 0,-1 1-3 0,4-2 3 16,-2 3-3-16,1-5-1 0,1 1 1 0,-1-1-1 0,1 2 0 16,-1-2-2-16,-2 1 0 0,1-2 1 0,-3 3-1 15,1-2-3-15,2-2 6 0,-2 1 0 0,3 1 8 16,-6 1 6-16,-1-1 3 0,3-2 1 0,-3 1-4 15,2-1 2-15,3-1-2 0,-5 0-1 0,-1 0 3 16,2-2 0-16,-2 2-5 0,4-3-4 0,-3-1-5 16,1-6 8-16,1 6-7 0,-4-1 1 0,1-2-2 15,1-1 0-15,2 2-2 0,-3 0 2 0,1 0-8 16,0-1 6-16,1 3-4 0,-2-1-1 0,-3 2-1 0,0-2 1 16,-2 3-1-16,4 0-1 0,-2-3 0 15,0 4-1-15,-1 0 2 0,-1-1 4 0,0 3-1 0,-2-3 0 16,1 2-7-16,-1 0 3 0,-1-1 4 0,1 2-1 15,-3-1-7-15,1 0 8 0,-4-1-2 0,2 3-2 16,0-3 2-16,2 3 0 0,-3-3-3 0,0 1 1 16,-1-1 3-16,0 3-3 0,0-3-1 0,-3 3 5 15,3-1-5-15,-1 2 3 0,0-1 1 0,-2 1 0 0,3-1-7 16,-1 2 4-16,-1-1 2 0,2 1-3 16,-1-2 1-16,0 2-2 0,1 1 3 0,1 0-2 15,0-1-1-15,2 1-1 0,0-3 0 0,6 3 1 0,-11 0-6 16,11 0 6-16,-9 0 0 0,9 0-6 0,-9 0 7 15,4 0-2-15,5 0 0 0,-9 3-2 0,9-3 1 16,-9 1-3-16,5 0 2 0,-1 1 2 0,1 0-1 16,-2 1-1-16,6-3 1 0,-9 3-6 0,5-3 1 15,4 0 0-15,-8 2 5 0,8-2-3 0,-6 2-6 16,6-2-9-16,-4 2-14 0,4-2-11 0,-4 4-17 16,4-4-18-16,-1 3-21 0,1-3-26 0,0 4-18 15,0-4-24-15,1 6-20 0,2-5-55 0,1 2-177 16,-4-3-454-16,0 0 201 0</inkml:trace>
  <inkml:trace contextRef="#ctx0" brushRef="#br0" timeOffset="1072.91">10706 6682 95 0,'4'-4'195'15,"-1"1"-15"-15,-2-1-10 0,-1 4-7 0,1-4-8 16,-1 4-10-16,0 0-10 0,2-4-14 0,-2 4-11 16,0 0-12-16,0 0-9 0,0 0-8 0,0 0-8 15,0 0-6-15,0 0-11 0,0 0-3 0,-18 7-9 16,11-3-2-16,1 1-2 0,-3 0-5 0,-1 2-6 15,1 1-6-15,-1 1 3 0,0 0-4 0,-1-1 2 16,1 4-3-16,-4 0-2 0,5-4 0 0,0 1 1 16,0-1-4-16,0-1 1 0,1 0-1 0,3-2-2 0,1 0-2 15,2-3-1-15,-3 3 1 0,2-2-2 0,2 1 1 16,1-4 4-16,0 3 12 0,0-3 6 0,0 0-2 16,0 0-1-16,17-2-5 0,-10-1 1 0,5 0-2 15,-1-1-9-15,1-1 4 0,4-4-3 0,-3 1 1 16,1 1-7-16,-2-1 3 0,2 1-2 0,-4 0 0 15,2 0-2-15,-3 1-2 0,-1 1 3 0,-1 1-2 16,-1-2 0-16,-2 3-5 0,0 0 2 0,1 0 1 0,-5 3-5 16,5-4 2-16,-5 4 0 0,0 0 0 0,3-1-1 15,-3 1 1-15,0 0-1 0,0 0 0 0,-3 11-2 16,0-7 0-16,1 2 0 0,-3 0 4 0,-1-3-3 16,0 6-1-16,1-4 2 0,0 1-1 0,-4 1 0 15,3 0-1-15,-2-2 2 0,0 2-4 0,0 1 3 16,1-2-1-16,1 2 0 0,2-3 1 0,-1-1 1 15,-1-1-2-15,3 2-3 0,-1-1 1 0,-1 1 4 0,4-1-5 16,-2 0 3-16,3-4 0 0,-4 4 0 16,4-4 3-16,0 0 1 0,0 0-2 0,0 0 3 15,0 0-2-15,13-8 3 0,-5 4-3 0,3-1 2 0,2-4-3 16,6 0 0-16,-7 1 1 0,6 0 1 16,-3 1-4-16,1 1 1 0,-3 1-2 0,0-1 2 0,-7 4-2 15,2-1-5-15,1 1 7 0,-4 0-7 0,2 0 4 16,-7 2-2-16,7 0 4 0,-7 0 1 0,5 2-3 15,-5-2 2-15,-5 8-1 0,1-4 3 0,-1 1 1 16,0 2-6-16,-5 0 2 0,1 0 3 0,1 0-2 16,-6 3-6-16,5 0 3 0,-1-3 3 0,0 2 1 0,1 1 1 15,0-4 1-15,-1 0 0 0,1 0-2 0,2-3-5 16,1 1 1-16,1 2 0 0,0-5 6 16,1 2 2-16,1-1-8 0,1 0 4 0,2-2 1 0,-4 3-4 15,4-3 2-15,0 0 2 0,0 0 1 0,0 0 2 16,0 0-1-16,0 0-2 0,0 0 2 0,23-5-3 15,-14 4 3-15,0-4-3 0,2 4 2 0,-2-2-4 16,3-2 1-16,-1 3 3 0,-2-1-4 0,-1 1 3 16,0 0 1-16,-2 1-4 0,-1 1 2 0,-5 0 0 15,9 1-3-15,-9-1 1 0,4 2-1 0,-4-2 2 16,-3 5-2-16,3-5 1 0,-6 10 0 0,0-8-3 0,0 2 3 16,-1 2-1-16,-1 0 2 0,0-1 0 15,-1 3-2-15,-1-1 1 0,3-1 1 0,0-1 1 16,1 3-1-16,-3 0-2 0,1-2 5 0,3 0-6 0,0-1 4 15,0 0-1-15,0 0-1 0,1-1 0 0,1 1 0 16,1-2-3-16,1 1 3 0,-2-1 5 0,3-3-1 16,4 5 0-16,0-4 0 0,-4-1-2 0,15 0 3 15,-3-1-3-15,0-2 2 0,1 3 0 0,1-2 0 16,-1 0-8-16,-1-1-11 0,0 3-6 0,1-1-12 16,-8-1-8-16,4 0-4 0,-4 0-9 0,-1-2-13 15,1 1-13-15,-4 0-16 0,2 1-25 0,-3 2-51 0,-4-10-190 16,-1 3-392-16,-3 0 174 0</inkml:trace>
  <inkml:trace contextRef="#ctx0" brushRef="#br0" timeOffset="1478.93">10671 6607 6 0,'0'0'146'16,"0"0"-8"-16,0 0-11 0,0 0 0 0,0 0-8 15,11 9-12-15,-8-6 4 0,-1 0-1 0,1 2 0 16,-1 1-8-16,1-1-3 0,0 5-3 0,1-1-2 15,-1 1-9-15,1 2-7 0,1-2-6 0,-1 3-8 16,0 2-2-16,4 0-4 0,-2-2-6 0,0 1-6 16,3 1-3-16,-2-3-5 0,3 2 0 0,-4-1-6 15,4-1-5-15,-1-1 1 0,-4-1-3 0,3-1-2 0,-3 1-5 16,-1-4 1-16,0 0-2 0,-3 1-5 0,4-3 0 16,-5-2 0-16,4 3-2 0,-3-1-2 0,2-1 4 15,-3-3-5-15,0 4 0 0,0-4-8 0,0 0-14 16,0 0-10-16,0 0-17 0,0 0-17 0,0 0-13 15,0 0-23-15,-18-11-11 0,17 6-18 0,-3 0-26 16,0 2-135-16,-1-8-309 0,-2 5 137 0</inkml:trace>
  <inkml:trace contextRef="#ctx0" brushRef="#br0" timeOffset="1855.93">10727 6813 123 0,'-6'-3'115'16,"0"1"8"-16,0-1 0 0,1 1 2 0,-1-1-8 16,0 3 0-16,1-1-2 0,1-2 5 0,4 3-7 0,-6-2-10 15,6 2-4-15,-6-4-7 0,6 4-11 0,0 0 0 16,0 0 0-16,-11 5 6 0,11-5-15 0,-3 5 3 15,0-2-7-15,3 1-6 0,0-4-7 0,-1 10-5 16,2-2-3-16,-1 1-6 0,0 0-6 0,0 2-6 16,0 0 4-16,3-3-2 0,-1 3 0 0,-1-5-9 15,-1 3 2-15,3-2-4 0,0-1 0 0,-2-1-3 16,-1-1 0-16,1 2-4 0,2-4 0 0,-3-2 0 0,-3 5 0 16,3-5-2-16,-5 2 0 0,5-2-2 15,0 0 2-15,-14-3-3 0,10-1-5 0,-6-3 3 16,1 2-2-16,1-1 2 0,3-2 9 0,-5 3 21 0,6-1 0 15,-1 3-1-15,1-2 1 0,0 3 3 0,3-3-2 16,-3 0-2-16,-1 3-5 0,5-2-5 0,0 4 0 16,-4-5-4-16,4 5-2 0,0 0-3 0,0 0-1 15,0 0-3-15,9 11 1 0,-5-5-4 0,0 0-1 16,1-1-1-16,-1 1 1 0,1 3 0 0,4-1 0 16,-3 1-1-16,-2-2-2 0,1 1-1 0,2-1-6 15,-2 0 2-15,-3-3 3 0,2 3-4 0,-1-3 3 0,-1 1-1 16,1-3-14-16,-2 3-21 0,-1-3-30 0,0 3-41 15,-1-2-31-15,1-3-68 0,-8 5-237 0,2-5-476 16,1 2 210-16</inkml:trace>
  <inkml:trace contextRef="#ctx0" brushRef="#br0" timeOffset="26470.83">22314 6738 22 0,'0'0'112'16,"0"0"-2"-16,4-3-5 0,-4 3-15 0,0 0-5 0,0 0 2 16,0 0-6-16,0 0-5 0,0 0 2 0,0 0-1 15,0 0 4-15,0 0-3 0,0 0-5 0,0 0-1 16,0 0 0-16,0 0-3 0,0 0 1 0,0 0-6 16,4-1-1-16,-4 1 2 0,0 0-9 0,0 0 3 15,0 0-5-15,0 0-5 0,0 0-6 0,0 0-2 0,0 0 0 16,0 0 2-16,4-4-4 0,-4 4-2 15,0 0-6-15,0 0 0 0,0 0 0 0,0-5-6 16,0 5 1-16,0 0-4 0,0 0-5 0,0 0 2 16,0-4-4-16,0 4 2 0,0 0-8 0,0 0 6 0,0 0 0 15,0 0-1-15,-3-6 3 0,3 6-8 0,0 0 5 16,0 0-2-16,0-4 0 0,0 4-6 0,0 0 4 16,3-3-5-16,-3 3 3 0,0 0 0 0,0-5 1 15,0 5-4-15,0 0 2 0,2-4-2 0,-2 4-1 16,0 0 0-16,0 0-4 0,0 0-6 0,0 0 9 15,0-4-1-15,0 4 1 0,0 0-1 0,0 0-1 0,0 0-3 16,0 0 3-16,0 0 1 0,0 0 1 16,0 0-3-16,0 0-1 0,0 0 4 0,0 0-3 15,0 0 1-15,0 0-2 0,0 0 2 0,-6-3 0 0,6 3 1 16,0 0-1-16,0 0 0 0,0 0-4 0,0 0 0 16,0 0 3-16,-13 7 2 0,9-7-4 0,4 0 5 15,-5 3-4-15,0-2 2 0,0 1-1 0,2 1 1 16,3-3-8-16,-5 3 8 0,0 1-2 0,1-2 1 15,0 2 0-15,-2-1 0 0,4 1-1 0,-2 0 2 16,1 1 0-16,-3-2 3 0,2 4-3 0,-1-2 2 16,0-1-6-16,2 1 3 0,-1 0 3 0,2 0-4 15,-2 1 2-15,-1-1-5 0,1-1 2 0,0 3 4 0,0-2 1 16,1 0-6-16,-3 0 6 0,3 2-5 0,-1 0 6 16,0 0-2-16,1 0-2 0,1-1 2 0,0 1-4 15,-2-1 4-15,4 0 1 0,-2 0 2 0,1 0 2 16,2-1 1-16,-2 1 1 0,1 0 2 0,0-1 0 15,1-1 0-15,-1-1 2 0,0 2-2 0,2 0 2 16,-1 0 0-16,-1-1-6 0,2 2 7 0,1-4 2 16,-3 2-5-16,0-4 1 0,5 7-4 0,-4-4-2 15,2 2 1-15,-3-3 1 0,2 2-1 0,0 0-2 16,0 1 1-16,-1-1-2 0,1 1-1 0,0 1 0 0,0-2-1 16,0 2 1-16,-1 0-1 0,3-1 1 0,-1 0 1 15,-1 0-1-15,0-1-2 0,0 1 3 0,1-1 0 16,-1 1-2-16,2 1-1 0,-1-2 0 0,-1-1 2 15,2 4-3-15,0-3 1 0,-2-2 1 0,1 2-2 16,-1-2 3-16,1 1 1 0,2 1 0 0,-1 0 0 16,1-2 2-16,1 0 0 0,2 3 1 0,-3-3 1 15,3 1 1-15,-3-1-4 0,4-2 1 0,-4 3-2 16,3-2 3-16,-2 0 0 0,2 1 0 0,-2-1-4 16,-1-1 1-16,-1 1 1 0,-4-1 0 0,9 0 1 15,-1 0 8-15,-8 0 0 0,6 0 2 0,-6 0-3 0,8-2-3 16,-3 0 1-16,-5 2-3 0,9-1 1 0,-5 0-2 15,-4 1 2-15,9-3-2 0,-4 3 4 0,-1-3 4 16,0 1 4-16,2-1-5 0,-1-1 3 0,0 2-4 16,2 0 1-16,-2 0-1 0,1-1-3 0,0-1-1 15,-2 0 1-15,1 0-1 0,1 2-2 0,-3-2 0 16,2-3 0-16,0 6-2 0,-1-3 1 0,1 2-1 16,-1-3-7-16,0 1 7 0,1 1-2 0,0-1 0 15,-1 0 3-15,-3 0-4 0,3 0 0 0,0 1 0 16,0 0 0-16,0-2 1 0,-2-1-3 0,3 2 3 0,-1 2 0 15,-3-3 5-15,2-1 1 0,1 2-1 0,-3 0 3 16,2-1 0-16,-2 0 1 0,0-2-5 0,3 2 0 16,-1 0 3-16,-2 1 5 0,-1-1 2 0,3 0 0 15,0 2-3-15,-3-1 0 0,0-1 0 0,3 1-6 16,-2 0 1-16,-1-1-2 0,0-2 1 0,3 1 3 16,-2 2-3-16,0-2-2 0,-1 0 1 0,2-1-4 15,-2 4 0-15,0-2 0 0,0 1 0 0,-2-2 0 16,2 1 4-16,0 1-1 0,-1-1 1 0,0 0-7 0,-2-2 5 15,2 2-8-15,1 0 6 0,-3 1-3 0,3-1 3 16,-1 0-6-16,-4-2 3 0,4 3 3 0,-2-1-3 16,2-1 4-16,-2 2-2 0,1-1-1 0,-1 2-2 15,3-2 1-15,-4 1 3 0,3 1 1 0,-2-1-8 16,1 0 9-16,-1 2-3 0,3 2-2 0,-6-7-1 16,5 5 1-16,-2-2 2 0,-1 2-2 0,4 2 6 15,-5-6-4-15,4 3-8 0,-3 0 8 0,1-1-1 0,3 4 0 16,-6-4 3-16,6 1-4 0,-1-1 4 15,1 4-1-15,-4-4-3 0,0 1 1 0,4 3-6 16,-5-4 11-16,1 4-11 0,0-2 3 0,4 2 3 0,-11-4 0 16,9 1 0-16,-4 2 4 0,2-2-8 0,4 3 6 15,-7-1-3-15,3-2 2 0,-1 1-2 0,5 2 1 16,-9-3 1-16,3 2 1 0,2 0-3 0,4 1 2 16,-12-5-3-16,7 5 5 0,5 0-6 0,-8-1 2 15,8 1 3-15,-7-1-3 0,3 1 3 0,4 0-5 16,-9-3 1-16,9 3 1 0,-6-2 1 0,6 2 3 15,-7 0-2-15,7 0-4 0,-6-2 2 0,6 2-1 16,-8-3 0-16,8 3-1 0,-9 0 1 0,4-2 1 0,5 2-1 16,-9-1 4-16,9 1-1 0,-9 0-1 0,9 0 1 15,-9 0-1-15,9 0-2 0,-7 0-2 0,1 1 2 16,6-1-1-16,-10 3 4 0,5-2-3 0,1 0-1 16,-1 2 1-16,-3-2 1 0,2 2 2 0,1-3-2 15,1 1-1-15,4-1 4 0,-10 4-4 0,5-1 0 16,-1-1-22-16,0 0-41 0,1 3-45 0,1-3-46 15,-1 4-58-15,1-2-291 0,3-2-546 0,-3 2 241 16</inkml:trace>
  <inkml:trace contextRef="#ctx0" brushRef="#br0" timeOffset="28320.91">22390 6706 113 0,'0'0'172'16,"0"0"-12"-16,0 0-15 0,0 0-13 0,0 0-3 16,0 0-18-16,0 0 1 0,0 0-10 0,0 0-3 15,0-4-6-15,0 4-3 0,0 0 0 0,0 0-8 16,0 0-1-16,0 0-7 0,0 0-3 0,0 0-9 0,-5-3-1 16,5 3-4-16,0 0-4 0,-4-4-3 15,4 4-9-15,-5-2-2 0,5 2-3 0,-9-1-2 0,2 0-9 16,1-2 1-16,1 2-4 0,-3 1-2 0,0-1 0 15,1-1-6-15,-1 2-3 0,-3 0 3 16,-1 0 0-16,3 0-3 0,-2 0 2 0,1 2-3 0,1-1-2 16,2 1-5-16,-3-2 5 0,0 3 1 0,1-1-4 15,1 0 3-15,0 1 1 0,2 0-3 0,1-1-5 16,-2 2 3-16,1-2 0 0,-1 3 8 0,0-3-11 16,5 3 8-16,-5-3-3 0,3 2 2 0,2 2-4 0,-2-3 1 15,-1 0-5-15,2 2 6 0,-2-2-2 16,4 1 2-16,-2-2 0 0,1 1-4 0,-1 1 2 15,2 0-10-15,1-4-11 0,1 5-8 0,-1-5-9 0,0 0 1 16,5 4-6-16,-1-1-6 0,4-3-3 0,-1 0-7 16,1 0 7-16,0 0 3 0,3 0-1 0,-1-3 14 15,2 3-2-15,-1-3 5 0,0 2 0 0,-1 0 7 16,1-1-2-16,0 0 5 0,-2-1-2 0,-1 2 7 16,0 0 0-16,-3 0 6 0,3-2-3 0,-3 1 1 15,0 2 7-15,4-2 3 0,-4 0 10 0,-5 2 0 16,9-3 5-16,-4 3 5 0,-5 0-6 0,8-4 2 0,-4 1 1 15,-4 3-5-15,6-1 2 0,-6 1 1 16,4-1-5-16,-4 1 1 0,5-3-3 0,-1 2 2 16,-4 1-2-16,0 0-3 0,0 0 3 0,0 0-4 0,6-3 1 15,-6 3-1-15,0 0-1 0,0 0-9 0,0 0 8 16,0 0-2-16,0 0 2 0,0 0 2 0,0 0-11 16,0 0 8-16,0 0 3 0,0 0 3 0,-10 14 5 15,5-12-2-15,1-1-2 0,-1 1 1 0,-3 0 3 0,1 2-7 16,-2-1 7-16,-1 0 3 0,-2 1-5 15,3 0 3-15,-2 0 2 0,-1-1 3 0,3-1-2 16,-4 1 1-16,5-1-3 0,2 0-6 0,1-2 3 0,-1 3-5 16,1-2 0-16,5-1 3 0,-7 3-4 0,4-2 1 15,3-1 2-15,-6 2-5 0,6-2 3 0,0 0 4 16,0 0 1-16,0 0 6 0,0 0-3 0,0 0-2 16,0 0-1-16,0 0 2 0,0 0-2 0,0 0-2 15,18-3 0-15,-18 3-1 0,11-3-7 0,-5 1 4 16,1 0 5-16,1 2-10 0,1 0 3 0,-2 0 3 15,1 0-2-15,3 0-2 0,-1 0 2 0,1 0-6 0,1 0-2 16,-2 2 7-16,0-1 3 0,2 1-3 16,-7-2 1-16,5 0 0 0,-2 2-1 0,-3-2-3 15,0 1 2-15,-5-1-2 0,8 0 3 0,-8 0 1 0,7 2-4 16,-7-2-3-16,7 0 3 0,-7 0-4 0,0 0 6 16,0 0-4-16,4 2 4 0,-4-2-3 0,0 0 0 15,0 0-5-15,0 0 5 0,0 0-1 0,0 0 3 16,-9 5-2-16,4-4 0 0,-3 2 3 0,2 0-2 15,-2-2-2-15,0 1-4 0,-6 0 6 0,5 0-1 16,-2 1 2-16,-1-2-4 0,2 3 8 0,-4-2-1 16,2 0-2-16,2 1 1 0,0-1-7 0,2-2 6 15,1 2 0-15,-5-1 3 0,6 0-4 0,-2 0-1 0,2 1 2 16,-2-1-2-16,3 1 1 0,1 0-1 0,4-2 0 16,0 0 2-16,-10 0 0 0,10 0-2 0,-5 0 1 15,5 0-1-15,0 0 1 0,-6 3-1 0,6-3 1 16,-4 1 0-16,4-1 2 0,0 0-2 0,0 0 1 15,0 0 1-15,0 0-4 0,0 0 2 0,0 0-1 16,1 6 2-16,-1-6-2 0,0 0 3 0,0 0-3 0,0 0 3 16,0 0-2-16,4 4 2 0,-4-4 0 15,9 1-1-15,-3-1-2 0,0 4 5 0,3-3-5 16,4 0 1-16,0 0 0 0,1 1 0 0,0 0-1 0,3 0 0 16,-1 1 0-16,0 0-2 0,0-1 2 0,-2 0 2 15,-1-2-1-15,1 1 1 0,-4 3-2 0,1-3 1 16,-4-1-2-16,0 2 0 0,-2-2 2 0,-5 0-1 15,10 0-1-15,-10 0-1 0,7 0 5 0,-7 0-6 16,6 3 4-16,-6-3 1 0,0 0-5 0,0 0 0 16,5 2 3-16,-5-2 0 0,0 0-3 0,0 0 3 15,0 0 3-15,0 0-3 0,0 0-1 0,0 0 0 16,0 0 0-16,-11 5 0 0,11-5 0 0,-6 0-2 0,2 2 1 16,4-2 3-16,-7 3-1 0,7-3-1 0,-12 3 1 15,5-2 0-15,-2 2 1 0,1-2-2 0,0 1 0 16,-3 0 1-16,-1 0 0 0,3-2-1 0,-5 1 4 15,4 4-2-15,-4-3-4 0,2 1 3 0,-1-2 3 16,2 2-3-16,0-1 0 0,-2 0-1 0,1 1 2 16,2-1-1-16,1 1 3 0,0-2-8 0,2 0 7 15,0-1 0-15,1 3-4 0,2-2 3 0,4-1 1 16,-6 2-3-16,6-2-3 0,-4 2 3 0,4-2 1 16,0 0 2-16,0 0-1 0,0 0 1 0,8 5-1 15,-6-3 4-15,6-2-4 0,-2 2 2 0,0-2-2 16,0 3 0-16,0-3 2 0,-1 1-3 0,3 0 1 0,-4 1 1 15,1-1 0-15,0 1-2 0,-5-2 2 0,9 0-3 16,-2 1 0-16,-2 0 1 0,3-1 1 0,-3 0 0 16,4 3 0-16,0-3-2 0,1 2-2 0,3 0 2 15,0-1 1-15,-3 1 0 0,3 1-1 0,-3-1 1 16,3 0 1-16,-3 1 1 0,0-2-4 0,-1 1-1 16,-2-1-1-16,-1 0 3 0,-1-1 2 0,-5 0-3 15,9 2 0-15,-9-2-4 0,8-1 4 0,-8 1 3 16,0 0-3-16,0 0 1 0,6 3-1 0,-6-3 1 0,0 0-1 15,0 0 2-15,0 0-2 0,0 0 1 16,0 0 2-16,-10 5-10 0,10-5 6 0,-9 2 4 0,5-1 0 16,4-1-4-16,-9 1 4 0,4 0 0 0,-1 1 0 15,6-2 0-15,-8 0-2 0,3 1 1 0,5-1 0 16,-8 1-1-16,8-1 3 0,0 0-2 0,-10-1-1 16,10 1-2-16,0 0 4 0,-6 1 2 0,6-1-1 15,0 0-2-15,0 0 1 0,-7 1-4 0,7-1 3 16,0 0 4-16,0 0-8 0,0 0 10 0,0 0-2 15,0 0 0-15,0 0-1 0,0 0 0 0,0 0 2 0,0 0 0 16,0 0 2-16,0 0-1 0,0 0-1 16,0 0-2-16,0 0-2 0,0 0 2 0,0 0 3 15,0 0-2-15,0 0-3 0,0 0 1 0,0 0 3 0,13 5-3 16,-5-5-1-16,2 6 1 0,-1-5 1 0,5 2-3 16,-2-1-8-16,-3 0-19 0,-1 1-27 0,0-1-40 15,2-4-80-15,-2-1-213 0,-2 1-418 0,-3-3 186 16</inkml:trace>
  <inkml:trace contextRef="#ctx0" brushRef="#br0" timeOffset="29137.84">22402 6800 41 0,'4'-2'177'0,"-4"2"-12"0,3-4-23 16,-1 1-10-16,-2 3-9 0,8-2-19 0,-4 1-9 0,-4 1-10 15,0 0-9-15,11 1-4 0,-11-1-15 0,11 1 0 16,-6-1-6-16,-5 0-1 0,0 0-5 0,7 0 0 16,-7 0-8-16,0 0 6 0,0 0-9 0,0 0 0 15,0 0-8-15,5 1 0 0,-5-1 2 0,3 4-2 16,-3-4-3-16,1 5-1 0,1-2-4 0,0 2 3 15,-2 2-5-15,2-2 1 0,0 4 1 0,1 1-2 16,0-3-4-16,-1 3 1 0,0-1-6 0,3-2 3 16,-5 1 0-16,4 0-2 0,-1-1 0 0,-1 0 1 0,2-3-1 15,-3 2-5-15,2-1 2 0,-2-1-1 0,2 2 5 16,-3-6-1-16,2 2 0 0,-2-2-4 0,0 0-1 16,4 2 6-16,-4-2-1 0,0 0 2 0,0 0-1 15,0 0-2-15,0 0-1 0,-4-11-3 0,4 11 6 16,-5-5-6-16,5 1 1 0,0 4 4 0,0-7 0 15,-1 4-8-15,1 3 1 0,-3-11 2 0,2 5 0 16,1 0 5-16,0 0-2 0,0 0 3 0,0-1 4 0,1 1-1 16,3-1 0-16,-4 2 0 0,5-2 1 0,-4 2-1 15,2-3-7-15,2 4-5 0,-5-1 10 0,4 1 4 16,-3 0 0-16,-1 4-1 0,3-5 1 0,-3 2-5 16,0 3 2-16,1-3 0 0,-1 3-3 0,0 0-3 15,0 0 0-15,0 0-1 0,0 0 2 0,0 0-1 16,0 0-2-16,0 0 1 0,0 0-2 0,0 0-1 15,0 0 1-15,0 0 2 0,0 0-2 0,0 0 3 16,-5 12-2-16,5-5-3 0,0 1 4 0,0 1-3 16,0 1 2-16,0 0-3 0,-2 0-29 0,2 1-47 15,0-3-70-15,-3 1-214 0,0-6-389 0,2 4 172 0</inkml:trace>
  <inkml:trace contextRef="#ctx0" brushRef="#br0" timeOffset="32403.84">10548 7461 118 0,'0'0'120'0,"-6"5"-2"0,6-5-4 0,0 0-11 16,0 0-6-16,0 0-4 0,0 0-3 0,0 0-6 15,0 0-7-15,0 0-7 0,0 0-6 0,0 0-5 16,0 0-3-16,0 0-5 0,0 0-2 0,0 0-7 16,0 0-3-16,0 0-2 0,0 0 5 0,0 0-1 15,0 0 3-15,0 0-1 0,0 0 5 0,0 0 1 0,0 0-2 16,0 0-3-16,0 0-4 0,0 0 0 0,0 0-2 16,0 0-5-16,0 0-2 0,0 0-1 0,0 0-3 15,0 0 3-15,0 0-4 0,-5-11-3 0,5 11-1 16,0 0-2-16,-2-3-5 0,2 3 4 0,0 0-3 0,0 0 0 15,-2-3-3-15,2 3 3 0,0 0 10 16,0 0-4-16,-3-4-2 0,3 4-4 0,0 0 2 16,0 0 1-16,0 0-5 0,-1-5 1 0,1 5-3 0,0 0 1 15,0 0-6-15,0 0 0 0,-3-3 3 0,3 3-3 16,0 0-1-16,0 0 2 0,0 0 0 0,0 0-1 16,0 0-2-16,-4-4 1 0,4 4-4 0,0 0 5 15,0 0-1-15,-2-4-8 0,2 4 8 0,0 0-1 16,0 0-2-16,-4-2-2 0,4 2 4 0,-2-4-3 15,2 4 1-15,-3-3-2 0,3 3 0 0,0 0 0 16,-4-3-2-16,2 1 1 0,2 2 2 0,-4-3-3 0,4 3-1 16,0 0 2-16,-7-4-2 0,7 4 1 15,-5 0 1-15,5 0-1 0,0 0-1 0,-11 0 5 16,11 0-8-16,0 0-3 0,0 0 10 0,-8 3-5 0,8-3-1 16,0 0 1-16,-5 1 5 0,5-1 1 0,-5 3-7 15,5-3-1-15,-4 2 8 0,4-2-2 0,-1 5 0 16,1-5-4-16,0 6 3 0,0-2-2 0,0-4 2 15,1 4 2-15,0 1-1 0,-1-1 2 0,3 0-1 0,-2-1 0 16,3 1 0-16,1 1 1 0,0-2-2 16,0 0 2-16,0 1-2 0,2 0-1 0,-1 0-2 15,1 1 3-15,-2-1-1 0,-1 0 0 0,2 1 0 0,-2 0 3 16,1 0-5-16,-3 1 2 0,2 0 2 0,-1-1-2 16,-1-1 2-16,-2 3-8 0,0-3 6 0,2-2 1 15,-1 5-1-15,-1-2-1 0,1-1 2 0,-1-1-1 16,-1 2 2-16,1 0-1 0,-1-2 2 15,1-3-2-15,-3 5-2 0,3-5 2 0,-2 4 1 0,2-4 1 16,-2 3-1-16,2-3-7 0,-4 4 8 0,2-2-3 16,2-2-7-16,-5 1 6 0,5-1 4 0,-4 3-3 0,4-3 1 15,-5 1 1-15,5-1-1 0,-8 3-1 0,8-3 1 16,-8 0 1-16,3 0-2 0,5 0 0 16,0 0 0-16,-15-3-1 0,10 3 3 0,5 0-2 0,-10-2-1 15,3-2 6-15,4 1-2 0,-3 1-2 0,1-1 7 16,0 0 6-16,1 2 2 0,-1-2 1 0,4 0 5 15,-3-1-3-15,2 1 2 0,-1-2-5 0,3 5 0 16,-1-7-2-16,1 4-2 0,0 3 1 0,1-9-3 16,3 7-3-16,2-1 2 0,-1 0-9 0,-1-2-24 15,6 1-17-15,-2 1-27 0,2 0-26 0,-1-2-17 16,3-1-38-16,-1 2-69 0,-1-2-133 0,2-1-380 0,-2 2 170 16</inkml:trace>
  <inkml:trace contextRef="#ctx0" brushRef="#br0" timeOffset="33287.14">10680 7342 78 0,'0'0'158'0,"0"0"-14"0,-3-2-13 15,3 2-12-15,0 0-8 0,0 0-13 0,0 0-7 16,0 0-9-16,0 0-9 0,0 0-7 0,0 0-1 16,0 0-6-16,0 0-8 0,0 0-8 0,0 0 1 15,0 0-8-15,0 0-8 0,0 0 4 0,0 0 1 0,0 0-4 16,0 0-6-16,0 0 4 0,0 0 0 0,0 0-2 15,0 0-3-15,0 0 0 0,0 0-3 0,6 11 1 16,-6-11-2-16,3 3 4 0,-4 0 7 0,1 2 5 16,1 2-4-16,0-4-1 0,-2 2 2 0,2 1-3 15,-1 0-7-15,2-1 3 0,-2 4 6 0,-2 0 5 16,1 1-11-16,1-3 3 0,1 5-6 0,-1-1 2 16,0-2 0-16,-1 4-1 0,1-1 3 0,-3 1-1 0,3-1-2 15,-1-1 5-15,0 3-3 0,0-5-3 16,-2 6 1-16,3 3-2 0,-3-6 1 0,3-2 0 15,-2 3-4-15,2-4-4 0,0 3 0 0,1-1 1 16,-2-3-3-16,1 0 2 0,1-2-4 0,-2 1-2 0,1-3 3 16,0 4-6-16,0-4-1 0,0 1 5 0,2 0-14 15,-2-2-17-15,3 1-16 0,-3-4-22 0,5 3-24 16,-1-1-27-16,-4-2-37 0,8 0-202 0,-8 0-379 16,8-4 169-16</inkml:trace>
  <inkml:trace contextRef="#ctx0" brushRef="#br0" timeOffset="34003.49">10897 7518 130 0,'1'-5'137'0,"-1"5"-3"0,1-6-11 15,1 3-8-15,-2 3-13 0,1-5-13 0,-1 1-7 16,1-1-15-16,-1 5 7 0,-1-7 2 0,1 3 5 15,0 4-8-15,-1-6 3 0,-1 3-7 0,1-1 0 16,-1 1-4-16,2 3-5 0,-3-7-5 0,-1 5 1 16,4 2-4-16,-5-4-2 0,0 3-5 0,5 1-5 15,-9-3-3-15,5 3-5 0,4 0-3 0,-10-1 0 16,10 1-5-16,-14 4-4 0,6-4-4 0,2 4 2 0,-3-2-1 16,5 1-3-16,-4 2 2 0,3-1-6 15,0 0 0-15,0 0 0 0,-3 4-2 0,5-2 0 0,0 0 1 16,-3-2-5-16,3 1 3 0,0 1 1 0,0 0 1 15,0-1-3-15,3 1 2 0,0-2 3 0,0 1 1 16,0-5-4-16,5 4 0 0,-5-4 0 0,3 1 0 16,3 1 0-16,-1-1-2 0,-5-1-1 0,15-3-5 15,-7 2 5-15,1-3 0 0,-1 3-2 0,2-5-1 0,-1 4 2 16,0-4 0-16,1 1-2 0,-3 0-1 16,-1 1 2-16,0-1-2 0,3 0 2 0,-4 0-3 15,1 2 2-15,-3-1-1 0,1 1 3 0,0 0-1 0,-1-1-2 16,2 1-1-16,-3 1 0 0,1-1 3 0,-3 3-4 15,4-4-1-15,-4 4 2 0,1-5 2 0,-1 5 2 16,0 0-3-16,0-3-2 0,0 3 4 0,3-2-3 16,-3 2 3-16,0 0 0 0,0 0-9 0,0 0 7 15,0 0 2-15,0 0-2 0,0 0-1 0,0 0-1 16,0 0 0-16,0 0 4 0,0 10 5 0,-2-6 2 16,1 1 10-16,1 1 6 0,0-1-9 0,1 2 9 0,-2 3 3 15,1 0-5-15,3 0 2 0,-2-2-1 16,-1 3-1-16,2 2-4 0,0-2-6 0,-1-1 4 0,0 0-6 15,2 1 4-15,-1-1-11 0,-2 1 9 0,4-3-4 16,-1 2 2-16,0-3-2 0,0 2-2 0,-2-4-19 16,2 1-37-16,-2-2-48 0,2-1-76 0,-2 0-237 15,-1-3-441-15,5 1 195 0</inkml:trace>
  <inkml:trace contextRef="#ctx0" brushRef="#br0" timeOffset="37477.69">22091 7514 36 0,'0'0'120'0,"0"0"-4"16,0 0-3-16,0 0-6 0,0 0 0 0,0 0-3 15,0 0-5-15,2-4-2 0,-2 4-3 0,0 0-7 0,0 0 3 16,0 0 0-16,0 0-5 0,0 0-2 16,0-4-7-16,0 4-4 0,0 0-3 0,0-4-4 0,0 4-7 15,0 0 0-15,0 0-6 0,0 0-7 0,0 0-1 16,0 0-10-16,0 0-1 0,0 0-4 0,0 0-3 15,0 0-4-15,-2-3-2 0,2 3 0 0,0 0-2 16,0 0-2-16,0 0-5 0,0 0 0 0,0 0 2 16,0 0-3-16,0 0 0 0,-6 11-1 0,6-11 0 0,-2 3-4 15,2-3 1-15,0 6-2 0,0-4-5 0,0-2 6 16,-2 6 0-16,0 0-4 0,2 0 2 0,0-6 5 16,6 5-6-16,-6 1 1 0,4 0 1 0,0-1-4 15,-3 2 2-15,3-1 1 0,0-1 0 0,1 1-1 16,-1 0 2-16,1-1-1 0,0 1-2 0,-2 0 0 15,1 1 2-15,-2-1-2 0,2-2 1 0,-4 3 1 16,4-4-5-16,-3 2 2 0,-1 0 1 0,3 0 0 16,-3-1-1-16,1-1-1 0,-1-3-2 0,0 6 2 15,0-4 0-15,0 3 4 0,0-5 0 0,0 0 0 0,-1 4-3 16,1-4 2-16,-3 3 1 0,3-3-2 0,0 0 1 16,-5 3-1-16,5-3 1 0,-4 2-1 15,4-2 2-15,0 0 2 0,-5 3-3 0,5-3-2 0,0 0-1 16,-8 1 4-16,8-1-3 0,0 0 1 0,-10-1-10 15,10 1-19-15,-5 1-20 0,5-1-24 0,0 0-23 16,0 0-44-16,0 0-189 0,-9-5-356 0,9 5 158 16</inkml:trace>
  <inkml:trace contextRef="#ctx0" brushRef="#br0" timeOffset="37854.63">22133 7507 43 0,'0'0'168'16,"0"0"-15"-16,4-3-11 0,-4 3-9 16,0 0-14-16,0 0-10 0,0 0-8 0,2-2-14 0,-2 2-2 15,8 0-12-15,-8 0-8 0,0 0-3 0,10 1-9 16,-10-1-2-16,8 0-6 0,-4 1-5 0,-4-1-12 16,10 0 4-16,-10 0-1 0,9 0-4 0,-5 2-4 15,-1-1-2-15,-3-1-1 0,7 0-1 0,-7 0-4 0,0 0 0 16,0 0-3-16,10 0 0 0,-10 0-3 0,0 0-9 15,5 3-23-15,-5-3-16 0,0 0-25 16,1 1-18-16,-1-1-31 0,0 0-133 0,0 0-266 0,0 0 118 16</inkml:trace>
  <inkml:trace contextRef="#ctx0" brushRef="#br0" timeOffset="38357.51">21996 7568 84 0,'0'0'171'16,"-6"-3"-8"-16,6 3-13 0,0 0-10 0,0 0-12 15,-4-4-6-15,4 4-8 0,-3-3-7 0,3 3-3 16,0 0-7-16,0 0-5 0,-4-2-3 0,4 2-4 15,0 0-6-15,0 0-2 0,0 0-3 0,0 0-2 0,-5 0-4 16,5 0-4-16,0 0-5 0,0 0-1 0,0 0-5 16,0 0-6-16,-1-4-3 0,1 4-5 0,0 0-6 15,0 0-2-15,0 0-4 0,0 0-4 0,0 0 1 16,0 0-3-16,0 0-4 0,0 0-1 0,0 0-1 16,0 0-1-16,0 0-2 0,0 0-1 0,0 0-1 15,0 0 0-15,0 0 2 0,0 0 1 0,0 0-2 16,0 0 0-16,0 0-2 0,0 0 2 0,0 0-2 15,0 0-4-15,0 0 1 0,0 0-2 0,0 0 0 16,0 0 2-16,0 0-3 0,0 0 0 0,0 0 1 16,0 0-1-16,1 11 1 0,-1-7-2 0,0 1 0 0,3 0 1 15,-3 0-1-15,0 0 0 0,0 2 0 0,0-1 1 16,1 5 3-16,0-1-4 0,-1 1-1 0,0-3-1 16,2 1 1-16,-1-1 0 0,-1 2-1 0,0 0 1 15,1-2 0-15,1 0 1 0,-4 2-2 0,2-3 2 16,0 1-1-16,2-2-1 0,-2-1 2 0,1 2 0 15,0-1-8-15,1-2-21 0,-2 2-26 0,1-2-29 0,0-2-31 16,3 1-47-16,-4-3-234 0,0 0-425 16,0 0 188-16</inkml:trace>
  <inkml:trace contextRef="#ctx0" brushRef="#br0" timeOffset="38938.21">22295 7461 132 0,'0'0'165'15,"0"0"-9"-15,0 0-13 0,0 0-9 0,0 0-8 16,0-6-10-16,0 6-3 0,0 0-12 0,0 0-2 16,0 0-5-16,0 0-6 0,3-3-5 0,-3 3-1 15,0 0-4-15,0 0 2 0,0 0 0 0,0 0 1 16,0 0-1-16,0 0-10 0,2-3-2 0,-2 3-5 16,0 0-11-16,0 0 4 0,0 0-9 0,0 0-1 15,0 0-6-15,0 0-4 0,0 0-3 0,0 0-5 16,0 0-4-16,0 0-1 0,0 0-7 0,0 0 1 0,0 0-1 15,0 0-5-15,0 0 2 0,0 0-1 16,0 0-3-16,0 0-2 0,0 0-1 0,0 0 1 0,0 0 0 16,0 0-3-16,0 0 1 0,-5 12-2 0,5-12 0 15,3 7 2-15,-3-1 0 0,-3 1-8 0,6-2 3 16,-3 4 2-16,-3-1 1 0,3 3 2 0,0-1-5 16,0 5 0-16,0-4 1 0,3 6-1 0,-3-2 2 15,0 3 1-15,0-1 1 0,-3-1-2 0,1 0 2 16,0-1 0-16,1-2 0 0,-2 0 1 0,2 0-1 0,-1-1-2 15,0 0 3-15,0-2-2 0,-1 2 0 16,1-3-1-16,0-1 2 0,2 1-2 0,0-1 1 0,-2-1-1 16,4 0-1-16,-2-2 0 0,0 0 0 0,0 2 2 15,0-2-3-15,0 0 3 0,0 2-1 0,0-3-1 16,0 1-5-16,0-1 8 0,0-4-2 0,2 5-2 16,0-1-14-16,-2-1-20 0,5-1-25 0,-5-2-36 15,5 0-54-15,-5 0-63 0,13-2-168 0,-8-1-412 16,0-3 182-16</inkml:trace>
  <inkml:trace contextRef="#ctx0" brushRef="#br0" timeOffset="39655.61">22597 7662 135 0,'0'-5'167'16,"0"5"-6"-16,0-7-14 0,1 2-12 0,-1-1-14 16,0 0-8-16,0 1-11 0,0-1-7 0,0 0-10 15,0 1 2-15,0 0-6 0,0-1-6 0,0 2-8 16,0-1-5-16,0 0-6 0,-1-2 0 0,1 3-1 15,0-1-8-15,-2 0 1 0,1 0-8 0,0 1-1 16,0 0-3-16,-2-4 3 0,-1 4-4 0,3 0 2 16,-2-1 1-16,1 1 0 0,-2-1-2 0,1 2-3 15,-3 0-3-15,2-3-2 0,0 3 0 0,2 0-1 16,-1 1-2-16,3 2-4 0,-5-5 0 0,1 3-5 16,4 2-1-16,-4-5-1 0,4 5-5 0,0 0 2 0,0 0-3 15,-7 0 1-15,7 0 2 0,0 0-8 0,0 0 6 16,-4 7-4-16,4-7 2 0,0 6-2 0,-3-3 0 15,3-3-2-15,3 5 0 0,-3 2 0 0,0-4-4 16,-3 0 6-16,3 2-1 0,3 2-1 0,-3-2 3 16,1 4-3-16,-1-3-1 0,0 1 0 0,4 0 0 15,-3 1-1-15,4-1 3 0,-1 2 0 0,1-1-1 16,-1 1-2-16,1 1 2 0,2 0 0 0,-3-2-2 16,-1-1 0-16,1 1 3 0,0 2-3 0,0-2 1 15,-3-2-1-15,3 2-2 0,-1-4 0 0,-2 1 1 0,1 3 0 16,0-4 1-16,-1 1 0 0,-1 1 1 0,0-2-2 15,0-1 3-15,0 0-7 0,0 1 5 16,0-4 1-16,4 8-3 0,-4-6 2 0,0 2-2 0,0-4 0 16,0 7 4-16,-4-3-3 0,4 0 1 0,0-4-1 15,0 4-2-15,0-4 0 0,0 6-5 0,0-6 2 16,0 4 1-16,0-4 4 0,-5 3 3 0,5-3 0 16,-8 1-3-16,8-1 0 0,-5 2 5 0,5-2 1 15,0 0 0-15,0 0 3 0,-14-6 10 0,13 4-3 0,-2-3 4 16,3 5-5-16,-5-7 6 0,5 2-2 0,-4-1-2 15,4 1 8-15,0-4-4 0,3 1 0 16,-2 3-1-16,-1-6 0 0,4 5 0 0,0-4-4 0,2 3-4 16,-1-2 2-16,3 0-3 0,-3 5 0 0,4-2-18 15,1 1-19-15,-2-1-16 0,0 1-30 0,2-1-33 16,-4 2-52-16,4 2-81 0,-2-2-150 0,2 0-420 16,-3 2 186-16</inkml:trace>
  <inkml:trace contextRef="#ctx0" brushRef="#br0" timeOffset="46337.86">22307 6762 84 0,'0'0'118'0,"0"0"3"0,0 0-14 0,0 0-5 16,0 0 4-16,0 0-6 0,0 0-2 0,0 0-2 15,0 0-1-15,0 0-1 0,0 0 0 0,0 0 0 16,0 0-10-16,0 0 0 0,0 0-8 0,0 0-3 16,0 0-4-16,0 0-6 0,0 0-8 0,0-3-2 15,0 3-10-15,0 0 1 0,0 0-6 0,0 0-2 16,-3-3-5-16,3 3-3 0,0 0-1 0,0 0-2 0,-4-4-4 15,4 4-1-15,0 0 0 0,-5-3-4 0,5 3-8 16,-5-2 2-16,5 2 1 0,-4-4-5 16,0 1 6-16,4 3-1 0,-5-2-4 0,5 2 5 0,-4-4-3 15,0 1-2-15,4 3-1 0,-6-6-1 0,1 4 0 16,1 1 4-16,0-3-4 0,0 1-1 0,1 1 2 16,-3-2-1-16,2 1-3 0,-2 0 5 0,1-1-4 15,0 0-2-15,0 1 5 0,0-1-1 0,-3 0 0 16,2 2-3-16,1-4-3 0,-2 1 4 0,0 4 4 15,-1-4-3-15,3 1-1 0,-3-2 1 0,2 4 0 0,-3-3-2 16,1 0 3-16,3 0-5 0,0 3 3 0,-4-3-2 16,1 1 1-16,3 1 1 0,-4-1 3 0,-1 0-3 15,5 2 0-15,-3-2-1 0,1-2-1 0,-5 4 4 16,3-2-2-16,3 1-4 0,-6 0 4 0,6-1-2 16,-3 1 3-16,3 1-3 0,-2-1 0 0,-1 0 2 15,1-1-1-15,2 3 1 0,-3-1-2 0,4-1 0 16,-1 1 2-16,-1 1-3 0,2 0 2 0,5 1-3 15,-13-2 2-15,7 2-7 0,6 0 5 0,-12 0 0 0,6 0 2 16,6 0-4-16,-9 0 3 0,4 2-1 16,-3-1-4-16,4-1 7 0,4 0-2 0,-11 3 1 0,3-3-1 15,3 1 1-15,-1 1-3 0,6-2 1 0,-8 3 0 16,2 1 1-16,1-3 2 0,-1 2 1 0,1-1-3 16,-2 0 0-16,0 2 2 0,2 2-4 0,0-3 3 15,0 1 1-15,-1 1-5 0,1-2 6 0,-2 2-2 16,2 0 0-16,0-1-5 0,-3 0 3 0,-1 1 1 0,4-2 2 15,-4 1-1-15,3-1 2 0,1-1-3 0,-2 2 2 16,2-3-4-16,1 2 3 0,-1-1 0 16,0 0-6-16,0 1 5 0,5-3-5 0,-9 5 5 0,4-3 1 15,1-2 0-15,-1 4 2 0,-3 0-3 0,5-1-1 16,-3-2 2-16,1 4 5 0,0-2-8 0,-2-1 1 16,1 2 1-16,3-2 0 0,-3 2 0 0,1-1-4 15,1 0 3-15,1 0 1 0,-2 0 1 0,2 1 0 16,-2-1 3-16,0 0 0 0,1-1 0 0,0 0 1 15,0 3-2-15,-2-1 1 0,2-3 0 0,0 2 3 16,0-1 0-16,1 3-4 0,-3-2 2 0,4-1-1 0,-3 0 1 16,5-2 0-16,-8 4-4 0,6-1 7 15,-2 0 6-15,0 0 4 0,4-3-2 0,-8 4 4 0,7-3-6 16,1-1 0-16,-5 1 3 0,5-1-3 0,-4 6 2 16,4-6-3-16,0 0-2 0,-4 1 1 0,4-1-3 15,-1 4 3-15,1-4-8 0,0 0 4 0,0 0 2 16,5 4-27-16,-1-2-35 0,-4-2-31 0,11 3-45 15,-6-3-56-15,1 0-199 0,-6 0-414 0,13-1 183 16</inkml:trace>
  <inkml:trace contextRef="#ctx0" brushRef="#br0" timeOffset="46858.51">21422 6692 149 0,'0'-4'154'0,"2"0"-13"0,-2 4-5 0,2-6-1 16,-2 3-9-16,0 3-10 0,0-5-4 15,0 5-3-15,1-5-9 0,-1 5-7 0,0-3-17 0,0 3 0 16,0 0-3-16,4-4-5 0,-4 4-2 0,0 0-9 15,0 0 2-15,0 0-8 0,0 0-5 0,0 0 0 16,0-4-5-16,0 4-8 0,0 0-6 0,0 0 3 16,0 0-5-16,0 0-2 0,0 0-5 0,0 0-1 15,0 0-1-15,0 0 1 0,0 0-8 0,0 0 1 16,0 0 1-16,0 0-5 0,0 0 2 0,4 11 0 16,-4-9 2-16,0-2-5 0,1 7-2 0,-1-3 4 15,3 0-2-15,-3-2-1 0,0-2 0 0,0 10-2 0,-3-5 2 16,2-1-2-16,1-1 4 0,-4 0-5 15,4 3 0-15,0-6 0 0,-4 5 0 0,3-2-1 0,-1-1 1 16,2-2 1-16,-2 5-4 0,2-5 2 0,0 0-1 16,0 5 2-16,0-5 5 0,0 4-1 0,0-4-5 15,4 6 6-15,1-6 8 0,-1 3-3 0,1-1 2 16,4 0-1-16,-4 0 1 0,4 3 2 0,3 0 0 0,-1-2-9 16,2 1 2-16,-3 2-2 0,3-4 5 15,-1 3 0-15,-1-3-1 0,-1 2 2 0,-1-1-6 16,-1-2 1-16,-1 1-3 0,-1 1 4 0,0-2-3 0,-1-1 1 15,-5 0-4-15,8 4-6 0,-6-3-25 16,-2-1-37-16,5 3-47 0,-5-3-60 0,0 0-189 16,0 0-393-16,0 0 174 0</inkml:trace>
  <inkml:trace contextRef="#ctx0" brushRef="#br0" timeOffset="48654.72">21503 7028 26 0,'5'-3'129'15,"0"-1"-3"-15,-2-1 1 0,0 0-1 0,1 0-7 16,0-2-7-16,0 2-3 0,-1-3-3 0,1 1-8 0,0-1-8 16,-1 2 7-16,1-3-7 0,0-1-7 15,0 2-7-15,-1-1-5 0,0 2-2 0,0 2 0 16,0-1 1-16,-2-1-4 0,2 2 0 0,-2-4-11 0,1 6-1 15,0-2-6-15,-2-3-2 0,0 2-5 0,0-1 2 16,-1 2-2-16,0 2-3 0,-1-4-7 0,0 2 1 16,-1 1-4-16,1-1-4 0,1 2-3 0,-1-1-3 15,0 0-2-15,0 0-2 0,2 4 1 0,-5-4-2 0,3 2-3 16,2 2 1-16,-5-6-4 0,3 4 1 16,2 2 1-16,-6 0-4 0,2-3 1 0,4 3 2 15,-9-2-5-15,9 2 3 0,-13 0-3 0,8-2 2 0,-2 1-1 16,0 0-3-16,1 1 1 0,6 0 0 0,-13 1 1 15,5 0-1-15,3-1 1 0,-4 3-1 0,0-2-2 16,3 2 1-16,-2-2 1 0,1 2-1 0,0 2 0 16,-3-2 1-16,4 2-2 0,-3-1 1 0,-1 1 2 15,1 2-3-15,1 1 0 0,-1 0-7 0,0-2 10 16,-1 2-6-16,3 0 6 0,-2 1-2 0,0-2 1 16,2 2 0-16,0-2-2 0,-1 1 1 0,1-1-2 0,1 3 0 15,-1-2 4-15,3-1-2 0,-2 3-1 16,2-1 1-16,-1 1 1 0,1-1-1 0,-1 1 1 15,4-1 1-15,-3 1-3 0,0 0 0 0,3 1 11 16,-3 0 5-16,4 0-1 0,-4 1-4 0,4-2-1 0,-1 1 5 16,-2 0-9-16,2-1 4 0,-1 0 6 0,2-1 3 15,0 3-2-15,2-1-6 0,-2-2 6 0,0 1-4 16,1 0 0-16,2-1 1 0,-2 1-1 0,-1-4-4 16,0 5 1-16,0-6-1 0,3 4-3 0,-2-2 3 15,0 0-2-15,2-2 0 0,3 2-1 0,-3-1 0 16,-2 1 0-16,4-2 1 0,-1 2 2 0,1-3-4 0,-1 2 0 15,5 1 2-15,-4-3-1 0,3 4-1 0,1-4 2 16,0 2-2-16,1-3-3 0,0 2 3 16,-2-1-1-16,1 1 2 0,1-3-2 0,0 3 2 0,0-3-2 15,-2 2-3-15,-1-3 0 0,1 0 1 0,-1 0 0 16,0-1 2-16,1 2-1 0,0-1-1 0,-1-1 2 16,1 0-1-16,1 0-2 0,1-1 1 0,-2 1-2 15,-2-3 0-15,2 2 2 0,-2 0 1 0,2-3-3 16,0 2 2-16,2-3 0 0,-2 3-1 0,-2-3 0 15,0 1 2-15,2-1-1 0,4 1-4 0,-5-3 4 16,2 0 0-16,0 0-2 0,-1 2 0 0,-2-3 3 0,3 1-3 16,-4 0 1-16,2-2-2 0,-4 3 0 0,3-3 1 15,-1 0 1-15,-1 1-1 0,0-2-2 16,0 0 3-16,0 3-3 0,-2 2 1 0,1-6 2 0,1 4 0 16,-4 0-3-16,2 1 4 0,0 1-2 0,-2-2 1 15,0 1 1-15,-2 1-1 0,2-2 3 0,-2 1 3 16,2 1-1-16,-1-2 1 0,-2 0 0 0,0 1-2 15,1-2 4-15,-3-2 0 0,-4 2-3 0,4-2 1 16,-1 1 0-16,-1-1-4 0,0 1 3 0,-2 0 2 16,1 0-2-16,0 1 5 0,3 0-3 0,-4-1 0 15,2 3 0-15,0-4-2 0,1 3-4 0,-2 0 5 0,1 0-3 16,1 2-4-16,-1 0 7 0,1 0-3 0,-1 1-1 16,3 0 0-16,-1 0-3 0,-3 1 2 15,2 1 2-15,1-2-2 0,-3 1 0 0,3 1 0 0,0 1 0 16,-3 0-2-16,8 1 1 0,-10-1 0 0,8-2 0 15,-4 2-3-15,6 1 6 0,-9 0 0 0,9 0-4 16,-10 0 0-16,10 0 0 0,-9 0-1 0,2 1 0 16,-1-3 0-16,0 3 2 0,-2-1 0 0,2 0 0 15,1 2 0-15,-5-2-2 0,5 0 2 0,-5 2-3 16,3 0 3-16,-1-1-3 0,1 4 3 0,4-5-4 16,-3 0 3-16,3 1-3 0,0 0 4 0,-1 2-4 0,-1-1 3 15,2 2-1-15,4-1 2 0,-3 1-2 0,1 0 1 16,2 0-5-16,-3 0 5 0,3 0 0 0,-3 0 1 15,4-4-3-15,4 5 0 0,-3 0 5 0,2-1-1 16,-2-1 0-16,4 2-1 0,-1 0 1 0,1-2-1 16,2 1 0-16,0-3-1 0,2 3 1 0,2 0 2 15,1-1-1-15,-2-3-5 0,1 0-1 0,3 2 2 16,-3-2-3-16,2 0 3 0,-3-2-6 0,1 1 0 16,-1 0 3-16,1-2 2 0,-4 2-2 0,0-1-4 0,-2 1 6 15,0-1 0-15,1 1 2 0,-6 1-4 16,7-3 1-16,-7 3 1 0,0 0-1 0,5 0-1 0,-5 0 2 15,0 0-2-15,0 0 2 0,0 0 1 16,0 0-2-16,-14 8 1 0,9-6 2 0,-4 1 0 0,2-1-2 16,0 2 0-16,-2-2-6 0,3 2 8 0,-4 0-1 15,1-1 1-15,1 3-2 0,0-5 5 0,2 2-3 16,2-1-1-16,-1 0-1 0,1 3 3 0,0-4-2 16,0 3-3-16,4-4-5 0,-6 2-2 0,6-2 2 15,-4 3-5-15,4-3 2 0,0 0 1 0,0 0-1 0,0 0-2 16,0 0 3-16,0 0 1 0,0 0-3 0,17 0 0 15,-11 0 3-15,-6 0-3 0,17-4 3 16,-11 3 0-16,-1 0 2 0,2 0-2 0,-1 1 2 0,-6 0 1 16,12-2 2-16,-12 2 0 0,7 2-1 0,-7-2 0 15,4 2-1-15,-4-2 2 0,1 4 3 0,-1-4-2 16,-1 6 1-16,-3 0 2 0,0-3-1 0,3 0 2 16,-3 4-3-16,-3-2 1 0,4-1 1 0,-3 1 2 15,2-1-1-15,-1 0 1 0,1 0 2 0,-1 0-4 0,0-2 2 16,2 2-3-16,2-1 3 0,1-3-1 15,0 4 0-15,0-4-3 0,3 4 3 0,-3-4-1 0,7 1-1 16,-7-1-7-16,6 3 4 0,1-3-2 16,-7 0 2-16,12 0-2 0,-4 0 3 0,-1 2 0 0,0-2 1 15,1 0 1-15,-2 3-1 0,2-3 0 0,-3 2 0 16,0 0 0-16,3-1-1 0,-8-1 3 0,9 2-3 16,-5-1 2-16,-4-1 2 0,2 1-2 0,-2-1 1 15,4 3-3-15,-4-3 2 0,4 3 1 0,-4-3 1 16,-4 4-2-16,4-4 2 0,-4 7-3 0,2-3 3 15,-2 1-1-15,0 0 1 0,-2 0 1 0,2-2-2 16,-2 1 4-16,3 2-4 0,-1 0 3 0,-2-3-1 16,0 3 2-16,-1-1-2 0,3-1 3 0,-2-2-1 0,1 1 0 15,-2 4 1-15,4-3-23 0,-3-1-37 0,4-1-37 16,-2 3-42-16,4-5-71 0,-7 3-157 0,7-3-394 16,0 0 175-16</inkml:trace>
  <inkml:trace contextRef="#ctx0" brushRef="#br0" timeOffset="51484">21290 6938 37 0,'0'0'70'0,"0"0"-1"0,0 0-9 0,0 0-2 16,0 0-9-16,0 0 5 0,0 0-5 0,0 0-1 16,0 0-7-16,0 0 9 0,0 0 3 0,0 0-4 15,0 0 1-15,0 0-1 0,0 0-6 0,0 0 5 16,0 0-5-16,0 0-6 0,0 0 11 0,0 0-4 15,0 0-7-15,0 0 3 0,0 0-4 0,0 0-6 16,0 0-6-16,0 0-2 0,0 0 1 0,0 0 1 16,0 0-4-16,0 0 0 0,0 0-5 0,0 0 2 15,0 0-3-15,0 0-1 0,0 0-1 0,0 0 5 16,0 0-1-16,0 0-4 0,0 0-3 0,0 0 5 16,0 0 2-16,0 0 1 0,0 0-3 0,0 0-2 0,0 0 0 15,0 0-2-15,0 0 2 0,0 0 1 0,0 0-2 16,0 0-3-16,-7-10 0 0,7 10 0 0,0 0 0 15,0 0 0-15,-4-6-2 0,4 6-3 0,-2-2 5 16,2 2-5-16,-3-4 3 0,-1 0-3 0,0 2 1 16,4 2-3-16,-6-3 2 0,6 3-2 0,-4-3 2 15,4 3-2-15,-2-2 0 0,-1-1-1 0,-1-1 6 0,4 4 9 16,-4-5 1-16,4 5 5 0,-5 0-3 0,5 0-4 16,-5-2 5-16,5 2-6 0,-5-3-1 15,1 2 0-15,-1 0-4 0,5 1 1 0,-4-5-2 0,-1 4 3 16,5 1-4-16,-9-4 0 0,6 2 2 0,1-2-4 15,2 4 0-15,-8-2-1 0,3-2-1 0,1 3-2 16,1-1 1-16,-2-1 1 0,2 0 1 0,-1 1 3 16,-1 1-3-16,5 1 0 0,-6-5-1 0,0 3 1 15,0-1 2-15,2 1-4 0,-1-1-2 0,0 3 0 16,1-5-1-16,0 4 4 0,-1-2 0 0,-1 2-2 0,0-2 0 16,0 2 0-16,3-4 0 0,-3 5 3 0,0-2 0 15,1 0-1-15,5 2 5 0,-6-6-6 0,-1 5 7 16,6-3-2-16,-3 3 0 0,4 1-2 0,-7-4 0 15,4 3-2-15,-2-2 4 0,5 3-2 0,-8-3-3 16,3 1 3-16,0-1-2 0,-3-1-2 0,3 2 3 0,-3-1 4 16,3 0 12-16,-5 1-1 0,5-1-2 15,-3-1-1-15,3 1-3 0,-4-2-6 0,-2 3 4 0,1-2-1 16,2 1 1-16,-2-2 3 0,2 2-3 0,2 1 5 16,-1-1-1-16,-3-1 2 0,0 0-5 0,2 2-4 15,1 0 3-15,0-1 1 0,1 1-3 0,-1-2 1 16,1 3 0-16,-3 0-2 0,5-2 1 0,-2 1-1 15,-1 0-4-15,0 0 2 0,-1 1-2 0,0-2 3 16,2 1-4-16,-3 1 2 0,1-1 1 0,3-1-7 16,-4 2-2-16,-3-2 10 0,3 1-2 0,1 2 4 0,-2-3-4 15,2 0 0-15,0 2 3 0,-2 0-2 16,3-1 2-16,-4 1 2 0,5 0 0 0,-6-2-5 16,2 3 3-16,0 0-1 0,-3-2-4 0,4 2 2 0,-4-2 1 15,3 2 0-15,-3 0-3 0,2-1 0 0,2 0 0 16,-4 0 1-16,0-1-3 0,4 2 1 0,-1-1 4 15,-1-2-3-15,1 2 1 0,-3 1 6 0,0 0 0 16,4 0 1-16,-2-3 4 0,-1 3-2 0,3 0-2 16,-2-2 2-16,-1 0 0 0,7 2 1 0,-3-1-2 15,-2 0-3-15,5 1-1 0,-7-1-1 0,1-1 0 16,-2 4 1-16,2-2-3 0,-1-2 3 0,1 2-2 0,-1 2-1 16,-2-2 2-16,2-2-1 0,2 2 1 15,0-1-3-15,2-1 2 0,0 2-2 0,-1 0 0 0,0 0 1 16,-1 0-5-16,-1 0-3 0,2-2 10 15,3 2-4-15,-3 0 3 0,1 0 1 0,8 0-4 0,-19 0-1 16,10 0 4-16,0 0 0 0,-1 0-2 0,1 0-1 16,0 0-1-16,-1 0 3 0,-2 0 0 0,2 0 2 15,-1 0-4-15,0 0-1 0,0 0 4 0,-2 0-4 16,3 0 1-16,-3 0-1 0,3 0-1 0,-3-2 2 16,-1 2 1-16,1 0 0 0,4 0 1 0,-2 0-1 15,-1 0-2-15,2 2-1 0,-4-2 2 0,4 2 1 0,-2-2-3 16,2 2 1-16,0 2-2 0,-3-2 0 0,3 1 0 15,0-2-4-15,-2 3-1 0,2-1 7 0,0 1 0 16,-2-2 2-16,2 2-3 0,-1-1 0 0,0-1 0 16,2 1 0-16,-2 1 2 0,-1-1-1 0,2-1-1 15,-3 2 3-15,3-1-3 0,0 0 3 0,2 2-3 16,-2-2 0-16,2 1 0 0,-2 3 0 0,4-4 0 16,1-1 0-16,-2 2 3 0,1-1-3 0,-2 3-1 15,4-2 2-15,-1 0 1 0,0 0-2 0,-1 0-2 16,3-1-1-16,-3 3 4 0,-1-3 0 0,1 0-6 0,1 2 4 15,0-1 2-15,-3 2 0 0,3-4 3 0,1 2-2 16,-2 2-1-16,-2 0 1 0,-1-1-2 16,3 2 1-16,-2-2-1 0,3 0-1 0,-4 6 2 0,1-2-3 15,-1-2 3-15,4 2 0 0,-5-1-1 0,4 2 1 16,-1-1 1-16,1-1 0 0,1 1-1 0,-3-3-1 16,3 5 0-16,1-4 0 0,-1 4 2 0,0-3-3 15,0-2 1-15,0 1 2 0,1 2 3 0,-1-4-5 0,1 2 2 16,-1 1-7-16,0-2 6 0,-1 1 1 0,-1-3-2 15,4 2 3-15,-3-1 0 0,2 0-3 16,2 0 1-16,-6-1-1 0,4 0 0 0,2 2 1 0,-1-2-1 16,-1 0-3-16,-1 1-4 0,4-1 8 0,-2-2 0 15,-1 2 2-15,4-4-3 0,-1 5 0 0,-1-2 2 16,2-3-3-16,-4 5 2 0,4-5-2 0,-3 4 1 16,3-4 1-16,-5 4 0 0,4-3-4 0,1-1 5 15,-4 3-1-15,4-3 1 0,-4 2-1 0,4-2-4 0,-4 2 4 16,4-2 1-16,0 0-2 0,0 0 3 15,-5 3-4-15,5-3 2 0,-1 4-15 0,1-4-26 16,-2 2-36-16,2-2-48 0,0 0-64 0,0 0-190 16,0 0-408-16,0 0 182 0</inkml:trace>
  <inkml:trace contextRef="#ctx0" brushRef="#br0" timeOffset="53153.05">19287 7071 115 0,'3'-1'141'0,"-3"1"-7"15,2-5-11-15,-2 5-8 0,4-4-9 0,-3 0-11 16,-1 4-7-16,0-4-9 0,0 4-13 0,0 0-2 16,4-2-3-16,-4 2-1 0,0-4 2 0,0 4-2 15,0 0 1-15,0-5-6 0,0 5-3 0,0 0 1 0,0 0-6 16,0-4 5-16,0 4-7 0,0 0-1 0,-4-4-3 16,4 4 1-16,-4-6-4 0,1 5-9 0,-1-2-3 15,0 1 3-15,0 0-3 0,0-1-3 0,4 3 1 16,-9-2 4-16,3 0-3 0,0 2-2 0,6 0-1 15,-12-2-4-15,12 2 0 0,-10 2-1 0,2-2 3 16,-1 3-5-16,3-2-2 0,-1 0 1 0,1 2 0 16,0-1 0-16,-1 0-4 0,1 1 2 0,-2 2 0 15,1-1-1-15,0-1 7 0,2 4-1 0,-1-3-1 16,-2 2-4-16,-1 2 1 0,5-3 4 0,-1-1-3 0,-1 5-3 16,1-3 4-16,0 3-4 0,-2-1 1 0,3-2-6 15,-1 2 5-15,4 0-1 0,-3 0-2 0,0-2-2 16,3 2 2-16,0-1-2 0,-2-1-3 0,3 2 4 15,0-1 0-15,-1-1-1 0,-3 0 2 16,4 3-1-16,0-4 2 0,-3 6-4 0,2-2 3 0,1-1-4 16,0 0 5-16,0 2-3 0,0 1-1 0,-1-2 1 15,-2 0 0-15,3 2-2 0,-1-1-2 0,1-2 0 0,-3 4 5 16,3-3-6-16,0 2 0 0,0 0 2 0,0-2 5 16,0 2-2-16,0-1 1 0,4-1-1 0,-4-1 1 15,3 1-2-15,-1-1-2 0,1 1 3 0,1 0 1 16,0-1-3-16,3 0-1 0,-3-1 3 0,1 0 1 15,2 0-2-15,-2 1-1 0,0-4 1 0,1 0-2 16,3 2-2-16,-2-1 1 0,-1 1 0 0,3-2-1 16,-1 0 2-16,-3-1-3 0,4 3 0 0,-2-5 0 15,1 2 3-15,1-3-2 0,0 4 1 0,0-3-1 16,1 1-1-16,3 0 4 0,-4 1-1 0,1-3-2 0,0 0 1 16,3 0-1-16,-3 3 2 0,4-3 0 15,-2 0-3-15,-2 0-1 0,4 0 1 0,-1 0-5 16,0 0 7-16,-6 0 0 0,1 0-1 0,3-3 0 0,-4 3-1 15,1 0 1-15,-8 0-1 0,10 0 1 0,-3 0 1 16,1 0 1-16,-1-3 3 0,0 1 3 0,1 0-1 16,-2 1-2-16,3-3 2 0,-2 2-1 0,0 0 1 15,0-2 2-15,0-1 1 0,-3 1 1 0,1 0-4 16,-1 0 1-16,1 0-1 0,3-5-1 0,-6 1 0 16,2 2-2-16,0-3 3 0,0 2-1 0,-3-3 2 15,4 3 0-15,-5-3 1 0,4 1 2 0,-1 0 1 0,-2 1-1 16,3-4-3-16,-3 3-7 0,-1-2 6 0,3 1 4 15,-3 3-1-15,0-2 8 0,0-2-6 16,-3 0-2-16,6 1-2 0,-3 0 8 0,0 1-2 0,-4-3-3 16,1 0 2-16,2 3-3 0,-3-2 3 0,0 0-5 15,-1-1-1-15,3 2-1 0,-2-3-1 0,0 4 1 16,-4-2-2-16,0 0 0 0,2 1-1 0,0 1 3 16,-2 1-11-16,0 1 4 0,-2 0 5 0,1 2-2 15,4-2 0-15,-3 2-3 0,0 0 3 0,1 1-3 16,3 1 1-16,-2 0-1 0,-2-1 1 0,3 1 1 15,-1 0-3-15,-2 1 5 0,2 0-3 0,-2 0-2 0,2 1 4 16,-5-1-2-16,4 0-1 0,-2 2 0 0,2 0 0 16,0-1 0-16,0 0-5 0,-3 1 9 0,10 0-4 15,-14 0 2-15,3-3-1 0,0 6-1 0,5-3-2 16,0 1 2-16,-2-1 2 0,8 0-1 0,-13 3 0 16,7-3-2-16,-1 1 1 0,1 1 0 0,2 0 1 15,-1-2 0-15,1 3-3 0,-2-1-1 0,2 1 2 16,-1-1-1-16,2 2 2 0,-2-1 0 0,1 0-1 0,2 1-1 15,-2-1 2-15,3 1-8 0,-2 0 7 16,-1 0-1-16,3 0-4 0,-3 1-2 0,2-2-1 16,0 1 1-16,1 0 0 0,0 0 1 0,0-1-5 0,1-3-5 15,0 3 7-15,0-3-6 0,3 6 8 0,1-4 0 16,3-2 4-16,-7 0-5 0,18 0 1 0,-7-2 1 16,2 2-2-16,1-2 2 0,-3 0-1 0,2 0-1 15,6 0-1-15,-7-1 4 0,-1 2 2 0,1-2-2 16,-6 3-1-16,7-1 1 0,-8 1 3 0,0-1 0 15,-1-1-1-15,-4 2 0 0,0 0 0 0,8-1 1 16,-8 1 1-16,0 0-1 0,0 0-2 0,0 0 2 16,0 0 0-16,0 0 1 0,-9 8-1 0,1-4 3 15,2-2-1-15,-2 2 1 0,-1 0-4 0,0 0 2 0,0 0 3 16,-1 0-1-16,2 3-4 0,-1-1 3 0,1-4 2 16,1 3-2-16,3 2-1 0,-2-3 2 0,1 0-1 15,1 0 1-15,0 1-4 0,0-2 5 0,2 2-1 16,-1-3-4-16,2 2-3 0,1-4 9 0,0 0 0 15,0 0 2-15,6 3-2 0,-1-3-1 0,-5 0 0 0,18-1 0 16,-7-1 0-16,1 0-7 0,-3-1 8 16,3 2 1-16,-1-2-4 0,2 1 0 0,-3 1 1 15,-1 1-6-15,0 0 6 0,0 1 2 0,0 1-4 0,-3-2 4 16,-6 0-8-16,11 4 6 0,-4-1 2 0,-2-1 0 16,-3 1-4-16,-2-3 4 0,3 4-2 0,-4 1 1 15,1-5-2-15,-6 8 0 0,2-4 0 0,-2 1 0 16,-1-2 1-16,1 2 0 0,-5-1-2 0,0 0-4 15,2 0 2-15,-1 0 2 0,0 0 0 0,-2 0-4 16,3 1 6-16,0-4-5 0,3 3 5 0,-2-2-6 16,4 0 7-16,-4 3 3 0,4-3-1 0,1 1-4 0,-1 0 1 15,2-1 1-15,2-2-1 0,-3 5 0 0,3-5 1 16,-1 5 2-16,1-5-2 0,4 5-1 0,2-4 2 16,1 0 0-16,1-1-11 0,-3 3 0 0,3-1-4 15,1 0 0-15,-4 0 0 0,0 0 5 0,-5-2-3 16,9 1 1-16,-9-1 0 0,8 0 5 0,-8 0-7 15,1 1 4-15,-1-1-1 0,0 0 5 0,0 0 0 16,-9 4 1-16,4-1 3 0,-3-1-1 0,2 3-3 0,-3-3 3 16,0 0-2-16,-1 1 2 0,1 1 3 15,0 3-20-15,3-3-46 0,-2-3-59 0,4 2-119 16,4-3-150-16,0 0-425 0,0 0 187 0</inkml:trace>
  <inkml:trace contextRef="#ctx0" brushRef="#br0" timeOffset="55628.27">19141 7064 51 0,'0'0'112'16,"0"0"-8"-16,0 0-6 0,0 0-7 0,0 0-13 15,0 0-7-15,0 0-2 0,0 0-4 0,0 0 1 16,0 0-4-16,-3 6-4 0,3-6 5 0,0 0 0 0,0 0 1 16,0 0 0-16,0 0 7 0,0 0 0 0,0 0-2 15,0 0 6-15,0 0-3 0,0 0 3 0,0 0-6 16,0 0 3-16,0 0-12 0,0 0 2 0,0 0-7 15,-5-8-7-15,5 8-1 0,-3-3-2 0,3 3 4 16,-4-2-1-16,4 2-2 0,-4-4-4 0,4 4-4 16,0 0-2-16,-5-3-3 0,5 3-2 0,-1-5-5 15,1 5-2-15,-4-5-4 0,3 3-2 0,-3-2-2 0,0 3-2 16,0-4-2-16,-1 2 2 0,1 0-2 0,-1-2-2 16,-4 1-2-16,4 1 3 0,-3-1-5 15,2 1 1-15,-2 0 0 0,0-1-1 0,1 3-1 0,-2-5-3 16,0 3-3-16,-2 1 1 0,4 0 3 0,1-1 0 15,-2 3-1-15,-1-4 1 0,3 0-4 0,-1 3 4 16,0-2-1-16,1 1 1 0,-2-1 0 0,1 1-4 16,1 0 1-16,-3 0-3 0,-1-4 5 0,1 4 1 15,-4-2 0-15,4 1-3 0,0-2 3 0,-1 2-3 0,1-2-1 16,1 1 1-16,-6 0 1 0,8 0 0 0,-7 0 2 16,4-1-1-16,-2 2 0 0,2 0-1 0,-1-1-2 15,2-1 1-15,-4 2 0 0,4-2 1 0,-1-1-2 16,-1 1 1-16,-1-1 2 0,2 0-3 0,3 4 2 15,-6-3 0-15,2 0 0 0,0-1 1 0,1 1-2 16,-4 1-1-16,4 2-1 0,0-3 2 0,-1 0 0 16,-2 0 2-16,1 3 0 0,1-5-7 0,-2 2 8 15,2 1-3-15,-2-1 0 0,1 2-1 0,-2 0-2 16,3-2 5-16,0 1-5 0,-2 2 2 0,3-4 2 0,-3 4-5 16,0-1 2-16,3-1-1 0,-2 1 2 0,-1 0 1 15,3-1 0-15,-1 1 3 0,1-1-2 16,0-1 0-16,-2 4 1 0,0-1 0 0,6-1 2 0,-4 1-1 15,-2 0-3-15,1 0 4 0,0-2-4 0,3 3-4 16,-3-1 8-16,3 1-3 0,0-1 0 0,-4 0-3 16,2 1 4-16,2 1-1 0,-2 0 0 0,-1-2-1 15,1 2 0-15,-3 0 0 0,2 0-1 0,1 0 0 0,-5-2 4 16,5 4-3-16,0 0 2 0,-5-2 0 16,2 0-2-16,1 0-10 0,0 1 7 0,-2-1 7 15,3 0-8-15,-1 0 4 0,1 1 0 0,0 0-2 0,-3-1 5 16,3 0 2-16,1 2 1 0,0-1-2 0,1 0 0 15,2-1 0-15,-3 1-2 0,1 0-1 0,2 0 0 16,-3 2 5-16,0-3-5 0,0 3 0 0,3-2-1 16,-2 1 5-16,3-1-4 0,-3 2 1 0,3-1-2 15,-1-2 1-15,-2 5 0 0,2-2 3 0,-1-1-2 16,1 2-6-16,-2-1 5 0,3 0-5 0,-1 1 4 16,-2-1-1-16,0 1 2 0,1 2 2 0,-1-4-1 0,2 2-5 15,0-1 5-15,-1-1 0 0,-2 3 0 16,0 0 0-16,1-3 1 0,1 1-2 0,-1-2 1 15,3 2 0-15,-3 0-4 0,4 0-2 0,-3-1 6 0,-1 0 0 16,0 1 0-16,2-1 2 0,-2 3-2 0,2-4-1 16,0 3 0-16,-1 0-6 0,-2-1 4 0,4 2 2 15,-1 0 1-15,-1 0-2 0,0 1 0 0,-3 0-3 16,3 0 6-16,-1-3-3 0,3 4 0 0,-2-4 2 16,0 1 0-16,0 2 1 0,0-3-2 0,0 1-2 15,1 0 2-15,0 0 0 0,-2 0 1 0,2 1-2 16,-3-3 0-16,-1 4 4 0,1-1-6 0,1-1 2 0,2 0-2 15,-2 1-4-15,-1-1 7 0,3 0 2 0,-2 1-2 16,3-1 2-16,-3 1 0 0,3-1 0 0,-2 2 1 16,1-1-2-16,-1 1-5 0,0 1 6 0,-3 0 5 15,4 0 1-15,1-3 0 0,-2 3-2 0,1-2-5 16,0 3 5-16,-1-4-1 0,1 1 0 0,-1 1 2 16,3-1-3-16,-2-1 0 0,2 4-2 0,0-4-3 15,1-1 3-15,-1 4 1 0,1-2-2 0,1 0 1 16,-1-1 0-16,-2 1-3 0,3 0 3 0,-2-2 0 0,1 2-7 15,2-1 7-15,-2 1-2 0,1-1 5 16,-1 0-4-16,2 0 1 0,-3 0-8 0,1 1 7 16,2-1-1-16,-4 0 4 0,5 0-3 0,-1-1 2 0,-2 2-2 15,2-3 1-15,1-2 0 0,0 4-3 0,0-4 6 16,0 0-2-16,0 0-3 0,-1 4 6 0,1-4-2 16,0 0-3-16,0 0 4 0,0 0-3 0,0 0 2 15,0 0-8-15,0 0 3 0,0 0 0 0,5 2-1 16,-5-2 3-16,0 0-1 0,5 4-1 0,-5-4 4 15,1 2-1-15,-1-2-1 0,5 3-1 0,-5-3 1 16,0 2-2-16,0-2-14 0,0 0-19 0,7 3-22 16,-7-3-28-16,0 0-24 0,0 0-23 0,0 0-52 0,0 0-205 15,0 0-417-15,0 0 185 0</inkml:trace>
  <inkml:trace contextRef="#ctx0" brushRef="#br0" timeOffset="57356.93">17406 7091 39 0,'0'0'180'0,"0"0"-17"0,0 0-8 0,0 0-11 0,-2-5-5 15,2 5-17-15,0 0-10 0,-4-5-6 16,1 3-17-16,3 2 3 0,0 0-3 0,-2-5-8 0,2 5-2 16,-6-2-8-16,6 2-7 0,-5-1-7 0,5 1-1 15,-6-2-11-15,6 2-1 0,-4-3-3 0,4 3-4 16,-5-1 0-16,5 1-6 0,-4-3-4 0,4 3 2 15,0 0-4-15,0 0-3 0,-14 3 2 0,9 0 6 16,0-2-3-16,-3 1-3 0,3 1 0 0,-3 0 2 0,2 1-2 16,-2-2-2-16,2 3 0 0,0-2-4 15,-1 1-3-15,2 0 0 0,0 0-2 0,-1 0-7 16,0 1 8-16,3 0 0 0,-4 1 3 0,4 0 2 0,-3-1 1 16,3 0 3-16,-3 5-1 0,3-3 1 15,-1 0-3-15,-1-2-5 0,2 1 1 0,1 1 3 0,-1-1-3 16,0 2 6-16,2 0-5 0,0-1 2 0,0 1-2 15,-1-2-6-15,1 2-3 0,1-1 7 0,-1 2-4 16,1-1-4-16,1-2 3 0,-1 2-2 0,3-3 2 16,-2 2 0-16,1-1 1 0,0 1-3 0,0-2-1 15,1 0 3-15,1 3-3 0,2-3-2 0,-2 2-2 0,1 1 4 16,-1-2-3-16,0 0 1 0,2 1-2 16,-1-2 0-16,0 4 0 0,-1-3 0 0,3 3-1 0,-4-4 1 15,3-1 0-15,0 2 2 0,0 1-1 0,-2-3-1 16,5 4 3-16,-4-3-1 0,4-2-5 0,-4 2 3 15,3 0 2-15,2 2-2 0,-1-1-3 0,1-3 2 16,-2 2-1-16,2-1 4 0,-1 1-6 0,-3-2-1 16,1 1 1-16,0-2 8 0,0 1-3 0,-2 0 1 15,3 1-8-15,-3-2 8 0,1 0-2 0,-1 0 3 16,2-1 4-16,-1-1 2 0,-6 0 1 0,14 0 2 16,-8-1-3-16,2 1-1 0,-1-2 2 0,1-1-1 15,0-1-1-15,1 3-1 0,-1-3-2 0,-2 2 3 16,3-3-1-16,0 1-1 0,1-1 0 0,-2 1-1 0,1-1 0 15,-4 2 1-15,3-2 0 0,-3 0 2 16,1-2-4-16,1 0 0 0,-1 0 2 0,0-2 3 0,-1-1 1 16,-1 3-2-16,0-5 3 0,0 5 0 0,-1-6 3 15,-1 5 2-15,1-3 4 0,-1 1-3 0,3-1-1 16,-2 1-1-16,-2-1 1 0,2 3-1 0,-3-1 3 16,0 0 2-16,1 0 1 0,0 1 0 0,-1 1-5 15,1 1-1-15,-1-1-1 0,0 1 2 0,0-2-4 0,-1-1 1 16,1 3-2-16,-1 1-2 0,-2-4-2 0,2 3 4 15,0-1-4-15,-2-3 1 0,1 2-8 16,-5-2 9-16,2 0-7 0,0 0-3 0,1 1 9 0,-1 0-8 16,-1-2-3-16,2 4 6 0,1 0-8 0,1-2 10 15,-3 1-7-15,0-2 6 0,-2 3-4 0,2 3-4 16,0-4 3-16,1 3 0 0,2 3 1 0,-2-6-3 16,-3 5 1-16,5-1-1 0,-2 2 1 0,-4-1 2 15,6 0-4-15,-5 1 1 0,2 0 2 0,0 1-3 0,-4 0 0 16,2 0 3-16,0 1-3 0,-1 0 1 15,2-1 0-15,6 1-1 0,-13 0 2 0,8 1-4 0,5-1 3 16,-11 1-2-16,4 0 5 0,2 0-5 0,5-1 5 16,-7 0-2-16,1 2-3 0,6-2 4 0,-11 3-1 15,7-3-6-15,0 2 6 0,-1 0-6 0,1-1 7 16,4-1-1-16,-8 4-2 0,2-1 1 0,0 1-2 16,-1-3 3-16,2 4-1 0,-1-3-2 0,2 3 5 15,-2-2-2-15,-2 2-4 0,0-1 6 0,2 0-3 16,1 1 2-16,1 2-7 0,-4-4 5 0,3 0 0 0,0 5 1 15,0-2-2-15,0-3 2 0,-1 2-2 0,0-1-2 16,1 3 7-16,0-2-5 0,2 0 0 16,-4 2 6-16,3 1-4 0,-1-2-1 0,1 1 4 0,-1 1-5 15,-2 0 1-15,1 1 3 0,3-4 0 0,-1 2-3 16,0-1 0-16,1-2-2 0,1 4 1 0,-3-5 7 16,3 4-7-16,0-2-4 0,-1-1 8 0,-1-2 1 15,4 1-3-15,-2 2-3 0,2-5 2 0,-1 7 3 16,1-7-2-16,5 4 0 0,-1-3 2 0,2 3-1 15,3-1-1-15,1-2-4 0,0 0-3 0,4-1 6 16,3-2-7-16,2-1 2 0,-1-1-7 0,-5 3 0 0,3-3-2 16,-3 0 3-16,0-1-1 0,-2 0 2 0,1 4-2 15,-2-2 3-15,-1-4 2 0,1 6-3 0,-2-2 2 16,-2 0-3-16,1 1 2 0,1 0 2 0,-1-3 2 16,-2 5 3-16,-1-3-2 0,1 1-2 0,-2 0 1 15,-3 2 1-15,6-4 1 0,-6 4 2 0,3-2-3 16,-3 2 5-16,4-4-2 0,-4 4 0 0,2-3 1 15,-2 3-3-15,0 0-1 0,0 0 0 0,0-4-8 0,0 4-2 16,0 0 8-16,-14 1 1 0,6 1 0 16,-2 2-2-16,-3 0-1 0,2-1 3 0,-3 1 0 15,2 0 1-15,-4 5-1 0,-1-5 3 0,3 4-2 0,1-4 5 16,2 0 1-16,2 1-2 0,1-1-3 0,3 0 0 16,-4-1 0-16,4-1 1 0,1-1-1 0,-1 3 3 15,2-1 0-15,3-3-6 0,-3 2 3 0,3-2-5 16,0 0-2-16,0 0-1 0,0 0-1 15,0 0-3-15,19-1 3 0,-12 1 2 0,2-3-4 0,3 2-2 16,2 1 6-16,-4-1 2 0,1 2-1 0,0-2 5 16,0 3-6-16,-1-2 8 0,2 3-2 0,-4-2-7 15,0-1 7-15,-1 3-3 0,0 0-4 0,-1-1 8 16,-2 1 3-16,2-1-4 0,-3 0 1 0,0 0-4 0,0 1 6 16,0 0-7-16,-1-1 4 0,-2-2 4 0,1 4-4 15,-1-4-1-15,0 0 4 0,-5 7 3 0,0-5-1 16,2 1 0-16,-3 1 0 0,0-3 0 0,0 2-1 15,-2 0 0-15,-1 0 0 0,3-1 0 0,0 2-3 16,0 0 3-16,1-2 0 0,-1 2 0 0,0-1-3 16,3 1 6-16,-3-1-1 0,3 0-1 0,0 1 2 15,-2-2-2-15,4 3 1 0,1-5-2 0,0 7 1 16,0-7-1-16,7 5 1 0,0-5-2 0,0 3 0 0,1-3 0 16,4 1 3-16,-1-1-3 0,2 0-4 0,-2-1 1 15,0 1 4-15,-3 0-3 0,1 0-1 0,-1-3 4 16,-3 3-1-16,-5 0-2 0,14 0-3 0,-10 0 6 15,-4 0 0-15,5 0 0 0,-1 3 1 0,-4-3-2 16,5 6-1-16,-2-4-1 0,-2 1 0 0,-1 0 3 16,0-3 0-16,0 8 1 0,0-4-7 0,0 0-9 15,0-4 5-15,-5 4-3 0,5 1 2 0,-4-4 0 16,0 2 4-16,4-3 0 0,-5 3 1 0,5-3-2 16,-4 1 2-16,4-1 1 0,0 0-4 0,-10 1 5 0,10-1-3 15,-5 0 4-15,5 0-2 0,0 0 4 0,0 0 2 16,-6 0-8-16,6 0 5 0,0 0-1 0,0 0-3 15,0 0-4-15,-3 4-19 0,3-4-30 0,0 0-37 16,0 0-46-16,0 0-85 0,0 0-199 0,17 0-461 16,-12-4 205-16</inkml:trace>
  <inkml:trace contextRef="#ctx0" brushRef="#br0" timeOffset="59955.64">17383 7038 132 0,'0'0'134'15,"1"2"-3"-15,-1-2-13 0,0 0-4 0,0 0-5 16,0 0-6-16,0 0-1 0,0 0-6 0,0 0-1 15,0 0-2-15,0 0-7 0,0 0-4 0,0 0-10 16,0 0-9-16,0 0-8 0,0 0 4 0,0 0-2 0,0 0 4 16,7-7-6-16,-7 7 0 0,0-5-6 15,0 5-4-15,0 0-1 0,1-5-5 0,-1 5 1 16,0 0-2-16,0-5-1 0,0 5-1 0,-1-5-2 0,1 5-3 16,1-3-2-16,-1 3-4 0,0 0 0 0,0 0-3 15,-1-5-7-15,1 5 3 0,0 0-3 0,0 0 0 16,0 0 1-16,-2-5-4 0,2 5 1 0,-1-4-1 15,1 4-1-15,0 0-1 0,-6-2-3 0,6 2 0 0,-6-3-2 16,3 0 1-16,3 3-1 0,-8-2-7 16,8 0 7-16,0 2 0 0,-9-2-2 0,5-1-2 15,4 3 2-15,-6-2-1 0,1 0 1 0,5 2 1 0,-9-3-4 16,4 2 2-16,-2 0 1 0,1-2 0 0,-2 1-3 16,3 0 2-16,0-3-6 0,-1 4 6 0,0-2-2 15,0 2 5-15,1-2-2 0,0 2 0 0,1-2-6 16,4 3 12-16,-10-2-3 0,6 1 2 0,-2-2 2 15,2 2-2-15,0-2-1 0,0 0 0 0,-2 1-3 16,2-1 2-16,-1 2-1 0,1-2 1 0,0 0-3 16,-2 2-1-16,1-3 0 0,-1 2 1 0,2-2-2 15,-2 1 5-15,0 0-4 0,1 1 2 0,-4 1-1 16,4-2-2-16,-3 2 1 0,3-1-2 0,1-1-4 16,-3 1 7-16,7 2-2 0,-9-3 1 0,2 0 0 0,3 3-1 15,-1-1-5-15,5 1 5 0,-8-3 0 0,1 1 1 16,3-1 1-16,0 1 0 0,4 2-1 0,-7-1-4 15,-1-1-2-15,8 2 0 0,-9-4 6 0,1 3-2 16,3-4 0-16,-2 3 3 0,0-1-1 0,1 1-2 16,-2-2 1-16,-1 1 0 0,3 0-6 0,-2-2 9 15,-3 3-2-15,2-2 0 0,1 1-7 0,-4-1 8 16,-1 1-6-16,2 1 6 0,0-1-1 0,-2 1 2 0,4-1-3 16,-4 1 1-16,4-1-2 0,4 0 1 0,-7 2-5 15,3-2 7-15,2 2-5 0,-2 0 0 0,2-1-3 16,0 1 5-16,-1-1 4 0,2 0 2 0,-5 1-4 15,2 0 0-15,-2 0 1 0,4-1 0 0,-3 0-5 16,1 0 2-16,1 1 4 0,-2-1-6 0,2 1 5 16,-2 0-7-16,-3-2 4 0,3 0 5 0,-3 2-6 15,0-3 4-15,0 2 1 0,-1 2-2 0,2-3-3 16,-2-1 2-16,-3 3 2 0,3-1-1 0,0 0-3 16,1 0-1-16,2 1-1 0,-5-1 3 0,5 0 5 15,-1 2-2-15,1-2-1 0,2-1 0 0,-3 3-2 0,5 0 5 16,0 0-3-16,2 0-1 0,5 0 2 0,-11 0-1 15,11 0 0-15,-11 0 1 0,11 0-1 0,-10 0 0 16,4 0-2-16,6 0 2 0,-13 0 0 0,9 0 0 16,-3 0-2-16,7 0 0 0,-13 0 0 0,6 0 1 15,0 0 0-15,7 0 0 0,-14 0 1 0,5 3-1 16,0-3-2-16,2 0 1 0,1 2 0 0,6-2-4 16,-15-2 3-16,9 4 4 0,-4-2-2 0,3 0 0 0,0 2-1 15,7-2 0-15,-11 1 3 0,2-1-1 16,9 0-1-16,-13 1-3 0,5 0 3 0,1 1 0 0,-1 0-1 15,2-2 0-15,-3 0 0 0,2 3 0 0,-5-1 3 16,5-1-3-16,1 0 2 0,-2 0-2 0,2 1 0 16,1-1 0-16,-2 1 0 0,7-2-3 0,-8 3 5 15,6-2-1-15,2-1 0 0,-8 3-4 0,8-3 3 16,-5 0 1-16,5 0 0 0,-5 3-1 0,0-2-1 16,5-1 2-16,-7 1 0 0,7-1-4 0,-10 3 3 15,5-3 0-15,-1 2 1 0,-2 0 0 0,2 0 1 0,-2 0-3 16,3-1 2-16,0 1 0 0,-3 0 1 0,2-1-3 15,2 2 3-15,0-2-1 0,-1 2-2 0,5-3-2 16,-4 1 2-16,4-1 1 0,-5 4 0 0,2-2 1 16,3-2-2-16,-6 3 0 0,5-1-2 0,1-2 2 15,-4 5-1-15,2-4 2 0,2-1 0 0,-4 4 0 16,1 0 1-16,0-1-4 0,0 2 4 0,0-3-1 16,-2 3 3-16,-1 0-3 0,3-1 1 0,-3-1-4 15,-1 1 6-15,2 1-3 0,0 0 4 0,0-1-6 16,1 0 3-16,2 0-3 0,-2-1 4 0,0 2-1 15,0 0-6-15,-1 1 6 0,1-4 0 0,2 2 0 0,-1 1-2 16,1-1 3-16,-2-1-3 0,1-1 1 0,2 4-7 16,-2-4 10-16,3-2-3 0,-2 5 2 0,0-3-8 15,2-2 8-15,-2 7 1 0,-2-6-1 0,4-1 2 16,-5 5 1-16,5-4 10 0,0-1 1 0,-5 6 3 16,1-2 3-16,0-2 3 0,0 1-6 0,-2-1-1 15,3 2 3-15,-3-1 0 0,2 0-2 0,3-1-4 16,-3 1 0-16,0 1-3 0,4-4 0 0,-4 2-1 0,2 2 2 15,2-4 1-15,-5 2-5 0,5-2 0 0,-4 2-5 16,4-2 6-16,-4 4-3 0,4-4 0 16,0 0 0-16,-1 3 0 0,1-3-1 0,0 0 3 0,0 0-1 15,0 0 0-15,-7 1 0 0,7-1 1 0,0 0 0 16,0 0-2-16,0 0 0 0,0 0-1 0,0 0 0 16,0 0 1-16,0 0-1 0,0 0-2 0,0 0-7 15,0 0-17-15,0 0-24 0,0 0-28 0,0 0-25 16,21 1-24-16,-16-1-30 0,-5 0-38 0,9-1-234 15,-9 1-458-15,9 0 203 0</inkml:trace>
  <inkml:trace contextRef="#ctx0" brushRef="#br0" timeOffset="62349.36">15942 7052 59 0,'0'0'172'16,"0"0"-15"-16,0 0-5 0,0 0-9 0,0 0-4 15,0 0-10-15,-2-4-10 0,2 4-4 0,0 0-8 16,0 0-3-16,0 0-2 0,-2-8-2 0,2 8-9 16,-1-2-5-16,1 2-12 0,0 0-8 0,2-5-1 15,-1 0-8-15,-1 5-2 0,0 0-10 0,-2-4 8 16,2 4-7-16,-3-3-5 0,3 3-1 0,-2-4-5 16,2 4-2-16,-3-2-1 0,3 2-5 0,-4-4 1 0,4 4-7 15,-7-3 1-15,7 3-3 0,-8-3-2 0,4 1 3 16,-1 1 1-16,0-1-1 0,5 2 0 0,-11-4-9 15,4 4 6-15,1-1 2 0,6 1 3 0,-13-1 2 16,9-1 4-16,-1 1-2 0,5 1-4 0,-9-2 2 16,4 1-5-16,5 1 2 0,-10-1-6 0,10 1 1 15,-8 0 4-15,8 0-4 0,0 0 2 0,-9 0-1 16,9 0 0-16,0 0 3 0,-8-1 0 0,8 1-1 0,-8-2-3 16,8 2 2-16,-7 0 4 0,7 0-5 15,-11 0 3-15,7-2-2 0,4 2-9 0,-14 2 9 16,14-2-1-16,-11 0 1 0,6 2-2 0,-3-2-2 0,1 1-4 15,2 0-3-15,5-1 3 0,-10 3-4 0,3-2 4 16,5 2 1-16,2-3-2 0,-10-1-9 0,6 3 1 16,4-2 0-16,-7 3 6 0,2-3 0 0,5 0 1 15,-6 4-2-15,6-4 0 0,-4 2 2 0,4-2-1 16,-4 1 3-16,4-1-3 0,-5 4 5 0,1-1 0 16,2-1-2-16,-1 0-3 0,3-2 1 0,-6 5 3 15,2-3-2-15,0 2 1 0,3 1-3 0,-2-3 4 0,-2 2-6 16,5-3-3-16,-4 4 2 0,3 0-1 0,-4-3 2 15,4 2-2-15,-2-1 1 0,2 0 1 0,-2 0-5 16,3-3 7-16,-5 6-10 0,4-3 8 0,-2 1 0 16,2 0 1-16,-3 0-7 0,1 1 1 0,2 0 4 15,0-1-1-15,-4 2 2 0,2 0-2 0,2-1-3 16,-3 1 3-16,3 0-3 0,-3-1 1 0,2 0 0 16,0 2 0-16,1-3 1 0,-2 2-2 0,2-1 0 15,1 1-2-15,-2 0 2 0,0-1-3 0,2 1 4 16,-3 0-3-16,1 3 6 0,2-6-4 0,0 2 2 15,2 5-4-15,-2-6 4 0,0 3 0 0,3 0 1 0,-3-2 0 16,2 3-1-16,-2 0-1 0,2-3 2 16,-2 1-1-16,1 0-2 0,2 0 2 0,-3 0-2 0,1 0 2 15,-1-1-2-15,0-1-3 0,4 1 6 0,-4 1-3 16,1-1 0-16,2-1 3 0,-3 1 1 0,1-1-3 16,-1 0 1-16,4 2-1 0,0-2-1 0,-4 2 3 15,5-3-3-15,-4 2 6 0,3-2-3 0,0 4 2 16,-3-4-5-16,3 1 0 0,1-1 0 0,-1 3 3 0,0-3-3 15,2 1 3-15,-2 0-5 0,1 1 4 16,-1-2-2-16,-1 1-1 0,1-3 1 0,-2 0 4 16,1 3-3-16,-3-4 1 0,6 3 0 0,-4-1 1 0,-2-2-1 15,7 3-6-15,-5 0 6 0,1-1 1 0,2 1-3 16,-1-2 2-16,-4-1-2 0,9 4 1 0,-4-1-1 16,0-2 3-16,0 2-5 0,-1-2-1 0,2 2 6 15,-6-3-5-15,11 1 0 0,-5 0 3 0,-2-1-9 16,0 3 9-16,-4-3-6 0,7 1 2 0,-2 2 6 15,-1-1-4-15,1-1-3 0,1 1 7 0,0 1-1 16,-5-1 1-16,6 0-3 0,-4 0-1 0,1 1 4 0,0-2-5 16,1 1 2-16,-1-1 2 0,5 0 1 0,-4 2-3 15,0-2 3-15,3 1-1 0,1-2-4 16,-4 1 4-16,0 0-1 0,0 0-1 0,2 0-3 0,-1 0 3 16,-6-1 0-16,10 0 2 0,-3 0-4 0,-4 2 4 15,-3-2 0-15,8 1 0 0,-2-1-2 0,1 1 2 16,-2-1-4-16,-5 0 4 0,10 2-4 0,-5-2 3 15,-5 0-2-15,10-2 1 0,-10 2 1 0,9 0 0 16,-3 0-6-16,1-1 8 0,0 0-3 0,0-2 3 16,-2 1-4-16,3 0 5 0,0 0-1 0,-2 1-1 15,-3-4-4-15,3 3 6 0,-2-2-4 0,-1 2-3 0,4-2 1 16,-2 1 6-16,0 0-2 0,-1 1-1 0,0-2-6 16,1 1 6-16,0 1-3 0,0-2 4 0,-1 1-2 15,0-1 0-15,-1 0 2 0,-1 2-2 0,2-1 5 16,-4-1-6-16,4 1 2 0,-3-2 0 15,4 0 1-15,-1 1-1 0,-1 0-2 0,-1-2 3 0,3 2-1 16,-3-2-4-16,0 0 5 0,1 0-3 0,1 1 0 16,-3-4 2-16,2 4-2 0,0-1 1 0,0 0 0 0,-2-1 2 15,0 2-2-15,0-2-1 0,1 1 1 16,-1 2-1-16,0-3 1 0,1 2 0 0,-4 0-2 0,4-1 1 16,-2 0 1-16,0 2 1 0,2-4-3 0,-2 3 2 15,0-2-5-15,-1-1-1 0,1 2 2 0,-1 1 7 16,-2-2-3-16,2-1 1 0,-1 3-4 0,1-4 3 15,0 2 1-15,1-1 0 0,-3 1 3 0,-1-2-3 16,3 2 3-16,-4-2-1 0,4 0-2 0,-2 1 3 0,0-1-2 16,0 4-1-16,-1-3-2 0,0 1 1 15,-1 2 1-15,0-1 2 0,0-1-1 0,1 1-1 16,-1-1 2-16,1 3-4 0,0-1 4 0,-1-1 1 0,0 3-5 16,4-3 0-16,-3 1 0 0,0 2-1 15,-1 1 2-15,1-2 1 0,-1-1-2 0,-4 2-1 0,2 1 3 16,1-1-2-16,-1 0-1 0,-1-1-1 0,2 3-2 15,-1-1 8-15,1 0-4 0,-5 0 3 16,1-1-1-16,1 2-3 0,-2 0 2 0,2 1 2 0,-1-1-5 16,1-1 5-16,-3 2-3 0,2 0 1 0,0 2 2 15,0-4-3-15,2 4 0 0,0-2 3 0,1 0-5 16,-1 0 3-16,3 1-1 0,5-1 1 0,-13 1-1 16,6 0 3-16,0 1-2 0,2-1-3 0,-3 0 3 0,2 0 0 15,-2 0 3-15,3 2-5 0,-1-2 2 0,1 3 1 16,5-4-1-16,-10 1 1 0,6 0-1 0,4-1-3 15,-7 3 3-15,7-3 2 0,-4 3-3 0,2 0 0 16,2-3 2-16,-4 5-1 0,1-2-1 0,3-3 1 16,-3 3 0-16,3-3 0 0,-3 5 0 0,2-2 1 15,1-3-1-15,-1 6-3 0,1-6 2 0,0 0 1 16,-3 3-3-16,3-3 5 0,0 0-4 0,-3 1 4 16,3-1-6-16,0 0 5 0,0 0 1 0,0 0-3 15,0 0 3-15,0 5-4 0,0-5 2 0,7 2 5 16,-7-2-3-16,10-1-3 0,-2 2-3 0,1-1 3 0,3 0 3 15,-1-1 0-15,1 1 0 0,2 0 0 0,-1-1 1 16,5-2-4-16,0 3-4 0,-5-2 7 0,0 1-3 16,-1 1-3-16,0-2 1 0,-3 2 3 0,-2-1-5 15,0 1 10-15,-1-2-2 0,-6 2-3 0,9 2 0 16,-9-2 0-16,0 0-1 0,9-3 0 0,-9 3 0 16,0 0 1-16,0 0-1 0,6 3-3 0,-6-3 1 15,0 3 5-15,0-3-3 0,-1 3-4 0,1-3 6 0,-4 8-3 16,2-4 4-16,-3-1-2 0,0 1-3 0,-2-1 6 15,-2 1-5-15,0 3 1 0,0-3 3 0,-1 2 0 16,0-2-2-16,-3 2 1 0,3-1-3 0,-3 0 4 16,3 0-1-16,-3-1 2 0,3 2-4 0,-2-2 2 15,1 3-2-15,1-3-1 0,2 0 2 0,2-1 0 16,-2 1-1-16,3 0 1 0,1-2 0 0,0 1-5 16,0-1 8-16,4-2-3 0,-4 1 0 0,1 1 0 15,3-2 3-15,-4 3-3 0,4-3 1 0,0 0 2 16,0 0-1-16,0 0-4 0,0 0 0 0,10 5 3 15,-6-4-1-15,-4-1 0 0,13-1-2 0,-6 2 1 0,1-1 3 16,4 1-2-16,0-1 2 0,-1 0 0 0,0 0-1 16,3 0 0-16,-4 0 2 0,4 0-5 15,-3 1 1-15,0 0 0 0,-2 1 2 0,-1-1-3 0,-3-1-1 16,-5 0-1-16,10 3-9 0,-5-3 4 0,-5 0 7 16,3 4-4-16,-3-4 2 0,0 0-1 0,-7 7 5 15,4-6-7-15,-1 1 6 0,-1 3-2 0,-2-1 1 16,2-1 1-16,-4 2-4 0,3 0-2 0,-3-1 5 0,2 2 0 15,0-2 2-15,-1 1-2 0,4-3-1 16,-4 3 3-16,3-2-1 0,-1 0-2 0,2 1 0 16,0-3 3-16,1 2 0 0,3-3 0 0,-6 4 0 0,6-4 2 15,-5 4-4-15,5-4 2 0,-2 1-1 0,2-1 0 16,0 0-3-16,0 0 4 0,0 0-4 0,-4 4 4 16,4-4-1-16,0 0 1 0,0 0 0 0,6 4 1 15,-2-3-4-15,1 0 2 0,0 1 2 0,-5-2-1 16,13 1 2-16,-7 2-5 0,2-3 0 0,1 2 3 15,-5-2-2-15,5 0-5 0,-4 3 2 0,0-2-1 16,-1 0-8-16,1 1 3 0,-5-2 1 0,4 2 0 16,2-1 0-16,-6-1 6 0,2 5-3 0,-2-5 3 15,0 0-1-15,-9 4 2 0,5-3-1 0,-1 1 2 16,1-1 0-16,0 2-1 0,4-3-1 0,-8 1 1 0,8-1-1 16,-10 3 3-16,6-1-5 0,4-2-2 0,-5 2 0 15,5-2-6-15,-5 2-6 0,5-2-8 0,-3 3-12 16,3-3-2-16,0 0-9 0,0 0-21 0,-5 1-10 15,5-1-24-15,0 0-30 0,0 0-39 0,0 0-79 0,0 0-141 16,0 0-427-16,0 0 189 0</inkml:trace>
  <inkml:trace contextRef="#ctx0" brushRef="#br0" timeOffset="65178.15">15815 6946 7 0,'0'0'85'0,"0"0"0"0,3-2-4 15,-3 2-4-15,0 0-19 0,0 0 7 0,0 0 0 16,0 0-6-16,0 0-5 0,2-3-6 0,-2 3-3 16,0 0 2-16,0 0 2 0,0 0-7 0,4-3 13 15,-4 3-8-15,0 0 3 0,0 0 1 0,0 0 2 16,0 0-2-16,0 0 1 0,0 0-6 0,0 0 2 16,0 0-3-16,0 0-5 0,0-4-5 0,0 4 1 15,0 0-5-15,0 0-4 0,0 0-4 0,0 0 1 0,0 0-1 16,0 0-5-16,0 0 3 0,0 0-9 0,0 0 0 15,0 0-1-15,-4-5 3 0,4 5-9 16,0 0 7-16,-1-2 6 0,1 2 1 0,0 0 2 0,-4-6 0 16,0 4-8-16,0-1 1 0,4 3 1 0,-6-6-4 15,-1 3-3-15,1 0-2 0,1 1 6 0,0-1 0 16,1 1-2-16,-2-3-3 0,-2 2 2 0,3-1-3 16,0 2 3-16,-1-3-4 0,-1 1 2 0,1 1-2 0,1 2-1 15,0-4 2-15,-1 1-2 0,-1 1 1 0,1 0 2 16,-2 0-5-16,-1-3-2 0,0 3 6 0,-1-1-1 15,1-1 4-15,-4 0 3 0,4 3 1 0,-1-3-2 16,1 3 3-16,0-3 0 0,0 2-2 16,0-1 0-16,-1 0-2 0,2 3 1 0,-1-2 0 0,-4-1-2 15,7 2 2-15,-4-3-2 0,0 2-1 0,-1-1-1 16,1 0-2-16,-3 0 9 0,4 1 1 0,-2 1 3 16,-1-2-3-16,2 1 0 0,0-2-2 0,-3 0-1 15,3 1 3-15,-3 1 0 0,3-2 3 0,-2 2 3 0,1 0 2 16,-1 1-6-16,6-2 3 0,-3 1 2 0,2 1-3 15,-4 0-1-15,2-2-4 0,3 2 0 0,-2 2-3 16,1-4 2-16,-4 2-1 0,1-1-1 0,2 2-2 16,-3-1-2-16,1-1 2 0,-2 2-1 0,1-4-1 15,1 3-1-15,-2 1-1 0,-2-2-2 0,1 2 1 16,3-2 0-16,-2 1-1 0,2-1 15 0,0 0-1 16,-1 1-1-16,0 0-1 0,-3 0-8 0,5-1 5 0,0 3 0 15,0-2-1-15,-1 2 0 0,2-2-3 16,0 2 0-16,1-1-6 0,-2 0 2 0,3 0 4 15,-3-1 0-15,4 1-4 0,-3-1 1 0,-2 1 1 0,1 0-1 16,-1 1 1-16,-2-3 0 0,2 3 0 0,1-1 1 16,-4 0 0-16,1-1-2 0,1 2-3 0,-1-2 4 15,0-1-2-15,0 2 0 0,-1-1 0 0,0 2 1 16,0-2 1-16,1 2 0 0,1-3 0 0,-2 2-1 16,4 0-2-16,0-1 3 0,-1 1-2 0,1 0 0 15,0 1-1-15,0-1 1 0,0 1 0 0,2 0-1 16,-5-2 0-16,4 2 0 0,-2 0-1 0,-2 0 1 0,1 0 1 15,-3 2-3-15,3-2 0 0,-2 0 2 0,0-2 0 16,-2 2-6-16,1 0 6 0,1 2 0 0,0-4-1 16,2 2 1-16,-1 0-1 0,-2 0-1 0,4 0 5 15,-3 0-2-15,0 0-1 0,3-2 1 0,-3 1-1 16,3 1-3-16,-2-1 4 0,0 1-3 0,3 0 2 16,-3 0 0-16,0 1-8 0,-1 0 7 0,-6 1 0 15,1-2-1-15,0 2 2 0,1 0-1 0,3-1-1 0,1 2 0 16,-2-1 0-16,2 0 2 0,-1 0-2 15,1 0 1-15,1 1 0 0,0-1-2 0,2 1-2 0,-2-1-1 16,5 1 4-16,-4-3-2 0,1 4 4 0,-1-1 3 16,3-1-3-16,-2 1 2 0,0-1-2 0,1 1-7 15,-4-1 7-15,4 2 1 0,0-1-1 0,-1 0-1 16,-2 1 2-16,2-1-2 0,-3 1 2 0,3-2-3 16,0 3 5-16,-3-1-8 0,3 0 4 0,0-1-7 15,0 2 2-15,2-3 6 0,-1 3-7 0,1-3 4 16,3 1-3-16,-3 0 6 0,3 0-5 0,0 0 5 15,-1-1 0-15,-2-1 0 0,3 4 0 0,1-3-1 0,-1 1-1 16,-1-1 2-16,-2 2-1 0,0-1 1 0,3 2-5 16,-4-2-1-16,3 1 3 0,0 2 1 0,-1-1 3 15,-2 1-2-15,0-3-2 0,4 1-1 0,-1 1-7 16,1-2 9-16,-4 2 3 0,2 0-2 0,1 2 2 16,-1 1-3-16,2-2 0 0,-1-2 1 0,2 1 0 15,0 1-2-15,1-2 1 0,-1 2-4 0,-3 1 5 16,-2-1-2-16,2 0 4 0,-1 1-5 0,5-2 0 15,-8 2-3-15,7-2 7 0,-2-1 2 0,-2 4-1 16,3-2-1-16,-4 1 2 0,3-1-2 0,-1 0 0 0,3-1 3 16,-1 1 2-16,0 0 0 0,1 0 3 15,-1-1 1-15,1 0-1 0,2 2 0 0,-2-2-2 16,0 0-1-16,0 0 0 0,-2 0-1 0,3-2-2 0,-2 3 0 16,4-1 2-16,-3 2-3 0,-1-2 0 0,1 3-2 15,2-4 1-15,-3-1 1 0,0 5 0 0,1-4 2 16,1 1-3-16,-1 2 0 0,0-2 0 0,2-3-1 15,-1 1 1-15,2 2 0 0,-3-2-2 0,4-3 1 16,0 0 2-16,-1 4 1 0,1-4-1 0,0 0 0 16,-3 3-2-16,3-3 2 0,0 0 1 0,0 0-2 15,0 0-6-15,0 0-9 0,0 0-13 0,0 0-19 0,19-1-16 16,-15 2-3-16,0 1-13 0,3 0-13 0,-2 0-12 16,0 1-19-16,-1-1-17 0,-1-2-18 0,1 3-37 15,0 0-169-15,-4-3-389 0,9 1 172 0</inkml:trace>
  <inkml:trace contextRef="#ctx0" brushRef="#br0" timeOffset="67065.25">13654 7028 107 0,'-1'-4'160'16,"1"4"-11"-16,-5-3-16 0,0 2-15 0,5 1-5 0,-9-4-1 15,6 3-12-15,3 1-6 0,-5-2-8 16,0-1-2-16,0 2-3 0,5 1-7 0,-9-3-2 0,5 2 1 15,4 1-5-15,-7-2-3 0,3 1 4 0,4 1 4 16,0 0 2-16,-7-2-9 0,7 2-5 16,-8-1-6-16,8 1-6 0,-10 0-1 0,7-3-2 0,3 3-6 15,-16 0 0-15,11 0-9 0,5 0 2 0,-14 0-9 16,5 3 4-16,-1-3-1 0,0 0-3 0,-3 1-8 16,3 1 10-16,-2 1-6 0,1-2 0 0,-1 3 1 15,1-1-3-15,2-1 5 0,-3 0-2 0,2 2-1 0,1 0 3 16,-2-1 2-16,4 2 4 0,-5-3-2 15,3 2 0-15,-1-3-3 0,-1 6-1 0,2-3 2 0,-1-3-5 16,-2 3-3-16,2-1 0 0,0 3 0 0,1-2 1 16,0-2-1-16,0 1-3 0,-1 4-1 0,2-4-2 15,3-1 0-15,0 3 0 0,-4-1-2 0,4 1-1 16,1 1 0-16,-1-2 1 0,1 1-2 0,3 0 3 16,-3 2 1-16,-1-2-3 0,5 1 4 0,0 1-4 15,-2-2 1-15,0 1-2 0,1 1-8 0,-2 0 3 16,2-2-1-16,1 2 5 0,0 0 1 0,0-1 1 15,0 0-4-15,0 0 1 0,0 1-1 0,0-1 0 0,1-2-1 16,2 4 2-16,-2-2-3 0,1 0 0 0,0 0 1 16,3 0-7-16,-1 0 5 0,-2-1 2 15,2 2-1-15,3 1 0 0,-1-2-4 0,2 2 5 0,-2 0-2 16,3 1 4-16,0-1-2 0,1-1-8 0,-1 0 7 16,-1 1 1-16,1 1-1 0,0-1 1 0,0-1-3 15,1-3 1-15,-4 3 2 0,1 0 2 0,0-2-2 16,1-1-4-16,0 2 2 0,-1 0 4 0,1-4-6 0,2 3 4 15,-6-1-1-15,5-1 0 0,0 2 0 16,1-1-2-16,-1 0-1 0,4 0 2 0,-2-1 1 16,2-1-2-16,1 1-2 0,-1-2 5 0,-1 2-3 0,2 0-4 15,-4-2 3-15,2 0 4 0,0-1-1 0,0 0-6 16,-1-1 6-16,-2 1-2 0,-1-1 2 0,-1-1-4 16,0 1-3-16,-1 1 9 0,-2-3-5 0,1 3 1 15,0-2 2-15,2-2-2 0,0 1 3 0,-3 1-2 16,0-1 0-16,1 0-1 0,-1-1 0 0,1 2 2 15,-1-4 0-15,-2 4 0 0,2-2-3 0,0 1 2 0,0 1 2 16,-3-2-3-16,3-2 0 0,1 1 0 0,-1 3 2 16,1-4-2-16,-2 0 0 0,-1 1 0 15,1 3-3-15,1-6 3 0,-2 6-3 0,-1-5 2 16,1 1 2-16,3 1-1 0,-4-1 1 0,2 1-7 0,-2-3 7 16,0 3-2-16,0-2-4 0,1 1 5 0,-2 0 1 15,-2 1 0-15,2-2 1 0,0-1 0 0,-1 3-3 16,1 1-1-16,-1-3 2 0,0 0-1 0,1 0 1 15,-2-2-3-15,0 5 1 0,-2-3 2 0,3-1 0 0,-1 4-4 16,0-7 5-16,-2 6-2 0,1-6 3 16,1 5-9-16,-2-1 7 0,0-3 0 0,-1 2 3 15,3-1-6-15,-6 1 5 0,4 2-2 0,-4-1 0 0,3-2-1 16,-4 1 0-16,4-1 1 0,-1 1-2 16,-2 1-1-16,-2-2-2 0,2 1 7 0,3 1 1 0,1 0 2 15,-1 1 6-15,-4-3-3 0,4 4-4 0,-4 0-1 16,0-2-1-16,2 3 4 0,0 1 0 0,1 0-3 15,-1 1 3-15,-4-2-3 0,3 3 2 0,1 1-2 16,-5 1-1-16,6-2 0 0,-2 2-4 0,-1 1 5 16,2 0 0-16,-1-2-2 0,-1 3 1 0,1-1 1 15,2 1-3-15,-2-1 0 0,3 0 2 0,0 1-1 16,-3 3 1-16,2-3-1 0,-2-2 2 0,4 1-1 16,-1 0-8-16,1 1 7 0,0 0 0 0,0-1-3 0,4-2 2 15,-7 2 0-15,5-1 3 0,2-1 0 0,0 0-4 16,0 0 3-16,-8 0-4 0,8 0 0 0,0 0 5 15,-3 4-3-15,3-4-8 0,0 0 7 0,0 0 3 16,0 0-6-16,0 0 5 0,0 0-1 0,23-5 0 16,-16 5 0-16,-1-1-1 0,4-2-1 0,3 2-5 15,-3-3 4-15,4 1 0 0,-1 2-2 0,-1 0 3 16,2-2-2-16,-4 2-1 0,-2 0-1 0,0 1 5 0,-2-1-2 16,-1-3 0-16,-5 4 0 0,7 0 1 0,-7 0-4 15,0 0 4-15,9 0-2 0,-9 0 2 0,0 0-3 16,0 0 3-16,0 0 1 0,-3 6 1 0,3-6-3 15,-8 5 2-15,3-1-1 0,-3 3 0 0,-2-4-1 16,1 3 4-16,-1 4-2 0,-3-5 1 0,3 7 1 16,-6-4-3-16,1 1-1 0,3 0 2 0,1 2-1 15,2-5 3-15,-3 2-5 0,2 0-2 0,3 0 6 16,-2-2 4-16,3 0-2 0,0-1 2 0,2 0 1 16,2 1-2-16,-1-2-3 0,2 1 3 0,-2-3 0 15,3-2-2-15,6 7 1 0,-1-5-3 0,0-2 5 0,2 0-1 16,1 0-3-16,1-2-3 0,4-4 4 0,0 3 0 15,3-2 0-15,2 1 0 0,0-3 2 0,-8 4-2 16,8-3-1-16,-1 2-1 0,-6-2 2 0,1 4-3 16,-3-1 3-16,-4 2-2 0,1-2 0 0,-1 1-1 15,-5 2 2-15,5-2 0 0,-5 2-2 0,0 0 0 16,0 0 1-16,0 0 2 0,0 0-3 0,0 0 5 16,-10 12-4-16,6-10-1 0,-2 3 1 0,0-3 0 0,-3 3 3 15,-3-1-11-15,6-1 9 0,-2 3-1 0,2-2 0 16,-1 1 1-16,1 0-2 0,-2 1 4 0,7-4-8 15,-4 2 6-15,1 3 2 0,0-4-2 0,4 0 1 16,-4-1-4-16,4 3 2 0,0-5 3 0,0 5 1 16,0-5-1-16,0 4-6 0,0-4 7 0,9 0-1 15,-5 0 1-15,4 0-2 0,3 0-1 0,-2-3 2 16,2 1-1-16,1-2-6 0,0-1 6 0,-1 3-1 16,1-1 2-16,-5 1 1 0,2-2-3 0,0 3 2 15,-4-2-5-15,0 2 2 0,-1-1 2 0,-4 2-1 16,8-2-1-16,-8 2 0 0,0 0-5 0,0 0 7 0,0 0-2 15,-12 13 1-15,5-7-1 0,-1 0 2 0,-2 2 2 16,0-3-1-16,0 3-1 0,1 0-3 0,1-2 3 16,3-1-4-16,-4 2 5 0,3-3 0 0,2 0 2 15,-2 0-4-15,3-2 1 0,-1 2-1 0,1-1 0 16,2 1 1-16,1-4 0 0,-6 1 0 0,6-1-1 16,0 0 3-16,0 0-1 0,0 0-1 0,16 2 1 15,-16-2-2-15,16-3 0 0,-5 0 2 0,-1-1-1 0,-2 2-2 16,3 0-1-16,1 2 0 0,-3-2 3 15,4-1-2-15,-7 2 2 0,4 1-1 0,-3 0-1 0,-2-3-6 16,-5 3 6-16,10 3 3 0,-10-3 1 0,5 0-3 16,-5 0-1-16,1 4 1 0,-1-4 0 15,0 0-1-15,0 0 1 0,-9 6-2 0,8-3-3 0,-4-2 3 16,2 2-2-16,0 0 6 0,3-3-2 0,-9 3 3 16,6-2-3-16,3-1 1 0,-5 2-1 0,5-2-19 15,0 0-28-15,-6 3-44 0,6-3-53 0,0 0-79 16,-7 0-228-16,7 0-488 0,0 0 217 0</inkml:trace>
  <inkml:trace contextRef="#ctx0" brushRef="#br0" timeOffset="69435.18">13327 6984 116 0,'2'3'143'0,"-2"-3"-5"16,0 0-6-16,0 0 0 0,0 0-6 0,0 0-4 16,0 0-2-16,0 0-3 0,1 4-7 0,-1-4-4 15,0 0-7-15,0 0-4 0,0 0-9 0,0 0-10 16,0 0-7-16,0 0-6 0,0 0-4 0,0 0-2 0,0 0-1 15,0 0-3-15,0 0-4 0,0 0 1 0,0 0 3 16,0 0 2-16,0 0-8 0,0 0-4 0,0 0-5 16,0 0-4-16,0 0-3 0,-10-9-2 0,10 9-1 15,-6-5-1-15,4 2-4 0,0-1-3 0,-2 1 0 16,1 1-4-16,3 2 0 0,-4-5 2 0,2-1 4 16,-1 5-5-16,3 1-3 0,-3-5 2 0,1 2-1 15,2 3-5-15,-4-7 3 0,3 5-5 0,-3-1 5 16,4 3-3-16,-5-9 0 0,1 6-3 0,2 1-2 15,-2-3 1-15,0 2 0 0,-1-1-1 0,-3 0-1 0,3 2-2 16,1-2 1-16,-1-1 3 0,0 2-3 0,1-2 2 16,-2 1 0-16,-1-1 1 0,2 1-1 15,-3-2 2-15,6 2 3 0,-6-2 2 0,3 1 1 0,0 1 4 16,-1-1-6-16,-1 2-2 0,2-1-1 0,-2-1-2 16,1 1 3-16,0 0-1 0,-2-2-4 0,-2 3 1 15,2-4-1-15,-1 2 13 0,-2 0 0 0,1 0 1 16,-1 1-5-16,-1 1-1 0,0 1-3 0,2-2 0 0,-4 1-2 15,1 0 3-15,-1 1-4 0,-3-5 0 0,1 5-1 16,3-1 1-16,-1 0-2 0,1 1 2 0,-1-2-1 16,3 1 1-16,0-2-2 0,-1 3-2 0,2-1 1 15,-2 0-2-15,1-1 3 0,-1 1-2 0,2 1-1 16,3 0 2-16,0-1-1 0,-1 1-2 0,3 1-1 16,-4 1 3-16,0-5-2 0,-3 4 0 0,1 0 2 15,2-2-1-15,-5 2 0 0,3 0-2 0,-1 0 3 0,-2-1-2 16,1 1 2-16,-5-2-1 0,2 1-1 15,-3 0-3-15,0-1 3 0,-1 0-3 0,1 1 3 16,-4-3-1-16,5 2 2 0,-1-1-2 0,0 2 1 0,-3-1 0 16,4-1-1-16,-1 1 4 0,0-2-8 15,1 3 3-15,0-1 3 0,-1 1 1 0,2 0 0 0,2 2-2 16,2-1 1-16,-1 0-1 0,3 1 3 0,-1 0-1 16,3-1-1-16,3 1-11 0,6 0 9 0,-13 0 2 15,7 1 1-15,6-1-5 0,-8 0 3 0,8 0 0 16,-12 0-6-16,4 0 9 0,1 0-3 0,-1 0 2 15,2 0-1-15,-5-1-1 0,-1-1 1 0,3 1-1 16,-5 1 1-16,4-2 0 0,-3 2-2 0,0-2 2 16,0 2 0-16,0 0-2 0,0-2 3 0,0 1-7 15,0 0 5-15,-1 1 1 0,4-1-1 0,0-1 2 0,-3 2-2 16,3-1 0-16,1 1 1 0,1-1 1 0,2 1-8 16,6 0 7-16,-12 0 1 0,12 0-3 0,-6-1-1 15,6 1-1-15,-9 1 4 0,9-1 1 0,0 0-2 16,-8 0-4-16,2 1 5 0,-2-1-1 0,8 0 3 15,-10 1 0-15,2-1-2 0,0 0 0 0,-2 0 1 16,4 2-1-16,-2-2-1 0,3 1 1 0,-9-1-4 16,6 0 1-16,3 1 2 0,-5 0 2 0,3 1-4 15,-4 0 1-15,1 0 3 0,-1-1 1 0,0 1-4 16,1-1 3-16,0 0-2 0,0 0 2 0,-2 2-2 0,2-2 1 16,2-1 0-16,-1 3 0 0,-1-3 1 0,2 1-1 15,3 0-1-15,-2 1 0 0,0-1 3 0,2 1-5 16,-3-1 5-16,2 0-7 0,2 0 4 0,4-1 0 15,-14 2 0-15,8 0 0 0,6-2-1 0,-9 0 0 16,5 3 3-16,-4-3-2 0,3 1 0 0,-1 2-2 0,1-2 4 16,-1 2-3-16,-1-3 1 0,7 0 0 15,-10 4 1-15,5-4-3 0,-2 2 1 0,2-2 3 0,-2 2-6 16,0-2 0-16,1 2 6 0,0 1-4 0,-2-1 2 16,0 0 0-16,0-1 1 0,3 2-3 0,-5-3 2 15,5 3 1-15,-3-2 3 0,3 1-1 0,-3-1 0 16,3 2-3-16,0-2 2 0,1 2-4 0,4-3 2 15,-5 2-3-15,5-2 2 0,-9 2 0 0,7-1 2 16,2-1-1-16,-8 3 3 0,6-1-3 0,2-2 3 16,-7 2-3-16,3 1 0 0,2 0 2 0,-2 0-2 15,4-3 0-15,-10 3-1 0,5-2 2 0,-1 1-3 0,3 1 1 16,-1-1-7-16,-4 1 8 0,3-2 1 16,-1 0 1-16,-2 1-1 0,3-2-2 0,-1 2 4 0,0-2-5 15,0 3 1-15,6-3 1 0,-8 3 1 0,3-2 1 16,2 2 0-16,3-3-4 0,-8 3 5 0,4-1-3 15,0 0-5-15,4-2 4 0,-4 3 3 0,0 1-1 16,4-4-7-16,-5 4 6 0,4-2 4 0,-3 0-3 16,4-2-1-16,-5 4 1 0,1-1 1 0,0 0-1 15,-1 0-1-15,0-2 2 0,1 2-1 0,-2-3 0 16,0 2 0-16,0 0-6 0,1-1 5 0,0 2 0 0,0-1-2 16,-1 0 3-16,1 0 2 0,-1-2-7 0,3 3 4 15,-4-2 2-15,2 3 3 0,-1-1-4 16,-1-2 1-16,2 2 1 0,3-1-3 0,-4 0 3 0,2 3-6 15,-2-2 2-15,1-1-1 0,-1 2 2 0,1-1 0 16,1-1 0-16,-2 2-1 0,0-2 1 0,3 2-1 16,0-2-8-16,-1 1 4 0,4-3 7 0,-9 3 0 15,7-1 0-15,2-2-2 0,-5 5 0 0,2-3 2 16,3-2 0-16,-5 2 1 0,5-2-2 0,-4 4-1 16,0-3 2-16,4-1-2 0,0 0 0 0,-4 1 0 15,4-1 3-15,-6 5-3 0,6-5-1 0,-1 3 0 0,1-3 2 16,-3 3 0-16,3-3 2 0,0 0-3 15,-2 2-1-15,2-2 2 0,0 0-1 0,0 0 1 0,0 0 0 16,0 0-1-16,0 0-3 0,0 0 4 0,0 0 1 16,0 0 1-16,0 0-6 0,0 0-8 0,0 0-6 15,0 0-17-15,0 0-8 0,0 0-11 0,11-6-9 16,-11 6 3-16,5-7-12 0,-2 5-13 0,-2-1-10 16,-1 3-9-16,5-7-11 0,-2 1-8 0,-2 1-3 15,2-1-19-15,-2 0-22 0,1 0-155 0,0 0-347 16,0 1 154-16</inkml:trace>
  <inkml:trace contextRef="#ctx0" brushRef="#br0" timeOffset="69987.57">11109 6796 137 0,'0'0'161'0,"0"0"-9"15,0 0-2-15,0 0-13 0,0 0-4 0,-4-3-15 16,4 3 1-16,0 0-10 0,0 0-3 0,0 0 1 0,0 0-10 15,0 0-12-15,0 0-1 0,0 0-7 16,0 0-7-16,0-5-8 0,0 5-4 0,0-4-4 16,0 4-2-16,0 0 3 0,1-5-4 0,-1 5 3 0,2-2-6 15,-2 2-2-15,0 0 2 0,0 0-7 0,1-6-1 16,-1 6-1-16,0 0-7 0,0 0 2 0,0 0-2 16,0 0-2-16,0 0-5 0,-1-5-1 0,1 5 0 15,0 0-5-15,0 0-1 0,0 0-1 0,0 0-3 16,0 0-3-16,0 0-2 0,0 0 0 0,0 0-1 15,0 0 3-15,0 0-5 0,0 0-1 0,0 0 4 16,-8 11-1-16,4-9-2 0,2 3-4 0,0 0 9 0,-1 1-1 16,0-1 0-16,-1 2-2 0,3 1 0 15,-3-2-7-15,0 2 3 0,3 2 7 0,-3 0-3 16,3-4 3-16,-3 0-1 0,0 0-3 0,4 0 1 0,-2-1-5 16,-1 1 6-16,3-2-1 0,0-2 1 0,0 3-4 15,0-5-2-15,-1 4 1 0,1-4-2 0,0 0-4 16,-3 5 6-16,3-5 0 0,0 3-8 0,0-3 6 15,0 0-1-15,3 5 3 0,-3-5-2 0,0 4 1 0,0-4-2 16,1 4 1-16,3-3 1 0,-4-1-5 0,4 1 6 16,-3 4-2-16,4-4 0 0,-5-1-6 15,5 3 7-15,-1-1-4 0,-4-2 5 0,9 3 1 0,-6-3-5 16,-3 0 2-16,7 2 1 0,-7 0-1 0,0-2 0 16,0 0 3-16,6 1-3 0,-6-1 2 0,0 0-4 15,0 0 3-15,6 2 3 0,-6-2-4 0,0 0 0 16,0 0-6-16,0 0 8 0,0 0-3 0,0 0-2 15,0 0 3-15,0 0-3 0,0 0 3 0,1 3-1 16,-1-3-5-16,1 4-12 0,2-1-63 0,-3-3-77 16,0 0-312-16,6 0-507 0,-6 0 224 0</inkml:trace>
  <inkml:trace contextRef="#ctx0" brushRef="#br0" timeOffset="79783.85">22612 6633 73 0,'0'0'114'0,"0"0"-9"0,0 0-12 0,0 0 3 16,0 0-20-16,0 0 1 0,0 0 1 0,0 0-9 16,0 0 3-16,0 0-4 0,0 0-1 0,0 0-9 15,0 0 2-15,0 0-9 0,0 0-3 0,0 0 2 16,0 0-10-16,0 0-1 0,0 0-5 0,0 0 1 0,0 0-8 16,0 0-7-16,0 0 5 0,0 0-1 0,0 0-3 15,0 0-4-15,0 0 2 0,0 0-7 0,0 0 1 16,0 0-5-16,0 0-3 0,0 0 8 0,0 0-6 15,0 0 0-15,0 0 3 0,0 0 0 0,0 0 7 16,0 0 3-16,0 0-6 0,0 0 15 0,0 0 1 16,0 0-10-16,0 0-3 0,0 0 2 0,6-4-3 15,-2 2-3-15,-4 2 5 0,7-3-3 0,-2 1-8 16,1 0 0-16,-1-2 5 0,2 2-3 0,0-1-2 16,7-1-2-16,-5 0 3 0,3 0-4 0,1 0 2 0,4-1-3 15,-2-2 5-15,5 4-4 0,-2-4 3 0,4 4-5 16,-3-3-1-16,0 0-3 0,1 1 4 0,-2-2 2 15,1 2 1-15,3-2-3 0,-2 0 1 0,-2 1 1 16,3-2-4-16,-3 2 3 0,1-1-1 0,-1 1 0 16,-1 0 0-16,-1 1 0 0,-1-1 0 0,-2 3 1 15,4-4-1-15,-1 2-3 0,-3 0 0 0,-1 0 2 16,-1 2 0-16,2-1 0 0,1 1 0 0,-4-1 1 16,4 1-2-16,-1 1 2 0,1 0-3 0,-2-1-1 15,0 3 0-15,1-1 0 0,-1 1-1 0,-2-2-2 0,1 2 3 16,-4-3 0-16,-1 2 2 0,2 1-3 0,-8 0 1 15,9-1 3-15,-9 1-2 0,4-2 3 0,-4 2 0 16,0 0-4-16,0 0 2 0,0 0 3 0,0 0-6 16,0 0 5-16,0 0-1 0,0 0-5 0,0 0-9 15,0 0-17-15,-25 2-5 0,19-2-10 0,-1 1-18 16,0-1-23-16,7 0-56 0,-14-1-119 0,6 1-283 16,2-2 125-16</inkml:trace>
  <inkml:trace contextRef="#ctx0" brushRef="#br0" timeOffset="80834.68">22732 6513 5 0,'0'-5'146'0,"0"5"-15"0,1-5-8 15,3 2-11-15,-4 3-6 0,2-5-4 16,0 1-2-16,-2 4-5 0,0-5-12 0,0 5-5 0,4-4-9 15,-4 1-10-15,1 0 6 0,3 1-5 0,-4 2 2 16,1-5-2-16,-1 5 4 0,4-5 1 0,-3 2-3 16,-1 3-6-16,0 0 3 0,0-4-6 0,0 4-2 15,4-3-3-15,-4 3-6 0,0-4-1 0,0 4-5 16,0 0-7-16,0 0-1 0,0 0-3 0,1-3-3 16,-1 3 0-16,0 0-5 0,0 0-3 0,0 0-4 15,0 0 3-15,0 0 0 0,0 0-3 0,0 0-2 0,0 0 1 16,0 0 0-16,0 0-3 0,0 0 0 0,0 0-2 15,0 0-2-15,0 0 4 0,0 0-2 0,0 0-3 16,0 0 1-16,0 0 1 0,0 0-3 0,0 0-2 16,0 0 5-16,0 0 0 0,0 0-3 0,0 0 1 15,0 0 2-15,0 0-2 0,0 0 1 0,0 0 2 16,0 0-4-16,0 0 5 0,0 0-3 0,0 0 2 16,0 0 0-16,0 0 5 0,0 0 2 0,0 0-4 15,0 0 8-15,0 0-11 0,0 0 11 0,0 0-2 16,0 0-2-16,0 0-4 0,0 0 1 0,0 0 0 15,0 0-4-15,0 0-1 0,0 0 5 0,0 0-5 0,0 0 3 16,0 0-1-16,-2 13-1 0,-1-11 0 16,3-2-10-16,-5 9 12 0,4-4-2 0,-3 1-4 15,-1 0 2-15,-3 1 8 0,4 1 3 0,-1 1-1 0,-3-1-3 16,1-1 1-16,-1 0-2 0,3 1-4 0,-2 0 4 16,3-2-2-16,-1 2-1 0,0-1 2 0,1-1-2 15,0-1-3-15,0 1-2 0,0-1 3 0,2 0-1 16,-1-1 3-16,2 1-3 0,-2-2 3 0,2-1-4 0,0 2-1 15,1-4 0-15,-3 5 1 0,3-5 3 0,-1 3-2 16,1-3 1-16,0 0-2 0,0 0 2 0,-1 4 4 16,1-4 1-16,0 0 4 0,-2 4 5 0,2-4 5 15,0 0-2-15,0 0 2 0,0 0 0 0,0 0 2 16,0 0-3-16,0 0 0 0,0 0 1 0,0 0-4 16,0 0 0-16,0 0-1 0,0 0-2 0,0 0-3 15,0 0 1-15,0 0-4 0,0 0-1 0,0 0-6 16,0 0 6-16,0 0 1 0,0 0-4 0,0 0 2 15,4 4-4-15,-4-4 3 0,0 0-6 0,7 2 5 16,-3-2 0-16,-4 0 2 0,10 2-2 0,-5-1 1 0,-5-1-2 16,11 2 1-16,-4-1 0 0,2-1-6 15,-2 1 6-15,6 2-3 0,-2-2-2 0,1 0 2 16,-3 2-1-16,5-2 4 0,-6 0-2 0,-2 1 0 0,4 1 0 16,-2-2-3-16,-3 0 2 0,-1 0 2 0,-4-1-5 15,6 2 1-15,-6-2-3 0,4 2-5 0,-4-2-15 16,0 0-21-16,-5 7-28 0,1-5-51 0,-1 1-85 15,-1-3-220-15,-2 3-463 0,-1-1 205 0</inkml:trace>
  <inkml:trace contextRef="#ctx0" brushRef="#br0" timeOffset="83516.76">19833 7352 129 0,'0'0'160'16,"-4"-3"-13"-16,4 3-21 0,0 0-7 0,0 0-8 16,0 0-15-16,-8-2-8 0,8 2-9 0,0 0-3 0,-5-2-11 15,5 2-11-15,0 0-5 0,0 0 0 0,0 0-9 16,0 0-1-16,0 0-2 0,0 0-3 0,0 0-6 15,0 0-5-15,-4-2 3 0,4 2-2 0,0 0-4 16,0 0 2-16,0 0 5 0,0 0 0 0,0 0-5 16,0 0-4-16,0 0 9 0,0 0-7 0,0 0 2 15,0 0 1-15,0 0-6 0,0 0 4 0,0 0 0 16,0 0-2-16,0 0 1 0,0 0 1 0,0 0-1 16,0 0 4-16,0 0 0 0,0 0 0 0,-6-3-1 15,6 3 0-15,0 0-2 0,0 0-3 0,0 0 0 16,-5 0-8-16,5 0 4 0,-5-2 0 0,5 2-1 0,0 0-4 15,-5-2 3-15,5 2-4 0,-7-2-6 0,7 2 2 16,0 0 3-16,0 0 0 0,0 0-4 0,0 0-3 16,0 0 3-16,-10 1-3 0,10-1 5 0,0 0-4 15,0 0 2-15,0 0-3 0,0 0 3 0,0 0 2 16,0 0 0-16,0 0 1 0,0 0-6 0,0 0 2 16,-5-1-1-16,5 1 1 0,0 0 4 0,0 0-5 15,0 0 1-15,0 0-1 0,0 0 4 0,0 0-2 0,0 0-1 16,0 0 1-16,0 0 1 0,0 0 1 0,0 0-1 15,0 0 3-15,0 0 2 0,15 5-2 0,-7-4 7 16,0 1-2-16,4-1 0 0,5 2-3 0,1 0 1 16,0 0-2-16,2-2 0 0,0 2 1 0,10 1-3 15,-11-3-6-15,4 5 4 0,-3-4 0 0,2 0 1 16,0-1 1-16,0 1 0 0,-2 2-4 0,-1 0 0 16,-1 0 2-16,0-1-3 0,-4-3 4 0,4 1-5 15,0-1 3-15,-6 1 3 0,-1 2-5 0,0 1 2 0,1-3-2 16,-3 2 1-16,1-2-2 0,-5 2-3 0,1-3 4 15,0 2-1-15,-1-2 3 0,-1 3-3 0,-4-3 0 16,7 1 0-16,-3 2 0 0,-4-3-1 0,0 0-1 16,4 2 0-16,-4-2-7 0,0 0-22 0,0 0-25 15,0 0-35-15,0 0-55 0,0 0-212 0,-22-4-388 16,18 2 173-16</inkml:trace>
  <inkml:trace contextRef="#ctx0" brushRef="#br0" timeOffset="84194.94">19986 7219 167 0,'0'0'176'0,"0"0"-18"0,0 0-12 0,0 0-16 15,0 0-9-15,0 0-13 0,0 0-8 0,0 0-7 16,0 0-13-16,0 0-6 0,0 0-10 0,0 0-3 15,0 0 1-15,0 0-4 0,0 0 0 0,0 0-2 16,0 0 0-16,0 0-3 0,0 0 1 0,0 0-2 16,0 0-3-16,-1 12 0 0,-3-10 3 0,0 1-3 15,0 0-2-15,-1 2-1 0,1-1-4 0,-3-2-7 16,-1 1 7-16,0 2-4 0,-2-1-3 0,-3 1-1 0,3-2-5 16,1 1 0-16,-5 0-1 0,4 0-4 0,-2 0-1 15,3 0-3-15,0 0-2 0,3-2-1 0,-1 1 0 16,0 1-2-16,1-2-2 0,0-1-5 0,4 1 2 15,2-2 0-15,-8 5 0 0,6-5-4 0,2 0 0 16,-5 3-4-16,5-3-3 0,0 0 5 0,0 0-1 16,-4 2 1-16,4-2 0 0,0 0-4 0,-4 3 1 15,4-3 5-15,1 4-3 0,-1-4 2 0,2 6 0 16,-2-3-2-16,2 1 0 0,-2-4 3 0,1 4-3 16,1-1-1-16,-2-3 1 0,4 6-2 0,-3-5-1 0,1 1 3 15,-2-2-3-15,3 6 2 0,-1-5-1 0,0 4 1 16,-2-5-2-16,3 4-1 0,0-2 2 0,-2 0 1 15,3 2 0-15,-1 1-8 0,-1-2 8 0,2 1 1 16,0-1-2-16,4 3 11 0,-3-3-6 0,0 1 3 16,0 1 2-16,0-1-2 0,0 1 0 0,3-1-2 15,-2 1-3-15,-2-2 3 0,1 1-3 0,0 0 1 16,0 0 0-16,-1-2 1 0,0 1-2 0,1 0-2 16,-4-1 0-16,2 0-1 0,1 0 3 0,-4-2-12 0,1 6-22 15,-1-6-32-15,-1 3-28 0,-2 1-55 0,3-4-91 16,0 0-154-16,-9 1-421 0,9-1 188 0</inkml:trace>
  <inkml:trace contextRef="#ctx0" brushRef="#br0" timeOffset="88325.98">16118 7521 122 0,'0'0'120'0,"-3"-5"-5"0,3 5-16 0,-1-3-8 0,1 3-9 16,0 0-5-16,-1-6-1 0,1 6-7 0,-3-4-8 16,3 4 1-16,-2-3-9 0,2 3 9 0,0 0-1 15,-2-4 6-15,2 4-2 0,0 0-2 0,0 0 0 16,0 0-5-16,0 0 0 0,-6-1-4 0,6 1-8 15,0 0 2-15,0 0-6 0,0 0-3 0,0 0-3 16,0 0-4-16,0 0-5 0,0 0-1 0,0 0 2 16,-2-5-6-16,2 5-2 0,0 0-8 0,0 0 6 0,0 0 0 15,0 0 1-15,0 0 0 0,0 0 0 16,0 0 4-16,0 0 0 0,0 0 1 0,0 0-4 0,0 0 0 16,0 0 0-16,0 0-5 0,0 0 0 0,0 0 0 15,0 0-1-15,0 0-3 0,0 0-4 0,0 0 1 16,0 0 6-16,0 0-3 0,0 0-5 0,0 0 0 15,0 0 1-15,0 0 0 0,0 0-2 0,0 0-3 16,0 0 2-16,0 0-2 0,0 0 1 0,0 0 2 16,0 0-2-16,0 0 0 0,19 6-2 0,-15-5 1 15,1 2 1-15,-1-1 0 0,2 2-4 0,-1-3 2 0,1 3 1 16,3 3-1-16,1-4 3 0,0 0-1 0,1 4-1 16,0 1 0-16,-2-4-1 0,3 2 0 0,2-2 5 15,0 4-7-15,3 1 5 0,-6-4-2 0,6 3 2 16,-7 0-4-16,7 0 0 0,-3 1-3 0,-4-3 6 15,3 0-2-15,-2-1 0 0,1-2-1 0,-3 2 1 16,0-2 1-16,0 1-2 0,1 1 3 0,0-1-3 16,-1-1 0-16,-1 1 0 0,-1-3 2 0,1 4 1 15,1-3-5-15,-3 1 2 0,2 0 3 0,-3-2-1 0,0 2-4 16,-1 0-1-16,1-2 5 0,0 2-1 16,-5-3 1-16,7 5-2 0,-7-5-2 0,5 3 4 0,-4-2-4 15,2 0-4-15,-3-1-16 0,0 0-15 16,0 0-23-16,0 0-43 0,0 0-49 0,0 0-184 0,0 0-364 15,0 0 161-15</inkml:trace>
  <inkml:trace contextRef="#ctx0" brushRef="#br0" timeOffset="89177.48">16242 7465 25 0,'-4'-2'138'0,"4"2"-8"0,0 0-2 16,0 0-11-16,0 0-5 0,0-5-5 0,0 5 0 15,0 0-5-15,-4-3 1 0,4 3-5 0,0 0-8 16,0 0 4-16,-4-3-1 0,4 3-5 0,0 0-6 16,0 0-4-16,0 0-6 0,-1-3-7 0,1 3-7 15,0 0-2-15,0 0-6 0,0 0-6 0,0 0-6 16,0 0-3-16,0-5-3 0,0 5-2 0,0 0-3 15,0 0-3-15,0 0-4 0,0 0-5 0,0 0 2 0,0 0 0 16,0 0 0-16,0 0-4 0,0 0-2 0,0 0-1 16,0 0-1-16,0 0 0 0,0 0-5 15,0 0 1-15,0 0-1 0,0 0-2 0,0 0 4 0,0 0 2 16,0 0-2-16,0 0-3 0,0 0-1 0,-10 8-1 16,8-6 1-16,2-2 1 0,-4 4-3 0,4-4 3 15,-3 5-2-15,-1-2 2 0,-1-2-1 0,1 0-1 16,-2 1 3-16,0-1-3 0,-1 0 1 0,1-1 3 0,-2 1-1 15,8-1 6-15,-10 1-1 0,3-1-1 16,1 0-1-16,0 1-2 0,-1 2 3 0,7-3-3 16,-6 0-1-16,6 0-2 0,-8 1 3 0,3 1 2 0,5-2-3 15,-7 1 0-15,7-1-1 0,-7 1-2 16,7-1 2-16,0 0 0 0,-9 1 1 0,9-1-1 0,0 0-1 16,-2 2 5-16,2-2-2 0,0 0 5 0,0 0 0 15,0 0-1-15,-2 3-1 0,2-3 0 0,0 0-1 0,0 0 0 16,0 0-2-16,0 0 1 0,0 0 0 15,0 0 0-15,0 0-1 0,0 0-1 0,0 0 1 16,0 0-2-16,0 0 0 0,0 0 0 0,0 0 1 0,0 0-2 16,0 0 3-16,-5-6-5 0,5 6 2 15,0 0-2-15,0 0 0 0,0 0 0 0,0 0 0 0,0 0 0 16,0 0-1-16,0 0 2 0,0 0-4 0,0 0 4 16,0 0 1-16,0 0-1 0,0 0-1 0,0 0 2 15,0 0-2-15,0 0 0 0,13 6 0 0,-13-6 0 16,3 3-1-16,-3-3 2 0,5 5-2 0,-3-2 2 15,3 1-1-15,-1 2-1 0,-1 0 2 0,0-1-2 0,1 1 2 16,1 3-2-16,1-1-1 0,0 1 4 16,0-2-3-16,-3 0 5 0,1 1 0 0,-2 0-3 0,2-1 1 15,-3-1-1-15,2 0 1 0,-2-2 0 0,1 1-4 16,-1-2 3-16,0 1-1 0,1-1 1 0,-2-3-6 16,0 7-31-16,2-6-34 0,-2-1-54 0,0 0-63 15,0 0-190-15,0 0-406 0,0 0 180 0</inkml:trace>
  <inkml:trace contextRef="#ctx0" brushRef="#br0" timeOffset="92917.93">10967 7071 39 0,'0'0'127'16,"0"0"-9"-16,0 0-10 0,0 0-11 0,0 0-9 15,0 0-1-15,0 0-8 0,0 0 0 0,0 0-6 16,0 0-1-16,0 0-3 0,0 0 9 0,0 0-6 16,0 0 5-16,0 0-6 0,0 0-1 0,0 0-2 15,0 0-6-15,0 0-6 0,0 0-1 0,0 0-5 16,0 0-8-16,0 0 0 0,0 0-7 0,0 0-2 16,0 0-3-16,0 0-4 0,0 0-4 0,0 0 2 0,0 0-2 15,0 0-3-15,0 0-3 0,0 0 1 16,0 0 0-16,0 0-1 0,0 0 0 0,0 0-1 0,0 0 1 15,0 0 0-15,0-10-1 0,0 10-2 0,0 0 0 16,0 0-1-16,0 0-2 0,0 0-5 0,0 0 4 16,0 0-3-16,0 0-1 0,12 5 1 0,-7-3 1 15,1-1 0-15,1 0 1 0,1 0 4 0,5 2-2 16,0 0 13-16,1 1-1 0,-1-1-3 0,5 2-2 16,-2-1-1-16,2-2-1 0,0 3-4 0,-1 1 2 15,-3-4-2-15,-1 2 1 0,3 1-5 0,-4-1 0 0,-1 2-1 16,1-4-4-16,-1 3 6 0,1-1-2 0,-1 2-3 15,-2-4 4-15,-1 2-3 0,-2 0-1 0,2-2 3 16,-3 3-5-16,0-3 4 0,-1 1-2 0,3-1 0 16,-4 1-2-16,2-1 2 0,-1 0 0 0,0 1-3 15,-1-2 3-15,0 2-1 0,-3-3 1 0,4 2-1 16,-4-2-10-16,0 0 3 0,5 3-34 0,-5-3-37 16,0 0-35-16,0 0-61 0,0 0-178 0,0 0-377 15,0 0 168-15</inkml:trace>
  <inkml:trace contextRef="#ctx0" brushRef="#br0" timeOffset="93683.2">11054 7040 35 0,'5'-5'117'16,"-5"3"-7"-16,4-3-1 0,-4 5-16 0,0-3 3 15,4 0-8-15,-4 3-3 0,1-5-13 0,-1 5-2 16,5-4-11-16,-2 1-2 0,-3 3-9 0,4-4-3 16,-2 2 0-16,-2 2-7 0,4-4 5 0,0 3-3 15,-4 1 6-15,4-3 3 0,-2 1 2 0,-2 2-1 16,0 0-1-16,8-5-2 0,-8 5 1 0,2-1 3 16,-2 1-2-16,0 0 2 0,4-4 4 0,-4 4-2 15,0 0 1-15,2-2 0 0,-2 2 1 0,0 0-3 0,0 0 0 16,0 0-2-16,0 0-1 0,1-4-1 0,-1 4 0 15,0 0-8-15,0 0-3 0,0 0-4 0,0 0-2 16,0 0-5-16,0 0-1 0,0 0-3 0,-7 10-3 16,5-4-3-16,-1-1 0 0,1-2-2 0,-1 0 0 15,-2 3 0-15,0-1-3 0,0 0 1 0,0-1-3 16,-2-1 1-16,1 3 2 0,2-1-1 0,-1-2-5 16,-8 5 2-16,3-6-1 0,1 3 3 0,0-1-1 0,-4 1-7 15,7-1 15-15,-2-2-4 0,3 0-1 0,-4 1 2 16,4-1 3-16,-1 0 3 0,6-2-2 0,-7 2 1 15,3-1-2-15,4-1-1 0,-3 2 1 0,3-2-8 16,0 0 2-16,-7 2 0 0,7-2 1 0,0 0 0 16,0 0 0-16,0 0 0 0,0 0 0 0,0 0 0 15,0 0-4-15,0 0-2 0,0 0 1 0,0 0 2 16,0 0 1-16,0 0-4 0,0 0-1 0,10 3-2 16,-10-3 4-16,6 3 2 0,-4-1-4 0,2 0 1 15,-4-2 0-15,8 2-1 0,-3 4-3 0,-1-4-4 16,1 2 5-16,1-1 2 0,-2 2-2 0,1 0 2 0,3 2-2 15,-2-1 1-15,-1 1-2 0,0-3 4 0,3 3-6 16,-2 0 2-16,2-2-4 0,-3 0 4 16,-1-1-1-16,0 0 1 0,-3-1-2 0,3 1 2 0,-4-2-4 15,5 1 5-15,-5-3 0 0,0 7-2 0,0-7 1 16,0 2 1-16,0-2-16 0,-1 8-31 0,-3-4-39 16,3 0-34-16,-2-2-59 0,3-2-76 0,-5 2-159 15,1 0-444-15,4-2 196 0</inkml:trace>
  <inkml:trace contextRef="#ctx0" brushRef="#br0" timeOffset="115148.27">5484 3660 47 0,'0'0'114'0,"0"0"1"15,0 0-11-15,0 0 3 0,0 0-8 0,0 0-6 16,-9-4-6-16,9 4 3 0,0 0-5 0,0 0 0 16,0 0-8-16,-6-1-4 0,6 1-11 0,0 0-2 15,0 0-10-15,0 0-4 0,0 0-7 0,0 0 1 16,0 0-7-16,0 0-2 0,0 0-6 0,0 0 2 15,0 0 8-15,-5-3 1 0,5 3 2 0,0 0-8 16,0 0-4-16,0 0 0 0,12-4 4 0,-2-1-5 16,-1 0-8-16,4 1-1 0,0-2 0 0,5 2 2 15,-1-2-2-15,-1 2-2 0,-2 0-4 0,-1 0 2 16,1 2-10-16,-1-1 8 0,1 2-5 0,-4-2 3 16,-2 3-2-16,1-2-1 0,-3 0-1 0,0 1-2 0,-6 1-5 15,10 0-5-15,-10 0-11 0,10 0-6 0,-10 0 1 16,3 3-4-16,-3-3-4 0,0 6-9 15,-1-2 10-15,1-4-14 0,-8 8 5 0,0 0 6 16,0-1 1-16,-1-1 0 0,0 3 10 0,0-2-2 0,0 0 7 16,3 2-5-16,-3-2 6 0,1-1 6 0,3-1-3 15,1 3 3-15,-1-4-3 0,0 1 2 0,0 2 1 16,2-2 4-16,2-1 4 0,-3 1-4 0,3-2-3 16,1 2 9-16,-3-2 10 0,3-3 2 0,0 5 5 15,0-5 5-15,0 0 3 0,3 4 5 0,-3-4-2 16,6 0 6-16,-6 0-1 0,13-3-3 0,-4 3-1 15,-1-2-5-15,3-2-2 0,-2 1-2 0,-1 0 3 16,1 1-8-16,0 2-3 0,-3-2-3 0,0 0 1 16,1-1 0-16,-2 2-9 0,-5 1-22 0,10-1-23 15,-6-2-40-15,-4 3-55 0,6 0-110 0,-2-1-270 16,4-2 120-16</inkml:trace>
  <inkml:trace contextRef="#ctx0" brushRef="#br0" timeOffset="116482.01">5772 2320 81 0,'2'-3'107'0,"-2"3"-10"0,1-3-5 16,-1 3-2-16,4-4-16 0,-4 4-12 15,2-3-2-15,-2 3-3 0,3-4-6 0,-3 4-4 0,5-1-7 16,-5 1-6-16,0 0 0 0,5-1-9 0,-5 1 3 16,0 0-5-16,8 0 0 0,-8 0-7 15,0 0 4-15,8 2-3 0,-8-2-11 0,0 0 0 0,0 0 2 16,0 4-8-16,0-4-7 0,0 3 6 0,0-3-5 15,-3 7 5-15,2-4-4 0,1-3 1 0,-4 7-15 16,0-3 10-16,3 0-2 0,-3 0 1 0,0 3 4 16,3-2 0-16,-2 0 1 0,3 2-5 0,-1 0 11 15,1 3-9-15,0-1-1 0,0-2-4 0,1 1 12 16,2 1-1-16,-2-2-4 0,3-1 8 0,0 5-7 16,0-7 5-16,-2 4-8 0,2-4 10 0,-1 0-4 15,3 1 10-15,-2-3 6 0,-3 1 0 0,3-1 8 16,-4-2 4-16,8 3 5 0,-8-3 8 0,5 0-6 15,-5 0 2-15,0 0-6 0,10-2 4 0,-10 2-5 0,8-3 3 16,-8 3-5-16,5-3-5 0,-1-1 2 16,-3 1-4-16,-1 3-1 0,7-2-7 0,-7 2-2 15,3-3-3-15,-3 3 9 0,4-3-8 0,0 1 2 16,-4 2-5-16,0 0 3 0,2-4-2 0,-2 4 4 0,0 0-4 16,6-1-2-16,-6 1-4 0,0 0 5 0,0 0 1 15,0 0-2-15,0 0 0 0,0 0-1 16,0 0 2-16,9 4-5 0,-9-4 5 0,0 0 1 0,0 0 1 15,1 4-19-15,-1-4-13 0,-1 5-23 0,1-2-11 16,1 3-37-16,3 2-116 0,-1-1-231 0,3 1 102 16</inkml:trace>
  <inkml:trace contextRef="#ctx0" brushRef="#br0" timeOffset="139417.84">14306 5903 97 0,'0'0'170'0,"0"-7"-13"15,3 4-16-15,-3 1-10 0,0 2-11 0,1-8-11 16,-1 4-10-16,0 0-6 0,0 4-11 0,0-5-12 16,0 5-4-16,0-5 1 0,0 5-17 0,0-4 4 0,0 4-8 15,1-4-5-15,-1 4-4 0,0 0-3 0,0 0-2 16,0-4 0-16,0 4-8 0,0 0 0 16,0 0 3-16,0 0 0 0,0 0 0 0,0 0 1 0,0 0 0 15,0 0 4-15,0 0-1 0,0 0 2 0,0 0 2 16,0-5-3-16,0 5-2 0,0 0-1 0,0 0-2 15,0 0-2-15,0 0-5 0,0 0-2 0,0 0 0 16,0 0-1-16,0 0-4 0,0 0 0 0,0 0-4 16,-5-3 0-16,5 3 1 0,0 0-2 0,0 0-5 15,-6 8 5-15,-1-7-2 0,3 4-4 0,-1-2 3 16,-1 4 1-16,-3-2-3 0,0 4 1 0,-4 0-2 0,4-1 3 16,-4 5-2-16,1 0 0 0,-1 0 3 15,-1-3-6-15,5 1 3 0,-4-1-4 0,2 2 3 0,0 1-6 16,2 1 5-16,-2-2 4 0,2 3 1 0,0-1 0 15,-1 3-3-15,1-2 1 0,0 0 3 0,0 2-2 16,2 1-4-16,0-1 4 0,-1-1-2 0,2 2 5 16,-3-1-2-16,0 0 5 0,3 0-3 0,-2 3 2 15,2-1 0-15,1-2-1 0,-2 0-1 0,2 0-1 16,-1 0 0-16,2-1 2 0,0-1-7 0,2 1 2 0,-1 1 3 16,0-6-1-16,2 6 3 0,-3-5-3 15,3 0 2-15,-2 0-3 0,2-3 1 0,0 1-1 16,-2-3-1-16,2 1 0 0,0-3-5 0,0 2 4 15,-1-2 0-15,2 1-1 0,-1 0 1 0,1-1 2 16,-1 0-3-16,-1-1-4 0,1 0 7 0,1 0-2 0,0-4-2 16,0 7 3-16,0-7 0 0,-1 4-1 0,1-4 0 15,-1 5 2-15,1-5-5 0,0 0 4 0,-3 3-5 16,3-3-15-16,0 0-29 0,0 0-39 0,0 0-52 16,0 0-94-16,0 0-123 0,9-10-383 0,-6 5 169 15</inkml:trace>
  <inkml:trace contextRef="#ctx0" brushRef="#br0" timeOffset="140043.4">13812 6411 171 0,'2'-3'179'15,"-2"3"-14"-15,1-5-15 0,5 3-17 0,1 0-10 16,-7 2-10-16,9-3-10 0,-5 2-11 0,-4 1-10 16,9 0-10-16,-9 0-7 0,5 0-6 0,-5 0-5 15,0 0 3-15,5-3 2 0,-5 3 4 0,4-3 5 16,-4 3 4-16,0 0 4 0,0 0 1 0,0 0 1 0,0 0-5 16,5-2-7-16,-5 2-7 0,0 0-2 0,0-3-4 15,0 3-3-15,0 0-3 0,0 0-2 0,0 0-10 16,0 0 1-16,0 0-8 0,0-5 1 0,0 5-5 15,0 0-8-15,0 0 4 0,0 0-1 0,0 0 0 16,0 0-7-16,0 0 0 0,0 0-2 0,0 0 0 16,0 0 1-16,0 0-5 0,0 0 1 0,0 0 0 15,0 0-2-15,0 0 2 0,-4 16-4 0,3-14 3 16,1 5-3-16,-4 0 0 0,4-4 0 0,0 5 2 16,-5 0-2-16,5-2 0 0,-1 5 1 0,1-4-3 15,-3 0-1-15,3 1 5 0,3-3-1 0,-6 3-3 0,3-2 0 16,0 1 2-16,3-2 3 0,-2-1 0 15,-1 3 0-15,1-3 8 0,3 1 5 0,0-3 6 16,0 2 1-16,-2-1 4 0,5 0 1 0,-2 1-1 0,0-3-6 16,4 0 0-16,-4 0 0 0,3 1-4 0,-2-1 0 15,2-1 0-15,-2 0 0 0,1-1 3 0,0 1 3 16,1-3-1-16,-1 2-1 0,1-2 4 0,-1 1 0 16,1-1 5-16,1 0-3 0,0-2-3 0,-1 1 4 15,2 0-7-15,-5 0-2 0,3-1 8 0,-1 1-2 16,0 2 7-16,-2-1-5 0,-1-1 6 0,1 3-2 15,-1-1-3-15,0 0-8 0,1-1 2 0,-5 3-3 16,5-2 1-16,-5 2-1 0,4-3-2 0,-4 3-3 0,1-2-3 16,-1 2-1-16,0 0-6 0,0 0 3 0,4-2 0 15,-4 2-8-15,0 0 4 0,0 0 0 0,0 0-1 16,0 0-1-16,0 0-27 0,0 0-28 0,0 0-47 16,0 0-62-16,0 0-62 0,0 0-360 0,0 0-629 15,0 0 278-15</inkml:trace>
  <inkml:trace contextRef="#ctx0" brushRef="#br0" timeOffset="141196.34">14242 5866 59 0,'2'-5'143'0,"-2"5"-10"0,0-4-2 16,0 4-14-16,2-3-7 0,-2 3-9 16,0 0-3-16,0-9 3 0,0 9-8 0,0-2-2 0,0 2-6 15,0 0-10-15,0 0-5 0,0-5-8 16,0 5-12-16,0 0-4 0,0 0-3 0,3-2-3 15,-3 2-5-15,0 0-1 0,0 0-6 0,0 0 0 0,0 0-2 16,0 0-4-16,0 0-1 0,0 0-2 0,0 0-2 16,0 0-4-16,0 0 2 0,0 0-6 0,0 0 2 15,0 0-2-15,0 0 1 0,0 0-5 0,0 0 3 16,0 0-2-16,0 0-1 0,0 0 0 0,0 0 0 16,0 0-4-16,0 0 5 0,0 0 7 0,0 0-2 0,0 0-2 15,0 0 10-15,0 0-5 0,0 0 3 0,0 0 3 16,0 0-3-16,0 0-1 0,0 0-1 0,0 0 1 15,0 0-1-15,0 0 1 0,0 0-3 0,0 0-1 16,0 0-3-16,0 0 0 0,0 0 0 0,0 0-3 16,0 0-1-16,0 0 0 0,0 0 0 0,0 0 0 15,0 0-2-15,0 0-2 0,0 0 3 0,0 0 2 16,-3 11 1-16,3-11 2 0,-4 5 0 0,4-5 1 16,-2 5-1-16,2-5 1 0,0 4-3 0,-2 1 0 15,1-1 0-15,1-4 1 0,0 6 3 0,0 0-2 16,-2-2-1-16,0 1-2 0,0-1 2 0,2 0 0 15,-2 0-7-15,0 2 3 0,0 2 3 0,1 1 9 16,-5-3-2-16,3 8 6 0,-2-4 11 0,0 0-3 0,0 1-2 16,2-1-1-16,-4 2-7 0,2-1 0 0,-2 4 1 15,1 1-8-15,1-4 5 0,0 2-2 0,-3 1-2 16,0 0-2-16,3 1 3 0,-1-4-1 0,1 0-2 16,-3 4 2-16,3-4-4 0,-3 1 2 0,2 2-6 15,-3 0-2-15,5-3 4 0,-1-1-1 0,-3 1-1 0,4-2 2 16,-2 1-3-16,1 0 0 0,0-1 0 0,-3 5 1 15,3-4 0-15,-2 2-1 0,4-3 1 16,-3 1 1-16,0-1-1 0,1 1 0 0,1 0-2 0,-1 1 1 16,4 0 2-16,-4 0 1 0,2 0-1 0,0-1-1 15,0 2 0-15,0-2-1 0,2-1 2 0,0 1-2 16,0-1 1-16,-1-1 1 0,0-1-3 0,2-1 4 16,-3 0-5-16,1 0 3 0,2 0-2 0,-1-2 0 15,-1 0 1-15,1 0 0 0,-2 0-3 0,2 0 0 16,0-1 8-16,-2 2 0 0,1-3 1 0,-1 3 0 15,2-3-2-15,-2-1 0 0,2 2 0 0,1-4 1 16,-4 6-4-16,4-6 4 0,-1 3-2 0,1-3-1 0,0 0-1 16,-4 2-4-16,4-2 5 0,0 0 1 15,0 0 2-15,0 0-1 0,0 4 1 0,0-4-1 0,0 0-1 16,0 0 0-16,0 0-1 0,0 0 0 0,8-9-15 16,-7 3-23-16,0 0-29 0,2 1-34 0,2-6-42 15,-4 2-48-15,2 0-236 0,-2-6-456 0,0 3 202 16</inkml:trace>
  <inkml:trace contextRef="#ctx0" brushRef="#br0" timeOffset="141784.14">13891 6384 180 0,'2'-2'168'0,"-2"2"-4"16,3-3-6-16,-3 3-3 0,0 0-7 0,5 0-6 0,-5 0-8 16,0 0-8-16,3-3-9 0,-3 3-4 0,0 0-4 15,0 0-9-15,0 0-4 0,0 0-2 0,0 0-10 16,0 0-5-16,0 0-8 0,1-4-3 0,-1 4-8 16,0 0-6-16,0 0-5 0,0 0-4 0,0 0-5 15,0 0-2-15,0 0-6 0,0 0-2 0,0 0-4 0,0 0-3 16,0 0-5-16,0 0-1 0,0 0 1 15,0 0-4-15,0 0-1 0,0 0-2 0,0 0 0 16,0 0-2-16,0 0-1 0,0 0-1 0,0 0 0 0,0 0-1 16,0 0-2-16,0 0-1 0,0 0 0 0,0 0 0 15,0 0-3-15,0 0-3 0,0 0 7 0,0 10 0 16,0-10 0-16,0 0 0 0,1 4 0 0,-1-4 10 16,-1 6 7-16,1-3 3 0,0-3-7 0,-4 8 6 15,4-3-1-15,0 1 7 0,0 1-5 0,-1 0 1 16,1 1-5-16,0 1 3 0,0 2-3 0,0-5-4 15,1 3 1-15,-1 2 1 0,3-5-4 0,-2 4 2 16,0-3-2-16,2 1-3 0,-2-1-2 0,-1 0-2 16,4 0 1-16,-3 0-1 0,0 1-1 0,3-3 0 15,-4 2 2-15,3-4 1 0,-2 0-2 0,2 2-5 0,-1 0 3 16,-2-2-1-16,1-1 0 0,-1-2 3 0,2 6-2 16,-2-6-1-16,1 2-2 0,-1-2 3 0,0 0-1 15,1 5 1-15,-1-5 2 0,0 0 1 0,0 0 1 16,0 3-2-16,0-3 0 0,0 0 0 0,0 0 1 15,0 0-3-15,0 0 4 0,3 2-4 0,-3-2-1 16,0 0-5-16,0 0 8 0,0 0 0 0,0 0-1 16,0 0-4-16,0 0-1 0,0 0 5 0,0 0-1 15,0 0 0-15,0 0-7 0,0 0-28 0,0 0-36 0,0 0-43 16,0 0-59-16,14-7-73 0,-10 2-235 16,5 0-514-16,0-1 227 0</inkml:trace>
  <inkml:trace contextRef="#ctx0" brushRef="#br0" timeOffset="142319.4">14224 6346 47 0,'0'0'184'0,"0"0"-13"16,0 0-24-16,0 0-15 0,0 0-9 15,0 0-12-15,0 0-14 0,0 0-10 0,0 0-2 16,0 0-10-16,0 0-6 0,0 0 1 0,0 0-5 0,0 0-5 16,4 7-4-16,-4-7-2 0,0 0-1 0,3 2 0 15,-3-2-7-15,0 0 1 0,0 0 2 0,0 0-1 16,0 0 1-16,0 0 1 0,0 0-7 0,0 0 4 16,0 0 0-16,-2 5-1 0,2-5 0 0,0 0 0 15,0 0-7-15,0 0 5 0,0 0-3 0,0 0 1 16,0 0-4-16,0 0-5 0,0 0-1 0,0 0-7 15,0 0-2-15,0 0 0 0,-2 5-4 0,2-5 1 16,-3 2-9-16,-3 1 7 0,2-1 1 0,-1 2-1 0,1 2 1 16,-4-1 1-16,-2 3-2 0,0-2 0 15,0 3 2-15,-5-1-3 0,-1 2 1 0,1 2 0 0,-2-3 1 16,-1 1 0-16,3 0-2 0,-3-1 6 0,4-1-2 16,-1 1 3-16,-1 0-2 0,6-2-6 0,0-1 1 15,-1 1 1-15,2 1-3 0,-1-3-4 0,-1 1 1 16,2 0 3-16,4-1-9 0,0 0 7 0,0-1-5 15,1-2 1-15,-1 1-2 0,4 0 1 0,1-3 1 16,-7 6-5-16,7-6 2 0,-5 3-2 0,5-3 3 16,-1 2-3-16,1-2-5 0,0 0 6 0,-4 1-2 15,4-1 0-15,0 0-1 0,0 0 1 0,-1 5-2 0,1-5 0 16,-4 2-2-16,4-2-1 0,0 0-2 16,0 5 7-16,0-5 0 0,0 0 1 0,-4 3-3 0,4-3-28 15,0 0-33-15,4 4-33 0,-4-4-40 16,0 0-52-16,0 0-275 0,0 0-496 0,0 0 220 15</inkml:trace>
  <inkml:trace contextRef="#ctx0" brushRef="#br0" timeOffset="143626.16">13920 6391 47 0,'-5'-5'205'0,"5"5"-10"0,-1-4-10 0,1 4-15 16,0 0-18-16,-4-3-14 0,4 3-15 0,0 0-11 15,0 0-12-15,0 0-8 0,0 0-11 0,0 0-7 0,0 0-7 16,-4-3-6-16,4 3-8 0,0 0-5 0,0 0-4 16,0 0-6-16,0 0 0 0,0 0 2 0,0 0 2 15,0 0 5-15,0 0 1 0,0 0 3 0,0 0-2 16,0 0 5-16,0 0 5 0,0 0 0 0,-2-2 5 16,2 2-4-16,0 0 2 0,0 0-4 0,0 0 3 15,0 0 0-15,0 0-5 0,0 0-1 0,0 0-3 16,-3-4 1-16,3 4-6 0,0 0-6 0,0 0-2 15,0 0-2-15,0 0-1 0,0-5 0 0,0 5-4 16,0 0-1-16,-1-5-7 0,1 5 3 0,-3-2-8 16,3 2 1-16,0 0-3 0,0 0 3 0,-1-5-2 0,1 5-1 15,-3-3-4-15,3 3-5 0,-1-4 5 16,1 4-1-16,0 0-4 0,0 0 1 0,0 0-1 16,-1-5-1-16,1 5-1 0,0 0 4 0,0 0-4 0,0 0-2 15,0 0 5-15,0 0-2 0,0 0 1 0,-4-3 4 16,4 3-1-16,0 0-3 0,0 0 0 15,-1-5 2-15,1 5 0 0,0 0-4 0,-3-2 0 0,3 2 5 16,0 0-7-16,0 0 3 0,-5-4-4 0,5 4-3 16,0 0 4-16,0 0 0 0,0 0-1 0,-4-3 0 15,4 3 2-15,0 0-7 0,0 0 5 0,0 0 2 16,0 0-2-16,0 0-3 0,0 0 2 0,0 0-1 16,0 0 2-16,0 0-3 0,0 0 0 0,0 0-1 15,4 14-1-15,-4-8 4 0,0 0-6 0,0 1 5 16,3 2-1-16,-3-3 1 0,1 6-2 0,0-1 2 0,2-2-1 15,-2 1 1-15,3 4-3 0,-3-4-1 0,0 2 5 16,2 0-2-16,-2 2 5 0,-1-4-4 0,4 3 3 16,1-3-5-16,-1 3-1 0,-1-1 6 0,0-2-1 15,4 2 1-15,-5-1-5 0,2 0 1 0,-1-2 4 16,1 1-2-16,-2-4-2 0,1 2-3 0,-1-2 2 16,1 1 2-16,-2 0 1 0,3-2-1 0,-3-1-1 15,0 0-2-15,1-2 2 0,-2-2 3 0,1 7 0 16,-1-7 3-16,1 2-4 0,-1-2 1 0,1 5 2 15,-1-5-1-15,0 3 11 0,0-3-5 0,0 0 10 16,0 0 0-16,0 0-4 0,0 0 2 0,4 2-10 16,-4-2 8-16,0 0 3 0,0 0-12 0,0 0 10 0,0 0-9 15,0 0-2-15,0 0 4 0,0 0-3 0,0 0 6 16,0 0-7-16,0 0 1 0,0 0 0 0,0 0-1 16,0 0-1-16,0 0-4 0,0 0 3 0,0 0 2 15,0 0 2-15,0 0-9 0,0 0 9 0,0 0-5 16,0 0-1-16,0 0 3 0,0 0-4 0,0 0 6 15,0 0-2-15,0 0-2 0,0 0-1 0,0 0 3 16,0 0-1-16,0 0-4 0,0 0 3 0,0 0-9 0,0 0 3 16,0 0-2-16,0 0-1 0,0 0 3 0,0 0 3 15,0 0 0-15,0 0-2 0,0 0 4 0,0 0 1 16,0 0 3-16,0 0-1 0,0 0-5 0,0 0 0 16,0 0-1-16,0 0 2 0,0 0 7 0,0 0-7 15,0 0 3-15,-1-12-4 0,1 12-1 16,3-3 5-16,-3 3 0 0,2-5-1 0,-2 5 0 0,3-5-3 15,-2 1 0-15,2 1 3 0,-1-1-3 0,4-1 8 16,-2 0-7-16,3-3-2 0,-1 0 0 0,1 2 4 16,1-3-2-16,3-1-2 0,-1-1 1 0,3-1-2 15,0 1 6-15,-1-1-2 0,1 0-3 0,1-1-2 16,-1 1-2-16,1-1 8 0,-1 1 0 0,-2 1-6 0,-2 1 6 16,0 2-9-16,-1 0 8 0,-1 2-4 0,2-1 6 15,-4 1-5-15,1 3 1 0,-3-3 2 0,0 2-1 16,0 2-6-16,-2-2 7 0,-1 4-4 0,5-4 3 15,-5 4-6-15,3-3 3 0,-3 3-5 0,3-2 7 16,-3 2-2-16,0 0 0 0,0 0 7 0,0 0-7 16,0 0 1-16,0 0 4 0,3-4-5 0,-3 4 1 15,0 0-2-15,0 0 6 0,0 0-1 0,1-3 1 16,-1 3-3-16,0 0-1 0,0 0-2 0,0 0 4 16,0 0-3-16,0 0 2 0,0 0-3 0,0 0 1 15,0 0 2-15,0 0-1 0,0 0 3 0,0 0-3 16,0 0-1-16,0 0 2 0,0 0 3 0,0 0-7 15,0 0 6-15,0 0-13 0,0 0-8 0,0 0-13 0,0 0-9 16,0 0-14-16,0 0-20 0,0 0-27 0,0 0-30 16,0 0-39-16,-13 7-46 0,11-5-91 0,2-2-186 15,0 0-536-15,0 0 238 0</inkml:trace>
  <inkml:trace contextRef="#ctx0" brushRef="#br0" timeOffset="148462.25">11844 9387 94 0,'0'0'117'0,"0"0"-11"0,0 0-10 0,0 3-3 16,0-3-3-16,0 0 1 0,0 0-8 0,0 0-3 15,0 0-4-15,0 0-3 0,0 0-2 0,0 0-4 16,0 0-5-16,0 0-10 0,0 0-3 0,0 0-3 0,0 0 1 16,0 0 1-16,0 0-4 0,0 0-4 15,0 0-6-15,-11-12-2 0,10 9-6 0,0-4-5 0,0 0-1 16,-3-1 2-16,-1-2-1 0,4-1-5 0,-1-2 1 15,-3-4-3-15,3-2 2 0,0 0-3 0,-3-10-2 16,1 2 5-16,-5-7-7 0,7 2-2 0,-5-3-3 16,0 0 2-16,2 1-1 0,-4-14-5 0,1 1 6 15,3 0 0-15,-4 0-4 0,0 0 2 0,0 1-1 16,3 1-1-16,-2 10 1 0,-1 1-5 0,0 1 0 16,0-1 0-16,-1 4 0 0,6 0 8 0,-4 5 5 0,3 0 3 15,1 6-2-15,1 2 1 0,-1 0 2 0,0 1-4 16,5-1 1-16,-2 3-1 0,1 6-1 0,0-2-4 15,1 2-5-15,2 0 3 0,-2 1-1 0,4 1 2 16,-4 1-2-16,2-1 2 0,2 0 0 0,-5 3-4 16,4-2 2-16,0 1-1 0,-3 1-7 0,0 0 11 15,-1 3-2-15,4-3-2 0,0 0 1 0,-4 3-1 16,1-3-1-16,-1 3 3 0,0 0-1 0,0 0 0 0,2-5-5 16,-2 5 3-16,0 0 1 0,0 0 0 15,-3-6-4-15,-2 4 3 0,2-1 3 0,3 3-3 0,-5-1-2 16,5 1 4-16,0 0-3 0,-5-4 0 0,5 4 0 15,0 0-1-15,0 0-3 0,-5-2 2 16,5 2 3-16,0 0-3 0,-4-3 3 0,4 3-3 0,0 0 0 16,0 0 0-16,0 0 4 0,0 0-4 0,0 0 4 15,0 0-5-15,0 0 3 0,-2-3 0 0,2 3 0 16,0 0 2-16,0 0-2 0,0 0-2 0,0 0 0 16,0 0 0-16,0 0 3 0,0 0-1 0,-8 7-1 0,8-7 3 15,-2 5-1-15,2-5-3 0,-4 5 2 0,1-2-3 16,-1 2 4-16,4-1-4 0,-5 1 0 15,1-1 6-15,-2 3-2 0,1 0 2 0,1-1 0 0,-1 1-3 16,0 1 2-16,1-2 0 0,-1-2-2 0,1 0-4 16,0 1 5-16,0-1-1 0,2-1 3 0,-1-1-3 15,3-2 0-15,-6 3 0 0,3-3 2 0,3 0 1 16,0 0 2-16,0 0-3 0,-12-2 3 0,9 0-3 16,0-2 1-16,1-2 5 0,0-4 1 0,2 0 0 15,0 1-1-15,3-3 2 0,-2 1 0 0,2 2 1 16,-2-3-1-16,1 2 1 0,0 1 2 0,1-1-2 0,0 5-3 15,-1-3 1-15,0 2 0 0,-1 0-1 16,2 1-4-16,-2 1 0 0,1-1 2 0,0 1 0 0,-1 1-3 16,2-2 2-16,0 2-3 0,-1 2 0 0,-1-3 0 15,3 2 2-15,-4 2 1 0,8-4-4 0,-8 4 0 16,6 0-1-16,-6 0 2 0,9 2-2 0,-2 2-1 16,-1 0 2-16,2 0 0 0,-1 3 0 0,2 0-2 15,0 1 1-15,-2 2 1 0,0 1-1 0,1-2-1 16,3 3-8-16,-4-1-45 0,-2-1-56 0,-1 2-84 15,-3-5-119-15,2 5-338 0,-3-4 150 0</inkml:trace>
  <inkml:trace contextRef="#ctx0" brushRef="#br0" timeOffset="171360.25">9123 9980 14 0,'0'0'163'0,"0"0"-21"16,0 0-8-16,0-4-21 0,0 4-8 0,0 0-10 15,0 0-8-15,0 0-9 0,0 0-5 0,0 0-5 16,0 0-8-16,0 0-4 0,13 6-11 0,-13-6-1 15,3 3-7-15,-3-3 0 0,0 0-1 0,9-2-6 0,-9 2 0 16,0 0-8-16,10-1-1 0,-10 1-1 16,7-1-7-16,-7 1-2 0,9-1 4 0,-3-1-2 15,1 1-5-15,-1-1 0 0,1-1-3 0,1 1 3 0,0 0-2 16,1-1-1-16,2-4-2 0,-3 0 0 0,4 4 2 16,-3-6 3-16,1 6-5 0,-1-5 2 0,0 2-4 15,0 1 2-15,4 0-3 0,-4 0 5 0,0 2-3 16,0-3-1-16,0 3 3 0,0 2-3 0,2 0 5 0,-2-2-7 15,0-1 2-15,2 3-3 0,-3-1 0 16,1 0 5-16,-2-1 4 0,0 1-6 0,0-1 3 0,-1-1-1 16,0-1-4-16,1 2 2 0,0-2-1 0,1-4 4 15,-1 1 2-15,-4 2 1 0,6-2-32 0,-4 0 3 16,0 0 2-16,3 0 1 0,-4-2 4 0,2 2-1 16,-2-3 2-16,0 4 2 0,-3-3 1 0,3 3 0 15,0-1 6-15,0 3-5 0,0-6 4 0,-3 5 2 16,3-1-2-16,-2-3 2 0,2-1 0 0,1 2 8 15,-2-1-3-15,1 0 3 0,0 2-1 0,1-4-2 0,0 3 2 16,0-1-1-16,0-1 1 0,0 3 2 16,0-5-1-16,3 5-2 0,-2-8-1 0,2 2 3 0,-2 0 0 15,2-2 6-15,-1 0 2 0,1-1-2 0,-1 0 2 16,-2-2-8-16,1 1 3 0,-1 1 0 0,0-2 4 16,-1 5 0-16,0-3 4 0,1-1 0 0,-3 2 1 15,5-3-2-15,-7 3 3 0,3 3-5 0,-1 1-1 0,-1-1-2 16,2 1-7-16,-2-2 11 0,2-3-2 15,-2 5 4-15,0-1-5 0,2 3-3 0,-3-1 4 16,4-1-5-16,-3 1 2 0,-1-1-4 0,5 3-1 0,-5-10 7 16,4 2-8-16,0-2 1 0,-3-1-1 0,3 1 0 15,0-7-1-15,0 1 6 0,-3-1-7 0,0 1 2 16,-1 1-2-16,3-2 1 0,-3 2 1 0,-3-1-2 16,2 0 1-16,-3-1 4 0,3 7-5 0,-3-5 3 15,0-1 0-15,-1 6-3 0,-3 2-1 0,2-2 4 16,2 1 2-16,0-3 2 0,-1 4-2 0,0-1-2 15,0-2 1-15,1 2-2 0,0-1 1 0,0 2-1 0,1-9 1 16,0 0-1-16,2-3 2 0,-2 3 0 16,3 0-1-16,-2 6 1 0,2 1-2 0,-2-2-2 0,1-4 1 15,1 8 2-15,0-1-4 0,0 2 2 0,-1 0 0 16,1-2-2-16,0 1 1 0,-3-1-1 0,2 1 1 16,-1-3 1-16,0 2 0 0,1 0 0 0,0 0 0 15,-1-1-3-15,0 0-1 0,-1 2 1 0,1-3 3 16,0 2-3-16,0-2 5 0,0 0 1 0,2-4-1 15,-1 5-1-15,0 0 2 0,1 0-4 0,-1 0 4 16,1 2-2-16,-2 0 0 0,-1 2 4 0,1-2-2 0,1 1-2 16,-1 5-2-16,-2-6 3 0,2 6 1 0,1-6-4 15,-1 8 1-15,-1-3 0 0,2-1-2 0,-1 1 0 16,1-3 4-16,-1-1-2 0,0 4-2 0,2-3 3 16,2 3 0-16,-1-4-6 0,0 0 6 0,0 5 0 15,2-2-1-15,0-4-3 0,0 2 2 0,-3 3 4 16,2-1-5-16,0-3 1 0,1 4-2 0,-4 0 3 15,2-5 0-15,-1 0-1 0,-1 7 19 0,1-7-3 16,-2 4-1-16,2-3 0 0,-1 0-7 0,1 0 3 0,0 3-5 16,1-3 1-16,-1 0 1 0,-1 3-5 0,1-4 4 15,0 1-4-15,0 5 1 0,1-5 2 0,2-1-7 16,-2 4 1-16,3-3 2 0,-2 5-3 16,0-2 8-16,-1 1-6 0,-1 2 2 0,0-2-1 0,0 0 1 15,-1 0-1-15,-3 4-4 0,1-4 0 0,0 0 1 16,-3 3 2-16,3-2-1 0,-3 0 1 0,0 3-1 15,0 0-2-15,1-3-1 0,-2 4 4 0,2-3-3 16,1 3 4-16,-1 0-1 0,0 0-4 0,0 1 2 16,1-1-1-16,2 1-1 0,-2-5 3 0,1 5 1 0,-1-2 0 15,2 3 0-15,-3-2-1 0,2 1-1 0,-2-1-2 16,4-3-1-16,-2 4-1 0,-1-1-1 0,0-3-1 16,2 2 1-16,-1 1-3 0,-2-2-2 0,4-1 5 15,0-1-7-15,-3 2 4 0,0-2 0 0,1 3 3 16,2-2-6-16,0 1 5 0,-3 0-2 0,0 0 2 15,2 0 4-15,-2 0-5 0,0-1 4 0,-1-2 1 16,-2 0-2-16,4 2 2 0,-4-1-1 0,2 0-1 16,0 1 3-16,1 1-1 0,0 4-4 0,2-5 0 15,1 4 6-15,-2-2 1 0,2 3-2 0,-2-2 0 16,2 2-1-16,-3 0 0 0,2-1-6 0,-1 0 6 0,0 3-2 16,2 1-3-16,-3-2 5 0,0 0-9 0,-1 2 1 15,0-1-5-15,-1-1-2 0,0 2 6 0,-1 0 2 16,1-1-4-16,-2 2 2 0,-2 0 1 0,-3 2 1 15,5-1 0-15,-3 3 5 0,2-2-2 0,-5 1 5 16,6 0-3-16,-2 1 0 0,-4-1-1 0,1 2-1 16,-1 0 5-16,3 0-1 0,-2-2-1 0,-1 4 2 15,1 0-2-15,-5-1 3 0,1 1 3 0,5 1 1 16,-5-3-4-16,3 0-2 0,1 2 2 0,3-1-2 0,-3 0-2 16,3-2 4-16,-1 2 2 0,0 0-4 0,2-1-3 15,-3 0 11-15,3 0-10 0,0 1 2 0,-3-1-1 16,3 0 5-16,-1 1 0 0,-3 0 2 0,3-1-3 15,-3 3 2-15,2-1-5 0,-1-1 4 0,1 1-2 16,-1 1 1-16,-3 1 0 0,3-2-1 0,2 0 8 16,0 0-7-16,1 0 0 0,-3 0 2 0,2 2-2 15,3-2-5-15,0 1 5 0,-3-2-3 0,0 3 6 16,0-1-2-16,3-2 2 0,-3 3-6 0,1-2 8 0,3 5-5 16,-2-5-1-16,-1 5-1 0,0-3 3 0,3-1 3 15,0 3-4-15,-2-3-3 0,0 1-2 0,3 2 4 16,1 0 2-16,-1-1-2 0,2 0-1 0,-3 1 2 15,2 2-4-15,3-1 5 0,-3-1 1 0,1 1-4 16,2-1 8-16,1-1-5 0,-1 1-2 0,1 1 0 16,0-2 2-16,0 0-1 0,0 1-2 0,-3 1 1 15,3 0 1-15,-1 0 6 0,1-1-3 0,-3 1-4 16,3 0-1-16,-1 2 3 0,1-2 2 0,-1 1 0 0,-3 0-3 16,4 0-4-16,-1 1 4 0,1 3 4 15,-3 2-1-15,3-3-2 0,0 1 2 0,0-1 0 0,0 1-6 16,-1 0 3-16,1-3 0 0,1 0 2 15,-1 1-1-15,4 2 3 0,-4-3-4 0,4 0 4 0,-3-2-2 16,0 3-12-16,2 1 4 0,-3-3 0 0,1-1 1 16,3 1 2-16,-4 2 1 0,0 1 8 0,0 0-3 15,4 2-2-15,-4-2 5 0,1 2-3 0,2 3-2 16,-2-3-2-16,2 3 2 0,-2 1 1 0,-1-2 4 16,6 1-1-16,-3 6-4 0,1-2 0 0,-2 3-1 0,1-8 6 15,-2 6-8-15,2-6 7 0,-2 0-5 0,-1 1 1 16,3-1 6-16,-3-1-7 0,0 0 3 0,1 2-1 15,-2-2-4-15,2 0-1 0,0 1 7 0,-1-1-7 16,3 0 3-16,-2-1 0 0,3-1-6 0,-1-2 2 16,-3 3 7-16,3-1-2 0,0-4 2 0,-1 1-3 15,2-1 0-15,-1 0 5 0,0 2-11 0,1 2 4 16,-1 0 4-16,3 0-1 0,-2 0 0 0,-1 1-2 16,-1 1 1-16,3-2-2 0,-1 4 7 0,-1-2-3 15,-2 2 1-15,4-1-5 0,-4 2 7 0,2 4-7 16,-2 0 10-16,-1-7-4 0,4 1-2 0,-4-1 0 0,1 1-6 15,2 1 4-15,-2-2 1 0,-1 2 1 16,0-3-4-16,1 0 0 0,-1 2 0 0,3-3 1 16,1 1 2-16,-2 0 3 0,2 1-5 0,1-2 1 0,0 4 4 15,0-1-3-15,1 1-6 0,-2-2 0 0,1 1-3 16,-2 0-7-16,1-2-8 0,0 1 3 0,-4 2-2 16,3-1-2-16,-3-2-6 0,2-2 9 0,2 2 4 15,-4-2 0-15,1-2-5 0,-1 0 11 0,4-1-3 0,-4-3 5 16,4 4 1-16,-3-6 2 0,4 1-1 0,-4-1 2 15,3 1 6-15,-1 1-13 0,-2 0 5 16,2 1 1-16,-2 0 6 0,-1 0 0 0,-1 2-6 0,1-2 4 16,0 6 1-16,0 1-1 0,-4-5 5 0,4 5-6 15,-3-2 0-15,3-1 2 0,-1-2 4 0,1 0-3 16,0 1-2-16,-3-4-1 0,6 3 3 0,-2-3-3 16,-1-1 9-16,0 2-9 0,3 1 4 0,-3-2-2 15,0-1 2-15,4 0-1 0,-4 5 3 0,1-4-7 16,-2 1 3-16,1 1-1 0,-3-1 6 0,2 1-1 15,-2 0 1-15,2 1-7 0,-3-1 3 0,4 0 5 0,-5 1-9 16,4-2 3-16,-2 2 1 0,3-2 4 16,-1 0 0-16,1-5-5 0,0 6 6 0,0-3 0 15,0 3 1-15,0-3-3 0,1 2-6 0,-1-3 6 0,3 0-3 16,-3 3 1-16,1-1-2 0,-1 1-1 0,-1 1 1 16,1-1-1-16,-3 1 7 0,2-2-2 0,0 1 2 15,-2 0 1-15,2-1-3 0,-2 0 7 0,2 0 2 16,1-2-5-16,0 2 0 0,-2-3 2 0,0 0 4 15,2 1-10-15,2-1 4 0,-2 1-1 0,2-2 3 16,-2 2-2-16,1-2 2 0,2 2-5 0,-3-1-5 16,1 1 5-16,3-1-1 0,0 1 5 0,-4 1-2 0,5 1-1 15,-3-4-1-15,1 3 0 0,-2-2 0 0,2-1-6 16,1 2 5-16,-3-1-3 0,0 1-1 0,-1-2 4 16,3 0-1-16,-2-1 0 0,-1 1-1 0,3-2-2 15,-3-3 3-15,1 5-4 0,2-1 11 0,-3 1-5 16,1 0 7-16,-1-2 1 0,0 1-2 0,0 2-11 15,0-6 2-15,0 9 10 0,0-4-4 0,0-1-4 16,-1 2-2-16,-2-2 5 0,3 1 1 0,0 2-4 16,0 0 3-16,-1-1 0 0,-2-2-2 0,3-1 4 15,3 1-7-15,-6 1 4 0,3-5-3 0,0 3-3 16,0 2 8-16,0 0 0 0,0-5-2 0,3 5-2 0,-3-1 0 16,0-4-3-16,4 7 2 0,-3-5-1 15,4-1-1-15,-4 4 1 0,2-2-2 0,-2 0 3 0,3 0-2 16,0 0 1-16,0-1-2 0,0 0 6 0,2 1-4 15,-1-2-3-15,-1 0 7 0,1 0-8 0,0 1 3 16,-5-2 4-16,14 0 0 0,-6 0-1 0,-2-2 2 16,2 1-2-16,3 1-5 0,-2-4 1 0,2 3 3 15,0-1 4-15,-3-3-5 0,3 2-1 0,-2 0 4 0,0-2 1 16,0 1 0-16,-3 2-6 0,7-3 5 16,-9 3 2-16,2 0-6 0,-2-1 5 0,-4 3-2 0,9 0 3 15,-9 0 2-15,0 0 1 0,9 0-9 0,-9 0 7 16,4 0-5-16,-4 0 3 0,0 0-2 0,5 3-3 15,-2-1 3-15,-1 0 2 0,-2-2-4 0,9 1-16 16,-5 0-34-16,-4-1-87 0,0 0-140 0,9-4-298 16,-9 0 131-16</inkml:trace>
  <inkml:trace contextRef="#ctx0" brushRef="#br0" timeOffset="176243.83">3280 3301 19 0,'0'0'87'0,"0"0"-4"0,0 0-11 0,0 0-3 16,0 0-11-16,0 0-3 0,0 0-11 0,0 0-3 15,0 0-1-15,0 0-4 0,0 0-2 0,0 0-2 16,0 0 4-16,0 0-5 0,0 0 15 0,0 0 2 16,0 0-1-16,-5-9-4 0,5 9-6 0,0 0-2 15,0 0-6-15,3-5-7 0,-3 5 1 0,0 0 5 16,6-6-6-16,-3 5-10 0,0-2 8 0,2-1-6 16,-1-1 3-16,0 0-9 0,1 1 0 0,1-2-1 0,2-1 0 15,1-1-4-15,0-2 3 0,1-5-1 0,3 2 9 16,2-2-14-16,-1 0 4 0,0 1 2 15,5-5-5-15,-1-2 5 0,3 1-4 0,-2 1-2 0,-2 0-2 16,-1-4-2-16,1 3 8 0,-1 1-1 0,-3 3-6 16,1 1 3-16,-1 0 3 0,0 2-5 0,0-4 1 15,-2 2-4-15,3 2 8 0,-5 1 1 0,5 0-6 16,-5-2 4-16,0 6-4 0,0-2-3 0,-2 1 11 16,0 0-6-16,1 1-6 0,-2 1 0 0,2 0 2 15,-3 0 7-15,-1 2 3 0,1 1 8 0,-1-2-6 16,-2 1-4-16,3-2 1 0,-2 3 4 0,-1 1 1 15,1 0 0-15,-1-1-2 0,1 1 6 16,-3 3-3-16,4-4-3 0,-4 4-4 0,2-3 4 0,-2 3-4 16,0 0-2-16,0 0 4 0,0-3-4 0,0 3 5 15,0 0-5-15,3-3 1 0,-3 3 4 0,0 0-11 16,0 0 6-16,0 0-1 0,0 0 1 0,0 0 2 16,0 0-5-16,0 0 9 0,0 0-8 0,0 0 3 0,0 0-5 15,0 0 1-15,-9 8-1 0,9-8 2 0,-6 3-5 16,3 1 0-16,-2-1-2 0,0-1 0 15,-2 1 5-15,2-1-5 0,-1-2 0 0,-1 2 3 16,0 1 3-16,1-1-3 0,-2 1-1 0,0-1-2 0,2-2 3 16,-2 1 1-16,3 0 5 0,5-1-6 0,-9 0 3 15,9 0 4-15,-9-1-1 0,9 1-4 0,0 0-3 16,-10-1 4-16,10 1-1 0,-4-3 3 0,4 3-5 16,-4-6 7-16,3 4 7 0,1 2 0 0,-3-3-3 15,2-2-1-15,1 5 1 0,0-7-3 0,0 7 4 16,0-5-1-16,0 2 6 0,1-1 2 0,2-2-1 15,-2 2-3-15,0 3-3 0,2-4-1 0,-2 0 1 16,2 1 1-16,-2 1-5 0,3-1 1 0,-3 1 1 16,2 1 0-16,1 0 1 0,-2-3-2 0,2 3-1 15,0-2-5-15,-4 4 1 0,4-4 9 0,-3 2-10 16,-1 2 7-16,5-3-6 0,-5 3 4 0,8-3-6 16,-2 3 4-16,-6 0-2 0,8-2 1 0,-3 2 4 15,-5 0-7-15,9 1 2 0,-9-1-5 0,9 1 4 16,-5 2-2-16,-1 0 1 0,0-1 4 0,0 1-1 15,-2 2 2-15,1 2-4 0,-2 2 2 0,-2 1-14 16,2 2-26-16,-1 3-10 0,-1 2-33 0,1-1-42 16,-3-3-80-16,2 3-220 0,-1-1 98 0</inkml:trace>
  <inkml:trace contextRef="#ctx0" brushRef="#br0" timeOffset="188193.23">13073 12139 29 0,'0'0'86'0,"2"-2"-10"0,-2 2-6 0,3-5-8 0,-3 5 6 16,4-3-6-16,-4 3 14 0,1-4-11 0,-1 4 15 15,1-5-9-15,-1 5-4 0,2-4-1 0,-2 4-8 16,0-4 3-16,1 0-8 0,-1 4-4 0,1-6-5 15,2 4-5-15,-2-1-4 0,-1 3 3 0,2-7-1 16,-1 4-3-16,0 1 0 0,-1 2-2 0,0 0-3 0,5-3 1 16,-5 3-3-16,0 0-6 0,1-4 1 15,-1 4-2-15,0 0 1 0,0 0-1 0,3-4 0 0,-3 4-3 16,0 0 4-16,0 0-3 0,0 0 2 0,0 0-3 16,0 0 2-16,1-3-2 0,-1 3 1 0,0 0-3 15,0 0 1-15,0 0 0 0,0 0 1 0,0 0-1 16,0-3 0-16,0 3 0 0,0 0-2 0,0 0-3 15,0 0 4-15,0 0-1 0,0 0-4 0,0 0 2 16,0 0-3-16,0-5 1 0,0 5-1 0,0 0-3 16,0 0 0-16,0 0 0 0,0 0-2 0,0 0 2 0,0 0-3 15,0 0 4-15,0 0-5 0,0 0 2 0,0 0 0 16,0 0-3-16,0 0 2 0,0 0 2 16,0 0 0-16,0 0 0 0,0 0-4 0,0 0 4 0,0 0-2 15,0 0 3-15,0 0 3 0,-4-4-1 0,4 4 1 16,0 0-2-16,0 0-2 0,0 0 2 0,0 0 1 15,-2-4-2-15,2 4-4 0,0 0 0 0,-5-4 1 16,5 4 1-16,0 0 0 0,0 0 0 0,0 0-4 0,0 0 7 16,-7 0-3-16,7 0-1 0,0 0-1 15,0 0-4-15,0 0 5 0,0 0 0 0,0 0 0 16,0 0-2-16,-6 0 9 0,6 0-9 0,0 0 4 0,0 0-4 16,0 0 3-16,0 0 5 0,0 0 7 15,-7-3-1-15,7 3-1 0,0 0-3 0,-8 0 0 0,8 0 1 16,0 0-3-16,0 0 1 0,-8 0-1 0,8 0-4 15,-9 0 1-15,9 0-2 0,-9 3-2 0,3-3 3 16,6 0 1-16,-8 2-3 0,8-2 0 0,-6 2-2 16,2-1 1-16,0 2 0 0,4-3 2 0,-9 4 0 15,8-2-3-15,1-2-1 0,-4 3 1 0,0 0 1 0,4-3 1 16,-4 3-2-16,4-3 0 0,-5 6 0 16,5-6-2-16,-4 3 4 0,4-3-1 0,-4 3 0 15,4 1 0-15,0-4-1 0,-5 4 0 0,4-1-2 0,-1 1-3 16,2-1 5-16,0-3-2 0,2 8 0 0,-2-4-4 15,0 0 2-15,0-1 1 0,4 3 4 0,-2-1 1 16,1-1 1-16,-2 1-4 0,3 2 2 0,1-2-4 16,-5-2 2-16,4 4 3 0,0 0-4 0,1-3 1 15,-1 2 1-15,-2 1-1 0,2-4 2 0,-1 3 1 16,1-1-4-16,-2 0 3 0,2 1-5 0,0-2 2 16,0 1 6-16,-3-2-5 0,4 1 3 0,-4-2 0 15,2 1-5-15,-2-1 3 0,3 2 0 0,-3 0 2 0,2-2-2 16,-1 2-3-16,0-1 3 0,-2-3-2 15,4 8-1-15,-3-5 1 0,0-1 2 0,2 3-4 0,0-1 3 16,0 1-2-16,1-3 0 0,-2 2 1 0,0-2 1 16,0 2 4-16,2-1-5 0,-3 0 0 0,3 2 3 15,-1-4 1-15,-1 2-2 0,-2-3-1 0,7 4 1 16,-5-1-2-16,-1 0-4 0,-1-3 7 0,7 4-2 16,-3-4 0-16,0 3 1 0,-2-1-1 0,-2-2 1 15,10 0 1-15,-7 4-1 0,1-3 0 0,-4-1 0 16,9 0 1-16,-3 2-4 0,-1-1 3 0,0 1-1 0,-5-2 1 15,9-2-2-15,-9 2 1 0,11 0-1 16,-4-3 3-16,-3 2-2 0,1-3-2 0,0 3 3 16,-1 0 0-16,-4 1 0 0,5-4-5 0,0 1 4 0,-1-2 0 15,-4 5 0-15,5-5 3 0,-2 2-1 0,-2 1-4 16,3-2 4-16,-3 1 1 0,2-2-3 0,-2 0 3 16,2-1 1-16,-1 1-2 0,-2 0-3 0,4 0 4 15,-3-1-5-15,-1 1 6 0,0 2-3 0,3-3 0 16,-2 1-1-16,0 0-3 0,0 0 3 0,-1 0-1 15,2 1 2-15,-2-1 0 0,0 0 0 0,0 0-2 16,1 0 1-16,-1 1-2 0,-1-1 2 0,-1 0 1 0,2-1-2 16,-2 0 1-16,1 1 0 0,-2-1-1 0,2 0 2 15,-3 1-3-15,3-2 4 0,-3 0 6 16,0 2-3-16,0 0 2 0,3-1 2 0,0 0 3 0,-3 3-4 16,-1-4 0-16,0 2 1 0,1 0-6 0,0-1 0 15,0 1 3-15,-1 2-3 0,1-2 1 0,0 1 2 16,-1 1 0-16,2 0-2 0,0-1-3 0,-1 0 1 15,0 2 3-15,-1-2-4 0,1 1 4 0,2 0-6 16,2 3 2-16,-8-4 0 0,4 2 2 0,0 1 0 16,4 1-3-16,-6-2-3 0,6 2 3 0,-5 0 2 15,5 0 1-15,0 0-3 0,-15 2 0 0,9-1-2 0,-3 3-1 16,-2 1-10-16,2-1-11 0,-3 0-15 0,0 1-9 16,-1 0-12-16,-2 3-16 0,2-3-11 0,1 1-15 15,-2 0-18-15,4 1-44 0,-4-3-131 0,5 0-321 16,-4 2 142-16</inkml:trace>
  <inkml:trace contextRef="#ctx0" brushRef="#br0" timeOffset="189027.24">13225 12126 84 0,'0'0'128'0,"-4"-6"-2"0,4 6-9 15,0 0-15-15,0 0-9 0,0 0-9 0,-2-3-11 16,2 3-6-16,0 0-3 0,0 0-8 0,-12 3-7 16,4-1-2-16,2 1-8 0,1 1-3 0,-4-1-2 0,-3 2-3 15,2-3-6-15,0 2-1 0,-1 1 9 0,-1 2-5 16,2-4 5-16,0-1-7 0,-3 3 2 0,0-3-4 15,2 2-2-15,2-3 2 0,0 6-2 0,2-5-1 16,0 1-1-16,-1-2-2 0,4 1 0 0,-1 0-5 16,5-2 2-16,-8 2 0 0,6-1-1 0,2-1-3 15,0 0 3-15,-8 0-3 0,8 0-4 0,0 0 5 16,-4 2 3-16,4-2-1 0,0 0 0 0,0 0-6 16,0 0 4-16,0 0 1 0,0 0-3 0,17-5-2 0,-12 2 0 15,0 2-3-15,7-2 1 0,-1 0-3 0,1-1 3 16,-1 1-2-16,2 2 0 0,-3-3-1 0,4 1 0 15,-2 1-3-15,-2 0 1 0,0 0 1 0,0-1 0 16,-2 3 4-16,0-1 0 0,-2 1-6 0,-1-1 2 16,-5 1-1-16,0 0-2 0,9 0-2 0,-9 0 6 15,0 0-5-15,0 0-1 0,5 2 0 0,-5-2 2 0,-1 5 3 16,1-5 0-16,-4 8-3 0,4-4-1 0,-5-4 7 16,1 3-4-16,0 3-3 0,-1-1 4 15,0-2-2-15,-2 2 1 0,1-1 1 0,0 2-2 0,0-2-3 16,-5 1 4-16,5 1 1 0,0 2 0 0,-1-5-3 15,1 0 3-15,0 0-5 0,2 1 3 0,0-1 0 16,-1-1-1-16,5-2 0 0,-4 2 0 0,1 1 1 16,3-3 2-16,-2 3 0 0,2-3 1 0,0 0-7 15,0 0 6-15,0 0 0 0,0 0-1 0,0 0 5 16,0 0-9-16,22-5 0 0,-16 4 3 0,0-1 1 16,2 2 0-16,-2-1-1 0,1 0 1 0,0-1 5 0,-7 2-6 15,11 2 1-15,-6-2-3 0,-5 0 1 0,11 2 1 16,-10 0-1-16,3-2 0 0,0 3-2 0,-4-3 2 15,0 0 2-15,1 4-2 0,-1-4 0 0,-5 5 1 16,1 0 0-16,-6 1-2 0,1-1 6 0,0 0-3 16,-5 1 0-16,3-1-2 0,-2 1-2 0,-1 2 6 15,2-3-6-15,-4 3-7 0,4-1-27 0,0-3-34 16,0 2-50-16,3 0-151 0,-1-5-295 0,2 4 131 0</inkml:trace>
  <inkml:trace contextRef="#ctx0" brushRef="#br0" timeOffset="192959.49">18616 12692 49 0,'0'0'117'0,"-1"-7"-8"0,1 7-13 0,0 0-3 16,-3-5-14-16,3 5-8 0,-1-2-6 0,1 2-1 16,0 0-8-16,0 0-4 0,-4-3-3 0,4 3 0 15,0 0 0-15,-1-4 9 0,1 4-2 0,-4-3 2 16,4 3-4-16,-2-3-3 0,2 3 2 0,-6-4-4 16,6 4 1-16,-2-5 0 0,-2 3-3 0,4 2-2 0,0-5-2 15,0 5-4-15,-6-7 2 0,4 4-12 0,1 1-2 16,1 2 1-16,-6-6-4 0,4 4-3 0,2 2-5 15,-5-3 2-15,5 3 5 0,-7-4 12 0,7 4-4 16,-3 0-6-16,3 0-1 0,-6-2-1 0,2-1-4 16,4 3-2-16,0 0 0 0,-7-1-5 0,7 1 3 15,-8 0-2-15,8 0 1 0,0 0-6 0,-8 4-2 16,4-3-1-16,4-1 5 0,-5 1-6 0,1 2 1 16,4-3-1-16,-6 1 0 0,1 0-3 0,1 2 0 15,0 1 2-15,-1-1-1 0,1-1 1 0,-1 1 4 0,-1 1-6 16,1 1 1-16,-2-2-1 0,2 1 4 15,0-1-2-15,-2 2-2 0,4 1-4 0,-4-1 5 0,2 0 1 16,4-1-1-16,-6 2 1 0,2-1-4 0,0 0 3 16,1 0 1-16,-1 2 1 0,1-4-1 0,3 2-1 15,-3 2-2-15,0-3 2 0,1 1 3 0,1 0-2 16,-3 1-2-16,4-2-1 0,-3 1 2 0,2-1-1 16,0 1 4-16,1 0 0 0,1 0-2 0,-3 0 1 0,2 2-1 15,1-3 0-15,0 1-2 0,0 2 0 16,0-2 2-16,0 0 1 0,0 1-5 0,0-1 3 0,0 1 3 15,0 0 0-15,0-1-3 0,0-1 1 0,0 1 0 16,3 2 1-16,-1-2-1 0,2-2 2 0,0 1-1 16,2 3 2-16,-2-4-1 0,1 2-1 0,3-2 3 15,-3 1-4-15,-1 1 0 0,6 1 1 0,-1-2 1 16,0 1-8-16,0-1 8 0,-4-1-1 0,0-1-3 16,3 1 0-16,-3-1 4 0,6 1-8 0,-5 1 4 15,-1-4-4-15,5 5 0 0,-2-5 9 0,2 2-3 16,-4-1 2-16,1-1-2 0,3 0 0 0,-1 0 3 0,-1 0-3 15,3 0 1-15,-3 0-3 0,-1 0 5 16,1-1 1-16,0-1-3 0,3 2-1 0,-2-2 2 0,2-1-3 16,1 3 1-16,-3-1-2 0,4-2 2 0,-4 2 1 15,2-2 0-15,-1 2-2 0,-1-2-4 0,-1 2-1 16,1-2 4-16,-3 1-3 0,2 1 6 0,0-3 0 16,-1 2-3-16,0 1 0 0,0-2-1 0,0 2 0 15,-1-3-3-15,1 0 4 0,-2 2 1 0,-1 1-2 16,1-4 1-16,-1 4 1 0,0-3 2 0,0 0-2 15,0 1 1-15,0-1-4 0,-3 1 3 0,3-2 1 16,-2 2-2-16,0-2 0 0,-2 1-1 0,1-1 0 0,2 1 4 16,-3-1-4-16,1 0 0 0,-1 0 0 0,0-1 2 15,0 2-2-15,0-1-2 0,0 1 2 0,0-1 1 16,-1-2-1-16,1 3 0 0,0 0-1 0,-3 2 0 16,3-5 0-16,-1 2 0 0,1 5 1 0,-4-7 0 15,4 4 2-15,-1-3 0 0,-2 2 0 0,0 0-1 16,1-1 0-16,-2 2-3 0,3-2 3 0,-2 0 0 15,-1 1-3-15,0-1 5 0,1 0-4 0,-1 0 1 0,-1 0-2 16,1 0 4-16,-2-1-2 0,0 3 1 16,2 0-3-16,-3-3 4 0,3 2-2 0,-1 0 0 15,-1 1 0-15,0-1 0 0,1 1 0 0,1 1 0 0,0-1 0 16,0 0-2-16,0 1 4 0,-1-1-5 0,1 2 3 16,-2-4-2-16,-1 2-1 0,0 0-1 0,1 2 4 15,-1 1 1-15,2-1-1 0,5 1-7 0,-13-2 8 16,3 2-4-16,2 0 1 0,-1 0 3 0,-2 0 0 15,3 0 1-15,-3 2-3 0,3-2 3 0,-1 1 1 16,1-1-3-16,-1 0 1 0,-3 1-1 0,0-1 1 16,1 0 0-16,0 0 1 0,1 0-1 0,-1 0 1 0,3 1-1 15,0-1-2-15,1 0 0 0,7 0 2 0,-12 0-2 16,7 0-3-16,-1 2 8 0,-1-1-5 16,1 1 0-16,1 0 2 0,-2 1 1 0,2-3 1 0,5 0-3 15,-5 5 1-15,1-3 1 0,-1 0-9 0,4 3 8 16,-3-2-1-16,3 1 3 0,-3 1 0 0,4 1-3 15,-4 1 1-15,2-3 1 0,0 3 0 0,1 0-2 16,-2-2-3-16,3 1 2 0,-1 1 0 0,1-2 2 16,0 2-1-16,-2-2 2 0,2-1-2 0,-2 0-1 15,2 0 3-15,0-4 1 0,0 7-2 0,0-7 0 16,-3 3-1-16,3-3 0 0,0 4-1 0,0-4-11 0,0 0-11 16,0 0-9-16,0 0-3 0,0 0-1 0,0 0 4 15,0 0 1-15,0 0 4 0,0 0 4 0,0 0-3 16,0 0 6-16,-2-14 0 0,2 14 8 0,0 0-3 15,0 0 2-15,-3-3 3 0,3 3 0 0,0 0-4 16,0 0 6-16,-15 3-1 0,15-3 3 0,-7 5 4 16,2-2-3-16,2-1 4 0,-1 2 1 0,4-1 4 15,-4-1 4-15,2 3 1 0,-2 0 2 0,3-1 5 16,-1-2-2-16,0 2 0 0,0 0 3 0,0 1 4 16,2 0 3-16,-2-2 0 0,2 1 0 0,0-4-3 15,-2 8-2-15,2-4 1 0,0-4 0 0,0 5-3 0,0-5-4 16,0 5 1-16,4-2 3 0,-3 1-2 0,2-3-16 15,1 1 12-15,1 1-2 0,1 0-3 0,-2 0 4 16,4-1 0-16,-1-1-3 0,1 1 2 0,2-1-4 16,0 0 3-16,-2-1-2 0,2 1-3 0,-1 1 4 15,0-1-2-15,-1 1 0 0,0 2-2 0,-1-4 3 16,1 0-1-16,-3 0 1 0,3 2-1 0,-8-2 2 16,12-2 1-16,-6 2-7 0,-6 0 4 0,12 0 0 0,-8 0-5 15,8-4 6-15,-7 3-1 0,1 0-3 16,1-2 3-16,-1 2 1 0,0-1-2 0,1 0 0 15,-1-1 0-15,4-3-4 0,-5 3-1 0,4-3 2 0,-1 1 0 16,-2-1 2-16,2 1-1 0,-1 0-3 0,-1 0 1 16,-1 0 0-16,0 1 2 0,0-1 0 0,0-1-1 15,2 2 1-15,-2 2-1 0,-4-1-5 0,7-3 4 16,-6 2 3-16,2 0-4 0,-1 1-1 0,-2 1 1 16,2-2 2-16,-2 0-1 0,0 0 0 0,2 1 2 15,-2-1-1-15,-1 4-1 0,0-7 2 0,0 2-4 16,0 0 3-16,0 5-2 0,-1-5-1 0,-2 2 3 0,3 3-3 15,-1-6 2-15,1 6 0 0,0-4-2 16,0 4 1-16,-4-4 1 0,4 4-1 0,0 0 0 16,0-3 0-16,0 3 1 0,0 0-2 0,0 0 1 0,-5-4-1 15,5 4 1-15,0 0 2 0,0 0-4 0,-9-1 3 16,9 1-3-16,-8 0 3 0,8 0-5 0,0 0 2 16,-13 0 5-16,13 0 0 0,-11 3-3 0,7-1-6 15,-1-2 5-15,5 0 5 0,-9 5-6 0,-4-4 6 16,4 4-3-16,-1-1 1 0,0 0 0 0,0 0-2 15,1 1 3-15,-3-1-2 0,3 1-1 0,2-1 3 16,-2 1-1-16,0-1 2 0,1 3-6 0,3-3 4 0,0 1-1 16,-4 0 1-16,7 2-3 0,-2-3-1 0,0-1 2 15,0 3 0-15,0 0 3 0,4-1 0 16,-4-1 0-16,3 2-2 0,-2-1-1 0,3 1-1 0,-2-1 2 16,1 1 0-16,2-1 2 0,-1 2-6 0,2-3 2 15,1 2 1-15,-2 0 0 0,3-1 1 0,-1 2 1 16,-1-1 2-16,5 1 1 0,-3-2-4 0,1-1 0 15,1 3 2-15,-1-2 0 0,3 0 0 0,-3 2-1 16,0-2-2-16,5 0 3 0,-5-2-1 0,2 1-5 16,2 1 6-16,-3-1 0 0,0 0 1 0,7-2-1 15,-3-2-2-15,-1 2 2 0,2-2-3 0,1 0 5 0,-3-2 0 16,4 2-3-16,-2-3 0 0,1-4-1 0,1 5 3 16,-3-5-4-16,3-1-2 0,2-1 4 0,-1 0-2 15,0-2-3-15,-2-1 7 0,2-2-3 0,-5 0-1 16,1 1-7-16,-5 1-3 0,3 2 0 0,-2-6-3 15,-1 6-2-15,0-2 9 0,1 2 2 0,-4 3-4 16,-2-1 3-16,5 0-2 0,-5 2-3 0,0-1 0 16,-3 2 1-16,1-2 6 0,-2 3 1 0,2-2 0 0,-1-1-2 15,-3 4-6-15,1-2 8 0,-1 0 2 0,-4 1 1 16,4 1 2-16,-2 1-3 0,-2-1 1 0,0 0 0 16,-1 0 0-16,4 2-3 0,-1 1 4 0,2-1 0 15,-1 0 0-15,7 1 1 0,-13 1-5 0,2-1 0 16,2 2 5-16,-2 2-4 0,-1-1 0 0,-1 1 5 15,3-1-3-15,0 6-2 0,-4-4 3 0,-1 2 1 16,-1 2-4-16,6-1 2 0,-3 2 3 0,1-3-2 16,3 3 0-16,0 0 3 0,-2-2-1 0,4 1-3 15,0 3 2-15,1-5 1 0,-3 3-6 0,5-3 6 16,2 2-5-16,-1-1 6 0,2-3-4 0,1 2 2 0,1 0 4 16,2-2-1-16,-2 0-3 0,2 0 1 15,-1 2 0-15,3 0-3 0,0-4 3 0,-1 4-18 16,1-2-29-16,0-1-27 0,-1 1-36 0,4-1-71 0,-3-3-163 15,0 2-369-15,0-2 164 0</inkml:trace>
  <inkml:trace contextRef="#ctx0" brushRef="#br0" timeOffset="200738.68">14394 7192 57 0,'-1'-2'74'0,"1"2"-1"0,-3-6-5 0,2 4-7 16,1 2-9-16,0-5-3 0,0 5-4 0,-2-5 0 15,2 5-4-15,0-5-3 0,0 5-4 0,0 0-5 16,0 0 0-16,1-4-4 0,-1 4-3 0,0 0-4 15,0 0-3-15,0 0 0 0,0-4-5 0,0 4 1 16,0 0-7-16,0 0-8 0,0 0-11 0,0 0-21 0,1 14-91 16,-2-10-137-16,1-4 60 0</inkml:trace>
  <inkml:trace contextRef="#ctx0" brushRef="#br0" timeOffset="-207756.57">15661 11136 97 0,'0'0'163'0,"1"-2"-13"16,-1 2-16-16,0 0-9 0,0 0-15 0,2-4-9 16,-2 4-7-16,0 0-7 0,0 0-4 0,0 0-2 15,0 0-3-15,3-3 1 0,-3 3-3 0,0 0-2 16,0 0-4-16,0 0 2 0,0 0-4 0,0 0-6 15,0 0 0-15,0 0-3 0,3-2-5 0,-3 2-5 0,0 0 1 16,0 0-11-16,0 0 3 0,0 0-3 0,0 0-3 16,0 0-3-16,0 0-3 0,0 0 0 15,0 0-4-15,0 0 0 0,0 0 1 0,0 0 0 0,0 0 0 16,0 0 1-16,0 0-3 0,0 0 0 0,0 0-4 16,0 0 0-16,0 0-3 0,0 0 1 0,0 0-3 15,0 0 1-15,0 0-2 0,0 0 1 0,0 0 3 16,0 0 2-16,0 0 0 0,0 0 2 0,0 0-1 15,0 0 3-15,0 0 1 0,0 0-1 0,0 0 0 0,0 0-5 16,0 0 0-16,0 0 2 0,0 0-4 0,-6-6-2 16,6 6-3-16,0 0 1 0,-3-4-7 0,3 4-1 15,-3-3 2-15,3 3-1 0,0 0 2 16,0 0-2-16,-3-5 3 0,3 5-2 0,-2-2 3 16,2 2-2-16,0 0-2 0,-6-2 1 0,6 2-2 0,0 0-1 15,-8-1-1-15,8 1-1 0,-9-1 0 0,9 1 1 16,-8 1 0-16,8-1 1 0,-14 0 0 0,9 1 0 0,-3 1-1 15,8-2-1-15,-11 0-2 0,2 2 2 16,1 1 0-16,3-3-3 0,-5 3 3 0,2-1-2 16,1 1 0-16,-5 1 2 0,7 0-2 0,-3-2-3 0,2 2-2 15,-1 0 4-15,0 0-1 0,1 2 1 16,0 1 1-16,0-2 0 0,1 5-1 0,0-5 0 0,1 1 0 16,0 0 2-16,0 1-1 0,0-2 0 0,2 0-2 15,1 3-4-15,-2-1 4 0,2-2 3 0,-1 2-7 16,1-2 7-16,0 0-1 0,-1-1 1 0,0 1-2 15,1-1 1-15,1-4 1 0,0 8-2 0,1-5 1 16,-1 1 0-16,0-4 1 0,-1 6 0 0,1-2 1 16,0-4-3-16,0 5 5 0,0-5-4 0,1 4-4 15,-1-4 9-15,5 3-1 0,-2-2 1 0,-3-1-3 16,9 2 2-16,-4-2-2 0,-5 0 3 0,15 0-1 0,-7-2-1 16,2 1 1-16,3-2-2 0,-2 1 0 15,2-1-2-15,1-1 1 0,0 2 1 0,0-1-4 0,-1 0-6 16,1-1-8-16,0 1-15 0,-1-2-11 0,-3 1-11 15,-1 1-15-15,3-1-13 0,-5 0-14 0,-2 0-6 16,2 0-16-16,-3 0-31 0,2 0-43 0,-4-3-194 16,2 2-416-16,-2 0 184 0</inkml:trace>
  <inkml:trace contextRef="#ctx0" brushRef="#br0" timeOffset="-207322">15539 10912 95 0,'0'-4'183'0,"0"4"-12"16,0 0-15-16,-4-4-11 0,4 4-13 0,0-5-10 15,0 5-9-15,0 0-3 0,0 0-3 0,0-3-3 0,0 3 4 16,0 0-4-16,-1-5 3 0,1 5 0 15,0 0-3-15,0 0 0 0,0 0-3 0,0 0-10 16,0 0-5-16,0 0-12 0,0 0-9 0,0 0-5 0,0 0-5 16,0 0-7-16,0 0-4 0,0 0-3 0,0 0-4 15,-1 15-6-15,2-9 0 0,-1 1-4 0,1 0-2 16,-1 3-2-16,2-3-1 0,-2 3-5 0,2 0 0 16,-1 1-2-16,1 1 4 0,-1-2 1 0,-1 0 0 15,1 2-3-15,1-1 1 0,-2 1-3 0,0-2-1 16,2 3-2-16,2-2-1 0,-3 0-2 0,4-1 4 15,-1 1-3-15,-3 0 0 0,3-1-5 0,0 1 4 0,1-2-3 16,-1 1 3-16,0 0-4 0,2-3 0 16,-2 1 1-16,1-1-3 0,-2 0-1 0,-1-3 2 15,2 3 1-15,0-1 0 0,-1-2-7 0,-2 4-15 16,0-4-22-16,4 1-23 0,-5 2-24 0,3-3-25 0,-2 1-28 16,-1-1-47-16,0 1-246 0,0-2-468 0,0-3 207 15</inkml:trace>
  <inkml:trace contextRef="#ctx0" brushRef="#br0" timeOffset="-206739.4">15718 11239 137 0,'0'0'242'16,"6"3"-8"-16,-6-3-21 0,2 1-11 0,-2-1-16 16,0 0-15-16,5 3-13 0,-5-3-20 0,4 2-9 15,1 0-17-15,-5-2-5 0,6 1-13 0,-6-1-7 16,7 0-7-16,-7 0-8 0,11-3-7 0,-6 1-6 16,4-1-3-16,-4 0-7 0,4-2-6 0,-4 1 0 15,4-1-6-15,0-4-3 0,-4 4-2 0,2-3-2 16,0 1-1-16,-3-1-2 0,0 1 1 0,1-1-3 15,-2 2 5-15,-2 0 3 0,2 0-3 0,-2 1 0 0,0-1-6 16,-1 1-2-16,0 1-4 0,0-1 1 0,0 0-4 16,0 1 0-16,0 4-3 0,-2-5-2 0,2 1-6 15,0 4 5-15,-4-3 0 0,4 3-6 0,-5-3 7 16,5 3-4-16,-8 0 0 0,8 0-1 0,-13 0-4 0,13 0 4 16,-9 3-2-16,4-1-1 0,-3 1 1 15,0 0 0-15,2 1 3 0,1-1-4 0,0 2 2 16,-4 1 1-16,4 0 0 0,-3 3 0 0,2-2 3 0,0 3-1 15,-1-4 0-15,2 2-2 0,0 4 0 0,2-5-1 16,1 2-3-16,-1-2 1 0,-1 2 0 16,3-2 3-16,0 0-2 0,1-1-6 0,-1 1 7 0,2-3 1 15,0 3 0-15,2-3 4 0,-1 0 4 0,2 0 0 16,-1 0 1-16,2 0 2 0,1-2 3 0,6 1 0 16,-5 0-4-16,5-2 0 0,-2 0-2 0,0 0-1 15,4-1-2-15,-2 0 0 0,-2 2-2 0,3-4 3 0,-3 2-4 16,2 0 0-16,-2-2 0 0,-2 1-11 15,3-1-5-15,-2 1-11 0,-3-2-15 0,1-1-11 16,-2 1-13-16,0-1-19 0,3 1-15 0,-1-4-19 0,-2 2-19 16,2 0-16-16,0-2-30 0,1 1-45 0,-3-1-181 15,0-2-438-15,-2 5 194 0</inkml:trace>
  <inkml:trace contextRef="#ctx0" brushRef="#br0" timeOffset="-206220.61">15976 10864 73 0,'0'0'195'0,"0"0"-9"0,-4-3-9 0,4 3-8 16,0 0-12-16,-1-3-13 0,1 3-9 0,0 0-6 15,0 0-8-15,0 0-7 0,0 0-15 0,0 0-2 16,0 0-1-16,0 0 11 0,0 0 2 0,0 0 0 16,4 10 1-16,-4-1 1 0,1-4-7 0,-2 7-8 15,2-1-8-15,-2 2-7 0,1 3-5 0,0 2-9 16,-1-1-5-16,1 3-5 0,1-2-10 0,0 2-4 16,1-4-2-16,0 2-5 0,-1-1-3 0,3 1-1 15,-3-4-4-15,1 1-2 0,-2-1-4 0,0-5-1 16,2 3-3-16,-1-1 0 0,2-2-3 0,-2 3 0 15,3-4-4-15,-4 2 2 0,4-3-2 0,-3 1-4 0,2-3 3 16,2 3 1-16,0-3-5 0,-5 2 0 0,1-2 2 16,2 0-1-16,-2 0-8 0,0-1-18 0,2-1-21 15,-3-3-26-15,0 5-34 0,0-5-44 0,0 0-57 16,0 0-71-16,0 0-181 0,0 0-489 0,0 0 218 16</inkml:trace>
  <inkml:trace contextRef="#ctx0" brushRef="#br0" timeOffset="-205686.71">16140 11202 214 0,'0'0'211'0,"0"6"-17"0,0-6-12 0,0 0-17 16,0 0-13-16,1 3-17 0,-1-3-9 0,0 0-11 15,3 3-11-15,-3-3-6 0,0 0-3 0,5 3-1 16,-5-3-7-16,0 0-5 0,11-5-6 0,-7 3-7 16,2 0-6-16,-2-4-7 0,3 4-8 0,-1-1-4 0,1-5-4 15,1-1-3-15,0 3-4 0,-3 0-4 0,0-2-2 16,4-1-2-16,-4 1-2 0,-1 0-3 16,0-1-4-16,1 1 1 0,-2 2-7 0,-2-1-3 0,0 2 5 15,2-2 0-15,-1 3-2 0,-2-1-7 0,0 1 7 16,0 0-1-16,0 4 0 0,-2-5-4 0,2 5 1 15,-4-4 0-15,4 4-2 0,-8 0 0 0,8 0-3 16,-9 0 1-16,9 0 1 0,-10 1 0 0,5 3 3 16,1-1 4-16,-1 0 7 0,-3 2 4 0,0 0 4 15,2 0 0-15,1 0 4 0,1 0 1 0,-1 2-1 16,0 2 3-16,0-2-3 0,1 2 0 0,2-2-1 0,-1 2-4 16,1-2-3-16,-1 3 4 0,2 0-7 0,-1-5 0 15,1 5-1-15,1-3 0 0,0 1-2 16,-1-2 0-16,2-1-3 0,0 5 0 0,2-4-2 0,0 1 2 15,-1-2-3-15,2 1 0 0,1-2-1 0,3 2 0 16,-2-2-2-16,3 1 3 0,1-4-2 0,-1 3-1 16,2-2-1-16,1-1 0 0,-2-1 3 0,3-1-9 15,1-1 6-15,-2 0-4 0,-1-1-3 0,1-1-10 16,-2 1-13-16,-1 1-16 0,0-1-17 0,1-2-13 16,-3 2-22-16,3-2-16 0,-4 1-12 0,3 0-15 15,-1-2-34-15,-1-1-22 0,-1 3-204 0,-1-1-429 0,2-1 190 16</inkml:trace>
  <inkml:trace contextRef="#ctx0" brushRef="#br0" timeOffset="-204972.15">16560 11128 25 0,'0'-5'174'15,"0"1"-6"-15,0 4-10 0,0-6-16 0,-2 3-10 16,2 3-8-16,-2-7-12 0,1 4 1 0,0-1-6 0,1 4 0 16,-3-6-5-16,1 4-3 0,2 2 1 0,-4-4-6 15,1 1-5-15,3 3-5 0,-6-3-5 0,2 1-2 16,4 2-7-16,-7 0 9 0,7 0-3 0,-8-1 0 16,8 1-8-16,-9 1 1 0,4 1-3 0,-3-1-4 15,4 0-8-15,-5 3-2 0,3 1-3 0,-3-1-4 16,0 4-1-16,-3-2-4 0,2 4-1 0,3-5-7 15,0 3-3-15,1 1-2 0,-1-2 0 0,2 0-4 0,3 1-2 16,-1-4 0-16,1 3-3 0,0-1-2 0,2-4-2 16,0 3 0-16,0-5-2 0,2 7 2 15,0-5 0-15,-2-2-2 0,10 0-3 0,-10 0 1 0,8-2 0 16,-3-3-5-16,5 1-4 0,1 1 5 0,-4-2 0 16,1 1 0-16,1-2-3 0,-3 2 3 0,-2 0 1 15,1 0-3-15,-1 2 1 0,1-3-2 0,3 2-2 16,-7 0 0-16,4 2 1 0,-2-2-1 0,-3 3 1 15,6-2-1-15,-5-1 2 0,-1 3-1 0,0 0-2 16,3-4-4-16,-3 4 6 0,0 0-1 0,0 0-1 16,7-1-1-16,-7 1 2 0,0 0-5 0,0 0 4 15,0 0-1-15,11 4 3 0,-7-2-4 0,0 1 7 0,-1 1 6 16,1 0 4-16,0 0-5 0,1 2-1 16,-1 2 3-16,0 2-2 0,0-2 4 0,0 2 0 0,-2-2-4 15,-1 5 3-15,2-4 1 0,0 3-3 0,-2 0 2 16,0 0 2-16,0 0-2 0,-1-2-3 0,-1 2 3 15,2-3 4-15,-2 3-2 0,0 0-1 0,0-4-3 16,-2 4 6-16,-1-4-1 0,2 2-2 0,-4-3 1 16,2 2-4-16,1-5 4 0,-2 1-1 0,0 2 0 0,1-3-5 15,0-2 4-15,0 2-1 0,-1-1-2 16,0-1-3-16,-1 1 3 0,-1-3-3 0,3 2 0 16,4-2-3-16,-9 0 0 0,9 0 2 0,-11-2 1 15,3 2-5-15,4-3 2 0,-5 1-1 0,3 0 1 16,1 0-1-16,-2-1-1 0,2 1 1 0,0-2 1 0,1-2-2 15,-2 5 3-15,2-3-3 0,-1 2-2 0,1-1 1 16,-4-1-1-16,5 0-1 0,-4 3-3 0,2-4-8 16,1 2-4-16,1-2-18 0,-3 1-16 0,2 0-21 15,1-3-20-15,0 3-20 0,2-2-25 0,1 1-38 16,5-5-56-16,-1 2-261 0,2-1-531 0,3-2 235 0</inkml:trace>
  <inkml:trace contextRef="#ctx0" brushRef="#br0" timeOffset="-204106.39">16776 11102 181 0,'1'-2'176'0,"-1"2"-13"0,0 0-20 16,0 0-13-16,0 0-14 0,3-4-11 0,-3 4-12 15,0 0-9-15,0 0-6 0,0 0-10 0,0 0 8 16,0 0-1-16,0 0 13 0,0 0 5 0,0 0 3 15,0 0 5-15,0 0-2 0,0 0-1 0,0 0 2 16,0 0-3-16,0 0-1 0,-15 1-1 0,15-1-3 0,0 0-5 16,-8 0-9-16,8 0-8 0,0 0-5 0,-8 1-13 15,8-1-2-15,-10 4-3 0,8-3-6 0,-4 3-1 16,0-1-2-16,0 0-5 0,-1 2-1 0,0-1 1 16,-4 1-7-16,5 2-1 0,-3-2-6 0,0 1-2 15,4 0-1-15,-3 0 0 0,3-1 2 0,0-2-3 16,1 1-2-16,0 0-2 0,3 2 0 0,-1-5-1 15,2-1-3-15,-3 7 3 0,3-4-1 0,0-3 1 16,0 0-3-16,5 6 1 0,-1-5-2 0,-4-1-3 16,10-1 2-16,-10 1 0 0,10-3 0 0,-3 0-2 15,-1 0 1-15,3-1 1 0,-1 1-1 0,-2 1 0 0,-2-3 0 16,4 1-1-16,-2 0 0 0,-1 0 0 0,-1 1-1 16,0 1 0-16,1-1-1 0,-2 1-1 15,-3 2 1-15,7-4 0 0,-7 4-2 0,3-2 3 0,-3 2-3 16,0 0 0-16,0 0-1 0,0 0 2 0,9 3 0 15,-9-3 0-15,6 5-2 0,-3-2 1 0,-3 1-4 16,2-1 2-16,1 2 3 0,0-1 2 0,1-1-3 16,-1 1 3-16,-1-1-1 0,1 2-1 0,1 1 0 15,-1-2 1-15,-1-1-3 0,1 1 2 0,1 1 0 0,0-2 3 16,0-1-2-16,0 1-1 0,-4-3 1 16,8 2 0-16,-3-2 0 0,-5 0 4 0,11-2-2 0,-3 2-6 15,-3-3 6-15,3-1-3 0,-1 0 1 0,2-2-1 16,1 2 2-16,-4-2 0 0,4-4 4 0,-5 4-1 15,3-3-5-15,-3 1 1 0,4-2 2 0,-1 2 0 16,-2-3-4-16,-1 1 2 0,-1-3-2 0,1 1 1 16,0 2 4-16,-2-1-5 0,-1-1 3 0,2-1-1 0,-1 1 0 15,1 2-1-15,-3-1-1 0,0 3 0 16,2-2 0-16,-2 3 2 0,-1 0 1 0,-1 1-3 16,1-1-2-16,-2 2 3 0,2 1-2 0,-1-1 0 0,-1 1 2 15,-1 0 3-15,3 4-3 0,-3-4-4 16,0 1 4-16,3 3 0 0,-3-5-6 0,3 5 6 0,-5-1 0 15,5 1 0-15,-9 0-4 0,9 0 4 0,0 0-1 16,0 0 1-16,-10 5-2 0,7-1 1 0,-2-1 4 16,1 2-1-16,0 1 5 0,2 1-1 0,2 3 4 15,-1 0 3-15,-2 0 4 0,2 2 0 0,1 1 0 16,0 1 4-16,1 3 2 0,-1-3 0 0,3 0-1 0,0-2 0 16,-3 5 8-16,0-2-12 0,4 2 3 15,-4-3 2-15,4-2-9 0,-1 1 1 0,-2-2 2 16,4 0-2-16,-2 1 0 0,2-1-1 0,-4-4-8 0,8 3 6 15,-8-4-3-15,4 0 1 0,-2-1-4 0,1 0 2 16,-2 0-7-16,0-3-22 0,-2-2-29 0,2 3-56 16,-2-3-42-16,0 0-42 0,0 0-63 0,5-10-281 15,-7 3-578-15,2 0 256 0</inkml:trace>
  <inkml:trace contextRef="#ctx0" brushRef="#br0" timeOffset="-203639">16869 11118 102 0,'0'0'236'0,"0"0"-9"16,0 0-10-16,0 0-15 0,0 0-12 0,15 4-10 0,-9-3-14 16,0-1-13-16,2 2-9 0,2 0-17 0,0 1-10 15,-2-3-12-15,4 1-5 0,-1-1-10 0,1 0-8 16,0 0-9-16,1-1-9 0,0-1-3 0,5 0-8 15,-7-1-6-15,7 2-1 0,-6-3-6 0,2 0-5 16,-2 0-1-16,6 1-6 0,-6 1-2 0,-2-2-3 16,0-1-1-16,2 2-4 0,-4 0-1 0,-1-1 1 15,-1 2-2-15,0-1-4 0,0 0 0 0,-1 1-4 0,-1-2-1 16,2-1 4-16,-2 2 0 0,0 0 5 0,-1 1-1 16,-1-1 2-16,1-2 1 0,-1 1-3 0,0 3-1 15,-2 1 7-15,2-5-5 0,-1-1 0 0,1 3 2 16,-2 3-2-16,-2-3 3 0,2 3 5 0,0 0 2 15,-3-4 10-15,3 4 0 0,-7-3-1 0,7 3 3 16,-6-1-1-16,6 1-4 0,-9 1-1 0,9-1-6 16,-14 3 2-16,6 0-1 0,3-1-1 0,-5 3-4 15,2 2-1-15,2-2-1 0,-1 6-4 0,1-2-1 0,-2 0-5 16,6 0 4-16,-2 2 0 0,0 0-2 16,0-1-5-16,3 1 7 0,1 1 1 0,0-1-1 0,1-1 1 15,4 1-1-15,-1-1 2 0,1 0-5 16,3-2 1-16,1 2 0 0,0-3-7 0,1 1-2 0,0-4-25 15,-1 2-31-15,0-1-44 0,-4-2-61 0,2 0-70 16,-4-1-348-16,1-2-622 0,-4 0 276 0</inkml:trace>
  <inkml:trace contextRef="#ctx0" brushRef="#br0" timeOffset="-127676.65">25041 4725 75 0,'0'-3'186'0,"0"3"-20"0,-1-7-12 16,1 7-12-16,1-7-10 0,-2 4-5 0,1 3-10 0,2-5-6 15,-2 5-9-15,2-3-7 0,-2-1-10 0,0 4-3 16,0 0-9-16,0 0-1 0,0-5-3 0,0 5-4 16,0 0-1-16,0-4-4 0,0 4-5 0,0 0-5 15,0 0-7-15,0 0-3 0,0 0-4 16,1-4-4-16,-1 4-2 0,0 0-2 0,0 0-7 0,0 0 1 16,0 0-3-16,0 0-1 0,0 0-2 0,0 0 0 15,0 0-1-15,0 0 5 0,0 0 6 0,0 0 1 16,0 0 3-16,0 0 0 0,0 0 1 0,0 0-3 15,5-1-3-15,-5 1-3 0,0 0 1 0,7-1-5 16,-7 1 1-16,11 1 0 0,-5 0-4 0,2 0-2 0,3 2-1 16,1-2-1-16,-3 2-1 0,1-2 0 15,-5 5-3-15,4-4 0 0,0 1-2 0,0 2 1 16,-4-4-2-16,2 3 2 0,-1 0 1 0,-2-1-4 0,1-2-1 16,-1 4-1-16,0-1 1 0,-2 0 1 0,-2-1-1 15,4 0-1-15,-1 3 2 0,-3 0-2 16,0-2 1-16,0 2 1 0,-2 1-3 0,2-2 1 0,-2 2 0 15,-1-1-1-15,2 2 1 0,-3-3 1 0,0 2 0 16,-2 1 0-16,2-1 0 0,-1 0-1 0,-3 2 2 16,2-3-3-16,-2 3 1 0,-1-2-1 0,0 3 1 15,2-4 2-15,-1 3-3 0,0-5 2 0,1 2-5 16,-2 1 5-16,-1-3-3 0,3 1 3 0,-1-2-2 16,-2 4 1-16,4-4-2 0,-1 0 4 0,1-2-1 15,-3 2 2-15,3-3 1 0,-2 2-2 0,2-2 1 16,-2 2-2-16,-1-2 3 0,9 0 1 0,-10 0-2 15,3-2 6-15,1 2 0 0,6 0 1 0,-10-2 6 0,5-1 0 16,5 3 1-16,-8-1-1 0,4 0-4 16,4 1-2-16,-6-3 2 0,6 3-4 0,-8-4 1 15,8 4-1-15,-4 0 2 0,4 0 3 0,-1-5-4 0,1 5-1 16,0 0 4-16,0 0 0 0,0 0 0 0,0 0 1 16,0 0-1-16,0 0-2 0,0 0 0 0,0 0 1 15,0 0-2-15,0 0-4 0,0 0 2 0,0 0-4 16,0 0 1-16,24 5 3 0,-15-5-3 0,2 4-1 15,0 0 0-15,1 0-2 0,0-2-4 0,1 4 7 16,0-1-3-16,1-1 3 0,3 2-1 0,-1 0 1 16,3-1-5-16,-9 0 5 0,2-1-4 0,2-1 2 15,-4-2 0-15,-1 3-4 0,-1 0-4 0,-2-3-6 16,3 0-7-16,-2 0-12 0,0-1-5 0,1 0-13 16,-3 2-9-16,-5-2-18 0,9-3-18 0,0 2-19 0,-3 1-20 15,-1-3-26-15,1-2-36 0,-1 3-200 0,2-3-425 16,2-1 188-16</inkml:trace>
  <inkml:trace contextRef="#ctx0" brushRef="#br0" timeOffset="-127139.15">25372 4721 9 0,'4'-3'141'0,"-4"3"-14"0,5-3-1 0,-5 3-8 16,1-2-1-16,-1 2-8 0,0 0-11 0,0 0-10 0,0 0-5 16,0 0-11-16,4-3-6 0,-4 3-4 15,0 0-14-15,0 0-3 0,0 0-4 0,0 0-5 16,0 0-3-16,0 0-5 0,0 0 2 0,-5 11-7 0,4-8-3 15,-2 1-1-15,-1 2-2 0,-1-3 0 0,1 2-3 16,-2 2-5-16,2-2 0 0,-1 2 5 16,0 2-3-16,-3 1 5 0,-1-2 4 0,2 1-3 0,0 1 6 15,0 0-5-15,-1-3-5 0,2 4 3 0,-1 0-1 16,3-2-1-16,-3 1 5 0,-1-1-4 0,4 1-1 16,-1-3-1-16,3 0-1 0,-2-2-1 0,2 1 0 15,2-2-1-15,-1 2 9 0,1-1 7 0,0-1 13 16,0 0 4-16,0 0 5 0,3 0 6 0,-1-2 1 0,1 1-9 15,2-3 3-15,1 2-6 0,6 2-2 16,-5-4-4-16,1 2-4 0,-1-1-1 0,5 2-4 16,-1-1-4-16,-4-2 2 0,3 2-5 0,-2 0-3 15,6 2-4-15,-5-2 0 0,0 0 2 0,-1-2-4 16,-1 3 1-16,0-2-5 0,-1 0 2 0,1 1 0 0,1-1-2 16,-2 3-3-16,-3-4 1 0,4 1-1 0,-2 0-1 15,-5-1 2-15,10 1-1 0,-6 1 1 0,-4-2-1 16,9 0-1-16,-9 0 0 0,8 0 0 0,-8 0-4 15,7-2-17-15,-7 2-20 0,5-2-33 0,-1-3-40 16,-1 1-42-16,1 0-66 0,-3 0-136 0,5-4-384 16,-4 3 170-16</inkml:trace>
  <inkml:trace contextRef="#ctx0" brushRef="#br0" timeOffset="-126827.5">25469 4821 31 0,'0'-5'166'0,"0"5"-13"0,0 0-17 0,3-5-14 16,-3 5-12-16,0 0-11 0,0 0-13 0,0 0-4 0,0 0-11 15,0 0-9-15,0 0-5 0,0 0-5 16,0 0-4-16,2 13-9 0,-2-11 2 0,-1 5-11 16,0-2-5-16,0-1 1 0,-1 4-1 0,0-1-5 0,-1 0 6 15,3 0-5-15,-3 3 3 0,1-1 6 0,-3 1-4 16,0 1 1-16,0-2 2 0,1 1-4 0,-1 1 0 15,0-1-2-15,-1 1 0 0,0 1 3 0,1-1-3 16,1-1-1-16,-1 2 1 0,1-1 0 0,0 2-2 16,3-3-2-16,-4 0 2 0,1 0-4 0,3-1 3 15,-2 1-5-15,2 1-1 0,-3-2 0 0,4-2-2 16,-1 0-1-16,-2 0-28 0,3-2-45 0,0 3-59 16,-1-4-187-16,1 0-331 0,0-4 146 0</inkml:trace>
  <inkml:trace contextRef="#ctx0" brushRef="#br0" timeOffset="-125937.16">25720 4985 7 0,'0'0'106'16,"0"0"-12"-16,0 0-5 0,0 0-11 0,0 0-5 15,0 0-5-15,0 0 2 0,0 0-11 0,-3-4-2 0,3 4 2 16,0 0-6-16,0 0-8 0,0 0 0 15,0 0-4-15,0 0-2 0,0 0-5 0,0 0-4 0,0 0-2 16,0 0-2-16,0 0-3 0,0 0 4 0,0 0-4 16,0 0 2-16,0 0-5 0,0 0 1 0,-9 7-2 15,9-7-2-15,0 0 4 0,0 0 2 0,0 0-1 16,0 0 11-16,0 0-7 0,0 0 3 0,0 0 4 16,0 0 6-16,0 0 4 0,0 0 9 0,0 0 3 15,0 0 9-15,0 0 0 0,0 0 3 0,0 0 2 16,0 0 1-16,0 0-1 0,0 0 1 0,0 0-4 15,0 0-4-15,0 0-7 0,0 0-4 0,16 0-4 16,-10 3-5-16,2-3-4 0,3 1-3 0,0 2-3 0,6 4 0 16,1-2-2-16,1 3-4 0,7 2-4 15,2 0-2-15,-3 1 0 0,-4-3-3 0,3 4-1 16,-7-3-3-16,1 3-2 0,-2-4 2 0,-2 4-3 0,-2-6-1 16,-2 6-1-16,0-2-4 0,-3-3 2 0,-1 1 2 15,-1 0-2-15,-1-1-1 0,5 1-2 16,-8-2 0-16,3 0 0 0,-1 0 2 0,-2-1-1 0,1 1 0 15,0-1 1-15,-1-1-3 0,0-1-1 0,2 1 2 16,-3-4-4-16,1 5 3 0,-1-3-1 16,0-2 1-16,2 4 1 0,-2-4-3 0,0 0 3 0,1 6 0 15,-1-6-3-15,0 0 5 0,0 0-4 0,0 0 2 16,0 3 0-16,0-3-2 0,0 0-1 0,0 0-11 16,0 0-16-16,0 0-18 0,0 0-26 0,0 0-32 15,0 0-28-15,0 0-40 0,0 0-218 0,0 0-420 16,0 0 186-16</inkml:trace>
  <inkml:trace contextRef="#ctx0" brushRef="#br0" timeOffset="-125178.82">26566 5130 27 0,'-3'-2'128'0,"3"2"-14"0,0 0-12 0,0 0-4 0,-5-3-9 16,5 3-19-16,0 0 0 0,0 0-3 16,0 0-12-16,0 0-5 0,-5-1-3 0,5 1-4 15,0 0 2-15,-12 2 6 0,7 0 0 0,5-2-7 0,-9 2-4 16,3 2-3-16,-2-2 7 0,-1 0 1 0,2 1-6 16,0-3-5-16,0 2 4 0,-4 2-2 0,2 2-7 15,-1-1 3-15,-3-3 7 0,0 5-2 0,-2-2-2 16,-1 2 1-16,0 0-7 0,3-2 4 0,1 2-2 15,-4 1-3-15,4-1 0 0,1 0 0 0,1 1-4 16,0-1 1-16,1 0-3 0,1 1-5 0,-2-1 0 16,4 2 2-16,-1-1-7 0,2 3-2 0,0-3 5 15,0 1 2-15,0-1 0 0,1 0-1 0,3 0-1 16,-2-2 3-16,-1 2 3 0,3 0-2 0,1-2 0 0,0 1 2 16,0-2-1-16,1 3 2 0,3-1 2 0,-1 0-1 15,2 0 0-15,0 2-12 0,1-4 11 16,3 5-5-16,-1-5-1 0,0 4 0 0,-1-1-1 0,1-4-4 15,-2 1-3-15,2 2 1 0,-2-4 2 0,1 2-3 16,-2 0 1-16,4-1 0 0,1-1-1 0,-4-1-1 16,2-2 3-16,0 2-4 0,1 1 4 0,-2-2 6 15,1 0 4-15,-3-2-1 0,4 0-4 0,-2-2 1 16,0 1 1-16,1 0 0 0,-2-1-1 0,2-1-4 16,-3-2 0-16,3 0-2 0,-6 2-2 0,2-4 1 15,1 3 2-15,-1-3 0 0,-3 1-2 0,-1 2-1 16,0-2 0-16,-1 2-1 0,-3-1-2 0,-1-1 0 15,0-1-1-15,1 2 1 0,-1 2-1 0,0 0-1 16,1-2-2-16,-5 4 2 0,4-1 0 0,-1-1-3 16,1 2 4-16,-1-1-3 0,0 1 1 0,0 1 2 15,-1 1-1-15,0-2-2 0,-1 2 0 0,8 0-4 16,-14-1 4-16,7 2-1 0,1-1 1 0,-1 0 2 16,-1 2-1-16,-1 3-3 0,0-3-14 0,-3 4-34 15,2-2-36-15,1 2-35 0,-1-2-61 0,0 1-208 0,3-1-421 16,0 0 187-16</inkml:trace>
  <inkml:trace contextRef="#ctx0" brushRef="#br0" timeOffset="-124186.91">26522 5563 13 0,'0'0'161'0,"0"0"-5"0,-4-2-5 0,4 2-5 15,0 0 3-15,0 0-9 0,0 0-3 0,0 0-6 16,0 0-7-16,0 0-3 0,0 0-9 0,0 0-8 15,0 0-9-15,0 0-8 0,0 0-9 0,0 0-7 16,0 0-9-16,0 0-2 0,0 0-9 0,0 0-7 16,0 0-3-16,0 0-6 0,0 0-3 0,0 0-2 15,0 0-4-15,0 0-3 0,8 13 0 0,-4-11-3 16,1 3-3-16,1 5 1 0,2-4-3 0,0 5-1 16,-1-2-3-16,4 5-1 0,-1 1-2 0,-1 0 1 0,0-1 0 15,-1 3-3-15,2-2 2 0,-3-1-1 0,3 3-1 16,-5-1-2-16,3 0 0 0,-3-5 0 15,-1 2-1-15,0-3-1 0,1 2 0 0,-4-1 0 0,2-2 2 16,-2 0-1-16,-1-2 0 0,0 0-2 0,0-2-1 16,0 1 2-16,0-2-1 0,0 0 0 15,-1 1 0-15,-2-2-2 0,3-3 3 0,0 5 1 0,-1-3-2 16,1-2 1-16,0 6 0 0,0-6 0 0,-4 4-1 16,4-4-1-16,0 0-13 0,0 0-25 0,0 5-34 15,4-3-39-15,-4-2-47 0,0 0-212 0,0 0-400 16,5 3 176-16</inkml:trace>
  <inkml:trace contextRef="#ctx0" brushRef="#br0" timeOffset="-123645.84">26849 5920 40 0,'0'0'216'15,"4"-3"-11"-15,-4 3-15 0,1-5-16 0,-1 5-17 16,0 0-18-16,0-4-14 0,0 4-13 0,0 0-9 16,0 0-12-16,0 0-10 0,0 0-10 0,17 5-4 15,-16-3-8-15,3 3-3 0,2-1-10 0,-2-1-4 16,0 1-2-16,-3 3-5 0,3 1-3 0,-4-1-5 15,0 1-4-15,0 0-3 0,-1 1-1 0,-2-1 2 0,1 3-5 16,-5-1-1-16,1 0-3 0,-2-1-2 0,2-2 5 16,-2 2-4-16,-7 2-3 0,3-6 2 0,-3 4-4 15,2-1 3-15,-1-4-1 0,3-1-2 0,-1 3 2 16,1-3-2-16,-1-2-3 0,2 1 0 0,0 0-1 16,1-2 1-16,1 0 2 0,2 1-5 0,1 1 0 15,5-2 4-15,-9 0 1 0,5 0 1 0,4 0 0 16,0 0 0-16,-13 0 2 0,13 0-3 0,0 0-2 15,-5 0 2-15,5 0 0 0,0 0 6 0,0 0 4 16,-4 4 7-16,4-4 4 0,0 0 9 0,0 0 0 16,0 0 3-16,0 0 1 0,0 0 6 0,0 0 1 15,0 0 0-15,0 0 0 0,0 0-1 0,0 0-3 16,0 0-3-16,0 0 1 0,0 0-2 0,0 5 0 0,0-5-1 16,13 3-1-16,-3 2-7 0,3 1-2 0,4 0 1 15,-1 4-6-15,2-1 0 0,-1-2 0 0,-2 4-3 16,-3-5-3-16,3 4-4 0,-5-3-43 0,0-3-63 15,-6 3-74-15,1-3-102 0,-5-3-190 0,0-1-496 16,0 0 220-16</inkml:trace>
  <inkml:trace contextRef="#ctx0" brushRef="#br0" timeOffset="-119962.62">25408 6684 126 0,'1'-6'172'0,"2"3"-18"16,-3 3-10-16,1-5-9 0,0 2-11 0,1 1-7 16,-2 2-14-16,3-7-7 0,0 3-13 0,-1 0-4 0,1 2-7 15,0-2-3-15,-1 1 0 0,2 0 2 16,-4-1-2-16,3 2 0 0,-1-2-2 0,-1 0-2 15,2 1-2-15,0 1-3 0,-3 2 0 0,3-7 0 0,-3 5-5 16,0 2-6-16,7-6-1 0,-7 6-5 0,1-2 0 16,-1 2-7-16,2-4 1 0,-2 4-6 0,0 0-3 15,2-3-4-15,-2 3 0 0,0 0-3 0,2-3-1 16,-2 3-4-16,0 0-1 0,0 0-2 0,0 0 0 16,0 0-1-16,0 0-1 0,0 0 0 0,0 0 1 15,0 0 2-15,2-4-1 0,-2 4 0 0,0 0-1 16,0 0 3-16,0 0 0 0,0 0-1 0,0 0-3 0,0 0 0 15,0 0-1-15,0 0-1 0,0 0-3 0,0 0-2 16,0 0 2-16,0 0-2 0,0 0-2 16,0 0 2-16,0 0-2 0,0 0 1 0,-6 11-3 0,4-8 3 15,1 2 1-15,-1 0-1 0,0 2 0 0,-3 0-2 16,1 1-1-16,-1-1 1 0,-2 2 1 0,1 1 0 16,1-3 1-16,-1 4-2 0,2-3 2 0,0 0-3 15,-1 2 3-15,-2 1-3 0,5-4 0 0,-3 3 4 16,-2-2-4-16,6 0 3 0,-3-2-2 0,0 2 1 15,3 0-1-15,-3-1 0 0,3 0 1 0,-2 0-3 16,2 0 3-16,-4-2 0 0,4 2 3 0,-2-2-3 0,2 2 0 16,-2 0-1-16,2-2-11 0,1 0-22 15,0 0-27-15,-2 0-24 0,2-2-33 0,0-3-39 16,3 3-84-16,-3-3-132 0,0 0-399 0,14-6 176 0</inkml:trace>
  <inkml:trace contextRef="#ctx0" brushRef="#br0" timeOffset="-119208.81">25724 6693 104 0,'0'0'165'0,"1"-4"-8"0,-1 4-9 0,0 0-13 15,0-5-7-15,0 5-12 0,0-2-10 0,0 2-11 16,0 0-2-16,-3-7-8 0,3 7-7 0,-2-5-4 0,2 5-9 15,-5-3 1-15,5 3-6 0,-2-4-8 0,2 4 5 16,-6-2-6-16,3-1-3 0,3 3-8 0,-4-3-2 16,4 3-6-16,-7-2-3 0,7 2 0 0,-8 0-7 15,8 0 0-15,-9 1 0 0,9-1-8 0,-11 0 3 16,6 3-7-16,0 0 5 0,-2-2-1 0,2 3-3 16,-2-2-2-16,-1 2-1 0,1 0 0 0,1 0 1 15,-7 3-3-15,7-2 2 0,-2 3-2 0,0-3-1 0,-2 2 2 16,3 2 0-16,1-1-5 0,1-2-3 15,1 0 4-15,-4 3 2 0,1-1 3 0,1 0-2 16,1-2-1-16,-1 1 0 0,2-2 4 0,2 2-5 0,-2-1-1 16,4 1 8-16,-4 1-5 0,2 1-1 15,1-1 4-15,-1 1-5 0,2-2 3 0,0-1-3 0,-2 0 2 16,2 3 1-16,0-2-2 0,-2 1 1 0,4-1-1 16,-2-2-2-16,2 4 0 0,-2-4 1 0,2 0 0 0,-1 1-1 15,0-1 0-15,2 2-4 0,-1-2 8 16,2 0 1-16,-2 0-2 0,1-1 0 0,2-2 4 15,-1 2 2-15,1 0-3 0,0-2 1 0,1 1 4 0,2-1-2 16,-4-2 0-16,1 2-2 0,1-2 0 16,0 3 1-16,-6-3-1 0,11-3-4 0,-11 3 12 15,9 0 1-15,-9 0 1 0,7 0-1 0,-7 0-2 0,0 0-1 16,6-2-1-16,-6 2 2 0,5-2-2 0,-5 2-3 16,0 0-2-16,3-3 1 0,-3 3-1 0,0 0 1 15,0 0-1-15,1-4 0 0,-1 4-1 0,0 0 0 16,0 0 1-16,-5-6-2 0,5 6 0 0,-8-4 0 15,3 1-1-15,1 0 4 0,-1 2 1 0,0-2 0 16,-4 0 1-16,4 1-2 0,1-1-1 0,-1 2 2 16,-1-4-4-16,-1 4-3 0,4-1 2 0,-3 0-2 15,6 2 0-15,-11-3-8 0,6 3-32 0,-3-2-40 16,8 2-59-16,-13-1-109 0,6 0-171 0,-2-2-447 16,1 0 199-16</inkml:trace>
  <inkml:trace contextRef="#ctx0" brushRef="#br0" timeOffset="-118871.27">25749 7155 171 0,'0'0'236'0,"0"0"-14"0,0 0-19 15,0 0-23-15,0 0-10 0,0 0-21 0,0 0-15 16,-2 4-12-16,2-4-11 0,0 0-17 0,-2 4-58 16,2-4-65-16,0 3-108 0,0-3-140 0,0 0-301 0,0 0 133 15</inkml:trace>
  <inkml:trace contextRef="#ctx0" brushRef="#br0" timeOffset="-110829.23">25285 7025 106 0,'1'-2'144'0,"-1"2"-16"0,0-5 1 16,0 2-18-16,0 3-9 0,0-5-6 0,0 5-4 15,-1-5-9-15,1 5-6 0,0-5-9 0,0 5-4 16,0 0-7-16,0 0 0 0,0-4-6 0,0 4-12 15,0 0 1-15,0 0-6 0,0 0-1 0,0 0-4 16,0 0-5-16,0 0 0 0,0 0-4 0,0 0 1 0,0 0-4 16,0 0 0-16,0 0-6 0,0 0 2 0,0 0 0 15,0 0-2-15,1 14 4 0,-1-14-4 16,0 3 0-16,0-3 0 0,0 0 4 0,0 0 3 0,0 4 5 16,0-4-3-16,0 0 1 0,0 0 0 0,0 4 1 15,0-4-1-15,0 0 1 0,0 0 4 0,8 3-3 16,-5-2-1-16,1 1-2 0,1-1 2 0,0 4-5 15,1-4-2-15,3 3 1 0,-4-2 0 0,5 3-1 16,-1-2 1-16,-1 1-4 0,2-2 0 0,-1 3-2 0,-1-2-2 16,1 1 1-16,-4-1 0 0,1 0-1 15,-2 2 0-15,4-1-6 0,-4-1-22 0,1 1-22 0,-3 1-21 16,0-2-27-16,-1 0-23 0,-1-3-48 0,-1 7-130 16,1-7-313-16,-6 4 139 0</inkml:trace>
  <inkml:trace contextRef="#ctx0" brushRef="#br0" timeOffset="-110599.68">25237 7134 72 0,'0'0'181'16,"0"0"-14"-16,-5-5-5 0,5 5-10 0,-2-4-9 15,2 4-5-15,0 0-5 0,2-5-12 0,-2 5-7 0,0 0-3 16,1-7-8-16,-1 7-11 0,1-5-8 0,-1 5-11 15,5-2 1-15,-5 2-4 0,9-3-8 0,-5 3-8 16,-4 0-4-16,13 3-5 0,-2 1-2 0,-1 1-8 16,2 0-4-16,1 2 0 0,-2-2-8 0,1 2-17 15,3 4-25-15,-6-2-23 0,4-1-49 0,-3-1-52 16,-2 3-204-16,-1-4-373 0,2-1 165 0</inkml:trace>
  <inkml:trace contextRef="#ctx0" brushRef="#br0" timeOffset="-109352.91">26209 7400 49 0,'0'0'150'0,"9"0"-17"0,-9 0-11 15,0 0-13-15,0 0-12 0,0 0-14 0,9 0-9 0,-9 0-8 16,0 0-6-16,0 0-8 0,0 0-2 0,0 0-2 16,0 0-10-16,-4 7 0 0,4-7-2 0,-4 4 0 15,4-4-7-15,-5 6-4 0,0-3 2 0,-3 0 2 16,3 2-6-16,0-1 6 0,-3-1-10 0,2 2 0 16,0 0 1-16,-1 0 2 0,2 1 7 0,1-1-2 15,-3 1-1-15,3 0-1 0,-2 2-2 0,2-1 0 16,0 1-1-16,-1 0 3 0,2-2 0 0,-2 3-7 0,3-1 1 15,-1-2 5-15,0 1-3 0,1 1-3 0,1-3-3 16,-2 0-3-16,2 2 4 0,-1-2-1 0,1 2-3 16,-1-2-2-16,2 3 0 0,-2-2 1 0,1-2-1 15,0 3-14-15,1-1-35 0,1-3-42 0,0 3-219 16,4 0-324-16,-1-5 144 0</inkml:trace>
  <inkml:trace contextRef="#ctx0" brushRef="#br0" timeOffset="-108944.16">26283 7631 165 0,'3'-3'185'0,"2"-2"-14"0,-1 2 0 0,0 0-7 15,-1 0-10-15,2 0-16 0,-2 0-11 0,0-1-6 16,0 0-14-16,1 3-4 0,-4 1-10 0,5-5-6 16,-2 3-9-16,-3 2-8 0,3-2-11 0,-3 2-3 15,0 0-5-15,8 0-6 0,-8 0-6 0,5 5-2 16,-2-4-6-16,1 3-5 0,-3 2-5 0,-1-1 2 16,2 2 0-16,-4 3-5 0,0-2-3 0,0 2-2 0,0 0 4 15,-1 1-5-15,-1-4-1 0,3 5-2 16,-2-7-3-16,0 2 1 0,0 1 1 0,1-2 0 15,-2 2-8-15,1-1-1 0,-1-2 6 0,2 0-1 0,-1 0 1 16,1-1 1-16,-1 0-3 0,2 2 0 0,-2-4 2 16,3 3 0-16,0-5 1 0,0 6 1 0,3-1 3 15,2-1 2-15,0 0 4 0,5-1-1 0,0 1-3 16,2 2-6-16,0-4 7 0,0 3 0 0,-1-1-4 16,0 0-1-16,1 0-36 0,-5 0-53 0,4-1-93 15,-3-3-218-15,-2-2-423 0,0 0 187 0</inkml:trace>
  <inkml:trace contextRef="#ctx0" brushRef="#br0" timeOffset="-106896.13">11850 6191 128 0,'0'0'116'0,"0"0"-7"15,-5-3-14-15,5 3-6 0,0 0-16 0,0 0-11 16,0 0-5-16,0 0-5 0,0 0-6 0,0 0-9 16,-6 0 9-16,6 0-5 0,0 0-10 0,0 0 3 15,0 0 11-15,0 0-6 0,0 0-4 0,0 0 6 16,0 0-1-16,0 0-9 0,-4 5-1 0,4-5-9 16,-5 2 3-16,5-2-3 0,0 0-4 0,-7 1 5 15,7-1-5-15,0 0-5 0,0 0 1 0,-5 3 0 16,5-3 0-16,0 0-5 0,-6 4-2 0,6-4 5 15,-1 4 0-15,1-4 5 0,-2 6-4 0,2-3 6 0,0 1-5 16,0 1 3-16,-1 2 5 0,0 3 10 0,-2-3 0 16,3 5-3-16,-3 2 2 0,1 1-3 0,-2 2-2 15,-1 0-2-15,1 1 4 0,0 0-7 0,1 1-2 16,0-2 2-16,-2 1-4 0,2 0 0 0,-1 0-3 16,2 1 0-16,-1-4-5 0,3 1 6 0,0-4-4 15,-1 0 0-15,1 0-3 0,0 1 3 0,3-4-3 16,-2 3 5-16,1-2-6 0,0-1 3 0,-1-3-3 0,2 1 0 15,0 1-23-15,0 1-35 0,0-4-35 0,-2-2-41 16,0 1-163-16,-1-4-314 0,1 3 140 0</inkml:trace>
  <inkml:trace contextRef="#ctx0" brushRef="#br0" timeOffset="-106529.56">11667 6529 42 0,'-6'-2'149'0,"6"2"-12"0,0 0-16 0,0 0-10 16,-6 0-13-16,6 0-10 0,0 0-4 0,-3 5-12 15,3-5-9-15,-4 4-6 0,4-4-6 0,0 3-5 16,0-3 3-16,0 0-2 0,0 5 10 0,0-5-1 15,0 0 5-15,0 0 0 0,0 5 0 0,0-5-1 0,0 0-4 16,1 6-3-16,2-3-1 0,-3 0 15 16,1 0-8-16,1 1-2 0,0 1-10 0,2 2 1 15,-3 0-6-15,-1-1-2 0,5 3-6 0,-1-4-4 0,5 4 1 16,-5-3-5-16,0 3-6 0,2-4 1 0,1 3 0 16,-1-4-10-16,-1 1 6 0,0-1-3 0,2-1-3 15,-1 0 5-15,2-1-7 0,-3 0 3 0,0 1-1 16,0-3-1-16,-5 0-15 0,8 0-26 0,-8 0-36 15,7-3-41-15,-3 1-64 0,-4-2-163 0,3-2-360 16,-1 4 159-16</inkml:trace>
  <inkml:trace contextRef="#ctx0" brushRef="#br0" timeOffset="-106319.67">11933 6545 25 0,'-2'-2'256'16,"-1"0"-20"-16,3 2-19 0,-9-4-25 0,4 3-12 15,-3 1-20-15,8 0-19 0,-14 3-14 0,2 1-13 16,1 2-8-16,-3 4-14 0,-4 1-9 0,2 2-13 0,-7 3-35 16,0 0-48-16,1 0-45 0,-1-1-56 0,1 4-195 15,7-6-333-15,0-3 147 0</inkml:trace>
  <inkml:trace contextRef="#ctx0" brushRef="#br0" timeOffset="-95329.35">14995 5867 19 0,'-36'3'114'0,"0"1"-13"0,-1-2-4 0,0 4-11 15,1-2-15-15,1 1-9 0,0-3-10 0,-3 5-15 16,-1-2-15-16,2 0-11 0,0 0-22 0,-2 0-14 16,-1-1-27-16,3-2-46 0,-4-1-105 0,2 3 46 0</inkml:trace>
  <inkml:trace contextRef="#ctx0" brushRef="#br0" timeOffset="-90614.25">13522 6025 32 0,'-37'8'96'0,"-15"2"-11"0,14 0-11 16,-11 1-7-16,10-4-6 0,2 3-13 0,-17 0-12 0,17-5-6 16,-4-2-5-16,-10 8-7 0,13-7-2 15,-2 2 0-15,1-1-2 0,0 0-4 0,-13 1 6 16,15-2-10-16,0-1 6 0,-4 1-2 0,1-2 4 0,-11 1-8 15,13-2 1-15,-2 0 3 0,-14-1-4 0,16 0 0 16,-14 0 5-16,12 0-2 0,-11-2-4 16,-4-1 0-16,15 1 7 0,-11-4-15 0,13 2 26 0,-13-1-6 15,11 0-1-15,-12-4 2 0,15 5 9 0,-3 0-5 16,3-1-2-16,-4-3 0 0,4 3-6 0,-1-5 5 16,1 3 0-16,-1-4-1 0,-1 4-6 0,-2 3-3 15,3-4 9-15,1 1-13 0,-13-2 9 0,9 1-5 16,-9-2-1-16,12 3-4 0,1 1-1 0,0-1-3 15,1-2 0-15,0 2 3 0,1-2 1 0,0 2 2 16,3-3-5-16,0 5 6 0,0-3-4 0,3 1-1 0,-1 3 5 16,12-1-6-16,-3-1-1 0,-6 0-3 0,7 2 19 15,3 0-1-15,3 3 0 0,1-2-3 0,2 0-1 16,-1 2 0-16,2 0 2 0,-3 1-2 0,0 0 1 16,3 0-5-16,-4 1-2 0,2 0 4 0,1 1-8 15,-1-1 5-15,3 0-1 0,1-1-2 0,1 2 1 16,1-2-9-16,-1 1 8 0,1-1-1 0,6 0 3 15,-11-1 1-15,4 2-3 0,1-2 0 0,-1 2-4 16,7-1 7-16,-14-1-2 0,7 1 0 0,7 0-6 0,-14 1 2 16,8-1 3-16,-1 0-2 0,-5 0 4 15,5 3-10-15,-1-3 2 0,-4 1 10 0,1 3-6 0,-1-2 0 16,2 1 3-16,0-1-9 0,-2 0 2 0,1 2-1 16,5 0 3-16,-1-3 3 0,1 0-5 0,3 1 8 15,-3-2-2-15,1 3-1 0,5-3-2 0,-9 4 5 16,5-1-5-16,0 2-4 0,0-3 3 0,0 1 4 15,1 3-6-15,-2-3 7 0,1 0-3 0,-1 0-1 16,1 2 2-16,1-1-4 0,-2 1 1 0,0-1-8 16,0 1 9-16,2 0 0 0,-2 0-1 0,0 0 1 0,2 0 1 15,1 2 0-15,-3-2-2 0,0 0-2 16,1 2 5-16,0-2-2 0,-1 0 1 0,1 4-1 16,0-2 0-16,3 0 2 0,-4 1-2 0,1-1 1 0,3-2-4 15,-3 3 8-15,0-4-7 0,4-1 2 0,-4 3 0 16,3-1 4-16,-3-1-4 0,4-2 3 0,-1 4 0 15,-2-3 4-15,3-3-7 0,0 0 2 0,-1 6-2 16,-4-5 3-16,5-1 7 0,0 4-17 0,0 0 15 16,0-4-7-16,0 0 6 0,0 5-13 0,0-5 5 0,0 0-2 15,0 0 7-15,0 4 1 0,0-4 0 16,1 4-8-16,-1-4 2 0,4 1 3 0,-4-1-3 0,0 0 9 16,0 0-10-16,0 5 3 0,0-5 0 0,1 3 4 15,-1-3-6-15,3 4 3 0,-3 0-1 0,1 0 4 16,-1 0 0-16,0 1-2 0,0 0-3 0,-1 2-1 15,1-2 0-15,-4 2 3 0,0 2 3 0,1-1 2 16,0 2-8-16,-1 0 1 0,-2 0 0 0,0 0 5 16,0 7-5-16,-3-3-6 0,2 1 0 0,-1-1 5 15,-2 3 4-15,2 1-6 0,0 0-1 0,2 1 3 16,1-1 2-16,-1 1 7 0,-2 8-6 0,3-1-4 16,-1-1 9-16,3 0-7 0,-2-5 0 0,0 7 0 15,2 0 1-15,0-1-2 0,0 5 7 0,-1-3-1 0,0 5-6 16,0-4-1-16,-1 5 6 0,1-1-2 0,3 1-1 15,-4-2 0-15,2 2-4 0,-2 0 5 0,1 2 3 16,0-2-5-16,3 2 6 0,-4 10-4 0,1-11 5 16,0-1-12-16,3 4 2 0,0-2 8 0,-2-1-3 15,3 11 1-15,0-10-4 0,3 0 5 0,-3-2-4 16,0 1-11-16,2 11 12 0,2 3 6 0,-1-1-2 16,-6-13-8-16,7 15 5 0,-1-3-7 0,-1 0 6 0,-2-1 4 15,-2 2-4-15,2-3 4 0,-3-9-4 16,2 12 1-16,-7-3-1 0,4-12-5 0,-1 2 7 15,-5 10 5-15,2 2 4 0,4-2-2 0,-1 5-1 0,0-5-8 16,1 1 14-16,4-10-2 0,-5 9-11 0,7 3 10 16,-2-3-1-16,3 1 2 0,1 1-7 0,-1-12 2 15,1 12 1-15,-1-10-3 0,5 9 1 0,-3 0-5 16,4 0 4-16,-5-11 1 0,1 14-6 0,0-4 4 16,4 5-4-16,-4-4-2 0,0 2 4 0,2-2 0 15,-2 2 0-15,-1-12-1 0,3 14-2 0,-3-1 6 16,4 0-1-16,-4-3 1 0,2 0 1 0,0-8 3 0,3 6-6 15,-1 2 3-15,-1-12 2 0,1 13-3 0,1 1 5 16,3 0-4-16,1 2 0 0,-2-1-2 0,-1-3 3 16,-1 3-2-16,1-1 1 0,0-1-5 0,-2 3 3 15,0-4 0-15,2 0-2 0,0 1-2 0,1 0-3 16,-5-11 6-16,2 13-1 0,3-2 3 0,-2 1-5 16,2 3 0-16,0-1 0 0,-3 2-1 0,1-3 2 15,2 0-2-15,-2 3 1 0,0-3-3 0,2 0 5 16,0-3-5-16,-5 3-1 0,3-3 4 0,-1 2-3 15,-1-15 3-15,5 13-5 0,-5 2 5 0,0-12 0 16,-2 15-3-16,0-3 4 0,-1 1-2 0,0 0 3 0,1-1 0 16,-4-2-8-16,-1 1 9 0,1 0-3 0,-2-1 3 15,1 1-2-15,0-11 0 0,-5 1-2 0,0 8 0 16,1 4 4-16,3-13-3 0,-2-2-2 0,2 14-1 16,-2 1 3-16,2-4 0 0,1 4-5 0,0-14 5 15,0 10-2-15,-1-7 4 0,-3 8 2 0,4-11-6 16,-3 13 5-16,-1 0-6 0,-2-14 3 0,2 12 3 15,-2-10-9-15,-2-4 9 0,2 4-3 0,-4-3 0 0,-1 0 1 16,1 2-2-16,0-3-4 0,1 2 3 0,-4-2 5 16,2 15-11-16,1-15 6 0,-3-2 1 15,3 3 6-15,-2 0-12 0,-2-3 9 0,4-1 1 0,-3 3-3 16,3-2-2-16,-3 0-1 0,0 2 2 0,3-1 4 16,-1-2-4-16,-1 0-1 0,3 0 3 0,0 0-4 15,-1 0 3-15,1 0 2 0,4-4 0 0,-3 1-6 16,3 1 3-16,1 1 3 0,0-3-2 0,3 2-4 15,-3 2-2-15,2 0 3 0,-1 1 5 0,1 3-3 16,2 1-1-16,0-3 2 0,-2-2 1 0,2 0-2 16,0-1-8-16,0 4 7 0,0-5-1 0,-2 3 2 0,4-3 2 15,-2 1 2-15,3-2-3 0,-2 1-2 16,3-2-1-16,0 1 2 0,-2-3-3 0,1-3 4 0,1 1 0 16,1 4 0-16,0-5-8 0,0 5 10 0,-1-7-3 15,0 2 0-15,0 4-5 0,1 0 6 0,-3-5-1 16,0 1-2-16,-1-1 3 0,0 1-4 0,2-1 5 15,-1-2-6-15,-2 2 6 0,-2 2 1 0,-1 6-7 16,2-10 7-16,-2 3-5 0,1-4 1 0,1 1 2 16,-1 0-3-16,0 1 6 0,-1-3-9 0,2 3 3 15,-3 0 2-15,0 0 0 0,3-1 0 0,0 1-3 16,-1-1 0-16,0 2 2 0,-3-1 2 0,1 2-6 0,0 5 0 16,-2-8 5-16,3 4 2 0,0-4-1 0,1 3-3 15,-1-5-3-15,-2 2 0 0,2-2 7 16,-1 1-7-16,-1-3 3 0,3 1 4 0,1-3 1 0,-3 0-1 15,4 1-7-15,-1 0 7 0,1-1 1 0,0 0-2 16,-2-2 3-16,0 3 0 0,2 0-4 0,-1 0 0 16,1-1 0-16,-4 1-3 0,4 2 3 0,-1-5 0 15,1 3-2-15,-3-2 3 0,3 2-5 0,-1 0 1 0,-3-2 6 16,4 0-1-16,-4-3 0 0,4 3-1 16,-1-4-3-16,-2 1-1 0,2-1 0 0,1 1 1 15,-1-3 2-15,1 0 4 0,-3 0-4 0,3 2 3 0,0-1-3 16,3-3 6-16,-3-2-5 0,0 8 12 0,0-8-6 15,-7 2 6-15,7-2-7 0,0 0-1 0,0 0 5 16,-1 4-7-16,1-4 5 0,-2 5-1 0,-1 0-1 16,3-2-6-16,0-3 3 0,0 5 3 0,-1-1-1 15,1-4-6-15,-3 5 1 0,3-3-2 0,0-2 5 16,-1 4 1-16,1-4-3 0,1 6 2 0,-1-6 1 16,3 1-2-16,-3-1 1 0,6 3 2 0,-1-2-5 0,-5-1 9 15,13 0-6-15,-5 0 5 0,3 1-3 16,1-1-3-16,3 0 2 0,2-1 4 0,2 2-5 15,0-1 1-15,3 1-2 0,7-1 1 0,-1 2 0 0,0-2-3 16,3 3 4-16,0-6 3 0,1 6 2 0,1-6-5 16,0 1 6-16,3 4 1 0,1-2 2 0,1 0 2 15,13 0 4-15,-1-2 1 0,5 2 1 0,-1 0-6 16,1 0 5-16,-5 2-2 0,2-2-3 0,1 0-3 16,0 0 1-16,1 0-1 0,3 3-3 0,-2-1 2 15,0-2-2-15,-1 0-7 0,-2 2 5 0,3 1-2 16,-3 0-2-16,7-2 0 0,-4-1 2 0,0 4 1 0,1-1-1 15,-1 1 0-15,4-2-1 0,-3-2-3 0,0 2 2 16,0 0-2-16,1 1 0 0,2 0 1 16,-4-2-3-16,1 0-1 0,0 2 2 0,-2-2 4 0,2 2-2 15,0 1 1-15,2-2 2 0,-1 5-1 0,1-3-2 16,-5 0 1-16,5 2-6 0,-3-4 0 0,1 3 3 16,0 0 1-16,1-1-2 0,-1 2-1 0,1-3 4 15,-4 2-3-15,2 1 6 0,2 0 5 0,-1-1-1 16,3 1 3-16,1 2-1 0,-4 0 3 0,3 0-18 0,1-1 3 15,-1 0-3-15,0 4 2 0,2-2-1 16,-2 3 1-16,-1-2 0 0,0-2-3 0,0 3 0 16,-2 1 5-16,4 0-4 0,1 2 5 0,2-6 2 0,-2 6-6 15,-1 1 3-15,3-2-1 0,-3-1-1 0,5 0 3 16,-5 2-3-16,3 1 0 0,-3-1-1 16,6 1-1-16,-6 0 0 0,-3-1 4 0,4-2-2 0,4 5 0 15,-7-3 3-15,2 0-3 0,1-2 6 0,-1 5-5 16,4-2 1-16,-2 2-1 0,2 0 0 0,-2-5 2 15,2 3-3-15,-2-1 1 0,2 2-1 0,-2-5 3 16,-1 3-3-16,-2-2 1 0,2 1 2 0,-1-1-3 16,-2 2 2-16,0-4 1 0,1 5-2 0,2-4-1 0,-1-1 3 15,-1 5 0-15,-1-5-4 0,-2 1 0 16,2 2 2-16,-1-2-3 0,3-1 5 0,-5 2-1 16,1-2 1-16,2-3 0 0,0 1-1 0,-6 3-1 0,5-1 7 15,-2 0-1-15,3 0-2 0,0-2-3 0,0 1 0 16,-1-2-5-16,-1 0 8 0,2 0 0 0,-2 1-1 15,4-3 2-15,-2 0-4 0,-1 2-2 0,1-1 3 16,-1 0 2-16,1 0-3 0,-2 0 1 0,-1 1-5 16,5-6-2-16,0 6-2 0,-1-3-3 0,0 1-4 15,-2 2 1-15,1-5 0 0,-1 1 6 0,-1-2-3 16,2 1 4-16,1-2-3 0,-3 2-2 0,2-1 3 16,-1-4 0-16,1 2 3 0,0 2 1 0,2-2 2 15,-2 4-2-15,3-3 0 0,1 2 3 0,-1 1-2 16,0-2-1-16,-1-1 5 0,2 3-7 0,0-2 6 15,2 0-2-15,-1 0-1 0,-1-1 2 0,1 1 2 16,-3-1 0-16,3-1-3 0,2 0 1 0,-4 2-2 16,-2-2 3-16,-1 1-4 0,-2-2 5 0,0 0-1 15,-4 4-3-15,3-4 6 0,-4 1-4 0,-12-3-1 16,-1 0 4-16,-1 1-2 0,0 1 2 0,-2 0 1 0,0-3 1 16,1 0 2-16,1 2-1 0,-1-2 2 0,0 0-1 15,2 3-1-15,-1-3-6 0,-4 1 7 0,3 0-1 16,-1 0 1-16,-1-1-2 0,-2 2 0 0,1-1-1 15,-1-1 2-15,-4 0-1 0,3 1-2 0,-4-1 1 16,-5-1-3-16,4 2 4 0,-4-1-3 0,-1 0 1 16,-1-2-2-16,0 2 5 0,1 0-1 0,-2-2-4 15,0 1 4-15,2 0-7 0,6-3 5 0,-7 4 1 16,7-2-1-16,0 1-2 0,-1 2 2 0,0-2-1 16,2 2 0-16,3-1 2 0,-2 0 2 0,3 2 0 15,-2 1-2-15,0-4 1 0,2 5-7 0,0-4 4 16,-1 1 2-16,2-1 0 0,-1 2 2 0,0-2-3 15,1 1 1-15,0 1 0 0,-1 1 2 0,4-5-3 16,0 3 8-16,-3 0-13 0,0 0 9 0,0-4 2 16,-2 3-3-16,1-1 5 0,-6 0 1 0,2 4 0 0,-6-2-2 15,-1-2 3-15,-1 1-7 0,-1 2 12 16,1 2 0-16,-1-2-4 0,-5 0-3 0,4 2 1 0,-5 0 1 16,5-3-4-16,-4 3 3 0,-3 0-2 0,1 1-1 15,-6 0-1-15,1-1-2 0,-1-2 3 0,-2 2-3 16,2 0 1-16,-1 0 1 0,-5 1-2 0,5-3-1 15,-5 3 1-15,4-3 0 0,-4 3 0 0,4-2-1 16,-4 2-2-16,0 0-3 0,0-6 3 0,0 6 3 16,0 0-3-16,0-2 1 0,0 2 1 0,0 0-2 15,0-7-2-15,0 7 7 0,0-3-5 0,0 3 2 16,-4-6-2-16,4 6 1 0,-4-5-1 0,1 1-4 16,-1 0 3-16,0 1 3 0,-2-2 1 0,-2-1-1 15,0-1-3-15,0-1-1 0,-3 1-1 0,0-5 5 16,2 0-1-16,-5-1 0 0,3 2-3 0,-1-3 2 15,0-2-2-15,3 2 3 0,-1-3 0 0,-3-5-1 16,5 4 1-16,-3-7-3 0,1 0 4 0,1-4-3 16,-1 2-1-16,3-1 4 0,-1-1-3 0,-1-3-3 15,-1-1 6-15,3 1 2 0,-2-3-2 0,-4-12-1 16,4 11-4-16,-4-10 3 0,1-1 4 0,1 1-8 0,5 11 7 16,-7-11-1-16,7 2-1 0,-6-5-1 0,7 0-5 15,0 1 6-15,0-2-1 0,1-3 1 16,0 2-1-16,0 2 4 0,4-2-3 0,2 0-1 0,0 1-2 15,3-2 7-15,0-1 0 0,2 4-3 0,-1-1-2 16,-1 0 1-16,-1-1-1 0,0 0 1 0,-3-4-1 16,-1 3-2-16,0-3 4 0,0 0-3 0,0-4 2 15,-5 3-2-15,5-1 2 0,-1-2 2 0,-2 2-1 16,6-1 0-16,-2 6-1 0,4-5-1 0,-1 2 2 16,1-1 0-16,5-2-1 0,-2 1-5 0,1 2 3 15,4-1 0-15,-2 0 1 0,3-4-1 0,-1 4 5 16,1 0-3-16,0-1-1 0,4 5 4 0,-8-3-4 15,4 2 1-15,3-2-2 0,-7 2 0 0,4-6 2 16,-1 4-1-16,1-1-2 0,0 1 6 0,-1 2 3 0,2-3-2 16,1 4 1-16,3-3 0 0,0 4-1 15,0-3-1-15,2 4-1 0,0 0 3 0,-3 0-2 16,0 2 0-16,0-3-2 0,1 4-2 0,0-2 2 0,-3-2 1 16,0 0-5-16,-2 1 4 0,3 1-2 0,1-2 0 15,-2 0-2-15,1 3-3 0,2-5 9 0,0 3 0 16,-3 3 1-16,0-1-3 0,1 0-2 0,-2 0 0 15,1 1 3-15,1-2-2 0,0 3-2 0,-2-1 0 16,7-3 2-16,-4 1 2 0,-3 2-3 0,3 1 0 16,0-1-2-16,-5 0 5 0,-3 12-3 0,-1-1 3 15,0-10-7-15,0 10 1 0,-1-11-3 0,-5 0-1 16,0 12-4-16,0-13 5 0,1 11-2 0,-2-11-1 16,-1-2-1-16,1 3 3 0,-1-2 1 0,-1 3 2 15,4 1 0-15,-7-3-2 0,2 2 2 0,0 0 2 16,-3 0-1-16,1 9 0 0,1 1-1 0,-1-10 2 15,-3 0-2-15,3-3 4 0,-2 14-2 0,-4-11-4 16,4-5 4-16,-3 6 1 0,2-2-1 0,-2 11 0 0,3-13 0 16,0 3 3-16,1 10-3 0,-1-11 0 15,-1 0 3-15,-2 1-6 0,5 14 6 0,2-5-2 16,-3-10 1-16,3 13 0 0,-5-14-3 0,3 11 2 0,-6-9 3 16,4 0-3-16,-3 0-1 0,1-2 1 0,-5 3-2 15,2-2 1-15,2 12-5 0,-7-13 7 0,3 2-4 16,0-2 0-16,0 2 4 0,-3 0 0 0,2 0 1 15,3 12-3-15,-3-14-3 0,0 2 5 0,-1 3-3 16,4-6 2-16,-3 3-2 0,3-2 2 0,-1 2-2 16,0-4 2-16,0 3-1 0,1-1-3 15,2-4 4-15,-5 6-6 0,2 0 6 0,2-1 3 0,-3-1-2 16,3 4 0-16,2 7-2 0,-1 3 1 0,2-15 1 16,-2 3-7-16,3 11 5 0,1-15-1 0,-2 5 1 15,3 8-3-15,-1-10 1 0,4 2 2 0,-1 9 3 16,-2 0-3-16,6 0-1 0,-2-10 0 0,-1 13-1 15,4 0 4-15,-1 0-2 0,0-1 1 0,1 2 0 16,0-1 3-16,-1 3-3 0,-1 1 1 0,5 3 1 0,-1-2-2 16,0 2 0-16,-1 2-3 0,1 5 1 15,-1 0 2-15,0 2-4 0,1 0 5 0,0 0-1 16,2 1 2-16,-1 0-4 0,-2 4 4 0,1 2-3 0,-1 1 0 16,0-1 1-16,4 1 2 0,-4 1-1 0,0 2-2 15,-1 1 1-15,3 2 1 0,-3-2-4 0,1 3 5 16,2-1-1-16,0 1-1 0,-1 0-2 15,3 2 1-15,-2 2 0 0,-7-2 1 0,17 0-2 0,-9 3-1 16,-3-2 2-16,5 2 1 0,1 1-2 16,0-3 0-16,0 2 4 0,1 1-3 0,-1-1-1 0,1 0 3 15,-2 1-1-15,8-2 2 0,-4 0-1 0,-4 1 1 16,3-1 0-16,-2-2-2 0,1 1 4 0,-2 1-4 16,1-2-3-16,-4 0 0 0,2-2 2 0,0 1 4 15,-1 0-1-15,-2-2-2 0,1 2 1 0,-1-1-2 16,-1 0 1-16,-5 2 1 0,10-4-2 0,-7 0 0 15,1 2 1-15,0-1 0 0,-3-1 0 0,3 1 0 16,-2 1-3-16,0-2 4 0,-1 1 0 0,-1 3-3 16,0-9 0-16,0 6-1 0,-1-2 3 0,-2 2-3 15,-1-2 2-15,-1 1-3 0,-3-2 3 0,-2 0 4 16,3-1-5-16,-4 4 1 0,1-4 1 0,-3 2 0 16,-1-2-1-16,-4-1-1 0,4 6-1 0,-2-5 3 0,-2 2 6 15,-1 1-7-15,-1-1 1 0,2-1-1 0,-3 4 0 16,-6-3-3-16,4 1 3 0,-4-2 3 15,-5 1-4-15,2 1 3 0,2 1 0 0,-2-2-3 0,1 4 4 16,-2-3-5-16,5 2 3 0,-7 0-3 0,8-1 2 16,-5 0 0-16,1-1 0 0,2 2-1 15,0 1 2-15,4 0-1 0,-5 1 1 0,-3-1-2 0,9-1 1 16,1 2-6-16,-6 0 10 0,-1 0-6 0,0 0 5 16,0 0 0-16,-4 0 0 0,2 0-2 0,1-1 0 15,-2 2 4-15,1-1-4 0,-3-1 2 0,-1-1-3 16,-2 2 2-16,3-2-3 0,-4-2 2 0,2 1 0 15,1 1-2-15,1-2 2 0,-3 3-2 0,2-3-1 16,-1 2 6-16,-4-2-4 0,0 4 1 0,2-2 1 0,-16 1-1 16,14 1-2-16,-13-2 2 0,-7 0-5 15,3-2 5-15,-2 0 3 0,3-1-5 0,-2 1 1 16,-2-4 2-16,-2 3-4 0,2-2 3 0,-4 5-1 16,3-5 2-16,1-1-5 0,-2 3 2 0,2 0 3 0,-1 1-1 15,3-3-3-15,-2 2 5 0,0 0-2 0,2 0 0 16,2 1-2-16,1 3-1 0,-5-1 4 15,-2 2 0-15,2 0-4 0,-1 0-4 0,0-2-1 0,-1 4-4 16,-3-4-6-16,1 4-1 0,-6-2-2 0,-24 2 5 16,29-1-2-16,-2 1 4 0,-26-3-5 0,25 2 9 15,-29-1-3-15,4 3 3 0,25-3 4 0,-30 1-5 16,7-1 3-16,-3-4 0 0,2 2-1 0,25 1 1 16,-29-3 3-16,2 2 1 0,3-2-2 0,-2 0 1 15,-2 4-2-15,0-2 4 0,-2-1-7 0,-4 0-2 16,-8-6-13-16,-7 4-16 0,-1-5-5 0,-4 5-22 15,-9-5-9-15,-4-1 3 0,-6-6 2 0,-6 2-9 16,-8 1 0-16,-3 0 6 0,1 1-14 0,-14-6 5 0,-6 5-12 16,-7 0-24-16,-3 0-65 0,-8 2-200 15,-13-2 89-15</inkml:trace>
  <inkml:trace contextRef="#ctx0" brushRef="#br0" timeOffset="-84344.75">10370 13635 14 0,'0'0'81'15,"0"0"-5"-15,0 0 10 0,0 0-5 0,3 3 2 16,-3-3-3-16,0 0-10 0,0 0-1 0,0 0-3 16,0 0-7-16,0 0-2 0,0 0-7 0,0 0-14 15,0 0 2-15,-4 3-5 0,4-3 1 0,0 0-1 16,-5 5-10-16,5-5-2 0,0 0-2 0,-4 2 5 15,4-2-6-15,-1 2-6 0,1-2 11 0,0 0-21 0,0 0 12 16,0 0 1-16,0 0 3 0,0 0 2 0,0 0 8 16,0 0 2-16,10 3 0 0,-10-3 1 0,13 0-9 15,-7 0 1-15,7-2-6 0,-3 2-1 0,3 0-1 16,1 0-1-16,3 0 0 0,1 2-8 16,-1-2 5-16,1 2 4 0,0-2-7 0,0 0-3 0,3 0 6 15,-1 0-8-15,2-2 7 0,-2 2-3 0,10 0-4 16,-4-4 0-16,3 1-1 0,-1 3 4 0,-2 0-2 15,5-2-3-15,0 1 4 0,-2 2 1 0,-1-1-5 16,3 2 1-16,-2-2-1 0,3 0 2 0,-2 2-4 0,3 1 1 16,-1-3-1-16,1 2 2 0,0 0-1 0,-1 0 0 15,5-1-3-15,-2-1 3 0,3 0-3 0,-1 2 1 16,-1-2 8-16,-1 1 8 0,0 0-4 0,0 0-6 16,-1 1 4-16,-1 0 3 0,2 3-2 0,-2-2-6 15,2-1-2-15,2 0 6 0,-4 2 1 0,4 0-8 16,-1-1-5-16,1-1 12 0,0 5-2 0,0-5 3 15,0 3-3-15,4 0-5 0,13 0 2 0,-4 0 2 16,-11-1 1-16,15 4-2 0,-4-3 1 0,-12 1-1 0,16-3-6 16,-2 1 4-16,2 1 0 0,-15 3-2 15,16-4 5-15,-18 2-3 0,18-1 1 0,-4 2-3 0,1-2 1 16,-1 0 2-16,-12 4-3 0,16-2 1 0,-1 1-1 16,1 0-1-16,0-2-1 0,-2 0 5 0,0 1-5 15,-1-3 4-15,-2 0-4 0,-13 2 2 0,17-3 0 16,-1 1 0-16,-16-1 1 0,16 2 1 0,-2-1 0 15,0 3 2-15,-9-4-4 0,9 0 4 0,3 4-2 16,1-5-3-16,-1 2 5 0,-2 2-3 0,2-2 0 16,-1-2-3-16,2 3 3 0,-5 1-3 0,4-2 4 0,-2-2-3 15,3 2 3-15,4-2 2 0,-5 3-5 16,3 1 3-16,-1 0 3 0,3-2-7 0,-4 4 0 0,5-3-4 16,-4 3 8-16,-1-2-1 0,5-1-2 0,-6 5 4 15,-2-3-2-15,7-2-2 0,-3 3-1 0,2-2-2 16,-2-2 4-16,-2 1 1 0,3 3-8 0,1-5 14 15,2 3-1-15,3-3-7 0,-2 2 0 0,1-3 4 16,5-1 0-16,-3 1-2 0,1 2 2 0,0-2 1 16,-2 2-2-16,2-2 6 0,0 1-7 0,-1-1 4 15,1-2-4-15,1 3-3 0,0-2 5 0,26 5-4 16,-32-1 3-16,1-4-2 0,0 2 0 0,-1 0 4 0,1 0 1 16,1-1-4-16,-4 0 3 0,-2-2-6 0,-4 4-1 15,2-3-1-15,-2 1 5 0,-2 1-3 0,-9-3 1 16,13 3 2-16,-2-1 2 0,2 0-1 0,2 0-2 15,0 1 3-15,-1 0 2 0,0 1-6 0,4 1 0 16,-4-4 2-16,4 3-2 0,-3-2 4 0,0 1-2 16,-1 1 0-16,-2-1 0 0,-2-1-2 0,-12 1 5 15,12 1 2-15,-11-3 2 0,-1 2-2 0,0-2 5 16,-1 2 0-16,-2-1-2 0,-3 0-3 0,2 2 5 16,-5-2-2-16,1 0-3 0,0 0 1 0,-4 1 0 15,-1-3 1-15,-4 2-2 0,6 0-3 0,2 1 3 0,-2-1 3 16,0 3-12-16,0-2 10 0,3-3-7 0,-2 1 2 15,0 3-1-15,-2-3 5 0,1 1 0 0,-7-1-2 16,8 2 0-16,-1-2-3 0,3-2-3 0,-3 2 3 16,0 0 6-16,4 2 0 0,-3-3-4 0,3 2 4 15,-1-2-1-15,1 4-3 0,-3 0 4 0,-2-1-3 16,3 1-1-16,-10-1-1 0,-1 0 2 0,0 2-4 16,-2 0-9-16,2-2 15 0,-5 0-7 0,-1-1 4 0,1 2-4 15,0-1 7-15,-1 1-5 0,-2-3 3 0,2 1-1 16,-1 0 0-16,-1-1 1 0,2 2-4 0,-2-2 1 15,2 2 0-15,-2-1 0 0,3-1-1 0,1 4 0 16,-1-4 2-16,3 2-1 0,-5-2 1 0,5 1-1 16,-2 2 0-16,3-4 3 0,0 6 1 0,1-4-3 15,0 2 2-15,2-1-6 0,-8-1 6 0,1 1-3 16,2 1 2-16,-2-3 0 0,-1 1-3 0,-1 0 0 0,-5 1 1 16,2-3 1-16,-4 1-4 0,1 0 0 15,-2 1 5-15,3-2-3 0,-7 0-1 0,6 1-4 0,-6-1 7 16,0 0 2-16,8 0 0 0,-8 0-3 0,0 0 0 15,0 0 2-15,0 0-1 0,0 0-3 16,0 0 0-16,9 0 2 0,-9 0-2 0,0 0 1 0,0 0-2 16,0 0 4-16,0 0-1 0,0 0 0 0,0 0 1 15,0 0 2-15,0 0-1 0,0 0 1 0,0 0 0 16,0 0-2-16,0 0 0 0,-18-5 0 0,18 5-3 16,0 0 0-16,-2-3 1 0,2 3 3 0,0 0-1 15,-3-4-5-15,3 4 8 0,0 0-4 0,-4-2 3 16,4 2-4-16,-4-3-2 0,4 3 4 0,-6-5-2 15,3 2-2-15,2 1 5 0,-1-2-1 0,0 0-2 0,-3 0 3 16,3 0 0-16,-2-1-2 0,2 0-4 0,-1 0 6 16,1-1-3-16,-3 2-2 0,3-4-3 0,-1 2 7 15,1-2 2-15,-1 0 1 0,2 2-6 0,-3-5-3 16,1 2 2-16,1 0 0 0,-2-1 7 0,3-1-4 16,-3-1 2-16,0 2 0 0,3-1-2 0,0 1 3 15,1-1-6-15,0-2 3 0,1 1 0 0,0 0 0 16,-1-4 1-16,3 3 5 0,-1-1-6 0,2-3 2 0,0 1 4 15,0 0-4-15,-3 2-2 0,1-3 3 0,0 5 0 16,-1-5 2-16,0 5 1 0,1-5-3 16,-4 2 0-16,2-2-1 0,0-2-1 0,0-1-2 0,-1 2 5 15,1 0 5-15,0 1 2 0,0-3 5 0,1 2 4 16,2 1-1-16,-1-3 1 0,4-5 1 0,-1 7-4 16,2-6 1-16,0 5-4 0,3-6 0 0,-3 7-4 15,5-3 3-15,1-5-5 0,1 2 1 0,-1-1-2 0,-2 1-1 16,2-1 0-16,0-1-3 0,-3 0 0 0,0 1 0 15,0-1 0-15,-1-1-3 0,-2-2 7 16,-2 0-5-16,0 3 3 0,1-4 6 0,-2 1-2 0,0 3 2 16,1-4 2-16,-1-3 2 0,1 6-5 0,-1-3 2 15,2 2-1-15,-2-1-1 0,1 3 0 0,-1-3 0 16,1 0-5-16,-1 0 0 0,1 2 1 0,-2-3-6 16,-1-1 4-16,-1 1 2 0,-1-2-1 0,3 0 3 15,-3 1-3-15,1-2 1 0,-2-1-4 0,1-1 1 16,0 1 0-16,0 1-2 0,1-3 1 0,3 2 0 15,-4-1 0-15,1-13 3 0,2 15-3 0,-2-1 1 16,3 1-3-16,-2-1-1 0,0 1 3 0,-1 0-3 0,4-2-3 16,-2 1 5-16,-3-2 2 0,0 0-4 0,-3-11 1 15,3 1 2-15,0 12 3 0,-1-14-10 0,-4 14 7 16,3-13 0-16,0 12-6 0,1-13 8 0,-3 2 0 16,0 12 0-16,0-15-1 0,3 16-2 0,-3-2 2 15,-1-10 0-15,0 10 0 0,-4-11 1 0,5 9-1 16,0 0-2-16,-3-8 2 0,-1-2-3 0,2 1 0 15,-1 10 2-15,0-10-1 0,-1 10 0 0,-1-12 2 16,1-2-2-16,2 5 0 0,-3-1-1 0,-1 0 1 16,5 11 3-16,-1-13-8 0,-1 12 7 0,3 1-2 0,2-15 2 15,-2 4-2-15,0 0 0 0,1-2-1 16,1 11 0-16,-5-12-2 0,7 2-1 0,-3 1-2 0,-4-2 8 16,2 2-2-16,-3 0-3 0,4 10 3 0,-2-14 2 15,1 16-2-15,-3-14-2 0,5 1 2 0,-3 13-1 16,1-1 1-16,2-11 0 0,-4 10 0 0,3 0 1 15,4-10 1-15,-2 10 1 0,-1 1-2 0,3-3 0 16,0 3 0-16,1-2 0 0,3 3 4 0,0-2-4 16,-4 2-1-16,4 0-4 0,2-2 6 0,-2-1 1 0,0 2-7 15,-3 0 8-15,1 1-4 0,0-2 2 0,-2 2 1 16,0 1-2-16,4-2 2 0,-4 1-4 0,0-2-2 16,-3 2 4-16,2 0-1 0,1-1 0 15,0 3 1-15,0-2-3 0,0-2-1 0,0 3-7 0,0 0 6 16,0-3 7-16,1 3-6 0,3 1 4 0,-2 0-1 15,0 0 4-15,-1-3-4 0,3 1 2 0,1 2-1 16,-4-1-1-16,3 1 1 0,0 0-1 0,0 3 0 16,0 0 1-16,-3-2 0 0,3 0-2 0,0 0 0 0,1-1-1 15,-4 1-4-15,2-4 5 0,1 1 0 0,-2 0 0 16,1-1-1-16,-2 1 1 0,3 0-1 16,0-3 0-16,1 3-1 0,0 2 1 0,0-16 1 0,-1 12 2 15,0 2-2-15,1-1-1 0,0-1 2 0,-1 3-2 16,-1-2 0-16,3 0 1 0,-3 1 0 0,0 0 0 15,1 1-2-15,-1-4-4 0,0 3 4 0,2 1-2 16,-1-1 4-16,3 1-2 0,-4 0 1 0,4 1 1 0,-3-2-5 16,3 5 1-16,-2-2 4 0,3 1-2 15,-3 0 2-15,4 0 0 0,-4 1 0 0,2 0 0 16,-4 0 0-16,4 3 3 0,-2-2 0 0,1 3 0 0,-2 0-5 16,-3 6-1-16,2-1 5 0,-2 2-2 0,3-2 0 15,0 3-4-15,-4-1 1 0,1 0 2 0,3 1 1 16,-4 2 2-16,4-1-2 0,0 1-2 0,-2 2 1 15,2 1-1-15,-1-4 2 0,-1 4-2 0,2-1 3 0,-1 4-2 16,1-4 1-16,-2 2 0 0,3 1 3 16,-1-2-5-16,-2 4 2 0,1-1 1 0,1 4 5 15,-1-2 2-15,-1 0-4 0,1 1 0 0,-1 2 0 0,1-2-1 16,-1 2 3-16,2 0-1 0,-1 1 0 0,-2 0-1 16,-1 3 0-16,1-5-2 0,-1 5 0 0,3-4-1 15,-3 4 2-15,0 0-2 0,1-4 2 0,-1 4-2 16,0 0 0-16,3-1-1 0,-3 1 0 0,0 0 0 15,0 0 3-15,0 0-3 0,2-3 3 0,-2 3-2 16,0 0-1-16,0 0-2 0,0 0 4 0,0 0-1 16,0 0 0-16,0 0-4 0,0 0 3 0,0 0 0 15,1-4 2-15,-1 4-1 0,0 0 0 0,0 0 0 16,0 0 2-16,0 0 2 0,0 0 1 0,0 0-3 16,0 0 1-16,0 0 1 0,0 0-2 0,0 0 0 0,0 0-1 15,0 0-2-15,0 0 0 0,0 0 1 16,0 0 1-16,0 0-8 0,0 0 6 0,0 0 1 0,0 0 2 15,0 0-5-15,0 0 1 0,0 0 3 0,0 0-2 16,0 0-1-16,0 0 1 0,0 0 0 0,0 0 1 16,0 0-3-16,0 0 4 0,0 0 1 0,0 0-3 15,0 0 3-15,0 0-1 0,0 0-1 0,0 0 0 16,0 0-2-16,0 0 0 0,0 0 1 0,0 0-1 16,0 0 0-16,0 0 2 0,0 0-4 0,0 0 3 15,0 0 1-15,0 0-3 0,0 0 1 0,0 0 4 0,0 0-8 16,0 0 5-16,0 0 0 0,0 0-3 0,0 0 3 15,0 0-1-15,0 0-3 0,0 0 4 0,0 0 1 16,0 0 1-16,0 0-1 0,0 0-2 0,0 0-1 16,0 0 2-16,0 0 2 0,0 0-2 0,0 0 0 15,0 0 2-15,0 0-1 0,0 0 2 0,0 0-1 16,0 0-3-16,0 0-1 0,0 0 2 0,0 0 1 16,0 0-4-16,0 0 1 0,-10 7 1 0,10-7 2 0,-5 2-2 15,5-2 3-15,-6 1-2 0,6-1 0 16,-5 3-2-16,5-3 4 0,-5 3-2 0,5-3 1 15,-4 2-2-15,4-2 1 0,-4 5 0 0,1-4 0 0,3-1-1 16,0 0 1-16,-5 3 1 0,5-3-3 0,0 0-1 16,-5 2 4-16,5-2-2 0,0 0 2 0,-4 2-2 15,4-2 1-15,0 0 1 0,-2 3-2 0,2-3 1 16,0 0-2-16,-3 4 1 0,3-4 3 0,0 0-3 16,0 0 2-16,0 0-3 0,0 0 5 0,0 0-1 15,0 0 0-15,-4 2-1 0,4-2-1 0,0 0 0 16,0 0 2-16,0 0-6 0,0 0 6 0,0 0 1 0,-9 0-1 15,9 0-1-15,0 0 1 0,0 0-1 16,0 0-4-16,0 0 6 0,-10-2-3 0,10 2 2 0,0 0-3 16,0 0 3-16,0 0-5 0,0 0 3 0,0 0 1 15,0 0 3-15,-5-3-3 0,5 3 0 0,0 0 0 16,0 0-3-16,0 0 1 0,0 0 3 0,0 0-4 16,0 0 6-16,0 0-3 0,-4-2-1 0,4 2 0 15,0 0-5-15,0 0 8 0,0 0 0 0,0 0 0 0,0 0 0 16,0 0-4-16,0 0 0 0,0 0 3 15,0 0-1-15,-4-4-2 0,4 4-1 0,-4-2 2 16,4 2 2-16,0 0 0 0,-5-4-3 0,5 4 3 0,-5-2-1 16,5 2 3-16,0 0-6 0,-3-4-4 0,3 4 4 15,0 0 3-15,-2-4-4 0,2 4 5 0,0 0-1 16,0 0-1-16,-4-3-1 0,4 3 1 0,0 0-1 16,0 0-1-16,0 0-2 0,0 0 7 0,0 0-6 15,0 0 5-15,0 0-3 0,0 0 3 0,0 0-1 16,0 0-1-16,-4-2-1 0,4 2 0 0,0 0 0 15,0 0 1-15,0 0-5 0,0 0 6 0,0 0-1 0,0 0 0 16,-6-1 0-16,6 1 0 0,0 0 2 0,0 0-1 16,-4-2-1-16,4 2-1 0,0 0-14 15,0 0-14-15,0 0-18 0,-12 3-18 0,12-3-20 0,-7 2-33 16,3 0-39-16,4-2-191 0,-9 2-376 0,3-2 167 16</inkml:trace>
  <inkml:trace contextRef="#ctx0" brushRef="#br0" timeOffset="-82314.47">24575 8966 90 0,'-3'-2'129'0,"3"2"-15"0,-1-6-5 15,1 6-10-15,0 0 6 0,0 0-5 0,0-5-7 0,0 5-3 16,0 0-3-16,-4-4 0 0,4 4-1 0,-1-2-4 16,1 2-3-16,0 0-2 0,0 0-5 0,0 0-2 15,0 0-4-15,0 0-6 0,0 0-7 0,0 0-5 16,0 0-3-16,0 0-5 0,0 0-4 0,0 0-7 0,0 0 0 15,0 0-4-15,0 0-1 0,0 0-7 16,0 0 3-16,0 0 2 0,0 0-5 0,0 0-3 16,1 14-1-16,-1-10-5 0,3 0 0 0,-3-4 2 0,0 7-4 15,1-2 2-15,-1-1-2 0,0 1 4 0,-1 2 3 16,2-1 1-16,-1 1 3 0,-1-1-6 0,1 0 0 16,0 1-1-16,-2 3 0 0,2 0 6 0,0 1 2 15,0 0-1-15,-1 4-3 0,0-2 0 0,1 6 2 16,-1 0-4-16,-1-1-1 0,0 1-2 0,0 0 0 15,1 1-1-15,0 5 5 0,1-4-4 0,0 3 2 16,-3-4-5-16,3-1 2 0,-1-2-1 0,2 2 1 16,-2 1 1-16,1-1 1 0,0 0 1 0,0 0 12 15,0 1-1-15,1-1 1 0,-1 1-3 0,-1 0 0 0,0-2-9 16,-2 1 8-16,3-2-1 0,-1 1 0 0,1 0-2 16,-3-3-1-16,2 3 5 0,-1-2 4 0,0 1-1 15,2 0 1-15,2 0-1 0,-4-5-2 0,4 4-6 16,0 0 8-16,-1 1-5 0,1-5 1 0,0 3-3 15,-2-1-3-15,3-2 1 0,-1 5-6 0,0 0 5 16,-1 0-2-16,1 2-4 0,1-3 2 0,-2 2 0 16,-1-1-5-16,2 0 4 0,-1 0-2 0,-2 0-1 0,-2 2 1 15,0-4-1-15,0 1 2 0,0-1-3 0,-1-4 0 16,4 4 0-16,-2 0-3 0,-1-3 2 16,-2 1 1-16,5-2-2 0,-1 1 1 0,-2-1 0 0,3 1-2 15,0-1 2-15,0 1-1 0,0 0-3 0,3 1 3 16,-2-1 2-16,-1 1-1 0,1-2 2 0,4 3-4 15,-3-1-5-15,0-2 5 0,1 1 2 0,-1-2-1 16,0 2 4-16,1-1-2 0,-1-2-3 0,0-1 4 16,-2-2-7-16,3 3 4 0,-1-3 2 0,-3 0-10 15,2-1 6-15,2 2 3 0,1-3-3 0,-3 1 1 16,-1 0 0-16,4 1 0 0,-2-3-8 0,2 2-16 0,1-2-29 16,-1-1-18-16,3 2-26 0,-2-3-31 0,-5-1-37 15,12-1-268-15,-8-4-468 0,-1 1 207 0</inkml:trace>
  <inkml:trace contextRef="#ctx0" brushRef="#br0" timeOffset="-78781.15">24598 8961 30 0,'0'0'117'0,"0"0"-8"0,1-8-6 0,-1 8-6 16,1-2-6-16,-1 2 6 0,0 0-4 0,0 0 2 15,4-4-10-15,-4 4-3 0,0 0-6 0,0 0-2 16,0 0-4-16,0 0-6 0,0 0-4 0,0 0-6 16,0 0-4-16,-2-4-5 0,2 4-9 0,0 0 0 0,0 0 0 15,0 0-6-15,0 0 0 0,0 0 2 0,0 0 2 16,0 0 4-16,0 0-1 0,0 0 0 0,0 0-2 15,2-4-3-15,-2 4-3 0,0 0 0 0,0 0 1 16,0 0-2-16,0 0 0 0,0 0 3 0,0-4 0 16,0 4-1-16,0 0 2 0,0 0-1 0,0 0 0 0,0 0-5 15,0 0 1-15,-5-4 3 0,5 4-5 16,0 0 0-16,0 0-1 0,0 0-1 0,0 0-4 0,0 0-1 16,0 0-1-16,0 0 0 0,0 0 3 0,-2-4-7 15,2 4-1-15,0 0 0 0,0 0-2 16,0 0 2-16,0 0-4 0,0 0 3 0,0 0-2 0,0 0-2 15,7-4-2-15,-1 4-1 0,-6 0 2 0,13-1-2 16,-1-1 1-16,-5 2-3 0,6-1 1 0,-1 0 15 16,-1 1 0-16,2-3-3 0,6 3-2 0,-1 0-1 15,-1-1 0-15,1 0-4 0,-2-2 1 0,-2 3-4 0,4-1 1 16,0 0 2-16,-5 1-2 0,5-2 0 0,-3 2-6 16,-1 0 2-16,5 0 0 0,-2 0 1 15,-1 0-1-15,1 0 1 0,2 0-1 0,-2-2 1 0,2 2-2 16,-6-1 3-16,6-1-2 0,1 2-1 0,0-2 1 15,1 2-1-15,2-2 0 0,4-1-1 0,-6 2 0 16,0 0 1-16,6 0 0 0,-5 0 1 0,-2 0-2 16,1 1 0-16,-1-1 0 0,-2-1 1 0,-4 2-1 15,4-2 0-15,-3 4 1 0,2-4-3 0,-3 0 2 16,3 1 0-16,-3 1 0 0,-1-1 2 0,0 0-3 16,0 1 1-16,1-2 1 0,-2 2 0 0,6 0-11 0,-7 0 12 15,2-1-2-15,1 1 3 0,0 0-3 16,0 0 2-16,4 0-2 0,-4 0-1 0,6-1 1 0,-3 1 1 15,1 0 0-15,-5 0 1 0,2 0-4 0,-3 0 1 16,1 0 1-16,1-1-1 0,-3 1 0 0,0 0-5 16,2 0 7-16,-1-3-1 0,-1 1 1 0,-2 2 0 15,3 0 3-15,-1-2-4 0,0 0-1 0,1 1 1 16,0 2 1-16,-2-1 0 0,3 0 0 0,-3 0-2 16,4 0 2-16,-4 0-1 0,1 0-1 0,0 2 3 15,-1 0-5-15,-1-2 4 0,3 0-3 0,-5 0 3 16,2 3 0-16,4-1-1 0,-3-2 1 0,-1 0-1 0,1 1-1 15,2 0-3-15,-2-1 3 0,3 3 1 0,-3-2 0 16,1-1 1-16,1 2-1 0,-2 0 2 0,1 0-1 16,0-2 0-16,-2 3 0 0,1-2-1 0,-1-1-1 15,-2 1 1-15,0-1 0 0,-1 1 2 0,2-1-2 16,-8 0 2-16,7 0-1 0,-7 0 0 0,10 0-1 16,-10 0 0-16,5 0 3 0,-5 0-3 0,0 0 0 15,9 0-2-15,-9 0-2 0,0 0 5 0,0 0-5 16,0 0 6-16,6-1 0 0,-6 1-3 0,0 0 0 15,0 0-1-15,8 0 2 0,-8 0 3 0,0 0-5 0,0 0 2 16,0 0-3-16,0 0 3 0,0 0 0 0,0 0 0 16,0 0 0-16,0 0 0 0,0 0-2 0,0 0 1 15,0 0 1-15,0 0 1 0,0 0-4 0,0 0 1 16,0 0 2-16,0 0-2 0,0 0-1 0,0 0 5 16,0 0-2-16,0 0 0 0,0 0-1 0,1 5 0 15,-1-5 2-15,3 3-1 0,-3-3-2 0,1 4 3 16,-1-4 1-16,3 3-4 0,-3-3 1 0,1 4 0 15,-1-4-3-15,0 5 3 0,0-5 0 0,4 4 0 0,-4-4-7 16,0 6 6-16,0-3 1 0,1 1 2 0,-1 0 0 16,1 0 0-16,2 3-6 0,-3-5 5 0,0 3 3 15,0 2-3-15,1-3 0 0,2 1-1 0,-3 3 0 16,0-1 3-16,-3 0-3 0,3 3 3 0,0-4-1 16,0 0-3-16,-1 4 3 0,-2-4 0 0,2 3-5 15,1-1 4-15,-1 4 3 0,2-3-1 0,-1 0-4 16,0 1 5-16,1 0-3 0,-1 0 1 0,0-1-1 15,-1 3 3-15,2 0-3 0,-1 0 1 0,3 0 1 16,-3-2-1-16,1 2 2 0,-1 0 1 0,0 0-1 16,3 0 1-16,-2 4 1 0,0-2-2 0,2-1 2 0,-2 0-7 15,2 1 6-15,-2 4-1 0,-1-3-2 0,3 1 2 16,-2 1 2-16,0-4-2 0,-1 3-5 0,0 2 7 16,0-2-4-16,5 1 3 0,-5 0 2 0,0 0-1 15,3 0-2-15,-1-3 4 0,0 0 0 0,-2 0 2 16,0 2 2-16,1-2 1 0,0 1 2 0,3-4-1 15,-3 4-2-15,3-1-1 0,0 2-2 0,0-5 2 16,1 2-2-16,-1-1-3 0,-3 1 1 0,3-2 0 0,0 2 0 16,-2-2 2-16,1 1-3 0,-2 0 1 15,3 0-1-15,-1-4-5 0,-1 4 5 0,0-1-2 16,-2-3-2-16,0 4 1 0,0 0-2 0,0-5 4 0,2 3-2 16,-1-2 0-16,-1 1 2 0,0-2 0 0,3 2-2 15,-3-1 0-15,-2 1 0 0,4-1 0 0,-2 1-1 16,1 2 2-16,1-2-1 0,0 1-2 0,0-2-5 15,-3 3 7-15,2-3-1 0,2 3-1 0,-2-3 2 16,2-1-7-16,-1 3 7 0,0-1-3 0,-2 0 0 16,0-1 4-16,0 2 1 0,0 0-4 0,-2-1 1 15,1 1 2-15,2-2-5 0,-3-1-3 0,2 0 0 0,-3 1 6 16,2-1 2-16,0 0-1 0,1 0 0 0,-2 0 2 16,2-1-4-16,2 4 1 0,-2-1 2 0,0-2-1 15,0 0-2-15,0 0 2 0,0 0-1 0,-2-1 0 16,2 1-1-16,2 0 2 0,-2-1-2 0,0 0 1 15,-2 1-1-15,2 0 4 0,-1 1-6 0,1-2 5 16,-1 1 0-16,-1 1-1 0,0 0-3 0,-1 2 0 16,-1 0 1-16,2 0 2 0,1-1-1 0,0 1-1 15,-2-3 1-15,2 3 0 0,-1-3 2 0,1 2-3 16,1-3-2-16,-1 0 5 0,0 2-3 0,2-1 1 16,-1-1 1-16,0 0-7 0,-1 0 6 0,2-1 1 0,-1 3-2 15,2-5 3-15,0 2-3 0,-1 0 0 0,-1 1 2 16,-1-3-1-16,2 2-7 0,-1-1 7 0,0-4 0 15,-1 7 0-15,1-1-1 0,0-2 1 0,0 1 1 16,0 0 1-16,0 1-3 0,-2 0 0 0,2 1 1 16,-1-1 1-16,1 0-3 0,-2 0 2 0,0 1-1 15,4 0-1-15,-4-2 1 0,1 0 1 0,1-1-1 16,-1 1 2-16,1 0 1 0,-2-2-1 0,1 2-1 16,0-1 2-16,0 2-3 0,1-6 1 0,0 6-7 15,0-3 7-15,0-3 2 0,1 7-4 0,-1-4 0 16,1 0-3-16,-1 1 5 0,0-4 0 0,-1 9 0 0,2-7 0 15,-1 1 2-15,0 2-3 0,0-5-3 0,0 9 3 16,0-8 3-16,0 4-5 0,1-1 1 16,-1 0-3-16,0-4 6 0,0 7 0 0,0-7-2 0,-2 5 1 15,2-5 0-15,1 4 0 0,-1-4 0 0,0 0 2 16,0 4 1-16,0-4 1 0,0 0-3 0,0 0 5 16,0 4-1-16,0-4-5 0,0 0 1 0,0 0 3 15,0 0-4-15,0 0 1 0,0 0 3 0,0 0-6 16,1 4 1-16,-1-4 2 0,0 0 1 0,0 0 0 0,0 0-1 15,0 0-2-15,0 0 1 0,0 0-1 16,0 0 2-16,0 0-2 0,0 0 0 0,0 0 3 0,3 2-3 16,-3-2-1-16,0 0 2 0,0 0 2 0,0 0-3 15,0 0 4-15,0 0 2 0,0 0 0 16,0 0 0-16,0 0 2 0,0 0-2 0,0 0-7 0,0 0 9 16,0 0-6-16,0 0 4 0,0 0-1 0,-17-5-2 15,17 5 0-15,0 0 0 0,-7 0 1 0,7 0-3 16,-9-1 0-16,9 1-1 0,-12-1 5 0,5-1-3 15,0 2 0-15,-2 0 1 0,-1 0-1 0,0-1-1 16,0 1 2-16,-2 1 0 0,3-1 2 0,-2 2-1 0,-1-2 0 16,1 1 1-16,-2-1-1 0,0 1-1 0,2 0 1 15,-2 1-1-15,1-1 0 0,-2-1 0 0,4 1 1 16,-3-1-2-16,-1 0 3 0,4 3-2 0,-2-2 2 16,1 0 2-16,-2 1 1 0,3-1 0 0,-3-1 0 15,4 0 5-15,-3 0 5 0,1 2-1 0,1-4-4 16,-1 4 2-16,0-1-1 0,2-1-1 0,-3 1 2 15,0-2-3-15,-1 1-3 0,3 1 0 0,-3-2 2 16,2 1-2-16,-1 0-9 0,1 1 7 0,-1 0 2 16,-1-1-4-16,3 2-2 0,1-2 3 0,-4 0 0 0,0 0-2 15,2 2-1-15,-1-4 3 0,1 4-4 0,-2-4 2 16,1 4 4-16,0-2-2 0,0 0-2 16,1 3 2-16,0-6-4 0,-1 3 1 0,2 0 2 0,2 0 0 15,-3 0 0-15,-1 3-1 0,-1-6-2 0,2 3 1 16,2 0 0-16,-5 0 7 0,3 0-5 0,0 0 8 15,1 0 0-15,-1 0 2 0,0 0-3 0,3 0-2 16,-1-2 2-16,-2 2 0 0,0 0-2 0,2 0-4 16,-3 0 8-16,1 0-5 0,1-2-3 0,-1 2 4 15,0 2 1-15,-1-2-4 0,2 0 3 0,-4-2-1 16,1 2-1-16,3-1 5 0,-1 1-3 0,2 1-1 0,-3-1 2 16,2 2-2-16,0-2-4 0,-2 0-2 0,6 0 7 15,-2 2-1-15,-5 1 1 0,3-2-4 0,-1 0 2 16,-3-1 1-16,2 3 0 0,-2-3-7 0,1 0 6 15,3 0-8-15,-4 0 6 0,1 2 0 0,0-2-5 16,3 0 6-16,-4 1-5 0,5-2 0 0,-1 2 2 16,-1-1 3-16,2 0-8 0,1-1 5 0,0 1-1 15,-3 0 3-15,0 0-3 0,2 0 2 0,-3 0 1 16,0-2-3-16,1 2-10 0,-2-1 10 0,0 2-2 0,3 1 2 16,-3-4-2-16,1 4 3 0,1 0 5 15,-2-2-6-15,1 3-4 0,1-3-1 0,2 2 5 0,-2-2-3 16,1 2 1-16,3-1-3 0,-1 0 3 0,1 0-1 15,2 1 3-15,-2-2-9 0,7 0 10 0,-11 1-7 16,6-1 7-16,5 0-2 0,-9 3-1 0,5-2 4 16,4-1-4-16,0 0 1 0,-11-1-1 0,11 1-1 15,-5 1 2-15,5-1 0 0,0 0-3 0,-7 0 3 16,7 0 1-16,0 0 0 0,-10 3-3 0,10-3-1 16,-9 0 2-16,5 3-3 0,0-3 2 0,4 0 1 15,-10 0 0-15,2-3-1 0,2 3 0 0,6 0 2 0,-11 0-3 16,4 0 6-16,7 0-6 0,-11 0 1 15,11 0 1-15,-9 0 1 0,4-3-5 0,5 3 2 0,-9 0 6 16,9 0-3-16,-9 3-3 0,9-3 4 0,-7 0-3 16,2 0 0-16,5 0-1 0,-6 0-2 15,6 0-2-15,-8 3 1 0,3-3 8 0,5 0-2 0,0 0 3 16,-10 0-7-16,10 0 0 0,0 0 1 0,-11-3 1 16,11 3 3-16,-6 3 2 0,6-3-4 0,0 0-3 0,-6-3 7 15,6 3-2-15,0 0-2 0,-5-3 5 16,5 3 0-16,0 0 2 0,0 0-1 0,0 0-2 15,0 0 0-15,0 0-3 0,0 0 3 0,0 0 2 0,-8 0-9 16,8 0 1-16,0 0 3 0,0 0 2 16,-8 0-4-16,8 0 0 0,0 0 4 0,-7-3-3 0,7 3-2 15,0 0 1-15,0 0 2 0,-8-1-2 0,8 1 3 16,0 0-4-16,0 0 4 0,0 0 0 0,-5-1-1 16,5 1-4-16,0 0 2 0,0 0 2 0,0 0 1 15,0 0 0-15,0 0-3 0,0 0 0 0,0 0 1 16,0 0-4-16,0 0 3 0,0 0-13 0,0 0 15 15,0 0 1-15,0 0 2 0,0 0-3 0,0 0-1 16,0 0 2-16,0 0-1 0,0 0 10 0,0 0-4 16,-4-3-1-16,4 3 0 0,0 0 2 0,0 0 7 0,0 0-7 15,0 0 2-15,0 0-4 0,0 0-2 0,0 0 9 16,0 0-9-16,0 0-4 0,0 0 2 0,0 0 1 16,0 0 4-16,0 0-5 0,0 0-2 0,0 0 0 15,0 0 4-15,0 0-4 0,0 0 0 0,0 0-4 16,0 0 12-16,0 0-6 0,0-4 0 0,0 4 5 15,0 0-5-15,0 0 7 0,0-6-5 0,0 2 2 16,0 4 1-16,-1-7-8 0,-2 2 2 0,3 0 3 16,-1 1 0-16,1-4 3 0,-3 1-5 0,3-3 2 0,0-1 0 15,-2 0-6-15,-1-6 5 0,2 0 2 16,1-1-2-16,0-7 1 0,-4-1-4 0,0-3 3 0,3 0-3 16,0-3 5-16,-6-2-9 0,2-1-7 0,-1-11-17 15,2 11-7-15,0-1-24 0,3 5-16 0,-3 2-27 16,4 3-48-16,5 1-43 0,-1 8-55 0,1 0-342 15,5 2-638-15,-6 6 283 0</inkml:trace>
  <inkml:trace contextRef="#ctx0" brushRef="#br0" timeOffset="-77085.78">24554 9873 118 0,'0'0'141'0,"0"0"-9"0,0 0-8 15,0 0-18-15,0 0 2 0,0 0-16 0,0 0-8 0,0 0-8 16,0 0-10-16,0 0-1 0,0 0-3 0,0-9-5 16,0 9-3-16,0 0-1 0,-1-7-2 0,1 7-1 15,0-3-2-15,0 3 0 0,0 0-4 0,0 0 1 16,0-5 0-16,0 5-2 0,0 0 1 0,-4-2-4 16,4 2-3-16,0 0-3 0,0 0-1 0,-1-5 1 15,1 5-7-15,0 0 1 0,0 0-1 0,0 0-4 16,0 0 1-16,0-5-1 0,0 5-3 0,0 0-3 15,0 0-2-15,0 0 2 0,-4-4-4 0,4 4-1 16,0 0 6-16,0 0 1 0,0 0 2 0,-4-1-1 16,4 1 0-16,0 0-4 0,0 0-2 0,0 0 0 0,0 0-1 15,0 0 2-15,0 0-6 0,0 0 3 0,0 0-3 16,12-2-2-16,-12 2 0 0,0 0 0 0,9 0 0 16,-9 0-2-16,6 2 0 0,-6-2 1 0,0 0 0 15,11 0-2-15,-7 0-1 0,-4 0 0 0,9 0-1 0,-9 0 1 16,16 0-2-16,-6-2 0 0,-1 2 4 0,2 0-2 15,1-2-2-15,-4 2 0 0,0 0 2 16,5-1-2-16,-4 2-2 0,5-1 3 0,-5 0-2 0,3 0-1 16,-1-1 0-16,-2 2 1 0,3-1-1 0,-2 0-1 15,0 0 3-15,-2 0 3 0,-1 0-3 0,4 0 0 16,-5-1-2-16,1 1 3 0,1-1-1 0,0 2-1 16,0-1 0-16,4 0 3 0,-5-1-2 0,4 0-2 15,1 1 1-15,-1-2 2 0,1 1-1 0,-1 1 0 16,2 0 2-16,-4-2-3 0,5 2 1 0,-1-2-2 15,0 2 1-15,-3 0-1 0,2 0 1 0,-1 0-1 0,-1 0 2 16,2 0 0-16,-2 0-2 0,-4-1 3 0,3 1-2 16,-1 0-1-16,-1 0 3 0,4 0-3 0,0 0-4 15,-2 0-3-15,0 0-1 0,3-2-5 0,-3 2-3 16,2 0 0-16,2 0-5 0,-3 0 1 0,2 0 0 16,0 0 3-16,-1 0 2 0,-1 0 1 0,3 0-2 15,-2-2 1-15,2 2 3 0,-3 0 1 0,0-2 0 16,2 2 3-16,-1 0-8 0,-4-1-2 0,4 1-4 15,-4 0-2-15,0-1-2 0,2 1-4 0,0-1-5 16,-2 2-5-16,0-1 1 0,3-1-1 0,-3-1 4 0,3 4-8 16,-1-2-1-16,1-2-1 0,2 4 2 0,-2-2 1 15,3 1 5-15,-2-2 1 0,2 1-2 0,-4-2-3 16,3 0-1-16,-1 2 4 0,-1-1 4 0,1-1 2 16,0 2 0-16,-1-1-1 0,-1 0 2 0,2 1 0 15,1-3 2-15,-3 3 1 0,2 0 1 0,2-1 9 16,0-2-8-16,-3 2-8 0,-1 1-4 0,1 0 0 15,1 0 5-15,-1 0-2 0,3-2 2 0,-1 0 2 0,1 2-1 16,-1-1-3-16,-1 1 6 0,5-2 5 16,-5 1 3-16,4 0 3 0,-2 1 0 0,1-4-1 15,0 3 7-15,4 1 2 0,0-1 0 0,0-1 5 0,-3 0 0 16,-1 2-1-16,0 0 8 0,-1 0 1 0,4 0 5 16,-5 0 8-16,0-1 11 0,-3-1-9 0,5 0 1 15,-4 1 2-15,-1 0-6 0,4-2-3 0,-3 2 0 16,4 0-1-16,-5 1 2 0,3 0-6 0,-2 0 4 15,-4-3-5-15,2 6 3 0,2-3-2 0,-2-3 1 16,2 6-1-16,-3-3 9 0,1 0-1 0,0 0 5 16,-1 0-8-16,-7 0 6 0,10 0-2 0,-3 0-4 0,-7 0 0 15,11-3 7-15,-6 3-8 0,1-2 2 0,-2 1-13 16,6 1 6-16,-10 0-1 0,14 0 2 16,-9 0 1-16,8-1 8 0,-8 1-16 0,3 0-1 0,-3-1 10 15,4 1-3-15,-4-2 5 0,-5 2-9 0,8-2 1 16,-8 2 1-16,6-1 3 0,-6 1 0 0,5-3-4 15,-5 3 2-15,8-1-3 0,-8 1 4 0,6-3-5 16,-6 3 2-16,8 0-1 0,-3-1 1 0,3 1 2 16,-1-2-6-16,0 1 3 0,-1 1 0 0,3-1-2 15,-1 1-5-15,-2-3-3 0,1 2-6 0,-7 1 3 16,8 0-13-16,-8 0-10 0,6-3-14 0,-6 3-13 0,1-2-56 16,-1 2-130-16,-1-5 58 0</inkml:trace>
  <inkml:trace contextRef="#ctx0" brushRef="#br0" timeOffset="-75495.35">25377 8838 30 0,'0'4'116'0,"0"-4"-15"0,0 0-4 0,3 4-4 0,-3-4-13 16,1 3-3-16,-1-3-6 0,1 5 0 0,-1-5-2 15,3 4-14-15,-3 0-6 0,1-1 9 0,-1 3-6 16,0-2-5-16,3 1-9 0,-2 1 1 0,-1-2-5 16,4 2-6-16,-3 1-3 0,0 0-1 0,2-2-2 15,-2 6-6-15,-1-5-5 0,0 4 8 0,3-1-7 16,-3 4 1-16,0-6-4 0,0 5 0 0,1 0 4 15,-1 0-5-15,0-2 3 0,1 3-8 0,-1-2 8 0,3 1 1 16,-3 0-9-16,1-1 1 0,2 0 1 0,-1 5-4 16,1 0 0-16,-1 0 3 0,0-3 2 0,-1-1-3 15,-1-1 2-15,2 1 0 0,1-3-5 0,-3 2 0 16,-1 1 3-16,-1-1-4 0,-1-1 3 0,0 1-6 16,1-1-7-16,-1 2 0 0,-1 0-3 0,3-3 9 15,-3 3-9-15,0-2 5 0,4 0-3 0,-1 0 4 16,2-1 0-16,-1 1-7 0,0-1 1 0,0 1 12 0,0 0-6 15,3-2 4-15,-2 1-2 0,0 3 4 16,1-5-3-16,-1 1 2 0,-2 0 7 0,1 0-5 16,0 1 1-16,0-3 0 0,-2 5-1 0,0-5 0 0,-1 4-1 15,-1-3 0-15,2 3-2 0,-2-3-1 0,3 0-3 16,-2 1 0-16,3 2 15 0,0-3-6 0,-1 2-1 16,1 0 0-16,1 0-1 0,-2 0 5 0,2 2-4 15,-1-2-1-15,4 1 3 0,-4 0 3 0,0-2-3 16,5 4 4-16,-4-5-4 0,-1 5-7 0,3-4 6 0,-6 2 0 15,3-1-2-15,0 0 0 0,0 1 5 16,0 0-7-16,0-3 5 0,0 3-2 0,0 0 1 0,3-3 2 16,-2 4-1-16,3-4 0 0,-3 1 2 0,2 1-3 15,-2 2-7-15,4-1 2 0,0-1-1 16,-3 1 1-16,1 0 13 0,-3-1-20 0,3 1 11 0,-2-1 4 16,1 0-3-16,-2 2 5 0,-2-1-4 0,1-1 5 15,-2 3-2-15,-2 0-2 0,2-3 0 0,0 4-6 16,-1-3 8-16,0 2 4 0,-1-2-6 0,1 2-4 15,2-3 4-15,-2 1 3 0,0 0-4 0,3-1-1 0,-2 1 7 16,2 1-7-16,1 0-2 0,0-1 1 16,0 1 1-16,0-1-7 0,4 0 1 0,-4 2 14 0,1-2-7 15,2-2-3-15,-3 3 8 0,0-1-5 0,0 2-7 16,1-2 6-16,-1-1-1 0,0 1 1 0,5 0 2 16,-6-1-3-16,1 0 1 0,-4 1 5 0,4-3 1 15,0 3-9-15,4-2-5 0,-3 2 6 0,0-3 3 16,-1 2 3-16,3-1-4 0,-2 0 3 0,2-1-6 15,-1 2 5-15,1-2-1 0,-2 0 1 0,3 1-4 16,-1 1 4-16,-1-2-5 0,1-1 1 0,-2 1 0 16,1-1 3-16,0 0 0 0,-1 0-1 0,2 0 1 0,-5 1-10 15,5-3 11-15,-3 1-2 0,-1 2-6 0,1-3 7 16,1 3-1-16,-1 0 0 0,1-2 2 16,0 3-1-16,1-2-3 0,-1 0 3 0,0 0 1 15,2 0-3-15,-1 1-1 0,0 0-4 0,-1-2 2 16,0 2 3-16,-1-2-1 0,0 2 0 0,0-2 6 0,2 0-4 15,-4 0 2-15,2 2-2 0,0-3-3 0,-1 1 3 16,1-1-1-16,-1 3 1 0,1-3 3 0,0 1-1 16,0 2 6-16,0-2-1 0,-2 2-1 0,2 0-1 15,2-4 0-15,-1 4-1 0,-1 0-7 0,1-4 10 16,-1 2-4-16,3 0-1 0,-1 2 4 0,-2-4-4 0,0-1 1 16,3 2-3-16,-3-4 1 0,2 5 0 0,-2-5 6 15,0 0-2-15,0 0-6 0,0 0 6 0,0 0-5 16,0 0 4-16,0 0-3 0,0 0-3 0,0 0 8 15,0 0-8-15,0 0 4 0,0 0-3 0,0 0 1 0,0 0 2 16,0 0-6-16,0 0 7 0,0 0-7 16,0 0-16-16,0 0-17 0,0 0-55 0,0 0-139 15,0 0-247-15,0-18 110 0</inkml:trace>
  <inkml:trace contextRef="#ctx0" brushRef="#br0" timeOffset="-66514.67">25860 8899 39 0,'0'0'178'0,"0"0"-13"0,0 0-10 0,-4 2-7 16,4-2-8-16,0 0-6 0,0 0-9 0,0 0-9 16,0 0-10-16,0 0-5 0,0 0-5 0,0 0-15 15,0 0-2-15,0 0-5 0,0 0-1 0,0 0-5 0,0 0 0 16,0 0-2-16,0 0-8 0,0 0-3 0,0 0-4 15,0 0-6-15,0 0-5 0,0 0-1 0,0 0-4 16,0 0-4-16,0 0-7 0,0 0 0 0,0 0 0 16,0 0-6-16,0 0-1 0,0 0-1 0,0 0-2 15,0 0-3-15,0 0-1 0,0 0 2 0,0 0-4 16,0 0 1-16,0 0-3 0,0 0-1 0,0 0 0 16,0 0-1-16,0 0 1 0,0 0-1 0,0 0 1 15,0 0-2-15,0 0-2 0,0 0 0 0,0 0 3 16,0 0-2-16,0 0-1 0,0 0 2 0,-5 5-1 0,5-5 4 15,0 3-1-15,0-3 1 0,0 0 0 0,0 6 0 16,0-6-2-16,0 3 4 0,0-3-2 16,0 4 0-16,-2 0 1 0,2-4-5 0,0 5 1 0,-3-1 0 15,3-4 7-15,-1 5 1 0,2-1 1 0,-2-1 2 16,1 2-1-16,0-5 3 0,0 9 2 0,0-5 3 16,0 0-3-16,0 2 0 0,0 0 0 0,1-2-1 15,2-1-3-15,-2 3-3 0,0-1 2 0,-1-1 0 16,0 3-4-16,3-1-2 0,-2-1 4 0,-1 0-5 0,0 3 0 15,0 0-5-15,0-1-4 0,1 0 12 16,-3 2-2-16,2-2-2 0,0-1-1 0,-3 1 0 0,3 2 0 16,0 0 0-16,0 2 0 0,-1-2 0 0,1 1 2 15,0 0-2-15,-1 1 4 0,1 2 1 0,0-3 2 16,0 1-2-16,-3-1 0 0,3 0-1 0,0 0-1 16,0-1 1-16,-1-1-5 0,1 4 4 0,0-6-1 15,-1 2-4-15,1 0 3 0,0-1 1 0,-3 3-1 16,3-2-11-16,-1 0 9 0,0 0-6 0,-1 1 6 15,2-2-4-15,-2 3 3 0,-1 0 2 0,3 0 1 0,0-2 1 16,-1 3-4-16,1-1 1 0,0-1-1 16,0 2 1-16,-3-2-1 0,3 0 0 0,0-1-2 0,0-2 0 15,0 4 2-15,0-2-2 0,-1 3 1 0,0-5 1 16,-2 6 0-16,2-4-1 0,-2 3-4 0,3-6 1 16,0 2 7-16,0-1-6 0,-2 1 3 0,-1 0 0 15,2 1-5-15,1-2 5 0,-1 1 2 0,1-2-2 16,0 3-2-16,0-1 4 0,0 0 0 0,0 0-2 0,1 1 0 15,-1-2 0-15,1 1-1 0,-1 3 0 16,0 0-1-16,0-2 1 0,3 2-3 0,-3-3 4 16,0 4-2-16,0-2 3 0,-3-2-2 0,3 0 0 0,-1 2-1 15,0-1 1-15,1 0 2 0,-3 0-5 0,3 0 1 16,0-3 2-16,-1 2-5 0,-2 0 4 0,3 0 3 16,0-2-2-16,0 2 3 0,0-2-3 0,0 3 2 15,-1-3-1-15,2-1-2 0,-2 3-1 0,1-4-1 16,0 2-3-16,-3 0 3 0,6 2-3 0,-3-2 7 15,0 0-2-15,0 0 1 0,0 1-3 0,0-1 4 16,0 0-1-16,-3 1 0 0,2 0-4 0,1-1 1 16,0 2 6-16,-1-2-10 0,1 0 7 0,0 2 4 0,0 2-10 15,1 2 6-15,-2-2-1 0,-2 0-4 16,3 0 7-16,0-2-2 0,0 3 0 0,0-1 2 0,0 0-9 16,0-3 12-16,0 1-6 0,0 1 0 0,0-1 4 15,0-2-3-15,0 0-3 0,0-1-4 0,0 0 11 16,-1 0-4-16,1 0 0 0,0-4 4 0,0 5-3 15,0-5-8-15,0 7 3 0,1-5 4 0,-1-2 0 16,0 7 0-16,4-4 0 0,-4 3 1 0,0-5 4 16,0-1-5-16,1 7-2 0,2-5 4 0,-2 4-1 15,-1-4-1-15,0-2 3 0,0 7-5 0,3-2 3 0,-3-5-4 16,0 3-4-16,0-3 11 0,0 6-6 16,1-1 0-16,-1-5 1 0,0 3-5 0,0-3 7 0,0 7-1 15,3-6 0-15,-3 3-1 0,0-4-5 0,2 3 9 16,-2-3-2-16,0 5-2 0,0-5 3 0,3 4-3 15,-3-4 1-15,0 5-5 0,0-5 6 0,2 5-1 16,-2-5-2-16,0 3 4 0,0-3-3 0,0 0 2 16,3 4-1-16,-3-4-6 0,0 0 6 0,0 0-2 15,0 0 4-15,-3 6-1 0,3-6-1 0,3 2 0 16,-3-2 0-16,0 0-2 0,0 5 1 0,1-2-1 16,-1-3 4-16,0 4-2 0,0-4 0 0,0 4 0 0,0-4-5 15,3 5 4-15,-3-2-5 0,1-1 5 16,-1-2 0-16,0 0 0 0,-1 7 2 0,1-7-3 0,2 5 3 15,-2-5-5-15,0 3-2 0,0-3 6 0,0 0-6 16,0 4 8-16,0-4-5 0,0 0 5 0,-1 5 0 16,1-5 0-16,-1 4-7 0,1-4 1 0,0 0 3 15,-3 4 4-15,3-4-3 0,0 4 5 0,0-4-5 16,0 0 1-16,0 0-1 0,0 5-1 0,0-5 2 16,0 0-2-16,0 0 2 0,0 3-2 0,0-3 3 15,0 0-3-15,0 4 0 0,0-4 4 0,0 0-4 0,0 0-3 16,0 0-3-16,0 0 8 0,0 0-1 0,0 0 0 15,0 0-6-15,0 0 2 0,0 5 6 16,0-5-1-16,0 0 1 0,0 0-2 0,0 0 2 0,0 0 0 16,0 0-1-16,0 0 0 0,0 0 0 0,0 0 0 15,0 0 1-15,0 0-3 0,0 0 2 0,0 0-1 16,0 0 0-16,0 0 2 0,0 0-2 0,0 0-4 16,0 0 2-16,0 0-3 0,0 0 3 0,0 0 0 15,0 0-2-15,0 0 3 0,0 0 0 0,0 0 0 0,0 0 2 16,0 0 1-16,0 0 1 0,-14-7-1 0,14 7-3 15,0 0 2-15,0 0-1 0,0 0-3 0,0 0-4 16,-4-2 8-16,4 2 0 0,0 0-2 0,0 0-4 16,0 0 1-16,0 0 5 0,0 0-1 0,0 0 2 15,0 0-2-15,0 0 0 0,0 0-2 0,0 0 3 16,0 0-4-16,0 0 2 0,0 0 1 0,0 0-2 16,0 0 2-16,0 0-2 0,0 0 3 0,0 0-4 15,0 0 1-15,0 0 2 0,0 0 2 0,0 0-3 16,0 0 0-16,0 0-1 0,0 0 1 0,0 0-1 0,0 0 0 15,0 0 4-15,0 0-4 0,0 0 1 0,0 0-2 16,0 0 2-16,0 0-2 0,0 0 2 16,0 0 2-16,0 0-1 0,0 0 1 0,0 0-2 0,0 0 2 15,0 0-3-15,0 0 2 0,0 0 1 0,0 0-3 16,0 0 1-16,0 0-1 0,0 0 3 0,0 0-1 16,0 0-4-16,0 0 2 0,0 0 1 0,0 0-1 15,0 0 1-15,-5 5 2 0,5-5-1 0,0 0-2 16,0 0 2-16,0 0-4 0,0 0 5 0,-1 4-2 0,1-4-1 15,0 0 2-15,0 0-1 0,0 0-1 0,0 0-3 16,0 0 2-16,0 0-2 0,0 0 6 0,0 4-7 16,0-4 4-16,0 0 4 0,0 0 0 0,0 0-2 15,0 0-4-15,0 0-2 0,-4 2 7 0,4-2-2 16,0 0 9-16,0 0 5 0,0 0-3 0,0 0 0 16,0 0-5-16,0 0 0 0,0 0 2 0,0 0-1 15,0 0-4-15,0 0 4 0,0 0-3 0,-6 2 2 16,6-2 0-16,0 0-4 0,0 0 3 0,-10-2-3 15,10 2-2-15,0 0 4 0,-7 2 1 0,7-2-3 0,-8 1 1 16,8-1 0-16,-10-1-3 0,10 1 6 16,-7 0-4-16,7 0-3 0,-11-2 1 0,5 2 2 15,6 0 0-15,-10 0 1 0,10 0-7 0,-12 0 5 0,6 2 5 16,1-1 3-16,-3-1-3 0,8 0 0 0,-12 0 5 16,5 0-3-16,-1 0 3 0,1 0 0 0,-1 0 1 15,1 0-1-15,-4-1-1 0,2-1 1 0,-1 2-1 16,1-1 3-16,1 0 2 0,-2-2 2 0,1 2-2 15,0-1 4-15,-3 0-4 0,1 1 1 0,2-1-6 16,-2 2 8-16,-1-2 4 0,2 2 1 0,0-3-4 16,-3 0 6-16,4 1-8 0,-1 0 0 0,-2 0 0 0,2-1 0 15,1 3-3-15,-2-1-2 0,2 0-4 16,1-1 2-16,-1 1-1 0,0-1-2 0,1 1-1 0,2 1 1 16,-7-1 0-16,4 1-3 0,4 0 1 0,5 0-1 15,-18 0-3-15,11-1-2 0,0 1 4 0,-3-2 3 16,2 2-1-16,-1-1-2 0,-2 2-2 0,2-2 0 15,-1 0-2-15,-2 1 6 0,3 0-3 0,-2 0-4 16,-2 0 4-16,3 1 0 0,-2-1-1 0,1 0-3 16,-1 1 2-16,2-1-1 0,-3 0 1 0,-1 2 2 15,4-1-3-15,1-1 1 0,-3 1 0 0,4 0 1 16,1-1 4-16,-4 3-6 0,4-1 4 0,0-2-3 0,-1 1 3 16,0 0-1-16,2-1-2 0,6 0-2 0,-14 0 3 15,9 0 0-15,0 3 4 0,-2-3-6 0,1 1 1 16,6-1 1-16,-13 1 1 0,5 1 2 0,0-1-5 15,0 0 0-15,0 0 1 0,0 1 0 0,1 1 1 16,-1-3-2-16,-1 0 4 0,1 2-1 0,-2 1-1 16,3-2-4-16,0 0 3 0,-3 1 0 0,2 0-4 15,1 0 5-15,0-1-1 0,1 0 0 0,-2 1 3 16,2 0-6-16,-1-2 3 0,2 4 0 0,-2-3-1 16,2 2 2-16,-1-1 1 0,3 0-2 0,-3 1-2 0,1 1 3 15,-1-4 3-15,1 2-6 0,-1-1 2 0,2 3-3 16,-1-3 3-16,1 1 0 0,-4-1-1 0,8-1 3 15,-5 4 2-15,0-2-6 0,1-1-2 0,4-1 5 16,-8 1-4-16,2 1-2 0,2-1 11 0,-1 2-3 16,0 0-4-16,-2-2 3 0,2 2-1 0,-1 1 2 15,1-3-3-15,-3 1-3 0,3 0 4 0,-1-1 1 16,-2 2 0-16,4-1 4 0,-2 0-4 0,1 0-3 16,1-2 3-16,4 0-2 0,-10 3 3 0,10-3-2 0,-5 3-2 15,-1-2 1-15,6-1-3 0,-9 3 5 0,6-2-3 16,3-1 1-16,-10 1 4 0,4 0-3 0,1 1-2 15,5-2-1-15,-10 0-4 0,2 0 10 0,5 2-8 16,3-2 7-16,-9 0-6 0,9 0 3 0,0 0 0 16,-9 0 0-16,9 0-1 0,0 0-3 0,-7 0 1 15,7 0 6-15,0 0 0 0,0 0-2 0,-5 0-1 16,5 0 2-16,0 0-1 0,-9 0-3 0,9 0 5 16,-6 0-6-16,6 0 4 0,0 0 1 0,-13 0 1 15,13 0-2-15,-5-2-4 0,5 2 2 0,-8 0 2 0,8 0-2 16,-5 0 4-16,5 0 0 0,0 0-5 0,-9-2 6 15,9 2-2-15,0 0 0 0,0 0 0 0,0 0 2 16,-5-1-5-16,5 1 0 0,0 0 0 0,0 0 4 16,0 0-5-16,0 0 1 0,0 0 0 0,0 0 4 15,0 0-5-15,0 0 0 0,0 0 3 0,0 0-3 16,-5-2 7-16,5 2-6 0,0 0 0 0,0 0 3 16,0 0 1-16,0 0-1 0,0 0-5 0,0 0 4 15,0 0-1-15,0 0 2 0,0 0-1 0,0 0 1 16,0 0-1-16,0 0-5 0,0 0 4 0,0 0 0 15,0 0 3-15,0 0 0 0,0 0-3 0,0 0-1 0,0 0-1 16,0 0-1-16,0 0 4 0,0 0 1 0,20 1-2 16,-20-1 6-16,0 0-3 0,0 0-1 15,0 0 0-15,0 0-1 0,8 0 2 0,-8 0-7 0,0 0 0 16,8 0 5-16,-8 0-1 0,0 0-1 0,7 1-1 16,-7-1-2-16,0 0 4 0,4 1 3 0,-4-1 0 15,0 0-7-15,0 0 4 0,9 0 1 0,-9 0-2 16,7 0 2-16,-7 0 3 0,9-1-1 0,-3 0-4 0,-1 0-2 15,3 1 6-15,-8 0-3 0,14-2 1 0,-8 1 0 16,2-1 2-16,-3 2-3 0,3-2-3 0,3 2 3 16,-3-3-2-16,2 6 2 0,-1-6-1 0,-3 6 1 15,5-3 0-15,1 3-4 0,-5-2 3 0,0 0 2 16,1 1 2-16,1-1-2 0,1 0-5 0,2-1 0 16,-1 3 7-16,-2-3-3 0,-1 2 1 0,1-2-4 15,-4 0 0-15,5 3 4 0,-2-3-3 0,3 2 2 16,-4-1 3-16,3 0-3 0,-3 0 3 0,4 1-6 15,-4-4 2-15,0 4 2 0,2-1-2 0,2 0 2 16,-4-1-3-16,-1 3 0 0,4-3 3 0,-3 1-4 0,-1-1 3 16,1 3-2-16,1-3 4 0,1 1 1 0,-4 0 0 15,3-1-4-15,-8 0 0 0,14 0 0 16,-6 0 2-16,0 0-2 0,-1 0 3 0,-2 2-4 0,7-2 5 16,-2 2-8-16,-2-2 5 0,3 2 3 0,1-2-2 15,0 2 0-15,0-2-3 0,1 3-6 0,0-3-1 16,-1 1 3-16,2-1-1 0,-3 1 2 0,1 1-1 15,1-2 1-15,1 1-2 0,-5-2 3 0,0 1-2 0,1 0 2 16,2 0 0-16,-3 0 1 0,1-2 0 0,-2 2-1 16,-1 0 3-16,1 0-2 0,1-1-1 0,-1 1 5 15,-2-1-3-15,2 1 1 0,-1 0 0 0,1 0-1 16,-2-3 2-16,1 3 2 0,0 0-6 0,0-2 4 16,0 2-3-16,1 0 3 0,0 0-2 0,-2-2 3 15,3 2-3-15,-4-1 2 0,5 0-1 0,-2-1 2 16,1 2 1-16,0-1-1 0,1 1 1 0,-1-1-2 15,0 1-5-15,4 0 7 0,-3 0-1 0,-2 0-4 16,3-2 6-16,0 2-6 0,-2-1 5 0,1 2-2 16,1 1-2-16,-2-1 4 0,-1-1-2 0,-1 1-2 0,-1-1 3 15,1 2-8-15,-2-2 4 0,-5 0 3 0,13 0 3 16,-8 0 0-16,-5 0-1 0,9 0-1 0,0-2-1 16,-9 2-1-16,10-1 0 0,-2 0 0 0,-3 1 1 15,3-2-1-15,-8 2-1 0,14-1 7 0,-10 1-8 16,-4 0 3-16,11-1 1 0,-6 2-1 0,2-2-5 15,-7 1 3-15,10 0 3 0,-10 0-3 0,7 0-2 16,-7 0-7-16,0 0 12 0,0 0 0 0,9 1 3 16,-9-1-2-16,0 0-5 0,0 0 2 0,6-1 5 15,-6 1-3-15,0 0 0 0,0 0 0 0,0 0-1 16,7 0 0-16,-7 0 0 0,0 0 1 0,0 0-3 0,0 0 1 16,7 1 4-16,-7-1-2 0,0 0 2 0,0 0-2 15,0 0-1-15,0 0 0 0,0 0 3 0,0 0-3 16,7-1-3-16,-7 1 3 0,0 0 3 0,4-3-2 15,-4 3-3-15,0 0 3 0,0 0-2 0,5 0 0 16,-5 0 0-16,0 0 7 0,0 0-8 0,0 0 1 16,0 0-1-16,0 0 1 0,5-1 1 0,-5 1 2 15,0 0-3-15,0 0 0 0,0 0 3 0,0 0-1 0,7-1-2 16,-7 1-6-16,0 0 7 0,7-2-5 16,-7 2 6-16,0 0-4 0,0 0 1 0,4-2 0 0,-4 2 4 15,0 0-1-15,0 0 4 0,0 0 0 16,0 0-5-16,0 0 3 0,0 0 0 0,0 0 0 0,0 0-5 15,0 0 0-15,9 0 4 0,-9 0-2 0,0 0 2 16,0 0-2-16,0 0 0 0,0 0-2 0,0 0 1 16,7 0 2-16,-7 0 0 0,0 0-2 0,0 0 0 15,0 0 3-15,0 0-1 0,0 0-2 0,0 0 3 16,7-1 3-16,-7 1-2 0,0 0-5 0,0 0 1 0,0 0 1 16,0-5 3-16,0 5-5 0,0 0 1 0,9-2 1 15,-9-1 0-15,0 3 3 0,5-4-4 0,-1 3 1 16,-4 1 1-16,8-2-4 0,-8 2 6 0,6-2-5 15,-6 2 3-15,5-3-3 0,-5 3 1 0,0 0 2 16,4-1-1-16,-4 1-4 0,0 0 3 0,0 0 1 16,0 0 4-16,5-1-3 0,-5 1 1 0,0 0 1 15,0 0-4-15,0 0 2 0,0 0 1 0,0 0-6 16,0 0 5-16,9 0-2 0,-9 0 2 0,9 1-3 16,-9-1 1-16,12 1 3 0,-6-1-2 0,-1 3-3 15,0-3 3-15,0 2 0 0,-5-2-4 0,5 2 5 0,-5-2-2 16,6 1-4-16,-6-1 4 0,0 0 1 0,4 3-2 15,-4-3 0-15,0 0 2 0,0 0-1 0,0 0 2 16,0 0-3-16,0 0 1 0,0 0 1 0,0 0 0 16,0 0-3-16,0 0 6 0,0 0 0 0,0 0-3 15,0 0 5-15,0 0-2 0,0 0-4 0,0 0 4 16,0 0-3-16,0 0-2 0,2-8 2 0,-2 8-3 16,0 0 5-16,0 0-6 0,-6-5 1 0,6 5 0 0,0 0 4 15,-6-3 1-15,6 3-4 0,-3-4 3 16,3 4 1-16,0 0-1 0,-3-2 3 0,3 2-6 15,-4-3 3-15,4 3 2 0,-2-3-2 0,2 3-2 0,0 0-1 16,0 0 2-16,-5-4 2 0,5 4-1 0,0 0 0 16,-3-3-3-16,3 3 2 0,-1-4 1 0,1 4 1 15,0 0 0-15,-4-4-7 0,4 4 2 0,-1-4 0 16,1 4 3-16,-3-4 2 0,2 1-9 0,1 3 10 16,-3-7-1-16,3 4-3 0,0 3 3 0,-2-9-2 15,2 4 5-15,1 2-4 0,-1-3 0 0,1-2-3 16,-1 3 3-16,4-7 1 0,-1 2-5 0,-1 0 3 0,1-2-4 15,-2 0 5-15,2-3 1 0,2-1-1 0,-4 4 2 16,0 0-7-16,-1 2 7 0,3-4-8 0,-1 1 7 16,0 0-1-16,0 1-1 0,-1 1 3 0,2-1-3 15,0 1-4-15,-1 0 6 0,1-1-5 0,-1 0-1 16,1 0 4-16,2 2 0 0,-1-3 2 0,0 2-3 16,-2-2 0-16,2-1 2 0,-1 1-2 0,2 0 3 15,-1 0-4-15,1 2 2 0,-2-2-2 0,1-1 2 0,0 2 0 16,0 0 2-16,0-2-3 0,-2 5 1 0,2-3 1 15,0 1-1-15,0-1 2 0,-2 0-6 16,0 2 1-16,0-1 0 0,1 1 3 0,-2-1-7 0,0 2 10 16,1-3-5-16,0 0 5 0,0 1-5 0,0-2 4 15,-2 0-2-15,3 3-1 0,0-1 1 0,1-4 2 16,1 3-3-16,-1-3 1 0,1 1-1 0,-1 2-3 16,1-5 3-16,0 7-1 0,-1-2-1 0,-3-1 3 15,3 1 1-15,0-1 2 0,-3 2-4 0,3-4 1 16,-4 2 0-16,3 0-6 0,-2 1 5 0,-1 0-1 15,0-5-1-15,0 6 3 0,-1 1-4 0,-2-1 0 0,3-1 3 16,-4 1 2-16,3 0 2 0,0 2-3 0,1 4-3 16,-3-2-1-16,-1-2 5 0,3 0-1 0,1 2-3 15,-2 1 2-15,0-2 4 0,-3-1-7 0,4 1 6 16,-3-1 0-16,0 0 0 0,3 1-6 0,-3 3 4 16,0-2 3-16,3-1-3 0,-3 1 1 0,0-4-1 15,-1 3-4-15,2 2 3 0,-1-3 0 0,0 2-6 16,-1-1 11-16,-1 2 1 0,0-4-2 0,2 3 0 0,1 2-3 15,-1-2-3-15,0 3 3 0,-1-1 1 16,1-2-2-16,0 3 2 0,-1-1-2 0,0 1 2 16,1 1 0-16,-1-3 0 0,1 2 1 0,1 0-3 0,0 1 0 15,-2 1 1-15,2-2-3 0,3 4 2 0,-5-6 1 16,2 3-2-16,1-1 2 0,-1 1-2 0,-1-1 2 16,3 1 3-16,0-1 0 0,-2 0-4 0,3 4 4 15,-1-6-6-15,1 6 2 0,-4-7 2 0,4 7 3 16,0-3-2-16,0 3-1 0,0 0-1 0,0-5-2 15,0 5 3-15,-1-5-1 0,1 5-3 0,0 0-1 16,-1-5 8-16,1 5-5 0,0 0 1 0,-3-4-2 0,3 4 1 16,0 0-1-16,4-3 3 0,-4 3 1 15,0 0-5-15,0 0 3 0,0 0 5 0,0 0-3 0,0 0 0 16,0-7-5-16,0 7 7 0,0 0-5 0,0 0-1 16,0 0 2-16,0 0-1 0,0 0 3 0,0 0-1 15,0 0-1-15,0 0 0 0,0 0-3 0,0 0 2 16,0 0 1-16,0 0-1 0,0 0 1 0,0 0 5 15,4-2-8-15,-4 2 1 0,0 0 4 0,2-3 1 16,-2 3 0-16,0 0-3 0,0-5 0 0,0 5 1 16,4-2-2-16,-4 2 1 0,3-3 0 0,-3 3-2 0,0 0 3 15,5-4-3-15,-5 4-1 0,0 0 1 0,0-3 3 16,0 3-1-16,0 0-2 0,0 0 5 16,1-4-2-16,-1 4-2 0,0 0 0 0,-3-6 1 0,3 6-2 15,-1-4 3-15,1 4-2 0,0 0 1 0,-2-4 0 16,2 4-3-16,-3-3 6 0,3 3-5 0,0 0 1 15,-4-2-1-15,4 2-4 0,-5-3 6 0,5 3 1 16,-6-3-2-16,2 1 1 0,4 2 1 0,-13 0-2 16,7-3 1-16,-2 2-3 0,-2-2 0 0,-3 2 0 15,3-1 6-15,-3 0-4 0,-1 1 3 0,1-1-7 16,-6-3 4-16,2 1 2 0,0 2 0 0,1-1-1 0,2 0-2 16,-5 1-1-16,1 0 7 0,0 1-4 0,5 0-4 15,-2-2 6-15,-2 3 0 0,2-2-4 0,2 2 3 16,0 0 1-16,0-1 1 0,-6 1-5 0,6 0 3 15,-5 0-1-15,5 0-3 0,-4 1 3 0,3-1 1 16,-1 2 1-16,2-2-3 0,-6 2 3 0,1-1 0 16,-2 0-1-16,4 0-2 0,-4 1 0 0,2 0 0 15,-1 0 0-15,-2-1 1 0,1 1 1 0,3-2 0 0,-2 0-4 16,1 0 4-16,3 0-2 0,-5 0 3 16,4 0-5-16,-3 0 1 0,2 0 2 0,2 0-3 15,-2 0 7-15,3 0-3 0,3 0-1 0,-2 0 1 0,3 0 0 16,-2 0 0-16,1 0 1 0,-2 0-1 0,4 0-1 15,-1 0 0-15,-3 0 3 0,4 1-3 0,-1-1 0 16,-2 1 0-16,1 0-2 0,1-1 3 0,0 3 3 16,-2-3-4-16,3 1-4 0,-1 0 4 0,0 1-2 15,2 0 1-15,-1-2 2 0,-4 2-4 0,3-1 6 16,0 0-1-16,0 0-2 0,-2 0 1 0,7-1 1 16,-3 1-1-16,1 0 1 0,-1-1-5 0,3 3-1 0,-3-2 3 15,3 2 4-15,-5-3 0 0,2 3-1 0,3-1-1 16,-1 0-3-16,-1 0 3 0,6 1 0 0,-5-1 1 15,2 1 1-15,4-3-3 0,-9 2-2 0,5 1 3 16,-1 0-2-16,1-1 5 0,0 1-1 0,-3-2-2 16,4 2 2-16,-1-2-7 0,0 2 5 0,4-3-1 15,-8 3 3-15,2-2-5 0,6-1 4 0,-5 4-2 16,1-4-3-16,4 0 2 0,-5 2 0 0,5-2 1 16,-7 2-4-16,7-2 4 0,-4 2-7 0,4-2 9 15,0 0 1-15,-5 3-2 0,5-3 0 0,0 0-1 0,-7 1 4 16,7-1-5-16,0 0-2 0,-5 1 0 15,5-1 1-15,0 0 2 0,0 0 0 0,0 0-2 0,-2 3-2 16,2-3 4-16,0 0 2 0,0 0-1 0,0 0-6 16,-9 0 4-16,9 0-2 0,0 0 5 0,-7 3-4 15,7-3-3-15,-6 0 10 0,6 0-3 0,-8 1-4 16,8-1 1-16,-11 0-2 0,7 0 6 0,-1 1-1 16,5-1 1-16,0 0 2 0,-11 0-7 0,11 0 2 15,-6 2 4-15,6-2-3 0,-5 1-4 0,5-1 0 0,-9 1 8 16,5 0-5-16,4-1 1 0,-9 4-2 15,9-4 4-15,-9 0-3 0,9 0 1 0,-5 3-3 0,5-3 3 16,-6 0 0-16,6 0-2 0,0 0 3 0,0 0-4 16,0 0 2-16,0 0-2 0,-8 0 2 0,8 0 2 15,0 0-4-15,0 0 6 0,0 0-2 0,0 0-3 16,0 0 0-16,0 0 4 0,0 0 1 0,0 0-2 16,0 0-6-16,0 0 5 0,0 0-2 0,0 0 0 15,0 0 1-15,0 0 1 0,0 0 1 0,0 0-2 16,0 0 3-16,0 0-5 0,0 0 1 0,0 0 3 0,0 0-1 15,0 0 2-15,0 0-3 0,0 0 0 0,0 0-3 16,0 0-2-16,0 0 8 0,0 0-5 16,0 0 3-16,9 7-3 0,-9-7 4 0,1 2-3 0,-1-2-3 15,4 6 7-15,-4-4-2 0,0-2 0 0,2 7-4 16,-2-4 3-16,-2 2 0 0,2-5 0 0,2 7 0 16,-2-3-1-16,0 0 1 0,0 2 3 0,0 1-6 15,2-3 3-15,-2 2 1 0,0 0 0 0,0 0 0 0,-2 2-6 16,0-1 2-16,4 0 1 0,0 3 5 0,-1 0-3 15,3 2 0-15,1-2-3 0,-3 2 0 16,1 1 1-16,1-2-4 0,0 1 7 0,-3 0 0 0,3 0-1 16,0-2 1-16,-3 2-2 0,3 1 5 0,-4 0-5 15,0-3 1-15,5 1 3 0,-5 0 1 0,1-1-1 16,-1 2 3-16,0-3-5 0,0 1 3 0,3-1 0 16,-3 3-2-16,0-2 1 0,1 1-1 0,-1 0 2 15,0 0-6-15,0 1 3 0,0-2 2 0,3 2 1 16,-3-1-2-16,1-1 2 0,2 2-3 0,-2-3 3 15,-1 3-4-15,-1-4 0 0,2 3 0 0,-1-1 3 0,0-4-2 16,0 1-2-16,0 0 1 0,0 0-3 16,0-1 2-16,-1 1 2 0,1-1 1 0,0-1-3 15,-3 2 2-15,3-2-3 0,0 2 5 0,0-1-4 0,-1 2 3 16,-2-4-5-16,3 3 4 0,0-2-3 0,0 1 4 16,0 0 4-16,-4 1-5 0,4-2 3 0,-1 4-2 15,1-1 4-15,0-1 1 0,0 0-9 0,0 0 5 16,-1 3-1-16,1-3-4 0,0 1 7 0,1 1 1 0,-1-4-2 15,1 6-3-15,3-3 7 0,0 0-6 16,-1 1-1-16,-3-4 4 0,1 2-1 0,-1 0 2 16,0-1-1-16,1 1 1 0,2-2-5 0,-2 4 4 0,-1-1 0 15,0 1-6-15,0-3 1 0,0 0 4 16,-1 1-1-16,2-1-1 0,-1 1 2 0,0 0-2 0,0-1-2 16,-1 1-2-16,1-1 5 0,0-1-4 0,-3 2-5 15,2-1 4-15,1 1 2 0,0 0 5 0,-1-1-2 16,1-1-3-16,0 0-1 0,-3 2 2 0,6-1-1 15,-3-1 2-15,1 5-4 0,-1-3 3 0,0 4 2 16,0-2-3-16,0-1 2 0,1-2 0 0,-1 3-4 0,0-2 3 16,0 1-5-16,0 0 6 0,3 1-3 0,-2-2 3 15,-1-2 4-15,0 2-7 0,-1-1 3 16,-2-2 0-16,6 1 0 0,-7 2-4 0,4-5 1 0,-1 2-4 16,1 1 8-16,-3 1-3 0,3-4-7 0,-4 2 6 15,4 0-2-15,0 3 4 0,0-2 1 0,-1 2 3 16,-2-2-6-16,3 1 4 0,0 0-5 0,0-1 4 15,-1 1 1-15,1-2-2 0,0 1-1 0,0-5 2 16,-1 6 2-16,2-3-4 0,-1-3 2 0,-5 7-1 16,5-7 2-16,0 6 0 0,0-2 1 0,0-4-3 15,-1 5 1-15,1-5-3 0,-4 5-1 0,4-1 2 0,-2 0-1 16,2 0 0-16,0-4-6 0,-2 7 6 16,2-3 3-16,0 1-5 0,0-1 3 0,0 0 3 0,-1 1-5 15,-2 2 0-15,3-5 6 0,3 1-4 0,-3-3-6 16,0 6 8-16,0-3-7 0,1 2 8 15,-1-5-3-15,-1 5 1 0,1-5 2 0,0 5 0 0,0-5-4 16,-3 5 5-16,3-5 0 0,0 0-6 0,3 4 5 16,-3-4-1-16,0 0-2 0,0 0-2 0,0 3 2 15,0-3-2-15,0 0 4 0,-3 5-3 0,3-5 1 16,0 0-1-16,0 0 5 0,0 0-5 0,3 4 2 16,-3-4-1-16,0 0 2 0,0 0-1 0,0 0 2 0,0 0-3 15,0 0 5-15,0 0-2 0,0 0 0 0,0 0-16 16,0 0-16-16,1-16-17 0,-1 9-28 0,2-2-34 15,0-5-49-15,2-5-55 0,1-7-105 0,1-5-193 16,2-2-552-16,1-3 245 0</inkml:trace>
  <inkml:trace contextRef="#ctx0" brushRef="#br0" timeOffset="-64982.33">26148 7803 53 0,'0'0'121'0,"0"0"-2"0,0 0-7 0,0 0 1 16,0 0-12-16,0 0-10 0,0 0-2 0,-9 7-8 16,9-7-11-16,0 0-5 0,-4 3-1 0,3-1-7 15,1-2-8-15,-4 6 0 0,3-3-7 0,-2 0-9 16,0 0 6-16,0 0-5 0,0 3 0 0,2-5 0 16,-2 3 3-16,1 0-2 0,-2 0 2 0,1 0-3 0,-1-2-7 15,2 1 1-15,-2-1 0 0,0 5 7 0,1-4 2 16,0 2 0-16,-2-1-4 0,1 1-1 0,-1 0-3 15,1 2 0-15,-5 0-3 0,5-2-1 0,-2 3-2 16,-1 1-1-16,-2-2 1 0,3 3-1 0,-2-2 1 16,2 2-1-16,-2-1 3 0,-2 0 4 0,1 0-2 15,0-1-4-15,0 2 0 0,0-3 5 0,2 5 0 16,-2-4 1-16,0 2-1 0,0-2-2 0,1 2 0 16,-1-2-3-16,0 2 0 0,0-1-2 0,2-2-2 15,-2 3-1-15,1-3-2 0,2 1-2 0,-2 0 1 0,-1 1 0 16,0-2-4-16,4 0-4 0,-3 1 5 0,-2 1-1 15,5 0 0-15,-3 1-1 0,1-2-1 0,-1 1-1 16,3 0-1-16,-3 1-3 0,3-2 0 0,-4 2 1 16,4-1 4-16,-3 0-4 0,3 0 1 0,-1 1-5 15,-2-1 3-15,3 1-2 0,-1 1 3 0,1-1 2 16,-1 0 1-16,-1 0-1 0,2 1 3 0,-4 3-2 16,2-3-3-16,2 0-2 0,-4 2 4 0,6-1-1 0,-4 0 0 15,3-1-2-15,-1-2-1 0,-1 3 2 16,2-3-3-16,0 0-1 0,2-1 1 0,-2 2-1 15,1-1 1-15,-1-2-1 0,2 3 3 0,-1 0 0 0,2-3-5 16,-3 0 1-16,4-1-1 0,-4 3 2 0,3-1 3 16,-3 1-2-16,4-2 1 0,-4 2 2 0,4-2-3 15,-1-1-1-15,-2 1-1 0,2-2 0 0,1 7 0 16,-4-7 2-16,4 2-3 0,-1-1 1 0,-2-2 1 16,1 1 1-16,-2 2 1 0,4-3-2 0,-4 0 1 15,3 1-2-15,-3-1 2 0,4-1-2 0,0-3 0 16,-1 4 2-16,1-4 1 0,-4 5-3 0,4-5 0 0,0 0 0 15,0 5-1-15,0-5 2 0,0 0-2 0,-3 1 0 16,3-1 0-16,0 0 1 0,0 0-3 0,0 0 3 16,0 0 1-16,0 6 1 0,0-6 1 0,0 0-3 15,-1 3-5-15,1-3 4 0,0 0 5 0,0 0-8 16,-4 2 4-16,4-2 4 0,0 0-2 0,0 0 3 16,0 0-4-16,0 0 4 0,0 0-1 0,0 0 0 15,0 0 0-15,0 0 1 0,0 0-2 0,0 0 0 16,0 0-1-16,0 0 0 0,0 0 1 0,0 0-5 15,0 0 4-15,0 0 1 0,0 0-2 0,0 0 0 16,0 0-2-16,0 0 2 0,0 0-1 0,0 0-9 0,0 0-20 16,0 0-16-16,0 0-19 0,0 0-21 0,-10-7-20 15,8 4-26-15,2 3-40 0,-3-7-199 0,1 2-401 16,2-1 179-16</inkml:trace>
  <inkml:trace contextRef="#ctx0" brushRef="#br0" timeOffset="-64412.49">25472 8529 47 0,'0'0'169'0,"0"0"-17"16,0 0-8-16,0 0-15 0,0 0-8 0,0 0-9 15,10-6-7-15,-10 6-8 0,0 0-2 0,0 0-11 16,0 0 1-16,0 0-9 0,10 0-4 0,-10 0-6 16,0 0-8-16,0 0-2 0,0 0-5 0,0 0-2 0,0 0-10 15,5 5 3-15,-5-5-1 0,0 5 1 0,2-1 0 16,-1 1-8-16,-1-1-4 0,1 3 4 16,-1-2-4-16,1 0 0 0,-1 1-2 0,2 0-1 0,-4 1 0 15,4 0-5-15,-2 0-4 0,0 0-1 0,0 1-4 16,0-1 5-16,-2 3-3 0,1-3-6 0,0 2 6 15,0 0 2-15,1-1-7 0,-2 0 5 0,-2 1-2 16,2-2-5-16,-1 0 5 0,1-1 2 0,-3 3 0 16,2-2 1-16,1 0-1 0,2-1 2 0,-2-1 1 15,1 2 0-15,2-3-4 0,1 1 3 0,-2 0 0 16,2 0-3-16,1-2 1 0,-1 1-1 0,2-1 1 0,0 1 0 16,0-1-3-16,1 0 1 0,1-1-1 0,-4 0 2 15,2 1 1-15,-4-3 2 0,3 1 5 16,-3-1-3-16,7 3 12 0,-7-3 2 0,0 0-2 0,0 0-2 15,11-4-1-15,-6 4-3 0,-5 0 1 0,5-4-5 16,0 1 2-16,0 1-2 0,-1-2-5 0,2 2 2 16,0 0-3-16,-1-1-1 0,1 2-1 0,-2-2-2 15,-4 3-6-15,13-2 5 0,-8-1-5 0,0 0 4 0,3 3-9 16,-3-2 2-16,-5 2 1 0,9 0 4 16,-9 0-1-16,9 0-3 0,-9 0 3 0,6 0-4 15,-6 0 1-15,0 0-3 0,0 0-9 0,7-2-15 0,-7 2-29 16,0 0-26-16,0 0-41 0,0 0-53 0,0 0-99 15,0 0-139-15,0 0-445 0,-12-5 198 0</inkml:trace>
  <inkml:trace contextRef="#ctx0" brushRef="#br0" timeOffset="-53139.69">27837 9736 109 0,'0'0'130'0,"0"0"-4"16,0 0-3-16,-4 3-9 0,4-3-10 0,0 0-3 15,0 0-7-15,0 0-4 0,0 0-3 0,0 0-5 16,0 0-8-16,0 0 6 0,0 0-12 0,0 0 0 16,0 0-6-16,0 0-6 0,0 0-3 0,0 0-2 15,0 0-3-15,0 0-5 0,0 0-5 0,0 0-5 16,0 0-4-16,0 0 0 0,0 0-2 0,0 0-5 15,0 0 1-15,0 0-6 0,0 0 5 0,0 0-6 16,0 0 2-16,0 0-2 0,0 0-3 0,0 0-2 16,22-2 1-16,-22 2-1 0,10 2 0 0,-5-4-2 0,3 4-1 15,1-4-2-15,-3 2-2 0,3 0 3 0,0-1-1 16,1 1-1-16,1 0 1 0,1-1-1 0,-3 1-3 16,3-3 3-16,-1 2-1 0,1 1-4 0,-3 0 1 15,2-3-1-15,1 1 2 0,1 2 1 0,1 0 0 16,-2 0-5-16,2-2 2 0,-2 2 2 0,2-1-2 15,-3 1 0-15,2 0-2 0,1 0 4 0,-1 0-7 16,-1-1 6-16,-1 1 1 0,3 0 1 0,-4 0 1 16,2 1-5-16,2-1 4 0,-1 1-2 0,-1-1-3 0,0-1 5 15,1 1-6-15,1 1 5 0,-1-1-1 0,4 2 2 16,0-4-2-16,-3 2 1 0,0 0 2 0,5 2-6 16,-3-2 0-16,-2 0 0 0,0 0 1 0,0 0-1 15,0 0 3-15,4-2-3 0,-7 4 2 0,2-2-3 16,0-2 1-16,0 2 3 0,-2-1-3 0,-1 0 3 15,4-2 0-15,-3 3 1 0,0-1-1 0,1 1 0 16,1 0-2-16,-1 0 1 0,-2-2-1 0,3 2 1 16,1 0-1-16,-1 0 3 0,0 2-2 0,0-2-2 15,1 0 2-15,-2 0-1 0,1 0 1 0,0-2-2 16,0 4 3-16,-1-4 2 0,1 4 1 0,-4-2-3 0,4 0 0 16,0 0-2-16,-2 0 0 0,-2 0 1 0,3 0-2 15,-1-2 3-15,-2 2-2 0,4 0 1 0,0 0-2 16,-2 2-1-16,2-2 2 0,0 0 1 0,1 0-3 15,-1 0 0-15,0 0 1 0,-1 0-4 0,2 0 4 16,-2-2 1-16,-1 2-2 0,2-1-2 0,1 0 0 16,-1 1 5-16,-2 0-4 0,1-3 3 0,-2 3-2 15,2 0 0-15,-2-1 2 0,0 1-2 0,0-1 2 0,-2-1-2 16,1 1 4-16,0 1-1 0,-1 0 0 0,-2 0 2 16,2-1-4-16,0 1 2 0,3 0-5 0,-5 0 5 15,8-1 0-15,-5 1 1 0,1 0-4 16,4 0 5-16,-1 0-4 0,5-2 0 0,-1 2 1 0,-2 0-1 15,-2-1 3-15,5-1 0 0,-5 2 3 0,0 0-3 16,-1-2-1-16,2 2 2 0,-2 0 0 0,-1-3-3 16,-1 3 0-16,-1-1 1 0,0 1-2 0,1-1-1 15,-5-1 4-15,3 2-4 0,-3-1 2 0,3 0-1 16,1 1-1-16,-3-1-1 0,2-1 2 0,0 2-1 16,2 0 3-16,0 0 0 0,3 0-2 0,0 0 4 0,0 0-3 15,4 0-2-15,-4-2-1 0,1 2 2 0,0 0 1 16,0 0 1-16,-1 0 3 0,1 0 0 0,-4-1 0 15,-1 0-2-15,5 0 0 0,-2 1-7 0,-3 0 8 16,0-2-4-16,-3 2 2 0,-6 0 0 0,12 0 4 16,-7 0-1-16,1-1-1 0,0 1 3 0,-6 0 1 15,8-1 0-15,-3 0 2 0,-5 1-8 0,9 0 5 16,-9 0 0-16,9 0-2 0,-9 0 2 0,5-2-1 16,-5 2 1-16,0 0-5 0,5-1 0 0,-5 1 6 15,0 0-5-15,0 0-3 0,0 0 3 0,0 0 2 0,0 0-3 16,0 0-1-16,0 0 0 0,0 0-2 0,8 1 1 15,-8-1 4-15,0 0-3 0,0 0-3 0,2 4-20 16,-2-4-36-16,2 4-45 0,-2-4-226 0,0 0-358 16,0 0 159-16</inkml:trace>
  <inkml:trace contextRef="#ctx0" brushRef="#br0" timeOffset="-51432.87">27984 8782 81 0,'0'0'126'0,"0"0"-7"0,0 0-16 0,0 0-9 15,0 0-9-15,0 0-12 0,0 0-10 0,0 0-2 16,0 0 1-16,0 0-4 0,0 0 3 0,0 0 0 0,0 0-5 16,0 0-2-16,0 0-4 0,0 0-3 0,0 0-13 15,-17-2 1-15,17 2-3 0,0 0-6 0,0 0 4 16,0 0-11-16,0 0 3 0,0 0-1 0,0 0-5 15,0 0-2-15,0 0-5 0,0 0 2 0,4 11-7 16,-5-5 5-16,-2-4 2 0,2 3 1 0,1 2-5 16,-4-2-2-16,4 7 3 0,-4-4-2 0,3 4-3 15,-1-2 2-15,0 3-3 0,2 0 3 0,0 1 1 0,-1-1 1 16,1-1-4-16,-3 0 1 0,6 2 0 16,-3 2-2-16,0 0 2 0,0-4-4 0,1 2-2 15,-1 1 4-15,2 2 3 0,0 0 4 0,-2-1 1 0,1 1 2 16,-1 0-7-16,3 5 0 0,-2-3 5 0,3 0 1 15,0-1-5-15,-4 2 0 0,0-2-1 0,1 7 1 16,-1-7 0-16,0 0-4 0,-1 2 0 0,1-2 3 16,0 0 0-16,0 1-3 0,0-1 2 0,-3-1 1 15,2 1-3-15,1-1-1 0,-1 0 4 0,2 2 1 16,-2 0 11-16,-2-2 5 0,3 1-4 0,0 1 0 16,0-2-5-16,0-1 4 0,3 2-4 0,-2-1 0 0,0 0-3 15,3 0 1-15,0 0-3 0,-3-1-1 0,-1 0 3 16,0 1-2-16,0-3-2 0,0-1 2 15,0 3-7-15,-1-4 0 0,-3 0 4 0,3 0 0 0,-2 0 0 16,2-2-4-16,-3 2 3 0,3 0-3 0,-3-3 3 16,0 3-5-16,3-2 7 0,-2 1-5 0,3-1-1 15,-1 1 2-15,1 2-1 0,1-2 0 0,2 0 0 16,-2 0 1-16,3 1-1 0,-3-1 0 0,3 0-3 16,-1 1 0-16,-1 4 3 0,2-3 2 0,1-1 1 15,-5 0-2-15,0 2-4 0,0-2 8 0,0 3-8 16,0-3 0-16,0 3-2 0,-1-3 0 0,-3 0 4 0,8-2 2 15,-8 2-3-15,4 0 3 0,0 0 1 0,0-2-3 16,0 1 4-16,4-1-4 0,-4 2 2 16,1-2-1-16,2 2-2 0,-1 0 2 0,1-3 2 0,-2 2 0 15,2 1-3-15,1 0 5 0,-2 1-5 0,-2-1 4 16,4 4-2-16,-4-3-4 0,3 1 4 0,-3-2-1 16,1 2 1-16,1-4-7 0,0 3 5 0,-4 2 3 15,2-2-7-15,-2-1 1 0,1-2 7 0,1 2-6 0,0-3 5 16,1 0 2-16,-2 2-2 0,1-1 2 15,3-1-1-15,-5-2 1 0,2 4-3 0,0-3 1 16,0 0 2-16,2-4-3 0,-2 4-1 0,3-1-2 0,-4-4 6 16,1 5-1-16,1-2 0 0,-2-3-4 0,1 2 0 15,-2-1 4-15,2 0 1 0,0-4-5 0,-2 4 0 16,2-4 0-16,0 5 5 0,0-5-2 0,2 4-2 16,-2-4 3-16,0 0-2 0,0 5-6 0,0-5-18 15,0 0-27-15,0 0-51 0,0 0-84 0,0 0-108 16,4-14-314-16,-4 4 139 0</inkml:trace>
  <inkml:trace contextRef="#ctx0" brushRef="#br0" timeOffset="-48834.48">27952 8840 49 0,'0'0'65'0,"0"0"0"0,0 0-8 0,0 0-6 16,0 0-4-16,0 0-6 0,0 0 6 0,0 0-5 16,0 0 3-16,5 0 0 0,-5 0 0 0,0 0 1 15,8-2-14-15,-6 0 11 0,-2 2-7 0,9-1-1 16,-4 1-7-16,-1-2-2 0,3 1-2 0,-1 0-7 16,2-2-2-16,-6 1 3 0,5 0 0 0,0-1 0 0,0 1-4 15,0 1-4-15,1-1 4 0,-2 1-1 0,5 0-3 16,1-4 5-16,0 0 4 0,1 2 2 0,-2-1 0 15,2 1 2-15,2-1-1 0,-4 0 0 0,5 0-8 16,-3 2-2-16,-2-2-2 0,1 0 5 0,-2 2 1 16,3 0-4-16,-3-1 2 0,2-1-8 0,0 2 1 15,0-1-2-15,-1 0 1 0,2 1 1 0,0-2-4 16,2 1 7-16,2-1-6 0,0 0 2 0,0 0 2 0,4 2-2 16,-3-1 1-16,1 0-4 0,0 1 6 15,2 0-3-15,-3 1 1 0,1-1 0 0,0 0 0 16,-3 0-2-16,0 1-5 0,-5 0 6 0,3 1-1 15,-1-1-2-15,0-1-2 0,1 1-2 0,-4 1 1 16,0 0 6-16,3 0-8 0,-1 0-4 0,-1 0 6 0,1 0 4 16,2-2-1-16,-2 2-1 0,1 0-1 0,3-1 4 15,-4 1-5-15,6 1-4 0,-4-1 0 0,4 2 9 16,1-2-4-16,-1 0-1 0,-1-2-3 0,-4 4 4 16,2-4 0-16,-2 2-2 0,1-1 0 0,0 1-4 15,0 0 7-15,-1-1 1 0,-2 0 0 0,3-1 1 0,-5 2 1 16,2-2-8-16,1 2-3 0,-3-1 6 0,5 0 1 15,-5 1 4-15,1-1-2 0,4 2-1 0,-2-1-3 16,2-1 5-16,-4 1-2 0,4 0 3 0,5 0-15 16,-3-3 4-16,-1 3 7 0,-2-2-5 0,7 2 7 15,-1-2-13-15,-2 1 10 0,2-1 2 0,-6 0 1 16,2 1 3-16,-2 0 3 0,1 1 1 0,-1-3-3 16,0 3 0-16,-2-2 2 0,0 2-5 0,0-1-2 0,-1 0 9 15,1 1-8-15,-1-1 4 0,0 2-7 16,0-2 4-16,2 2 1 0,-1-1-9 0,-1 0 6 15,4 1 0-15,-5-1-1 0,5 1 4 0,-2-1-2 16,-2 0-3-16,4 0 2 0,-1 0-2 0,-2 0-2 16,0 0-4-16,-1 2 10 0,3-4-5 0,-3 2 4 0,0 0 5 15,3 2-8-15,-2-2 3 0,3 0 0 0,-3 0-4 16,2 0-4-16,-1 0 7 0,2-2-4 0,-4 4 0 16,2-2 2-16,-2 0 2 0,0 0-2 0,1 0 0 15,-5 0 0-15,7 0-7 0,-7 0 0 0,-6 0 11 16,9 0-3-16,-2-3 1 0,-7 3 7 0,10-1-11 15,-5 1 7-15,0-1-3 0,-5 1 0 0,9-2-5 16,-9 2 3-16,9-2 3 0,-5 1 0 0,-4 1-1 16,0 0 1-16,7-2-3 0,-7 2 0 0,0 0 0 0,4-1-1 15,-4 1 2-15,0 0-4 0,4-1 1 16,-4 1 4-16,0 0-1 0,0 0 0 0,0 0-6 0,0 0 5 16,0 0-2-16,0 0 0 0,5 5 4 0,-5-5-5 15,0 0 5-15,0 0-4 0,5 2 2 0,-5-2-3 16,0 0 6-16,0 0-3 0,0 0-3 0,0 0 3 15,0 0 3-15,-14 3 0 0,14-3 5 0,-7 1-5 16,7-1-8-16,-6 1 3 0,0 1-2 0,6-2 10 0,0 0-4 16,0 0 2-16,-9 0-3 0,9 0-1 0,0 0-4 15,-2 1 6-15,2-1 1 0,-4 3-9 16,4-3 9-16,0 0 1 0,0 0 1 0,0 0-3 0,0 0-4 16,1 5 0-16,-1-5 3 0,0 0 8 0,0 0-6 15,0 0 0-15,0 0-6 0,5 3 3 0,-5-3 2 16,0 0-3-16,1 3 2 0,-1-3 3 0,0 0-2 15,2 3-3-15,-2-3 2 0,2 6-3 0,0-4 2 16,-2-2 1-16,-2 6 2 0,5-4-4 0,-3-2 0 16,0 7 4-16,1-2 2 0,1-4-7 0,2 4 4 15,-4 0 0-15,2 0-6 0,0-1 5 0,1 3-4 16,-1 0 7-16,-2-1 0 0,2 0-1 0,0 2 3 0,2 1 0 16,1 1 1-16,0-3-6 0,-2 3 4 0,1-3-1 15,-1 5-6-15,1-2 4 0,4 1 4 0,-5-1-3 16,-1 0-7-16,3 2 8 0,-4-1-8 0,3 1 6 15,0-2 2-15,-4 3 3 0,0 2-2 0,1-4-1 16,2 0 4-16,-2 2-1 0,-1 0 0 0,4 2-2 16,-6-3 6-16,4 4-1 0,-1-3 2 0,3 1-1 15,1-2 1-15,-3 5-4 0,1 3 5 0,4-2-6 16,-2 2-2-16,-4-3 4 0,3 2-5 0,0-1 1 16,-4-2 2-16,1 2-1 0,3 1 0 0,-3-2-6 0,-1 1 5 15,3 0 0-15,-3 1 9 0,0-3-5 16,-3 1-4-16,3 0 9 0,-1-1-7 0,-3 2 4 0,4-1-1 15,4 1 2-15,-4 1 0 0,1-2-3 0,-1 0-2 16,4-2 6-16,-4 2-6 0,4 2 0 0,0-3 0 16,0 0 1-16,1 2-3 0,-3-3-3 0,1 0 2 15,-1 1 1-15,0-1-2 0,-1-3-4 0,-4 4 9 16,3-5-7-16,-2 0 2 0,4 2 1 0,-4-1 4 0,1 2-5 16,-2-2 2-16,-1 0 3 0,3 1-3 15,0-1 0-15,-2 0 3 0,2-1-1 0,-2 1-2 0,1 1 4 16,0 2-5-16,0 1-3 0,2-4 1 0,0 5 1 15,-3-6 0-15,7 6-1 0,-3-5 4 16,1 2-6-16,-2-4 4 0,1 0-2 0,-1 2 3 0,0-2-2 16,0 0-3-16,-1-1 3 0,2 1 1 0,-1-1-2 15,1 1 2-15,-1 0 0 0,3-1 0 0,-1 3 4 16,0-5-3-16,0 3 1 0,1 2-1 0,-1-5-1 16,1 4-2-16,1-1 1 0,-3-1 2 0,3 0-4 15,-2 1 1-15,1-3-2 0,-2 4 4 0,2-3-5 0,-2 2-1 16,0-2 3-16,-1-1-1 0,2-1 3 15,-2 1-1-15,0-1-1 0,1 1 0 0,-1 1-2 0,1-4 2 16,-2 4-1-16,1-3 3 0,0 1-4 0,1 0 2 16,-1 1-2-16,0-2 0 0,0 0 3 0,1 2 0 15,-1-2-1-15,0 2 2 0,0 0-1 0,0-1-1 16,0 0-2-16,0 1 1 0,0-2 3 0,-1 3-9 16,1-3 7-16,0-1 3 0,-1 4-5 0,1-2 6 15,0 2-5-15,0-3-3 0,0 2 3 0,-1 0 0 16,1-2-1-16,0 1 2 0,0 0-3 0,0 0 1 15,-2-1 5-15,2 1-2 0,0-3-3 0,-1 1 3 16,1 1 0-16,0-1-3 0,-1 0-1 0,1-4 3 0,-2 5-2 16,2-1 2-16,0-4 1 0,0 7 0 0,0-7-2 15,-1 5-2-15,1-2 2 0,0-3-1 0,0 5 2 16,0-1-4-16,0-4 1 0,1 8 2 0,-2-6-2 16,1 2 6-16,0 1-4 0,0-5 0 0,0 8 1 15,0-5 4-15,0 1-4 0,0-4-3 0,0 4 5 16,0-4-5-16,0 7 5 0,0-7 0 0,0 4-1 15,1-1-2-15,-1-3-1 0,0 6-2 0,0-6 6 16,0 5-1-16,2-3 0 0,-2-2-2 0,1 8-6 0,0-3 8 16,1-1-1-16,-1-1-4 0,1 2 1 0,1 2 2 15,-3-4-3-15,3 1-2 0,-1 0 5 16,-1 0 0-16,1-1-1 0,-2-3 4 0,1 6-3 0,-1-6 1 16,2 4-2-16,-3 0 2 0,1-4-5 0,-2 5 6 15,0 0 1-15,-1-1-4 0,1 0 9 0,0 0-4 16,0 1-1-16,1-3 1 0,0 3 0 0,0-1 0 15,1 1-1-15,-2 0-3 0,2-5 2 0,-1 7 1 16,1-5-2-16,-1 1 3 0,1-3 0 0,0 0 1 0,0 0-5 16,0 6 3-16,0-6 3 0,-2 3-1 15,2-3 1-15,0 0-1 0,0 0-5 0,0 0-4 0,0 0-11 16,0 0-17-16,4-14-30 0,-1 11-38 0,-2-1-42 16,0 2-171-16,2-2-338 0,-3 4 150 0</inkml:trace>
  <inkml:trace contextRef="#ctx0" brushRef="#br0" timeOffset="-46928.01">28076 10744 104 0,'0'0'175'16,"0"0"-15"-16,0 0-11 0,0 0-13 0,0 0-14 16,-8 2-14-16,8-2-9 0,0 0-9 0,0 0-14 15,-7 0-6-15,7 0-10 0,-4 1-1 0,4-1-6 16,-5 0-8-16,5 0 1 0,-5 7-6 0,5-7-5 16,-3 3-4-16,3-3 3 0,0 0-5 0,-3 4 4 15,3-4 5-15,0 0 3 0,0 0 1 0,0 0-1 0,0 0-5 16,0 0 1-16,0 0-6 0,0 0-1 15,0 0-4-15,0 0-3 0,0 0-5 0,-5 1-4 0,5-1 2 16,0 0 2-16,0 0-7 0,0 0 2 0,-6 2-3 16,6-2 2-16,-4 3-5 0,4-3 3 0,-2 2-10 15,2-2 6-15,0 0 2 0,0 0-1 0,0 0-2 16,0 0 2-16,-7 2-2 0,7-2 0 0,0 0 1 16,0 0 0-16,0 0 4 0,0 0-3 0,0 0 1 0,0 0-2 15,0 0 0-15,0 0 1 0,12-10 0 16,-8 9-3-16,3-2-3 0,-3 0 2 0,1 1 0 0,2-1 1 15,-1 1-2-15,7 2 0 0,-6-1 1 0,4-1-2 16,-4 1-4-16,1-1 6 0,2 0-3 0,2 0 3 16,-1 0-5-16,-2-1 2 0,3 1 1 0,-1 1 1 15,3-1-4-15,-4 0 4 0,3 1-4 0,0 0 2 16,0-4-1-16,2 4-1 0,-2-3 1 0,1 2 1 0,-3 1-1 16,2 1-1-16,0-3 0 0,2-1 2 15,-3 2-2-15,1 0 1 0,-2-1 2 0,1 1-1 0,0 0 1 16,2-1 3-16,-1 0-7 0,4-1 1 0,-6 1 5 15,4 3-4-15,-2-1-1 0,0 0 0 0,1 0 4 16,-2 1-2-16,0 0 0 0,1-2-3 0,1 2 4 16,-5 0-8-16,4 0 5 0,-3 0 4 0,0-2-6 15,-2 2 2-15,2 2 3 0,2-2 0 0,-2 0 1 16,0 0-3-16,2 0 3 0,-4-2-1 0,2-1-1 16,0 3 2-16,2-4-1 0,-2 3 0 0,1 1 0 0,1-2 0 15,-1 1-3-15,-1 0 3 0,4 1-3 0,-3 0 0 16,-2 0 1-16,-2 0 2 0,3 0 0 15,-2 0 1-15,3 1-3 0,1-2 1 0,-7 1-3 0,4-3 4 16,1 3-4-16,2-2 6 0,0 2-4 0,-1 0 3 16,0 0-2-16,0 0 1 0,1-2-1 0,-1 1 1 15,3 1 4-15,-1 0-5 0,-2-1 0 0,4 0 1 16,-2 1-2-16,1 0 0 0,-4-2 0 0,3 4-3 0,-4-2 4 16,0 0 0-16,-1 1 0 0,-1 1-5 15,2-2-1-15,-2 0 4 0,-1 0 3 0,3-1-1 16,-4 0-4-16,3 1 0 0,0-1 2 0,-8 1 2 0,12 1-3 15,-4-1 3-15,0 0-3 0,0 0-1 16,0-1 1-16,1-1-4 0,-1 2 6 0,-1 0-4 0,4 0-9 16,-2-3 9-16,3 3-4 0,-4-1 2 0,1 0-2 15,-2 1 5-15,1 0-4 0,1 0 2 0,-9 0 5 16,12 0-3-16,-3 0 1 0,-3 0-1 0,-1-3 0 16,3 3 1-16,-2-1 0 0,2 1 3 0,0-1 0 15,-1 1-2-15,2 1 1 0,0 0 0 0,-1-2 2 16,3 1-4-16,0-1 4 0,0-1 0 0,-1 4 0 15,-1-4-1-15,2 2-3 0,1-1 3 0,-3 0-2 16,0 1-1-16,3-1 3 0,-5-1 2 0,2 0-4 0,-1 2 2 16,3-1 0-16,-3 1-5 0,1-2-3 15,0 2 8-15,-3 0-6 0,5 0 3 0,-4 0 8 0,3-2-8 16,0 1-1-16,-3 0 2 0,2 1 4 0,1-1-2 16,-2-1 2-16,0 4 0 0,-1-2 1 0,2 0-2 0,-2 0-1 15,3-3-1-15,-4 4 4 0,3-1-2 16,0-1 0-16,0 1 1 0,-4-1-1 0,4 1 0 15,-4 0-4-15,-5 0 0 0,18 0 3 0,-13 0 0 0,3 1-4 16,-3 2 3-16,5-3 1 0,-2 0 2 16,0 0-2-16,-1 0 2 0,2-2-1 0,-2 4-1 0,0-2-3 15,1 0 3-15,-2 0 2 0,-6 0-3 0,13 0 4 16,-6 0-4-16,1 0 3 0,-8 0 0 0,11 0-1 16,-5-2-3-16,-1 1 1 0,-5 1 1 0,15 0-2 15,-7 0-5-15,1 1 5 0,0-1 4 0,-4 0-3 16,4 0 3-16,-4 3-2 0,5-2 3 0,-3-2-1 15,-1 1-1-15,-2 1 1 0,-4-1-2 0,10-1 0 16,-10 1 0-16,9 1-1 0,-9-1 2 0,7 0 1 0,-7 0-4 16,0 0 0-16,9 1-1 0,-9-1 3 0,0 0 0 15,10 0-2-15,-10 0 4 0,5 0-3 16,-5 0-3-16,0 0 7 0,0 0 0 0,8-1-4 0,-8 1 3 16,0 0-4-16,0 0 5 0,0 0-1 0,0 0-7 15,0 0-29-15,0 0-21 0,0 0-37 0,0 0-80 16,-23-5-134-16,16 4-330 0,-2-4 147 0</inkml:trace>
  <inkml:trace contextRef="#ctx0" brushRef="#br0" timeOffset="-44807.15">28898 8702 19 0,'0'5'144'0,"0"-5"-26"0,2 3-5 0,-1-1-12 0,1 1-10 15,-2-3-9-15,2 9-12 0,0-7-5 0,-1 4-10 16,3 1-5-16,-1-3 2 0,-1 4-7 0,-1-3-6 16,-1 3 1-16,-3 0-7 0,1 2 5 0,0-1 1 15,-2 2 2-15,-2 1-7 0,1-2-2 0,0 1-2 16,3-1-6-16,-6 0 0 0,6 0 2 0,-1 0 0 16,-1 1-1-16,4-1 0 0,0-2-2 0,-1 3 3 15,2 0-8-15,-1 0 2 0,0 1-1 0,4 0 0 0,0-3 4 16,-3 4-6-16,3-2-2 0,-2-2 0 15,1 4-2-15,-2-3 5 0,2 0 5 0,-2 1-2 16,-1 0 1-16,1-1 0 0,-1 2 6 0,0 0-1 0,0-2-1 16,-1 3-2-16,2 0-4 0,-1-3 0 0,-2 4 1 15,2-4-4-15,0 2-2 0,-3 0-1 0,3 0 0 16,0-1 1-16,0 2-4 0,0 1 2 0,0-1-3 16,3-1 1-16,-3 3-5 0,1-4 1 0,-1 4-5 15,0-3 3-15,1 3 3 0,-1-5-4 0,2 7 0 0,-4-5 4 16,4 0-3-16,-1-2-1 0,0 2 0 15,-1 0 1-15,0-3-2 0,0 3 3 0,0-2 1 0,1 0-5 16,2 1 1-16,0-5 1 0,-3 6 1 0,4-3-3 16,-3 2 2-16,-1-1-3 0,1 2 1 0,1-1 2 15,0-1-3-15,-1 2-1 0,0-2-2 0,-1-1 2 16,3 0 5-16,-3 3-4 0,-1-1-1 0,-1-2 3 16,2 1-1-16,-1 0-1 0,2 0-1 0,-1-3-8 0,-1 0 12 15,1-2-4-15,1 5 4 0,-1 0-2 16,0-1-2-16,2 0 4 0,0 0-3 0,-2 2-3 0,0-2 5 15,0-1-4-15,1 3 1 0,1 1 0 0,-2-2-1 16,-2 0 2-16,2 0-8 0,2 0 6 16,-2-1 4-16,0 1-1 0,1 0-1 0,0-1 3 0,1-1-3 15,-2 4 1-15,2-3-2 0,-2-1 1 0,1 1 3 16,1-1-2-16,-1 4-2 0,-1-3 2 0,1-1-1 16,1 4-2-16,0-3 0 0,-1-1 1 0,-1 4 2 15,0-2-5-15,4-1 5 0,-5-2-9 0,2 4 5 16,-1-2 3-16,1 1 2 0,2-1-7 0,-2 1 0 15,-1-1 6-15,3-1-2 0,-3-2 6 0,2 2 2 16,0 0-1-16,-1-1 0 0,4-1-2 0,-2 0 2 0,-2 3-6 16,2-1 5-16,-1-1-4 0,2 0 3 0,-2-1-2 15,0 0-12-15,1 4 7 0,1 0 1 0,-4-3 1 16,0 0 1-16,6 1-2 0,-6-1 3 0,3-1-1 16,-3 5-1-16,2-4 4 0,0 0 0 0,-2 4 4 15,2-5 2-15,1 2-2 0,-2 3 1 0,3-3-1 16,-2 2 3-16,0-3-2 0,-2 0-3 0,1 0-2 15,2 0 2-15,-2 1-1 0,-1-3 1 0,2 4-3 16,0-2 3-16,-2 1 0 0,0 2-5 0,0-3 2 16,0 2-2-16,0 0 2 0,0 2-2 0,0-6 1 15,0 2-3-15,0 0 0 0,0-2 6 0,0 2 0 0,0 0-4 16,0-2 1-16,1-2 2 0,-1 2-5 0,3 1-1 16,-2-2 2-16,-1 0 4 0,2 1-3 0,0 0 0 15,-2-1-2-15,1 1 4 0,3 0 0 0,-3 1-2 16,-1-1-5-16,3-1 4 0,-2 1 2 0,-1-1 0 15,0 1 2-15,2 0-9 0,0-1 7 0,-1 2-2 16,-1-2 3-16,3 1-1 0,-3-1 2 0,1 3-2 16,-1-4-1-16,0 3 1 0,0 0-1 0,0-1 4 0,0 0-4 15,0 0 1-15,0 1-2 0,0-4 1 0,0 3 1 16,0-1 0-16,3-1 0 0,-2 1 0 0,-1-4-3 16,0 6 0-16,0-3 3 0,0-3 0 0,1 6 0 15,-1-6-2-15,0 3 0 0,0 1 0 0,0-4-2 16,0 5 3-16,0-2-1 0,0-3 3 0,-1 5 3 15,1 0-1-15,0-5 0 0,0 7-1 0,1-3-1 16,-2 0-1-16,1 0 3 0,0 1 0 0,0-5 0 16,0 7-1-16,0-5 3 0,0-2-2 0,0 0-2 15,0 5 7-15,0-5 7 0,0 0-1 0,0 0 6 16,0 0 2-16,0 0-6 0,0 0-1 0,0 0-4 0,0 0 1 16,5-10-1-16,-5 10-1 0,0 0-14 0,3-4-27 15,-3 4-30-15,1-3-32 0,-1-1-63 16,0 4-237-16,0 0-423 0,0-8 188 0</inkml:trace>
  <inkml:trace contextRef="#ctx0" brushRef="#br0" timeOffset="-41413.7">28295 8770 92 0,'0'0'114'0,"0"-2"-13"0,0 2-3 16,0 0-5-16,0 0-4 0,0 0-5 0,1-4-1 16,-1 4-5-16,0 0 2 0,0 0 0 0,0 0-8 15,0 0-5-15,0 0-6 0,0 0-1 0,0 0-8 16,0 0-5-16,0 0-4 0,0 0-4 0,0 0-1 0,0 0-5 15,0 0-3-15,0 0-7 0,0 0 3 16,0 0 3-16,0 0 2 0,2-3-5 0,-2 3 3 16,0 0 1-16,0 0-1 0,0 0-1 0,0 0-2 0,0 0 1 15,0 0-3-15,0 0 0 0,0 0-7 0,0 0-1 16,0 0 1-16,0 0-5 0,0 0-1 0,0 0 2 16,0 0-3-16,0 0 3 0,0 0-3 0,0 0-6 15,0 0 3-15,0 0-2 0,0 0-2 0,0 0 2 16,0 0-7-16,0 0 2 0,0 0 1 0,0 0 5 15,0 0-5-15,0 0 1 0,3 11-2 0,-3-7 1 16,1 0-1-16,-1-4 3 0,2 5 1 0,-1-1-5 0,0 1 2 16,1-2 0-16,0 1 2 0,-1-1-4 0,-1 4 4 15,1-3 0-15,2 1-4 0,-2 1 0 16,2 0-2-16,-1 0 4 0,-2-1-3 0,2 2 2 0,-1-2 2 16,-1 0-2-16,0 2 1 0,1-2 0 0,-1 2 3 15,1 0 1-15,-1-2-1 0,0 1-1 0,0 0 4 16,-1 0 0-16,2 0-3 0,-1-1 4 0,-1 5 1 15,0-5-1-15,1 2-2 0,1 2 2 0,-1-2 5 16,-1 0 0-16,2 3-4 0,-1-2 1 0,-1 2 5 16,2-3-6-16,2 1 1 0,-1 3-1 0,-2-5-3 15,4 5 2-15,-4-5-2 0,2 1 0 0,2 4 3 0,-4-3-2 16,2 0 3-16,0 1-2 0,-2-2 0 0,0 2 2 16,0 1 5-16,0-2 4 0,0 4-5 0,0-1 2 15,0 0 3-15,0 0 0 0,0-1 3 0,-2 0 3 16,2-1 3-16,-2 2 1 0,0-1 0 0,0-3-1 15,0 3 0-15,2-3-2 0,0 2 0 0,-2-2-1 16,2 4 6-16,0-5-1 0,0 4-3 0,0-4-2 16,0 1-1-16,2 1-5 0,-2-2-2 0,2 2 0 15,-2-2-4-15,0 3 1 0,2-1-4 0,-4 3 1 0,2-2-1 16,0 0-1-16,-2 1 3 0,2 0-4 16,0-1-2-16,0 0 1 0,-2 0-7 0,2 2 6 0,-2-2-1 15,0 1-3-15,-1-2 5 0,3 0-1 16,-2 0 0-16,2-1-2 0,-2 1 0 0,2-3 0 0,-2 4-1 15,0-3 2-15,1 1 1 0,0 3 2 0,0-3 1 16,-1 0-5-16,4 2 3 0,-2 1 0 0,-2-3-2 16,4 2 0-16,-4-1 0 0,1 0 1 0,0 1 1 15,1 1 2-15,0-1 1 0,0-1-1 0,-2 2-1 16,2-3 3-16,-2 0-4 0,1 0 2 0,1 0 3 16,-1 1 5-16,1 0-1 0,-2-1 2 0,2 0-1 0,0 0-4 15,0 0 1-15,-1-1-1 0,2 0-2 0,-1 1-1 16,0 1 1-16,0-3-1 0,2 2 0 0,-2 0-1 15,1 0-7-15,-1-2 6 0,1 4-2 0,-1-4 1 16,0 2-2-16,2-1 0 0,-2 0-2 0,0 0 1 16,-2-1 1-16,2 2-1 0,0 0-1 0,0-2 0 15,0 2 0-15,-1-4 1 0,2 2 0 0,1 2-3 16,0-2 2-16,-4 0-1 0,4 2-5 0,-1-2 4 0,0 2 1 16,1-2-1-16,-1 0 0 0,0 2 1 15,0-3 2-15,1 2-3 0,-2-2 2 0,2 1 2 16,-2 2-11-16,3-4 8 0,-2 7-1 0,-1-5 2 15,1 1-3-15,-1 2 1 0,2-3-1 0,0 1 0 0,0 0 2 16,0-1-1-16,0 3-1 0,0-4-4 0,0 1 3 16,-2-1 2-16,2 2 0 0,0-2-2 0,0 1 2 15,0 0 0-15,-2-2 0 0,1 2-1 0,-1-1-2 16,2-2 7-16,-2 3-3 0,0 0-6 0,0-3 5 16,0-2 0-16,2 7-2 0,-2-2 3 0,0 0 0 15,2-1-2-15,0 4 3 0,-2-5-4 0,0 2 1 0,0 0 2 16,0 0-3-16,0-1 4 0,0-4-3 0,0 8 0 15,0-6 0-15,1 1 3 0,-1-3-1 16,2 6 0-16,-2-6-4 0,0 0 4 0,0 5 2 0,0-5-3 16,0 0-1-16,0 3-1 0,0-3-1 0,0 0 1 15,0 0 3-15,-3 4-1 0,3-4-2 0,-4 3-4 16,4-3 2-16,0 4 5 0,0-4-2 0,-2 3 3 16,2-3-3-16,0 0 2 0,0 5 0 0,0-5 2 15,0 0-2-15,0 0 1 0,-2 3-1 0,2-3 1 16,0 0-3-16,0 0 3 0,0 0-2 0,0 0 1 15,0 0 0-15,0 0 1 0,0 0 0 0,0 0-3 16,0 0 3-16,-1 4-3 0,1-4 0 0,0 0-1 0,0 0 2 16,0 0-4-16,0 0 0 0,0 0 3 15,0 0-2-15,0 0 2 0,0 0 1 0,0 0 0 0,0 0 0 16,0 0-1-16,0 0 1 0,0 0 1 0,0 0 0 16,0 0-1-16,0 0 1 0,0 0 0 0,0 0 1 15,0 0 0-15,0 0-3 0,0 0 0 0,0 0 2 16,0 0-4-16,0 0 1 0,0 0 2 0,0 0 1 15,0 0-1-15,0 0-7 0,0 0 6 0,0 0-2 16,0 0-7-16,0 0 6 0,0 0 8 0,0 0-6 16,0 0-1-16,0 0 2 0,0 0 3 0,0 0-3 0,0 0 1 15,0 0 1-15,0 0-7 0,0 0 1 0,0 0 5 16,14-5 4-16,-14 5-10 0,5-1 5 0,2-2 3 16,-7 3 0-16,11-2-4 0,-2 1-3 0,-4 1 9 15,4-1-9-15,-4 0 3 0,3 1 3 0,-8 0 3 16,14-1-2-16,-9-1-3 0,3 2 0 0,0 0 3 15,-8 0 1-15,15-1-4 0,-9 1-3 0,1-1 2 16,0 1 1-16,0-3-6 0,2 3 9 0,-3-2-3 16,3 0 3-16,-3 2 0 0,3-1 0 0,-2-1-6 15,5-2 5-15,-5 3 1 0,1 1-2 0,2-2 0 16,1 0-1-16,-3 0 0 0,-2 1 0 0,3-1-1 0,0 4 2 16,-1-2-2-16,3-2 2 0,-3 2 1 0,1-1-2 15,1 0 0-15,-1 1 0 0,-1-3-2 0,0 3 4 16,0-1-3-16,0 0 1 0,2-2 1 0,-2 1-3 15,0 2 1-15,1 0 1 0,-2 0 1 0,3-2-3 16,-5 1 1-16,3 1 4 0,1 0-2 0,1 0 0 16,-2 0-1-16,-2-2-2 0,6 4 0 0,-6-2 4 15,3 0-3-15,-1 0-1 0,0 0 3 0,3 0-3 16,-6 0 3-16,4 0-4 0,3 0 1 0,-6 0 4 16,2 0-1-16,-2 0 0 0,4 0-1 0,-5 1 0 15,2-1 0-15,-1 0 2 0,3 0-2 0,-1 2 1 0,-2-2-2 16,6 0 0-16,-5 0 1 0,0 0-1 0,1 0-1 15,-1 0 6-15,5 0-6 0,-1 0-3 0,-2 0 5 16,0 2-1-16,1-2 4 0,2 0-4 0,-2 0 1 16,0 0 1-16,-1 0-1 0,0 0-3 0,-4 0 1 15,5 0 2-15,-3 0 0 0,0 0 0 0,0 2-3 16,-7-2 4-16,11 0-2 0,-4-2 1 0,-1 4-2 16,2-1 4-16,-3-1-5 0,1 0 3 0,2 1-3 0,-2-1 0 15,5 0 2-15,-4 1 0 0,2-1 2 16,-2 3-1-16,4-2-1 0,-4-1-1 0,4 0 4 0,-5 0-5 15,6 1 5-15,-3-1-2 0,-3 2 0 0,2-1-6 16,-2 1 0-16,2-2 8 0,0 0 0 0,-2 0-2 16,0 0-1-16,-6 0 0 0,14 0-2 0,-8 0 0 15,1 2 0-15,0-4 3 0,-7 2-1 0,14 0-1 16,-8 2 2-16,1-2 2 0,0 0-1 0,-2 2-1 16,-5-2 0-16,14-2-1 0,-7 2 2 0,0 2-2 15,2-2-1-15,0-2-2 0,1 4 0 0,-2-2 1 16,2-2-3-16,-3 4-5 0,0-2 8 0,1 0 3 15,0 0-1-15,-3 0-1 0,-5 0-3 0,11 0 5 16,-6 0-7-16,-5 0 5 0,11-2 1 0,-11 2 2 0,7 0-2 16,-7 0-1-16,10-2 2 0,-3 4 0 0,-7-2 0 15,10-2-2-15,-5 4 3 0,-5-2-3 0,14 0 0 16,-10 2 1-16,-4-2-1 0,15-2 2 0,-9 4-3 16,1-2 4-16,-2-2 1 0,2 0-2 0,0 2-3 15,0 0-4-15,1 0 4 0,-3-2 0 0,1 1 10 0,-6 1-6 16,10-2 1-16,-5 2-4 0,-5 0 1 15,12-2 4-15,-12 2 0 0,10-3-6 0,-6 2 3 16,2 1 0-16,-6 0-3 0,9 1 3 0,-1-2 1 0,-8 1 1 16,6-1 1-16,-6 1-5 0,11 0-3 0,-11 0 5 15,9 0-2-15,-9 0 2 0,13-1 0 0,-7 1 1 16,-6 0 0-16,10 0 1 0,-3 1-3 0,-7-1 1 16,9-1 0-16,-3-1-2 0,-1 2 2 0,-5 0-3 15,10 0-3-15,-10 0 8 0,9 0-5 0,-5 2 4 16,-4-2 1-16,11-2-4 0,-5 2-1 0,-6 0 4 15,9 3-7-15,-3-3 7 0,-6 0 0 0,11 0-1 0,-6-1-4 16,-5 1 8-16,9 0-2 0,-9 0 0 0,7 0-5 16,-7 0 4-16,7 0 0 0,-7 0-1 15,0 0 2-15,10 0-4 0,-3-2 2 0,-7 2 2 0,6-2 0 16,-6 2 0-16,8 0-2 0,-3 0-1 0,-5 0 2 16,8-3-2-16,-8 3 3 0,9 0 0 0,-9 0-1 15,9-2-5-15,-3 2 2 0,-6 0 1 0,8 0 1 16,-8 0-2-16,0 0 3 0,10-2 0 0,-10 2-1 15,6-1-1-15,-6 1 3 0,8 1 0 0,-8-1-2 16,6 2 2-16,-6-2-1 0,7 0-6 0,-7 0-1 16,5 2 0-16,-5-2 7 0,9 0 3 0,-9 0-9 0,0 0 6 15,0 0-1-15,0 0-1 0,7 0 4 0,-7 0 0 16,0 0-3-16,0 0 5 0,0 0-5 16,0 0 3-16,0 0-4 0,0 0-4 0,0 0 4 0,0 0 0 15,0 0-16-15,0 0-11 0,0 0-17 0,0 0-19 16,0 0-33-16,0 0-38 0,0 0-40 0,0 0-83 15,-21-2-163-15,14-1-457 0,1-1 202 0</inkml:trace>
  <inkml:trace contextRef="#ctx0" brushRef="#br0" timeOffset="-38701.01">28376 8749 19 0,'0'0'138'0,"0"0"-12"0,2-3-4 0,-2 3-14 0,0 0-1 15,0 0-4-15,0 0-1 0,0 0-4 0,0 0-5 16,3-3 0-16,-3 3-5 0,0 0 1 16,0 0-6-16,0 0-7 0,0 0-9 0,0 0-5 0,0 0-6 15,0 0-4-15,0 0-8 0,0 0-2 0,0-4-3 16,0 4-4-16,0 0-5 0,0 0 0 0,0 0 0 15,0 0 1-15,0 0 2 0,0 0 0 0,0 0-2 16,0 0-2-16,0 0-4 0,0 0-1 0,0 0-2 16,0 0-3-16,12 4-1 0,-12-4-2 0,0 0-3 0,0 0-4 15,4 3 5-15,-4-3-2 0,2 2 0 16,-2-2-1-16,0 0 0 0,4 5-2 0,-4-5-1 0,1 3 3 16,2 0-2-16,-2 1 3 0,-1-4-1 0,3 5 0 15,-2-1 1-15,3 0 1 0,-3 2 3 0,2-2 3 16,-1 4-2-16,-2-3-2 0,3 0 0 0,-2 2-2 15,4 1-1-15,-2-1-2 0,-2 0 0 0,0 3 0 16,2 0 2-16,-2-1 7 0,-1 1 0 0,3-1-3 16,-2 1-3-16,-1-2 4 0,0 2-5 0,0-1 2 15,-1 0-4-15,-2 0 1 0,3 2-2 0,-4-2 0 16,4 0-1-16,0 1 3 0,-1-3-3 0,0 3-1 16,-2 0-2-16,2-2 0 0,1 3-1 0,0-1 0 15,0 0 0-15,-4-3 1 0,4 3 1 0,0 0-4 0,-1-1 2 16,1 0 0-16,0-1-2 0,-3 1-1 15,3 3 0-15,-2-2 0 0,2 1 1 0,-3 1 3 0,2-2-2 16,-2 1-1-16,2 0 1 0,0-2-2 0,-2-1-1 16,3 1-1-16,-4 0 2 0,4 2 2 0,-1-2-1 15,-2-1-1-15,2 1 2 0,1 0 0 0,-2-1-1 16,-1-1-2-16,3 2 1 0,-1 1 0 0,1-2 0 16,-3 1 1-16,3 0-4 0,0-3 1 0,0 5 2 15,-1-3 3-15,1-1-2 0,0 0-2 0,0 1 2 0,1-3-2 16,-1 2-1-16,3-2 1 0,-6 2 3 15,3-2-3-15,3 1 2 0,-7 1-1 0,4-2 0 0,0 1 1 16,0 1-2-16,0-2 2 0,0 2-6 0,0-2 3 16,-2 3-1-16,0-4 2 0,1 3 0 0,-2-2 2 15,3-2-3-15,-3 7 0 0,3-3 1 0,-2-2 4 16,0 4-5-16,0-3 4 0,2 2-3 0,0-2 2 16,-1 2-9-16,-3-1 8 0,4-1 0 0,-1 4 0 15,-1 0-2-15,0-1 1 0,0 3 0 0,-1-4 1 16,1 3 1-16,0 0 0 0,2-1-3 0,-5 2 3 15,3-1-2-15,-2-3 1 0,2 4-2 0,-4-3 3 0,4 1 0 16,0 0-3-16,0-2 3 0,-1-2 1 16,2 2-1-16,0-1-1 0,-1 2-2 0,2-4 2 0,-2 7 1 15,-1-7-1-15,2 3 2 0,1-1-4 0,-1-1 1 16,1 2-2-16,0-2 2 0,0 3-3 0,0 0 3 16,-2-2 3-16,2-2-4 0,0 3 3 0,0 1 2 15,0-4-4-15,0 3 1 0,2 0 1 0,-1-3-2 16,-1 1 1-16,1-1 2 0,-1-3-3 0,1 3 2 0,-1 1-2 15,0-1 2-15,0-2-4 0,0 3 4 16,0-3 1-16,2 1-10 0,-2-4 7 0,2 5 2 16,-4-1 0-16,2 1-2 0,0 3 1 0,0-1 1 0,0-1-6 15,-2 2 4-15,2-2 1 0,-1 0-1 0,0 1 3 16,1 1-1-16,0-3-1 0,-1 0-2 0,1 2 1 16,0-4 2-16,0 2-1 0,0-1-5 0,0 1 5 15,0-5 0-15,0 7-3 0,0-5 3 0,0-2-2 16,0 5 0-16,0 0 0 0,0 0 2 0,0 0-1 15,-2-3-1-15,2-2 0 0,0 7 3 0,0-7-2 16,0 5 1-16,-1-1 0 0,1 0-1 0,0-4 1 0,0 6-3 16,0-6 4-16,3 3 0 0,-3-3-4 15,0 0 2-15,0 0 0 0,0 4 1 0,0-4 1 16,0 0-1-16,0 0-2 0,0 4 1 0,0-4 0 0,3 4 0 16,-3-4 0-16,0 0 0 0,4 3 2 0,-4-3-1 15,0 0 1-15,3 2-3 0,-3-2 1 0,0 0 2 16,2 2-2-16,-2-2 2 0,0 0-3 0,0 0 3 15,6 1-2-15,-6-1-4 0,0 0 5 0,0 0 2 16,0 0-3-16,0 0 1 0,0 0 1 0,8 1 2 16,-8-1-4-16,0 0 0 0,0 0 1 0,0 0-1 15,8 0 1-15,-8 0 1 0,5 0-2 0,-5 0 2 0,7 1 0 16,-3 2-1-16,-4-3-1 0,8 1 0 16,-8-1-1-16,9 0 0 0,-5 1 3 0,0-1-1 0,4 0 1 15,-8 0 0-15,7 2-3 0,0-2 5 0,-7 0-3 16,10 0 1-16,-5 0 0 0,-5 0 1 0,10 0 1 15,-2 0 2-15,-8 0-2 0,10-2 0 0,-1 2-1 16,-2-2-2-16,0 2 4 0,6-3-2 0,-3 2 1 16,1 1 0-16,1-1-1 0,2 0 2 0,-5-1-3 15,5 2-1-15,-5-2 2 0,5 2-8 0,-1 0 9 16,-4-3-3-16,5 3 3 0,-4 0-3 0,-1-2-1 16,4 0 0-16,-4 1 3 0,-4 1-3 0,5 0 0 0,-1 1-1 15,-2-2 1-15,0 1-2 0,2-2 4 0,-1 2 0 16,2-1-8-16,2 1 7 0,-2 0 0 0,0-1 1 15,1 0-1-15,2-1 2 0,-2 2 0 0,3 0-3 16,-7 0 0-16,7 0 3 0,-1-2-3 0,2 2 1 16,-2 0-1-16,0 0 1 0,1-1-1 0,-1 1 1 15,5-2 1-15,-7 4-1 0,8-2-2 0,-7-2 1 16,2 2 2-16,-4 0-3 0,4 0 3 0,-5 0 0 16,1 0-1-16,4 0-9 0,-5 0 8 0,4 0 0 15,1 0-2-15,-5 2 6 0,5-2-6 0,-5-2 1 16,1 2-1-16,2 2 4 0,-3-1-3 0,2-1 2 15,2 0-3-15,-1 0 2 0,-1 2 2 0,2-2-2 0,0 0 0 16,1 0 0-16,1 0 1 0,-4 0 0 0,2 0-1 16,0 0-1-16,1 0-1 0,-1-2-4 0,1 2 8 15,-2 0-2-15,0 0-1 0,-1 0-5 0,0 0 8 16,-1 0-1-16,-2 0 0 0,0 0-1 0,3 0 0 16,-3 0 0-16,-2 2 0 0,1-2-2 0,0 2 3 15,1-2-3-15,0 1 1 0,-1 0 2 0,2-1-1 16,-3 0 2-16,7 1 0 0,-5 1-2 0,6-2 1 0,-5 1-1 15,-1-1 1-15,2 4 2 0,0-4-5 16,-1 1 2-16,2 1-3 0,-1-2 2 0,-3 0 2 0,5 2-2 16,-5-2 2-16,2 0 1 0,1 0-1 0,-3 0-1 15,-1 0 0-15,1 0 0 0,-1 2-1 16,-6-2 0-16,10-2 1 0,-10 2 0 0,13 2 1 0,-8-4-1 16,1 2 0-16,-6 0 0 0,9 0-1 0,-9 0 0 15,9 0 1-15,-5-2 2 0,5 2-2 0,-9 0 1 16,10 0 1-16,-2 0-3 0,-8 0-1 0,9 0 2 15,0 0 0-15,-3-2 0 0,1 2 0 0,-7 0 0 16,11-1 1-16,-3 1 1 0,0 0-3 0,-2-2 2 16,2 0-1-16,1 1 4 0,-3-1-4 0,2 2-1 0,0-1-1 15,0 0 1-15,-1 1 3 0,-1-1-1 0,-6 1-4 16,15 0 1-16,-11 0 2 0,3-2 0 0,-7 2-1 16,9 0 1-16,-9 0 2 0,7 0-1 0,-7 0 1 15,0 0-3-15,7 0 1 0,-7 0 2 0,0 0-1 16,0 0 1-16,7-2-1 0,-7 2 0 0,0 0 1 15,0 0-10-15,0 0 1 0,0 0 6 0,0 0-3 0,9 2-3 16,-9-2 9-16,7 0-2 0,-7 0 1 16,7 0 2-16,-7 0-5 0,0 0 4 0,0 0-2 0,8 0-4 15,-8 0-19-15,0 0-18 0,0 0-19 0,0 0-24 16,0 0-33-16,-8-12-39 0,4 10-83 0,-1-8-134 16,-4 3-405-16,4-1 179 0</inkml:trace>
  <inkml:trace contextRef="#ctx0" brushRef="#br0" timeOffset="-35967.93">28351 8860 64 0,'0'0'144'16,"0"0"-9"-16,0 0-9 0,0 0-15 0,0 0-10 0,0 0 0 16,0 0-14-16,0 0-1 0,0 0-7 0,0 0-10 15,-3-3-2-15,3 3 2 0,0 0 0 0,0 0-6 16,0 0-2-16,0 0-3 0,0 0-2 0,-4-2-2 15,4 2-7-15,0 0 2 0,0 0-1 0,0 0-7 16,0 0 3-16,0 0-5 0,0 0-2 0,0 0-7 16,0 0 0-16,0 0-2 0,0 0-3 0,0 0-8 15,0 0 3-15,0 0 0 0,0 0 3 0,2-5-2 0,-2 5 3 16,0 0 1-16,0 0-2 0,0 0 4 0,0 0 0 16,0 0-3-16,0 0 1 0,0 0 0 0,0 0-2 15,2-5 0-15,-2 5 4 0,0 0-4 0,5-3-4 16,-5 3-1-16,4-4-1 0,-3 2-3 0,-1 2-2 15,8-4-1-15,-2 3-1 0,0-2-1 0,1 1 1 16,5 1-2-16,-2-4-2 0,0 3 0 0,-1 0 0 16,5 1-2-16,-1 0-2 0,0-2 1 0,0 1 4 15,0-1-2-15,0 0-12 0,0 1 11 0,-1 0 0 16,0 0 0-16,2 2-1 0,-5-3-4 0,2-2 5 16,1 2-1-16,0 2-1 0,-1-2 1 0,2 2 0 0,1-2-3 15,0 1 0-15,-1-1 3 0,5 0 0 16,-1 1 0-16,0-1-4 0,-1 3-1 0,-3-1 2 0,4-2 0 15,-2 2 2-15,-4-1-3 0,4 0 3 0,-6 2-2 16,4-3 0-16,-3 3 1 0,2-2 3 0,-1 0-3 16,-2 0 0-16,3-1 2 0,-2 2 0 0,1-1 0 15,3 1-3-15,-3-1 2 0,-1-1-4 0,3 2-2 16,-3-1 4-16,2 1 1 0,0 0-2 0,0 0 2 16,0-1 0-16,0 2-6 0,-2 0 6 0,4-1 1 15,-2 0-3-15,-2 0 2 0,3 1 0 0,-3 0-1 16,0 0 1-16,-1 0 0 0,4 0 1 0,-4 0-6 0,-1-2 7 15,-2 2-5-15,2-1-1 0,-3 0 4 16,4 1 0-16,-9 0 2 0,14-1-4 0,-8 1 1 0,4-2 1 16,-3 2-2-16,-1-2 5 0,4 2-3 0,-3-2-1 15,4 2-1-15,-3-1 4 0,2 1 0 0,0 0-3 16,-1 0 0-16,0 0 3 0,0 0-1 0,0 0-3 16,1 0 0-16,-2 0 1 0,-3 0 0 0,5 0 0 15,-2-1-2-15,-2 1 4 0,2 0 0 0,-8 0-2 16,12 0-5-16,-4 0 5 0,-1-1-2 0,-1 1 4 0,3-2-2 15,-1 1-1-15,-2 1-1 0,5-3 2 16,-1 2 0-16,-1 0 2 0,-2-1 1 0,6 0-9 0,-7 2-3 16,6-1 13-16,-3-1-4 0,0 2 2 0,-3 0-2 15,1-2 1-15,-1 1-1 0,3 1 0 0,-3-2 0 16,1 2 3-16,-7 0-1 0,14 0-4 0,-8 0 5 16,-6 0-5-16,13 0 2 0,-6 0-1 0,-1-2-1 15,-6 2 1-15,13 0 1 0,-8 2-1 0,1-4 3 16,-6 2-1-16,14 0-4 0,-9 0 1 0,4 0 1 15,-9 0-1-15,10 0 1 0,-10 0 3 0,9 0 1 16,-9 0-2-16,0 0 0 0,9 0 2 0,-9 0-5 16,4-1 4-16,-4 1-4 0,0 0 1 0,10 0-1 0,-10 0 2 15,4-2 1-15,-4 2 0 0,0 0-1 0,9 2 0 16,-9-2-2-16,9-2-3 0,0 2 7 0,-9 0-4 16,10 2 3-16,-2-2 0 0,-3 0-1 0,-5 0 0 15,10 0-1-15,-3 1 3 0,-2-1-2 0,-5 0 1 16,9 0-1-16,-2-1 0 0,-7 1 0 0,7 1-2 15,-7-1 4-15,0 0-1 0,7 0-1 0,-7 0-1 16,0 0 2-16,8 0-1 0,-8 0 1 0,6 0-3 16,-6 0 2-16,8-1 0 0,-8 1 3 0,0 0-2 15,0 0 1-15,8 0-2 0,-8 0-3 0,6 0 1 0,-6 0 3 16,6 1-2-16,-6-1 1 0,0 0 2 16,0 0-2-16,0 0 0 0,0 0 2 0,8 0-3 15,-8 0 1-15,0 0-1 0,5 2 1 0,-5-2 0 0,0 0-5 16,0 0 4-16,0 0 1 0,0 0-1 0,4 2 0 15,-4-2-2-15,0 0 2 0,4 3 0 0,-4-3 3 16,5 0-1-16,-5 0-1 0,5 2 2 0,-5-2-2 16,9 1-7-16,-9-1 8 0,0 0 2 0,0 0-3 15,5 0 3-15,-5 0-2 0,0 0 2 0,0 0 0 16,0 0-2-16,0 0-1 0,0 0 0 0,4 2 1 16,-4-2 1-16,0 0-1 0,0 0 1 0,4 3-3 0,-4-3 3 15,0 0-2-15,0 0 1 0,0 0-3 0,0 0 2 16,10-3 3-16,-10 3-11 0,0 0 8 15,0 0 4-15,0 0-1 0,0 0 12 0,0 0 3 0,0 0 0 16,0 0-1-16,0 0 3 0,0 0-3 0,9 0 0 16,-9 0-5-16,0 0 4 0,0 0-9 0,0 0 4 15,0 0-1-15,0 0-2 0,0 0-1 0,0 0-2 16,0 0 1-16,0 0-1 0,0 0-2 0,0 0 0 16,0 0-4-16,0 0 5 0,0 0-2 0,0 0 1 15,0 0-3-15,0 0 0 0,0 0 3 0,0 0-2 16,0 0-1-16,0 0-4 0,0 0 8 0,0 0-4 0,0 0-3 15,0 0 7-15,0 0-3 0,0 0-1 16,0 0 4-16,-8 8-3 0,8-8-1 0,0 0 0 16,-1 6 2-16,-1-1-1 0,-1-2-1 0,-1 1 3 0,4 0-3 15,0 1 2-15,-1 0-4 0,-1-1 3 0,2 1-2 16,-2 2-2-16,2-3 4 0,0 1 2 0,0 2-1 16,2-1-2-16,-4-2 2 0,2 3-10 0,0 1 11 15,0-6-2-15,2 5-1 0,-2 1 0 0,0-3 2 16,0 4-2-16,-2-2 1 0,2 0 1 0,-2 1-1 0,2-1-6 15,2-1 6-15,-4 0 2 0,0 1-5 16,2 1 3-16,0-1 2 0,0 0-5 0,0-1 3 0,-2 1 0 16,2 0 2-16,-2 1-3 0,1-2 0 0,1 4 3 15,0-3-1-15,0 1-1 0,0 0 0 0,-2 0 0 16,4 0-2-16,-6-4 2 0,6 6-5 0,0-3 6 16,-2-1 1-16,0 2 2 0,0 0 1 0,0-3 5 15,0 2 2-15,-2-1 1 0,0 0 2 0,2 2 4 16,0 0 6-16,-2-1 1 0,0-1 1 0,2 2-1 15,0-3-5-15,0 4 1 0,-1-1-2 0,1 1-1 16,0-1-1-16,0 1-2 0,0-2-2 0,-1 1-2 16,2-3-2-16,-2 0-2 0,1 3 0 0,0-2-2 15,0 1-6-15,1 0-1 0,-1-1 5 0,1-1 1 16,-1 4-3-16,0-1 1 0,2-1 3 0,-2 0-4 0,0 0 1 16,0-2 1-16,0 2-3 0,0-1 1 0,0 2 2 15,-2-1 1-15,2 1 0 0,-1-1-1 0,1 0 1 16,1 2 0-16,-1-3-8 0,0 4 6 0,2-1 2 15,-2-2-2-15,0 0 3 0,2-1-5 0,-2 3 2 16,4-3-2-16,-4 0 2 0,1 4-1 0,3-3-1 16,-2-1-1-16,0 0 1 0,-2 1-2 0,2 3 4 15,0-5-5-15,-2 5 3 0,1-1-1 0,-1 1 2 0,0-2-1 16,2-3-3-16,0 4 3 0,-4-4-1 0,2 7 0 16,2-4 2-16,-4 3-1 0,4-4-3 15,-2 3-2-15,-2-3 5 0,4 1-2 0,-4 0 2 0,0-2-2 16,1 5 1-16,1-3 2 0,0 2 1 0,0-1 0 15,1-1-7-15,-2 2 2 0,2 0 1 0,-1-3 1 16,0 3 3-16,0-5-1 0,4 2-3 0,-4 2 2 16,0-3 1-16,5 2-3 0,-4-2 0 0,2 1 2 15,-3-2-6-15,1 2 0 0,1-2 6 0,0 2-1 16,-2 0-1-16,1-2 3 0,-1 3-1 0,3-1-1 16,-2-1-1-16,-1 1 0 0,2 2-1 0,0-2-2 0,-1-1 2 15,2-1 3-15,-2 0 1 0,-1 2-1 0,3-1-3 16,-1-3 1-16,2 4 1 0,-3-2 0 0,-1-1 0 15,3 3 0-15,-3-5 2 0,1 2-1 0,-1-4-1 16,3 6-1-16,-3-1 0 0,0-5-2 0,0 5-1 16,0-2 2-16,1 1 1 0,-1-4 0 0,0 6 0 15,0-2 0-15,0-1-1 0,1 1 1 0,2 0 1 16,-3 0 2-16,1 1-2 0,-1-1 0 0,4 3-3 16,-4-2 4-16,3 0-1 0,-1 2 0 0,-2-3-2 15,5 0 4-15,-5 3-6 0,4-2 5 0,-1 0-3 16,-2 1-1-16,0-2 3 0,-1 0-3 0,0 4 1 15,0-6 1-15,0 3-1 0,0 1 5 0,0-1-6 16,0-2 5-16,0 0-2 0,0 1-1 0,0-4 4 0,0 8-3 16,0-8-8-16,0 3 11 0,0-3-3 0,0 4 2 15,0-4-3-15,0 0 0 0,3 2 1 0,-3-2 2 16,0 0-4-16,0 5 0 0,0-5 1 0,0 0 0 16,0 0 1-16,0 0-2 0,1 3 0 0,-1-3 0 15,0 0 1-15,0 0-2 0,3 4 4 0,-3-4-1 16,0 0 1-16,0 5-2 0,0-5-2 0,0 0 4 0,2 3-2 15,-2-3-3-15,0 0 6 0,0 0 0 16,3 3 4-16,-3-3-5 0,0 0 4 0,0 0-1 16,0 0-2-16,0 0 2 0,0 0-3 0,0 0-11 0,1-13-32 15,-2 6-48-15,1-3-56 0,0-2-73 16,-3 0-281-16,2 0-540 0,0 2 239 0</inkml:trace>
  <inkml:trace contextRef="#ctx0" brushRef="#br0" timeOffset="-34550.06">28348 8760 92 0,'0'0'147'0,"0"0"-4"0,0 0-17 0,0 0-9 0,0 0-9 16,0 0-14-16,0-4-13 0,0 4-8 0,0 0-4 15,0 0-1-15,0 0-3 0,0 0-1 0,0 0 3 16,0 0-2-16,0 0-1 0,0 0 7 0,0 0-4 15,0 0-2-15,0 0 5 0,0 0-2 0,0 0-6 16,0 0-1-16,0 0-6 0,0 0-4 0,0 0-3 16,0 0-16-16,0 0 7 0,0 0-6 0,0 0-2 15,0 0-3-15,0 0-3 0,0 0-3 0,0 12-2 16,1-7-2-16,1 2 0 0,0-2-3 0,2 7 0 16,1-6 2-16,-3 6 2 0,0-3-2 0,4 0 1 15,-2 2-4-15,-2-2-1 0,0 0 0 0,-1 1 2 0,-1-2 0 16,0 2 3-16,0-3 2 0,0 0 0 0,-1 3 1 15,-1-1 3-15,0-1-4 0,0 1 2 16,2 0 2-16,-2 3-1 0,2-4-6 0,0 4 0 0,0-3 5 16,0 1-1-16,0 0-2 0,0 1-2 0,0 0-1 15,0 0 3-15,0 0-1 0,0 0-1 0,2 1 1 16,-2-2-2-16,0 2-3 0,-2 0 3 0,2 5-2 16,0-5 1-16,0 0 2 0,0 0 0 0,-1-2-1 0,-3 2 1 15,3-2-2-15,1 2-2 0,0-2-1 0,0 0-1 16,-2 0 0-16,4-1 0 0,-2 0-3 15,0 0 1-15,1-3-2 0,4 5 3 0,-5-3 1 0,2 2-1 16,0-3-1-16,-2 2-2 0,0-1 0 0,0 1 2 16,2 0 1-16,0 0-1 0,-2-1-2 0,1 1 2 15,-1-4-8-15,0 2 6 0,4 0 1 0,-5-2-3 16,2 0 0-16,-1 1 1 0,0 1-1 0,0-2-1 16,0-1 2-16,-1 1-3 0,2 2 0 0,-1-3 2 15,0 1-1-15,0 4-1 0,0-4-1 0,0-1 1 16,0 5-1-16,0-4 2 0,0 4 0 0,2-2-2 0,-2-2 1 15,0 3 0-15,2-1-6 0,-4 0 5 16,0 0 0-16,2-1 1 0,0 1-2 0,-4 0 2 16,4 0-4-16,-1 0 4 0,-3 1-3 0,4 2 3 0,-4 1 1 15,-1-3-1-15,4 2-2 0,-3-2-5 0,2 3 4 16,2-2 5-16,-2 1-1 0,2 0-4 0,2 0 1 16,-2 0 2-16,0 0 2 0,2 1-2 0,-2-4-2 15,2 4-2-15,0-2-2 0,-1-2-2 0,4 2 5 16,-5-5 5-16,4 2-3 0,-4 3-4 0,2-3 5 15,0 0-6-15,-1-1 4 0,-1-2 2 0,0 4-1 16,3-4-2-16,-2 2 2 0,-1-3 1 0,0 3-2 0,2 0 0 16,0-2 0-16,-2 1-1 0,1-1 1 0,2 3 1 15,-2-2 0-15,2 1 2 0,-1 1-6 0,2-3 2 16,-3 4 1-16,2-5-3 0,1 4-1 0,-2-1-2 16,2 0 2-16,0 0 6 0,0 2 2 0,1-3-8 15,-1 2 9-15,-2 1-7 0,2-2 5 0,1 3-1 16,-1-3-1-16,0 2-4 0,0 0-6 0,-1-2 6 15,0 5 3-15,1-3 1 0,-1 1-1 0,-2-3 2 16,1 1-3-16,0 0 3 0,0-1-3 0,-2 2-1 16,0-2 4-16,0 2-9 0,3-2 9 0,-3 3 2 15,1-3-1-15,-1 0-8 0,1 1 8 0,1 1-4 0,-2-2 0 16,1 0 0-16,-1-3-1 0,1 2 0 0,-1-4 7 16,2 6-4-16,0-1-5 0,-2-5-25 15,0 0-37-15,0 0-45 0,0 0-50 0,1-15-110 0,2 6-189 16,-3-4-498-16,1-5 220 0</inkml:trace>
  <inkml:trace contextRef="#ctx0" brushRef="#br0" timeOffset="-32534.67">29475 8899 59 0,'1'-3'165'0,"-1"3"-16"0,0 0-10 0,0 0-9 16,0 0-8-16,3-4-5 0,-3 4-11 0,0 0-9 0,0 0-10 15,0 0-3-15,0 0-9 0,0 0-8 16,0 0-9-16,0 0-4 0,0 0-6 0,0 0-2 15,0 0-8-15,0 0 4 0,0 0-4 0,0 0-1 0,-12 0 1 16,12 0-5-16,0 0 7 0,-6 5-4 16,6-5 0-16,-5 4-2 0,5-4-5 0,-6 3-1 0,3-1-2 15,3-2-1-15,-4 4-4 0,2 0-2 0,0 0-3 16,2-2 2-16,0-2-2 0,-2 10-4 0,2-8-1 16,-1 5-1-16,-1-2-3 0,2 0-4 0,0 0 8 15,-2 2-4-15,-1-2 1 0,3 2-4 0,0-2 1 16,0 2 0-16,-2-4 2 0,2 3-5 0,0-1-2 0,0-1 2 15,-2 1 3-15,2-5-4 0,0 8 4 16,0-5 0-16,-1 0 1 0,1-3-3 0,1 4-3 16,-1-4 0-16,2 6-3 0,0-2 11 0,-2-4-5 0,5 2 0 15,-5-2 0-15,7 1 2 0,-3 1-3 0,-1-1 2 16,-3-1-3-16,8 2 2 0,-2-2 3 0,-6 0-2 16,9 2 2-16,-9-2-5 0,12-2 2 0,-7 2 3 15,1-1-4-15,-6 1 8 0,4-2 1 0,-4 2 1 16,5-3-1-16,-1 1-3 0,-1-2 0 0,-3 4 1 15,6-3-1-15,-3 0-1 0,0 1-2 0,1-1 1 16,-1 1 0-16,-2-3-4 0,-1 5 3 0,5-7 3 16,-2 3-2-16,-2 1 0 0,2 0 0 0,-1-1-3 15,0 1 1-15,-2-1 1 0,0 4 1 0,2-5 3 0,-2 2-6 16,0-2 5-16,0 5-1 0,-1-8-2 0,1 8-1 16,-1-4 2-16,-2 1-10 0,3 3 8 0,-4-5 0 15,4 5-2-15,-2-4-3 0,2 4 3 0,-7-2-3 16,7 2-14-16,-8 0-29 0,2 0-27 0,6 0-28 15,-13 0-42-15,4-4-223 0,-1 3-393 0,0 1 174 16</inkml:trace>
  <inkml:trace contextRef="#ctx0" brushRef="#br0" timeOffset="-27498.96">29424 8982 94 0,'0'0'111'0,"0"0"-16"0,0 0 2 0,0 0-24 16,0 0 2-16,0 0-10 0,0 0 4 0,0 0-12 16,0 0 9-16,0 0-2 0,0 0-1 0,0 0-9 15,0 0 0-15,0 0 3 0,0 0-2 0,-6-1-6 16,6 1-9-16,0 0-4 0,0 0 0 0,0 0-6 16,0 0 0-16,0 0-1 0,0 0-6 0,0 0-2 15,-5-3 0-15,5 3-7 0,0 0 1 0,0 0 0 16,0 0 0-16,0 0 2 0,0 0-8 0,0 0 1 0,0 0 1 15,0 0-1-15,0 0 3 0,0 0-4 0,0 0-1 16,-8 0 8-16,8 0-6 0,0 0-2 16,0 0-4-16,-6 0 3 0,6 0 3 0,0 0-2 0,-9-2 1 15,9 2-2-15,-7 0-5 0,7 0-6 0,-8-1 9 16,8 1-2-16,-10 0 3 0,10 0-2 0,-9 0 0 16,9 0 1-16,-10-2 1 0,6 4-6 0,4-2 4 15,-9-2 0-15,9 2-1 0,0 0-1 0,-10 0-1 16,6-3 3-16,4 3-3 0,0 0 0 0,-12-1 1 15,9 0 0-15,3 1 4 0,-8-2 3 0,8 2 3 16,0 0-9-16,-9 0 2 0,9 0 3 0,-6-1-2 0,6 1 4 16,-9 0-9-16,9 0 12 0,0 0-3 0,-5 0-4 15,5 0-2-15,0 0 2 0,0 0 1 0,0 0-5 16,-8 0 1-16,8 0 3 0,0 0-1 0,0 0 1 16,0 0 2-16,-8 0-5 0,8 0-2 0,0 0 1 15,-7-1 0-15,7 1 1 0,-8 0-3 0,8 0 3 16,-7 1-7-16,7-1 8 0,-7 0 0 0,7 0-2 15,-7 1 2-15,7-1-5 0,0 0 6 0,0 0-2 16,-11 0 1-16,11 0-1 0,0 0-3 0,-4 2 1 16,2 0 1-16,2-2-4 0,0 0 2 0,-3 5 5 15,3-5-11-15,0 3 11 0,-4 0 4 0,4-3 3 0,-3 4-6 16,-1-3-2-16,4-1 5 0,-3 6-3 0,3-6 3 16,-3 5-2-16,0-3-1 0,3-2 1 0,-3 4-4 15,3-4-2-15,-2 4 4 0,-1-3-1 0,3-1-3 16,-1 4 9-16,1-4 3 0,-1 4 1 0,1-4 0 15,0 0-2-15,-3 5-2 0,3-5 1 0,0 3-4 16,0-3 2-16,-1 3-1 0,1-3 0 0,0 0-5 16,0 5 3-16,0-5-1 0,0 0-2 0,0 0 1 0,0 4-3 15,0-4 1-15,0 0 3 0,0 0 0 0,0 0-1 16,0 0 6-16,0 0-2 0,1 3 6 16,-1-3 2-16,0 0 3 0,0 0 3 0,0 0 3 0,0 0 1 15,0 0 0-15,0 0 0 0,0 0-2 0,0 0-3 16,0 0-3-16,0 0-3 0,0 0 3 0,0 0-5 15,0 0-2-15,0 0 3 0,0 0-2 0,0 0-1 16,0 0 1-16,0 0-2 0,7-8-3 0,-7 8-4 16,0 0 6-16,0 0-1 0,0 0 0 0,0 0-2 15,0 0-4-15,0 0 3 0,-2-5 0 0,2 5-2 16,0 0 1-16,0 0 0 0,0 0-2 0,-1-5 0 0,1 5 1 16,0 0-2-16,0 0 0 0,0 0 2 0,0-4-5 15,0 4 4-15,0 0-2 0,0 0 2 0,-3-4-1 16,3 4-1-16,0 0 1 0,0 0 0 0,-4-3-3 15,4 3 1-15,0 0 2 0,-3-3-3 0,3 3 3 16,-4-4-1-16,4 4-1 0,-4-1 0 0,4 1 3 16,-5-4 0-16,1 3-2 0,4 1-1 0,-4-4 0 15,4 4-2-15,-5-5 3 0,0 4 2 0,5 1-2 0,-5-2 2 16,5 2 0-16,-5-2-2 0,5 2 2 16,0 0-2-16,-8-2 0 0,6-1 1 0,2 3-1 15,-7-2-1-15,7 2 2 0,-6-1-1 0,6 1 0 0,-8-4-1 16,7 2-1-16,1 2 0 0,0 0 2 0,-8-4 2 15,8 4 1-15,-6-1 2 0,1 1 0 0,5 0-8 16,-8-3 5-16,4 0 1 0,4 3-2 0,-7-1 0 16,1 0-1-16,6 1 3 0,-10-4 0 0,10 4-3 15,-7 0 10-15,7 0 6 0,-7-3-1 0,1 1 1 16,6 2-3-16,-8 0-1 0,4-3 1 0,4 3-1 16,-5-1-1-16,5 1-2 0,0 0-1 0,-9-1-1 0,9 1-3 15,-6-2 1-15,6 2 1 0,0 0-1 0,-8-3 0 16,8 3-1-16,-6 0-1 0,6 0-3 15,0 0 6-15,0 0-5 0,-9 0 1 0,9 0 1 0,0 0-4 16,-8 2 4-16,8-2-1 0,-7 1 0 0,7-1-2 16,0 0 0-16,-7 0 2 0,7 0-2 0,0 0 1 15,-6 3 1-15,3-2-2 0,3-1-6 0,-4 3 6 16,4-3 1-16,-7 2 1 0,2 0-7 0,1-1 8 0,4-1-5 16,-5 2 3-16,1 1 2 0,4-3 0 15,-4 4-2-15,0-1-1 0,4-3 0 0,-5 1-1 16,5-1 2-16,-4 3 1 0,4-3-3 0,-1 3 4 0,1-3-5 15,-4 5 4-15,4-5-3 0,-4 5 1 0,3-3 0 16,1-2 0-16,-4 3 0 0,0-1 1 0,4-2 1 16,-1 6-8-16,-2-3 8 0,3-3-2 0,-6 3 1 15,6-3 1-15,0 5 0 0,-4-3-1 0,4-2 0 16,0 0-2-16,0 5 2 0,0-5-1 0,-1 4 0 16,1-4-3-16,0 0 3 0,-4 3 2 0,4-3-3 15,0 0 1-15,0 3 0 0,0-3 0 0,0 0 2 16,0 0-1-16,-4 3 1 0,4-3-7 0,0 0 6 0,0 0 0 15,0 0-1-15,0 0 3 0,0 0 1 0,0 0-3 16,0 0-1-16,0 0 4 0,0 0-4 0,0 0 1 16,0 0 0-16,-4 2 1 0,4-2 0 0,0 0-2 15,0 0 0-15,0 0 0 0,0 0 4 0,0 0-5 16,0 0 0-16,0 0 5 0,0 0 5 0,0 0 1 16,0 0 10-16,0 0 0 0,0 0-9 0,0 0-2 15,0 0 7-15,0 0-5 0,0 0-1 0,0 0 1 16,0 0-6-16,-6-5 5 0,6 5-2 0,0 0 0 15,-4-5-5-15,4 5 5 0,0 0-6 0,0-4 2 16,0 4 3-16,0 0-2 0,-5-3 2 0,5 3-4 16,0 0 4-16,-1-3-3 0,1 3-1 0,0 0 0 0,0 0-1 15,-3-4 1-15,3 4 3 0,-4-4-6 0,4 4 2 16,0 0 2-16,-1-4-2 0,1 4-2 0,0 0 1 16,0 0-3-16,-4-2 1 0,4 2 2 0,0 0-2 15,0 0 0-15,-4-6 1 0,4 6-3 0,-3-2 3 16,3 2-6-16,-7 0 4 0,7 0 4 0,-5-3-4 0,5 3 3 15,-4-1 0-15,4 1 0 0,0 0-1 16,-9-3-1-16,9 3-5 0,-4-2 7 0,4 2 2 16,-3-3-3-16,3 3 0 0,0 0 0 0,0 0-1 0,0 0 1 15,-9-2 4-15,9 2-4 0,0 0 2 0,-5-1-3 16,5 1 2-16,0 0-1 0,0 0-1 0,-8-1 1 16,8 1-2-16,0 0 2 0,-8 0 2 0,8 0-2 15,-6-1-2-15,6 1 3 0,0 0-9 0,0 0-1 16,-9 0 9-16,9 0 3 0,0 0-2 0,-6 1-1 15,6-1 1-15,0 0-2 0,0 0 1 0,-8 1-1 16,8-1-2-16,0 0 4 0,-8 0 0 0,8 0 0 16,0 0 0-16,-5 1 1 0,5-1-3 0,0 0 0 15,0 0 0-15,0 0 2 0,-5 4 0 0,5-4-2 16,0 0 1-16,-4 3 1 0,4-3-1 0,0 0 1 0,-4 3 0 16,4-3-2-16,-4 2 3 0,4-2-2 0,-3 2 0 15,3-2 0-15,-4 3 2 0,4-3-9 0,-4 4 7 16,4-4 0-16,-4 3-1 0,3 0 2 0,-3 1-1 15,4-4 0-15,-4 3 1 0,3-1-1 0,-2 1 0 16,3-3 0-16,0 0 0 0,-2 3 2 0,2-3-2 16,-3 4-2-16,3-4 4 0,-1 4-2 0,1-4 1 15,-4 3-2-15,4-3-1 0,0 0 1 0,-2 1 0 0,2-1 3 16,0 0-3-16,-3 4 1 0,3-4 0 16,0 0 0-16,0 0-1 0,0 0 1 0,-1 7-1 15,1-7 0-15,0 0-5 0,0 0 3 0,-3 2-2 0,3-2 10 16,0 0-9-16,0 0 6 0,0 0-1 0,0 4-6 15,0-4 7-15,0 0-2 0,0 0 0 0,0 4 5 16,0-4-7-16,0 0 2 0,0 0 2 0,-4 5-2 16,4-5 0-16,0 0 2 0,0 0-2 0,0 0 1 15,0 0-4-15,0 0 5 0,0 0-6 0,0 0 8 16,3 3-1-16,-3-3-1 0,0 0-1 0,0 0 5 16,0 0-4-16,0 0 0 0,0 0-1 0,0 0 3 0,0 0 0 15,0 0 0-15,0 0-1 0,0 0 2 0,0 0-1 16,0 0-7-16,0 0 1 0,0 0 4 0,0 0 3 15,0 0-4-15,0 0 3 0,0 0-1 0,0 0-2 16,0 0-2-16,0 0 4 0,0 0 0 0,0 0-2 16,0 0-1-16,1-12 2 0,-1 12 0 0,0-3 1 15,0 3-4-15,0 0-1 0,0 0 3 0,0-7-1 16,0 7 2-16,-1-3 1 0,1 3-1 0,-3-4-1 0,3 4 1 16,0 0-6-16,0 0 1 0,-1-6 3 15,1 6 3-15,0 0-4 0,0-3 0 0,0 3 2 16,-4-3-1-16,4 3 0 0,0 0 0 0,0 0 2 0,-1-3-2 15,1 3-1-15,-4-3 0 0,4 3 1 0,-4-2 1 16,4 2-3-16,-5-2 4 0,5 2-3 0,0 0 1 16,-3-4 0-16,3 4-1 0,0 0-1 0,0 0-3 15,-3-2 4-15,3 2 1 0,0 0 2 0,-4-3-3 16,4 3-2-16,0 0 3 0,0 0 2 0,0 0-4 16,-6-2 4-16,6 2-2 0,0 0-2 0,-3-4 2 15,3 4 0-15,-6-2-3 0,6 2 2 0,-5-3 2 16,5 3-1-16,-5-1 0 0,1 0 2 0,4 1-2 15,-7-3-2-15,3 1 2 0,4 2 2 0,-5-3-2 0,2 0-1 16,3 3 2-16,0 0 0 0,-8-4 0 0,8 4-1 16,-8-1 0-16,8 1-1 0,-5 0 1 0,5 0 2 15,-6-1-4-15,6 1 1 0,-9-3 2 0,2 3-1 16,2-3-2-16,5 3 1 0,-9-1 0 0,9 1 2 16,-9 0-4-16,9 0 5 0,-7-1-3 0,7 1 1 15,-9 0 0-15,9 0-4 0,-9 0 4 0,9 0 0 16,-9 0 1-16,9 0-2 0,-8 1 1 0,8-1 1 15,-5 1-2-15,5-1 1 0,-9 0 1 0,9 0-2 16,0 0 1-16,-10 3-1 0,5-3 1 0,5 0-1 16,-12 3-2-16,7-3-3 0,5 0 7 0,-7 0-2 0,7 0 3 15,-6 1-2-15,6-1-8 0,-5 0 8 0,5 0 4 16,-9 3-4-16,6-2 3 0,3-1-3 0,-6 4 0 16,3-2 4-16,-1 1-4 0,4-3 1 0,-7 3-1 15,5-1 1-15,-2 0-2 0,4-2 2 0,-6 3-1 16,4 1 1-16,2-4-2 0,-6 3 0 0,6-3 1 15,-3 3 0-15,-1-1-1 0,4-2 0 0,-2 3 4 16,2-3-1-16,-3 4-1 0,3-4-2 0,0 0 0 16,-6 3 1-16,6-3 2 0,-4 2-3 0,4-2-1 0,-4 2 3 15,2 1 0-15,2-3-3 0,-5 4 3 16,1-1-2-16,2-1 3 0,2-2-2 0,-5 4 1 0,3-2-1 16,2-2-1-16,-4 6 1 0,4-6-1 0,-4 3 0 15,4 0-3-15,-2 0 5 0,-2-1 1 0,4-2 1 16,-5 5-7-16,3-3 1 0,-1 1 4 0,3-3-5 15,-4 4 5-15,4-4-1 0,-2 2 0 0,2-2 2 16,-1 3-1-16,1-3-6 0,-3 4 10 0,3-4-3 16,-2 4-7-16,2-4 5 0,-2 4 2 0,2-4-1 15,0 0 2-15,0 0-1 0,0 5-2 0,0-5-3 16,0 0 2-16,0 4 2 0,0-4 0 0,0 0 1 0,0 0-2 16,-3 4 0-16,3-4-3 0,0 0 6 0,0 0-2 15,0 0-4-15,0 0 4 0,0 0 0 0,-1 4 3 16,1-4-3-16,0 0-1 0,0 0 1 0,0 0-1 15,0 0 0-15,0 0-6 0,0 0-13 0,0 0-9 16,0 0-19-16,0 0-24 0,0 0-19 0,0 0-21 16,0 0-43-16,15-10-58 0,-12 8-186 0,-1-1-430 15,2 2 190-15</inkml:trace>
  <inkml:trace contextRef="#ctx0" brushRef="#br0" timeOffset="-26768.85">28177 9031 109 0,'0'0'172'0,"0"0"-20"0,0 0-13 0,0 0-13 15,-6-4-14-15,6 4-9 0,0 0-13 0,0 0-14 0,0 0-2 16,0 0-9-16,0 0-8 0,0 0-6 16,0 0 0-16,0 0-10 0,0 0-2 0,0 0-7 15,0 0-2-15,0 0 1 0,0 0-6 0,0 0 0 0,0 0-5 16,0 0-1-16,-6 4-4 0,6-4 2 0,0 0-8 16,0 0 11-16,0 0 3 0,0 0-2 0,0 0 6 15,0 0-8-15,-3 3 6 0,3-3-5 0,-4 2 8 16,4-2 1-16,-4 6-4 0,0-4-4 0,0 1 0 15,3 1-5-15,-3-1 2 0,0 3-2 0,2-2 1 16,-1 0-6-16,-1-3-5 0,2 5 5 0,-2-1-1 16,0-3 3-16,2 3-7 0,0 1 4 0,2-2-5 0,0 1 7 15,0-1-7-15,0 1 0 0,0-1 4 0,0 1 1 16,4 0 0-16,-4 1 4 0,3-2 5 16,4-1 0-16,-3 4 6 0,1-2 0 0,4-1-1 0,1-1 1 15,2-2-3-15,-3 1 0 0,2-2-1 16,-2 0 1-16,3-3-8 0,-3 1 5 0,-3 1 0 0,1 0 8 15,-1-2-2-15,-1 1 1 0,1-1-4 0,0 0 4 16,-1-2-1-16,-3 3 1 0,2-1-4 0,0 2 2 16,-4 1-4-16,6-7 3 0,-3 4-4 0,-3 3-3 15,1-6 1-15,0 5-1 0,-1 1 1 0,2-5-1 16,-2 5-2-16,-3-6-2 0,3 6-1 0,-5-4-2 0,4 2 2 16,-3-2-2-16,4 4-1 0,-5-6 0 0,2 5-5 15,3 1 3-15,-6-4-3 0,6 4-1 0,-5-1-18 16,-1 0-27-16,6 1-31 0,-11-4-32 0,7 1-51 15,-5 2-93-15,2-2-126 0,0 2-408 0,-2-2 181 16</inkml:trace>
  <inkml:trace contextRef="#ctx0" brushRef="#br0" timeOffset="-24668.3">29503 8932 68 0,'-4'-4'120'0,"4"4"-3"0,0 0-11 16,0 0-16-16,0 0-3 0,0-3-1 0,0 3 3 16,0 0-5-16,0 0 6 0,0 0 3 0,0-6-4 0,0 6-1 15,0 0-5-15,-1-4-7 0,1 4-7 16,-4-1-7-16,4 1-6 0,0 0-13 0,-6-3 5 15,6 3-8-15,-8-1-1 0,8 1-4 0,0 0 0 0,-5-1-4 16,5 1-6-16,0 0 0 0,-8-1-5 16,8 1-3-16,0 0-2 0,0 0 2 0,-10 0-5 0,10 0-1 15,0 0 2-15,0 0-3 0,-9 1-3 0,9-1 10 16,-3 2-6-16,3-2 3 0,-6 2-3 0,6-2 0 16,-5 1 1-16,5-1 0 0,-5 1-3 0,5-1 4 15,-5 3-4-15,5-3-1 0,-4 1-1 0,4-1-2 16,-4 4 2-16,4-4-1 0,-2 5-4 0,2-5 4 15,-3 4 3-15,1-1-3 0,0-1-5 0,2-2 4 16,-2 6-1-16,1-2 4 0,1-4-2 0,-2 5-1 16,1-1 1-16,1-4 2 0,0 8-7 0,0-6 7 0,-2 2-2 15,4 2 3-15,-2-6-3 0,0 7 2 0,-2-3-1 16,2 2 0-16,0-2 1 0,0 1 1 0,0 0-1 16,2-2-1-16,-2 0-2 0,0-3 2 0,1 6 3 15,2-3 1-15,-2 1 0 0,-1-4 3 0,3 5-2 16,-1-2 2-16,1-1 0 0,-3-2 0 0,6 3-2 15,-2-3-2-15,1 2 2 0,2 0-3 0,0-1 3 16,-3 1-4-16,3-2-1 0,1 1 6 0,-3 1-4 16,3-2-1-16,-3 2-1 0,-5-2-2 0,8 0 0 15,-8 0-1-15,9 2-1 0,-9-2 5 0,5 0-7 0,-5 0 1 16,0 0 1-16,0 0 5 0,10 0-5 0,-10 0-3 16,0 0 6-16,8-2-9 0,-3 0 6 0,-5 2 7 15,6-2 2-15,-6 2-1 0,6-5 1 0,-4 4-1 16,2-2 6-16,-4 3 7 0,5-4 1 0,-4-1-2 15,3 0-1-15,-3 2-5 0,-1-1-2 0,2-1 0 16,-2 0 0-16,-2 1-3 0,2-1-7 0,-1 1 2 16,1 4 2-16,-1-7-5 0,-2 3 4 0,3 4-1 15,-5-5 2-15,3 0 2 0,-2 2-4 0,0 1-3 0,0-1-2 16,-2 3 2-16,6 0 1 0,-9-1-2 16,4-2 0-16,5 3 2 0,-11 0-3 0,11 0 1 0,0 0-1 15,-11 0 0-15,7 3-13 0,4-3-39 0,-9 4-48 16,8-2-58-16,-2 1-277 0,-1 0-467 0,3 2 207 15</inkml:trace>
  <inkml:trace contextRef="#ctx0" brushRef="#br0" timeOffset="-23917.05">29556 8973 90 0,'2'-5'108'0,"-2"5"6"16,0 0-4-16,0 0-3 0,0 0-9 16,0 0-2-16,0 0-2 0,0 0-8 0,0 0 1 0,-10-2-10 15,10 2 0-15,0 0-7 0,-6-1-3 0,6 1-7 16,-7 0-3-16,7 0-7 0,-9 0-1 0,9 0-1 16,-10 1 2-16,6 1 2 0,-1-1 0 0,5-1-3 15,-10 2 0-15,1 3 0 0,1-3 0 0,3 2-5 16,-3-1-3-16,3-1-4 0,-1 1-9 0,-2 2 2 15,3-2-5-15,-1-1 1 0,3 0-4 0,-4 1 0 16,4-1-2-16,3-2-4 0,-8 3-1 0,6-1 1 0,2-2-1 16,-3 2-4-16,3-2-1 0,0 0-3 0,0 0 2 15,-4 5-1-15,4-5 0 0,0 0-2 16,0 0-2-16,0 0 1 0,0 0 3 0,13 0-2 0,-13 0 2 16,9-3-5-16,-1 1 2 0,-2 2-3 0,-6 0 2 15,18 0-1-15,-15-1 2 0,3 1-5 0,-6 0-3 16,6-1 7-16,-6 1-4 0,8-2-1 0,-8 2 2 15,0 0-1-15,5 0 2 0,-5 0-4 0,0 0 2 16,0 0-2-16,5 3 1 0,-5-3-1 0,3 3 3 16,-3-3-2-16,0 0-5 0,0 0 2 0,0 0-6 15,0 0 12-15,0 0-5 0,0 0 4 0,-8 5 1 0,8-5 2 16,-5 1-2-16,5-1 1 0,-5 2-3 0,5-2 2 16,-8 0 1-16,8 0-1 0,-5 1 0 0,5-1 3 15,-5 1-4-15,5-1 2 0,0 0-3 0,0 0 2 16,-9 0 0-16,9 0-7 0,0 0 5 0,0 0 1 15,0 0-5-15,0 0 5 0,0 0-2 0,0 0 2 16,0 0-2-16,0 0 5 0,19 3-4 0,-19-3 7 16,9 1-6-16,-5 0-3 0,1 0-3 0,-5-1 2 0,8 4 4 15,-7-2-1-15,-1-2 0 0,1 3 0 0,-1-3 2 16,0 0-1-16,-5 10-4 0,-1-8 6 0,1 1-2 16,-2 0 3-16,2 2-3 0,-2-1-1 0,-1-1-10 15,-1 3-32-15,1-3-31 0,1-1-35 0,-1 1-65 16,2-6-156-16,-1 6-356 0,7-3 158 0</inkml:trace>
  <inkml:trace contextRef="#ctx0" brushRef="#br0" timeOffset="-16214.65">28016 9760 52 0,'0'0'66'0,"0"0"3"16,0 0-5-16,0 0-1 0,0 0 3 0,0 0 0 0,0 0-2 15,0 0-6-15,0 0 6 0,0 0 4 0,0 0-10 16,0 0 4-16,0 0-5 0,0 0 2 0,0 0-4 15,0 0-7-15,0 0 2 0,0 0-6 0,0 0 0 16,0 0-8-16,0 0 1 0,0 0-2 0,0 0-10 16,0 0 5-16,0 0-5 0,0 0 0 0,0 0-5 0,0 0 2 15,0 0-7-15,0 0 0 0,0 0-4 16,0 0-1-16,0 0 3 0,0 0-8 0,0 0-3 0,0 0 4 16,0 0 2-16,0 0 0 0,0 0 1 0,-9-8-3 15,9 8 2-15,0 0-9 0,0 0 8 0,0 0-2 16,0 0 0-16,0 0-1 0,0 0 2 0,0 0 1 15,0 0-2-15,0 0-3 0,0 0 6 0,0 0-3 16,0 0-4-16,0 0 1 0,0 0 4 0,0 0-6 16,0 0 4-16,0 0-3 0,0 0-1 0,0 0 3 0,0 0 12 15,0 0-1-15,0 0 6 0,0 0 3 16,0 0 5-16,0 0-1 0,0 0 1 0,9-5-4 16,-9 5-3-16,8-4-2 0,-3 1-4 0,-1 2 11 0,4-2-6 15,-1 2-2-15,1-2-3 0,-1 2 2 0,1-2-1 16,0 3-3-16,2-2 0 0,-3 0 3 0,4 2-2 15,-4-1-3-15,1 0 2 0,2 1-6 0,-1-1 3 16,1-2-6-16,-1 1 6 0,-4 2-4 0,3 0 5 16,0 0-4-16,3-1 1 0,-3 1-6 0,0-1 2 15,-2 1-3-15,0 1 4 0,1-1-3 0,-7 0 2 16,0 0 0-16,9 1-2 0,-9-1-1 0,5 0 1 0,-1 2-3 16,-4-2 2-16,7 3 4 0,-3-2-8 0,-4-1 3 15,7 1-1-15,-7-1 0 0,5 1-2 0,-5-1 2 16,6 0 2-16,-6 0 2 0,0 0-2 0,0 0 0 15,6 2-3-15,-6-2 7 0,0 0-5 0,0 0-1 16,0 0 2-16,0 0-1 0,0 0 3 0,0 0 0 16,0 0-3-16,0 0 2 0,0 0 0 0,0 0-3 15,0 0 2-15,0 0-3 0,0 0-3 0,0 0-11 0,0 0-27 16,0 0-37-16,0 0-37 0,0 0-198 16,-17 2-341-16,17-2 152 0</inkml:trace>
  <inkml:trace contextRef="#ctx0" brushRef="#br0" timeOffset="-13970.17">28296 8808 50 0,'-1'-5'149'0,"1"5"-15"0,0 0-12 0,0 0-13 15,0 0-15-15,0 0-4 0,0 0-11 0,7 0-14 16,-7 0 5-16,0 0-11 0,0 0-11 0,0 0 3 0,10 0-11 16,-10 0-1-16,0 0-9 0,0 0 1 15,0 0-2-15,4-2-2 0,-4 2-3 0,0 0-2 0,0 0 4 16,0 0-3-16,0 0 5 0,5-4-2 0,-5 4-2 15,0 0-4-15,2-3 1 0,-2 3 0 0,1-3-4 16,-1 3-5-16,0 0 4 0,0 0-2 0,6-2-2 16,-6 2 5-16,0 0-2 0,0 0 0 15,0 0-4-15,0 0 3 0,0 0-5 0,0 0-2 0,0 0-2 16,0 0 0-16,0 0 6 0,-24 5-5 0,24-5-2 16,-9 0 5-16,4 3-2 0,5-3-5 0,-9 0 9 15,4 0 1-15,5 0 7 0,-10 0 2 0,10 0-7 16,-11 2-3-16,5-2 3 0,-1 0-1 0,-1 2-4 0,-1 0 2 15,-4-1-2-15,4 3-3 0,-4-1 0 0,2 0-4 16,-1-2-3-16,1 2 5 0,-6 3 1 0,6-2 0 16,-7-1-3-16,2 1 5 0,0 1-5 0,-3-3 5 15,6 0-1-15,-5 0-6 0,5 1 3 0,2 0 2 16,-2-2-5-16,4-1 1 0,1 1 2 0,-2-1-1 16,5 0-1-16,-3 0 0 0,8 0 1 0,-9 0 2 15,9 0 0-15,-10-1-2 0,10 1-3 0,-5 0 5 16,5 0-3-16,0 0 1 0,-8 1-3 0,8-1 1 15,0 0 2-15,0 0 0 0,-7-1 0 0,7 1-2 16,0 0 1-16,0 0 0 0,0 0-2 0,0 0 1 16,0 0 7-16,0 0-1 0,-9 1 4 0,9-1 2 15,0 0 0-15,0 0-1 0,0 0 2 0,0 0 0 0,-3-4-5 16,3 4-1-16,0 0 3 0,0 0 0 0,0 0-5 16,0 0 0-16,0 0 0 0,0 0 4 0,0 0-4 15,0 0-1-15,0 0-1 0,0 0 2 0,0 0-3 16,0 0 1-16,0 0 0 0,0 0-8 0,0 0 0 0,0 0 5 15,0 0 4-15,0 0-1 0,0 0-3 16,0 0 2-16,0 0-1 0,0 0 3 0,0 0-2 16,0 0 0-16,0 0 0 0,0 0 0 0,0 0 0 0,0 0 1 15,0 0 0-15,0 0-1 0,0 0-2 0,0 0-1 16,0 0 3-16,0 0-1 0,0 0-2 16,0 0 0-16,0 0 2 0,0 0-1 0,0 0 0 0,0 0 2 15,0 0-2-15,0 0 0 0,0 0 0 0,0 0-1 16,0 0-1-16,0 0 1 0,0 0-3 0,0 7 5 15,0-7-2-15,2 6 0 0,-1-2-1 0,-1 1 2 16,1 0 1-16,0 0-2 0,-2 2 0 0,2-3 3 16,1 2 1-16,-2 1-3 0,0 0-4 0,0 0 4 15,-2 3 1-15,4-3 2 0,-2 3 0 0,0-4-1 16,2 5 4-16,-2 0 2 0,0-1 11 0,0 2-2 0,0-1-3 16,0 0 1-16,0 1-3 0,-2 1 4 0,0 3-2 15,2 0-3-15,0-6 2 0,-1 6-4 16,2 0-2-16,-3 1 0 0,1-4 2 0,-1 3-4 0,-2-1 0 15,4 0 1-15,-2-3 2 0,-1 0-1 0,2 0-3 16,-2-2 3-16,3 1 1 0,0 2 6 0,-2-1-2 16,0-2-1-16,1 2 0 0,1-3 1 0,-1 1 2 15,-1-1-3-15,0 1 0 0,2 0-6 0,-2-2 4 0,2 2-1 16,-2-2-3-16,2 2 3 0,-1 2 0 16,0-3-3-16,0 2 6 0,-1-1-1 0,0 1 5 0,-1 2 0 15,1-4-4-15,-1 3 7 0,2 0 4 0,-1-2-11 16,2 0 6-16,0-1 3 0,2 1-1 0,-4-2-3 15,4 2-1-15,-1-1-1 0,-1-1 0 0,0-2 3 16,0 1-6-16,1 1 2 0,1-2 0 0,-2-1-2 16,1 2 0-16,0 1 2 0,0-3 0 0,-1 2-2 15,3 0 0-15,-3-3 0 0,1 4-2 0,1-2-1 16,-2-1 0-16,0 2-2 0,1-2 3 0,0 0-2 16,-1 1 1-16,0-1 2 0,1 1-2 0,-2-1-2 15,2 0 0-15,-1 0 1 0,2-1-3 0,-2 1 2 0,2 0-1 16,-3-1-1-16,4 1 1 0,-3 1 2 15,2-2-2-15,0 1 0 0,-2-1-2 0,2 1 2 0,0-2-2 16,-2 2 1-16,2 0 0 0,0-1-5 0,1-1 5 16,-1-1-2-16,0 2 1 0,0-1-2 0,0 0 0 15,-2-3 4-15,2 2 0 0,1 2-3 0,-3-4-2 16,2 5 2-16,1-2-1 0,-3-3-3 0,2 3 1 16,-2-1-2-16,0-2 3 0,3 5 1 0,-1-1 2 15,-2-4-3-15,0 3 3 0,0-3-3 0,2 5 3 16,-2-5-3-16,0 2-1 0,0-2 1 0,2 5 2 15,-2-5-1-15,0 0-3 0,0 3 2 0,0-3 1 0,0 0-6 16,0 0 5-16,0 0 0 0,0 0-1 16,0 0 2-16,0 0-1 0,0 0 1 0,0 0-5 0,0 0 5 15,0 0-1-15,0 3 0 0,0-3 2 0,0 0 3 16,0 0-6-16,0 0 4 0,0 0-2 16,0 0 0-16,0 0 0 0,0 0-4 0,0 0 6 0,0 0 11 15,0 0 6-15,0 0 0 0,0 0 1 0,0 0 0 16,0 0 0-16,0 0 0 0,0 0 0 0,0 0-1 0,0 0-3 15,0 0-3-15,0 0 3 0,0 0 0 16,0 0-2-16,0 0 4 0,0 0-3 0,0 0 1 16,17-6-4-16,-10 6 3 0,6-2-8 0,6-3-1 0,12 1 0 15,9 0-8-15,13 0-48 0,4-1-61 0,1 0-104 16,2-4-302-16,2 1-559 0,-5-4 247 0</inkml:trace>
  <inkml:trace contextRef="#ctx0" brushRef="#br0" timeOffset="1180.01">29425 9024 30 0,'4'1'52'16,"-4"-1"1"-16,5 2 0 0,0 1 3 0,-5-3-5 15,4 2 4-15,1-2-1 0,-1 4-1 0,-4-4-10 16,10 0 0-16,-10 0-4 0,9 0 0 0,-4 0-2 16,-5 0-3-16,8 0-14 0,-8 0 16 0,0 0-10 15,10 0 0-15,-10 0 1 0,4-2-4 0,-4 2-1 16,0 0-1-16,8-2 0 0,-8 2 0 0,0 0-10 0,6-1 4 16,-6 1-6-16,0 0 9 0,0 0-3 15,0 0-2-15,0 0 6 0,4-1 0 0,-4 1-8 0,0 0 12 16,0 0-2-16,3-5 2 0,-3 5-4 0,0-4-3 15,0 4 2-15,0-5-3 0,0 5 0 0,-3-6 3 16,3 6 1-16,-4-7-1 0,3 6-2 0,1 1-4 16,-5-7-2-16,1 5-2 0,0-3 5 0,0 3-7 15,4 2 2-15,-6-1 0 0,1-2 1 0,1 2-5 16,4 1 3-16,-9-5-2 0,5 5-2 0,4 0-1 16,-10-3-5-16,10 3-14 0,0 0-41 0,-13 3-160 15,9-3-235-15,-1 2 105 0</inkml:trace>
  <inkml:trace contextRef="#ctx0" brushRef="#br0" timeOffset="29394.13">28737 7064 73 0,'0'0'113'0,"0"0"-7"16,0 0-7-16,0 0-8 0,0 0-10 0,0 0-2 15,0 0-5-15,0 0-3 0,0 0-2 0,0 0-8 16,0 0 1-16,0 0-6 0,0 0-3 0,0 0 5 16,0 0-2-16,0 0-5 0,0 0 0 0,0 0-4 15,0 0-2-15,0 0 1 0,0 0-3 0,0 0 0 0,0 0-5 16,0 0 4-16,0 0-5 0,0 0-2 16,0 0 4-16,0 0-4 0,0 0 1 0,0 0-1 0,0 0-1 15,0 0-1-15,0 0 2 0,0 0-1 0,0 0-1 16,0 0-3-16,0 0 1 0,0 0-2 0,0 0-2 15,0 0 6-15,0 0-7 0,0 0 4 0,0 0-1 16,0 0 0-16,0 0-4 0,0 0 0 0,0 0-2 16,0 0-3-16,0 0 2 0,0 0-5 0,0 0 4 0,0 0 0 15,0 0-3-15,0 0 4 0,0 0-5 16,0 0 2-16,0 0-3 0,0 0 2 0,0 0-2 0,0 0-1 16,0 0-3-16,0 0 3 0,0 0-2 0,0 0 2 15,0 0-2-15,0 0-2 0,0 0 1 0,0 0-2 16,0 0-3-16,0 0 0 0,0 0 2 0,0 0 1 15,0 0-4-15,0 0 2 0,0 0-2 0,0 0 1 16,0 0-3-16,0 0 3 0,0 0-4 0,0 0 1 16,0 0-6-16,0 0 5 0,0 0-2 0,-13-3 3 0,13 3-1 15,0 0-1-15,-3 4-2 0,3-4 2 0,-4 5 3 16,4-5-1-16,-1 2-2 0,1-2 2 0,-1 5-3 16,1-5 0-16,-3 5 0 0,2-1 8 0,-2-1-3 15,2 1 2-15,0-1-2 0,1 4 8 0,-1-3-7 16,-1 1 0-16,1 0-1 0,1 1 0 0,-2 0 2 15,4 1 6-15,-1 1-7 0,-2-3 1 0,1 1 0 16,0 4 0-16,0-4-1 0,-2 1 0 0,2-1-1 0,0 0 1 16,2 3-2-16,-1-5-1 0,1 3 3 15,-1 0-2-15,1-4-3 0,0 1 2 0,0 0-1 0,1 0-2 16,1 0 0-16,-2-2 0 0,2 0 3 16,0 2-2-16,1-2 1 0,1 0 1 0,-6-2-3 0,8-2-4 15,-8 2 3-15,10-1 0 0,-5 0 1 0,-1-3-1 16,1 3 3-16,1-3-1 0,-3 1 0 0,3 0 2 15,-3-2-5-15,4 2 2 0,-4 1 1 0,1 0-3 16,0-1 0-16,-4-1-1 0,4 0 2 0,1 0 1 16,-3-3-1-16,5 4 0 0,-6 0 2 0,1-1-2 0,-2 1 1 15,2 0-2-15,2 1 0 0,-4 2 2 0,1-5 1 16,2 1-2-16,-3 4 4 0,-3-5-1 0,3 5 0 16,0 0 5-16,4-4 0 0,-4 4 2 0,0 0 4 15,-1-5-5-15,1 5 0 0,1-5-1 0,-1 5-1 16,-1-5-3-16,1 5-2 0,-3-7 4 0,2 4-2 15,1 3-1-15,-4-5-1 0,4 5 2 0,-5-2-4 16,0-1-1-16,1 0-5 0,-1 2-9 0,-1-2-5 0,0 1-6 16,1-1-10-16,-1 1-22 0,2 0-28 0,-2 1-31 15,1 0-34-15,-1-2-46 0,1 0-201 0,-2 2-431 16,2-2 190-16</inkml:trace>
  <inkml:trace contextRef="#ctx0" brushRef="#br0" timeOffset="30482.02">28821 7146 127 0,'0'0'213'16,"-4"-4"-13"-16,4 4-16 0,0 0-13 0,-1-4-19 16,1 4-12-16,0 0-16 0,0 0-13 0,0 0-11 15,0 0-7-15,-7-2-9 0,7 2-6 0,0 0-8 16,0 0-4-16,-1-2-1 0,1 2-5 0,0 0 0 0,0 0 3 15,0 0-3-15,0 0-4 0,0 0-2 16,0 0 0-16,0 0-2 0,0 0-7 0,0 0-2 0,0 0-4 16,0 0-3-16,0 0-6 0,-9 4 0 0,7 0-5 15,-3 0 1-15,2-1-4 0,-1-2-3 0,0 2-3 16,-1-1 0-16,3 0-2 0,-4 4-1 0,1-4 0 16,0 3-2-16,0-2-3 0,0 1 1 0,0-2-5 15,0 3 3-15,0-4 0 0,-2 3-3 0,5-3 1 16,-3 1-2-16,1 1 3 0,4-3-3 0,-4 4 0 15,4-4 0-15,-4 1-1 0,4-1-1 0,0 0 3 0,0 0-5 16,0 0-1-16,-2 2 1 0,2-2-5 0,0 0 2 16,0 0-2-16,0 0-1 0,0 0-3 0,0 0-2 15,0 0-7-15,15-9-6 0,-12 6 4 0,2 1-5 16,1-1 0-16,-1 2 0 0,-1-1 3 0,0-1 1 16,-4 3-4-16,6-2 4 0,-6 2 0 0,5-2 4 15,-5 2 3-15,5-2 2 0,-5 2-2 0,7-2 2 16,-7 2 1-16,0 0-2 0,0 0 0 0,6 0-2 0,-6 0 3 15,0 0 2-15,0 0-1 0,0 0 4 0,0 0-1 16,0 0 2-16,-2 7 0 0,2-7 1 0,-2 6-1 16,2-2 1-16,-4 0 3 0,2-1-3 0,-1 3 1 15,0-4 0-15,0 1 3 0,1-2-4 0,2-1 2 16,0 0 1-16,-2 7-1 0,2-7-1 0,-4 4 4 16,4-4-4-16,0 0-2 0,0 0 1 0,0 0 0 0,0 0 3 15,0 0 1-15,0 0-4 0,16-3-7 16,-16 3-4-16,11-5 0 0,-6 2 0 0,-1 0 3 15,0 1 1-15,4 2-1 0,-2-2 3 0,-1-3 1 0,-1 3-1 16,0 1 2-16,-4 1 1 0,6-2 5 0,-6 2 3 16,4-1 2-16,-4 1 5 0,0 0 5 15,0 0-2-15,0 0 2 0,0 0 0 0,0 0-1 0,0 0 2 16,0 0 0-16,0 0 0 0,0 0 0 0,-18 6 0 16,14-2 2-16,4-4-2 0,-9 3-2 0,4-3 1 15,5 0-2-15,-5 1 0 0,5-1-1 0,-6 0-3 16,6 0 3-16,0 0-4 0,-7 1-4 0,7-1-11 15,0 0-12-15,0 0-17 0,0 0-23 0,0 0-32 16,0 0-47-16,-6-2-195 0,6 2-362 0,-3-3 161 0</inkml:trace>
  <inkml:trace contextRef="#ctx0" brushRef="#br0" timeOffset="31206.15">28753 7150 7 0,'0'0'163'0,"0"0"-15"0,0 0-12 15,0 0-13-15,0 0-11 0,0 0-12 16,0 0-8-16,0 0-3 0,0 0-15 0,7-8-6 0,-7 8-2 16,0 0-8-16,0 0-1 0,3-4-5 0,-3 4-8 15,2-4-1-15,-2 4-8 0,2-2 1 0,-2 2-4 16,1-5 1-16,-1 5-3 0,2-7-4 0,0 4-4 16,-2 3 2-16,4-4-9 0,-4 2 3 0,0 2-7 15,0 0 2-15,2-5-6 0,-2 5 6 0,0-3-1 16,0 3-1-16,0 0-2 0,0 0 7 0,0 0-4 15,0 0-2-15,0 0-2 0,0 0 0 0,0 0 2 0,0 0-1 16,0 0-6-16,0 0 4 0,0 0 0 0,0 0-1 16,0 0 0-16,-8 9 0 0,5-6-4 0,2-1 1 15,-2 2 2-15,3 2-2 0,-3-4 0 0,0 3-1 16,2-2 4-16,0 4-3 0,-1-5-1 0,2 2 1 16,0 0-4-16,-2-1 1 0,2-3 1 0,0 8 0 15,2-5 4-15,-2 0-5 0,0-3-1 0,3 4 2 16,-1-2-4-16,-2-2 1 0,7 1 1 0,-7-1-1 0,9-4-4 15,-4 3-2-15,-1-1 0 0,2 1 5 0,2-2 0 16,-1 1-1-16,-2 0-2 0,2 0-1 0,-7 2 6 16,6-6 6-16,-2 5-1 0,-1-1 3 0,-3 2-2 15,2-3 5-15,2 0 5 0,-4 3-1 0,1-4 1 16,2 0 5-16,-3 4 2 0,0-4-1 0,0 4-6 16,0 0 3-16,-3-5-2 0,3 5-4 0,-1-4-2 15,1 4 2-15,-4-2-3 0,4 2-4 0,-9-3-19 16,4 0-29-16,1 3-38 0,-3-2-47 0,0 2-179 15,-3-3-332-15,2 2 146 0</inkml:trace>
  <inkml:trace contextRef="#ctx0" brushRef="#br0" timeOffset="36727.49">29598 8964 30 0,'0'0'141'0,"0"0"-10"0,0 0-3 15,0 0-7-15,0 0-8 0,0 0-4 0,0 0 0 16,0 0-10-16,0 0-2 0,0 0-6 0,0 0-6 15,0 0-2-15,0 0-8 0,0 0-3 0,0 0-3 0,0 0-2 16,0 0-5-16,0 0-6 0,0 0 2 0,0 0-2 16,0 0-3-16,0 0-6 0,0 0-3 0,0 0 0 15,0 0-1-15,0 0-7 0,0 0-3 0,0 0-1 16,0 0-3-16,0 0-1 0,0 0-8 0,0 0 0 0,0 0-1 16,0 0-4-16,0 0-3 0,0 0 3 15,0 0 1-15,0 0-4 0,0 0 2 0,0 0-4 16,0 0 0-16,0 0-4 0,0 0 1 0,0 0 0 0,-1-7 2 15,1 7 3-15,0 0 0 0,0 0 1 0,-6-5 0 16,6 5-2-16,0 0-2 0,0 0 2 0,0 0 0 16,0 0-2-16,-3-3 2 0,3 3-3 0,0 0-1 15,0 0 7-15,0 0-6 0,0 0 2 0,0 0-1 16,0 0 0-16,0 0 1 0,0 0 2 0,-2-5-2 16,2 5 3-16,-1-4-2 0,1 4 0 0,0 0 3 15,0 0 0-15,-5-3-4 0,5 3 0 0,-4-2 1 0,4 2-2 16,-5-3-1-16,5 3-1 0,-4-1 0 0,4 1-2 15,-5-1 4-15,5 1-2 0,-5-3 1 0,5 3-2 16,-4-2 1-16,4 2-2 0,-5-3-3 0,5 3 1 16,0 0-1-16,-4-3 1 0,4 3 0 0,0 0 1 15,-7 0-2-15,7 0-1 0,0 0 0 0,-7-1 2 16,7 1 0-16,0 0 0 0,-4-3-1 0,4 3 2 16,0 0 0-16,0 0-1 0,0 0-5 0,0 0 5 15,0 0-2-15,0 0 0 0,-7-1-1 0,7 1 1 0,0 0-2 16,0 0 2-16,0 0-1 0,0 0 2 0,0 0-2 15,-7-1 1-15,7 1 1 0,0 0-2 0,-5-3 1 16,5 3 1-16,-4-2 3 0,4 2-2 0,0 0 0 16,0 0-3-16,-9 0 4 0,9 0 3 0,0 0-4 15,-7-2 0-15,7 2-1 0,0 0 2 0,0 0-2 16,0 0 1-16,0 0-4 0,0 0 2 0,0 0 1 16,-7 3 0-16,7-3-1 0,-4 2 0 0,4-2 2 0,-1 3 0 15,1-3 2-15,-4 1-2 0,4-1 0 16,-5 5-2-16,5-5 2 0,-2 5-3 0,2-5 1 0,-3 6 0 15,-1-2 1-15,3-3-3 0,1-1 1 0,-2 6 0 16,0-1-1-16,2-5 0 0,0 5 1 0,0-3 0 16,0-2 2-16,0 7-2 0,0-4 0 0,0-3-2 15,0 0 0-15,0 6-4 0,0-3 0 0,0-3-1 0,4 5-1 16,-4-5 4-16,0 3 1 0,0-3 0 0,0 0-2 16,5 4 0-16,-5-4 3 0,1 2-2 0,-1-2-6 15,4 3-1-15,-4-3-4 0,0 0-4 0,9 2-1 16,-5-1-2-16,-4-1 3 0,0 0-5 0,9 0 1 15,-8 2 2-15,-1-2 3 0,10 0-3 0,-10 0 4 16,11 2-1-16,-6-2 2 0,-5 0 2 0,10 1 0 16,-5-1 1-16,-5 0 3 0,9 1 0 0,-9-1-1 15,8-1 3-15,-8 1-2 0,6 2 4 0,-6-2 1 0,6 0 2 16,-6 0 2-16,0 0-1 0,0 0 2 0,6 2-2 16,-6-2 1-16,0 0-1 0,0 0 3 0,2-7 2 15,-2 7-3-15,2-5-2 0,-4 0-8 0,1 1-11 16,0-1-13-16,-1-2-22 0,1 2-23 0,-2-6-17 15,2 2-33-15,-1-3-48 0,-2 5-140 0,-2-3-341 16,-1 1 152-16</inkml:trace>
  <inkml:trace contextRef="#ctx0" brushRef="#br0" timeOffset="52026.19">28605 7575 134 0,'0'0'142'0,"0"0"-14"0,0 0-7 0,-4 3-13 15,4-3-8-15,0 0-11 0,-4 1-6 16,4-1-9-16,0 0-10 0,0 0 0 0,-7 0-9 0,7 0-4 16,0 0-1-16,-6 3-1 0,6-3-7 0,0 0 0 15,0 0-1-15,-8 0 3 0,8 0 0 0,-5 0-1 16,5 0-5-16,0 0 3 0,0 0-4 0,0 0-1 15,0 0-2-15,-4 3-8 0,4-3-1 0,0 0 0 16,0 0 0-16,0 0-8 0,0 0 0 0,0 0-1 16,0 0-1-16,0 0-1 0,0 0-2 0,0 0-2 0,-7-6 5 15,7 6-10-15,-2-2-1 0,2 2 3 0,-4-3 1 16,4 3-4-16,0 0 2 0,-3-4 3 0,3 4 3 16,0 0-2-16,0 0 3 0,-3-3-1 0,3 3-1 15,0 0 2-15,0 0-4 0,0 0-2 0,0-6 2 16,0 6-2-16,0 0 1 0,8-1-2 0,-8 1 0 15,0 0 2-15,6-3-2 0,-6 3 0 0,7 0-1 0,-3-1-1 16,-4 1-1-16,10 0 2 0,-10 0-5 16,9 0 3-16,-9 0 1 0,11 0 2 0,-3 1 3 0,-4 0-4 15,4-1 1-15,-3 5-3 0,-1-3 2 0,1 0-4 16,1 1 2-16,-1 0-1 0,-1-1 1 0,-1 2-2 16,-2-1 1-16,3-2 1 0,-1 3-3 0,-2 3-2 15,0-5 3-15,-1 4 2 0,0 0 0 0,0-3 1 16,0-3-1-16,0 7-3 0,0-3 3 0,0-1-2 15,-1 3-1-15,0-2-2 0,-1-1 1 0,1-1 0 16,-3 4 2-16,3-1-1 0,-4 0 1 0,2 0 0 0,-1-2 0 16,-1 3-1-16,3-4 0 0,-2 3 0 0,-3-2 0 15,5-1 0-15,-1 2 4 0,-1-1 2 0,3-1 3 16,1-2 0-16,-9 2 6 0,9-2-1 0,-3 5 3 16,1-3 1-16,2-2 3 0,-4 3 2 0,0 0-3 15,4-3-1-15,-5 1 0 0,5-1-1 0,-5 1-4 16,5-1 0-16,0 0 0 0,-9 2-3 0,9-2-2 0,0 0-1 15,-3 2 1-15,3-2-1 0,0 0-2 0,0 0 2 16,0 0-2-16,-2 6-1 0,2-6-1 0,0 0 2 16,0 0 1-16,0 0-4 0,0 0 1 0,0 0 0 15,4 5 2-15,-4-5-3 0,5 4 3 0,-5-4 1 16,5 1 0-16,0 0-3 0,-5-1 0 0,5 3 4 16,-5-3-2-16,10-3 0 0,-10 3-1 0,12-1 0 15,-7 1-2-15,-5 0-3 0,12-1 4 0,-7-1-4 16,1 2 3-16,2-1-3 0,-8 1-5 0,10 0-10 15,-10 0-8-15,13-1-7 0,-8 1-5 0,-5 0-4 0,9 0-9 16,-2-1-10-16,-7 1-8 0,11-2-7 0,-7 0-6 16,0-1-17-16,1 0-13 0,-1 1-12 0,-2-2-14 15,2 1-20-15,0-2-110 0,-2 0-287 0,1 1 127 16</inkml:trace>
  <inkml:trace contextRef="#ctx0" brushRef="#br0" timeOffset="52425.93">28755 7539 69 0,'0'0'159'0,"0"0"-11"0,0 0-9 0,0 0-4 16,0 0-3-16,0 0-7 0,0 0-1 0,0 0-9 16,0 0-11-16,0 0 0 0,0 0 1 0,0 0-7 15,0 0-11-15,0 0-6 0,-11 10-5 0,9-7-7 16,-1 1 6-16,1-2 3 0,-1 5-3 0,-1-2-6 15,2-1-6-15,0 1-4 0,0 1-2 0,1 1-1 16,-1 0-5-16,4 0-5 0,-2 0-3 0,0-2-4 0,1 2-5 16,0-1-2-16,2-2-2 0,-2 1-3 0,0 2-5 15,2-2 2-15,-1 3-5 0,1-3-4 0,1 1-1 16,1-3 4-16,-3 1-2 0,2 3-2 0,1-3-2 16,2-3 0-16,-2 3-4 0,-1-3 0 0,1 2-3 15,-1 1 1-15,-2-3-2 0,-2-1 1 0,5 3 1 16,-5-3-1-16,5 1-1 0,-5-1 2 0,4 1-1 15,-4-1-3-15,4 2 0 0,-4-2-2 0,0 0 0 0,0 0 1 16,1 5 0-16,-1-5 1 0,0 0 0 16,0 5 1-16,0-5-1 0,0 0-1 0,-1 5-1 0,1-5-1 15,-4 2-2-15,4-2-4 0,-4 1-8 0,4-1-17 16,0 0-18-16,0 0-17 0,-10 0-25 0,4 0-34 16,6 0-33-16,-7-4-51 0,0 2-155 0,0 0-394 15,2-3 174-15</inkml:trace>
  <inkml:trace contextRef="#ctx0" brushRef="#br0" timeOffset="52640.24">28785 7553 59 0,'10'0'192'0,"-1"0"-18"0,4 3-19 15,-3-6-13-15,-1 3-14 0,0 0-13 0,1 0-16 0,-1 0-6 16,-1 3-9-16,0-6-18 0,-1 3-16 0,-7 0-16 16,11 0-20-16,-11 0-21 0,6 0-23 0,-6 0-37 15,8 0-44-15,-8 0-88 0,9-1-215 0,-9 1 96 16</inkml:trace>
  <inkml:trace contextRef="#ctx0" brushRef="#br0" timeOffset="53483.05">28997 7621 4 0,'0'0'234'0,"0"0"-18"0,0 0-17 0,0 0-16 16,0 0-18-16,0 0-12 0,0 0-14 0,0 2-13 15,0-2-13-15,2 5-12 0,-2-5-13 0,0 5-6 16,2-2-6-16,-2-3-8 0,0 4-2 0,0-4 1 15,0 7-3-15,-2-3-1 0,2 1-1 0,-2-1-6 16,0 1-2-16,-1 0-2 0,1-3-9 0,0 3-3 0,2 3-2 16,-4-4-6-16,4-2-2 0,-2 1-3 15,1 3-1-15,1-6-4 0,-2 6 0 0,0-5-3 0,2-1-2 16,0 5-2-16,0-5 0 0,-3 6-5 0,3-6 2 16,0 0-3-16,0 0 2 0,0 0-3 0,0 0-1 15,10-11-3-15,-8 7 1 0,0-1-2 0,-2 1-2 16,4 0 4-16,-2 0-2 0,1-2-1 0,-3 0 1 15,4 3-3-15,1 0 2 0,-5-1 0 0,0 4 0 16,3-4-1-16,-1 1 2 0,-2 3-1 0,0 0 0 16,4-4-2-16,-4 4 1 0,5 0 1 0,-5 0-3 0,4-3 1 15,-4 3 1-15,0 0-1 0,5-1 0 0,-5 1 2 16,0 0-1-16,0 0-1 0,0 0 2 0,13 3 1 16,-13-3-4-16,0 0 3 0,0 0-5 0,6-1 3 15,-6 1 0-15,0 0 0 0,4 3 0 0,-4-3 0 16,4 3 3-16,-4 1-2 0,0-4 0 0,1 4 1 15,-1 1-2-15,3-3 1 0,-3 3-3 0,0-5 3 0,0 5-3 16,1-1 2-16,-1-4-1 0,0 0 0 16,0 4 1-16,0-4 2 0,0 0 2 0,0 0-2 15,0 0-2-15,-1 3-3 0,1-3-2 0,0 0-4 0,0 0-2 16,0 0-2-16,0 0 0 0,0 0-1 0,5-12 1 16,-1 8 1-16,-2-1-3 0,1 4 3 0,-2-3 2 15,3 0-1-15,-4 4 2 0,3-6 0 0,-1 5 4 16,3-2-4-16,-2 0 7 0,-3 3-2 0,6-3-1 15,-6 3 2-15,12 0 0 0,-12 0 2 0,10 4-1 16,-5-3-1-16,-1 1 2 0,1 0-2 0,-5-2 1 0,10 5 1 16,-7-4 3-16,1 0-3 0,0 1 1 0,0 3-2 15,-1-4 2-15,-3-1 0 0,5 3 1 0,-5-3-2 16,4 3 2-16,-4-3-1 0,4 3 0 0,-4-3-2 16,3 2 2-16,-2 2 0 0,0-1 0 0,2-2 2 15,-3-1-3-15,0 0 2 0,1 6-1 0,0 0 2 16,-1-2-3-16,0-4-2 0,0 2 3 0,0-2-1 15,0 4-1-15,0-4 1 0,0 0 1 0,5 3-2 0,-5-3 5 16,0 0-2-16,0 0 1 0,0 0-2 0,5-9 1 16,-5 9 0-16,4-4 2 0,-3-3 1 0,-1 7-4 15,4-4-1-15,-2 2 4 0,0-1-3 0,-2 3 0 16,5-4-1-16,-5 4-1 0,7 0 2 0,-7 0-2 16,0 0 3-16,7-1-3 0,-7 1 3 0,4 5 0 15,1-5-3-15,-5 0 1 0,5 4 0 0,-1-3 2 16,-4-1 0-16,5 4-2 0,-1-3 1 0,-4-1-3 15,4 4 1-15,-4-4-15 0,1 3-19 0,-1-3-32 0,0 0-47 16,0 0-60-16,0 0-205 0,0 0-411 0,0 0 182 16</inkml:trace>
  <inkml:trace contextRef="#ctx0" brushRef="#br0" timeOffset="53679.77">29163 7492 4 0,'0'0'225'0,"0"0"-18"15,0 0-22-15,0 0-10 0,0 0-18 0,0 0-17 16,0 0-14-16,0 0-15 0,8 10-22 0,-8-10-36 16,5 4-41-16,-2-3-44 0,-3-1-56 0,6 0-140 15,-6 0-246-15,10 0 109 0</inkml:trace>
  <inkml:trace contextRef="#ctx0" brushRef="#br0" timeOffset="54142.06">29333 7553 103 0,'16'5'136'0,"-14"-2"-7"15,-2-3-7-15,4 4-8 0,-4-4-8 0,3 2-3 16,-3-2-7-16,2 3 0 0,0 0-7 0,-2 1-7 16,0-4-2-16,1 5-5 0,0-4-2 0,-1 5-5 15,0-1-7-15,1 0-9 0,-1 0-4 0,-1 2-7 16,1-1-1-16,0-1-5 0,0-2-3 0,-1 1-4 15,1 1-4-15,0-1-5 0,1 1-2 0,-1-2-3 0,0-3 4 16,0 0-3-16,3 5-6 0,-3-5-1 16,1 2 3-16,-1-2-4 0,0 0 0 0,0 0-3 0,13-4 7 15,-8 0-5-15,0-1 0 0,1 1-1 0,1-4 4 16,0 1 1-16,0 1-3 0,2-1 4 0,0 3 3 16,-2-1-2-16,-3 2 5 0,1 1 2 0,0-1 1 15,0 1 1-15,-5 2 15 0,9 0 10 0,-9 0-1 16,9 5 2-16,-6 0-1 0,1 0-5 0,-2 4 0 15,6-1-3-15,-7-1-4 0,4 1-4 0,-5 1-2 16,4-1-3-16,-1 3-1 0,-3-1-3 0,2 2-6 0,-2-3-12 16,0 2-22-16,0-7-36 0,0 4-43 15,0-4-52-15,0 1-238 0,0-5-421 0,0 2 186 0</inkml:trace>
  <inkml:trace contextRef="#ctx0" brushRef="#br0" timeOffset="56791.54">28336 7906 59 0,'0'0'145'0,"0"0"-11"0,0 0-8 15,0 0-10-15,0 0-7 0,0 0-8 0,0 0-10 16,4 2-4-16,-4-2-5 0,0 0-3 0,0 0-3 15,0 0-3-15,0 0-7 0,0 0-3 0,0 0-6 16,0 0-6-16,0 0 2 0,6 0 1 0,-6 0-4 16,0 0 0-16,0 0-5 0,7 3-5 0,-7-3-3 15,4 0-2-15,-4 0-5 0,0 0-2 0,5 2 0 0,-5-2-4 16,0 0 1-16,0 0-7 0,5 1-3 0,-5-1 5 16,0 0 2-16,9 2 1 0,-4-1 4 0,-5-1-4 15,9 0-2-15,0 1 0 0,-1 0-2 0,2-1-4 16,4 0-1-16,-1 2 0 0,-1-2-2 0,5 0 0 15,2 0-2-15,-2 0-4 0,2 0 5 0,-1 0-6 16,1 0-2-16,4 0 3 0,-5-3-3 0,4 1 0 16,-2 2 1-16,0-2-1 0,1-1-1 0,0 0 1 15,-1 2-2-15,3-2 2 0,5 1-2 0,-9-1 1 16,2 0-5-16,-1 1-3 0,7-3 0 0,-4 1 1 0,-3 1-6 16,8-1 2-16,-11 1 0 0,6-2 1 0,-5 3-6 15,1-3 1-15,4 3-2 0,-1-1 2 0,-1 1 3 16,2 2 0-16,-3-4 1 0,2 1 1 0,5 2 0 15,-1-3 2-15,-4 1 0 0,-4 2-2 0,5 0-5 0,-1 1-6 16,-3 0-5-16,0-4 4 0,1 4-3 16,-3-3 1-16,-3 2 0 0,0 0 1 0,0-2 0 15,4 3 4-15,1-3-1 0,-8 1-4 0,9 1 8 0,-7 1-5 16,3-3 7-16,1 2 0 0,4-1 1 0,-4 1 0 16,0 0 1-16,1 1-1 0,3 0 1 0,-6-1 3 15,4 0 2-15,0 0 4 0,0-2 1 0,-1 2 10 16,1-2 3-16,4 1 3 0,-6-2 5 0,2 2 2 15,-1 0 3-15,-4-1-1 0,-2 1-4 0,5-1 0 16,-2 1-1-16,-3 0 0 0,-1-1-3 0,1 0-1 0,2 2-1 16,-5 1-4-16,5-1-1 0,-5-3-1 15,0 4-2-15,0 0 1 0,-1 0 0 0,-2 0 0 16,2 0-3-16,2 0 2 0,-4-1 1 0,2 2 0 0,-1 1-2 16,-1-2-4-16,0 2 5 0,-6-2 0 0,11-2 2 15,-11 2 0-15,10 0-1 0,-10 0 3 0,6 0 7 16,-6 0-3-16,7 0-1 0,-7 0 4 0,0 0-3 15,6 2 1-15,-6-2-2 0,0 0 2 0,0 0-4 16,0 0 1-16,6 0-4 0,-6 0-2 0,0 0 3 16,0 0-3-16,0 0-1 0,5-5 2 0,-5 5 0 0,0 0-2 15,0 0 1-15,0 0 6 0,0 0-5 0,0 0 3 16,0 0 1-16,0 0 2 0,4-2 3 16,-4 2 1-16,0 0 0 0,0 0 2 0,0 0-3 0,0 0 2 15,0 0-2-15,0 0-2 0,0 0 1 0,-9-5-1 16,9 5-3-16,-3-3-2 0,3 3-4 0,-4-4-1 15,4 4 1-15,-5-5 0 0,2 2 3 0,-1-1-4 16,1 1-3-16,0-3 1 0,-2 1-1 0,1 0-2 0,0 0 0 16,1-5-4-16,0 2-2 0,0-2 3 0,-1 1-4 15,-1-1 0-15,1-4-1 0,-1 3 2 16,1-4 0-16,0 2 0 0,3 1-2 0,-5-4 5 0,2 0 0 16,1 0-4-16,0 3 7 0,0-4-4 0,-1 10 0 15,2-4 3-15,0 3-2 0,1-4 0 0,-3 4 1 16,3 0 0-16,0 1 3 0,-2 1-3 0,3 1 4 15,-4 2-2-15,4-1-2 0,-1 0 2 0,1 4-2 16,-4-6 1-16,4 2 0 0,0 4 1 0,0 0-3 16,0-6 2-16,0 6 1 0,0 0 0 0,0 0 1 0,0 0-1 15,-2-2-2-15,2 2 1 0,0 0-1 0,-7-2-1 16,7 2 4-16,0 0 0 0,0 0-3 16,-9 4 7-16,9-4-6 0,-5 3 1 0,5-3 0 0,-6 0 2 15,6 0-2-15,-10 1-3 0,10-1 1 0,-11 0 1 16,11 0 0-16,-10-1-5 0,3 1-1 0,1-3-1 15,-3 2 0-15,-3-2-1 0,-1 1-2 0,0-1 1 16,0 3 3-16,0-3-2 0,-6-1 3 0,-1-1 1 16,2 4 5-16,0 0 6 0,0-2 0 0,-1 2 5 0,-3-2 1 15,-1-2-5-15,3 5 0 0,-3-1 0 16,3 1 2-16,-1-2 2 0,1 1-1 0,-1 1-3 0,2-1 1 16,-3 1 2-16,3 0-6 0,2 0 5 0,-2 1-4 15,3-1-1-15,2 0 1 0,1 0-2 0,-5 0 0 16,0 0 2-16,-1 0-3 0,-3 1 2 0,4 1-4 15,0-2-2-15,-1 0 1 0,1 1-5 0,-1-1 0 16,0 2-11-16,-1-2 1 0,-1 0 2 0,3 2-3 16,-1-1 1-16,-1-2 5 0,3 1 0 0,-2 0-1 0,-2-2 6 15,6 2-3-15,-7-2 6 0,6 4-2 0,2-2 0 16,1 0 4-16,-1 0-3 0,4 0 1 0,-3 0 5 16,3 3-5-16,-1-3-2 0,4-1 4 0,-3 1-1 15,-1 0-3-15,2 1-4 0,2 0 3 0,0-1-3 16,7 0 0-16,-13 0-4 0,3 2-2 0,1-2-1 15,2 1 2-15,-2-1 4 0,1 0-3 0,0 3 4 16,-1-3 1-16,0-3 1 0,-1 3 4 0,-1 0 0 16,3 3-2-16,-3-3 3 0,-1 0-1 0,1 0 1 15,0 0 0-15,4 0 1 0,-1 1 2 0,-5 0-1 0,3-1-1 16,-3 4 3-16,3-1-2 0,1-3 1 0,-4 2 0 16,4 1-1-16,-4 0 2 0,2 1-1 15,3-3 0-15,3 0 6 0,-2 2-5 0,0-2 2 0,0 1-2 16,0 0 1-16,-1 0 2 0,0 0-1 0,-1-1 2 15,2 2 5-15,-1-2 1 0,1 2 3 0,1-3-3 16,6 0-4-16,-11 0 7 0,3 0-8 0,2 3-1 16,1-2-2-16,1 1 1 0,-1-1-2 0,0 1 4 15,1 1-2-15,4-3 2 0,-10 0-5 0,10 0 2 0,-9 2 3 16,9-2-7-16,-8 0 2 0,8 0 0 0,-5 1 0 16,5-1 1-16,0 0-4 0,-5 1 5 0,5-1-1 15,0 0-2-15,-7 1 0 0,7-1 0 0,0 0 2 16,0 0 2-16,-7 1 5 0,7-1 1 0,0 0 1 15,0 0 3-15,0 0-1 0,-8 0-2 0,8 0 0 16,0 0 0-16,0 0-3 0,0 0 0 0,0 0-2 16,0 0 1-16,0 0-6 0,0 4 5 0,0-4-1 15,0 0 3-15,0 0 0 0,0 0-4 0,0 0-2 16,0 0 0-16,0 4 2 0,0-4 0 0,0 0-1 0,0 7 1 16,0-7 0-16,0 0 0 0,0 3 1 0,0-3-5 15,-1 5 4-15,1-5 1 0,0 6 3 0,0-6-2 16,0 7 5-16,0 0 3 0,0-1 2 0,0 0-3 15,0 0 1-15,1 5 9 0,1-1 4 0,-2-1 0 16,2 11 10-16,-2-2-5 0,0 0-2 0,0 1-2 16,2-1 1-16,0 1-5 0,-1 0-5 0,-1-2-3 15,3 2-1-15,0 1-23 0,-1-4-42 0,3 1-54 0,-2-6-86 16,-1-1-285-16,-1 1-513 0,2-6 228 0</inkml:trace>
  <inkml:trace contextRef="#ctx0" brushRef="#br0" timeOffset="65857.97">28790 7098 16 0,'0'0'152'0,"0"0"-12"0,0 0-14 15,0 0-5-15,0 0-10 0,0 0-10 0,0 0-6 16,0 0-10-16,0 0-2 0,0 0-10 0,0 0-8 0,0 0-6 16,0 0-3-16,0 0-2 0,0 0-6 0,0 0 0 15,0 0-6-15,0 0-5 0,0 0-1 0,0 0-1 16,0 0 1-16,0 0-5 0,0 0 2 0,0 0 0 16,-3-10-1-16,3 10-4 0,0 0-1 0,0 0-6 15,0 0 4-15,0 0 2 0,0 0-3 0,-6-2-4 16,6 2 0-16,0 0 1 0,0 0-6 0,-3-4 1 0,3 4-1 15,0 0-4-15,-4-3-3 0,4 3 1 0,-2-5-4 16,2 5 4-16,0 0 0 0,-7 0-2 0,7 0-4 16,0 0 3-16,-7-3-5 0,7 3 2 0,0 0 1 15,0 0-1-15,0 0-3 0,0 0 1 0,-5 0 6 16,5 0-5-16,0 0 2 0,0 0-3 0,0 0 0 16,0 0-3-16,0 0 3 0,0 0-1 0,-10 1 2 15,10-1-2-15,0 0-1 0,-8 2 0 0,8-2-2 16,-6 0 4-16,2 4 1 0,4-4-1 0,-6 3 0 15,3-1 0-15,3-2-1 0,-5 3 3 0,1 1-2 0,0-3-7 16,4-1 8-16,-7 4-2 0,4-3-2 0,3-1 0 16,-4 4 1-16,4-4 3 0,-5 6-2 0,4-5 1 15,1-1-4-15,-3 5 5 0,2-2-4 0,1-3 0 16,-5 6 0-16,4-4 1 0,1-2 1 0,-3 5 1 16,2-1 2-16,1-4-3 0,-1 5 3 0,1-1-3 15,-3 1-2-15,6-1 0 0,-3 0-1 0,1-1 3 16,-1 3 0-16,0-2-1 0,0 1 3 0,1 0-2 0,2 2 3 15,-2-4-3-15,0 0-3 0,0 2 5 0,1 1 0 16,-1-5-3-16,2 1 0 0,-2 1-3 0,0 1 1 16,3 0 0-16,-4-4 2 0,4 5-1 0,-1-4-7 15,2 2-1-15,-3 0 5 0,2-2-5 0,1 0 4 16,-5-1-4-16,9 2 0 0,-9-2 1 0,8-2 4 16,-8 2-8-16,9 0 2 0,-9 0-1 0,0 0 1 15,9-1 5-15,-7-3 1 0,-2 4-4 0,7-2 5 0,-5 1 0 16,-2 1-1-16,6-2 4 0,-6 2-1 15,3-5 0-15,-3 5 0 0,2-7 0 0,-2 6 1 0,4-3 1 16,-4 4-2-16,2-7-1 0,0 2 2 0,0 3-2 16,-1-2 2-16,1 1-2 0,0-3 1 0,0 2 3 15,0-1 0-15,-2 0-1 0,2 3 3 0,-2-2 3 16,0 4 3-16,1-6-2 0,-1 6 4 0,0-5-3 16,-1 0 1-16,1 5 3 0,-2-5-6 0,0 0 1 0,0 4-2 15,2 1 3-15,-2-5-3 0,2 5 2 16,-3-3-4-16,3 3 2 0,-6-3-1 0,6 3-1 0,-6-2-14 15,0 2-6-15,6 0-20 0,-7-2-20 0,1 1-34 16,-1 0-41-16,1 1-149 0,-3-1-302 0,1 1 134 16</inkml:trace>
  <inkml:trace contextRef="#ctx0" brushRef="#br0" timeOffset="76891.17">29082 7171 45 0,'2'-14'81'16,"-2"14"10"-16,0 0-13 0,3-3-14 0,-3 3 6 16,0 0-10-16,1-2 0 0,-1 2-5 0,0 0-6 15,0 0-2-15,3-3-3 0,-3 3-7 0,0 0 5 0,0 0 2 16,0 0-10-16,10 0-6 0,-10 0-3 15,0 0-2-15,10 0-7 0,-10 0 5 0,8 1-4 0,-4 1-4 16,-4-2 2-16,12 0-5 0,-5 0 1 0,-1 0 1 16,2 0 2-16,-1 1-4 0,1-1 0 0,-1 1-7 15,4 0-6-15,-3-1 9 0,-1 0 2 0,7 1-6 16,-5-1-1-16,-2 0-5 0,0 1 3 0,2-1-2 16,-4 2-5-16,4-2 8 0,-1 0 1 0,-3 0-3 0,5 0 2 15,-1-2 11-15,-1 2-11 0,1 0-5 16,-9 0 6-16,14 2-8 0,-6-4 1 0,0 4 2 0,0-2-5 15,0 0 14-15,1 0 0 0,1 2-6 0,0-2-3 16,-1 0 7-16,5 0-5 0,-5 2-3 0,3-2-3 16,-1 0 11-16,-4 2-8 0,5-4-3 0,-3 2 3 15,3 0 1-15,-1 0 3 0,1-2 2 0,-3 2-4 16,2-4 0-16,0 3 4 0,-1 0-8 0,0 0 5 16,0 0-1-16,-3 0-3 0,0 1 4 0,2-2 2 15,-1 1-7-15,0 1 11 0,0 0-16 0,-1 0 16 0,-1 0-4 16,3 0 3-16,-9 0-10 0,14 0 8 15,-7 0 1-15,0 1-2 0,1 1 6 0,2 0-8 0,-1-1 1 16,0 1 2-16,4 2-5 0,-3-4 7 0,3 2-4 16,-2-2-4-16,1 2 12 0,7-1-12 0,-7-1 8 15,7 1-5-15,-8-1-1 0,8-1 11 0,-6 0-13 16,2-1 5-16,-2 2 0 0,1-2 5 0,-1 2-8 16,1 0 2-16,-4-2 0 0,3 0 6 0,1 2 0 15,-1 0-4-15,0 0 1 0,0 2-5 0,-1-4 2 16,0 2-2-16,-1 0 5 0,2 2-6 0,-1 0-1 0,2-2 6 15,-3 0-2-15,-1 2 5 0,4-2 0 0,-2 0-1 16,2 2 4-16,-4-2-7 0,-1 0-2 0,4 2 0 16,-3-1 2-16,-2 1-5 0,-2-2-20 0,2 1-32 15,-3-1-34-15,-5 0-56 0,6-1-158 0,-6 1 69 16</inkml:trace>
  <inkml:trace contextRef="#ctx0" brushRef="#br0" timeOffset="-205682.81">24382 1968 4 0,'0'0'106'0,"0"0"-2"0,0 0 2 0,0 0 6 15,0 0-3-15,0 0 3 0,0 0-12 0,0 0-6 16,0 0-8-16,0 0-6 0,0 0 2 0,0 0-9 16,-20-2-9-16,17-1-4 0,3 3-6 0,0 0-3 15,-8-4-4-15,6 1-7 0,-1 1-5 0,3 2 10 16,-4-2 4-16,4 2 1 0,-4-4 4 0,4 4 3 16,-2-4 2-16,2 4 1 0,-3-5 6 0,3 5 2 15,0 0-17-15,4-7-2 0,0 6-5 0,0-3 0 16,0 1-4-16,-1 2-6 0,4-2 1 0,0 2-6 15,-7 1-5-15,15 0-2 0,-4-1-5 0,-2 0 4 16,3 3-2-16,-1 1-2 0,-1 0-4 0,4-1 3 16,-4 2-4-16,-1 1-2 0,-1 0 3 0,2 2-5 0,-1-2 0 15,0 3-2-15,-5-1 0 0,2-2-5 16,-2 0 6-16,-1 1-4 0,-1 0-2 0,-2-1 1 16,0 1 0-16,0 0 3 0,-1 0-1 0,0 0-1 0,-2-1-3 15,-1 0 4-15,-1 0-1 0,0-1-1 0,0 1 0 16,-3 0 0-16,3 0 0 0,-1 0 0 0,0-3-2 15,-1 2 0-15,1 0 0 0,-1-2 2 0,2 1 1 16,0-1-1-16,1 0-4 0,-2-2 6 0,-1 4-2 16,1-4 0-16,-1 1 0 0,1 2-1 0,2-2 5 15,4-1-4-15,-7 1 1 0,7-1 0 0,-6 2 2 16,6-2-1-16,0 0-1 0,-7 2 4 0,7-2 0 16,0 0-1-16,0 0 5 0,0 0-4 0,0 0 1 15,0 0 0-15,0 0 6 0,0 0-5 0,0 0 8 16,0 0 0-16,0 0 4 0,0 0 3 0,0 0-5 15,0 0 3-15,-6 0 0 0,6 0-2 0,0 0 1 16,0 0-4-16,0 0 2 0,0 0-3 0,0 0 4 16,17-4-9-16,-17 4-4 0,9 0 7 0,-2 0-9 15,-1-1 2-15,-6 1 8 0,14 0-11 0,-5 3-1 16,-4-1-1-16,6-1 8 0,0 1-11 0,-2 1 6 16,5-1-2-16,-5-2-2 0,1 2 2 0,4-2 1 15,-5 2-4-15,2-1 2 0,-4-1-1 0,1 0 3 16,0 2-4-16,-1-2 2 0,5 0-3 0,-3-2 1 0,-2 4 1 15,2-2-1-15,-1 0-1 0,-2-3 2 16,1 2 1-16,-7 1-2 0,11-1 0 0,-6-1-2 16,-5 2-1-16,9 0 3 0,-5-1-3 0,-4 1 3 15,6-1 1-15,-6 1-5 0,4-5 1 0,-4 5 3 0,0 0-3 16,0 0-2-16,0 0 1 0,0 0 2 0,0 0-3 16,0 0 2-16,0 0-1 0,0 0 2 0,0 0 2 15,0 0-5-15,0 0 0 0,0 0 4 16,-18 6 1-16,18-6-4 0,-5 1 2 0,5-1-1 0,-7 3 2 15,4-2-2-15,3-1 2 0,0 0 0 0,-6 3-1 16,3 0 3-16,3-3-2 0,-4 6 1 0,4-2 0 16,0-4-1-16,0 4 2 0,0 1 0 0,0-5 1 15,0 7-3-15,3-4 3 0,1-1 0 0,3 3 5 16,0-3-6-16,0-2 2 0,1 3-1 0,2-2-2 16,3-1 1-16,-4-1-2 0,1 2-1 0,0-2 2 15,1 1 0-15,-4-2 0 0,1 0 0 0,-3-2-3 16,3 0 5-16,-4 1 2 0,2-2-5 0,-3-2 10 15,-1 3-9-15,1 0-2 0,-3-4 8 0,0 2-7 16,-3-1 2-16,2 2-2 0,-3 0-2 0,0-2 1 16,-2 3 1-16,-2-1-1 0,4 1 0 0,-1 3 1 15,1-4 2-15,-2 4-6 0,2-1 0 0,4 2 3 16,-13-3-3-16,13 3-16 0,-9 3-13 0,1-3-27 16,1 2-33-16,-1 1-32 0,3-3-33 0,-2 3-71 15,-4-2-154-15,6-1-414 0,-1 1 184 0</inkml:trace>
  <inkml:trace contextRef="#ctx0" brushRef="#br0" timeOffset="-205082.22">24871 2116 56 0,'0'0'91'16,"0"0"-4"-16,0 0 8 0,0 4-8 0,0-4 6 0,0 0 4 15,0 0 3-15,0 0-1 0,0 0 11 0,0 0-8 16,0 0-7-16,0 0-7 0,0 0-1 16,0 0-8-16,0 0-4 0,0 0-6 0,0 0 0 0,0 0 4 15,0 0-7-15,0 0-7 0,8-11-5 0,-8 11-1 16,6-3-4-16,-5 1 3 0,3-1-5 0,0 1-1 16,0 0-1-16,0-3-9 0,2 5-5 0,-2-3-2 15,1 0-3-15,-1 1-1 0,0-1-6 0,1 3 2 16,0-1-1-16,1-2-7 0,1 3 3 0,-2-3-2 15,-5 3-4-15,12 1 0 0,-5 1-2 0,-2-2 0 16,3 3 1-16,-3-2-3 0,4 0-3 0,-4 1 1 16,1-1 3-16,0 3-4 0,-1-1 2 0,1 3-3 15,0-3 2-15,1-1-1 0,-2 2 0 0,-1 1 4 16,2-2-3-16,0 1-1 0,0-2-4 0,-1-2 2 16,1 5 2-16,-2-3-1 0,1-1-10 0,-5-1 14 15,8 0-3-15,-8 0 0 0,11 0 1 0,-11 0-3 16,8-1 7-16,-2-3-1 0,-2 3 2 0,1-1 4 15,-1 1 4-15,-4 1-4 0,9-4-1 0,-5 1-3 16,2-3 1-16,-2 5-3 0,0-2 1 0,-3 1 1 16,3-1-3-16,1-1-2 0,-5 4-3 0,9-3 7 15,-4 1-2-15,0 2-7 0,-5 0-29 0,9-3-27 16,-3 3-34-16,-6 0-36 0,13 0-38 0,-6 0-196 16,-1 0-390-16,2-2 173 0</inkml:trace>
  <inkml:trace contextRef="#ctx0" brushRef="#br0" timeOffset="-204515.87">25345 2017 45 0,'0'0'117'0,"0"0"5"16,0 0-4-16,0 0-21 0,0 0 12 0,0 0-14 15,0 0-5-15,0-5-9 0,0 5-4 0,0 0-13 16,12-3 3-16,-10 2-7 0,-2 1-1 0,14 1-13 15,-7-2-1-15,-1 1-8 0,3 0-1 0,-4 1 1 16,3 0-12-16,-2 2-1 0,1-2-2 0,0 2-3 16,-2 1 1-16,2 0-1 0,-3 1-5 0,0-1-5 15,-2 0 7-15,2 2-2 0,-3 1 1 0,2-2-6 16,-3 2-3-16,-2-1 2 0,0-1 1 0,-2 1-1 16,0-4 1-16,-1 2 7 0,3 2-8 0,-4-4-4 15,3 3 2-15,-3-2-3 0,1 1 4 0,0-4-4 16,0 3-1-16,3 0 3 0,-2 0-7 0,1 0 5 15,-1-1 1-15,4-2 0 0,-6 3-1 0,2-2 2 16,4-1 2-16,-4 4 1 0,4-4 0 0,0 0 2 16,0 0 3-16,0 0 8 0,-1 3 6 0,1-3 1 15,0 0 6-15,0 0 2 0,8 4-5 0,-1-4 3 16,-7 0-3-16,12 2-6 0,-4-1-1 0,3-1-5 16,-2 0 2-16,3 0-5 0,5 0-1 0,-4 0-2 15,0 0 0-15,-2 0 2 0,3 0-6 0,-3 2-10 0,-4-4-13 16,6 2-14-16,-3 2-28 0,-2-2-18 0,3-2-15 15,-3 2-18-15,0 0-10 0,-2-1-15 0,3-1-129 16,-4-2-281-16,-1 1 126 0</inkml:trace>
  <inkml:trace contextRef="#ctx0" brushRef="#br0" timeOffset="-204150.77">25633 2046 11 0,'0'0'151'0,"-3"-5"-12"0,3 5-6 16,0 0 0-16,3-6-5 0,-3 6-20 0,0 0-6 15,3-4-8-15,-3 4-14 0,7-2-4 0,-7 2-5 16,5-2 1-16,-5 2-3 0,4-1 6 0,-4 1-10 16,0 0-4-16,0 0-9 0,8-1-8 0,-8 1-3 15,8 1-1-15,-8-1-6 0,8 3-5 0,-5-2-2 16,1 0-1-16,-4-1-3 0,3 5 1 0,1 0-18 16,-1 0 12-16,-2 0-6 0,-1 0-2 0,-1 2-2 15,0-1 7-15,-2 0-6 0,0 1-2 0,1 0 6 16,-2 2-5-16,-1-1 1 0,1-5-2 0,0 4-2 15,-1 0 3-15,0-2-4 0,1-2-1 0,2 3 3 16,-2-3 0-16,1-1-3 0,1 2 1 0,-1-2 7 16,3-2-3-16,-5 3 1 0,5-3 5 0,0 0 6 15,-1 4 5-15,1-4 7 0,0 0 0 0,7 2-8 16,-1 0 2-16,-1-1-5 0,2-1-1 0,0 2 3 16,4-1-4-16,-1 0-2 0,3 2-3 0,-1-3-1 15,1 2-1-15,-1 0-8 0,1-1-29 0,1-1-29 16,-1 3-34-16,-3-3-35 0,4 1-53 0,-2-1-149 15,-1-1-352-15,1-2 157 0</inkml:trace>
  <inkml:trace contextRef="#ctx0" brushRef="#br0" timeOffset="-202510">25998 2063 44 0,'0'0'91'0,"0"0"-11"15,0 0 0-15,0 0-4 0,0 0-8 0,0 0-10 16,0 0 8-16,0 0-7 0,-4 2-5 0,4-2 1 15,0 0 1-15,0 0-2 0,0 0-6 0,0 0 3 16,0 0 2-16,0 0-8 0,0 0 1 0,0 0 0 16,0 0-3-16,0 0-3 0,0 0-3 0,0 0 2 15,0 0 1-15,0 0 3 0,0 0-6 0,0 0-8 16,0 0 2-16,0 0-6 0,0 0-2 0,0 0-2 16,13 3-1-16,-13-3-5 0,0 0 2 0,10 0-6 15,-10 0 2-15,8 1 2 0,-2-1-5 0,1 1-3 0,-7-1 7 16,10 2-2-16,-5-1-6 0,5-2-1 15,-2 2 3-15,-2 0-5 0,5-1-3 0,1 1 3 16,-1 1-1-16,1-2 3 0,0 3-3 0,2-3-2 16,-3 0 1-16,4 1 3 0,1-1 0 0,-6 0-11 0,8 0 13 15,-5 1-1-15,2-1-2 0,2 0 0 0,-3 0 0 16,4 2 1-16,-4-1-2 0,3-2-3 16,-3 2 1-16,2 0 2 0,2-2-3 0,0 1-2 15,-4 0 4-15,2 0 3 0,4 1-1 0,-1 0-5 0,-1-1-2 16,1 0 7-16,3 0 2 0,-3 0-11 0,4 2 8 15,1 0 2-15,-3 1-4 0,9-3-1 16,-3 0 1-16,4 3 0 0,-4-1 7 0,0 0-12 16,1-2 2-16,-1 1 4 0,-5 0 0 0,5 0 3 0,-5-2-2 15,1 1 3-15,4 1-9 0,-5-2-3 0,-3 1 4 16,3 0 2-16,-2 0 3 0,1-2-2 16,-4 2 0-16,1 0 1 0,1 0-2 0,2-2-6 0,-1 0 6 15,1-1 1-15,-1 1 0 0,-3 2 0 0,3-3 4 16,-1 3-1-16,-6-2-4 0,8-1-1 0,-3 3 0 15,3-3 3-15,-2 3-1 0,1-4 5 16,0 2-8-16,7 2 1 0,-6-1 2 0,6 2 0 0,0-2-2 16,1 0-2-16,3 2 6 0,0 0-2 0,-2-1-1 15,2 2 0-15,0-2 0 0,-1 0 1 0,2 4 0 16,-4-4-2-16,4-1 5 0,-2 2-6 0,-1-1 2 16,-2-1-3-16,1 2 6 0,-5-2 2 0,-2 1-3 15,-2-3-8-15,2 3 4 0,-2-2 0 0,-1 2 1 16,3-2 2-16,-1 2 0 0,1 0 2 0,-1 0-5 15,3-3 1-15,-4 5-4 0,4-2 9 0,-4-2-7 0,3 2 7 16,1 2 2-16,0-1-1 0,5 0-4 16,-5 0 3-16,6-1-1 0,-1 5-7 0,0-4 2 15,2 3 6-15,-3 0-3 0,0-4-3 0,-5 3 0 16,6 2 5-16,-9-1 1 0,1-2-7 0,-1 1 2 0,-2 0 6 16,2-3-2-16,0 4 2 0,-6-2-2 15,1-1 0-15,-1 1-9 0,-1-1 8 0,7 0 1 16,-6 0-3-16,-1 1 1 0,1-1 0 0,5 1-1 15,-5 1-3-15,1-1 8 0,-1 2 0 0,-2-2-7 0,4-2 6 16,-6 0-4-16,5 0 4 0,-1 1-2 16,1-1 3-16,-2 0-10 0,1 0 9 0,-1 0-6 15,0 0 8-15,0 0-3 0,0 0-1 0,-3 0-1 16,2 0 0-16,1 0 0 0,0 0 2 0,-1 0-1 0,-1 0-1 16,1 0 4-16,-1 0-5 0,1 0 1 15,-6 0-3-15,5 0 2 0,-4 0-1 0,1 0-1 0,1 0 5 16,-8 0-12-16,14 0 11 0,-10 0-1 15,-4 0 2-15,11 0-2 0,-7 0 0 0,-4 0-3 0,13 0 6 16,-8 0-5-16,1 0-13 0,0 2 17 0,-6-2-6 16,10 2 7-16,-6-1-4 0,-4-1 5 0,10 0-5 15,-6 3 1-15,-4-3 0 0,10 1 2 0,-10-1-2 16,5 0 1-16,-5 0 10 0,6 1-2 0,-6-1 1 16,0 0-12-16,7 0 16 0,-7 0 3 0,0 0-1 15,0 0-1-15,0 0 2 0,6-1-4 0,-6 1-1 16,0 0 7-16,0 0-6 0,0 0-5 0,0 0 2 15,0 0 1-15,0 0-4 0,0 0-2 0,0 0-2 16,6-2 2-16,-6 2-4 0,0 0 0 0,0 0 3 16,0 0-2-16,0 0-6 0,0 0 12 0,0 0-5 15,0 0-3-15,0 0-3 0,0 0 11 0,0 0-10 16,0 0-1-16,0 0 3 0,0 0 1 0,0 0 1 16,0 0-2-16,-1 8 0 0,1-8-3 0,0 0 6 15,0 5-7-15,0-5 5 0,0 0-1 0,0 5 0 16,0-5-2-16,0 4 3 0,0-4 3 0,1 3-6 15,-1-3 7-15,0 0-4 0,2 4 2 0,-2-4-5 0,0 0 5 16,0 0 9-16,0 0 14 0,0 0 14 16,0 0 2-16,0 0 0 0,0 0-5 0,0 0-3 15,0 0 1-15,0 0-5 0,0 0-4 0,0 0 1 16,0 0-5-16,0 0-1 0,0-12-2 0,0 12 2 0,0 0-9 16,0 0 0-16,0 0-3 0,2-4 1 0,-2 4 0 15,0 0-8-15,0 0 5 0,0 0-1 16,0 0-2-16,0 0 1 0,0 0-5 0,0 0 4 15,0 0 2-15,0 0-3 0,-16 6 2 0,16-6-2 0,-4 3-2 16,4-3-1-16,-3 5 2 0,1-3-2 0,2-2 1 16,0 0 2-16,0 0 1 0,-3 3-3 15,3-3-2-15,0 0 4 0,0 0 2 0,0 0 10 0,0 0 5 16,0 0 9-16,0 0 0 0,0 0-6 0,0 0 2 16,0 0-4-16,0 0-3 0,0 0-3 0,0-13-3 15,0 13 1-15,2-5-3 0,-2 5 5 0,1-4-6 16,-1 4-1-16,0-5 0 0,0 5-3 0,1-4-1 15,-1 4-2-15,1-4-22 0,-1 4-31 0,0 0-28 16,0 0-41-16,0 0-52 0,-17 3-218 0,17-3-422 16,-11 0 187-16</inkml:trace>
  <inkml:trace contextRef="#ctx0" brushRef="#br0" timeOffset="-201569.71">26039 2070 22 0,'0'0'91'0,"0"0"-7"0,0 0-3 0,0 0-19 0,0 0 0 16,0 0-3-16,0 0-8 0,0 0-9 0,0 0-2 16,0 0-7-16,0 0 0 0,0 0-1 0,0 0 5 15,3 3 2-15,-3-3 1 0,2 4-11 0,-2-4 6 16,0 5-2-16,0-5 1 0,0 5 6 0,0-1-9 15,0 3-1-15,0-4-6 0,0-3 5 0,0 8-12 16,0-2 4-16,0-1-1 0,0-2-6 0,-1 2 9 16,1-5-7-16,0 7 3 0,0-4-2 0,0-3-9 15,-3 2 3-15,3-2 4 0,2 6-2 0,-2-2 1 16,0-4-6-16,0 0 4 0,0 0 1 0,1 3-2 16,-1-3 6-16,4 4-22 0,-4-4-46 0,0 0-167 15,0 0-236-15,18-7 104 0</inkml:trace>
  <inkml:trace contextRef="#ctx0" brushRef="#br0" timeOffset="-200900.81">27337 1517 95 0,'0'0'138'0,"0"0"-14"0,0 0-11 0,0 0-15 16,0 0-8-16,0 0-14 0,-6 0-8 15,6 0-1-15,0 0-9 0,-13 7-5 0,9-5-3 0,-1 2 6 16,-1 0-10-16,-2 2-11 0,1 0-1 0,0 0-2 15,0 4-3-15,1-3-7 0,-1 3 3 0,0-1 0 16,1-1-3-16,-2 3-4 0,3 0-2 0,1 1 2 16,-2 3 0-16,2-2-6 0,1-1 4 0,1 3-1 15,1-2-5-15,2-2 3 0,1 1 2 0,2-2-2 16,-1 0-2-16,3 0-2 0,-3-1 1 0,3 0-6 16,2-1 4-16,-2-1-2 0,1-4 0 0,-1 2 4 15,4-1-4-15,-1-1-2 0,0-1 4 0,4-2 2 16,-7-2-10-16,3 2 6 0,-5-4 6 0,5 1 10 15,-4 0 2-15,0-2-3 0,-1 1 2 0,1-2 8 16,-2 0 3-16,-2 1 1 0,-1-3-5 0,0 1-2 16,-1 2-4-16,0 0-1 0,-3-2 2 0,-3 5-7 15,2-3 0-15,-2 0 0 0,-1 3-3 0,-4-1-4 16,7 2-1-16,-5 0 1 0,-1 1-2 0,4 2-2 16,0-2 1-16,0 3 0 0,3-1 1 0,-1 1-9 0,-1 1 10 15,-1 0-2-15,1 0-6 0,1 1 6 16,-2-3-11-16,1 3-28 0,2 0-25 0,-2-1-32 15,1-2-21-15,2 1-43 0,-1 0-129 0,3-1-303 16,1-2 135-16</inkml:trace>
  <inkml:trace contextRef="#ctx0" brushRef="#br0" timeOffset="-200445.52">27479 1670 62 0,'0'0'81'0,"0"0"6"0,0 0-10 0,0 0-7 0,-9 9-3 16,7-7-22-16,2-2 15 0,-4 7-15 0,3-4-2 16,-1 1-2-16,2 1 1 0,-2 0-5 15,-1-1 0-15,3 1-6 0,-1 0 5 0,1 2 3 16,1-2 1-16,2-1-6 0,-1 2-1 0,1-1 1 0,1 0 4 16,0-1 1-16,-1 1-3 0,3-2 5 0,2-1-1 15,-2 1-6-15,1-3 2 0,-2 0 7 0,3 0 4 16,-8 0 8-16,11-3 9 0,-4 2-3 0,-2 0-11 15,-1-2 3-15,0-1 9 0,-3 0-3 0,1 0-3 16,2 0-9-16,-4-2-4 0,0 2-3 0,-1 0-4 16,-4-2 0-16,4 1-8 0,-3 3-3 0,0-2-1 15,-1 0-1-15,1 2-1 0,-1 0-9 0,-3 2 1 16,8 0-2-16,-10 0-3 0,4 2-32 0,-1 0-46 16,3 1-48-16,-2-1-60 0,2 1-131 0,4 2-331 15,-2-1 146-15</inkml:trace>
  <inkml:trace contextRef="#ctx0" brushRef="#br0" timeOffset="-198249.45">27754 1692 3 0,'1'-4'116'0,"-1"4"-4"0,3-3-14 16,-3 3-4-16,0 0-5 0,1-4 2 0,-1 4-7 16,0 0 3-16,0 0-7 0,0-5-8 0,0 5 1 15,0 0-17-15,4-2 1 0,-4 2-1 0,0 0-8 16,0 0-11-16,0 0-7 0,0 0 10 0,0 0-9 16,0 0-11-16,-9 10 0 0,6-6 2 0,2 1-2 15,-3 2-13-15,-1-2 10 0,1 3-5 0,0 0-2 16,0 1 4-16,1-3 2 0,-1 4-5 0,2-3-3 15,0 0 1-15,2 0 10 0,-2 3-14 0,4-5-1 16,-2 2 2-16,4 0 2 0,1-2 6 0,-3 0-6 16,9-2 6-16,-5 0-7 0,2-1 3 0,3-2 6 0,0 0-3 15,2-1-3-15,-2-1-3 0,1-3 1 16,0 1 0-16,-2-2-4 0,1-1 5 0,-1 0-1 16,-1 2-4-16,-1-5 4 0,-2 3-2 0,0 2 6 15,-1 1 2-15,-2-1 0 0,0 2 7 0,0-1-6 0,-1 0-7 16,0 3 2-16,-2 1-4 0,4-5 1 0,-3 2-3 15,-1 3 1-15,0 0-4 0,0 0 5 16,0 0-6-16,0 0 1 0,0 0 0 0,0 0 2 16,0 0-3-16,9 9 0 0,-9-5 0 0,-2 1 2 0,-1-1-7 15,3 1 7-15,0 0-4 0,0 1 8 0,-2 2-5 16,-1-2-2-16,2 0 1 0,-2 4 3 0,3-2 2 16,-4-1-5-16,4 0 4 0,-3 3 0 0,1-3-3 15,0-2 3-15,2 5-5 0,-2-3 3 0,2 1 0 16,-2-4-4-16,2 3 7 0,2-1 3 0,-4-5-11 15,2 3 2-15,0-4 3 0,0 6 7 0,0-6-9 16,2 5 5-16,-2-5 7 0,0 0 4 0,0 0 2 16,0 0 1-16,0 0 0 0,0 0-7 0,0 0 5 15,0 0-5-15,0 0 8 0,6-11-1 0,-3 7-2 16,1 0 2-16,0-1-4 0,1 0-2 0,0 0 3 16,4-2 5-16,-4 3 0 0,1-1-3 0,0-3 7 15,0 1-7-15,3 0-5 0,-1-1 1 0,2 1-8 16,-5 1 9-16,3 0-5 0,-3 0-1 0,0 2 1 15,-1 1-4-15,2 0-2 0,-2 2 6 0,-1-2-7 16,-1 0-2-16,-2 3 4 0,7-1 0 0,-7 1-2 16,0 0-2-16,6 5 4 0,0-2-2 0,-2 2-3 15,-3-2 0-15,2 2 3 0,1 0-3 0,-2-3-2 16,0 5 5-16,0-4-2 0,0 0-2 0,-1 2 4 16,-1-5 3-16,1 4-6 0,0-1-4 0,-1-3 8 15,0 0-6-15,0 4 6 0,0-4 0 0,0 0-3 0,0 0 3 16,0 0 0-16,0 0 1 0,0 0-4 15,0 0 2-15,0 0-3 0,7-10 0 0,-6 4 2 16,0 1-6-16,-1 0 9 0,2 2-5 0,-1-4-1 16,0-1 5-16,0 3-4 0,3-2-1 0,-1 1-5 0,1-2 7 15,-2 3-1-15,2-2-3 0,2-2 5 16,-1 4-3-16,2-2 3 0,-1 2-2 0,-2 0 0 16,1 2 0-16,4-3-2 0,-4 0 4 0,0 5-2 15,1-2 0-15,0 0 2 0,-2-1-4 0,0 1 6 0,-1 0-2 16,1 2-3-16,0-3-1 0,1 2 1 15,-1 0-4-15,-4 2-3 0,10 0-6 0,-5-3-3 16,-5 3 4-16,8 0 0 0,-8 0-1 0,5 0 0 16,-5 0 3-16,10 0 0 0,-10 0 0 0,0 0 3 0,11 0 0 15,-11 0 0-15,5-3 0 0,-5 3 6 0,0 0-5 16,0 0 0-16,5-2 4 0,-5 2-3 0,0 0 0 16,0 0 4-16,0 0-4 0,0 0 0 0,0 0-2 15,-9-6 2-15,9 6 5 0,0 0-5 0,0 0-1 16,0 0 7-16,0 0-1 0,0 0 0 0,-12 6 1 15,12-6 1-15,-1 5-2 0,0-2-2 0,1 2 7 16,-4-1-3-16,4 1-3 0,4 0 7 0,-2 1-3 16,-2 0-6-16,3-1 1 0,-2 0 2 0,-1 1-2 15,0 1 0-15,4-1 7 0,-4 1-7 0,1-2 3 16,1-1-1-16,-1 0 2 0,-1 3-2 0,1-3 0 16,-1-4 1-16,0 5-1 0,0 0-1 0,0-5-2 15,0 4 4-15,0-4-2 0,-1 6 2 0,1-2-2 16,0-4 12-16,-3 5-10 0,2-2-6 0,-3-1 8 15,3 1 1-15,-2 2 1 0,2-2-4 0,-4 2 0 16,1-1-9-16,3 1-33 0,0-1-43 0,-2-1-36 16,3-3-58-16,-4 5-112 0,3-2-314 0,-2-1 138 15</inkml:trace>
  <inkml:trace contextRef="#ctx0" brushRef="#br0" timeOffset="-198088.32">28346 1862 41 0,'0'0'201'15,"0"0"-21"-15,0 0-19 0,0 0-21 0,0 0-34 16,0 0-54-16,0 0-80 0,0 0-115 0,0 0-154 16,0 0 69-16</inkml:trace>
  <inkml:trace contextRef="#ctx0" brushRef="#br0" timeOffset="-192883.66">25957 2675 46 0,'6'5'90'0,"-4"-4"-3"0,-2-1-11 0,3 3-1 16,-3-3-5-16,0 0 2 0,5 3-8 0,-3-1-11 16,-2-2-9-16,0 0 2 0,1 3-7 0,-1-3-5 0,4 4 0 15,-4-4-6-15,4 3 2 0,-4 0-3 0,4-1 1 16,-4-2-6-16,1 6 6 0,3-5 6 15,-4-1 5-15,10 4-2 0,-6-3 6 0,1 3-9 0,3-4 10 16,-3 0-4-16,5 1 0 0,-2-1 0 0,2 0-2 16,2 0-4-16,-2 0-5 0,0 0 3 0,2-1 1 15,-2-1-3-15,0-1-4 0,0-1-5 0,2 0-1 16,-1 1-9-16,3 0 6 0,-5-2 3 0,5 1-3 16,-5-2-1-16,4 0-10 0,-1-1 4 0,0-2-5 15,5 0 9-15,-7 2-11 0,7-2 5 0,-4 1-8 16,3-3 0-16,-2 1 8 0,-3 5 1 0,4-5-4 15,-4 3 0-15,3 4-6 0,-5-6 4 0,2 3-3 16,1 1 6-16,-5-1-6 0,3 0-3 0,-3 1 2 16,1-1 5-16,1 0-2 0,-1 0 0 0,-2 2 1 15,-1 0-2-15,3-1-2 0,-3 1 3 0,2-3-2 16,0 2 1-16,2-2 0 0,-4 2 0 0,0 0-5 16,1 2 16-16,0-3 3 0,-1 1-2 0,1-2-1 15,0-1-3-15,-1 3-3 0,0-4-1 0,-2 3 7 0,3-3-3 16,-3 3 6-16,0 0-7 0,0 1 0 15,-1 0 4-15,1 2-2 0,-1-2 1 0,1 0-2 0,-1 0-4 16,0 3-4-16,-1-2 7 0,-1 4 1 0,2-7-3 16,0 4-2-16,0 1 2 0,-2 2-3 0,2-4-4 15,-2 4 5-15,1-4-2 0,-1 4-1 0,2-4 7 16,-2 4-8-16,0-4 1 0,0 4 1 0,2-4 2 16,-2 4 0-16,0 0-6 0,0 0-2 0,0-4 6 15,0 4 2-15,0-5 1 0,0 5-1 0,-2-5-2 16,2 5-4-16,0 0 1 0,0 0 2 0,0 0-2 15,-1-3-1-15,1 3 3 0,0 0-1 0,0 0-2 16,0 0 3-16,0 0-3 0,0 0-3 0,-4-2 0 0,4 2 4 16,0 0-2-16,0 0 6 0,0 0 0 15,0 0-6-15,0 0 0 0,-14 2 2 0,14-2 1 16,-6 4-2-16,2-3 4 0,-2 1 0 0,2-1-3 0,4-1 2 16,-9 2-2-16,9-2 2 0,-4 1 1 0,4-1-2 15,-5 2 4-15,5-2-3 0,0 0-1 0,0 0-1 16,0 0-4-16,-6 0 5 0,6 0 0 0,0 0-1 15,0 0 4-15,0 0 2 0,0 0 0 0,0 0-3 16,0 0 1-16,0 0 4 0,-3-6-1 0,3 6-3 16,0 0-1-16,9-4 2 0,-4 0-1 0,3 0-3 15,1-1 1-15,0 1 3 0,1 1-4 0,1 1 1 16,-6 0-1-16,3-1 3 0,2 3-1 0,-5-2-2 16,1 0-3-16,-6 2-9 0,11-1 11 0,-11 1 0 15,8 1 3-15,-8-1-6 0,6 4 3 0,-5-2 2 16,2 2 1-16,-2 0-2 0,-1 0 3 0,0 1-6 15,0 3 4-15,0-1-4 0,-1 3-41 0,2-1-50 16,-1 3-223-16,-4-3-342 0,4 2 151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37:15.2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16039 7267 72 0,'-4'-6'111'15,"4"3"-9"-15,-1 1-34 0,-2-4 9 0,3 6-8 16,-1-4-4-16,1 4-6 0,0-6-2 0,0 6-3 0,-3-4-5 15,3 4-11-15,-1-5-2 0,1 5-3 0,4-7-6 16,-3 4 2-16,-1 3-6 0,4-4-4 16,0-2 1-16,1 5-1 0,-4-3-4 0,4 1 1 0,-1 0-15 15,0-2 13-15,1 3-3 0,2-1-2 0,0 3-18 16,-2-1-22-16,3-1-39 0,0 0-95 0,2 1-177 16,1 1 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37:40.42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11472 4909 7 0,'0'0'36'0,"0"0"0"0,0 0-1 0,0 0-2 15,0 0 2-15,0 0-1 0,0 0-6 0,19 2 4 16,-19-2-4-16,0 0-6 0,9 0 1 0,-9 0 1 15,12 0-1-15,-7 0-6 0,3 0 2 0,0 0 5 16,1 0-7-16,1 0-2 0,2-2-3 0,-2 2 3 0,3 0-5 16,0-2 2-16,1 2-3 0,-3-3 2 0,2 2 5 15,1 0-11-15,-1 0 2 0,-2 1-4 0,1-1 3 16,1 1-7-16,-2-1 4 0,-2 0 0 0,4-2 3 16,-3 2-3-16,-2-1 0 0,4 0-3 0,0 1 4 15,0-2 8-15,-1 2-12 0,-1 0 0 0,1 1 2 16,0-2-2-16,-1 1-3 0,0-2 3 0,3 2 3 15,-4 1-5-15,1-2-1 0,3 2 3 0,-4 0 0 16,5 0-4-16,-2 0 0 0,-1 0 4 0,3 0-1 16,-1 0-2-16,2 0 4 0,-2 0 2 0,5 0 3 15,0-1-8-15,1 1-2 0,-3 0 6 0,1-1 1 16,2 1-3-16,-6 0 0 0,5 0-1 0,-4-1 3 0,0 1 0 16,-1 1-6-16,1-2 3 0,-3 2 1 15,2-2 1-15,1 2-2 0,-2-1 1 0,2 1 11 16,-1-1-10-16,1 0-2 0,-1 0-2 0,-1 0 9 0,6-2-11 15,1 2 3-15,-6-1 4 0,5 0-4 0,-5-1 2 16,5 1-2-16,-2-2 0 0,2 1 0 0,0-3 2 16,1 4-2-16,2 0 3 0,-5-1-4 0,3-1 1 15,-6 1 6-15,6 1-6 0,-2 0 0 0,2 1-1 16,-1-1 1-16,-5 2-2 0,2-2 4 0,-5 1-2 16,5 0 2-16,-3 1-4 0,0-2 1 0,2 1 1 15,-3 0-1-15,2 0 1 0,1 0 1 0,0 0 3 16,0 0-5-16,3-3 4 0,2 2-1 0,0 1 0 0,-2-2 4 15,1 2-6-15,2 0 0 0,1-1 2 0,0 1-3 16,0 0 3-16,-2-2-1 0,1 4 1 16,2-2-4-16,-4 0-1 0,1 0 0 0,-1 0-7 0,0 0 3 15,0 0-3-15,-5 0 2 0,6 1 3 0,-6-1-1 16,-1 0 0-16,2 0 1 0,-1 0-1 0,1 0 1 16,-1-1 3-16,2 1 1 0,-2 0-2 0,0-2-2 15,-3 2 7-15,3 0-5 0,0 2 3 0,-2-4 1 16,3 1 0-16,-1 2-2 0,-1-2 2 0,0 1 1 15,2 0 2-15,0 0-3 0,-1 0 1 0,6 1 1 16,-2-1-2-16,2 0-2 0,-6-1 4 0,6 1 0 16,0 0 0-16,-1-1-2 0,0 1 1 0,-1 0 4 0,-3 0-4 15,0-1 2-15,0 1-5 0,-1-2 6 16,-1 2-6-16,1 0 5 0,0 0-2 0,2 0 3 0,-3 0-3 16,-1 0 0-16,1 0 0 0,-2 0 0 0,1 0 0 15,0-1 2-15,1 1 0 0,-3 0-3 0,-1 0 0 16,0 0-3-16,1 0 6 0,-2 0-1 0,1-2-2 15,1 2 2-15,1-2-1 0,-1 2 2 0,0 0-5 16,2-1 5-16,1 1-1 0,-2 0 4 0,4-1-3 16,-1 1-3-16,-1 0 7 0,-1 0-8 0,2 0 1 15,-2 0 3-15,0 0-2 0,0 0 4 0,-1 1-6 16,-1-1 1-16,3 1 1 0,-5-2 0 0,1 1-2 16,1 1 1-16,-1 1 1 0,-1-2 1 0,2 0-2 15,4 2 0-15,-7-2-2 0,2 0 7 0,5 1-4 16,-3 1 1-16,-1-2-2 0,-1 1 1 0,1-1 0 0,1 0 0 15,2 1 0-15,-1-1 0 0,1 0 0 0,-1 1 0 16,0 1 0-16,0-2 1 0,1 0-1 0,-1 0-4 16,-1 0 4-16,1 0 0 0,2 1-1 0,-1-1 2 15,-1 2-4-15,-2-2 3 0,5 0-3 0,-2 0 2 16,-2 0-1-16,5 1 4 0,-3-2-1 0,0 1-2 16,3 1-2-16,0-1 2 0,2-1 9 0,-3 1-9 15,0 0 1-15,3 0 1 0,-4 0 0 0,3 0 3 16,-4 0 0-16,2 1-7 0,3-1 2 0,2 3-2 0,-6-2 6 15,1 0-5-15,0 0 2 0,0-1 0 0,3 2 0 16,-3-2 3-16,3 2-4 0,-2-1 0 16,-2 1 0-16,3-1 0 0,0 0 1 0,1-1 1 0,-4 0 2 15,5 0-3-15,0 0-2 0,0 5 1 0,-5-4 4 16,2-2-1-16,2 3-4 0,0-3 2 0,0 2-2 16,-3 0 2-16,5 1 1 0,-2-2-3 0,-1 1 5 15,-3 1-5-15,4-1 4 0,-3 0-2 0,5 0 1 16,-6 0-1-16,7 0 0 0,-3 2-4 0,-2-3 5 15,2 2-2-15,-2-1 1 0,1-1-3 0,2 3-1 16,-2-3 2-16,-3 0 4 0,2 0-1 0,3 0-1 16,0 0 0-16,-4 0-1 0,0 0-1 0,4 0 5 0,1 0-3 15,-2 0-2-15,1 0 0 0,-2 0 3 16,4 1-6-16,-3 0 6 0,-4-1 0 0,1 0-2 16,0 1 0-16,-2 1 3 0,-1-1-2 0,2 0 1 0,0 0-5 15,-6 1-15-15,2-2-12 0,-1 0-36 0,0 1-74 16,-2-1 33-16</inkml:trace>
  <inkml:trace contextRef="#ctx0" brushRef="#br0" timeOffset="21571.81">19705 4756 101 0,'0'0'143'15,"0"0"-10"-15,0 0-11 0,0 0-2 0,0 0-7 16,0 0-3-16,0 0-11 0,0 0-5 0,0 0-5 15,0 0-7-15,0 0-2 0,0 0-3 0,0 0-2 16,0 0-4-16,0 0-4 0,0 0-3 0,0 0-13 16,0 0 11-16,0 0-5 0,0 0-4 0,0 0-5 15,0 0-3-15,-4-5-5 0,4 5 2 0,0 0-6 16,0 0-1-16,-4-5-6 0,4 5-5 0,0 0-5 16,0 0 7-16,0 0-3 0,0 0-1 0,-4-3-2 0,4 3-2 15,0 0 0-15,-1-3-1 0,1 3-5 0,0 0-7 16,0 0 6-16,0 0 1 0,-9-3-4 0,9 3 2 15,0 0-4-15,-4-1 1 0,4 1 0 0,0 0-3 16,-7-1-1-16,7 1 1 0,0 0-3 0,-11 1 2 16,11-1-1-16,-5 1 3 0,5-1-1 0,-9 2-6 15,9-2 4-15,-6 1-1 0,6-1 3 0,-5 3-4 16,5-3 1-16,-3 3-5 0,3-3 0 0,-4 3 5 0,2-1 1 16,2-2-1-16,-6 3-1 0,3 0 1 15,3-3-1-15,-4 4 1 0,3-2-4 0,-3 3 4 16,1-2 0-16,3-3 0 0,-3 4-3 0,1 1 6 15,1-2-1-15,0 1-2 0,-1 1 0 0,2-2 3 0,0-3-3 16,2 6-1-16,-4 0 2 0,2-4-5 0,0 3 5 16,0-5 1-16,0 7 1 0,0-4-1 0,3 1 1 15,-3 1-4-15,1 0 0 0,1-4-6 0,-2 5 8 16,1-1-1-16,1-3 0 0,0 1 4 0,-2-3-2 16,4 5-3-16,-3-2 4 0,3-1-2 0,-2 0 5 15,2 1 0-15,1-1-1 0,0-1-1 0,-5-1 1 16,7 2 0-16,-3-2-1 0,-4 0-2 0,9 2 4 0,-3-2 0 15,-6 0-3-15,8 0-3 0,-8 0 9 16,11 0-5-16,-7-2 0 0,-4 2 2 0,10-3 3 0,-6 2-6 16,-4 1 6-16,6-4-15 0,-2 4-1 0,-4 0 3 15,4-5 0-15,0 3 3 0,-4 2 0 0,1-5 2 16,4 3 2-16,-5 2-1 0,4-5 0 0,-3 3 2 16,-1-3-2-16,0 5 2 0,4-5 2 0,-4 3 0 15,0 2-2-15,3-8-1 0,-3 6 0 0,0 2-2 16,0-7 1-16,0 2-1 0,0 2 4 0,0 3-3 15,0-8-3-15,0 8 4 0,-3-6-3 0,3 2 1 16,0 4-1-16,-1-7-3 0,-2 3 3 0,3 4-2 0,0-5 0 16,0 5 1-16,-1-5 0 0,-2 3 1 0,3 2 0 15,-1-5 0-15,1 5 0 0,-5-2-3 16,5 2 3-16,-5-5-3 0,5 5-1 0,-4-2 4 0,4 2-2 16,-5-2 1-16,5 2-3 0,-5-1 2 0,5 1 2 15,-8-1-2-15,8 1-1 0,-6-1 2 0,0-2 0 16,6 3 0-16,0 0 0 0,-13 0-2 0,13 0 1 15,-7 3 1-15,7-3 0 0,-10 1 0 0,10-1-2 16,-8 1 1-16,8-1 3 0,-7 2-3 0,3-2 0 0,-2 1 0 16,6-1 0-16,-5 4-16 0,2-1-18 15,3-3-23-15,-5 2-27 0,5-2-49 0,0 0-61 16,-3 5-156-16,3-5-379 0,-1 2 167 0</inkml:trace>
  <inkml:trace contextRef="#ctx0" brushRef="#br0" timeOffset="22350.57">19729 4780 40 0,'-5'0'134'15,"5"0"-17"-15,0 0-11 0,0 0-13 0,0 0-6 16,0 0-12-16,0 0-5 0,0 0 4 0,0 0-4 15,0 0 3-15,0 0-2 0,-9-2 2 0,9 2-7 16,0 0-3-16,0 0-3 0,0 0-5 0,0 0-4 16,0 0-2-16,-10 2-6 0,6 1 3 0,4-3-12 0,-8 4 0 15,4-3-5-15,0 2 1 0,1-2-8 0,-1 2 2 16,0-1 2-16,-1 2-10 0,1-3-1 16,0 2 1-16,1-1 1 0,3-2-4 0,-5 5-1 0,2-1-3 15,0-1 5-15,3-3-7 0,0 0 0 0,-6 2 0 16,3 1 1-16,3-3-1 0,0 0 0 0,-5 1-2 15,5-1 4-15,-2 3-3 0,2-3-3 0,0 0 2 16,0 0 2-16,-3 5-3 0,3-5 0 0,0 0 4 16,0 0-1-16,0 0-4 0,0 0 6 0,0 0-1 15,0 0-2-15,0 0-1 0,0 0 4 0,0 0-2 16,0 0-2-16,0 0 1 0,0 0-1 0,0 0 3 16,0 0 0-16,0 0-4 0,0 0 0 0,0 0 0 15,18-5 6-15,-18 5-8 0,7-3 3 0,-2 2-3 16,-5 1 2-16,5-3-3 0,-5 3 0 0,7 0 2 15,-3-2-2-15,-4 2 1 0,8-1-1 0,-2 0-1 0,-6 1-2 16,8-3 2-16,-5 1 1 0,-3 2 5 0,0 0-2 16,7 0-1-16,-7 0-1 0,0 0-3 0,0 0 1 15,5-1 2-15,-5 1-7 0,0 0 0 0,0 0 3 16,0 0 6-16,0 0-7 0,0 0 3 0,4 5-3 16,-4-5 2-16,0 0 1 0,0 0-3 0,0 5 3 15,0-5 1-15,0 0-3 0,0 0 5 0,-5 3-1 16,5-3-2-16,-2 4 2 0,2-4 2 0,0 0 1 0,-6 5 2 15,6-5 1-15,-3 1 0 0,3-1-4 0,-2 4 1 16,2-4-1-16,0 0-3 0,0 0 2 16,-5 1-2-16,5-1 3 0,0 0-3 0,0 0 1 0,0 0 1 15,-4 2 1-15,4-2-1 0,0 0 1 0,0 0-1 16,0 0 2-16,0 0-1 0,0 0-4 0,0 0-29 16,0 0-38-16,0 0-71 0,0 0-180 0,0 0-343 15,4-13 152-15</inkml:trace>
  <inkml:trace contextRef="#ctx0" brushRef="#br0" timeOffset="24448.39">16747 4826 52 0,'0'0'131'0,"0"0"-8"0,0 0-5 16,0 0-10-16,0 0-4 0,0 0-6 0,0 0-5 16,0 0 3-16,0 0-6 0,0 0-3 0,0 0-7 15,0 0-2-15,0 0-5 0,0 0-5 0,0 0-4 16,0 0-7-16,0 0 4 0,0 0-4 0,0 0-1 16,0 0-4-16,0 0 4 0,0 0-6 0,0 0 4 0,0 0-2 15,0-5-1-15,0 5-2 0,0 0-3 0,0 0 2 16,0 0-12-16,0 0 6 0,0 0-3 15,-4-3-4-15,4 3 0 0,0 0 0 0,0 0-2 0,0 0 0 16,0 0-5-16,-4-2-2 0,4 2 0 0,0 0-7 16,0 0 1-16,0 0-2 0,-2-5-1 0,2 5-3 15,0 0-1-15,0 0-4 0,0 0 3 0,0 0-3 16,0 0-2-16,0 0 2 0,0 0-1 0,0 0 0 16,0 0-2-16,0 0-2 0,0 0-1 0,0 0 0 15,0 0-5-15,0 0 2 0,-6-2 3 0,6 2-1 16,0 0-1-16,0 0 3 0,0 0-3 0,-6 7 2 0,6-7-4 15,-4 2 2-15,4-2-5 0,-1 3 7 16,1-3-2-16,-3 4-1 0,3-4 2 0,-1 6-1 16,0-2-1-16,1-4 1 0,-3 4 1 0,3-4 0 0,3 8-4 15,-2-5 4-15,0 2 1 0,-1-5 0 0,2 7-4 16,-1-6-3-16,0 3 5 0,-1-4-4 0,4 5 6 16,-1-3-4-16,-2 1 3 0,-1-3-2 0,2 5 1 15,-2-5 1-15,6 3 0 0,-3-1 3 0,1 1 3 16,0-2 2-16,-4-1 0 0,6 1-1 0,-6-1-1 15,9 0 1-15,-3 0-2 0,-6 0-3 0,13-1 4 16,-9 0-3-16,-4 1-2 0,12-1 4 0,-7-1 0 16,-5 2-5-16,8-2 0 0,-3 1 0 0,-1 1 3 0,-2-3-2 15,-2 3-3-15,9-6 5 0,-5 4 3 16,0-1-3-16,-2 0 6 0,0-1 0 0,0-2-2 0,1 4 4 16,-1-3 1-16,0 1 4 0,-2-3-2 0,2 3 2 15,-2-1-3-15,0-1 1 0,0 3 4 0,0 3-2 16,-2-9-3-16,2 6 0 0,0 3-2 0,-2-8 4 15,0 7-4-15,0-4-1 0,1 2-2 0,-1-1 2 16,2 4-7-16,-6-5 0 0,4 2 0 0,-2 1 2 16,0-1-1-16,-1 2 2 0,3-2-2 0,-4 1-1 15,3 1-2-15,3 1-2 0,-12-5 3 0,12 5-3 16,-6 0 0-16,6 0 2 0,-8-2-1 0,8 2-2 16,0 0 2-16,-9 0 0 0,9 0-4 0,0 0 3 15,-9 0 1-15,9 0 2 0,-7 0-4 0,7 0 1 0,-7 2-2 16,3-2 0-16,4 0 0 0,0 0 0 0,-10 5 1 15,8-4-1-15,-2 1 4 0,4-2-2 16,-8 4-1-16,8-4 2 0,-4 3-8 0,2-1-2 0,2-2-12 16,-3 3-11-16,3-3-19 0,-4 4-21 0,4-4-15 15,0 5-27-15,0-5-25 0,0 0-25 0,3 4-52 16,-3-4-172-16,0 0-418 0,4 4 186 0</inkml:trace>
  <inkml:trace contextRef="#ctx0" brushRef="#br0" timeOffset="25102.46">16811 4801 145 0,'0'0'138'16,"0"0"-11"-16,0 0-15 0,0 0-8 0,0 0-14 0,0 0-4 16,0 0-14-16,0 0-8 0,0 0 2 0,0 0-6 15,0 0 2-15,0 0 0 0,0 0-2 0,-16 3-2 16,16-3-5-16,-5 1-5 0,5-1-3 0,0 0-5 15,-5 2 2-15,5-2-9 0,-5 2-7 0,1 3 2 16,1-2-2-16,-1-1-5 0,0 0 1 0,1 1-2 16,1-1-1-16,-1 3-6 0,3-5 2 0,-5 5-5 15,4-3-3-15,1-2 2 0,-3 4 4 0,3-4 4 16,0 6-9-16,0-6 5 0,0 0 2 0,0 0 3 0,4 4-4 16,-4-4-3-16,0 0 7 0,4 3-4 0,-4-3 6 15,4 0-3-15,-4 0-1 0,0 0-3 0,0 0 0 16,10 0 0-16,-10 0-4 0,9-3 0 0,-9 3 0 15,7-2 0-15,-1 2 0 0,-3-3-3 0,5 2 2 16,-3 0-4-16,-2-3 0 0,2 2 1 0,-5 2 1 16,6-1-1-16,-1-3 3 0,-1 3 0 0,0-4 0 15,-2 2 2-15,2 2-6 0,-4 1 4 0,2-5 3 16,0 3 2-16,-2 2 1 0,1-6 0 0,-1 6-2 16,0-4 0-16,0 4-4 0,0 0-2 0,0 0 1 15,0 0 1-15,-5-3-3 0,5 3-1 0,0 0 1 0,0 0-3 16,-16 5 0-16,12-3 3 0,-1 1-4 0,0-1 2 15,1 0 0-15,0 1-2 0,-1-3 2 16,5 0-1-16,-5 4-5 0,2-1 8 0,1 0-4 0,2-3-3 16,-4 4 4-16,4-4 3 0,-4 3-1 0,4-3-6 15,-4 1 3-15,4-1-2 0,-3 3 2 0,3-3 0 16,0 0 2-16,-3 4-4 0,3-4-10 0,0 0-20 16,0 0-23-16,0 0-39 0,0 0-41 0,0 0-196 15,0 0-357-15,0 0 159 0</inkml:trace>
  <inkml:trace contextRef="#ctx0" brushRef="#br0" timeOffset="25450.05">16843 4841 45 0,'0'0'46'16,"0"0"-62"-16,0 0-16 0,0 0 7 0</inkml:trace>
  <inkml:trace contextRef="#ctx0" brushRef="#br0" timeOffset="47946.09">16321 2334 71 0,'-2'-3'165'0,"-3"2"-6"0,5 1-16 15,-5-4-11-15,1 0-15 0,0 2-10 0,4 2-10 16,-5-3-7-16,1 0-9 0,4 3-13 0,0 0 5 15,-10 0-8-15,10 0-14 0,-9-1 0 0,2 0-6 0,7 1-3 16,-9-3-2-16,3 1-4 0,6 2-3 16,-14 2-2-16,6-1-5 0,-2-1 3 0,-2 2-6 15,2-1-2-15,-4 0 2 0,3-1-1 0,-2 0 2 16,-1 3 5-16,0-1 0 0,0-1-4 0,0 1 2 0,-3 3-6 16,-2-1-2-16,6-1-1 0,-2 1 1 15,-2 1 0-15,-2 0-4 0,2 2-4 0,-2-2 2 16,0-1 0-16,1 4 1 0,-1 0-3 0,2-3 1 0,3 1-2 15,2-1 2-15,-5 3 2 0,4-3 4 0,-2 4 0 16,-1-3-3-16,3 5 2 0,2-5-4 0,0 3-1 16,-1-2 1-16,2 0-1 0,0 1 1 0,0 1-2 15,-1 2-1-15,0 0-1 0,3-1-1 0,1-1 0 16,-1 1-2-16,-1 0 3 0,0 1-3 0,3 5-3 16,-1-7 1-16,2 1 1 0,-1 2-1 0,3-3 0 15,1 3-1-15,-1-2 2 0,2 1-3 0,1-2 0 16,-3 7 3-16,3-6-2 0,-1 2 0 0,0-2-1 15,2 1 0-15,-2-1 1 0,1 2-1 0,2-1 1 0,-2 1-1 16,0 0-1-16,3-2-2 0,-2 4 7 0,-1-2-1 16,3-2-3-16,-2 2 1 0,2-1 1 15,-1 0 0-15,1 1-1 0,3 3 2 0,-2 3-2 0,0-2 0 16,1 2-1-16,1-2 4 0,2 0-2 0,-2-2-1 16,2 1-2-16,-2-5 0 0,4 5 1 15,-3-6 2-15,3 8 1 0,0 0 0 0,3-2-1 0,1 2 5 16,0-1 2-16,0-1 0 0,4 4 8 0,0-2 1 15,4 0-3-15,1 0 0 0,-2 0-1 0,0 2-1 16,2-5 4-16,-5-6 4 0,6 5-2 0,4-2 0 16,-2-1-3-16,1-2-3 0,-7-2 1 0,-1-2-3 15,4 3 0-15,-4-3-1 0,2-1-2 0,-1-1 3 16,1 0 1-16,-1-2-1 0,3 0 2 0,0 1 5 16,4-2-5-16,2-1 0 0,-1-2-3 0,0 0 2 15,3 0 1-15,-3-1 1 0,0 2-6 0,-2-2 0 16,-3 0 1-16,5 1-2 0,-6-1 3 0,3-7 1 15,-3 9 1-15,-4-1-2 0,1-2-2 0,-1-1 4 0,0 2 6 16,-4-2 4-16,0 2-3 0,-1 0 0 16,-2-2-2-16,5 0 0 0,-2-2 3 0,1-1-2 15,-2-1 5-15,1 0-4 0,-3 0 3 0,2-2-3 0,3-9 3 16,-4 7-3-16,-2 1-3 0,2-5-1 0,-2-4 1 16,-1 6 0-16,-4-1-4 0,3-2 1 15,2-3-6-15,-6 3 3 0,0 1-3 0,0-6 3 0,-3 5-2 16,-1-5 1-16,-1 5 2 0,-2 0-1 0,1-6 2 15,-1 1-5-15,-2 7-1 0,-8-7 3 0,4 1-4 16,0 0-1-16,-1 0 1 0,-3-2-1 0,-1 1-1 16,0 0 1-16,-6 4-5 0,6 6 4 0,-5-4-2 15,-3 0 4-15,1-1-1 0,0 3-5 0,-2 1 4 16,-2 1-5-16,4-2 1 0,-5 5 2 0,0 0-9 16,0 1 8-16,-2 1 0 0,-3 1-4 0,3 2 2 15,-3-1 1-15,0 4 4 0,2 0-5 0,1 2-6 16,9-1 7-16,-3 2-1 0,3-1 2 0,1 4 6 15,-1-1-10-15,2 1 2 0,-1 1-3 0,2 1 4 0,-1 1-2 16,4 1 4-16,-6-1-4 0,1 3-2 0,3 0-4 16,-4 1 11-16,2-2 4 0,-2 1-7 15,1-1 1-15,0 3-3 0,0 2 1 0,3-3 0 0,-3 1 2 16,0 1 0-16,2-3 0 0,1 2-1 0,0 1 0 16,-3-1-1-16,4 1 4 0,-1-2-1 15,2 1-3-15,0 2 1 0,-2-1 2 0,5 3-4 16,-4-2-1-16,2-2 3 0,2 4-2 0,-3 1 2 0,6 1 1 15,0-1-2-15,1-6-1 0,-2 6 4 0,2 2-1 16,1-3-1-16,-1 3-1 0,3-2 1 16,-1 2-1-16,-1-5 1 0,1 1 1 0,0-1 1 0,3 0-9 15,-3-1 6-15,0 5 2 0,1-3-2 0,2 3 1 16,-1 0 2-16,-2-4 1 0,3 5-3 0,-1-2 0 16,2-1-2-16,-1 3-1 0,2-4 4 0,4 3 6 15,-1 0-8-15,-3 1 1 0,6 0-1 0,-3-3 1 16,5 1 3-16,0 3-2 0,2-1 0 0,-2-1-2 15,1 1 0-15,3-2 4 0,1-1 9 0,0 3-11 0,3-5 7 16,-3 3-7-16,9-1-2 0,0 2 1 16,-1 0 3-16,2 1-3 0,5 0 2 0,1-3-4 15,3 1 1-15,-1-4 3 0,-1 0 0 0,0 0-3 0,1-3 1 16,3 2 4-16,-3-3-3 0,2 3 0 0,-3-6 2 16,2-1-1-16,-3 1-3 0,0-1-2 15,-2-3 2-15,-10-2-3 0,5 1 6 0,0-3 2 0,-1 0-4 16,4-1 1-16,2-6 0 0,-9 4-1 0,6-8-5 15,-1 0 3-15,1 3 2 0,-8 1 0 16,-1-4 0-16,7-1 0 0,-6 3-1 0,-2-1 1 16,3-1 1-16,-4 4-4 0,-1-2 3 0,0-2-1 0,0 0 3 15,0 2-2-15,-4-2-1 0,2 1-3 0,-6 2 3 16,1-2-2-16,-3 1 1 0,1-2-4 0,-2-2 6 16,2 3-5-16,-4-4 7 0,0 1-2 0,0-1-2 15,0-2-2-15,-3 3 3 0,0-9 0 0,-1 0-4 16,1-1 1-16,-5 1 2 0,5 1 1 0,-2-1 1 15,-2-2-4-15,2 2-6 0,-1-1 6 0,0 9 1 16,-4-6-2-16,0 2 2 0,0-1-2 0,-3-4 4 0,-1 6-2 16,0-3 0-16,0 4 1 0,1 3-3 15,-5-5-1-15,-2 1 3 0,-2 1 0 0,-2 2 2 0,-2-2-4 16,-1 5 1-16,-1 2-2 0,0-1 2 0,-4 2 0 16,4-1 3-16,-3 2-2 0,1 1 1 0,0 3 0 15,0 5 2-15,-4-5-6 0,0 2 2 0,-1 1 2 16,3 4-3-16,-2 0-3 0,1 0 9 0,0 4-6 15,1-4 2-15,1 3 0 0,-1 4 2 16,1-3-8-16,-1 1 8 0,3 2 2 0,1-2 4 0,1 3-9 16,9-1 4-16,-1-1-1 0,2 2 0 0,-2 0-1 15,1 1 2-15,2 3 0 0,-6 3-2 0,0 4 3 16,4-1 1-16,2-2-2 0,-1 6 2 0,1 0-1 16,-1 1-1-16,-1 1-3 0,5 1 2 0,-2-1 1 15,3 1 2-15,1 1-1 0,2 3 0 0,0-2-2 16,4-3-2-16,1 5 4 0,0-3 0 0,1-1 3 15,1-1 2-15,2 1-6 0,4 0 2 0,-1 1-4 0,3-7 4 16,-2 0 7-16,5 5-8 0,-3-5-1 16,6 5 2-16,-1-4-1 0,-3 1-3 0,-2-4 5 15,4 0-7-15,-2 1 4 0,1 1 1 0,-5-2 2 0,6 0-5 16,-5-2 2-16,3 1 0 0,-3-2 0 0,4 2 5 16,-4-7-4-16,3 5 0 0,-2-2-1 0,4 1 0 15,-1 0-4-15,2-1 7 0,0 1 5 0,0 1-6 16,7-1 0-16,-5-2 0 0,4 0-3 0,7 1 0 15,0 0 1-15,6-2-2 0,-2 0 2 0,4-3-3 16,0 0 2-16,6-2-2 0,0 2 4 16,-2-3 0-16,1 1-1 0,2-2-1 0,0-1 0 0,-2 1-1 15,0-3-3-15,2 1 4 0,-2-1 7 0,-4 4-9 16,0-6 5-16,-1-1-4 0,0-1-3 0,-4-3 6 16,-5 4-2-16,3-4 1 0,-7 2 0 0,0-5-5 15,-4 0 0-15,2-3 11 0,-3 5-6 0,6-12-2 16,-7 5 0-16,3-5 1 0,-1-2 1 0,0-1 7 15,-2 2-9-15,2-6-1 0,-3 4 1 0,3-3-3 16,-1-1 5-16,-1-2-4 0,0 4 1 0,0 0 2 16,-3-5-3-16,0 5 4 0,-4-3 1 0,-2 2-3 15,0 1-6-15,-4 7 3 0,-4-10 2 0,2 3 1 0,-5 1-1 16,1 6 0-16,-3-9 0 0,-5 4-6 0,0-2 6 16,-1 1 0-16,-1 4-2 0,-3-1 1 0,1-1 3 15,-1 1-3-15,-3 1 0 0,3 0 0 0,-1 1 2 16,-1 0-3-16,0 1 2 0,4 6-5 0,0 0 3 15,-1 0 2-15,0 4-4 0,-2-1 5 0,2 0 0 16,-1 1 0-16,-10-1-3 0,2 4 3 16,-1 0 0-16,-2-5 1 0,1 8-2 0,7-2 1 0,-7 1 1 15,-1 1-2-15,2 2-2 0,-4 2 3 0,2-2 2 16,8 0 0-16,-6 0-2 0,6 2 3 0,0-1-4 16,2 1 0-16,-2 0 4 0,4 0-2 0,-3 3 1 15,0 1-4-15,2 0 8 0,0 0-5 0,-2 1 0 16,5 1 9-16,-3 4-12 0,2-3 6 0,-1 3-1 15,5-1-3-15,-2-2 2 0,-2 5 0 0,2-3-3 0,2 2 1 16,-2 1 2-16,2 1-5 0,2 1 4 16,-3 9-1-16,3-8-1 0,2 0 2 0,3 1 5 15,0 2-4-15,0-2-1 0,3 6 0 0,0 2 3 0,1-6-2 16,-1-1-1-16,6 1 5 0,0 0-3 0,1 5 2 16,-1-6-5-16,2 5 2 0,-1-4 3 0,-3-1-1 15,5 1-5-15,1-3 3 0,-1-2 1 16,1 3 0-16,-1-1 2 0,2 1 0 0,0-2 1 0,0 1-6 15,1 0 3-15,1-2-1 0,3-1-2 0,0 4 0 16,-2-2 3-16,4-2-2 0,-2 2 3 0,7 3 2 16,0-2-2-16,-2-5 2 0,0 5-2 0,6-3-1 15,-1 1-6-15,3-1 5 0,-2-2 3 0,4-2-1 16,-2 0-1-16,1-3-7 0,-2 2 7 0,-2-4 7 16,5 1-9-16,-3 0 3 0,3-3-1 0,-1 2-2 15,2 0 3-15,-9-3-4 0,3-2 2 0,7 2-4 16,-3-2 0-16,-7-2 2 0,8 0 0 0,-6 0-2 15,-2-2 2-15,10-3-1 0,-1 1 0 0,-3-3-3 16,-1-2-2-16,-1-3 1 0,1-1 1 0,-5-2-4 16,1-2-1-16,0-4-4 0,0-1 2 0,-1-2 4 15,-3-3-2-15,-2-1 3 0,-1-1-1 0,-4-4 6 0,-2 2-3 16,1-14 2-16,-3 15-2 0,-3-2-2 0,-4 1 0 16,-3 0 1-16,-2 1 0 0,-2 2-2 0,-1 0 2 15,-4 1 3-15,3-2-2 0,-4 2-2 16,-3 5 3-16,4 0 4 0,-3-3-1 0,-6 4-3 0,2 0 3 15,-3 4 4-15,-2 2-9 0,-4 2 4 0,1 3 2 16,-3-1 0-16,-6 2 1 0,0 5-7 16,-4 5 5-16,-10-2-4 0,-4 6-19 0,-4 1-46 0,1 2-41 15,-4 2-54-15,5 3-73 0,-6-1-265 0,2 3-545 16,-2-2 242-16</inkml:trace>
  <inkml:trace contextRef="#ctx0" brushRef="#br0" timeOffset="62166.84">11253 13950 37 0,'0'0'78'0,"0"0"-2"16,0 0-8-16,0 0-5 0,0 0-11 0,0 0-6 15,0 0-3-15,0 0-7 0,0 0-13 0,-7 5-14 16,7-5-13-16,0 0-8 0,-4 2-20 0,4-2-12 0,0 0-30 16,0 0-79-16,0 0 36 0</inkml:trace>
  <inkml:trace contextRef="#ctx0" brushRef="#br0" timeOffset="62707.27">11204 13946 8 0,'0'0'73'0,"0"0"-3"0,0 0 5 0,0 0-7 16,0 0 1-16,0 0 4 0,0 0-5 0,0 0-2 0,0 0 4 15,0 0 1-15,0 0 1 0,0 0-5 0,0 0 1 16,0 0-6-16,0 0 5 0,0 0-5 0,0 0-1 16,0 0-1-16,0 0-1 0,0 0-6 0,0 0-3 15,-4-10-1-15,4 10-1 0,0 0-9 0,0 0-2 16,0 0-6-16,0 0 0 0,-3-1-9 0,3 1-2 16,0 0-2-16,0 0 1 0,0 0 2 0,0 0-3 15,0 0-4-15,0 0-2 0,0 0 3 0,0 0-2 0,0 0-2 16,0 0-1-16,-2-4-3 0,2 4 3 0,0 0-1 15,0 0-7-15,0 0 7 0,0 0 0 16,0 0-2-16,-2-5 0 0,2 5-6 0,0 0 5 0,0 0-1 16,0 0-3-16,0 0 2 0,0 0-1 15,0 0-1-15,0 0 1 0,0 0-6 0,0 0-8 0,0 0-26 16,0 0-39-16,0 0-97 0,-5-3-95 0,5 3-290 16,-7 0 129-16</inkml:trace>
  <inkml:trace contextRef="#ctx0" brushRef="#br0" timeOffset="63551.61">11188 13779 24 0,'0'0'114'0,"0"0"-12"16,0 0-10-16,0 0-10 0,0 0-3 0,0 0-15 15,0 0-1-15,0 0-7 0,0 0-13 0,0 0 2 16,0 0-1-16,0 0-5 0,0 0-7 0,0 0-5 15,0 0 3-15,0 0-6 0,0 0 1 0,0 0-5 16,0 0-7-16,0 0 7 0,0 0-11 0,0 0-5 16,0 0-29-16,0 0-39 0,0 0-97 0,0 0-173 15,0 0 76-15</inkml:trace>
  <inkml:trace contextRef="#ctx0" brushRef="#br0" timeOffset="64755.48">13481 13657 63 0,'-8'1'89'15,"3"1"-11"-15,-1-2-7 0,-1 1-7 0,7-1-24 16,-6 1-29-16,6-1-16 0,-4 4-25 0,4-4-34 15,0 0-69-15,-3 1 31 0</inkml:trace>
  <inkml:trace contextRef="#ctx0" brushRef="#br0" timeOffset="65294.5">13515 13672 95 0,'0'0'119'0,"0"0"-4"0,0 0-8 16,0 0-3-16,0 0-2 0,0 0-1 0,0 0-7 15,0 0-3-15,0 0-5 0,0 0-3 0,0 0 2 16,0 0-6-16,0 0-11 0,0 0-2 0,0 0-10 0,0 0-7 16,0 0 2-16,0 0-5 0,0 0-6 15,-11-9 0-15,11 9 0 0,-7-2-12 0,7 2 8 0,-9-1-1 16,9 1-7-16,-10 0-3 0,4 1-1 15,-1 0-3-15,1 0 2 0,2 2 0 0,-5-1-6 0,5 2 2 16,-2-1 0-16,-3 2-2 0,1 2 0 0,3 0 0 16,-3-1 5-16,2-1-7 0,1 1 2 0,1 1-2 15,0 0-1-15,0 1-4 0,1-1 0 0,1 0 0 16,2-2-1-16,-1 2-2 0,1-2 2 0,0-2-1 16,3 2 1-16,3-1 2 0,-5-1-4 0,7-1 1 0,-3 0 0 15,4-2 0-15,-3 0-3 0,6-2 1 0,-2 0-1 16,2 0 2-16,-2 1-1 0,3-3 0 15,-7 1 1-15,2 1-2 0,-2 1 5 0,0-1 1 0,-3-1 2 16,1-2 0-16,0 0-2 0,-3 4-6 16,0-3 4-16,1-3 0 0,-1 3-2 0,0 2 1 0,-1 2-1 15,0-8 1-15,-1 4-2 0,1 4 2 0,-1-7-4 16,-1 4 0-16,2 3-3 0,-4-5-2 0,1 3 3 16,-5-1-1-16,0 2-1 0,2 0-1 0,-1-1 2 15,0 1 3-15,-3 1-3 0,2-1 0 0,0 1 1 16,2 1-6-16,-3-2 3 0,4 2 1 0,-3 0 4 15,3 1-2-15,-1-1-13 0,-1 0-29 0,2 2-33 0,1-2-47 16,4-1-71-16,-5 3-146 0,5-3-365 0,0 0 162 16</inkml:trace>
  <inkml:trace contextRef="#ctx0" brushRef="#br0" timeOffset="67434.37">16818 14872 89 0,'0'0'86'0,"-1"3"-7"0,1-3-10 0,0 0-1 16,0 0-14-16,0 0 0 0,0 0-3 0,0 0-7 0,0 0-14 15,0 0 5-15,0 0-13 0,0 0 7 16,0 0 0-16,-4 2-5 0,4-2 4 0,0 0-6 15,0 0-4-15,0 0-5 0,0 0 1 0,-2 5 0 0,2-5 3 16,0 0-6-16,-3 2 1 0,3-2-6 16,0 0-1-16,0 0-4 0,0 0-16 0,-4 3-22 0,4-3-33 15,0 0-64-15,0 0-145 0,0 0 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40:25.1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26112 6094 55 0,'-4'-1'119'0,"4"1"-7"15,0 0-1-15,0 0-6 0,0 0-2 0,0 0-10 16,-6-2-9-16,6 2-2 0,0 0-6 0,0 0-6 15,0 0-6-15,0 0 1 0,-8 0-3 0,8 0 1 0,0 0-5 16,0 0 1-16,0 0-4 0,-5-4-2 0,5 4-6 16,0 0-3-16,0 0 1 0,0 0-6 0,-5-1-3 15,5 1 1-15,0 0-6 0,0 0-5 0,0 0 0 16,0 0-8-16,0 0 3 0,0 0-1 0,0 0-2 16,-8-4-4-16,8 4-1 0,-4 0 1 0,4 0 4 15,0 0-2-15,0 0 0 0,-9 0 3 0,9 0-4 16,0 0 1-16,-7 2-1 0,7-2 1 0,0 0 3 0,-9-2-1 15,9 2 0-15,0 0 0 0,-5-1-1 16,5 1 0-16,0 0 2 0,0 0 0 0,0 0-6 0,-8 0 6 16,8 0-2-16,0 0 0 0,0 0-5 0,0 0 4 15,0 0-4-15,0 0-2 0,0 0-1 0,0 0 2 16,0 0-2-16,0 0 4 0,0 0-3 0,0 0-2 16,-9 1-2-16,9-1 3 0,0 0-6 0,0 0 2 15,0 0 0-15,0 0-2 0,0 0 3 0,0 0-1 0,0 0 0 16,0 0 2-16,0 0 1 0,0 0-3 15,0-5 1-15,0 5 2 0,0 0-3 0,0 0 2 0,0 0-1 16,0 0 2-16,0 0 2 0,0 0-3 0,0 0 4 16,0 0-2-16,0 0-1 0,0 0 6 0,0 0-6 15,0 0 4-15,13 5-1 0,-13-5-1 0,5 2 0 16,-5-2 4-16,5 2-3 0,-5-2-5 0,12 1 1 0,-6 0-1 16,0 2-1-16,-1-2 0 0,3-2 2 15,4 4-3-15,-2-3-1 0,0 2 0 0,0-2 0 16,2 0-1-16,-2 3 1 0,3-3 2 0,-2 0-2 0,-1 4-2 15,3-4 2-15,-4 2-2 0,1-2 0 16,-1 1 2-16,0-1-2 0,4 0 0 0,-8 0 0 0,4 0 1 16,0 0-3-16,0-1 5 0,-4-1-3 0,3 2-2 15,-8 0 2-15,10 2 4 0,-4-2-4 0,-6 0 1 16,8-2 0-16,-8 2 1 0,5 0 0 0,-5 0 0 16,0 0-1-16,0 0 1 0,0 0-2 0,8 2 1 0,-8-2-2 15,0 0 0-15,0 0 0 0,1 3 0 16,-1-3 1-16,0 0 1 0,0 0 0 0,0 0-1 15,0 0 0-15,0 0 0 0,0 0-4 0,0 0 2 0,0 0 2 16,0 0 0-16,0 0 1 0,0 0-1 0,0 0-2 16,0 0-1-16,0 0 3 0,0 0-1 0,0 0 2 15,0 0-2-15,0 0 1 0,8-5 1 0,-8 5 0 16,0 0-3-16,0 0 0 0,0 0-9 0,0 0-18 16,0 0-17-16,0 0-30 0,5-2-35 0,-5 2-48 15,1-4-230-15,-1 4-420 0,0 0 186 0</inkml:trace>
  <inkml:trace contextRef="#ctx0" brushRef="#br0" timeOffset="994.91">26274 6011 50 0,'0'0'122'0,"0"0"-5"0,0 0-7 0,0 0-8 16,0 0-7-16,0 0-4 0,0 0-5 0,0 0-5 15,0 0-2-15,0 0 1 0,-5 4-6 0,5-4-1 16,0 0-5-16,0 0-1 0,-5 1-2 0,5-1-6 15,0 0 4-15,0 0 0 0,-5 1-6 0,5-1-4 16,0 0-3-16,0 0-3 0,0 0-2 0,0 0 2 16,0 0 0-16,0 0 1 0,0 0-5 0,-5 2-3 0,5-2 2 15,0 0-1-15,0 0 0 0,0 0-1 0,0 0-7 16,0 0 0-16,0 0 1 0,0 0-4 0,0 0-4 16,0 0 0-16,0 0-2 0,0 0-4 0,0 0 2 15,0 0-1-15,0 0 0 0,0 0 1 0,0 0 0 16,0 0-3-16,-3 2-2 0,3-2 3 0,0 0 1 15,0 0-3-15,0 0 1 0,0 0-2 0,0 0 0 16,0 0-3-16,0 0 0 0,0 0-5 0,0 0 0 0,0 0 2 16,0 0 2-16,0 0-4 0,0 0 0 0,0 0 0 15,0 0 0-15,0 0 1 0,0 0-1 0,0 0 5 16,0 0-5-16,0 0 2 0,0 0-3 0,0 0 3 16,0 0-4-16,0 0 7 0,0 0-7 0,0 0 2 15,0 0-1-15,0 0-1 0,0 0 1 0,0 0 0 16,0 0-3-16,0 0 1 0,0 0 0 0,0 0-2 15,0 0 3-15,0 0-3 0,0 0 1 0,0 0-1 0,0 0 2 16,0 0-2-16,0 0 0 0,0 0 0 16,0 0-2-16,0 0 2 0,0 0-3 0,5 5 0 0,-5-5 2 15,0 0 0-15,4 3 0 0,-4-3 4 0,7 3-3 16,-2-1 2-16,-5-2-1 0,10 2 1 0,-5-2-4 16,1 2 1-16,3 1-1 0,-1 2 1 0,-2-3 1 15,3 0-1-15,3 1 0 0,-7-2 0 0,1 2-3 16,0 0 3-16,0 0-1 0,1-1-2 0,-3 0 2 15,0 1-3-15,-4-3 1 0,5 1 0 0,-5-1-1 16,5 4 3-16,-5-4-4 0,0 0 5 0,4 1-5 0,-4-1 1 16,0 0 0-16,4 1 2 0,-4-1 0 0,0 0-2 15,4 2 3-15,-4-2-4 0,0 0 7 0,0 0-6 16,0 0 0-16,0 0 1 0,0 0 1 0,0 0-2 16,0 0 0-16,0 0 2 0,0 0-1 0,0 0 1 15,0 0-3-15,0 0 3 0,0 0-2 0,0 0 2 16,0 0-3-16,0 0 1 0,0 0 1 0,0 0 0 0,1 3-1 15,-1-3 2-15,0 0-2 0,0 0 2 16,0 0 1-16,0 0-4 0,0 0 4 0,0 0-4 0,-9 4 1 16,9-4 3-16,-5 2-3 0,5-2 0 0,0 0 2 15,-4 4-1-15,2-2 0 0,2-2 1 0,-5 5 1 16,1-3 2-16,1 3-6 0,-3-1 0 0,2-1 2 16,0 0-1-16,0 3 1 0,0-1 0 0,1-2 1 15,-1 0-3-15,-1 2 1 0,1-1 1 0,-1 1-2 0,0-2 0 16,1 1 3-16,-3-1-3 0,2 1 4 15,2 0-1-15,-3 1 1 0,1-1-1 0,0-1 1 16,1 1 13-16,-1 1-2 0,0-3-1 0,0 1-5 0,1 1 1 16,3 0 0-16,-2-3 0 0,-2 2-3 0,5-3 1 15,-4 2-1-15,3 1 3 0,1-3-1 0,-5 2-2 16,5-2 0-16,-4 3-1 0,4-3-25 0,0 0-40 16,0 0-52-16,0 0-73 0,0 0-278 0,0 0-503 15,0 0 222-15</inkml:trace>
  <inkml:trace contextRef="#ctx0" brushRef="#br0" timeOffset="9961.06">23464 4367 19 0,'0'0'133'0,"0"0"-6"0,0 0-10 16,0 0-11-16,0 0-5 0,0 0-8 0,0 0-2 15,0 0-8-15,0 0-2 0,-1-5-5 16,1 5-4-16,0 0 1 0,0 0-3 0,0 0-6 0,0 0-6 15,0 0-7-15,0 0-7 0,0 0-6 0,0 0-2 16,0 0-4-16,0 0 0 0,0 0-10 0,0 0 0 16,0 0-1-16,0 0-3 0,0 14-1 0,-1-10-1 15,1-4-2-15,-3 5-4 0,3-2 2 0,0-3 1 16,-1 6-4-16,1 0 0 0,0-1 1 0,-1-2-1 16,1 2-3-16,0 0 3 0,0 1-4 0,1-1 4 15,-2 1 1-15,1 0 6 0,0-1-3 0,1 2 0 16,-2-1-4-16,1 1 1 0,1 0 0 0,-2 0 2 0,1 0-4 15,0 3 3-15,0-1-4 0,0 1 2 16,0-5 3-16,0 7-5 0,-2-7 1 0,2 7-1 16,-1-6-2-16,0 5 3 0,-3-3-1 0,4 2 4 0,0-3-1 15,-1 0-4-15,1 3 0 0,0-2 2 0,0 0 0 16,-3-3-5-16,3 3 1 0,0-1 5 0,0 0-1 16,3 0-4-16,-2 0 2 0,-1-2 1 0,0 2 0 15,4-1-1-15,-3-2-2 0,2 3 0 0,-1-2 2 16,-2 0-4-16,3-2 1 0,-2 2 1 0,2-1 0 15,-1 0-2-15,-1-1 3 0,-1 1-1 0,0-4-3 16,3 4 1-16,-3-4-2 0,0 3 2 0,0-3 1 16,0 0-3-16,1 4-4 0,-1-4-16 0,0 0-29 0,0 0-30 15,0 0-64-15,0 0-168 0,0 0-337 16,0 0 150-16</inkml:trace>
  <inkml:trace contextRef="#ctx0" brushRef="#br0" timeOffset="12813.99">23440 4375 67 0,'0'0'109'16,"0"0"-12"-16,0 0-5 0,0 0-5 0,0 0-2 0,0 0-4 15,0 0-5-15,0 0-2 0,0 0-9 0,0 0-6 16,0 0 2-16,0 0-7 0,0 0-9 15,0 0 3-15,0 0-5 0,0 0-4 0,0 0-2 0,0 0 5 16,0 0-16-16,0 0 1 0,0 0-2 0,0 0 1 16,0 0-6-16,0 0 0 0,0 0 5 0,0 0-5 15,0 0-3-15,0 0 5 0,0 0-1 0,0 0 2 16,0 0 3-16,0 0 4 0,0 0-3 0,0 0 2 16,0 0 3-16,0 0 2 0,0 0-5 0,0 0 1 15,0 0-1-15,0 0-1 0,0 0-3 0,0 0-2 16,0 0 0-16,0 0-2 0,0 0-2 0,0 0-3 15,0 0 3-15,0 0-2 0,8 9 1 0,-8-9-2 0,6 1 0 16,-6-1-4-16,8 1 1 0,-8-1 2 16,7 0-6-16,-1 0 3 0,0 2-3 0,-6-2-2 15,11 1 4-15,-3-1-4 0,-1 0 1 0,0 2-3 0,-1-1 0 16,2-1 3-16,-1 0-1 0,0 0 4 0,-7 0-3 16,12 0 1-16,-6 0 1 0,3 0 0 0,-1-1-1 15,-1 1-1-15,1 0-3 0,1 0 3 0,-3-2-5 16,6 2 4-16,-6-1 0 0,4 1 2 0,2 1-3 15,-4-2-2-15,-2 1 3 0,6 0-2 0,-5 0 2 16,1 0 0-16,2 0 1 0,-2 0-3 0,0 0-3 16,2 0 3-16,-3 0 3 0,-2 0-3 0,-5 0-1 15,15 0-2-15,-5 0-1 0,-3 0 1 0,-7 0-1 16,13-2 4-16,-5 2 1 0,0 0 0 0,-1 0 2 16,2 0 1-16,0 0 0 0,-3 0-3 0,2 0 1 0,0 0-1 15,-8 0-1-15,15 0 1 0,-10-1-1 0,3 1-2 16,-8 0 2-16,15 0-1 0,-7 0-1 0,-3 0-1 15,3-1 1-15,-2 1 0 0,0-1 0 0,1 3 0 16,-7-2-1-16,13-1 1 0,-8 1 0 0,-5 0 1 16,10 0-3-16,-5 1 3 0,-5-1-4 0,12-1 1 15,-12 1 0-15,9 1 1 0,-9-1-2 0,7 0 1 16,-7 0-1-16,10 0-1 0,-6 1 1 0,-4-1-1 16,9 0 0-16,-9 0 5 0,9 0-2 0,-4 0-3 0,2 2 0 15,-7-2 0-15,11-2 2 0,-11 2-1 16,9 2 2-16,-5-2-2 0,-4 0 2 0,10 0-4 15,-5 0 4-15,-1 1-3 0,-4-1 0 0,0 0 4 0,14-1-3 16,-14 1-2-16,8 0 4 0,-4 1-2 0,-4-1 0 16,6 2-2-16,-6-2 3 0,13-2-2 0,-13 2 2 15,10 3 0-15,-4-2 0 0,1-1 1 0,-7 0-3 16,11 0 1-16,-4 1-1 0,-2-1 0 0,0 1 1 16,-5-1 0-16,10 2 3 0,-5-1-2 0,-5-1 1 15,7 0-3-15,-7 0 3 0,7 0-4 0,-1 2 3 16,-6-2 0-16,0 0-1 0,8-2-2 0,-8 2 1 15,9 0 1-15,-9 0 1 0,0 0 0 0,8 0-2 16,-3-1 2-16,-5 1-1 0,6-2 2 0,-6 2-3 0,6-1 0 16,-6 1 1-16,0 0 0 0,7 0 0 15,-7 0 0-15,0 0 3 0,8-1-3 0,-8 1 2 0,0 0-2 16,7-1-1-16,-7 1 4 0,8 2-5 0,-4-1 3 16,-4-1-2-16,0 0 2 0,9-1-1 0,-9 1-1 15,0 0-1-15,10 1 3 0,-10-1-1 0,9 0-1 16,-9 0 1-16,7 0 0 0,-7 0 1 0,6-1-3 15,-6 1 2-15,9-1 1 0,-9 1 0 0,0 0 0 16,8 1-1-16,-8-1 3 0,6 1-2 0,-6-1 0 16,6 0-2-16,-6 0 2 0,8 2-1 0,-8-2 0 15,6 1 0-15,-6-1-2 0,7 2-1 0,-7-2 1 0,4 3 1 16,-4-3 1-16,5 0-2 0,-5 0 3 16,0 0-1-16,6 2 1 0,-6-2-1 0,0 0 2 15,0 0-1-15,0 0-1 0,0 0 1 0,5 0 0 0,-5 0-3 16,0 0 2-16,0 0 1 0,0 0-5 0,0 0 4 15,0 0-3-15,0 0 1 0,0 0 3 0,0 0-4 16,0 0 1-16,0 0 1 0,3 2 0 0,-3-2 2 16,0 0 0-16,0 0-3 0,0 0 4 0,0 0-3 15,0 0-1-15,0 0 2 0,0 0-2 0,0 0-1 16,0 0 2-16,0 0-1 0,0 0 0 0,0 0 3 16,0 0-2-16,0 0 1 0,4 3 1 0,-4-3-4 15,0 0 3-15,0 4-1 0,0-4 1 0,0 0-1 0,0 6 0 16,0-6 1-16,0 3 1 0,0-3 0 15,1 6-1-15,-1-3 0 0,0 1 0 0,0-4 0 16,-1 7-1-16,1-1 0 0,0-1 6 0,0 0-5 0,-2 2-1 16,2-3 2-16,-1 4 0 0,1-3 1 15,0 1-1-15,0 1-2 0,0-1 3 0,-1 1-1 0,1 1-2 16,0-4 1-16,-2 5 2 0,2-3-1 0,0 1 2 16,2 0-2-16,-1 0 1 0,-1 0-1 0,1-1-1 15,-1-1-1-15,0 2 4 0,0-2-5 0,2 3 2 16,-1-4 0-16,0 1 3 0,-1 0-2 0,3-1 0 15,-3 2-1-15,2-1 1 0,-2-1-2 0,2 1 2 16,-2-1 0-16,0 0-1 0,1 0 0 0,-2 2 2 16,1-3-3-16,0-3-1 0,1 5 2 0,-2 0 0 15,1-5 1-15,0 7 2 0,0-7-3 0,-2 3 0 16,2-3 3-16,0 7-1 0,0-4-2 0,0-3 0 0,0 4-2 16,0-4 5-16,0 0-4 0,0 5 0 0,0-5 3 15,-2 3-2-15,2-3 1 0,0 4 1 0,0-4-1 16,0 0 0-16,-2 6 1 0,2-6-2 0,-1 2 0 15,1-2-1-15,0 0 3 0,0 6 0 0,0-6-4 16,0 0 5-16,-1 3-3 0,1-3-4 0,0 0 2 16,0 0 3-16,-1 4 0 0,1-4 1 0,0 0-1 15,0 0 0-15,0 0 2 0,0 0 3 0,0 0-4 16,0 0-1-16,0 3-4 0,0-3 4 0,0 0 1 16,0 0-1-16,0 0 2 0,0 0 1 0,0 0-3 15,0 0 0-15,0 0 2 0,0 0-3 0,0 0 4 0,0 0 1 16,0 0 1-16,0 0 0 0,0 0 4 15,0 0 2-15,0 0-4 0,0 0-1 0,0 0 1 16,0 0-3-16,0 0 3 0,0 0-2 0,0 0-3 0,0 0 3 16,0 0-1-16,0 0-3 0,0 0 2 15,0 0 1-15,0 0-3 0,0 0 2 0,0 0 1 0,0 0 3 16,0 0 0-16,0 0-2 0,0 0 1 0,0 0-2 16,0 0 0-16,0 0-1 0,0 0-2 0,0 0 1 15,0 0 0-15,0 0 0 0,0 0 0 0,0 0-1 0,0 0-1 16,-14-4 1-16,14 4-4 0,0 0 4 15,0 0-1-15,0 0 1 0,-9-2-4 0,9 2 4 16,0 0 1-16,-7 0-4 0,7 0 3 0,-6-1-2 0,6 1 0 16,0 0 1-16,-9 1 0 0,9-1 1 0,-8 2-3 15,8-2 0-15,-6-3 1 0,6 3 0 0,-9 0 2 16,9 0-3-16,-9 1 3 0,9-1-2 0,-8-1 0 16,8 1-2-16,-9 0 2 0,9 0 1 0,-10 0-3 15,5-2 2-15,5 2 0 0,-10 0 0 0,3-1 0 16,7 1-2-16,-10 1 4 0,10-1-1 0,-10 0 1 15,4 0-2-15,6 0 0 0,-12 2 2 0,6-2 0 16,1 0-3-16,5 0 1 0,-11-2-1 0,11 2 1 16,-10 2-1-16,4-2 2 0,6 0-1 0,-12 0 0 15,7 1-1-15,5-1-1 0,-11 0 2 0,11 0 2 16,-11-1-1-16,11 1 0 0,-12 0 1 0,7 0 0 0,5 0-3 16,-12-2 0-16,7 2 2 0,5 0-3 15,-13 2 1-15,7-2 0 0,-1 0 1 0,7 0 1 0,-11 0-1 16,3 0-1-16,8 0 7 0,-10 0-8 0,2 0 3 15,2 0-3-15,6 0 1 0,-13 0 0 0,5 0 1 16,3-2 0-16,-3 2-1 0,8 0 2 0,-15 0 1 16,8 0-2-16,-1 0-1 0,-1 0-1 0,1 0 0 15,-3-1 3-15,5 1 0 0,-2 0-1 0,0 1 0 16,-1-1 3-16,2-1-3 0,7 1 0 0,-13 0-2 16,8 0 3-16,-3-1-3 0,8 1 2 0,-11 0 0 15,4 0 1-15,7 0 0 0,-11 0-2 0,4 1 4 16,7-1-1-16,-9 1-4 0,9-1-2 0,-9 0 5 0,-1 2-1 15,5-2 0-15,-3 1-1 0,1 1 3 0,-1-1-4 16,8-1 3-16,-18 0-2 0,11 0 2 0,0 1 1 16,-1 0-3-16,2 0 2 0,1-1-3 0,-3 1 2 15,8-1 2-15,-13 2-3 0,7-1 0 0,0-1 1 16,-3 0 0-16,9 0 1 0,-12 1-1 0,6 1-2 16,6-2 2-16,-13 0 2 0,9 1-2 0,4-1 2 15,-7 0-2-15,7 0-1 0,-8 2 2 0,8-2-3 16,-9 0 1-16,9 0 1 0,0 0 0 0,-8 0 0 0,3 0 0 15,5 0 1-15,0 0-1 0,-8 0 2 16,8 0-2-16,-6 1 2 0,6-1-2 0,-6 1-1 16,6-1 3-16,-8 1-3 0,8-1 1 0,-4 3-2 0,4-3 2 15,-5 1 0-15,5-1 1 0,0 0-1 0,-9 0 1 16,9 0-1-16,-7 1 0 0,7-1 3 0,0 0-1 16,0 0 3-16,-11 0 4 0,7 1 1 0,4-1 3 15,-6 2 4-15,6-2-1 0,-6 1 2 16,6-1 1-16,-5 0 0 0,5 0-3 0,0 0 3 0,-8 0 1 15,8 0 0-15,0 0-4 0,-7 3 1 0,7-3-3 16,0 0 1-16,-7 1-4 0,7-1 1 0,-5 1 1 16,5-1-3-16,0 0 0 0,0 0 1 0,-8 0 1 15,8 0 1-15,0 0 4 0,0 0 0 0,0 0 1 16,0 0 2-16,0 0-3 0,-6 1 2 0,6-1 1 0,0 0-2 16,0 0 0-16,0 0-2 0,0 0-3 0,0 0 1 15,0 0-1-15,0 0-4 0,0 0 1 0,0 0-1 16,-9 0-3-16,9 0 2 0,0 0-2 0,0 0-1 15,0 0 1-15,0 0-1 0,0 0-2 0,0 0 2 16,0 0 0-16,0 0 0 0,0 0-3 0,0 0-3 16,0 0 2-16,-8 0 2 0,8 0 0 0,0 0 0 15,0 0-1-15,0 0 1 0,0 0 1 0,-6 1-2 16,6-1-1-16,0 0-2 0,0 0 3 0,0 0-1 16,0 0-1-16,0 0 2 0,0 0 2 0,0 0-5 15,0 0 0-15,0 0 3 0,0 0-1 0,0 0-1 16,0 0-4-16,0 0-2 0,0 0-2 0,0 0-3 0,0 0-7 15,0 0-8-15,0 0-6 0,0 0-12 16,0 0-19-16,0 0-28 0,0 0-40 0,0 0-41 16,13-10-59-16,-12 8-203 0,5-3-469 0,-1 1 208 0</inkml:trace>
  <inkml:trace contextRef="#ctx0" brushRef="#br0" timeOffset="15208.02">24490 4558 31 0,'0'0'121'0,"0"0"-6"0,0 0-3 0,0 0-8 15,0 0-2-15,0 0-9 0,0 0-9 16,0 0-7-16,0 0-9 0,0 0-1 0,0 0-9 0,0 0-15 16,0 0 10-16,0 0-6 0,0 0-3 0,0 0-16 15,0 0 7-15,0 0-1 0,0 0-2 0,0 0-2 0,0 0 1 16,0 0-5-16,0 0 4 0,0 0-3 15,0 0 0-15,0 0-2 0,0 0 1 0,0 0-2 16,0 0 3-16,0 0-1 0,0 0 1 0,0 0-9 0,0 0 4 16,0 0-5-16,0 0 2 0,0 0-5 0,0 0 2 15,0 0 0-15,0 0-1 0,0 0-4 0,0 0 0 16,0 0 2-16,0 0-1 0,0 0 0 0,0 0-3 16,0 0 4-16,0 0-1 0,0 0 1 0,0 0-3 15,0 0 2-15,0 0 3 0,0 0 0 0,0 0 5 16,0 0 2-16,0 0-5 0,0 0 2 0,0 0 0 15,13 3-5-15,-13-3-2 0,0 0 2 0,3 1 1 16,-3-1-4-16,0 0 2 0,0 0-3 0,2 3-3 16,-2-3 1-16,0 0 2 0,0 0-1 0,0 0-2 15,5 2-4-15,-5-2 2 0,0 0 1 0,0 0-1 0,4 3 1 16,-4-3 4-16,0 0-2 0,0 0 5 0,0 0-4 16,0 0 5-16,8 0 1 0,-4 1 0 0,-4-1 2 15,0 0 0-15,6 2-3 0,-6-2 1 0,0 0-3 16,9 0 3-16,-9 0-3 0,0 0 2 0,8 0-4 15,-6 2 5-15,-2-2 2 0,8 2-6 0,-5-1 1 16,2 1-1-16,1 0-3 0,-6-2-1 0,6 2 2 16,-6-2 0-16,7 0-3 0,-3 1-1 0,-4-1 2 0,7 1-3 15,-7-1-2-15,5 4 1 0,-2-3 1 0,-3-1-2 16,5 1 0-16,-1 2 2 0,0-2-2 0,-4-1 0 16,5 3 1-16,-5-3-3 0,5 3 4 0,0-1 0 15,-5-2 4-15,5 4-4 0,0-3 1 0,-3 1 1 16,-2-2 0-16,7 5-1 0,-5-5 2 0,0 3-4 15,-2-3 2-15,10 4-2 0,-9-2 0 0,2 1 2 16,-3-3 2-16,5 5 0 0,-5-5 0 0,2 2 6 0,-2-2 1 16,2 5-1-16,2-4-3 0,-4-1-3 15,5 4-4-15,0-2 11 0,-5 2-11 0,0-4 6 16,5 6-4-16,-4-4 3 0,2 2 0 0,-3 0-1 0,0-4-1 16,5 4-1-16,-4-1-1 0,3 1 0 0,-1-2 2 15,-3-2-2-15,1 6-2 0,2-4 3 0,-3-2-3 16,1 3-2-16,0 2 1 0,-1-5 1 0,5 4-2 15,-5-1-1-15,0-3 3 0,4 4 1 0,-4-1-3 16,0-3 5-16,0 7-2 0,3-6 0 0,-3-1-4 16,0 5 4-16,0-5-1 0,1 6-2 0,0-1 1 15,-1-3 0-15,0-2 0 0,3 6 0 0,-3-2 0 0,0-4 2 16,4 5 0-16,-4-5-4 0,0 5 2 0,0-2-2 16,0-3 1-16,4 4 1 0,-3-1-2 15,-1-3 2-15,1 7 3 0,2-5-3 0,-3 1-1 0,0-3 2 16,3 5 0-16,-1-1 0 0,-2-4-3 0,4 5 4 15,-4-2-3-15,0-3 3 0,1 5-3 0,0-3 1 16,2 3 2-16,-2-3-1 0,-1-2-2 0,3 7 0 16,-2-4-3-16,0-1 3 0,2 1 0 15,-3-3 0-15,4 7 2 0,-3-3-5 0,0-1 5 0,3 0 0 16,-4 2-2-16,1-1 0 0,-1-4 0 0,3 5 2 16,-1 0-1-16,-2-2-2 0,3-1 1 0,-3 1 2 15,2 0-5-15,-2 1 6 0,3 1-3 0,-3-1-1 0,1-2 2 16,0 3-2-16,-1-1 3 0,3 0-2 15,-3-4-5-15,1 5 2 0,-2-1 1 0,2-1 4 0,-1-3-2 16,3 7-3-16,-3-4 4 0,1 1 1 0,-1-4-2 16,0 7 4-16,2-3-1 0,-2 0-2 0,1-2 0 15,-1-2 0-15,1 7 0 0,-1-3-1 0,0 0 2 16,0-4-2-16,4 4 1 0,-3-1-4 0,0 2 4 16,-1 0 1-16,0-3 1 0,2 3-5 0,-2 0 1 15,1 0 3-15,1-4-1 0,-2 5-1 0,2-2-3 16,-1 0 6-16,-1-1-3 0,-1 3-1 0,1-6-1 15,1 7 3-15,0-2 0 0,-1-1 0 0,0 0-6 0,0-4 8 16,2 6-3-16,-2 1 2 0,1-4 0 16,-1 2-2-16,0-2 3 0,0 1-2 0,0-4 0 15,0 8-2-15,0-5 1 0,0 1-1 0,0-4 1 0,0 5 1 16,-1 0 2-16,1-5-1 0,0 7-1 0,0-5-1 16,0-2 2-16,-3 7-4 0,3-4 4 0,0-3-2 15,-1 5 0-15,1-5-1 0,0 8 1 0,-2-7 1 16,1 3 1-16,0 0-3 0,1-4 2 0,0 7 0 15,-1-2-1-15,-2-4 1 0,3-1-1 0,0 8 1 16,-1-4 2-16,1-4-4 0,0 6 1 0,-2-1-1 16,0-2 0-16,1 1 3 0,1-4-3 0,-1 5 2 15,-1 0-2-15,2-1 3 0,0-4 0 0,-1 6-1 16,1 0-1-16,-3-3 3 0,2 2-3 0,1 0 3 16,0 0-4-16,-3-2 1 0,2 2 1 0,0-1-2 0,1 0 0 15,0 1 3-15,-1 0-5 0,-1-1-1 0,2 2 5 16,0-1 0-16,-1-1 1 0,1-1-2 0,0 4 2 15,0-4 0-15,-3 2-1 0,3-1-1 0,0 4 0 16,0-6 0-16,0 2 0 0,0 2-1 0,-1-2 2 16,1-2 0-16,-1 6-2 0,0-5 0 0,1 3 1 15,0-1-1-15,-2 0 3 0,2 0-2 0,0 0 0 16,-1-2-5-16,0 4 6 0,1-2 2 0,-3-2-2 16,6 3 0-16,-7-1-4 0,4 1 6 0,0 0-1 15,-1-1-3-15,0 1 3 0,1-2-3 0,0 1 1 0,-2 0 3 16,2 3-9-16,-1-3 0 0,0 1 10 15,-2 1-4-15,1-2 1 0,0 2 1 0,2 0-1 0,-2-4 2 16,2 2 0-16,-3 2-1 0,2-2 1 0,0 2-1 16,1-2 1-16,-2 2-6 0,2-4 4 0,-1 2 0 15,0 1 2-15,1 0-3 0,0-2 3 0,-2 0-7 16,2 0 6-16,2-1-2 0,-2-3 1 0,0 7-2 16,-2-4 3-16,2-3-2 0,0 4-6 0,0-4 9 15,-1 5-3-15,1-5 0 0,-2 4 2 0,-1 1 0 16,3-5-3-16,0 6 1 0,3-2 0 0,-3-2 0 15,0 3 3-15,0-1 0 0,0-4-4 0,0 8-1 16,2-3 5-16,-2 0-3 0,0 1 2 0,0-2 0 16,-2 1-1-16,2-1 0 0,0 3-3 0,2-4 1 15,-2-1 2-15,0 4 0 0,0-6-3 0,1 7-3 0,-2-3 5 16,1-4-1-16,0 3 5 0,0-3-3 0,0 5 0 16,0-5 0-16,0 6-3 0,1-3 2 0,-1-3 1 15,0 3-4-15,0-3 3 0,0 4 0 0,0-4 0 16,2 5 3-16,-2-5-3 0,0 0 4 0,0 0 0 15,0 0-1-15,0 0 0 0,-3 3 2 0,3-3 1 16,0 0-6-16,0 0 2 0,0 0-4 0,0 0-19 16,0 0-20-16,0 0-27 0,-5-12-26 0,5 9-40 15,0 3-49-15,0-9-224 0,0 4-438 0,0 0 193 16</inkml:trace>
  <inkml:trace contextRef="#ctx0" brushRef="#br0" timeOffset="16042.1">24705 5508 1 0,'0'0'148'0,"0"0"-10"0,0 0-14 0,0 0-9 15,-18 3-14-15,18-3-10 0,0 0-7 0,-5-1-11 16,5 1 3-16,0 0-1 0,0 0-6 0,0 0 2 15,-6-2-8-15,6 2 3 0,0 0-4 0,-3-4 0 0,3 4-2 16,0 0 1-16,-4-3-6 0,4 3 4 0,0 0 0 16,-4-5-1-16,4 5-2 0,0 0-5 0,0 0 0 15,0 0-5-15,-3-2-4 0,3 2-3 0,0 0-5 16,0 0-3-16,-5-1-1 0,5 1-2 0,0 0-3 16,0 0-4-16,0 0 1 0,0 0 1 0,0 0 0 15,0 0 0-15,0 0-1 0,0 0-4 0,0 0 1 16,0 0 5-16,0 0 2 0,0 0-2 0,0 0 1 15,0 0-3-15,0 0-2 0,0 0-7 0,0 0 3 16,0 0 0-16,0 0-3 0,0 0 0 0,0 0 1 0,0 0 0 16,0 0 1-16,0 0 4 0,0 0-5 0,0 0-4 15,0 0-2-15,-9-1-5 0,9 1 7 16,0 0 3-16,0 0 0 0,0 0-1 0,-8 0 3 0,8 0-3 16,0 0-4-16,0 0 1 0,0 0-1 0,0 0-2 15,-5 2 2-15,5-2 0 0,0 0-3 0,0 4-2 16,0-4 7-16,0 0-2 0,0 4-2 0,0-4-1 15,0 0-2-15,2 6 2 0,1-1 2 0,-2-4-5 16,2 1 7-16,1 2-1 0,-2-1-2 0,1-1-6 16,1 1 1-16,-2 1-2 0,4 0 5 0,-6 0-2 15,4 1 1-15,-3-2 2 0,2 1-2 0,0 1 2 0,1-3-7 16,-2 4 3-16,3-1 2 0,-3-1-2 0,0 0 3 16,3-1-7-16,-4 2 2 0,3 0 4 0,0-3 1 15,-3 3-2-15,3 1 1 0,0-2-1 0,-3-2 0 16,2 3-1-16,-2 0-1 0,2-1-6 0,-2-1 4 15,-1 1 5-15,0 0-1 0,0-4-1 0,5 8-5 16,-4-5 8-16,2-3-2 0,-3 0-2 0,1 7 0 16,3-6-5-16,-4-1 7 0,0 0-1 0,1 6 2 0,-1-6-1 15,3 3-2-15,-3-3 3 0,1 3-3 0,2-1 2 16,-3-2 0-16,0 0-7 0,1 5 1 0,-1-5 6 16,0 0-1-16,3 2 1 0,-3-2 1 0,0 0-14 15,0 0-10-15,0 0-15 0,0 0-29 0,0 0-28 16,0 0-32-16,0 0-42 0,0 0-48 0,-3-12-153 15,2 8-396-15,-2-2 175 0</inkml:trace>
  <inkml:trace contextRef="#ctx0" brushRef="#br0" timeOffset="16942.28">24853 5519 34 0,'0'0'177'16,"0"0"-12"-16,0 0-11 0,0 0-14 0,0 0-6 0,0 0-10 15,0 0-14-15,0-5-8 0,0 5-5 16,0 0-5-16,2-3-9 0,-2 3-6 0,0 0-4 0,0 0-2 16,0 0-2-16,0 0 0 0,0 0-2 0,0 0-2 15,0 0-1-15,0 0-1 0,0 0-2 16,0 0 2-16,0 0-1 0,0 0-3 0,0 0-3 0,0 0-1 16,0 0-8-16,0 0-8 0,0 0 8 0,0 0-1 15,0 0-12-15,0 0 6 0,0 0-6 0,0 0-4 0,0 0-2 16,0 0-2-16,0 0-5 0,0 0-2 0,0 0 0 15,0 0-2-15,0 0-2 0,0 0-1 16,0 0 0-16,-6-3 3 0,6 3-2 0,0 0 0 0,0 0-2 16,0 0-3-16,0 0 2 0,0 0-2 0,0 0-2 15,0 0 3-15,0 0-4 0,0 0-3 16,0 0-4-16,0 0 6 0,0 0 2 0,0-6-10 0,0 6 5 16,0 0 2-16,0 0-2 0,2-6 2 0,-1 4-2 15,-1 2 0-15,1-4-1 0,-1 4-1 0,4-4 1 16,-4 4-3-16,3-2 3 0,-3 2-3 0,2-3 3 15,-2 3 0-15,0 0 0 0,0 0 0 0,2-4-1 16,-2 4 0-16,0 0 1 0,2-2-2 0,-2 2 1 16,0 0 1-16,0 0-8 0,0 0 9 0,5-5 0 15,-5 5-7-15,0 0 4 0,0 0 1 0,0 0-4 0,0 0 2 16,0 0 0-16,0 0-2 0,0 0 2 0,0 0 2 16,0 0-1-16,0 0 0 0,0 0 1 15,0 0-2-15,0 0-2 0,0 0 0 0,0 0 2 0,0 0-1 16,0 0-2-16,0 0 5 0,0 0-6 0,0 0 4 15,0 0 2-15,0 0 1 0,0 0-3 0,0 0 1 16,0 0-2-16,0 0 3 0,0 0-1 0,0 0-1 16,-9 9 3-16,7-4-3 0,2-5 0 0,-3 3 3 15,2 0-1-15,1-3-1 0,-3 6 2 0,2-3-4 0,1-3 2 16,-3 5-1-16,1-2 1 0,2-3 1 16,-4 6-1-16,3-3-6 0,-2 1 5 0,1-1 0 15,0-1 1-15,-1 3 0 0,1-2 2 0,1 1 1 0,-2 0-1 16,3-4-3-16,-5 7 2 0,4-2-2 0,-2-1-1 15,0 0 2-15,2 1 2 0,-2 0-1 0,0 0 3 16,1-1-2-16,-1 2-1 0,1-1 0 0,0-1 0 16,1 1-2-16,-2 0 3 0,0 0-4 15,0-1 3-15,-2 2-1 0,4-2 1 0,-3-1 2 0,0-1-3 16,2 3 1-16,-1-2-2 0,2 2 2 0,-2-1 1 16,2-1 1-16,-2 1-6 0,3 0 5 0,-2 0-2 15,2-1-1-15,0-3 2 0,-5 5-1 0,2-1 0 16,3-4 0-16,-1 4 3 0,1-4-3 0,0 3 3 0,0-3-2 15,0 0 1-15,0 0-25 0,-3 2-36 0,3-2-62 16,0 0-91-16,0 0-228 0,7-9-476 0,-5 2 211 16</inkml:trace>
  <inkml:trace contextRef="#ctx0" brushRef="#br0" timeOffset="-209394.57">13694 8006 30 0,'0'0'194'0,"0"0"-17"0,0 0-16 15,0 0-14-15,0 0-17 0,-4 0-9 0,4 0-12 0,0 0-13 16,0 0-7-16,0 0-14 0,0 0-6 0,0 0-9 15,0 0-1-15,0 0-12 0,0 0 0 0,0 0-9 16,0 0-1-16,0 0 0 0,0 0-6 0,0 0-5 16,0 0-4-16,0 0 2 0,0 0-3 0,0 0-7 15,0 0 5-15,0 0-1 0,0 0-2 0,0 0 1 16,0 0-6-16,0 0 7 0,0 0-3 0,0 0 1 16,0 0-2-16,0 0 0 0,0 0 1 0,0 0 1 0,0 0-2 15,0 0 0-15,0 0 0 0,0 0-9 16,0 0 8-16,0 0-6 0,0 0 1 0,0 0 4 15,0 0-1-15,0 0 2 0,0 0 0 0,0 0 0 16,0 0 0-16,0 0 0 0,0 0 3 0,0 0-2 0,0 0 1 16,0 0-4-16,0 0 2 0,0 0 0 0,0 0 0 15,0 0-4-15,0 0 0 0,0 0-1 0,0 0-2 16,0 0 0-16,0 0-2 0,0 0 0 0,0 0 1 16,0 0-4-16,0 0 4 0,0 0-1 0,0 0 2 15,0 0-4-15,-9 0 0 0,9 0-1 0,0 0 1 16,0 0 2-16,0 0-5 0,0 0 2 0,0 0 0 15,-5 1-5-15,5-1 6 0,0 0 0 0,0 0 0 16,0 0-6-16,0 0 1 0,-6 1 3 0,6-1 0 16,0 0-5-16,-9 0 12 0,9 0-10 0,0 0 4 0,-8 2 1 15,8-2-1-15,-10 1 0 0,6 0-7 0,4-1 8 16,-9 2 0-16,5-2-3 0,4 0 3 0,-9 1 3 16,3 2-2-16,6-3-3 0,-9-3 3 0,9 3 1 15,-8 3-1-15,8-3-1 0,-5 0 0 0,5 0-3 16,0 0 1-16,-11 0 1 0,11 0 3 0,0 0 2 15,0 0 2-15,-5-3-1 0,5 3-2 0,0 0 0 16,-6-1 2-16,6 1 0 0,0 0 3 0,0 0 0 16,0 0-2-16,-6-3 0 0,6 3 2 0,-3-3-9 15,3 3 5-15,-6-1-1 0,6 1 1 0,-5-4 2 16,3 1 3-16,2 3 1 0,-7-2-4 0,7 2 0 0,0 0-2 16,-5-2 2-16,1-1-2 0,4 3-1 0,0 0 0 15,-6-2-1-15,6 2 2 0,0 0-3 0,-8-1 0 16,8 1-3-16,0 0 0 0,0 0 1 0,0 0 2 15,0 0 1-15,-2-1-4 0,2 1 0 0,0 0 2 16,9-6 0-16,-3 5 2 0,2-1 0 0,2 0 3 16,0-2 1-16,3 2 2 0,-3-2-2 0,4 0-2 15,0 1 4-15,4-1-8 0,-3 0 8 0,6 1-4 0,-2 0 3 16,1 1-3-16,0-1-2 0,0 1-1 0,-2 0 3 16,2 0 0-16,1 0-2 0,-2 2-2 0,0-1 0 15,-9 1 0-15,4 0 2 0,-2 0-2 0,-2-1 0 16,-1 1 1-16,-4 1 1 0,-5-1-7 0,9 0 3 15,-2 1 0-15,-7-1 4 0,0 0-5 0,10-1 5 16,-10 1-3-16,0 0 0 0,0 0 1 0,0 0-7 16,0 0 3-16,0 0-8 0,0 0-14 0,0 0-12 15,0 0-16-15,0 0-15 0,0 0-21 0,0 0-12 16,0 0-37-16,0 0-54 0,0 0-152 0,-13 7-371 16,13-7 164-16</inkml:trace>
  <inkml:trace contextRef="#ctx0" brushRef="#br0" timeOffset="-208788.51">13602 8115 34 0,'0'0'194'0,"0"0"-11"0,-6 2-11 0,6-2-15 0,-4 1-13 16,4-1-16-16,0 0-14 0,0 0-8 0,0 0-12 15,-7 1-7-15,7-1-12 0,0 0-6 0,0 0-3 16,0 0-6-16,0 0-4 0,0 0-10 0,0 0-1 16,0 0-3-16,0 0-5 0,0 0-3 0,0 0 0 15,0 0-3-15,0 0 6 0,0 0-6 0,0 0 0 16,0 0 3-16,0 0-3 0,0 0 4 0,0 0-1 0,0 0 0 16,0 0 3-16,0 0 2 0,0 0 4 15,0 0-5-15,17 0 0 0,-17 0-2 0,15-2-3 0,-3-1-5 16,-1 1-3-16,2 1 1 0,1-2 0 15,4 2 2-15,0 1 3 0,2-4 2 0,-2 2-5 16,-1 2-8-16,-1-1 6 0,-3 1-3 0,1 0-1 0,0 0-3 16,-1-3 0-16,-4 3-1 0,0 0-7 0,-1 0-1 15,-1-1 4-15,1 1-2 0,-8 0-3 0,12-1 0 16,-6 1 0-16,2 0-3 0,-8 0 1 0,9 0-4 16,-9 0 3-16,6 0-3 0,-6 0 3 0,6 0 0 15,-6 0-1-15,0 0-2 0,7 1-7 0,-7-1 7 0,0 0 0 16,0 0-1-16,6 1-1 0,-6-1 0 15,0 0 0-15,0 0 0 0,0 0 2 0,0 0-1 16,5 1 1-16,-5-1-2 0,3 3-9 0,-3-3-12 0,0 0-18 16,0 0-15-16,0 0-18 0,2 2-23 0,-2-2-25 15,0 0-43-15,0 0-252 0,0 0-448 0,0 0 198 16</inkml:trace>
  <inkml:trace contextRef="#ctx0" brushRef="#br0" timeOffset="-205085.17">14522 10006 123 0,'-4'3'147'0,"4"-3"-10"0,0 0-10 16,0 0-1-16,0 0-10 0,0 0-11 0,-1 2-9 0,1-2-9 16,0 0-9-16,0 0-4 0,0 0-7 0,0 0-3 15,0 0-7-15,-4 4-6 0,0-2-6 0,4-2-2 16,-5 4-1-16,5-4-11 0,-4 2-2 0,4-2-2 16,-4 3-2-16,4-3 0 0,-5 2-5 0,5-2-1 15,0 0 1-15,0 0 4 0,0 0 2 0,-5 0 2 16,5 0 7-16,0 0 6 0,0 0 6 0,0 0 1 15,0 0 2-15,0 0 4 0,0 0 0 0,0 0-1 0,0 0-1 16,0 0-2-16,0 0 0 0,0 0-2 16,0 0-27-16,0 0-1 0,0 0-3 0,0 0 1 0,0 0-2 15,0 0 2-15,0 0 1 0,22-4-2 0,-17 3 1 16,0 0-1-16,4 1-1 0,-1-3 0 0,1 2-4 16,1-2 0-16,1 3-1 0,-3-1-2 0,3 1-1 15,-1 0 0-15,0 0 0 0,-2 0 1 0,-1 0-4 16,-1 3-1-16,1-3 1 0,-2 0 3 0,-5 0-7 0,11 1 3 15,-7 0-5-15,-4-1-5 0,7 3-10 16,-5-2-8-16,-2-1-6 0,0 0-8 0,4 3-7 0,-4-3-11 16,0 5-7-16,0-5-9 0,0 0-15 0,-10 4-18 15,5-3-9-15,-1 2 6 0,-2 1-5 0,1-3-3 16,-3 3 4-16,0 3 7 0,-2-5 6 0,3 1 13 16,-3 1 8-16,1 1 6 0,4-2 10 0,-6 2 7 15,4 0 1-15,0-1 17 0,0 1 14 0,4-2 6 16,0 2 13-16,1-3 24 0,-1 1 7 0,0 1 2 15,1-2 1-15,0-1 13 0,4-1-2 0,0 0 7 16,-5 4 9-16,5-4 8 0,-4 0 8 0,4 0 9 16,0 0 9-16,0 0 8 0,0 0 0 0,0 0 0 0,22 0-1 15,-16-4-1-15,3 1-7 0,4 1-6 0,-4 0-8 16,0-1-8-16,0 3-6 0,1-1-6 0,-6 0-8 16,2-2-2-16,0 2-8 0,-6 1-2 0,12 0-4 15,-5 4-19-15,-7-4-26 0,9 1-31 0,-3 0-30 16,-2 1-42-16,1-1-35 0,-1 1-52 0,0 0-148 15,-4-2-381-15,5 2 168 0</inkml:trace>
  <inkml:trace contextRef="#ctx0" brushRef="#br0" timeOffset="-163340.12">26761 10382 124 0,'0'0'149'0,"0"-5"-15"0,0 5-8 15,0 0 2-15,0-5-15 0,0 5-8 0,0 0-4 16,1-3-5-16,-1 3-2 0,0 0-7 0,0 0-13 16,2-3-7-16,-2 3-3 0,0 0-9 0,0 0-10 15,0 0-1-15,0 0-3 0,0 0 0 0,0 0-14 16,0 0-5-16,0 0 6 0,0 0-3 0,0 0-2 15,0 0-6-15,0 0 2 0,0 0-4 0,0 13 0 16,0-8 3-16,0 1-1 0,0-2-5 0,0 2 1 0,0 4 3 16,0 0 2-16,0 0-1 0,-2 4 3 15,2-3-3-15,-1 5-2 0,1 1 3 0,-1-2-7 0,-2 4 4 16,3 1-1-16,3-2 3 0,-1 0 0 0,1 6 0 16,-3 2-4-16,2-1 6 0,1 4 1 0,0-4-2 15,2-2-1-15,-4 4-3 0,0-3 3 0,2-3-1 16,-2 4 5-16,0-1-5 0,1-4 0 0,1 5 3 15,-3-4 0-15,0-5 0 0,0 2 0 0,0 0-1 16,0 2 3-16,0-4-2 0,0 2 0 0,2 1-2 16,-1-1 2-16,0 1-5 0,2-2 1 0,-3 0 0 15,2-2-3-15,1-3-4 0,-2 1 2 0,-1-2 1 0,3 0-3 16,-2 0-1-16,-1 0-1 0,0-6 2 0,1 4 0 16,-1-3-2-16,0-4-1 0,0 5 1 0,0-4-10 15,0-3-27-15,0 0-38 0,0 0-42 0,0 0-56 16,7-12-214-16,-5 3-413 0,3-3 183 0</inkml:trace>
  <inkml:trace contextRef="#ctx0" brushRef="#br0" timeOffset="-162139.92">26776 10562 143 0,'-1'-2'139'0,"1"-3"-16"0,-1 0 2 0,-2 0-13 16,2 0-11-16,-2-1-4 0,2 1-13 0,-1 0-3 0,-1 0-5 16,2 0-11-16,1 1 0 0,-3-1 1 0,3 0-2 15,0-1-5-15,0 6 0 0,3-6 0 0,-2 2-1 16,0 0-10-16,1 0-1 0,-1 1-1 0,0-2-6 16,2 1 2-16,-2 0 2 0,2 0-1 0,2-1-1 15,-3 1-8-15,0-1 0 0,0 0-3 0,1 0-2 16,0 1 1-16,-1-1-3 0,0 0 3 0,1 1 1 15,-2 1-2-15,2 0-1 0,-2-1-1 0,0 0-5 0,1 0-3 16,0 1-1-16,-2 3-1 0,3-3-6 16,-1 2 0-16,-2 1-1 0,4-6-1 0,-4 6-1 15,6-4-1-15,-1 2-1 0,-1-1 3 0,0 1-1 0,1 2-2 16,-1-3 2-16,0 1-3 0,-4 2 8 0,8-2 1 16,-6-1 3-16,-2 3 1 0,0 0-1 0,5-2-1 15,-5 2-1-15,0 0-3 0,4-3 1 0,-4 3 1 16,5-2-6-16,-1 2 0 0,-4 0-2 0,10-3 0 15,-2 2 0-15,2 1 3 0,4-2-4 0,-1 1-2 0,5 0 2 16,-1-1-3-16,3 0 0 0,0 2 0 16,2-3 0-16,-3 3-1 0,0 0 1 0,2 0 0 0,-2 0-2 15,-5-1 2-15,0 1 0 0,-1 0 1 0,2 1 0 16,-2-1-1-16,0-1-2 0,-5 2 4 0,-2-1-3 16,0 0 2-16,-6 0-4 0,10 0 1 0,-4 0-6 15,-6 0 1-15,9 0 7 0,-5 0-2 0,-4 0-3 16,8 3 1-16,-8-3 2 0,5 1-3 0,-1 0 3 15,0 2-1-15,-4-3 5 0,5 4-4 0,-3-1-7 16,1-1 8-16,-1 2-1 0,2-1 0 0,-1 2-1 16,-3-2-2-16,4-1 4 0,-4 2-1 0,0 0 0 15,1 3-1-15,-1-3-1 0,0 1 2 0,0 1 2 16,-1 0-2-16,1-1 0 0,0 2-1 0,0 0 3 0,-2 2-1 16,2 0-3-16,-2 0 4 0,2 2-1 0,-3-5-2 15,3 4 4-15,-2 0-2 0,2 0-2 0,-2 1 2 16,0-1 0-16,2 5 0 0,0-4 1 0,-1 2-2 15,1 3 3-15,-4 2-3 0,0-3 1 0,-1 3 0 16,5-1-1-16,-2 3 4 0,-2-1-6 0,5 1 6 16,-2 4 0-16,1-5 0 0,-3 6-1 0,7 1 1 15,-3-9-5-15,1 2 3 0,-2-2 1 0,2 1-2 0,2 1 3 16,-1-3 0-16,-1 1-2 0,2 0 1 16,-3-2-2-16,1-1-1 0,0 1 5 0,-2-4-6 15,0 1 2-15,0 2 1 0,0-5 1 0,0 4-2 0,0-5 0 16,-2 1 0-16,-1-2 2 0,3 2-2 0,1-2-1 15,-1 0 1-15,2-1-1 0,-2-1-1 0,0 1-2 16,0 0 4-16,2-1 0 0,-2 0-1 0,0 2 1 16,5-2 2-16,-5 0-1 0,4 1-1 0,-4 1 1 15,3-2-2-15,-1 1 0 0,0-1 3 0,0 1 0 16,-1-1-5-16,3 1 2 0,-2 0 2 0,0-1-4 16,-1-2 1-16,-1 1 3 0,0 1-1 0,3 0-2 0,-3-5-1 15,0 4 2-15,0 0 0 0,0-4 3 0,0 0-2 16,0 4 2-16,0-4 0 0,1 4-2 15,-1-4 1-15,4 3-1 0,-4-3 2 0,0 0 0 0,0 0 0 16,0 0-1-16,0 0 1 0,0 0 0 0,-9 2-2 16,9-2 1-16,-11 0 1 0,4 0-1 0,7 0-2 15,-14-1 0-15,3 0 2 0,0 1 1 0,-3-2 0 16,4 2-1-16,-3-1 3 0,2 0 0 0,-4 1-2 16,2-3 5-16,-6 3 0 0,2 0-7 0,-1 0 4 0,1 0 4 15,-2 0 0-15,-2 3 2 0,3-3-3 16,-3 1 1-16,0 0 1 0,1 2-3 0,0-3-1 0,0 1 1 15,3-1-1-15,3 3 0 0,2-2-1 0,3 0-2 16,4 1 0-16,-4-1-3 0,4-1 6 0,5 0-1 16,-5 0-2-16,5 0-3 0,0 0-20 15,0 0-33-15,0 0-36 0,14-12-49 0,-4 7-80 0,3-4-184 16,4-6-434-16,3 2 192 0</inkml:trace>
  <inkml:trace contextRef="#ctx0" brushRef="#br0" timeOffset="-160919.85">26835 10564 25 0,'5'-3'203'0,"-1"0"-14"15,0 0-8-15,2-2-2 0,2 3-11 0,-2-2-17 16,2 2-11-16,-2 0-14 0,3-2-12 16,-1 3-7-16,5 0-11 0,-3 0-9 0,-1-1-7 0,0 0-9 15,4 1-1-15,-3 1-10 0,1-1-4 0,1 0-4 16,-2 2-9-16,3-1 0 0,-1 0-9 0,-2 0-4 15,-1 1-1-15,2 2-2 0,-4-2-2 0,0 0-4 16,0 0-3-16,-1 0 0 0,-1 0-1 0,-5-1-5 16,4 6 2-16,-3-5-1 0,-1-1-1 0,-4 6-3 0,1-4-9 15,-3 2-3-15,1-1-5 0,-5 1-1 0,1-1 0 16,0 2-5-16,-5-3 3 0,4 4-5 16,-3-4-2-16,-1 3 4 0,3-1 1 0,-2 3-3 0,3-3-1 15,1 1 4-15,-3 1 0 0,3 0 8 0,0-2-5 16,3 1 3-16,-2-2 0 0,3 2 0 0,1-1-1 15,-1-2 5-15,1 1-1 0,0-2 1 0,4-1 0 16,-6 6 0-16,5-5 0 0,1-1 7 0,0 0 6 16,0 0 5-16,1 4 7 0,-1-4 4 0,10 0 0 15,-2 0-1-15,2 0-1 0,4 0-1 0,-1 0-1 16,7 0-4-16,1 0-8 0,-4 0 4 0,2 0 1 16,-6 0-1-16,0 0-1 0,0 0-1 0,-2 2-2 0,-3 1-2 15,0-3-2-15,-1 2-5 0,0 0-1 16,-3 1 8-16,2-2-1 0,-2 0-3 0,0 2 1 0,-4-3-1 15,0 2-1-15,0-2 0 0,0 0 0 0,-4 9 0 16,0-6-2-16,-3 0 2 0,-3 2-2 0,3-3 0 16,-2 3 1-16,-1 4 0 0,-2-6 0 0,2 2-3 15,-1 4 2-15,2-6 0 0,-2 4-1 0,0-3-3 16,3 2 1-16,1-1 3 0,1 0-2 0,0-1 2 0,2-1 2 16,1 1-1-16,-1-1-1 0,1-1-5 15,3-2 2-15,-1 3-2 0,1-3 7 0,0 0-6 16,13 3 5-16,-2-3 3 0,3 0-3 0,-2 1 0 0,2-1-2 15,-1 0-1-15,-1 0 3 0,-3 0 0 0,0 1 1 16,-2-1-3-16,-7 0 0 0,7 3-1 0,-7-3 2 16,4 2 0-16,-4-2-2 0,-8 7 1 15,2-3 0-15,-3 2 0 0,-4 1 1 0,3-2-5 0,-8 2 4 16,3 3 0-16,0-3 0 0,1 3 3 0,2-3-3 16,-3 1 0-16,5 0 1 0,-1-1-3 0,1-1 1 15,4 2 1-15,-5-4 2 0,9 4-2 0,-5-3 2 16,6-1-1-16,-4 1 1 0,5 2-5 0,2-3 4 15,2 1-3-15,0 0 4 0,1 1 1 0,3-4-3 16,1 2 2-16,1-1 0 0,-1 2-2 0,2-4-1 0,0 3 1 16,-2-1-4-16,-1-2-1 0,-1 2 5 0,0-1 1 15,-2 0-1-15,-1-1-1 0,1 0 1 0,-5-1 1 16,4 3 1-16,-4-3 0 0,0 0-4 0,0 0 2 16,-8 8 2-16,1-5-1 0,1-1-3 0,-4 1 3 15,2 1-1-15,0 0 1 0,1-1-8 0,-3 2 8 16,2-1-2-16,3 1 0 0,1 1 3 0,3-2-2 15,-1 3-3-15,4-2 3 0,0 1 0 0,7 1 3 0,0-3-2 16,5 2 2-16,4 0-7 0,3 0-14 0,-1-1-23 16,1 0-35-16,0-1-51 0,-2 0-73 15,-1-1-168-15,-4-2-396 0,-2-1 175 0</inkml:trace>
  <inkml:trace contextRef="#ctx0" brushRef="#br0" timeOffset="-157805.1">27402 10343 53 0,'0'0'162'0,"0"0"-7"0,0 0-12 0,0 0-14 16,0 0-9-16,0 0-11 0,0 0-7 0,0 0-14 15,0 0-3-15,0 0-19 0,0 0-4 0,0 0-7 16,0 0-7-16,0 0-4 0,0 0-7 0,0 0 2 16,0 0-2-16,0 0-3 0,0 0-5 0,0 0-5 15,0 0 1-15,0 0-2 0,0 0-2 0,0 0 0 0,0 0 5 16,0 0 2-16,0 0 0 0,0 0-4 16,0 0-2-16,13 0-4 0,-13 0-4 0,6 1 2 0,-3 2-3 15,4-2 0-15,-2 2 1 0,1-1-5 0,-1 0 0 16,2 3 0-16,0 0 0 0,0-1-4 0,0 3 1 15,1 0 1-15,-2 1 2 0,3 1-3 0,-5 1-3 16,1 0 2-16,1 0-1 0,-4 0-1 0,3 1 1 16,-4-1-1-16,3 0 0 0,-4-1-2 0,1 0 2 15,-1-3 0-15,0 2-1 0,3-1 0 0,-2-1-2 16,-1 0-1-16,0 0 1 0,0-1 2 0,0 1-2 0,0-2 1 16,0 2-5-16,0 0 0 0,3-1 4 0,-3-2-2 15,1 1-1-15,-1-4 5 0,0 7 0 0,-1-3 2 16,1-4-1-16,1 2-3 0,-1-2 0 0,0 5 3 15,0-5 0-15,0 0-14 0,0 4-13 0,0-4-16 16,0 0-18-16,0 0-17 0,0 0-24 0,0 0-30 16,8-9-30-16,-8 9-82 0,1-5-261 0,-1 1 117 15</inkml:trace>
  <inkml:trace contextRef="#ctx0" brushRef="#br0" timeOffset="-157366.05">27516 10546 129 0,'0'0'160'0,"0"0"-1"0,0 0-15 0,-6-1-10 16,6 1-10-16,0 0-16 0,0 0-9 0,0 0-7 16,0 0-11-16,0 0-5 0,0 0-11 0,0 0-9 15,0 0 2-15,0 0-2 0,0 0 1 0,0 0-5 16,0 0 1-16,0 0 3 0,0 0 1 0,0 0 1 16,0 0-4-16,0 0-6 0,0 0 0 0,0 0-2 15,0 0-6-15,0 0-8 0,0 0 2 0,-6-1-5 16,6 1-8-16,0 0 2 0,0 0 1 0,0 0-2 0,0 0-4 15,0 0-2-15,0 0-1 0,0 0-3 16,0 0 0-16,0 0-2 0,0 0 1 0,0 0-3 0,-2 6-1 16,-2-5 0-16,3 5 0 0,-3-3-2 0,0-2 3 15,4-1-4-15,-6 4-1 0,2-1-1 0,2 0-1 16,2-3 3-16,-4 3-2 0,4-3 0 0,-3 3-1 16,3-3-1-16,-4 2 3 0,4-2-3 0,-2 1-4 15,2-1 7-15,0 0-3 0,0 0 3 0,0 0 14 16,0 0 0-16,0 0 0 0,0 0-3 0,0 0-2 15,0 0 4-15,0 0-6 0,0 0 3 0,0 0-3 0,17-5-1 16,-14 4 2-16,6-1-4 0,-4 0 1 0,1 0-3 16,0 1 1-16,-6 1 3 0,10-2-4 15,-10 2-5-15,6 0 5 0,-2-1-2 0,-4 1 0 0,9 0 0 16,-9 0-1-16,8 1 1 0,-3 1-4 0,-1-1-3 16,-4-1-24-16,6 2-31 0,-2-1-33 0,-4-1-50 15,8 0-247-15,-1 0-422 0,-7 0 186 0</inkml:trace>
  <inkml:trace contextRef="#ctx0" brushRef="#br0" timeOffset="-156707.27">27589 10510 36 0,'0'0'147'0,"0"0"-9"0,0 0-13 0,3-5-3 0,-3 5-15 15,0 0-5-15,0 0-7 0,0 0-7 16,0 0-15-16,0 0-4 0,0 0-5 0,0 0-4 0,0 0 0 16,0 0-6-16,0 0-3 0,0 0 7 0,0 0-6 15,0 0 1-15,0 0-3 0,0 0-3 0,0 0-4 16,0 0-6-16,0 0-4 0,0 0 0 0,0 0-4 16,0 0-3-16,0 0 0 0,0 0-2 0,-11 10-5 15,11-10 0-15,-2 4-4 0,-3 1-2 0,2-2 4 16,1 2-2-16,-1-1-20 0,-1 0-44 0,3-1-67 15,1-3-189-15,-5 2-331 0,5-2 146 0</inkml:trace>
  <inkml:trace contextRef="#ctx0" brushRef="#br0" timeOffset="-85419.86">27317 8018 41 0,'1'-4'156'16,"-1"4"-19"-16,0-4-1 0,0 4-3 0,4-4-5 15,-4 4-11-15,1-6-8 0,-1 6-13 0,0-3-3 16,0 3-9-16,0 0-7 0,3-4 0 0,-3 4-3 16,0 0-6-16,1-3 0 0,-1 3-3 0,0 0-3 0,0 0-1 15,0 0 2-15,0 0-7 0,0 0 5 16,0 0 1-16,0 0-5 0,-1-5-1 0,1 5-6 0,0 0-2 15,0 0-2-15,0 0-4 0,0 0-3 0,0 0-3 16,0 0-2-16,0 0-2 0,0 0-6 0,0 0-2 16,0 0-2-16,0 0-2 0,0 0-3 0,0 0-3 15,0 0 0-15,0 0 2 0,0 0-1 0,0 0 0 16,0 0 1-16,0 0-5 0,1 12 2 0,2-10-3 16,-3 2-4-16,0-4 8 0,-3 8 1 0,3-1 1 15,-1-1 7-15,-2-1 2 0,3 3-6 0,-1 0 1 16,1 0 0-16,-4 0-3 0,3 2 0 0,-2-2-3 0,2 3 0 15,-3 0-3-15,3 0 0 0,-3-1 0 16,-1 1 0-16,0 2-1 0,1-1-2 0,2 0-3 0,-2 0 3 16,1 1-2-16,1-1-6 0,-5 1 8 0,5-2-4 15,0 1 1-15,1-2 0 0,-1 1-2 0,-2 1 0 16,2-2 2-16,1 1-1 0,-1-2-1 0,0-1 1 16,0 0 0-16,2-2-6 0,-2 1 7 0,0-1-2 15,1 0 0-15,1 0 2 0,0-1-2 0,-2 2-2 16,2-1 0-16,0-1-2 0,0 0 1 0,0 1 2 15,0-6 0-15,-3 6-1 0,6-3 1 0,-1-1 1 0,0 2 0 16,-1-1-2-16,5-1-16 0,-6-2-25 0,7 4-27 16,-3-2-38-16,1-2-34 0,-5 0-65 15,0 0-214-15,12-2-454 0,-8-2 201 0</inkml:trace>
  <inkml:trace contextRef="#ctx0" brushRef="#br0" timeOffset="-84810.81">27565 8173 49 0,'0'-5'225'0,"0"5"-16"0,0 0-12 16,1-3-16-16,-1 3-12 0,3-4-11 0,-3 4-17 15,0 0-11-15,2-3-10 0,-2 3-12 0,0 0-8 16,0 0-12-16,0 0-6 0,3-2-6 0,-3 2-9 16,0 0-2-16,0 0-6 0,0 0 0 0,0 0-2 0,0 0 4 15,0 0-5-15,0 0-8 0,0 0 2 16,-9-3-12-16,9 3 1 0,0 0-3 0,-18 3-5 16,13-3-2-16,-7 2-6 0,3-2 2 0,-6 2-5 0,2 1-1 15,-6-1-1-15,1 1-2 0,4 1-5 0,-4-2 3 16,2 1 0-16,2-2-3 0,0 2 0 0,1-2-1 15,-1 2 1-15,2-2-5 0,-2 0 0 0,4 1-1 16,2 0 1-16,2-2-1 0,0 0 0 0,-1 1-1 16,7-1-4-16,0 0 3 0,-8 2-2 0,5-1 0 15,3-1 2-15,0 0-1 0,-5 2 0 0,5-2 1 16,-2 4-1-16,2-4 2 0,0 0-2 0,5 6 2 16,-5-6 1-16,4 4-2 0,-4-4 0 0,1 4-2 15,1-1 2-15,-2-3 2 0,0 3-3 0,2 0-1 0,0 1 2 16,0-1 2-16,-2 0-2 0,0 1-2 0,4 1 1 15,-3-1 4-15,3 2 2 0,1-1 6 0,1 0 0 16,2 2-4-16,0-1 3 0,2 0-3 0,-1 1 0 16,-1 0 1-16,3-2-4 0,-2 2 1 0,1-1-1 15,-2-2-2-15,2 1 2 0,-3 0-5 0,-2-3 3 16,1 0-2-16,-1 1 1 0,2 1-2 0,-5-2 2 16,2 2-1-16,-1-2-1 0,-3-2 4 0,3 2-4 15,-3-2 1-15,4 2 1 0,-4-2-2 0,3 3 2 16,-3-3-1-16,0 0 1 0,5 2-4 0,-5-2 2 15,0 0-14-15,6 1-16 0,-6-1-18 0,0 0-25 0,9 1-28 16,-7 2-39-16,-2-3-42 0,11-3-64 0,-11 3-157 16,10 0-432-16,-5 0 192 0</inkml:trace>
  <inkml:trace contextRef="#ctx0" brushRef="#br0" timeOffset="-83542.51">27654 8331 56 0,'0'0'224'16,"0"0"-18"-16,0 0-17 0,-2-3-9 0,2 3-16 15,0 0-12-15,0 0-13 0,0 0-13 0,0 0-11 16,0 0-11-16,-2-4-7 0,2 4-6 0,0 0-7 15,0 0-6-15,0 0-8 0,0 0 0 0,0 0-8 0,0 0-3 16,0 0-5-16,0 0-5 0,0 0-4 16,0 0-1-16,0 0-5 0,0 0 0 0,0 0-5 0,0 0-3 15,0 0-5-15,0 0 2 0,0 0-1 0,0 0-3 16,0 0-5-16,0 0 4 0,0 0 0 16,0 0 1-16,0 0-5 0,0 0 1 0,0 0-5 0,0 0 4 15,-3-2-1-15,3 2 2 0,0 0-1 0,0 0 1 16,0 0-1-16,0 0-3 0,-3-4-2 0,3 4 1 15,0 0-6-15,0 0 5 0,0 0-2 0,0 0 0 16,0 0 1-16,0 0-5 0,0 0 3 0,0 0-1 0,0 0 2 16,0 0 1-16,0 0-1 0,0 0 6 15,0 0-1-15,0 0 3 0,0 0 1 0,0 0 1 0,0 0-1 16,0 0 8-16,4-4-3 0,-4 4 0 0,0 0-6 16,0 0 2-16,0 0 2 0,0 0-6 0,0 0 1 15,0 0-5-15,0 0-3 0,-3-6 3 0,3 6-4 16,0 0-2-16,0 0-1 0,0 0-1 0,0 0 2 15,0 0 0-15,0 0 3 0,0 0 4 0,0 0-1 16,0 0 6-16,0 0 4 0,0 0 0 0,0 0 6 16,0 0-4-16,0 0-1 0,0 0 6 0,0 0-8 15,0 0 0-15,0 0-4 0,0 0 1 0,0 0-1 16,0 0-2-16,0 0-2 0,0 0-6 0,0 0 2 16,0 0-3-16,0 0 0 0,0 0-3 0,0 0 1 15,0 0-3-15,0 0 0 0,0 0-1 0,0 0-1 0,0 15 0 16,-1-10-1-16,1-5 2 0,-1 4-3 0,1 1 7 15,-3 0-8-15,3 0-1 0,0-5 5 0,0 6 2 16,-2-1-2-16,2-2-3 0,0-3 7 0,0 4-2 16,0-4-3-16,-1 6 0 0,1-6 3 0,0 0 1 15,0 4 0-15,0-4-1 0,0 0 1 0,0 0-5 16,0 0 1-16,0 0-2 0,-2 3 2 0,2-3 1 16,0 0 1-16,0 0-5 0,0 0 4 0,0 0 1 0,0 0 2 15,6 3-10-15,-6-3 7 0,0 0 3 0,11 1-3 16,-7-1 0-16,-4 0 1 0,11-3 0 15,-3 2-2-15,-1 1 0 0,1 0-4 0,1-2 2 0,-1 0 2 16,-1 1 2-16,1-2-6 0,-3-2 5 0,5 4 0 16,-5-2-2-16,2 0 0 0,-1 1 3 0,-2-3-1 15,2 3-5-15,-2 0 6 0,0 1 0 0,1-1-2 16,-5 2-2-16,4-3 1 0,0 1-1 0,-4 2-1 0,6-4 1 16,-6 4-1-16,0 0-2 0,0 0 1 0,4 0 2 15,-4 0 1-15,0 0-3 0,0 0 0 16,1 7 3-16,-1-7-4 0,0 5 4 0,2-1 1 0,-2 1-7 15,0-5 1-15,1 8 5 0,0-3 0 0,1 0-2 16,-2-1 2-16,1 1-1 0,-1-1 1 0,1 1 3 16,0-2-6-16,1 0 6 0,0 0-4 0,1 1-3 15,-2-1 0-15,2 0-12 0,-3-3 4 0,5 3-5 16,-3 0 0-16,-2-3-2 0,7 1-1 0,-7-1 0 16,5 1 0-16,-5-1-2 0,5 3 1 0,-5-3 0 15,5 2 1-15,-5-2 2 0,0 0 2 0,0 0 1 0,9-5 3 16,-9 5 2-16,6-2-1 0,-3-1-3 0,-3 3 3 15,5-2 0-15,-5 2 6 0,5-2-2 16,-2-1 2-16,1 1-2 0,-4 2-6 0,3-5 3 0,-3 5 6 16,5-3-7-16,-5 3 5 0,2-2 4 0,-2 2-1 15,0 0-4-15,0 0 6 0,4-2-3 0,-4 2 0 16,0 0-5-16,0 0 5 0,0 0 4 0,5 7 0 16,-5-7-2-16,2 4 1 0,-2-4-3 0,0 4 3 15,0-4 2-15,2 4 1 0,0-2-2 0,-2-2 1 16,5 5-1-16,0-2-1 0,-2-1 1 0,1 1 2 15,-1 0 1-15,3-2-1 0,1 1 0 0,-2 0-3 0,3-1 2 16,-2-1-2-16,2-1-2 0,2-1 2 0,-1 1 1 16,0 0-1-16,4-1-2 0,-7-1 3 15,-2 1-3-15,3 0-3 0,-3-3 6 0,1 1-2 0,-2-1 1 16,0 1 4-16,-1-2 2 0,1 3-8 0,-2-2 0 16,-1-2 2-16,-1 2-2 0,0 1 7 0,-2-2-3 15,1 1 1-15,0 0 2 0,-4 3-1 0,4-3-3 16,-4 1 1-16,-1 3 1 0,0 1 3 0,-7-1-4 15,5 1 4-15,-5-1-1 0,0 1-6 0,5 0-12 16,-5 1-18-16,5 1-25 0,-2-2-31 0,2 2-33 16,4 2-40-16,-2-3-58 0,3 2-257 0,-2-2-513 0,6-1 227 15</inkml:trace>
  <inkml:trace contextRef="#ctx0" brushRef="#br0" timeOffset="-82011.96">28122 8308 37 0,'0'0'182'16,"4"3"-7"-16,-4-3-7 0,0 0-10 0,0 0-9 16,0 0-10-16,0 0-10 0,2 3-11 0,-2-3-11 15,0 0-13-15,0 0-10 0,0 0-3 0,0 0-4 16,0 0-13-16,0 0-3 0,0 0-9 0,4 1-2 0,-4-1-9 15,0 0-5-15,0 9-3 0,1-5-2 16,-1-1-5-16,4 1 0 0,-4 3-4 0,0-2-6 0,2 1-2 16,-2 2 2-16,-2-4-3 0,6 5-1 15,-4-4 5-15,0 1-4 0,0-1-2 0,0 0 0 0,0 0-2 16,0 0-1-16,1-2 1 0,2 1 2 0,-3-4-4 16,1 5 11-16,3-4 2 0,2 0 1 0,-6-1-3 15,12 0 0-15,-7 0-2 0,3 0-2 0,-8 0 0 16,11-2-5-16,-6 0 2 0,-5 2-2 0,12-2-3 15,-7 1 4-15,-1-1-7 0,-4 2 6 0,6 0-4 0,-6 0-2 16,0 0 2-16,9 3-1 0,-6-2-1 0,-2 3-1 16,0 2 2-16,1-4-1 0,-2 2-1 15,1 1 0-15,-1-1-1 0,1 1 0 0,-2-1 1 0,4 1-3 16,-2-2 2-16,4 1 4 0,-3 0-5 0,2-3 4 16,0 2 0-16,0-1-1 0,1-2 3 0,-5 0-3 15,10 2 5-15,-10-2 2 0,9-2 5 0,-5 0 0 16,0-1 6-16,-2 1 0 0,1-2 4 0,0 1 6 15,-2-4-3-15,0 2-6 0,1 0 0 0,-2 1-1 16,0-2 5-16,0 1 0 0,-3 0-5 0,3 1 2 16,-1 0-6-16,-1 0-3 0,2 4 3 0,-1-9-1 0,1 6-10 15,0 3-29-15,0-7-43 0,1 4-48 0,3-4-64 16,0 4-254-16,1-3-467 0,1-2 206 0</inkml:trace>
  <inkml:trace contextRef="#ctx0" brushRef="#br0" timeOffset="-81578.29">28747 8054 205 0,'0'0'187'16,"-1"-5"-18"-16,1 5-15 0,0 0-14 0,0 0-18 16,0 0-10-16,0 0-11 0,1-4-10 0,-1 4-5 15,0 0-6-15,0 0 2 0,0 0-4 0,0 0 2 0,0 0 1 16,0 0 4-16,0 0 7 0,4 13-7 0,-4-7-1 15,2 1 3-15,-2 0-4 0,0 3-4 0,0 2-5 16,2 0-5-16,-1 4-8 0,-2-1-6 0,-1 2-3 16,2 0-4-16,0 1-6 0,-2-2-2 0,0 2-6 15,1-1-2-15,-1 0-1 0,2-5-7 0,-2 3-3 16,2-2 0-16,-1-1-2 0,1 1-1 0,0-1-1 16,0-1 0-16,0 2-1 0,-1-3-2 0,-1-1-3 15,1-2-2-15,1 3-1 0,-1-3-7 0,-2-1-19 16,1 0-24-16,-1-1-24 0,2-2-25 0,0 1-30 15,-2-2-45-15,3-2-82 0,-6 2-144 0,6-2-422 0,-8 0 186 16</inkml:trace>
  <inkml:trace contextRef="#ctx0" brushRef="#br0" timeOffset="-80534.73">28603 8373 228 0,'0'0'261'0,"-2"-5"-12"16,1 1-13-16,1 4-14 0,0-7-20 0,0 7-13 15,-3-6-15-15,3 2-17 0,0 4-17 0,3-3-13 0,-3 3-15 16,1-5-9-16,-1 1-10 0,4 1-10 0,0 1-4 16,-2-1-16-16,3-2-2 0,-1-2-6 0,1 3-5 15,3-4-3-15,-3 2-5 0,5-2-4 0,-2 0-5 16,0 1-5-16,2-3 2 0,-1 3-7 0,-1-3-1 16,1 1-2-16,1 2-3 0,-1-1-1 0,0 1-5 15,0 2 1-15,-3 2-1 0,4-2-7 0,-6 1-5 16,2 2-4-16,1 1-6 0,-1 0-6 0,-6 1-2 15,9-1 1-15,-5-1-5 0,-4 2 2 0,6-1 3 16,-6 1 4-16,8-2 3 0,-8 2-3 0,5 0 2 0,-5 0 0 16,5-3 2-16,-5 3 0 0,3-4-2 0,-3 4 12 15,0 0-3-15,1-4 1 0,-1 4 0 0,0 0 0 16,0 0 2-16,5 0-3 0,-5 0 3 0,0 0-1 16,5-3-3-16,-5 3 2 0,0 0 1 0,0 0 6 15,0 0 4-15,0 0 2 0,0 0 6 0,0 0 3 16,0 0-1-16,0 0 3 0,0 0 1 0,0 0 1 15,0 0 6-15,0 0-3 0,0 0-2 0,0 0 2 16,2-3-3-16,-2 3-3 0,0 0-2 0,0 0-1 0,0 0-2 16,0 0-4-16,0 0 2 0,0 0 0 0,0 0-6 15,0 0-5-15,0 0 4 0,0 0-2 0,0 0 1 16,0 0 2-16,0 0-5 0,0 0-1 0,0 0 1 16,0 0-2-16,-2 14 2 0,1-8 0 0,-3 1-2 15,4 1-1-15,-1 3 3 0,-3 0-5 0,0 0-1 16,0 6 5-16,1 0-2 0,1-2 3 0,1-3 0 15,-2 0-4-15,2 3 2 0,1 2-1 0,-2-5 3 16,2 0-3-16,0-2 0 0,2 1 0 0,-1-4 3 16,-1 3 1-16,4-5-2 0,-4 0 5 0,4 0-1 0,-4-2 0 15,4 1-1-15,1-2 1 0,-1-1 0 0,-4-1-1 16,10 0-2-16,-10 0 0 0,13-6-6 0,-8 4 3 16,1-3 4-16,1 3-1 0,-2-2 2 0,-1 1-2 15,0 0-3-15,1-2 2 0,-4 3-1 0,5-1 0 16,-2 1 0-16,-4 2-2 0,4-2-2 0,-4 2 1 15,0 0 2-15,0 0 0 0,0 0 0 0,9 4-2 16,-6-1 1-16,-3-3 3 0,4 4-3 0,-3-1 0 16,4-2 2-16,-5-1-1 0,2 5 0 0,-2-5 2 15,3 2-8-15,-3-2 7 0,2 5-1 0,-2-5 0 16,4 2-1-16,-4-2 4 0,0 0-3 0,7 2 1 0,-5-1-1 16,-2-1 4-16,0 0-3 0,10 0 2 0,-10 0-1 15,9-1-2-15,-9 1 1 0,12 0-3 16,-8-4 4-16,3 4-5 0,-3-1 0 0,-4 1 1 0,9-2-2 15,-9 2 2-15,7-2-2 0,-7 2 2 0,7-1-1 16,-7 1 3-16,5-1-3 0,-1 0 2 0,-4 1-3 16,0 0 2-16,4-2 1 0,-4 2 1 0,0 0 0 15,3-3-2-15,-3 3 1 0,0 0-3 0,0 0 1 16,0 0 2-16,0 0 1 0,0 0-3 0,0 0 1 16,0 0-8-16,7 4 9 0,-7-4 3 0,0 4-2 15,0-4-2-15,0 0-1 0,4 7 3 0,-4-5 2 0,0-2-5 16,0 0 5-16,5 3-2 0,-5-3-1 0,1 5 2 15,-1-5 0-15,0 0-1 0,0 4 0 0,0-4 1 16,0 0 1-16,3 3-2 0,-3-3 1 0,0 0 0 16,0 0 2-16,0 0-3 0,5 0-1 0,-5 0 2 15,0 0-5-15,0 0 2 0,0 0-2 0,4 4-5 16,-3-1 3-16,-1-3 3 0,4 3 0 0,-4 1 0 16,0 2 1-16,0-1-2 0,0-1 6 0,1-2-2 15,-1 3 2-15,3 0 1 0,-3 0-1 0,1 0 1 0,2 0-5 16,-2-3 0-16,-1 5 3 0,4-3 1 15,-3 2-3-15,0-4 0 0,2 3 0 0,-2 0 4 0,2 0-1 16,-2-1-4-16,2-1 1 0,-1 2-17 0,1-3-20 16,-2 3-17-16,0-2-23 0,2 1-27 0,-2 0-27 15,-1-1-26-15,0-3-47 0,5 3-237 0,-5-3-480 16,0 0 213-16</inkml:trace>
  <inkml:trace contextRef="#ctx0" brushRef="#br0" timeOffset="-79728.13">29268 8342 154 0,'0'0'193'0,"0"0"-18"16,-1-3-12-16,1 3-15 0,0 0-16 0,0 0-9 0,0 0-13 15,0 0-12-15,0 0-6 0,0 0-5 0,0 0-6 16,0 0-4-16,-4-4-8 0,4 4-2 0,0 0-3 15,0 0-6-15,0 0-7 0,0 0-5 0,0 0-4 16,0 0-9-16,0 0 0 0,-16 4 6 0,10-2 5 16,1 1-4-16,0-1-1 0,1-1-2 0,-1 1-3 15,-4 2-4-15,5 0 1 0,-1-3-6 0,-2 5-7 0,3-5 0 16,0 4 0-16,0 1 1 0,0-1-7 0,4 1 1 16,-1 0 1-16,0-1-5 0,2 2 5 0,0-2-7 15,2 0 8-15,1 2-3 0,-2-4 1 0,3 3 0 16,-3-1-7-16,1 0 2 0,1 1-8 0,0-2 5 15,-1-2-1-15,-1 4 2 0,-2-2-5 0,0-4 2 16,0 7-3-16,-2-5 3 0,2-2 1 0,-5 6 0 16,1-4-6-16,0-1 12 0,-1 0 1 0,0 2 1 15,5-3-2-15,-9 1 3 0,4-1-1 0,5 0-7 0,-7 1 3 16,7-1-5-16,-5 3 8 0,5-3-1 16,0 0-3-16,0 0 2 0,-7 1-1 0,7-1 1 15,0 0-6-15,0 0 3 0,0 0 2 0,0 0-1 0,0 0-3 16,0 0 2-16,0 0-1 0,0 0-1 0,23-6-2 15,-16 3-6-15,1 2 8 0,-1-2 0 0,2 2-1 16,2-6-2-16,0 5 5 0,-2-2-4 0,1 0 2 16,-1 3-4-16,-1-5 0 0,-3 4 1 0,4 0-1 15,-5 1 1-15,2 0-1 0,-2-2 0 0,0 1 0 16,-4 2 3-16,6-3-3 0,-6 3 2 0,5 0-1 16,-5 0-1-16,0 0-1 0,4-3-1 0,-4 3-1 0,0 0 1 15,0 0-1-15,0 0 1 0,0 0-3 0,0 0-2 16,0 0 7-16,0 0-1 0,0 0 3 0,0 0-6 15,0 0 1-15,-18 7 3 0,17-4 3 16,-3-1-1-16,4-2-2 0,-4 5 1 0,2 1-4 0,-1-5-3 16,2 3 7-16,-3 0-1 0,4-4-2 0,0 7 4 15,0-4 0-15,4 1-1 0,-3-1-1 0,2 2-1 16,-1 0 3-16,2-3 1 0,1 2-2 0,-1-1 1 16,6 0-1-16,-2-2-12 0,1 2-16 0,-1-3-26 15,3 0-25-15,-1-3-30 0,2 3-24 0,1-6-43 0,-4 1-202 16,2 0-407-16,-1-2 181 0</inkml:trace>
  <inkml:trace contextRef="#ctx0" brushRef="#br0" timeOffset="-79394.87">29565 8226 88 0,'0'0'238'0,"-3"-3"-20"0,3 3-21 0,0 0-21 16,0 0-13-16,0 0-19 0,0 0-14 16,0 0-14-16,0 0-9 0,0 0-4 0,0 0-9 0,0 0-5 15,-6 9-5-15,4-6-5 0,2-3-5 0,-1 5-4 16,0 0-1-16,-2-2-2 0,2 1-7 0,0 1-2 16,0 0-6-16,-1 0-7 0,1 0-8 0,0 0 4 15,-2 1 1-15,2 1-7 0,-3 4 0 0,3-1-1 16,-2 2-11-16,-1 0 5 0,3 0-1 0,0 4-1 15,-4-1-6-15,2 2-3 0,2-5 2 0,1-2-2 16,-3 2-1-16,3-2-1 0,-1 2 1 0,2-2-6 0,-1-1-1 16,0 1-7-16,-1-4-16 0,2 2-15 15,-1-3-17-15,4 0-23 0,-4-1-10 0,3 1-32 0,0-3-28 16,-3-2-34-16,4 1-216 0,-4-1-420 0,0 0 186 16</inkml:trace>
  <inkml:trace contextRef="#ctx0" brushRef="#br0" timeOffset="-78924.29">29852 8344 194 0,'2'-4'233'0,"0"-1"-13"15,-2 5-6-15,-2-7-20 0,4 2-5 0,-2 5-14 0,0-8-14 16,-2 4-15-16,2 4-17 0,-2-5-7 16,2 5-17-16,-2-5-5 0,0 1-11 0,2 4-9 15,-6-3-9-15,1 1-3 0,0 0-5 0,5 2-9 16,-13-1-5-16,5 1-2 0,2 1-2 0,-2 2-6 15,1 0-2-15,-4-1 0 0,5 3-7 0,-2 0-5 0,1 2 1 16,0 1-1-16,-2 0-6 0,3 1 1 0,-2 0-1 16,-1 7 2-16,3 0-1 0,-2 0 0 0,-1 0 0 15,4 0-2-15,4 2-2 0,-3-1 6 0,0 0-7 16,0-1 1-16,3 0 0 0,-4 0-1 0,5 0-2 16,-2 0-3-16,4-1-1 0,-2-2-2 0,0 1 4 15,-2-2-6-15,2 1 0 0,0 0 4 0,-2-3-2 16,2 3-2-16,0-4 1 0,0 0-2 0,-2 2 0 0,2-4 2 15,0 0-4-15,0 0 2 0,0 1-1 0,0-4-5 16,0 2-19-16,2 1-24 0,-4-4-25 0,0 1-38 16,2-1-35-16,0-3-61 0,4 2-254 0,-4-2-494 15,0 0 219-15</inkml:trace>
  <inkml:trace contextRef="#ctx0" brushRef="#br0" timeOffset="-78736.89">29646 8581 64 0,'11'-2'227'0,"0"-1"-14"0,8 1-16 0,0 2-14 16,3-2-12-16,0 1-18 0,5 2-14 0,1 1-15 16,-7-1-10-16,-2 1-11 0,-4 0-32 0,-2-1-43 15,-2 1-55-15,-1-2-75 0,-2-1-175 0,-3 0-299 16,-1 0 133-16</inkml:trace>
  <inkml:trace contextRef="#ctx0" brushRef="#br0" timeOffset="-75979.14">26970 8620 135 0,'0'0'184'0,"0"0"-18"0,0 0-22 0,-4-2-13 16,4 2-10-16,0 0-14 0,0 0-14 0,-4 6-4 16,4-6-13-16,0 0-5 0,0 0-5 0,4 7-5 15,-4-7-2-15,0 0 3 0,6 4-2 0,-5-2 3 16,-1-2-3-16,3 4-2 0,-3-4 1 0,2 4-2 16,-2-4-1-16,5 2 0 0,-5-2-4 0,6 0-2 15,-3 2-7-15,-3-2-1 0,12 2 0 0,-6 0-6 0,5-1 1 16,-1-1 0-16,2 3-7 0,5-2 3 15,4 2-6-15,0-3-5 0,9 3 7 0,2-3 2 0,2 0 2 16,2 0-2-16,0 1-1 0,3-1-3 0,1 1 4 16,-3 2-3-16,1-3-5 0,15 5-2 0,-15-4 0 15,0 0-4-15,2 1 0 0,-4-1 0 0,1 2-2 16,0-2-2-16,-3 1-3 0,5 3 2 0,-2-3-2 16,0 1-3-16,2 0-2 0,1 1 2 0,-3 1 1 15,4-4-1-15,-3 3-3 0,1-1 0 0,-2 3 0 16,4-3-2-16,-2-1 3 0,1 2-4 0,-1 1 1 0,15-1 3 15,-16-2-5-15,1 1 2 0,-1 0-1 0,3 1 2 16,-1-2-2-16,-1 1 0 0,12 2 2 0,-11-2-3 16,-3 1 1-16,-1-2 1 0,3 1-1 0,-2 2 0 15,2-3-1-15,-1 0 1 0,-3 1-2 0,-2 2 2 16,1-1-1-16,-2-1 0 0,-4-1-4 0,7 2 4 16,-6-1-2-16,3 2 4 0,0-2-1 0,0-2-2 15,1 2 0-15,3 0 0 0,-3 2-5 0,3-3 8 16,-3 2-1-16,2-1-1 0,-2 2-2 0,0-1 1 0,-2-2-2 15,-3 2 3-15,2 0 0 0,-10-3 0 16,-2 1 2-16,2-1-1 0,-1-1 0 0,-6 0 1 0,-2 2-5 16,1-4 6-16,-2 2 0 0,0 0-3 0,-2 2 3 15,-3-2-1-15,2 0 0 0,-1 0 2 0,-6 0-4 16,14 0 0-16,-9 0-1 0,-5 0 3 0,8 0-3 16,-8 0 1-16,8-2-1 0,-8 2-1 0,9-1 2 15,-9 1 2-15,6 0 0 0,-6 0-2 0,9 0 0 16,-9 0-3-16,8 0 1 0,-8 0 1 0,7 0 1 15,-7 0 1-15,5-2 1 0,-5 2 0 0,0 0-1 16,0 0 1-16,8 0-3 0,-8 0 2 0,7-1-2 0,-7 1-2 16,8-1 5-16,-8 1-3 0,0 0 1 15,9-1 1-15,-9 1-3 0,7-2 0 0,-5 1 5 0,2-2 0 16,-4 3-2-16,8-6-4 0,-2 1 4 0,-3-2-2 16,3 0 3-16,-1 0-1 0,4-4-4 0,-4 2-1 15,4-5-2-15,0-1 7 0,1 1 2 0,-1 1-2 16,3-4 2-16,-2 1-2 0,0 1 2 0,-2-1-3 15,2-1-1-15,-1-1 2 0,0 2-1 0,1 1-3 16,-2-1-2-16,1 1 2 0,-3 5 5 0,1 0 4 16,-2-2 3-16,0-4-4 0,-4 5 7 0,1 0 7 0,-1 1-8 15,-1-5 5-15,-4 3 2 0,1-5-3 0,-1 3 0 16,1-1 0-16,-2 2-1 0,-2-3 3 0,2 0-8 16,-1 2 7-16,-1-4-6 0,0 3 11 0,3 1-4 15,-3-1 5-15,4 4 0 0,-4-1-1 0,5-4-1 16,-2 3-3-16,0 2-6 0,0-5 3 0,2 0 1 15,-5-1-4-15,6 1-1 0,-4 1-2 0,-3-1 2 16,3 4-7-16,1 0 2 0,-5-4 0 0,0 2-2 16,-1 2-2-16,-3-1 5 0,3 5-7 0,-1-4 7 15,-2 2-6-15,0 2-1 0,2 1 2 0,1-2 1 16,-2 4-1-16,2-4 1 0,-3 2-1 0,1 2 1 0,2-1 1 16,-4 1-3-16,1 0 1 0,3 0-3 0,-3 1-2 15,-4-2 5-15,1 2 1 0,-4 0-1 0,2 0-5 16,-3 0 6-16,0 0 1 0,-10-1-2 0,2 1 2 15,-5-2-3-15,1 3 1 0,-3 0-3 0,-3-2-6 16,2 1 5-16,-2-1 1 0,-2 2-2 0,4-1-2 16,-4-1 1-16,4 0-5 0,0 1 6 0,3-2 1 15,-3 2-1-15,1-6 1 0,0 5-2 0,0 0 1 16,2 0 3-16,1 1-3 0,-1-2 2 0,1 3 1 16,3 0-1-16,-4 0 0 0,1 0-1 0,0 1 1 15,-3 1 0-15,-1-2-3 0,1 2-3 0,-1 0 0 0,0 1 0 16,3 0-3-16,-1 1-6 0,3-2 3 0,0 3-3 15,4-2-4-15,-3 0-2 0,2 0 1 0,7 0-1 16,1 2-1-16,-6 0 2 0,-3 0 1 0,2-2 1 16,0 1 3-16,-4 1 1 0,3-4 0 0,2 4 4 15,-5-2 0-15,-4 0 0 0,4 3 3 0,-1-3-1 0,0 2 2 16,0 0 3-16,0 2-2 0,2-3 3 16,0 2-1-16,3-2 3 0,-1 0-1 0,1 1 0 15,8-1-2-15,-1 2-1 0,2-1 3 0,1 1 0 0,-3-3 3 16,1 1-9-16,0 2-1 0,0-3-3 0,3 0-1 15,-2 2-4-15,0-2 1 0,0 0-9 0,0 0 1 16,0 3 1-16,-2-3 1 0,3 0 3 16,0 0 2-16,-2 1 4 0,2-1 2 0,0-1 2 0,0 0-2 15,3-1 4-15,1 2-3 0,0 0 3 0,0 0-1 16,1-1-5-16,0 1 8 0,0-1-2 0,1 1-3 16,-1 1 4-16,0-1 7 0,-1 1-4 0,1-1 1 15,2 0 2-15,-1 0-2 0,1 3 1 0,-1-1 0 16,1 3 1-16,0-3-3 0,0 2 2 0,1 0 0 0,1 0 2 15,-1 1 0-15,1 2 0 0,1-2-4 0,-2 3 3 16,2-1 3-16,0 0-4 0,1 0 3 16,-1 1-2-16,2 1 3 0,-1-1-2 0,2 0 2 0,0 0-2 15,0-3-2-15,-1 3 1 0,-1-1 0 0,3-2 2 16,2 0 0-16,-2 2 2 0,-3-5-2 0,0 5 1 16,1-2-2-16,0 0 0 0,3-1-1 0,-4 2 4 15,2-1 0-15,0 2-5 0,1-1 2 0,-4 2 2 16,3 1-1-16,-1-1-1 0,4 2 3 0,0 0 2 15,0 2 1-15,0 0-3 0,1 5 2 0,1 0 2 16,0-3-2-16,0 3 1 0,1 0 2 0,3 0-3 0,-1 0-4 16,-1 2 5-16,3-2-1 0,-1 1 0 0,-1-2-2 15,1-2 2-15,0 1-2 0,-1 1 0 0,-1-4-6 16,0 1 7-16,0-3 0 0,0-1-1 0,3 1 1 16,-2-5-4-16,0 3 4 0,1-2 2 0,0-1-17 15,1 0-15-15,4 0-26 0,-4-3-34 0,4 1-58 16,-2-1-252-16,-1-2-427 0,4 1 190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48:30.6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25160 5646 90 0,'0'0'135'15,"1"-11"-11"-15,-1 5-8 0,3 3-14 0,-2-2-11 16,-1-1-9-16,0 3 0 0,3-1-6 0,-2 1-9 15,-1 3-8-15,1-7-2 0,-1 7 5 0,0-3-2 16,4-1 0-16,-4 4-3 0,0-3 6 0,0 3-5 16,3-2 4-16,-3 2 8 0,0 0 0 0,1-5 1 15,-1 5-3-15,0 0-4 0,0 0-1 0,0 0-6 0,0-5-3 16,0 5-3-16,0 0-8 0,0 0-3 0,0 0-2 16,0 0-7-16,0 0-2 0,0 0-9 0,0 0 0 15,0 0-3-15,0 0-1 0,0 0-1 0,0 0-1 16,0 0-1-16,0 0-1 0,1 15 0 0,-1-11-2 15,5 1-4-15,-5 0 5 0,0 0-2 0,3 2-4 16,-3 1-1-16,2 1-4 0,0 0 5 0,-1 0-1 16,0 2-3-16,-1-5 0 0,0 3 3 0,3 1-4 15,-1 0 3-15,-2-1 1 0,3 3-3 0,-3-1 0 16,0 1 1-16,0-1 3 0,1 6-4 0,-2-6-2 16,1 1 3-16,-1 1 2 0,-1-1-5 0,2 1-5 0,-1-1 11 15,0-1-9-15,1 2 5 0,-3-2 0 0,6-1 4 16,-6 1-1-16,3-5-1 0,0 4 1 0,0 1 0 15,0-3-7-15,0 0 6 0,0-3-1 0,0 3 2 16,0-2-2-16,0 1 1 0,0 0 1 0,0-2-7 16,0 1 5-16,0-1-4 0,3-1-22 0,-2 1-29 15,2-2-24-15,-3-3-32 0,4 4-51 0,-4-4-187 16,0 0-375-16,0 0 166 0</inkml:trace>
  <inkml:trace contextRef="#ctx0" brushRef="#br0" timeOffset="381.71">25078 5949 98 0,'0'0'200'0,"2"-3"-14"16,-2 3-21-16,0 0-15 0,3 0-13 0,-3 0-15 15,0 0-11-15,0 0-16 0,0 0-7 0,0 0-7 16,0 0-6-16,0 0-11 0,0 0-2 0,0 0-10 0,0 0-4 16,7 5-3-16,-7-5-3 0,2 5 5 0,-2-5 0 15,3 5-3-15,-3-5 2 0,2 3-3 0,2 2 2 16,-3-1-4-16,3 0 1 0,0-1-9 0,0 2-1 16,2 0 0-16,-2 0-3 0,1 0-3 0,-1-1-5 15,4 2 1-15,-2-1-2 0,-1 0-2 0,4 1-3 16,-1 2-4-16,-3-4 3 0,0 0-2 0,3 2 0 15,-3-1-3-15,1-1-5 0,-2-2 3 0,-1 2-1 16,1 0 3-16,-1-1-8 0,-3-3 6 0,5 1-1 16,-5-1-2-16,3 4-12 0,-3-4-15 0,0 0-16 0,4 1-26 15,-4-1-31-15,0 0-33 0,10-6-58 0,-7 3-144 16,3-1-356-16,-1 0 158 0</inkml:trace>
  <inkml:trace contextRef="#ctx0" brushRef="#br0" timeOffset="573.78">25349 5968 69 0,'0'0'212'16,"-2"-4"-15"-16,2 4-20 0,0 0-16 0,-6-1-20 16,6 1-11-16,0 0-11 0,0 0-13 15,0 0-11-15,-17 6-8 0,11-4-8 0,-1 2-9 0,0-1-8 16,-3 1-2-16,-3 0-12 0,-2 3-33 0,-2 0-56 15,5-3-89-15,-5 2-147 0,3-2-298 0,1-1 132 16</inkml:trace>
  <inkml:trace contextRef="#ctx0" brushRef="#br0" timeOffset="7311.43">12343 9010 98 0,'0'0'132'0,"0"0"-14"0,0 0-9 0,0 0-14 0,0 0-13 16,0 0-4-16,0 0-10 0,0 0-7 15,0 0-2-15,0 0-7 0,0 0-7 0,0 0-9 16,0 0 2-16,0 0 1 0,0 0 2 0,0 0-4 0,0 0-5 16,0 0-4-16,0 0-4 0,-6 9 7 0,6-9 0 15,0 6-9-15,0-2 0 0,0 1 0 0,-1 0-3 16,-2 0 0-16,3 2-5 0,-4 2 1 0,3-4 4 15,1 5-3-15,-4 0-3 0,0-1 0 0,3 1 2 0,-3 1-2 16,4-1 2-16,-5 1-10 0,1-2 9 16,3-1-8-16,1-1 2 0,0 0 1 0,-2 0-2 15,0-1 3-15,2 0-7 0,0-3 6 0,0 4-1 0,0 0 0 16,0-4-4-16,0 4-9 0,2-2 5 0,-2 0 8 16,0-1-7-16,0 1-3 0,0-1 7 15,0 0 0-15,2 0 2 0,-2 1-4 0,0-2-12 0,0-3-19 16,0 7-26-16,0-7-49 0,0 0-146 0,0 0-269 15,0 0 119-15</inkml:trace>
  <inkml:trace contextRef="#ctx0" brushRef="#br0" timeOffset="10272.57">12310 9203 19 0,'0'0'102'16,"0"0"-8"-16,0 0-8 0,0 0-15 0,0 0-4 0,0 0-10 16,0 0 4-16,0 0-9 0,0 0 8 0,0 0-1 15,0 0 3-15,0 0 1 0,0 0-1 0,0 0 0 16,0 0 0-16,0 0-3 0,0 0 2 0,0 0-7 16,0 0-6-16,0 0 8 0,0 0-6 0,0 0-7 15,0 0-2-15,0 0 0 0,0 0-9 0,0 0 0 16,0 0-1-16,0 0-5 0,0 0 2 0,13-9-8 15,-13 9 1-15,5-2-1 0,-5 2-9 0,4-1-1 0,-4 1 5 16,5-2-3-16,-5 2 0 0,10-1-1 0,-10 1-2 16,8-2 0-16,-3 2 0 0,0-2-4 15,-1 1 0-15,2-2-2 0,2 2 5 0,0-2-2 0,2 1-3 16,-3 0 0-16,1 1 0 0,1-3 2 0,0 3-5 16,-1 0 1-16,1-2 1 0,-2 1 0 0,1 2-1 15,0-2 3-15,2 1 0 0,0-2-4 0,-2 2-1 16,3 1 5-16,-1-4-1 0,2 4 0 0,-2-1-1 15,0-2-2-15,3 2 6 0,0 1-5 0,1-1 1 16,0-2 0-16,-1 0-6 0,1 1 3 0,0 2-1 16,-1-3-1-16,1 2 1 0,-1-2 6 0,0 0 2 0,-1 2-6 15,1-2 3-15,6 2-2 0,-9-1 0 0,3-1-3 16,0 3 1-16,-3-1-1 0,4-2 7 0,-1 2-4 16,1 0-2-16,4-2 0 0,-4 0-2 0,3 2 5 15,2-2-1-15,-3 3-1 0,-3 0 3 0,7-2-6 16,1-1 7-16,-2 2-1 0,-1-2-8 0,-4 2 5 15,5-2-2-15,-3 3 1 0,-2-1 6 0,-2 1-9 16,0-3 3-16,1 3 3 0,-2 0 0 0,3 0-4 0,-1 3-3 16,-4-6 6-16,5 3 3 0,-4 3-1 15,3-3-1-15,-3 0-1 0,3 0 2 0,0 2 0 0,-3-3-5 16,4 1 0-16,-1 0 1 0,0 0 0 0,-1 0-2 16,1-1 2-16,1 1-1 0,4 0 4 0,-4 0-2 15,-1 0-2-15,0-3 6 0,0 6-6 0,1-3-2 16,6-3-2-16,-2 6 12 0,0-3-3 0,-4 0-4 15,4 0 4-15,1 0-3 0,0 0 3 0,-1 0 0 16,1 0-3-16,0-3 1 0,-2 3-4 0,2-1 2 16,-6 1 6-16,2-3-8 0,-2 3 6 0,1-2-4 0,0 1 3 15,-2-1 1-15,2 1-4 0,-1-2 2 0,0 2-2 16,0 1 3-16,1 0-3 0,0 0-2 0,2 0-1 16,0-3 3-16,2 2 3 0,3 0-2 0,-5-1 3 15,6 2 1-15,-4-1 0 0,2 0-3 0,1 0 1 16,-2 1 0-16,1-2-4 0,1 2 2 0,-2 0 1 15,1 0-5-15,1 0 4 0,-2-2-2 0,0 1 7 16,-6 2-1-16,5-1-2 0,-5 0-3 0,1 2 0 16,1-2 1-16,3 0-3 0,-5 2 0 0,-1-1 2 15,1 0 3-15,6 0-3 0,-2 2 2 0,1-3 1 16,0 1 0-16,4 2 0 0,-2-3-1 0,-2 0-1 0,2 3-6 16,1-5 9-16,-1 2-6 0,7-1 6 0,-4 1-4 15,4 0 4-15,-7-3 0 0,2 6-3 0,-1-3 2 16,2 0-1-16,-3 0 2 0,8 1-4 0,-7-1 2 15,0 0-3-15,0 2 3 0,-1-2 0 0,3 0-1 16,-2 0 1-16,6-2 1 0,-6 2-5 0,1 2 5 16,-3-1-4-16,4 2 0 0,-4-2 2 0,4-1 2 15,5 2 0-15,-2 1 0 0,-4-2-1 0,1-1-1 0,-2 0 1 16,0 3 1-16,7-2-2 0,-6 2-1 0,-2-2-3 16,3 2 3-16,-4-2-3 0,4-1 3 0,-2 3 0 15,0-1 0-15,0-2 1 0,-2 3-1 0,3-2 4 16,-1-2-6-16,8 2 5 0,-9-1-3 0,2 1 3 15,1 1 4-15,5-6 8 0,0 1 4 0,0 5-1 16,0-4 4-16,0 0-5 0,3-1-4 0,-3 3 2 16,5-1 0-16,-2 2-6 0,-2-1 2 0,-2 0-3 15,-5 0 2-15,10 0-1 0,-12 3 2 0,3-3-6 16,-1 0 1-16,0 2-1 0,7-2 3 0,-1 3-1 0,0-2-2 16,4 2-4-16,-4-3 0 0,3-2 1 0,-3 2 3 15,0-1-1-15,0-3 1 0,2 4-5 0,0 0 2 16,1-2 1-16,0-1 1 0,1 1-3 0,-3-1 0 15,4-1 2-15,-1 1-5 0,-1 1 8 0,1-1-6 16,1-1 4-16,-3 2 0 0,2-1-3 0,-3-1 0 16,2 3-1-16,-2-2 2 0,3 1 1 0,1 0-2 15,-3 0-2-15,0 2 3 0,0-1 1 0,-1-1 0 0,0-1 1 16,2 2-5-16,0 1 0 0,1 0 6 0,0-1-5 16,-2 1 2-16,2 1 0 0,4-2 1 0,-3-1 1 15,4 2-4-15,-1 0-1 0,2 0 3 0,2 0-1 16,0 2-1-16,-1 0 3 0,12-1 0 0,-14 4 0 15,2-5 1-15,-1 4-4 0,-1-3 4 0,3-1 3 16,-2 1-1-16,3 2 1 0,-3-2-9 0,11 0 12 16,-15-1 2-16,2 3 1 0,0-3-2 0,-3 3 4 15,-1-3 0-15,1 4-1 0,3-2-2 0,0 1-1 16,0-1-1-16,-4 1-1 0,0 1 2 0,2 0-3 0,-2-3 1 16,1 4 1-16,-1-5-3 0,0 4 2 0,0-1-1 15,0 0-2-15,1-1-1 0,-2 1 0 0,-3-2 1 16,7 2 0-16,-7 0-4 0,1-1 0 0,-6 3 3 15,5-5 2-15,0 0-2 0,-5 0-3 0,5-3 2 16,-1 3-2-16,-6 0 2 0,2 3 0 0,3-3-1 16,3-4-6-16,-9 8 5 0,3-4 2 0,5 3 1 15,-6-2 0-15,-1 2-6 0,-1-2 4 0,0-1-4 0,2 2 4 16,5-3-1-16,-5 4-1 0,-1-1-1 0,2-1 3 16,-2 1-3-16,-1 0-2 0,2-4 5 15,-3 2-1-15,4-1 0 0,-1 0-2 0,1 0 1 0,2-1 3 16,4-1-3-16,-8 3 0 0,7 1 1 0,-7-3-1 15,1 1 2-15,-2 1-1 0,2 0 2 0,7-2-4 16,0 0 3-16,-11-1 2 0,5 3-3 0,4-3-3 16,1 3-7-16,-5-2 7 0,-4 2 3 0,0 0-1 15,2 0-1-15,-3-3 1 0,2 2 1 0,-2 0-2 16,1 1 4-16,-1 0-3 0,3-2-2 0,-2 2 2 16,1-1 1-16,-3 1-2 0,3 0-1 0,2 0 2 0,-1 0-1 15,0 0 0-15,0 0 3 0,-1-1-2 0,3 1 0 16,5 0-5-16,-6 0 8 0,6-3-6 0,-2 2 4 15,2 2 1-15,-6-1-2 0,6 3 2 0,-7-6-4 16,1 3 2-16,9 3 0 0,-11-6 2 0,8 2-1 16,-1 0 0-16,-5 2 1 0,-3-2-3 0,4 2 2 15,-4 0-3-15,4-1 0 0,-5 0 2 0,1-1 0 16,2 0 0-16,-2 2-6 0,0-1 6 0,0 0 1 0,2 0 0 16,0 0 1-16,-3 0 0 0,5-1-4 0,0-1 4 15,-2 1-1-15,-2-1-4 0,2 0 3 0,-1-1 0 16,0 3 0-16,2-2-6 0,-3 2 7 0,4-3 1 15,5 1-2-15,-9 2 3 0,11-2 0 0,-12 1-1 16,1 1-2-16,2-3 3 0,-1 4-3 0,0-3-1 16,-1 3-2-16,-1 0-1 0,1 1 2 0,-2-1 5 15,-2 1-2-15,5-2 0 0,-1 5 0 0,0-5 0 16,0 2-2-16,-1-2-1 0,0 2 2 0,-2-1 0 16,3-1 1-16,-2 0-4 0,-3 0 5 0,-1 1-1 0,-3-1 0 15,4 1 0-15,-2-2-1 0,-1 0 3 0,2 1-4 16,-4 1 2-16,5-1-4 0,-2-1 0 0,0 2 1 15,0 2 3-15,2-3 3 0,-1 0-7 0,3 0 4 16,2 0 1-16,1 1-2 0,-1-1 0 0,0 3-1 16,4 1-1-16,-3-2 2 0,1 0 0 0,1 3-1 15,1 0 1-15,-2-2 0 0,0-1-1 0,0 2 1 16,1 1-3-16,-3-2 4 0,0 0-1 0,0 1 0 0,-5-3 2 16,5 3 0-16,-5-3-4 0,2 1 4 0,-4-2 0 15,3 4-1-15,-2-3 1 0,-1 0-2 16,1 2-1-16,-1-3-1 0,0 0 2 0,-3 0-2 0,2 0 4 15,-3 0-4-15,3 2 2 0,-1-4-2 0,-4 2 2 16,3 0 0-16,1 0 0 0,-1 0-3 0,-2-2 2 16,-1 1-4-16,3 1 6 0,-8 0-1 0,14 0 2 15,-9 0-2-15,3-1 1 0,-8 1 2 0,11 0-4 16,-6 1 0-16,-5-1-4 0,12 0 3 0,-6 1 6 16,1-1 2-16,-7 0-2 0,10-2 4 0,-10 2-5 15,6-1 6-15,-2-1-1 0,-4 2 2 0,8-2 1 0,-8 2-2 16,7 0-3-16,-1-2 0 0,-6 2-1 15,7-1-4-15,-2-1 3 0,-5 2 0 0,9 0 2 0,-4-1-4 16,-5 1 3-16,0 0-2 0,8-1-1 0,-8 1 2 16,5-1 2-16,-5 1 2 0,0 0-2 0,0 0 4 15,10-2-2-15,-10 2 5 0,4-1-5 0,-4 1-7 16,0 0 9-16,4-2-3 0,-4 2-1 0,4-3 0 16,-4 3-4-16,5-1 2 0,-5 1-1 0,0 0 0 15,10-3-1-15,-5 3 1 0,-5 0-2 0,13-2 2 16,-5 2 0-16,-1-1-3 0,1 2 2 0,-1 1-2 0,-7-2-4 15,9 0 6-15,-5 2-1 0,-4-2 3 0,0 0-2 16,9-2-7-16,-9 2 7 0,0 0 0 0,6-2 0 16,-6 2-3-16,0 0 1 0,3 4 2 0,-3-4-3 15,0 0 1-15,0 0 0 0,0 0 0 0,0 0 2 16,0 0-1-16,0 0-2 0,0 0 3 0,0 0-1 16,0 0 0-16,0 0-2 0,0 0-1 0,0 0 2 15,0 0 3-15,-16-5 2 0,16 5 1 0,0 0-5 0,0 0 4 16,-2-4 6-16,2 4-9 0,0 0 7 0,0-5 2 15,0 5-4-15,-3-4-1 0,3 4 0 0,0 0 1 16,-1-6-1-16,1 3-1 0,0 3-1 0,-3-5-3 16,3 5 0-16,-4-4 0 0,4 4-2 0,-1-5 7 15,-3 3-4-15,4 2-2 0,-4-2 1 0,4 2-1 16,-4-3 2-16,4 3 1 0,0-4 3 0,0 4 3 16,0 0 4-16,0 0 3 0,0 0 5 0,-2-4 2 0,2 4-1 15,0 0 3-15,0 0-7 0,0 0-3 0,0 0 3 16,2-5-2-16,-2 5-2 0,0 0-3 15,0 0 2-15,0 0-10 0,0 0 4 0,0-4 2 0,0 4 0 16,0 0-1-16,0 0-1 0,0 0-4 0,0 0 1 16,0 0-1-16,0 0 3 0,0 0-7 0,0 0 2 15,-5 10 1-15,0-5 1 0,1-3 0 0,4 3 2 16,-2-2-4-16,-1 1-4 0,-1 1-2 0,3-1 7 16,0 1 1-16,-2 0-3 0,-1 1 0 0,4-2-2 15,-4 1 5-15,4 0-3 0,-1-1 0 0,1 0-7 16,-1 0 10-16,-3 1-2 0,0 0-2 0,4-1 3 0,-1 0 1 15,1 1-5-15,-4 1 2 0,3-3 1 0,1 2-2 16,-4-1 2-16,0 1 1 0,4-2-1 0,-2 2 1 16,0-1-3-16,1 1-4 0,1 2 5 0,-3-3-3 15,3 0 0-15,0 1 7 0,-2-1-8 0,0 1 5 16,0-1-21-16,0 0-42 0,2-4-54 0,0 0-78 16,-6 3-254-16,6-3-484 0,0 0 214 0</inkml:trace>
  <inkml:trace contextRef="#ctx0" brushRef="#br0" timeOffset="61955.05">20175 5859 15 0,'12'5'38'0,"-3"1"-34"0,-2 2-14 16,-2 2-11-16,-3 2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56:20.9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14473 14826 19 0,'0'0'133'0,"0"0"-17"0,0 0 2 0,0 0-6 16,0 0-5-16,0 0-9 0,0 0 0 0,0 0 2 16,0 0-5-16,0 0-2 0,0 0-8 15,0 0 3-15,0 0-4 0,0 0 2 0,0 0-4 0,0 0-1 16,0 0-3-16,0 0-3 0,0 0-3 0,0 0-1 16,0 0-10-16,0 0 4 0,0 0-2 0,0 0 2 15,0 0 0-15,0 0-1 0,0 0-2 0,0 0-4 16,0 0-7-16,0 0 1 0,0 0-7 0,0 0-3 15,0 0-2-15,0 0-4 0,0 0-5 0,0 0-1 16,0 0-3-16,0 0-3 0,0 0-4 0,0 0 0 16,0 0 2-16,0 0-8 0,0 0 3 0,0 0-5 15,0 0-1-15,0 0 1 0,0 0-4 0,0 0-1 16,-5 10-2-16,5-10-1 0,2 7 1 0,-4-2 0 16,4 2-1-16,0-3 4 0,-4 6-1 0,4-6-4 0,-2 9 3 15,0-5-1-15,0 2-2 0,1 1 3 0,-1-2-2 16,0 0-1-16,3 0-5 0,-3 1 8 0,0-3-3 15,0 0 1-15,0 2 0 0,0-2 0 0,0-1 0 16,0 0-1-16,0 0-1 0,1-2 1 0,-1 0-2 16,0 1-1-16,0-2 4 0,0 1-2 0,0-4-5 15,2 5 10-15,-2-5 1 0,0 4 5 0,0-4-1 16,0 0 1-16,0 0 4 0,-3 5-3 0,3-5-2 16,0 0-1-16,0 0-1 0,0 0-2 0,0 0 5 0,0 0-5 15,0 0-1-15,0 0 0 0,0 0-2 0,0 0-11 16,0 0-21-16,0 0-23 0,0 0-29 15,0 0-30-15,0 0-26 0,0 0-38 0,0 0-61 0,0 0-161 16,5-12-429-16,-4 9 190 0</inkml:trace>
  <inkml:trace contextRef="#ctx0" brushRef="#br0" timeOffset="2427.54">14521 14918 136 0,'0'0'140'0,"0"0"-8"0,0 0-16 0,-7 1-3 16,7-1-15-16,0 0-6 0,0 0-15 15,0 0-3-15,0 0-11 0,0 0-4 0,0 0-2 16,0 0-9-16,-1 4-6 0,1-4-4 0,0 0-7 0,0 0-1 15,0 0 1-15,0 0-9 0,0 0 11 0,0 0-3 16,0 0 4-16,0 0 1 0,0 0 2 16,0 0 5-16,0 0 3 0,0 0-1 0,0 0 8 0,0 0-2 15,0 0 1-15,0 0-2 0,0 0-6 0,0 0 1 16,0 0-3-16,0 0-8 0,0 0-1 0,0 0-3 16,-8 1-4-16,8-1-3 0,0 0-2 0,0 0-3 15,0 0-3-15,0 0-2 0,0 0 0 0,0 0 2 16,0 0-4-16,0 0 4 0,0 0-4 0,0 0 0 15,0 0-6-15,0 0-3 0,0 0 6 0,0 0 1 16,0 0 4-16,0 0-2 0,0 0 6 0,0 0-3 16,0 0-1-16,0 0 3 0,0 0-3 0,17 1 3 0,-17-1-2 15,0 0 0-15,13-1 0 0,-13 1-1 16,6 1 0-16,1-1 3 0,-7 0-4 0,10 0-1 0,-4 0 1 16,1 0-3-16,-1 1 2 0,1-1-13 0,-7 0 0 15,15 0-2-15,-9 2 0 0,2-2 1 0,1 0 0 16,-3-2-1-16,1 4-1 0,0-1 1 0,1 0 3 15,-2-1-1-15,3-1 0 0,-2 1 1 0,0 0 2 16,2 0 1-16,-2 1-2 0,0-2-1 0,2 2 1 16,-2-1 1-16,4 0 0 0,-1 0 0 0,2 0 0 0,-3 0 0 15,2 0 0-15,1 0-2 0,-3 0 1 16,2 0 1-16,-1 3 0 0,1-3-2 0,-3 0 2 16,3 0 2-16,-1 0-2 0,1 3 0 0,-2-3 0 0,3 0 0 15,-5 0 2-15,1 1-2 0,1-1-2 0,-1 0 2 16,-1 0 0-16,1 0 0 0,-8 0 2 0,13 1-1 15,-4-1-1-15,-3 2 3 0,2-2-3 0,-3 0 1 16,4 1-2-16,-1-1 1 0,-2 1 1 0,6-2-2 16,-4 1-1-16,0 0 3 0,0 1-3 0,3-1 2 15,-2 0 1-15,-1 0-3 0,1 0 0 0,4 0 5 16,-4 0-4-16,-2 0 3 0,2 0-2 0,-2 1-1 16,0-1 0-16,1 0 0 0,0 0 0 0,-2 0 0 15,3 0 4-15,-4 0 0 0,5 2-3 0,-2-2 1 16,1 0-3-16,1 0 2 0,-1 0 2 0,-2 0-2 15,2 0 0-15,2 0-2 0,-5 0 3 0,5 0 0 16,0 0-1-16,-1 0 2 0,-2 0-2 0,3 0 3 16,0 0-3-16,-4 0 1 0,1 0-4 0,3 2 2 15,-1-2-1-15,-3 0 0 0,3 0 1 0,2 0 4 0,-6 0-1 16,3 3-2-16,1-3 2 0,-2 0-2 0,6 2 1 16,-5-2-1-16,3-2-3 0,-1 4 5 0,-2-2-2 15,-1 1 0-15,2-1-1 0,-4 0 2 0,5-1-3 16,-4 1 1-16,2 0 0 0,-1 1 2 0,0-2 0 15,2 2 1-15,1-1-1 0,-2 0-1 0,1 0-3 16,-1 0 3-16,3-1 0 0,-1-1-1 0,1 2 3 16,-2 0-3-16,4 0-1 0,-2 0 3 0,0 0-1 15,-1 0-1-15,1 0-1 0,0 0 1 0,-3 0 1 0,1 0 0 16,-1 0-2-16,-1 0 2 0,-2 0 1 16,2 0 0-16,1 0-1 0,-2 0 0 0,-7 0 0 15,14 0 0-15,-5 2 0 0,0-2 5 0,-1 1-5 0,-3 0 0 16,5-1-1-16,-1 1 0 0,0-1 1 0,0 2 0 15,-4-1 0-15,3-1 1 0,-3 1 0 0,4-1 1 16,0 3-4-16,0-3 3 0,0 0-1 0,0 1-1 16,1 1 1-16,-1-2-2 0,4 0 1 0,-2 0 0 15,0 0 3-15,1 0-2 0,0 0 1 0,2-2-2 16,-1 2 2-16,4 2 2 0,-4-1-4 0,1-1 1 16,-1 0 1-16,0 1 2 0,0-1-2 0,-2 1-5 15,2-1 5-15,-3 0-1 0,0 0 0 0,2-1-3 0,-5 1 5 16,5 0-2-16,-5-1-2 0,1 1 2 15,-1 0-2-15,-1 0 1 0,4 0-1 0,-3 0 3 16,-1 0 0-16,3 0-1 0,-4-1 1 0,8 1 0 0,-7 0 0 16,6-2-2-16,-1 1 2 0,-2 1-1 0,5-3 3 15,-1 3-2-15,6-2-1 0,-6 2 2 16,6-3 0-16,-1 2-3 0,1-2 1 0,0 3 2 0,-2-3-4 16,0 1 3-16,-5 2-4 0,5-2 3 0,-4 0-2 15,-3 1 6-15,0-1-3 0,0 2-1 0,-2-1-1 16,0 1 6-16,-2-1-8 0,-1 1 6 0,-5 0-3 15,12 0-2-15,-12 0 0 0,11 0 1 0,-4-3 1 16,-1 6 2-16,2-3-2 0,-1 0 1 0,1 0 0 16,4 1 0-16,0-1-1 0,-1 0-3 0,0-1 3 15,3 2 1-15,-4-2-2 0,3 2 2 0,-4-1-2 16,0 0 2-16,1 1-1 0,-1-1 0 0,0 2-2 0,-2-1 1 16,0-2-2-16,5 2 5 0,-5 0 1 0,-1-1-4 15,-6 0-1-15,12 1 2 0,-8-1 5 16,1 2-3-16,2-2-2 0,-1 2-1 0,-6-2 1 0,8 0 0 15,-3 0 0-15,-5 0 0 0,6 3 0 0,-6-3 0 16,7 0-2-16,-2 2 4 0,-5-2-3 0,0 0 1 16,9-2 0-16,-9 2 0 0,7 0 1 0,-7 0 3 15,9 0-4-15,-3 0 1 0,-6 0-1 0,9 0-1 16,-2 0 3-16,-7 0 0 0,0 0-1 0,10 2-2 16,-10-2 4-16,6-2-3 0,-6 2 0 0,0 0-2 15,0 0 1-15,0 0 0 0,0 0 3 0,7 0-1 16,-7 0 0-16,0 0 2 0,0 0-4 0,0 0 3 0,0 0 5 15,0 0 7-15,0 0 7 0,0 0 6 0,0 0-7 16,0 0 2-16,1-5-4 0,-1 5 0 16,0 0-3-16,0 0-3 0,0 0 1 0,0 0-1 0,-5-8-4 15,5 8 3-15,-4-1-2 0,4 1-1 0,0 0-1 16,-5-3-2-16,5 3 1 0,0 0 1 0,0 0-1 16,-1-4-1-16,1 4 3 0,-4-3-1 0,4 3 2 15,0 0 4-15,-2-5 7 0,2 5 4 0,0 0 3 16,-2-6-3-16,2 6 2 0,-1-4 1 0,1 4-3 15,-3-4-1-15,3 4-4 0,0 0 3 0,0-5-3 16,0 5-1-16,0 0-3 0,0 0 0 0,-1-4-5 16,1 4 6-16,0 0-9 0,0 0 1 0,0 0-2 15,0-6 1-15,0 6-1 0,0 0 0 0,0 0 1 16,0 0-2-16,0 0 0 0,0 0 0 0,0 0-1 16,0 0 2-16,4-1-5 0,-4 1 2 0,0 0-1 0,0 0 1 15,0 0-1-15,0 0 2 0,0 0-1 0,0 0-2 16,0 0-1-16,0 0 3 0,0 0 2 0,0 0-2 15,0 0 3-15,0 0-5 0,5-4 1 0,-5 4-1 16,1-3 0-16,-1 3 1 0,4-2-4 0,-4 2 4 16,4-3-4-16,-4 3 2 0,0 0 2 0,0 0-4 15,1-4 2-15,-1 4 8 0,4-2-7 0,-4 2 3 16,0 0-1-16,0 0 4 0,0 0 1 0,0 0 2 16,0 0 6-16,0 0-2 0,4-3 3 0,-4 3-1 0,0 0-2 15,0 0 1-15,0 0-7 0,0 0 4 0,0 0-1 16,0 0-5-16,0 0 0 0,0 0 0 0,0 0 1 15,0 0-4-15,0 0-3 0,0 0 5 16,0 0-3-16,0 0 2 0,1 9-1 0,2-6 0 0,-2 1-1 16,-1 0-1-16,0-2 0 0,0 5-2 0,0-2 1 15,0 2 0-15,0-2 0 0,1 2 0 0,-1-1 0 16,0 1 2-16,0-2-2 0,3-1-2 0,-2 3 4 16,-1 0-1-16,3-1-3 0,-2 0 1 0,-1-1 8 15,0 2-6-15,4-2 0 0,-2 2-2 0,-2-1 1 16,0-2 3-16,0 2-3 0,3-2 3 0,-3 1-4 0,0-2-1 15,0-3 2-15,1 4 3 0,-1-4-5 0,0 4 2 16,0-4-1-16,0 0 3 0,0 6-1 16,0-6 3-16,0 0-5 0,0 3 0 0,0-3 5 0,0 0-4 15,3 2 1-15,-3-2 0 0,0 0 4 0,0 0-3 16,0 0 1-16,0 0 1 0,0 0-1 0,0 0 0 16,0 0 1-16,0 0-2 0,0 0-1 0,0 0-1 15,0 0-1-15,0 0 1 0,0 0 2 0,0-12 4 16,0 12-3-16,-3-7-2 0,3 7 1 0,0-7-2 15,0 3 0-15,-1 0 1 0,2-1 0 0,-1-1-1 16,0 0-1-16,0-1 1 0,-1-1 1 0,1 3 1 16,0-1-6-16,-3 0 6 0,1 0-1 0,2 0 0 15,-1 2-2-15,-2-2 0 0,3 2 1 0,-4 1 0 16,4 3-1-16,0-5 1 0,0 5-3 0,-1-4 3 16,1 4-1-16,0 0 3 0,-4-2-5 0,4 2 3 0,0 0-3 15,0 0 4-15,0 0 0 0,0 0-4 0,0 0 2 16,-9 7 0-16,9-7 2 0,0 4-2 0,-3 2 2 15,3-6-3-15,0 4 1 0,0-1 4 0,-1 1-6 16,1-4 1-16,0 7 0 0,1-3 2 0,2-3 1 16,-3-1-3-16,-3 7-17 0,2-5-17 0,0 2-33 15,-4 0-35-15,1-1-44 0,0 0-42 0,0-2-64 16,4-1-200-16,-5 2-491 0,0-1 216 0</inkml:trace>
  <inkml:trace contextRef="#ctx0" brushRef="#br0" timeOffset="5546.99">16121 14371 16 0,'0'0'181'0,"0"0"-11"0,-2-5-8 16,2 5-10-16,0 0-12 0,-1-4-15 0,1 4-13 0,0-6-9 16,0 6-1-16,0 0-4 0,1-6-7 0,-1 6-5 15,0 0-3-15,-1-3-6 0,1 3-6 0,0 0-7 16,-1-5-6-16,1 5-7 0,0 0-5 0,0 0-2 15,0 0-5-15,-4-4-4 0,4 4-4 0,0 0-2 16,-4-3-3-16,4 3 0 0,0 0-2 0,-3-2-3 16,3 2-4-16,-4-3-5 0,4 3 7 0,-7 0-5 15,7 0-2-15,-9-1 1 0,9 1-7 0,-9 0 4 16,2 1-3-16,0-1 2 0,2 3-2 0,-3-2-1 16,2 2 0-16,-3 0-1 0,4-1-1 0,-3-1-1 0,-4 1-6 15,3 3 5-15,2-3 1 0,-2 4 1 0,2-2 0 16,0 1-3-16,-1-1 2 0,3-1 1 0,0 2-1 15,-2-1-3-15,1-1-2 0,3 1-1 0,-5 4 3 16,3-2 0-16,0-2 2 0,0 2 1 0,1 0-1 16,0-3 0-16,-3 6-3 0,4-4 2 0,0 2 2 15,-2-1-3-15,3 2 0 0,-2-2 0 0,1 5 0 16,2-3 3-16,-2 1-2 0,1 1 1 0,-1 2 0 16,3-7 1-16,-1 2-3 0,1 3-1 0,-1-1 3 0,1 0 1 15,0-2-4-15,-2 1 1 0,2-2-1 16,0 2 2-16,0-2 0 0,2-1-1 0,-2 0-1 0,0 0 2 15,0 0 0-15,0 0-3 0,0-1-1 0,0-1 6 16,0-3-3-16,0 5 3 0,0-5-3 0,-2 7 3 16,2-7-1-16,0 4-2 0,0-4-13 0,0 0-21 15,-2 3-26-15,2-3-28 0,-4 2-26 0,4-2-50 16,0 0-168-16,0 0-360 0,-9-6 160 0</inkml:trace>
  <inkml:trace contextRef="#ctx0" brushRef="#br0" timeOffset="6097.2">15797 14569 92 0,'0'0'167'0,"0"0"-19"0,-1-4-10 15,1 4-13-15,0 0-12 0,0 0-9 0,0 0-7 16,0 0-9-16,0 0-12 0,0 0-2 0,0 0-7 16,0 0-2-16,0 0-1 0,0 0-3 0,0 0-6 0,0 0-5 15,0 0-7-15,0 0-5 0,0 0-3 16,0 0-1-16,0 0-3 0,0 0-6 0,0 0-2 0,0 0-5 16,0 0 2-16,0 0-2 0,0 0 1 0,0 0 4 15,0 0 5-15,6 10-1 0,-3-5 1 0,-2-1 2 16,-1 1-3-16,0 1-3 0,0 0-1 0,0 0-1 15,-1 0-7-15,1 2 3 0,-3-1 0 0,3 2-4 16,-1-1 0-16,1-2-1 0,-4 2-4 0,3-1 0 16,1-1 2-16,0 1-4 0,0 0-2 0,0-3 0 15,0 1 1-15,0 0 0 0,0-5-1 0,1 5 3 16,-1-2 6-16,4 0 7 0,-4-3 0 0,4 4 2 0,-4-4 8 16,5 2-1-16,-5-2 5 0,0 0 0 0,9-5-6 15,-4 4 8-15,-1-2-6 0,2 0-2 0,-2 1 1 16,4-4-5-16,-3 4 4 0,1-2-7 0,1 0-4 15,-2 2 4-15,0-3-3 0,3 1 0 0,-1 0-2 16,1 0-2-16,-3 0-4 0,2 2 1 0,-2-1 1 16,0-1-4-16,1 1 0 0,-1 2 1 0,-5 1-9 15,8-4 5-15,-4 0 3 0,0 3-2 0,-4 1-1 16,5-5 2-16,0 2-8 0,-1 2 6 0,-1-2-3 16,-3 3 2-16,0 0 1 0,4-1-3 0,-4 1-6 15,0 0-25-15,0 0-31 0,0 0-34 0,0 0-39 0,0-5-46 16,0 5-233-16,0 0-446 0,0 0 197 0</inkml:trace>
  <inkml:trace contextRef="#ctx0" brushRef="#br0" timeOffset="6770.36">15814 14618 112 0,'0'0'148'0,"-7"-2"-17"0,7 2-13 0,0 0-14 0,-5-3-9 16,5 3-24-16,0 0 7 0,-5-1-4 16,5 1-9-16,0 0-6 0,-3-3-6 0,3 3-2 15,0 0-9-15,0 0 1 0,0 0-2 0,0 0-10 0,0 0-2 16,0 0 5-16,0 0-8 0,0 0 14 0,0 0-2 15,0 0 2-15,0 0 5 0,0 0-1 0,0 0-1 16,0 0 2-16,0 0-2 0,0 0-8 0,0 0 3 16,0 0-5-16,0 0-2 0,0 9-3 0,0-9-2 15,0 0-3-15,0 0 2 0,8 5 0 0,-8-5-6 16,5 1-1-16,2 0 0 0,-7-1-8 0,9 1 4 16,-4 1-3-16,0-1-5 0,0 0 5 0,-5-1 1 15,8 0-4-15,-4 3 3 0,0-2-3 0,-4-1-2 16,6 3 0-16,0-2-1 0,-6-1 0 0,4 2-3 0,-4-2 2 15,4 5-9-15,-4-5 2 0,3 2 6 0,-3-2-3 16,-4 5-23-16,4 0-17 0,-3-3-32 0,3-2-48 16,-2 5-201-16,2-5-346 0,0 0 153 15</inkml:trace>
  <inkml:trace contextRef="#ctx0" brushRef="#br0" timeOffset="12565.93">14600 14679 8 0,'0'0'125'15,"0"0"-8"-15,0 0-12 0,0 0-10 0,0 0-11 16,6 0-5-16,-6 0 0 0,0 0-8 0,0 0-10 0,0 0-1 16,0 0-11-16,8 3 4 0,-8-3-14 0,0 0 0 15,0 0 6-15,0 0-4 0,0 0-3 0,0 0-2 16,0 0 0-16,8-3-7 0,-8 3-4 0,0 0 2 15,0 0 0-15,0 0 1 0,0 0 3 0,0 0-3 16,0 0 4-16,0 0 5 0,6 4 3 0,-6-4-5 16,0 0 2-16,0 0-3 0,0 0 2 0,0 0-4 15,0 0 1-15,0 0-2 0,0 0-3 0,0 0 0 0,0 0-3 16,0 0-2-16,0 0-9 0,0 0 6 16,0 0-1-16,0 0-11 0,0 0 7 0,0 0-4 15,0 0-1-15,0 0 0 0,-4 6 1 0,4-6-8 0,0 6 3 16,-2-4 5-16,2 3-8 0,-2-2 6 0,2 4-4 15,-1-1 0-15,1-2-1 0,-1-1 1 0,1 3 0 16,0-1-3-16,1-2 5 0,-1-3-2 0,0 6 1 16,0-2-2-16,1 1-2 0,1-2 1 0,-2-3-2 15,2 4 2-15,-1-2 1 0,-1-2-1 0,2 3-3 16,-2-3 9-16,0 0 1 0,2 4 2 0,-2-4 5 16,0 0 2-16,0 0 7 0,0 0-1 0,0 0-8 0,0 0-6 15,0 0 11-15,0 0-4 0,0 0 1 16,0 0-5-16,0 0 2 0,0 0-4 0,7-8-2 15,-7 8 3-15,0-5-8 0,2 2 4 0,0-1-4 0,2-1 1 16,-3 1 3-16,2 0-4 0,0 0-1 0,0-4 0 16,-1 6-1-16,1-1-2 0,-1 1 7 15,2-1-5-15,-1-1-1 0,-1 0 3 0,2 2-4 0,1 0 2 16,-5 2-1-16,5-3-1 0,-1-1-7 0,0 1 7 16,1 1-1-16,-5 2 1 0,8-1 0 0,-5-2 2 15,-3 3-1-15,8 0 1 0,-8 0-4 0,8-1 0 16,-8 1-1-16,0 0 3 0,9 4-3 0,-8-3-2 15,-1-1 3-15,8 4 0 0,-7-3 2 0,3 3-1 0,-4-4-1 16,1 5 4-16,2-3-3 0,-3-2 0 16,1 4 0-16,2-2 1 0,-3-2-1 0,2 6 1 0,-2-6 1 15,0 3-2-15,0 0-1 0,0-3 1 0,0 0 2 16,4 6-1-16,-4-6-1 0,0 5-2 0,0-5 3 16,0 0 0-16,0 0-3 0,0 0 1 0,0 0 1 15,0 3 0-15,0-3 0 0,0 0 0 0,0 0-7 16,4 3 7-16,-4-3 1 0,1 3 0 0,-1-3-1 15,4 3 2-15,-4-3-2 0,0 0 2 0,4 2-3 16,-4-2 5-16,4 1-4 0,-4-1 2 0,0 0 0 16,0 0-1-16,10-4 1 0,-6-1 0 0,0 3 0 0,2-1-1 15,0 0-4-15,-2 0 1 0,0-3 4 16,1 1-1-16,-1 2 1 0,2-3 1 0,-2 0-6 16,0 2 3-16,1-2 1 0,0 2-2 0,-1 0 5 0,0 2-2 15,0-1-1-15,-1 0-2 0,1 0 3 0,-4 3-5 16,9-1 5-16,-5 0-1 0,-4 1-2 0,0 0 0 15,11 0 4-15,-11 0-2 0,8 1-3 0,-4 0 3 16,-4-1 1-16,5 3-7 0,-1-2 5 0,0 2-1 16,-4-3 1-16,6 3-2 0,-5 1 0 0,-1-4 2 15,4 3 1-15,0 1-5 0,-3 0 4 0,3-2 1 16,-1 0 0-16,-3-2-1 0,4 6 1 0,-3-4-3 16,3 2 3-16,-2-2-5 0,2-1 7 0,-4-1-4 15,4 3 0-15,-4-1 0 0,0-2 0 0,0 0 3 16,5 5-2-16,-5-5 2 0,0 0 0 0,0 0-3 0,3 3 2 15,-3-3 0-15,0 0-1 0,0 0-5 0,0 0 7 16,0 0-2-16,9-8 1 0,-9 8-1 0,7-2 0 16,-3 1-1-16,0-1 1 0,-4 2 1 0,5-2 0 15,2-1-5-15,-4 0 7 0,-3 3 2 0,10-7-7 16,-6 7 4-16,0-3-2 0,1 1 0 0,-1-2 2 16,1 1-1-16,3 0 1 0,-3 2-2 0,-5 1 1 15,8-3-3-15,-4 3 3 0,-4 0-5 0,10-3 6 16,-5 2-1-16,-5 1-1 0,6-2-1 0,-6 2 0 0,7-1 1 15,-7 1-1-15,0 0-1 0,6 0 1 0,-6 0-2 16,4 4-2-16,-4-4 7 0,4 3-1 16,-4-3-1-16,2 4-2 0,-1-1 7 0,2 0-6 0,-3-3 1 15,3 6-1-15,-3-3 2 0,2 0-1 0,-2-3-3 16,4 9 3-16,-4-6-1 0,0-1 1 0,0-2 0 16,3 5 1-16,-1-1 1 0,-2-4-2 0,0 3-1 15,0-3 1-15,2 3-1 0,0 0 4 0,-2-3-6 16,0 0 3-16,1 2 0 0,-1-2 0 0,0 0 2 15,4 5 0-15,-4-5-3 0,0 0 3 0,0 0-1 16,5 2 2-16,-5-2-4 0,0 0 2 0,0 0-1 16,0 0 0-16,10-1-2 0,-10 1 2 0,12-3 2 0,-6 0-1 15,2 2-1-15,-3-1-1 0,3 0 0 16,3-2-2-16,0-2 5 0,-2 2-2 0,1 0-1 0,-1 0 1 16,-3 0 2-16,2 1-1 0,-2 0-3 0,-1 2 1 15,0-1 4-15,-1 0-3 0,0-3 1 0,1 3-3 16,-5 2-1-16,8 0 4 0,-8 0 1 0,0 0-1 15,7 0-9-15,-7 0 7 0,7 3 3 0,-5 1-2 16,-2-4-4-16,4 4 6 0,-4-1-3 0,4 2 1 16,-4 1 1-16,1-4-1 0,2 1-1 0,-3 1 0 15,1 1-5-15,-1-1 6 0,0-4 0 0,0 5 2 16,1-1-3-16,-1-4 1 0,0 6 1 0,2-3 1 0,-2-3-7 16,2 4 6-16,-1-1-2 0,-1-3 4 0,0 0-3 15,0 5 0-15,0-5 1 0,0 0 1 0,2 3-1 16,-2-3-2-16,0 0 4 0,0 0-3 0,0 0 0 15,0 0 3-15,0 0-3 0,0 0 0 0,0 0 2 16,0 0-2-16,0 0-1 0,0 0 2 0,10-3-3 16,-10 3 0-16,10-4 0 0,-9 1 3 0,3 1-1 15,0-1 1-15,0 0 1 0,1 1-1 0,-1-2-2 16,0 1 1-16,1 2-2 0,-3-1 4 0,2 0-1 0,-4 2-2 16,8-3 3-16,-4 2-2 0,-4 1 1 15,5-1-4-15,-5 1 3 0,0 0-1 0,10 2 0 0,-10-2 2 16,5 3-1-16,-2-1-2 0,-2 0 2 0,3 2 1 15,-1-1 0-15,-1-1 0 0,-2 2-1 0,0-4-1 16,4 3 2-16,-1 1 1 0,-3-4 0 0,3 3 0 16,0-1-3-16,-3-2-1 0,4 5 2 0,-3-2-4 15,1-2-1-15,-2-1 7 0,4 4-3 0,-4-4 3 16,5 1-2-16,-5-1 0 0,6 3 1 0,-6-3 2 16,0 0-4-16,10 0 0 0,-10 0 5 0,7-3-5 15,-7 3-1-15,6-1 2 0,-6 1 1 0,7-3 1 0,-2 2-2 16,-1-1-1-16,-4 2 3 0,9-4 0 15,-6 3-2-15,2-1-6 0,-5 2 7 0,10-2-1 16,-6 1-1-16,-4 1 1 0,9-2 0 0,-3 2-1 0,-2-2-1 16,-4 2 3-16,10-1 0 0,-10 1-2 0,9 1 2 15,-5-2 1-15,-4 1 0 0,9 1 1 16,-3 1-3-16,-2-1 1 0,-4-1-2 0,8 2 0 0,-7 0 1 16,4 0-2-16,-1 1 2 0,0 0 1 0,2 1-2 15,-2-3-2-15,0 3 1 0,-3-1 4 0,3-1-2 16,0 1 0-16,-1-1 2 0,-3-2-4 0,2 4 2 15,1-1 0-15,-3-3 1 0,3 3-2 0,-3-3 1 16,3 2-1-16,-3-2 4 0,0 0-4 0,0 0 1 0,0 0 1 16,0 0 1-16,11-2-1 0,-11 2 1 15,7-3-5-15,-7 3 2 0,9 0 1 0,-9 0-1 16,6-3-1-16,-6 3 3 0,8-2 0 0,-4 0-1 0,-4 2-2 16,10-2 5-16,-4 1-4 0,-1-2-1 0,0 2 0 15,1 1 4-15,1-3 1 0,0 0 0 0,0 3-5 16,0 0 4-16,0-1 0 0,2 0-2 0,-1 1 0 15,-2-2 0-15,2 2-2 0,-8 0-1 0,14 2 3 16,-6-2-6-16,-2 1 6 0,-2 0 1 0,5-1-4 16,-4 3 3-16,3 0 1 0,-3-3-1 0,0 2 2 15,1 1 0-15,-2-2-2 0,1 0-1 0,-2 1 0 16,-3-2 2-16,8 2 1 0,-8-2-3 0,3 3-2 16,-3-3 3-16,7 4 0 0,-7-4 0 0,3 4-1 15,-3-4-1-15,3 1 4 0,-3-1 0 0,0 0-1 0,5 0 0 16,-5 0 0-16,0 0 2 0,0 0-1 0,0 0-3 15,11-1-1-15,-11 1 3 0,10-1 1 0,-8-2-2 16,-2 3 1-16,8-4 0 0,-3 1 1 0,0 1-2 16,1 2 1-16,0-3-1 0,1 1-1 0,-3-1-4 15,5 2 7-15,-3-2-9 0,-1 0 10 0,3 2-3 16,-4 0 0-16,1-1 2 0,4 0-9 0,-4-1 9 16,0 1-2-16,2 1-2 0,-1-1-1 0,-1 0 2 15,-5 2 2-15,9-1 1 0,-9 1 0 0,7 0-5 16,-7 0 2-16,6 0 2 0,-6 0-2 0,10 1 1 15,-5 1 0-15,-5-2 2 0,7 2 0 0,-7-2-1 16,5 2 0-16,-4 1 1 0,-1-3-2 0,5 3 0 16,-2-1-1-16,0 0-1 0,-3-2 2 0,7 3 2 0,-7-3-2 15,6 3-1-15,-2-2 3 0,-4-1-4 16,7 1 1-16,-7-1 0 0,8 2 0 0,-8-2 2 0,6 0-6 16,-6 0 5-16,0 0 1 0,10-3-1 0,-10 3 2 15,5-1 1-15,-5 1-4 0,4-3 4 0,-4 3-1 16,5-3-1-16,-5 3-1 0,6-2-2 0,-4-1 2 15,-2 3 0-15,5-1 0 0,-5 1 2 0,6-1-2 16,-6 1-1-16,10 0 3 0,-10 0-5 0,9 1 1 16,-4-1 1-16,1 1 2 0,-6-1-2 0,12 1 1 15,-7 2-2-15,-1-2 4 0,1 2-4 0,2-3-4 16,-5 3 7-16,-2-3-2 0,9 1 2 0,-6 2 1 0,-1-1-2 16,-2-2 2-16,7 0-2 0,-7 0-2 0,0 0 2 15,2 5-3-15,-2-5 5 0,0 0-1 16,4 0-1-16,-4 0 0 0,0 0 3 0,0 0-1 0,0 0-1 15,0 0-5-15,4 3 7 0,-4-3-2 0,0 0-2 16,0 0 4-16,9-5-3 0,-9 5 2 0,7-3-4 16,-4 2 5-16,1-3-2 0,0 3-1 0,1-5-1 15,0 2 1-15,0 1-1 0,-1-1 3 0,1 1-3 16,0-1 1-16,0 0 3 0,0 0-2 0,0 1-1 16,1 0 4-16,-3 0-6 0,1 0 0 0,0 2 3 15,0 0-3-15,-4 1 0 0,10 0 0 0,-10 0 1 16,9 1 1-16,-9-1-1 0,8 1-1 0,-1 2 0 0,-3-1 3 15,0 2-3-15,1-1 0 0,-1 0 2 0,-3 1-1 16,3 1 1-16,0-2 0 0,1 1 0 16,-4-2 0-16,3 2-1 0,0 0 0 0,-3 0 2 0,2-1-3 15,-2-1 4-15,3 1-3 0,-4-3 0 0,4 5-1 16,-3-2 4-16,-1-3-2 0,3 2 2 0,-3-2-6 16,0 0 4-16,6 2 3 0,-6-2-3 0,0 0 2 15,0 0-2-15,9-6 2 0,-5 5 1 0,-3-4-1 16,-1 5-1-16,5-4-4 0,-1 3 4 0,0-2 2 15,0 2-1-15,-2-5-1 0,-2 6-2 0,8-4 4 16,-3 2-3-16,0-2 2 0,0 2-4 0,2 0-2 16,-2-1 5-16,1 1 1 0,1-1-2 0,1 2-1 15,-1-2 3-15,1 0-5 0,-1 1 4 0,1 1-3 16,-1 0 1-16,-1-1-2 0,-6 2 2 0,11-3-1 0,-3 3 3 16,-8 0-1-16,7 3 0 0,-3-1-2 0,-4-2-2 15,5 3 3-15,-1-1 2 0,-4-2-1 0,4 5 1 16,-3-1-3-16,3-1 4 0,-3 1 1 0,2-1-3 15,-2 1 2-15,-1-4-4 0,4 5 1 0,-3-2 2 16,2 0-1-16,-3-3 0 0,0 0 2 0,4 4-1 16,-4-4 2-16,0 0-4 0,2 2 2 0,-2-2-3 15,0 0 2-15,0 0 1 0,8-6 1 0,-3 3 2 16,-1 0-3-16,-3-1-1 0,2 1-1 0,-1 0 0 16,-2 3 1-16,8-7 1 0,-5 5-3 0,-1-2 4 0,3-1-3 15,-1 3 1-15,0 0 2 0,1-4-2 0,-2 6 0 16,0-2 1-16,0-1-2 0,-3 3 3 0,9-4-1 15,-8 2-2-15,-1 2 0 0,7-1 5 0,-7 1-3 16,0 0 0-16,2-5 0 0,-2 5 2 0,0 0 0 16,0 0-2-16,3-2 1 0,-3 2-5 0,0 0 5 15,0 0-2-15,0 0 2 0,0 0-3 0,0 0-8 16,0 0-18-16,0 0-16 0,0 0-36 0,0 0-31 16,0 0-62-16,-16-3-173 0,13 2-373 0,-3-1 165 15</inkml:trace>
  <inkml:trace contextRef="#ctx0" brushRef="#br0" timeOffset="20393.34">17057 15144 72 0,'0'0'80'0,"0"0"3"16,0 0-13-16,0 0-4 0,0 0-2 16,0 0 2-16,0 0-4 0,0 0-1 0,0 0 10 0,0 0-10 15,0 0-7-15,0 0 0 0,0 0-3 0,0 0-9 16,0 0 0-16,11 0-3 0,-11 0-13 0,0 0 4 16,0 0-1-16,0 0 3 0,0 0-4 0,0 0-2 15,0 0 1-15,0 0 0 0,0 0-1 0,0 0-8 16,0 0 4-16,0 0-3 0,0 0 2 0,0 0 3 0,0 0-3 15,0 0 1-15,0 0 6 0,2 7 3 0,-2-7-3 16,1 2 4-16,-1-2-6 0,3 2-2 16,-3-2 0-16,4 3 2 0,-4-3 1 0,0 0-7 0,6 4-5 15,-1-4 4-15,-5 0 1 0,8 2-6 0,-8-2-3 16,11 0 1-16,-6 1 0 0,3 0-2 0,0-1 5 16,1 2-7-16,1-1 0 0,-2-1 1 0,-2 0 0 15,7 0 3-15,-3 0-11 0,0 1 5 0,3-1-2 16,-1-1-2-16,-1 2 5 0,2-1-2 0,-3 2 3 15,3-2-7-15,-3 0 5 0,0 0-2 0,3 0-3 16,-3 3 1-16,3-6-1 0,-3 3 0 0,3 0 3 16,-3 0 1-16,3-2-8 0,0 2 7 0,-3 0-7 0,3-1 3 15,1 0 1-15,-3 1 1 0,2-2 2 16,-1 4-1-16,1-2 0 0,-1 0 2 0,-2 1-7 0,3 0 2 16,0-1-3-16,-3 5 3 0,3-5 3 0,-3 0-3 15,3 2-1-15,-3 0 2 0,3 0-1 0,-3-1 0 16,2 3 0-16,-2-3 3 0,4-1-6 0,-4 3 5 15,3-3 2-15,-4 2-3 0,3-1-2 0,0-1-2 16,0 0 5-16,-1 0 0 0,3-1-1 0,-3 2-3 16,1-2 3-16,1 2-1 0,1-2-4 0,-4 1 2 15,3 0 2-15,1 0 2 0,-1-2 1 0,0 2-2 16,-3 0 0-16,0 2-3 0,3-2 3 0,-4 0-7 0,1-2 10 16,3 2-6-16,-3 2-1 0,0-2 6 0,3 0 0 15,0 1-3-15,-2-1 0 0,2 0 0 16,-1 1 1-16,-1 0-4 0,2 1 1 0,5 0-3 0,-8 0 6 15,4-1 1-15,0 1 0 0,-2 1-1 0,3-2-3 16,4-2 5-16,-5 2-2 0,5 0-3 0,-1 1 2 16,1-1 0-16,3-1 1 0,-4 0 0 0,1 0-2 15,2 0 0-15,-5 0 3 0,3 0-2 0,-6 0 0 16,6 0-1-16,-2 0 5 0,-3 1-4 0,0-1 0 16,5 3 3-16,-6-3 0 0,1 0-2 0,0 0 0 15,4 0-3-15,-5 0 4 0,5 0-4 0,-4 0-3 16,0 0 7-16,3 0-3 0,2 0-1 0,-8 0 0 0,3-3 2 15,-1 3 0-15,2 0-3 0,-2-1 0 0,1 1 6 16,-1 1 0-16,-3-1-5 0,4 3 0 16,-1 0 4-16,1-3 0 0,-2 0-5 0,-1 0 4 0,2 1-1 15,-3 0-4-15,1 1 7 0,0-1-4 0,0 1 3 16,3 1-3-16,-3 0 3 0,0-2-6 0,1-1 5 16,-1 3-3-16,0-2 7 0,1-1-2 0,-3 1-2 15,1 1 1-15,-1-1-5 0,3 0-3 0,-1 0 7 16,1 1 2-16,-1 0-2 0,1-1-1 0,-2 1-1 15,3-2 3-15,-3 2 0 0,1-4-1 0,3 2-3 16,-1 2-2-16,1-2 5 0,-1-2-3 0,0 2 1 16,2 0 1-16,-2 0 0 0,5-3-1 0,-5 3 4 0,2-2-1 15,-2 2-3-15,6-2 1 0,-6 1 2 16,6 0 1-16,-1 1-1 0,-4-1-2 0,4-1-5 16,-6 2 4-16,8 2 0 0,-5-1 1 0,3-2 2 0,-5 2 1 15,1 1 0-15,-2 0-6 0,2-2 4 0,2 0 1 16,2 0 1-16,-2 2-2 0,-2-2-1 0,-1-2 2 15,-1 2-4-15,4 0 2 0,-7 2-1 0,5-4-7 16,0 4 7-16,3-2 2 0,1-2 1 0,-4 2-2 16,-1 0 3-16,6 0-1 0,-1 0-2 0,2 2-1 0,-1-2 0 15,1 0 2-15,-1 1-4 0,1-1 2 16,-2 2-1-16,0-2 6 0,-1 0-12 0,2-2 7 16,-5 2-3-16,-3 0 3 0,1 0-1 0,0 0 5 0,0 0 0 15,-2 0-1-15,3 2-1 0,-3-2 1 16,4 0 2-16,-1 2-4 0,-3-1-3 0,4-1 5 0,-1 1-5 15,1-1 2-15,4 0 4 0,0 1-1 0,1 1-4 16,0-1 3-16,2-1-4 0,-3 0 3 0,0 0 3 16,3 0-3-16,-3 0 3 0,1 0-3 15,0 1 3-15,1-1 0 0,-1 0-3 0,-2-1-2 0,-4 1 4 16,7 0-3-16,-8 1-2 0,3-1 4 0,-3 0-3 16,1 0 1-16,1 0-1 0,0 0 3 0,0 3 0 15,4-3 1-15,-4 1 1 0,0-1-4 0,4 3 1 16,-4 0-1-16,8 0-2 0,-5 0 3 0,4-2 0 15,0 2 5-15,0-2-9 0,-1 2 1 0,1 0 5 0,2-1-3 16,-2 1 2-16,2 0 2 0,-3 0-5 16,3 0 1-16,-2-1-2 0,0 0 2 0,0-1 3 15,-3 2 0-15,0-2 0 0,0 1-4 0,-1-1 0 0,-4 0 1 16,1 2 1-16,2-1 1 0,0 3-2 0,-2-3 2 16,-1-2 1-16,0 0-2 0,-1 2-4 0,1 1 2 15,0 0 3-15,0 0 3 0,0 1-3 0,4-1-3 16,0 1-1-16,1-1 6 0,1 4-4 0,-1-3 1 15,-1-2 0-15,-3 1-3 0,2 1 7 0,-3-1-3 16,4-2-3-16,-6 0 4 0,2-1-4 0,-1-1-1 16,-1 0 4-16,-1-2 1 0,-1 3-10 0,4-1 3 0,-3-2-2 15,-1 2 0-15,0-1 3 0,0 1 3 16,-3 0 2-16,6 0-6 0,-1 0 2 0,-3 2 5 16,1-4-10-16,-1 3 7 0,1-3-3 0,-3 3 1 0,2 0 7 15,-2-2-5-15,2 0-2 0,-3 1 6 16,1 0-3-16,-6 1-3 0,9-3-1 0,-5 2 2 0,-4 1 0 15,8-1 1-15,-8 1 2 0,5-1-1 0,-1 0 1 16,-4 1-6-16,4-4 3 0,-1 3 2 0,-3 1-2 16,0 0 1-16,12 0 0 0,-12 0 2 0,7 0 2 15,-3 1-1-15,3 2-7 0,-7-3 3 0,11 0 4 16,-6 1-2-16,-5-1-2 0,13 1 1 0,-9-1 2 16,-4 0 1-16,6 1-5 0,-6-1 9 0,8 0 3 0,-8 0 8 15,5 1 5-15,-5-1 6 0,0 0-3 16,0 0-4-16,0 0-5 0,8 0 7 0,-8 0-4 0,0 0 0 15,0 0-4-15,0 0-2 0,9 0 4 0,-9 0-8 16,7 0 1-16,-7 0 2 0,7 0-4 0,-7 0 0 16,6 1-2-16,-6-1-1 0,0 0 1 0,8 2 2 15,-8-2-1-15,0 0 10 0,0 0 8 0,0 0-1 16,0 0-1-16,0 0-7 0,6-3 4 0,-6 3-6 16,0 0 3-16,0 0-4 0,0 0 1 0,0 0-2 15,0 0-1-15,0 0-2 0,0 0-7 0,0 0 3 16,-10-7 2-16,10 7 0 0,0 0 0 0,0 0-7 0,0 0-6 15,-4-3-11-15,4 3-13 0,0 0-22 0,0 0-32 16,-9-2-29-16,5 0-65 0,-2 1-152 0,2-2-357 16,-1 2 158-16</inkml:trace>
  <inkml:trace contextRef="#ctx0" brushRef="#br0" timeOffset="20649.75">21458 15221 173 0,'0'0'173'0,"0"0"-10"15,0 0-5-15,0 0-7 0,0 0-9 0,0 0-7 16,0 0-16-16,0 0-12 0,0 0-9 0,0 0-8 16,0 0-12-16,0 0-11 0,0 0-2 0,0 0-8 0,-14 9-9 15,14-6 0-15,0 2-7 0,0-5-1 0,-1 9-2 16,1-3-7-16,0-2-15 0,-3 1 10 0,3-1-3 15,0 2 0-15,0-2-1 0,0 0-6 0,0 2 1 16,-1-1-6-16,2-2-16 0,-1-3-19 0,-4 4-29 16,4-4-37-16,0 0-64 0,0 0-155 0,0 0-334 15,0 0 148-15</inkml:trace>
  <inkml:trace contextRef="#ctx0" brushRef="#br0" timeOffset="21410.71">21491 15004 14 0,'0'0'141'15,"0"0"-4"-15,0 0-8 0,0 0-8 0,0 0-8 16,0 0-7-16,0 4-6 0,0-4-13 0,0 0-2 16,0 0-3-16,0 0-4 0,0 0 4 0,0 0-4 15,0 0 3-15,0 0-5 0,0 0-6 0,0 0 1 16,0 0-8-16,0 0-8 0,0 0-4 0,0 0-5 16,0 0-6-16,0 0-4 0,0 0-3 0,0 0-4 15,0 0-5-15,2 4-1 0,-2-1 0 0,0 2-5 16,0-2 0-16,1 3-1 0,-2 1-3 0,2-2 3 0,-1 1-7 15,0 1 0-15,0 0-1 0,0-2-1 0,0 2-1 16,1-2 0-16,-1 0 1 0,0-1-1 0,0 1-4 16,0-2 2-16,0 2-3 0,0-2-18 0,0-3-36 15,0 0-60-15,0 0-231 0,0 0-371 0,13-8 165 16</inkml:trace>
  <inkml:trace contextRef="#ctx0" brushRef="#br0" timeOffset="22660.14">21443 14965 47 0,'0'5'94'0,"0"-5"-15"0,0 0-1 16,1 5-5-16,-1-1-8 0,0-4-1 0,1 3-3 16,-1-3-5-16,4 3 0 0,-4-3-1 0,0 6-7 0,0-6 0 15,1 3 0-15,2-1-4 0,-3-2 5 16,4 4-4-16,-4-4 0 0,1 4-2 0,3-3-1 0,-4-1-3 15,5 3 1-15,-5-3-9 0,8 3 2 0,-3-2-6 16,0 1 0-16,-1-1 1 0,1 0-5 0,0 2-1 16,2-3-2-16,0 1-2 0,1-1-1 0,-1-1 2 15,1 2-3-15,2-1-2 0,1-1 0 0,1 1-2 16,-2 0-1-16,1-3 5 0,3 2-4 0,-3 0 4 16,2 1-7-16,1-1 3 0,5 1-2 0,-9-1 1 15,6 2 0-15,-5-2-5 0,5 1 9 0,-2 0-11 16,2-1 1-16,-2 1 3 0,-1 0-3 0,2-2 1 0,-2 2-4 15,1 0 3-15,0-1 0 0,2 1 1 0,0 0-2 16,2 0-1-16,0-3 0 0,0 3-4 16,-1 0 3-16,2-2-3 0,0 2 2 0,-5-2 1 0,5 1 1 15,0 1 2-15,2-2-2 0,-1 1-2 0,-2 0-2 16,1 1-1-16,-6-1 4 0,5-1-2 0,1 0 1 16,-6 2 3-16,2 0-3 0,2 0-2 0,1-3-2 15,-2 1 2-15,5 1-2 0,-8 1 4 0,6-1-5 16,1 0 2-16,-7 0 2 0,5-2 0 0,-3 3 2 15,6-3-4-15,-6 3 1 0,4 0 3 0,0-1-2 16,-3 1 0-16,3-1 1 0,-1-1-1 0,2 1 1 16,-6 2-2-16,2-2 2 0,4 2 2 0,-2 1-4 0,0-2 4 15,-2 0-3-15,2 0 2 0,1 1-2 16,-1-1-2-16,1 0 0 0,-1 0 4 0,2 0 0 0,1 0 1 16,-3 0-2-16,4 0 1 0,-3 0 1 0,0 0-3 15,2 0-2-15,7-3 1 0,-7 2 0 0,-1 1 2 16,1 0-3-16,2 0 3 0,-5 0 0 0,5-1 2 15,-2-1-2-15,-1 2 1 0,2-1-2 0,-2 0-3 16,1 0 2-16,-1-1-2 0,1 1 1 0,-3-2 2 0,2 3-1 16,-1-1 5-16,-1 0-5 0,1 1 1 15,0-3-1-15,-2 3 1 0,-2-1 0 0,1 1 0 16,3-1 4-16,-8-1-6 0,3 2 5 0,-1 0-1 0,-1 0-4 16,0 0 3-16,1 0-2 0,-3-3 2 0,-1 3 0 15,0 0-1-15,-1-2 1 0,1 2 4 16,-3 0-4-16,-6 0-2 0,8 0 2 0,-8 0-2 0,8-2 1 15,-7 0-2-15,-1 2 0 0,0 0 7 0,9 0-3 16,-9 0-3-16,0 0 2 0,0 0-1 0,0 0 0 16,0 0 0-16,0 0 0 0,0 0 1 0,8 1 1 15,-8-1-4-15,0 0 1 0,0 0-4 0,0 0 0 16,0 0 5-16,3 3-3 0,-3-3 5 0,0 0 0 16,0 0 0-16,0 0 0 0,0 0 3 0,0 0-6 15,0 0 3-15,0 0-4 0,0 0 1 0,0 0 3 16,0 0-2-16,6-4-1 0,-6 4 5 0,0 0-3 0,3-4 0 15,-3 4-1-15,3-4 3 0,-3 4-3 0,1-4-2 16,2 1-1-16,-3 3 6 0,-2-5-1 0,2 5-5 16,2-5 4-16,-2 5 0 0,0 0 0 0,-2-5 3 15,2 5 1-15,-1-3 2 0,1 3-5 0,-4-4-2 16,4 4 5-16,0 0 1 0,0 0-3 0,0 0-1 16,0 0-1-16,0 0 1 0,0 0 1 0,-1 12-1 15,2-8-2-15,-1 1 0 0,3-1-4 0,-6 0 3 16,6 1 7-16,-3-1-7 0,0 1 5 0,0 0 0 15,1 0-6-15,-1 0 3 0,-1-1 1 0,1 1-5 16,0 0 5-16,1-1-2 0,-1 1 0 0,0-5 2 0,0 8 1 16,0-5-1-16,0-3-1 0,0 5 2 0,0-2-3 15,0-3 6-15,0 0 9 0,1 4-1 16,-1-4 2-16,0 0-1 0,0 0-5 0,0 0 2 0,0 0-5 16,9-8 4-16,-6 5-2 0,-3 3-2 0,1-6 0 15,1 1-1-15,-1 2-3 0,-1-1 5 0,1 0 7 16,-1 4 4-16,0-8 1 0,0 4 0 0,0 4-2 15,-1-6-1-15,0 3 0 0,1 3-6 0,-4-4-2 16,4 4 3-16,-7 0-3 0,7 0-1 0,0 0-1 16,-10 0-4-16,10 0-21 0,-5 4-29 0,4 0-38 15,1-4-52-15,-4 4-176 0,4-4-339 0,-4 1 151 16</inkml:trace>
  <inkml:trace contextRef="#ctx0" brushRef="#br0" timeOffset="23626.48">21816 14568 47 0,'-3'1'144'16,"0"0"-14"-16,-1 2-8 0,0-1-15 0,1 1-10 16,3-3-7-16,-6 8-10 0,3-4-2 0,-1-2-9 15,3 2-3-15,-1-1-6 0,-2 0-6 0,3 2-2 0,1-5-1 16,-3 5 3-16,2-1-4 0,1-4-3 0,0 4-3 15,0-4-12-15,0 4-1 0,0-4-5 0,-1 4-8 16,1-4 7-16,0 0 0 0,0 0 10 0,-3 5-4 16,3-5 10-16,0 0-1 0,0 0 1 0,0 0-2 15,0 0-8-15,0 0-2 0,0 0 3 0,16-8-2 16,-10 4-4-16,-1 1-4 0,0-1-5 0,1 2 3 16,4-2-4-16,1 3-3 0,0-2-1 0,-2-1-2 0,5 1 0 15,-2 1 0-15,0-1-2 0,6 1-3 16,-5 1-1-16,6-1 2 0,1 2 1 0,-7-1-3 15,4 2-1-15,1 2-5 0,-5-2 8 0,3 3-3 0,2-2 4 16,-4 2-5-16,3 2 1 0,-3-1-1 0,0 2 2 16,3 2-1-16,-8-1 0 0,2-1-5 0,2 7 1 15,-3 0 0-15,2 1-3 0,-1-1 5 0,-1-1-1 16,1 1-9-16,-4 0 8 0,-2-1-5 0,3-3 5 16,-2 0-2-16,1-1 0 0,-1 1 0 0,-2-2 1 15,1-1-1-15,0-1-3 0,-4-2-1 0,3 2-9 16,0-4-6-16,-3 2-3 0,1 0-4 0,-2-4-15 0,4 2-24 15,-4-2-4-15,0 0-21 0,0 0-21 0,0 0-48 16,9-7-84-16,-7 3-267 0,-2-3 118 0</inkml:trace>
  <inkml:trace contextRef="#ctx0" brushRef="#br0" timeOffset="24130.55">22227 14638 33 0,'2'-5'168'0,"-2"5"-16"0,0 0-12 0,4-4-9 0,-4 4-9 15,0 0-10-15,0-4-5 0,0 4 0 0,0 0-2 16,0 0-4-16,0-6-8 0,0 6-8 0,0 0-4 0,2-3-10 16,-2 3-7-16,0 0-9 0,0 0-7 15,0 0-2-15,0 0-6 0,0 0-2 0,0 0-5 16,0 0-5-16,-8 9 0 0,7-4-3 0,1-2 0 0,0-3-5 16,0 8-2-16,1-4 0 0,1 1-5 0,-1 0 2 15,0 2-2-15,3-2-2 0,2 4 2 0,-3-3-2 16,3 2-4-16,1 2-2 0,-1-3 5 0,0 4-2 15,2-2-4-15,-3 1 3 0,0 1-5 0,1-2 4 16,1 0 0-16,-6 1-5 0,3-3-3 0,-4 0 5 16,2-2-1-16,-2 3-1 0,0-3 4 0,-2 1 7 15,-3-2 2-15,0 0 2 0,0 0 0 0,-1-1 4 16,-1-2 2-16,-2 1-1 0,-1-2-1 0,2 0-1 16,-1 0-1-16,1 0-4 0,-4-3 0 0,2 3-3 0,-2 0 1 15,2 0 0-15,0-3-4 0,-4 2-4 0,1 0-3 16,0-1 4-16,-2 2 1 0,-2 0-15 0,4 0-38 15,-7 0-41-15,7 0-62 0,-6 2-218 0,6-4-399 16,-1 2 177-16</inkml:trace>
  <inkml:trace contextRef="#ctx0" brushRef="#br0" timeOffset="50688.67">17059 15282 9 0,'0'0'61'15,"0"0"-6"-15,0 0 0 0,0 0-19 0,0 0 0 16,3-11-5-16,-3 7-10 0,2-1-9 0,-2 0-27 0,0-2-36 16,0 0-54-16,-2-3 25 0</inkml:trace>
  <inkml:trace contextRef="#ctx0" brushRef="#br0" timeOffset="54674.61">17093 15155 91 0,'0'3'131'0,"0"-3"-11"16,0 0-15-16,0 0-6 0,0 0-5 0,0 0-9 16,0 5-5-16,0-5-12 0,0 0-13 0,-4 2 4 15,4-2-5-15,0 0-7 0,0 5 2 0,0-5 1 16,0 5-5-16,0-5-3 0,0 0-6 0,0 0-7 16,-4 5 8-16,4-5-11 0,0 0-1 0,2 6-2 0,-2-6-4 15,0 4 0-15,0-4 0 0,2 3-3 0,-2-3-4 16,0 5-4-16,0-5-3 0,0 6 8 0,1-3 0 15,-1-3 0-15,0 5-2 0,3-1-5 0,-3-1 1 16,0-3 1-16,0 5 5 0,0-5-4 0,0 5 0 16,0-5-1-16,1 4 4 0,-1-4 0 0,3 3-2 15,-3-3-3-15,0 0 2 0,0 0 2 0,0 0 7 16,0 0 4-16,0 0 4 0,0 0-2 0,0 0-1 16,0 0 2-16,0 0 1 0,0 0-3 0,10-10-3 15,-9 7-6-15,2-1 2 0,-2-2-1 0,0 2-4 16,3 2 3-16,-4 2-5 0,3-5-1 0,-3 5 3 15,4-4-5-15,-4 4-2 0,1-3 2 0,-1 3 3 16,1-2-3-16,-1 2-5 0,4-3 4 0,-4 3-3 16,0 0 1-16,4-4-3 0,1 1 4 0,-5 3-2 0,0 0 1 15,5-1-1-15,-5 1-4 0,0 0 3 0,0 0-2 16,8 0 4-16,-8 0-3 0,4 4 0 0,-4-4 2 16,4 4-4-16,-2-2 0 0,1-1 3 0,-3-1 1 15,6 5-2-15,-2-2-1 0,-3 0 5 0,3 0-5 16,-2-1 3-16,1 1 0 0,-3-3-1 0,4 4 2 15,-4-4-4-15,1 3 1 0,-1-3 1 0,3 1 0 16,-3-1 1-16,0 0 0 0,0 0-1 0,0 0 1 0,9-8 2 16,-7 7 7-16,-2 1 0 0,4-4-2 15,-1 1-3-15,-3 3 4 0,5-5-10 0,-3 4 6 16,-2 1-2-16,5-5 0 0,-5 5 3 0,3-1-3 0,-3 1 0 16,6-2-2-16,-2-1 4 0,-4 3-6 0,8 0 2 15,-8 0-4-15,8 0 2 0,-6-4 3 0,-2 4-2 16,0 0 3-16,13 0-5 0,-7 0 3 0,-6 0-3 15,9 0 2-15,-5 3-2 0,-4-3 1 0,11-3-2 16,-5 6 4-16,0-3-2 0,-1 1 0 0,-5-1 3 16,13 0-12-16,-13 0 8 0,9 3 0 0,-5-3-2 15,-4 0 7-15,6 2-1 0,-1-1 1 0,-5-1-4 16,5 0 1-16,-5 0 0 0,8 1 2 0,-8-1-1 0,5 1 4 16,-5-1 3-16,0 0 6 0,9 0 1 0,-9 0 5 15,10-2 2-15,-6 2-1 0,-4 0 3 0,12-3-3 16,-6 0-1-16,0 3-5 0,-1-1 3 0,1-3 1 15,-1 3-6-15,0-1-1 0,1 0-4 0,-6 2 0 16,7-2 4-16,-4 2-6 0,-3 0-4 0,8-3 5 16,-8 3-5-16,5 0 1 0,-5 0 2 0,0 0-2 15,9-2-7-15,-9 2 5 0,0 0-7 0,0 0 11 16,9 2-2-16,-6 1 2 0,-3-3-3 0,3 2 1 16,0 0-2-16,-3-2 1 0,8 4-2 0,-6 0-4 15,3-1 2-15,-3-1 2 0,0-1 2 0,2 1 0 0,1 2-2 16,-1 1 3-16,1-5-3 0,0 3 1 0,0-1-2 15,-1 1 3-15,4-2-2 0,-6 2 0 16,6-3-2-16,-4 3 4 0,2-2-6 0,-2 0 5 0,-4-1 0 16,9 2-2-16,-4-2-4 0,-5 0 6 0,9 1 1 15,-9-1 0-15,9-1-1 0,-4-1-2 0,-1 1 1 16,4 0-2-16,-3-2 4 0,1-1-2 0,-1 1 3 16,0 1-5-16,2-1 3 0,-2 1 0 0,0-2 1 15,0 0-2-15,2 3-1 0,-4-2 4 0,2 0-4 0,0 2 3 16,-1-3-2-16,0 3 1 0,-4 1-3 15,9-2-1-15,-9 2-1 0,10 1 3 0,-10-1-1 16,9 0 3-16,-5 1-5 0,3 0 3 0,-1 3-1 0,0-3 1 16,2 2 0-16,-3-1-1 0,3-1 2 0,-2 3-3 15,-1 0 2-15,0-1-1 0,2 0 0 0,-1 1-2 16,-2-2 2-16,5 4 2 0,-3-6-6 0,2 4 4 16,-3-2 1-16,3 1 0 0,-2-1 0 0,1 0 3 15,-2-2-2-15,0 1-1 0,2-1 0 0,-2 3 3 16,-5-3-3-16,8 0 1 0,-8 0 4 0,7 1-2 15,-7-1 0-15,10-1 1 0,-10 1-2 0,5-3-2 16,1 0-1-16,-3 1 0 0,1-1 3 0,0-1-2 16,-1 2 4-16,2-1-3 0,-1-2-1 0,1 1-5 15,1 1 1-15,0-3 5 0,-1 3 1 0,0 1-3 0,0-1 1 16,-1 0-1-16,1 2-1 0,0-2 0 0,-5 3 0 16,8-1 1-16,-8 1 0 0,10 1-2 0,-5 3 3 15,-1-1 0-15,0 0-1 0,1-2 1 0,3 4-5 16,-2-2 5-16,-1 3 3 0,-1-2-3 0,4 0 2 15,2 1-2-15,-4 2 1 0,3-2 0 16,-2-2 1-16,3 1-3 0,-2-1 5 0,-1 1-1 0,2-1-4 16,-2-3 1-16,0 3 0 0,-3-2-3 0,3 2 3 15,-3-2 0-15,2 0-1 0,0-1 3 0,-6 0-1 16,0 0 2-16,10-1 0 0,-4 0-2 0,-6 1-2 0,8-3 2 16,-4 1-1-16,0 0-1 0,1-3 1 15,-1 2-2-15,1-1 1 0,1-1 2 0,1 1-1 0,-1 0 2 16,-2-1-2-16,6-3-3 0,-6 4 1 15,5-3 5-15,-4 1-6 0,-1 3 4 0,4-2 1 0,-3 0-3 16,0 0-4-16,-1 3 5 0,-2-1 1 0,2 0-2 16,-1 0 2-16,-3 3-4 0,7-1 4 0,-7 1-4 15,7 0 2-15,-7 0 2 0,9 3-3 0,-5-1 1 16,1 3 3-16,1-4-3 0,-1 3 3 0,2-2 0 16,0 3-4-16,-2-2 4 0,4 0-4 0,-4 1 2 0,3 0 1 15,-1-1 1-15,1 0 2 0,-4-2-5 16,1 2 0-16,0-2 1 0,-1 0-2 0,0 2 1 15,1-3-1-15,-5 0 4 0,9 3-3 0,-4-3-2 0,-5 0 3 16,9-3 0-16,-2 3 1 0,-1-3 1 0,-1 2-1 16,0 0 0-16,4-2-1 0,0-1 2 0,-3 2-1 15,2-2 0-15,1 0-1 0,0 3 0 0,0-2 2 16,0 0-2-16,1-2 2 0,-1 2-1 0,1 0-3 16,-3 2 4-16,2 1-1 0,-2-5-1 0,4 4 0 15,1-2 0-15,-3 1-3 0,0 1 5 0,0 1-1 16,1 1-2-16,-2 0 2 0,-3-1-5 0,4 3 4 15,-4-1-8-15,4 0 6 0,-2 1 2 0,4 1 0 0,-5-1 3 16,1 2-3-16,1-2-4 0,-1 0-6 16,2 1-2-16,0 1 1 0,-2 0-3 0,3-3-2 15,-3 1 4-15,0 1-4 0,-1 0 8 0,0-1-8 0,0 0 6 16,-1 0 2-16,-1 0 2 0,1-3 0 0,-1 1 3 16,-4-1-2-16,2 3-2 0,-2-3 1 0,0 0 3 15,6 2 1-15,-6-2 0 0,0 0 1 0,0 0-1 16,9-2-1-16,-9 2-3 0,8-4 6 0,-7 2 1 15,3-2 0-15,-4 4-2 0,9-5 0 0,-4 3-1 16,-1-1 1-16,1-1 1 0,-1 1 3 0,1 1-7 16,3-1 5-16,-6 0-2 0,2 0 1 0,1 0 1 0,-1 2-3 15,0 0 3-15,3 1-7 0,-7 0 2 16,10-3 7-16,-5 3-3 0,-5 0-3 0,10 0 3 0,-4 2 0 16,-1-1 0-16,-1 0 0 0,3 2 0 15,-3-1-2-15,1 1 1 0,2-1 1 0,-3 3-1 0,2-2-1 16,1-2 2-16,-2 2 1 0,1 0-4 0,-1-1 3 15,1 1 1-15,1-1-1 0,-3 1-1 0,1 0 1 16,0-2-1-16,-1 2 2 0,1-3 1 0,0 2-7 16,-5-2 5-16,9 0 3 0,-9 0-3 0,13 0 2 0,-13 0-1 15,9-2-2-15,-1 2-4 0,-2 0 6 16,-1-3 1-16,3 0-2 0,0 2-1 0,-2 0 3 16,4-2-1-16,-2 1-1 0,0-1 1 0,-1-1 4 0,3 0-5 15,-1 1 1-15,-2 2-2 0,-1 0 3 0,2-2-2 16,-3 0-4-16,-1 1 3 0,1 1 2 0,0 0-6 15,1-1 6-15,-6 2-1 0,9 2 2 0,-9-2-4 16,9 2 2-16,-4-2-1 0,0 5 2 0,-1-2-3 16,1-2 0-16,-1 3 1 0,0 0 1 0,1 0-2 15,0 1 1-15,0 0 2 0,0 1-2 0,2-2 1 16,-2 1-1-16,0-2 2 0,4 1-6 0,-4-1-3 16,0 1-4-16,2-1-5 0,-1 1-13 0,2-1 11 15,-2-2 0-15,2 0 2 0,-2 0 0 0,2-1-5 16,2 0 6-16,-2 0 4 0,-1-1 2 0,5 0-1 0,-4-2 1 15,-1 2 1-15,2-2 1 0,-3 2 2 0,5-3-3 16,1 1 6-16,-1-2-4 0,-1 2 6 16,1-1-5-16,1-1 7 0,-2 0-7 0,-1 2-11 0,0-2 14 15,-4 1 2-15,3 2-2 0,3-1 3 0,-7-1-1 16,4 3 0-16,-3-2-3 0,0 2 3 0,3 1 3 16,-8 0-2-16,11-3 1 0,-6 3-1 0,-5 0-1 15,12 0 1-15,-7 3 1 0,0-1-5 0,0 0 2 16,-1-1-1-16,-4-1 3 0,10 4-2 0,-5-1 1 0,0-3-1 15,-1 1 1-15,1 2 2 0,-5-3-1 16,12 2 0-16,-6-1 1 0,-1 1-1 0,1 0-3 16,0 0 3-16,0-2 0 0,2 1-2 0,-3-1 4 0,-5 0 0 15,9 0-2-15,1 0 0 0,-10 0 6 0,12 0 9 16,-6 0 1-16,1-1 0 0,0-1 2 0,0 0-3 16,-1-1 0-16,0 1-1 0,3-1 1 0,-1 2-4 15,1-2-1-15,0-1 1 0,2 1 0 0,0 1-4 16,0-1 2-16,-1 1-1 0,2-1-1 0,1-1-5 15,-1 2-4-15,2 1 7 0,3-4 2 0,-3 4-5 16,0-4 0-16,-1 4 3 0,1 0-1 0,-1-1-3 16,-1 1 2-16,-1 1-6 0,0 0 6 0,-2-1-2 0,0 1 3 15,-1 0-4-15,-1 1 0 0,-7-1 1 16,12 1-1-16,-8 2 2 0,2-1 1 0,-2-1-7 0,2 3 6 16,1-1-4-16,-1 0 7 0,-2-1-4 0,5 2-2 15,-3-2 0-15,-1 1 2 0,3 0-2 0,1-1 1 16,1 1-1-16,-1-2 3 0,0 2-1 0,3 0-1 15,-6-2 1-15,7 0 0 0,-2-1-1 0,2 2 0 16,-1-4 2-16,-3 4-3 0,1-4-3 0,0 2 4 16,2 0-1-16,-5 0 3 0,6-1-3 0,-2 0-2 15,2-2 5-15,1 3-1 0,-1-4-1 0,1 3-2 16,-1-3 2-16,-3 1 1 0,3 0 0 0,-3-1-1 16,2 0 0-16,-3 1-1 0,1 0 1 0,-2-1 2 15,0 2-3-15,-1 0 1 0,1-1 0 0,-3 2 4 0,1 1-6 16,0-3-3-16,-6 3 5 0,11 0-3 0,-6 3 1 15,2-3-1-15,-7 0 6 0,9 0-1 0,-5 2-2 16,1 2 0-16,0-2-2 0,2 2 3 0,-3 1 0 16,1-3-2-16,1 3-1 0,-1 0 1 0,3 0 1 15,-2 2 1-15,-1-3 0 0,4 1-4 0,-1-1 5 16,2 3 0-16,-2-3-1 0,2 1-1 0,3-2 1 16,-3 2-4-16,2 0 2 0,-1-1 2 0,2-1-1 15,0 1 0-15,-1-2-1 0,0 2 2 0,1-3 4 0,0 2-6 16,-1-3 2-16,-1 3-2 0,0-3 1 15,0-2 2-15,-1 1 2 0,2 1-1 0,-4 0 3 0,2 0 0 16,-1-3 5-16,0 3-1 0,0-2 0 0,-1 0 0 16,0 0-3-16,1-2-2 0,-1 3 2 0,-1-2-2 15,0 3 2-15,2 0-1 0,-2-3 0 0,0 3 2 16,3-1-3-16,-2 1-2 0,-3 0 1 0,4 1-1 16,-3-1 1-16,2 0-2 0,-1 3 0 0,-1-3 1 15,2 1 0-15,-2 1-2 0,-1 0-1 0,-1 2 2 16,1-3-7-16,-1 2 0 0,2-2 6 0,-3 3-1 15,2-1 0-15,-4 0-5 0,3-1 10 0,1 1-2 0,-1-1-3 16,1 0 3-16,0 1-3 0,-1 0 3 16,4 0-2-16,-2-2 3 0,-2 2-4 0,1-3 1 15,3 1 1-15,2-1-1 0,-2 0 2 0,1 2-5 0,-3-2 3 16,3 0-1-16,-3-2 3 0,-6 2 0 0,14-1-3 16,-3-2-1-16,-5 3 3 0,5-1-2 0,-3 1 1 15,-1-3-2-15,0 0 0 0,0 3 1 0,-7 0 2 16,11-1-1-16,-11 1 1 0,9 0 0 0,-4-1-2 15,3 1 1-15,-8 0 0 0,13 1-2 0,-7-1 0 16,3 3 2-16,-4 1-2 0,4-3-1 0,-2 3 5 16,0-1-3-16,2-1 0 0,-3 2 0 0,1-2-1 0,2 3-1 15,-3-4 1-15,3 4-1 0,-4 0 2 0,3-1-2 16,-3-2-1-16,0 0 3 0,-1 2 0 16,0 2-2-16,0-3 2 0,0 1 3 0,2-3-3 0,-2 2-1 15,-2-2-1-15,3 2 2 0,-5-3-1 0,7 2 1 16,-5 0 1-16,2 0-4 0,-4-2-3 0,10 0 9 15,-10 0-1-15,5 1 0 0,-5-1-1 0,6-3 2 16,-4 0-1-16,3-1 2 0,-5 1-2 0,0 3-2 16,3-4 3-16,-2-1-3 0,-1 5-4 0,0-6 2 0,1 3-25 15,-1 3-27-15,4-4-36 0,-3-3-51 16,2 4-217-16,-2-1-389 0,-1 2 172 0</inkml:trace>
  <inkml:trace contextRef="#ctx0" brushRef="#br0" timeOffset="70990.53">21748 14583 98 0,'0'0'115'0,"0"0"-2"0,0 0-3 16,0 0-4-16,0 0-12 0,0 0-5 15,0 0-7-15,0 0 0 0,0 0-8 0,-1-5-7 0,1 5-8 16,0 0 0-16,0 0-11 0,0 0-4 0,0 0-12 16,-3-3-2-16,3 3 2 0,0 0-4 0,0 0 1 15,0 0-6-15,0 0-5 0,0 0-5 0,0 0 1 16,0 0 3-16,0 0 0 0,0 0-1 0,0 0 1 15,0 0 11-15,0 0 1 0,0 0 4 0,0 0-2 16,0 0 2-16,0 0-2 0,0 0-4 0,-2-5 0 16,2 5-7-16,0 0-1 0,0 0-1 0,0 0-2 0,0 0 4 15,0 0 0-15,-5 0-1 0,5 0 1 16,0 0 1-16,0 0 5 0,-3-3-5 0,3 3 1 0,0 0-2 16,0 0 0-16,0 0 2 0,0 0-6 0,0 0 1 15,0 0-3-15,0 0 1 0,0 0-9 0,0 0 5 16,0 0-4-16,0 0 2 0,0 0-3 0,0 0 1 15,0 0-4-15,0 0 6 0,0 0 0 0,0 0 0 16,0 0-7-16,0 0 10 0,0 0-2 0,0 0 1 0,0 0 2 16,0 0 3-16,0 0 0 0,0 0-2 15,0 0 4-15,0 0-4 0,0 0 0 0,0 0 1 16,0 0-1-16,0 0-1 0,0 0-1 0,0 0 2 0,0 0-3 16,0 0-2-16,0 0 2 0,0 0-2 0,0 0-2 15,0 0 3-15,0 0-3 0,0 0 1 0,0 0-1 16,0 0 2-16,0 0-1 0,0 0 2 0,0 0 0 15,18 3 0-15,-13-1 0 0,-5-2-4 0,0 0 1 16,9-2-3-16,-9 2 4 0,7 0-2 0,-7 0-1 16,10 0 0-16,-10 0 0 0,9 0-3 0,-2 0 2 15,-7 0-3-15,7 0 0 0,-7 0 3 0,10 0 0 16,-4 2-7-16,1-2 1 0,-1 1 4 0,5-1-2 16,-3 2 6-16,-3-2-1 0,3 0 0 0,2 0-2 15,-2 5-5-15,-3-3 7 0,0 0-1 0,4 1 1 16,-4-1-2-16,3 0 0 0,-4 2-1 0,2-2 0 0,0 2-2 15,-2-1 1-15,3 0 2 0,-2-1-3 0,1 2 0 16,-1-1-2-16,4 0 2 0,-2 1 0 0,-2-1 4 16,1 0-1-16,6 1-3 0,-6-1 3 0,0 1-3 15,5-1 3-15,-1 1-3 0,-4-1-4 0,1-2 6 16,-1 2-1-16,2 1-6 0,3-3 4 0,-6 2-3 16,-1-1 6-16,2 1-7 0,2 2 4 0,-4-2 1 0,1-2 2 15,-1 3 0-15,1-2-2 0,0 2 0 16,0-3 0-16,-1 3 1 0,0-2 1 0,0 1-2 0,0 2 1 15,-2-2 3-15,2 0-1 0,4 1-3 0,-3-2 3 16,0 3 0-16,-1-3-2 0,5 1-1 0,-3 1 1 16,0 1-2-16,0-1 2 0,-1-1-1 0,0 0 3 15,2 0-3-15,-3 1 0 0,0-2 0 0,1 1-3 16,0 0 4-16,-2-1-2 0,-2 2 2 0,3-1-2 16,0 1 1-16,-2-1 0 0,1 0-7 0,-1 0 9 15,1-2-3-15,-3-1 0 0,5 6 0 0,-5-4 1 16,2 2-2-16,0-1 0 0,-1 2 1 0,3-4 3 15,-2 3-2-15,1-1 0 0,-2 1 0 0,-1-4 2 16,4 4-4-16,-4-4 3 0,2 5-1 0,0-2 2 0,-2-3-4 16,0 0 0-16,0 5 3 0,0-5 1 0,3 1-4 15,-3-1 4-15,0 0-1 0,0 0 2 0,0 0 1 16,0 0-3-16,-2 6 2 0,2-6 0 0,0 0 0 16,0 0 0-16,0 0 2 0,0 0-2 0,0 0 0 15,0 0-3-15,0 0 0 0,0 0-3 0,0 0 3 16,0 0 3-16,0 0-23 0,0 0-36 0,0 0-31 15,0 0-52-15,0 0-77 0,-5-12-148 0,5 7-393 16,-2 2 174-16</inkml:trace>
  <inkml:trace contextRef="#ctx0" brushRef="#br0" timeOffset="71899.94">22273 14633 28 0,'0'0'136'0,"0"0"-5"16,0 0-8-16,0 0-7 0,0 0-10 0,0 0-3 16,0 0-8-16,-5-3-4 0,5 3-6 0,0 0 4 15,0 0-5-15,0 0-6 0,0 0 0 0,0 0-8 0,0 0-9 16,0 0 2-16,0 0-9 0,0 0 0 0,-3-4-13 16,3 4 4-16,0 0-4 0,0 0-6 0,-2-3 2 15,2 3 0-15,-4-3-6 0,4 3 2 0,0 0-5 16,0 0-8-16,-5-2 1 0,5 2 3 0,0 0-4 15,-8-2-3-15,8 2 2 0,0 0-5 0,0 0 0 16,-5-2-2-16,5 2 0 0,0 0-1 0,0 0-2 16,0 0-3-16,0 0-2 0,0 0 5 0,0 0-1 15,0 0 0-15,0 0 0 0,0 0 4 0,0 0 4 16,-8 4 8-16,8-4 0 0,0 0-1 0,-6 2 3 16,6-2-4-16,-1 4 0 0,1-4-2 0,-2 4-5 0,2-4 3 15,0 5 0-15,0-5 2 0,3 5 3 0,-1-2 2 16,0 1-5-16,1 1-1 0,2-3-3 0,-3 3-4 15,3-3 8-15,1 3-4 0,-1 0-1 0,1 0-1 16,-1-3-3-16,0 4 1 0,0-2-1 0,1 1-3 16,0-1 0-16,-3 2 1 0,4-3-2 0,-3 1-3 15,-3 0-1-15,3 1 1 0,1-2-1 0,-5 2-1 16,3 0 2-16,-2-2-2 0,-1 1 2 0,1-1-3 16,2-1 0-16,-2 5 1 0,-1-4 1 0,0-3-1 15,0 7 0-15,0-4 1 0,0-3 1 0,0 4-4 16,0-4 3-16,0 0-2 0,0 0-5 0,-1 5 3 15,1-5 2-15,0 0-1 0,0 0 2 0,0 0-7 0,1 4 1 16,-1-4 5-16,0 0 2 0,0 0 0 0,-5 4 0 16,5-4-2-16,0 0-2 0,-4 1 2 0,4-1 0 15,-5 3-2-15,5-3 1 0,-5 3 2 0,5-3-1 16,-9 1 0-16,4 0 2 0,5-1 2 0,-6 2 2 16,0-1 0-16,6-1 0 0,-10 0-2 0,5 1 4 15,-2 0-4-15,7-1 1 0,-13 2 1 0,7-2-3 0,-4 2-1 16,4 1 1-16,-3-3 0 0,-2 3 1 15,2-1-1-15,1 0 1 0,-5 0-8 0,6 1 1 16,-4-3 6-16,1 4 0 0,1-2-1 0,0 1 1 0,5-3-3 16,-1 1 5-16,5-1 0 0,-9 3-1 0,9-3 1 15,-6 0-3-15,6 0-1 0,-4 1 2 0,4-1 1 16,0 0-1-16,-8 3 2 0,8-3-2 0,0 0 0 16,0 0-2-16,0 0 1 0,-4 1 0 0,4-1 1 15,0 0-5-15,0 0 6 0,0 0 1 0,0 0-6 16,0 0 1-16,0 0 3 0,0 0-2 0,0 0-1 15,0 0-3-15,0 0 1 0,0 0-10 0,-4 3-10 0,4-3-13 16,0 0-18-16,0 0-18 0,0 0-15 0,0 0-29 16,0 0-32-16,0 0-71 0,0 0-150 0,0 0-397 15,0 0 175-15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7:00:52.2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8051 3595 70 0,'0'0'159'0,"0"0"-14"16,0 0 1-16,0 0-13 0,0 0-9 0,1-8-8 15,-1 8-7-15,0 0-8 0,0 0-9 0,0 0-9 16,0 0-5-16,0 0-5 0,0 0 0 0,0 0-5 0,0 0-7 15,0 0-2-15,0 0-7 0,0 0-8 16,-3-3 0-16,3 3-9 0,0 0-3 0,0 0-4 16,0 0-1-16,0 0-6 0,-12 4-1 0,12-4 0 0,0 0-4 15,0 0 0-15,0 0-2 0,-6-1 0 0,6 1 1 16,0 0 3-16,0 0-1 0,0 0 2 16,0 0-1-16,0 0-5 0,0 0 3 0,0 0 2 0,0 0 2 15,0 0-5-15,0 0 1 0,0 0-2 0,0 0-1 16,0 0 0-16,0 0-3 0,0 0 2 0,0 0-1 15,0 0-5-15,0 0 6 0,0 0 1 0,0 0 0 16,0 0-2-16,0 0-1 0,0 0-2 0,0 0 1 16,0 0-2-16,0 0 2 0,0 0-5 0,0 0 7 15,18-3-5-15,-18 3-2 0,6 0-1 0,-6 0 0 16,9 0-3-16,-4 1 1 0,-5-1 4 0,10-1-4 16,-3 1-2-16,0 0 4 0,0 1-1 0,-7-1-1 15,11 0 4-15,-4 2-3 0,1-1 1 0,-1-1-2 0,1 0 4 16,-8 0-5-16,12 1 0 0,-5-1 1 0,0 0-1 15,1 0 1-15,-4 0 0 0,-4 0 1 16,15 0-4-16,-10-1 5 0,3 0-3 0,-8 1 1 0,10 0 1 16,-10 0-4-16,13 0-2 0,-9-2 5 0,-4 2-1 15,10-1 2-15,-5 1 1 0,-5 0-1 16,9 0 0-16,-2-1-2 0,-2 0-2 0,-5 1 2 0,12 0 1 16,-6 1-1-16,-6-1-1 0,9-1 2 0,-9 1 1 15,11-2-1-15,-7 2 2 0,-4 0-6 0,11 0 3 16,-5 0 0-16,-6 0-5 0,12 0 4 0,-8 2 1 15,-4-2 2-15,14 0-2 0,-9-2 3 0,0 4 0 16,-5-2-3-16,13 0 1 0,-4-2 1 0,-1 2-2 0,-8 0 0 16,10 0-2-16,-10 0-1 0,9 2 3 0,-4-1 1 15,4-1 3-15,-4 1-7 0,-5-1 4 16,10 0-2-16,-6-1 1 0,4 2-1 0,-8-1 1 0,10 0 1 16,-2 0 0-16,0 0 0 0,4 0 0 0,-2 0-5 15,2 0 6-15,-2 1-2 0,2 1 0 0,0-4-2 16,0 2 4-16,-2-1-1 0,0 2 0 0,-5-1-5 15,3 0 8-15,2 0 0 0,-10 0-3 0,7 0-3 16,-1 2 1-16,-1-2 1 0,0 1 2 0,-5-1 0 16,10 0-2-16,-10 0-1 0,8 0-1 0,-4 1 6 15,4-1-2-15,-1 0-4 0,0 0 2 0,-7 0-1 16,13 0 1-16,-2 0-3 0,-2 0 6 0,-1 0-3 16,-1 0 3-16,5 0-3 0,-3 0 1 0,0 0 1 15,2-1-1-15,-3 1 0 0,0-1-1 0,-1 1-1 16,1 0-1-16,-1 0 0 0,1 0-1 0,-3 1 4 15,4-1 0-15,-9 0 0 0,9-1-1 0,-1 1 0 0,-8 0 1 16,11 0-1-16,-11 0-1 0,9 1 2 0,-1-2-2 16,-3 1 1-16,-5 0 1 0,14 1-3 15,-6-1 2-15,0 0 0 0,2-1-4 0,-4 1 6 0,3 1-3 16,0-1-1-16,-1-1 5 0,2 2-3 0,-4-1-2 16,1 0-1-16,0 1 6 0,-7-1-2 0,9 0 1 15,-9 0-2-15,8 0 1 0,-8 0-1 0,9 0 1 16,-9 0 1-16,0 0 1 0,5-1 0 0,-5 1-3 15,0 0 2-15,0 0-2 0,6 1 1 0,-6-1-4 16,0 0 5-16,0 0-3 0,0 0 3 0,0 0 0 16,0 0-1-16,0 0-3 0,0 0 3 0,0 0 0 15,0 0 0-15,0 0-3 0,0 0-1 0,0 0 1 0,0 0-9 16,0 0-24-16,0 0-30 0,0 0-35 16,-11-9-50-16,5 9-211 0,-1-3-391 0,1-2 173 15</inkml:trace>
  <inkml:trace contextRef="#ctx0" brushRef="#br0" timeOffset="966.83">8933 3228 28 0,'0'0'129'16,"0"-3"-1"-16,0 3-10 0,0 0-12 0,0 0-3 0,0-8-5 15,0 8-12-15,0 0-4 0,0 0-6 16,-4-3-6-16,4 3-10 0,-1-3 4 0,1 3-3 16,0 0-9-16,-4-4-4 0,4 4-2 0,0 0-7 15,-8-2-6-15,8 2 4 0,-2-2 1 0,2 2-3 0,-4-3 0 16,4 3-9-16,-9-2 3 0,9 2-8 16,-5 0-4-16,5 0 3 0,0 0 2 0,-8 0 1 15,8 0-2-15,-10-1 1 0,10 1-2 0,-9 0-4 0,9 0-2 16,-8 0-8-16,8 0 6 0,-9 0-4 0,0 0 1 15,9 0-3-15,-10 1 3 0,5 0-3 0,1 0 1 16,4-1-1-16,-12 0 3 0,6 2-4 0,1 1 2 16,-1-1-6-16,-2-1 2 0,3 2-1 0,0-1 0 15,0-1 1-15,5-1-1 0,-7 6-2 0,2-4 2 16,-1 1 0-16,2 1-1 0,-2 1 1 0,1 0 2 16,1-1-3-16,-1-3-1 0,0 3 1 0,1 1-3 15,0 0 6-15,0-3-8 0,0 4 5 0,-1-2-3 16,2-1 3-16,1 1 0 0,-3-1-2 0,4-1 1 15,-2 4 5-15,1-2-3 0,-1 0-1 0,-1-1-7 16,3 0 8-16,-2 1 1 0,2 0 2 0,-3 0-3 16,4-1 0-16,-4 1-1 0,4 0-1 0,-2-1 2 0,-1 1-2 15,2 1-1-15,0-1 2 0,-2-1 2 0,3 1-4 16,-1-2 2-16,-2 3 2 0,2-1 0 0,1-4-6 16,-3 5-1-16,2 1 3 0,1-2-1 0,0-1 1 15,-1 1 3-15,1-4-3 0,0 8 2 0,-3-4 3 16,3 1-2-16,0 1-1 0,0-2 0 0,0 1-13 15,-1-1 14-15,1 1 0 0,0 0 1 0,-3-2-1 16,6 2-1-16,-6-1-4 0,3 0 3 0,0-4 0 16,-1 6 3-16,1-1 0 0,0-3 3 0,0-2-7 15,-1 7 6-15,1-7 2 0,-4 5-7 0,4-5 0 16,0 5 7-16,0-5-4 0,0 0-5 0,0 4 5 16,0-4 5-16,0 0-2 0,0 4-6 0,0-4 3 15,0 0 0-15,0 0 6 0,0 0-4 0,0 0 0 0,0 0 1 16,-1 3-3-16,1-3-4 0,0 0 5 0,0 0 0 15,0 0 0-15,0 0-1 0,0 0 1 16,1 5-5-16,-1-5 3 0,0 0 0 0,0 0 3 0,0 0-1 16,4 3-8-16,-4-3-22 0,0 0-30 0,0 0-43 15,0 0-64-15,0 0-125 0,0 0-311 0,-9-15 139 16</inkml:trace>
  <inkml:trace contextRef="#ctx0" brushRef="#br0" timeOffset="1716.67">8533 3370 19 0,'0'0'110'0,"0"0"-7"16,0 0-8-16,0 0-16 0,0 0-7 15,0 0 0-15,0 0 3 0,0 0-1 0,0 0 0 0,0 0 0 16,0 0-3-16,0 0-1 0,0 0-4 0,0 0-1 16,0 0-2-16,0 0-11 0,0 0 0 0,0 0-7 15,0 0-2-15,0 0-8 0,0 0-1 0,0 0-3 16,0 0-3-16,0 0 1 0,0 0-4 0,0 0-4 16,0 0 1-16,0 0-6 0,0 0 0 0,0 0-4 15,0 0-3-15,0 0 0 0,0 0 3 0,0 0-6 16,0 0 0-16,0 0-2 0,0 0-4 0,0 0 2 15,0 0 4-15,0 0 0 0,0 0-4 0,0 0-1 16,0 0 0-16,6 9-1 0,-6-9 7 0,2 3-5 16,-2-3 2-16,0 5 5 0,0-5 4 0,0 6-1 0,0-6 2 15,0 5-5-15,0 0 0 0,1 0-2 16,0 0 2-16,0-2 1 0,3 2-10 0,-1-1 5 16,-2 1-1-16,2-2 0 0,0 2 2 0,0-1-6 0,1 0 2 15,-3-2-2-15,3 2 5 0,-1-1-1 0,-2 1-3 16,-1-4 0-16,5 3 3 0,-4-1 0 0,-1-2-2 15,3 2 2-15,-3-2 0 0,2 5-2 0,-2-5-2 16,0 0 0-16,1 2 2 0,-1-2-1 0,0 0-1 16,0 0 4-16,3 3-5 0,-3-3 3 0,3 2 1 15,-3-2 0-15,0 0-4 0,1 4 2 0,-1-4 4 16,0 0 1-16,0 0 5 0,0 0 6 0,0 0 0 16,0 0 5-16,9-1 0 0,-9 1 1 0,0 0-3 15,15-4-2-15,-10 3 2 0,3-2-1 0,-3 3 0 16,4-2-5-16,-3-1-6 0,2 1-2 0,-4 1 7 15,2 0-3-15,1 0-1 0,-2 0 1 0,0-1-2 16,-5 2-1-16,8-1 1 0,-8 1-5 0,7-3 3 16,-7 3 1-16,7-1-3 0,-7 1 2 0,5-1-4 15,-5 1 1-15,5-2 0 0,-5 2-2 0,0 0 2 16,0 0 1-16,5-1 3 0,-5 1 3 0,0 0 1 0,0 0 3 16,0 0-5-16,0 0 3 0,0 0 1 0,0 0-2 15,0 0 1-15,0 0-2 0,0 0-9 0,0 0 6 16,0 0 0-16,0 0 1 0,0 0-4 0,0 0 2 15,0 0 1-15,0 0-4 0,0 0 1 0,8 0 0 16,-8 0-1-16,0 0 0 0,0 0 3 0,0 0-5 16,0 0 5-16,0 0-10 0,0 0-24 0,0 0-26 15,0 0-61-15,0 0-96 0,0 0-123 0,-23 1-360 16,17-4 159-16</inkml:trace>
  <inkml:trace contextRef="#ctx0" brushRef="#br0" timeOffset="3358.25">8045 3577 79 0,'0'0'106'0,"0"0"-4"15,0 0-2-15,0 0-12 0,0 0-3 0,0 0-9 16,0 0-2-16,0 0-2 0,-3-4-7 0,3 4-3 16,0 0-14-16,0 0 17 0,0 0-6 0,0 0-8 15,0 0 3-15,0 0-1 0,0 0-5 0,0 0-4 16,0 0 0-16,0 0-2 0,0 0-5 0,0 0-3 15,0 0-1-15,0 0-9 0,0 0 2 0,0 0-7 16,0 0 1-16,0 0-11 0,0 0 10 0,0 0-15 16,0 0 12-16,0 0-5 0,0 0-11 0,0 0 11 0,0 0-2 15,-5 7-8-15,5-7 9 0,0 5-1 0,0-5 8 16,-1 4 0-16,1-4 0 0,0 7-1 16,-3-4 3-16,3 0-9 0,0-3 1 0,0 7 0 0,0-7-1 15,-1 5 0-15,1-5-2 0,0 7-1 0,0-7 0 16,0 3 1-16,0-3 0 0,-1 3 3 0,1-3-1 15,-4 4-1-15,4-4 0 0,0 0 5 0,0 4-2 16,0-4-4-16,0 0 5 0,0 0 0 0,0 0-3 16,0 0 5-16,0 0-4 0,0 0-4 0,0 0-4 15,0 0 5-15,0 0-4 0,0 0-16 0,0 0-44 16,0 0-30-16,0 0-54 0,0 0-152 0,18-5-315 16,-11 1 139-16</inkml:trace>
  <inkml:trace contextRef="#ctx0" brushRef="#br0" timeOffset="4509.14">9012 3580 1 0,'0'0'125'0,"0"0"3"16,0 0-6-16,0 0-9 0,0 0-6 0,0 0-5 15,0 0-9-15,0 0-10 0,0 0-7 0,0 0-8 16,0 0-3-16,0 0-5 0,0 0-4 0,0 0-4 16,0 0-2-16,0 0 0 0,0 0-8 0,0 0 2 0,0 0 4 15,0 0-7-15,0 0-4 0,0 0-1 0,0 0-4 16,0 0-2-16,0 0-5 0,0 0-5 16,0 0-4-16,0 0 2 0,0 0-4 0,0 0 0 0,0 0 0 15,0 0-6-15,0 0-2 0,0 0 2 0,0 0 3 16,0 0-2-16,0 0-1 0,0 0-2 0,0 0-2 15,0 0-2-15,0 0 2 0,0 0 0 0,5 9-1 16,-5-9 2-16,1 6-4 0,-1-6 2 0,0 5-1 16,0-5-1-16,4 2 4 0,-4-2-6 0,2 4 2 15,-2-4 2-15,0 3-1 0,0-3-1 0,0 0 4 16,0 0-8-16,0 6 3 0,0-6-1 0,0 0 4 16,2 3 4-16,-2-3 7 0,0 0-3 0,0 0 3 0,0 0 7 15,0 0-3-15,0 0 1 0,0 0 3 0,0 0 1 16,0 0 4-16,0 0 2 0,0 0 7 0,0 0 3 15,0 0 5-15,0 0 0 0,0 0 0 0,0 0-3 16,0 0 0-16,0 0-2 0,0 0-2 0,0 0 0 16,0 0-6-16,0 0-2 0,0 0-2 0,0 0-2 15,0 0-6-15,0 0 1 0,0 0-5 0,0 0 0 16,0 0-3-16,0 0 0 0,0 0-4 0,0 0 1 16,0 0-2-16,0 0-13 0,0 0-37 0,0 0-50 15,0 0-73-15,0 0-236 0,0 0-435 0,0 0 192 16</inkml:trace>
  <inkml:trace contextRef="#ctx0" brushRef="#br0" timeOffset="10151.66">10501 3583 16 0,'0'0'90'0,"0"0"-1"0,-4 1-3 0,4-1-10 0,0 0 0 16,0 0-9-16,0 0-1 0,0 0-10 0,0 0 0 16,-5 1-2-16,5-1-3 0,0 0-9 0,-3 3 1 15,3-3 2-15,0 0-5 0,0 0-3 0,-6 1-1 16,6-1-2-16,0 0-2 0,0 0 5 0,0 0-6 16,0 0 2-16,0 0 1 0,0 0-1 0,0 0-4 15,0 0 2-15,0 0-1 0,0 0-4 0,0 0-1 16,0 0-6-16,-3 3 5 0,3-3-7 0,0 0 1 15,0 0-2-15,0 0 4 0,0 0 2 0,0 0-3 16,0 0 0-16,0 0-1 0,14 1-1 0,-10 1 5 0,-4-2-3 16,10-2-2-16,-3 4-5 0,2-1 0 15,-3-1-4-15,3 0 1 0,2 0 2 0,1 0-1 16,-3 0-1-16,5 0-1 0,-5 0-2 0,1 0 0 0,3 1 2 16,-4-1-1-16,4 0-5 0,-1 0 4 0,-3 2-5 15,3-1 0-15,-7-1 2 0,4 1 0 0,-3 0-3 16,3 1 2-16,-1-2 2 0,0 1 0 0,-2-2-1 15,-6 1-2-15,14 1 2 0,-8-1-3 0,2 0 2 16,-1 0 0-16,1 1 3 0,0-1-8 0,1 0 4 16,5 0-1-16,-5 0 3 0,1 0 0 0,3 0-4 15,-4 3 3-15,4-3-2 0,1 0 0 0,-6 1-3 16,4 1-1-16,1-1 7 0,-3-1-8 0,2 1 6 0,-2-1-2 16,0 0 1-16,-2 1 3 0,1-1-4 15,1 0 3-15,-2 0-3 0,-1 0 2 0,1 0 1 16,-1 1-3-16,-1-1 0 0,4 2 3 0,-5-2-2 0,3 0 0 15,-3 0 0-15,4 0 1 0,1 0-2 16,-1 0 5-16,1-2-5 0,2 4 5 0,-2-4-6 0,3 4 3 16,-2-2-4-16,2 0 5 0,-1 0-3 0,-1 0 0 15,3 0-3-15,-2 0 3 0,0 0 0 0,0 3 3 16,0-6-3-16,0 3 2 0,-1 0-3 0,1 0 5 16,-3 0-3-16,3 3 1 0,-1-3 4 0,-2 0-8 15,0 2 3-15,0-2-5 0,1 1-5 0,-2-2-1 16,1 2 6-16,0-1-1 0,-3 0-5 0,4 0 9 15,-2 0-1-15,2 0 0 0,-2 0 0 0,-2 0 0 16,3 0-2-16,-2-1 4 0,0 1 2 0,1 1-3 16,0-2-1-16,-1 1 2 0,1 0-3 0,-3-2-1 0,3 2 7 15,-8 0-3-15,16 0 1 0,-5 0 1 0,-4 0-2 16,5 0 3-16,-2 0-2 0,3 0-6 16,-2 2 7-16,0-4-4 0,0 2 6 0,-2 0 0 0,-3 0-5 15,3 2 1-15,-1-2-2 0,-3 0 3 0,2 1-2 16,-7-1 4-16,10 0 0 0,-10 0 7 0,6 0-9 15,-6 0-1-15,6 0 10 0,-6 0 3 0,0 0-1 16,8-1 7-16,-8 1-1 0,0 0 4 0,0 0-1 16,0 0-3-16,0 0-5 0,0 0 1 0,0 0-2 15,0 0-4-15,0 0 2 0,0 0-1 0,9 0-3 0,-9 0 2 16,0 0-2-16,0 0-2 0,0 0 4 16,0 0-4-16,0 0 1 0,0 0-2 0,0 0 0 0,0 0-8 15,0 0-14-15,0 0-13 0,0 0-28 0,0 0-29 16,0 0-53-16,-17-7-126 0,11 7-292 15,0-2 129-15</inkml:trace>
  <inkml:trace contextRef="#ctx0" brushRef="#br0" timeOffset="11341.16">10499 3585 61 0,'0'0'146'0,"0"0"-10"0,-2-5-6 0,2 5-7 15,0 0-8-15,0 0-1 0,0 0-11 0,-4-5-5 16,4 5-3-16,0 0-5 0,0 0-3 0,0 0-11 16,0 0-2-16,-3-4-7 0,3 4-6 0,0 0-4 15,0 0-5-15,0 0-2 0,0 0-6 0,0 0 1 16,0 0-3-16,0 0-5 0,0 0-3 0,0 0-3 16,0 0-6-16,0 0-1 0,0 0-2 0,0 0-4 15,0 0-1-15,0 0-5 0,0 0 1 0,0 0 0 0,0 0 0 16,-7 12-4-16,7-10 1 0,-1 2-5 15,1-4 2-15,0 4 2 0,0-4-3 0,1 8-1 16,-1-4 0-16,0 0 1 0,0 0-3 0,1-2 3 0,-1 1-3 16,0-3 1-16,0 7 0 0,0-7-2 0,1 3 2 15,-1-3 0-15,0 5-1 0,0-5 1 0,0 0 6 16,0 0 0-16,0 0 2 0,7 2 1 0,-7-2-1 16,0 0 0-16,0 0-1 0,0 0 0 0,5-8-4 15,-3 6 2-15,-2 2 2 0,2-7-4 0,-1 5 0 16,-1 2 2-16,3-3-1 0,-3 3 1 0,1-4 1 15,-1 4-1-15,0 0 0 0,0-4 1 0,0 4 2 16,0 0-4-16,0-5-1 0,0 5-2 0,0 0 1 16,0 0-2-16,2-3 3 0,-2 3-4 0,0 0-7 0,0 0-27 15,0 0-48-15,6-1-71 0,-6 1-218 16,6-1-399-16,-4-2 176 0</inkml:trace>
  <inkml:trace contextRef="#ctx0" brushRef="#br0" timeOffset="12320.54">11605 3584 36 0,'5'5'100'0,"-5"-5"4"0,0 0-7 0,0 0-6 16,0 0-5-16,0 0-4 0,0 0 0 0,0 0-6 15,0 0-8-15,0 0-4 0,-4 4 0 0,3-1-5 16,1-3-11-16,-3 4-5 0,3-4-1 0,3 5-8 15,-3-5-5-15,-1 5 4 0,2-1-4 0,0 0-6 16,-1-4 2-16,1 5-3 0,-1-2-2 0,2 1-10 16,-2-4 7-16,1 5 0 0,1-2 1 0,-2-3 1 15,4 5 1-15,-3-3 0 0,-1-2-1 0,0 0-2 16,3 4 6-16,-3-4-1 0,0 0 1 0,3 1-5 16,-3-1 6-16,0 0 4 0,-2 6 0 0,2-6 6 15,0 0 2-15,0 0 1 0,0 0 2 0,0 0 3 0,0 0 1 16,0 0 0-16,0 0-2 0,0 0-2 0,5-10-4 15,-2 8-4-15,-3 2-3 0,1-5-5 0,-1 5 0 16,2-4-3-16,-2 4-6 0,0 0-34 0,2-3-48 16,-2 3-77-16,0-5-185 0,0 5-356 0,0-4 157 15</inkml:trace>
  <inkml:trace contextRef="#ctx0" brushRef="#br0" timeOffset="13533.12">10756 3442 92 0,'0'0'115'0,"0"0"-8"0,-3-4-4 15,3 4-1-15,0 0-7 0,-2-4-8 0,2 4-7 16,0-4-11-16,0 4 3 0,0-5-6 0,0 5 0 15,-4-8-24-15,3 4 8 0,-2 1-3 0,1 1-1 16,1-3-6-16,-2 0-11 0,2 2-1 0,-2-3-2 0,0 1-1 16,-1 1-2-16,1 1-9 0,-1-4 3 0,0 4 0 15,-3-3 1-15,1 2 1 0,-2-4 2 0,3 3-1 16,-2-1 0-16,-1 0 0 0,0 0 1 0,0 1-3 16,0-1-2-16,-1 1-1 0,-1 0-7 0,4 1 5 15,-5-1-2-15,1 1 5 0,1 1-8 0,0-2 1 16,-1 1 3-16,2 4 0 0,-2-5-8 0,0 2 6 15,1-1-5-15,-1 2-1 0,-3-1 3 0,3 0-3 16,-2-1-1-16,-4-1-2 0,-1 0 5 0,-1 3-5 16,4 0-1-16,-4-2 3 0,2 0-3 0,-1 1 2 15,-2 0 4-15,2 1-2 0,-2-2-3 0,1 2 7 16,0-4-5-16,1 4 0 0,4 1-4 0,-3 0 11 16,2-2 1-16,-5-1 0 0,5 3 2 0,0-1 2 15,1 2-4-15,-6 0 3 0,8-1-1 0,-5 0 0 16,3-2-4-16,1 2 4 0,-6-1-1 0,6 2-6 15,-2 0-1-15,1 0 0 0,-3 0-1 0,3 0 4 16,-1 1-3-16,1 0 4 0,4 0-7 0,-1 1 6 0,-3 0-2 16,3 1-5-16,1 0-1 0,0-1-5 0,0 1 10 15,2-1-3-15,1 0-2 0,0 1 0 0,2 0 3 16,-2 1-4-16,-2-2 2 0,4 1-2 0,-1 0 2 16,1 2 1-16,-1-4-3 0,1 3 5 0,0-2-3 15,-2 2 0-15,2-1 3 0,1 1-2 0,-1-1-4 16,1-1 0-16,-1 1 3 0,2 0-1 0,-1-1 2 15,3-2-1-15,-5 3 3 0,5-3-9 0,-4 4 8 16,4-4-2-16,-1 2 2 0,1-2-3 0,-3 3 1 16,3-3 2-16,0 0-3 0,-2 2 3 0,2-2-1 15,0 0-1-15,0 0 2 0,0 0-4 0,0 0 1 16,-4 3 4-16,4-3-1 0,0 0-2 0,0 0-1 0,0 0 3 16,0 0-6-16,0 0 3 0,0 0 2 15,0 0-1-15,0 0 0 0,0 0 1 0,0 0-18 16,0 0-21-16,0 0-28 0,0 0-22 0,0 0-47 0,0 0-154 15,0 0-311-15,0 0 138 0</inkml:trace>
  <inkml:trace contextRef="#ctx0" brushRef="#br0" timeOffset="13949.27">9774 3164 64 0,'0'0'131'0,"0"0"-11"0,2-2-7 16,-2 2-12-16,0 0-17 0,0 0-8 0,0 0-9 15,0 0 2-15,0 0-16 0,0 0 0 0,1 11-7 16,-1-11-4-16,-2 4-4 0,2-4 1 0,0 5-1 16,0-5 1-16,-4 6-3 0,0-2 4 0,4-1-8 15,-5 1 2-15,4 0-1 0,-3 3 1 0,-1-1-5 16,1-1 4-16,0-1-9 0,0 1 1 0,2 2-4 0,-1-3 1 15,-1 1-9-15,3 2 3 0,-4-2-5 0,5 0 2 16,-1-2-4-16,1 2-3 0,0-5 6 0,0 6-2 16,1-3 2-16,-1 1 8 0,5-1-1 0,-5-3-1 15,5 2 4-15,-1 1 0 0,-4-3 7 0,12 0-6 16,-12 0-3-16,10 2-4 0,-5-2 1 0,-5 0-1 16,8 0-4-16,-5 2 3 0,-3-2-4 0,7 0 3 15,-2 1-2-15,-5-1-5 0,9 0-1 0,-9 0-2 16,5 1 2-16,-5-1-4 0,0 0 1 0,9 0-1 15,-9 0 6-15,5 3-3 0,-5-3 1 0,8 0-3 16,-8 0-1-16,0 0 3 0,5 3-17 0,-1-2-34 16,-4-1-35-16,7 0-79 0,-1 1-121 0,-6-1-305 15,12-1 136-15</inkml:trace>
  <inkml:trace contextRef="#ctx0" brushRef="#br0" timeOffset="15100.2">11096 3425 47 0,'0'0'131'0,"0"0"-12"15,0 0-8-15,0 0-8 0,0 0 0 0,0 0-8 0,0 0-6 16,0 0-10-16,0 0 1 0,0 0-11 0,0 0-6 16,0 0-4-16,0 0-4 0,0 0-5 15,-4-5-9-15,4 5-8 0,0 0 2 0,0 0-5 0,0 0 0 16,0 0-8-16,0 0 3 0,0 0 2 0,0 0 3 16,0 0-2-16,0 0 2 0,0 0-5 0,0 0-1 15,0 0-2-15,0 0 1 0,0 0-3 0,0 0 2 16,0 0-5-16,0 0-4 0,0 0 6 0,10-7-5 15,-10 7 2-15,3-3-4 0,-3 3 1 0,0 0 2 16,4-4-7-16,-1 2 3 0,-1-3-11 0,2 2 10 16,1 0-2-16,0-1-3 0,-1-1 1 0,1 0-3 15,1 3 3-15,-2-5-4 0,2 3 2 0,0 0-3 0,0 1 2 16,-2-4 3-16,2 4-1 0,0-1-4 16,0-2 1-16,4 1 1 0,-5 2 2 0,4-3-3 15,1 0-1-15,2 0 0 0,-3-1-2 0,5 2 1 0,1-2-1 16,2 0 2-16,0 0-1 0,0 0-5 0,2-3 9 15,-2 5-5-15,2-2 1 0,4 0 2 0,-5 2-1 16,5 0-5-16,-4-1 6 0,2 2-6 0,-1 0 6 16,1-2-5-16,-2 3 6 0,0-1-4 0,-1 0-1 15,0 3 2-15,3-1-2 0,-6 2 1 0,2-3 3 16,0 0-4-16,2 1 4 0,-6 1-4 0,6-2 0 16,-1 3 1-16,0-4-1 0,4 3 2 0,-6-2 2 15,6 0-1-15,0 1 0 0,1 0 1 0,-3 2-8 16,3-3 4-16,-1 3-7 0,-1 0 9 0,-2 1 3 15,0-1-3-15,-1 2 2 0,-1 1 1 0,-4-1-3 16,3 1 3-16,-4-1-4 0,2 0 1 0,-1 0 3 16,1-1-11-16,-5 2 5 0,4-2 3 0,0 1 1 15,1 1-2-15,1-1-1 0,1-1 4 0,1 1-7 16,0-1 8-16,1 3-3 0,-1-4 4 0,-1 4-10 0,-3-2 7 16,2 1-2-16,-2-2 0 0,1 2 2 15,-5-1 3-15,0 1-6 0,1 0 0 0,-2-1 1 0,-3-1-2 16,0 0-1-16,3 1-3 0,-3 1-5 0,-1-3 7 15,-4 0-4-15,0 0 4 0,6 2 2 0,-6-2-1 16,3 2-3-16,-3-2 6 0,0 0-4 0,0 0 5 16,0 0 0-16,0 0-9 0,0 0-11 0,0 0-13 15,0 0-14-15,0 0-27 0,0 0-30 0,0 0-155 16,0 0-280-16,-18-7 124 0</inkml:trace>
  <inkml:trace contextRef="#ctx0" brushRef="#br0" timeOffset="15642.31">12221 3142 15 0,'0'0'145'16,"-5"-3"-11"-16,5 3-9 0,0 0-12 0,0 0-12 16,-3-2-5-16,3 2-6 0,0 0-6 0,0 0-6 15,0 0-12-15,0 0-2 0,0 0-2 0,0 0-2 16,0 0-7-16,-5-3-6 0,5 3-2 0,0 0-7 15,0 0-3-15,0 0-4 0,0 0 0 0,0 0 1 16,0 0 2-16,0 0-3 0,0 0 2 0,0 0 1 16,0 0 3-16,11 8-5 0,-6-6-3 0,2 1 0 15,-2 1-5-15,3-1-4 0,2 2-1 0,-2-1-1 0,1 2-3 16,3-2 0-16,-5 1-5 0,2 0 5 16,2 0-5-16,-2 1 2 0,0-1-4 0,-1-2 0 15,-1 2-2-15,0-2 0 0,-2 0-3 0,0-2 3 0,-1 2-3 16,0 1 0-16,1 0-1 0,-3-3 1 0,-2 3 0 15,0-4-3-15,0 8 5 0,-1-4 2 16,0-2 6-16,-4 4 1 0,-2-1 1 0,2 0 10 0,0-2-1 16,-3 2 3-16,2-1-3 0,-2-1-3 0,3 2-4 15,0-1-1-15,-3 0 1 0,3-3-2 0,0 2-1 16,0 1-4-16,1-2 0 0,2 2 0 0,2-4 0 16,-7 4-1-16,7-1-1 0,0-3-3 0,-6 4 1 15,3-2-27-15,3-2-36 0,-1 5-56 0,1-5-52 16,-2 3-166-16,2-3-356 0,0 0 158 0</inkml:trace>
  <inkml:trace contextRef="#ctx0" brushRef="#br0" timeOffset="17970.82">10511 3396 72 0,'0'0'100'0,"0"0"-7"0,0 0 2 16,0 0-19-16,0 0-13 0,0 0-6 0,0 0-3 16,0 0-5-16,0 0-10 0,0 0-3 15,0 0-2-15,0 0 0 0,0 0-5 0,0 0 4 0,0 0-5 16,0 0-3-16,0 0-1 0,0 0 8 0,0 0 7 16,0 0-6-16,0 0-4 0,0 0-3 0,0 0 1 15,0 0 2-15,15 4-8 0,-15-4 4 0,4 3 3 16,-4-3-4-16,0 0 3 0,7 1-9 0,-7-1 5 15,0 0 3-15,0 0 0 0,7 0-4 0,-7 0-3 16,6 1-8-16,-6-1 8 0,6 1-8 0,-6-1 1 0,6 0 2 16,-6 0 1-16,9 0 1 0,-9 0-1 0,14 2 1 15,-5-2-6-15,-3 1-2 0,8-2 6 16,-2 2-5-16,0-1-1 0,3 1 3 0,-5-1-2 0,4 3-2 16,-1-3-2-16,-1 0 3 0,-1 3-6 0,2-2 4 15,-1 0 0-15,1 1-6 0,-1-1 1 0,-1-1 7 16,-2 1-2-16,5-1-5 0,-4 1-4 0,2 1 1 15,-1-2 8-15,2 0-7 0,5 0 7 0,-5 0-1 16,1 0-4-16,4 0 1 0,2 0 0 0,-2 2-3 16,0-2 6-16,1 0-5 0,-3 0 1 0,4 3 1 15,-5-3-5-15,6 2 7 0,-6-1-5 0,-2 0 1 16,2 0 3-16,-3 1-3 0,2 0 2 0,-2-2-6 16,1 3 3-16,0-3 7 0,-3 1-7 0,3 1 1 15,-5-1-2-15,2-2 3 0,-2 2-1 0,4-1 0 16,-3 1 2-16,3-1 1 0,-5 1-4 0,5-1 2 15,-3 1 0-15,4-1-1 0,-3 0-1 0,2 0 0 0,0 3-2 16,0-1-1-16,0-1 0 0,0-1 4 16,0 1 0-16,0-1 1 0,-1 3-2 0,1-2 4 0,-3-1-2 15,0 0-1-15,-2-1 1 0,0 2 0 0,0-1 4 16,-7 0-12-16,10 0 4 0,-10 0 6 0,6 0-4 16,-6 0 2-16,8 0 2 0,-8 0-1 0,0 0-1 15,5 3-6-15,-5-3 10 0,0 0-5 0,0 0-1 16,5 1 3-16,-5-1-4 0,0 0-1 0,0 0 4 15,8 0 3-15,-8 0-6 0,5 0 3 0,-5 0 2 16,6 1-1-16,-6-1-2 0,8 0 3 0,-8 0-5 16,8 1 2-16,-8-1 2 0,0 0-5 0,0 0 0 15,0 0 1-15,6 0 3 0,-6 0-2 0,0 0 3 16,0 0-1-16,0 0 0 0,0 0 3 0,8 0-8 0,-8 0 6 16,0 0 1-16,0 0-2 0,0 0-6 15,0 0 8-15,0 0-4 0,0 0-2 0,0 0 4 16,0 0 1-16,0 0-3 0,0 0-1 0,0 0 4 0,0 0 5 15,0 0 0-15,0 0 1 0,0 0-2 0,0 0-5 16,0 0 5-16,0 0 6 0,0 0 5 16,0 0-2-16,0 0-3 0,0 0 2 0,0 0-5 15,0 0-5-15,0 0 6 0,0 0-2 0,0 0-5 0,0 0 4 16,0 0 0-16,0 0-10 0,0 0 12 0,0 0-14 16,0 0 7-16,0 0 3 0,0 0 3 0,0 0 0 15,0 0 3-15,-13-7 3 0,13 7 2 0,0 0-1 16,4-4 2-16,-4 4 0 0,1-6 2 0,-1 6 0 15,0-6 4-15,0 5 2 0,0 1-6 0,0-8-4 16,3 4-4-16,-3 1 2 0,1-1 0 0,-1 4-1 16,0-7-3-16,0 4-1 0,0 3-1 0,4-5-1 15,-4 5-1-15,1-5 3 0,-1 5-5 0,0-5 1 16,0 5 0-16,0 0-1 0,1-3 1 0,-1 3-4 0,0 0 0 16,0 0 0-16,0 0 1 0,0 0 1 15,0 0-1-15,0-4-4 0,0 4 2 0,0 0-1 16,0 0 4-16,0 0-5 0,0 0 6 0,0 0-2 0,0 0-1 15,0 0 1-15,0 0 0 0,-2 14 0 0,-2-11-3 16,4-1-1-16,0-2 2 0,-1 7 0 16,-2-3-2-16,3-4 2 0,3 6 2 0,-3-1 0 0,0-2 1 15,0-3-6-15,-3 7 5 0,3-7-2 0,0 4-1 16,0-4 4-16,0 3-2 0,0-3 2 0,0 0-1 16,0 0 1-16,0 5 0 0,0-5-8 0,0 0 10 15,0 0-2-15,0 0 0 0,0 0 2 0,0 0-3 16,0 0 2-16,0 0 0 0,10-8-4 0,-10 8 2 15,3-3 3-15,-3 3-4 0,0 0 0 0,1-4 0 16,-1 4 3-16,0 0 0 0,0 0-1 0,0 0-3 16,0 0-7-16,6 0 8 0,-6 0 0 0,0 0-8 15,0 0-23-15,0 0-21 0,0 0-30 0,0 0-76 0,0 0-156 16,-10-4-340-16,10 4 151 0</inkml:trace>
  <inkml:trace contextRef="#ctx0" brushRef="#br0" timeOffset="19232.15">10497 3391 47 0,'0'0'98'0,"0"0"-15"0,0 0-3 0,0 0-12 16,0 0-11-16,0 0 2 0,0 0-10 0,0 0 1 15,0 0-9-15,0 0-1 0,0 0-6 0,0 0 2 16,0 0-5-16,0 0-2 0,0 0 2 0,0 0-3 15,-8 0-5-15,8 0-6 0,0 0 2 0,0 0 2 16,0 0 3-16,0 0 0 0,0 7 3 0,0-7-3 16,0 0 0-16,0 7 4 0,0-7-10 0,3 4 1 15,-3 0-1-15,0-4-5 0,2 3-7 0,-2-3 6 16,0 5 3-16,0-5-1 0,2 6-8 0,-1-3-7 16,-1-3 6-16,0 0 0 0,0 4-2 0,0-4 5 0,1 4-4 15,-1-4 3-15,0 0 7 0,0 0-8 0,1 4 2 16,-1-4 5-16,0 0-17 0,0 0 15 0,0 0-3 15,0 4-6-15,0-4 9 0,0 0 11 0,0 0 2 16,0 0 10-16,0 0 1 0,0 0 10 0,0 0 2 16,0 0 1-16,0 0-3 0,0 0-4 0,0 0-1 15,0 0-10-15,0 0 1 0,0 0 0 0,0 0 0 16,-2-12-7-16,-1 8-3 0,3 4 6 0,-2-5-5 16,2 2-4-16,0 3-3 0,0-5-12 0,0 5 12 15,-2-4-9-15,2 4 7 0,0 0-5 0,-3-3-1 16,3 3 1-16,0 0 1 0,0 0-3 0,0 0 0 15,-3-4-1-15,3 4-2 0,0 0-1 0,0 0 4 16,0 0-3-16,0 0 0 0,0 0-1 0,0 0-1 16,0 0 0-16,0 0 1 0,0 0 0 0,0 0 1 15,0 0-1-15,0 0-5 0,0 0 4 0,0 0 2 16,5 12 2-16,-5-12-6 0,3 4 2 0,-3-4 7 0,5 3-4 16,-5-3 4-16,4 2-8 0,-4-2 2 0,2 3 0 15,-2-3 2-15,0 0-2 0,4 0 3 0,-4 0 2 16,0 0-4-16,0 0-2 0,0 0-4 0,0 0 10 15,0 0-3-15,8-5-1 0,-7 2-1 0,-1 3 3 16,4-4-4-16,-4 4-1 0,1-5-2 0,-1 5 1 16,1-3 0-16,-1 3 1 0,0 0-6 0,0 0-20 15,4-2-22-15,-4 2-37 0,0 0-64 0,0 0-154 16,0 0-327-16,4-3 146 0</inkml:trace>
  <inkml:trace contextRef="#ctx0" brushRef="#br0" timeOffset="20878.78">10435 3396 49 0,'0'0'108'0,"0"0"-12"16,0 0-4-16,0 0-3 0,0 0-1 0,0 0-7 15,0 0-7-15,0 0-6 0,0 0 3 0,0 0-4 0,0 0 0 16,0 0-4-16,0 0-4 0,0 0 1 16,13 7-5-16,-13-7-6 0,6 1-9 0,-6-1 1 15,7 1-7-15,-7-1 0 0,12 0 0 0,-6 1-7 0,2-1-5 16,1 0 2-16,1 2-8 0,-1-1 2 0,2 0 0 16,0-1-5-16,-5 0 4 0,5 0-6 15,0 3-3-15,-1-3 3 0,-3 0 2 0,1 0-3 16,1 0-2-16,0 4 0 0,4-4-4 0,-7 0 2 0,2 0-2 15,1 1 5-15,-2 1 0 0,2-4-4 0,3 4-2 16,-3-2 1-16,2 1-9 0,3-2 9 0,-6 2 1 16,4-1-1-16,2 0-13 0,-3 2 15 0,3 0 2 15,2-2-4-15,1 2-2 0,-4-2-3 0,6 3 2 16,1-1 0-16,-9-1-3 0,7 0 0 0,-4 0 5 16,5-1-3-16,-1 2 0 0,-4-1 0 0,0-1 1 15,-4 1 0-15,6-1-2 0,-3 0 2 0,-1 0 9 16,2 3 2-16,-1-3 7 0,0-3 5 0,-3 6 2 0,4-3-3 15,-2 0-1-15,-1 0 2 0,2 0-6 16,-4 0-2-16,5 0 2 0,-1 0-4 0,-1 0-2 16,0 1 1-16,0-1-12 0,0 2 14 0,1-2-5 0,6 2 1 15,-6-2-5-15,-2 0 1 0,1 2-3 0,2 0 0 16,-1-2 3-16,-3 1-1 0,4 1 0 0,-2-2-1 16,-2 1-2-16,3 0-1 0,-3-1 5 0,3 3-6 15,-3-3 0-15,-2 1 3 0,4-1-1 0,-3 2-1 16,0-1-3-16,-2-1 3 0,0 1-10 0,-2-1 8 15,3 0 2-15,-8 0 2 0,10-1-1 0,-1 1 1 16,-9 0-4-16,9 0-1 0,-1 0 2 0,-8 0 0 16,11 0-9-16,-4 0 13 0,-7 0-4 0,9-1-7 15,-5 2 9-15,-4-1-3 0,10 0 0 0,-10 0 3 16,0 0-2-16,6 0 1 0,-6 0-3 0,6 0 4 16,-6 0-2-16,8 0 2 0,-8 0 0 0,0 0-3 15,7 0-2-15,-7 0 7 0,0 0-4 0,7-3 0 0,-7 3-1 16,5 0 0-16,-5 0 1 0,0 0-2 0,0 0-1 15,9 2 3-15,-9-2 0 0,7 1 2 16,-7-1-3-16,0 0-2 0,8 0 1 0,-8 0 1 0,6 1 0 16,-6-1 1-16,0 0-1 0,7-1-3 0,-7 1 1 15,0 0 3-15,0 0 1 0,6-1-4 0,-6 1 3 16,0 0-10-16,0 0 12 0,0 0-3 0,6 0 0 16,-6 0 0-16,0 0-2 0,0 0 5 0,0 0-7 15,0 0 0-15,0 0-1 0,0 0 7 0,6 1 1 16,-6-1-9-16,0 0 7 0,0 0 5 0,0 0-4 15,7 1-1-15,-7-1 0 0,0 0 1 0,0 0-3 16,0 0 1-16,0 0 4 0,6 0 0 0,-6 0-3 16,0 0 5-16,0 0 5 0,0 0 8 0,0 0 1 15,0 0 2-15,3-4 0 0,-3 4-3 0,0 0-3 16,0 0 0-16,0 0-2 0,0 0-1 0,0 0 0 16,0 0-4-16,-2-4-1 0,2 4 4 0,0 0-7 0,0 0 0 15,0 0 1-15,0 0-2 0,0 0 1 0,0 0 1 16,0 0-2-16,0 0 0 0,0 0 0 15,0 0 3-15,0-5-4 0,0 5-3 0,0 0 1 0,0 0 4 16,0 0-2-16,-1-5-1 0,1 5 1 0,0-4-3 16,0 4 1-16,0 0 0 0,-3-5 0 0,3 5 0 15,-1-4-2-15,1 4 3 0,0 0-3 0,0-3 4 16,0 3 1-16,0 0-4 0,-2-5 1 0,2 5-1 16,0 0 3-16,0 0 0 0,0 0-2 0,0 0 0 15,-2-4-8-15,2 4 7 0,0 0 0 0,0 0 1 16,0 0 0-16,0 0-2 0,0 0 0 0,0 0 1 15,0 0-2-15,0 0 0 0,0 0 1 0,0 0 1 16,0 0-2-16,0 0 3 0,0 0 3 0,0 0-4 16,0 0 0-16,0 0-2 0,0 0-1 0,0 13 3 15,0-13 0-15,4 5-1 0,-4-5-8 0,-2 3 10 16,2-3 0-16,-2 4 2 0,2-4-4 0,0 5 3 0,0-5-2 16,-2 4 1-16,2-4-2 0,0 0 3 0,0 0-3 15,0 0-1-15,0 0 3 0,0 0 3 0,2 4-1 16,-2-4-2-16,0 0 5 0,0 0-5 0,0 0 2 15,0 0-4-15,0 0 5 0,0 0-7 0,0 0 3 16,0 0-1-16,0 0-1 0,0 0 5 0,0 0 0 16,0 0 2-16,0 0-2 0,4-13 0 0,-4 13-1 15,0 0-4-15,0 0 1 0,-4-4 2 0,4 4-2 16,0 0-1-16,0 0 2 0,0 0 0 0,0 0-4 16,0 0 5-16,0-5-3 0,0 5 2 0,0 0-5 15,0 0 4-15,0 0 0 0,0 0 0 0,0 0-3 16,0 0 3-16,0 0-6 0,0 0 7 0,0 0 0 15,0 0-4-15,0 0 6 0,0 0-2 0,0 0-5 0,0 0 8 16,-4 10 1-16,4-10-3 0,0 0 0 0,0 0 2 16,0 0-4-16,0 0 6 0,0 0-1 15,0 0 4-15,0 0-1 0,0 0 0 0,0 0 2 0,0 0-3 16,0 0-1-16,0 0 2 0,0 0-1 0,0 0-2 16,0 0-12-16,0 0-34 0,0 0-47 0,0 0-60 15,0 0-212-15,-8-8-391 0,8 8 174 0</inkml:trace>
  <inkml:trace contextRef="#ctx0" brushRef="#br0" timeOffset="21814.2">10537 3418 115 0,'0'0'128'16,"-2"-2"-3"-16,2 2-8 0,0 0 0 0,-5-3-5 15,5 3-6-15,0 0-9 0,0 0-5 0,0 0-5 16,0 0-6-16,0 0-11 0,0 0-3 0,0 0-5 16,-3-3-11-16,3 3-3 0,0 0-9 0,0 0-2 15,0 0-4-15,0 0-4 0,0 0-1 0,0 0-4 16,0 0-6-16,0 0 5 0,-5 7-6 0,5-7-8 0,-2 5 7 15,2-5-2-15,-4 3-1 0,4-3-1 16,0 5 0-16,0-5-10 0,0 0 7 0,0 3-1 16,0-3 8-16,0 0 3 0,0 0 8 0,0 0 5 0,0 0 6 15,5 2 8-15,-5-2 2 0,0 0-5 0,0 0-2 16,0 0-6-16,0 0-2 0,0 0 1 0,5-10-6 16,-5 10 3-16,3-4-4 0,-2 1 3 0,-1 3-8 15,0-5-2-15,0 5-3 0,1-4 0 0,-1 4-2 16,0-4 1-16,0 4-4 0,0 0 0 0,0 0-6 15,4-5 2-15,-4 5-8 0,0 0-7 0,0 0-22 16,0 0-30-16,4 10-37 0,-1-7-47 0,-3-3-217 16,4 3-389-16,-2-1 172 0</inkml:trace>
  <inkml:trace contextRef="#ctx0" brushRef="#br0" timeOffset="23283.11">12736 3627 98 0,'0'0'154'16,"0"0"-13"-16,0 0-7 0,0 0-10 0,0 0-7 15,0 0-9-15,0 0-13 0,0 0-4 0,0 0-13 0,0 0-5 16,0 0-11-16,0 0-6 0,0 0-3 15,0 0-8-15,0 0-5 0,0 0-5 0,0 0-4 0,0 0 1 16,0 0-6-16,0 0-1 0,0 0-1 0,0 0-5 16,0 0 0-16,0 0-1 0,0 0-2 0,12 4-2 15,-8-4 0-15,1 1-5 0,-5-1-1 0,13 1 4 16,-5-1-1-16,-2 0-3 0,7 1-2 0,-3-2 2 16,0 1 0-16,3 2-2 0,-1 1-3 0,-1-3 3 15,3 3-4-15,0-2 10 0,0 0-11 0,3 0-2 16,2 1 5-16,0 0 3 0,-2 0 2 0,2-2 5 15,-1 0-1-15,1 5 0 0,0-3 0 0,1 1 4 0,-1-1-2 16,1 0 1-16,-1 1 3 0,2-3-2 0,0 4-3 16,6 2 1-16,-5-4-2 0,-3 3-4 15,3-2 2-15,-4-2-2 0,0 4 0 0,-6-2-4 0,2-3 1 16,-1 3-1-16,2-2 1 0,-3 2 2 0,1-2-5 16,2 1 5-16,-5-2-4 0,3 3 1 0,5 0 0 15,-3-2-2-15,2-1 0 0,-3 3 0 0,0-1-3 16,1-2 1-16,2 5 1 0,1-3-1 0,-6 0 0 15,5 1 1-15,-4-1-3 0,1-1 3 0,-1 4-4 0,1-4 0 16,-1 2 1-16,-3 0 1 0,3-2 0 16,-3 2 2-16,2-1-2 0,-1-1-1 0,-5 1 1 15,2 0 0-15,0-2 1 0,-2 3 0 0,-2-3 4 0,2 0-7 16,-6 0 2-16,9 1 0 0,-9-1 2 0,8 2-1 16,-8-2 1-16,6 1-1 0,-6-1-1 0,0 0 0 15,0 0-3-15,0 0-3 0,0 0-13 0,0 0-18 16,0 0-26-16,0 0-44 0,0 0-61 0,0 0-125 15,-11-11-316-15,6 8 140 0</inkml:trace>
  <inkml:trace contextRef="#ctx0" brushRef="#br0" timeOffset="24108.08">12752 3618 110 0,'-5'-2'124'0,"5"2"-7"15,0 0 0-15,0 0-10 0,-4-2-1 0,4 2-3 16,0 0-8-16,0 0-1 0,0 0-3 0,0 0-6 15,0 0-9-15,0 0-4 0,0 0-3 0,0 0-7 16,0 0-2-16,0 0-6 0,0 0-5 0,0 0-6 16,0 0-3-16,0 0-8 0,0 0 2 0,0 0-4 15,0 0 3-15,14 4-4 0,-14-4-3 0,4 3-1 16,1 0-2-16,-5-3-1 0,1 4 2 0,-1-4-2 16,3 5 0-16,-2-3-1 0,2 2 3 0,-3-4-6 15,4 6-2-15,-3-5-2 0,-1-1 2 0,1 4-4 16,2-2-2-16,-3-2 2 0,0 0-2 0,0 0-1 0,4 4 0 15,-4-4-3-15,0 0 0 0,0 0 2 0,0 4-3 16,0-4 2-16,0 0-3 0,0 0 0 0,0 0-1 16,0 0 2-16,0 0 1 0,0 0-2 0,0 0 1 15,1 2 0-15,-1-2-1 0,0 0 0 0,0 0-7 16,9 1-43-16,-9-1-79 0,8-1-221 0,-3-2-373 16,1 0 166-16</inkml:trace>
  <inkml:trace contextRef="#ctx0" brushRef="#br0" timeOffset="24462.44">13473 3730 141 0,'1'3'161'15,"0"1"-11"-15,2-2-9 0,1 2-10 0,-1 2-7 16,2 0-12-16,-3-2-9 0,2 3-9 0,0-2-14 15,-3 0-7-15,4 1-5 0,-1 0-6 0,0-3-5 16,0 1-6-16,0 0-6 0,-1 2-5 0,1-5-3 16,0 3-1-16,-4-4-8 0,3 3-17 0,-2 0-44 15,-1-3-65-15,0 0-171 0,0 0-292 0,0 0 129 16</inkml:trace>
  <inkml:trace contextRef="#ctx0" brushRef="#br0" timeOffset="25423">13079 3520 93 0,'0'0'119'0,"0"0"0"0,0 0 0 0,0 0-6 15,3 4-3-15,-3-4-4 0,0 0-9 0,0 0-2 16,0 0-5-16,0 0-8 0,0 0-5 0,0 0-11 16,0 0 2-16,0 0-15 0,0 0 0 0,0 0-4 15,0 0-4-15,0 0-14 0,-10-10 5 0,7 8-2 0,-2 0-3 16,5 2-3-16,-5-5-8 0,0 2 8 0,0 1 0 15,1-2-11-15,-5 1 7 0,5-2-2 16,-2 0-5-16,-2 2 4 0,0-4-1 0,-2 1 1 0,0 2-3 16,-2-3 3-16,2 3 1 0,-3-2-2 0,2-1-10 15,-1 5 3-15,-7-5-2 0,4 2-5 0,1 1 7 16,-1-1 0-16,-3-1-5 0,6 4 2 0,-1-2 0 16,-2-1 0-16,-3 1-2 0,8 1-1 0,-7-2 3 15,-2 0-4-15,5 3 7 0,1-1-3 0,0 3 0 16,0-5-1-16,0 0 2 0,0 4-2 0,0-3 5 15,3 3-6-15,-4-1-2 0,1 0 1 0,3 0 0 16,0-1-2-16,-2 1 2 0,2 1-2 0,-3-1 3 16,-5 2-4-16,4-2-1 0,0 2-2 0,-3-1-5 15,0 0 7-15,0-1 1 0,2 0 0 0,-2 2-2 16,3-1-1-16,1 1 3 0,-2-1 0 0,2 1-2 16,-1 0 0-16,1 0-7 0,-1 2 6 0,4 0-1 0,1-2-7 15,-5 2 8-15,5-1 2 0,0 0-3 0,0 1 3 16,2 0-3-16,0-1-3 0,-2 2 9 0,-2 1-11 15,0-1 3-15,1-1 2 0,-1 2 1 0,2-3 5 16,1 2-6-16,-3 1-3 0,-1-1 4 0,3-1 0 16,-1 0-4-16,1 1 5 0,0 2-3 0,0-3 0 15,-1 0 1-15,1 1 4 0,-2-1-2 0,4 3 1 16,-2-3-2-16,3 1-1 0,-1-1 2 0,-2-2-4 16,2 3 4-16,0 1 4 0,1-1-7 0,0-1 1 15,-2 1 1-15,1-1-2 0,2 1 1 0,-2-1 2 16,3-1-2-16,0 1-1 0,-1 1 1 0,5-3 2 15,-8 4-3-15,6-4 2 0,-1 3 0 0,3-3-2 16,-10 2 4-16,9 0-3 0,1-2 0 0,-4 3 0 0,4-3-3 16,0 0 3-16,-5 3-4 0,5-3 6 15,0 0 0-15,0 0 1 0,-5 1 0 0,5-1-4 16,0 0 1-16,0 0 0 0,0 0 2 0,-4 3 3 0,4-3-7 16,0 0 4-16,0 0-3 0,0 0-4 0,0 0 8 15,0 0-9-15,0 0 7 0,0 0 1 0,0 0-13 16,0 0 15-16,0 0-20 0,0 0-26 0,0 0-11 15,0 0-25-15,0 0-17 0,0 0-36 0,0 0-187 16,0 0-344-16,-6-8 152 0</inkml:trace>
  <inkml:trace contextRef="#ctx0" brushRef="#br0" timeOffset="25798.65">11920 3342 166 0,'0'0'166'0,"-1"-4"-20"15,1 4-21-15,0 0-6 0,0 0-13 0,0 0-8 0,0 0-11 16,0 0-8-16,0 0-9 0,0 0-2 0,-6 9-10 16,2-6-10-16,1-1-13 0,3-2 4 0,-1 5-3 15,0-1 0-15,-2-1-4 0,2 0-1 0,-3 4-7 16,0-4 1-16,3 1-3 0,-3 2-5 0,-1-1-3 15,1-1 3-15,3 0-1 0,-3 2-5 0,0-2 6 16,3-1-2-16,-2 1-4 0,2 0-4 0,1-4 6 16,-2 6 5-16,2-6 6 0,0 6 6 0,-2-4 3 15,2-2 3-15,0 0 16 0,0 4 0 0,0-4 1 16,0 0-5-16,5 3 6 0,-2-2 4 0,2 1-1 16,-5-2 1-16,14 0-8 0,-8 0-1 0,2 0-6 15,0 0-6-15,1 1-1 0,1-1-5 0,-5 0-5 16,4 1-1-16,-1 1-3 0,-2 0-3 0,3-1-3 15,-1 2-32-15,-1-2-48 0,0 2-62 0,1 0-104 0,-2-1-145 16,-2-1-405-16,1 1 180 0</inkml:trace>
  <inkml:trace contextRef="#ctx0" brushRef="#br0" timeOffset="36531.71">7995 3566 91 0,'0'0'115'0,"0"0"-8"0,0 0-9 16,0 0-5-16,0 0-12 0,0 0-6 0,0 0-1 15,0 0-3-15,0 0-1 0,0 0 1 0,0 0-7 16,0 0 1-16,0 0 1 0,0 0-3 0,0 0 0 16,0 0-1-16,0 0-5 0,0 0-3 0,0 0-5 0,0 0-3 15,0 0-3-15,0 0-4 0,14-6-1 16,-14 6-4-16,0 0-6 0,0 0-8 0,0 0 4 16,0 0-2-16,0 0-1 0,0 0-4 0,0 0 0 0,0 0-3 15,0 0-3-15,0 0 6 0,0 0 0 0,0 0 5 16,0 0 4-16,0 0-4 0,0 0-2 0,0 0 6 15,0 0 3-15,0 0-4 0,0 0 3 0,0 0 5 16,0 0-2-16,0 0-1 0,0 0-1 0,0 0-4 16,0 0-2-16,0 0 1 0,0 0-3 0,0 0-7 15,0 0 3-15,0 0-1 0,0 0-5 0,9 2 4 16,-9-2-3-16,0 0-3 0,9 0 0 0,-3-2 0 16,-6 2-2-16,9 0-2 0,-9 0 1 0,9 0-2 15,-5-1-3-15,-4 1 3 0,11 0 0 0,-11 0-6 16,12 1 7-16,-6 1-3 0,1-2 2 0,0 0-1 15,2 0-2-15,2 0-2 0,0 0 6 0,1-2-4 16,0 2 2-16,1 2-3 0,4-2 0 0,-4 0-4 16,7 0 8-16,-6 0-1 0,4 1 2 0,-4-1-3 15,0 3-2-15,-1-3 2 0,6 1 0 0,-8 2-2 16,2-3 0-16,0 2 1 0,-3-1 0 0,4-1-8 0,-1 0 12 16,1-1-3-16,-4 2-12 0,3-2 13 0,1 2-1 15,4-1-2-15,-4 0 1 0,4-1 1 0,-3 0-2 16,3 2 2-16,-1-1-1 0,1-1 0 0,-2 1 3 15,-2-1-1-15,4 1-4 0,0 0-1 0,-5-3-4 16,1 6 6-16,0-6-2 0,0 2-3 0,-5 1 2 16,4 0 0-16,-3 0-2 0,-1 0 2 0,-1 0 0 15,-3 0 1-15,5-3 0 0,-4 3-1 0,-6 0 1 16,13 3 4-16,-4-6-1 0,-4 3 1 0,-5 0-3 16,12 0 3-16,-6 0-5 0,2 0 0 0,-2 3-2 15,-6-3 1-15,11 0 5 0,-4 0-3 0,-2 1 1 16,4-1 4-16,-4 0-2 0,3 3-3 0,-3-2-1 0,0 0 2 15,3 0 2-15,-8-1-3 0,9 2 0 0,-9-2 3 16,7 0-2-16,-7 0 1 0,7 0-1 0,-7 0 1 16,0 0 1-16,5 2-2 0,-5-2-1 0,0 0 4 15,0 0-5-15,0 0 3 0,0 0 1 0,0 0-5 16,0 0 3-16,0 0 0 0,5 0 2 0,-5 0 1 16,8 0-1-16,-2 3 0 0,-6-3-1 0,14 0-1 15,-6 0 2-15,1 0-4 0,-2 0 3 0,0 0 2 16,-1 0 0-16,1 0-3 0,-7 0-10 0,11 2 11 15,-7-2 0-15,-4 0-1 0,0 0 4 0,8 0 3 16,-8 0 5-16,0 0 3 0,5 1 8 0,-5-1 5 16,0 0-4-16,0 0 2 0,0 0 2 0,0 0-6 15,0 0-3-15,6-3-2 0,-6 3-1 0,0 0 0 0,0 0-4 16,0 0 3-16,0 0-3 0,0 0-2 16,0 0-1-16,0 0-2 0,0 0 0 0,0 0 2 0,0 0-4 15,0 0 1-15,0 0 3 0,0 0-5 0,0 0-2 16,0 0 1-16,0 0 1 0,0 0-1 15,0 0 1-15,0 0-3 0,0 0 3 0,5 0 0 0,-5 0-1 16,0 0 0-16,0 0 2 0,0 0-3 0,0 0 5 16,0 0-1-16,0 0-5 0,0 0 2 0,0 0 1 15,0 0-4-15,0 0 3 0,0 0 0 0,0 0-4 16,0 0 3-16,0 0-3 0,0 0 3 0,0 0-2 16,0 0 1-16,0 0 2 0,0 0-3 0,0 0 0 15,0 0 1-15,0 0 0 0,0 0 0 0,0 0 0 16,0 0 2-16,0 0-4 0,-4-8 2 0,4 8 2 15,0 0 0-15,0 0 1 0,0 0-4 0,0 0 1 0,0 0 2 16,0 0-2-16,0 0-1 0,0-6 3 16,0 6-1-16,0 0 0 0,0 0-2 0,0 0 2 0,0-3 1 15,0 3-1-15,0 0-1 0,0 0 2 0,0 0-3 16,-2-4 3-16,2 4-1 0,0 0-2 0,0 0 1 16,0 0 0-16,0 0-6 0,0 0 6 0,0 0 0 15,0 0-1-15,0 0-1 0,0 0 1 16,0 0-3-16,0 0 4 0,0 0-2 0,0 0 3 0,0 0-2 15,0 0-1-15,0 0 3 0,0 0-2 0,0 0-1 16,0 0-1-16,-3 11-4 0,3-11 8 0,0 0 3 16,0 0-4-16,0 0 1 0,0 0-1 0,0 0 5 15,0 0-4-15,0 0 3 0,0 0-1 0,0 0-1 16,0 0 5-16,0 0-1 0,0 0 0 0,0 0 1 16,0 0-1-16,0 0 1 0,0 0-3 0,0 0-1 0,0 0 1 15,0 0-2-15,9-10 0 0,-9 10 2 0,0 0 0 16,1-4-4-16,-1 4 3 0,0 0-3 0,0 0 0 15,0 0 0-15,4-2-3 0,-4 2 3 0,0 0 0 16,0 0 1-16,0 0-2 0,0 0 1 0,0 0-2 16,0 0 2-16,0 0-2 0,11 4 2 0,-11-4-1 15,0 0-2-15,0 0 2 0,0 0-1 0,0 0 1 16,0 0 0-16,0 0 3 0,0 0-2 0,0 0 0 16,0 0 0-16,0 0 0 0,0 0 3 0,0 0-4 15,0 0 2-15,0 0 1 0,0 0-13 0,0 0-29 16,0 0-41-16,0 0-51 0,0 0-93 0,-18 2-172 15,9-2-430-15,-2 0 191 0</inkml:trace>
  <inkml:trace contextRef="#ctx0" brushRef="#br0" timeOffset="37347.19">8064 3610 136 0,'0'-4'150'0,"0"4"-8"0,0 0-12 0,-2-7-8 0,2 7-15 16,0 0-13-16,-2-4-8 0,2 4-4 15,-2-3-8-15,2 3-10 0,0 0-4 0,0 0-7 16,-3-5-4-16,3 5-7 0,0 0 3 0,0 0-13 0,0-4 0 16,0 4-5-16,0 0-1 0,0 0-8 0,0 0-1 15,0 0 0-15,0 0-5 0,0 0-2 0,0 0 2 16,0 0 1-16,0 0-1 0,0 0-1 0,0 0-4 16,0 13 3-16,0-13-3 0,-1 8-1 0,-1-6 1 15,1 4-3-15,0-3 3 0,-3 0-3 0,4 2 4 16,-1-2 4-16,1-3-6 0,-3 6 0 0,3-4 1 15,0-2 1-15,-1 5 3 0,1-5 4 0,-1 4 4 16,1-4 2-16,0 0 1 0,-3 2-1 0,3-2-3 0,0 0 1 16,0 0-3-16,0 0-26 0,0 0-45 15,0 0-68-15,0 0-169 0,0 0-315 0,0 0 139 16</inkml:trace>
  <inkml:trace contextRef="#ctx0" brushRef="#br0" timeOffset="38643.56">10445 3459 42 0,'0'0'95'0,"0"0"-7"0,5-3 5 15,-5 3-10-15,0 0 8 0,4-2-3 0,-4 2 2 16,0 0 3-16,1-5-4 0,-1 5-7 0,0 0 0 0,1-3 0 15,-1 3-7-15,0 0-7 0,0 0 0 16,1-4-7-16,-1 4-3 0,0 0-2 0,0 0-5 0,0 0 1 16,0-4-5-16,0 4-4 0,0 0-5 0,0 0 5 15,0 0-5-15,0 0-3 0,0 0-2 0,4-4 3 16,-4 4-2-16,0 0-1 0,0-4 4 0,0 4 2 16,0 0-2-16,4-3 1 0,-4 3 0 0,0 0-4 15,2-2-1-15,-2 2-4 0,0 0 2 0,0 0-4 16,0 0-4-16,0 0-1 0,0 0-4 0,2-4-1 0,-2 4-3 15,0 0 0-15,0 0-2 0,0 0-3 16,0 0 5-16,0 0-2 0,0 0-4 0,0 0 5 16,0 0 1-16,0 0 4 0,0 0 0 0,0 0 2 0,0 0-2 15,0 0 2-15,0 0-1 0,0 0-2 0,0 0-3 16,0 0-4-16,0 0-1 0,0 0-1 16,0 0 1-16,0 0-3 0,0 0-3 0,0 0 1 0,0 0 0 15,0 0-1-15,5 13 2 0,-4-9-4 0,-1 0 2 16,0-1-1-16,1 3 3 0,2-2-3 15,0 0 2-15,-2 1-1 0,0-1-1 0,-1 1-3 0,3-1 5 16,-1 1-3-16,-1-3 4 0,1 3 0 0,-1-1-3 16,-1-1-6-16,0-3 8 0,3 4-5 0,-1-2 4 15,-2-2 0-15,1 4-1 0,-1-4 0 0,0 0 0 0,0 5-2 16,0-5-2-16,0 0 4 0,3 3-1 16,-3-3 1-16,0 0-8 0,1 3-15 0,-1-3-26 15,0 0-29-15,0 0-38 0,0 0-31 0,0 0-78 16,0 0-132-16,0 0-383 0,0 0 170 0</inkml:trace>
  <inkml:trace contextRef="#ctx0" brushRef="#br0" timeOffset="39971.08">10511 3476 120 0,'0'0'108'0,"0"0"-7"0,0 0-16 16,0 0-7-16,0 0-2 0,0 0-15 0,-10 1 2 15,10-1-2-15,0 0 3 0,0 0-7 0,0 0 3 16,-5-1-11-16,5 1-1 0,0 0-1 0,0 0-6 15,0 0 5-15,0 0-6 0,0 0-7 0,0 0-4 16,0 0 6-16,0 0-8 0,0 0 4 0,-7-1-4 16,7 1-4-16,0 0 1 0,0 0-6 0,0 0-7 0,0 0 4 15,0 0 1-15,0 0-13 0,0 0 9 0,0 0-5 16,0 0 2-16,0 0 2 0,0 0-2 16,0 0 5-16,0 0 0 0,0 0-1 0,0 0 5 0,17 2 0 15,-17-2-10-15,14 1 8 0,-7-1-7 0,4 0 2 16,-1 0-4-16,4 0 1 0,-4 2 3 15,7-1-5-15,-6-1-1 0,3 2-2 0,-2-1-1 0,3 0 4 16,-2-1 0-16,-1 3 2 0,-1 0-2 0,2-2 0 16,-1 0 0-16,-1 1-3 0,0-2-2 0,2 1 0 15,-1 1 0-15,-1-1-1 0,1-1 5 0,0 1-2 16,1-1-4-16,1 0 1 0,4 2 6 0,-4-2-5 16,0-2-3-16,5 4 2 0,1-2 3 0,-4 1 2 15,5 1-4-15,-1 0-2 0,-1 0 5 0,3 0 2 0,-3-2-7 16,4 2 2-16,-5 1-1 0,4-2 1 15,-6 2-11-15,2 3 10 0,-5-5-2 0,1-1 2 16,-1 0 0-16,1 0 2 0,-1 1 2 0,-1 0-2 0,0 0 2 16,0 0-6-16,0 0 0 0,1-2 3 0,-2 2 1 15,1-1 0-15,-3 2-1 0,4-2-1 0,-3 0 3 16,-1 0-4-16,4 0 0 0,-3 3 0 0,2-3 1 16,-1 2 1-16,-1 0-2 0,-2-1 2 0,2 0 0 15,-1-1-2-15,-1 2 2 0,2-1-3 0,-4-1 6 16,3 0-6-16,-4 0 0 0,4 2-1 0,-4-1 1 15,3 0 3-15,-8-1-6 0,9 1 5 0,-3-1 1 16,-6 0 4-16,8 3-3 0,-8-3 1 0,5 0-4 16,-5 0-1-16,8 0 0 0,-8 0 3 0,10-3 1 0,-10 3 1 15,9-1-2-15,-9 1-5 0,8 0 3 16,-8 0 1-16,9 0-1 0,-3-1 2 0,-6 1-2 16,9 0 1-16,-9 0 2 0,9 0-3 0,-9 0 2 0,6-1-3 15,-6 1 1-15,8-2 0 0,-8 2 4 0,0 0-5 16,8 2 2-16,-8-2-5 0,0 0 4 15,6-2 5-15,-6 2-2 0,0 0 1 0,4-1-5 0,-4 1 9 16,0 0-6-16,0 0-1 0,5-2-1 0,-5 2 3 16,0 0-3-16,5-2 2 0,-5 2-3 0,0 0 2 15,8-2-5-15,-8 2 8 0,6 0-4 0,-6 0 1 16,0 0-7-16,10-2 3 0,-5 2 3 0,-5 0 5 16,0 0-4-16,8 0 0 0,-8 0 0 0,0 0 3 15,0 0 0-15,0 0 1 0,5 0 6 0,-5 0 6 16,0 0-1-16,0 0-4 0,0 0 0 0,0 0-6 15,0 0 4-15,0 0-1 0,0 0 1 0,0 0-2 16,0 0 0-16,0 0-4 0,0 0 0 0,0 0 3 16,0 0-5-16,0 0 3 0,1-5 2 0,-1 5 6 0,0 0 0 15,0 0 2-15,0 0 2 0,0 0 1 16,0-4 4-16,0 4 1 0,0 0 2 0,-1-7-1 0,1 7-1 16,0-4 3-16,0 4-9 0,0-4 5 0,0 4-7 15,0 0 1-15,0-4-2 0,0 4 2 0,0 0 0 16,0-6-4-16,0 6-1 0,0 0-2 0,0 0 1 15,-2-3-3-15,2 3-1 0,0 0 0 0,0 0-4 16,0 0-1-16,0 0 1 0,0 0 1 0,0 0 3 16,0 0-5-16,0 0 3 0,0 0-2 0,0 0-1 15,-4 11 2-15,4-11 1 0,-2 3-2 0,2-3 3 16,0 10-1-16,0-7-2 0,0-3 0 0,0 5-3 16,2 0 6-16,-2-1-3 0,0-4-1 0,0 4 3 15,0-4-2-15,0 4 1 0,0-4 1 0,0 0 0 16,0 5 2-16,0-5 1 0,0 0-8 0,0 0 5 15,0 0-1-15,0 0 8 0,0 0-1 0,0 0 0 16,0 0 1-16,0 0 3 0,0 0 0 0,-9-11-4 0,9 11 2 16,2-6-5-16,-2 6 4 0,2-6-8 0,-2 6 8 15,1-3-2-15,-1 3 4 0,0 0-1 0,1-2 1 16,-1 2-4-16,0 0 1 0,0 0-1 0,3-5-2 16,-3 5-1-16,0 0-1 0,0 0 1 0,0 0 0 15,0 0-4-15,0 0 1 0,0 0 0 0,0 0-2 16,0 0 2-16,0 0 0 0,0 0 2 0,0 0-1 15,0 0-4-15,0 0 3 0,4 9 1 0,-4-9-3 16,2 4 3-16,-2-4-1 0,0 3 0 0,0-3-1 16,0 0-3-16,0 0 2 0,0 6 1 0,0-6-28 15,0 0-32-15,-5 3-56 0,5-3-88 0,0 0-160 16,-13-1-393-16,13 1 174 0</inkml:trace>
  <inkml:trace contextRef="#ctx0" brushRef="#br0" timeOffset="41280.23">10506 3451 3 0,'0'0'115'0,"0"0"-11"0,0 0-7 0,0 0 4 0,0 0-4 16,0 0 0-16,0 0-10 0,0 0-2 0,0 0-7 15,0 0-2-15,0 0-16 0,0 0 9 0,0 0-6 16,0 0-4-16,0 0-6 0,0 0 0 0,0 0 4 16,0 0-4-16,0 0-13 0,0 0 5 0,0 0-5 15,0 0-3-15,0 0-1 0,0 0 0 0,0 0-8 16,0 0 0-16,0 0-11 0,0 0 6 0,0 0-2 16,0 0-3-16,0 0 1 0,0 0-1 0,0 0 2 15,0 0 0-15,0 0-1 0,0 0-3 0,0 0 4 0,0 0-3 16,0 0 1-16,0 0-6 0,0 0 3 15,0 0-5-15,0 0 0 0,0 0-2 0,0 0-9 16,10 5 11-16,-10-5-2 0,0 4-2 0,0-4 1 0,1 4-3 16,-1-4 1-16,3 7 0 0,-3-3-2 0,1-1 3 15,-1 2 0-15,1 0-2 0,3 0-2 16,-4 0 1-16,1 0 1 0,1 1-2 0,-1-3 6 0,4 2-8 16,-3-1 5-16,-1 2-4 0,1-3 0 0,0 1 1 15,-1 1 0-15,0-1-1 0,-1-4 1 0,0 3-10 16,0 1 9-16,0-4 0 0,4 8-6 0,-4-8 8 15,0 4-1-15,2-3 2 0,-2-1 3 0,3 3 0 16,-3-3 4-16,5 4 0 0,-5-4 2 0,1 2-2 16,-1-2 1-16,0 0-1 0,0 0-1 0,3 3 4 15,-3-3-4-15,3 2-5 0,-3-2 2 0,0 0 0 16,0 0 5-16,0 0 6 0,0 0-4 0,0 0 3 16,0 0-4-16,0 0 0 0,0 0 0 0,0 0-2 15,0 0-2-15,0 0-10 0,7-6-34 0,-7 6-42 16,4-5-52-16,-2 2-222 0,1-2-381 0,-2-3 168 15</inkml:trace>
  <inkml:trace contextRef="#ctx0" brushRef="#br0" timeOffset="42464.18">10469 3549 80 0,'0'0'114'0,"0"0"3"16,0 0-9-16,0 0-4 0,0 0-2 0,0 6-5 15,0-6-10-15,0 0-1 0,0 0-7 0,0 0-7 16,0 0-5-16,0 0-7 0,0 0-7 0,0 0-1 16,0 0-4-16,0 0-4 0,0 0-4 0,9 1-3 15,-9-1-5-15,6 3-4 0,-6-3 2 0,10 0-4 0,-3 0-1 16,-7 0-1-16,10 0-12 0,-1 0 5 0,-3 1 0 16,3-1 3-16,-1 2-5 0,-1-2-5 15,5 1-2-15,-3-1 3 0,1 0-4 0,-1 0 3 0,4 3-3 16,-3-2 1-16,3 2-3 0,-4-2 3 0,4-1-6 15,-2 2 2-15,1-2-1 0,-1 2 3 0,-1-2-3 16,-1 0 1-16,2 2 2 0,-2-2 0 0,3 0-7 16,-2 3 7-16,1-3-5 0,0 3 0 0,-2-2-1 15,0 2 2-15,5-3-1 0,-5 1 0 0,1 0-12 16,3 2 13-16,-1-3 5 0,-2 1-4 0,3 1 2 16,-1-1-5-16,1 0 1 0,-1-1 0 0,2 2-3 15,-3-2 4-15,2 1-2 0,1 1 1 0,-2-2-1 0,0 0 7 16,-1 2-6-16,-2-1-5 0,3 0 2 0,-4-1 0 15,1-1 2-15,1 2 2 0,-1-1-3 16,-1 3-4-16,-2-3 6 0,4 0-3 0,-2 0 2 0,4 0 2 16,-5 0-2-16,2 0 2 0,0 0 2 0,-1 0 0 15,4 0-3-15,-1 0 0 0,-1 0 0 0,-1 0 0 16,-1 1-6-16,3-1 0 0,-3 2 4 0,2-2 3 16,0 0-6-16,-1 0 9 0,0 1-7 0,-4-1 2 15,7 1-1-15,-5-1 3 0,1 2-1 0,1 0-1 16,1-2 3-16,-2 0-5 0,0 0 2 0,-2 3 1 15,4-3 0-15,-2 0-1 0,2 0-1 0,0 0 2 16,-2 0-4-16,2 0 2 0,-2 0 2 0,2 0-4 16,0-3 2-16,1 3 5 0,1 0-3 0,-3-2 1 15,0 2-5-15,1 0 3 0,-1 0-3 0,5 0 1 16,-9 0 4-16,3 2-6 0,-3-2 3 0,3 0 4 16,-8 0-4-16,10 3 7 0,-10-3-6 0,12-3 1 0,-8 6-2 15,-4-3 0-15,6 0 1 0,-6 0 1 0,10 0 1 16,-10 0-1-16,8-3-10 0,-8 3 12 0,8 0-2 15,-8 0-1-15,8-2-11 0,-8 2 11 0,9-1 5 16,-4 0-4-16,-5 1-5 0,9-1 9 0,-2 1-2 16,-7 0-3-16,7 1-1 0,-7-1 0 0,7 0-7 15,-2 1 7-15,-5-1 4 0,6 0-2 0,-6 0-4 16,0 0 5-16,12 0-5 0,-12 0 6 0,6 0-2 16,-6 0-2-16,0 0 3 0,0 0 1 0,0 0-6 15,7 0 6-15,-7 0-16 0,0 0 17 0,0 0 0 16,0 0-3-16,0 0 2 0,4 1-6 0,-4-1 6 15,0 0 2-15,0 0-2 0,0 0-7 0,0 0 3 16,0 0 1-16,0 0 5 0,0 0-1 0,2 2-4 0,-2-2 0 16,0 0 3-16,0 0-5 0,0 0 0 0,0 0 0 15,0 0 3-15,0 0-4 0,0 0 6 16,0 0-2-16,0 0-1 0,0 0-10 0,0 0 12 0,0 0-4 16,14-3 3-16,-14 3-3 0,0 0 0 0,0 0 3 15,5 0 2-15,-5 0-1 0,0 0-4 0,8-1 1 16,-8 1 4-16,0 0 1 0,5 1 0 0,-5-1-3 15,0 0-3-15,0 0 15 0,0 0 1 0,0 0 0 16,0 0 0-16,0 0 0 0,0 0-7 0,0 0 2 16,0 0-1-16,0 0-12 0,0 0-47 0,0 0-71 15,-17-3-169-15,12 1-315 0,-4 1 139 0</inkml:trace>
  <inkml:trace contextRef="#ctx0" brushRef="#br0" timeOffset="45127.4">11124 2900 87 0,'0'0'116'16,"5"-2"-4"-16,-5 2-11 0,0 0-5 0,0 0-7 15,0 0-6-15,0 0-18 0,0 0 11 0,0 0-12 0,0 0-2 16,4-3-6-16,-4 3 4 0,0 0-5 0,0 0-6 16,0 0-2-16,0 0-4 0,0 0 2 0,0 0-1 15,0 0-4-15,0 0-6 0,0 0 2 0,0 0 4 16,0 0-3-16,0 0-7 0,0 0 0 0,0 0-1 15,0 0-4-15,0 0 1 0,0 0-6 0,0 0-3 16,0 0-6-16,0 0 6 0,-11-4-8 0,11 4 6 16,0 0-2-16,-3-3 0 0,3 3 0 0,0 0 3 15,0 0-2-15,0 0-8 0,0 0 4 0,0 0 0 16,0 0-5-16,0 0 3 0,0 0 0 0,0 0-2 16,0 0-4-16,-10 4 2 0,10-4-1 0,-3 6 0 15,1-4-6-15,2-2 4 0,-2 5 1 0,0-3 1 0,2-2 0 16,-4 5 2-16,4-5-1 0,-4 7 1 0,4-4-3 15,0 2-1-15,-1 0 1 0,1 1 0 16,0 0-2-16,0 1-1 0,0-2 5 0,0 2 3 0,0 1-4 16,3 1 2-16,-5 0-2 0,4 0 0 0,-2 2 0 15,0-4 1-15,2 3-4 0,-4 2 1 0,4-3 2 16,-2 1 1-16,0 0-2 0,0 0-3 0,-4 2 1 16,6-1 1-16,-5 2 0 0,2-3 1 0,0-1 3 15,-2 3 0-15,3-1-12 0,-1-2 9 0,-2 0 1 16,2 2-3-16,-3 0 8 0,3-1 2 0,-2 1 0 15,3-1-1-15,-4-2-3 0,4 0-1 0,-1 0 0 16,1 2 1-16,-1-4-12 0,1 1 14 0,-4 0-4 16,3-3 0-16,-2 1-3 0,3 0 8 0,-2-1-11 0,-1 0 9 15,3 0-7-15,0-4 6 0,-1 4-4 16,1-4 2-16,0 5-1 0,0-5 2 0,-3 2 1 16,3-2-9-16,0 0-21 0,0 6-39 0,0-6-44 0,0 0-209 15,0 0-341-15,0 0 150 0</inkml:trace>
  <inkml:trace contextRef="#ctx0" brushRef="#br0" timeOffset="45511.27">10907 3229 38 0,'0'-4'168'0,"0"4"-17"16,0 0-10-16,0 0-19 0,0 0-11 0,0 0-15 15,0 0-10-15,0 0-6 0,0 0-9 0,0 0-4 16,0 0-10-16,0 0-3 0,0 0-1 0,0 0 3 16,15 6 0-16,-15-6 2 0,2 3 1 0,-2-3-3 0,4 5-3 15,-4-5-2-15,3 4-1 0,-1-3-3 0,0 3-4 16,1-1-4-16,-2 1-3 0,-1-4-3 15,6 5-4-15,-4-2 0 0,0 1-2 0,2 1-4 0,0 0-2 16,0-1-4-16,-2 2 2 0,2-4-3 0,1 3-2 16,0 0 1-16,-1 0-1 0,0 0 0 0,1-4-3 15,-1 3-1-15,-1-2 0 0,0 1-2 0,-3-3 1 16,5 4-1-16,-1-4 1 0,-4 0 0 0,4 3 1 16,-4-3-3-16,0 0-1 0,0 0-2 15,0 0-25-15,9-3-39 0,-8-1-53 0,-1 4-234 0,3-5-375 16,1 1 167-16</inkml:trace>
  <inkml:trace contextRef="#ctx0" brushRef="#br0" timeOffset="45831.62">11225 3152 158 0,'0'0'205'0,"0"4"-6"0,0-4-17 0,0 0-12 16,0 0-14-16,0 0-13 0,0 0-13 0,0 0-20 15,-10 4-7-15,4-1-10 0,-2 0-10 0,0 1-8 16,-2 1-4-16,1 1-8 0,1 1-5 0,-1 3-10 16,2-1-34-16,-3 5-67 0,1-1-95 0,0-3-162 15,1 5-337-15,0-4 149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25:38.5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18909 6609 14 0,'0'0'162'0,"0"-6"-19"16,0 6-1-16,1-4-7 0,-1 4-14 0,3-4-13 15,-3 4-7-15,0 0-7 0,0-6-10 0,0 6-5 16,-3-6-4-16,3 6-10 0,-2-3-8 0,-1 0-2 15,2-1-9-15,1 4-2 0,-6-5 6 0,4 2 4 16,-3 2 4-16,5 1 3 0,-1-3-6 0,1 3 3 16,-4-3-5-16,4 3-5 0,-4-3-1 0,4 3-4 15,0 0 2-15,-4-4-8 0,4 4-3 0,0 0-3 0,0 0 0 16,0 0-2-16,0 0-3 0,0 0-8 0,0 0 7 16,0 0-5-16,0 0 0 0,-1-2 2 0,1 2 1 15,0 0-7-15,0 0 8 0,0 0 0 0,0 0 0 16,0 0-11-16,0 0 5 0,0 0-1 0,0 0-1 15,0 0 0-15,14 0-4 0,-14 0 1 0,14 0-6 16,-2 0 2-16,1 1 1 0,0 2-4 0,0-1-1 16,5 2 1-16,-6-2-1 0,2 2 1 0,-2-1 0 15,1 1-3-15,-1 1-6 0,0-2 6 0,-4-1-12 16,-3-1-20-16,0 1-6 0,2 0-11 0,-6 0-12 16,5-1-6-16,-3 2-8 0,-3-3-4 0,0 0-10 0,-9 6-12 15,5-5-23-15,-4 1-35 0,2-2-148 0,-4 1-328 16,2 0 145-16</inkml:trace>
  <inkml:trace contextRef="#ctx0" brushRef="#br0" timeOffset="179.94">18910 6632 62 0,'0'0'180'0,"0"0"-12"0,0 0-14 0,0 0 0 15,0 0-13-15,0 0-7 0,18 4-4 16,-8-2-15-16,2 0-8 0,6 1-12 0,-2 0-8 0,3 0-6 15,0 1-9-15,2-3-9 0,-2 3-4 0,-1 1-10 16,-1-1-6-16,-2-1-37 0,-5-1-53 0,1-2-77 16,-4 0-165-16,-7 0-311 0,9-5 138 0</inkml:trace>
  <inkml:trace contextRef="#ctx0" brushRef="#br0" timeOffset="1391.92">22859 6828 135 0,'0'0'177'0,"-6"-7"-3"0,4 6-12 15,2 1-6-15,-4-5-8 0,4 5-9 0,0 0-11 16,-3-4-8-16,3 4-9 0,0 0-11 16,0-4-5-16,0 4-11 0,0 0-6 0,0 0-8 0,0 0-7 15,0 0-4-15,0 0-11 0,0 0 2 0,0 0-8 16,0 0 0-16,0 0-7 0,0 0-5 0,0 0 0 15,0 0-2-15,0 0-2 0,0 0-5 0,0 0 0 16,0 0-3-16,12 0-1 0,-12 0-3 0,14 1 5 16,-2 1-7-16,-2 0-2 0,0-1 0 0,2 1 0 0,-1 0-3 15,-4 1 1-15,1-2 1 0,0 2-7 16,-3 0 3-16,3-1-4 0,-4-2-18 0,3 3-8 0,-4-1-14 16,-3-2-11-16,5 3-11 0,-5-3-5 0,-3 6-5 15,3-6-14-15,-6 7-15 0,-3-2-5 0,-2-1-9 16,0 2 4-16,-3-3 8 0,3 1 14 0,-3 1 6 15,2-2 10-15,1 2 4 0,-1-1 9 0,2-1 5 0,0 3 9 16,0-2-1-16,3-2 9 0,1 1 9 16,2 1 19-16,-1 0 7 0,0-2 16 0,5-2 9 15,-3 4 8-15,3-4 11 0,4 6 5 0,1-5 2 0,1 2-3 16,1-2 0-16,3 0 4 0,2 2 2 0,-1-1 0 16,7-1-1-16,1 1-2 0,0 2-6 0,0-3-1 15,2 2-7-15,-2-2-3 0,-5 2-4 0,0 1-72 16,-2-1-102-16,-1-3-108 0,-4 0-275 0,-2-2 122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26:26.5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14324 7057 61 0,'-13'-3'119'0,"13"3"-13"0,0 0-6 15,0 0-9-15,0 5-10 0,0-5-12 0,0 0-1 16,5 7-9-16,-5-3-9 0,0-4-1 0,3 2-8 16,-3-2-6-16,1 5-6 0,-1-5 3 0,4 5 0 15,-4-5-4-15,4 2 3 0,-3 0-9 0,-1-2 11 16,0 0 5-16,3 4-2 0,-3-4 1 0,1 3-5 16,-1-3 1-16,0 0 3 0,0 0-6 0,0 0 0 15,0 0-2-15,0 0-9 0,0 0 3 0,0 0-2 16,0 0 10-16,0 0-6 0,0 0 2 0,0 0-7 15,0 0-5-15,9-7 6 0,-4 5-1 0,0 1-2 16,0-1 0-16,2-2-6 0,-1-1 1 0,4 2-1 0,-2-4 0 16,1-1-6-16,1 5 10 0,-2-8 5 15,1 5-6-15,2-3 5 0,-2 0-4 0,-1 1 2 0,-2-1-1 16,4-3-3-16,-2-1-1 0,1 2 3 0,-4 1-5 16,5-5 0-16,-6 4 1 0,4-4-2 0,-3 0 2 15,0 2-1-15,0-1-3 0,-1 2 1 0,1 0-7 16,-2-2 1-16,-1 3 2 0,2 0-4 0,0-1 1 15,-3 0 3-15,3 3 1 0,0-2-2 0,-3-1-3 16,3 3-1-16,0-1-1 0,-3 3 2 0,3 0-2 16,-2-1 6-16,1-1-3 0,1 4-4 0,-3-2 4 15,2 1 1-15,0 2 2 0,-1-3-1 0,0 2-6 0,0 2 4 16,-1-2 0-16,-1 1-2 0,1 0 4 0,0 0-1 16,-1 2-1-16,0 2-1 0,3-7-3 0,-2 4 0 15,-1 3 6-15,2-2-9 0,-2 2 5 0,0 0 2 16,0 0-2-16,2-4-3 0,-2 4 7 0,0 0-6 15,0 0 4-15,0 0 0 0,0 0 0 0,0 0-1 16,0-5 2-16,0 5-4 0,0 0 2 0,0 0 2 16,0 0-5-16,0 0 3 0,0 0-2 0,0 0 3 0,0 0-3 15,0 0 1-15,0 0 3 0,0 0-4 16,0 0 4-16,0 0 2 0,0 0-6 0,0 0 1 16,0 0 0-16,0 0 1 0,0 0-3 0,0 0 3 0,0 0 0 15,0 0-2-15,0 0 6 0,0 0-3 0,0 0-3 16,0 0 6-16,0 0-1 0,0 0-1 0,0 0 1 15,0 0-1-15,0-5 0 0,0 5-3 0,0 0 2 16,0 0-1-16,0 0 4 0,0 0-8 0,0 0 5 16,0 0-3-16,0 0 6 0,0 0-3 0,-2-5 0 15,2 5 2-15,0 0-1 0,0 0 0 0,0 0-3 16,0 0-2-16,0 0 3 0,0 0 0 0,0 0-2 0,0 0 1 16,0 0 3-16,0 0-3 0,0 0 0 15,-15 7 0-15,15-7 1 0,-4 4 0 0,1-3 1 16,-1 2 2-16,4-3-6 0,-4 4 6 0,4-4-4 0,-5 4 1 15,5-1-5-15,0-3 8 0,-5 3-5 0,5-3 2 16,-4 4-1-16,4-4 2 0,-5 3-4 0,5-3-1 16,0 0 5-16,-4 1 5 0,4-1-2 0,0 0-2 15,0 0-3-15,0 0 4 0,0 0 0 0,-2 3 0 16,2-3 5-16,0 0 2 0,0 0-2 0,0 0-5 16,0 0 5-16,0 0 0 0,0 0-2 0,0 0-1 15,0 0-5-15,2-11 7 0,-2 11 0 0,2-5-4 0,-2 5 3 16,2-5-4-16,2 3 1 0,-4 2 0 0,1-5-1 15,2 3-1-15,-3 2 2 0,3-3 0 0,-3 3-2 16,3-4-1-16,-3 4 5 0,0-4-2 0,0 4 5 16,0 0-3-16,4-4 0 0,-4 4-2 0,2-2-3 15,-2 2 3-15,0 0-1 0,0 0 1 0,0 0-6 16,0 0 1-16,3-3 3 0,-3 3 1 0,0 0-2 16,0 0 0-16,0 0 1 0,0 0 1 0,0 0 1 15,0 0-3-15,0 0 2 0,0 0-4 0,11 4-1 0,-11-4-1 16,0 0 2-16,0 0-1 0,4 3 1 15,-4-3 2-15,0 0 2 0,3 3-2 0,-3-3-8 0,1 5 13 16,0-3-3-16,-1-2 2 0,3 5-3 0,-2-1 4 16,1-1-3-16,0-1-4 0,1 1 4 0,-1 0-1 15,1 1 2-15,-1 1-3 0,2-4 0 0,-1 3 0 16,-1-1 2-16,2-1 1 0,-4-2-1 0,5 4-1 16,-2-1-1-16,-1-1 0 0,2 0-11 0,-4-2-13 15,4 4-13-15,0-3-12 0,0 2-18 0,-2-1-18 16,2 1-20-16,1-2-51 0,-5-1-116 0,5 4-293 15,-1-3 129-15</inkml:trace>
  <inkml:trace contextRef="#ctx0" brushRef="#br0" timeOffset="1834.37">19212 7465 100 0,'0'0'105'16,"0"0"0"-16,0 0-3 0,2 5-7 0,-2-5-2 16,0 0-2-16,0 0 0 0,0 0-12 0,2 3 4 15,-2-3-2-15,0 0-4 0,5 1-5 0,-5-1 0 16,6 0-5-16,-6 0-2 0,0 0-7 0,10-3-5 16,-6 0-6-16,1 2-3 0,0 0-5 0,1-2-5 0,2 1-4 15,1-4-2-15,0 1 1 0,4 1-9 16,-3-3 9-16,-1 0-2 0,3-1 1 0,-2-1 1 0,3 0-5 15,2-6-2-15,-3 2 0 0,4 2 0 0,-2-4 0 16,4-4 1-16,-4 4-8 0,0 0 0 0,-1-1-1 16,-3-1 1-16,7-3 0 0,-5 6-5 0,0-2-2 15,2-5 1-15,-4 3-1 0,-2 2 1 0,1 0-6 16,1-1 5-16,-3 0 0 0,-2 2-3 0,1 1-5 16,-1-2 0-16,0 3 1 0,-2-4 4 0,2 1-12 15,0 0 8-15,-4 0 0 0,2-1 4 0,0-1-3 16,-2 1-1-16,1-1 2 0,1 0-1 0,-2-1 2 0,3 1-2 15,-2 1 1-15,2 1-2 0,0 2-2 16,-1 1 4-16,-1 4-5 0,1-1 1 0,-1 1 3 0,1 4-6 16,0-3 5-16,0 3 0 0,-3 1-4 0,0 1 5 15,0 3-1-15,4-6 0 0,-4 6-7 0,-1-3 3 16,1 3 1-16,1-5 2 0,-1 5-6 0,0 0 7 16,1-3-5-16,-1 3 4 0,0 0 0 0,0 0-2 15,0 0 1-15,0 0 2 0,0 0 0 0,4-3 0 16,-4 3-2-16,0 0 2 0,0 0-6 0,0 0 5 15,0 0 1-15,0 0 0 0,0 0-1 0,0 0 2 0,0 0-2 16,0 0 3-16,0 0-2 0,0 0-2 0,0 0 3 16,0 0-3-16,0 0 4 0,0 0-5 0,0 0 4 15,0 0-1-15,0 0 1 0,0 0-1 0,0 0 0 16,0 0-6-16,0 0 7 0,0 0-1 16,0 0-1-16,0 0 2 0,0 0-2 0,0 0-2 0,0 0 2 15,0 0-1-15,0 0-1 0,0 0 2 0,0 0-4 16,0 0 1-16,0 0 4 0,0 0-2 0,0 0 4 15,0 0-4-15,-16 9-5 0,9-5 6 0,2-1-1 0,-1 4 1 16,-2-2 3-16,2 2-2 0,-2 1-2 16,0-3 3-16,0 2-1 0,1-1 0 0,1 2-2 0,1-4 2 15,-1 1-1-15,3 0-3 0,-2-2 3 0,1-1 1 16,0 3-3-16,0-3-4 0,3 1 6 0,1-3 5 16,-3 6-3-16,2-3-11 0,1-3 11 0,0 0 1 15,-1 5 8-15,1-5 6 0,0 0 2 0,0 0-2 16,0 0-2-16,0 0 1 0,0 0-2 0,5-14-2 15,-4 9-4-15,3-1 1 0,0 2 0 0,-3-1 2 16,4 0-4-16,0-2-4 0,-2 2 1 0,-2 0 1 0,3-1 1 16,-3 3-2-16,2-1 0 0,-1-2 0 15,1 2 3-15,-2 2 2 0,2-2-1 0,-1 2 0 0,1-3-1 16,-3 5 2-16,5-4-1 0,-5 4 4 0,1-2 0 16,-1 2-3-16,3-3 1 0,-3 3 0 0,0 0-2 15,0 0-2-15,3-2 1 0,-3 2 0 0,0 0-4 16,0 0 0-16,2-4 0 0,-2 4 1 0,0 0-4 15,0 0 6-15,0 0-2 0,0 0-1 0,8 6 0 16,-7-2 1-16,3-1 0 0,-2 1-2 0,2-1-1 16,-2 2 1-16,2-2-2 0,-2 1 1 0,0 2 1 15,1-4-3-15,-1 2-4 0,1-1-31 0,-1 2-20 0,1 0-34 16,0-1-48-16,0 0-229 0,0 2-397 0,-1-4 176 16</inkml:trace>
  <inkml:trace contextRef="#ctx0" brushRef="#br0" timeOffset="3584.4">23120 7589 81 0,'0'0'118'0,"0"0"-9"16,0 0 5-16,0 0-13 0,0 0-2 0,0 0-5 15,0 0-6-15,0 0-11 0,0 0-2 0,0 0-2 16,19-7-3-16,-16 4 0 0,6-1-3 0,-4-1-3 0,4 0 12 16,-1-2-7-16,2 2 0 0,-1-3-1 0,0 2-5 15,4-4-1-15,-3 3-4 0,-1-1-8 0,5-3 1 16,0 0-8-16,0 1-4 0,-1-1 4 0,1-2-4 15,-1 1-8-15,3-2-3 0,-3-1 0 0,0 1-3 16,2 0-4-16,-1-7 1 0,7-1-3 0,-6 1-2 16,-1-1 1-16,-1-2-2 0,4 1 2 0,-6-2 3 15,2-2 1-15,-2 2-3 0,-2-1 3 0,1 1-3 16,-2 0 1-16,0 0-5 0,-1 0 2 0,-3 0 1 16,-1 6-3-16,-2-6 1 0,0 6 0 0,-1-1-5 15,-1 2 2-15,1-2 1 0,-1 2 1 0,-2 1 0 0,3 0 0 16,0 5-4-16,0 1 2 0,-2-1-1 0,0 3-2 15,2 1-1-15,-1-2 1 0,-1 3-3 0,4 0 0 16,-4 2-3-16,2 0 0 0,0 0-3 0,0 5 6 16,0-7-4-16,0 4 0 0,-1-1 2 0,1 4 0 15,0 0-6-15,1-5-3 0,-1 5 5 0,0 0 2 16,0-5 0-16,0 5-2 0,0 0-2 0,0 0 1 16,0 0-1-16,-3-3 2 0,3 3 0 0,0 0 2 15,0 0-3-15,0 0 0 0,0 0 1 0,0 0-3 16,0 0-2-16,0 0 3 0,0 0 2 0,0 0 0 15,0 0 1-15,0 0 1 0,0 0 0 0,0 0-4 16,0 0 1-16,0 0 1 0,0 0-2 0,0 0-5 0,0 0 5 16,0 0 1-16,0 0 1 0,0 0-2 0,0 0 1 15,0 0 2-15,0 0-3 0,0 0 3 0,0 0-2 16,0 0 1-16,0 0 0 0,0 0 1 0,0 0-1 16,0 0-1-16,0 0-1 0,0 0 1 0,0 0-1 15,0 0 0-15,0 0 1 0,0 0 0 0,0 0 0 16,0 0-1-16,0 0 0 0,-5 10 2 0,4-7-1 15,-3 1 1-15,1 3-3 0,1-2-1 0,-2 0 2 0,0 5 2 16,0-3 1-16,1-1-4 0,-3 3 1 0,1 0 2 16,1-1-2-16,-1 1 0 0,0 0 3 15,-1-1-6-15,2-2 3 0,1 0 0 0,0-3 4 0,0 3-2 16,-1-2-2-16,2-2 1 0,0 2 3 0,0-1-3 16,2-3 2-16,-4 4 0 0,4-4-1 0,-4 1 0 15,4-1 4-15,0 0-1 0,0 0 0 0,0 0-2 16,0-13-2-16,3 9 1 0,-2 1 0 0,4-4-1 15,-4 1 4-15,1-4-2 0,-1 4 0 0,3-1-1 16,-3-1-1-16,2 2 0 0,-1-1 4 0,1-1-4 16,-2 3 2-16,2-1-3 0,-2 0-3 0,0 0 3 0,3 3 2 15,-2-4-2-15,1 5 1 0,-2-2 1 16,2 0 0-16,-1 1 1 0,1 1-2 0,-3 2 4 16,3-5-3-16,-1 3 0 0,-2 2 1 0,4-5-9 0,-4 5 7 15,5 0 1-15,-5 0 0 0,0 0 1 0,8 0-1 16,-8 0-1-16,0 0 0 0,6 5-3 15,-6-5 2-15,4 3 2 0,-3-1 0 0,2 2-1 0,-2-1 2 16,0 1-4-16,2 1 3 0,0 0 0 0,-2 1 1 16,1-4-4-16,-1 3 3 0,3 1 0 0,-2 2-1 15,-1-2 3-15,0 0-14 0,2-1-25 0,-1 1-24 16,0 1-33-16,3-1-39 0,1-1-31 0,4 0-211 16,-3 0-405-16,4-2 180 0</inkml:trace>
  <inkml:trace contextRef="#ctx0" brushRef="#br0" timeOffset="8999.28">16592 6633 55 0,'0'0'123'15,"0"0"-10"-15,0 0 2 0,0 0-4 0,0 0-20 0,0 0-1 16,0 0-10-16,0 0-8 0,0 0-11 16,0 0-2-16,0 0-10 0,0 0-7 0,0 0-4 0,0 0 0 15,0 0-6-15,-7 5 0 0,7-5-8 0,0 0 1 16,0 0 0-16,0 0-1 0,0 0-6 0,0 0-1 15,0 0 1-15,0 0-8 0,0 0 14 0,0 0 0 0,0 0 4 16,0 0 1-16,-3 3 2 0,3-3-1 0,0 0-7 16,0 0 1-16,0 0 5 0,0 0-9 15,0 0-2-15,0 0 5 0,0 0-5 0,0 0-5 0,0 0 4 16,0 0-5-16,0 0-5 0,0 0 4 0,0 0-2 16,0 0 4-16,0 0 3 0,0 0 5 0,0 0 4 15,0 0-3-15,0 0 1 0,0 0 3 0,0 0-3 16,0 0 0-16,0 0 0 0,0 0-5 0,0 0 0 15,0 0-2-15,0 0 2 0,0 0-3 0,0 0-2 16,0 0-3-16,0 0-1 0,15-5 0 0,-15 5 1 16,10 0-5-16,-4 0 3 0,-6 0-1 0,12-2 1 0,-7 1-5 15,3 2 1-15,-3-1-3 0,4-1 0 0,0 1 2 16,-1-1 1-16,-2 1-2 0,7 0 2 16,-7 0-3-16,2 0-1 0,2 1-14 0,-1-1-12 0,-1 1-9 15,-3-1-9-15,5 2-19 0,-2-2-8 0,-2 2-19 16,1-2-27-16,1 2-166 0,-4-2-306 0,4 1 136 15</inkml:trace>
  <inkml:trace contextRef="#ctx0" brushRef="#br0" timeOffset="9372.37">16625 6735 33 0,'-4'3'101'0,"4"-3"-5"16,0 0-9-16,-4 2-5 0,4-2-7 16,0 0 3-16,0 0 3 0,0 0-2 0,0 0 9 15,0 0-2-15,-6 0 1 0,6 0-5 0,0 0 5 0,0 0-9 16,0 0-1-16,0 0-9 0,0 0-9 0,0 0-6 16,0 0-2-16,19-3-8 0,-15 1-4 0,4 2-5 15,-8 0-2-15,14 0-5 0,-9-1-4 0,3 2-28 16,-2-1-25-16,7 2-37 0,-4-2-47 0,-4 1-138 15,5-2-273-15,-2 1 121 0</inkml:trace>
  <inkml:trace contextRef="#ctx0" brushRef="#br0" timeOffset="11507.72">20320 6774 61 0,'-5'3'84'16,"5"-3"-12"-16,-4 0-8 0,4 0-5 0,0 0-7 15,-6 2 1-15,6-2-3 0,0 0-6 0,0 0 5 0,-3 4 1 16,3-4 2-16,0 0 6 0,0 0-5 0,0 0 5 15,-2 3 0-15,2-3 0 0,0 0 0 16,0 0 0-16,0 0-1 0,0 0-7 0,0 0 2 0,0 0-4 16,0 0 5-16,0 0-8 0,0 0 6 0,0 0-6 15,0 0-2-15,0 0-1 0,0 0 1 0,0 0 1 16,0 0 1-16,0 0-2 0,0 0-2 0,0 0-5 16,0 0-4-16,0 0 3 0,0 0-10 0,16-7-4 15,-14 6-1-15,7 0-1 0,-9 1 0 0,10-3-5 0,-4 0-3 16,0 2 1-16,0 0 2 0,2 1-5 15,-3-3 0-15,4 3-3 0,-5-1-1 0,-4 1 18 0,14 0-2 16,-9-1 0-16,7-1-6 0,-5 4 0 0,2-4 0 16,-2 4-3-16,-7-2-7 0,12 0 5 0,-5 1 1 15,-2 0-4-15,-5-1 2 0,10-1 0 0,-5 1-2 16,-5 0-2-16,8 1-1 0,-8-1-1 0,5 1 0 16,-5-1-3-16,0 0 2 0,0 0 3 0,8 0-7 15,-8 0-9-15,0 0-9 0,0 0-5 0,0 0-7 16,0 0-6-16,0 0-8 0,0 0-18 0,-2 4-20 0,2-4-11 15,0 0-42-15,0 0-151 0,0 0-312 16,-11 3 138-16</inkml:trace>
  <inkml:trace contextRef="#ctx0" brushRef="#br0" timeOffset="11882.03">20334 6880 8 0,'0'0'100'0,"0"0"-19"0,0 0-4 0,0 0-9 16,-2 4-8-16,2-4-7 0,0 0-3 0,0 0-10 0,0 0 0 15,-2 1-4-15,2-1-9 0,0 0-2 0,0 0 3 16,0 0-6-16,0 0-1 0,0 0 0 0,-2 5 3 15,2-5-4-15,0 0-7 0,0 0 10 0,2 5 0 16,-2-5 0-16,0 0 4 0,0 6 3 0,0-6-2 16,2 1 5-16,2 1 2 0,-4-2 2 0,0 0-1 15,9 3 3-15,-5-3 0 0,4 0-2 0,-8 0-8 16,15-3 1-16,-10 2 2 0,5 0-4 0,-1-2-9 0,0 1 5 16,3 0-3-16,-2-3-3 0,-1 4-2 0,-3-1-9 15,2 2 8-15,-4-3-5 0,1 2-4 0,-1 0 4 16,-4 1-4-16,7-4-4 0,-7 4-30 0,0 0-29 15,7 0-49-15,-7 0-112 0,0 0-236 0,0 0 104 16</inkml:trace>
  <inkml:trace contextRef="#ctx0" brushRef="#br0" timeOffset="17625.49">24336 6885 39 0,'0'0'166'15,"0"0"-14"-15,0 0-8 0,0 0-14 0,0 0-11 0,0 0-11 16,0 0-7-16,0 0-6 0,0 0-6 0,0 0-9 16,0 0-4-16,0 0-4 0,0 0-3 0,0 0-1 15,0 0-9-15,0 0-5 0,0 0-3 0,0 0-9 16,0 0 1-16,0 0-4 0,0 0-5 0,0 0-5 16,0 0-4-16,0 0-3 0,0 0 0 0,0-11-3 15,0 11-4-15,0 0-2 0,0 0 3 0,0 0-3 16,0 0 4-16,0 0-6 0,0 0-2 0,0 0-3 0,0 0 3 15,0 0-3-15,0 0 2 0,0 0-6 0,0 0 7 16,11 3-3-16,-4-5 4 0,-7 2-3 16,11-1 1-16,-3 2 0 0,0-1 0 0,3 0-2 0,-1 2 2 15,-1-4-3-15,5 4-1 0,-4-1 3 0,3 1-4 16,-4 1-1-16,1-2-4 0,-1 0 2 0,0 1 2 16,0-1 3-16,-1 1-3 0,-3-2-7 0,1 2-4 15,-6-2-8-15,9 0-10 0,-5 3-13 0,-1-1-18 16,1-1-11-16,-4-1-17 0,0 0-24 0,2 3-35 15,-2-3-123-15,0 0-289 0,0 0 127 0</inkml:trace>
  <inkml:trace contextRef="#ctx0" brushRef="#br0" timeOffset="17914.83">24437 6992 59 0,'-9'-6'189'0,"9"6"-14"16,0 0-12-16,0 0-10 0,0 0-8 0,0 0-13 15,0-4-12-15,0 4-9 0,0 0-13 0,0 0-5 0,0 0-12 16,0 0-3-16,0 0-9 0,0 0-9 0,0 0-6 16,0 0-10-16,0 0 3 0,0 0-7 0,0 0-4 15,0 0-4-15,0 0-4 0,0 0-2 0,0 0 2 16,11 0-8-16,-11 0-1 0,0 0-2 0,0 0-2 15,0 0 4-15,11 2-6 0,-11-2 2 0,8 2-3 16,-2-1-2-16,0 0 0 0,-1 2-27 0,4-2-31 16,-3 3-51-16,2-1-82 0,2-3-130 0,-1 1-338 0,0-2 150 15</inkml:trace>
  <inkml:trace contextRef="#ctx0" brushRef="#br0" timeOffset="61080.31">6029 9382 76 0,'0'0'115'0,"0"3"-2"0,0-3-6 0,0 0-11 0,3 5-9 16,-3-5-14-16,0 0-8 0,0 0-8 0,0 4-2 16,0-4-1-16,0 0-8 0,0 0-5 0,0 0-3 15,0 0-6-15,0 3 0 0,0-3-5 0,0 0 2 16,0 0-5-16,0 0-9 0,0 0 8 0,0 0-12 16,0 0 1-16,0 0 7 0,0 0-2 0,0 0-1 15,0 0 2-15,0 0-1 0,0 0 7 0,0 0 0 0,0 0 7 16,0 0 0-16,0 0-2 0,0 0 3 15,0 0-2-15,0 0 2 0,0 0-3 0,0 0 4 0,0 0-3 16,0 0 1-16,0 0-5 0,0 0 5 0,0 0 2 16,0 0 1-16,0 0 2 0,0 0-5 0,0 0-5 15,0 0 1-15,0 0-4 0,0 0-3 0,-9-12 1 16,8 7-1-16,1-2-3 0,0-1-3 0,-3 1-1 16,3-4 2-16,-1 0-1 0,-1-1-3 0,0-5 3 0,1 0-5 15,-2-3-5-15,-3-3 6 0,0 4-1 0,-2-8-2 16,2 0-3-16,-1 1 3 0,1-1-2 0,-2 0-1 15,4 4-1-15,-2-2 0 0,1 1 4 0,0-1-1 16,1-2-3-16,1 9-5 0,0 1 7 0,1-3-1 16,1 6 0-16,-2-1-2 0,1-2 2 0,2 5 0 15,-1 0-7-15,2 2 4 0,-1 0 3 0,-3 0-4 16,3-2 4-16,0 6-1 0,0-4-2 0,0 5 1 16,-1-1 2-16,2-2-1 0,-1 4-2 0,-1 0 3 15,1 4-1-15,0-7-3 0,0 7 3 0,-1-5-5 16,1 5 5-16,0-4-1 0,0 4 0 0,0 0-4 0,-3-3 2 15,3 3-3-15,0 0 0 0,0 0 1 16,0 0-1-16,0 0 3 0,0 0 1 0,0 0-3 16,0 0 3-16,-10 10-2 0,5-8 1 0,4 1 0 0,1-3 0 15,-6 3-2-15,4-1 1 0,-2 1 1 0,4-3-6 16,-5 4 8-16,1-2-2 0,0 1 4 0,1 0-3 16,-1-1-6-16,4-2 5 0,-5 3-1 0,5-3 3 15,-4 1 0-15,4-1 0 0,0 0-4 0,0 0 6 16,-9 0-1-16,9 0 0 0,-7-7-2 0,7 2 0 15,-5 0 0-15,4-1 0 0,1-2-4 0,-4 4 3 16,4-3-6-16,-4 1 9 0,3-1 0 0,1 1 0 0,-3-2-3 16,2 2 0-16,1-1-1 0,0 0 3 0,0-1-1 15,1 1-3-15,2 0 4 0,-3 0-4 16,0 0 0-16,1-1 1 0,2 3 0 0,-2-2 3 0,2 2-2 16,-2 1-1-16,0-1 3 0,4 2-3 0,-5 1 0 15,3-3-2-15,-3 5 3 0,1-4-3 0,-1 4 1 16,5-3 4-16,-5 3-5 0,0 0 4 0,7 0-1 15,-7 0 1-15,0 0 0 0,0 0-5 0,10 5 0 16,-7-2 2-16,-3-3 1 0,6 4-1 0,-2-2 1 0,-1 1 1 16,3 2 0-16,-4-2 1 0,2-2 1 15,0 3-1-15,1-1-1 0,-1 2-15 0,-2-4-20 0,2 1-34 16,-4-2-48-16,8 2-76 0,-6 0-104 0,-2-2-322 16,0 0 142-16</inkml:trace>
  <inkml:trace contextRef="#ctx0" brushRef="#br0" timeOffset="65729.52">5259 9989 81 0,'0'0'94'0,"0"0"7"0,0 0-31 0,0 0 1 16,0 0-11-16,0 0-3 0,-1 4-4 0,1-4-14 16,0 0 2-16,0 0-5 0,0 0-2 0,0 0-1 15,0 0-4-15,0 0-6 0,0 0-6 0,0 0 10 16,0 0-7-16,0 0 4 0,0 0-5 0,0 0-4 15,0 0 4-15,0 0 3 0,0 0-8 0,0 4-1 16,0-4-3-16,0 0-2 0,0 0 1 0,0 0 1 0,0 0-3 16,0 0 0-16,4 4 0 0,-4-4 1 0,0 0 6 15,0 0-10-15,0 0 10 0,10-1-4 0,-10 1 1 16,6 0 1-16,-6 0 2 0,7 0 1 0,-7 0 1 16,10-3-2-16,-4 0-3 0,2 2 6 0,-2 0-3 15,7-1-3-15,-4 2-1 0,3-2 3 0,0 1-4 16,1-1 2-16,0 0-1 0,6-1-2 0,-5 1-2 15,4 0 2-15,0 1-2 0,-1-1-5 0,2 1 4 16,1-1 7-16,-3 2-8 0,4-3-11 0,1 1 7 16,-3 2 6-16,3-3-1 0,0 0-2 0,3 0 4 0,6-3 0 15,-11 0-4-15,10 1-3 0,-10 0-3 0,-2 3 3 16,4-2-2-16,-6 0 2 0,-3 2 4 0,4 2-3 16,-4-1-2-16,-3-1 0 0,5 0 0 0,-3 0 1 15,2 1-2-15,-4-1-1 0,3 1 3 0,-1 0 1 16,0 1 3-16,1-3-5 0,-2 2 1 0,0 1 4 15,0-2-5-15,-5 2 1 0,6 0-2 0,-2-2 8 16,0-2-7-16,1 3 2 0,-4-1 2 0,2 0-3 0,-1 2-1 16,2 0 4-16,-1-3-6 0,0 3 4 0,-1 0-1 15,0 0 4-15,2 0-3 0,-1 0-6 0,-1 0 2 16,0 0 5-16,0 0 5 0,2 0-4 0,0 0-3 16,-3-1 2-16,0 1-2 0,1 0 4 0,0-1-2 15,-1 1-8-15,1-3 1 0,-2 0 8 0,3 3-3 16,-5-1 4-16,4 1-12 0,-3-3 7 0,4 3-4 15,-3 0 7-15,-1-2-3 0,2 2 1 0,-1-2 2 16,-2 0-5-16,5 2 1 0,-5-3-1 0,-4 3 6 16,10-1-5-16,-5-1 1 0,-5 2 2 0,10-1-2 15,-10 1-2-15,8 0 5 0,-2 0-5 0,-6 0 0 0,0 0 9 16,13-1-4-16,-9 1-6 0,-4 0 10 0,8-3 2 16,-8 3-8-16,6 0 2 0,-6 0 1 0,6-1 0 15,-1 0-3-15,-5 1-1 0,9-2 0 0,-5 0 1 16,0 1 1-16,-4 1 0 0,9-3-2 0,-4 2-1 15,-5 1 4-15,6-1 0 0,-6 1-2 0,8-5 0 16,-4 5 0-16,-4 0-1 0,4-1 0 0,-4 1 0 16,0 0 6-16,5-3-4 0,-5 3-3 0,0 0 1 0,0 0 3 15,0 0 10-15,0 0 4 0,0 0-2 0,0 0 1 16,0 0 0-16,0 0 4 0,0 0-4 0,0 0 3 16,0 0 0-16,0 0-5 0,0 0-1 0,0 0 2 15,0 0-3-15,0 0 1 0,0 0-4 0,0 0 0 16,0 9 6-16,0-9-7 0,0 5 7 0,0-5-8 15,-2 5-2-15,2-5-3 0,-3 5 0 0,3-5 4 16,0 2-6-16,0-2 6 0,0 0-2 0,0 6 11 16,0-6 0-16,0 0 11 0,0 0 4 0,0 0 6 15,0 6 0-15,0-6 5 0,0 0-4 0,0 0-1 16,0 0-7-16,0 0 0 0,0 0-4 0,0 0-3 0,0 0 1 16,-8-13-4-16,8 13 0 0,-2-5-3 0,0 2 1 15,2 3-2-15,-1-3-3 0,1 3-2 0,0 0 0 16,0 0-3-16,-3-5 5 0,3 5-5 0,0 0 2 15,0 0-8-15,0-5 3 0,0 5-4 0,0 0 2 16,0 0-1-16,0 0 3 0,0 0-1 0,0 0-3 16,0 0 0-16,0 0 1 0,0 0 4 0,3 15-5 15,-3-15 0-15,0 2 1 0,0-2 3 0,0 5-4 0,0-5 3 16,1 5-1-16,-1-5-3 0,3 5 3 16,-3-5 1-16,0 0-2 0,3 2 1 0,-1 1-15 0,-2-3-32 15,-2 5-49-15,2-5-73 0,0 0-149 16,0 0-344-16,-16-4 152 0</inkml:trace>
  <inkml:trace contextRef="#ctx0" brushRef="#br0" timeOffset="66779.56">5319 9928 22 0,'0'0'84'0,"0"0"-9"0,0 0-8 0,0 0-3 0,0 0-8 16,0 0-3-16,0-6 1 0,0 6-4 0,0 0 5 15,0 0-2-15,0 0 0 0,0 0-3 0,0-3 3 16,0 3 5-16,0 0 0 0,0 0-1 0,0 0-2 16,0 0 5-16,0 0-10 0,0 0 1 0,0 0-5 15,0 0-6-15,0 0-3 0,0 0 1 0,0 0-6 0,0 0-2 16,0 0-5-16,0 0-3 0,0 0 0 0,0 0-6 15,0 0-2-15,0 0-3 0,0 0 1 0,0 0-1 16,0 0 0-16,0 0-4 0,0 0 4 0,0 0-6 16,0 0 2-16,0 0-3 0,0 0-1 0,0 0 1 15,0 0 1-15,0 0 0 0,0 0-2 0,0 0 2 16,0 0 9-16,0 0 4 0,0 0 0 0,0 0 2 16,0 15-1-16,0-10-4 0,0 0 5 0,0 2-4 15,0-2-2-15,0-2 0 0,0 5-1 0,1-3-1 16,-1 5 3-16,0-3-1 0,0 3 1 0,0-3-10 15,0-2 1-15,2 2 0 0,-2 1-23 0,1-3-28 16,2 0-33-16,-1 2-47 0,-2-3-141 0,-2-1-288 16,4 2 128-16</inkml:trace>
  <inkml:trace contextRef="#ctx0" brushRef="#br0" timeOffset="68293.1">6418 10044 8 0,'0'0'121'0,"0"0"3"0,0 0-5 0,0 0-8 0,0 0-7 15,0 0 0-15,0 0-10 0,0 0-7 0,0 0 0 16,0 0-7-16,0 0 0 0,-2 8-3 0,2-8-9 16,0 0-7-16,-2 5-5 0,2-5-6 0,2 4-5 15,-2-4-5-15,0 0-1 0,0 8-5 0,2-5-7 16,-2-1-3-16,0-2 3 0,0 10-2 0,0-5-5 16,4 1-9-16,-4 0 5 0,0-1-3 0,0 1-2 15,0 0 1-15,0 1-3 0,1-1 0 0,-1-2 0 16,0 1-1-16,0 2-2 0,0-2 2 0,0 2 2 0,0-5-3 15,0 4-2-15,0-1-3 0,0-1 4 16,0-2-2-16,0-2-5 0,1 6-14 0,-1-2-16 0,0-4-18 16,0 2-24-16,0-2-64 0,0 0-122 0,0 0-280 15,0 0 123-15</inkml:trace>
  <inkml:trace contextRef="#ctx0" brushRef="#br0" timeOffset="68662.86">6445 10065 104 0,'0'0'157'0,"0"0"-15"0,1-5-16 0,-1 5-14 16,6-3-9-16,-6 3-14 0,8 0-5 0,-8 0-8 16,0 0-11-16,9 0-10 0,-4 3-2 0,-1-1-4 15,1 2-12-15,-1 2 2 0,-4-2-4 0,4-1-2 16,-3 4-4-16,-1-2-1 0,0 3-3 0,0-1-2 15,0-3-2-15,0 3-2 0,-1-1-3 0,-2 0 0 16,2-2-3-16,-2 2 7 0,2-1-3 0,0-2-4 16,-3 2 2-16,3-1-3 0,1 0-1 0,0-4 1 0,-4 4-4 15,4 0-2-15,0-4-1 0,1 5 2 0,-1-5-7 16,3 3 8-16,-3-3 1 0,0 0-1 0,1 2 1 16,-1-2 4-16,0 0-7 0,9 0 9 0,-9 0-1 15,0 0-1-15,9-2-2 0,-9 2 1 0,9 0 2 16,-4-3-7-16,3 1 3 0,-2 0 3 0,1-1-4 0,-2 1 0 15,0-2-6-15,1-1-6 0,0 2-19 16,1 0-26-16,-1-2-31 0,4 0-44 0,-2-1-142 0,-3 3-285 16,0-2 127-16</inkml:trace>
  <inkml:trace contextRef="#ctx0" brushRef="#br0" timeOffset="69912.25">5405 10248 61 0,'0'0'198'0,"0"0"-16"0,0 0-16 15,0 0-13-15,0 0-21 0,0 0-7 0,0 0-13 16,0 0-13-16,0 0-10 0,0 0-7 0,0 0-9 15,0 0-14-15,0 0 4 0,0 0-9 0,0 0-5 16,0 0-1-16,0 0-4 0,0 0-10 0,0 0-3 0,0 0 0 16,0 0 1-16,-9-12-4 0,6 7-8 15,3 1 4-15,-4-1-7 0,2 2-2 0,-1-2 2 0,2 1 3 16,-4-3-6-16,1 3 4 0,-1 2 3 0,-2-2-4 16,1 1 2-16,-1 3-7 0,0-1-3 0,-2 1 0 15,0 0 1-15,2 1-1 0,-2-1-1 0,1 0-4 16,-3 3 1-16,1-2 1 0,3 2 1 0,1 0-2 15,0 0-4-15,1 0 1 0,0-2-1 0,3 2-1 16,-2 1 2-16,1-2 2 0,3-2-1 0,-1 6-1 16,2-2-2-16,2-1 3 0,-2 3-3 0,3-2-2 0,1 0 7 15,1 1-3-15,3 0 1 0,-1 2-5 16,1-2 2-16,0 2 0 0,2 0 3 0,-2-1-2 0,-1 2 1 16,1-1-2-16,-3 2 0 0,2-2 2 0,-2 0-4 15,1-2 2-15,-4 3 2 0,1-4-8 0,-1 3 5 16,-1-1 3-16,1-2-4 0,-3 1 4 0,0 0-2 15,0 2 3-15,0-4-2 0,-3 2 0 0,2 2 1 16,0-6-1-16,-3 2-2 0,1 0 0 0,2 1 1 16,-5-1-1-16,2-1 5 0,0 1-1 0,-1 0 1 15,0-1-5-15,1-1 1 0,4-1 1 0,-9 4-1 16,9-4 1-16,-5 0 1 0,5 0-1 0,-9 0 1 0,9 0 0 16,-4-5 0-16,4 5-12 0,-4-3 9 0,3-3 8 15,2 0-4-15,2 1 4 0,-3 1-2 0,4-3 0 16,-2 1-2-16,2 2-1 0,1-2-1 0,5 0 1 15,0 1 2-15,-1-1-16 0,3 0-25 0,-3 1-30 16,3 1-27-16,-1-4-54 0,1 4-178 0,-2-2-353 16,4 0 156-16</inkml:trace>
  <inkml:trace contextRef="#ctx0" brushRef="#br0" timeOffset="77331.25">5346 9706 102 0,'0'0'128'0,"0"0"-13"0,-4 1-10 16,4-1-4-16,0 0-9 0,-6 3-6 0,6-3-3 0,0 0-10 16,0 0-10-16,-4 1-1 0,4-1-6 15,0 0-8-15,0 0-2 0,0 0-4 0,-4 3 0 0,4-3-1 16,0 0-4-16,0 0-2 0,0 0-2 0,0 0 0 15,0 0 0-15,0 0 5 0,0 0-4 0,0 0-1 16,0 0-3-16,0 0 1 0,0 0-2 0,0 0-4 16,0 0 4-16,0 0-5 0,0 0 1 0,0 0-7 15,0 0 3-15,0 0 0 0,0 0-3 0,0 0-5 16,0 0-1-16,0 0 0 0,0 0 2 0,0 0 0 16,0 0-4-16,0 0-3 0,0 0 2 0,14 1 5 0,-14-1 0 15,0 0 1-15,0 0-1 0,7 0 10 0,-7 0 3 16,0 0 1-16,0 0 7 0,6 1 0 0,-6-1 1 15,0 0 0-15,0 0-3 0,0 0-3 0,0 0-1 16,0 0-2-16,0 0-6 0,0 0-1 0,0 0 2 16,0 0-4-16,0 0-6 0,0 0 0 0,0 0-2 15,0 0 2-15,0 0-3 0,0 0 1 0,0 0-3 16,0 0-1-16,0 0 0 0,0 0-7 0,0 0 2 16,0 5 3-16,0-5 2 0,0 0-1 0,0 0-1 15,0 0 3-15,0 0-4 0,0 0 0 0,0 0 0 16,0 0 0-16,0 0-2 0,0 0 3 0,0 0-4 0,0 0 2 15,0 0 3-15,0 0-6 0,0 0 4 0,-4 5-3 16,4-5 1-16,0 0-5 0,0 0 3 16,0 0 2-16,0 0 0 0,0 0-2 0,0 0 3 0,0 0-2 15,0 0 3-15,10 2 0 0,-10-2-1 0,0 0-1 16,9-2 1-16,-9 2 2 0,9-2-3 0,-1 4-3 16,-8-2 7-16,14-2 3 0,-9 2-4 0,4 0 4 15,1-1-2-15,-1 1 2 0,1 0 6 0,3-1 3 16,-1-2-1-16,2 3 0 0,-3-3-2 0,3 3 3 15,4-2-3-15,-3 2 4 0,2-3 1 0,2 1-5 16,-2-1 0-16,2 2 0 0,0-3-3 0,-1 2 1 0,5 0-2 16,-5-1-1-16,2-2-5 0,1 1 5 0,-3 2-2 15,1-1 1-15,0-1-2 0,-1 3-1 0,-4-2-1 16,0 2 0-16,-1 1 1 0,0 0 1 0,-3-3-4 16,5 2 0-16,-5 1-6 0,3 0 8 0,0-2-2 15,-3 0-1-15,3 2-1 0,0-2 1 0,1 2 2 16,0-1-4-16,1 1 3 0,1-1-2 0,-3 0 1 15,4-1-4-15,0 0 4 0,-2-1 1 0,6 1-3 16,-2 1 4-16,-1-3-3 0,-1 3 2 0,-4-1-1 16,1 2-4-16,-1 0 0 0,0-2 7 0,-2 0-5 15,-2 1 7-15,4 1-3 0,-7 0 0 0,2-2 1 0,0 1 7 16,2 1 5-16,-2-2-5 0,-2 0 6 0,2 1 1 16,-3-2 4-16,8 0-4 0,-4 3 2 0,3-1-3 15,-3-1 0-15,2-1-2 0,1 1-3 0,-1-1 3 16,0 2-4-16,-1-2-2 0,3 3 1 0,-4-2 0 15,2 1 1-15,1 0-5 0,-3 1-1 0,1-1-2 16,-2 1 3-16,1-2-3 0,-3 2-1 0,3 0 1 16,-4-1 0-16,3 1 4 0,1 0-3 0,-1-1-2 15,-8 1 2-15,11-3-3 0,-3 2 3 0,-2 0 1 16,2-2-2-16,2 1-4 0,3 0 1 0,-2 1 2 16,3-1-1-16,-3 1-1 0,-1-3 2 0,1 4 0 0,-1-2-2 15,2 2 0-15,-2-3-1 0,-1 3 1 0,1-1 1 16,-1 1 1-16,-1-2-7 0,0 2 6 0,-2-1 0 15,4 0-3-15,-2-1 3 0,1 2 1 0,-1 0-2 16,0-1-2-16,0 0 2 0,2 1 1 0,3-3-2 16,-3 1 3-16,2-1 0 0,2 1 2 0,-2-3-2 15,0 3-4-15,1-1 3 0,-3 2-2 0,0-2 4 16,2 2-3-16,-7 0 0 0,5 1 0 0,-2 0 2 16,0-1-4-16,-2 2 2 0,2-1 0 0,-8 0-5 0,11-1 3 15,-3 1 1-15,-8 0 3 0,10-2-1 0,-5 2-1 16,-5 0 2-16,8 0-4 0,-8 0 3 0,5-3 0 15,-5 3 1-15,5 0-3 0,-5 0 0 0,6-1 2 16,-6 1-2-16,0 0 1 0,0 0 0 0,0 0 0 16,7-1 1-16,-7 1 1 0,0 0-2 0,0 0 2 15,0 0-1-15,0 0 1 0,0 0-2 0,0 0-2 16,4-3 2-16,-4 3 3 0,0 0-3 0,0 0-2 16,0 0-5-16,0 0 2 0,0 0 6 0,0 0-2 15,0 0 1-15,0 0 3 0,0 0-2 0,0 0 0 16,0 0 0-16,0 0 5 0,0 0-7 0,0 0 4 0,-16 5 0 15,16-5-6-15,0 0 0 0,0 0 6 16,0 0-2-16,0 0 1 0,0 0-1 0,0 0 1 16,-7 0-1-16,7 0 1 0,0 0-2 0,-5 0-1 0,5 0-2 15,0 0-12-15,-8 3-11 0,8-3-27 0,0 0-15 16,-9 2-25-16,4 0-37 0,1-1-44 0,4-1-56 16,0 0-182-16,-13-1-444 0,13 1 197 0</inkml:trace>
  <inkml:trace contextRef="#ctx0" brushRef="#br0" timeOffset="77909.64">6896 9466 194 0,'0'0'208'16,"0"0"-17"-16,0 0-15 0,0 0-17 0,0 0-18 15,0-5-10-15,0 5-18 0,0 0-15 0,0 0-6 16,0 0-8-16,0 0-12 0,0 0-3 0,0 0-8 16,0 0-2-16,0 0-8 0,0 0-4 0,0 0-3 15,0 0-2-15,0 0 2 0,0 0 0 0,0 0 0 16,0 0-4-16,0 0 0 0,0 0-1 0,9 10 1 0,-9-10-4 15,0 0-2-15,0 0-3 0,6 1 1 16,-6 3-5-16,0-4-3 0,4 5-3 0,-3-3-2 0,2 1 1 16,-2 0-1-16,2 4-4 0,1 0 0 0,-3-1 4 15,3 2-5-15,1 0 1 0,-1-1 7 16,-2 5 3-16,2-4-3 0,1 1-2 0,-2-2-1 0,1 1-1 16,-3-3-10-16,2 0 11 0,-2-1-5 0,0 0-1 15,3 1-2-15,-3-1-3 0,-1-4 2 0,0 4-3 0,4-4 1 16,-4 0 1-16,1 4-5 0,-1-4 3 15,3 4-4-15,-3-4 2 0,0 4-3 0,0-4-22 16,0 0-32-16,1 3-26 0,-1-3-35 0,3 2-42 0,-2 2-62 16,-1-4-164-16,0 0-412 0,0 0 182 0</inkml:trace>
  <inkml:trace contextRef="#ctx0" brushRef="#br0" timeOffset="79045.61">6933 9732 32 0,'0'0'235'0,"-4"-6"-14"0,4 6-8 0,0 0-9 0,0 0-7 16,0 0-12-16,-1-4-12 0,1 4-12 0,0 0-20 15,0 0-11-15,0 0-12 0,0 0-11 0,0 0-9 16,0 0-11-16,0 0-10 0,0 0-8 0,0 0-9 16,0 0-11-16,0 0 4 0,0 0-10 0,0 0-2 15,0 0-8-15,0 0 2 0,0 0-4 0,15-3-6 16,-11 3 0-16,-4 0-2 0,12 3-5 0,-7-2 1 0,1 0-4 16,-6-1-2-16,9 4-1 0,-4-1 1 15,-2-2-5-15,-1 3 3 0,1 0-3 0,-1-1-1 0,-2 2 3 16,0 1-5-16,0 0 2 0,-1 0-1 0,0 0-1 15,0-4 0-15,-2 5 0 0,2-5 0 0,-3 1-2 16,0 0-1-16,0-1 2 0,2 2-2 0,-2 1 1 16,-2-4-2-16,3 2 1 0,3-3 0 0,-5 2-2 15,1 1 3-15,0-2-1 0,4-1-2 0,0 0 1 16,0 0-2-16,-4 5 2 0,4-5 1 0,0 0-10 16,0 0 7-16,0 0 2 0,0 0-1 0,0 0 2 0,0 0-2 15,0 0 2-15,0 0 3 0,0 0 0 16,0 3 3-16,0-3-2 0,0 0 1 0,0 0 3 15,0 0-4-15,0 0-2 0,0 0 3 0,0 0-5 0,13-10 3 16,-9 8 0-16,1-1 1 0,0 1-2 16,1-1-3-16,0-3 5 0,-1 5-4 0,0-4-1 0,1 2 1 15,-1-2 1-15,2 1-2 0,-3 2 1 0,1-1-3 16,-1-1 2-16,2 0 0 0,-1 3-2 0,-1-4 2 16,1 4 0-16,-1 0 0 0,-4 1 0 0,6-3 0 15,-3 0-1-15,-3 3-1 0,5-4 0 0,-5 4 1 16,4 0-3-16,-4 0 1 0,0 0-5 0,3-3 9 0,-3 3-5 15,0 0 4-15,0 0-3 0,0 0 3 16,0 0-1-16,0 0 1 0,0 0-1 0,0 0 0 0,0 0-6 16,0 0 9-16,0 0-2 0,0 0 4 0,0 0 0 15,0 0 0-15,0 0 7 0,0 0 0 0,0 0-1 16,0 0 0-16,0 0-4 0,0 0 4 16,0 0-2-16,0 0 1 0,0 0 1 0,0 0 1 0,0 0-2 15,0 0-1-15,0 0 0 0,8-3-1 0,-8 3 2 16,0 0-2-16,0 0-2 0,0 0 0 0,0 0-2 15,0 0-7-15,0 0 5 0,0 0 2 0,0 0-1 16,0 0-1-16,1 7 0 0,2-3 5 0,-3 1-5 16,1-3 1-16,1 3 0 0,0-4-2 0,-1 4 3 0,3-2-1 15,-4 0-4-15,1 3 2 0,1-1 1 16,-1-2-3-16,-1-3 2 0,3 3 2 0,-3-3-4 0,2 3-1 16,-2-3 1-16,0 4 2 0,0-4 1 0,0 0-2 15,1 4 3-15,-1-4-3 0,0 0 2 0,0 0-6 16,0 0 5-16,0 0-1 0,0 0 0 0,3 3 1 15,-3-3-2-15,0 0 3 0,0 0-4 0,0 0 2 16,0 0 1-16,0 0 1 0,0 0 1 0,0 0-9 16,0 5 7-16,0-5-2 0,0 0 3 0,0 0-1 15,0 0 0-15,0 0 2 0,0 0 2 0,0 0-7 16,0 0 6-16,0 0-4 0,0 0 6 0,0 0 0 16,0 0-5-16,0 0 1 0,-6-12-1 0,6 5 1 0,-3 1-2 15,0-5 2-15,2 1 4 0,-4 2-6 0,1-2 2 16,0 1-1-16,1 0-1 0,0-1 0 0,-1 4 2 15,2 0-2-15,-1 1 3 0,2-1-7 0,-3 1 3 16,4 2-1-16,-1-1 3 0,0 0-3 0,1 4 2 16,0-5-3-16,0 5 3 0,2-4-2 0,-2 4 1 15,6-1 1-15,-6 1 0 0,8 1-1 0,-8-1-1 0,9 0 2 16,-9 0 1-16,10 3-2 0,-9-2-1 16,3 0 0-16,0 2 0 0,-4-3 2 0,5 2 0 15,-5-2 0-15,4 3 1 0,-4-3-1 0,4 4-2 0,-4-4 2 16,0 0 1-16,0 5-2 0,-3-1 0 0,2 1 0 15,-1-2 4-15,-1 1-4 0,3 0-6 0,-4 0-22 16,2 3-26-16,-1-4-30 0,0 1-31 0,2 3-38 16,-3-6-49-16,3 2-257 0,-3-2-496 0,4-1 220 15</inkml:trace>
  <inkml:trace contextRef="#ctx0" brushRef="#br0" timeOffset="79544.83">7116 9697 1 0,'0'0'116'15,"0"0"-11"-15,0 0 4 0,0 0-1 0,0 0-4 16,0 0-4-16,10 8-4 0,-9-6-5 0,3 1-3 16,-4-3-7-16,4 4-4 0,-3-3 1 0,3 2 4 15,-4-3 2-15,4 4 1 0,0-2-9 0,-4-2-6 16,6 2-9-16,-6-2 0 0,0 2 3 0,0-2-3 15,0 0-2-15,4 3 0 0,-4-3 0 0,0 0-1 16,0 0-3-16,0 0-3 0,0 0-4 0,0 0-1 16,1 4-5-16,-1-4-3 0,0 0-4 0,0 0-2 0,0 0-5 15,4-9-2-15,-4 9-2 0,3-5-1 0,-1 2-7 16,-2 3 3-16,3-7-3 0,1 6-3 16,-3-2 0-16,1 1-2 0,-2 2-4 0,0 0 0 0,8-3 1 15,-8 3-5-15,0 0 4 0,6 4-2 0,-3 0-2 16,-3-4 1-16,5 4-5 0,-2 0 5 0,-1 0-3 0,2 0 2 15,-2 1 0-15,2-1 1 0,0-2-3 16,-1 1 4-16,-1 0-2 0,-2-3 1 0,4 4-1 16,0-3 1-16,-4-1-1 0,3 2-1 0,-3-2 4 0,0 0 2 15,0 0 2-15,8-6 1 0,-8 6-2 16,4-4 5-16,-2 0 6 0,-2 4 2 0,2-5 1 16,-1 2-1-16,-1 3-6 0,3-2 1 0,-3 2-4 0,0 0 0 15,0 0-1-15,4-3-2 0,-4 3-4 0,0 0 2 16,13 1-1-16,-13-1-5 0,9 2 7 0,-4-2-6 15,1 2 3-15,1-2-2 0,0 0-9 0,-1 3-16 16,-6-3-29-16,13-3-42 0,-4 3-56 0,-5-2-106 16,1-2-140-16,-1-2-425 0,-4 1 189 0</inkml:trace>
  <inkml:trace contextRef="#ctx0" brushRef="#br0" timeOffset="80649.6">4923 9561 84 0,'0'0'207'0,"0"0"-17"0,-13-4-18 16,13 4-15-16,0 0-17 0,0 0-12 0,0 0-16 16,-5-2-6-16,5 2-13 0,0 0-9 0,0 0-6 15,9-6-9-15,-9 6-8 0,5-6-4 0,-1 3-10 16,-1 1-5-16,-1-1-3 0,4 0-1 0,0 2-5 16,-4-3-5-16,2 3 0 0,1-2-2 0,-5 3-4 15,4-3-9-15,-4 3 5 0,4-2-4 0,-4 2-6 16,6-1 2-16,-6 1 2 0,0 0-6 0,0 0 2 0,0 0-1 15,5 4 1-15,-2-2-2 0,-3-2-1 0,1 8-2 16,-1-4-4-16,0-1 10 0,0 3-8 16,0-1 1-16,0 1 4 0,-1 0-3 0,-2-1-3 0,3 2 6 15,0 1-6-15,-1 1 3 0,-2 1-1 0,2-3 3 16,0 2-1-16,-3 0-4 0,4 0-1 0,0 1 9 16,-1-3-5-16,2 1 0 0,-1 0 0 0,4-3 0 15,-4 1-2-15,0 1 4 0,1 0-5 0,3-2 3 0,0 2-2 16,-3-2 3-16,3-3-1 0,-4 2 0 15,4 2-5-15,-3-4-20 0,2 1-22 0,-3-3-25 16,1 2-41-16,-1-2-74 0,0 0-118 0,0 0-326 0,0 0 145 16</inkml:trace>
  <inkml:trace contextRef="#ctx0" brushRef="#br0" timeOffset="80859.23">5098 9653 208 0,'0'0'186'16,"0"0"-17"-16,0 0-22 0,0 0-10 0,0 0-19 15,0 0-36-15,5 1-46 0,-5-1-64 0,0 0-149 16,8-4-190-16,-7 0 85 0</inkml:trace>
  <inkml:trace contextRef="#ctx0" brushRef="#br0" timeOffset="81383.82">5199 9508 29 0,'0'-4'198'0,"0"4"-7"16,0 0-15-16,0 0-16 0,0 0-11 0,0 0-14 16,0 0-19-16,0 0-8 0,0 0-10 0,0 0-14 15,0 0-8-15,0 0-3 0,0 0-8 0,0 0-8 0,0 0-10 16,0 0 1-16,0 0-10 0,0 0-8 15,0 0 7-15,0 0-5 0,0 0-6 0,0 0 0 0,14 2-4 16,-14-2-2-16,8 2-3 0,-4-1-3 0,-4-1-1 16,5 2 1-16,-4 1-3 0,-1-3 1 0,7 4-5 15,-4-1 1-15,-2 1 3 0,1-1-7 0,-1 1 2 16,-1 1-2-16,0-5 0 0,0 6 0 0,0-2 0 16,0-4 1-16,0 5 1 0,0-2-4 0,0-3-1 15,0 0-2-15,-1 6 3 0,1-6-1 0,0 4 2 16,0-4 0-16,0 7 3 0,1-5-7 0,2 2 4 15,-2 1 0-15,0-2-3 0,3 1 2 0,0 0-3 0,-2 2-1 16,4-2 0-16,-2 2-2 0,-1 0 7 16,2 0-2-16,-1-4 0 0,0 6-1 0,-3-4 1 0,-1-1 0 15,3-1-1-15,-1 1-2 0,0 2 1 0,0-3 5 16,-2-2-2-16,4 3 2 0,-4-3 0 0,0 0 2 16,-1 5-2-16,1-5 0 0,0 0 1 0,-4 6 0 15,4-6-1-15,0 0-4 0,-4 3 3 0,4-3-8 16,-5 2-15-16,1 0-15 0,1 1-20 0,0-1-20 15,3-2-27-15,0 0-50 0,-8 3-150 0,8-3-325 16,0 0 145-16</inkml:trace>
  <inkml:trace contextRef="#ctx0" brushRef="#br0" timeOffset="82063.05">5361 9551 80 0,'-2'5'133'0,"2"-5"-9"16,0 5-7-16,0-1-11 0,2 0-11 0,-2 1-10 0,0-1-11 15,0 0-9-15,1 0-3 0,2-2-4 0,1 0-10 16,-4-2 4-16,5 4-11 0,-1 0-5 0,1-3-2 16,-5-1-6-16,10 0 2 0,-10 0-1 0,8-5-12 15,-4 1 4-15,-2 2-2 0,2-1-2 0,-1-1 8 16,1-1 4-16,-2-1-4 0,-2 1 3 0,0 1-10 15,1-2 0-15,-2 0 4 0,1 1-5 0,-5 0-3 16,1 1 0-16,3-3 6 0,-3 4-5 0,-1-1-10 16,1 1 4-16,0 2-1 0,4 1 1 0,-10-4-4 15,10 4-11-15,-8 2-17 0,8-2-22 0,-6 2-44 16,2-1-160-16,4-1-268 0,-10 2 118 0</inkml:trace>
  <inkml:trace contextRef="#ctx0" brushRef="#br0" timeOffset="82760.86">6870 9206 112 0,'3'0'105'0,"-3"4"-5"16,5-1-6-16,-4 2-5 0,3-3-10 0,-3 1-2 15,2 1 2-15,-3 0-6 0,3 0 0 0,-1 1-3 0,-1-1 2 16,2 3 3-16,-3-1 4 0,1 2-9 16,-1-3 3-16,3 6-8 0,-2-7-9 0,-1 3-6 15,0 0-1-15,1 1-6 0,2-1 0 0,-1-2-9 0,1 2-4 16,-2 0-2-16,2-2-16 0,-2-1-28 0,0 0-34 15,2 1-32-15,-3-3-48 0,0-2-112 0,0 0-263 16,0 0 117-16</inkml:trace>
  <inkml:trace contextRef="#ctx0" brushRef="#br0" timeOffset="82981.77">7007 9292 123 0,'0'0'170'16,"-1"5"-14"-16,1-5-20 0,2 3-9 0,-2-3-12 16,3 3-14-16,-3-3-16 0,3 4-25 0,-3-4-27 0,2 1-16 15,-2-1-28-15,0 0-45 0,0 0-120 16,0 0-191-16,0 0 84 0</inkml:trace>
  <inkml:trace contextRef="#ctx0" brushRef="#br0" timeOffset="83397.14">7024 9194 132 0,'0'0'126'0,"0"0"-13"16,0 0-14-16,0 0-5 0,0 0-7 0,12 2-8 0,-12-2-6 15,9-2-14-15,-2 2-12 0,-7 0 4 0,10 3-7 16,-5-1 0-16,-2 0-17 0,3 0 8 0,-5-1 1 16,3 1-6-16,-4-2-9 0,4 5-2 0,1-2 7 15,-5 1 3-15,0-1 0 0,0 2-6 0,0-5 0 16,0 6-1-16,-4-3 2 0,3 1-5 0,1 0 3 15,-4-3-5-15,4-1-8 0,-1 5 6 0,1-5 1 16,-3 5-2-16,3 0-1 0,0-5-5 0,0 5 1 16,0-5 2-16,4 6-9 0,-2-2-1 0,1 0 5 15,1 0-1-15,0 0-3 0,1 0 0 0,0 1 5 16,-1-1-6-16,0 0 7 0,-3 1-5 0,3-3-2 0,-2 4 4 16,1-3 0-16,1 0 4 0,-3 1-6 0,3 1 0 15,-4-5-4-15,0 5 4 0,0-2 4 0,0-3-2 16,-4 5-3-16,3-1 4 0,-3-1-3 0,4-3 0 15,-5 5-4-15,0-5-1 0,5 0-26 0,-8 3-33 16,3-2-70-16,0 0-105 0,-3 1-255 0,2 0 113 16</inkml:trace>
  <inkml:trace contextRef="#ctx0" brushRef="#br0" timeOffset="91978.4">5216 8606 33 0,'0'0'93'0,"0"0"-8"0,0 0-9 15,0 0-11-15,0 0-3 0,0 0-11 0,0 0-1 0,0 0-5 16,0 0-10-16,0 0 2 0,0 0-7 16,0 0 0-16,-4 3-9 0,4-3 1 0,-3 4-3 0,3-4-3 15,0 2-7-15,0-2-1 0,0 0-7 0,0 0 5 16,-1 5-6-16,1-5 0 0,0 0 5 0,0 0-3 15,0 0-3-15,0 0 2 0,0 0-3 0,0 0 2 16,0 0 7-16,0 0-5 0,0 0-4 0,1 4 12 16,-1-4-5-16,0 0 13 0,0 0 7 15,0 0-3-15,0 0 2 0,3 4 5 0,-3-4-2 0,0 0 0 16,0 0-1-16,0 0-8 0,0 0 2 0,0 0-2 16,0 0-5-16,0 0 6 0,-4 4 0 0,4-4-8 0,0 0 2 15,0 0-4-15,0 0 0 0,0 0 1 0,0 0 0 16,-4 3-6-16,4-3 4 0,0 0 3 0,0 0-3 15,0 0 0-15,0 0-2 0,-2 2 2 0,2-2-10 16,0 0 8-16,0 0-5 0,-3 4-3 0,3-4 9 16,0 0-3-16,0 0-1 0,0 0-6 15,0 0 0-15,0 0 3 0,-1 4 6 0,1-4-8 0,0 0 7 16,0 0-8-16,0 0-11 0,0 0 17 0,0 0 0 16,0 0-3-16,0 0 4 0,0 0-1 0,0 0-3 15,0 0-2-15,0 0 5 0,0 0 3 0,0 0-12 16,0 0 12-16,0 0-3 0,0 0 4 0,0 0 3 15,0 0-6-15,0 0-1 0,0 0 9 0,0 0-6 0,0 0-4 16,0 0 2-16,0 0 0 0,0 0 5 16,0 0 0-16,0 0-3 0,0 0-9 0,0 0 10 15,0 0-10-15,0 0 6 0,0 0 3 0,11 0-5 0,-11 0 7 16,0 0-8-16,8 0 2 0,-8 0 3 0,8-1-11 16,-8 1 9-16,10 0 0 0,-10 0-3 0,13 1 6 15,-7-2-7-15,0 2 1 0,3-1 2 0,-2 0-6 16,0 0 4-16,1-1 0 0,1 1 7 0,-1 0 1 15,-1 0-7-15,4-2-4 0,-3 2 11 0,1-3-8 16,3 1 0-16,-1 0 5 0,1 2-4 0,-3-3 5 16,5 1-7-16,-4-1 4 0,4-1 0 0,-2 1 0 0,-2 1-2 15,0-1-3-15,0 2-6 0,3-3 9 0,-4 2-3 16,1 0 0-16,-2 2 6 0,2-3-7 0,0 3 2 16,1-2 2-16,-3 0 2 0,-1 1 3 0,1-1-8 15,3 0-3-15,-1 1 4 0,-1-1 6 0,4 1-9 16,-7 0 1-16,6-2 4 0,-2 3-1 0,2 0 1 15,-6-1-5-15,8 0 10 0,-5-1-5 0,-1 1-5 16,-3 1 4-16,5-1-2 0,-4-2 4 0,2 2 0 16,2-1-1-16,-1 2-1 0,0-3 0 0,-2 1 2 0,1 1 1 15,0-2-4-15,-1 2 5 0,-1 0-1 16,5 0-2-16,-3 0 1 0,-3 0 1 0,3 1-1 16,2 0-5-16,-5-2 1 0,3 1 7 0,1 1-4 0,0 1 1 15,-3-2-6-15,2 1 2 0,0 0 2 16,-1 0 0-16,1 0-5 0,-8 0 2 0,14 0 5 0,-6-2-7 15,-2 2 5-15,2-1 3 0,-2 1-5 0,1-1 1 16,0 0 6-16,-1 1-8 0,-6 0 4 0,12-2-7 16,-4 0 9-16,-2 2-1 0,0 0-4 0,-6 0 4 15,13-1-4-15,-4 1 6 0,-9 0-2 0,13-1-2 16,-8 0 5-16,4 1-11 0,-4 0 8 0,0-2-3 16,-5 2-3-16,13-1 6 0,-9-1 0 0,5 2 1 15,-3-2 0-15,-2 1-6 0,-4 1 8 0,12-2-3 16,-6 2-4-16,-1-2 8 0,-5 2-12 0,9-2 6 0,-4 2 0 15,-5 0-6-15,9 0 4 0,-9 0-1 16,10 0 6-16,-5 0-3 0,-5 0-1 0,9 0 1 16,-9 0 2-16,9 0-1 0,-9 0-4 0,8 0 6 0,-8 0 2 15,8 0-4-15,-8 0 2 0,7-2-2 0,-7 2 0 16,9-1 1-16,-9 1 0 0,0 0-4 0,5 0 1 16,-5 0 1-16,0 0 6 0,0 0-5 0,0 0 0 15,0 0-3-15,8 0 2 0,-8 0-5 0,0 0-7 16,0 0 15-16,5-2-3 0,-5 2-2 0,4-2 1 0,-4 2-2 15,0 0 4-15,0 0 1 0,0 0-3 16,0 0 5-16,0 0-5 0,0 0 1 0,0 0 3 16,1-6-4-16,-1 6 0 0,0 0 6 0,0 0-6 0,0 0 2 15,0 0-2-15,-1-4 3 0,1 4-4 0,0 0 3 16,0 0 2-16,0 0 5 0,0 0-3 16,0 0 4-16,0 0 1 0,0 0-5 0,0 0 9 0,0 0-4 15,0 0 6-15,0 0 0 0,-3-6 1 0,3 6 1 16,0 0-6-16,0 0 3 0,0 0-4 0,0 0 8 15,0 0-10-15,-1-2 4 0,1 2-2 0,0 0-5 16,0 0 1-16,0 0-3 0,-2-5 2 0,2 5 1 16,0 0-3-16,0 0 0 0,0 0 1 0,0-4 1 15,0 4-4-15,0 0-1 0,0 0 2 0,0 0-2 16,0 0 0-16,0 0-6 0,0 0 5 0,0 0 2 0,0 0 1 16,0 0-5-16,0 0-1 0,0 0 7 15,0 0-5-15,0 0 4 0,0 0-1 0,0 0-4 16,0 0 1-16,2 14 0 0,-1-10-2 0,2 2 4 0,-2-1 1 15,2 0-1-15,-2 1-4 0,0 0 6 0,1-1-4 16,-2 1 3-16,2 0-4 0,-2-2-2 0,0 3 9 16,0-3-10-16,-2 0 5 0,2-1 0 0,2 1 4 15,-2-4-4-15,0 5 5 0,0-5 1 0,-4 5-10 16,2-4 2-16,2-1 4 0,0 0-7 0,-10 0-8 16,10 0-15-16,0 0-13 0,-13-4-14 0,6 2-36 15,-1 0-53-15,0-2-79 0,-1-1-241 0,-1 1 107 16</inkml:trace>
  <inkml:trace contextRef="#ctx0" brushRef="#br0" timeOffset="92734.03">5208 8562 64 0,'0'0'108'0,"0"0"-9"0,5 10-7 0,-1-8-10 15,-4 1-3-15,1 2-4 0,-1-1 1 0,4 2 1 16,-4-1-9-16,3-1 5 0,-2 1-7 0,1-2-7 16,0 1-10-16,-1-2-4 0,-1 3-2 0,0-2 4 15,3 1-5-15,-2 0 0 0,-1 0-2 0,3 0-1 16,-3 2-8-16,0-2-4 0,2 0-1 0,-2 2-5 0,-2-1-3 16,2 0 3-16,0 1-1 0,-3 0-9 0,3-2-23 15,0 1-13-15,-1 0-20 0,-2-2-40 0,2 3-145 16,-2-3-247-16,2 0 110 0</inkml:trace>
  <inkml:trace contextRef="#ctx0" brushRef="#br0" timeOffset="93480.29">5245 8269 61 0,'0'0'130'0,"0"-7"-9"0,0 2-14 0,0 1-7 15,0 4-9-15,0-7-18 0,0 4-10 16,0-3 2-16,0 1 5 0,0 1 0 0,-1 0-3 0,1-1-4 15,-2-1-10-15,1 1-3 0,-2 0-7 0,0-1 0 16,2 3 5-16,-3-2-2 0,-1 1-4 0,1 1 0 16,-4 0-1-16,4 2-6 0,4 1-7 0,-14-1-1 15,9 1-4-15,-4 1-9 0,0 0 4 0,3 2 0 16,-2 1-4-16,-1 0-5 0,-1 2 2 0,4-1-6 16,0-2 4-16,1 1 2 0,1 1 1 0,3 0-2 15,-2 0-3-15,1 1-3 0,4-1 2 0,-2 1 0 0,3-1-4 16,1 0 5-16,1-2-2 0,-1 2-1 0,2 0 1 15,2 1 1-15,1 0-1 0,0-1-4 16,0 1 1-16,-3 0-2 0,-1-1 6 0,-1 1 0 0,0-1-5 16,0 1-1-16,1-2 2 0,-2 2-3 0,-2-2 0 15,4 0 3-15,-4 1 0 0,-1 0-5 0,0-5-2 16,3 5 5-16,-6 1-1 0,3-2 1 0,0 0 3 16,0-4-2-16,-5 7 0 0,4-5-2 0,1-2 1 15,-4 4 3-15,3-2 1 0,1-2-1 0,-8 2 0 16,4-1-2-16,4-1 2 0,-6 3-6 0,6-3 1 15,-12-1 1-15,12 1 6 0,-6 0 17 0,6 0 1 16,-8-3 0-16,4 1-3 0,3-1-1 0,-4-1-2 0,3-2-3 16,2 0 1-16,-2-2-5 0,2 4 1 0,0-6-1 15,2 3-2-15,0 1 3 0,0-3-1 16,1 3-1-16,2-3 0 0,0 0-5 0,3 3 2 0,0-1-2 16,2 3-5-16,-1-1-15 0,0 0-23 0,1 1-23 15,-1 0-33-15,0 2-66 0,-2 1-121 0,0 0-306 16,-1 1 135-16</inkml:trace>
  <inkml:trace contextRef="#ctx0" brushRef="#br0" timeOffset="94028.1">5723 8067 77 0,'4'-3'136'0,"-4"3"-8"0,7-1-17 15,-3-1-16-15,1-1-4 0,2 3-11 0,-7 0-11 16,11 0-6-16,-11 0-12 0,9 0 4 16,-9 0-8-16,0 0-3 0,8 0-7 0,-8 0-5 0,7 0 2 15,-7 0 0-15,6 0 1 0,-6 0 3 0,6 5-3 16,-2-4 0-16,-3 1-4 0,3 1 4 0,-4-3 2 16,5 2 0-16,0 1 10 0,-5-3-4 0,4 4-2 15,0 0-5-15,-4-2-5 0,1 4-1 0,3-3-1 16,0 1 1-16,0 1-6 0,-2 1-6 0,6 0 4 15,1 2 1-15,-4-2-4 0,4 2 0 0,1 0-4 16,-1-1-6-16,0 0 4 0,0 0-1 0,-1 1-2 0,-1-2-1 16,-2 2-2-16,2-3-2 0,-2-1 3 0,0-1-2 15,-3 1-1-15,2-1-2 0,-1-1 1 0,0 1 4 16,-3-3 3-16,2 5 5 0,1-2 2 0,-3-3-3 16,1 2 1-16,-1-2 0 0,0 0-4 0,0 5-2 15,0-5 3-15,-3 5-7 0,0-3 3 0,-1 2-1 16,-2-1 0-16,1 0-1 0,1-1-3 0,-3 0-9 15,1 1-22-15,-1-1-27 0,-1 0-29 0,1 1-58 16,-2-3-168-16,0 0-335 0,1 0 148 0</inkml:trace>
  <inkml:trace contextRef="#ctx0" brushRef="#br0" timeOffset="94193.62">5969 8054 67 0,'6'-5'192'0,"0"1"-16"16,3-1-20-16,-1 1-15 0,-2 0-19 0,3 1-34 15,-4 3-61-15,5-1-79 0,-6 1-102 0,1-1-165 16,-5 1 74-16</inkml:trace>
  <inkml:trace contextRef="#ctx0" brushRef="#br0" timeOffset="95495.73">5352 7830 131 0,'-3'-3'132'0,"3"3"-11"15,0 0-7-15,0 0-4 0,0 0-6 0,0 0-7 16,0 0-1-16,-4-3-7 0,4 3-6 0,0 0-3 16,0 0-6-16,6-5-8 0,-5 1-3 0,2 2-3 15,3-4-4-15,-2 2 2 0,1 2-9 0,0-2-5 16,2 2-2-16,-2-1-5 0,4 0-3 0,-3 0-1 15,-1 2-2-15,2 1-5 0,-7 0-6 0,11 4 1 16,-7 2 1-16,1-2-7 0,-2 4-1 0,-2 2-1 0,3 0 1 16,-3 2-3-16,-3-3-1 0,2 3 1 0,-3 2 0 15,-1-2-4-15,-1 1 1 0,1-1 0 0,3-2-2 16,-5 0-3-16,-1 1 0 0,2-3 5 0,1 2-5 16,0-5-3-16,2 0 7 0,-2-1 2 0,1 2-5 15,1-3 4-15,-1 3 2 0,2-5 3 0,1-1 1 16,-4 3-2-16,4-3 4 0,-1 4-1 0,1-4 3 15,0 0-2-15,0 0 3 0,0 0-3 0,0 0 4 16,0 0 0-16,0 0-9 0,0 0 6 0,0 0 1 16,0 0-5-16,0 0-1 0,18-6 4 0,-13 4-7 15,0-4 0-15,4 3-1 0,1-3 3 0,-1 2-4 16,1-1-1-16,0 1 2 0,1-1 0 0,-2-1-4 16,2 1 1-16,-2-2-1 0,0 1-1 0,0-1 0 0,-1-1 2 15,-1 2-5-15,0-3-14 0,0 2-9 16,0-2-8-16,-2 1 5 0,0 0-5 0,-1-4-4 0,1 6-1 15,-4-6-3-15,3 3 7 0,-4 0 0 0,0 0 1 16,0 2 7-16,1 1 4 0,-2 1-1 0,1-1 3 16,0 2 3-16,-4 1 4 0,3-1 3 0,1 4 2 15,0 0 0-15,0-5 1 0,0 5 4 0,0 0-1 16,0 0 5-16,0 0-2 0,0 0-1 0,0 0 0 0,0 0 0 16,0 0 1-16,0 0-1 0,5 10-1 15,0-8 2-15,-4 3 2 0,3 0-2 0,0-3 3 0,0 2-3 16,0 1 3-16,1 1-5 0,0-1 6 0,0 0-3 15,-1 2-2-15,1 0 1 0,4 0 1 0,-1 2-1 16,-2-3 2-16,1 4-4 0,-1-4 2 0,3 2 2 16,-3 0-2-16,1-1 0 0,-1 0 3 0,-2 0-1 15,0-3-1-15,1 0-7 0,-4 2 6 0,2 0-4 16,-1-2 2-16,-2 1 4 0,1 0 1 0,-1-3-3 16,0-2 0-16,2 5-1 0,-1-1 3 0,-1-4-3 15,0 5 0-15,0-5 2 0,-4 4-2 0,4-4 6 16,-2 3-3-16,2-3-5 0,-8 2 3 0,8-2 1 15,0 0-1-15,-10-2 3 0,10 2-2 0,-11-3 0 16,8 2 2-16,-4-1 1 0,1 0 6 0,2-2 5 0,-1 0-4 16,1-1 2-16,0 1 0 0,3-4-5 0,-3 2 3 15,4 1-2-15,-2-3-1 0,4-2 2 16,1 0-5-16,-2 0-1 0,3 1 1 0,1 0-3 0,4-1 1 16,0 4-2-16,-2-3 1 0,4 2-2 0,-2 2-18 15,3 1-20-15,-1-2-23 0,1 3-29 0,1 0-45 16,-1 1-176-16,-1-1-334 0,0 0 148 0</inkml:trace>
  <inkml:trace contextRef="#ctx0" brushRef="#br0" timeOffset="96327.83">5681 7657 123 0,'-8'-8'120'0,"-1"2"-8"0,-1-2-8 0,1 4-13 16,4 1-14-16,-8-2 2 0,4 3-8 0,0-1-8 0,-2 3-4 15,-1 0-10-15,-2 2 5 0,1 1-10 0,0 2-4 16,-3 3-4-16,-1 2 3 0,-1-2 2 16,-1 5-6-16,4-3 6 0,-2 2 1 0,1-3-9 0,-1 1 3 15,2 2 2-15,-3 0-1 0,5-2-4 0,-3 1 4 16,1 2-1-16,1-1-16 0,4 0 11 0,-1-1-3 15,-2 2-5-15,3 0 5 0,2 0-5 0,2 0 5 16,-2 4 3-16,3-1 5 0,0 2-6 0,1 1 5 16,2-2-1-16,-1 3 0 0,6-1-8 0,-1-1 1 15,0 3 1-15,5-3-6 0,-2 0-4 0,3-1-5 16,0 0 8-16,1-3-4 0,2 1-4 0,1-1-1 16,1-1 4-16,1-1-4 0,0-3-3 0,-1 4-3 0,2-2 4 15,-2-3 0-15,5 1 0 0,-5-1-3 0,6-2 2 16,-1 2-2-16,-1-5-3 0,3-1 1 0,-2 0 3 15,4 0 0-15,7-5-2 0,0 1-3 0,2-1-1 16,0-1-1-16,2-1 6 0,0-2-5 0,-1-2 2 16,-1 1-3-16,1-2 1 0,0-2 1 0,-4-2-2 15,1 1 3-15,-2-3-1 0,-3-2 0 0,-1 0 2 16,-3-2 2-16,0-1-1 0,-5-4-1 0,-2 2 2 0,0-2-6 16,-4 0 2-16,-5-2 0 0,-3 1 0 15,-1-2-1-15,-5 5-1 0,-4-5 3 0,1 3 0 16,-2 1 2-16,-7 3-2 0,3-1 0 0,-5 2-4 0,-1 3 2 15,-3 3-3-15,-3 0 3 0,-2 3-1 0,0 4-1 16,-4-2 2-16,0 8-2 0,0 2-4 16,0 2 2-16,1 4 5 0,-1 0-8 0,-1 3-8 0,1 1-11 15,-1 2-9-15,0 4-15 0,0-1-18 0,0 4-29 16,2-3-22-16,0-3-213 0,-2 4-357 0,6-4 158 16</inkml:trace>
  <inkml:trace contextRef="#ctx0" brushRef="#br0" timeOffset="101972">6441 9278 151 0,'-5'-2'184'0,"5"2"-13"0,-4-3-10 16,4 3-18-16,-4-4-13 0,4 4-11 0,0 0-16 15,0 0-9-15,-2-3-5 0,2 3-10 0,-3-2-8 16,3 2-8-16,0 0-1 0,0 0-1 0,0 0-6 15,0 0-1-15,0 0-3 0,0 0 0 0,0 0-4 16,0 0-6-16,0 0-3 0,0 0-3 0,-5-3-2 0,5 3-2 16,0 0-3-16,0 0-4 0,0 0 1 0,0 0-4 15,0 0-2-15,0 0-7 0,0 0 5 0,0 0 0 16,0 0-3-16,0 0-4 0,0 0 1 0,0 0-1 16,0 0-3-16,0 0 0 0,-5-1-1 0,5 1 0 15,0 0-1-15,0 0 2 0,0 0-4 0,0 0 1 16,0 0-1-16,0 0 0 0,3 11-2 0,-3-6 3 15,-2 0-3-15,2-1 3 0,2-1 11 0,-4 3 2 0,2-1-6 16,-1 0 4-16,1 1-3 0,0 0-2 16,-1-1-1-16,1-1 0 0,-2 3-4 0,1-1 1 0,1-2 2 15,0 1-3-15,0 1 1 0,-2-1-1 0,2-2-1 16,0-3-2-16,0 7 0 0,0-4 2 0,0-3-2 16,2 6 1-16,-2-6 0 0,0 0 0 0,0 5 1 15,0-5-2-15,3 3 1 0,-3-3-4 0,4 2 2 16,-1 0 0-16,-3-2 2 0,9 1-2 0,-4 1 2 0,3-2-3 15,1-3 4-15,1 1-3 0,3 0 0 16,1-1-1-16,3-2 0 0,1 0 1 0,-3-2 0 16,0 5-3-16,1-5-12 0,-4 4-6 0,-1-2-4 0,-2 1-7 15,-2 2-2-15,0-1-3 0,-5 0-7 0,2 0-15 16,-1-1-5-16,-2-1-2 0,1 3-5 0,-2-3-5 16,0 5-8-16,-1-7-9 0,0 4-6 0,0-1 1 15,-3 0 10-15,0-1 6 0,0 1 10 0,1 1 10 16,-1 1 5-16,0 0 7 0,0 0 9 0,-1-3 8 15,1 3 7-15,4 2 19 0,-9-4 10 0,6 3 2 16,3 1 2-16,-9-3-5 0,9 3 12 0,-6-1 1 16,6 1-1-16,0 0 7 0,-7-1 2 0,4-2 12 15,3 3 1-15,0 0-2 0,0 0 5 0,0 0-4 16,0 0 6-16,0 0-2 0,-9 0 0 0,9 0-4 0,0 0 9 16,-4 5 5-16,3-2-3 0,-1 1 0 0,2 1-7 15,-1-1-3-15,0 1 0 0,1 2-5 0,-1 1-1 16,-2-3-6-16,3 3 0 0,-1 1-3 0,-2 0-2 15,1-3-2-15,-1 1-6 0,3 0 1 0,0-2 1 16,-1 2 0-16,1-2-5 0,0 1 0 0,0 0 1 16,0-1-1-16,1 0-2 0,-1 0-3 0,3-3 2 15,-2 4 0-15,-1-1 0 0,1 0-3 0,3-4-1 16,-4 3-2-16,4 0 2 0,-3-2-13 0,2 0-14 16,1 1-22-16,-4-3-21 0,6 2-23 0,-6-2-27 0,0 0-54 15,0 0-108-15,10-5-304 0,-7 3 135 0</inkml:trace>
  <inkml:trace contextRef="#ctx0" brushRef="#br0" timeOffset="102256.21">6598 9339 113 0,'8'5'146'0,"-6"-2"-20"0,4 1 1 15,-4 1-12-15,2-1-8 0,-1 1-14 16,0 2-8-16,6 1-6 0,-6-3-12 0,3 3-4 0,-2-2-7 15,1-2-7-15,0 2-3 0,-1-1-8 0,1-4 3 16,-1 3-9-16,2-2-3 0,-2-2 0 0,-4 0 1 16,8-6-3-16,-3 2-13 0,-1 0 5 0,-3-2-1 15,-1-1-4-15,0 1 2 0,0-1 15 0,0 1 9 16,-1-4 3-16,-3 1 2 0,-1 4 5 0,5-3 1 16,-4 4-1-16,3-2-1 0,-3 0-4 0,0 3-9 15,0-2-2-15,0 1 2 0,3-1-9 0,-4 3 2 0,1-1-6 16,4 3-18-16,0 0-29 0,-7 0-32 0,7 0-50 15,0 0-86-15,-9 3-108 0,9-3-324 16,-7 2 144-16</inkml:trace>
  <inkml:trace contextRef="#ctx0" brushRef="#br0" timeOffset="125391.64">12515 7672 108 0,'0'0'108'0,"0"0"-11"15,-3-2-8-15,3 2-2 0,0 0-5 0,0 0-11 16,0-5-4-16,0 5-8 0,0 0-2 0,0 0-10 16,0 0-2-16,0 0-2 0,0 0-6 0,0 0-6 15,0 0-4-15,0 0-1 0,0 0 4 0,0 0 1 0,0 0 12 16,-8 12 3-16,8-8-1 0,-1 1 2 0,-2-1 2 15,2 2-1-15,-1 4-2 0,-1-4-4 0,-1 4-5 16,1 0-2-16,1-1-3 0,-2 2 17 0,2-2-4 16,-1 1-13-16,1 1 8 0,-1-1-2 0,2 0-3 15,-1-1-6-15,1 1-3 0,0-1-1 0,1 1 0 16,-1-3-2-16,1 2-3 0,-2-5-5 0,2 4-2 16,0-4 1-16,0 2 3 0,0-2-6 0,0-1 6 15,2 1-9-15,-2-4 3 0,1 5-2 0,0-3-4 16,0 1 3-16,-1-3-15 0,3 3-30 0,-3-3-38 15,7 1-64-15,-7-1-173 0,0 0-337 0,9-4 149 0</inkml:trace>
  <inkml:trace contextRef="#ctx0" brushRef="#br0" timeOffset="125688.96">12787 7702 134 0,'0'0'234'0,"0"0"-20"0,1-4-19 0,-1 4-21 15,0 0-17-15,0 0-15 0,0 0-17 0,0 0-9 16,0 0-14-16,0 0-12 0,0 0-7 0,0 0-9 16,0 10-2-16,0-3-19 0,0-7-25 0,0 5-24 0,3-1-22 15,-3 0-30-15,1 0-29 0,-1-1-49 16,5-1-162-16,-5-2-312 0,4 5 138 0</inkml:trace>
  <inkml:trace contextRef="#ctx0" brushRef="#br0" timeOffset="125942.41">12855 7853 50 0,'0'0'240'0,"0"0"-22"0,0 0-16 15,0 0-23-15,0 0-17 0,0 0-15 0,0 0-14 16,0 0-11-16,-2 5-17 0,2-5-8 0,-4 5-11 0,4 0-6 15,0-5-8-15,0 7-8 0,0-4-8 0,-1 4-4 16,0-5-6-16,0 3-3 0,-2 0-8 0,3-2-3 16,0 3 1-16,-3-1-12 0,3-1-10 0,-1-2-32 15,0 2-29-15,1-4-39 0,0 4-54 0,0-4-188 16,-4 4-358-16,4-4 158 0</inkml:trace>
  <inkml:trace contextRef="#ctx0" brushRef="#br0" timeOffset="126458.7">13014 7686 177 0,'0'0'189'0,"3"-8"-9"16,-3 8-13-16,0-4-15 0,0 4-10 0,0 0-15 0,1-3-15 15,-1 3-15-15,5-4-7 0,-1 2-10 0,-4 2-4 16,14-1-11-16,-6 1-4 0,2 0-8 0,-2-1-5 16,2 1-4-16,1 1-7 0,-3 0-3 0,1 1-3 15,-3-1-6-15,-1 1 1 0,1-1-6 0,-4 2 1 16,2 1 0-16,-2 3-4 0,-2-3 0 0,-3 0-1 15,-1-1-2-15,-1 4-4 0,0-2-4 0,-2 2 1 16,-2 0 3-16,2-2-3 0,0 0-3 0,2-2 3 16,-1 2 2-16,-1-1-6 0,4 1 1 0,0-1-2 15,0 1 4-15,3 0-1 0,0 0-1 0,2 1-3 16,2-2 0-16,1 2 2 0,1-1 2 0,2 1-3 16,2 1 1-16,1 1 2 0,0-1-4 0,3 0-1 15,-4 1 1-15,0 0 0 0,-1-3-2 0,-1 3 2 0,-2-3-1 16,-1 0 3-16,-1 2-2 0,-4 0-2 0,0-5 1 15,0 4 0-15,0-1 0 0,-4-3 0 0,0 1-1 16,0-1-3-16,-1 0 4 0,-1-2 2 0,6 0-4 16,-11 1 4-16,4 1-2 0,-1-2 0 0,0 0 3 15,0 0-1-15,1 1-5 0,0 0 2 0,-1 1 5 0,4 0-3 16,-1 1-9-16,0 1-40 0,1-2-42 16,2 2-70-16,-3-1-165 0,2-2-351 0,3-1 156 15</inkml:trace>
  <inkml:trace contextRef="#ctx0" brushRef="#br0" timeOffset="128492.11">12665 7870 33 0,'0'0'140'0,"0"0"-10"0,0 0-3 16,0 0-15-16,0 0-7 0,0 0-13 0,0 0-2 15,0 0-13-15,0 0-7 0,-1-9-7 0,1 9-9 0,0 0-4 16,0 0-5-16,0-4-4 0,0 4 0 15,1-4-3-15,-1 4-9 0,2-6 2 0,0 2-11 0,0 1 1 16,-2 3-3-16,1-8-1 0,-1 3 1 0,0-1-2 16,0 0-3-16,0-2-1 0,1 2-3 0,-1 0 0 15,0-5-2-15,0 1 2 0,-1 0-1 0,1-1-3 16,-3 0 3-16,2 1-6 0,1-2 0 0,-4 0 4 16,3-1-2-16,-2 4 0 0,-1-7-3 0,2 3 4 15,1 2-2-15,-1 1 0 0,-2 2-1 0,2-2-2 16,-2 3-2-16,3-4 4 0,-2 5 1 0,1-1-5 0,-2-1 2 15,0 3 2-15,1-1-2 0,0 1 3 0,-1 0-5 16,-1 0 4-16,1 1-3 0,0-1 3 16,-2 2-6-16,-1 1 6 0,-3-1-4 0,5 2 1 0,-3-5 2 15,2 4 0-15,-3-1-5 0,0 3 2 0,0-2 4 16,0 1-1-16,-2 0-5 0,0 0 4 0,0 0-1 16,-1 1 4-16,2-2-8 0,-1 2 2 0,0 0 5 15,0 0 1-15,0 2-5 0,0-2 3 0,1 1-2 16,-1 0 4-16,3 0-2 0,0-1-2 0,-2 1-2 15,2 1 3-15,2-2-2 0,-2 3 3 0,-2-3-2 16,5 1-2-16,-3 0-5 0,0 1 7 0,3 2-1 0,-1-3 4 16,-2 2-2-16,3-2 4 0,-1 3-5 0,-2 1 2 15,3-1 1-15,-1 1 4 0,-1 2-5 16,0 0-1-16,0 0 2 0,0 5 1 0,0-3-2 0,2 2 3 16,0-1-8-16,0 0 4 0,0-1 0 0,0 3 1 15,2-1-5-15,-1 0 0 0,0 1 7 0,2 0 1 16,-1-2-3-16,-3 2 1 0,6-3-3 0,-1 4 3 15,-2-2-5-15,2 0-1 0,-3 0 2 0,4-2 1 16,-4 2 0-16,4-2 1 0,-1 1 2 0,0 0 0 16,1 2-4-16,0-1 0 0,0 0 4 0,1 1-4 15,0-3 8-15,3 4-10 0,-1-2 5 0,-2 1-4 0,1 1 5 16,1-1-4-16,1-1 0 0,-1 1-9 16,-1-1 13-16,0 0-1 0,1-2 1 0,-1 3-1 0,0-4 1 15,2 1 0-15,0-4 1 0,-2 3-5 0,2-2 7 16,3 1-5-16,-3 0 0 0,1-2 5 0,2 0-1 15,-1-1-5-15,3 1 3 0,0 2 2 0,1-4 3 16,2 0 0-16,-2 1 4 0,4-1-2 0,-4-2-7 16,3 1-2-16,1 1 3 0,-1-2 9 0,2-1-7 15,-2 0 1-15,6-1-4 0,-6 0 4 0,2-2-3 16,-2 1 1-16,1 0 1 0,-2-1-2 0,1-2 2 0,-1 1-1 16,1 1 1-16,-4-4-3 0,5 2 1 0,-5 0-3 15,1-2-9-15,-2-1-16 0,-3 2-20 0,0-5-14 16,-1 2-51-16,-3-1-133 0,3-4-262 0,0 1 115 15</inkml:trace>
  <inkml:trace contextRef="#ctx0" brushRef="#br0" timeOffset="129808.47">13294 7510 89 0,'-5'-3'115'0,"5"3"0"0,-4-3-7 0,4 3-3 16,-6-2-11-16,1 2-11 0,2-3 0 0,3 3-9 15,-9-3-13-15,9 3-2 0,-6-4-7 0,3 2-5 0,3 2-12 16,-10-1 2-16,6 0-1 0,4 1-8 16,-13 0-1-16,6 0-3 0,7 0 1 0,-13-2-5 15,5 2 3-15,-2 2-6 0,1 0 1 0,1-2-4 0,-2 0 4 16,-1 5-6-16,0-5 7 0,0 4 3 16,-1-1 0-16,3-1 0 0,-2 1-3 0,3 1 1 0,-2 1-5 15,4-1-2-15,-4 0 1 0,2 0-2 0,0 3 4 16,-2-2-6-16,4 0-1 0,-2 3 0 0,0-3-1 15,2 4-2-15,-3-2 0 0,4 1-1 0,-3 0 4 16,3 2 0-16,-4 1-4 0,4-1 1 0,-3 0-4 16,3-1 1-16,1 2 1 0,-2 0-5 0,2 1 4 0,-1 0-5 15,1-4 0-15,2 1 6 0,-2 3 1 0,0-2 4 16,1 0-1-16,-2 0-2 0,3-1-3 0,-1 1 2 16,2 0-2-16,0-3 0 0,-2 0 3 0,2 0-1 15,-1-1 0-15,1 0 1 0,0 5-2 0,0-5 3 16,-1 2-5-16,1 0 5 0,2 0-2 0,-1 0-4 15,0 1 3-15,0-1-3 0,0-2 0 0,2 4 2 16,-1-3-1-16,-1 0-1 0,0 3-2 0,2-4-2 16,0 3 3-16,0 1 3 0,1-2-3 0,1 0-4 15,0 2 13-15,2-2 0 0,-1 1 4 0,3 0 0 16,-2-1 2-16,4 1-3 0,-1-2-1 0,4 2-2 0,-3-3 0 16,3 2 1-16,0-1-4 0,2 0 3 15,-3-1-3-15,4 0 0 0,-4-2-1 0,0 2 1 0,0-1 1 16,1-2 0-16,-3 0-6 0,2-1 1 0,0 2 3 15,-3-4-2-15,2 2 0 0,1-1-1 0,1-1 1 16,-4-1-2-16,5-1-1 0,-4 0 5 0,4 0-8 16,-1-2 6-16,1 0 1 0,-2 0-2 0,-2 0-4 15,9-5-2-15,-6 5 6 0,-2-4-3 0,1 1 0 0,3-3 3 16,-1 0-1-16,-6-1-4 0,1 2 5 0,1-4-1 16,-1-4-1-16,-4 2-2 0,4-2 4 15,-5 1-5-15,1-2 1 0,0-1 2 0,-1 2-1 0,-3-4 4 16,-1 2-1-16,0 0 2 0,-1 0-1 0,-3-7-9 15,3 6 12-15,-7-4-6 0,3 5 7 0,1 1-4 16,-6-3 1-16,1 6-2 0,-1-1-1 0,-3 1-1 16,0 4-2-16,-2 0-22 0,0 4-35 15,-1 0-50-15,-3 2-195 0,-4 2-329 0,3 1 146 0</inkml:trace>
  <inkml:trace contextRef="#ctx0" brushRef="#br0" timeOffset="131908.4">12126 7204 70 0,'0'0'114'0,"0"0"-14"16,0 0-10-16,0 0-12 0,0 0 2 0,0 0-7 0,0 0-11 16,0 0-3-16,0 0 3 0,0 0 0 0,0 0 0 15,0 0-6-15,0 0 3 0,0 0-2 0,0 0-5 16,0 0 1-16,0 0-12 0,0 0 2 0,0 0-2 16,0 0-3-16,0 0-3 0,0 0-5 0,0 0 0 15,0 0-3-15,0 0-4 0,0 0-5 0,0 0 0 16,0 0-3-16,0 0-2 0,0 0-1 0,0 0 3 15,0 0-5-15,0 0 5 0,0 0 3 0,0 0 0 16,0 0 1-16,0 0 5 0,0 0-3 0,0 0-2 16,0 0 3-16,0 0 0 0,0 0 4 0,0 0-7 15,0 0 8-15,0 0-6 0,0 0-1 0,9 3 2 0,-9-3-1 16,8 0-2-16,-8 0-4 0,6 3 1 0,1-3-1 16,-1 4-4-16,-1-1 2 0,0 0-4 0,2-1-1 15,-2 3 3-15,1-1-1 0,-1 1-4 0,-1-1-2 16,1 1 1-16,-1 0 5 0,1 1-16 0,-2-2 9 15,0-1 1-15,-1 4 2 0,1-3-7 0,0 1 7 16,-3 1-4-16,0 0 4 0,-1-1-3 0,-1 1 1 16,0-1 2-16,-1 1-3 0,-2 1-3 0,0-3 4 15,0 3 0-15,-3-3 0 0,3 1-2 0,-4 2 3 0,3-2-5 16,1-1-5-16,0 0 7 0,-2-2-1 16,1 4 0-16,2-4-1 0,2 0 2 0,-2 0 3 0,4-2-3 15,-8 3-1-15,8-3 1 0,-4 1 0 0,4-1-3 16,-1 4 3-16,1-4 1 0,-5 3-1 0,5-3-4 15,0 0 8-15,0 0 4 0,0 0 6 0,0 0 5 16,0 0 0-16,11 1-1 0,-11-1-6 0,11 0 5 16,-5 0-2-16,-6 0-4 0,14-1 1 0,-6 1 0 15,-1-2-4-15,0 2 1 0,-1-1 0 0,2 1-6 16,-2 0 4-16,2-1-3 0,-1 1 0 0,1-3 1 16,0 2-3-16,0 1-1 0,0-3 2 0,-1 1-1 15,3 1-1-15,-5 0-6 0,3-1 6 0,-2 1 1 16,-2 0 0-16,1-4-5 0,-1 4-11 0,-4 1-10 0,8-3-10 15,-6 2-14-15,-2 1-18 0,4-4-19 0,-4-1-23 16,0 1-27-16,0 4-53 0,0-5-106 0,0-1-315 16,0 2 139-16</inkml:trace>
  <inkml:trace contextRef="#ctx0" brushRef="#br0" timeOffset="132289.24">12336 7210 137 0,'-8'-4'161'0,"8"4"-15"0,-4-2-13 0,4 2-15 0,0 0-11 15,-5-2-11-15,5 2-9 0,0 0-10 0,0 0-6 16,0 0-6-16,0 0-9 0,0 0-4 0,0 0 7 16,0 0-3-16,-3 8 1 0,3-8-7 0,0 7 1 15,0-7-6-15,3 4-5 0,-3-1-1 0,0 5 14 16,0-4-2-16,-3 0-6 0,3 2-3 0,-1 1-5 15,1-3-2-15,0 4-3 0,0-3-2 0,0 0-3 16,1 2-8-16,2 1 4 0,1-2-1 0,-2 3-3 0,5-1-3 16,-2 1-4-16,4 0 3 0,-4-1-2 0,3-1-3 15,-2 1 0-15,2 0 0 0,-2 1-2 16,-2-3 4-16,0-1-6 0,-3-1 0 0,3 0 0 0,1-1-5 16,-1 2 7-16,-3-3-6 0,-1-2 4 0,0 6 0 15,0-6 2-15,0 2-3 0,0-2 1 0,-5 4 0 16,0-3 1-16,5-1-4 0,-8 2 2 0,3-2 1 15,1 2-2-15,4-2-2 0,-11 0 2 0,7 3-3 16,-1-3 2-16,5 0 0 0,-8 2-19 0,3-1-30 0,5-1-29 16,-9 2-42-16,9-2-232 0,0 0-379 15,-13-5 168-15</inkml:trace>
  <inkml:trace contextRef="#ctx0" brushRef="#br0" timeOffset="132474.39">12332 7240 88 0,'0'0'255'0,"1"-4"-26"0,-1 4-24 15,3-5-17-15,-3 5-22 0,11-4-17 0,-6 1-14 0,4 6-15 16,3-3-11-16,-1 2-42 0,1 0-48 16,-1 0-65-16,2 1-74 0,-3-1-141 0,3-1-283 15,-1-1 125-15</inkml:trace>
  <inkml:trace contextRef="#ctx0" brushRef="#br0" timeOffset="135543.85">13032 7181 119 0,'0'0'148'0,"0"0"-5"15,0 0-9-15,0 0-3 0,0 0-7 0,0 0-9 16,0 0-11-16,0 0-7 0,0 0-5 0,0 0-13 0,0 0-4 16,-1-8-7-16,1 8-5 0,0 0-10 15,0 0-4-15,0 0-7 0,5-6 1 0,1 5-7 0,-6 1-5 16,7-3-1-16,-3 3-4 0,-4 0-1 0,6 0-3 16,-6 0-2-16,13-2-2 0,-7 4-1 15,-1-2-4-15,0 0-7 0,-5 0 4 0,12 3-2 0,-7-2 2 16,1 0-4-16,-2 2 0 0,0-1-1 0,0 2-1 15,-3 0 3-15,2-1-4 0,-2 1 4 0,-1 0-3 16,2-1 2-16,-2 4-4 0,0-2-3 0,-2-1 5 16,1 5-1-16,-1-5 0 0,1 4 0 0,0-2-2 15,0 1-5-15,-2 1 5 0,2-1 1 0,1 0-2 0,-3 0-2 16,4 1 4-16,-2-2-2 0,0 2 3 0,1-2-3 16,-1 0 1-16,1 1-2 0,0-1 7 0,0-2-8 15,1 2 3-15,-1-3 0 0,0 1 4 0,0-4-8 16,1 5 7-16,-1-1-2 0,0-4-1 0,0 5 0 15,0-5 3-15,0 0 1 0,0 4-1 0,0-4-1 16,0 0-2-16,0 0-9 0,3 1-15 0,-3-1-20 16,0 0-25-16,0 0-24 0,0 0-45 0,0 0-143 15,12-5-303-15,-8 2 134 0</inkml:trace>
  <inkml:trace contextRef="#ctx0" brushRef="#br0" timeOffset="135886.49">13243 7207 22 0,'-4'-1'174'0,"4"1"-21"0,0 0-14 0,0 0-10 16,-4-3-20-16,4 3-4 0,0 0-9 0,0 0-16 0,0 0-6 16,-1 14-9-16,2-10 11 0,2-1-4 15,-2 1-6-15,3 3-4 0,-1-3-3 0,3-2-4 16,-1 3-4-16,-1-1-3 0,0 2-8 0,2-1-3 0,2 1-1 15,-2-1-8-15,-1 0-5 0,0-3 2 0,-2 5 0 16,1-1-6-16,-2-2 2 0,1 0 0 16,-2 1-6-16,1-2 1 0,-2 2-3 0,0 0 6 0,-2-1 1 15,0-1 7-15,0 1-5 0,0 0 2 0,-1-1 0 16,-2 1-6-16,1-1 2 0,0 0-1 0,0 0-3 16,0 0 0-16,4-3-2 0,-8 2-1 0,3 0-4 15,-1-1 0-15,6-1 0 0,-7 3-5 0,7-3-14 16,-9 0-13-16,9 0-20 0,0 0-20 0,-9-6-34 15,9 3-5-15,0-3-18 0,0-1-23 0,4-2-130 16,-3 0-296-16,3 0 131 0</inkml:trace>
  <inkml:trace contextRef="#ctx0" brushRef="#br0" timeOffset="136025.68">13313 7184 101 0,'4'-5'129'0,"-1"1"5"16,-3 1-9-16,1-2-10 0,0 3-5 0,-1 2-11 15,4-4-9-15,-4 4-12 0,3-4-9 0,-3 4-2 16,0 0-3-16,5-1-15 0,-5 1 0 0,0 0-5 15,14 5-3-15,-9-3-10 0,-1 0-21 0,2-1-27 16,-2 1-31-16,2 0-58 0,-2-1-100 0,1 0-223 0,-5-1 98 16</inkml:trace>
  <inkml:trace contextRef="#ctx0" brushRef="#br0" timeOffset="136774.51">13498 7090 58 0,'-1'-4'141'0,"-1"-3"-20"0,-1 0-8 15,-1 3-9-15,1-3-7 0,-4 0 4 0,1 0-6 0,-1-1-15 16,0 1-8-16,-2-2-1 0,-2 1-9 0,1 1-3 15,1 2-3-15,-1-2 0 0,-4 2-9 0,5 0-4 16,-4 1 2-16,-1-1 1 0,3 0-4 0,-6 0-6 16,3 3-3-16,0 0 1 0,1 0-3 0,-2 2 0 15,-2 1-2-15,2 0-4 0,5-1 0 0,-8 2 0 16,2 0-7-16,1 2 4 0,1 2 2 0,0-4-2 16,1 3-2-16,-5 2 6 0,6-2-1 0,3 1 1 0,-4 0-2 15,1 1 0-15,-2 1-2 0,4 1-4 0,-4-1 2 16,3 3 1-16,-2-5 3 0,0 7-2 15,3-4-2-15,-2 1 4 0,-3 1 0 0,7-3-5 0,-6 5 6 16,3-2 2-16,2-1-1 0,-3 2 1 0,3 1-1 16,-1 1 2-16,1-5-2 0,2 3-3 0,0-3-3 15,2 2 4-15,-2 2-2 0,3-3-2 0,0 1-4 16,-1 0 3-16,2 1 2 0,3 3-1 0,0-5-4 16,0 2-3-16,0 1-3 0,3-2 4 0,-1 1 0 15,1 2-2-15,-2-3 0 0,4 1 1 0,-1 1-4 16,0-3-7-16,2 1 8 0,-1-1-1 0,2 2-2 0,1-3 3 15,0 2-4-15,4 2-2 0,-3-5 1 0,2 5 3 16,-1-2-5-16,4-1 2 0,-1 1-1 16,0-3 1-16,1 3 1 0,4-3-1 0,-4 4-2 0,12 1 4 15,-7-2-2-15,-1-3-3 0,2-2 1 0,0 2-1 16,6-2 2-16,-3 0-1 0,-3-2 2 0,11-1-5 16,-4-2 3-16,2 1 1 0,-1-1-5 0,0-4 1 15,3-1 3-15,-12 0 0 0,8-4 0 0,0-1 0 16,-4 0 2-16,-2 2-2 0,-2-3-1 0,-2 0 0 15,-1 0-1-15,-1-2 3 0,-1-1-3 0,0-3 0 16,-1 2 0-16,-3-1-2 0,1-2 4 0,-1 0-3 0,-4-2 0 16,2-6 0-16,-2-1 0 0,-1 3-2 0,-1-3-3 15,-4 1 2-15,-4 0 1 0,3 6 4 0,-4-1-2 16,0 2-2-16,-7-7 2 0,3 7-2 0,-1 3 5 16,0-1-3-16,-3 1 2 0,-1 3 0 0,0 1-2 15,-2 0-1-15,-1 2 4 0,-4 1 1 0,2 2-2 16,-1 3-2-16,-3 0 5 0,-7 2-8 0,4 2 0 15,-2 2-10-15,-2 0-21 0,2 2-29 0,-1 4-25 16,2-2-28-16,1 0-39 0,-1 3-245 0,3-3-434 0,1 0 192 16</inkml:trace>
  <inkml:trace contextRef="#ctx0" brushRef="#br0" timeOffset="143107.34">11923 7577 120 0,'-4'-2'136'0,"4"2"-12"0,-5-2-15 0,5 2-9 15,-5-3-10-15,5 3-8 0,0 0-7 0,0 0-9 16,0 0-5-16,0 0-9 0,0 0-3 0,0 0-1 16,0 0-10-16,0 0 3 0,0 0-8 0,0 0-2 0,0 0-5 15,15 7 2-15,-15-7-5 0,8 0 2 16,-8 0-2-16,0 0-2 0,9 1-1 0,-4-1-3 0,-5 0 0 16,9 1-4-16,-4-1-1 0,1-1-3 0,-6 1-6 15,14 0 6-15,-2-1 3 0,0 1-4 16,5 0-1-16,4 0 3 0,-2-2-4 0,9 1-1 0,3 1 1 15,-3 1 0-15,3-2-2 0,-1 0 0 0,5 0 2 16,-2-1-5-16,5 0 0 0,-6 2 3 0,4-1-8 16,-2-5 7-16,5 3 2 0,-2 3-4 0,1-2 1 15,2-1 2-15,-3 0-1 0,0 1-2 0,-3-3 0 0,2 2 2 16,0 2 1-16,-3-5-4 0,-1 2-2 0,0 2 2 16,-2 2 0-16,-2-3 0 0,0 0 2 15,-8 2 19-15,2 1-3 0,-3-1 2 0,0 1-7 0,-2-1 2 16,1 1 0-16,-5-2-5 0,0 2 2 0,-1-2 2 15,2 2-5-15,-2 0-1 0,0 2-3 0,1-2 2 16,0 2-2-16,2-2 1 0,-4 1-3 0,1-1 0 16,5 0 2-16,-4 0 2 0,-2 0-6 0,2-1 4 15,1 1-4-15,-2 0-3 0,1 0 8 0,-1 1-4 16,0 0-2-16,0 0 1 0,-1-1-4 0,-2 0 6 16,3 0-6-16,-7 3 2 0,3-3 1 0,2 0-1 15,-5 3 5-15,3-3-4 0,-3 0-5 0,-5 0 5 16,12 2 2-16,-6 0 1 0,0 0-1 0,-2 0-1 15,-4-2-4-15,8 1 1 0,-4-1 5 0,-4 0 1 0,0 0-3 16,6 3-1-16,-6-3 3 0,0 0-2 0,0 0 4 16,5 1-4-16,-5-1-4 0,0 0 4 0,0 0 2 15,0 0-2-15,0 0-5 0,0 0-1 0,0 0 3 16,7 0 0-16,-7 0 0 0,0 0 2 0,0 0 0 16,0 0-1-16,6 0 0 0,-6 0 7 0,0 0-7 15,0 0 5-15,7 0-7 0,-7 0 5 0,7 0-6 16,-7 0 7-16,9-1-1 0,-5-2-4 0,-4 3 5 0,8 0-2 15,-2-3-5-15,-1 1 2 0,-1-1 2 0,1 2 1 16,0-2 3-16,-2 0-6 0,4 3 6 16,-3-3-4-16,1-1-2 0,0 3 1 0,-2-2-1 0,1 0-1 15,0 0 6-15,-4 3-2 0,8-4-2 0,-5 0 7 16,2 0-10-16,-2 2 3 0,1-2 3 0,-2 1-2 16,1-1 3-16,1-1-1 0,1 1-3 0,-3 0 0 15,1-1 5-15,-2 0-2 0,4 1-4 0,-5-2 4 16,1 0-6-16,2-1 2 0,-3 1 2 0,1-1 0 0,-1-1-3 15,4-2 2-15,-4-2-1 0,0 3-1 16,0-2 3-16,0-2 1 0,-2 5 2 0,-1-2-2 0,3-1 1 16,-3 0-5-16,2 0-2 0,-5 0 6 0,3-1-3 15,-6-1 2-15,6-1-4 0,-4-2 8 0,3 0 1 16,-1 2-2-16,2-1 3 0,-4-1 5 0,2 0-5 16,1 3-4-16,-1-3 3 0,-2 3 5 0,-3-1 3 15,3-2-1-15,0 2-4 0,1-1 5 0,1 5-10 16,-2-3 4-16,2 2-6 0,3-1 1 0,-4 0 1 15,4 3 5-15,-2-2-6 0,-1-1 4 0,0 5-1 0,1-4-2 16,0 6-1-16,2-3-1 0,-1 3 2 0,-1 1 0 16,3-1 1-16,-2-1 1 0,2 4-4 15,0-2-1-15,-2 0 1 0,3 4-3 0,-5-7 6 0,4 5-1 16,1 2 1-16,-1-4-4 0,1 4 0 0,0 0 1 16,-3-3-1-16,3 3 0 0,-4-5 1 0,4 5 2 15,-1-2-10-15,1 2 9 0,-8-3 0 0,8 3-3 16,-5-1 0-16,5 1-1 0,0 0 3 0,-16 3 0 15,9-2-5-15,-2 0 2 0,-1 0 2 0,-1 1-2 16,-1-2 0-16,1 5 5 0,-1-4 0 0,-2 3-4 16,0-3-1-16,-4 0 3 0,0 2-2 0,-2-3 1 0,-2 5-2 15,0-2 0-15,-5-2 1 0,-1 2 3 16,0-1-4-16,-1-2 3 0,2 1-2 0,0-1-1 16,-1-1 2-16,0 1 2 0,-1 0 1 0,-1 0 0 0,2 0-3 15,0 0 1-15,0 0 1 0,9 0-2 0,-11 0 0 16,11 0-2-16,-9 1 0 0,-1 1 6 0,1 1-3 15,2-3 1-15,3 0-1 0,1 1-2 0,-1 0 4 16,5-1-6-16,-5 0 2 0,4 0 0 0,1 0 4 16,-1 3-4-16,1-4 0 0,0 2-1 0,1-1 4 15,5 2 2-15,-1-2-10 0,-1 2 7 0,5 0-4 16,-5-1 4-16,5 0 0 0,0 0-2 0,-1 1 2 0,-2 0 5 16,6 2-9-16,-3-3 5 0,0 2-2 15,-2 1 4-15,-1-1-6 0,2-1-1 0,1 3 3 0,-2-2-1 16,3-2 3-16,1 0-1 0,-3 4-1 0,3-4-3 15,-1 3 2-15,0-2 0 0,2-2 1 0,-6 4 2 16,5-1-4-16,-1-2 0 0,0 2 3 0,1-2-2 16,-1 2 2-16,0-3-4 0,2 0 3 0,-3 1 1 15,1 1-2-15,2-1 1 0,-2 1-1 0,-2-2 5 0,1 1-2 16,-3 2-1-16,2-2-4 0,0 2 3 16,0-3 1-16,-2 0-2 0,3 2 2 0,2-2-3 0,-3 1 3 15,3-2-2-15,1 2-1 0,-2-1 7 0,8 0-6 16,-15 2 1-16,7 0 2 0,2-1-1 15,-2 0-1-15,2 0-3 0,-2 1 2 0,3-2 1 0,-4 2 0 16,1-1 3-16,8-1-6 0,-10 0 3 0,6 5 3 16,-1-5-3-16,-2 1-4 0,0-1 5 0,2 3-4 15,-3-2 3-15,-2 1 3 0,2 0-3 0,2-1-2 16,-2 3 1-16,2-1 2 0,0-2-3 0,-2 0 1 16,1-1 3-16,4 1 0 0,3-1 2 0,-8 1-6 15,6 2 3-15,2-3 1 0,-7 0 1 0,7 0-3 16,-6 4-2-16,3-1 4 0,-1-1-3 0,4-2-2 15,-4 5 4-15,1-4-2 0,3-1 3 0,0 0-1 0,-5 2-4 16,5-2 2-16,-3 4 2 0,3-4-1 0,0 0 0 16,-4 4-1-16,4-4 2 0,0 0-1 0,-2 4-2 15,2-4 3-15,-3 3 0 0,3-3 0 0,0 0 0 16,0 5 0-16,0-5 2 0,4 6-2 0,-4-3-5 16,1 2 1-16,2 0-1 0,-2 2 4 0,3-3 1 15,1 4 3-15,0 2-2 0,0 1-4 0,-2 1 1 16,3 2 4-16,1 2-3 0,-1 0 2 0,-1 2-2 15,1-1-1-15,-2 2 0 0,1-1 3 0,1 1-4 0,0 0-1 16,-2-1 3-16,-1 0 3 0,-1-1-3 0,-1-1 4 16,-1 2-6-16,0-1-2 0,0-3 6 0,0-3-1 15,0 2-1-15,0-2 1 0,-1 1 5 0,1-1-9 16,-2 2 4-16,2-2-1 0,-2 1 0 0,2-2 4 16,-1 3-14-16,-1-4-34 0,0 1-46 0,-1 1-85 15,2-2-105-15,-4-1-301 0,4-3 134 0</inkml:trace>
  <inkml:trace contextRef="#ctx0" brushRef="#br0" timeOffset="170313.3">7509 14079 53 0,'0'0'90'0,"0"0"-14"0,0 0-4 15,0 0-3-15,0 0-13 0,0 0-6 0,0 0-8 16,0 0-2-16,0 0 1 0,0 0-3 0,0 0 3 16,0 0-5-16,0 0 4 0,0 0-1 0,0 0-7 15,0 0-1-15,0 0-3 0,0 0 2 0,0 0-2 0,0 0 0 16,0 0-3-16,0 0 6 0,0 0 6 0,0 0-6 16,0 0 0-16,0 0-4 0,0 0 5 0,0 0 4 15,0 0-9-15,0 0 6 0,0 0 3 0,0 0-11 16,13-6 5-16,-13 6-6 0,0 0 3 0,0 0-5 15,6-1 0-15,-6 1-3 0,0 0-2 0,8-1 0 16,-8 1-2-16,9-2 1 0,-5 1 1 0,-4 1 5 16,10-2-1-16,-6 0-2 0,1 2-7 0,0-2 11 0,3-1-5 15,-3-1 1-15,3 1-5 0,-2 1 1 16,4-1 7-16,-2-2-4 0,-2 0-5 0,2 2-2 16,2-1 2-16,-1 2 1 0,0-2-1 0,4-2 1 0,-2 2-8 15,-2 2 6-15,3-2-4 0,-2 2 0 16,0-3 2-16,3 4 1 0,-3-3 1 0,3 2-3 0,0-2 0 15,-3 1-1-15,4 0 2 0,-1 2-3 0,0-2-1 16,-1 1 0-16,1-1 2 0,-1 0 1 0,1 2 1 16,1-1-2-16,-3-2-4 0,2 1-1 0,2 1 2 15,-3-1-3-15,3 1 5 0,1 0-4 0,-3 1 1 16,5-3-3-16,-5 2 2 0,0-1-9 0,2 1 12 16,-2-3-3-16,5 4 1 0,-5-1 0 0,4-2-1 15,-4 4 3-15,3-3 0 0,-5-1-1 0,3 3-7 16,4-3 3-16,-7 1 3 0,2 1-4 0,1-1 0 0,-2 1 4 15,-2 1-3-15,4-1 1 0,-2 0 0 16,-5 1 1-16,5 1-4 0,-1-1 1 0,-3 1 5 0,1 0-4 16,0 0-2-16,-3 0 2 0,1-3-1 0,0 3-2 15,1 0 5-15,2 0-3 0,-3 0 1 0,4-1 0 16,-4 1-1-16,-1-3 3 0,7 2-2 0,-7 1-1 16,3 0-3-16,-1-2 5 0,-2 1-2 0,3 0 1 15,-1 0-1-15,3-1 3 0,-2 1 0 0,0 0-2 16,-1 1-1-16,-2-3 2 0,3 3 0 0,0 0 0 15,1 0-3-15,-2 0 1 0,0 0 0 0,-2 0 0 16,3 0-3-16,-3-2 6 0,1 0-4 0,0 1 2 0,1-1-1 16,0 2-1-16,-2-1 5 0,3 1-4 0,1-1 3 15,-3 2 0-15,0-2-4 0,1 1 4 0,2 0-1 16,-1 0-1-16,0 0-1 0,-4-3-1 0,9 1 2 16,-6 4 1-16,0-2-1 0,0 0-1 0,0 0 0 15,0 3-1-15,0-3 2 0,3 0-4 0,-3 0 2 16,-1 0-2-16,2 0 5 0,2 0 1 0,-4 0-1 15,1 1-2-15,-1 0-2 0,1-1 6 0,-3 2-6 0,3-4 3 16,2 2-2-16,-1 0 2 0,-4 0-2 16,3 0 1-16,-1 2 2 0,1-1-4 0,0 1 5 15,1-2-4-15,0 2 3 0,-3-2-2 0,6 0 3 0,-2 3-2 16,-2-3-1-16,2 1-2 0,-1 0 0 0,1 1 0 16,0-1 0-16,2-1-1 0,-3 1-2 0,1 0 5 15,-1-1 4-15,1 2-5 0,-1-1-7 0,2 2 7 16,1-2 3-16,-3-1-4 0,1 0 5 0,-1 0-2 15,1 0 1-15,2 0-1 0,-3 3 2 0,0-3-1 16,2 0 0-16,-2 0-3 0,3 0 5 0,-1 0-4 16,-5 0-2-16,6 2 4 0,-3-3-2 0,4 2 1 0,-3-1-3 15,1 2 0-15,2-4 5 0,-2 2-7 0,1 2 2 16,1-2-5-16,-2 1 10 0,2-1-1 16,0 0 0-16,1 0-3 0,-1 1 4 0,1-1-2 0,-5-1-1 15,5 2-1-15,-3-2 2 0,1 2-4 0,-1-1 3 16,1 0 3-16,0-1-6 0,0 2 4 0,1-1-5 15,1 1 4-15,-1-2 0 0,6-1-2 0,-6 2 3 16,3-2-2-16,1 1 7 0,4 0-7 0,-9-2 3 16,6 2-1-16,3-3-1 0,-5 1-1 0,2 2 1 15,-5 0-2-15,5-2-1 0,-5 2 3 0,3 1 4 16,-3-3-2-16,1 3 0 0,-1 0-1 0,-3-2-1 0,4 2 3 16,-1-2-4-16,1 1-1 0,-3-1 2 0,2 2-1 15,-1 3 1-15,-1-1-1 0,3 0 2 16,-2-2-3-16,0 0 2 0,0 0 1 0,-3 0-3 15,2 0 6-15,-5 0-5 0,5 0 1 0,-3 0-1 0,3 0 0 16,-2 0 4-16,-1 0-3 0,2 0 4 0,-1 0-6 16,3 0 2-16,-2 0-1 0,-3 3 5 0,1-6-5 15,0 3-2-15,1 0 3 0,2 0 1 0,-4 0 2 16,1 0-5-16,3-2 1 0,-4 2 3 0,2 0-3 0,-2-2 4 16,0 1-3-16,1 1 2 0,-1 1 4 15,1-2 3-15,0-1 3 0,-8 2-1 0,13-1 6 0,-7 2 6 16,-1-2 1-16,-5 1-3 0,13 0-3 0,-9 0-1 15,-4 0-2-15,10-1-2 0,-6 1 0 0,-4 0-2 16,8 0-4-16,-8 0 2 0,9 0-1 0,-9 0-3 16,6 0 4-16,-6 0-1 0,0 0-6 0,9 1-5 15,-6 0-23-15,-3-1-41 0,0 0-38 0,5 7-69 16,-5-7-161-16,0 0-363 0,0 0 161 0</inkml:trace>
  <inkml:trace contextRef="#ctx0" brushRef="#br0" timeOffset="172293.57">10392 13926 14 0,'10'-4'101'15,"-6"1"-17"-15,-4 3-4 0,9-2-5 0,-1 2-5 16,-2-3-20-16,-1 3 4 0,2-2-5 0,-1 2-8 16,1-1-3-16,-7 1-2 0,12-2-2 0,-4 2 5 0,0 0-3 15,-1 0 5-15,1 0-10 0,1-2 2 16,1 1-5-16,1 1 0 0,-3 0 3 0,3-1-5 15,-3 1-1-15,3-3-3 0,0 2 1 0,2 1-6 0,-3 0 3 16,3 0-6-16,-3 0-7 0,3-1 1 16,0 1-3-16,-2-3 3 0,2 3 0 0,0-1 2 0,-2-2-4 15,5 2 4-15,0-1-2 0,5 1 1 0,-10-1-4 16,8-1 0-16,-1-1 5 0,-5 4-1 0,6-2 10 16,3-1 0-16,-3-1-3 0,1 1-4 0,0-1 4 15,-1-1-2-15,1 4-1 0,-2-3-1 0,1 1 3 16,2-2-4-16,-2 4-3 0,-1-2 1 0,0 0 1 15,0-2 1-15,-2 0-1 0,-3 1-1 0,5-1 0 16,-5 3 0-16,0 0 6 0,-1-1-8 0,1 1 1 16,2 2-4-16,1-1 4 0,0-1-2 0,-2 2-3 0,3 0 0 15,1 0-1-15,1 0 1 0,0 0-4 0,2 0 1 16,-1 2 0-16,2-2-3 0,4 1-2 0,-5-1-6 16,2 1-3-16,-4-1 11 0,3 1-8 0,-3 1 5 15,4 0 0-15,0-1 1 0,3-1 6 0,-6 2-13 16,-1-2 14-16,3 0 1 0,-3-2-1 0,2 0 0 15,8-2-4-15,-8 2 5 0,0 0-7 0,1 2 10 16,-3-1-7-16,0-1-1 0,0 2 2 0,-2-2-1 16,2 1 2-16,-5 1 1 0,4-1 1 0,0 2 0 15,1 0 3-15,-1-1-11 0,0 0-2 0,-4 0 9 0,4-1 4 16,1 2-13-16,0-2 6 0,-1 1-1 0,1 0 2 16,-1-1 2-16,1 2 3 0,2-1-1 0,-3 1 2 15,0 1 4-15,1-4-10 0,-1 4 14 0,-1 0-3 16,0-2-4-16,-2 1 6 0,-2-1-3 0,5 5-2 15,0-1-10-15,-4 0 11 0,-1 0-1 0,1-2-2 16,4 1 0-16,0 0 2 0,-5-2-6 0,0-1-3 16,4 3 5-16,-3-3 3 0,3 0-3 0,-3 0-5 15,-1 2 6-15,1 0 1 0,4-1-6 0,-4 1 3 0,-3 0 0 16,8 1 0-16,-6-1-1 0,6-2 1 0,-6 3-7 16,6-3 5-16,-1 1 0 0,0 1 5 0,0 0-6 15,0 0 5-15,0 0-1 0,0 1-3 0,2-3-2 16,-4 2 3-16,5-2-3 0,1 0-1 0,-2-2 2 15,1 2 4-15,2-2-2 0,-2 1-3 0,2 1 4 16,-3 0-5-16,1 1 1 0,1 1 1 0,-3-2 0 16,2 0 2-16,-1 0-1 0,-2 0 0 0,2-2-4 15,-2 2-6-15,1 0 7 0,-1 0 1 0,-1 2 1 16,2-2-2-16,0-2-2 0,2 0 0 0,-1 1 7 0,2 1-2 16,-2-2 4-16,3 0-2 0,5-4 0 0,2 5 5 15,3-3 3-15,-1-2 10 0,4 0 6 0,-2 0-6 16,0 0 1-16,-6 4 1 0,1-3-7 0,-1 1 1 15,-5 1 0-15,-1 3-5 0,0-1 2 0,-2-1 2 16,3 2-4-16,-1 0-1 0,-2 0-3 0,7 0 2 16,-5 0-3-16,-2 0-3 0,-2 0 6 0,1 3-3 15,2 0-4-15,-2-2 4 0,3 0-1 0,-4 2 0 16,2-3-5-16,0 2 2 0,0-2 3 0,1 2-7 16,2-1 2-16,-5-4-3 0,5 3-1 0,-4-1 6 15,1 1-2-15,-1 3-1 0,-5-1 5 0,-3 1-2 0,1-1-1 16,-2-1 1-16,-2 0-1 0,-1 0 2 0,1 2-2 15,-1-2-7-15,-1 4 11 0,-2-4-9 0,-1 1 2 16,1 0 0-16,0 0-1 0,-3 1-10 0,-1-3-20 16,4 2-23-16,1 1-44 0,-5-3-60 0,0 0-112 15,4 3-292-15,-4-3 129 0</inkml:trace>
  <inkml:trace contextRef="#ctx0" brushRef="#br0" timeOffset="174193.62">14358 13963 54 0,'10'0'98'0,"-10"0"-8"0,10-1-7 0,-10 1-9 0,9 0-7 15,-9 0-10-15,10-1-5 0,-5 0-4 0,-5 1-4 16,10 0-10-16,-5-2 2 0,-5 2-2 0,9 0-5 16,-9 0-2-16,9 0-7 0,-9 0 2 0,10-3-6 15,-6 1 2-15,3 2-2 0,-1-1 6 0,2 0-3 16,-1-2 3-16,5 1 0 0,-1 0 0 0,-2 1 0 0,0-1-1 16,5-1 1-16,-2 1 1 0,2 1-8 15,-4 0 7-15,9 0-2 0,-5-1 2 0,4 0 9 16,0 2 7-16,2 0-5 0,2 0-5 0,0 0-8 0,6 0 1 15,0 0-3-15,-1 0 3 0,2 0 1 0,1 0-4 16,-1-2 3-16,3 4-1 0,-3 0-7 0,6 0 6 16,-4-1-1-16,3-1-3 0,-2 0 1 0,1-1 3 15,4 2-6-15,2-1-3 0,-3 0 0 0,2-1-3 16,-1 1 2-16,-1-2 2 0,2 6-5 0,-1-3-7 16,4-1-1-16,-4 0-2 0,14 0-6 0,-10 0 1 15,-4 0-1-15,-1-1 3 0,-3 0 1 0,0 0 5 16,2 1-2-16,-3-2-1 0,-2 0 1 0,1 0-2 15,-4 1 7-15,-4 2-7 0,4-2-1 0,-6 1 6 16,1 1 1-16,0 1-7 0,0 0 5 0,4 0 1 0,-4 1-2 16,-4 0 0-16,5-1 1 0,-1 0-8 0,5 1 8 15,-8 1-3-15,10-1 4 0,-2-1 0 0,1-2 0 16,-5 0 2-16,8 2-7 0,-3-1 3 0,4-1 4 16,-2 3 0-16,2-4-4 0,0 1 1 0,-1 2 6 15,-3-2-3-15,2 1-1 0,-1-1-8 0,-10 0 9 16,3 2 1-16,-2-4 1 0,2 4-2 0,-3-2 1 15,-1 3 0-15,-1-2 3 0,-2 0-1 0,-2 0 1 0,2 1 4 16,-1 0 0-16,-1-2 3 0,1 3-1 0,0-2-3 16,0-1 1-16,4 1-1 0,-3 1 3 0,4 0 3 15,0-2 1-15,2 0-5 0,-2 3 3 0,2-6 1 16,-1 3-3-16,2 0-9 0,4-1 8 0,2 0-10 16,-7 1 7-16,7 1 0 0,-1-1 1 0,3 0-3 15,-2 1-4-15,-8-2 7 0,10 1-9 0,-9 1-1 16,8-2-5-16,-3 2-8 0,-3-1-3 0,-2 3 1 15,7-6-2-15,-5 3 3 0,-4 0 1 0,0 0 1 16,2 0 3-16,-1-1-1 0,-2 0 3 0,1-1 3 16,-2 0-15-16,3 1 14 0,-2-1 3 0,0 0-3 0,1-1 3 15,2-1-6-15,9-1 7 0,-9 2-5 16,8 0 6-16,-8 0-3 0,8-1 0 0,-2 0 2 0,0-1 2 16,-7 2-2-16,2 2 1 0,-1-3-3 0,0 2 4 15,-1-1-8-15,-2-1 5 0,0 3 0 0,0-2 0 16,0 2 0-16,-4 0 3 0,5-1-2 0,-2-1 0 15,-2 1-4-15,-1 2 9 0,-2 2-5 0,0-1 5 16,-1-1-8-16,1 0-32 0,-1 2 18 0,0 0-1 0,-2-1-6 16,0-1 6-16,1 0-10 0,0 2 7 15,-2-3 6-15,2 1-1 0,2 1-11 0,-2-1 14 0,-2 0 7 16,3 0-2-16,-2 2-1 0,2-2-4 0,1 0 4 16,-4 0 10-16,1 0-7 0,2-3-4 0,-3 3 19 15,-2-1-14-15,3 1 13 0,-1-1 1 0,-2 1-5 16,-6 0 6-16,13 0-2 0,-13 0 0 0,5-2 4 15,-5 2-9-15,9 0 9 0,-9 0-4 0,0 0 6 16,0 0-12-16,0 0 5 0,0 0 9 0,0 0-5 16,5 2-4-16,-5-2-5 0,0 0 8 0,0 0-1 15,0 0 0-15,0 0-4 0,0 0-28 0,0 0-26 0,0 0-67 16,-17 2-76-16,17-2-210 0,0 0 93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29:42.2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13253 5866 126 0,'0'0'144'0,"0"0"-9"0,0 0-15 0,0 0-15 16,0 0-9-16,0 0-8 0,0 0-9 0,0 0-10 15,0 0 0-15,0 0-5 0,0 0-2 0,0 0 7 0,0 0-3 16,0 0-1-16,0 0-1 0,0 0 7 0,0 0-2 16,0 0 5-16,0 0 1 0,0 0 0 15,0 0-3-15,0 0-2 0,0 0-1 0,0 0-12 0,0 0-4 16,0 0-4-16,0 0-9 0,0 0-4 0,0 0-3 16,-14 0-4-16,14 0-5 0,0 0 0 0,0 0-1 15,-5 1 0-15,5-1-3 0,-4 3-3 0,4-3-3 16,-4 1-3-16,-1 2 3 0,5-3-6 0,-5 1 0 15,0 0 2-15,1 1-1 0,4-2-3 0,-13 3 2 0,7-2-3 16,-3 1 1-16,0 0 2 0,-4-2-5 0,3 2 4 16,-1 1-3-16,-2-1-2 0,3 0 0 0,-1 0 2 15,0 1-2-15,-2-3-1 0,2 3-1 0,-2-2 2 16,1 0-1-16,-3 2-3 0,1-3 4 0,-4 4-1 16,1-3-2-16,0 0 2 0,4 2 2 0,-4 0-1 15,4-3-1-15,-2 1 0 0,-4-1-2 0,6 3 2 16,-1-3 2-16,0 2 1 0,1-2-2 0,2 1 0 15,-1-1-1-15,2 0-1 0,-3 0 0 0,3 0 0 16,-4 0-9-16,5 0 10 0,0 0 1 0,0 0 1 0,-2 2-2 16,4-2-2-16,-1 0 2 0,-3 0 3 0,5 0-6 15,6 0 3-15,-13 0 0 0,4 0 0 0,1 0-1 16,-2 0 2-16,2 0 3 0,2 0-4 0,6 0 2 16,-12 2 0-16,5-2-3 0,-1 0 3 0,8 0 1 15,-7 0-2-15,7 0 3 0,-11 0 0 0,6 0-7 16,-4 1 0-16,9-1 7 0,-10 0-3 0,10 0-1 15,-8 0 10-15,8 0 2 0,-6 0 2 0,6 0-1 16,0 0 0-16,-9 0-3 0,9 0 0 0,0 0-2 0,0 0 1 16,0 0-1-16,-8 0-3 0,8 0 3 15,0 0-5-15,0 0 2 0,0 0-1 0,0 0 1 16,0 0 2-16,0 0-4 0,0 0 2 0,0 0-3 0,0 0 3 16,0 0-1-16,0 0-3 0,0 0 1 0,0 0 0 15,0 0 3-15,0 0-6 0,-4-3 2 0,4 3-1 16,0 0 1-16,0 0-1 0,0 0-1 0,0 0 1 15,0 0 1-15,0 0-3 0,0 0 0 0,0 0 4 16,0 0-4-16,0 0-11 0,0 0-20 0,0 0-9 16,0 0-21-16,0 0-23 0,9-4-20 0,-5 0-8 15,0 3-33-15,5-4-66 0,-5 3-125 0,1-1-365 0,4-2 163 16</inkml:trace>
  <inkml:trace contextRef="#ctx0" brushRef="#br0" timeOffset="999.34">12640 5843 133 0,'0'0'150'0,"0"0"-14"0,0 0-5 0,0 0-19 16,0 0-7-16,0 0-13 0,0 0-10 0,0 0-6 16,0 0-7-16,0 0-7 0,0 0-6 0,0 0-5 15,0 0-3-15,0 0-8 0,0 0 1 0,0 0 1 16,0 0-4-16,0 0 6 0,0 0-1 0,0 0 5 15,0 0-3-15,0 0 4 0,0 0 3 0,0 0-1 0,0 0-5 16,0 0 4-16,0 0-2 0,0 0-1 0,0 0-1 16,0 0-2-16,0 0 1 0,0 0-2 0,0 0-9 15,0 0 4-15,0 0-8 0,0 0 2 0,0 0-3 16,0 0-4-16,0 0-2 0,0 0-1 0,0 0-2 16,0 0-4-16,0 0 0 0,0 0-3 0,-18 0 0 15,18 0-2-15,0 0-6 0,0 0 4 0,0 0-2 16,-13 2 2-16,8 1-1 0,5-3-2 0,-5 1 2 15,1 0-2-15,-1 1-1 0,0-1 2 0,-3 0-3 16,3 2-2-16,1-3 2 0,-1 2-1 0,-3 1-4 16,2-1 5-16,1 0 3 0,1-1 0 0,-1 1 2 0,-1 0-4 15,0-2 4-15,2 3-5 0,4-3 0 0,-7 2 3 16,7-2-7-16,-4 3 6 0,-1-1-1 0,5-2-1 16,-4 2 2-16,4-2-6 0,-4 3 4 0,4-3-3 15,-2 5 3-15,-2-4-1 0,4-1 2 0,-4 3-2 16,4-3 1-16,-4 2 2 0,4-2-3 0,0 0 5 15,-3 3 3-15,3-3-1 0,0 0 2 0,0 0 1 16,0 0-5-16,0 0 1 0,-4 3 0 0,4-3-3 0,0 0-2 16,0 0 1-16,0 0 0 0,0 0 0 15,0 0-2-15,0 0 1 0,0 0 0 0,0 0-1 16,0 0-1-16,0 0 2 0,0 0-7 0,0 0 3 0,0 0 2 16,0 0 2-16,0 0-1 0,0 0-2 0,0 0 3 15,0 0-2-15,0 0 1 0,0 0-1 0,0 0 0 16,0 0 1-16,0 0-4 0,0 0 1 0,0 0 1 15,0 0-1-15,0 0-3 0,0 0 3 0,0 0-1 0,0 0 2 16,0 0-3-16,0 0 2 0,0 0 4 16,0 0-3-16,0 0 1 0,0 0-2 0,5 5 1 15,-5-5 1-15,2 2 1 0,-2-2 1 0,0 0 0 16,4 3 2-16,-4-3 1 0,4 2-2 0,1 0 0 0,-5-2-5 16,5 3 3-16,-5-3-6 0,3 5 5 15,1-4-1-15,-1 0 2 0,1 1-6 0,2 0 7 0,-2-1-3 16,0 3 1-16,1-1 0 0,2 1 0 0,-2-1 1 15,0 0-2-15,4 1-8 0,-4 2 10 0,4-2 2 16,-4 1-5-16,4-2 3 0,-1 4-1 0,-3-5 2 16,0 3-4-16,0-2 0 0,0 1 3 0,-1-1-4 15,2 1 3-15,-3-1-5 0,3-1 5 0,-3 1-1 16,-3-3 0-16,4 2-1 0,-4-2 2 0,2 3 0 16,-2-3 0-16,4 3 0 0,-4-3-3 0,0 0 3 0,1 2-2 15,-1-2 3-15,0 0 0 0,0 0-3 16,0 0 2-16,0 0-3 0,0 0 3 0,0 0-3 15,4 3 2-15,-4-3 0 0,0 0 0 0,5 1 1 0,-5-1-1 16,0 0-1-16,0 0 1 0,0 0 3 0,6 0-5 16,-6 0-11-16,0 0-29 0,0 0-30 0,0 0-45 15,0 0-76-15,0 0-224 0,1-9-451 0,-1 9 200 16</inkml:trace>
  <inkml:trace contextRef="#ctx0" brushRef="#br0" timeOffset="12297.37">13455 6619 9 0,'0'-4'97'0,"0"4"-3"0,0 0-7 0,0 0 0 16,0 0-10-16,0 0-3 0,0 0-5 0,0 0 1 16,0 0-5-16,0 0-7 0,0 0 3 0,0 0-13 15,0 0 3-15,0 0-4 0,0 0-2 0,0 0-9 16,0 0-4-16,0 0-2 0,0 0-7 0,0 0-1 16,0 0 3-16,0 0 4 0,0 0-1 0,0 0-5 0,0 0-4 15,0 0 1-15,0 0 2 0,0 0 3 16,0 0-4-16,0 0 3 0,0 0-1 0,0 0 0 0,0 0 0 15,0 0-1-15,0 0 1 0,0 0-3 0,0 0-1 16,0 0-2-16,0 0-1 0,0 0-1 16,0 0 2-16,0 0-4 0,-18 5 2 0,14-4-6 0,4-1 5 15,-10 3-5-15,5-3 3 0,1 2-4 0,-1-1-3 16,-4 1 2-16,4 1-4 0,-3 1 1 0,3-2 2 16,-1 1 1-16,3-1 7 0,-7 1 4 0,6 0 2 15,-3 1-4-15,1-2 1 0,0 3-4 0,1-2 2 16,0 1-2-16,-2 1 1 0,0 2 3 0,-1 0-5 0,0-1-1 15,2 1-2-15,-2 0 6 0,2 0-2 0,-2 0-3 16,-2 1-3-16,5 1-2 0,-4-1 4 0,3-1 0 16,-2 2 7-16,3-1 1 0,-3 0-6 0,3 1 1 15,-1-1 0-15,2 1 0 0,0 0-3 0,0 0 3 16,-1 2 5-16,0-2 0 0,0 2-3 0,1-2-3 16,0 1 1-16,-1 2 3 0,1-5-6 0,0 5 2 15,-2 1-3-15,2-1 4 0,0-3-2 0,-1 3-3 0,1 0 1 16,1-2-2-16,-1 2 14 0,-1-2 3 15,1 0 0-15,0-1-1 0,-1 1-3 0,1-3-1 0,0 2-1 16,2-3 2-16,-1 1-5 0,-1-3-3 0,3 1-1 16,-1 0-2-16,0 0 3 0,0-3-3 0,-1 1-4 15,2 0 4-15,1-3-3 0,0 0 3 0,-3 5-2 16,3-5-1-16,-1 4-2 0,1-4 3 0,0 0-2 16,0 0-2-16,-1 3 2 0,1-3-3 0,0 0 0 15,0 0-19-15,-3 2-29 0,3-2-34 0,0 0-58 16,0 0-238-16,0 0-407 0,0 0 180 0</inkml:trace>
  <inkml:trace contextRef="#ctx0" brushRef="#br0" timeOffset="13090.66">13022 6963 112 0,'0'0'162'0,"0"0"-12"0,0 0-11 15,-12-5-14-15,12 5-17 0,0 0-4 0,0 0-11 16,0 0-10-16,0 0-6 0,0 0-6 0,0 0-6 16,0 0-4-16,0 0-4 0,0 0-6 0,0 0 3 15,0 0-7-15,0 0 1 0,0 0 0 0,0 0-5 16,0 0 2-16,0 0-7 0,0 0-5 0,0 0 0 0,0 0 3 16,0 0-4-16,-1-5-1 0,1 5-2 15,0 0 2-15,0 0-5 0,0 0-1 0,0 0-2 16,0 0-2-16,0 0-4 0,0 0-2 0,0 0-2 0,0 0 0 15,0 0 0-15,0 0-4 0,0 0-2 0,0 0 1 16,0 0-2-16,0 0 5 0,0 0-4 0,0 0-1 16,0 0-2-16,12 8 2 0,-12-8-2 0,2 4-3 15,-2-2 4-15,0 2-2 0,0-4 1 0,0 8-2 0,0-3 1 16,3-2 0-16,-3 1 0 0,0 1-2 0,0-1 2 16,1 1-1-16,-1-1-4 0,0 0 5 15,0 3 1-15,0-3 1 0,0 5 4 0,3-4-3 0,-2 0-1 16,0 3 1-16,-1-5 0 0,4 4 4 0,0 0 7 15,-2-3-6-15,2 3 3 0,0-2-2 0,0 0-3 16,-2 0 1-16,1-1-4 0,1 1 2 0,-2-1-3 16,3-1 0-16,-2-1 0 0,-2 1 0 0,2-1-1 15,-1 1-3-15,-2-3 7 0,4 3 0 0,-4-3 0 16,0 0 1-16,0 0 4 0,4 2 6 0,-4-2 0 16,0 0-1-16,0 0-4 0,0 0 0 0,8-5-2 0,-6 2-4 15,-2 3 4-15,5-2 2 0,-1 0-5 16,-4 2 1-16,7-6-2 0,-6 2 4 0,3 1-7 0,0 1 1 15,-1-1 0-15,-3 3-2 0,7-2 3 0,-5-1-1 16,-2 3-4-16,0 0 2 0,5-4-4 0,-5 4 5 16,3-2-5-16,-3 2 0 0,0 0-4 0,5-2 8 15,-5 2-2-15,0 0-3 0,0 0 3 0,0 0-2 16,5-1 2-16,-5 1-2 0,0 0 1 0,0 0-1 16,9 0 2-16,-9 0 1 0,0 0-2 0,0 0 0 15,0 0 0-15,9 1-1 0,-9-1 0 0,0 0 0 16,0 0 0-16,0 0-1 0,0 0 2 0,5-1 1 0,-5 1 1 15,0 0-2-15,0 0-1 0,0 0 0 0,0 0-15 16,0 0-38-16,0 0-40 0,0 0-47 0,0 0-263 16,0 0-435-16,0 0 193 0</inkml:trace>
  <inkml:trace contextRef="#ctx0" brushRef="#br0" timeOffset="22030.75">13491 6570 100 0,'0'0'150'0,"-4"1"-4"0,4-1-7 15,0 0-8-15,0 0-8 0,0 0-4 0,0 0-8 16,0 0-6-16,0 0-2 0,0 0-4 0,0 0-6 16,0 0-7-16,0 0-3 0,0 0-4 0,0 0-3 15,0 0-6-15,0 0-9 0,0 0 0 0,0 0-5 0,0 0-3 16,0 0-5-16,0 0-3 0,0 0-3 0,0 0-3 15,0 0-5-15,0 0-1 0,0 0-3 0,0 0-3 16,0 0-1-16,0 0-5 0,0 0-7 0,0 0 5 16,0 0 3-16,0 0-1 0,0 0 1 0,-9-1-1 15,9 1 3-15,0 0-4 0,0 0 1 0,0 0-1 16,0 0-3-16,0 0-7 0,0 0-2 0,0 0 4 16,0 0-1-16,0 0 1 0,0 0-4 0,0 0 0 15,0 0 0-15,0 0 0 0,0 0 0 0,0 0-2 16,0 0 2-16,0 0-3 0,0 0-2 0,0 0 0 0,0 0 3 15,0 0-4-15,0 0 0 0,0 0 0 0,-9 2 0 16,8 0 2-16,-5 2-1 0,2-4 1 16,-3 2-1-16,2 0-3 0,1-1 4 0,-1 3-5 15,-4-3 4-15,9-1-2 0,-6 2-2 0,2 0 4 0,4-2-1 16,-9 3-3-16,5-3 1 0,-2 2 2 0,6-2-1 16,-7 1 0-16,7-1 1 0,-1 4-2 0,1-4 0 15,-9 1 1-15,7 0-4 0,-2 2 0 0,-2-1 3 16,6-2 3-16,-7 2-3 0,3-1-1 0,4-1 1 0,-6 5 1 15,3-1 0-15,1-1 1 0,2-3-2 0,-6 5-2 16,3-2 1-16,0 1-6 0,1 0 8 16,-2 0-1-16,1 2 2 0,1-3-1 0,-1 4 0 0,-1-2-3 15,2 0-1-15,0-1 5 0,-2 1 0 0,0 0-6 16,1-1 0-16,-1 1 4 0,-1-2 1 0,2 4 3 16,-2-2 0-16,1 0-2 0,0-1 0 0,0 2-1 15,1-1 1-15,-1 1-1 0,-1-1-4 16,4 1 6-16,-3-1 0 0,0 1-2 0,3-1 0 0,-3 1 0 15,3 1 0-15,-3-3 0 0,3 1 1 0,-2 0 0 16,-1 0-2-16,3 0 1 0,-3-3 0 0,3 5-1 0,-2-3 3 16,2 0-5-16,-3 2 5 0,-1 2-1 15,0 1-1-15,4-3 0 0,-3 2 0 0,-3-1 2 0,5-1-4 16,-2 0-1-16,-1 0 3 0,1 0 0 0,0-1-1 16,3 2 0-16,-3-1 0 0,0-1 0 0,3 1-1 15,-2-1 2-15,2 2-5 0,-3-2 3 0,3 2 3 16,-3-2-2-16,3 3 3 0,-3-3-2 0,2 3 1 15,0-3 1-15,-1 5-3 0,-1-3 1 0,-1 3 1 16,1-5-3-16,0 1 2 0,3 2 1 0,-2-1-4 0,1 0-1 16,-1 0 2-16,-1 1-1 0,3 0-1 15,-2-2 10-15,2-1-2 0,0 2-1 0,-2-3-3 0,2 3 1 16,-2 0-2-16,2-4 3 0,-3 2-3 0,3 0 5 16,0-1-5-16,1 0-1 0,-1 1 1 0,-1 0 2 15,1-1 1-15,-2 2-2 0,2-4-5 0,0 1 7 16,1-3-3-16,-3 5-1 0,3-5 5 0,0 4-7 15,0-4 3-15,0 0 0 0,-1 4-5 0,1-4 7 16,0 0 3-16,0 0-4 0,0 0-1 0,0 4 1 16,0-4-1-16,0 0 1 0,-3 5-3 0,3-5 2 15,-1 2 0-15,1-2 3 0,0 0-6 0,0 5-13 16,0-5-16-16,-1 4-16 0,1-4-16 0,0 0-14 16,0 0-17-16,0 0-35 0,0 0-54 0,0 0-181 15,0 0-396-15,0-19 176 0</inkml:trace>
  <inkml:trace contextRef="#ctx0" brushRef="#br0" timeOffset="22731.2">12996 6929 134 0,'0'0'141'0,"0"0"-10"0,0 0-11 0,0 0-13 16,0 0-12-16,0 0-4 0,0 0-12 0,0 0-7 16,0 0-9-16,0 0 2 0,0 0-12 0,0 0-10 15,0 0 7-15,0 0-4 0,0 0-1 0,0 0-9 16,0 0 3-16,0 0-2 0,0 0-3 0,0 0-3 15,0 0-5-15,0 0 8 0,0 0 2 0,0 0-7 0,0 0 2 16,0 0 4-16,8 5-3 0,-8-5-2 16,5 2-2-16,-4 2-4 0,3-1 7 0,-4 0 1 0,3 1-3 15,-2 3 2-15,2-2-5 0,-2 3-5 0,-1-3 2 16,1 2-3-16,2-1-12 0,-2 1 10 0,-1 2-1 16,0-3-4-16,0 2-2 0,3-2 5 0,-3 2-4 15,1-2-1-15,0 1 2 0,-1 0-1 0,3-2-1 16,-2 3-8-16,-1-2 4 0,5 1 4 0,-4-1 0 15,-1-1 3-15,3 0-2 0,-2-1-1 0,-1 1-2 16,3-2 2-16,-2-1-6 0,-1-2 1 0,0 5-3 16,0-5 7-16,1 4-5 0,-1-4 0 0,0 0-3 15,2 3 4-15,-2-3 4 0,0 0 2 0,0 0-3 16,3 1 1-16,-3-1-3 0,0 0 7 0,8 0-7 16,-8 0 0-16,0 0-1 0,13-1-1 0,-13 1 4 0,9-3-2 15,-5 3-3-15,-4 0-1 0,6-2 2 0,-6 2-2 16,6 0 2-16,-6 0-1 0,9-2 1 0,-5 1 0 15,0-1-3-15,1-1 0 0,3 2 2 0,-3-2-3 16,-1 3 5-16,-4 0 2 0,7-5-2 0,1 2-2 16,-3 1 3-16,0-2 1 0,-1 1-2 0,1-1 4 15,0-1 0-15,3-1-4 0,3 0 2 0,1 0-2 16,-4 1 1-16,2 1-3 0,-1-3 4 0,0 3 1 0,1-1-1 16,-1 3 1-16,-1-2-5 0,-2 1-4 0,0 1 4 15,-1 0-4-15,-1 1 3 0,-4 1-1 0,5-4 2 16,-5 4-2-16,4-1 0 0,-4 1-7 0,0 0 6 15,0 0 0-15,0 0 0 0,0 0 2 0,4 5-1 16,-4-5-12-16,-2 7-21 0,0-2-34 0,0-3-36 16,2-2-55-16,-2 5-218 0,2-5-404 0,0 3 179 15</inkml:trace>
  <inkml:trace contextRef="#ctx0" brushRef="#br0" timeOffset="32462.72">17875 8811 22 0,'0'0'134'16,"0"0"-17"-16,-3 3-10 0,3-3-12 0,0 0-11 16,0 0-7-16,0 0-11 0,0 0-7 0,0 0 3 15,-1 2-10-15,1-2-7 0,0 0-8 0,-2 4 4 16,2-4 1-16,0 0 3 0,-3 6-14 0,3-6 10 15,-1 5-1-15,1-5 1 0,-5 2-10 0,5-2-2 16,-3 5 4-16,2-1 4 0,0-1 2 0,-1 2 4 16,1 0-2-16,-1 0-4 0,2 2-1 0,-3 0-3 0,3 3 3 15,-1-2 9-15,-2 3 4 0,3 4-10 16,-3 2-1-16,2-1-4 0,2 1 2 0,-3 0 2 16,-3 1 1-16,4 1-4 0,2-2-1 0,-2 9-2 0,-1-2-1 15,4 2-1-15,-2-1-1 0,0 1-3 0,0-6 0 16,-2 3 0-16,5-4-2 0,-3 0-1 0,0-1-4 15,4 2 0-15,-2-1 0 0,-1-1-1 0,2 1-7 16,-2 0 2-16,2 1 3 0,0-3-3 0,-2 1-4 16,1 2 2-16,0-2 1 0,-1 0 0 0,2 0-5 15,-1-1-1-15,-1 0 1 0,3-1 0 0,-1 1 0 16,-2-5 0-16,1 2-2 0,1-3-2 0,-2 1 4 0,1-1 1 16,-2-3-3-16,1 1-7 0,0-3 5 0,0-1-1 15,1 1 1-15,0-2 0 0,0 0 1 0,-2-1-1 16,0-3-3-16,0 0-25 0,0 0-28 0,0 0-25 15,0 0-29-15,5-17-40 0,-3 9-55 0,-2-9-117 16,5 0-345-16,-2-3 152 0</inkml:trace>
  <inkml:trace contextRef="#ctx0" brushRef="#br0" timeOffset="33869.44">17830 8927 74 0,'0'0'134'16,"0"0"-4"-16,0 0-5 0,0 0-15 0,-1-4-2 15,1 4-4-15,0 0-11 0,0 0-4 0,0 0-4 16,0 0-10-16,-4-5 2 0,4 5-7 0,0 0-8 15,2-4-3-15,-2 4-2 0,-3-3-3 0,3 3-3 16,0 0 2-16,-1-5-9 0,1 5-1 0,1-5 1 0,-1 5-3 16,1-4-10-16,-1 4 5 0,0 0-1 15,0 0 1-15,2-4 0 0,-2 4-7 0,0 0-5 0,-2-5-1 16,2 5-4-16,0 0 2 0,0-6 1 0,0 6 4 16,2-3-3-16,-2 3-1 0,0 0 0 0,1-5-2 15,-1 5-4-15,1-5-1 0,2 3-1 0,-3 2-3 16,8-4 1-16,-2 1-2 0,0 1-1 0,3 1-2 15,4 1 0-15,-2-2-1 0,8 0-3 0,-1-1 2 16,2 2 1-16,1 0-2 0,0 2 1 0,-2-2-3 16,0 1 1-16,2 0-1 0,-1 0 1 0,-1 0-3 15,-1-2 3-15,-4 2 0 0,-2 0 0 0,-1-1 1 0,-1 1-3 16,-1-1 0-16,0 1 2 0,0-1-3 0,-3 1 1 16,6-1 3-16,-7 1 3 0,5-2 0 0,-3 2-6 15,-1 0 5-15,2-2-1 0,-2 0 1 0,2 1-1 16,-2 1-2-16,-6 0 0 0,12 0 3 0,-6 0-1 15,-6 0-5-15,10 0 4 0,-3 0-3 0,-2 1 0 16,-5-1-2-16,10 4 4 0,-6-4-3 0,1 2 0 16,-5-2 0-16,6 1-1 0,-2 0 5 0,-4-1-6 15,6 4 2-15,-6-4-3 0,6 1 4 0,-4 0 1 16,-2-1 0-16,7 3-3 0,-7-3 2 0,5 1 0 0,-1 0 3 16,-4-1-1-16,7 2 1 0,-7-2-4 0,3 1 1 15,-3-1-2-15,0 0 0 0,6 2 1 0,-6-2 0 16,0 0 0-16,4 2 3 0,-4-2-4 0,0 0 1 15,0 0 1-15,5 2-4 0,-5-2 1 0,2 3 0 16,-2-3 1-16,0 0 1 0,0 0 0 0,0 0 0 16,0 0 0-16,0 0-1 0,0 0 2 0,2 2-1 15,-2-2 1-15,0 0-2 0,0 0 4 0,0 0-5 16,0 0 0-16,0 0 3 0,0 0-1 0,0 0 0 16,0 0 0-16,0 5 0 0,0-5 1 0,0 0-2 15,-2 5 1-15,2-5 0 0,0 7-3 0,0-7 0 16,0 5-1-16,0-2 5 0,0 1-1 0,-2 1-3 0,4-2 2 15,-2 2 2-15,0 2-4 0,2-3 5 0,-2 2 2 16,0 1-6-16,0 2 2 0,3-1 3 0,0 5-1 16,-3-2-2-16,0 0-1 0,2 2 2 0,0-1-3 15,-2 5 7-15,0-2 0 0,0 2 0 0,1 0-3 16,2 2-1-16,-6-1 2 0,6 5-1 0,-3-3 0 16,1-2 1-16,-1 0-1 0,0 1-2 0,-1-2 6 15,1 0-3-15,1 1-3 0,1-1 1 0,0 1-4 0,-4-2 6 16,2 0-7-16,2-2 7 0,-1 3 2 0,-1-4-4 15,3 3 2-15,-3-5-5 0,0 2 5 0,1-1-10 16,2 0 7-16,-3 1 2 0,1-2-2 0,-1-1 3 16,4 2 1-16,-4-4 1 0,5 1 0 15,-5 1-10-15,1-3 10 0,-1 0-2 0,4-2 0 0,-4 0-4 16,1 0 7-16,-2 0-5 0,2-3-5 0,-1 4 7 16,3-4 0-16,-3-2 0 0,0 4-2 0,0-4-1 15,-3 4 2-15,3-4-5 0,3 4 4 0,-3-4-2 16,0 0 2-16,-3 7-2 0,6-5 1 0,-3 3 0 0,0-5-4 15,0 5 5-15,1 0-1 0,-1-5-2 0,0 5 2 16,0-1 3-16,0-4-2 0,0 3-2 16,0-3 1-16,0 0 2 0,0 5 1 0,0-5 0 0,0 0 1 15,0 0 0-15,0 0 12 0,0 5 10 0,0-5 3 16,0 0-2-16,0 0-1 0,0 0-3 0,0 0-8 16,0 0 5-16,0 0 0 0,0 0 1 0,0 0-9 15,0 0 2-15,0 0 1 0,-6-11 6 0,6 11 0 16,0 0-3-16,0 0-6 0,0 0-1 0,0 0 5 15,0 0-3-15,-3-2-3 0,3 2-3 0,0 0 3 16,0 0-2-16,0 0-1 0,0 0 0 0,0 0-7 0,0 0 7 16,-9-2-2-16,9 2 0 0,-10 3-2 0,5-2 0 15,-3-1-2-15,-4 0 4 0,0 1-1 0,-2-2-6 16,1 2 9-16,-3-1 6 0,2 0 0 0,0 0 5 16,-3 2 2-16,-2-2 3 0,1 3-1 0,-1 1-2 15,-3-3 2-15,5 1-2 0,-2 0-1 0,0 0-2 16,4-1 0-16,2-1-5 0,-6 3 7 0,2 1-5 15,4-2 3-15,3-1-4 0,-1 0 0 0,-1-1-1 16,6 0 0-16,-3 1-1 0,1-1-7 0,-5-1 5 16,7 0 2-16,-2 0-6 0,8 1-24 0,-10-2-24 15,6 1-41-15,4 1-46 0,-9-4-72 0,9 4-279 0,-1-2-522 16,1 2 231-16</inkml:trace>
  <inkml:trace contextRef="#ctx0" brushRef="#br0" timeOffset="52425.41">19007 8932 48 0,'0'0'192'0,"0"-4"-19"0,0 4-12 0,-2-3-10 16,2 3-15-16,0 0-12 0,-2-5-10 0,2 5-7 15,0 0-13-15,0 0-6 0,0 0-7 0,0 0-2 16,0 0-5-16,0 0-3 0,6-2 0 0,-6 2-2 16,0 0-3-16,0 0-4 0,0 0-1 0,0 0 1 0,0 0 13 15,0 0-6-15,0 0-3 0,0 0-6 16,0 0-3-16,0 0-4 0,0 0-6 0,0 0-6 0,0 0-2 15,0 0-4-15,0 0-7 0,0 0-2 0,0 0-1 16,0 0-4-16,0 0 1 0,0 0-3 0,0 0-5 16,-2 14 2-16,2-11 5 0,2 2 0 0,-2 2-3 15,0-3 1-15,0 2-3 0,0 2 2 0,0-2-3 16,0 4 2-16,0-5 1 0,-2 4-5 0,2 1-10 16,0-1 22-16,-4 1 0 0,3 2 4 0,-1-2-5 15,0 2-1-15,2 5 0 0,-2 0-1 0,0 0-1 0,0 2-2 16,-1-3-1-16,1 0-2 0,-1 0-1 0,2 0 0 15,0-4-3-15,-1-1-1 0,0 2 0 0,1-2-3 16,-2-1 0-16,3 1 1 0,-3-2-6 0,1 3 6 16,-1-6-3-16,2-1-1 0,0 2-2 0,-1-3 2 15,2 0 0-15,-2-1-6 0,1 2 8 0,1-5-5 16,0 0 3-16,-3 7-2 0,3-7-6 0,3 3 6 16,-3-3-12-16,0 0-16 0,0 0-25 0,0 0-17 15,0 0-25-15,0 0-26 0,0 0-26 0,0 0-33 0,0 0-63 16,0 0-167-16,0 0-441 0,0 0 196 15</inkml:trace>
  <inkml:trace contextRef="#ctx0" brushRef="#br0" timeOffset="52911.73">18934 9032 152 0,'0'0'157'16,"2"-3"-17"-16,-2 3-5 0,3-5-16 0,1 3-12 16,-1-1-8-16,0 0 0 0,2 0-8 0,0 0-4 15,0 0-1-15,-1 3 2 0,-1-4-1 0,4 3-1 16,-3-2-5-16,1 1-7 0,1-2-4 0,-1 1-2 15,4 1-6-15,0 0-5 0,0 1-1 0,0 1-5 16,0-2-6-16,5 1-2 0,-5 0-7 0,0 2-6 16,5-2-1-16,-4 1-2 0,2 1-2 0,-6-1-1 0,3 0-9 15,-2 1-2-15,0-1 1 0,-1 2 2 16,1-2-2-16,-2 3-9 0,1-1 7 0,1 2-1 0,-3-1-8 16,-1 0 7-16,1 0-2 0,1 1 1 0,-2-1 0 15,-2 4 3-15,1-2 3 0,-4 2 2 0,1 0 0 16,0 0 0-16,-2 3 3 0,-1-2 8 0,-1-1-6 15,0 1 1-15,-1 1-2 0,-1-2-3 0,0 0 3 16,0 1 3-16,0 0 3 0,0-2-4 0,2 1-3 0,-4 0-5 16,5-2 4-16,-2 0-3 0,1 0 2 15,0-1-8-15,1 2 4 0,-4-2-11 0,4-2 10 0,-2 3-4 16,2-4-3-16,-1 1-13 0,0-1-29 0,5-1-23 16,-8 1-28-16,8-1-36 0,-4-4-41 0,-1-1-64 15,4 2-138-15,1-3-396 0,0 6 175 0</inkml:trace>
  <inkml:trace contextRef="#ctx0" brushRef="#br0" timeOffset="53718.34">19171 9174 77 0,'0'0'206'0,"0"0"-25"0,0 0-15 0,2 2-13 16,-2-2-13-16,4 4-20 0,-1-1-9 0,-1 0-10 16,1 0-15-16,1 1-7 0,0 2-3 0,-1-1-7 0,2 1-10 15,-2-1-6-15,-1 1-4 0,1-2-5 16,-2 1-7-16,3 0 0 0,-4 0-1 0,2-1 12 16,-1 1-4-16,-1 2-6 0,0-2 3 0,0 2-2 15,-1-2-6-15,1 3 0 0,-2-4-5 0,0 1-2 0,0 0 0 16,1-1-4-16,-2 0-5 0,2 0 3 0,0-1-1 15,1-3 3-15,-3 4 9 0,3-4 9 0,0 0-5 16,-5 3 0-16,5-3 7 0,0 0 5 0,0 0 2 16,0 0-4-16,-9-7-8 0,8 2 0 0,1 0 0 15,-1 0-1-15,0-2-1 0,1 2-8 0,1-2-2 16,0 1-5-16,0 0-3 0,2-1 3 0,1-1-2 16,-2 3-1-16,3-1-3 0,-1 0-5 0,3 0 1 15,-1 0 1-15,3 0 1 0,-3 1-1 0,2-1-4 0,1-1-1 16,0 4-1-16,1-1 1 0,-1 1-2 0,-1 0 0 15,-1 0-1-15,1 2-1 0,0-1 1 16,-8 2 1-16,14 0 1 0,-8 0-2 0,1 0-3 0,-1 2-1 16,-2 0 1-16,3 0-2 0,-1 1 4 0,-1-1-3 15,-1 1 1-15,-1 2-7 0,1-2-5 0,-1 2 2 16,2 0 0-16,-3-3-2 0,1 2-11 0,0-1 4 16,-2 1 6-16,3 0-1 0,-3-2 4 0,-1-2 0 15,3 4 1-15,-3-4 0 0,1 3 3 0,-1-3 0 0,0 0 1 16,0 0 1-16,0 0 0 0,0 0-5 15,0 0 9-15,0 0 0 0,0 0 5 0,0 0 5 0,0 0 3 16,0 0 3-16,0 0 1 0,0 0-3 0,0 0-2 16,0 0 0-16,-14 0-1 0,10 3 0 0,0 1-2 15,0 1-1-15,2-3 0 0,-2 5-2 0,0-3 2 16,0 1-2-16,2 1-3 0,-2-1 4 0,0 4-4 16,2-4 4-16,-1 2-3 0,3-1-2 0,0-1 3 15,0 1 0-15,1-1-3 0,1-2 1 0,2 2 1 16,0 0 2-16,1-3-1 0,3 0-2 0,-1 0-6 0,1-2 6 15,3-2 3-15,0 2-1 0,-1 0 0 0,-3-3-4 16,-1 1 1-16,8-2-1 0,-9 1 2 16,-1 1-6-16,1-1 9 0,0 0-9 0,3 1 15 0,-3-2 3 15,-1 2 8-15,-1-1-8 0,0 1 4 0,0-2 2 16,-3 4 1-16,4-7 4 0,-4 3-4 0,0 4-5 16,-3-5 2-16,-1 0-1 0,1-2 0 0,1 4-1 15,-3-1-5-15,1-3 1 0,1 3-2 0,0 0-2 16,-1-1-1-16,-2 0-1 0,3 1 2 0,-3 1-5 0,1-1 0 15,2 2 0-15,-3-1-14 0,3 0-34 16,3 3-21-16,-5-5-40 0,1 4-46 0,2-2-58 0,2 3-278 16,-2-5-527-16,2 5 232 0</inkml:trace>
  <inkml:trace contextRef="#ctx0" brushRef="#br0" timeOffset="54144.89">19692 9213 128 0,'5'-4'160'0,"-5"4"-10"15,4-3-4-15,-4 3-9 0,0 0-6 0,5 0-1 16,-5 0-7-16,0 0-6 0,0 0-5 0,5-3-5 15,-5 3-1-15,0 0-2 0,0 0-4 0,0 0-3 16,0 0 3-16,0 0-2 0,0 0-4 0,0 0-1 16,0 0-6-16,-14 8-3 0,10-4-5 0,-1-1-3 0,-1 2-6 15,-2-2-6-15,3 2-4 0,-4 2-3 0,0-1-8 16,0-1 3-16,3 3-9 0,-3 0-5 0,1-2-4 16,2 4-2-16,1-5-4 0,1 1-3 0,1 1-4 15,2-2-3-15,0 1 0 0,-2 0-2 0,4 0-2 16,-2-2 1-16,2 3 1 0,2-4-3 0,1 0 2 15,0 2-1-15,2-2-5 0,2 0-2 0,-1 0 1 16,1-3-2-16,0 3-2 0,3-3-2 0,0 0-13 16,-2 0-17-16,0 0-21 0,2-2-13 0,-6 1-18 15,8-1-18-15,-2 1-18 0,-2-2-12 0,2-1-22 0,0 0-19 16,-2-1-41-16,-1 2-158 0,-2-2-399 0,2 0 177 16</inkml:trace>
  <inkml:trace contextRef="#ctx0" brushRef="#br0" timeOffset="54962.65">19883 9260 153 0,'0'0'200'0,"0"0"-14"0,-4-7-13 16,4 7-8-16,0 0-11 0,-4-4-9 0,4 4-1 0,-3-2-11 15,3 2-7-15,-5-4-10 0,5 4-7 0,0 0-12 16,0 0-6-16,-2-4-7 0,2 4-6 0,0 0-8 15,-4-4-3-15,4 4-2 0,0 0-6 0,-5 0-1 16,5 0-4-16,0 0-6 0,0 0-5 0,0 0-4 16,0 0-6-16,-9 0-1 0,9 0-4 0,-4 5-1 0,1-1-1 15,-2-1 0-15,2-1-4 0,-1 2 0 16,0 0-3-16,-1 3-2 0,1-2 2 0,0 0-8 0,-1-1 1 16,1 1 1-16,2-2-4 0,-1 1 0 0,2 1-1 15,-1 0 0-15,1-1-2 0,0 0 1 16,1-4 2-16,-1 6-5 0,1-6 3 0,0 3 0 0,0-3-2 15,0 0 0-15,2 5-1 0,-2-5-1 0,4 0 2 16,-4 0-2-16,0 0 0 0,0 0 1 0,14-3-3 16,-14 3 2-16,6 0 0 0,-6 0-3 0,11-2-1 15,-5 2 1-15,0-1 1 0,-1 0-1 0,-5 1-5 16,13-1 7-16,-6-1-2 0,0 0 1 0,0 2-2 0,-7 0 1 16,13 0 0-16,-5 0-6 0,-4 0 9 15,-4 0-2-15,0 0-1 0,9 0 2 0,-9 0-2 0,5-2 4 16,-5 2-1-16,0 0-2 0,4-1-1 0,-4 1 2 15,0 0-1-15,0 0-3 0,0 0 3 0,0 0-2 16,10 1 2-16,-10-1-2 0,4 2-2 0,-4-2 4 16,5 4-1-16,2-3-1 0,-7-1-2 0,9 0 3 15,-3 2 0-15,2-2 1 0,-3 0 4 0,3 2-3 16,-1-2-1-16,-1 0-2 0,2 0 0 0,-1 2 4 16,-1-2-4-16,2-2 3 0,-8 2-2 0,11-3 0 0,-6 1 0 15,1-2 0-15,0 1-1 0,0-1 1 0,-1 1 4 16,0-3-1-16,1-1-4 0,0 1 2 0,0-4 1 15,-1 3-2-15,3-3 0 0,-3 0 0 0,-1 2 0 16,0 0 0-16,0 1 2 0,-2 1-1 0,2-1-3 16,-4 2 0-16,1-4 0 0,1 3 16 0,-2 1 4 15,0 1 2-15,-2-1 2 0,1 2-3 0,1 3-2 16,0-5-3-16,0 5 1 0,-6-4-1 0,6 4-3 16,-8-2 0-16,8 2-2 0,0 0-2 0,-13 6-2 15,9-3 6-15,2 0-11 0,-1-1 8 0,-1 1-4 0,-1 0 2 16,4 3-2-16,0-1-1 0,0-2-1 0,-1 4-3 15,2-2 3-15,0 2 1 0,0-2 1 16,2 3 0-16,-1 1 1 0,1-1-1 0,3-2-2 0,-1 1 0 16,0 2-2-16,1-3 1 0,-1 4-1 0,-3-5 0 15,3 1 0-15,-2 2 2 0,0-3-1 0,4 2-1 16,-4 0 2-16,0-4 1 0,-1 1-3 0,2 2 2 16,0-4 1-16,-3 2-5 0,2-3 3 0,-2 3 1 0,0-4-1 15,1 4 0-15,-1-4-4 0,0 0-2 0,-1 6 7 16,1-6-1-16,0 0-1 0,0 0-3 15,0 0-17-15,-4 1-28 0,4-1-19 0,0 0-42 0,0 0-35 16,0 0-41-16,-7-10-51 0,5 7-190 0,2-2-461 16,0 0 204-16</inkml:trace>
  <inkml:trace contextRef="#ctx0" brushRef="#br0" timeOffset="55511.45">20244 9106 102 0,'-2'-5'306'0,"-2"1"-22"0,2 1-17 15,2 3-12-15,-3-4-23 0,0 1-26 0,3 3-18 16,0 0-18-16,0 0-19 0,0 0-11 0,0 0-18 16,0 0-12-16,0 0-9 0,0 0-11 0,18 10-9 15,-17-6-7-15,3 1-8 0,-1 3-7 0,-1-4-2 16,1 2-4-16,0 3-7 0,3 2-5 0,-4 0 4 15,-2 3-7-15,0-4-1 0,0 0-1 0,2 4-5 0,-2-3-2 16,0 0-1-16,-2 0-5 0,1 2 0 0,0-2-4 16,-1-1-1-16,0 3-1 0,-2-4-6 0,3 2 2 15,0-2-1-15,-1-2-2 0,0-1-3 0,-1 1 3 16,3-3-5-16,-1 1 1 0,0-2-2 0,1-3 1 16,-3 4-7-16,3-4-1 0,-3 5-5 0,3-5 0 15,0 0-3-15,0 0 5 0,0 0-1 0,-6-12-1 16,6 12 0-16,-1-5 2 0,1 0-7 0,0-1 8 0,0 3 4 15,0 3-3-15,1-6 2 0,0 0-1 0,-1 3 0 16,3-1 0-16,-1 0 0 0,1 2 1 0,2-1 0 16,0-1 0-16,-1 4 2 0,5-2-7 0,-1 1 7 15,-1 1-2-15,2-1 2 0,1 1 0 0,2 1-1 16,1 0-1-16,-2 1 2 0,-3 0-1 0,0 1 0 16,-1 0 0-16,-2-1-1 0,2 1-2 0,-2-2 3 15,0 3-2-15,-4 2 0 0,3-3 3 0,-3 1 1 16,-1 0-2-16,3 2-1 0,-3-6 2 0,0 7 3 0,0-4-1 15,0 2-4-15,-4-1-1 0,4-1 4 0,0-3-1 16,-1 7 2-16,1-4-4 0,0-3-1 0,0 0 5 16,-3 5-2-16,3-5 2 0,0 0 0 0,0 0-4 15,0 0-26-15,0 0-24 0,0 0-22 0,-6-15-41 16,6 10-39-16,0-2-33 0,0-5-69 0,-1 2-182 16,1-2-474-16,0-5 210 0</inkml:trace>
  <inkml:trace contextRef="#ctx0" brushRef="#br0" timeOffset="55689.38">20437 9128 182 0,'0'0'286'0,"1"-4"-25"0,-1 4-24 16,0 0-10-16,0 0-21 0,0 0-20 0,0 0-17 16,0 0-17-16,0 0-19 0,0 0-12 0,0 0-12 15,0 0-18-15,16 7-2 0,-11-5-20 0,-3 0-40 16,2 0-45-16,0 1-53 0,0-1-45 0,-4-2-85 15,6 2-160-15,-3 1-388 0,-3-3 172 0</inkml:trace>
  <inkml:trace contextRef="#ctx0" brushRef="#br0" timeOffset="56961.88">20507 9214 11 0,'5'-1'152'0,"1"-1"-13"0,-6 2-15 15,12-5-11-15,-5 3-11 0,0 1-9 0,1-1-10 16,-3 0-8-16,3 1-2 0,-8 1-3 0,11 0-8 0,-7-1-7 16,-4 1-7-16,9 0 1 0,-9 0-1 0,5-3-2 15,-5 3 2-15,8 0-2 0,-8 0 4 0,0 0 3 16,0 0-5-16,0 0-3 0,0 0 0 0,6 0-6 15,-6 0-8-15,0 0 8 0,0 0-2 0,0 0 0 16,0 0 3-16,4 4-1 0,-4-4-3 0,0 0 4 16,0 0-8-16,4 1 11 0,-4-1 3 0,0 0 3 15,3 5 2-15,-3-5-26 0,2 2 5 0,-2-2-4 16,0 0 2-16,0 5 3 0,0-5-2 0,3 4-4 0,-2-1 3 16,-1 1 10-16,0 0 1 0,4 1-3 0,-4-1-4 15,0 1 2-15,0 2-1 0,-4 0-4 0,4 3-3 16,-1-1-2-16,-2 1-1 0,3-3-2 0,-1 5-1 15,1-4-5-15,-1-2 2 0,1 0-3 0,-3 1-2 0,-1-2 2 16,4 0-1-16,0-1-1 0,0 0-1 16,0-4 1-16,-1 6 5 0,1-6 7 0,0 0 4 15,1 3 0-15,-1-3 1 0,0 0-1 0,0 0-4 16,0 0 3-16,13-12-5 0,-5 7 1 0,-1-1 0 0,2-2-6 16,0 2-1-16,-1-3-2 0,1 2-2 0,-3 2-1 15,4-3-4-15,-2 3 0 0,0 1 2 0,1-4 0 16,-2 5-2-16,0-1-4 0,0 3 3 0,-1 0-5 15,0-2 1-15,0 3-1 0,-6 0 8 0,9 0-5 16,-1 0-3-16,-5 3 0 0,4-2 0 0,-7-1 1 16,6 1-3-16,1 1 0 0,-2 0 1 0,-1 1 2 15,0 2-1-15,-2-1 0 0,-1-1 0 0,3 0 2 16,-1 3-3-16,-2-1 3 0,-1-1-2 0,3 0-2 0,-2 1 3 16,-2 0-3-16,1 0 6 0,1-1-3 0,-1 3-3 15,-1-4-1-15,1 0 1 0,0-3 0 0,1 8-1 16,0-4 2-16,-1-1-12 0,4-1-16 0,-4-2-20 15,4 3-31-15,-4-3-30 0,10 1-31 0,-10-1-22 16,12-4-44-16,-6 1-22 0,3-2-164 0,1-2-422 16,-1 0 186-16</inkml:trace>
  <inkml:trace contextRef="#ctx0" brushRef="#br0" timeOffset="57594.56">21001 9256 52 0,'2'-4'218'0,"-2"4"-17"0,0-3-11 16,0 3-7-16,1-5-13 0,-1 5-19 0,0 0-13 15,0 0-17-15,0 0-10 0,0 0-13 0,0 0-9 16,0 0-11-16,0 0-6 0,0 0-9 0,0 0-5 16,0 0-5-16,0 0-7 0,0 0-4 0,0 0-2 15,-10 12-4-15,5-9-3 0,4-1-1 0,-3 2-3 16,0-1-5-16,2 0-1 0,-1 2-4 0,-1 1 1 16,4-3-6-16,-5 0 1 0,5 3-1 0,-3-1-3 0,2-1 0 15,1 1-2-15,0 1 2 0,0-3-3 0,0 2-2 16,1-3 3-16,3 1-1 0,0 1 0 15,0-2-2-15,-4-2-2 0,9 5-2 0,-4-4 2 0,0-1-1 16,2 0-1-16,0 0 2 0,1-1-2 0,1-1 0 16,-3 0 0-16,2 0-2 0,2-3 1 0,-1 2 0 15,0-2 1-15,0 2-1 0,2-3 1 0,-2 1-2 16,1 2 1-16,0-2-3 0,-4 0 2 0,4 1 1 16,2 1 0-16,-3-4 0 0,2 3 1 0,1-1 1 15,-1 1-3-15,0-2 0 0,-1-1 0 0,-3 2 0 0,5-2 1 16,-1 2 0-16,-2-3 0 0,0-1-1 0,4 1 2 15,-5-1-1-15,1-1 1 0,-3 0 4 16,0 1 0-16,-1-1 7 0,-2 3 2 0,2 0-1 0,-4-1-2 16,1 1 7-16,-1 2 6 0,0 0 1 0,-1 1 2 15,0 4 1-15,-1-8 0 0,0 4-4 0,1 4 0 0,-4-6-2 16,3 2-2-16,1 4 0 0,-6-3-2 16,6 3-3-16,-11 0 0 0,6 0-1 0,-3 3-1 0,2-3 0 15,-2 2-1-15,2-2-1 0,1 2 0 16,-2 1-2-16,1 0 2 0,-3 0 0 0,4 1-2 15,-5 2 1-15,4-2-3 0,1 4 1 0,-1-2-1 0,0 4 0 16,3-1 2-16,-1 3-1 0,2-2 5 0,2 0 6 16,-2 4-5-16,2-6-2 0,0 4 1 0,2 0-1 15,0 0-3-15,-2 1 9 0,4-3-10 0,1 3 5 16,-1 1-6-16,2-4-3 0,-1 2 4 0,1-2-1 16,1 0-3-16,-3-2-3 0,1 1 2 0,3-1 2 15,-2 0-3-15,-2-2-2 0,1-2-2 0,-1 2-4 16,-1-2-16-16,0-2-12 0,0 1-12 0,-2-1-14 0,2 1-19 15,-3-3-21-15,0 0-25 0,5 3-31 0,-5-3-28 16,0 0-31-16,0 0-173 0,0 0-418 0,-4-13 186 16</inkml:trace>
  <inkml:trace contextRef="#ctx0" brushRef="#br0" timeOffset="57837.21">21194 9286 57 0,'0'0'230'0,"0"0"-15"15,0 0-15-15,0 0-13 0,0 0-12 0,7-3-12 16,-7 3-12-16,10 0-5 0,-2 0-9 0,1 2-12 0,4-1-13 16,-3 1-9-16,2 0-11 0,-1 3-10 0,1-2-9 15,-1 1-6-15,-2-2-8 0,1 2-6 0,-2-2-5 16,0 2-4-16,-2-1-3 0,0-1-5 0,0 1-4 16,0 0-3-16,-2-1-3 0,-1 2-3 0,-3-4-1 15,6 2 0-15,-4 1-6 0,-2-3-1 0,2 3 0 16,-1 0-1-16,-1-3-2 0,-1 8-3 0,1-5-3 15,0 0-14-15,0-3-21 0,-2 5-18 0,2-5-29 16,0 4-41-16,0-4-47 0,0 0-236 0,-4 3-432 0,4-3 191 16</inkml:trace>
  <inkml:trace contextRef="#ctx0" brushRef="#br0" timeOffset="58045.21">21392 9193 159 0,'-2'-2'281'0,"2"2"-27"15,0 0-22-15,0 0-26 0,0 0-21 0,0 0-17 16,0 0-15-16,0 0-19 0,0 0-8 16,0 0-15-16,0 0-12 0,11 10-11 0,-9-8-29 0,3-2-42 15,-1 1-43-15,2 1-55 0,-6-2-64 0,12 0-192 16,-12 0-365-16,9-2 162 0</inkml:trace>
  <inkml:trace contextRef="#ctx0" brushRef="#br0" timeOffset="58409.03">21546 9268 129 0,'-8'1'254'0,"4"1"-18"0,4-2-14 15,-7 5-20-15,3 0-19 0,0-1-13 0,2 1-8 16,-1 3-14-16,1 1-16 0,-1-2-14 0,3 1-8 16,0 1-14-16,0-1-6 0,0 0-11 0,4 1-9 15,-3-1-6-15,3-2-5 0,0 0-5 0,0 0-7 0,1-3-5 16,4 2-3-16,-3-2 1 0,5 1-8 0,-2-2-3 16,2-2-3-16,-2 0-1 0,1 0-3 15,0-5-3-15,-1 4-3 0,2-4 1 0,-4-1 2 0,-2 1-8 16,3-4 1-16,-3 2-1 0,-1 0-1 0,1-1-1 15,-4 0-3-15,-1-3 1 0,0 5-4 0,1-3 0 16,-1 1 1-16,-1 2-1 0,1-2-1 0,-5 3 0 16,1 1 0-16,3-1 0 0,-3-1-2 0,-1 4 3 0,1-2-2 15,-1 1 3-15,0 2-1 0,-1 0 3 16,6 1-6-16,-7-2 0 0,7 2-14 0,-7 0-25 16,7 0-28-16,0 0-28 0,-7-1-40 0,7 1-46 0,0 0-62 15,0 0-138-15,0 0-411 0,0 0 182 0</inkml:trace>
  <inkml:trace contextRef="#ctx0" brushRef="#br0" timeOffset="58807.73">21760 9285 36 0,'0'0'225'0,"0"0"-19"0,0 0-22 0,5-2-16 16,-5 2-11-16,0 0-5 0,0 0-11 0,0 0-8 0,0 0-12 15,6 4-9-15,-6-4-6 0,0 0-5 0,7 3-2 16,-7-3-5-16,0 0 2 0,5 5-5 0,-5-5-2 16,2 3-4-16,-2-3-5 0,3 2-4 0,-3-2-8 15,5 2-5-15,-5-2-6 0,6 1-7 0,-6-1-3 16,9-3-4-16,-9 3-6 0,14-1-3 0,-9 0-5 16,3-2-2-16,2 2-2 0,3-1-3 0,-4 0-4 15,2-1-1-15,1 2-2 0,-2 0-2 0,-1 1-2 16,0 0 4-16,3 0-5 0,-5 0 0 0,5 0-2 0,-4 0-2 15,2 1 1-15,-3 0-1 0,0 0 1 0,1 1-1 16,-2 0-2-16,-1 3 1 0,1 0-2 0,-1-4 1 16,1 3-2-16,-1-1 3 0,0 2-1 0,-3-3-2 15,0 2 2-15,0-1-2 0,-1-1 0 0,-1-2 3 16,0 8-1-16,-1-4-1 0,1-1 0 0,0-3-3 16,-1 6 5-16,0-2-6 0,1-1 0 0,-3 1 1 15,3-4-12-15,-8 6-16 0,5-5-20 0,0 2-31 16,-1-1-31-16,4-2-47 0,-6 2-52 0,2-1-228 0,4-1-471 15,-9 2 209-15</inkml:trace>
  <inkml:trace contextRef="#ctx0" brushRef="#br0" timeOffset="58986.48">22222 9388 287 0,'0'0'326'0,"0"0"-23"0,0 0-24 16,0 0-26-16,0 0-26 0,0 0-21 0,0 0-24 0,0 0-19 16,0 0-46-16,0 0-57 0,0 0-92 0,0 0-108 15,0 0-233-15,0 0-402 0,0 0 178 0</inkml:trace>
  <inkml:trace contextRef="#ctx0" brushRef="#br0" timeOffset="67793.47">21255 8768 31 0,'0'0'141'15,"0"0"-15"-15,0 0-5 0,0 0-14 0,0 0-7 16,0 0-8-16,0 0-12 0,0 0-3 0,0 0 1 16,-4-3-7-16,4 3-8 0,0 0 0 0,0 0 2 15,0 0-10-15,0 0 3 0,0 0 2 0,0 0-7 16,8-6 0-16,-8 6-1 0,0 0-5 0,1-3 3 0,-1 3-9 15,3-5-3-15,-3 5-5 0,0-7-1 16,0 4-3-16,0 3-4 0,2-6-8 0,-2 2 3 0,0-1-4 16,-2 0 2-16,2-1-5 0,-3 2 2 0,2-3 1 15,-2-2-4-15,-2 1 1 0,1-1-2 0,0 0 0 16,-1 1-1-16,-1-4-3 0,-2 2 3 0,-1 1-5 16,0-6 5-16,-5 1-3 0,1 2-3 0,1-3 0 15,-1 1 3-15,-1 0 2 0,1-1-4 0,-2 0-4 16,-3-2 3-16,0 3 1 0,4 1-3 0,-8-3 0 15,8 3 5-15,-9-3-6 0,5 6 4 0,2-3-9 0,-2 2 10 16,1 1-6-16,-1 1 1 0,-1 0 1 0,2 2-4 16,0 0 4-16,0 3-1 0,-1-1-1 15,0 0 1-15,4 3 1 0,-5-1 2 0,1 2 0 0,0 0-1 16,2 1-5-16,-2 0 0 0,1 0 3 0,-2 1-2 16,0-2 0-16,0 1-2 0,-2 0 5 0,1 0-3 15,-2 0-1-15,2 0 2 0,-9 0-3 0,8-2-3 16,0 2 9-16,1 0-2 0,-1 0 3 0,2 0-5 15,0 2 3-15,6-2 0 0,-1 0 0 0,1 0 0 16,3 0-2-16,3 0-2 0,0 0 1 0,1 0 2 16,6 0-1-16,-8 1 2 0,8-1-2 0,-7 0 0 0,7 0-1 15,0 0 2-15,0 0-3 0,-8 0 2 0,8 0 1 16,0 0-2-16,0 0-3 0,-8 0-15 0,8 0-12 16,0 0-8-16,0 0-13 0,0 0-23 0,0 0-21 15,0 0-36-15,1-6-148 0,-1 6-302 0,7-5 134 16</inkml:trace>
  <inkml:trace contextRef="#ctx0" brushRef="#br0" timeOffset="68263.53">20349 8196 85 0,'0'0'126'0,"0"0"-17"0,0 0-13 0,0 0-3 16,0 0-20-16,0 0-3 0,0 0-11 0,0 0 1 15,0 0-6-15,0 0-1 0,0 0-2 0,-13 8-6 16,9-5-1-16,-3-2-3 0,0 4 4 0,-3 0-8 0,1-2-5 15,0 2 2-15,-1-2-8 0,1 2 1 0,-1 1-1 16,1 0-3-16,1-1-3 0,0 2-2 0,1-1 3 16,0-1-5-16,1 1-3 0,3 0-1 0,0-1 2 15,0 2-1-15,-1-2 3 0,4 0 9 0,0 0-4 16,3 2 9-16,-1 0 7 0,2-1 0 0,3 1-8 16,2 0 6-16,1-2-2 0,1 2-2 0,1-3-4 15,4 3-5-15,-3 1 1 0,4-3-3 0,-7 3 0 0,3-4-5 16,-6 1 2-16,-1-4-4 0,0 3-3 0,4-3-4 15,-6 2 2-15,1-2 4 0,-5-1 1 16,5 2-12-16,-5-2 19 0,4 1 0 0,-4-1-1 0,0 0 1 16,3 3-1-16,-3-3 0 0,0 0-5 0,0 0 0 15,0 0-4-15,0 0-1 0,0 0-2 0,-11 2-4 16,11-2-32-16,-5 2-36 0,5-2-61 0,-9 0-190 16,9 0-341-16,-10 2 151 0</inkml:trace>
  <inkml:trace contextRef="#ctx0" brushRef="#br0" timeOffset="81246.71">13905 11713 86 0,'0'0'127'16,"0"0"-9"-16,0 0-6 0,0 0-12 0,0 0-1 0,0 0-15 16,0 0-5-16,0 0-14 0,0 0-4 0,0 0-4 15,0 0-7-15,0 0 1 0,0 0 0 16,0 0-6-16,0 0 3 0,0 0 0 0,0 0 0 15,0 0-6-15,0 0 3 0,0 0-8 0,-8 2-1 0,8-2-4 16,0 0 1-16,0 0-2 0,0 0 0 0,0 0-2 16,0 0-4-16,0 0-9 0,0 0 5 0,0 0 0 15,0 0-1-15,0 0 3 0,0 0-1 0,0 0 1 16,0 0-4-16,0 0 2 0,0 0-5 0,0 0 0 16,0 0-3-16,0 0 2 0,0 0-2 0,0 0-1 15,0 0-3-15,0 0 2 0,0 0-1 0,0 0 1 0,0 0-2 16,0 0-2-16,0 0 2 0,0 0-1 0,0 0-1 15,0 0 7-15,0 0-4 0,0 0 1 16,0 0-2-16,0 0 2 0,0 0 2 0,0 0-3 0,0 0-3 16,0 0 2-16,0 0 2 0,0 0-2 0,0 0-1 15,0 0-5-15,0 0-2 0,0 0 1 0,0 0 2 16,0 0 0-16,0 0 0 0,0 0 0 0,0 0 3 16,0 0 0-16,0 0 0 0,0 0-1 0,0 0 6 15,0 0-3-15,0 0 0 0,0 0 2 0,0 0 2 16,0 0 3-16,0 0-4 0,19-5-1 0,-12 5 0 15,-7 0 0-15,13-2 1 0,-7-1-4 0,0 3 1 0,4 0-2 16,-3 0 1-16,3 0-3 0,-1 0 0 0,-3-2 1 16,5 2-3-16,-4 0 1 0,2-1-2 15,-2 1 4-15,-1 0-3 0,3 0-3 0,-3-1 3 0,3 1-3 16,-3-1-5-16,-6 1 8 0,7 0 0 0,-7 0 0 16,9-2-2-16,-9 2-5 0,0 0 7 0,8 0-1 15,-8 0-7-15,0 0 4 0,0 0-1 0,6 0 4 16,-6 0-1-16,0 0-5 0,0 0 8 0,0 0 2 15,0 0-2-15,0 0 0 0,0 0-1 0,0 0 3 16,0 0-4-16,0 0 0 0,0 0 2 0,0 0-1 16,0 0-3-16,0 0-9 0,0 0-23 0,-5 7-17 0,5-7-24 15,-4 8-28-15,0-6-38 0,3 1-199 0,-3-2-364 16,4-1 162-16</inkml:trace>
  <inkml:trace contextRef="#ctx0" brushRef="#br0" timeOffset="81751.83">13974 11807 77 0,'0'0'166'0,"0"0"-13"16,0 0-12-16,0 0-11 0,-5-3-14 0,5 3-10 15,0 0-10-15,0 0-9 0,0 0-8 0,0 0-13 16,0 0-3-16,-7-1-3 0,7 1-8 0,0 0-7 16,0 0-7-16,0 0-1 0,0 0-6 0,0 0 0 15,0 0 0-15,0 0-6 0,-4 5-3 0,4-5 1 16,0 0-3-16,0 0-4 0,-2 4 1 0,2-4-5 15,0 0 2-15,0 0 2 0,-3 4-7 0,3-4 4 0,0 0 0 16,0 0 0-16,-1 3-1 0,1-3 0 16,0 0 0-16,0 0 5 0,-4 3-2 0,4-3 1 0,-2 3-2 15,2-3 1-15,0 0-1 0,0 0-2 0,0 0 2 16,0 0 3-16,0 0 2 0,-1 5-2 0,1-5 6 16,0 0 2-16,0 0 4 0,0 0-3 0,0 0 6 15,7 3-3-15,-7-3-2 0,6 0-3 0,-6 0-2 16,11-3-3-16,-6 2-3 0,2-2 4 0,-7 3-5 15,11 0 2-15,-5 0-7 0,1-1 1 0,0 1-2 16,-7 0-2-16,10-3-1 0,-4 3 2 0,-6 0-1 16,9 1-1-16,-9-1-3 0,7 2-14 0,-7-2-20 0,6 1-22 15,-6-1-20-15,7 3-33 0,-6-2-26 0,-1-1-53 16,0 0-119-16,0 0-330 0,0 0 146 0</inkml:trace>
  <inkml:trace contextRef="#ctx0" brushRef="#br0" timeOffset="85452.78">13864 13171 118 0,'0'0'169'0,"0"0"-17"0,0 0-17 16,0 0-17-16,1-6-8 0,-1 6-11 0,0 0-10 16,0 0-9-16,0 0-8 0,0 0-7 0,0 0-8 15,0 0-10-15,0 0 1 0,0 0-4 0,0 0-7 16,0 0 2-16,0 0-3 0,0 0 2 0,0 0 0 15,0 0 4-15,0 0-2 0,0 0 7 0,0 0-6 16,0 0 1-16,0 0 0 0,0 0 2 0,0 0-3 16,0 0-2-16,0 0-4 0,0 0 3 0,0 0-5 0,0 0-3 15,0 0 0-15,0 0 1 0,0 0-1 0,0 0 0 16,0 0-7-16,0 0 5 0,0 0 1 16,0 0-11-16,0 0 6 0,0 0 2 0,0 0 0 0,0 0-1 15,0 0 0-15,0 0-1 0,0 0 2 16,0 0 0-16,0 0 1 0,0 0 0 0,0 0 3 0,0 0-2 15,0 0-6-15,0 0 1 0,0 0-2 0,9-1-3 16,-6 1-1-16,-3 0-1 0,6-5-6 0,2 5 4 16,-3-2-5-16,0 0 4 0,0-1-12 0,4 1 6 15,3 0 0-15,-5 1-1 0,0 1 1 0,4 0-2 16,-5 0 0-16,2-2-4 0,-1 2 4 0,0-1-7 0,-7 1 7 16,12-1-1-16,-6 0-3 0,-1-1 3 0,-5 2-1 15,9 2-4-15,-9-2-8 0,7 0-7 0,-7 0-8 16,0 0-12-16,7 0-16 0,-7 0-13 0,0 0-13 15,4 3-23-15,-4-3-20 0,1 3-31 0,-1-3-50 16,3 2-133-16,-3-2-360 0,0 0 159 0</inkml:trace>
  <inkml:trace contextRef="#ctx0" brushRef="#br0" timeOffset="85862.28">13881 13239 67 0,'0'0'164'0,"-7"3"-11"0,7-3-5 15,0 0-10-15,0 0-6 0,0 0-3 0,0 0-9 16,0 0-9-16,0 0-5 0,0 0-9 0,0 0-5 16,0 0-9-16,0 0-1 0,0 0-5 0,0 0-5 0,0 0-4 15,0 0-3-15,0 0-7 0,0 0 1 16,0 0-9-16,0 0 3 0,0 0-5 0,0 0-1 0,0 0-3 16,0 0-4-16,0 0-2 0,0 0-2 0,0 0-3 15,0 0-1-15,0 0-3 0,0 0-4 0,0 0 0 16,0 0-4-16,0 0-1 0,0 0-2 0,13-8-2 15,-5 8-2-15,-3-1-3 0,1 0 0 0,3-1 3 16,-1 1-6-16,-1 1 0 0,4 0-3 0,1-1-13 16,-3 1-18-16,-2 1-37 0,-1-1-33 0,0 1-36 15,1 2-71-15,-3-2-154 0,2-1-386 0,-1 0 170 16</inkml:trace>
  <inkml:trace contextRef="#ctx0" brushRef="#br0" timeOffset="91549.47">20561 12458 95 0,'-11'-3'89'0,"0"3"-7"0,-4 0-13 16,3 0-5-16,-1 0-8 0,0 3-2 0,0-1-15 15,-4 0 1-15,-2 2-5 0,1-2-26 0,-2 1-56 16,-10-2-51-16,2-1-106 0,2 0 47 15</inkml:trace>
  <inkml:trace contextRef="#ctx0" brushRef="#br0" timeOffset="93411.71">18284 12114 95 0,'0'0'131'0,"1"-5"-17"0,-1 5-6 0,2-4-7 16,-2 4-20-16,1-3 2 0,-1 3-3 0,0 0-23 15,2-5 5-15,-2 5-5 0,0 0-7 0,2-4-1 16,-2 4-10-16,0 0 0 0,0 0-11 0,3-2-1 16,-3 2 0-16,0 0-8 0,0 0 1 0,0 0 1 15,0 0-3-15,0 0 4 0,0 0-5 0,0 0 1 16,11 6-8-16,-11-6-1 0,4 1 0 0,-4-1 1 0,3 5-11 16,-1-3 6-16,-2-2-3 0,1 5 3 0,0-1-5 15,1-2 0-15,-2-2 2 0,2 7-1 0,-4-4 4 16,2 5-2-16,-3-4-2 0,2 1-1 0,-3 5-1 15,1-5 0-15,1 5 4 0,-1 1-1 0,-1 1-4 16,2-2 0-16,-1 2 1 0,-1 3 6 0,1 2-5 16,0 0-3-16,2 1 0 0,-2-2 3 0,2-2 3 15,0 2-1-15,-1 0-2 0,1 2 5 0,1 0-3 16,0-2 3-16,1 2 4 0,1-1-1 0,0 0-5 16,-1 0 6-16,1 2-9 0,-1 0 8 0,-1-1 0 15,1 0-2-15,-2-1-1 0,1 0-3 0,-1-1 4 0,-1 2 0 16,-1-2-3-16,-1 0 3 0,0-6 5 15,-3 4 0-15,-1 2 3 0,0-1-1 0,-2-2 0 0,-2-1 3 16,3 3-1-16,0-1-2 0,-1-5-2 0,1 4-1 16,0-4 5-16,1 3-8 0,0-5 3 0,1 3-5 15,-1-2 3-15,2 1 3 0,-1-2-5 0,1 0 1 16,4-1-1-16,-1-2-2 0,-1-1 1 0,1 3-1 16,1-3-10-16,1 0-9 0,1-3-18 0,0 0-37 0,3 4-54 15,-3-4-124-15,0 0-267 0,11-5 118 0</inkml:trace>
  <inkml:trace contextRef="#ctx0" brushRef="#br0" timeOffset="94810.04">18228 12205 21 0,'2'-4'111'0,"-2"4"-8"16,0 0-4-16,0-4-6 0,0 4-7 0,0 0-6 16,0-5-1-16,0 5-5 0,0 0-7 0,0 0-1 15,4-3-7-15,-4 3-1 0,0 0-11 0,0 0-1 16,0 0-6-16,0 0-4 0,0 0-5 0,0 0-5 16,0 0-4-16,3-3 5 0,-3 3-6 0,0 0 9 0,0 0-15 15,0 0 7-15,0 0-11 0,0 0 2 0,0 0 4 16,0 0-8-16,0 0 3 0,0 0-1 0,0 0-2 15,0 0-2-15,2-2 5 0,-2 2-3 0,0 0-4 16,7-3 0-16,-7 3 5 0,0 0-2 0,2-2-2 16,-2 2 7-16,0 0-12 0,4-4 7 0,-4 4-7 15,0-3 1-15,0 3 1 0,0 0-7 0,8-2 6 16,-8 2 0-16,0 0 7 0,5-3-5 0,-5 3 0 16,5-3-1-16,-3 1 3 0,-2 2-5 0,8-2 3 15,-1 0-1-15,-1 2 6 0,-1-3-1 0,3 3-2 0,-1-1 3 16,3 0-3-16,2-1-1 0,-2 1 0 0,4-1-2 15,-1-3-3-15,1 5 12 0,-1 0-3 0,2 0-6 16,3-2 1-16,-4 2-4 0,4-3-6 0,3 4 9 16,-5-2 0-16,5 1 0 0,-1 0 3 0,-1 0 0 15,-1 3-4-15,3-3-2 0,-1 0-1 0,-1 2 5 16,3 1-2-16,-4-1-4 0,0 0 5 0,1 2-5 16,-6-3 1-16,4-1 2 0,-1 0 0 0,-2 3-3 15,1-1 1-15,-2-2 2 0,1 0 1 0,-4 0 1 0,4 0-3 16,-6 2 6-16,2-2-2 0,-1 0-4 15,-1 0-2-15,-3 2 8 0,-5-2-7 0,9 1 0 0,-2 1 1 16,-7-2-3-16,10 1-1 0,-8 1-1 0,-2-2 5 16,7 2-3-16,-6-2 2 0,1 3 1 0,-2-3-4 15,4 4 3-15,-4-4 2 0,2 3-4 0,-2-3 2 16,2 4 0-16,-2-4-3 0,-2 6 5 0,2-6-4 16,-2 4 1-16,1-2-2 0,1-2 4 0,-1 6 0 15,1-6 0-15,0 6 1 0,-3-3-1 0,3-3 1 16,-2 3-3-16,2-3 0 0,-2 5 3 0,2-1-3 0,0-4 2 15,-1 5 0-15,1-5 4 0,-4 5-6 0,3-2 6 16,1-3-3-16,-3 9 0 0,2-4-6 0,0 1 3 16,-2 0 1-16,2 0 2 0,-1 0 0 0,0 4 0 15,1-5-1-15,-3 3-3 0,4 1 4 0,-1 3 2 16,-2-6 2-16,1 5 1 0,2-1-4 0,-3 1 1 16,3-1 4-16,-1 2 22 0,1 1-1 0,-3-1 1 15,2 4-2-15,1 2 3 0,-3 1-5 0,1-2-3 16,2 0 1-16,-3 2 2 0,3 0-6 0,0 1 3 0,-1-3-7 15,1 3 2-15,-4-2-3 0,4 2 2 16,0-3-10-16,0 1-5 0,-1 2 10 0,-3-5 3 0,3 2-3 16,-2-3-2-16,3-1-1 0,-1-2-1 0,-3-1 0 15,4 2-3-15,0-4 0 0,-3 1-1 0,3-5 4 16,-1 4-4-16,1-3 1 0,0 0-3 0,-1 2 2 16,1-3 2-16,-3 0-1 0,3 0-2 0,-1-1-1 15,1-3 0-15,-3 6-1 0,3-6 2 0,-1 6-1 16,1-4-1-16,-3 1 4 0,3-3-2 0,-2 3 1 15,2-3-2-15,-5 6 0 0,5-6-1 0,4 3-2 0,-4-3 4 16,0 0-2-16,0 0 0 0,-4 3 3 16,4-3-3-16,0 4 0 0,0-4 0 0,0 0 2 0,0 0-4 15,0 0 4-15,0 0-1 0,-4 2 2 0,4-2 2 16,0 0 1-16,0 0 5 0,0 0 0 0,0 0-1 16,0 0-1-16,0 0 1 0,-5 1-3 0,5-1-1 15,0 0 1-15,-6 2-10 0,6-2 10 0,-8 2-1 16,8-2-3-16,-9 0 5 0,5 0-2 0,-3 0-1 15,0 2 1-15,-4-1-2 0,2-1 0 0,-2 2-3 16,0-2 3-16,2 1 1 0,-1 1 0 0,-4 0 0 16,2-1-1-16,-8 1 1 0,2 0 5 0,0 0-5 0,-1-1 6 15,0 1-1-15,0-2-2 0,0 2-3 0,2-2 2 16,2 1-1-16,-2 0-1 0,-1-1 2 0,5-1 0 16,-6 1-3-16,6 1 2 0,-1-2-3 0,0 0-9 15,0-3-25-15,1 1-31 0,1-2-37 0,3-2-63 16,-3-1-179-16,-2-4-367 0,4-2 163 0</inkml:trace>
  <inkml:trace contextRef="#ctx0" brushRef="#br0" timeOffset="96101.92">18202 12189 11 0,'0'0'149'0,"0"0"-8"16,0 0-9-16,0 0-9 0,0-5-12 0,0 5-5 16,0 0-12-16,0 0-11 0,0 0-1 0,0 0-6 0,0 0-10 15,0 0-6-15,0 0 0 0,0 0-9 0,0 0 0 16,0 0-5-16,0 0-2 0,0 0-2 16,0 0-1-16,0 0 0 0,0 0-7 0,0 0-4 0,0 0 1 15,0 0-5-15,0 0-1 0,0 0-4 0,0 0 1 16,0 0-1-16,0 0-8 0,12 5 12 0,-12-5-7 15,2 5 0-15,2-1 0 0,0 1-3 0,0 0-2 16,1-2 1-16,-4 4 0 0,3 1-4 0,0 2-1 16,0 1 0-16,-2 0 2 0,1 1-2 0,-2 0 1 15,3-1 0-15,-3 1 3 0,2 3 1 0,-3 0-2 16,1 1 0-16,-5-4-7 0,4 1 11 0,-1 3-5 0,0-1 2 16,-2 2-6-16,2 0 5 0,0 0 7 0,-3 1 1 15,1 2 2-15,3 2 1 0,-4 3 0 0,-1-4-2 16,1 1-2-16,2-3-4 0,-1 1-3 0,2-3 2 15,0 2 1-15,-2 2-4 0,3-3 3 0,-4-2 0 16,4-3-6-16,-2-1 0 0,-2 0 2 0,1 0-2 16,2-1-3-16,-3 2 3 0,-1-2-1 0,1 0 1 15,0-1 0-15,3 1-2 0,-3-1 2 0,3-2-4 16,-3 1 1-16,2-2-1 0,0 3 1 0,2-2 0 0,-1-1 0 16,-3 0-2-16,4-1 0 0,0-2 2 0,0 1-4 15,-3 0 4-15,3-1-4 0,-2-1-1 0,2-3 2 16,0 7-1-16,-2-5 1 0,2-2 0 15,-2 7-1-15,2-7 0 0,-1 1-4 0,1-1 5 0,0 5 1 16,0-5-2-16,0 4 3 0,0-4-1 0,0 0-3 16,0 5 2-16,0-5 1 0,0 0-2 0,0 0 0 15,0 0 0-15,-2 4 0 0,2-4 1 0,0 0-3 16,0 0 3-16,0 0-8 0,0 0 7 0,0 0 3 16,0 0-3-16,0 0 2 0,0 0-1 0,0 0 0 15,0 0-1-15,0 0-4 0,0 0 3 0,0 0 3 0,0 0 1 16,0 0 6-16,0 0-2 0,0 0 5 0,0 0-2 15,0 0-1-15,0 0 1 0,0 0 0 16,0 0-5-16,0 0 0 0,0 0 0 0,0 0-1 0,0 0-1 16,0 0-2-16,0 0 0 0,0 0 1 0,0 0 0 15,0 0 0-15,0 0 0 0,0 0-1 0,0 0-4 16,0 0 5-16,0 0 0 0,0 0-1 0,0 0 0 16,7-10-1-16,-7 10-1 0,10 0 2 0,-10 0-2 15,8 1 2-15,-3-2 2 0,3 1-2 0,-2-1-2 16,3 1-1-16,3 1 2 0,-1-2 0 0,1-1-5 15,2 2-1-15,0-1 2 0,-1 1 4 0,6 0 2 0,0 1-3 16,0 1 0-16,0-4 2 0,0 2-1 16,-2 0-3-16,-2 0 4 0,3 2-1 0,-4-2 3 0,3 1-9 15,-3-1 3-15,3 1 1 0,0-1 4 0,-4 0-2 16,1 0-1-16,-2 4 2 0,4-3 0 0,-5-1-1 16,0 2-1-16,3-1-1 0,-4 1-4 0,3-2 7 15,-3 2-3-15,3-1 0 0,-3 0 2 0,2 0 1 16,-2 1-3-16,2-2-1 0,-2 3 4 0,-2-6-1 15,3 6-1-15,-3-3 2 0,-1 1-2 0,1 0 2 16,1-1 1-16,-3 0-4 0,1 2 0 0,-2-1 2 16,2 0-4-16,0-1 3 0,-1 0 0 0,-6 0 1 15,11 0-1-15,-4 1-2 0,-7-1 5 0,5 2-10 0,-5-2 4 16,8 0 5-16,-8 0-1 0,0 0 1 0,0 0-2 16,5-2 0-16,-5 2 0 0,0 0 2 0,0 0-2 15,0 0-5-15,0 0 7 0,0 0-2 0,7 2-3 16,-7-2 2-16,0 0-6 0,0 0 10 0,0 0-1 15,0 0-2-15,0 0 1 0,0 0 0 0,0 0 0 16,0 0 0-16,0 0-12 0,0 0-29 0,0 0-30 16,0 0-48-16,-7-9-80 0,5 2-180 0,0 2-408 15,1-4 180-15</inkml:trace>
  <inkml:trace contextRef="#ctx0" brushRef="#br0" timeOffset="97642.83">18196 12337 3 0,'0'0'140'16,"0"0"-13"-16,-4-5-9 0,4 5-9 0,-3-5-8 15,3 5-6-15,0 0-4 0,0-5-5 0,0 5-13 16,0-4-9-16,-1-1-2 0,1 5-11 0,0-5-3 16,0 5-10-16,0-4-1 0,0-1 6 0,0 5-4 15,0-6-7-15,0 6 11 0,0 0-8 0,-1-5-4 16,1 5 1-16,0 0-2 0,-3-2-1 0,3 2-6 16,0 0 0-16,0 0-1 0,-1-5-3 0,1 5-5 15,0 0-1-15,0 0 5 0,0 0-7 0,0 0 0 0,0 0 7 16,0 0 2-16,-3-5-6 0,3 5 7 15,0 0-1-15,0 0-3 0,0 0-14 0,3-6 14 0,-3 6-3 16,5-5 2-16,-5 2-4 0,4 0-5 0,-4-1 3 16,4 1 5-16,-3-1-2 0,4 1 7 0,-5-2 4 15,5 2-6-15,-2 1 1 0,1-3-2 0,-2 3-3 16,1 0 2-16,1-1-4 0,-3-1 1 0,5 3 0 16,-6 1-3-16,7-3-2 0,-5 1-1 0,-2 2 1 0,9-2-5 15,-5 2 6-15,4-1-1 0,-8 1-4 16,14 1 0-16,-8-1-2 0,6 0 3 0,-2 3 0 15,-1-3 1-15,5 0-4 0,-1 1 2 0,1 0-2 0,2 1 1 16,-2-1-1-16,3-1-2 0,2 3 3 0,-2-2-7 16,3 1 6-16,-1 0-3 0,-2-1 0 0,1 1 3 15,-4-2-2-15,4 2 3 0,-5-1-2 0,1 1-5 16,-3-2 3-16,2 0 2 0,2 0 2 0,-6 0 0 16,0 0-3-16,1 0-2 0,2 0 4 0,-3 0 0 15,-3 0 0-15,2 0 0 0,-3 0 0 0,3 0-2 16,-1 1 0-16,0-1 3 0,-7 0-1 0,11 0-1 15,-6 1-3-15,2-1 1 0,-7 0 3 0,11 0-1 0,-6-1 1 16,-5 1-3-16,14 0 0 0,-10 0 2 16,3 1-3-16,-2-3 3 0,-5 2-4 0,12 0 3 0,-12 0-2 15,11 0 4-15,-5 0-5 0,-6 0 1 0,9 2 0 16,-9-2 4-16,6-1-3 0,-6 1-1 0,8 0 0 16,-8 0 3-16,9 0 1 0,-9 0-3 0,0 0 2 15,5 1 1-15,-5-1-2 0,0 0-6 0,0 0 6 16,0 0 1-16,10 1-2 0,-10-1 1 0,0 0 3 0,3 2-5 15,-3-2 5-15,0 0-4 0,5 1 1 16,-5-1 3-16,5 2-9 0,-5-2 9 0,0 0-3 16,0 0 0-16,8 0 1 0,-8 0-1 0,0 0 1 0,9 0 0 15,-9 0-3-15,0 0 1 0,6 0 0 0,-6 0-1 16,0 0 4-16,0 0-1 0,0 0-2 0,5 1-3 16,-5-1 2-16,0 0 2 0,0 0-3 15,3 3 4-15,-3-3-3 0,0 0 1 0,0 0 1 0,0 0 0 16,0 0 2-16,0 0 0 0,0 0-3 0,0 0-3 15,0 0 7-15,0 0-4 0,0 0 1 0,0 0 0 16,0 0 0-16,4 1 0 0,-4-1 1 0,0 0-2 16,0 0 3-16,1 5-1 0,-1-1-1 0,0-4-3 15,3 3 3-15,-2 2-3 0,-1 0 3 0,0 1 2 16,1 0-2-16,-1 1-1 0,2 0 0 0,-2 2 2 0,0 3-2 16,2-3 1-16,-2 4-12 0,1-4 12 0,-1 2 6 15,4-1-6-15,-4 4 2 0,0-2 1 16,1 0 3-16,-2 1-4 0,2-1 1 0,1-1 0 0,-2 4 2 15,-2-2 1-15,2-2-2 0,0 6 1 0,-1-5-5 16,-3 0 3-16,3 0 6 0,-3 0-5 0,3 5 1 16,0-6 12-16,1 2-1 0,-3-1-4 0,3 0 1 15,-4 1-3-15,4-1 0 0,-1-2 4 0,0 2-1 16,1 0-3-16,-2-3-2 0,1 1 1 0,0 0 2 0,-2-1-14 16,3-2 9-16,0 1 2 0,-1-1 0 0,-2 0-3 15,3-1 1-15,-2 0 0 0,-1 2 0 16,3-1 0-16,-1 0-2 0,-3 0 4 0,0 1-2 0,3-3-2 15,0 3 2-15,-2 0 0 0,-2-1-4 16,2 3 3-16,2-3-13 0,-3-1 10 0,4 0 1 0,-1 0 1 16,-2 1 2-16,2-2 0 0,1 0-4 0,0 0 2 15,-3 2 0-15,1-4-4 0,2 3 2 0,0-1-1 16,0-2 0-16,-1 2 4 0,1-1-5 0,-3 2 2 16,3-6-1-16,-1 7 2 0,1-3-4 0,0 0 2 15,0 2 1-15,-2-4-4 0,2 5 5 0,0-7-2 0,-2 6 2 16,2-2-4-16,0 3-1 0,0-7 3 0,-1 5-1 15,1-5-1-15,-3 5 2 0,3-1 1 16,3 0-1-16,-3-4-7 0,0 4 7 0,0 1-7 0,0-1 5 16,0-4 0-16,-3 8 3 0,3-7 1 0,0-1-3 15,3 6 1-15,-3-6 0 0,0 0 0 0,-3 5 0 16,3-5-2-16,4 3 2 0,-4-3 3 0,0 0-3 16,0 4-1-16,0-4-1 0,0 0 4 0,0 0-2 15,0 0 0-15,0 0-1 0,0 0-1 0,-1 6-1 0,1-6-1 16,0 0 4-16,0 0 1 0,0 4 1 15,0-4-5-15,0 0 3 0,-3 3-1 0,3-3-6 16,0 5 9-16,0-5-1 0,0 0 2 0,0 0-2 0,0 0 2 16,0 0-3-16,0 0 3 0,0 0 0 15,0 0-4-15,0 0 0 0,0 0 3 0,0 0-14 0,-13-10-42 16,5 3-45-16,1-1-86 0,-4-6-182 0,-6-1-396 16,-3-2 176-16</inkml:trace>
  <inkml:trace contextRef="#ctx0" brushRef="#br0" timeOffset="98858.28">19385 12566 67 0,'0'0'150'0,"0"0"-5"0,0 0-14 15,0 0-10-15,0 0-9 0,0 0-6 0,-6-2-21 16,6 2-4-16,-5-3-6 0,5 3-5 0,0 0-8 16,-9-1-5-16,9 1-9 0,-8-1-6 0,0-1 1 15,0 2-8-15,-4 2-3 0,2-2-4 0,-3 1-3 16,-6-2-2-16,1 1-1 0,-1 0-3 0,-4 0-2 16,-3-2-7-16,-2 0 11 0,-2 0-1 0,-1 1-1 0,-1-3-1 15,-5 3-1-15,3-3 3 0,0-1-1 16,-2 3 0-16,-2-2 4 0,1 0-7 0,-2 1 7 0,5-1-6 15,-2 1 3-15,1 1-6 0,0 0 0 0,2 1-2 16,6 2 2-16,0 0-2 0,4 2 1 0,4-3-2 16,1 4 0-16,4-3-2 0,4 1-1 0,0 0 3 15,1-1-1-15,2 1-1 0,2 0 1 0,5-2-1 16,-7 1-2-16,7-1-1 0,-8 2-3 0,8-2 4 16,-4 1 0-16,4-1-2 0,0 0 2 0,0 0 1 0,0 0-9 15,0 0 4-15,0 0 4 0,0 0 1 16,0 0-6-16,0 0 2 0,13-8 0 0,-13 8-1 0,2-1-5 15,-2 1-11-15,4-4-5 0,-4 4-11 0,4-2-14 16,-4 2-14-16,5-2-12 0,-5 2-25 16,7-1-20-16,-7 1-51 0,9-3-86 0,-4 2-271 0,2 0 121 15</inkml:trace>
  <inkml:trace contextRef="#ctx0" brushRef="#br0" timeOffset="99292.44">18656 12431 65 0,'2'-5'123'0,"-2"5"-5"0,0 0-9 0,0-4-6 16,3 2-6-16,-3 2-8 0,0 0-12 0,0 0-5 16,1-4-5-16,-1 4-10 0,0 0-4 0,0 0 0 15,7-2-3-15,-7 2-3 0,0 0-4 0,0 0-1 16,2-2-1-16,-2 2-4 0,0 0-10 0,0 0 5 15,0 0-5-15,0 0-6 0,0 0-4 0,0 0 4 16,0 0-6-16,0 0 0 0,0 0-2 0,0 0-1 0,0 0-1 16,0 0 0-16,0 0-5 0,0 0 2 15,0 0 2-15,0 0 2 0,0 0-12 0,0 0-1 16,0 0 7-16,0 0-1 0,-19 4 7 0,15-3 3 0,-1 3 1 16,-3-1 5-16,3-1 2 0,-5 4-3 0,1-1-1 15,-2 1 2-15,-1-1-3 0,3 1-5 0,-1 0 5 16,0-3-4-16,2 5 2 0,-1-4-3 0,3 0 2 15,-3 4-2-15,4-4-2 0,1 1-1 0,0 0 0 16,1 3-4-16,1-3 2 0,1 0 4 0,1 3 4 16,1 0 2-16,4 0 3 0,0 1-2 0,4 1-1 15,1-1-3-15,2 3 0 0,-3-2-2 0,5 2-2 0,-3 0 2 16,5-2 0-16,-7 2-4 0,3-2-2 16,-2-1 2-16,1-1-5 0,-5 1-29 0,4-1-40 15,-6-3-64-15,0 0-191 0,-1-1-346 0,-2-1 153 0</inkml:trace>
  <inkml:trace contextRef="#ctx0" brushRef="#br0" timeOffset="103202.77">19345 11785 132 0,'0'0'124'15,"4"-5"-12"-15,-4 5-4 0,0 0-13 0,1-4-8 0,-1 4-10 16,0 0-7-16,0 0-8 0,0 0-4 15,-1-4-12-15,1 4 3 0,0 0-10 0,0 0-1 0,-7-4-4 16,7 4-1-16,-3-3-3 0,3 3-4 0,0 0-5 16,-6-4 2-16,2 2-6 0,4 2 0 0,-10-3-3 15,4 2 0-15,-1 0-2 0,2-2-7 0,-4 3 6 16,0-3-9-16,0 1 9 0,-6 0-10 0,2 0 5 16,-5-1-2-16,4 1 0 0,-5 0 6 0,0-1-3 15,0 2 1-15,-3-1 1 0,0-1-1 0,-6 2 1 16,6-2-1-16,2 0 4 0,-1 2-5 0,0 0 3 15,0-2-2-15,3 3-3 0,-3-2 3 0,2 0-4 0,2 2 2 16,-2 0-1-16,1 0 2 0,0 0-4 16,5 0-1-16,-1 2 2 0,0-1 2 0,1 0 1 0,3 0-2 15,0 1-3-15,-2 0-5 0,5-2 5 0,0 3-3 16,0-3 3-16,2 3 3 0,1-3-3 0,4 0 1 16,-9 1-1-16,9-1-1 0,-7 1 3 0,7-1-6 15,0 0 7-15,0 0 1 0,-6 0 0 0,6 0-4 16,0 0 0-16,0 0-1 0,0 0 5 0,0 0 0 15,0 0-9-15,0 0-9 0,0 0-30 0,11 5-44 16,-11-5-156-16,10 2-261 0,-10-2 115 0</inkml:trace>
  <inkml:trace contextRef="#ctx0" brushRef="#br0" timeOffset="104550.08">18886 11084 95 0,'0'0'135'16,"0"0"-11"-16,1-6-11 0,-1 6-5 0,3-3-13 16,-2-1-3-16,-1 4-4 0,3-4-6 0,-3 4-8 15,2-5 1-15,-2 5-5 0,2-3 1 0,-2 3-5 16,3-2-2-16,-3 2 0 0,0-6-5 0,0 6 0 16,0 0-8-16,3-4 5 0,-3 4-3 0,0 0-5 0,1-3-3 15,-1 3-7-15,0 0 2 0,0 0-2 0,3-5-1 16,-3 5 0-16,0 0 2 0,2-4-5 0,-2 4-2 15,0 0 0-15,0 0-1 0,0 0-2 0,0 0-5 16,0 0-2-16,0 0-5 0,0 0 1 0,0 0-3 16,0 0-2-16,0 0 0 0,0 0-3 0,0 0 2 15,0 0-5-15,0 0 2 0,0 0-4 0,0 0-4 16,0 0 4-16,0 0 3 0,0 0-3 0,0 0-1 0,0 0 2 16,0 0-2-16,0 12-1 0,0-8-1 15,-1 3 1-15,1-1 1 0,-3 3-4 0,2-2 5 16,-3 3-1-16,4 2-2 0,-1-1-1 0,-3-1 2 0,3 3-3 15,0-1 0-15,-2 0 2 0,2 1-2 0,-2-1 4 16,2 0-4-16,-2 1 2 0,3-1 0 16,-1 0-1-16,1 0 0 0,-1-3-3 0,1 1 3 0,0 1-1 15,0-2-3-15,1 0 6 0,-1-2-2 0,0-1-1 16,1 0 4-16,1-1-1 0,-1 1 2 0,-1 0 8 16,1-1 3-16,2-1 1 0,-2 1-5 0,2-2 9 15,-2-3 2-15,4 4-2 0,-1-2 1 0,-4-2-1 16,9 2 3-16,-4-2 0 0,-5 0-1 0,14-1-4 15,-8 0 0-15,2-2-2 0,-2 0-1 0,3 3-2 16,0-5-3-16,0 0 2 0,1-2 0 0,-1 2-3 0,0 1-6 16,-2-3 4-16,0 0 0 0,2 1 0 0,0-3-3 15,1 1-1-15,-5-1 2 0,3-1-5 0,-3 2 4 16,3-2-2-16,1 1-2 0,-4 0 2 0,0-2 1 16,3 3-1-16,-4-2 1 0,2 3-3 0,-1-3 3 15,-1 6-3-15,-1-2-5 0,-1 1 5 0,2 0-1 16,-1 2 2-16,-1-2 0 0,1 1 0 0,-1 0-2 15,-2 4 2-15,4-3-3 0,-4 3 3 0,2-4-4 16,1 0 5-16,-3 4-4 0,0 0 1 0,3-1-5 16,-3 1 7-16,0 0-4 0,0 0-4 0,0 0 6 15,0 0 0-15,0 0 0 0,3-3 0 0,-3 3 0 16,0 0 0-16,0 0 0 0,0 0 0 0,0 0-1 0,-1 11 1 16,1-8 0-16,-1 2 0 0,1 0-4 0,0 1-1 15,-1 0 1-15,1 1 1 0,-2 0 4 0,2 1 0 16,0 2 1-16,-1 0-5 0,1-3 2 0,-1 1 1 15,-1 0-1-15,1 1 0 0,0-3 2 0,0 1 2 16,1 0-3-16,-3 0 2 0,1-1 0 0,2 1-2 16,-3 0 1-16,2-2-2 0,0 2 1 0,1-3 2 15,-2 2 0-15,2-3-3 0,-1 1 1 0,1-4 1 0,-1 7 0 16,1-7-4-16,0 5 3 0,0-5-1 0,0 5 3 16,0-5 1-16,1 4-2 0,-1-4-6 15,0 0-19-15,1 3-20 0,-1-3-35 0,0 0-36 0,7 2-49 16,-7-2-241-16,0 0-437 0,11-4 193 0</inkml:trace>
  <inkml:trace contextRef="#ctx0" brushRef="#br0" timeOffset="105013.26">19274 11235 130 0,'0'0'136'16,"12"11"-18"-16,-8-9-8 0,-1 2-9 0,1-1-11 15,0 2-4-15,-1 0-10 0,-1-1-7 0,2 3-11 16,-1-1-2-16,-1 1-1 0,-2-2-3 0,0 2 8 16,0-2-1-16,0 1-7 0,-1 0-4 0,0 1-5 15,-2-2 0-15,2 2-2 0,-2-2-1 0,2 0-4 16,-3 1-10-16,7 0 6 0,-6-3-8 0,2 2-2 15,1-5-1-15,-3 4 0 0,-1 0-1 0,4-4 14 16,0 0 6-16,-1 4 8 0,1-4 5 0,0 0-1 16,0 0 0-16,0 0-6 0,0 0-1 0,0 0-2 15,0 0-10-15,5-18 3 0,-2 12-3 0,-2 1-4 0,3-1-2 16,0-1-3-16,1-1-6 0,0 0 3 0,-1 1-5 16,2-1 1-16,-2 3-2 0,1-3 2 0,-1 1-5 15,4 2-2-15,-3 1-3 0,0-1 0 0,-1 2 2 16,2-2-9-16,1 1 8 0,-1 1-3 0,-2 1 2 15,2 2-3-15,-1-3 1 0,3 2-3 0,-2-2 1 16,2 2 0-16,-3 1-1 0,-5 0-7 0,9 0 8 16,-4-1-2-16,-5 1-11 0,10 2-18 0,-6 0-17 15,-4-2-14-15,3 3-17 0,1 1-11 0,-2-1-16 0,2 0-20 16,1-1-16-16,-4 1-40 0,4-2-98 0,-1 2-299 16,1-2 133-16</inkml:trace>
  <inkml:trace contextRef="#ctx0" brushRef="#br0" timeOffset="106008.35">19576 11284 47 0,'2'-3'138'0,"-2"3"-10"15,3-5-4-15,-3 5-3 0,-1-7-7 0,2 5-6 16,-1 2-10-16,1-4-8 0,-1 4-6 0,2-6-5 16,-2 6-10-16,0-2-5 0,0 2-10 0,0 0-7 15,-4-4 1-15,4 4-10 0,0 0-4 0,0 0-4 16,-18 1-2-16,13 0 1 0,-3 1-4 0,3-2-1 0,-3 2-4 15,2 1 5-15,-2-1-13 0,3 0 9 16,1-1-1-16,-4 1-3 0,5 0-5 0,-4 1 0 0,2 0 3 16,4-1-2-16,-3 1-2 0,2-1 0 0,0 1 0 15,2-3-5-15,-5 4 2 0,5-4 2 0,0 3 0 16,0-3 6-16,0 0 7 0,-5 2 5 0,5-2 5 16,0 0-1-16,0 0 1 0,0 0-3 0,0 0-4 15,0 0-2-15,15-8-1 0,-8 7 0 0,-2-3-6 16,0 0-3-16,1 2-4 0,2-1 4 0,-3-1-3 15,3 0 1-15,-2 3-2 0,-1-2-3 0,-1 0 3 16,3 1-3-16,-2 0 1 0,0 1-5 0,0 0 1 16,-1-2 0-16,-4 3-2 0,5-2 0 0,-5 2 0 15,0 0 3-15,0 0-5 0,0 0 3 0,9 2-2 0,-9-2 1 16,2 4 1-16,2 1-6 0,-2-2 3 0,2 2 2 16,-1-1-4-16,-2 3 2 0,2-1 0 0,-1 2-2 15,1 0 4-15,1 1-7 0,-1 2 10 0,-2 0-3 16,0-1 0-16,0 1-3 0,-2-1 0 0,0-2 2 15,-2 3 2-15,2-4-3 0,0 4-1 0,-2-1 0 0,0 0 3 16,2-2 1-16,-3 1-1 0,0-1-4 16,0-2 2-16,1 2-6 0,-2-3 3 0,0 2 7 15,1-1-4-15,-1 0 3 0,1 0 3 0,-2-2-2 0,2-1 4 16,0 1 4-16,0-4 8 0,-1 4 0 0,-3-3 5 16,3 0-3-16,-4-1 1 0,9 0-3 0,-9-3-4 15,4 0 6-15,-1 2-4 0,-2-4-3 0,4 3-2 16,-1-2-5-16,0-3 6 0,-3 3-1 15,3-1-2-15,1 1-2 0,1 0 1 0,-1-2-2 0,1 2 0 16,1-1-2-16,0-2-3 0,2 3 5 0,-2-1-3 16,4 0-1-16,-2-1 2 0,0 2-1 0,0 1 1 15,2-4-2-15,1 3 0 0,1-1-1 0,0 1 3 16,3-2-1-16,1 1-3 0,0 0-1 0,1-2 0 16,0 2 3-16,1 1-2 0,2-2-2 0,2 2 0 0,1 0-1 15,-2 0 4-15,-2 1-2 0,2 0-2 0,0 2-2 16,-1-2 2-16,0 1 2 0,0 1 1 15,-2 1-1-15,1-3-1 0,-2 1-6 0,-1 1 6 0,2 0 1 16,-2 0 1-16,-3-1-3 0,4 1-1 0,-4-3 2 16,5 2 1-16,-6-2 0 0,4 2-2 0,-3 0 3 15,1 1-2-15,-2-4 1 0,1 4 1 0,-2-3-2 16,-2 1-3-16,4-1 4 0,-2 3-4 0,-3 1 2 16,4-4 0-16,-4 4-6 0,5-2 6 0,-5 2 3 15,1-6-3-15,-1 6 1 0,0 0 1 0,0 0 0 16,2-1 0-16,-2 1-2 0,0 0 0 0,0 0 0 0,0 0 1 15,-1-5-2-15,1 5 4 0,0 0-3 16,0 0-1-16,0 0 2 0,0 0-3 0,0 0 1 16,-11 0 4-16,11 0-1 0,0 0 1 0,0 0-4 0,-9 2 4 15,9-2-3-15,-5 3 2 0,2 0-7 0,-1-1 5 16,4-2 1-16,-6 7 1 0,5-5-1 0,-2 4 3 16,2-1-2-16,-3-1-1 0,0 1-1 0,4 2 0 15,-4-2 1-15,4 1 1 0,-1 0-7 0,1 0 9 16,1 0-2-16,-1-1 0 0,3 2 0 0,-2-1 0 0,2-2 3 15,-2 0-1-15,4 0-3 0,-1 3 3 16,2-5-1-16,2 2-2 0,-3-3 3 0,3 3-2 16,1-1-1-16,-3-3-6 0,4 0-19 0,-1 0-17 0,3 0-23 15,-1-1-29-15,-2-5-24 0,4 4-29 0,-3-3-57 16,2-3-130-16,-1 1-360 0,-2-2 159 0</inkml:trace>
  <inkml:trace contextRef="#ctx0" brushRef="#br0" timeOffset="106825.5">19948 11272 105 0,'0'0'117'0,"0"0"1"0,0 0-6 15,0 0-4-15,0 0-5 0,0 0-11 0,0 0 3 16,0 0 2-16,0 0 5 0,0 0-10 0,0 0 4 0,0 0-2 16,0 0-4-16,0 0-6 0,0 0-8 0,0 0-5 15,0 0-4-15,0 0-2 0,0 0-5 16,0 0-1-16,0 0-1 0,2 0-1 0,-2 0-4 0,0 0-1 15,0 0-5-15,0 0-10 0,0 0 5 0,0 0-9 16,0-5-1-16,0 5-4 0,0 0 0 0,3-3-2 16,-3 3 1-16,0 0-5 0,0 0-1 0,0 0-4 15,0 0 1-15,0 0-3 0,0 0-6 0,0 0 3 16,0 0-3-16,0 0 3 0,0 0-6 0,0 0 0 16,0 0 1-16,0 0-1 0,4 12 0 0,-4-9-8 15,0-3 6-15,-3 7-5 0,3-4 6 0,3 2-2 16,-6-1-1-16,3 3 4 0,0-2-3 0,0-1 1 0,0 1-2 15,0 0 2-15,0 0-1 0,0-2 0 16,0 2-1-16,0-1 2 0,0 2 0 0,4-3 0 0,-4-3-2 16,4 5 0-16,1-3 1 0,-1 0 0 0,-4-2 0 15,10 0-1-15,-1 0 2 0,-2 0-2 0,3-2 0 16,-3 0-1-16,2 1 2 0,1-2-3 0,-2 2 3 16,2-2-2-16,-3 3-4 0,-2-3 4 0,1 3 1 15,-1-3-1-15,0 2-1 0,-5 1 3 0,9-1-3 0,-6-2 2 16,-3 3-4-16,6 0 2 0,-6 0-1 15,9 0 4-15,-9 0-4 0,10 0 1 0,-6 3 0 16,0-2 0-16,1 1-1 0,3 0-1 0,-2 1 1 0,-1-3 4 16,3 3-3-16,0-2-4 0,-2 2 5 0,4-2 0 15,-2 1-9-15,-3-2 9 0,8 0-1 0,-7 0 1 16,4-2 4-16,1 1-5 0,-1 1 3 0,-4-3-1 16,2 2-1-16,-1-3-2 0,0-1 0 0,-1-1 0 15,2 0 1-15,-3-1 4 0,0-2-3 0,2 1-1 16,-4-2 1-16,0 0-4 0,0 0 0 0,-1-1 1 15,0 2 6-15,-4-3-2 0,4 2-2 0,-2 2-5 16,0 0 9-16,-2-1-5 0,2 1 2 0,0 4 1 16,-2-5-1-16,2 4 1 0,-2 2-1 0,1-1-1 15,1 4 0-15,0-7 0 0,0 7-1 0,-1-4 2 0,1 4 1 16,0 0-1-16,2-3-2 0,-2 3 2 0,0 0-1 16,0 0-1-16,0 0 1 0,0 0 1 0,0 0-2 15,0 0-1-15,0 0 3 0,-5 11-1 0,1-8 0 16,2 1-1-16,0 0-3 0,0 2 5 0,-2 1 1 15,2-3-1-15,0 2-2 0,0 2-4 0,-1-4 5 16,2 7-1-16,0-2 4 0,-3-1-1 0,3 1-1 16,-2 0-1-16,2-1 2 0,-2 0 0 0,2 1-5 15,1 0 0-15,-2 1 6 0,2-3-2 0,0 2-2 0,-2-3 3 16,4 3 0-16,-2-2 0 0,0-2 2 16,0 3-1-16,2-3-2 0,-2 0-1 0,0 2 0 15,1-4 3-15,0 2-1 0,1 0-2 0,-1-1 1 0,2 1 1 16,-3-1-4-16,2-1-10 0,1 2-22 0,-1-1-25 15,2 0-39-15,-1 0-39 0,3-3-83 0,-2 3-138 16,0-2-386-16,3-1 171 0</inkml:trace>
  <inkml:trace contextRef="#ctx0" brushRef="#br0" timeOffset="107049.45">20267 11332 56 0,'17'3'192'0,"3"-2"-18"16,1 2-22-16,-3-1-21 0,3 1-13 0,-4 0-4 15,-3 0-20-15,-4 1-42 0,4-3-57 0,-4 1-76 16,1 1-86-16,-4-3-180 0,0 1 80 0</inkml:trace>
  <inkml:trace contextRef="#ctx0" brushRef="#br0" timeOffset="111490.61">18374 11683 41 0,'0'0'142'0,"0"0"-6"0,0 0-13 0,0 0-14 16,0 0-12-16,0 0-9 0,0 0-5 0,-11-8-6 16,11 8-1-16,0 0-16 0,0-5 0 0,0 5-1 15,-2-3 2-15,2 3-6 0,0 0-6 0,2-9-2 16,-2 6 0-16,1 0-7 0,-1 3-1 0,4-6-1 16,-2 1-3-16,0 0 2 0,0-1-7 0,0 0-4 0,1 0-3 15,2-3-3-15,-2-2-1 0,0 2-4 16,-2-4 2-16,1-3-2 0,0-1 0 0,-2 0-4 0,1-2 2 15,2-1-5-15,1 1-1 0,-2-5 1 0,1-1 0 16,3 2 1-16,-2-4-5 0,1 5 0 0,-1 0 1 16,1-2 1-16,-1-1-2 0,2 0 0 0,-2 7-4 15,3-1 5-15,-2 2-5 0,-1-1 3 0,1 0 3 16,-1 0-6-16,2 1 2 0,-1 1-6 0,1-1 7 16,-2 0 1-16,3 3 1 0,-1 2-5 0,-1-5 3 15,2 7 5-15,-4-2 2 0,3 2 2 0,-1-2 1 16,1 1-2-16,-2 1-1 0,2-1-6 0,-1 0 11 0,1 1-1 15,-3 0-4-15,0 1 0 0,-1-2-1 16,1 1 0-16,1-3-1 0,-2 7 5 0,2-7 1 16,-3 9-3-16,2-5-1 0,-2 1 2 0,3 0-9 0,0 1 7 15,-4 1-2-15,4 1-1 0,-2-1 2 0,-2 2-1 16,2-1-3-16,-2 5-1 0,0-5 0 0,2 1-1 16,-2 4 3-16,0-3-5 0,0 3 3 0,0 0-1 15,1-6 2-15,-1 6 1 0,0 0-7 0,3-4 6 16,-3 4 0-16,1-2-5 0,-1 2 3 0,0 0-1 15,0 0-1-15,0 0-3 0,2-6 4 0,-2 6-2 16,0 0 1-16,0 0-2 0,0 0 2 0,-2-5-1 0,2 5 5 16,0 0-2-16,0 0-3 0,0 0 0 0,0-5-3 15,0 5 6-15,0 0-6 0,0 0 3 0,0 0 1 16,0 0-2-16,0 0 1 0,0 0 1 0,0 0-2 16,0 0 2-16,0 0 1 0,0 0-7 0,0 0 3 15,0 0 1-15,0 0 1 0,0 0 2 0,0 0-3 16,-7 0 0-16,7 0 0 0,0 0-2 0,0 0 4 15,-12 5-1-15,8-3-2 0,-1 1-1 0,1-1 5 16,-2 2-4-16,-2-2 1 0,3 2 2 0,-4 0-1 16,0 1-3-16,0-1 0 0,-1 0 0 0,0-2 5 15,0 2 0-15,-1-1 1 0,1 1-5 0,0-1 0 16,1-1 2-16,-1 1-1 0,-3-1 3 0,5 1-2 0,3-2-1 16,-1-1 2-16,-3 3 1 0,9-3 0 0,-9 3-2 15,9-3 2-15,-8 0 2 0,8 0-2 0,-5 1-2 16,5-1 2-16,0 0 1 0,0 0-2 0,0 0-1 15,0 0 0-15,0 0 5 0,0-7-8 0,0 7 7 16,5-6-2-16,0 3-1 0,3-2 1 0,-3 1 1 16,4-1-2-16,-4 0 0 0,4-1 1 0,1 2 0 15,-2-2-5-15,1 0 6 0,0 0-1 0,0 2-1 0,-1 0 4 16,-1-3-3-16,1 2 2 0,1 0-4 16,-1-1-3-16,1-2 5 0,-1 4-4 0,-1 0 2 15,2-4 3-15,-3 4 0 0,-2 1-6 0,2-1 3 0,-1-3 0 16,3 3 3-16,-5 1-3 0,-1-3-1 0,2 5 2 15,0-2-1-15,-2-1-1 0,-2 4-1 16,8-2-1-16,-8 2 5 0,1-2-2 0,-1 2-2 0,4-2 1 16,-4 2 0-16,0 0 3 0,0 0-5 0,4-4 4 15,-4 4 1-15,0 0-5 0,0 0 2 0,0 0 2 16,0 0-2-16,0 0 2 0,9 1-1 0,-9-1 1 16,6 5 0-16,-1-2-1 0,2 2 1 0,-2 2 1 15,3 0-1-15,-1 3-5 0,0-3-3 0,-1 3 9 0,1-3-2 16,0 5-1-16,1-3 1 0,0 2 2 15,-2-1-1-15,3 1 2 0,2 3-1 0,0-1-3 0,-3 1-3 16,1-2 6-16,0 0 0 0,-1-2-14 0,0 4-37 16,-2-4-38-16,1 1-79 0,-2-3-155 0,1 2-348 15,-4-3 154-15</inkml:trace>
  <inkml:trace contextRef="#ctx0" brushRef="#br0" timeOffset="150959.01">15951 14814 144 0,'10'-2'204'15,"-6"-1"-16"-15,0 3-17 0,-4 0-8 0,11-4-11 16,-10 3-10-16,-1 1-7 0,9 0-7 0,-9 0-7 0,7-3-12 16,-7 3-15-16,6-1-2 0,-6 1-4 15,9-3-6-15,-9 3-7 0,5-2-6 0,-5 2-3 0,0 0-12 16,5 0 2-16,-5 0-7 0,0 0-5 0,4-3-4 15,-4 3-6-15,0 0 0 0,0 0-6 0,0 0 0 16,0 0 3-16,8-1-3 0,-8 1 3 0,0 0-2 16,0 0-3-16,0 0 1 0,6-1-2 0,-6 1 1 15,0 0-6-15,0 0 0 0,0 0-1 0,5-2-4 16,-5 2 1-16,0 0-3 0,0 0-1 0,0 0 1 16,0 0-3-16,0 0-2 0,0 0 1 0,0 0-3 0,0 0 1 15,0 0-1-15,0 0 1 0,0 0-3 0,0 0 1 16,-18 7-2-16,13-5 2 0,0 1 0 15,0-2-3-15,0 2-1 0,-3 0 1 0,0-1 0 0,2-2 0 16,-4 5-1-16,0-2 1 0,-2 2-6 0,-1-1 5 16,2-1 1-16,-2 0-1 0,2 1-2 0,-1-1 0 15,-2 1-1-15,3-2 2 0,-7 3-3 0,2-1 6 16,1-1-1-16,1 1 0 0,0-2 2 0,-3 3-7 16,3-3 4-16,1-2 1 0,0 2-3 0,-4-1 3 0,2 1-3 15,0-2 1-15,1 4 0 0,-2-4 3 16,-2 0-2-16,0 1 3 0,0-1-4 0,-4-1-2 0,7 2 1 15,-5-1 2-15,2-3-4 0,0 3 4 0,-1 2-2 16,6-4 2-16,-5 4 1 0,4-2-5 0,0 1 5 16,4 1 0-16,-2-1-2 0,-2 2 0 0,4-2-2 15,-3-1 3-15,5 3-1 0,2-3 2 0,-2 0-1 16,-2 0-1-16,3 0 1 0,7 0-2 0,-15 0 3 16,9 0 0-16,0-3-1 0,-1 3-1 0,7 0 1 15,-13 0-2-15,7-1 1 0,1-1-14 0,5 2-7 0,-9-2-9 16,5 0-12-16,4 2-19 0,-8-5-8 15,5 3-17-15,3 2-20 0,-4-3-20 0,4 3-18 16,-3-1-41-16,3 1-176 0,0 0-390 0,0 0 173 0</inkml:trace>
  <inkml:trace contextRef="#ctx0" brushRef="#br0" timeOffset="151894.19">15208 14847 171 0,'4'-2'167'0,"-4"2"-18"0,9-2-11 0,-4 2-3 0,-5 0-6 16,9-4-7-16,-5 2-2 0,1 1-1 15,-5 1-8-15,8 0-10 0,-5-2-6 0,-3 2-9 0,7-1-10 16,-7 1-8-16,6-1-5 0,-6 1-7 0,4-2-6 15,-4 2 1-15,0 0-9 0,5-1-2 0,-5 1-12 16,0 0 4-16,0 0-4 0,0 0-2 0,0 0-5 16,0 0 0-16,5-3-1 0,-5 3-6 0,0 0-3 15,0 0 2-15,0 0-1 0,0 0-3 0,0 0-1 16,0 0 2-16,0 0-10 0,0 0 14 0,0 0-1 16,0 0 4-16,0 0-1 0,0 0 2 0,0 0-2 0,-3 10 2 15,3-10-1-15,0 0-6 0,0 0-3 16,0 0 5-16,0 0 1 0,0 0 1 0,0 0 0 15,0 0-3-15,0 0 1 0,0 0-3 0,0 0 1 0,0 0-3 16,0 0 1-16,12-6 1 0,-12 6-3 0,5-1-2 16,-5 1 4-16,0 0-7 0,4-3 3 0,-4 3 0 15,0 0 2-15,0 0-3 0,8 0-3 0,-8 0 3 16,0 0-2-16,0 0 1 0,5 3-3 0,-5-3 6 0,0 0-3 16,0 0 2-16,5 3-1 0,-5-3-1 15,0 0-5-15,0 0 6 0,0 4-2 0,0-4 2 16,0 0-6-16,-7 5 6 0,7-5-2 0,-7 4 3 0,3-3 0 15,-2 1-1-15,1 2-5 0,-2-2 8 0,4-1-10 16,3-1 3-16,-9 2 1 0,5-1 2 0,4-1 0 16,-8 3 3-16,3-2-5 0,5-1 3 0,-8 2-1 15,8-2-1-15,-4 3-6 0,4-3 9 0,0 0-5 16,0 0 5-16,-3 1-3 0,3-1 3 0,-4 2 0 16,4-2-2-16,0 0 2 0,-3 3-2 0,3-3 2 15,-2 4 3-15,2-4 1 0,3 5 4 0,-1-1 1 0,0 0 2 16,2-3-5-16,0 0 3 0,0 5-3 15,1-3 8-15,0 0-6 0,0 1 2 0,0 1-3 16,0-2 2-16,2 1-2 0,-1-1-1 0,1 0-2 0,-2 0 1 16,-1-2-2-16,1 5-2 0,-1-6-1 0,-1 4-1 15,1-2 2-15,-1 1-2 0,0-1 3 0,-1 1-4 16,-2-3-1-16,2 5 2 0,0-2-3 0,-2-3 2 16,0 7 1-16,2-4-4 0,-2-3-6 0,-2 7 3 15,0-3 4-15,2 0 0 0,0-4 1 0,0 5 0 16,0-5-4-16,-1 7 3 0,1-7 1 0,1 2 1 15,-1-2-3-15,0 6 1 0,0-6 0 0,0 0-2 0,0 0 0 16,0 0 3-16,2 2-2 0,-2-2-2 0,0 0-2 16,0 0-6-16,0 0-11 0,0 0-7 15,0 0-11-15,0 0-9 0,0 0-13 0,0 0-13 0,0 0-17 16,2 6-10-16,-2-6-19 0,0 0-22 0,0 0-53 16,0 0-158-16,0 0-383 0,-4 3 170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33:38.7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19209 4740 124 0,'0'0'128'0,"0"0"-12"15,0 0-6-15,0 0-17 0,0 0-8 0,0 0-7 16,0 0-12-16,0 0-4 0,0 0-3 0,0 0-5 16,0 0-2-16,0 0-1 0,0 0 4 0,0 0 5 15,0 0-5-15,0 0-2 0,0 0-2 0,0 0-4 16,0 0-4-16,0 0-1 0,0 0 2 0,0 0-3 0,0 0-3 15,0 0-4-15,0 0-5 0,0 0 5 0,0 0-2 16,0 0-6-16,0 0 0 0,0 0-3 0,0 0 2 16,0 0 0-16,0 0 3 0,0 0-2 0,0 0-5 15,0 0 0-15,0 0 2 0,0 0-2 0,0 0-4 16,0 0-5-16,0 0 2 0,0 0 0 0,0 0-2 16,0 0 3-16,0 0-3 0,0 0-1 0,0 0-3 15,0 0 1-15,0 0 2 0,0 0 3 0,0 0 2 16,0 0 0-16,0 0 2 0,0 0-1 0,0 0 0 15,-10-6-2-15,10 6 2 0,0 0-6 0,0 0 3 16,0 0-6-16,0 0 4 0,0 0 1 0,0 0-4 0,0 0 9 16,-4-5-1-16,4 5 0 0,0 0 2 15,0 0 1-15,0 0 0 0,0 0-1 0,-1-4 2 0,1 4-5 16,0 0 5-16,0 0-2 0,0 0 3 0,0 0 0 16,0 0-3-16,0 0-3 0,0 0 1 0,0 0-1 15,-4-3-1-15,4 3-2 0,0 0 1 0,-4-2-8 16,4 2-3-16,0 0 3 0,-2-3-1 0,2 3 3 15,-4-3 2-15,4 3 1 0,0 0 1 0,-4-6 0 16,4 6 0-16,-4-2 5 0,4 2-3 0,0 0 0 0,-5-1-2 16,5 1 0-16,0 0 0 0,0 0 0 0,-4-5-1 15,4 5 0-15,-4-2-8 0,4 2 5 0,0 0-1 16,-2-3 2-16,2 3-2 0,-5-2-1 0,5 2 2 16,-4-4-3-16,4 4-1 0,0 0-1 0,-5-1 1 15,5 1 0-15,-7 0 1 0,7 0-6 0,0 0 5 16,-5-3-1-16,5 3 3 0,0 0-1 0,-5-1-1 15,5 1 3-15,0 0 2 0,-9-3-3 0,9 3-1 16,-6-1 1-16,6 1 4 0,0 0-3 0,-8-1-1 16,8 1 1-16,0 0-4 0,-9 1-5 0,9-1 8 15,0 0-1-15,-10 0 0 0,10 0 3 0,0 0-2 0,-9 0 3 16,9 0 2-16,-5 1 0 0,5-1 1 16,0 0 0-16,-7 2-3 0,7-2 1 0,-5 1-8 15,5-1-3-15,0 0-1 0,-9 1 1 0,9-1 1 0,-6 1 0 16,6-1-2-16,-6 0 0 0,6 0 0 0,-7 2 2 15,7-2-2-15,-5 1 2 0,1 3-1 0,-3-2 1 16,4 0 1-16,3-2 0 0,-9 3-2 0,7-3 2 16,-2 3-1-16,0-1-1 0,1 0 3 0,3-2-1 15,-9 3-2-15,7 0 2 0,-2-2-2 0,4-1 2 16,-5 3 0-16,1 0-3 0,4-3 2 0,-4 3 0 16,4-3-1-16,-6 2-1 0,6-2 3 0,-4 4 1 15,4-4 0-15,-4 5-2 0,4-5 6 0,-2 2-6 0,2-2 6 16,-6 3-7-16,6-3 2 0,-3 3 0 15,1 0-1-15,2-3 0 0,-4 4 1 0,4-4-1 0,-2 3 0 16,0-1 0-16,2-2 0 0,-3 7-1 0,2-5 1 16,-2 1-1-16,3-3 3 0,-4 5-2 0,4-5-1 15,-2 4 1-15,-1-1-1 0,3 1 1 0,0-4 1 16,-2 6-3-16,0-3 2 0,2-3 1 0,-5 5-1 16,5-1 0-16,-1-2 0 0,1-2 2 0,-4 7 0 0,3-5-4 15,-3 3 3-15,4-5-1 0,0 5 1 16,-1-2 0-16,1-3 3 0,-3 6-4 0,3-3-1 15,0-3 1-15,-2 5 2 0,0-4-4 0,2-1 0 0,-1 8 3 16,0-5-2-16,-2 0 6 0,3 0-5 0,-1 3 1 16,-2-3-2-16,3-3 2 0,0 5-1 0,0-2 2 15,0-3 0-15,-1 8-2 0,0-5 0 0,1-3-1 16,0 3 1-16,0-3 1 0,-3 5 1 0,3-5-4 16,0 4 5-16,0-4-1 0,-5 6-1 0,5-2-1 15,0-4 1-15,0 5 1 0,0-5 1 0,-1 7-1 16,-2-4-1-16,3 1 4 0,0-4-5 0,0 5 0 15,-1-2 1-15,2 1-1 0,-1-4 0 0,0 8-1 16,0-6 1-16,0-2-2 0,0 7 4 0,3-4-2 16,-3 1 1-16,0-4 1 0,0 8-2 0,0-6 3 0,0-2-5 15,-3 7 2-15,6-4 2 0,-3-3 0 0,-3 5 0 16,3-5-1-16,0 5-1 0,3-3 2 0,-3 3-2 16,1-1 4-16,-1-4-4 0,0 4 2 0,0-1-3 15,0-3 0-15,4 6 1 0,-4-6-2 0,1 5 4 16,-1-5 0-16,0 4-1 0,4-3-1 0,-3 3 3 15,-1-4-1-15,0 5-1 0,0-5-1 0,4 3 3 16,-1 0-1-16,-3-3-3 0,2 2 2 0,-2-2-1 16,4 4 3-16,-4-1-6 0,0-3 3 0,4 3 1 0,-4-3 0 15,4 2-1-15,-1 2-1 0,-3-4 3 16,3 3-2-16,-3-3 0 0,3 5-3 0,-3-5 4 16,2 4 0-16,1-1-1 0,-3-3 1 0,1 2 2 0,4 1 0 15,-2-1-5-15,-1 1 4 0,-2-3 1 16,6 3-1-16,-3-1 1 0,-3-2-2 0,5 3 1 0,-5-3-2 15,4 1-3-15,-4-1 1 0,5 3 3 0,-5-3 0 16,4 2 2-16,-4-2-3 0,4 3 1 0,-4-3-2 16,8 2 1-16,-8-2 7 0,2 2-5 0,-2-2-2 15,7 3 5-15,-5-1-6 0,-2-2 2 0,7 0-1 16,-7 0 2-16,5 2-1 0,-5-2 0 0,9 0-1 16,-9 0 2-16,5 1-2 0,-5-1 1 0,6 0 0 15,-6 0-1-15,0 0 2 0,9 1-3 0,-9-1 3 16,8 1 1-16,-8-1-4 0,6 0 0 0,-6 0 0 0,0 0 1 15,5 2 6-15,-5-2-6 0,0 0-2 0,9-2 3 16,-9 2 0-16,0 0-2 0,4 2 0 16,-4-2 5-16,0 0-4 0,0 0 0 0,0 0 3 0,10 0-5 15,-10 0 1-15,0 0 3 0,5-3-2 0,-5 3 0 16,4-2 4-16,-4 2-5 0,0 0 0 0,5-2 3 16,-5 2-2-16,7 0 0 0,-7 0 0 0,0 0-3 15,7-2 3-15,-7 2 0 0,0 0 0 0,7-3 3 16,-7 3-2-16,1-2-1 0,-1 2 0 0,4-3 1 0,-4 3 0 15,0 0-1-15,0 0 1 0,0 0 0 16,0 0 1-16,5-4 0 0,-5 4-1 0,3 0-1 16,-3 0 0-16,2-4-1 0,-2 4 1 0,4-3 3 0,-4 3-1 15,6-2-2-15,-6 2-2 0,3-4 1 0,-3 4-1 16,4-2 2-16,-4 2 1 0,0 0-2 0,4-2 0 16,-4 2 1-16,0 0 3 0,2-3-3 0,-2 3 0 15,4-4 1-15,-4 4 0 0,4-2 0 0,-4 2-2 16,2-3 2-16,-2 3 5 0,0 0-6 0,0 0 3 15,4-5 0-15,-4 5-3 0,3-2 3 0,-3 2 0 16,1-3 3-16,-1 3-4 0,0 0 1 0,1-5-1 16,-1 5 4-16,0 0-3 0,-1-5 0 0,1 5 0 15,-1-5-1-15,1 5 0 0,-2-4 1 0,2 4-2 16,-3-3 2-16,3 3-2 0,-2-7 3 0,2 7-4 0,0-4-1 16,0 4 2-16,0 0 1 0,-1-5-1 0,1 5 2 15,-1-3 1-15,1 3-1 0,0 0 2 0,0 0-2 16,-1-6 1-16,1 6 0 0,0 0 7 0,-3-4-6 15,3 4 0-15,0 0-1 0,-1-5 3 0,1 5 0 16,0 0 4-16,-3-3-6 0,3 3-1 0,-1-5 0 16,1 5 1-16,0 0-3 0,-1-4 1 0,1 4 1 15,-4-3 0-15,4 3-1 0,-3-4 1 0,3 4-1 16,0 0-2-16,-4-6 0 0,4 6 1 0,-6-1 4 0,6 1-5 16,-4-3 0-16,4 3 0 0,-2-3-1 15,2 3 2-15,-7-4-2 0,7 4 0 0,-4-2 0 16,4 2 1-16,0 0 1 0,-5-3-2 0,5 3 1 0,-4-2-2 15,4 2 4-15,0 0-3 0,-7 0 2 0,7 0-1 16,-8 0-3-16,8 0 4 0,0 0-2 16,-9 0 1-16,9 0-1 0,-8 0 0 0,8 0-2 0,-10-3 3 15,5 3 0-15,5 0 0 0,-9 0 0 0,9 0 2 16,-9 0-4-16,9 0 2 0,-7-1-1 0,7 1 2 16,0 0-4-16,-9-2 3 0,9 2 0 0,-8 0 0 15,8 0 1-15,0 0-2 0,-8 0 8 0,8 0-9 16,0 0 1-16,-6 0 0 0,6 0 1 0,0 0-1 15,0 0-1-15,0 0-2 0,0 0 5 0,-4-2-1 16,4 2-2-16,0 0 0 0,0 0 2 0,-5 4-4 0,5-4 4 16,0 0 0-16,-5 1-2 0,5-1 0 0,0 0 4 15,-4 3-3-15,4-3 3 0,0 0-3 0,0 0-1 16,-8 4 0-16,6-3 3 0,2-1-2 0,-5 2 2 16,5-2-3-16,-7 3 2 0,7-3-2 0,0 0 2 15,-6 2-2-15,6-2 6 0,-6 2-6 0,6-2 1 16,-4 0-1-16,4 0 2 0,-3 3-1 0,3-3 5 15,0 0-4-15,-6 2-1 0,6-2 0 0,-3 3 0 16,3-3 1-16,-5 4 0 0,5-4 0 0,-4 2-1 0,4-2 0 16,0 0-1-16,-6 3 0 0,6-3 2 0,-4 0 0 15,4 0 0-15,-4 3-2 0,4-3 0 16,0 0 2-16,0 0-1 0,0 0 2 0,-4 1 0 0,4-1-2 16,0 0-1-16,0 0 1 0,0 0 1 0,0 0 1 15,0 0 0-15,0 0-2 0,0 0-1 0,0 0-1 16,0 0 5-16,0 0-3 0,0 0-7 0,0 0-18 15,0 0-32-15,0 0-45 0,0 0-57 0,0 0-99 16,0 0-233-16,21-1-531 0,-16-4 235 0</inkml:trace>
  <inkml:trace contextRef="#ctx0" brushRef="#br0" timeOffset="3710.5">21609 4689 5 0,'0'0'129'16,"0"0"-10"-16,0 0 2 0,0 0-8 0,0 0 1 15,0 0-12-15,0 0 3 0,0 0-9 0,0 0-4 16,0 0-11-16,0 0-7 0,0 0-6 0,0 0-6 16,0 0-9-16,0 0-2 0,0 0-9 0,0 0 0 0,0 0-2 15,0 0-6-15,0 0 0 0,0 0-3 0,0 0-1 16,0 0-1-16,0 0-2 0,0 0-2 16,0 0-2-16,0 0 6 0,0 0 1 0,0 0-8 0,0 0-1 15,0 0 1-15,0 0-1 0,0 0 2 0,0 0-2 16,0 0 5-16,0 0-1 0,0 0 5 0,0 0-5 15,0 0-2-15,0 0-2 0,0 0-1 0,0 0-1 16,0 0-3-16,0 0-4 0,0 0-1 16,0 0 3-16,0 0-2 0,0 0-4 0,0 0 2 0,0 0-3 15,0 0-2-15,0 0 0 0,0 0 2 0,0 0-2 16,0 0 1-16,0 0-6 0,0 0 2 0,0 0-1 16,4 13 2-16,-4-13-1 0,-2 5 3 0,2-5-4 15,0 7 0-15,0-4 1 0,0-3-1 0,-1 8 2 16,1-2 1-16,-2-1-1 0,0 1 4 0,2 1-4 0,-2-3 1 15,0 1 1-15,1 3-2 0,0-3 1 0,1 2 1 16,-1 1-3-16,-2-2-1 0,3 3 2 0,-2-3-3 16,4 1 0-16,-2 0 3 0,0-2-1 0,0 5-1 15,0-1 1-15,0-4 1 0,-2 2 0 0,0 0-2 16,4-1 2-16,-4-2-2 0,1 2 0 0,1-2 1 16,-1 1-1-16,1 0-2 0,0-1 2 0,0-4 1 15,-2 5-1-15,1-2 1 0,1-3-2 0,0 5 1 16,0-5-1-16,-1 5 2 0,1-5-2 0,0 4 1 0,0-4 0 15,0 5-4-15,0-5 4 0,1 3-3 16,-1-3 1-16,0 0 1 0,0 0 1 0,-1 5 0 16,1-5-1-16,0 0 3 0,0 0 0 0,0 0 0 15,0 0-1-15,-1 4 1 0,1-4 1 0,0 0 7 0,0 0 2 16,0 0 2-16,0 0 1 0,0 0 0 0,0 0-4 16,0 0 1-16,0 0-2 0,0 0-1 0,0 0-1 15,0 0 0-15,0 0-1 0,0 0-3 0,0 0 1 16,0 0-1-16,0 0-1 0,0 0 1 0,0 0-1 15,0 0 0-15,0 0-3 0,-3 4 2 0,3-4 2 16,0 0 1-16,0 0-3 0,0 0-5 0,0 0 6 16,0 0-2-16,0 0 1 0,0 0-2 0,0 0 2 0,0 0-5 15,5 1 6-15,-5-1 0 0,0 0-1 16,0 0-3-16,0 0 0 0,5 4 2 0,-5-4-2 16,0 0 3-16,7 1-2 0,-7-1 1 0,3 2-2 0,-3-2 1 15,0 0 2-15,4 2-1 0,-4-2-1 0,0 0 4 16,0 0 0-16,9 0-2 0,-9 0 0 15,0 0 2-15,0 0-2 0,9-2-3 0,-9 2 2 0,9-2-1 16,-9 2 2-16,9-1 0 0,-2 2-3 0,0-1 2 16,-1-1-2-16,3 1 3 0,3 0-1 0,-2 0-3 15,2 0 0-15,-2 0 1 0,-1 0 3 0,1 0-4 16,-2 0 3-16,1-1-1 0,-2 1-3 0,0 0 2 16,-1 0 2-16,-1-3 2 0,-5 3-2 0,10 0-2 15,-10 0 1-15,8 0-2 0,-8 0 0 0,8-1 0 16,-8 1 3-16,5-1-2 0,-5 1 0 0,6-2 0 15,-6 2 3-15,0 0-4 0,0 0 2 0,7-1-1 0,-7 1 0 16,0 0 0-16,0 0 0 0,0 0-1 0,0 0 0 16,0 0 0-16,6-1-1 0,-6 1 2 0,0 0 1 15,0 0-2-15,0 0 6 0,0 0-5 0,0 0-2 16,0 0 0-16,0 0 0 0,0 0 0 0,0 0 1 16,0 0-3-16,0 0-14 0,0 0-21 0,0 0-29 15,0 0-38-15,0-4-50 0,0 4-216 0,-1-7-403 16,1 7 178-16</inkml:trace>
  <inkml:trace contextRef="#ctx0" brushRef="#br0" timeOffset="4416.41">21748 4782 43 0,'0'0'95'0,"0"0"3"0,0 0 3 0,0 0 1 16,0 0 2-16,0 0 10 0,0 0 3 0,0 0 1 15,0 0 0-15,0 0 0 0,0 0-5 0,0 0-7 16,0 0-10-16,0 0-5 0,0 0-10 0,0 0-9 0,0 0-6 16,0 0-10-16,0 0-1 0,0 0-8 0,0 0-6 15,0 0 0-15,0 0-9 0,0 0 2 0,0 0-5 16,0 0 3-16,0 0-1 0,0 0 4 0,0 0 0 15,0 0-4-15,0 0-3 0,0 0 0 0,0 0-2 16,0 0-3-16,0 0-1 0,0 0-4 0,0 0 0 16,0 0-4-16,0 0 0 0,0 0-4 0,0 0 0 15,0 0 1-15,0 0-3 0,0 10 1 0,0-10 0 16,0 0-4-16,4 5 3 0,-4-5 3 0,0 7-7 16,1-4 2-16,-1 2-3 0,0 0 1 0,-1-1-1 0,2 1 0 15,-1 3-3-15,0-3 4 0,0 3-2 0,0-2 1 16,0 1 0-16,0 0-2 0,1 1-1 0,-2 1 6 15,0-1-5-15,1 2 2 0,-1-1-3 0,-2-2-1 16,3 3 1-16,-1-1 1 0,1-1 2 0,0 0-2 16,-1-2 0-16,-1 6 0 0,2-8 2 0,-1 7 1 15,1-4-1-15,-1 2 1 0,2-4-5 0,-2 5 2 16,1-5 2-16,0 2-3 0,0-1 3 0,-1 0-3 16,1-2 6-16,0 1-3 0,0-2-1 0,0 2-4 15,-2-2 1-15,2-3 1 0,-1 5 0 0,1-5 0 16,0 3 2-16,0-3 0 0,0 0 1 0,0 0-2 15,0 5 0-15,0-5 1 0,0 0 2 0,0 0-2 0,0 0-1 16,0 0 4-16,1 4-2 0,-1-4 4 0,0 0-4 16,0 0-2-16,0 0-10 0,0 0-22 15,0 0-25-15,5-9-40 0,-2 6-61 0,1-2-225 0,-3 1-415 16,1-1 184-16</inkml:trace>
  <inkml:trace contextRef="#ctx0" brushRef="#br0" timeOffset="5893.53">21963 4761 54 0,'0'0'104'0,"-3"5"-2"0,3-5-11 0,0 0 6 16,0 0-8-16,-1 3 1 0,1-3-2 0,0 0-1 16,0 0-3-16,0 0-1 0,0 0-5 0,0 0-5 15,-6 1-2-15,6-1-1 0,0 0-8 0,-3 3-2 0,3-3-6 16,0 0-6-16,0 0-4 0,0 0 0 0,0 0-10 16,0 0 0-16,0 0 0 0,0 0-9 0,-10-2 1 15,10 2-6-15,0 0 3 0,0 0 1 0,0 0 4 16,0 0 1-16,-7 0 1 0,7 0 6 0,0 0-1 15,0 0 1-15,-11-2 4 0,11 2-3 0,0 0 1 16,-4-1-3-16,4 1-2 0,0 0-1 0,0 0-2 16,-4-5-1-16,4 5 1 0,0 0 2 0,0 0 1 15,0 0 2-15,0 0 1 0,0 0-2 0,0 0-1 16,0 0-5-16,0 0-2 0,3-6-1 0,-3 6-2 0,0 0-4 16,5-4 1-16,-5 4-5 0,4-3-3 0,-4 3 1 15,5-4 1-15,-1 3-3 0,-4 1-1 0,6-3 0 16,-1 2-1-16,-1 0-3 0,-4 1 0 0,14-1-1 15,-8 2-1-15,-6-1-1 0,13 0 1 0,-5 0 0 16,0 0 0-16,-1 0-3 0,-7 0-1 0,14 1 2 16,-2 0 1-16,-4 0-3 0,-1 1 2 0,1-2 0 15,-2 1 0-15,-1-1 1 0,3 3-1 0,-3-2 0 16,-1 1-2-16,2-1 2 0,-4 2 0 0,1-1-4 0,1 3 3 16,0-2-1-16,0 1 0 0,-3 1-2 15,2 0 4-15,-2 2-3 0,-1-2 2 0,0 4-1 16,0-3 0-16,0 4 0 0,-1-1 0 0,-2 3 0 0,3-2 1 15,-1-2 0-15,-3 3 0 0,0-1-1 0,0-1 1 16,3 0 1-16,-1-2 0 0,-4 2-1 0,0-1-1 16,-2 1 2-16,3-4 0 0,-2 4-3 0,0-5 1 15,2 3 1-15,0-3 0 0,1 1-1 0,-2 1 0 16,1-3 8-16,-2 2-7 0,1 0 0 0,1 0 0 16,1 0-3-16,0-5 3 0,2 2-2 0,-1 3 1 15,-2-3 1-15,1 1 0 0,4-3 2 0,-4 3-3 16,4-3 3-16,-2 1-3 0,2-1 2 0,-4 3 0 0,4-3 1 15,0 0 1-15,-1 5 3 0,1-5 0 16,0 0 2-16,0 0 0 0,0 0 0 0,0 0-1 16,0 0-1-16,0 0 1 0,0 0 1 0,0 0 0 0,0 0 3 15,0 0-2-15,-6 2 3 0,6-2 1 0,0 0 2 16,0 0 1-16,0 0 2 0,0 0-4 0,0 0 2 16,0 0-4-16,0 0-1 0,0 0 1 0,0 0-3 15,0 0-1-15,0 0-2 0,0 0 0 0,0 0 0 16,0 0-1-16,0 0 0 0,0 0-3 0,0 0 2 15,0 0-2-15,0 0 0 0,0 0-1 0,0 0 4 16,0 0-1-16,0 0 4 0,0 0 5 0,0 0 0 16,0 0 2-16,0 0-1 0,0 0 0 0,0 0 0 0,0 0-3 15,0 0 2-15,0 0 1 0,0 0-4 16,0 0 2-16,0 0-1 0,0 0-3 0,0 0-1 16,0 0-1-16,0 0 0 0,0 0 1 0,0 0-2 0,0 0-3 15,0 0 3-15,0 0-1 0,0 0 1 0,0 0-1 16,0 0-2-16,0 0 0 0,0 0 0 0,0 0 2 15,0 0-4-15,0 0 0 0,0 0 6 0,0 0-5 16,0 0 2-16,0 0-1 0,0 0-1 0,0 0 1 16,0 0-1-16,0 0 2 0,0 0-1 0,0 0-3 15,0 0 0-15,0 0-1 0,-11-4 0 0,11 4 1 16,0 0 1-16,0 0-1 0,0 0 1 0,-9-3-1 16,9 3 2-16,0 0-1 0,0 0-1 0,0 0 2 0,0 0-2 15,-5 0 0-15,5 0 1 0,0 0 1 16,0 0-5-16,0 0 3 0,0 0 0 0,0 0 0 0,0 0 3 15,0 0-3-15,0 0 0 0,0 0 0 0,-4-3 7 16,4 3-1-16,0 0 1 0,0 0-2 0,0 0 2 16,0 0-2-16,0 0 1 0,0 0 1 0,0 0-1 15,0 0 0-15,0 0-1 0,0 0 1 0,0 0-1 16,0 0-2-16,0 0 1 0,0 0-4 0,0 0 8 16,0 0-2-16,0 0-1 0,0 0-5 0,0 0 3 15,0 0 1-15,18 3 0 0,-18-3-1 0,8 0 0 16,-8 0 0-16,6 3-5 0,-6-3 5 0,8 1-1 15,-3-1-2-15,1 1 1 0,2-1 1 0,-3 2-3 16,3-2 1-16,4 1 0 0,1 1 1 0,0-2 1 16,1 2-2-16,-2-2-1 0,0 1 0 0,1 0 3 0,-4 0-4 15,4 1 3-15,-7 0-1 0,1-2 2 0,-1 0-5 16,0 0 4-16,-2 2 1 0,-4-2-3 0,9 0 1 16,-9 0 1-16,4 3-2 0,-4-3 0 0,8 0 0 15,-8 0 2-15,6 0-3 0,-6 0 3 0,4 2 1 16,-4-2 1-16,5 1-3 0,-5-1-1 0,0 0 1 15,4 3 5-15,-4-3-6 0,0 0-4 0,0 0-10 16,0 0-19-16,0 0-24 0,5 1-34 0,-5-1-57 16,0 0-81-16,0 0-273 0,0 0-544 0,0 0 241 15</inkml:trace>
  <inkml:trace contextRef="#ctx0" brushRef="#br0" timeOffset="83526.66">19227 5747 135 0,'0'0'138'0,"-6"-1"-6"0,6 1-11 0,0 0-3 16,-4-3-8-16,4 3-12 0,0 0 2 0,0 0-4 0,0 0-8 16,0 0 2-16,0 0-7 0,-3-2 3 0,3 2 0 15,0 0-2-15,0 0 1 0,0 0-3 0,0 0-1 16,0 0-4-16,0 0 1 0,0 0-14 0,0 0 7 16,0 0-4-16,0 0-6 0,0 0-6 0,0 0-7 15,0 0-5-15,0 0-2 0,0 0-5 0,0 0-4 16,0 0-4-16,0 0-3 0,0 0-1 0,0 0 0 15,0 0-4-15,0 0-3 0,0 0-3 0,-4 9-1 16,4-5-1-16,-1 0-1 0,1 1-3 0,-1 2 0 16,1-2 2-16,-2-1-2 0,0 5-2 0,1-1 3 0,-1 0-3 15,-1 1-1-15,3-4 0 0,-2 5 0 16,0-5-1-16,-1 2 1 0,1 0 2 0,0-1-5 0,0 0 1 16,-1 0 1-16,2 0-2 0,0-2-1 0,1 2 3 15,-2-3-2-15,1 1-1 0,0 0 2 0,1-4-1 16,-1 4-2-16,1-4 4 0,0 4 4 0,0-4 3 15,0 5 4-15,0-5 0 0,3 3 2 0,-3-3 2 16,4 2-1-16,1 0 1 0,-5-2 0 0,9 0-1 16,-2 1-4-16,0-1 1 0,-7 0-1 0,13 1-3 0,-3-2 0 15,-1 1-1-15,2-1-2 0,-5 1-1 16,4 0-1-16,-5-2 0 0,3 4 1 0,-8-2-1 0,10-2-2 16,-2 2 0-16,-2-1-1 0,-2 0 3 0,-4 1-3 15,9 0-2-15,-1 0 2 0,-8 0-1 0,6-3-1 16,-6 3 1-16,5-1 1 0,-5 1-1 0,0 0-6 15,7-1 1-15,-7 1 5 0,0 0-1 0,5 0-16 16,-5 0-17-16,0 0-18 0,0 0-20 0,0 0-23 16,0 0-25-16,0 0-29 0,0 0-29 0,0 0-223 15,7-4-431-15,-5 1 190 0</inkml:trace>
  <inkml:trace contextRef="#ctx0" brushRef="#br0" timeOffset="83922.98">19297 5796 7 0,'-4'-2'198'0,"4"2"-12"16,0 0-14-16,0 0-17 0,0 0-11 0,0 0-18 15,0 0-9-15,0 0-12 0,0 0-15 0,0 0-8 16,0 0-6-16,0 0-11 0,0 0-4 0,0 0-13 16,0 0 3-16,0 0-2 0,4 10-10 0,-1-5-3 0,-2-1-5 15,-1 1-3-15,0 1-2 0,0 0-2 0,3 0-2 16,-6 1-2-16,3 3-5 0,0-1 5 0,3 0-2 16,-3 1-4-16,0 0-4 0,0-2 5 0,0 1-2 15,1 0 2-15,-1 0 1 0,-1-3-2 0,2 6 3 16,-2-7-3-16,1 5-2 0,1-5-1 0,-1 2-3 15,0 0 1-15,1-2 2 0,-1 2-4 0,0-4-1 16,3 1-2-16,-6 1 2 0,3-5-1 0,0 5-5 0,0-5 3 16,0 0-12-16,3 3-25 0,-3-3-37 15,0 0-40-15,0 0-71 0,0 0-121 0,6-12-328 16,-2 7 147-16</inkml:trace>
  <inkml:trace contextRef="#ctx0" brushRef="#br0" timeOffset="84444.38">19205 5507 145 0,'0'0'155'0,"0"0"-17"0,0 0-11 0,0 0-12 16,0 0-15-16,0 0-10 0,0 0-9 0,0 0-11 0,0 0-10 16,0 0-7-16,0 0 0 0,0 0-11 0,0 0-2 15,0 0 0-15,0 0 1 0,-10 12-4 0,5-6-3 16,-4 0 0-16,1 3 5 0,-2-2-5 0,-1 3 5 16,-3 2-3-16,1-3 0 0,0 4 0 0,-1 0-2 15,1-2 2-15,-2 3-5 0,2 0-2 0,-1-1 1 16,1 0-9-16,2-1 7 0,-1 2-1 0,-1-2 2 15,5-2-4-15,-4 2 0 0,4-3 4 0,1 1 0 16,-2 0-8-16,2-3-1 0,1 2 0 0,-1-4 1 0,3 0-7 16,0 2 1-16,0-2-1 0,1-4-2 0,1 5-1 15,-1-3-3-15,2 0 3 0,1-3-2 0,-4 4 2 16,3-3-3-16,1-1-16 0,-3 4-23 0,3-4-28 16,0 0-39-16,0 0-62 0,0 0-155 0,0 0-340 15,8-9 150-15</inkml:trace>
  <inkml:trace contextRef="#ctx0" brushRef="#br0" timeOffset="85289.75">18878 5494 52 0,'-4'-2'123'0,"4"2"-8"0,0 0-8 15,-5-3-15-15,5 3 2 0,0 0-6 0,0 0-5 0,0 0-6 16,-5-2 3-16,5 2-3 0,0 0-7 15,0 0-2-15,0 0-3 0,0 0-4 0,0 0 7 16,-1-3-3-16,1 3 0 0,0 0 2 0,0 0 0 0,0 0-4 16,1-7-7-16,-1 7-4 0,0 0-3 0,0 0-4 15,5-5-3-15,-5 3-4 0,0 2-3 0,5-5-1 16,-2 3-2-16,1-1-15 0,-4 3 8 0,6-2-2 16,-2 1-4-16,5-1-1 0,-9 2-2 0,10-1-2 15,-3 1-3-15,-7 0-1 0,12 1 0 0,-7 1-1 16,-1-1-1-16,1 0-1 0,-2 2 0 0,1-1-3 15,-2 2-2-15,1-2 2 0,-3-2 0 0,5 7-1 0,-5-5-2 16,1 4 3-16,-1-6-1 0,-5 9 0 16,3-5 0-16,-1 0-2 0,-1 0 2 0,2 1-3 0,-2-2 2 15,-3 2-2-15,2 0 1 0,-4 1 1 0,2 0-4 16,-1-1 6-16,-1 1-2 0,3-1-1 0,1-3-1 16,-2 3 0-16,2-1 0 0,-4 0 3 0,4-1-3 15,1 1 1-15,0-3-2 0,3 2 3 0,1-3 0 16,0 0-1-16,-8 3-1 0,8-3 1 0,-4 2 1 15,4-2 1-15,0 0 1 0,0 0 3 0,-4 3 6 16,4-3-5-16,0 0 2 0,0 0 3 0,0 0-4 16,0 0-3-16,0 0 3 0,0 0-3 0,0 0-1 15,0 0-2-15,16 0 4 0,-12 2-2 0,0 1-3 0,-4-3 0 16,6 1-1-16,-1 2-1 0,0 0 1 0,-5-1 1 16,4 3 0-16,0-1-5 0,-1 0-3 0,-1 0 10 15,-2 0-1-15,3 0 0 0,-2 0-4 0,-1 1 3 16,3 0-1-16,-6-1 3 0,3-4-3 15,0 8 3-15,-1-3-6 0,-2-1 1 0,2-1 4 0,-2 2-4 16,-2-2 1-16,1 1 0 0,-1-1 2 0,0 0 0 16,0-2-2-16,1 0-2 0,-1 2 4 0,5-3 0 15,-8 1 3-15,3 0-2 0,5-1 0 0,-10 0 6 16,10 0 4-16,-9 0 5 0,9 0 5 0,-9-1 2 16,9 1 1-16,-10-2-4 0,6 0 2 0,4 2 3 0,-6-3-2 15,2 1 1-15,4 2 1 0,-5-5 2 0,2 2 0 16,0-1-1-16,0 2-4 0,2-1 2 0,1 3-6 15,-4-9-4-15,1 5 2 0,2 2-5 0,0-3 1 16,-1 0 0-16,1 0-2 0,1 5-2 0,-1-5-1 16,1 5-2-16,-2-5-24 0,1 1-33 0,1 4-42 15,-2-4-46-15,2 4-72 0,-3-5-200 0,3 5-442 16,3-8 196-16</inkml:trace>
  <inkml:trace contextRef="#ctx0" brushRef="#br0" timeOffset="93604.07">21701 5653 78 0,'-13'-7'122'16,"13"7"-3"-16,0 0-15 0,0 0-13 0,0 0-11 0,0 0-5 15,0 0-7-15,0 0-11 0,0 0 2 0,0 0 2 16,0 0-1-16,0 0 0 0,0 0 5 0,0 0 4 15,0 0-3-15,0 0 0 0,0 0-3 16,0 0-11-16,0 0 0 0,0 0-7 0,0 0 5 16,0 0-2-16,0 0-3 0,0 0-1 0,0 0-6 0,4-5-10 15,-4 5 9-15,0 0-3 0,0 0-4 0,0 0 0 16,0 0 0-16,0 0 0 0,0 0-7 0,0 0 0 16,0 0 2-16,0 0-4 0,0 0-4 0,0 0 4 15,0 0-4-15,0 0 5 0,0 0 4 0,0 0-3 16,-4-5 4-16,4 5 4 0,0 0 2 0,0 0-1 0,0 0 3 15,0 0 0-15,0 0-6 0,0 0 1 16,0 0 1-16,0 0-4 0,0 0-2 0,0 0 1 16,0 0-6-16,0 0 0 0,0 0-4 0,0 0 0 0,0 0-5 15,0 0 1-15,0 0-2 0,0 0 2 0,-9 8-4 16,9-8-1-16,0 5 0 0,0-5 2 0,-4 8-3 16,4-4-2-16,0-1 0 0,3 2 3 0,-6 0-8 15,3-1 6-15,0 3-2 0,3-2 0 0,-2 0 0 16,-1 2 1-16,0-2-3 0,3 3-4 0,-1 1 9 15,2-3-1-15,1 2-1 0,0 0-2 0,3 3 1 16,-3-5 3-16,5 3-2 0,-2-2 0 0,1 2-3 16,-1-1 1-16,3-1-3 0,-3 0 5 0,0-3 1 15,0 5-2-15,0-4 0 0,0 2 0 0,-2-2-7 0,1-2 8 16,-1 1-1-16,-2-1 0 0,-2 0 1 0,2 1-3 16,-3-2 2-16,3 0-1 0,-4-2-1 0,4 3 0 15,-4-3 1-15,1 3-1 0,-1-3 3 0,0 4-1 16,0-4-2-16,0 0 3 0,-7 4 0 0,3-3 0 15,4-1 0-15,-7 3-4 0,2-1 4 0,-1 0 1 16,1-1-3-16,-2 3 0 0,0-4-2 0,-2 0 4 16,1 3-3-16,-1-2 1 0,-1 0-1 0,1-1 2 15,3 2-2-15,-1-2 1 0,7 0-1 0,-12 1-3 16,5-2 4-16,2 2 0 0,5-1-1 0,-10 0 0 16,2 0-2-16,8 0 1 0,0 0 1 0,-9 0-3 15,9 0-25-15,-5-1-29 0,5 1-32 0,-4-4-32 16,4 4-30-16,0-7-64 0,0 2-152 0,1 0-396 15,2-2 176-15</inkml:trace>
  <inkml:trace contextRef="#ctx0" brushRef="#br0" timeOffset="93867.96">21748 5680 152 0,'0'0'212'16,"0"0"-17"-16,0 0-16 0,4-5-14 0,0 3-18 0,0 0-16 15,1 1-12-15,1 0-14 0,-1-2-10 0,4 3-10 16,-1 0-8-16,0-2-10 0,1 1-4 16,3 1-4-16,-5 0-10 0,2 0-1 0,-1 0-6 0,0 0-2 15,1 0-6-15,-4 0-4 0,4 1-7 0,0-1-16 16,-5 2-20-16,-4-2-20 0,9 2-20 0,-4-1-26 15,0 0-25-15,-1 0-47 0,-4-1-132 0,5 2-304 16,-5-2 135-16</inkml:trace>
  <inkml:trace contextRef="#ctx0" brushRef="#br0" timeOffset="96063.58">22051 5874 197 0,'0'0'231'0,"0"0"-12"16,0 0-11-16,-10-8-15 0,10 8-17 0,0 0-12 16,0 0-12-16,-3-5-12 0,3 5-10 0,0 0-6 15,0 0-11-15,0 0-2 0,0 0-6 0,0 0-2 16,0 0-3-16,0 0-3 0,0 0 0 0,0 0-7 15,0-4-5-15,0 4-5 0,0 0-3 0,0 0-5 0,0 0-4 16,0-4-2-16,0 4-5 0,0 0-9 16,0 0 1-16,0 0-1 0,0 0-7 0,0 0-1 0,0 0-7 15,2-5-1-15,-2 5-2 0,0 0-7 0,0 0-1 16,0 0-3-16,0 0-1 0,0 0-6 0,0 0-4 16,0 0 3-16,0 0-1 0,0 0 0 0,0 0-6 15,0 0 5-15,0 0-7 0,0 0-3 0,0 0-1 16,0 0 2-16,0 0 3 0,0 0-5 0,0 0 7 15,0 0-1-15,0 0-1 0,0 0-8 0,0 0 4 16,0 0-1-16,0 0 1 0,0 0 5 0,0 0-7 16,0 0 5-16,0 0-2 0,-9 9-3 0,9-9 1 0,0 0-2 15,0 0 0-15,-4 2-2 0,4-2-26 0,-2 3-34 16,2-3-37-16,0 0-42 0,-3 5-54 0,3-5-62 16,0 0-260-16,0 0-558 0,0 0 247 0</inkml:trace>
  <inkml:trace contextRef="#ctx0" brushRef="#br0" timeOffset="96821.88">22174 5659 30 0,'0'0'143'15,"-1"-6"-13"-15,1 6-13 0,0 0-6 0,0 0-14 0,0 0-9 16,-2-4-1-16,2 4-7 0,0 0-2 0,0 0 0 15,0 0 3-15,0 0-1 0,0 0 3 16,0 0 1-16,0 0 2 0,0 0 4 0,-5-3-3 0,5 3-3 16,0 0 1-16,0 0-6 0,0 0-6 0,0 0-3 15,0 0-7-15,0 0-3 0,0 0-8 0,0 0-4 16,0 0-3-16,0 0-6 0,0 0-8 0,0 0 0 16,0 0-5-16,0 0 0 0,0 0-4 0,0 0-1 15,0 0-6-15,0 0 2 0,0 0-6 0,0 0 2 0,0 0-1 16,0 0-2-16,0 0-2 0,0 0 3 0,0 0-5 15,0 0-1-15,0 0 0 0,-2 11 0 0,2-11 2 16,-2 9-2-16,2-6 1 0,-1 1-2 0,0 1-2 16,-2 2 0-16,3-1 1 0,0 0 1 0,-4 1 1 15,4 0-3-15,0 2 2 0,0-3 0 0,-1 4-7 16,2-4 5-16,-1 2-2 0,3-1 1 0,-2-1 0 16,2 2 2-16,-2-2-1 0,2-2-1 0,-1 4 2 0,1-3 2 15,-1-2-3-15,3 3 1 0,-1-1-1 16,1-2 2-16,0 0-2 0,2 1-3 0,-1 1 2 15,2-3 0-15,-1 1-1 0,0 0 3 0,2 1-3 0,-2-1 3 16,1 0-1-16,-1 1-2 0,-2-2 0 0,2 1 1 16,-2-1 1-16,-1 0-2 0,-1 1 0 0,-3-3 1 15,7 2-1-15,-4 0 0 0,-3-2-1 0,3 3 1 16,-1-1 3-16,-2-2-5 0,0 4 4 0,0-4-2 16,0 0 0-16,0 0 2 0,0 6-4 0,0-6 0 15,-2 3 4-15,2-3-5 0,-3 4 3 0,-1-1-2 16,2-1 1-16,-2 1 2 0,1 1-1 0,-1-2 2 15,-1 1 1-15,0 0-1 0,0-2 2 0,1 3-4 16,0-3 2-16,0 2 0 0,1-2-1 0,-3 0 0 16,6-1-1-16,0 0 2 0,-8 3-2 0,8-3-2 0,-7 0 2 15,7 0 2-15,0 0 1 0,-6 0-2 0,6 0-12 16,0 0-15-16,-7-3-22 0,7 3-19 16,-6-4-34-16,4 2-41 0,-1-2-62 0,-1 0-149 0,2-1-381 15,0 1 169-15</inkml:trace>
  <inkml:trace contextRef="#ctx0" brushRef="#br0" timeOffset="97187.35">22246 5682 168 0,'2'-4'192'0,"-2"4"-11"0,0 0-7 15,2-4-17-15,2 3-16 0,-4 1-15 0,3-4-10 16,-3 4-17-16,8-3-7 0,-2 0-9 0,0 3-7 15,-1-3-8-15,0 2-4 0,3-2-9 0,2 1-5 16,-2 1-3-16,-2 1-8 0,7-1 0 0,-8 1-9 0,3-1 2 16,-8 1-3-16,10-2-5 0,-2 4-5 0,-8-2-13 15,9 0-27-15,-4 0-30 0,-5 0-36 0,5 1-52 16,-5-1-163-16,0 0-327 0,4-4 145 0</inkml:trace>
  <inkml:trace contextRef="#ctx0" brushRef="#br0" timeOffset="112320.62">18831 7129 13 0,'0'0'120'0,"0"0"-13"0,0 0-15 15,1-6 3-15,-1 6 3 0,0 0-7 0,0 0-9 0,0-3-9 16,0 3-3-16,0 0 1 0,0 0-1 0,0-7-5 16,0 7 0-16,-4-2 0 0,4 2 0 0,0 0 0 15,0 0-9-15,0-5-3 0,0 5-2 0,3-6-5 16,-3 6 3-16,0 0-6 0,0-5 2 0,0 5-3 15,0 0 6-15,-3-4 3 0,3 4-1 0,-1-3-1 16,1 3-2-16,0 0 2 0,0 0 0 0,0 0-4 16,0-5 2-16,0 5-6 0,0 0-4 0,0 0-3 15,0 0-1-15,0 0 1 0,0 0 1 0,0 0 0 16,0 0-1-16,0-5 0 0,0 5-2 0,0 0 3 16,0 0-4-16,0 0 0 0,0 0 0 0,0 0-3 0,1-4 3 15,-1 4 0-15,0 0-3 0,0 0 0 0,0 0-1 16,0 0-6-16,0 0 2 0,0 0-5 0,0 0 0 15,0 0-1-15,0 0-3 0,0 0-2 0,0 0 0 16,0 0-2-16,0 0-1 0,0 0-1 0,0 0 1 16,0 0-12-16,0 0 8 0,0 0-2 0,0 0 4 15,0 0-1-15,0 0-8 0,0 0 8 0,0 0-1 16,9 8-2-16,-9-8-3 0,1 6 3 0,-1-1-3 16,3 0 3-16,-2 0-2 0,2 2 2 0,-2-2-1 15,-1 1 1-15,1 1-1 0,2-1 0 0,-3 2-1 0,0 0 2 16,1 3-1-16,2-1-2 0,-3 1 1 0,1-3 1 15,-1 3-2-15,3-5 1 0,-2 6-1 16,-1-2-1-16,0 0 2 0,0 0 0 0,0-2 1 0,0 2-2 16,0-2 1-16,0 0-1 0,0 3 0 0,0-2 2 15,0-1 0-15,-4-1 0 0,4 0 1 0,-1 1-1 16,1-1 0-16,-3-1-6 0,2 1 5 0,1 0-1 16,0 0 3-16,0-2 1 0,-3 1 0 0,2-1-3 15,1 1 1-15,-1-4-2 0,1 3 0 0,0 1 0 0,-3-2 1 16,3-4 0-16,0 5-3 0,0-1-1 15,0-4 3-15,0 5 3 0,0-5 2 0,-1 5-4 0,1-5 1 16,0 4 1-16,0-4-2 0,0 0 0 0,0 4-6 16,0-4 4-16,0 0-1 0,0 0 5 0,0 0 0 15,-3 4 1-15,3-4-1 0,0 0 0 0,0 0 0 16,0 0 0-16,0 0-3 0,0 0-8 0,0 0-45 16,0 0-52-16,0 0-75 0,0 0-273 0,8-13-491 0,-4 6 217 15</inkml:trace>
  <inkml:trace contextRef="#ctx0" brushRef="#br0" timeOffset="115008.77">21707 7009 193 0,'2'-4'195'0,"-2"4"-17"0,1-3-15 15,-1 3-15-15,0 0-18 0,0 0-12 0,1-3-12 0,-1 3-10 16,0 0-14-16,0 0-5 0,0 0-6 16,0 0-7-16,0 0-8 0,0-4-9 0,0 4-1 15,0 0-7-15,0 0-4 0,0 0-1 0,0 0-8 0,0 0-2 16,0 0 3-16,0 0-5 0,0 0-1 0,0 0-3 16,0 0 0-16,0 0 4 0,0 0 0 0,0 0 2 15,0 0 5-15,0 0-2 0,0 0 2 0,0 0-5 16,0 0 0-16,-14 4 1 0,14-4-7 0,0 0 6 15,0 0-5-15,-10 0 0 0,10 0 0 0,0 0-3 16,-8 0 2-16,8 0 3 0,0 0-2 0,-8 0 3 16,8 0 5-16,0 0-1 0,0 0 5 0,-5-3-1 0,5 3 2 15,0 0 3-15,0 0 1 0,0 0 1 0,0 0-1 16,0 0 2-16,0 0-5 0,0 0 2 0,-5-2 0 16,5 2-4-16,0 0-1 0,0 0-2 0,0 0-1 15,5-10-4-15,-5 10 1 0,4-2-5 0,-4 2 0 16,4-4-2-16,1 3-4 0,4-1 1 0,0 1-5 15,0-3 1-15,0 4 2 0,1-3-3 0,-1 3-1 16,1 0-3-16,2-2 0 0,-2 2 2 0,-2 0-5 16,3-2 3-16,-3 2-2 0,-2 0-1 0,2 0 1 0,-8 0-2 15,11-1 3-15,-4 1-5 0,-1-2 4 16,-2-1 2-16,-4 3-4 0,10 0 1 0,-10 0 1 0,0 0-1 16,9 0-1-16,-9 0 2 0,0 0-4 0,8 1 0 15,-8-1-1-15,0 0 5 0,0 0-2 0,0 0-1 16,0 0 0-16,5-2 0 0,-5 2 0 0,0 0-3 15,0 0 2-15,0 0 3 0,0 0 0 0,0 0-3 16,0 0 1-16,0 0-3 0,6 2 3 0,-6-2-1 16,0 0-3-16,0 0 2 0,-1 7 0 0,1-7-1 15,-5 6 3-15,3-3 1 0,0 1-2 0,1 0 2 0,-2 1 2 16,2 2-2-16,-3-2 0 0,-1 2-2 0,-4 2 3 16,4 0-2-16,-4 1-1 0,3-1 2 0,-4 5 0 15,1 0 0-15,1-1-2 0,0-2 2 0,-2 4 0 16,1-2-1-16,3 1 0 0,-3 1 3 0,1-4-3 15,3-1 4-15,-1 2-4 0,-1-2-1 0,1 2 3 16,2 0-1-16,0-3-1 0,0 2 0 0,-1-1-6 16,4-2 6-16,-2 2 2 0,-2-2-3 0,4 0 3 15,-4 1-5-15,1-2 5 0,4-2-2 0,-1 2-2 16,-2-3-1-16,2 1 4 0,1-1 3 0,-3 1-5 16,3-1-1-16,0-4 0 0,-1 6 5 0,1-3-2 0,0-3 1 15,-3 5-1-15,3-5 2 0,0 5-4 0,0-5 3 16,0 0-4-16,-1 4 2 0,1-4 2 0,0 0 2 15,0 0-1-15,0 4-4 0,0-4-24 0,0 0-40 16,0 0-59-16,0 0-105 0,0 0-239 0,1-13-506 16,-1 6 225-16</inkml:trace>
  <inkml:trace contextRef="#ctx0" brushRef="#br0" timeOffset="119785.7">19047 8018 22 0,'0'0'166'0,"0"0"-8"15,0 0-17-15,-4-6-12 0,4 6-12 0,0 0-6 0,0 0-7 16,-2-4-9-16,2 4-11 0,0 0-9 0,2-2-5 15,-2 2-6-15,0 0-7 0,1-7 0 0,-1 7-7 16,3-3-2-16,-3 3-4 0,0-6-3 0,0 6-1 16,0-4-3-16,0 4 10 0,0 0 4 0,2-5 1 15,-2 5 1-15,0-3 2 0,0 3-10 0,0-6 4 16,0 6-5-16,0-5-3 0,0 1-3 0,0 4-1 16,-2-5 1-16,-1 1 2 0,2 1-6 0,1 3-3 0,0-6-6 15,-2 1 2-15,0 1-5 0,2 1-1 0,-2-2 2 16,0 2-10-16,1-1 7 0,-2 0 0 15,2 1 0-15,-1 0 3 0,0-2 0 0,1 1-1 0,-2 1 0 16,2-1-2-16,-1 0-2 0,-1-1-2 0,-1 1 0 16,3 0-2-16,-1-1-2 0,0 2 1 0,0-2-1 15,2 5-3-15,-5-7-1 0,3 5 1 0,-2-1-8 16,2-1 1-16,2 4 3 0,-6-5 1 0,3 2 0 0,0 1-1 16,3 2-2-16,-6-4 1 0,3 1-1 15,0 1 1-15,3 2 0 0,-6-3-2 0,4 0-2 16,2 3 4-16,-5-2-1 0,5 2 0 0,-4-1-3 0,4 1 2 15,0 0 0-15,-6-4-2 0,6 4 0 16,-6-2-1-16,6 2-1 0,0 0 3 0,0 0 1 0,-15 2 0 16,10-1-2-16,5-1 1 0,-6 3 0 0,6-3-5 15,-8 0 5-15,3 3-2 0,0 0 3 0,0-3-1 16,1 3-1-16,1-1 0 0,-2 2-1 0,1 0 1 16,2-3-1-16,-6 5 2 0,7-1-1 0,-3-1 2 15,0-2-1-15,4 2 0 0,-4 2 2 0,3-1-1 0,-3 0-2 16,3 2-1-16,-2-2 3 0,2 1-2 0,-3 1-1 15,4-2 1-15,-3 3 0 0,1 0 2 16,1-1-5-16,-2-2 4 0,2 5-2 0,1 0 1 0,0-3 0 16,0 2 2-16,0 0 0 0,-2 0-2 0,4 0-1 15,-2-1 0-15,0-3 3 0,0 3-5 0,0 0 3 16,0-1 3-16,0 0-3 0,0 0 0 0,0 0 0 16,0 0 0-16,0-1 0 0,0 0 2 0,0 1-3 15,0-1 0-15,0 1 1 0,1-4 4 0,-1 3-3 16,3 0-3-16,-3-2-2 0,1 1 5 0,-1 0 2 15,2 0-2-15,1-1 0 0,-3 2-8 0,0-2 3 0,1 1 7 16,2 0-1-16,-2-1-1 0,3 0-1 16,-3 0 1-16,2 1 1 0,-2-2-6 0,3-1 2 15,-4 1 2-15,0-3 2 0,4 7-3 0,-4-5 2 0,4 1 1 16,-3-1 0-16,-1-2-2 0,5 5 3 0,-2-3-1 16,-3-2 0-16,5 3 1 0,-4 1-3 0,3-3 4 15,0 0-5-15,1 2-3 0,-1-1 6 0,-4-2 1 16,10 3 0-16,-6-1-4 0,1 0 3 0,0-1 2 15,-1 1-1-15,2 0-1 0,-1-2-1 0,-5 0 4 16,9 3-1-16,-5-3 5 0,-4 0 10 0,12 0 1 16,-12 0 1-16,9-2 1 0,-4 1-3 0,0-1 0 0,0-1 1 15,1 1-3-15,-1-1 1 0,1 1-5 0,-1 0 3 16,-3-2-8-16,3 1 1 0,2 0 2 16,-4-1-4-16,0 2 6 0,2-1 2 0,-4 0-1 0,3 0-2 15,0-2 1-15,0 2-3 0,0 2 0 0,-2-3 1 16,2-1-3-16,0 2 5 0,0-1-3 0,-3 1-3 15,3-2 1-15,1 0 4 0,-1 0 6 0,1 1 1 16,-4-3-4-16,6 1 0 0,-5 2-3 0,2-3 5 16,-1 3 3-16,-1-3-5 0,2 1 0 0,-1 3-3 15,-2-4-1-15,4 2-5 0,-4 0 6 0,3 0-1 16,-4-2 0-16,4 2-2 0,-3-2-1 0,1 2 3 16,-1-2-2-16,-1 1 1 0,1-2 0 0,-1 2-2 0,0-2 1 15,0 1-1-15,-2-1 0 0,0 2-2 0,2-1 3 16,-1 0-1-16,-3 0-2 0,3-1-4 0,-2 4 1 15,1-2 6-15,-2 1-9 0,0-1 3 0,0-1 2 16,-1 4-3-16,0-2-11 0,-4 1-29 0,-5 1-44 16,1-1-63-16,-6 2-73 0,-8-2-311 0,7 0-572 15,2-1 254-15</inkml:trace>
  <inkml:trace contextRef="#ctx0" brushRef="#br0" timeOffset="125136.4">21774 7934 123 0,'0'0'152'16,"0"0"-10"-16,0 0-9 0,0 0-3 0,0 0-5 15,0 0-8-15,4-2-6 0,-4 2 1 0,0 0 1 16,0 0-2-16,0 0-2 0,0 0 1 0,0 0-3 15,0 0-9-15,0 0-11 0,0 0-1 0,0 0-3 16,0 0-9-16,0 0-2 0,0 0-6 0,0 0-5 0,-4-7-1 16,4 7-7-16,0 0-2 0,0 0-3 0,0 0-1 15,0 0-4-15,0 0 2 0,0 0-6 0,-3-2-3 16,3 2-3-16,0 0 0 0,0 0-4 0,0 0-4 16,-1-5-3-16,1 5-3 0,-3-4 0 0,1 1-4 15,2 3 2-15,-7-3-3 0,3 2-2 0,1-2 0 16,-4 1-4-16,4-1 2 0,3 3-2 0,-8-2-2 15,4 0 0-15,4 2 0 0,-5-3-1 0,0 2-2 16,5 1 0-16,0 0 1 0,-8-1-2 0,8 1 2 0,0 0-3 16,-9 0 3-16,9 0-1 0,-9 2-2 0,4 1 0 15,5-3 1-15,-9 2 3 0,5 0-7 0,-1 2 2 16,1-1-1-16,-1-1 0 0,0 1 1 0,0 2 0 16,3 0 2-16,-1 2 1 0,-1-3-3 0,-2 2 0 15,3 2 0-15,-2-1 2 0,3 1 0 0,-2-1 0 16,1 2-2-16,-1 0 1 0,2 1 2 0,-1 0-4 15,-1-2 1-15,2 2 0 0,0-2 1 0,0 2-1 16,1 0 1-16,-2-1 1 0,1-3 1 0,2 2-1 16,-2 1 0-16,2-3 2 0,0 1 0 0,0 0-2 15,0 0 2-15,2 0 3 0,0-1-1 0,-2 1 2 0,3-2 5 16,-1 0 1-16,3 2 5 0,-2-2-1 0,-1-1 0 16,2-1-3-16,-2 1-2 0,1 0 0 0,1-2-1 15,-2 2-2-15,2-1 0 0,-1-2 0 0,-3-1-1 16,7 4 4-16,-1-1-1 0,-3-1 2 0,4-2 0 15,-2 2-2-15,3-1-7 0,-3 0 4 0,3 0-1 16,-3 1 3-16,1-2 0 0,2 1-1 0,0-1-2 16,-2 0 1-16,2 1 1 0,-2-1-2 0,2-1-1 15,-8 1 0-15,15 0-1 0,-7-1-4 0,-1 1 1 16,1-2 3-16,1 0-3 0,-3 1 5 0,1-2-5 0,-1-1-1 16,4 1 1-16,-1 1-1 0,-5-2-2 0,3-1 5 15,0 1 3-15,-1-3-5 0,2-1 5 0,0 2-2 16,2-1 2-16,-7 1 2 0,3-4 3 0,-1 3 2 15,-1-2 0-15,1 2-5 0,-2-2 0 0,-1 3 4 16,3-1 6-16,-1-2-6 0,-1 1 2 0,-1 2-1 16,1-1 8-16,-2 1 0 0,-1-1 1 0,0 2-7 15,0-2 0-15,0-1-1 0,0 3-2 0,-1-2 2 16,-2 1 0-16,3 1-5 0,-2-3 1 0,-1 1 1 0,-1 1 0 16,-1 0-5-16,3 1-2 0,-2-1-3 15,-3 0 2-15,2-3 1 0,-2 5-5 0,4 0 4 0,-7-5-2 16,-2 4-4-16,5-1 6 0,-5 1-7 0,3-1-10 15,-3 3-24-15,1-1-40 0,-5-1-60 0,-4 2-52 16,3-1-94-16,-1-1-256 0,-3-3-582 0,1 3 257 16</inkml:trace>
  <inkml:trace contextRef="#ctx0" brushRef="#br0" timeOffset="131535.96">19130 8685 109 0,'-4'-3'137'0,"4"3"-11"15,0 0-9-15,0-4-18 0,0 4-6 0,0 0-5 16,0 0-11-16,-1-3-3 0,1 3 1 0,0 0-8 16,0 0-2-16,0 0-3 0,0 0-1 0,1-6-1 15,-1 6-4-15,0 0-4 0,0 0-2 0,0 0-3 16,0 0 0-16,-1-5 1 0,1 5 0 0,0 0-1 15,-1-3-7-15,1 3 2 0,0 0-6 0,0 0 4 16,0-7-3-16,0 7 2 0,-2-5-5 0,2 5 0 0,0-2-3 16,0 2-1-16,0 0-2 0,-1-5 0 15,1 5 3-15,-1-6 1 0,1 6-6 0,-3-4-2 0,3 4-2 16,-4-4-4-16,4 0-3 0,0 4 3 0,-6-2-4 16,6 2 4-16,-4-4-2 0,3 1-3 0,1 3 4 15,-4-4 1-15,4 4-5 0,-4-2 0 0,4 2-1 16,-5-3 0-16,5 3-1 0,-8-3 0 0,7 1-3 15,-5-1-2-15,6 3 2 0,-8-2 0 0,4 0-4 0,4 2 1 16,-8 0 0-16,8 0 0 0,-5-1-4 16,5 1 2-16,-6-1 0 0,6 1 0 0,0 0-1 0,-13 1-4 15,8 0 4-15,5-1 1 0,-9 3-3 16,5-2-1-16,4-1 1 0,-7 3 2 0,0 2 0 0,3-3 1 16,1 1 0-16,-2 0-1 0,-1 1-2 0,4-2 0 15,-1 1 0-15,-1 2-1 0,1-2 3 0,-3-2-3 16,5 3 4-16,-5 1 0 0,3-1-1 0,1-2-4 15,-2 2 2-15,1-2 2 0,2 3-3 0,-2-2 0 16,2 0 1-16,-1-1-4 0,0 3 0 0,1-1 4 16,0-1 0-16,-2 1 1 0,3-4 1 0,-3 8 0 0,1-5-1 15,2 0-3-15,-1 1 2 0,0 1 1 16,-1 0 1-16,1-1-1 0,0 2-1 0,1-1 0 0,-1 0 1 16,-1 3 1-16,1-3-2 0,0 1 2 0,1 1 1 15,-3-2-5-15,3-1 2 0,-1 3 0 0,0-1 0 16,-2-2 2-16,3 0-4 0,-1 1 2 0,-2 1 2 15,3-2 0-15,0 1-1 0,0 0-1 0,-1-1 3 16,1-4-7-16,1 5 5 0,-1 0 2 0,0-2-3 16,0 1-4-16,0-4 6 0,3 8-1 0,-3-5-2 15,0-3 3-15,1 6-2 0,2-1 0 0,-2-2-1 16,0 0 0-16,2 0-3 0,-1 1 3 0,1-2 3 16,-3-2 0-16,4 5-2 0,-2-2 3 0,0 0-3 0,1 1 0 15,0-2 2-15,1 1 1 0,-1-1-2 0,0 0 0 16,1 2 1-16,-1-3 0 0,2 2-1 0,-3 0 1 15,3-1-2-15,-2 1-1 0,-1-1 1 16,-2-2 1-16,7 3-1 0,-5-2 3 0,2 2-9 0,-4-3 10 16,5 0-3-16,-5 0 2 0,7 1 0 0,-7-1-2 15,7 0 1-15,-7 0 1 0,9 1-4 0,-9-1 4 16,9-1-1-16,-9 1-4 0,10 0 0 0,-10 0 5 16,11 0-6-16,-11 0 0 0,7-1 7 0,-7 1-1 15,9 0-2-15,-9 0-1 0,10 1-2 0,-3-2 5 0,-7 1-4 16,10 0 0-16,-5-3 1 0,-5 3 1 0,9 0-2 15,-2-1 0-15,-7 1 3 0,6-1-4 0,-6 1 4 16,9-2-1-16,-4 2 0 0,-5 0 0 0,8-2-3 16,-4 1 0-16,-4 1 2 0,8-2 1 0,-8 2 1 15,8-2 1-15,-3 1-1 0,-5 1-1 0,5-4 0 16,-1 3-2-16,-4 1 4 0,5-2-2 0,-2-1 3 16,1 1-2-16,-3-1-6 0,3-1 4 0,-2 1 2 15,1-1 0-15,-1 1 3 0,1-2 2 0,0 1 2 16,-2 1 1-16,0-1-1 0,2 1 0 0,0 0 1 15,-1-3-6-15,0 3 5 0,-1 0-1 0,2-2 2 0,-2 1-1 16,1 1 2-16,0-1 4 0,0-2 3 16,-1 3 5-16,-1 3 3 0,1-9 2 0,-1 5 1 0,0-1-3 15,0 2 0-15,0-4-8 0,-2 2 5 0,2 1 1 16,-2-1-1-16,2 0 5 0,-2 0 0 0,-1 0-1 16,0-2-3-16,1 3 1 0,-1-1-4 0,0 1 0 15,-1-2-4-15,1 1-3 0,1 0-1 0,-2-2 2 16,1 2-4-16,-1-1-1 0,1-1-2 0,-4 2-2 0,2-2-3 15,-1-2 5-15,-2 1 0 0,-1 1-4 16,-1-1-3-16,-3 2-17 0,-1-2-29 0,-1 1-28 16,-3 5-31-16,1-1-50 0,3-1-82 0,0 1-211 0,-2 3-483 15,3 0 215-15</inkml:trace>
  <inkml:trace contextRef="#ctx0" brushRef="#br0" timeOffset="149344.15">15548 9899 24 0,'-4'-4'62'0,"4"4"1"0,0 0-7 0,0 0-13 15,0 0-18-15,0 0-19 0,0 0-9 0,0 0-9 16,0 0-32-16,0 0-48 0,8-2 21 0</inkml:trace>
  <inkml:trace contextRef="#ctx0" brushRef="#br0" timeOffset="163882.85">18882 10021 82 0,'0'0'114'0,"3"-4"-2"16,-3 4-7-16,0 0-6 0,0 0-15 0,0 0 12 16,0 0-18-16,0 0 1 0,1-3-13 0,-1 3-2 15,0 0-4-15,0 0-6 0,0 0-2 0,0 0 2 16,0 0-3-16,-1-5-3 0,1 5 1 0,0 0-6 15,0 0 1-15,0 0 3 0,0 0-8 0,-2-4-2 16,2 4-1-16,0 0-3 0,0 0-1 0,0 0-2 16,0 0-1-16,0 0-5 0,0 0 1 0,0 0-1 0,0 0 2 15,0 0 1-15,0 0-1 0,0 0-1 0,0 0 1 16,0 0-1-16,0 0 2 0,0 0 1 0,0 0-1 16,0 0-1-16,-2-4 1 0,2 4-7 0,0 0 3 15,0 0-4-15,0 0-2 0,0 0-2 0,0 0-2 0,0 0 3 16,0 0-3-16,0 0-1 0,0 0-3 15,0 0 0-15,0 0 3 0,0 0-1 0,0 0-2 0,0 0-1 16,0 0 0-16,0 0 6 0,0 0-5 16,0 0 1-16,0 0 2 0,0 0 3 0,0 0-1 0,0 0-6 15,0 0 3-15,0 0-3 0,0 0 1 0,0 0 0 16,0 0-2-16,0 0 1 0,0 0-4 16,0 0-2-16,0 0 2 0,0 0-2 0,0 0 3 0,0 0-4 15,0 0 1-15,0 0-2 0,0 0 1 0,0 0 1 16,0 0-1-16,0 0 1 0,0 0 1 0,0 0 1 15,2 13-2-15,-2-13-2 0,-1 5 0 0,1-5 0 16,-4 7 0-16,4-2 1 0,0 0 1 0,0 2-3 16,-1-2 6-16,1 2-6 0,-3-2 1 0,3 1 0 0,-1 2 3 15,-3-3-2-15,4 2-2 0,-1-2 1 0,-3 4 3 16,4-3-5-16,-1 0 0 0,-2 2 3 0,3-2 1 16,0-1 1-16,3 2-5 0,-2-2 4 0,3-1 3 15,-3 3-4-15,2-4-1 0,-1 1 0 0,2 1 2 16,1-2-1-16,-2 1 3 0,2-1-3 0,0-1 0 15,3 1 0-15,-2-2 1 0,1 2 3 0,-1-2-4 16,0 1 1-16,-1-2-2 0,3 1 1 0,-1-1 0 0,0 1-1 16,2-1-3-16,-1 0 2 0,-1 3-1 0,0-3-1 15,-1 0 2-15,1 1 1 0,-2 0 0 0,1 2-1 16,-6-3 2-16,8 2 12 0,-6 1 1 0,2-1-2 16,-4 0-1-16,0-2-1 0,3 7-6 15,-3-7-1-15,-3 8 2 0,3-6 0 0,-4 3-1 0,-1-1-4 16,3 0 6-16,-1 0-1 0,-1 3-1 0,0-4-2 15,-1 2 1-15,3 0-1 0,-3 1 1 0,0-2-1 0,1 2 2 16,-1-2-4-16,2 0 4 0,-1 0 0 16,2 1-3-16,-2 0 1 0,-1-2 1 0,0 2 0 15,1-1-3-15,0-1 2 0,0 1-1 0,0 0 1 0,0-2-9 16,4-2 5-16,-4 4 4 0,0-4 2 0,4 0 1 16,-6 3-1-16,6-3 2 0,-5 0-6 0,5 0 2 15,0 0 2-15,-11-3-2 0,7 1-1 0,0-1 0 16,2-1 0-16,-5 2 1 0,5-1-12 0,-5-1-26 15,3 1-34-15,2 0-38 0,-1-2-50 0,-2 2-221 16,1-3-410-16,3 1 181 0</inkml:trace>
  <inkml:trace contextRef="#ctx0" brushRef="#br0" timeOffset="164416.56">18913 10076 2 0,'0'0'175'0,"-3"-4"-10"0,3 4-17 16,0 0-12-16,0 0-8 0,0 0-10 16,0 0-7-16,0 0-8 0,0-3-2 0,0 3-7 0,0 0-4 15,0-5-9-15,0 5-2 0,0 0-7 0,0 0-2 16,0 0-5-16,-2-4 1 0,2 4-1 0,0 0-8 16,0 0-1-16,0-4-1 0,0 4-6 0,0 0 0 15,0 0-5-15,-2-4-2 0,2 4-3 0,-5-7-2 16,5 7-5-16,-3-2-4 0,3 2-1 0,-3-5 4 0,2 2 2 15,1 3 4-15,0 0 0 0,-4-4-3 0,4 4 2 16,-3-3-4-16,3 3-4 0,0 0-3 0,0 0 0 16,-1-4-2-16,1 4-5 0,0 0 2 0,0 0-2 15,0 0-5-15,0 0 3 0,0 0-1 0,0 0 0 16,0 0 2-16,0 0 0 0,0 0-1 0,8-3-1 16,-8 3 0-16,14 0-2 0,-5 1-8 0,3 0 7 15,-2-1-7-15,3 0 5 0,0 0-1 0,-1 0-2 16,2 1 2-16,-3 1-2 0,1-4 0 0,2 4-1 15,-3-2-4-15,-1-2 1 0,-2 2 0 0,-3 2 0 0,-5-2 2 16,12-2 0-16,-12 2-1 0,7 0-8 0,-3-1 5 16,-4 1-11-16,0 0-33 0,0 0-33 15,0 0-39-15,0 0-49 0,0 0-274 0,-15 8-474 0,7-8 210 16</inkml:trace>
  <inkml:trace contextRef="#ctx0" brushRef="#br0" timeOffset="174404.25">15351 11105 18 0,'0'0'97'0,"0"0"-3"15,0 0-5-15,0 0-13 0,0 0-3 0,0 0-10 16,-4-5-5-16,4 5-7 0,0 0-4 0,0 0 1 16,0 0-10-16,0 0-11 0,0 0 8 0,0 0 6 15,0 0-8-15,0 0-12 0,0 0 8 0,0 0-5 0,0 0-12 16,0 0 0-16,0 0 10 0,0 0-9 15,0 0 3-15,0 0-4 0,0 0 3 0,0 0-1 16,0 0-3-16,0 0 2 0,0 0-6 0,0 0 1 0,0 0-6 16,0 0 7-16,0 0-6 0,0 0 7 15,0 0 2-15,0 0 5 0,0 0-2 0,0 0 4 0,0 0 1 16,-4 10-1-16,4-10 2 0,0 0 8 16,0 0 0-16,0 0 0 0,0 0-2 0,0 0 0 0,0 0-1 15,0 0-5-15,0 0 5 0,0 0-8 0,0 0 0 16,0 0-1-16,0 0 6 0,0 0-4 0,0 0 0 0,0 0-4 15,0 0 2-15,0 0 4 0,0 0 2 0,0 0-5 16,0 0 0-16,0 0-5 0,0 0 4 16,0 0-1-16,12 3-1 0,-12-3-2 0,9 1 2 0,-5-1 0 15,0 1-4-15,2 1 3 0,-1-1-2 0,3 0-2 16,-3-1-1-16,3 3-4 0,-2-3 1 0,-1 1 6 16,3 1-6-16,0 0-3 0,0-1 3 0,-2 2 1 15,0-2-5-15,0 1-2 0,0-1 5 0,1 0-4 16,0 2 5-16,-1-3-6 0,-2 1-4 0,2 1-1 15,0-1-3-15,-6-1-10 0,12 1-6 0,-7 0-8 16,0-1-7-16,-1 1 0 0,-4-1-20 0,0 0-2 0,9 1-14 16,-9-1-14-16,5 1-14 0,-5-1-31 15,0 0-72-15,0 0-223 0,0 0 99 0</inkml:trace>
  <inkml:trace contextRef="#ctx0" brushRef="#br0" timeOffset="174668.91">15507 11110 9 0,'1'-3'106'0,"-1"3"-16"0,0 0-6 0,0 0-9 0,0 0-12 16,0 0 8-16,0 0-15 0,3-4-7 0,-3 4-2 15,0 0-8-15,0 0 1 0,0 0-7 0,0 0-1 16,0 0-3-16,0 0-6 0,0 0 2 0,0 0-6 15,9 4 0-15,-9-4 4 0,0 0-5 0,5 6 2 16,-5-6-5-16,3 4-3 0,-3-4 1 0,-3 5-1 16,3 0-1-16,0 0-1 0,-4-1-1 0,2 2-1 0,-1-2-6 15,-5 3-3-15,1 0-33 0,-2 1-61 16,0-3-61-16,-1 1-168 0,-2 0 75 0</inkml:trace>
  <inkml:trace contextRef="#ctx0" brushRef="#br0" timeOffset="184378.34">21463 11347 55 0,'0'0'139'16,"5"-7"-17"-16,-5 7-9 0,7-1-9 0,-7 1-7 15,5-3-7-15,-5 3-9 0,2-1-3 0,-2 1-8 16,4-5 0-16,-4 5-7 0,4-1 4 0,-4 1 4 16,0 0-5-16,1-4-2 0,-1 4-1 0,3-2-5 0,-3 2-5 15,0 0-1-15,0 0-2 0,0 0-6 0,5-2-3 16,-5 2-5-16,0 0 0 0,0 0-6 0,5-3-2 16,-5 3-3-16,0 0-2 0,0 0-1 0,8 0-2 15,-8 0 0-15,4-3-1 0,-4 3-2 0,0 0 1 16,3-2 1-16,-3 2-4 0,6-1 2 0,-6 1-2 15,0 0 6-15,7-1 4 0,-7 1-5 0,8-3 2 16,-4 2-3-16,2 0-5 0,2 1 1 0,0 0 1 16,0-1-4-16,1 1 2 0,2-1-3 0,-3 1 1 15,3-1-3-15,0 1 2 0,1-2 0 0,-2 2-3 0,0 0 1 16,0 0 4-16,-2 0 2 0,0 0 1 0,-2-3 0 16,3 3-3-16,-1 0 0 0,-8 0 1 0,14 0 12 15,-4 0 0-15,-1 0-4 0,-1 0-2 0,0 0-2 16,-8 0-3-16,11 0-5 0,-7 0 3 0,-4 0-4 15,0 0 1-15,7 0-2 0,-7 0 0 0,0 0 0 16,8 0 0-16,-8 0-3 0,0 0 1 0,0 0-3 16,1 5 0-16,-1-5-3 0,0 0 6 0,0 0-4 0,-6 7 1 15,2-4 0-15,3-1 0 0,-3 1-9 16,4-3 7-16,-4 7-1 0,0-3 0 0,2-1 1 16,-2 1 2-16,-1 0-3 0,1 2 0 0,0-5 1 0,2 5 3 15,-5-2-5-15,3 1 2 0,-1 0 0 16,-1 0 0-16,2 2 0 0,-2-1-2 0,-1 2 3 0,-2 0-3 15,3-2-1-15,-2 4 5 0,-1-1-3 0,1 0 0 16,2 3 0-16,-1-2-2 0,0 1 3 0,-1 1-4 16,2 0 5-16,-2 3 1 0,5-4-9 0,-3 1 8 15,3 0-2-15,-3-2 3 0,4 0-3 0,-2 0 2 16,0-1 2-16,3-1-3 0,-2-1 4 0,2 0-3 0,0 1 3 16,0-1-4-16,1-1 0 0,0-1 1 15,0 1-1-15,1-2-2 0,-2 0-2 0,1-4 0 16,0 4 7-16,0-4 1 0,1 6 0 0,-1-6-2 0,0 4 2 15,1-2-4-15,-1-2-4 0,0 0-32 0,0 0-46 16,0 0-76-16,0 0-248 0,0 0-438 0,0 0 193 16</inkml:trace>
  <inkml:trace contextRef="#ctx0" brushRef="#br0" timeOffset="189734.01">19124 12320 36 0,'1'-7'147'0,"3"4"-12"0,-3-2-7 15,2-1-5-15,-1 0-7 0,-1 0-9 0,3 0-10 16,-3 1-2-16,1 1 4 0,-1-1-3 0,0 0-5 16,0 0-6-16,-1 0-9 0,3 0-10 0,-3 1-1 15,0-2-8-15,1 2-6 0,1-1-4 0,-2 0-3 16,0 1-9-16,1 1 0 0,-1-2-1 0,0 5 0 16,-1-8-2-16,-1 3-5 0,1 1-4 0,-2-1-3 15,0 3-2-15,-2-3 1 0,1 2-3 0,1-1-2 16,-2 1-2-16,3-1 0 0,-2 1-4 0,-3-2 3 15,1 3-4-15,1-1 2 0,0 2-6 0,-2-2 2 0,1 0 1 16,-3 1 0-16,4-1-2 0,-3 1-1 0,4 0-1 16,-3 1 2-16,-1 0-3 0,2 0 1 0,6 1-2 15,-12 0 0-15,3 0-1 0,2 0 4 0,7 0-4 16,-11 0 3-16,4 2 0 0,-1-1 0 0,4 1-2 16,-4 0 1-16,1 3 1 0,-1-2-2 0,2 0 1 0,-1-2-3 15,1 4-1-15,-1 2 4 0,-3-2-1 16,4 3 3-16,-2-2-5 0,0 0 1 0,1 0-1 0,1 1 2 15,-1-1 0-15,3 1 1 0,-1 0-1 0,-1-2-2 16,2 2 1-16,3 1 1 0,-3-1-1 0,0-1 4 16,1 0-3-16,2 0-3 0,-3 0 3 0,3 0-3 15,-2 3-1-15,2-3-6 0,1 2 1 0,-3-3 2 16,1 5-5-16,1-5-4 0,1 2-4 0,0 0 4 16,0-4-2-16,1 3 5 0,-1 1 0 0,0-1-1 15,5-1 3-15,-5 0 0 0,4 1-3 0,-3 0 2 16,3-3-2-16,0 3 4 0,-3-3 3 0,6 3-1 15,-5-3 4-15,6 4-3 0,-3-3 4 0,0 1 0 16,4 0-3-16,-2-4 3 0,0 4 3 0,1-2-3 0,-2 1 1 16,1-1-3-16,0 2 4 0,1-3-2 0,-3 3-2 15,0-3 4-15,2 1-4 0,-1-3 2 0,0 2 2 16,1 0-1-16,-1-1 0 0,2 0 2 0,-2 1-3 16,2-2 3-16,0 0-3 0,-1 2 0 0,2-4 6 0,-9 2-4 15,16-3 0-15,-8 3 1 0,0-1-1 16,1-3 4-16,-1 4-1 0,-1-3-4 0,0 1 0 0,-1-3 2 15,1 0 2-15,-2 3-3 0,1-2 0 0,-1-1 1 16,0 2 4-16,2-2-5 0,-2 0 3 0,-1 0-2 16,-1-1 3-16,1 2-6 0,-1-2 4 0,-1 2-1 15,1-2-1-15,-1 3 1 0,1-2 0 0,-2 0 0 16,1-1-3-16,0 2 7 0,-1-2-5 0,2 0 1 16,-2 1 5-16,-1 3-3 0,-1-5-5 0,1 3 4 15,-1 0-3-15,-1-2-12 0,0 2-5 0,-1-2-13 0,-1 1-8 16,1 0-19-16,-3-3-32 0,1 4-31 0,-2-1-127 15,-1-2-268-15,2 2 120 0</inkml:trace>
  <inkml:trace contextRef="#ctx0" brushRef="#br0" timeOffset="192148.24">18898 12921 2 0,'0'0'116'0,"0"0"-4"16,-3-4-9-16,3 4 0 0,0 0-7 0,-1-4-7 16,1 4-7-16,0 0-10 0,0 0 0 0,-3-4-6 15,3 4-1-15,0 0-4 0,3-4 5 0,-3 4-10 16,0 0-5-16,0 0-4 0,0 0-3 0,0 0 1 15,0 0-7-15,0 0-5 0,0 0-4 0,0 0-1 0,0 0-7 16,0 0-2-16,0 0 4 0,0 0 0 0,0 0 1 16,0 0 0-16,0 0 4 0,0 0-4 15,0 0 5-15,0 0-1 0,10 0-3 0,-10 0 0 0,0 0-4 16,11 0 2-16,-6 3-3 0,-1-2-5 0,4 1 3 16,-3 0-4-16,0 0 0 0,0-1 0 0,2 0-2 15,0 0 2-15,0 2-6 0,-1-2-5 0,-1 2 7 16,0-2-3-16,2 2-1 0,-4 0-2 0,-3-3 1 0,4 2 0 15,-1 3 1-15,-3-5-4 0,2 3 4 16,0-1-1-16,-2-2-1 0,-3 7-2 0,3-7 1 0,-4 5-1 16,2-1-1-16,-2-3 0 0,-1 3-2 0,2 2 2 15,-3-2 2-15,2-1 0 0,-2-1-2 0,0 3 1 16,0 0-4-16,1-1 2 0,1-1 0 0,-1 0-1 16,2 2 2-16,0-1-4 0,0-1 3 0,2 0 0 15,-2 1 0-15,0 0 0 0,3-4 0 0,-3 5 3 16,4-1-6-16,-1-4 6 0,0 5-3 0,0-1-1 15,0-4 1-15,0 5-6 0,0-5 8 0,2 4-2 0,-2-4 0 16,2 3-3-16,-2-3 7 0,0 0-1 0,0 0-1 16,0 0 2-16,6 2 1 0,-6-2-1 0,5 3-4 15,-5-3 0-15,3 3-2 0,-3-3-1 0,3 1 2 16,-3-1 0-16,2 3 1 0,-2-3 0 16,3 5-2-16,-3-5 5 0,2 5-4 0,0-4-1 0,-1 3 0 15,-1-4 0-15,5 4 0 0,-3-1 1 0,0 2 0 16,-1-3 3-16,-1 4-5 0,1-2 2 0,-1 1-1 15,0-1-2-15,-1-1-2 0,0 3 1 0,1-6-3 16,-3 6-1-16,2-2 7 0,-3 1 0 0,-1-2-2 16,3 0-4-16,-1-1 3 0,-1 0 0 0,4-2 0 0,-8 5 2 15,3-2-1-15,-1-1 1 0,2 0-1 0,4-2 1 16,-9 2 1-16,4 1 0 0,5-3 3 0,-9 0-1 16,9 0-4-16,-9-2 0 0,9 2 5 0,0 0-2 15,-9-3 2-15,5 3 6 0,4 0-6 0,-5-2 0 16,5 2 0-16,0 0 0 0,-10-2-3 0,10 2-2 15,-4-5 3-15,4 5 1 0,-5-2-7 0,2 1-19 16,3 1-22-16,-2-4-21 0,2 4-33 0,-7-4-37 16,7 4-118-16,-1-4-277 0,-2-1 123 0</inkml:trace>
  <inkml:trace contextRef="#ctx0" brushRef="#br0" timeOffset="192714.27">19125 13092 53 0,'-5'1'78'15,"1"2"2"-15,0 1 1 0,-1-3-7 0,1 3 1 16,4-4-11-16,-4 5 4 0,3-4 1 0,1-1 2 15,-4 5-1-15,4-5-6 0,0 0 2 0,0 0 0 0,3 6-2 16,-3-6-1-16,2 3 1 0,1-1-4 16,1 1-4-16,2-3-3 0,-1 2-7 0,2 3-4 15,-2-3-7-15,2 3-2 0,2-2-1 0,-2-2-5 0,-1 5-1 16,2-3-5-16,-1-1-1 0,0 1-1 0,-1-1-3 16,-1 0 0-16,7 1 2 0,-9 0 4 0,3 1-1 15,-2-4 3-15,-1 2 0 0,-3-2 3 0,6 1 3 16,-6-1 1-16,0 0 3 0,12-3 2 0,-11-1 2 15,-1 4 2-15,4-5 6 0,-2 2 6 0,0-2-9 16,-1 0-2-16,2-2-5 0,0 3-2 0,-1-2 0 16,-2-1-5-16,2 2-3 0,0-2-3 0,-2 0-1 0,0 1-4 15,0 0 1-15,0-1-4 0,0 7 0 0,0-5-2 16,0 5-2-16,-2-7-4 0,2 3-14 0,0 4-26 16,-6-4-32-16,6 4-33 0,-5-2-49 0,-1 2-212 15,-1-3-388-15,-3 1 172 0</inkml:trace>
  <inkml:trace contextRef="#ctx0" brushRef="#br0" timeOffset="201730.57">16882 14437 57 0,'0'0'114'0,"0"-3"-8"16,0 3-5-16,0-6-6 0,0 6-14 15,0-5-1-15,0 5-6 0,0-5-10 0,0 5-6 16,-4-7 3-16,4 4-6 0,0 3-4 0,-1-5-5 16,1 5-3-16,0-3-4 0,0 3-1 0,-4-7-5 0,4 7-5 15,0-4-2-15,0 4 3 0,0 0 1 0,0-3-1 16,0 3 1-16,0 0 1 0,-4-4-6 0,4 4-3 15,3-6 1-15,-3 6-3 0,-3-5 1 0,3 5-3 16,-1-4-3-16,1 4 1 0,-3-8-1 0,3 8-1 16,-1-4 0-16,1 4 2 0,-3-5-2 0,3 2 0 0,0 3 1 15,-6-5-1-15,6 5-2 0,-1-4 1 0,1 4 5 16,-4-4-3-16,4 4 2 0,0 0 0 0,-4-1 2 16,4 1-6-16,0 0 0 0,-1-4 1 0,1 4-4 15,0 0-2-15,0 0 3 0,0 0-2 0,0 0-2 16,-2-4-3-16,2 4 1 0,0 0-1 0,0 0-2 15,-4-5 1-15,4 5 5 0,-5-2-2 0,5 2-3 16,-9 0 0-16,9 0-3 0,-5-2 6 0,5 2-5 0,0 0-1 16,0 0-2-16,-11 0 4 0,11 0-3 15,-10 0 3-15,5 0 3 0,5 0 17 0,-8 0-3 0,8 0-1 16,-7 0-1-16,7 0-9 0,0 0 2 0,-10 0 0 16,10 0-1-16,0 0 0 0,-9 0-2 0,9 0-2 15,-8 0 3-15,8 0-2 0,-9 2 2 0,9-2-4 16,-9 0 1-16,9 0-3 0,-5 0 0 0,5 0-1 15,0 0 2-15,0 0 1 0,-5 2 0 0,5-2 1 16,0 0-1-16,0 0 0 0,-7 1 0 0,7-1-1 16,-5 2-1-16,5-2 4 0,-6 2-5 0,6-2 4 15,-8 1 2-15,8-1-9 0,0 0 2 0,-5 3 3 0,5-3 1 16,0 0-2-16,-5 1 2 0,5-1-3 0,-9 0 2 16,8 3-2-16,1-3 3 0,-8 2-3 0,4 0 0 15,0 1 4-15,1-1-2 0,3-2 0 0,-6 3-1 16,6-3-2-16,-6 2 0 0,6-2-2 0,-4 3 3 15,4-3 0-15,-4 2-2 0,4-2 5 0,-5 4-5 16,3-1 5-16,-1 0-2 0,3-3 3 0,-8 5-1 16,4-4-6-16,-2 2 4 0,2 0-1 0,2-1 2 15,2-2 0-15,-5 7-7 0,2-4 8 0,2 0-1 0,-2-1-1 16,3-2 0-16,-5 6 0 0,5-6-2 16,-2 5 1-16,1-3 3 0,1-2-2 0,-2 4 2 0,2-4 1 15,0 5 1-15,0-5-5 0,2 5 5 16,-2-5-3-16,0 0 1 0,-2 4 3 0,1-1-3 0,1-3 0 15,0 5 6-15,-1-1 6 0,1-4-2 0,1 8-3 16,-2-5-2-16,1-3-1 0,-2 7 1 0,4-2 0 16,-4-1-2-16,4 1 1 0,-2-2-3 0,-2 1-3 15,2-4 4-15,2 6-1 0,-2-6-3 0,0 4 0 16,0-4 3-16,0 7-1 0,0-5 0 0,1 1 1 0,-1-3-2 16,1 7-1-16,1-1 4 0,-1-2 0 0,-1 0 2 15,1-1 0-15,0 3-6 0,-1-2 1 0,0-4 4 16,3 7-4-16,-2-4 5 0,-1 1-1 0,1-1-5 15,1 3 7-15,-2-6-7 0,0 3 6 0,0 0 2 16,0 3-5-16,0-6-1 0,0 6 3 0,1-3 1 16,-1 2 1-16,1-2 1 0,-1-3-5 0,0 6 5 15,1-3 0-15,2 1 2 0,-2-1 3 0,2 1-1 16,-2-1-6-16,-1-3 4 0,3 5-3 0,-3-5-4 16,2 3 3-16,-2-3 1 0,4 4-2 0,-2-2 2 15,-2-2-6-15,4 3 4 0,0 0 5 0,-4-3-3 0,5 4 3 16,-5-4-1-16,4 2-2 0,0 1-1 15,-4-3-8-15,0 0 8 0,4 3 1 0,-4-3-1 0,5 1-2 16,-5-1 2-16,5 3 1 0,-5-3-2 0,5 1 3 16,-5-1-3-16,5 1 2 0,-5-1-6 0,0 0 9 15,8 0-1-15,-8 0 0 0,0 0-2 0,8 0-3 16,-8 0 0-16,10 0 2 0,-10 0-4 0,9-1-1 16,-9 1 6-16,5 0 1 0,-5 0-3 0,8-1-7 0,-8 1 6 15,9 0 2-15,-4-2-5 0,0 1 1 16,0 0 0-16,-5 1-3 0,9-2 1 0,-9 2 4 0,9-1-1 15,-5 1 0-15,-4 0 0 0,7-3 0 0,-3 1-3 16,-4 2-2-16,9-2 8 0,-5 0-2 0,-2-1-1 16,1 1 0-16,0-1-3 0,-1 1 4 0,0-1-1 15,-2 3-3-15,5-4-4 0,-5 4 4 0,2-5 2 16,2 3-1-16,-4 2-4 0,1-6 4 0,0 3 0 16,-1 3 1-16,3-4-1 0,-3 4 0 0,1-5-2 15,1 3-1-15,-1-3 2 0,-1 5-4 0,2-5 2 16,1 3 0-16,-2-2 0 0,-1 4-2 0,4-7 2 15,-4 7-3-15,1-4 7 0,-1 4-3 0,2-5 2 16,-1 0-6-16,-1 5 5 0,3-4-1 0,-3 4-6 0,0-3 5 16,2 0 4-16,-2-1-6 0,0 4 3 0,3-10-2 15,-3 7 3-15,0 3-1 0,2-7-6 0,-1 5 5 16,3-4 0-16,-4 5 2 0,2-4-2 0,-2 1 0 16,2 0 4-16,-2 0-1 0,0-1 4 0,3 0-1 15,-1 0-7-15,-2 1-1 0,0-1 5 0,2 0 0 16,0 1 0-16,-2-1-1 0,0 0 0 0,0 1 1 15,0-2 1-15,0 3-1 0,0 3 0 0,1-7-5 0,-1 4 5 16,3-1-3-16,-3-1 1 0,0 5-1 0,-4-5-5 16,4 2 8-16,0 3-1 0,-2-9-2 15,0 7 1-15,-2-1 1 0,3 1 0 0,-3-3-2 0,2 2 1 16,-2 1-8-16,4 2 6 0,-10-5-2 0,6 3 4 16,-3-1-5-16,0 1-7 0,-3-1-15 0,-1 3-18 15,1 0-28-15,-1 3-24 0,-2-1-50 0,-1 1-62 16,-3-2-206-16,3 0-447 0,5 3 199 0</inkml:trace>
  <inkml:trace contextRef="#ctx0" brushRef="#br0" timeOffset="-206931.57">20965 12972 144 0,'1'-1'137'0,"-1"1"-4"0,1-6-5 0,3 4-10 16,-4 2-13-16,0-4-6 0,0 4-6 0,1-5-6 15,-1 5-3-15,3-4-2 0,-2 1-3 0,-1 3-6 16,0-5-3-16,0 5-5 0,4-5-1 0,-4 5-1 16,0-5-7-16,0 5 1 0,2-7 13 0,-2 4-6 15,0-1-6-15,0 4-7 0,0-7 0 0,2 4-7 16,-2-1-9-16,0-1-2 0,0 0 2 0,0 2-6 15,0-4-4-15,0 2-2 0,0 2-3 0,-2-3 0 0,0 1 5 16,2-1-8-16,0 0 0 0,-2 1-2 0,0 1 0 16,1-2-3-16,1 1-1 0,-4 0 0 15,4 0-1-15,-2 3-7 0,-1-5 6 0,-1 4 0 0,1 0 0 16,-1-1-8-16,0 0 0 0,1 0 7 0,-2 1-6 16,0 2 0-16,0-2 3 0,0 1-1 0,0-1-2 15,5 3 0-15,-9-2-4 0,4 0 4 0,5 2 2 16,-12 2-6-16,12-2 4 0,-11 1-1 0,5 3-2 15,0-2 3-15,0 1-2 0,1-1 0 0,0 1 2 0,-2 4-4 16,3-3 2-16,-1-1 0 0,0 4 0 16,0-2-1-16,1 2 0 0,0-3 3 0,-1 2-3 0,1 1 4 15,-1 1-2-15,0-2 0 0,4-1 0 0,-3 3-3 16,2-3 5-16,0 0-3 0,-3 2 0 0,2-2 1 16,2 2-2-16,1-2 1 0,-1 2 0 0,1-2 0 15,-3 0 3-15,6-1 1 0,-2 1-1 0,0 0-6 16,2-2 4-16,1-1 2 0,-1 1 0 0,-1 0 2 15,2-2-1-15,2 3-2 0,-2-3-2 0,1 2 3 16,-1-2-1-16,1 0 4 0,2-1-1 0,-1 2-3 0,-6-2 3 16,10 0-4-16,-1 1 1 0,-2 0-3 15,0-1 6-15,1 0-6 0,-8 0 6 0,11-2-1 16,-5 0-2-16,1 2-3 0,-1-2 4 0,1-1-2 0,-3 2 1 16,1-3 1-16,0 2-1 0,0-1-3 0,0-1 0 15,0 1 0-15,-1-3 3 0,1-1-5 0,0 2 0 16,-1-1 5-16,1 0 2 0,-4 1-1 0,3 0-2 15,0-1 1-15,0 0-2 0,-3 0 2 0,2 1 0 16,-2 0-7-16,4 1 3 0,-5 1-1 0,1 0 3 16,3-1 0-16,-4 4 1 0,2-5 4 0,-2 5-3 15,2-4 3-15,-2 4 1 0,0-3-3 0,0 3 0 0,0 0 2 16,0-3-2-16,0 3-3 0,0 0-3 0,4-3 6 16,-4 3 0-16,0 0-5 0,0 0 1 0,0 0 1 15,0 0 0-15,0 0 2 0,0 0-2 0,0 0 1 16,0 0-4-16,0 0 7 0,0 0-5 0,0 0-5 15,0 0 6-15,0 0 2 0,0 0 0 0,0 0-2 16,0 0 2-16,-12 9-4 0,11-5 4 0,1-4-1 16,-5 7-2-16,4-4-2 0,-2 1 4 0,2 1 1 0,1 0-2 15,0 0-1-15,-2 1 1 0,0 0 2 0,2-3 0 16,-4 4-1-16,4 1-2 0,-1-2 1 16,1 2 1-16,0-1 1 0,0 2 1 0,-3 0-4 0,3 0 3 15,3 3 0-15,-6-3 3 0,3 0-5 0,3 0 1 16,-3 4-1-16,3-4 2 0,-3 2-2 0,0-3 0 15,2 2 0-15,-2-4 2 0,0 1 0 0,0 1-1 16,0-3 0-16,0-1 1 0,0 1 1 0,-2 0-4 16,2-1 1-16,0 0-2 0,0-4 6 0,0 4-2 15,0-4-2-15,0 0 4 0,0 7-8 0,0-7-16 16,0 0-18-16,0 3-23 0,0-3-25 0,0 0-39 0,0 0-64 16,0 0-165-16,0 0-383 0,11-11 169 15</inkml:trace>
  <inkml:trace contextRef="#ctx0" brushRef="#br0" timeOffset="-206100.23">21130 12840 78 0,'0'0'121'0,"0"0"-11"15,0 0-6-15,0 0-9 0,0 0 3 0,0 0-13 0,0 0-7 16,0 0 7-16,0 0-6 0,0 0-1 15,0 0-8-15,0 0-1 0,0 0 0 0,0 0 0 0,-8 7-6 16,8-7-3-16,0 0-2 0,0 0-7 0,-3 3-2 16,3-3-1-16,0 0-1 0,0 0-6 0,0 0-2 15,0 0-2-15,0 0-2 0,0 0-2 0,0 0-3 16,0 0-3-16,0 0 2 0,-2 3 4 0,2-3 3 16,0 0 0-16,0 0 3 0,0 0 5 0,0 0-2 15,0 0 1-15,0 0 6 0,0 0-1 0,0 0 0 16,0 0-8-16,0 0 0 0,0 0-7 0,0 0-1 15,0 0-2-15,0 0-3 0,0 0-6 0,0 0 1 0,0 0-3 16,0 0 1-16,0 0-2 0,0 0-4 16,0 0 1-16,0 0-1 0,0 0-1 0,0 0-2 0,0 0 1 15,0 0-2-15,18-5-3 0,-9 5-2 0,0 2 3 16,2-4-2-16,-1 1-1 0,1 1 2 0,0 0-3 16,1-2 0-16,-5 2 0 0,5-1-1 0,-1 0 1 15,-6 2-1-15,7-2 1 0,-7 0-5 0,4 1-2 16,-4-2 0-16,-5 2 8 0,9-2-1 0,-4 1-1 15,-5 1-1-15,10-2 2 0,-6 1-2 0,-4 1 0 16,7-2-1-16,-4 0 2 0,-3 2-4 0,4 0-4 0,-4 0 6 16,0 0-1-16,0 0 2 0,7-2-2 0,-7 2 2 15,0 0-7-15,0 0 5 0,0 0-1 16,0 0 1-16,0 0-1 0,0 0 2 0,0 0-2 0,0 0 0 16,0 0 1-16,0 0-3 0,-7 11 3 0,6-8-3 15,1-3 4-15,-1 5-2 0,-2-2 1 0,2 0-1 16,-2 0 0-16,2 0 0 0,0 3 1 0,-2-1-2 15,1 1 2-15,-1 0 2 0,-2 0-1 0,1 2-4 16,2 0 1-16,-1-1-2 0,-2 3 8 0,1 1-2 16,3-1-2-16,-2-1 2 0,2 1 0 0,-5 2-1 15,3-5 1-15,-1 5-1 0,4-2 1 0,-2 2 1 0,-1-2-2 16,-1 0 1-16,0 2 6 0,2 0-1 0,-1-3-2 16,-3 0 1-16,3 4 0 0,2-3 0 0,-3 1-1 15,3-3 0-15,-2 1-4 0,2 1 4 0,1-3-1 16,-4-3 3-16,4 3-3 0,-1-3-1 0,-2-1-1 15,3 0 0-15,0-3 3 0,-1 7 0 0,-3-5 1 16,4-2-4-16,0 0-43 0,0 0-59 0,0 0-74 16,-6-9-260-16,2 3-470 0,2-5 208 0</inkml:trace>
  <inkml:trace contextRef="#ctx0" brushRef="#br0" timeOffset="-204171.96">21601 12973 55 0,'0'0'115'0,"0"0"-10"0,0 0-12 15,0 0-2-15,0 0-2 0,0 0-7 0,0 0-3 16,0 0 5-16,0 0-16 0,0 0 13 0,0 0-2 16,0 0-2-16,0 0-4 0,0 0-1 0,-5-2 1 15,5 2-4-15,0 0-2 0,0 0-10 0,0 0-2 0,0 0-7 16,0 0-6-16,0 0 3 0,0 0-10 0,0 0 6 16,0 0-1-16,0 0-9 0,0 0 3 0,0 0-3 15,0 0 0-15,0 0-8 0,0 0 4 0,0 0-1 16,0 0-3-16,0 0-4 0,0 0 1 0,0 0 0 15,0 0-3-15,0 0 4 0,0 0-1 0,0 0 3 16,0 0-5-16,0 0 6 0,0 0 5 0,0 0-2 16,0 0 2-16,0 0-2 0,0 0-5 0,0 0 0 0,0 0 1 15,19 1-4-15,-19-1-2 0,15 1 0 0,-7-3-3 16,1 2-2-16,4 0 1 0,-3 0-5 0,3 0 0 16,0-3 4-16,-3 6-4 0,-1-6-8 0,4 3 9 15,-2-2-5-15,2 2 3 0,-4 2-2 0,-3-2-1 16,1-2 2-16,-7 2-4 0,12-1-2 0,-6 1 5 15,-1-1-1-15,-5 1 2 0,10 0-4 0,-4-1 1 16,-1-1-2-16,-5 2 2 0,7 0-1 0,-7 0 3 16,6-1-4-16,-6 1 1 0,0 0-4 0,0 0 3 15,0 0-3-15,4-2-3 0,-4 2-6 0,0 0-19 0,0 0-14 16,0 0-9-16,0 0-18 0,0 0-17 0,-13-4-19 16,13 4-10-16,-9-4-13 0,6 3-33 0,-3-2-134 15,3 0-321-15,-1 2 142 0</inkml:trace>
  <inkml:trace contextRef="#ctx0" brushRef="#br0" timeOffset="-203796.47">21757 12879 132 0,'0'0'141'0,"0"0"-16"16,0 0-10-16,-3-3-3 0,3 3-16 0,0 0-6 15,0 0-12-15,0 0-2 0,0 0-5 0,0 0-12 16,0 0-6-16,0 0 1 0,0 0-6 0,0 0 0 16,0 0-7-16,0 0-4 0,0 0-3 0,0 0 3 15,-10 7-3-15,10-7-1 0,0 0 3 0,-2 3 1 16,2-3 0-16,0 0 1 0,-1 3-7 0,1-3 3 16,0 0-4-16,-2 7 5 0,2-7 3 0,-1 7 3 0,1-5-3 15,-1 1-5-15,1-3 4 0,0 10-2 16,-3-6 0-16,3 3 2 0,0-2-3 0,0 5-2 0,0 1-1 15,-1-2-3-15,1 2-2 0,0-4-2 0,0 6-2 16,0-1-2-16,0 0 0 0,1 0 0 0,2 0-4 16,-2-1 0-16,-1 1-2 0,1-3-4 0,1 3 2 15,-1-5-4-15,-1 0 1 0,0 2-2 0,1-3 0 16,-1 0-1-16,1-1 1 0,1-2-5 0,-2 2-32 16,0-1-46-16,0-4-39 0,-3 4-105 0,3-4-116 15,0 0-364-15,0 0 161 0</inkml:trace>
  <inkml:trace contextRef="#ctx0" brushRef="#br0" timeOffset="-202540.33">22225 12320 90 0,'2'-3'136'0,"-2"3"-18"0,0 0-4 0,0 0-6 16,2-5-9-16,-2 5-4 0,0 0-5 0,0 0-6 15,0 0-4-15,0 0-11 0,0 0-8 0,0 0-3 16,0 0-7-16,0 0-6 0,0 0-3 0,0 0-6 16,0 0-7-16,0 0 0 0,0 0-1 0,0 0-1 15,4 10-1-15,-3-7-5 0,0 1-3 0,1 1 4 0,-2 0-3 16,0-1 0-16,2 4 5 0,-2 0 0 0,2-2 0 16,-2 5-3-16,3-2-2 0,-2 3 4 0,2-1 1 15,-2 2 1-15,2 0-5 0,-1 3 2 0,0 2 16 16,-1-1-5-16,1 2-1 0,0-5-2 0,-2 4 0 15,2-2-4-15,-2 2 0 0,0-2-5 0,2-1 0 16,-4 1-1-16,2-3-3 0,5-1-3 0,-4 1-2 16,1-2-1-16,0 1 3 0,2-1-4 0,-4-2 1 0,1 2-4 15,3-5 1-15,-4 1-1 0,4 0 0 16,-3 0 1-16,2-2-1 0,0 0-2 0,-1-2 1 0,1 1-2 16,-1-2-17-16,-1 1-19 0,-1-3-23 0,3 4-35 15,-3-4-52-15,0 0-181 0,0 0-349 0,0 0 155 16</inkml:trace>
  <inkml:trace contextRef="#ctx0" brushRef="#br0" timeOffset="-201285">22207 12264 61 0,'0'0'118'15,"0"0"0"-15,4-4-11 0,-4 4-15 0,0 0-5 0,0 0-9 16,5-2-11-16,-5 2-1 0,6-1-10 15,-2-1-1-15,-4 2-6 0,9-2 1 0,-3 1 1 0,-1-1-10 16,3 2 1-16,-1 0-10 0,1-3-3 0,1 1-1 16,-1 0 0-16,6 0-5 0,-5-1 2 0,4 1-2 15,1-1-3-15,0 0 0 0,1-2 1 0,-2 2 1 16,6-1-6-16,-3 0 6 0,2 1-2 0,-2 0-1 16,3-2-1-16,-1 3 2 0,0-2-4 0,-3 1 1 15,-2 1 2-15,1-1-7 0,-1 1-1 0,2-1-4 16,-2 0 3-16,-1 1 4 0,0-2-5 0,0 1 2 0,2 3-1 15,-3-1-2-15,2 0 1 0,1 1-1 16,-3-3-1-16,1 1 0 0,2 2 2 0,0 0-6 0,-1-1 3 16,0 2 2-16,1-2-2 0,-4 2 3 0,4 1-6 15,-2-2 2-15,-4 1 1 0,0-1-3 0,0 2 1 16,-1-2-2-16,-2 1 1 0,-5-1-4 0,11 1 7 16,-7-1-4-16,1 0 1 0,0 0-1 0,0 3-3 0,-5-3 2 15,8 0-1-15,-6 4 2 0,2-3-2 16,0 1-6-16,-1 1 11 0,-3-3-3 0,2 6 0 15,1-5 3-15,-2 3-6 0,-1-4 0 0,1 5 2 0,-1-2 0 16,0-3-3-16,0 9 1 0,2-6 3 0,0 2-5 16,-2 0-1-16,2 1 6 0,-2 0-3 0,1 3 5 15,2-1 1-15,-1 2-3 0,-1-2-1 0,0 5 2 16,3-6 0-16,0 4 2 0,-3-2 1 0,5 0 2 16,-3 4 3-16,1-2-5 0,2-1 0 0,0 2 2 15,0-2-2-15,-5 2 1 0,3-1-2 0,0 2 4 16,-3-5-1-16,3 3 7 0,-1-1 0 0,-3 2 3 15,2-1-5-15,-1-2 1 0,2 3-3 0,1-1-2 16,-3-1 5-16,0 0-5 0,3-1 2 0,-4 0-2 0,4 2-1 16,-1-4 3-16,-2 3-2 0,3-2-3 0,1 1 2 15,-4-2-1-15,-1 1-3 0,0-1 1 0,3-1-1 16,-2 1-5-16,-1-1 5 0,1-1 0 0,-1 2 4 16,0 0-5-16,-1-1 0 0,1 1 2 0,-1-1-6 15,-2 2 6-15,3-3-6 0,0 2 3 0,0-3-3 16,0 2 8-16,-1-1-3 0,-3 0-1 0,4-2-3 15,-4 1 4-15,4-4-2 0,0 5-1 0,-1-2 1 0,1-3-3 16,-1 4 4-16,1-4-2 0,0 0 5 0,0 0-4 16,-3 2 4-16,3-2-2 0,0 0 0 0,0 0-5 15,0 0 2-15,0 0 1 0,-14-4-1 0,10 2 2 16,4 2-1-16,-9-3 1 0,4 0 0 0,0 3-3 16,-3-4 0-16,0 2 0 0,1-1 0 0,-2 1 0 15,0-1-1-15,-2 1 1 0,0 1-2 0,0-2 1 16,-1 0 21-16,1 2-5 0,-2-1-3 0,-1-1 3 0,1 3-8 15,1-2 5-15,-1 1-1 0,-4 0-3 0,4 0 1 16,-1 1 0-16,-2-2-3 0,-3 2-1 16,1 0 0-16,2 0 2 0,-1 0-3 0,-2 2 0 0,0-1-2 15,3-1 0-15,-3 1-2 0,1 0 1 0,1 1 0 16,3 0 0-16,0-2-1 0,-4 1 0 0,3 0 1 16,1 0 3-16,1-1-5 0,-1 0 3 0,2 1-1 15,-1-1-1-15,2 2 3 0,0-2-2 0,3 0 1 16,-1 0 8-16,3 0 1 0,-2-2 0 0,0 4 8 15,1-4-2-15,0 1-5 0,7 1 3 0,-14-1-2 16,10 0-2-16,4 1 0 0,-10 0-2 0,10 0 1 0,-9-1-1 16,9 1-2-16,0 0 2 0,-5 0 0 0,5 0-5 15,0 0 1-15,0 0 1 0,0 0 0 0,-9-2-1 16,9 2-2-16,0 0 0 0,0 0-2 0,0 0 2 16,-2-2-2-16,2 2-14 0,0 0-15 0,0 0-26 15,5-7-34-15,-3 4-49 0,2 0-237 0,-1-2-405 16,0-1 180-16</inkml:trace>
  <inkml:trace contextRef="#ctx0" brushRef="#br0" timeOffset="-156531.99">23252 12282 13 0,'0'0'104'0,"0"0"-6"0,-1-6-2 0,1 6 1 0,0-4-1 15,0 4-1-15,0 0-4 0,0 0 0 0,0 0-6 16,-1-3-2-16,1 3-8 0,0 0-2 0,0 0-6 16,0 0-1-16,0 0-9 0,0-5 1 0,0 5-2 15,0 0-5-15,0 0-5 0,0 0-1 0,0 0 0 16,0 0-3-16,0 0 0 0,0 0 5 0,0 0-1 15,0 0 0-15,-4-2 6 0,4 2-4 0,0 0 4 0,0 0-1 16,0 0 0-16,0 0 4 0,0 0-6 0,0 0-5 16,0 0 0-16,0 0-1 0,0 0-5 0,0 0-3 15,0 0-4-15,-4-4-3 0,4 4 0 0,0 0-6 16,0 0-1-16,0 0-3 0,-1-5-1 0,1 5-2 16,0 0-1-16,0 0-2 0,0 0-3 0,0 0 2 15,0 0 0-15,0 0-3 0,0 0 3 0,0 0-2 0,-2-2-1 16,2 2 2-16,0 0 0 0,0 0-1 0,0 0-1 15,0 0-1-15,0 0-1 0,0 0 1 16,0 0-3-16,0 0-2 0,0 0-1 0,0 0 0 0,0 0 1 16,0 0-3-16,0 0 3 0,0 0-2 0,0 13 0 15,0-8 3-15,0-1-3 0,0 4 2 0,2 2 0 16,-2 0-1-16,0-3 13 0,-2 3-2 0,-1-1-1 16,0 3-5-16,2 0 4 0,-2-2-6 0,2 0 6 15,-3 2-1-15,0-1-3 0,3-2 4 0,-3 2-8 16,3 0 3-16,-2-2 1 0,2 0-4 0,-3 3 3 15,3-1 0-15,-3-2-2 0,4 0 0 0,-1-1 1 0,-2-1 0 16,2-1 0-16,-3-1 0 0,4 1-4 0,0-3 3 16,0 3 1-16,0-6-4 0,-4 5 1 0,4-2 0 15,0-3 1-15,0 3-1 0,0-3 2 0,0 0-1 16,0 0 1-16,0 0 2 0,0 0-1 0,0 0-3 16,0 0 2-16,0 0-14 0,0 0-13 0,0 0-23 15,0 0-34-15,0 0-35 0,0 0-41 0,0 0-253 16,4-13-444-16,0 11 196 0</inkml:trace>
  <inkml:trace contextRef="#ctx0" brushRef="#br0" timeOffset="-155865.09">23477 12371 30 0,'0'0'152'16,"0"0"-5"-16,0 0 2 0,0 0-8 0,0 0-3 15,0 0-7-15,0 0-11 0,-4-3 1 0,4 3-9 16,0 0-8-16,0 0-2 0,0 0-10 0,0 0-7 16,-4-3-7-16,4 3-7 0,0 0-7 0,0 0-4 15,0 0-9-15,0 0-7 0,0 0 0 0,0 0-8 0,0 0-2 16,0 0-2-16,0 0-3 0,0 0-6 0,6 12-1 15,-5-9 0-15,1 2-1 0,2-3-5 16,-1 1 2-16,2 2-6 0,-3 0 4 0,2-1-2 0,1 2 0 16,-1-1-3-16,1 0 2 0,0 1-5 0,0 0 1 15,2 1-1-15,-4-3 0 0,0 3-5 0,0-2 5 16,1 2 0-16,-1 1-1 0,1-3 0 0,-2-1-1 16,0 2-1-16,1-2 0 0,1 0 2 0,-2 1-2 15,1-2-1-15,-1 1-1 0,2-1 2 0,-4-3-2 16,4 5 1-16,-2-4-1 0,2 1 1 0,-4-2-3 15,0 0-11-15,4 2-16 0,-4-2-27 0,0 0-23 0,0 0-34 16,9-5-49-16,-9 5-184 0,4-5-371 0,-3 1 163 16</inkml:trace>
  <inkml:trace contextRef="#ctx0" brushRef="#br0" timeOffset="-155504.7">23643 12368 75 0,'0'0'165'0,"0"0"-9"0,0 0-11 16,-4-3-14-16,4 3-4 0,0 0-20 0,0 0-4 0,0 0-9 15,-5-1-12-15,5 1-4 0,0 0-10 0,0 0-8 16,-10 0-4-16,10 0-8 0,-9 1 0 0,9-1-4 15,-8 3-7-15,2-2 0 0,-2 1-5 0,3 3 1 16,-4-1-1-16,-1 1 4 0,2 2 1 0,-1-2 1 0,-1 1-4 16,1 2-6-16,0-2-8 0,-1 1 5 0,-1 0-6 15,2 1 0-15,0-1 2 0,0 2-1 0,1-4-1 16,2 1-8-16,1 0-2 0,-3-3 0 0,4 1-1 16,2 2 2-16,-1-4 2 0,-1 2-5 0,3-3 4 15,1-1 0-15,-3 6-5 0,3-6-6 0,-1 3-18 16,1-3-18-16,5 3-39 0,-5-3-30 0,9 0-59 15,-9 0-131-15,10-6-321 0,-3 1 142 0</inkml:trace>
  <inkml:trace contextRef="#ctx0" brushRef="#br0" timeOffset="-154721.91">23806 12310 125 0,'0'0'121'0,"0"0"-10"0,-7 0-10 0,7 0-23 15,-6 0 5-15,6 0 0 0,0 0-8 0,-7 2 0 16,7-2-1-16,0 0-1 0,-9 0-2 0,9 0 0 16,0 0-11-16,0 0 4 0,0 0-2 0,0 0-7 15,-7-2-1-15,7 2-7 0,0 0-7 0,0 0-6 16,-8 0-1-16,8 0-4 0,-6 0 2 0,6 0 5 0,0 0 5 15,0 0 6-15,-8-2 8 0,8 2 5 0,0 0 2 16,0 0 5-16,0 0 4 0,0 0-1 0,0 0-3 16,-5-3-3-16,5 3-3 0,0 0-2 0,0 0-9 15,0 0-6-15,0 0-7 0,0 0-3 0,0 0 1 16,0 0-5-16,0 0-3 0,19-1-3 0,-11 1-2 16,-1 1 0-16,2-2-5 0,0 2 0 0,4-2-2 15,1 1-4-15,-4-1 1 0,2 3-1 0,-2-2 1 16,-2 0-4-16,2 0 3 0,-1-1-4 0,-9 1-2 0,10 0 0 15,-3 0 1-15,-7 0-2 0,12-1 0 0,-8 1 3 16,-4 0-8-16,6-4 3 0,-2 2 5 0,-4 2-2 16,0 0 0-16,0 0-4 0,0 0 2 0,0 0-2 15,0 0-1-15,8 0 1 0,-8 0-1 0,0 0 0 16,0 0 0-16,0 0 0 0,0 0 0 0,0 0-2 16,0 0 2-16,0 0 2 0,0 0-3 0,-2 8-2 15,2-8 4-15,0 0-3 0,-7 5 4 0,6-3-1 0,-2 1-2 16,2 2 0-16,1-5 2 0,-4 6-4 15,4-1 2-15,-1 1-1 0,-2-1 1 0,2 1 1 0,-2 0 1 16,-3 4 2-16,5-3-4 0,-2 4 0 0,-2-3 1 16,4 3 0-16,-2 0-4 0,-2 1-4 0,1-2 11 15,-2 2-3-15,1-3 3 0,0 4-1 0,2-5-3 16,-1 3 1-16,0-4 1 0,2 4 0 0,-1-3-1 16,-2-2-2-16,4 1 3 0,-1-3 0 0,0 1-1 15,1 0 1-15,1 0 3 0,-3-2-4 0,3-3 0 16,0 6 0-16,0-6 1 0,-1 6 1 0,1-6-1 15,0 4-2-15,0-4 4 0,0 3 0 0,0-3-3 0,0 0 0 16,1 4-9-16,-1-4-24 0,0 0-23 16,0 0-36-16,0 5-43 0,0-5-86 0,0 0-174 0,0 0-428 15,0 0 190-15</inkml:trace>
  <inkml:trace contextRef="#ctx0" brushRef="#br0" timeOffset="-153604.73">24608 12430 112 0,'0'0'147'0,"-4"2"-16"15,4-2-9-15,0 0-4 0,0 0-8 16,0 0-8-16,0 0-3 0,-2 4-8 0,2-4-8 0,0 0-10 15,0 0-1-15,0 0-6 0,-3 2-4 0,3-2-6 16,0 0-3-16,0 0-5 0,0 0 4 0,0 0-3 16,0 0-3-16,8 3 0 0,-8-3 1 0,6 0 5 15,-6 0-5-15,12 0-6 0,-5-2-5 0,3 1-1 16,1 0-4-16,1 0-1 0,-3-1-6 0,4 1 0 16,1 0-2-16,-5 0-4 0,3 0 1 0,-2 1-5 15,-4 0 3-15,6-1-5 0,-6 1-1 0,1 0-1 0,-7 0-1 16,10 0-3-16,-6-3 1 0,-4 3 0 0,7 0-7 15,-7 0-16-15,0 0-18 0,0 0-14 0,0 0-27 16,0 0-24-16,0 0-24 0,0 0-51 0,0 0-108 16,-16 10-305-16,5-7 135 0</inkml:trace>
  <inkml:trace contextRef="#ctx0" brushRef="#br0" timeOffset="-153395.71">24559 12570 45 0,'0'0'203'0,"0"0"-15"0,0 0-11 0,11 1-15 0,-11-1-16 16,8-1-14-16,-8 1-6 0,0 0-13 0,10-4-8 15,-10 4-11-15,7-1-7 0,-3 0-8 0,-4 1-9 16,8 0-7-16,-8 0-9 0,6-3-7 0,-1 3-3 16,-5 0-7-16,13 1-2 0,-8 1 2 0,0-2-6 15,-5 0-6-15,10 0 2 0,-4 0-22 0,2 0-31 16,-8 0-35-16,9-2-42 0,-3 1-221 0,1-1-351 15,3-4 155-15</inkml:trace>
  <inkml:trace contextRef="#ctx0" brushRef="#br0" timeOffset="-152805.17">25106 12315 73 0,'0'0'171'0,"-7"-2"-18"0,7 2-13 0,0 0-10 16,-7-3-18-16,7 3-8 0,0 0-9 0,-5 0-4 15,5 0-3-15,0 0-10 0,0 0-4 0,0 0-5 16,0 0-6-16,0 0 0 0,0 0-8 0,0 0 1 16,0 0-2-16,0 0 1 0,0 0-3 0,0 0-8 0,19-2 1 15,-15-1-10-15,0 3-1 0,-4 0-1 16,14-1-9-16,-9 0 3 0,0-3-1 0,3 4-4 0,2-3 1 16,-1 0-3-16,0 1-4 0,1 0 2 0,2 1-4 15,-2-1-8-15,1 2 9 0,-2 0-6 0,2-5 0 16,-1 3 4-16,-4-1-7 0,2 2 6 0,-2-2-4 15,1 1 0-15,-4 1 0 0,3-1-4 0,-1 1-1 16,-5 1 0-16,8-1 4 0,-8 1-4 0,0 0 0 16,8 4 0-16,-8-4-3 0,2 6 6 0,-2-1-5 15,0 1-2-15,0-1 4 0,0 5-1 0,0-1 0 16,0 2 0-16,-2-3 3 0,2 5 0 0,-3-1 1 0,1-1-5 16,0 4 1-16,-1-2 4 0,1 2-4 15,0-3 4-15,-2 1 0 0,2-3-3 0,1 2-5 0,-3 1 7 16,2-4-1-16,1 3-3 0,-1-2 10 0,-2-1 3 15,3-2-7-15,-1 0 2 0,0 1-1 0,1-3-1 16,-1 0 2-16,1 0-2 0,0-2 1 0,1-3-2 16,-2 6-2-16,2-6 2 0,-1 5 2 0,1-5-2 15,0 3 2-15,0-3-2 0,0 0 3 0,0 0-3 16,0 0-7-16,0 0-31 0,0 0-30 0,0 0-38 16,0 0-53-16,0 0-203 0,0-17-385 0,1 10 171 0</inkml:trace>
  <inkml:trace contextRef="#ctx0" brushRef="#br0" timeOffset="-151637.7">25694 12235 69 0,'-4'-2'166'0,"4"2"-5"0,0 0-11 15,-1-3-7-15,1 3-8 0,0-5-6 0,0 5-6 16,0 0-6-16,0-7-5 0,0 7-4 16,0 0-8-16,-3-4-4 0,3 4-8 0,-2-3-5 0,2 3-14 15,0 0 1-15,0 0-10 0,0 0-5 0,0 0-6 16,0 0-11-16,0 0 3 0,0 0-9 0,0 0-6 15,0 0 1-15,4 14-1 0,-4-9-3 0,0 1-2 16,-3 5 1-16,3-1-5 0,0-1-1 0,-1 4-1 16,0 1-1-16,-2-2-2 0,2 5 0 0,-3 2-2 15,1-4-3-15,2 0 3 0,-2 1-2 0,-1-3-3 16,1-1-1-16,0 0 2 0,3-2-3 0,-1 2 0 16,0-3 2-16,0 2-1 0,-1-5-1 0,1 2-2 15,1-1 5-15,-1-2-1 0,1-1 2 0,1 1 4 16,-2-2 5-16,1-3 4 0,4 2-4 0,-4-2 2 0,0 0-3 15,0 0-1-15,17-5-2 0,-12 0 2 0,3 0-4 16,-3 1 0-16,4-6 0 0,-2 5-2 0,0-4-3 16,2 4 2-16,-3-4-2 0,2 1-1 0,-4-1 0 15,1 6-1-15,-1-4-3 0,1 2 4 0,-3 2-1 16,1-1 0-16,1-1-1 0,-3 2 0 0,1 1 1 16,0-1 1-16,-2 3-3 0,0 0 0 0,9 0 1 15,-9 0-2-15,5 5 0 0,-1-3-3 0,1 1-2 0,-4 1 5 16,3-1 3-16,0-1-2 0,0 1-2 0,-3 2 1 15,3 0 0-15,-1-2 0 0,-1 1 1 16,3 1-2-16,-1-3 3 0,0 3-1 0,0 0-2 0,0-3 3 16,1 1-1-16,0-1 0 0,1-2 1 0,-1 2-2 15,-5-2-6-15,12 0 1 0,-6-2 5 0,-6 2 0 16,14-2-7-16,-9-1 1 0,1 3 2 0,0-5-3 16,2 1-3-16,-3-1 6 0,0 0 2 0,-1 0-2 15,-2-1 0-15,2 1-1 0,-1-1 1 0,-1 3 2 16,1-3 0-16,-2 3 1 0,0-1 0 0,-1 4-4 15,1-4 4-15,-1 4-3 0,-1-6-2 0,1 6 3 0,0 0-4 16,0 0 5-16,0 0-3 0,0 0 2 0,0 0 3 16,0 0 0-16,0 0-5 0,0 0 5 0,-5 15 0 15,5-15 0-15,0 7 2 0,3-3-2 0,-3-1-1 16,1 2 0-16,1-1-5 0,0 1 6 0,0 0-4 16,4 0 7-16,-3-3-8 0,3 1 8 0,2-1-3 15,-4 3 1-15,3-3 1 0,0-2-1 0,-3 0 0 16,-4 0 0-16,14 0 3 0,-9 0 0 0,-5 0-3 15,9-2 1-15,-5-2-1 0,2 1-3 0,-3 0 3 0,-2 1 0 16,3-3-2-16,-4 0-1 0,0 0 1 16,0 5 1-16,-4-6 1 0,3 1-2 0,-4 2 0 0,1-2 0 15,3 0 3-15,-6 3-2 0,2-3 0 0,0 2-3 16,0-3 0-16,-6 3 6 0,4 0-5 0,-2-1-4 16,0-1 6-16,4 3 0 0,-1 1 1 0,1-3 0 15,-1 3 1-15,6 1-3 0,-8-3-8 0,8 3-36 16,-4-1-17-16,4 1-31 0,-3-4-53 0,3 4-72 15,0 0-125-15,9-4-369 0,-3 1 164 0</inkml:trace>
  <inkml:trace contextRef="#ctx0" brushRef="#br0" timeOffset="-150920.71">26113 12377 106 0,'-1'3'130'0,"1"-3"-9"0,-1 8-3 0,1-2-3 16,1-2-12-16,0 2-3 0,1 1-1 0,-2-3-13 15,1 2-5-15,1-1-7 0,2 0-2 0,-1 0-8 16,-1 0-4-16,1 0 0 0,-1-3-2 0,1 0 2 16,0 3-6-16,-1-5-8 0,-2 0-3 0,7 3 4 15,-7-3-7-15,8 0 2 0,-8 0-8 0,9-3-3 16,-5 3-1-16,-4 0-6 0,5-2 1 0,-5 2 0 0,6-3-6 15,-6 3-3-15,0 0-2 0,0 0 0 0,8 0 1 16,-8 0-4-16,0 0 0 0,5 4 1 0,-1-3-3 16,0 2-2-16,-4-3 2 0,5 4-2 0,-1-3-2 15,2 4 1-15,-2-3-3 0,1-1-1 0,3 0 4 16,-3-1 1-16,4 0-3 0,-1 0-2 0,-2 0 2 16,2 0-4-16,1 0 1 0,1 0 6 0,-4-1-12 15,1 0 8-15,0-1 1 0,-1-2-8 0,0 3 5 0,-6 1 1 16,9-3 2-16,-6 1-3 0,-1-1 2 0,-2 3 0 15,0 0 0-15,8 0-1 0,-8 0-2 16,0 0-1-16,0 0 2 0,0 0-1 0,0 0 1 0,0 0-3 16,0 0 1-16,2-1 3 0,-2 1 2 0,0 0-7 15,0 0 8-15,0 0 2 0,3-4 2 0,-3 4-6 16,0 0 4-16,9-1 1 0,-7 0-3 0,-2 1 3 16,9-5-5-16,-2 3 0 0,-2 0 3 0,1 0-4 15,-1-1 2-15,3 0 0 0,-2-2-11 0,3 3-9 0,2-3-8 16,0 1-6-16,-5-1-2 0,6-1 7 15,-5 2-5-15,1 1 6 0,-3-1 2 0,3-2 1 0,-2 4 8 16,1-3-3-16,-2 3-5 0,-1 0 8 0,0-1-3 16,-1 1 6-16,0-1-4 0,2 1 5 0,-5 2 9 15,2-5-3-15,-2 3 6 0,0 2 2 0,0 0 2 16,0 0-6-16,0 0 4 0,-10-4 2 0,10 4-3 16,-10 1 0-16,10-1 0 0,-9 3-1 0,8-1-1 15,-2 2 5-15,3-4-3 0,-3 6-1 0,0 0-2 16,4-3 4-16,1 3-1 0,1 1 1 0,1 0 1 15,0 0 0-15,4 2-3 0,-1 0 3 0,2 0-4 16,0-2 6-16,0 5 1 0,-1-5-4 0,1 3-2 16,0-5-2-16,-3 5 4 0,-1-6-3 0,2 1-2 0,-5 2-1 15,3 0-1-15,-5-2 2 0,0 0-1 0,0-1 1 16,-5 1-7-16,-2 0 14 0,-4-1-2 16,0 0-8-16,-7 1-23 0,0-3-48 0,-5 1-109 0,-8-5-106 15,3 2-312-15,-4-3 139 0</inkml:trace>
  <inkml:trace contextRef="#ctx0" brushRef="#br0" timeOffset="-149438.77">23152 12784 39 0,'0'0'157'0,"0"0"-14"16,0 0-4-16,0 0-11 0,0 0-2 0,0 0-8 15,-8 0-6-15,8 0-7 0,0 0 0 0,0 0-5 16,0 0-2-16,0 0-4 0,0 0-8 0,-5 3-5 16,5-3-6-16,0 0-10 0,-6 0-2 0,6 0-8 15,0 0-2-15,0 0-6 0,-9 0-1 0,9 0-1 0,0 0-2 16,0 0-1-16,-10-3 6 0,10 3 3 16,-4-1 1-16,4 1-3 0,0 0 1 0,-6-3-2 0,6 3-4 15,0 0 0-15,0 0-1 0,-3-4-6 0,3 4 0 16,0 0-2-16,0 0-4 0,0 0-3 0,0 0-3 15,0 0-5-15,0 0 3 0,0 0-2 0,16-4-3 16,-9 4-7-16,4-2 5 0,-4 2-2 0,5 0-2 16,-1 0 0-16,2 0-1 0,-3 0-2 0,2 2 0 15,-1-2-1-15,-3 3 1 0,0-3-3 0,-2 1-2 0,0 0 1 16,-2 1-2-16,3 1-3 0,-4-1 3 16,3 1-2-16,-4-1 3 0,1 1-6 0,2-1 2 0,-3 2 4 15,-2 2-2-15,0-1 2 0,2-3-3 0,-2 5-1 16,0-2-1-16,-2 2 3 0,0-3-1 0,-1 2-1 15,1 1 0-15,-1-1 0 0,-1 0 3 0,0 0-2 16,1 0 2-16,-1 1-9 0,1-2 4 0,-2 1 3 16,-1 1 2-16,-2 0-1 0,4-2-3 0,-1-1 3 15,1 0-4-15,-1 0 5 0,4-2-1 0,-3 1-1 16,3-1 0-16,1-2-2 0,-7 3 4 0,7-3-1 16,-5 3 1-16,5-3-8 0,-5 1 7 0,5-1-3 0,-9 0-2 15,9 0 1-15,0 0 5 0,-9-1-1 16,9 1 0-16,0 0 0 0,0 0 1 0,-7-3 0 0,7 3-2 15,0 0 2-15,-6-3-2 0,6 3 0 0,0 0-1 16,-3-1 2-16,3 1 6 0,0 0 3 0,0 0 1 16,-5-4 3-16,5 4 4 0,0 0-3 0,0 0 1 15,-2-2-2-15,2 2-1 0,0 0-7 0,0 0 4 16,0 0 0-16,0 0-4 0,0 0 5 0,0 0-2 16,0 0-3-16,0 0-3 0,9-3 1 0,-9 3 0 15,0 0-1-15,0 0 1 0,13 4-3 0,-8-3 1 0,-1-1-1 16,2 3 3-16,-2-2 1 0,4 0-3 0,-2 2-7 15,3 0 6-15,4-2 0 0,-3-1 0 0,0 5 1 16,2-3-8-16,-1-1 8 0,2 0-2 0,-1 2-1 16,-3-2-16-16,2 2-24 0,-4-2-20 0,0-1-19 15,1 0-22-15,-1 0-31 0,1 0-30 0,-1 0-51 16,-7 0-202-16,12-1-449 0,-5 0 199 0</inkml:trace>
  <inkml:trace contextRef="#ctx0" brushRef="#br0" timeOffset="-148994.93">23523 12856 24 0,'0'0'150'16,"0"0"-15"-16,0 0-11 0,0 0-10 0,0 0 2 0,0 0-10 16,0 0-6-16,0 0-4 0,0 0-1 15,0 0-1-15,0 0-5 0,0 0-1 0,0 0-3 0,0 0-2 16,0 0 0-16,0 0-2 0,0 0-2 0,0 0-4 15,0 0-4-15,0 0-5 0,0 0-9 0,0 0-1 16,0 0-9-16,0 0-5 0,0 0-2 0,0 0-6 16,0 0 0-16,9 8-1 0,-4-7-4 0,1 3 1 15,1-1-6-15,2 1 0 0,1-1-2 0,2 2-4 16,-3 2-2-16,2-2-1 0,-1 0-3 0,2-1-1 16,-1 0 2-16,-2 2-1 0,-1-1 1 0,-3-3-4 0,0 2-2 15,0-1 0-15,-1 2-1 0,0-2 0 0,-3-1-1 16,2 0 3-16,-3-2-5 0,4 3 0 0,-4 0-8 15,0-3-14-15,0 0-27 0,0 0-34 0,-4 7-40 16,4-7-45-16,0 0-195 0,0 0-389 0,0 0 173 16</inkml:trace>
  <inkml:trace contextRef="#ctx0" brushRef="#br0" timeOffset="-148715.17">23682 12847 166 0,'0'0'154'15,"0"0"-10"-15,0 0-11 0,0 0-9 0,-7-3-9 16,7 3-5-16,0 0-1 0,0 0-7 0,-10 6-8 16,5-4-9-16,0 1-5 0,1 1 0 0,-4 1-3 15,3-4-5-15,-4 4-6 0,3-1-5 0,-5 1-6 16,0 4-4-16,2-3-3 0,0 0-4 0,-1 2-7 0,2 0-3 15,-1-2-4-15,2 2 1 0,0-1-2 0,0-1-6 16,2 1-2-16,-1-2-3 0,2 1-2 0,1-2-26 16,0 2-31-16,-1-2-35 0,4-4-55 0,-1 5-195 15,1-5-352-15,0 0 156 0</inkml:trace>
  <inkml:trace contextRef="#ctx0" brushRef="#br0" timeOffset="-147802.93">25068 12808 123 0,'0'0'149'0,"0"0"-10"15,0 0-14-15,0 0-9 0,0 0-11 0,0 0-13 16,0 0-6-16,0 0-11 0,0 0-10 0,0 0-9 15,0 0 3-15,0 0-8 0,0 0-4 0,0 0-1 16,0 0-4-16,0 0-4 0,0 0-3 0,0 0 0 16,0 0-3-16,0 0 0 0,0 0-6 0,0 0-2 15,0 0 3-15,0 0 7 0,0 0-3 0,0 0-1 16,-3 6-2-16,3-6 1 0,0 7 4 0,0-7-2 16,-2 7 0-16,-1-3 2 0,1 1-7 0,1 0 0 15,-1 1-1-15,1 1-8 0,-2-1 3 0,2 0-7 0,0 1 7 16,-2 0-6-16,2 0 1 0,-2 1-2 0,2 1-2 15,-1 1 0-15,0-3 1 0,1 0-3 0,0-2 0 16,-1 3 2-16,2-1 0 0,-1-1-7 0,1-1 3 16,0 0-1-16,1 1-2 0,-1-1 2 0,0-1 0 15,2 0-3-15,-1 0 0 0,2 0 0 0,-3-4 5 0,1 5-2 16,-1-4-14-16,0-1-15 0,0 0-26 16,2 2-36-16,-2-2-40 0,0 0-198 0,0 0-349 0,4-7 154 15</inkml:trace>
  <inkml:trace contextRef="#ctx0" brushRef="#br0" timeOffset="-147380.5">25165 12834 118 0,'0'0'161'0,"0"0"-15"0,0 0-13 0,0 0-13 15,-1-4-16-15,1 4-14 0,0 0-2 0,0 0-15 0,0 0-2 16,0 0-4-16,0 0-4 0,0 0-2 0,0 0-3 16,-3 13-1-16,3-13 5 0,-1 5-4 0,1-5-7 15,-3 7 1-15,3-3-2 0,-1-1-4 0,0 0 0 16,-2 2 0-16,-2-1-9 0,5 0 2 0,-4 0-5 16,3 2 1-16,-3 0-6 0,3 0 3 0,-3-1-3 15,2 1 3-15,0-1-5 0,2 1-2 0,-1-1 0 16,1 1 2-16,1 0 10 0,3-3 0 0,1 2-2 0,3 2-2 15,-2-5 0-15,6 3-3 0,-2-2 0 16,4-1-7-16,-1 3-1 0,5-4-5 0,-2 0 3 16,-2-1-3-16,-1 0-2 0,1 0-4 0,0 0 2 0,-5-2-2 15,3-1 1-15,-3 0-1 0,-3 2-4 0,4-2-1 16,-6 2-3-16,1-1 5 0,-1-1-3 0,0-1-3 16,-4 4-5-16,5-4 9 0,-5 1-15 0,1 1-5 15,-1 2-15-15,0 0-18 0,-1-5-20 0,1 5-13 16,-4-5-9-16,0 2-8 0,4 3-15 0,-5-7-15 15,1 6-13-15,3-3-21 0,-3 0-117 0,-1 0-299 16,0 0 133-16</inkml:trace>
  <inkml:trace contextRef="#ctx0" brushRef="#br0" timeOffset="-147147.83">25292 12881 263 0,'0'0'62'0,"-9"-3"24"0,5 1 16 0,-1 2-7 0,-2-4-1 16,7 4-6-16,-9-2 5 0,6 1-3 0,3 1-11 16,0 0 2-16,-10-2-3 0,10 2-5 0,0 0-6 15,-7 0-7-15,7 0-4 0,0 0-2 0,0 0-1 16,-6 4 8-16,6-4 1 0,-4 5-3 0,4-2-5 15,0-3-8-15,-3 4-1 0,3 0-6 0,-1 2-3 16,0-3-2-16,-1 1-5 0,2 1-7 0,-1 1 3 16,0 0-7-16,-1-1-2 0,0 2 4 0,1-2-1 15,-1 3-3-15,0-1-2 0,-2-1-2 0,4 0-6 16,-2 1 1-16,0 1 3 0,0-4 0 0,2 4-3 0,-2-2 2 16,1 0-2-16,1 1 2 0,-1-2-4 15,-2-2-6-15,3 2-25 0,0-1-27 0,0 1-36 0,0-5-25 16,0 4-81-16,0-4-105 0,7 3-323 0,-7-3 144 15</inkml:trace>
  <inkml:trace contextRef="#ctx0" brushRef="#br0" timeOffset="-146221.73">25553 12711 135 0,'0'0'129'0,"0"0"4"0,-3 4-7 0,1-2 4 15,2-2-5-15,-6 3-7 0,4-1-13 0,2-2-8 16,0 0-9-16,-7 4-9 0,7-4-8 0,-2 2-4 15,2-2-6-15,0 0-2 0,-2 3-6 0,2-3-2 0,0 0 0 16,0 0-4-16,-2 5-4 0,2-5 2 0,-2 3 2 16,2-3-8-16,0 0-1 0,0 5-3 0,0-5-1 15,0 0-6-15,2 5-5 0,-2-5 0 0,0 4-4 16,0-4 3-16,0 5-1 0,0-5 2 0,-4 4-3 16,4-4-3-16,0 5 0 0,0-5-1 0,0 5-5 15,0-5 3-15,-3 5 0 0,3-2-5 0,0-3 2 16,-2 7-2-16,0-3 1 0,2-2-3 0,0-2 0 0,-4 8-9 15,4-4 7-15,-2 2-1 0,0-2-1 0,0 3 1 16,0 1 4-16,-1-1 0 0,2 0 7 16,-2 1-3-16,3 2 6 0,-5-1-2 0,4 2 0 0,0 0 5 15,1-1-1-15,-3-1 0 0,3 1-2 0,1-5-1 16,-2 2 11-16,1 0 8 0,1-2-5 0,1 0 5 16,0 0 0-16,-1-1 0 0,3 0 5 0,-1-2 1 15,3 0 1-15,1 1-3 0,0-3-3 0,2 0-3 16,-2 0-3-16,5-6-3 0,-4 2-3 0,1 3-3 15,0-1-3-15,-3-2-1 0,2 1 0 0,-3 2-1 16,0-2-3-16,-1 0 0 0,4 2 0 0,-6 0-3 0,2-2-3 16,-4 3 1-16,9-5-3 0,-6 4 0 0,-3 1 2 15,5-3-4-15,0 2-1 0,-5 1 1 16,0 0 0-16,5-2-2 0,-5 2 0 0,0 0 0 0,0 0-2 16,0 0-4-16,0 0 7 0,9 5-9 0,-9-5 3 15,3 2 3-15,-1 3 1 0,2-3 1 0,-3 0 1 16,4 4-3-16,-4-1 3 0,3 0 0 0,-1-3-1 15,1 3-1-15,0 0 2 0,-1-3-2 0,3 3 0 0,0-3 2 16,-1 3-3-16,0-1 3 0,0-1 0 16,0-2-2-16,1 0 1 0,0 0-3 0,-6-1 3 15,10-2-1-15,-5 1-3 0,-1-2 5 0,1 1-4 0,0-3 3 16,-4 1 1-16,3 1-2 0,-2 0-2 16,0 2 1-16,-2 1-3 0,0-8 2 0,0 8 0 15,0-4 1-15,0 4 0 0,0 0-3 0,-4-4 0 0,4 4 1 16,0 0 4-16,0 0-5 0,0 0 4 0,0 0-1 15,0 0-1-15,-8 6 0 0,8-6 2 0,0 5-1 16,3 1 1-16,1-1 1 0,-1-2-2 0,0 2 0 16,5-2-3-16,1 3 5 0,1-2 0 0,-1 0-4 0,0 0 2 15,4 1 1-15,-3-2-3 0,2-2 4 16,-5 0-1-16,1 0 1 0,-1 1-2 0,-7-2 1 16,11-2-4-16,-11 2 2 0,6-1-2 0,-6 1 0 0,0 0-2 15,3-5 2-15,-3 5 4 0,0 0-2 0,-8-6-7 16,8 6 9-16,-7-5 0 0,0 2-2 0,1 1 0 15,1-1 2-15,-2 1 0 0,0-1 0 0,0 0-4 16,1 1-17-16,1 0-18 0,-2 0-23 0,2 1-35 16,0-1-43-16,5 2-54 0,-5-4-259 0,1-2-488 15,4 2 216-15</inkml:trace>
  <inkml:trace contextRef="#ctx0" brushRef="#br0" timeOffset="-145465.75">25955 12925 72 0,'0'0'161'16,"0"0"-15"-16,0 0-17 0,0-4-13 0,0 4-18 16,0 0-5-16,0 0-6 0,0 0-15 0,0 0-7 15,0 0-5-15,6 9 1 0,-6-9-9 0,0 7 1 16,0-7-3-16,0 5 0 0,0-3 3 0,4 1 0 0,-4-3 0 15,1 4-8-15,4 0 7 0,-1 0-7 16,1-3 7-16,-1 0-4 0,-4-1-1 0,10 2-1 16,-1-1-5-16,-4-1-4 0,3 0-1 0,0-1-5 0,-3-1-5 15,1 2 0-15,-6 0 0 0,9-1-8 0,-2 1 3 16,-7 0-3-16,0 0-3 0,9 0 1 0,-9 0-5 16,0 0-3-16,6 1 1 0,-6-1-4 0,0 0 3 15,5 2-1-15,-5-2-7 0,0 0 1 0,3 2 4 16,-1 1 3-16,-2-3-1 0,4 4 0 0,-1-3-3 15,-3-1 4-15,7 2 3 0,0-1 2 0,-2 0-3 16,1 0-1-16,1 1 2 0,0-2-1 0,3 0-1 0,-3 0 1 16,-1 0-9-16,4-2 7 0,-3 2-2 0,-1-1-1 15,1 0-1-15,-1 0-1 0,0-2 2 0,-6 3-3 16,9-1 0-16,-9 1 1 0,4-3-3 0,-4 3 2 16,5-2-8-16,-5 2 7 0,0 0 0 0,0 0-3 15,0 0 1-15,0 0 2 0,0 0-3 0,4 6 4 16,-4-6 0-16,0 0-2 0,0 0 0 0,1 4 1 15,-1-4 0-15,5 1 3 0,-5-1 0 0,8 0-2 16,-8 0 0-16,9 0-2 0,-4-2-2 0,4 0 2 16,-9 2 3-16,10-2-3 0,-6-1 2 0,3 1-3 15,0 0 1-15,-4-1 2 0,2 1 2 0,0-2-4 0,-1 0 2 16,1 3-1-16,-2-2 0 0,-3 3-1 16,8-4 2-16,-4 3-4 0,-4 1 2 0,5 0-1 15,-5 0 2-15,8 0-2 0,-8 0-1 0,9 0 1 0,-3 1-2 16,1 0-10-16,-2 1-9 0,1-1 1 0,2 1-1 15,-2-2-2-15,-6 0-3 0,13 0-2 0,-8 1 0 16,-5-1 4-16,14-3-2 0,-10 2 6 0,1-1 1 16,-1 0-3-16,1 1-1 0,1-1-1 0,-2-3 4 15,0 0 4-15,1 1-3 0,-1 0 4 0,0 1 3 0,0 0-1 16,-3-1 6-16,4 1-6 0,-4 0 1 16,3 1 7-16,-4 2-1 0,4-4 2 0,-4 4 3 15,4-3 5-15,-4 3 5 0,0 0 1 0,4-3 5 0,-4 3 5 16,0 0-3-16,4-2 8 0,-4 2-3 0,0 0 0 15,0 0-1-15,0 0-4 0,0 0 2 0,7 0-4 16,-7 0 2-16,0 0-4 0,4 3-4 0,0-1 0 16,-4-2-2-16,4 5-12 0,-3-2-38 0,-1-3-52 15,3 4-237-15,-3-4-361 0,0 0 160 0</inkml:trace>
  <inkml:trace contextRef="#ctx0" brushRef="#br0" timeOffset="-142805.45">22543 12942 97 0,'0'0'131'0,"0"0"-16"15,0 0-16-15,0 0 9 0,0 0-15 0,0 0-9 16,0 0-3-16,0 0-11 0,0 0-2 0,0 0-8 16,-8 0 1-16,8 0-2 0,0 0-3 0,0 0-4 15,0 0-8-15,-5-1-7 0,5 1 1 0,-5-2-5 0,5 2 3 16,-4-5-10-16,-1 4 4 0,2-2 1 16,3 3-3-16,-6-5 2 0,2 2 0 0,-1 1 0 0,1-1-4 15,4 3-3-15,-7-5-1 0,3 1 0 0,-2 1-3 16,1 1-1-16,3-2-2 0,-4 1 0 0,2 1-4 15,1-3 0-15,-2 3 0 0,-1-2-2 0,2 0 0 16,0 1-6-16,0-1 5 0,-1 1-4 0,0-1 0 16,0 1 2-16,-1 0-2 0,2 0-6 0,-1 0 7 0,0 0-7 15,-1 0 3-15,3 1-4 0,-5 0 11 0,3-1-3 16,0 1 0-16,-3 1-4 0,8 1 0 16,-14-3 0-16,10 1 0 0,-1 0-3 0,0 2-6 0,-3-3 9 15,2 2 0-15,1 0-2 0,-2-1 1 0,2 0 3 16,0-1-3-16,-2 3 3 0,0-5-3 0,1 3 4 15,-1 1-4-15,2-1-2 0,-4-1 1 0,4 2 2 16,-1-3 0-16,-1 1 0 0,1 2-3 0,0-2-1 16,-1 2 2-16,2 0 3 0,-1-1-2 0,2 0-1 15,-2-1 2-15,-1 2-6 0,7 1 8 0,-9-4-6 16,4 2-2-16,-2 1 4 0,0 0 1 0,-2 1 1 0,9 0-4 16,-14 0 4-16,9 0-5 0,-3 0 5 15,8 0 0-15,-10 1 1 0,1-1-1 0,1 3-5 16,3-3 3-16,-2 1 3 0,-1 2-6 0,4-2 4 0,-4 2 1 15,5-1 1-15,-3 0-5 0,1-1 0 0,-1 1 3 16,2 0 2-16,-1 2-5 0,1 0 2 0,-1-3-1 16,0 3 2-16,-3-2 3 0,3 1-4 0,1 1 0 15,-2-1 1-15,2-1 3 0,0 2 0 0,-3-1 1 16,2 0 3-16,-1 2-4 0,0-1-1 0,1-1 1 16,1 0 2-16,-2 1-2 0,3 0-2 0,1-1 7 15,-3 2-7-15,1-3 4 0,1 3 2 0,-1 0-2 0,2-2 3 16,-3 1 0-16,0 1-2 0,1-2 1 0,1 2 2 15,-1-2-6-15,2 1 9 0,-1-2-2 0,-1 4-3 16,3-1 3-16,-4-1 1 0,4 1-2 0,-2-1-1 16,2 1 0-16,-3 3-3 0,0-4-5 0,3 1 3 15,-2 4 1-15,2-3-7 0,-3 0 10 0,4 0-1 16,-2 1 0-16,0 1 7 0,1-1-2 0,1 4 2 16,-4-3 0-16,3-1-4 0,2 3-1 0,-1-2 1 0,-1-2-4 15,2-1 2-15,-1 3-3 0,0-1 2 16,0-2 0-16,0 2 1 0,-1 0 1 0,1-3-4 0,0 2 1 15,1 0-4-15,3 0 6 0,-4 1-5 0,1 0-1 16,-2-2-3-16,-3 4 8 0,8-3 0 0,-4 1-3 16,0 0 2-16,0 0-1 0,1 0 3 0,-1-1-1 15,4 2-6-15,-4-2 7 0,4 0-7 0,-3 0 4 16,3 0-1-16,0 0 0 0,-3-1 2 0,3 1 0 0,0 0 1 16,1-1-5-16,0-1 3 0,0 0 1 15,-1 0 2-15,1 0-1 0,-1 1 0 0,0-1 2 16,2 0 2-16,-2 1 0 0,3 0 0 0,-1 0-4 0,-2 1-4 15,3-1 3-15,-2-2 1 0,1 2 0 0,-1 0 0 16,0 0 1-16,0-2-2 0,0 3 0 0,1-1-1 16,1-2 1-16,-3 1 0 0,2 1-2 0,0-2-2 15,0 2 1-15,3-2 2 0,-2 1 0 16,-2 0 0-16,4-1-2 0,0 0 1 0,-2 0-1 0,1-1-2 16,1 1 2-16,-1-2-1 0,1 2 0 0,-3-3 0 15,2 2 0-15,-3-1 0 0,3 1 0 0,-3-2 0 16,4 3-1-16,-4-2 0 0,3-1 0 0,-3 3 2 15,2-3-1-15,1 2 1 0,-1-2 1 0,-1 3-1 0,0-1-3 16,5-1 0-16,-4 1 2 0,0 0 1 0,1-1-2 16,3-1 0-16,-2 1-4 0,-3-1 1 0,4 3 6 15,-1-3-10-15,2 1 11 0,1-2-1 0,1 2 0 16,0-2-3-16,-3 1-4 0,-1 0 6 0,4-3 3 16,-7 3-3-16,2 0-1 0,0-1 6 0,-1 0 0 15,1-2 5-15,-2 1-5 0,1 0 2 0,0-1-2 16,-2 1 3-16,1-1-3 0,0 1 2 0,0-1-3 15,2-1 1-15,-2 1-2 0,-1 1 2 0,3-2 2 0,-3 0-2 16,4-1 4-16,0-1-2 0,-4 1-5 0,4 2 1 16,0-4 8-16,-2 2-5 0,0 0 3 0,-2 0-2 15,4-2 1-15,-4 2-1 0,-1-2 3 0,4-1-3 16,-3-1-1-16,1 4 1 0,-2-3 0 16,3 2 4-16,-5-2 0 0,2-3-3 0,0 1 0 0,0 0-1 15,-3-2-2-15,-1 1 0 0,0 0 4 0,4-1-1 16,-4-5-9-16,-4 5 16 0,3 0-6 0,-6-6 5 15,1 1 0-15,-2-1-4 0,-3 3 1 0,3 1-2 16,-5-1-2-16,3 3 0 0,-3-3-3 0,-1 4 1 16,1 0 2-16,1 1-4 0,-5 1 1 0,3-3-2 15,1 7-4-15,2-2-16 0,-6-2-25 0,2 6-35 0,-3-2-38 16,0 1-45-16,-1 3-96 0,-3-3-175 0,2 1-463 16,-9 3 205-16</inkml:trace>
  <inkml:trace contextRef="#ctx0" brushRef="#br0" timeOffset="-136706.17">19536 15625 87 0,'-5'-3'81'0,"4"-1"-1"0,-3 0-5 16,0 1-10-16,3 0-1 0,-4 0-3 0,-3-1-6 15,3 1-2-15,-4 2-3 0,4-1-9 0,-3 0-2 16,-1 0 3-16,3-1 3 0,-2 3-6 0,-1 0-4 16,2-2 3-16,0 2-2 0,2-2-7 0,5 2-1 15,-14 0-5-15,7 0-2 0,0-1 1 0,7 1-7 16,-10 1 1-16,3-1-2 0,7 0 0 0,-11-2-1 15,6 2 4-15,5 0-8 0,-10-3 1 0,4 3 3 16,-1 1-9-16,0-2 3 0,1 1-1 0,-2 0-3 0,-2 0-3 16,4 0 6-16,-2 0 3 0,-1 1-4 0,-1-1 0 15,2 2 0-15,-2-2-2 0,1 1 0 16,0 0 3-16,-2-2 0 0,3 2-7 0,-3 1 1 0,4-2 4 16,1-2-2-16,-2 4 0 0,0-2-2 0,2 0 1 15,-2 0 3-15,-1 0 2 0,2 0-5 0,7 0 3 16,-13 1 2-16,4 0-5 0,0-1 2 0,4 3 6 15,-3-1-10-15,-2 0 3 0,4 0 5 0,-1 1-8 16,1 1 5-16,-3 0-2 0,1-1-6 0,3 0 2 16,-4 3 0-16,3-4 11 0,-2 1-8 0,3 1-4 15,-1-1 3-15,0 2 2 0,0 1-5 0,1-2 4 16,1-1-5-16,-2 3 6 0,3-2-1 0,-3 1-2 0,1-1 0 16,0 1-3-16,-2 1 2 0,2-3 3 15,0 4-4-15,-1-2 4 0,1-2 2 0,-2 3-3 16,1-1 3-16,2 1-1 0,-3-1-7 0,1 0 9 0,0-1-5 15,1 0 6-15,0 0-7 0,1 0 4 0,-2-1-1 16,2-1-1-16,-3 2 0 0,2 0 3 0,1 0 1 16,0-1 1-16,-1-1-8 0,0 0 11 0,1 1-3 15,4-3 5-15,-5 2-3 0,4 1 5 0,-3-1-1 16,0 0 0-16,0 1 0 0,-1 0-2 0,2 1-1 16,0-1-2-16,-1 0 5 0,-1 1-5 0,-3-1 2 15,3 1 3-15,-2 1-8 0,0-2-1 0,1 1 4 16,-1 3-2-16,-4-1-3 0,3-2 6 0,0 4-4 15,1-4 1-15,-1 1-5 0,2-2-2 0,1 1 3 16,1-2 2-16,-1 1-2 0,1 1 6 0,0 0 1 16,-1 2-4-16,2-1 3 0,-2 1 2 0,1 0-1 15,1 0 2-15,-4 0 4 0,2 1-7 0,0 1 5 0,1 0-2 16,3 1-2-16,-4-1-1 0,2 2-2 16,-1 0 1-16,3-4-2 0,0 2-3 0,-3-1 3 0,4 1 0 15,-1-2 1-15,-2 1 1 0,3 1 1 0,0-4-4 16,-1 2-1-16,-3-2-2 0,5 3 3 0,-1-2 0 15,3 0-1-15,-3 0 0 0,0 0 0 0,-3 0-2 16,3 1 1-16,0 0 1 0,-1-1-2 0,1 4 2 16,0-3-1-16,0-1-1 0,1 1 8 0,-1 0-8 15,-1 0 2-15,2-1 0 0,2 2 2 0,-3-4-3 16,1 2 5-16,-1 4-3 0,0-4-2 0,3 0 4 16,-3 2-2-16,1-2-4 0,-1 2 0 0,0 0 1 15,4 0 5-15,-3 0-5 0,-2-2-1 0,3 4 3 0,1-2 1 16,-2 2-1-16,3 0 3 0,-1 0-2 0,-1 2-5 15,1-3 4-15,-2 1-4 0,-1 1 0 0,5-2 3 16,-5 1-1-16,3-4 2 0,-1 4-1 0,2 0 2 16,-1 1-1-16,-1-2-4 0,2 3 3 0,-1-2-4 15,-2 2 3-15,3-1 0 0,-2 0 1 0,2 0 1 16,0-4 1-16,2 2 1 0,-2-2 6 0,1 1 1 16,-1-1-2-16,1 0-5 0,1 0 2 0,-2-2 2 15,1 2-6-15,1-1 7 0,0 0-4 0,-1-1-1 16,5 1-4-16,-3 0 7 0,-1-1-2 0,1 0 0 15,0-2 0-15,2 4-2 0,0-1 1 0,1-1-5 16,-1 0 1-16,0 1 6 0,4-1-2 0,-3 2-2 16,-1 0-2-16,4 0 1 0,-3-1 1 0,-1 2-2 0,4-3 0 15,-4-1-1-15,2-1 5 0,1 2-3 0,-2 2 0 16,0-3-1-16,0-1 5 0,-1 3-5 16,2-3-4-16,0 1 7 0,-5 0 0 0,6 1-3 0,-4-1 1 15,2 1 2-15,-5-1 0 0,5-1-3 0,2 1-3 16,-6 0 5-16,3-2-4 0,4 0 7 0,-7 1-2 15,2-1 0-15,-2 3-4 0,4-4 0 0,-3 0 6 16,1 0-6-16,-1-3 7 0,2 2-2 0,-1 1 2 16,0 0-5-16,-2-3 0 0,3 3-2 0,-1-1 3 15,-1 0-1-15,1 0-4 0,-2-1 5 0,3 1 1 16,-2-1-1-16,-1 1 2 0,2 0 1 0,-1-2 5 16,1 3-6-16,0 0 0 0,-1-2 5 0,0 2-6 15,-2-2 8-15,1 0 2 0,2 1 0 0,-2-1 0 16,-2 2-1-16,2-2-3 0,0 1-2 0,-6 1 2 15,11-2-1-15,-6 2-2 0,0-3 2 0,2 1-4 16,-1 0 1-16,0 1-2 0,1 0 1 0,-1 0-2 0,2-1 3 16,-2 1-3-16,2-1 3 0,2-2-2 0,-5 2 2 15,4 1-2-15,1-3 0 0,-1 3-4 0,-1-4 3 16,2 2 0-16,-2-3 2 0,-3 4-2 0,3-2 6 16,-2-2-7-16,3 1 0 0,-1 2 2 0,-2-2-1 15,2-4 0-15,-2 3-1 0,3 0 0 0,-1-2 3 16,2-1 2-16,-4 1-3 0,2 1 1 0,0 0 0 15,1 1 0-15,-3 0 1 0,1-4 0 0,0 4 2 16,3 0-3-16,-3-1 3 0,-2 2-4 0,3-2-3 16,0 0 2-16,0 2-2 0,-1-1 2 0,0-2-1 15,2 4-1-15,0-2 1 0,-2-2-4 0,0 5 6 16,-2-2-1-16,0 1 0 0,-1-1-2 0,0 1 3 16,1-1 4-16,2 2-3 0,-4-1 0 0,1-1 8 15,1 2 0-15,-1 1 0 0,-1-2 0 0,1-2-2 16,-3 1 4-16,1 0 1 0,1 0-7 0,2 1-2 15,-4-1 1-15,2-2 0 0,1 2-4 0,1-5 3 0,0 2 0 16,0-1-1-16,1 1-1 0,-2-1 0 0,1 1 0 16,0-1-2-16,1 1 2 0,-1 2-1 0,1-2 2 15,-1 1-2-15,-1-3 0 0,0 6-3 0,-2-3 10 16,2 1 0-16,-2 2 2 0,0-4 3 0,1 1 2 16,-2 5 4-16,0-6 3 0,2 4 0 0,-1-3 2 15,-2 1-2-15,0 0 0 0,2 0-3 0,-1 0-1 16,1-1-5-16,0-1 3 0,0-2-8 0,0 1 4 15,0-2-2-15,3 1-2 0,-3 1-1 0,0-3 3 16,4 3-4-16,-4 0 1 0,1-4-4 0,0 5 2 16,0-2-1-16,-1 1 0 0,2 2 3 0,-4 1-5 15,1-1-1-15,3 0 1 0,-4 0 0 0,0 0-1 16,0 2 1-16,0 0 0 0,0-2 0 0,-1 2 0 16,-2 0 0-16,2-2 0 0,-2 0 2 0,2 2-5 15,-4-1 1-15,2-1 0 0,2 1-3 0,-3 1 0 16,-1-2-4-16,4 2 9 0,-3-2 1 0,0-2-3 15,3 3-3-15,1-1 3 0,-2-1 0 0,0 1 2 16,-2-3-1-16,2 1 1 0,-1 3 1 0,-3-3-2 0,3-1-2 16,-2 1-3-16,3-1 4 0,-3 2-1 0,-2-1 1 15,3 0 2-15,-2 2-3 0,0-3 3 0,0 7-6 16,-1-6 4-16,0 3-2 0,-1 1 2 0,-1-4-2 16,-1 2 2-16,0-1-3 0,3 0 2 0,-5 2 0 15,2 0 0-15,0-3 0 0,-2 4 1 0,2-2 0 16,-1 0 0-16,0 0 0 0,-3-2-1 0,3 1 0 15,-5 0-1-15,2-1-4 0,2 2 6 0,-3-1-1 16,3 4 1-16,-4-6-4 0,6 6 5 0,-1 1-2 16,-1-6 3-16,-2 6-5 0,1-1 7 0,0 3-5 15,2-1 2-15,-2-2-1 0,1 2-2 0,1 0 3 16,-3 1-3-16,2-1 2 0,0 0-2 0,-1 2 0 0,3-1 2 16,-2 1-1-16,1 0 0 0,-3 0-1 15,1 1 0-15,-1 1 2 0,4-2 0 0,-3 1-3 16,3 1 2-16,-3 0 1 0,3 4-6 0,-2-3 6 0,0-2-2 15,1 0 2-15,2 3-2 0,-1-1-1 0,4-1 2 16,-2 2 0-16,2-2 2 0,-3 0-9 0,2-1 11 16,0 2-6-16,-2 1-1 0,0-1 3 0,0 0 1 15,0-1 1-15,-2 0-4 0,0 4 2 0,1-2-1 16,-1-1 1-16,0 2 2 0,1-3 0 0,-4 1-2 16,5 1-1-16,-4 1 2 0,3-1-3 0,-3 1 2 15,3 1-1-15,-3-1 2 0,1 0 1 0,1 1-2 16,0-1 0-16,-2 2-8 0,3-3 11 0,-1 1-5 15,3 1 2-15,-1-1-2 0,2-3 4 0,1 2 1 16,-3-1-8-16,5 0 5 0,0 2 1 0,-1-4-8 16,1 0-17-16,3 3-22 0,0 0-29 0,-3-2-42 15,0 2-63-15,4-4-175 0,-6 2-382 0,6-2 169 16</inkml:trace>
  <inkml:trace contextRef="#ctx0" brushRef="#br0" timeOffset="-106374.96">22129 13128 25 0,'0'0'123'0,"0"0"-1"0,-4-3-12 15,4 3-9-15,0 0 3 0,0 0-4 0,-4-7-3 16,4 7 2-16,0 0-6 0,0 0-4 0,0 0-9 16,0 0-7-16,0 0-6 0,0 0-2 0,0-2-3 15,0 2-2-15,0 0-4 0,0 0-2 0,0 0-2 16,0 0-3-16,0 0-3 0,0 0-3 0,0 0-5 15,0 0 6-15,0 0-4 0,0 0 0 0,0 0-2 0,0 0-4 16,3-5-3-16,-3 5-3 0,1-3-3 0,-1 3-2 16,5-4-5-16,-1 1 1 0,1 2-2 0,-5 1-5 15,12-1 2-15,-7 1 0 0,-5 0-6 0,10 1 1 16,-10-1-1-16,8 1-4 0,-2 2 3 0,-3-2-4 16,0 2 3-16,0 0-4 0,0 0 2 0,-2 1 0 15,1 0 0-15,0 0-3 0,-1 0 1 0,-1 3 0 16,0-2-2-16,0 0-1 0,0 0 3 0,-1 2 0 0,1-1 1 15,-3 1-6-15,1 0 3 0,0-2-1 16,-2 2 2-16,3 0-1 0,-1-1 2 0,-1 0-2 16,0 1-2-16,-1-2 2 0,1 1 0 0,2 0 1 0,-2-1-4 15,2-1 3-15,-2 2 3 0,3-4-1 0,-1 2 0 16,1-4 1-16,-4 6-5 0,4-6 1 0,3 5 14 16,-3-5 4-16,1 6 1 0,-1-6 3 0,3 3 8 15,-3-3 0-15,2 2-1 0,-2-2 3 16,0 0-2-16,5 1-4 0,-5-1 0 0,0 0 0 0,8 2-2 15,-8-2 2-15,6 0-4 0,-6 0 1 0,8 0-3 16,-8 0-5-16,6-2 6 0,-6 2-2 0,10-1-2 0,-4 0 2 16,0 0-5-16,2-1 1 0,0 0-3 15,0-1-1-15,1 1 2 0,0 0-5 0,-1 1 2 0,-2-1-2 16,1 1-4-16,-1-4-1 0,2 4 4 0,-1 1 3 16,-3-3-6-16,1 2 2 0,-5 1-2 0,5-1 0 15,-5 1 0-15,0 0 0 0,9 0 0 0,-9 0-1 16,0 0-1-16,3-3 4 0,-3 3-2 0,0 0-6 15,0 0-3-15,0 0 0 0,0 0-4 0,1-4 0 16,-1 4 0-16,1-5 2 0,-1 5 0 0,4-4 1 16,-4-1-1-16,4 2-2 0,-4-1 3 0,1 0 1 15,3-1-3-15,-4 1 3 0,4 0 1 0,-4 0 1 0,0 0-3 16,3 2 2-16,-3 2 5 0,2-7-3 0,-2 7-1 16,0-6-4-16,4 3 8 0,-3-1-2 0,-1 1-1 15,0 3 1-15,4-7 1 0,-3 5-1 0,-1 2 1 16,3-5 0-16,-2 3 2 0,-1 2-3 0,5-7 0 15,0 6 1-15,1 1 2 0,-1-3-1 0,1 2 0 16,0 1-4-16,-6 0 4 0,12 1-3 0,-5 2-3 16,0-2 4-16,-2 1 1 0,0 2 2 0,-1-2-3 15,0 1 1-15,1 2-2 0,-1-3 1 0,-2 4 1 16,0-2-1-16,0-1 1 0,-2 1 0 0,0 2 2 16,-1-2-2-16,0-1 1 0,-1 1-6 0,2-4 7 0,0 5 1 15,-2 1-1-15,0-4 0 0,2-2-2 0,-2 5 0 16,1-2 0-16,1-3 1 0,0 0-2 15,1 8 1-15,-1-5 2 0,2-1-1 0,0 3-1 0,0-2 4 16,-2-3-2-16,2 7-2 0,-2-2 1 0,1-1 0 16,-1-1 0-16,0 2-1 0,1 1-1 0,0-2 1 15,2 0 3-15,-2 1-3 0,-1 0 1 0,4 0 0 16,-4 0 0-16,3 1 0 0,-2-3-1 0,2 2 1 16,0-3 3-16,-3 3-1 0,0-5-2 0,2 5-1 15,-1-2 1-15,0-1 2 0,-1-2-7 0,-1 5-12 16,1-5-17-16,-3 4-28 0,-3-1-27 0,0-3-47 15,-1 1-89-15,-2-1-132 0,-3 2-385 0,0-4 170 0</inkml:trace>
  <inkml:trace contextRef="#ctx0" brushRef="#br0" timeOffset="-105385.75">20258 15262 77 0,'0'-8'191'0,"2"4"-6"16,-2-3 2-16,1 1-8 0,-1 2-10 16,0 0-7-16,0 4-6 0,-1-6-10 0,1 6-10 0,0-4-13 15,0 4-16-15,0 0-6 0,1-6-13 0,-1 6-7 16,0 0-12-16,0 0-7 0,0 0-8 0,0 0-7 15,0 0 5-15,0 0-2 0,-5 16 0 0,5-9-2 16,-2 2-1-16,1 3-1 0,1-3-4 0,-1 1-6 16,-2 8-1-16,3 0-2 0,0-3-2 0,-1 2-4 15,-2 1-3-15,2-2-2 0,-1 1-2 0,-1-5 1 16,2 1-3-16,-3-3-6 0,3 3 2 0,-3-2-3 0,3-2-8 16,-1 1-6-16,0-3 3 0,-1-3-2 0,2 4 1 15,-3-5-2-15,4 1 3 0,0-1-13 16,0-3-19-16,0 8-34 0,0-8-46 0,0 0-62 0,0 0-69 15,5-17-143-15,-4 8-418 0,1 0 185 0</inkml:trace>
  <inkml:trace contextRef="#ctx0" brushRef="#br0" timeOffset="-104691.4">20345 15257 85 0,'10'-3'126'0,"-1"1"-5"16,3 0-11-16,-1 2-9 0,-2-2-1 0,3 4-6 0,-2-2-10 15,-2 0-12-15,-2 3-2 0,0 1 3 0,0-2-5 16,0 4-5-16,-4-1-11 0,2 1 4 0,-2 0-7 16,-1 0-3-16,-1 3-2 0,0-1 3 0,0 1-5 15,-3 2-5-15,1-3 1 0,-3 2-2 0,2-1-3 16,-3 0 1-16,1-1-3 0,-2-2-3 0,1 2 1 15,-1 0-2-15,1-4 1 0,-3 3-5 0,0-1 4 16,-1-2-4-16,2 0 0 0,2 0-2 0,-1 1 0 16,2-4-6-16,0 2 0 0,1 0-1 0,4-3-2 0,-5 2 0 15,5-2-2-15,-4 3 2 0,4-3-3 16,-5 1 1-16,5-1-5 0,0 0-1 0,0 0 2 16,0 0 8-16,0 0 3 0,0 0 0 0,0 0 6 0,0 0 2 15,0 0-4-15,0 0-1 0,0 0-5 0,18-5 1 16,-9 1-4-16,0-3 1 0,0 2-1 0,4 0-2 15,2-2-1-15,-2 2-2 0,-2 3 2 0,2-3-1 16,1 0-1-16,-3 0-3 0,0 2 1 0,-1 2-1 16,-1-4 2-16,-2 4-3 0,1-1-1 0,-4 0-2 15,1-1 1-15,-1 2-1 0,-4 1 0 0,0 0-1 16,9 5 0-16,-4-4 2 0,-5-1 1 0,0 8-1 0,0-7 3 16,0-1 0-16,-6 10-4 0,5-7 2 0,-2 4 0 15,-1-2 0-15,2 2 0 0,-2-2 0 16,3 3 0-16,-3 1 2 0,0 1-2 0,1 1 1 0,3-2 3 15,0 3-2-15,0-2 2 0,4 1-2 0,-1 0 0 16,3-3 1-16,3 3 0 0,1-5 0 0,-1 2 3 16,4-1-5-16,5-2 3 0,-4-1 1 0,8-3 2 15,-2-1 1-15,-2-3 0 0,3 0 2 0,-4-1-2 16,0-3 1-16,-4 2-2 0,-2-1-1 0,-4-3 4 16,-1 0-5-16,0-1 0 0,-2 0-4 0,-2-3 3 15,-2 0 2-15,-2 2-5 0,-4 0 1 0,-2-4-3 16,-1 2 3-16,-1-1 1 0,-1 4 0 0,-1-2-1 0,-2 1 0 15,1 1 3-15,-1 0-1 0,-2 4-1 16,3 0 0-16,-5 2-2 0,0 1-2 0,5 2 1 16,-2-2 2-16,2 4-3 0,2-2 4 0,-3 2-16 0,1 2-36 15,0 0-45-15,0-2-67 0,2 6-232 0,1-5-423 16,2-1 188-16</inkml:trace>
  <inkml:trace contextRef="#ctx0" brushRef="#br0" timeOffset="-103857.78">22408 15236 135 0,'-4'-3'158'0,"4"3"-9"0,0 0-4 15,0 0-9-15,-5-1-6 0,5 1-7 0,0 0-7 16,0 0-7-16,0 0-10 0,0 0-5 0,0 0-1 16,0 0-6-16,0 0-9 0,0 0-8 0,0 0-5 15,0 0-9-15,0 0-3 0,0 0-7 0,-8 6-4 0,5-2-3 16,1-1 1-16,-2 2-7 0,3 2-1 16,-3-2-6-16,3 3-1 0,-3 1 1 0,1 0-7 15,-1 3-2-15,2-4 0 0,-1 2-4 0,-2 1 0 0,5 2 0 16,0-1-1-16,0-3-1 0,0 6 2 0,0-6-4 15,5 2 3-15,-5-2-2 0,7 0 0 16,-5 0 2-16,6-2 1 0,-3-1 5 0,3 0-3 0,-1-2 2 16,2 2-3-16,2-2 2 0,3-1-3 0,0 0-1 15,2 1-2-15,-2-3 1 0,4-1-2 0,1 1-3 16,2-2 1-16,-1 0 0 0,2-2-2 0,-3 1 3 16,3 1-4-16,-1 0-2 0,0-2 4 0,1-1-1 15,-2 1 1-15,-2-2-3 0,-4 5 0 0,-1-3-1 16,-2 1-7-16,1 2-12 0,-6-3-8 0,3 1-10 15,-5-1-19-15,-3-1-21 0,3 1-16 0,-1-1-13 16,-3 1-9-16,1-4-12 0,-1 4-19 0,-4-4-25 0,0 0-105 16,-1-2-297-16,-4-1 133 0</inkml:trace>
  <inkml:trace contextRef="#ctx0" brushRef="#br0" timeOffset="-103585.66">22632 15308 126 0,'0'0'129'0,"-8"0"1"0,8 0-11 0,-6 1-1 15,6-1 0-15,0 0-3 0,-5 2-1 0,5-2 0 16,0 0-1-16,-6 2-7 0,6-2-5 0,0 0-8 16,-9 2-4-16,6 1 0 0,0 2 0 0,0-2-8 15,-2 1-2-15,0 6-1 0,-2-2 0 0,1 4-1 16,-2 1-6-16,3 0-4 0,0-1-5 0,-3 3-5 0,3 1-4 16,0 0-9-16,1 1-1 0,4 0-6 0,-1-4-3 15,1-1-1-15,0 0-7 0,-2 0-1 16,0 0-2-16,2-2-4 0,0 2 2 0,0 0-3 0,0-2-1 15,0 0-3-15,0 0-2 0,0 0 2 0,0 1-14 16,0-5-4-16,0 0-15 0,0 1-19 0,0-2-22 16,0 0-27-16,0 0-23 0,-1-2-18 0,1-3-30 15,1 3-48-15,-1-3-134 0,0 0-367 0,0 0 162 16</inkml:trace>
  <inkml:trace contextRef="#ctx0" brushRef="#br0" timeOffset="-102958.27">22823 15574 149 0,'5'-4'169'0,"3"0"-12"0,-3 0-4 0,4-3-16 16,-2 2-1-16,1-3-13 0,1 2-10 15,-1-2-6-15,-2 0-6 0,0-2-12 0,1 0-4 0,0 1-5 16,-1-3-7-16,-1-1-6 0,-1 2-3 0,1-6-1 15,-3 5-6-15,3 2 2 0,-4-1 0 0,3 1-3 16,-4 1-4-16,0 1 5 0,0 1-8 0,0-2-5 16,0 4-4-16,-4-4-6 0,-2 4-4 0,1 2-2 15,1-4-4-15,-2 4-2 0,-1-2-4 0,-3 0-1 16,0 1 0-16,1 2-4 0,-2 0-4 0,0-1 2 16,1 2-1-16,-1 1 2 0,-1 0-3 0,2 0-3 15,-3 3 2-15,4-1-2 0,0 1-1 0,-2 1-2 16,0 1 3-16,6-1 0 0,-3 0-2 0,1 6-3 0,2-3 2 15,-2 2-1-15,4-2-2 0,1 2 1 0,2-1 2 16,4 1-5-16,-4 1 6 0,5 0-1 16,3-1-1-16,-1 2 1 0,6 0-5 0,0 1 5 0,1-1-1 15,-2 3 1-15,-1-1-3 0,2-2 0 0,-4-2-1 16,4 5-1-16,-6-5 1 0,1 0 0 0,1 0 1 16,-3-1 0-16,0 0 3 0,-4-2-1 0,2 0 0 15,-4-1-1-15,1-1-2 0,-1 2-1 0,-1 0 3 16,-2-4-1-16,1 1 2 0,-1 0 0 0,-3-2-1 15,0 1-1-15,0-1 3 0,0 0-3 0,-2-1 1 16,1 4-1-16,7-4-1 0,-14-2-2 0,2 2 3 16,-2-3 2-16,5 2-3 0,-2 0 0 0,-1-4 3 0,3 5-3 15,-1 0 0-15,1-3 1 0,5 1 0 16,-4 0 1-16,5 1-1 0,3 1 3 0,-8-5 0 16,6 1 1-16,2 0 0 0,2-1-1 0,3-1-4 0,0 0 2 15,-1 1 1-15,5-2-4 0,0-1 4 0,2 0 1 16,1 2-2-16,7-1-2 0,-3-2-4 0,3 2 7 15,-4 3-2-15,2-3 2 0,-1 2-2 0,0 0-16 16,1-4-14-16,-4 6-14 0,-4-2-15 0,1 2-20 16,3-3-20-16,-1 2-21 0,-1 0-31 0,-2-3-53 15,-4 2-112-15,7-3-340 0,-6 0 151 0</inkml:trace>
  <inkml:trace contextRef="#ctx0" brushRef="#br0" timeOffset="-101740.11">23236 15287 60 0,'2'-5'185'0,"-1"2"-21"16,-1-1-14-16,0-1-8 0,0 0-12 0,0-1-10 16,-1 1-7-16,-1 1-16 0,-1-3-8 0,2 1-4 15,-2 2-4-15,-2-3-1 0,4 0-5 0,-3 0-7 16,-1-1-8-16,-3-2-4 0,3 3-7 0,-4-1 2 16,0-2-6-16,-5-1-1 0,-1-1-3 0,0 0-2 15,-10-1-5-15,7 1 2 0,-2 3-2 0,-3-5 3 16,-3 2-5-16,2 0-2 0,-3 0 1 0,0-1-1 15,-3-1-4-15,3 3 2 0,-1-4-8 0,-2 3 3 16,2 2-4-16,-1-2-2 0,-2 2 2 0,3 0-2 0,-3 3-4 16,3-3 3-16,-2 3-2 0,-1 1 2 0,2 0 0 15,0 0-11-15,1 4 6 0,0-1 0 16,6 3 2-16,-6 0-2 0,7 0-4 0,0 2-1 0,-8 1-1 16,7 0 2-16,3 1-2 0,-3 1 0 0,2 1-2 15,1 0 0-15,1-1 0 0,-1 2 1 0,3 1-3 16,0 0 3-16,4-2 0 0,-4 2-2 0,1 1-1 15,0-1 3-15,5-1-3 0,-3 0 0 0,0 3-1 16,0-4 1-16,3 2 2 0,1-1-1 0,0 1-2 16,-1 2 3-16,1 0-3 0,-1-1 2 0,0-1-1 15,1 1 0-15,1 0-1 0,-2 1 0 0,2 0-2 16,1-2 5-16,-1 1-6 0,-1 3 4 0,3-3-2 0,-1 2-2 16,-2-2 4-16,3 1 0 0,0 0 0 0,-1-2 0 15,1 3-1-15,-1-1-1 0,1 0-2 16,1-2 3-16,-2 3-2 0,2-1 3 0,1 1-1 15,-1 0 0-15,0 2 4 0,0-2-6 0,4 0 2 0,-3 1 0 16,2 3 0-16,-2-3-6 0,1-1 6 0,0 2 1 16,2 0 3-16,1 1-3 0,-2 2-4 0,-1 1 3 15,3 0 1-15,0-4 1 0,0 2-1 0,0 2 2 16,0-1-2-16,0 4-1 0,5-3-3 0,-4 2 5 16,2 7-1-16,2-1 0 0,0-1 1 0,1-6-2 15,1 0 2-15,-1 2 2 0,2-2-2 0,1 2-4 16,1-3 4-16,-1 0 2 0,2 1 7 0,1-2-3 15,0-2 0-15,-2-1 2 0,4 1 0 0,0 1 0 0,1-3 2 16,0-1-1-16,0-1 4 0,2 0 0 0,-1-2-1 16,-6-1 0-16,8-2-1 0,-1 4 0 15,1-3-3-15,-3 0-2 0,3 1 3 0,1-1-4 0,-1-2 1 16,0 3-1-16,-1-1-1 0,4-2 1 0,-2 4-1 16,1-1 0-16,1-5-1 0,6 6 0 15,-8-4 2-15,0 0 3 0,2 1 7 0,-1-2-1 0,0 0 1 16,0-1 1-16,0-2-3 0,7 2-3 0,-8-2 1 15,0 0-1-15,1 1 3 0,0-2-1 0,1-1-2 16,-5 2 0-16,-1 0 0 0,2-5-2 0,2 2 1 16,-2-1-2-16,3 2 0 0,-2-1 0 0,0-1-1 15,4-1-2-15,-2 2-1 0,-2-2 4 0,4 0 1 16,5-4-2-16,-8 5-5 0,1-4 1 0,1 4 2 16,-1-1-5-16,-1-1 3 0,2-3 2 0,-3 4 1 15,2-1-2-15,-2-1 1 0,-5 3 2 0,0-1-2 16,-1 1-1-16,0 1 1 0,2 0 0 0,-1-2 2 0,-1-2-2 15,-1 2 1-15,-1-2-1 0,5-1 1 0,-4 1-2 16,1 0 4-16,1-5-3 0,1 0-1 16,-1 0 1-16,0-2-3 0,-2 2 4 0,-1-5 0 0,-1 4-6 15,0-3 8-15,0 3-6 0,-4 1-2 0,1-2 2 16,-1-3 4-16,0 6-3 0,-2 1 0 0,-1-2 3 16,0 1-6-16,0 0 6 0,-2 0-1 0,-2 1-1 15,1-3-2-15,-2 1 4 0,2 1 1 0,-3-4-4 16,1-1 0-16,-2 1 1 0,1-2 3 0,-3 1-5 15,2-4 2-15,-4-4 0 0,3 6 0 0,-7-8-1 16,-1 2-5-16,1-1 6 0,-1 2-4 0,1 1 3 16,-1-2-4-16,0 2 3 0,-4 2-2 0,3-1 1 15,0 2 1-15,2 4-2 0,1-2 3 0,0 2-5 0,-1 1 3 16,-2 0-3-16,-6-1 0 0,2 2 0 16,-8 0 1-16,0-2 0 0,-5 3 0 0,2 2 0 0,-2 1 2 15,0 1 0-15,-3-1-2 0,-2 3 5 0,1-2-8 16,-2 2-17-16,1 0-12 0,1 0-15 0,-1 3-18 15,-4 2-17-15,4-2-27 0,0-1-34 0,3 3-38 16,0 0-66-16,-4 1-187 0,6-2-469 0,0 0 208 16</inkml:trace>
  <inkml:trace contextRef="#ctx0" brushRef="#br0" timeOffset="-100840.97">24103 14862 78 0,'0'-4'156'0,"0"4"-19"0,-2-3-7 0,2 3-12 0,-4-2-12 16,4 2-2-16,-3-3-10 0,3 3-2 0,-4-3 2 16,4 3-4-16,0 0-2 0,0 0 2 0,-2-4-5 15,2 4 0-15,0 0-14 0,0 0 3 0,-8 0-7 16,8 0-3-16,0 0-4 0,-14 3-6 0,9-2-4 16,-5 4-4-16,0-3-5 0,3 1-2 0,-3 2-5 15,-2 1 4-15,2-1-5 0,-9 1 1 0,1 2-3 16,0 1 2-16,-1 2 0 0,-5 1 1 0,-4-1-2 15,-2 4-3-15,2-1-1 0,-3 1 3 0,2-1-3 0,-4-1-6 16,0 0 9-16,2 0-17 0,4 0-2 16,0-1 1-16,-1-2 3 0,1 1-2 0,10-2-6 0,0-1-1 15,0-1-1-15,3 4 2 0,2-4 0 0,0-1-1 16,3-1-1-16,0 2 1 0,0-2-1 0,3 1-2 16,-1-3-2-16,5 2 1 0,-6 1 1 0,7-3-2 15,-3 1 2-15,0-1 1 0,3-1 1 0,-3 3-6 16,2-4-6-16,2-1-9 0,-2 5-8 0,2-5-10 15,-4 2-9-15,4-2-14 0,-6 3-12 0,6-3-5 16,-4 1-14-16,4-1-10 0,0 0-12 0,0 0-16 16,0 0-21-16,-5-7-32 0,5 7-104 0,1-8-305 0,3 2 135 15</inkml:trace>
  <inkml:trace contextRef="#ctx0" brushRef="#br0" timeOffset="-100208.7">23467 15000 116 0,'0'0'179'0,"-4"-3"-14"0,4 3-12 15,-4-4-14-15,4 4-7 0,-2-5-13 0,0 3-7 16,2 2-7-16,-2-3-5 0,2 3-4 0,0 0-7 15,0-4-9-15,0 4-12 0,4-5-6 0,-2 2-3 16,5 2-6-16,-2-3-1 0,1 0-6 0,6 1-3 0,-1 1 1 16,3-3-5-16,-1 0-4 0,7 3-2 0,-2 0 0 15,3 0-7-15,3-1 6 0,-5 2-7 16,4 0 1-16,-2-2-3 0,1 3 0 0,7-3 4 16,-10 3-8-16,1-2 1 0,-4 0-3 0,0 1-1 0,-7-1 0 15,5 0 0-15,-5 2-1 0,0 0-2 0,1-1-2 16,-5 0-1-16,2 0 2 0,-7 1-4 0,9 0 0 15,-9 0-3-15,9 0 0 0,-9 0 0 0,5 2 1 16,-5-2-3-16,1 3-2 0,-1-3 1 0,7 1 0 16,-7-1 0-16,5 4 0 0,-5-4 1 0,2 2-2 15,-2-2 3-15,2 3-1 0,-2-3 0 0,0 0-3 16,2 3 3-16,-2-3-1 0,0 0 3 0,0 0-3 0,6 1 3 16,-6-1 5-16,0 0 3 0,0 0 3 15,0 0 7-15,0 0-1 0,0 0 3 0,0 0-2 16,0 0 0-16,0 0-4 0,0 0-2 0,0 0 0 0,0 0-2 15,0 0-1-15,0 0-3 0,0 0 0 0,0 0 5 16,0 0-6-16,0 0-3 0,0 0 1 0,2-8 0 16,-2 8 3-16,0 0-6 0,0 0 0 0,0 0 0 15,0-4 0-15,0 4-1 0,0 0 0 0,0 0-1 16,3-2-1-16,-3 2 0 0,0 0 0 0,0 0-3 16,0 0 1-16,0 0-1 0,0 0-1 0,0 0 2 15,3 13 0-15,-3-8 0 0,0 1-3 0,3 4 3 16,-6 0 1-16,-1 2 0 0,2 4-3 0,-6 0 2 0,6 0-3 15,-5 1 3-15,1 0 4 0,-1 1-5 0,2 0 1 16,0 0 2-16,-1 0-2 0,-1-3 0 16,2 2 0-16,-1 1-18 0,-3-2-51 0,-3-3-63 0,5-1-90 15,-1-4-194-15,-3-4-448 0,1 1 198 0</inkml:trace>
  <inkml:trace contextRef="#ctx0" brushRef="#br0" timeOffset="-56227.52">1483 1205 7 0,'0'0'114'0,"1"-8"-16"0,-1 8-6 16,3-2-11-16,-3 2 2 0,0 0-10 0,0 0-15 0,4-1-1 15,-4 1-4-15,0 0-7 0,0 0 1 0,0 0-3 16,0 0-16-16,0 0 11 0,0 0 1 0,0 0-4 16,0 0 2-16,0 0 9 0,0 0 1 0,0 0 1 15,0 0 4-15,0 0 2 0,5-3 3 0,-5 3-6 16,0 0 8-16,0 0-5 0,0 0-4 0,0 0 1 15,0 0-4-15,0 0-1 0,0 0 0 0,0 0-3 16,0 0-4-16,0 0-2 0,0 0-3 0,1-4-5 16,-1 4 3-16,0 0-3 0,0 0-4 0,0 0 0 15,0 0 3-15,0 0-5 0,0 0-1 0,0 0-4 16,0 0 3-16,0 0 16 0,0 0-3 0,0 0-1 16,0 0-6-16,0 0-4 0,0 0 1 0,0 0-5 15,0 0 0-15,0 0-3 0,0 0-2 0,0 0-7 16,0 0 4-16,0 0-2 0,0 0-2 0,0 0 0 15,-6 10-2-15,3-7-1 0,2 2 1 0,2 0-2 16,-2 1 0-16,1-1 3 0,1 0-4 0,-1 2 2 16,-1-2-5-16,2 0 3 0,3 3 3 0,-4-3-7 15,1 2 3-15,2-1 1 0,-2 2 1 0,3 0-2 16,0 0 2-16,-3-3 0 0,3 7 0 0,-3-6-1 16,-1 5-3-16,0-5 3 0,4 5 2 0,-4-6 6 15,0 2 1-15,0 1 1 0,0-1-1 0,3 0-2 16,-2 0 3-16,0-1-3 0,-1 0 1 0,4-1 6 15,0 5-1-15,-4-3 0 0,2-3-1 0,2 3-2 16,-4-2 1-16,4 1-2 0,-2 1-3 0,-2-3-1 16,3 1 0-16,-2 1 0 0,-1-4-2 0,3 1 2 15,-3-3-2-15,0 7-3 0,0-7 1 0,0 5 0 16,0-5-1-16,0 0 1 0,3 5 2 0,-3-5 0 16,0 0-4-16,1 6 4 0,-1-6-7 0,0 0 3 15,1 3 1-15,0-1-3 0,-1-2 1 0,0 0 1 16,0 0 1-16,0 0-1 0,0 0 1 0,0 0-2 0,2 4-2 15,-2-4 4-15,0 0 0 0,0 0-12 0,0 0-17 16,0 0-23-16,0 0-37 0,0 0-56 16,0 0-74-16,0 0-174 0,0 0-422 0,-9-11 187 15</inkml:trace>
  <inkml:trace contextRef="#ctx0" brushRef="#br0" timeOffset="-54874.96">1998 1210 5 0,'0'0'113'15,"-3"-4"-2"-15,3 4-4 0,0 0-3 0,-2-4-10 16,2 4-3-16,0 0-7 0,-4-3-9 0,4 3-1 16,0-4-3-16,0 4-7 0,-5-3 6 0,5 3 14 15,-5-1-16-15,5 1-14 0,-7-4-2 0,4 2-5 16,-1-1 0-16,-1 1-2 0,5 2-8 0,-9-2 3 16,4 2-7-16,5 0 5 0,-12-1-14 0,7 1 6 15,5 0-7-15,-14 0-5 0,9 0 0 0,-3 0-2 0,8 0-1 16,-14 1 4-16,6-1 2 0,3 2-4 15,-5-2-1-15,3 0 5 0,0 0-2 0,1 0 9 16,-3 0 4-16,9 0-5 0,-10 0 3 0,10 0-4 16,-12 2 0-16,7-1-7 0,-3-1 3 0,3 2-3 15,5-2-2-15,-10 2-5 0,3 0 3 0,3-2-3 16,-3 2-1-16,7-2-2 0,-10 3-4 0,5-3 2 16,-1 1-1-16,-1 1-1 0,3 0 1 0,-2 0 5 15,2 1-5-15,-1-1-2 0,-3 2 2 0,4-2-2 16,2 2 1-16,-5-1-2 0,2 1-3 0,1-1 0 0,0 0-1 15,-2 1 3-15,2-2-3 0,3 3 1 0,-4 1 1 16,5-1 0-16,-4-1 2 0,0 1-2 16,3-2-1-16,-2 1 0 0,2 1 2 0,1 0-4 15,-3-3 4-15,1 4 1 0,2-2-1 0,-2 1-1 0,0-1 5 16,1 3 2-16,0-2-2 0,-1-1 1 0,1 1 3 16,1 3 4-16,0-5-6 0,0 6 4 0,0-4-5 15,1 1 1-15,2 0 1 0,0 1 0 0,-1-3-3 16,3 2 2-16,-4 0 4 0,3 3-6 0,0-5 2 15,1 5 3-15,-1-5-4 0,0 1 0 0,2 2 0 16,-2-2-2-16,0-1 0 0,-3 1 3 0,4-2-3 16,-1 2-1-16,0-3 1 0,0 5 2 0,2-3-2 15,-1 0-1-15,2 3 4 0,-2-6-4 16,0 3-1-16,-1-2 2 0,2 3-3 0,0-3 5 0,0 1-3 16,-1-3 1-16,-1 0-1 0,2 3 3 0,-6-3-1 15,9 0 3-15,-5 2 1 0,1-1-1 0,-5-1 1 16,9 0-3-16,-3-1 1 0,-6 1-2 0,13 1 5 15,-8-1 1-15,2-1-5 0,0-1-1 0,-7 2-2 16,12-1-2-16,-6 2 2 0,2-1-2 0,-8 0 1 16,12-3 2-16,-5 5-2 0,-7-2-1 0,9-2 4 15,-3 2-5-15,-2-2 2 0,2 1 0 0,-6 1-4 16,12-3 3-16,-7-1 2 0,0 3-2 0,-1-3 0 16,1 3-1-16,-5 1 2 0,9-2-1 0,-5 0 3 15,1 2 3-15,-4-5 4 0,3 1 1 0,-4 4 4 16,6-5-2-16,-3 3-1 0,-3-1-1 0,4 1 1 15,0-1 0-15,-3-2-1 0,-1 1-3 16,0 0 4-16,0 4-2 0,0-6-1 0,0 2-3 0,-1 0 4 16,1 4-5-16,-2-4 2 0,2 4 3 0,-2-5-4 15,2 5 3-15,-4-4 0 0,4 0-2 0,0 4 5 16,-3-4 0-16,3 4-3 0,-6-3 1 0,6 3-3 16,-4-2 0-16,4 2-3 0,-6-2 0 0,2 1 0 15,-1-1 1-15,5 2-1 0,-8-2 2 0,8 2 4 16,-10 0 2-16,4 0 1 0,6 0 3 0,-12 0 1 15,12 0 2-15,-11 0-3 0,4 0-4 0,7 0-2 16,-10 3 1-16,2-2-2 0,3 2-1 0,-5-1 2 16,5-2 0-16,-2 3-6 0,1 1 2 0,0 1 1 15,-1-2-7-15,2 2 4 0,-1-4 0 0,1 3-3 16,1 0 2-16,0 1-3 0,0-1-1 0,0-1 2 16,2 5-3-16,-1-4 1 0,1-1 2 0,-2 4-2 15,1-4 4-15,1 2-1 0,-1 1-1 0,2-3-12 16,-4 1-11-16,5 2-24 0,-3-1-33 0,1-3-35 15,-2 3-37-15,4 0-44 0,-1-2-59 0,-3 2-160 16,0-4-447-16,4-1 198 0</inkml:trace>
  <inkml:trace contextRef="#ctx0" brushRef="#br0" timeOffset="-53811.18">2342 1349 58 0,'1'-4'147'0,"-1"4"-6"0,0-4-6 0,0 4-5 15,0-7-3-15,0 7-2 0,1-4-5 16,-1 1 1-16,3-1-1 0,-3 4-7 0,1-8-11 0,2 6-1 16,-3 2 3-16,-4-6-8 0,4 1-10 0,0 5-4 15,1-8-5-15,-2 3-2 0,1 0-8 0,-3 2-6 16,2-2-9-16,0 0 4 0,-2 1-12 0,-1-3-6 16,0 2 4-16,2 2 2 0,-1-2-8 0,2 1-4 15,-3-1 2-15,2 2 0 0,1 1-6 0,-5-2 3 16,3 1-7-16,-3 0-4 0,1 1 3 0,0-1-7 15,-2 2 1-15,7 1-4 0,-12-1 2 0,6-1-5 16,-3 1 1-16,2 0-1 0,2 0-1 0,5 1-3 16,-14 1 20-16,7-1-4 0,1 1-1 0,0 0-5 15,6-1 0-15,-10 2-5 0,5 0 5 0,1 1-4 16,-3-3-2-16,1 3 0 0,2 1-2 0,-1-1 3 16,-1 1-5-16,2-1 0 0,0-1-1 0,-1 3-1 15,1-3-1-15,0 2 2 0,3-3 0 0,1-1-3 16,-3 7 5-16,3-2-6 0,0-5-1 0,-1 5 2 15,1-2 0-15,4 1-1 0,0-1 1 0,-3-1-1 16,3 1-1-16,1-2 4 0,-1 2-1 0,5-1-3 16,-5 2 4-16,1-3-3 0,2 0 0 0,0 1-1 15,2 1 3-15,-3-2-4 0,1 0 5 0,-1 4-3 16,5-3 0-16,-3 0-2 0,2-1 3 0,-3 0-3 16,2 0 4-16,0 3-5 0,0-3 4 0,2 6 1 15,-3-6-4-15,-2 1 0 0,1 2 6 0,0 1-6 16,-1 0 2-16,1 1 0 0,-2 0-3 0,-1-3 2 15,0 2 1-15,-3 2-4 0,3-2 2 0,-3 2 2 16,0-1 0-16,2 0 1 0,-3 1 1 0,-3-2-4 16,3 1 3-16,0 0-3 0,-1 1 1 0,1 1 3 15,-5-1-2-15,5-2 1 0,-4 0-2 0,0 1 2 0,3-1-2 16,-3-3 3-16,-1 3-3 0,5 1 0 16,-5-4 1-16,1 1 0 0,-2-1 3 0,2 1-1 15,0-1-3-15,-2 0 1 0,1 0 3 0,5-2-2 16,-11 3-1-16,6-3 2 0,5 0 1 0,-11 0-3 0,6-3 2 15,5 3 0-15,-13-4-3 0,4-1 1 16,2 3 1-16,1 0-2 0,-1-1 1 0,-2-2 1 16,1 4 0-16,-1-4-2 0,4 1 1 0,-2 1 1 15,4-2 12-15,-1 4 6 0,-1-4-1 0,1 3-1 16,-4-3-1-16,7 1-1 0,0 0-2 0,-2-3-2 0,3 4 2 16,-1-1-3-16,1 0 1 0,1 0-2 0,-1-3-4 15,3 3 3-15,-2-2-2 0,8-1-2 16,-3 0 2-16,1 0-3 0,2 2 1 0,1-2-2 15,-3 2 0-15,5-2-2 0,1 4 3 0,-2 0-1 0,6-6-1 16,-7 7-1-16,0-1 0 0,0 0 1 0,-2-1 0 16,1 4-2-16,-4-1-3 0,4 2-16 0,-3-2-15 15,1 0-22-15,-2-3-17 0,-5 4-24 16,9 0-40-16,-3-1-47 0,1 1-58 0,-5-3-183 16,5 1-460-16,-2-4 204 0</inkml:trace>
  <inkml:trace contextRef="#ctx0" brushRef="#br0" timeOffset="-52876.25">2610 1363 95 0,'-5'1'109'0,"5"-1"-1"16,0 0-6-16,0 0-1 0,0 0-7 0,0 0 2 16,0 0-2-16,-8 2-9 0,8-2 2 0,0 0 1 15,0 0-4-15,0 0-3 0,0 0-5 0,0 0 0 16,0 0-1-16,0 0 0 0,0 0 0 0,0 0-2 15,0 0-3-15,0 0-3 0,0 0 2 0,0 0-7 16,0 0-8-16,0 0-3 0,0 0-1 0,0 0-6 16,0 0-8-16,0 0 0 0,0 0-4 0,0 0-6 15,0 0-1-15,0 0-1 0,0 0-5 0,0 0 1 16,0 0 5-16,0 0 3 0,0 0-2 0,0 0 11 16,0 0-3-16,0 0 3 0,0 0 1 0,0 0-2 15,0 0-1-15,0 0 3 0,0 0-2 0,0 0-3 16,0 0 0-16,0 0 2 0,30-2-4 0,-20 2-4 0,-1-1-1 15,6 1-3-15,-2 0-4 0,1-1 1 16,4 0-2-16,1-1-2 0,-1 2-3 0,-4 0 3 16,1-3-6-16,-2 5 3 0,0-4-2 0,0 2-4 15,-7 0 0-15,2 0-1 0,-4-2 0 0,-4 2 3 0,11 2 2 16,-11-2-3-16,8-4 1 0,-8 4-1 0,0 0-3 16,5 0 2-16,-5 0-3 0,2-2 0 15,-2 2 2-15,0 0-3 0,0 0 1 0,0 0 0 16,0 0-7-16,0 0-25 0,0 0-25 0,0 0-32 15,0 0-45-15,0 0-53 0,0 0-63 0,0 0-164 0,7-1-442 16,-7 1 196-16</inkml:trace>
  <inkml:trace contextRef="#ctx0" brushRef="#br0" timeOffset="-51761.96">3401 874 92 0,'0'0'168'0,"0"0"-14"0,0 0-5 16,0 0-10-16,0 0-14 0,0 0-1 0,0 0-6 15,0 0-5-15,0 0-2 0,0 0-8 0,0 0-4 16,0 0-3-16,0 0-9 0,0 0-5 0,0 0-3 16,0 0 8-16,0 0-6 0,0 0-5 0,0 0-9 15,0 0-6-15,0 0 0 0,0 0-8 0,0 0-5 16,0 0-2-16,0 0-3 0,0 0-8 0,0 0-4 16,-27-11-2-16,27 11-4 0,0 0-2 0,0 0-1 15,-13 5-2-15,10-2-5 0,3-3 0 0,-5 4 1 16,1-2-5-16,0 1 2 0,0-1 7 0,0 1-1 15,2 1 7-15,-4 1-4 0,3-2-3 0,-4 2 4 16,4-1 0-16,-3 2-4 0,1-1 4 0,1-1-4 16,-2 3-1-16,4-1 0 0,-4 0-4 0,3-1 1 15,-3 5 2-15,0-4-1 0,2 2-2 0,-2 1 3 16,5-2-2-16,-3 2-1 0,0 2 1 0,0-3-3 16,3 1 1-16,-3-1-1 0,0 0-3 0,0 3-2 15,4-2 4-15,-1-1-1 0,-3 2-3 0,3-1 1 0,1-1 0 16,-1 1-1-16,1-1 7 0,1-1 3 15,-1 2-1-15,0-4 1 0,1 4-2 0,-1-4-4 16,4 2 2-16,-4 1-1 0,0-3-3 0,1 4 5 16,-6-3-3-16,9 3-4 0,-3-1 0 0,-1 0-1 15,0 1 1-15,0 1 0 0,0-4 1 0,0 2-6 16,3-1 2-16,-3 0 0 0,0 3-2 0,0-5 0 16,1 5 5-16,-1-1-4 0,4 0 2 0,-7-1-2 15,7 2-1-15,-4 1-1 0,4-5 5 0,-4 3-4 16,3-2 2-16,-2 3 0 0,0-5-4 0,3 2 2 0,0 3 2 15,0-3-1-15,-2 4 0 0,1-5 2 16,1 5-5-16,-2-5 4 0,2 1 6 0,0 1-4 16,2 2 0-16,-2-3-1 0,2 2-3 0,0-1 4 15,0 1 0-15,-1 0-1 0,-1-1-3 0,2-2 0 0,-1 6 2 16,0-5 0-16,2 0 1 0,-1 1-5 0,-1-1 2 16,2 0 0-16,-1 0 0 0,-3 1 1 0,3-2 0 15,-5 1-3-15,3-2 2 0,1 2 2 0,-1-1-6 16,-1-2 3-16,-2 3 2 0,2-2-3 15,-1-2 3-15,2 3 0 0,-3 2-3 0,3-7 2 0,0 1 3 16,1 4-3-16,-4-3 2 0,3 0-2 0,0 0 0 16,0-1 0-16,-3 1 0 0,3 0 0 0,1-2 0 15,-4 3 4-15,4-3-1 0,-5-1-3 16,7 2 5-16,-7-2 1 0,0 0-2 0,6 1 3 0,-6-1 1 16,4 1-2-16,-4-1 4 0,0 0-8 0,0 0 1 15,0 0-3-15,0 0 2 0,0 0-24 0,5-5-36 16,-5 0-38-16,0 5-77 0,0-6-100 0,0 6-239 15,-6-8-553-15,-3-1 244 0</inkml:trace>
  <inkml:trace contextRef="#ctx0" brushRef="#br0" timeOffset="-46662.58">3511 1088 50 0,'0'0'105'0,"0"0"-1"0,0 0-9 0,0 0-13 0,0 0 0 15,0 0-4-15,0 0 1 0,0 0-2 0,0 0-8 16,0 0-7-16,0 0 1 0,0 0-2 0,0 0-8 15,-9 0 7-15,9 0-6 0,0 0-2 0,0 0-5 16,0 0 0-16,0 0 1 0,0 0-6 0,0 0-4 16,0 0 6-16,0 0-5 0,0 0 0 0,0 0-2 15,0 0 1-15,0 0-3 0,0 0 2 0,0 0 3 16,0 0-2-16,0 0-3 0,0 0 6 0,0 0-6 16,0 0 3-16,0 0-1 0,0 0-2 0,0 0 1 15,0 0-3-15,0 0-2 0,0 0-5 0,0 0-3 16,0 0 2-16,0 0 0 0,0 0-3 0,0 0 2 15,0 0-6-15,0 0 2 0,0 0 1 0,0 0-1 16,0 0 15-16,0 0 3 0,0 0-2 16,0 0-6-16,0 0 5 0,0 0-5 0,0 0 8 0,0 0-7 15,0 0-3-15,0 0-3 0,0 0-2 0,0 0 1 16,0 0-4-16,0 0 0 0,20 0-2 0,-20 0-3 16,10 2 0-16,-3-2-4 0,-2 0 1 0,-5 0 0 15,13 2-2-15,-5-2-1 0,1 0-4 0,-2 0 2 16,0 0 3-16,4 0-3 0,-1 1-3 0,-2-1 1 15,2 0-3-15,-1 0 3 0,-1 0 1 0,-2 0-5 16,3 0 3-16,-1 0-2 0,-2-1-1 0,2 1 2 16,5 0 0-16,-7-2-1 0,1 2 1 0,-2 2 4 15,-5-2-8-15,14-2 1 0,-7 2 3 0,0 0-1 16,1-2-1-16,0 2 0 0,-8 0-3 0,12 0 2 16,-7 0 0-16,-5 0-1 0,9 0 1 0,-5-3 1 15,-4 3-1-15,6 3 0 0,-6-3 2 0,0 0-2 16,5 0-2-16,-5 0 3 0,0 0 0 0,0 0-4 15,0 0 2-15,7 2 3 0,-7-2-4 0,0 0 3 16,0 0-2-16,0 0-1 0,0 0 2 0,0 0-1 16,0 0 0-16,7 0 2 0,-7 0-1 0,0 0 0 15,0 0 0-15,0 0 0 0,0 0 1 0,0 0 1 16,0 0 0-16,0 0-2 0,0 0 0 0,0 0 2 16,0 0-4-16,0 0 3 0,0 0 1 0,0 0-5 15,0 0 4-15,0 0-2 0,0 0 1 0,0 0 3 16,0 0-2-16,0 0-3 0,0 0 2 0,-10 7 3 0,10-7-5 15,0 0 4-15,-1 5 3 0,-2-2-1 0,3-3-1 16,0 0 3-16,-5 4-1 0,5-4-1 16,-1 3 1-16,1-3-2 0,-3 5 3 0,2-3-1 15,0 2 1-15,1-4-7 0,-4 5 3 0,0-2 2 0,3 2-3 16,-2 2 1-16,1-4 2 0,0 2-2 0,0 2-2 16,-1-2 3-16,1 2-1 0,2 0-2 0,-3-4 2 15,2 6 0-15,-3-4-3 0,1 3 6 0,1 2-3 16,-2-4 0-16,2 2 0 0,-2 1-2 15,0-1 0-15,0 1 3 0,0-1-1 0,-1 1-1 0,-1-1 2 16,2-1 0-16,0 3-4 0,-1-3 4 0,1 2-2 16,-2-3-1-16,2 5 2 0,-1-1-2 0,0-2-1 15,-3-1 5-15,4-1-3 0,-1-1 3 16,1 3-4-16,2-3 1 0,-2 2-1 0,1 1 4 0,2-2-6 16,-2-1 2-16,3 0 2 0,0 2-1 0,-1-2 1 15,1-1-2-15,-1 2 0 0,1-6 0 0,1 6 3 16,-1-3-2-16,0-3 7 0,1 6-7 0,-1-2 0 15,0-4 0-15,0 3 3 0,0-3-4 16,0 0 4-16,0 0 5 0,0 6 5 0,0-6 5 0,3 3 1 16,-3-3 2-16,0 0 5 0,0 0 1 0,0 0-5 15,0 0-1-15,0 0-2 0,0 0-4 0,0 0-2 16,10-8-1-16,-10 8-25 0,9-4-36 0,-5 2-50 16,1 0-78-16,-1-6-88 0,1 3-192 0,0-3-493 15,3 2 219-15</inkml:trace>
  <inkml:trace contextRef="#ctx0" brushRef="#br0" timeOffset="-43678.94">13753 4737 93 0,'0'0'109'0,"0"0"-6"0,0 0-3 0,0 0-3 0,0 0-13 16,0 0 2-16,0 0-7 0,0 0-6 16,0 0-5-16,0 0-3 0,0 0-12 0,0 0 6 15,0 0-5-15,0 0-3 0,0 0-3 0,0 0-5 0,0 0-1 16,-4-2 2-16,4 2-6 0,0 0 0 0,0 0 2 16,0 0 6-16,0 0-3 0,0 0 5 0,0 0-5 15,0 0 5-15,0 0-3 0,0 0-4 0,0 0-2 16,0 0-1-16,-7-1-1 0,7 1-1 0,0 0 1 15,0 0-1-15,-5-3-8 0,5 3 3 0,0 0 6 16,0 0-2-16,0 0-4 0,0 0-2 0,-5-3-2 16,5 3 4-16,0 0-6 0,-2-3-1 0,2 3-4 15,0 0-2-15,-1-3 1 0,1 3-1 0,0 0-1 16,-3-5-4-16,3 5 4 0,-3-6 4 0,3 6 0 16,-1-4 0-16,1 4-2 0,-1-4 0 0,0 1 0 0,1 3-2 15,0-5-5-15,0 5 4 0,0-7-2 0,0 3 0 16,0 4-2-16,3-6-2 0,-3 2 0 15,0 4-1-15,3-3-4 0,0 0-1 0,-1 1 0 0,1-1 2 16,0-1-1-16,1 2-1 0,0-3-1 0,0 4 0 16,-4 1-4-16,9-2 1 0,-6 0 3 0,3 0-1 15,-2-1 1-15,1 3-2 0,1-1-1 0,-6 1 0 16,11-1-1-16,-5 1 4 0,-6 0-2 0,11-2 0 16,-7 2-3-16,-4 0 1 0,9 0 2 0,-9 0-2 0,10 0 2 15,-10 0-3-15,8 3 0 0,-8-3 4 16,5 1 0-16,-5-1-4 0,5 3-1 0,-1 1 2 15,-3-2 0-15,3-1 0 0,1 4-1 0,-2-1 2 0,-2 1 2 16,0 0-2-16,3-2 1 0,0 2-3 0,-4 0 1 16,5-1-1-16,-2 1 2 0,-2 0-13 0,-1 2 1 15,5-4-1-15,-4 4 3 0,-1-4 0 0,0 3 2 16,2-1 0-16,-4 1 2 0,1-1 0 0,0 0 0 16,-3 1 2-16,3-1-2 0,-2 0 0 0,1-3 6 15,-1 4-3-15,-1-2 2 0,0 1-3 0,2-1 3 16,-1 0 1-16,-2 1-3 0,0-1 1 0,4-3 1 15,-3 3 0-15,0-2 1 0,2 1-3 0,-1 1 2 0,-1-2 0 16,0 3-1-16,3-2-1 0,1-3 3 16,-8 2 2-16,8-2-3 0,-5 3 2 0,5-3 0 15,-4 4-1-15,4-4 3 0,-3 2-2 0,3-2-1 0,0 0 2 16,0 0-1-16,-3 3-1 0,3-3 1 16,0 0 2-16,0 0 5 0,0 0 3 0,0 0 4 0,0 0 2 15,0 0 5-15,0 0-2 0,0 0 1 0,0 0-4 16,0 0-1-16,0 0 0 0,0 0-3 0,14-9-1 15,-9 6-1-15,0 3-2 0,-1-4-1 0,3 1-1 16,-1-2 0-16,0 1-3 0,3 0 2 0,-1-2-1 16,0 1-2-16,2-3 5 0,-4 1-5 0,3 1 0 0,1-2 0 15,1 3-3-15,-4-5 3 0,1 4 0 16,1 0-1-16,-2-3-1 0,-1 5 1 0,-1 0-2 16,0 0 1-16,1-3 1 0,-1 3-1 0,-1-2 1 0,1 3-4 15,-1-2 2-15,0 1 2 0,1 0-3 0,-1-1 2 16,0 3-1-16,-2 0-1 0,2-2 1 0,-3 0 1 15,3 0-2-15,-2 0 2 0,0 1-3 0,2 2 3 16,-4 1 0-16,3-6 0 0,-1 2-2 0,-2 4 3 16,5-4-3-16,-5 4 1 0,3-4-1 0,-3 4 1 15,0 0 0-15,0 0 0 0,2-3-2 0,-2 3 3 16,4-2 3-16,-4 2-4 0,0 0 0 0,0 0 0 16,0 0 0-16,4-4 0 0,-4 4 0 0,0 0-1 0,1-4 2 15,-1 4-1-15,0 0-1 0,4-4 1 16,-4 4-1-16,4-5 0 0,-4 2 2 0,0 3-2 15,5-5 1-15,-4 3-3 0,-1 2 5 0,0-5-4 0,4 2 1 16,-4 3 1-16,0 0-1 0,1-3 1 0,-1 3-1 16,0 0 4-16,3-4-4 0,-3 4 1 15,0 0-2-15,0 0 3 0,0 0-4 0,0 0 6 0,0 0-7 16,0 0 1-16,0 0 1 0,0 0-3 0,0 0 3 16,0 0 0-16,0 0 1 0,0 0-3 0,0 0 4 15,0 0-3-15,-20 6 1 0,18-3 1 0,-3-2 1 16,1 4-3-16,-1-3 4 0,0 2-2 0,0 0 2 15,-1 1-1-15,-1 2-1 0,1-2 0 0,-1 0 0 16,1 2 2-16,1-2-1 0,-2 1-2 0,2 0 3 0,0 4 0 16,-1-3 0-16,1 2-2 0,1-4 0 15,0 4 1-15,0-3 0 0,0 1 0 0,2 1 0 0,-3-2 2 16,2 1-1-16,-2 1-2 0,3-2 1 0,-2 0 2 16,1 0-2-16,1 0 2 0,-1-1 0 0,-1 2-1 15,3-2 0-15,-3 3 0 0,2-4-1 0,-1 5 0 16,3-5-2-16,-1 2 1 0,-2 0 2 0,3-2 2 15,0 0-1-15,-1 1-1 0,1 0-2 0,0-5 1 16,0 6 0-16,-1-1 0 0,1-5 1 0,0 6-2 16,0-3 1-16,0-3 2 0,0 7-1 0,2-2 1 15,-2-2-1-15,4 2 1 0,0 1-1 0,1-2 1 16,0 1-1-16,1 0 1 0,2 1 0 0,0 1 4 16,2-2-4-16,-2 1-1 0,1 0 2 0,1-1-3 15,-4 1 1-15,1-2 0 0,-2-2-3 0,1 2 2 0,0 1 2 16,2-3-2-16,-5 2 4 0,1-4-2 0,2 2 1 15,-5 1 0-15,-1-3 1 0,6 2 0 0,-6-2-3 16,6 3 1-16,-6-3-2 0,0 0 3 0,0 0-2 16,6 1 1-16,-6-1 0 0,0 0-1 0,0 0 1 15,0 0-2-15,5-6 0 0,-5 6-11 0,0-3-21 16,0 3-26-16,0 0-40 0,0-6-63 0,0 6-262 16,0-6-456-16,-4 1 202 0</inkml:trace>
  <inkml:trace contextRef="#ctx0" brushRef="#br0" timeOffset="-38835.75">14316 4792 106 0,'0'0'177'0,"0"0"-7"0,0 0-6 15,3 3-8-15,-3-3-11 0,0 0-11 0,0 0-9 16,0 0-8-16,6 0-7 0,-6 0-8 0,0 0-8 15,0 0-8-15,0 0-3 0,0 0-7 0,0 0-9 0,4 2-3 16,-4-2-7-16,0 0-4 0,0 0-4 16,0 0-5-16,0 0-4 0,0 0-1 0,0 0-6 0,0 0 0 15,0 0-3-15,0 0-1 0,0 0-2 0,0 0 1 16,3 3 0-16,-3-3-4 0,0 0 4 0,0 0-3 16,0 0 2-16,0 0 1 0,0 0 2 0,0 0 1 15,0 0-1-15,0 0 3 0,0 0 6 0,0 0 1 16,0 0 0-16,0 0 2 0,0 0 0 0,0 0 3 0,0 0-3 15,0 0-3-15,0 0 0 0,0 0 2 16,0 0-5-16,0 0-2 0,0 0-9 0,0 0 2 16,1-9-5-16,-1 9 3 0,0 0-3 0,-1-8-5 0,1 8-4 15,-3-5 3-15,3 5-2 0,0-9-4 0,0 3 2 16,3 2-1-16,-2-4-3 0,-1 0 4 0,0 0-8 16,3-2 2-16,-2 0-3 0,0-2 1 0,2-2 0 15,-2 3-1-15,4-1-2 0,-1-4 2 0,-3-1-2 16,-1 0 4-16,3 0-4 0,-3-3 1 0,2-4 0 15,-1 5 2-15,-1 0 0 0,2-2-3 0,-1 0 0 16,0 3 1-16,-1-2-2 0,2 3 0 0,0-3-1 16,1 1-1-16,2 2 2 0,-4 0 0 0,2 0 0 15,-1 4-3-15,3-3-8 0,-1 5 2 0,-1 0-1 16,-2 2 5-16,3-1-3 0,-3 5 0 0,3-6 1 0,-3 6 0 16,2 0 4-16,-2 1-2 0,2-1 1 0,-3 1 2 15,2 1-1-15,-2 3-1 0,1-5 0 16,-1 5 6-16,2-4-6 0,-2 4 2 0,0-4 2 0,0 4-3 15,0 0 1-15,0 0-2 0,0 0 0 0,0 0 3 16,0 0-3-16,1-4 2 0,-1 4-2 0,0 0 0 16,0 0 1-16,0 0-2 0,0 0 4 0,0 0 1 15,0 0 0-15,0 0 4 0,0 0-4 0,-15 1-4 16,15-1 4-16,0 0 0 0,0 0 0 0,-9 3-2 16,9-3 2-16,-4 2-1 0,4-2 1 0,0 0 0 15,-8 0-1-15,8 0-2 0,0 0 2 0,-6 2 2 16,6-2-3-16,-6 2-1 0,6-2 3 0,-10 1 0 0,8 0-1 15,2-1 1-15,0 0 0 0,-8 3 1 0,2-2 4 16,6-1-6-16,-8 4 0 0,3-4 1 0,5 0 1 16,-9 0 0-16,8 3-2 0,1-3 1 0,-9 1-1 15,9-1 4-15,0 0-1 0,-5 1 1 0,5-1-6 16,0 0 3-16,0 0 2 0,-13-1-2 0,13 1 0 16,-4-2 0-16,4 2 0 0,-4-5 2 0,-2 4 1 15,4-2-5-15,0 0 5 0,2 3-6 0,-5-9 1 16,5 6 4-16,0-1-2 0,-3-3 0 0,2 2 1 15,1 0 1-15,-2-3-2 0,0 1 1 0,2 1 1 16,-1-1-2-16,1 0 3 0,0 2-1 0,0-1-2 0,0 1-3 16,0 0 3-16,1 1 1 0,1-1-4 15,-2 1 3-15,2 1-1 0,-2 3 0 0,0-7 1 16,0 7 0-16,1-5 1 0,-1 5 0 0,3-3-4 0,1 1 0 16,-4 2 2-16,5-1-3 0,-5 1 5 0,11-3-4 15,-3 3 2-15,1 0 1 0,-9 0-1 0,18 3 0 16,-8-2-1-16,-2 1-1 0,-1 0 1 0,4-1 3 15,-5 1-2-15,2 0 3 0,-3-1-4 0,0 2 2 16,0-2 2-16,-1 1-1 0,1-2-1 0,-5 0-1 16,8 0 3-16,-8 0 0 0,6 2-2 0,-6-2-2 15,5 2 4-15,-5-2-3 0,0 0 1 0,0 0 2 16,5 1-1-16,-5-1-2 0,0 0 5 0,0 0-6 0,0 0 2 16,0 0-1-16,0 0-1 0,0 0-1 0,0 0 2 15,6 1 0-15,-6-1 0 0,0 3-3 0,0-3 3 16,0 0 1-16,-2 6-3 0,2-6 0 0,0 0 1 15,-1 4 2-15,1-4-4 0,1 4 4 0,-1-4-2 16,0 0 2-16,0 4-3 0,0-4 1 0,2 5 1 16,0-2-22-16,-1 0-33 0,3 3-42 0,-3-2-59 15,3 2-78-15,-4-2-222 0,0 3-495 0,3 1 220 16</inkml:trace>
  <inkml:trace contextRef="#ctx0" brushRef="#br0" timeOffset="-35662.32">14500 5528 153 0,'5'2'175'16,"-5"-2"-14"-16,0 0-14 0,0 0-13 0,4 1-12 15,-4-1-7-15,0 0-9 0,0 0-8 0,0 0-4 0,0 0-3 16,0 0-6-16,0 0-4 0,0 0 1 0,0 0-3 16,0 0 0-16,0 0-2 0,8 0-5 0,-8 0-2 15,0 0-1-15,0 0-1 0,0 0-4 0,0 0-4 16,0 0-6-16,0 0-6 0,0 0-3 0,1-6-12 16,-1 6-1-16,0 0 1 0,0-6-3 0,4 3-2 15,-4 3-3-15,4-8-4 0,-3 3-3 0,0 1 7 16,3 1-3-16,0-3-1 0,-1 0-3 0,-1-3 0 15,5-2 0-15,-2 2-1 0,0-3-4 0,1-3-3 16,-2-1 1-16,4 0-2 0,0-7 1 0,-2 4 0 16,1-6-3-16,1 1 0 0,-1-3 0 0,1 3-1 15,-1-1-2-15,-3 7 0 0,2-1-2 0,-1 0 2 0,4 1-3 16,-1 1 0-16,-2 0 2 0,-1 0 0 0,1 5-2 16,0 2 1-16,0-2-2 0,3-1-2 0,-5 2 2 15,1 2 1-15,0 1 0 0,0-1 1 0,-1 2 1 16,0 1-2-16,0 1-7 0,-3 0 6 0,3-1 0 15,-3 3-1-15,4 0 2 0,-5-1-2 0,3-1-13 16,-3 5 3-16,1-5 1 0,-1 5 0 0,4-3 1 16,-4 3 0-16,0 0 6 0,1-4-5 0,-1 4 2 15,0 0-2-15,0 0 2 0,0 0 1 0,0 0 0 16,3-2 1-16,-3 2 0 0,0 0-1 0,0 0 0 0,0 0 0 16,0 0 2-16,0 0 1 0,0 0-1 0,0 0 1 15,0 0-1-15,0 0 4 0,0 0-1 16,0 0 1-16,-12-1-2 0,12 1-1 0,-6-2 2 0,6 2-2 15,-8-2 4-15,8 2-1 0,-4-4-2 0,4 4 4 16,-3-6 0-16,3 6-3 0,-3-5 0 0,3 5 0 16,-4-4-1-16,4 2 1 0,-5-2 2 0,5 4-2 15,0-4-1-15,0 4 3 0,-4-5-1 0,4 5-1 16,0-4 1-16,0 4 0 0,-1-3-1 0,1 3 0 16,0 0 1-16,-3-5-1 0,3 5-1 0,0 0 2 15,-1-4-1-15,1 4-1 0,0 0 1 0,0 0 1 16,0 0-1-16,0 0-3 0,-2-3 0 0,2 3-1 15,0 0 2-15,0 0-2 0,0 0 3 0,0 0-1 0,0 0 2 16,-11 5-1-16,11-5 4 0,-10 2-1 16,2-2-1-16,2 0 0 0,0 0-2 0,-2 2 2 15,-1-2 1-15,-1 0-3 0,-2 0-1 0,3 3 4 0,-1-3-3 16,1-3-11-16,-1 3-11 0,0 0-19 0,-3 0-23 16,4 0-28-16,0-2-29 0,-1 2-43 15,-3-2-208-15,0 1-405 0,-2-3 179 0</inkml:trace>
  <inkml:trace contextRef="#ctx0" brushRef="#br0" timeOffset="-33679.72">14215 4645 61 0,'0'-3'181'0,"0"3"-12"16,-1-9-6-16,1 4-7 0,0 2-9 0,0-3-8 15,1 0-12-15,-1 1-13 0,2-2-11 0,0 1-5 16,0 1-6-16,1-1-6 0,-2 0-7 0,1-1-6 16,-1 1-7-16,-2-1-6 0,2 2-7 0,0 0-5 0,1-1-3 15,-2 2-4-15,0-3 0 0,-2 0-4 0,2 1-3 16,-1 1-1-16,0-3 2 0,-1 2 1 15,1-1-2-15,-4-1-2 0,4 2-4 0,-3 1 0 0,3-2-1 16,-4-2 0-16,3 2-5 0,0 2 0 0,-1-1 1 16,-1-3-2-16,3 3-1 0,-5-1-3 0,3 3-3 15,1-2-2-15,-1 4 1 0,-1-3-3 0,2 0-2 16,-2 2 2-16,1-1-3 0,1 2-2 0,-2-3 1 16,-2 3 4-16,-1-1-6 0,1 1 0 0,-2-1-1 0,4 0 1 15,-2 2-1-15,-3-2-2 0,4 3 1 0,-3-1 2 16,3 0-3-16,5 1 0 0,-10-3 2 15,2 1-1-15,3 1 0 0,5 1-1 0,-14-1-1 0,9 1-1 16,-3 0 2-16,8 0 1 0,-14 0-2 16,9 0 0-16,-1-1 3 0,6 1-4 0,-16-3 3 0,10 3-3 15,0 0 1-15,-1-1-2 0,7 1 4 0,-12-3-2 16,5 3 1-16,7 0-1 0,-9-1-2 0,9 1 1 16,-10-1 0-16,4 1 2 0,6 0 1 0,-11 0-5 15,9-3 3-15,2 3 0 0,-12-1 2 0,6 1-4 16,6 0 3-16,-13-2-1 0,7 2-1 0,-2 0 1 15,-2-1 0-15,1 2 1 0,-4 1-2 0,4-1 1 16,0 2-2-16,-5-2 4 0,5 2-2 0,-2-1 3 16,-1-1-4-16,2 1 0 0,0 0 3 0,0-1-4 15,-1 4 1-15,1-3 2 0,1 1-1 0,1 1 0 0,2-4-1 16,1 5 1-16,-4-2 1 0,3 1-3 0,-1-2 2 16,-2 1 1-16,-1 0 2 0,5 0-3 0,-3 1-3 15,2 0 3-15,-3 0 0 0,0 1 0 0,0 2 0 16,-4 0 1-16,6 0 1 0,-2 1-3 0,2 1 1 15,-4-1 1-15,3 1-1 0,2 3-1 0,-3-3 2 16,1 3 0-16,0-4 0 0,2 3 0 0,1-1 2 16,-7 3-3-16,6-4 2 0,0 1-2 0,-1 1 1 15,0 0-1-15,0-1 3 0,2 1-3 0,1-1 2 0,-1 1-1 16,1-1-1-16,4 1-1 0,-3-1 4 16,0 3-2-16,3-3-2 0,-4 0 4 0,4 0-3 0,0 0 0 15,-1 2 0-15,1-3 2 0,-3 2 0 0,3-1 2 16,0-1-4-16,-2 1 2 0,4-1-1 0,-2 1 2 15,0 2-2-15,3-3 1 0,-2 3 1 0,-1 0-3 16,0-4 0-16,4 3 2 0,-4 0-1 0,3-2 1 16,3 1-3-16,-1-1 2 0,-1 0-1 0,1-1 1 15,0 0-1-15,0 0 3 0,0-2-3 0,-1 1 1 16,2 1 1-16,-2-2 0 0,0 0-2 0,3 1 2 16,-1 0 1-16,-2 0-2 0,1-1-1 0,-1 1 1 15,3-3 0-15,0 3-4 0,-2-3 4 0,1-1-1 16,-3 3 2-16,3-1 0 0,1-1 2 0,0 1-1 15,-2 0 0-15,3-2-1 0,-2 1 0 0,3 0 0 0,0 1 1 16,3-2 2-16,-2 1-5 0,0 0 1 0,2-1 0 16,-1 1-1-16,-1-1-1 0,2 1-1 0,-1-1 2 15,0 2 5-15,1-2-5 0,0 1-2 0,0-2 3 16,0 2-1-16,0 0-1 0,-1-1 3 0,3 1-1 16,-1-2 2-16,1 0-3 0,-1 1 2 0,1-1-1 15,-1 3 0-15,1-5 1 0,-4 3-1 0,5-2 1 16,-2-1 1-16,0 1 0 0,1 1-3 0,-2-1 2 15,0-1 1-15,-2-1-3 0,1 1 3 0,0 0 1 0,-2 0-4 16,1 0 4-16,-2-2-2 0,2 1 2 16,-1 1-3-16,-1-1 3 0,-1 1-4 0,1-3 4 15,4 3-3-15,-6-3 3 0,3-1 5 0,0 2-1 0,-1 1 2 16,3-3-1-16,-1 1 0 0,-1 1 2 0,-1 0 1 16,0 1 0-16,1-3 3 0,0 1 2 0,-2 1-3 15,0-1 0-15,0 2-4 0,0-2 0 0,4-1-2 16,-2 0 2-16,-2 3-1 0,-1-3 3 0,0 2 1 15,-1-3-3-15,3 1 1 0,1-1 2 0,-3 2-4 16,-1 0 1-16,3-4 1 0,1 2-5 0,1 0 2 16,-1-2 3-16,2 1-3 0,-5-2-1 0,4 2 0 15,-2 0 1-15,-2-1-2 0,3-3 3 0,-4 0-1 0,2 0-5 16,-2 0 3-16,2 0-3 0,0-1 5 16,-2 0 1-16,0-1 1 0,0 0-1 0,0-3-1 15,-1 0 0-15,-1-2 0 0,0 5 2 0,1-5 2 0,-1 0 4 16,-2 1-3-16,0-2 1 0,-1 1-3 0,0 0-1 15,0 0 1-15,-4-3-4 0,-1-4 1 16,-2 8-1-16,2-8 5 0,-3 4-9 0,2-4 1 0,-5 7-2 16,4 0 0-16,-1 0 0 0,-1 0 2 0,-5 0-1 15,5 5-2-15,-2-2 5 0,-1 3-11 0,3 2-30 16,-1 3-37-16,6 0-51 0,-5 3-65 0,4 0-86 16,0 0-191-16,-4 0-503 0,5 1 222 0</inkml:trace>
  <inkml:trace contextRef="#ctx0" brushRef="#br0" timeOffset="-31530.78">6435 4547 132 0,'0'0'139'0,"0"0"-5"0,0 0-15 16,0 0-13-16,-7 1-13 0,7-1-4 0,0 0-4 15,0 0-5-15,0 0 1 0,0 0 4 0,-5 2-3 16,5-2 5-16,0 0-4 0,0 0 3 0,0 0-1 16,0 0-3-16,0 0-3 0,0 0-7 0,0 0-2 15,0 0-7-15,0 0-6 0,-5 3-8 0,5-3-3 16,-5 2-5-16,5-2-6 0,-6 1-1 0,2 0-2 16,4-1 1-16,0 0 8 0,-9 0 6 0,9 0 3 0,0 0 5 15,-9-2 2-15,9 2-4 0,-3-3 0 0,3 3-5 16,0 0-3-16,2-7-5 0,-1 0-5 15,3 5-5-15,1-3-2 0,1 2-5 0,-1-4-1 0,4 4-2 16,-1-1-1-16,2-1-4 0,-1 1 0 0,0 0-2 16,1 2-7-16,-2 0 7 0,1 1-1 0,-2 0-4 15,1 1-3-15,0-3-2 0,-8 3 2 0,10 3 1 16,-5-2-3-16,-1 0 0 0,1 2 3 16,-2-2-1-16,1 2-2 0,-3 2-2 0,1-1 1 0,1 1 2 15,0 1-3-15,0 1-1 0,-3-2 1 0,3 1 0 16,-3 0 0-16,0 1 0 0,0-2 1 0,-2 2 2 0,1-1-4 15,-1 0-3-15,-2 1 5 0,3-1-1 16,-2-2 1-16,-2 3-3 0,1-1 4 0,2-2-1 16,-2 2-1-16,-4-2 0 0,8-2 1 0,-5 3 1 0,4-2-2 15,-2-1 0-15,3-2-6 0,-4 5 7 0,4-5-4 16,-1 2 5-16,1-2 1 0,0 0-2 0,0 0 1 16,-4 5-4-16,4-5 3 0,0 0-1 0,0 0-1 15,0 0-1-15,0 0-3 0,0 0 3 0,0 0 2 16,9-14-1-16,-9 11 3 0,3-2 0 0,-2 1-6 15,4-1 6-15,0 0-3 0,2 0-4 0,-5-2 1 16,5-1 5-16,-1 1 0 0,1-4-1 0,-1 2 0 16,-1 0 2-16,2 0-3 0,0-1 0 0,2 2 1 15,-3-3-6-15,1 0 7 0,0 1-1 0,2 1-3 16,-4 0 1-16,0 1-2 0,1 1 2 0,-3 2 4 0,0-1-1 16,3-1-2-16,-5 1-1 0,2 1 1 0,0 0 2 15,-1 1-3-15,2 1 3 0,-3-1-2 0,-1 4 1 16,4-5-1-16,-2 3 1 0,-2 2-1 0,2-5 1 15,-2 5-3-15,1-1 0 0,-1 1 0 0,0 0 1 16,3-3 2-16,-3 3 0 0,0 0-4 0,0 0-3 0,0 0 1 16,0 0 2-16,0 0 2 0,0 0 1 15,0 0-1-15,0 0-2 0,0 0 1 0,0 0 1 16,0 0-1-16,0 0 0 0,-8 11 2 0,8-7 1 0,-2 0-1 16,-1 0-2-16,0 1 1 0,2-1-1 0,-3 3-2 15,2-2 3-15,-1 3-3 0,0 1 6 0,0-4 0 16,2 2 0-16,-2 2-2 0,2 6 0 0,1-7 3 15,-1 6-3-15,2-2 0 0,-1-2 2 0,-1 3 0 16,1-2 0-16,1 0-3 0,3 0 3 0,-3-1-7 16,2-3 8-16,0 0 0 0,0-1 0 0,3 3 0 15,-2-4-1-15,-1 0 1 0,3-1 0 0,-2 1 1 16,2-1-2-16,-2-1 1 0,1 0-1 0,0 1-1 16,-1-1-5-16,0 0-21 0,1-2-14 0,-1 2-23 15,-4-3-31-15,1 3-27 0,-1-3-45 0,0 0-83 0,0 0-142 16,0 0-421-16,8-7 188 0</inkml:trace>
  <inkml:trace contextRef="#ctx0" brushRef="#br0" timeOffset="-31185.15">6832 4483 194 0,'-1'-3'188'16,"1"3"-16"-16,0 0-23 0,0 0-17 0,0 0-10 15,0 0-9-15,0 0-15 0,0 0-7 0,0 0-10 16,-3 12-10-16,3-4 1 0,0-1 0 0,0 0-1 15,-1 2-5-15,1 1-7 0,0-1-6 0,-1 1 0 16,-2-1-3-16,3 1-2 0,0-1-10 0,0-3-2 16,0 4-4-16,0 0 0 0,0-5-6 0,0 3-3 15,0-2 3-15,1 2-3 0,-1-3-1 0,0-1-6 16,2 4-14-16,-2-4-34 0,-2 1-49 0,4 0-82 0,-2-5-164 16,-4 4-352-16,4-4 156 0</inkml:trace>
  <inkml:trace contextRef="#ctx0" brushRef="#br0" timeOffset="-28406.1">6353 5929 121 0,'0'0'129'0,"0"0"-8"0,0 0-7 15,0 0-4-15,0 0-11 0,0 0-2 0,0 0 0 16,0 0-8-16,0 0-5 0,0 0-7 0,0 0-3 16,0 0-7-16,0 0-6 0,0 0 6 0,0 0-4 15,0 0 2-15,0 0 2 0,0 0 1 0,0 0-3 16,0 0 2-16,0-3-8 0,0 3 0 0,0 0-4 15,0 0-2-15,0-6-3 0,0 6-4 0,1-5-6 16,-1 5 5-16,2-3-1 0,-2 3 0 0,0 0 1 0,1-7-1 16,-1 7-3-16,5-2-4 0,-5 2-4 15,4-6-5-15,-1 4 1 0,1-1-4 0,0-1-6 0,0 2 1 16,1-1-4-16,3-1-1 0,-2 1-2 0,3 1 0 16,-4-1 1-16,4 2-4 0,0-3-2 0,0 3-2 15,-4 0 1-15,4-1-2 0,-4 1 1 0,3 1-1 16,-8 0-2-16,10-2 1 0,-4 2-2 0,-6 0 1 15,8 2-1-15,-8-2 1 0,9 1-3 0,-6 1 0 16,-3-2 1-16,6 2-1 0,-2 1 0 0,-3-1 0 16,2 1 2-16,-3-3-2 0,1 7 0 0,-1-5 0 15,0 3-2-15,3-2 2 0,-3-3-1 0,0 8-4 16,0-4 6-16,0-4 0 0,-3 6 1 0,3-1-1 16,0-2 2-16,0 1-2 0,0 2-5 0,0-6 0 0,-1 5 7 15,-2 1-1-15,3-2 0 0,-1 0-2 0,1-4 3 16,0 3-3-16,-4 1 0 0,4-4 1 0,0 6 1 15,0-6 0-15,0 0-1 0,-1 2-2 0,1-2 2 16,0 0 0-16,0 0-1 0,0 0 1 0,0 0 0 16,0 5 2-16,0-5 2 0,0 0-6 0,0 0 2 15,0 0 5-15,0 0 9 0,0 0 5 0,0 0 4 16,0 0 1-16,0 0 3 0,0 0 2 0,0 0-1 16,0 0 2-16,0 0-6 0,6-10-2 0,-2 5 0 0,0 1-4 15,0 1-2-15,0-3-1 0,-1-1 0 16,3 3-5-16,1-3-2 0,-1 0 2 0,1 2-3 15,-2 0-6-15,0 1 5 0,5-3-2 0,-3 3 0 0,-1 0 0 16,1 1-1-16,-1-2-1 0,-2 3-1 0,0-1-1 16,-1 2 1-16,-3 1 2 0,6-4-1 0,-4 3-1 15,-2 1-2-15,0 0 1 0,5-4 1 0,-5 4-2 16,0 0 0-16,5-2 1 0,-5 2 0 16,0 0-1-16,0 0-2 0,0 0 1 0,0 0 1 0,0 0 3 15,0 0-3-15,0 0 2 0,0 0-4 0,9 6 2 16,-9-6-7-16,0 0 6 0,0 6 3 0,0-3-2 15,0 1 1-15,0 0 1 0,0-4-2 0,4 6-2 16,-4-1 2-16,0 1 1 0,0-2 0 0,0 1-3 16,1 0 1-16,-1-1 3 0,0 0-2 0,3 2 1 0,-3-2-1 15,0-1-1-15,0 4 3 0,0-2-6 0,0-2 5 16,-1 1 0-16,1-4 1 0,1 8-3 0,-2-5-18 16,1 2-15-16,0-5-17 0,0 6-22 0,0-6-28 15,2 3-26-15,2 0-40 0,-4-3-57 0,5 1-179 16,0 0-435-16,-5-1 193 0</inkml:trace>
  <inkml:trace contextRef="#ctx0" brushRef="#br0" timeOffset="-27958.23">6767 5977 83 0,'4'-2'154'0,"0"0"-11"0,1 0-14 16,2 1-10-16,-2 0-15 0,2-2-10 0,-2 1-14 15,0 2-6-15,-5 0-5 0,13-1-7 0,-8 1-8 16,-5 0-7-16,6 1-4 0,-2 3 1 0,0-2-8 16,-4-2 1-16,1 5 10 0,1-2-8 0,-2 2-2 15,-2 2 2-15,1-2-2 0,-1 0-7 0,2 2-4 16,-4 0-1-16,1-1 0 0,-1-1-4 0,-1 4 1 15,2-1-4-15,-3 0 0 0,2 1 5 0,-1-3 0 0,1 0-4 16,2 0 2-16,-1-2-4 0,1 1 4 0,-2 0-1 16,3-2 3-16,-4-1-2 0,3 1 0 0,2-3 0 15,-2 4 6-15,0 1 7 0,2-5 0 0,0 0 8 16,0 5 6-16,0-5 7 0,0 0 2 0,4 3 7 16,-4-3 1-16,4 2 1 0,-4-2 5 0,6 2 1 15,-6-2 3-15,9 0-6 0,-2 0-3 0,2-4-2 16,-2 4 0-16,4-2-3 0,-4 1-8 0,5-1-7 15,-2 1-3-15,-1 1-7 0,2-1-2 0,-3 0-3 0,-3 1-3 16,3-2-1-16,1 1-5 0,-9 1-25 16,10 1-20-16,-6-2-26 0,-4 1-28 0,10 3-38 0,-5-2-42 15,-5-1-56-15,4 1-238 0,-4-1-488 0,0 0 216 16</inkml:trace>
  <inkml:trace contextRef="#ctx0" brushRef="#br0" timeOffset="-26479.95">6423 6861 12 0,'0'0'153'0,"0"0"-1"0,0 0-19 16,-7 4-13-16,7-4-9 0,0 0-10 0,0 0-8 15,-3 1-9-15,3-1 1 0,0 0 2 0,0 0-4 16,0 0-5-16,-4 1 0 0,4-1-1 0,0 0-4 16,0 0 3-16,0 0 0 0,0 0 1 0,0 0-1 15,0 0-1-15,0 0-4 0,0 0 1 0,0 0-4 16,0 0-2-16,0 0 16 0,0 0-2 0,0 0-4 15,0 0-8-15,0 0-4 0,0 0-5 0,0 0-5 16,3-9-6-16,-3 9-1 0,7-6-8 0,-2 3-7 16,0 0 0-16,1-1-2 0,0 1-4 0,1-2-3 0,4 3-4 15,-2-1-1-15,0 3 0 0,1 0-3 0,-2 0-6 16,-2 0 3-16,8 3-5 0,-10-1 2 16,5 0 2-16,0 0-1 0,1 3-5 0,-4-2-1 0,-2 3 2 15,1-2-3-15,1 1 4 0,-1 0-2 0,-4 1 0 16,0-1-1-16,-1 1-3 0,1-1 2 0,-2 2-1 15,0-1-1-15,0-1 2 0,-2 0-7 0,1 0 4 16,-1 0 4-16,-2 1 0 0,0 1-7 0,0-2 5 0,1 2-1 16,-2-3 2-16,0 2-2 0,3 0-1 0,-4-1 1 15,5-1 1-15,-5 2-7 0,2-4 7 16,3 3-2-16,-1-1-8 0,-1 0 10 0,4-4-1 0,-4 4-3 16,4-4 3-16,-1 4 3 0,1-4 1 0,-1 3-3 15,1-3 2-15,0 0-1 0,0 0-1 0,0 0 1 16,9-9-3-16,-5 6 0 0,-2-4 3 0,7 2 0 15,-1 0 1-15,-2-2-1 0,2 1 1 0,-2-2-1 16,0 0 0-16,1-1-1 0,2 2 1 0,-2-1 0 0,0-1-3 16,-1 0 0-16,-1 1 2 0,2-2 2 15,-4 5-1-15,1-2 1 0,0 2-5 0,-1-2 1 0,-1 6-2 16,0-4 0-16,-1 3 4 0,2-2-2 0,-3 4 0 16,2-5-2-16,-2 5 2 0,1-2-1 0,-1 2 0 15,0 0-3-15,3-5 2 0,-3 5-1 0,0 0 1 16,0 0 0-16,0 0 1 0,0 0-1 0,0 0 1 15,-9 12-2-15,5-8 4 0,0 1-2 0,2-2 1 16,0 1 0-16,0 2-1 0,-1-3 1 0,1 5-2 16,-1-5 2-16,1 2 0 0,-1 3-2 0,2-3-4 15,0 2 9-15,-1-1-1 0,1-1-2 0,1 2 0 16,0 1 0-16,0-3 0 0,1 2 0 0,1-1 0 16,-1 2 2-16,0 0-2 0,-1-3-2 0,1 2 1 0,1-2 0 15,0 0 1-15,1 2 0 0,2-3 0 0,-3-1 1 16,1 2 2-16,1 0-2 0,-2 0-2 0,1-2-26 15,-2 1-22-15,1 1-20 0,3-3-35 0,-3 2-27 16,3-3-48-16,-1-1-70 0,-4 0-142 0,9 2-423 16,-5-1 186-16</inkml:trace>
  <inkml:trace contextRef="#ctx0" brushRef="#br0" timeOffset="-25980.62">6758 7072 129 0,'0'0'167'0,"0"0"-12"15,0 0-14-15,0 0-12 0,0 0-2 0,0 0-15 16,0 0 0-16,0 0-3 0,0 0-9 0,11-7-1 15,-11 7-2-15,6-1-14 0,-6 1-9 0,0 0 1 16,3-3-11-16,-3 3-4 0,0 0-9 0,0 0-4 16,0 0-5-16,0 0-6 0,12 4-1 0,-12-4-2 0,2 6-4 15,1-3-3-15,-2 2-5 0,2 0-1 0,-3 0-3 16,1 1 1-16,0-1-2 0,-2 2-2 0,2-1-1 16,-2 1-1-16,-1 1 2 0,0-2-1 0,-2 1 0 15,2 1-2-15,-2-3 6 0,0 2 3 0,-1-5 11 16,1 3 2-16,0-1 7 0,1 1 0 0,0-1 1 15,0-1 5-15,3-3-1 0,-3 4 1 0,-1-2-2 16,4-2 3-16,-4 2-1 0,4-2-2 0,0 0 2 16,0 0-1-16,-1 3 2 0,1-3 1 0,0 0 0 15,0 0-7-15,0 0 11 0,0 0-4 0,0 0 2 0,0 0-10 16,0 0 5-16,0 0-3 0,0 0-3 0,0 0-1 16,0 0-7-16,11 4 1 0,-11-4 0 0,12-4-4 15,-6 2-5-15,6 1 0 0,-3-1-4 0,2 1 1 16,2 1-3-16,0 0-6 0,1 0-12 0,-2 0-23 15,0 1-24-15,2-1-28 0,-5 0-31 0,2 3-47 16,1-1-51-16,-4 2-84 0,-2-4-181 0,-1 2-508 16,0-2 225-16</inkml:trace>
  <inkml:trace contextRef="#ctx0" brushRef="#br0" timeOffset="-25107.9">6840 7214 98 0,'0'0'169'0,"0"0"-14"0,0 0-13 0,0 0-19 15,11 0-11-15,-11 0-6 0,0 0-7 0,0 0 1 16,0 0-2-16,0 0 3 0,0 0-4 0,0 0 3 16,0 0-2-16,0 0 3 0,5-3-3 0,-5 3-3 15,0 0-7-15,0 0-7 0,0 0-5 0,0 0-13 0,0 0-2 16,5-1-7-16,-5 1-6 0,8 0-2 16,-3-3-6-16,4 3-5 0,-2-1-8 0,-1 1 4 0,5 0-4 15,-2 1-3-15,-1-1-4 0,0 0-3 0,1 0 2 16,-4 3-7-16,0-2-2 0,0 2-7 0,-1 0 8 15,-1 0-2-15,-1-1 0 0,-2 4-1 0,4 1-1 16,-4-3 1-16,-4 3 0 0,4 0-3 0,-2-2 0 16,-1 2-1-16,-1-2-5 0,0 2 4 0,2-2 2 15,-2 1-1-15,0 0 0 0,0-1 2 0,-1-1 5 16,0-1 2-16,4 2 2 0,-3-3 6 0,0 0 5 16,0 0-1-16,4-2 5 0,-10 4-4 0,7-3 2 0,3-1 1 15,-6 2-8-15,6-2 0 0,-9 1 1 0,9-1-4 16,-4 3 0-16,4-3-2 0,0 0-2 15,-9 0-3-15,9 0 0 0,0 0-17 0,0 0-25 0,0 0-30 16,0 0-34-16,0 0-39 0,0 0-51 0,0 0-255 16,4-11-474-16,-4 11 209 0</inkml:trace>
  <inkml:trace contextRef="#ctx0" brushRef="#br0" timeOffset="-22164.27">3900 1250 61 0,'0'0'121'0,"0"0"-12"0,0 0-6 15,0 0-1-15,0 0-14 0,0 0 9 0,0 0-8 16,0 0-1-16,0 0 0 0,0 0 5 0,0 0-1 16,0 0 1-16,0 0-5 0,0 0 6 15,0 0-6-15,0 0-4 0,0 0-3 0,0 0-9 0,0 0-3 16,0 0-4-16,0 0-5 0,0 0-9 0,0 0-6 16,0 0-4-16,0 0 0 0,0 0-5 0,0 0-4 15,0 0-2-15,0 0-4 0,0 0 8 0,0 0 11 16,0 0 0-16,0 0 0 0,0 0 3 0,0 0 2 15,0 0 3-15,0 0-10 0,0 0 0 0,0 0-5 16,0 0-5-16,7-11-3 0,-4 7-1 0,2 3-4 16,-1-2-3-16,0 1-3 0,1-1 1 15,1 0-6-15,-1-1-2 0,3 3 1 0,-2-1 0 0,3 0-6 16,-3 0 3-16,2 1-1 0,-1 0-4 16,4 0-2-16,-3 1 1 0,-2 0 2 0,2 1-5 15,-1 0 4-15,0 1-2 0,-1 2 1 0,1-2-2 0,-1 2 2 16,0 1-1-16,-1-2-1 0,-1 4-1 0,0-3 8 15,0 4-9-15,-4-3 1 0,1-1-1 0,2 1 3 16,-3 3-2-16,0-2-1 0,-3 1 3 0,-1 2-4 16,1-5-2-16,0 3 4 0,-1 0 0 0,0-4 1 15,-2 2-2-15,2 2 6 0,2-4-4 0,-1 0-1 16,-1 1 1-16,-4 0-2 0,5-1 1 0,-2 0-1 16,-2 0 2-16,2 1 0 0,1 0-3 0,-1-3 4 15,-1 2 2-15,-1-1-8 0,7-2 3 0,-6 3 1 16,2-2 0-16,4-1 3 0,-6 1-5 0,6-1 6 15,-6 4 2-15,6-4-7 0,0 0 8 0,0 0-1 16,-6 1-2-16,6-1 3 0,0 0 1 0,0 0-6 16,-4 2 3-16,4-2 4 0,0 0-4 0,0 0 1 15,0 0 0-15,0 0-2 0,0 0-4 0,10-13 3 16,-7 9 0-16,1 1-1 0,1-3-3 0,2 2 0 16,-4 0 4-16,6-5-2 0,-2 6 3 0,0-4-5 15,1-1 5-15,-2 5-7 0,2-4 2 0,-2 3 1 16,2-2 1-16,1 0-3 0,-4 1 1 0,2 2-1 0,-1-2 2 15,3-2-2-15,1 1 0 0,-2-1 2 0,-2 2 0 16,3 1-2-16,-1-3 2 0,1 2-1 0,-4 1-2 16,0 1 2-16,0-2-1 0,0 1 0 15,-1 1-2-15,1-1 5 0,0 2-3 0,-1-2 3 0,-1 3-4 16,2-2 3-16,-5 3 2 0,3-3-5 0,1-1 1 16,-4 4 1-16,6-1-3 0,-6 1 3 0,2-3 0 15,-2 3-2-15,0 0 0 0,0 0-2 16,0 0 0-16,7-2 8 0,-7 2-4 0,0 0-3 0,0 0 0 15,0 0 0-15,0 0 2 0,0 0-3 0,0 0 1 16,0 0 5-16,0 0-3 0,0 0 4 0,0 0-7 16,0 0 3-16,0 0 2 0,0 0-1 0,0 0 2 15,0 0-2-15,-7 12 2 0,5-9-1 0,0 1-2 16,1-1 1-16,-2 3 0 0,1-2-3 0,-1 3 3 16,2-1 1-16,-2-1-1 0,0 3 0 15,0 0 3-15,2-1-1 0,0-2-1 0,-1 4-1 0,2-1-2 16,0-3 4-16,2 2-2 0,-1 0 3 0,0 2-4 15,-1-5 2-15,1 5 5 0,1-4-7 0,-1 4-1 16,3-3 6-16,-4-1-3 0,2 4 0 0,1-2 1 16,-2-2 0-16,2 2 0 0,-2-1 2 0,2-2-3 15,-1 1-1-15,2-1 11 0,0 1-11 0,1-2-11 16,-1-1-23-16,-1 3-26 0,3-3-36 0,-6-2-47 16,11 0-47-16,-3 0-60 0,-2 0-143 0,-6 0-426 15,12 0 188-15</inkml:trace>
  <inkml:trace contextRef="#ctx0" brushRef="#br0" timeOffset="-21766.45">4376 1406 119 0,'-1'4'187'0,"2"0"-12"0,-1 1 0 0,0 0-11 16,1 1-6-16,2 3-11 0,-2-2-14 15,3 3-7-15,0-1-7 0,-2 3-6 0,2-3-10 16,0 1-1-16,-1 0-8 0,-1 1-7 0,0 0-7 0,0-1 1 16,-1 0-11-16,-1 2 2 0,2-3-15 0,-4 2-1 15,1-2-10-15,1-2 4 0,-2 0-11 16,2 3-4-16,-2-6-2 0,2 1 2 0,0 0-7 16,-1-2-2-16,1 2-2 0,0-5 1 0,-1 4-5 0,1-4-6 15,0 0-15-15,0 0-26 0,0 0-37 0,0 0-45 16,0 0-51-16,7-9-61 0,-7 2-148 0,3 3-399 15,-3-2 176-15</inkml:trace>
  <inkml:trace contextRef="#ctx0" brushRef="#br0" timeOffset="-21214.52">4558 1318 80 0,'0'0'162'0,"0"0"-19"0,0 0-13 15,0 0-13-15,0 0-6 0,0 0-17 0,-7-3-5 16,7 3-2-16,0 0 1 0,0 0-4 0,0 0 3 16,0 0-4-16,0 0 9 0,0 0-4 0,0 0 0 15,0 0 3-15,0 0-6 0,0-2-5 0,0 2-2 16,0 0-6-16,0 0 1 0,0 0-12 0,0 0-1 16,0 0-4-16,0 0-7 0,0 0-8 0,0 0 3 15,0 0-10-15,0 0 7 0,0 0-1 0,0 0 4 16,0 0 0-16,0 0 0 0,0 0 0 0,19 2-3 15,-15-1-5-15,4-1-5 0,-3 2 0 0,4-1 2 16,1 0-6-16,4-1-2 0,-1 3-1 0,-2-6-3 16,2 3-3-16,6 0-3 0,-1 4 1 0,-5-3-4 15,6-2-3-15,-9 0 7 0,2 2-4 0,2-1-6 0,-1 0 1 16,-2 0 3-16,-1 0-3 0,-3 0 1 16,6 0-3-16,-10 0 1 0,-3 0-2 0,9 0 0 15,-9 0 1-15,8 0 1 0,-8 0-3 0,8 0 0 16,-8 0 5-16,4 1-5 0,-4-1-2 0,0 0 1 0,0 0-2 15,5 2-7-15,-5-2-12 0,0 0-14 0,0 0-18 16,5 1-27-16,-5-1-27 0,4 2-36 16,-4-2-39-16,0 0-62 0,0 0-143 0,0 0-415 15,-3-10 184-15</inkml:trace>
  <inkml:trace contextRef="#ctx0" brushRef="#br0" timeOffset="-20797.3">4739 1228 139 0,'0'0'163'15,"0"0"-16"-15,0 0-1 0,0 0-16 0,0 0-7 16,0 0-3-16,1-5-10 0,-1 5-9 0,0 0-2 15,0 0-1-15,0 0-2 0,0 0-5 0,0 0 1 16,0 0-3-16,4-4-3 0,-4 4-2 0,0 0-5 16,0 0-1-16,0 0-10 0,0 0-3 0,0 0-5 15,0 0-11-15,0 0-3 0,0 0-2 0,0 0-8 16,0 0-1-16,0 0-7 0,0 0-1 0,0 0 0 16,0 0-10-16,0 0 6 0,-5 14-5 0,6-9-3 15,2 2-1-15,-3-1 3 0,1 2-3 0,-2 0-3 16,5-1 7-16,-4 3-3 0,1 1 3 0,-1 2 14 15,1-3 7-15,3 2-8 0,-4 2 1 0,1-6-2 16,3 3 0-16,0 2-4 0,-3-1-3 0,2-2-1 16,2-1-2-16,-5 1 0 0,0-4-2 0,4 5-3 15,-4-6-3-15,5 0 3 0,-5-1 1 0,4 1-19 16,-4 2-38-16,0-7-43 0,0 0-77 0,1 2-91 16,-1-2-178-16,0 0-465 0,1-17 206 0</inkml:trace>
  <inkml:trace contextRef="#ctx0" brushRef="#br0" timeOffset="-19764.76">5114 1144 32 0,'-8'0'183'0,"8"0"-11"0,0 0-10 16,0 0-16-16,0 0-5 0,0 0-16 0,0 0-4 0,-3 2-11 16,3-2-1-16,0 0 1 0,0 0-6 0,0 0-3 15,0 0 3-15,0 0-4 0,0 0-1 16,0 0-2-16,-5 2-5 0,5-2 1 0,0 0 6 15,-5 0-9-15,5 0-2 0,0 0 1 0,0 0-6 0,0 0 3 16,0 0-11-16,0 0-7 0,0 0-5 0,0 0-6 16,0 0-4-16,0 0-5 0,0 0-7 15,0 0-1-15,0 0-3 0,0 0-5 0,0 0-1 0,0 0-5 16,15-7-4-16,-6 6-5 0,1-3 1 0,-2 2 2 16,6 2-6-16,-1 0-1 0,-3-3-2 0,7 3-1 15,-4-3-2-15,1 1-1 0,-2 2-1 0,2 0 4 16,-2-3-6-16,-2 3 0 0,2 0-2 0,-6 0-4 15,1-1 5-15,-7 1 0 0,10 1-3 0,-10-1-2 16,6-1 4-16,-6 1 5 0,5-1-7 0,-5 1-1 16,0 0 1-16,0 0-8 0,7 2 8 0,-5 1 1 15,-2-3-4-15,0 3 4 0,0-3-2 0,0 0-1 16,-6 7 4-16,4-2-2 0,1-1-2 0,-1 0 5 16,0 4-3-16,0-2-3 0,-1-2 1 0,3 6 4 15,-2-2 0-15,-2 1-1 0,1-1 2 0,1 2 8 16,-1-1-11-16,-1 1-1 0,3-1 2 0,-3 3-5 15,3-1 18-15,-3-1-17 0,0 1 1 0,-1-1 0 16,3 1-1-16,0-2 3 0,0 2-3 0,-1-4 5 16,2 3 0-16,-2-2-1 0,2 1 2 0,0-2-2 15,0-2 0-15,-2 2 2 0,2-2-2 0,1 0-1 16,0-1-1-16,0 1 1 0,-2-2 1 0,1-1 2 16,1-2-2-16,0 8-21 0,1-5-16 0,-1-3-14 15,0 0-21-15,-1 4-26 0,1-4-29 0,0 0-21 16,-6 5-36-16,6-5-27 0,0 0-218 0,0 0-463 15,0 7 206-15</inkml:trace>
  <inkml:trace contextRef="#ctx0" brushRef="#br0" timeOffset="-18998.38">5421 1305 76 0,'0'0'183'0,"0"0"-11"15,0 0-9-15,0 0-18 0,13-7-12 0,-13 7-11 16,4-3-16-16,2 1-2 0,1-3-10 0,-1 1 1 15,3-3-8-15,0 3-2 0,0-2-4 0,0 2-9 0,0-2-4 16,2 4-1-16,0-2-13 0,-2 0-3 16,-3 0-4-16,4 1-5 0,2-2-5 0,-6 5-1 15,2-1-9-15,-2-2-1 0,-1 2 0 0,-5 1-6 16,14 0 0-16,-9 3-4 0,3-3-3 0,-8 0 0 0,8 2 0 16,-7 1 0-16,0 1-5 0,3-1-1 15,-4 2 3-15,0-3-5 0,-1 3 0 0,-3 2 3 0,0-2-5 16,3 2 6-16,-7 2-1 0,3-1-5 15,0 0 3-15,0 1-3 0,-2-5 1 0,2 5 0 0,1-5 6 16,-1-1-6-16,0 0 1 0,2 1 0 0,0 0 6 16,2-1-4-16,-2-1 7 0,3-2-2 0,-2 4 1 15,2-4 2-15,-3 4-3 0,3-4 1 16,0 0 3-16,0 0-5 0,0 0-6 0,0 0 5 16,0 0-1-16,8-12-2 0,-4 7-3 0,-1-2 5 0,2 4-3 15,0-5-1-15,2 2 0 0,-2-4 1 0,0 5-3 16,4-4 0-16,-3 1-3 0,2-1 3 0,1 4 0 15,-4 0-4-15,0-1 4 0,-1 2-1 16,0 3-2-16,1-4 1 0,-1 1 4 0,0 1-4 0,1-1 1 16,-4 0 0-16,3 2-1 0,-4 2-3 0,2-5 1 15,-2 5 1-15,3-3-3 0,-3 3 3 0,4-2 2 16,-4 2-1-16,0 0-2 0,4-3 1 0,-4 3 0 16,4-2-1-16,-4 2 1 0,0 0 0 0,0 0-6 15,0 0 6-15,0 0 3 0,0 0-2 0,0 0 0 16,0 0 5-16,0 0 3 0,0 9-2 0,1-4 11 15,-1-2 4-15,0 1-6 0,3 1 3 0,-2 2-1 16,0-2 8-16,1 3 3 0,0-1-6 0,-1 0 4 16,0 5 4-16,2 0 1 0,-2-3-2 0,-2-1 0 15,3 4 9-15,0-7-15 0,0 7-2 0,1-2-5 16,-3-3 0-16,2 3 0 0,0-2-3 0,-1-2-3 16,2 0 1-16,-2 3-2 0,-1-7 0 0,2 5-2 15,1-2 1-15,-3-5 0 0,0 7-7 0,2-4-28 16,0 3-35-16,-2-6-34 0,0 5-39 0,0-5-49 15,5 3-57-15,-5-3-169 0,0 0-443 0,13 1 197 16</inkml:trace>
  <inkml:trace contextRef="#ctx0" brushRef="#br0" timeOffset="-18497.59">5853 1462 42 0,'0'0'256'0,"0"0"-14"0,0 0-14 0,0 0-18 15,0 0-16-15,0 0-15 0,0 0-20 0,0 0-10 0,0 0-16 16,13-7-12-16,-6 4-11 0,0 2-12 16,-1 1-9-16,0-5-8 0,-1 5-9 0,-5 0-8 15,12 2-5-15,-12-2-5 0,12 0-8 0,-7 0-3 16,-1 3-5-16,0-1-4 0,1 2-1 0,-3 1-10 15,1-2 7-15,1 0-7 0,-3 4-2 0,0-2-3 16,-1-2-2-16,2 5 2 0,-4-3-5 0,1 3 0 16,-2-1-1-16,1-2-2 0,-1 0 2 0,1 2-5 15,-4-1-2-15,2 0 2 0,-3 0-2 0,1 0 1 16,-1-1 2-16,-1 2-2 0,-1 1-1 0,0-1 0 0,1-2-1 16,-1 1-3-16,0-2 3 0,5 0-3 0,-2 0 2 15,1-1 1-15,1 0-1 0,0-1-3 16,4-2 0-16,-8 3 1 0,7-1 3 0,1-2-2 15,-5 3 0-15,5-3 0 0,-4 2 5 0,4-2 10 0,0 0 4 16,0 0 7-16,0 0 5 0,0 0 5 0,0 0-9 16,13 3 2-16,-4-2-3 0,-3-2-1 0,-6 1-2 15,13 0-6-15,-1 0-1 0,-1-1-3 16,1 1 3-16,-2-2-6 0,4 2 1 0,-1 2 1 16,-1-1-3-16,-1-1-2 0,-1-1 3 0,-1 1-6 0,1 1-2 15,0-1-4-15,-1 0-14 0,-4-1-14 0,3-1-21 16,-3-1-27-16,-1 0-44 0,-4 3-42 0,10-6-38 15,-6 3-269-15,-4-4-509 0,1-1 225 16</inkml:trace>
  <inkml:trace contextRef="#ctx0" brushRef="#br0" timeOffset="-18160.32">6050 1298 96 0,'0'0'194'0,"0"0"-9"0,0 0-16 0,0 0-8 15,0 0-17-15,0 0-8 0,19-3 1 0,-12 3-11 16,-7 0-10-16,15-1-7 0,-5 1-7 0,0 0-3 15,2 0-3-15,-1 0-4 0,3 0-5 0,-1-1-11 16,-1 1-6-16,8 0-9 0,-10-3-6 0,4 2-4 16,-2-2-1-16,-1 3-9 0,1-1 0 0,-6 1-10 15,2 0 2-15,-2 1-7 0,1-3 0 0,-7 2-4 16,6 0 1-16,-6 0-6 0,8 0-20 0,-8 0-14 16,0 0-26-16,5-3-28 0,-5 3-23 0,0-4-27 15,0 4-31-15,0-5-43 0,0 5-135 0,-4-8-357 0,2 6 158 16</inkml:trace>
  <inkml:trace contextRef="#ctx0" brushRef="#br0" timeOffset="-17897.14">6211 1183 204 0,'0'0'221'15,"0"0"-9"-15,0 0-13 0,0 0-13 0,0 0-23 16,0 0-18-16,0 0-11 0,0 0-8 0,0 0-8 0,0 0-1 15,-1 9 6-15,1-9 0 0,2 8-9 0,0-4-7 16,-2 2-4-16,0 0-1 0,2-1-5 16,-4 3-9-16,2 1-5 0,2 0 9 0,-2 0-13 15,-2-1-5-15,4 4-7 0,-4-2-3 0,2 2-8 0,-2 0-9 16,2-3 1-16,-1 2-4 0,1 3-9 0,-1-6-1 16,1 2-6-16,-3-1 2 0,6 3-7 0,-3-6-30 15,1 1-34-15,-1-1-43 0,0-1-69 0,1 0-71 16,-1 0-273-16,0-5-537 0,0 0 238 0</inkml:trace>
  <inkml:trace contextRef="#ctx0" brushRef="#br0" timeOffset="-16697.58">6661 1367 134 0,'0'0'149'0,"0"0"-10"0,0 0-9 15,0 0-1-15,0 0-10 0,0 0-4 0,0 0-3 16,0 0 1-16,0 0 0 0,0 0 3 0,0 0 4 15,0 0-3-15,0 0 6 0,0 0 0 0,0 0 2 0,0 0-5 16,-4-4-3-16,4 4-8 0,0 0 1 16,0 0-9-16,0-4-6 0,0 4-4 0,0 0-9 0,0-7-11 15,0 4-6-15,4-2-2 0,-4 5-5 0,6-5-10 16,-2-2 0-16,1 3-7 0,0-4-1 0,3 4-5 16,2 1-6-16,-5 0-2 0,3 0-4 0,1-2-12 15,1 4-3-15,-4-2-4 0,1 3-3 0,2 0 6 16,-2 0-3-16,-7 0-4 0,15 0 1 0,-9 3 3 15,0-3-3-15,-1 4-1 0,1-2 2 0,-3 1 1 16,3 0-1-16,-4 0 1 0,2 1 0 0,1 1-3 16,-4-2 0-16,0 1 3 0,1 3-5 0,-2-1 1 15,-2-1 3-15,2 3-3 0,-1-2 4 0,1 1-1 16,-1 0 0-16,-3-1 1 0,3-1 0 0,0 2 0 16,-2-1-3-16,2-2 0 0,0 0 2 0,1 0-2 15,-2 1 1-15,1-1 0 0,1-4 0 0,-1 4 1 16,1-4-1-16,0 4 3 0,0-4 1 0,0 0-4 15,0 0 3-15,0 0-2 0,5-10 5 0,0 6-5 0,0-6 1 16,1 3 0-16,2-4-4 0,1-2 7 16,-1 3-6-16,1-4-2 0,0 1 2 0,2-1-3 15,-5-1 4-15,2 0-4 0,1 1 0 0,-3 4 2 16,2-1 1-16,-4 2 0 0,1-2-2 0,0 4-1 0,-1 0 3 16,1 2-3-16,0-3 3 0,-2 5-2 0,-2-2 1 15,4 0-2-15,-2 2 4 0,-2 1-6 16,-1 2 1-16,4-4 4 0,-1 2-1 0,-3 2-1 15,0 0 0-15,0 0 0 0,0 0 2 0,0 0-3 0,0 0 1 16,0 0 0-16,1 12 4 0,-5-5-5 0,4-2 4 16,-1 3-1-16,-2 0-2 0,2-2 1 0,-2 5 4 15,1-1-3-15,-1 1 0 0,2 0 2 16,-2 0 1-16,3 1-3 0,-1-1 0 0,0 1 2 0,-2-2 1 16,3 3-2-16,3-1-1 0,-6-3 1 0,6 2 9 15,-3 1-10-15,2-1 2 0,1 1-1 16,-3-2 1-16,1 0-1 0,3 0 5 0,1-2-4 0,-2 2 1 15,-2-5 0-15,4 2-1 0,-5-1-1 0,8-1 1 16,-3 1-1-16,1-2 2 0,-1 0-1 0,2-3-7 16,-1 3-20-16,0-2-34 0,1 0-41 0,1-2-54 15,3-2-66-15,-3 0-265 0,-2-2-526 0,3-1 234 16</inkml:trace>
  <inkml:trace contextRef="#ctx0" brushRef="#br0" timeOffset="-16210.18">7186 1407 169 0,'0'0'234'0,"0"0"-14"15,4-2-23-15,-4 2-15 0,4-4-21 0,-4 4-16 16,6-3-16-16,-2 1-12 0,5 2-8 0,-2-1-10 15,1-1-14-15,1 2-7 0,0 2-5 0,1 0-9 16,-3-2-9-16,-2 3-4 0,1 2-1 0,1 2-9 16,-4-2-4-16,1 1-2 0,0 1-4 0,-3-1-3 15,1 2-3-15,-1-1-2 0,-2-1-5 0,-1 0 2 16,-1 5 1-16,1-5-4 0,-2 3 5 0,1-4-3 16,-1 0 8-16,0 0-2 0,0-1-1 0,3-1-2 15,-2 0-1-15,3-3-5 0,-2 5 3 0,0-1-1 16,2-4 1-16,0 0-6 0,0 0 1 0,3 3-5 15,2-1 2-15,-5-2-3 0,12 1-2 0,-7 1 1 16,1 0 1-16,-1-1-1 0,4 0-7 0,-4 2 4 16,3 1 1-16,-3 0-4 0,0 0 6 0,4-2-4 0,-4 2 0 15,-1 2-3-15,0-4 4 0,-3 3-1 16,3 0-5-16,-3 0-3 0,4-3 9 0,-2 2-2 0,-3-4 0 16,0 6-1-16,-3-1 1 0,3-5-2 0,-2 5 3 15,2-5-1-15,-3 6-1 0,1 0-1 0,-1-4 3 16,-2 3-3-16,1-1 1 0,4 0 3 0,-5 2-2 15,1-1-4-15,-2-2 5 0,2 0 0 0,0 1-1 16,-1-1-1-16,1-1 0 0,0 2-3 0,3-3-18 16,1-1-35-16,0 0-47 0,-11 0-49 0,11 0-69 15,0 0-170-15,-7-9-422 0,6 4 187 0</inkml:trace>
  <inkml:trace contextRef="#ctx0" brushRef="#br0" timeOffset="-15606.55">7490 1298 57 0,'0'0'213'16,"0"0"-10"-16,0 0-9 0,9 3-11 0,-9-3-8 16,9 0-10-16,1-3-9 0,-1 3-8 0,2 3-14 15,2-6-12-15,0 3-8 0,8 3-7 0,-6-3-12 16,4 0-13-16,-1 0-4 0,3 0-8 0,-4 0-9 16,5 0-6-16,-5 0-3 0,1 1-5 0,-6-1-5 15,1 0-6-15,-3 1-3 0,-2 1-4 0,0 0-6 0,-2-1-3 16,-6-1-14-16,8 0-15 0,-8 0-12 15,0 0-8-15,0 0-14 0,5-5-9 0,-5 5-3 16,0 0-5-16,0 0-6 0,0 0-6 0,-12-7-4 16,12 7 2-16,-6-2-16 0,1-4 5 0,1 3-6 0,0-1 9 15,-1 1 13-15,1 1 12 0,-1-2-8 0,0-1 21 16,0 2-2-16,1 1 5 0,-1-3 15 16,1 3 15-16,-2-1 9 0,2 1 18 0,-2 0 8 15,6 2 10-15,-7-5 9 0,7 5 7 0,-5-1-6 0,5 1 8 16,-3-3-4-16,3 3 12 0,0 0 1 0,-7-1 6 15,7 1 6-15,0 0 1 0,0 0 6 16,0 0 1-16,0 0 0 0,0 0 1 0,0 0 2 16,-9 4-9-16,9-4-9 0,-3 4 4 0,2 0-4 0,0 1-2 15,1 0-4-15,-1 2 9 0,-2 2-6 0,0 0-4 16,3 1-3-16,-1 2-2 0,0-4-11 0,1 5 2 16,0 0-1-16,-1-2-1 0,1 0-8 0,0 0 0 15,0 0-4-15,0 4 0 0,0-6-5 0,0 1 0 16,0 0-4-16,0 0-4 0,0-4 1 0,2 2-1 15,-2 1 0-15,3-3-5 0,-3 0-13 0,0 0-30 16,1-4-37-16,2 3-43 0,-2-1-57 0,0-1-65 16,-1-3-277-16,0 0-551 0,0 0 244 0</inkml:trace>
  <inkml:trace contextRef="#ctx0" brushRef="#br0" timeOffset="-14864.2">8083 1276 254 0,'0'0'240'0,"0"0"-17"0,0 0-18 15,10-3-21-15,-10 3-12 0,12-2-8 0,-3 0-15 16,2 0-12-16,1 2-8 0,1-3-17 0,-1 3-16 16,-1-1-6-16,1 2-6 0,-3-1-12 0,-1 0-7 15,-2 5-6-15,3-3-6 0,-5 3-10 0,1-2-1 16,-1 3-6-16,0-1 2 0,-4 1-4 0,0 5-4 15,-1-5-2-15,-2 1-5 0,-1 3 1 0,0-3-5 0,2 0-1 16,-5 1 0-16,2-1-3 0,3-4-1 0,-5 2 1 16,4-1 0-16,0-1 2 0,-1-1-4 15,4-2 5-15,-9 3-5 0,5-1-1 0,3 1-2 0,1-3-1 16,0 0 1-16,-9 1 6 0,9-1-10 0,0 0 5 16,0 0-3-16,-6-5-2 0,6 5 0 15,-2-4 2-15,2 4-4 0,0-8 0 0,3 3 2 0,0-2-3 16,-1 0-1-16,2-1-1 0,1-3-1 0,0 4 5 15,4-3-2-15,0-2-1 0,0 4-4 0,1-4 1 16,-1 2 2-16,0 3 0 0,0-2-2 0,0 4 1 16,-1-2-1-16,1 2 0 0,-3 1 1 0,0-1 2 15,0 2 0-15,-1-2-3 0,-1 3 0 0,2 0 3 16,-6 2-4-16,5-4-2 0,-1 3 3 0,-4 1 1 16,2-2 2-16,-2 2-5 0,0 0 0 0,5-2 6 15,-5 2-2-15,0 0-1 0,0 0-4 0,0 0 4 16,0 0 1-16,0 0-4 0,0 0 2 0,0 0 4 15,0 0-2-15,6 4 2 0,-6 0 5 0,0 1 4 16,1 0 4-16,0 2 7 0,1-2 1 0,-2 2 2 16,-3 3 0-16,3-1-4 0,-1-1 1 0,-1 1 5 15,1 0 2-15,1 2-2 0,-1 0 1 0,-1-4-1 16,2 4-2-16,0-7-4 0,2 7 0 0,-1 0-2 16,-1-6-2-16,1 1-4 0,1 0 3 0,0 2 0 15,1-1-4-15,-1-2 3 0,2-1-5 0,1 1 1 16,2-1 0-16,0 3-4 0,0-6-2 0,4 4-19 15,-1-3-36-15,3-1-39 0,-4 0-46 0,4 0-41 16,1-2-59-16,-1-3-258 0,-2 4-533 0,2-5 236 16</inkml:trace>
  <inkml:trace contextRef="#ctx0" brushRef="#br0" timeOffset="-14448.07">8677 1356 18 0,'-9'2'183'0,"9"-2"-17"0,0 0-10 15,0 0-7-15,0 4-11 0,0-4-10 16,-2 5-14-16,2-5-2 0,2 6-6 0,-2-3-7 0,0-3-2 15,0 4 0-15,0-4 1 0,-2 9-2 0,-1-2 7 16,2-2-1-16,0 1-7 0,-2 1-7 0,-1-2-6 16,3 2-4-16,-3 1 0 0,0-3-2 0,3 1-7 15,-3 0-9-15,3 3-3 0,-3-2-7 0,3 1-4 16,-2-3 7-16,3 2-12 0,0 0-7 0,3-1-2 16,2 2 0-16,-4-4-3 0,4 1-1 0,3-1-3 15,0 1-3-15,2-1-4 0,0-1 3 0,2-1-6 16,-1 1 1-16,2-3-1 0,-4-3-2 0,4 3-15 15,-3 0-9-15,0-4-11 0,0 2-20 0,-1-1-7 16,0-2-15-16,-1-2-21 0,-2 2-22 0,-1 2-17 16,-1-4-11-16,0 2-16 0,1-6-4 0,-2 3-6 15,-1-3-15-15,-2 2-6 0,1-2-97 0,-1 1-301 16,3 2 134-16</inkml:trace>
  <inkml:trace contextRef="#ctx0" brushRef="#br0" timeOffset="-14280.14">8825 1402 853 0,'0'-5'-12'0,"0"1"23"0,0-1 9 0,0 5 14 15,-1-5-8-15,1 1 20 0,0 4 8 0,0 0 0 16,-2-5 5-16,2 5-8 0,0 0 14 0,0 0 24 15,0 0 11-15,0 0 4 0,0 0-3 0,-14 10-5 16,10-6 6-16,1 3 4 0,-1-1 5 0,0 3-1 0,1 0 10 16,-2 1-7-16,0-1-5 0,2 1 6 0,-1 2-9 15,2-3-7-15,-2 4-9 0,2 2-10 0,0-1-5 16,2 1-9-16,-2 2-3 0,1-1-8 0,1-4-6 16,0-2-1-16,1 0-11 0,1 1-33 15,-1-3-34-15,2-1-58 0,-2-1-84 0,2-2-122 0,0-1-174 16,1-3-506-16,-4 0 224 0</inkml:trace>
  <inkml:trace contextRef="#ctx0" brushRef="#br0" timeOffset="-13643.34">8892 1354 135 0,'-5'-4'265'0,"5"4"-13"0,0 0-19 16,0 0-20-16,-7 0-19 0,7 0-17 0,0 0-17 15,0 0-16-15,0 0-16 0,0 0-10 0,0 0-7 16,0 0-11-16,21 0-10 0,-12-1-6 0,-3 1-9 16,7 0-7-16,0 1-10 0,0-1-5 0,-3 0-3 15,4-3-8-15,-1 2-2 0,1 1-3 0,-3-1-5 16,2 0-4-16,1-1-2 0,-5 1-2 0,6 1-1 16,-6 0-10-16,4-2-16 0,-4 0-15 0,-4-1-17 15,0 1-22-15,2 0-28 0,-7 2-35 0,7-2-30 16,-3-1-33-16,-4-2-45 0,0 5-121 0,-1-5-379 15,-2 2 168-15</inkml:trace>
  <inkml:trace contextRef="#ctx0" brushRef="#br0" timeOffset="-13381.09">9026 1233 36 0,'0'0'250'0,"0"0"-15"15,-8 2-19-15,8-2-19 0,0 0-16 0,0 0-21 16,0 0-12-16,-1 3 1 0,1-3-8 16,1 9-5-16,3-4-12 0,1 3-4 0,0 1 0 0,1 3-2 15,0 0-7-15,-1-4-13 0,-4 7 11 0,3 2-25 16,0-4-8-16,-4 5-3 0,1-1-6 0,-1-1-8 16,0 1-6-16,-1-4-4 0,1 4-5 15,-2-1-5-15,0-6-11 0,1 2-40 0,-2 0-50 0,2-2-66 16,-1-3-78-16,0 3-264 0,1-7-507 0,1 1 225 15</inkml:trace>
  <inkml:trace contextRef="#ctx0" brushRef="#br0" timeOffset="-11998.14">8525 383 95 0,'0'0'180'15,"0"0"-6"-15,0 0-15 0,0 0-8 16,0 0-6-16,0 0-10 0,0 0-6 0,0 0-7 16,0 0-9-16,0 0-2 0,0 0-8 0,0 0-3 15,0 0-3-15,0 0-7 0,0 0-5 0,0 0-7 16,0 0-6-16,0 0-2 0,0 0-3 0,0 0-4 0,0 0-6 15,0 0-4-15,0 0-6 0,0 0-5 0,0 0-7 16,0 0-1-16,0 0-6 0,0 0-4 16,0 0 0-16,0 0-4 0,0 0-3 0,0 0 2 0,-20 32 1 15,20-32-7-15,-12 16-4 0,6-7 5 0,6-9-2 16,-9 21 1-16,0-6-3 0,5-3 3 0,4-12 1 16,-14 26 0-16,9-12 6 0,4 2 4 0,-2 0-2 15,-2 1-3-15,1-2 0 0,0-1 1 16,3 3-5-16,1-17 0 0,-3 29 3 0,3-14-4 0,0-15-2 15,-2 29 6-15,2-15-7 0,0-14 0 0,2 24-1 16,1-12-2-16,-3-12 1 0,0 23 0 0,0-9-2 16,0-14 2-16,1 24-1 0,-1-12-1 0,-1-3 1 15,1 6-6-15,0-5 2 0,-3 0 1 0,1 0-1 16,2-1 0-16,0-3 2 0,-1 1-5 0,1-1 5 16,-3-1 2-16,2 1-8 0,1-2 2 0,-3-1 1 15,3 1-2-15,3-1 4 0,-3-3-2 0,0 5-1 16,0-5-4-16,0 4-21 0,0-4-42 15,0 0-57-15,0 0-71 0,0 0-280 0,0 0-512 0,5-16 227 16</inkml:trace>
  <inkml:trace contextRef="#ctx0" brushRef="#br0" timeOffset="-11525.59">8331 721 134 0,'0'0'148'15,"0"0"-12"-15,0 0-1 0,0 0 0 0,0 0-8 16,0 0-4-16,0 0-4 0,0 0-4 0,0 0-6 15,0 0-7-15,0 0-4 0,0 0-5 0,0 0-12 16,0 0-5-16,0 0-9 0,0 0-6 0,0 0-4 16,0 0-9-16,0 0-8 0,0 0-3 0,0 0-2 15,0 0-3-15,0 0-12 0,0 0 6 0,0 0-1 16,0 0-7-16,0 0-1 0,0 0-2 0,0 0 3 16,0 0-7-16,6 42 4 0,-6-42 0 0,0 15-3 0,0-15-4 15,3 17 3-15,-3-17-8 0,4 19 8 16,-4-19-1-16,7 12 4 0,-7-12 4 0,0 0-4 15,13 14 11-15,-5-8 5 0,-8-6-2 0,0 0 0 16,20 9-4-16,-20-9-1 0,0 0-2 0,37 3 0 0,-37-3 0 16,27 2-6-16,-27-2 1 0,0 0 1 0,35-2-3 15,-35 2-3-15,0 0 6 0,0 0-4 16,0 0 6-16,32-2 2 0,-32 2 0 0,0 0 1 16,0 0-3-16,0 0-2 0,0 0-3 0,0 0 1 15,21-5-10-15,-21 5-33 0,0 0-46 0,0 0-66 0,0 0-59 16,0 0-206-16,0 0-437 0,0 0 193 0</inkml:trace>
  <inkml:trace contextRef="#ctx0" brushRef="#br0" timeOffset="-10600.49">7442 438 116 0,'0'0'179'0,"0"0"-16"16,0 0-6-16,0 0-19 0,0 0-10 0,0 0-9 15,0 0-13-15,0 0-5 0,0 0-2 0,0 0-14 16,0 0 3-16,0 0-2 0,0 0-1 0,0 0-4 16,0 0-7-16,0 0-6 0,0 0-5 0,0 0-6 15,0 0-7-15,0 0-5 0,0 0-5 0,0 0-4 16,0 0 1-16,0 0-6 0,-47 21 4 0,39-11-3 16,-4 4-1-16,3-2-4 0,0 3-2 0,-1 3 3 15,2-1-5-15,-2 1-1 0,0-1-2 0,-2 4-4 16,1-4-2-16,3-2 0 0,-1 3-1 0,-1-3 0 15,2 0-1-15,1 2-1 0,-1-2 0 0,-2 0-4 16,4-4 6-16,-4 5-2 0,10-16 1 0,-12 21-1 16,5-9-1-16,7-12 2 0,-11 21-4 0,6-13 1 15,1 2 2-15,-2-3-3 0,2 0 1 0,1-2 0 16,1 2-3-16,-1-2 1 0,2 0 0 0,-2-2 0 16,-1-1-2-16,4-2 3 0,-1 7-3 0,1-7 2 0,0 3-2 15,0-3 5-15,1 4-10 0,-1-4 5 0,0 0 2 16,4 2-2-16,-4-2 1 0,0 0 1 15,7 3-3-15,-7-3-2 0,0 0-4 0,5 0-15 16,-5 0-16-16,0 0-28 0,0 0-37 0,0 0-38 0,0 0-37 16,0 0-41-16,0 0-133 0,0 0-375 0,0 0 166 15</inkml:trace>
  <inkml:trace contextRef="#ctx0" brushRef="#br0" timeOffset="-10213.91">7108 732 203 0,'0'0'205'15,"0"0"-18"-15,0 0-17 0,0 0-14 0,0 0-15 0,0 0-17 16,0 0-14-16,0 0-7 0,0 0-16 0,0 0-8 16,0 0-3-16,0 0-9 0,0 0-14 15,0 0-4-15,0 0-8 0,0 0 0 0,0 0 0 16,0 0-3-16,0 0-1 0,0 0 9 0,0 0-3 0,0 0-5 15,-23 32 0-15,18-20 4 0,2 2-9 0,0-2-3 16,1 5 0-16,1-2-1 0,0-1-2 0,-1-2-4 16,2 1-3-16,2-2 0 0,-1 0 8 15,4 0-9-15,-4-1-7 0,2-3 6 0,0 3 4 0,4-5 5 16,-6 1-4-16,3 1 2 0,0-3 4 0,0-2 10 16,-1 2-2-16,0-1 5 0,0-2 0 0,-3-1 0 15,14 2-2-15,-14-2-4 0,13-5-3 0,-8 4-1 16,1-1-7-16,3-2 5 0,-1 0-9 0,-3 4-1 15,4-4 0-15,-4 2-4 0,4 0-1 0,-1 1 0 16,-2-1 0-16,5 0-4 0,-4 2-25 0,-2 0-27 16,-5 0-39-16,11 0-53 0,-11 0-62 0,12 0-68 15,-12 0-144-15,8-3-438 0,-8 3 193 0</inkml:trace>
  <inkml:trace contextRef="#ctx0" brushRef="#br0" timeOffset="-8497.9">10806 1024 93 0,'0'0'195'0,"0"0"-8"0,-4-2-12 0,4 2-9 16,0 0-17-16,0 0-8 0,0 0-6 0,0 0-3 16,0 0 1-16,0 0-4 0,-1-6 1 0,1 6-6 15,0 0 0-15,0 0-4 0,0 0-7 0,0 0-9 16,0 0-1-16,0 0-14 0,0 0-10 0,0 0-4 16,0 0-12-16,0 0-5 0,0 0-8 0,0 0-3 15,0 0-8-15,0 0-1 0,0 0 2 0,0 0-8 16,0 0-6-16,0 0 0 0,0 0-3 0,0 0-4 15,0 0 5-15,9 14-7 0,-4-11-2 0,-1 2-4 16,1 1 0-16,0 0 0 0,0 2 0 0,4 0-4 16,-1 2 3-16,6 2 0 0,-5 2-3 0,4-2-4 15,-7 2 5-15,4 2-3 0,-1 0-1 0,1 2 1 0,-2-1 0 16,-1 1 1-16,3 2 7 0,-7-2-10 16,0 0 5-16,1 1-5 0,-3 0 1 0,-1-1-2 0,1 1 4 15,-2-2 8-15,0 3-13 0,-2-4 5 16,2 4-2-16,-2-2 0 0,-3-1-2 0,2 0 2 0,-2 3-4 15,0-3 3-15,-1 0 2 0,1-5 2 0,-1 1-3 16,0 1 5-16,2-4 2 0,-1 2-2 0,1-3 1 16,-1 0-1-16,1 2 1 0,1-2-1 0,-1-3 0 15,1 1-1-15,0 2-2 0,-2-6 0 0,1 2 2 16,1 1-6-16,0-3 8 0,0-1-7 0,0 3 5 16,3-3-2-16,1-2-3 0,-1 3 7 0,1-3-9 15,-3 3 5-15,3-3 0 0,0 0-12 0,0 0-34 16,0 0-41-16,0 0-43 0,0 0-62 0,5-13-62 15,-1 9-235-15,3-5-523 0,-1 4 233 0</inkml:trace>
  <inkml:trace contextRef="#ctx0" brushRef="#br0" timeOffset="-8012.21">11432 1393 115 0,'0'0'194'0,"0"0"-11"0,0 0-14 0,0 0-13 16,0 0-7-16,0 0-9 0,0 0-10 0,0 0-7 15,0 0-4-15,0 0-5 0,0 0-2 0,0 0-2 16,0 0-2-16,-2-4 2 0,2 4-2 0,0 0-8 15,0 0-7-15,0 0-8 0,0 0-4 0,0-4-5 16,0 4-7-16,0 0-5 0,0 0-4 0,0 0-7 0,0 0-5 16,11-2-6-16,-11 2-3 0,9 0-7 0,-9 0-3 15,14 1 1-15,-6-1-5 0,-2 1-1 16,8-1-5-16,-5-1 0 0,4 2-2 0,-3 2-3 16,2 1 5-16,-2-3-10 0,1 1 1 0,-3-1-4 15,-1 0-12-15,-2 0-16 0,1 2-23 0,-6-3-22 0,10 0-27 16,-6 1-30-16,-4-1-32 0,0 0-31 0,0 0-48 15,0 0-144-15,0 0-408 0,0 0 181 0</inkml:trace>
  <inkml:trace contextRef="#ctx0" brushRef="#br0" timeOffset="-7747.94">11450 1492 124 0,'-5'2'163'0,"5"-2"0"0,0 0-7 0,0 3-7 16,0-3-9-16,0 0-11 0,4 9-5 0,-4-9-3 16,1 2-2-16,-1-2-6 0,4 3-3 0,-4-3-2 15,4 2-2-15,-4-2 0 0,6 3-4 0,-6-3-4 0,0 0-5 16,9-3-8-16,-9 3-3 0,13 1-13 16,-4 1-7-16,1-2-7 0,2 0-3 0,-1 1-8 15,-1 3-3-15,3-4-2 0,-3 2-8 0,2-1-27 16,-2 1-37-16,0 0-41 0,-2 0-43 0,3-1-47 0,-3 1-71 15,0-1-127-15,0-2-390 0,-2 3 173 16</inkml:trace>
  <inkml:trace contextRef="#ctx0" brushRef="#br0" timeOffset="-6268.59">12076 1767 81 0,'0'0'160'15,"0"0"-16"-15,0 0 0 0,0-4-1 0,0 4-11 16,0 0-7-16,0 0-9 0,0 0 0 0,0 0-10 16,0 0-5-16,0 0-2 0,0 0-12 0,0 0-3 15,0 0-7-15,0 0-6 0,0 0-9 0,0 0-7 16,0 0-2-16,0 0-8 0,0 0-4 0,0 0-4 15,0 0-2-15,0 0-1 0,0 0-7 0,0 0-3 16,0 0-2-16,0 0-1 0,0 0 0 0,0 0 2 16,0 0-5-16,0 0-2 0,0 0 2 0,0 0 3 15,0 0-4-15,0 0 3 0,0 0-3 0,0 0 2 16,0 0 1-16,0 0-10 0,0 0 0 0,0 0 9 0,0 0-6 16,0 0 0-16,0 0 0 0,0 0 2 0,0 0 0 15,0 0 4-15,0 0-3 0,0 0 1 16,0 0-1-16,0 0 0 0,0 0-2 0,0 0 0 0,0 0-3 15,0 0 7-15,0 0 5 0,0 0 9 0,0 0 3 16,8 7 3-16,-3-5 2 0,-5-2 5 0,14 2-14 16,-5 1-6-16,0-3 15 0,4 1-11 0,-3 2-4 15,3-2 1-15,2 2-2 0,-2-2-2 0,5 0-1 16,1 1-1-16,-1 1-2 0,2-1-2 0,3 0 2 16,-5 3-6-16,1-4 2 0,4 1-1 0,-2 2-3 15,1-1-2-15,0-2 0 0,7 1 1 0,-9 0-1 16,2 1 0-16,5-2-2 0,-4-1-2 0,3 1 4 15,0 2-4-15,4-3 2 0,-2 0 0 0,0 0 3 16,-7 2-5-16,7-4 0 0,1 4 1 0,-7 0-1 16,-1-1 2-16,-2-1-1 0,4 0-3 0,-1 1 2 15,-2 0-2-15,1 1 1 0,-3 0-2 0,3 0 0 16,-3-1-1-16,-1 1 4 0,-1 0-3 0,-3 1-1 16,4-1 4-16,-3 1-1 0,5-1-1 0,-2 1 1 15,-3-1-4-15,0-2 0 0,0 2 4 0,3 1-1 16,-3-2-2-16,2 0 3 0,-1-1-2 0,2 3-1 15,1-1 1-15,-5-2 0 0,1 0 2 0,-1 0 0 16,-2 0-3-16,1 0 5 0,-2 0-4 0,-1 0 2 16,-4 2-3-16,1-2 3 0,-6 0-4 0,8 0 0 0,-8 0 2 15,9 0-1-15,-9 0 1 0,5 1 1 16,-5-1-4-16,0 0 4 0,4 2-2 0,-4-2-3 16,0 0 2-16,0 0 0 0,0 0 3 0,0 0-5 15,0 0 2-15,6 0-9 0,-6 0-29 0,0 0-36 16,0 0-45-16,0 0-54 0,0 0-57 0,0 0-235 0,0 0-505 15,0 0 225-15</inkml:trace>
  <inkml:trace contextRef="#ctx0" brushRef="#br0" timeOffset="-5016.15">12194 1890 50 0,'0'0'116'0,"0"0"6"0,0 0 6 0,0 0-21 16,0 0 9-16,-9-2-12 0,9 2 5 0,0 0-5 16,0 0-14-16,0 0 1 0,0 0-2 0,0 0-9 15,0 0-4-15,0 0-2 0,0 0-3 0,0 0-2 16,0 0-3-16,0 0-2 0,0 0-1 0,0 0 0 0,0 0-1 16,0 0-8-16,-5-2 4 0,5 2-6 15,0 0-2-15,0 0-10 0,0 0 2 0,0 0-3 16,0 0-4-16,0 0-2 0,0 0-2 0,0 0 2 0,0 0-4 15,0 0 0-15,0 0 4 0,0 0-3 16,0 0 0-16,0 0-3 0,0 0 4 0,0 0-4 16,0 0-1-16,0 0 0 0,0 0-1 0,0 0 1 15,0 0-6-15,0 0 2 0,0 0 3 0,0 0-8 0,0 0-3 16,0 0 3-16,0 0 1 0,0 0-2 0,0 0 1 16,0 0 0-16,0 0 1 0,12 7-4 0,-12-7 3 15,7 1 4-15,-3 1 1 0,2 0 2 0,-6-2 0 16,14 0 3-16,-4 3-3 0,-1-1-1 0,3-3-1 15,-1 2 3-15,2 1-2 0,-1-1-3 0,-1 0-2 16,3 0 0-16,-4 1-1 0,2-2 0 0,2 0-3 16,-4 3-3-16,3-3-2 0,-3 1 0 0,-2-1 3 15,1 3-2-15,-3-2-5 0,2-1 3 0,-2 2-3 16,1 0-2-16,2-1 1 0,-3 0 0 0,2 0 11 16,-2 1-10-16,2 1-4 0,-2-2 5 15,2-1-2-15,0 1-1 0,-1 1-1 0,3-2-2 0,1 1 3 16,0 1-1-16,-2 0 1 0,1 0-2 0,4-2 2 15,-2 3-1-15,2-3-2 0,-4 0-1 0,3 0 3 16,-4 1-3-16,1 0 8 0,0-1-7 0,-1 2 2 16,-1-1-4-16,2-1 1 0,-3 0 4 0,-1 2-4 15,0-1-2-15,1-1 2 0,-7 0 2 0,10 0 1 16,-4 1-1-16,-6-1-3 0,12 1 5 0,-6-1 0 16,-1 2-4-16,-5-2 10 0,14 0-8 0,-6 0-3 15,1 1 0-15,1-1 3 0,-1 4 0 0,0-3-1 16,4-1 3-16,-3 1-1 0,-1 2-2 0,4-1-3 15,-3-2 1-15,0 1 1 0,-1 0 2 0,-2-1-4 16,-1 0 1-16,2 1 2 0,-2 1 1 0,2 1 1 16,-2-3-6-16,-1 0 7 0,-5 0-1 0,12 0-3 0,-6 0 1 15,-1 2 0-15,2-2 2 0,-1 0-3 0,-6 0-1 16,14 1 10-16,-8 0-8 0,2-1-2 16,-2 0 1-16,2 0-1 0,-3 1 5 0,-5-1-5 0,13 2 1 15,-7-2 3-15,1 1-3 0,-1-1 2 0,2 1-1 16,-3 1 1-16,4-1-1 0,-3-1-3 0,1 2 11 15,-1-1-7-15,2 0-4 0,-1-1 0 16,0 0 12-16,-1 1-9 0,3 1 0 0,-1-1 0 0,1-1-3 16,-2 1 2-16,2 0 2 0,-2 1-1 0,0-2 0 15,1 1 0-15,-2 0 0 0,2-1 0 0,-3 1 0 16,3 1 7-16,-8-2-10 0,11 0 2 0,-3 0 11 16,-3 0-15-16,-1 2 4 0,-4-2-1 0,13 1 0 15,-7-1 5-15,-1 1-2 0,3 0-3 0,-3-1 9 16,3 2-5-16,-2-2-5 0,-1 1 1 0,-5-1 0 15,8 1 3-15,-8-1-2 0,9 0-1 0,-9 0 2 16,5 3 0-16,-5-3 2 0,0 0-3 0,6 0 2 16,-6 0-2-16,0 0 1 0,0 0-1 0,0 0 8 15,5 2-10-15,-5-2 5 0,0 0-3 0,0 0 2 16,0 0-2-16,3 2-2 0,-3-2 0 0,0 0 1 16,0 0 12-16,0 0-14 0,0 0-13 0,0 0-27 15,0 0-33-15,0 0-46 0,0 0-58 0,0 0-69 16,0 0-212-16,-18-7-499 0,13 5 222 0</inkml:trace>
  <inkml:trace contextRef="#ctx0" brushRef="#br0" timeOffset="7750.64">23988 15392 107 0,'0'0'202'16,"0"0"-13"-16,0 0-15 0,0 0-13 0,0 0-15 0,0 0-10 16,0 0-16-16,0 0-13 0,0 0-9 15,0 0-12-15,0 0-8 0,0 0-7 0,0 0-9 16,0 0-7-16,0 0-3 0,0 0-5 0,0 0-1 16,0 0 4-16,0 0 7 0,0 0 6 0,0 0 4 15,0 0 5-15,0 0 6 0,0 0 5 0,0 0 2 16,0 0 2-16,0 0-3 0,0 0-2 0,0 0-6 0,0 0-7 15,0 0-3-15,0 0-10 0,0 0-5 0,0 0-4 16,0 0-7-16,0 0-1 0,0 0-9 0,-9-9-3 16,9 9-3-16,-1-3 2 0,1 3-7 0,0 0-1 15,-6-4 1-15,6 4-4 0,0 0-3 0,-9 0 1 16,9 0-1-16,0 0-7 0,-7-2 5 0,7 2 1 16,-5-3-3-16,5 3-2 0,-5-2 2 0,2-1-3 15,3 3-3-15,-6-3 1 0,1 2 5 0,5 1-5 16,-6-5 1-16,3 2 1 0,3 3 1 0,-6-5-3 15,3 3-2-15,0-1-1 0,0 2 1 0,3 1 2 0,-5-2-4 16,1-3-2-16,0 2 3 0,4 3 3 0,-4-2-1 16,4 2-1-16,-9-2 3 0,5-1-3 0,4 3 1 15,-5-1-2-15,5 1 1 0,-6-2-1 0,1-1-1 16,5 3-1-16,-11 0 3 0,11 0-3 0,-7-1 2 16,7 1 0-16,-8-1 0 0,8 1-3 0,-5-2 3 15,5 2 3-15,0 0-5 0,-12 4 0 0,11 1 4 0,-4-5-1 16,0 2-2-16,-1 3 0 0,-1-3 1 15,2 4 3-15,1-3-3 0,-3 2-1 0,2 4-3 16,-3-4 3-16,3 2 4 0,0-1 0 0,-2-1-3 0,3 1-8 16,-1 0 6-16,1 0 4 0,2-2-2 0,-1 1 0 15,2 0 0-15,-2 2-2 0,3-2-1 0,0 0 2 16,0-1 1-16,2 1 1 0,0 1-5 0,2-1 7 16,0 1-3-16,2 3 0 0,3 0 1 0,2-1 1 15,-4 3-4-15,0-3 4 0,1 2-1 0,0 0-2 16,-1 0-1-16,0 1 3 0,2 0-1 0,-4-1-2 15,-1 0-9-15,4 0 4 0,-5-1-1 0,-1 1 0 16,4-2 0-16,-2 1 1 0,-4-2 1 0,4 1 1 16,-3 1-2-16,-1-3 3 0,0 0 0 0,3 1-1 15,-3-2 2-15,0 3-1 0,0-2 1 0,0-3 2 0,0 4-1 16,-3-3 3-16,3 0-2 0,0-4 1 0,-4 5 1 16,3-1-1-16,1-4-1 0,-6 2 3 0,2 1 0 15,0 0 5-15,0-2-6 0,4-1-3 0,-10 1 4 16,1-1-5-16,9 0 5 0,-14-1-3 0,8 1 5 15,-1-1-4-15,-3 1 6 0,2 0-5 0,-2 0 6 16,3-3 7-16,-4 3 1 0,5-3 4 0,6 3 2 16,-14 0 5-16,8-1-5 0,0-2 0 0,1 2 0 15,5 1-2-15,-9-2-4 0,4 0-1 0,5 2 0 0,-7-2-1 16,7 2-1-16,-7 0-2 0,7 0 0 16,0 0-1-16,-5-3-2 0,5 3-3 0,0 0-11 15,0 0-23-15,-4-4-18 0,4 4-28 0,0 0-29 16,0 0-28-16,5-8-25 0,-2 5-45 0,2 0-54 15,-1-1-192-15,1-3-486 0,1 3 215 0</inkml:trace>
  <inkml:trace contextRef="#ctx0" brushRef="#br0" timeOffset="8337.52">23988 15642 64 0,'0'0'211'0,"-2"3"-16"0,2-3-13 16,0 0-17-16,0 5-10 0,0-5-12 0,-2 4-14 15,2-4-10-15,0 0-7 0,4 5-3 0,-4-5-4 16,0 0-2-16,2 2-1 0,-2-2 0 0,0 0-7 15,10 1-5-15,-10-1-10 0,11 0-9 0,-11 0-5 16,9-2-6-16,-4 1-6 0,4-2-3 0,-2-1-4 16,-1 4-3-16,-1-3-5 0,1 2 2 0,1 0-2 15,-2-3-1-15,0 3-2 0,0-3-3 0,3 2-3 16,-2-3-1-16,-1 3-1 0,-1-2-4 0,0 1 4 16,1-4 5-16,-2 5-2 0,-2-2-5 0,3 0-2 15,-4-1 3-15,1 1-8 0,-1 1-1 0,0 3-3 16,-6-7-1-16,3 4 0 0,2-1-4 0,1 4 2 15,-8-4-3-15,7 1-1 0,-4 2 1 0,1-1-2 0,-1-1-2 16,5 3 2-16,-10 0-5 0,10 0 1 0,-13 0 0 16,6 0 2-16,7 0 0 0,-14 0-2 0,9 0 0 15,5 0-1-15,-14 1-1 0,9 1-1 0,0 1 6 16,-3 0-3-16,3 1-1 0,-4 0-2 0,4 0 1 16,-1 2 0-16,-1-1-1 0,-3 2 3 0,5 1-1 15,1-1-1-15,2-1 0 0,-5 2 0 0,5 2 0 16,0-2 1-16,1 2 0 0,0-3 2 0,1 2-2 15,0-1 2-15,1 0-1 0,2-2 2 0,-1 1 4 16,1-2 2-16,1 2-3 0,1-2-1 0,4 2 3 16,0-2-3-16,0 0 0 0,0-2-1 0,3 0-3 15,-3-1 3-15,4 0-1 0,-3 0-2 0,-1-1-7 16,4-2-18-16,-3 1-22 0,2-2-15 0,-1 1-22 0,-3-2-24 16,-3 2-20-16,3 0-27 0,-2-3-25 15,-1 1-18-15,-1 1-35 0,0-2-148 0,0-1-409 16,-3 2 181-16</inkml:trace>
  <inkml:trace contextRef="#ctx0" brushRef="#br0" timeOffset="8800.19">24251 15422 3 0,'0'0'233'0,"0"0"-19"15,0 0-20-15,0 0-22 0,0 0-17 16,0 0-13-16,-7 2-19 0,7-2-11 0,0 0-10 0,0 0-2 15,-2 2 2-15,2-2-4 0,0 0-1 0,0 6 2 16,0-6 2-16,0 5 0 0,-1-1 3 0,1 0-6 16,-3 0-8-16,3 2-6 0,-2-3-5 0,2 3-10 15,0 2 1-15,-2 2 3 0,2 1-1 0,-2 0-1 16,2 1-8-16,-1 1-11 0,1-1 1 0,0 4-3 16,0 1-3-16,0 0 1 0,1-3-10 0,1 4-2 15,0 1-2-15,-2-2-2 0,5-2-1 0,-4-1-3 16,3 0-3-16,0-1-4 0,-3-3-2 0,3-1-3 15,-2 1-4-15,0 0 3 0,-1-5-3 0,3 1-1 0,-4-1 0 16,3 0 0-16,-3-3 1 0,1 2-4 16,-1-4-1-16,0 0-9 0,0 0-33 0,0 0-32 0,0 0-38 15,6-11-48-15,-2 6-42 0,-1-4-54 0,-3-1-225 16,1 0-514-16,0-1 227 0</inkml:trace>
  <inkml:trace contextRef="#ctx0" brushRef="#br0" timeOffset="9317.23">24493 15567 149 0,'0'-5'208'0,"0"2"-17"0,0 3-13 15,1-7-17-15,-1 3-11 0,0 4-12 0,0-3-8 0,0 3-12 16,0-7-4-16,0 2-9 0,0 2-10 16,0-1-8-16,0 4-7 0,0-13-2 0,-1 10-8 0,-2-5-2 15,3 4 10-15,-1-1 2 0,-3-2 3 0,-1 0-3 16,4 3-9-16,-3-5 1 0,0 4-9 0,0-1-3 16,-1 4-6-16,1-3-5 0,3 1-3 0,-3 1-3 15,-1-1-7-15,3 1-4 0,2 3-2 0,-7-2-4 16,2 0-1-16,5 2-2 0,0 0-3 0,-14 3-3 15,8 0 0-15,2 2-3 0,1-3-1 0,-2 0-3 16,1 4 4-16,0 1 6 0,0 3 5 0,1-2 0 16,2 2 0-16,-1 2 7 0,4 0-2 0,-1 4-1 15,-1 0 2-15,5 0 10 0,-4 1-1 0,3-1-8 0,-3 1 7 16,2 0-3-16,3 0 1 0,-3-1-3 16,0 0-6-16,-1 1 10 0,1-5-11 0,2 4 2 15,-3-2 1-15,-1-2 0 0,3 1-5 0,-4-1-4 0,3 0-2 16,-2 1 1-16,2 1 0 0,-1-4-6 0,-2 2 4 15,2 2 2-15,0-2-8 0,-2 0 0 0,0-2-4 16,0-1 3-16,1 2 1 0,-1-4-4 0,2 3 0 16,-2-1-3-16,0-4 2 0,0 2-3 0,0 0 3 15,0-2-12-15,2 0-19 0,-2 1-25 0,0-4-31 16,2 2-35-16,-2-4-43 0,0 0-55 0,5 3-60 16,-5-3-255-16,0 0-572 0,-2-12 253 0</inkml:trace>
  <inkml:trace contextRef="#ctx0" brushRef="#br0" timeOffset="9613.38">24331 15738 221 0,'0'0'266'0,"0"0"-14"0,-5-2-9 0,5 2-14 16,0 0-13-16,0 0-16 0,0 0-15 0,0 0-16 15,0 0-18-15,0 0-11 0,12-3-13 0,-5 4-12 16,2-3-10-16,3 3-13 0,0-1-7 0,3 0-10 16,3 0-8-16,1 1-4 0,-3 1-10 0,2-2-22 15,-6 0-21-15,2 0-24 0,-1 0-21 0,1 0-21 16,-2-2-22-16,-6 2-26 0,1 0-28 0,0-1-41 15,-3 0-245-15,-1-2-451 0,-3 3 200 0</inkml:trace>
  <inkml:trace contextRef="#ctx0" brushRef="#br0" timeOffset="10574.2">24881 15593 121 0,'0'-5'203'16,"0"0"-15"-16,0 1-8 0,0 0 1 0,2 0-1 15,0-1 0-15,-2 1-14 0,0-1-11 0,0 0-14 16,0 1-12-16,1-1-1 0,-1 5-2 0,3-7-8 16,-3 1-8-16,0 6-15 0,-4-6-10 0,2 3-12 15,0-2-8-15,-4 4-7 0,2-2-3 0,-2 3-5 16,-1-1-7-16,1 0-1 0,-4 1-9 0,0 0 1 0,-1 2-5 16,0-1-2-16,2 1-1 0,-3 2-7 0,1 0-1 15,1 1-1-15,1-3-4 0,0 4 0 0,1-1 0 16,-1-1-2-16,4 3-2 0,-1-4 1 0,2 4-1 15,1-3 0-15,2 1-3 0,1 1 4 0,1 0 0 16,3-1-4-16,0 1 1 0,5 1 0 0,-3 0-2 16,5 0-1-16,0 1-1 0,-1 1 1 0,4 1-2 15,0-2 0-15,-3 1 0 0,0-3-1 0,-1 0 1 16,-1 1-2-16,1-2 2 0,-6 3-2 0,0-4 0 16,1 1 1-16,-3 0-2 0,0-1 4 0,-1 2-5 15,-1-2 4-15,2 1 0 0,-4 0-2 0,2-2 0 16,0-3 1-16,-3 9-1 0,1-6-1 0,-2-1 1 15,2 2 1-15,-2-1-2 0,1 0 1 0,-4-1-1 0,3 1 2 16,-2 0 2-16,-1 1 0 0,1-2 0 16,-2 1-3-16,0-1 1 0,1 3-1 0,0-2 0 0,0 1 2 15,-1-3-2-15,2 4 0 0,1-4-2 0,-1 2 4 16,0-1-9-16,2 1-26 0,-1-1-31 0,1-1-34 16,4-1-50-16,-6 1-66 0,6-1-234 0,-8-4-486 15,8 4 215-15</inkml:trace>
  <inkml:trace contextRef="#ctx0" brushRef="#br0" timeOffset="10968.33">24977 15482 185 0,'0'0'232'0,"0"0"-23"0,0 0-18 0,3-2-16 15,-3 2-10-15,0 0-2 0,0 0-8 0,0 0-4 16,9 10 3-16,-8-7-9 0,3 1-4 0,-1-1-12 16,1 5-13-16,-1-3 3 0,0 5-4 0,0-3-8 15,1 4-11-15,0-2-5 0,0 3-8 0,-1 1-1 16,-1-1-6-16,2-1-8 0,-2 3-9 0,0-1-2 15,-1-1-7-15,2 3-2 0,-3-4-6 0,1 3-3 16,-1-3-4-16,1-1-4 0,0 1-1 0,-1-1-6 0,2 0 0 16,-2-1 0-16,1 0-5 0,-1-1-1 0,0-2-3 15,0 1-3-15,1 0-3 0,1-2-4 16,-1-2-12-16,0 1-15 0,2 0-16 0,-2-2-15 0,-1-2-15 16,4 5-16-16,-4-5-17 0,7 0-12 0,-7 0-22 15,0 0-31-15,0 0-31 0,3-7-38 0,-3 7-177 16,-5-9-446-16,2 3 198 0</inkml:trace>
  <inkml:trace contextRef="#ctx0" brushRef="#br0" timeOffset="11617.67">25017 15633 203 0,'0'-4'222'0,"0"4"-18"0,5-6-11 0,-1 3-10 15,2 1-8-15,1-1-13 0,3 1-15 0,1 0-6 16,1 0-12-16,6 1-8 0,-2 1-12 15,-2-3-13-15,-1 3-7 0,1 0-8 0,0 3-10 0,-2-3-5 16,-1 1-9-16,1 1-3 0,-4 0-6 0,0-1-8 16,0 1-3-16,-2 2-6 0,2-2-16 15,0 1-20-15,-3-3-20 0,0 2-12 0,-1 0-15 0,2-2-14 16,-6 0-5-16,12 1-13 0,-9 0-12 0,-3-1-3 16,13 0 7-16,-9 0 7 0,-4 0 9 0,10-2 8 15,-10 2 10-15,5 0 4 0,-5 0 18 0,8-3 8 16,-8 3 10-16,1-3 15 0,-1 3 3 0,0-3 8 15,0 3 4-15,0 0 8 0,0 0 7 0,-5-7 11 16,5 7-2-16,-4-2 6 0,4 2 1 0,0 0-4 16,0 0 1-16,0 0 4 0,0 0-1 0,-3-3-2 15,3 3 1-15,0 0-2 0,0 0 2 0,0 0 1 0,0 0 9 16,0 0 8-16,0 0 3 0,-2 8-4 0,-1-4 3 16,0 1 1-16,2 1-3 0,-2 0-5 0,1 1 0 15,0-1 2-15,-2 5-4 0,3-3-1 0,0 2-1 16,-2 1-2-16,3-1-4 0,-2-1-2 0,2 1-5 15,0-3-2-15,2 1-2 0,-2-1-4 0,3-1-2 16,-2 1-3-16,0-3-2 0,3 1-1 0,0-1-1 16,1-1-1-16,2 0-2 0,-2-1-1 0,1-2-2 15,1 0-2-15,0 0-3 0,-7 0-1 0,14-3 0 16,-6-1-3-16,2 0 1 0,-1-1 1 0,0 2 2 0,-1-3-3 16,-1 1-1-16,0 1-1 0,-2 0 0 15,0 0-2-15,1 0-1 0,-1 0 1 0,1 0 0 16,-3 0 2-16,0 2-2 0,0-4 3 0,0 4-2 0,-3 2-3 15,6-4 1-15,-4 1 1 0,-2 3-3 16,4-2 4-16,-4 2-4 0,2-3-2 0,-2 3 2 16,0 0 0-16,0 0-3 0,0 0 3 0,8 5 1 0,-8-5-5 15,3 3 3-15,-1 1 2 0,0 1-3 0,-1-2 4 16,1 2-7-16,-2 0 4 0,2-1 1 0,0 1-1 16,0-1 1-16,-1 2 1 0,4-1-7 0,-3 0-16 15,2-1-19-15,1 0-23 0,-3-1-27 0,1 2-25 16,1-3-26-16,0 1-32 0,-4-3-44 0,0 0-228 15,12-3-483-15,-12 3 214 0</inkml:trace>
  <inkml:trace contextRef="#ctx0" brushRef="#br0" timeOffset="12317.44">25651 15648 106 0,'0'0'195'15,"4"-3"-22"-15,-4 3-15 0,0 0-15 16,0 0-15-16,0 0 5 0,0 0-1 0,0 0-7 0,-7 13-6 16,5-9-3-16,-1 0 1 0,0 1-10 0,1 3-4 15,-2-4-5-15,2 5-7 0,0-1-7 0,0-3-6 16,-1 5-11-16,3-3-3 0,-1 0-5 0,0 0-5 16,-1-2-2-16,4 1-6 0,-1 0-1 0,0-1-2 15,2-2-5-15,1 0-2 0,0 0 2 0,0 0-9 0,3-1 0 16,1-2-4-16,-1-2-2 0,3 0-3 15,-1-2 1-15,3 1-4 0,-1-3-1 0,0 0-1 16,-1-2-2-16,1-1-1 0,0 1 0 0,1-4-6 16,-5 2 2-16,0-2-1 0,2-1 1 0,0-3 0 0,-4 0-1 15,3 1 1-15,-3-1-2 0,-1-1-3 16,0 2 2-16,-2 3-2 0,1-1 3 0,-2 1-1 0,-2 0 8 16,-2 2-1-16,1-1 3 0,-1 1 4 0,2 0 2 15,-3-1 2-15,-1 2-2 0,0 0 2 0,1 1-5 16,-5 0-3-16,4 4 1 0,1-1-6 0,-1 1-3 15,-3 0 3-15,3 3-1 0,-4-2-1 0,4 3-3 16,5 0 2-16,-13 0-3 0,6 3-1 0,0-2 2 16,2 2-1-16,-2 1 2 0,0 0-2 0,1 0-2 15,-1-1 1-15,2 4-1 0,-2 0 1 0,3-1 2 16,-2 2-3-16,-1-1 3 0,2 4 5 0,0-1 1 0,-2 1-3 16,5 0-2-16,-3-1 2 0,0 2-1 0,2-3 1 15,2 0 0-15,0 2-2 0,1-2-1 0,1 0 0 16,0-3 0-16,3 1-1 0,0-2 1 0,3 2-1 15,1-2 1-15,2-1 0 0,3-1-3 0,0 1 5 16,1-3-1-16,1 2-3 0,4-1 3 0,-6-1-6 16,1-1 3-16,4 1-1 0,-6 0-3 0,-1-1 2 15,1 3 0-15,-2-2 1 0,-4-1-2 0,3 0 3 16,-1 1 0-16,-2 1-3 0,1-2-1 0,-4 4 2 16,3-2-1-16,-2 0-1 0,1 0-2 0,0 1 4 15,-2-2-3-15,3 2 1 0,-4 1 3 0,1 0 1 16,-1-1-5-16,2 0 1 0,-1 1 1 0,-2 1 1 15,2 1-4-15,-1-2 2 0,-1 1-2 0,1 0 4 16,-1-2-2-16,0-1-1 0,-1 2 0 0,1 0 2 16,1 0 1-16,-2-4 0 0,0 0 0 0,0 5-2 15,0-5 2-15,0 4-3 0,0-4 3 0,0 0-14 0,0 0-40 16,0 0-44-16,0 0-58 0,-10-9-67 0,4 5-271 16,4-2-534-16,-2-1 237 0</inkml:trace>
  <inkml:trace contextRef="#ctx0" brushRef="#br0" timeOffset="13017.31">25968 15613 123 0,'0'0'189'0,"3"2"-10"16,-3-2-9-16,0 0-3 0,4 5-6 0,-4-2-4 0,0-3-11 15,0 0-7-15,0 4-10 0,0-4-6 0,0 5-4 16,0-5-9-16,-2 6 0 0,2-1-7 16,0 0-8-16,2-1-7 0,-4 3-8 0,2-3-8 0,0 2-7 15,0 1-5-15,2-3-7 0,-2-1-5 0,0 4-2 16,0-2-5-16,1 0-7 0,2-1-3 0,-2 0-1 15,-1 0-3-15,0-4-3 0,2 5-3 0,0-1-1 16,-2-4-2-16,0 5-1 0,0-5 0 0,5 3-3 16,-5-3 0-16,0 4 2 0,0-4-5 0,8 1-1 15,-8-1 1-15,10-2-3 0,-10 2 0 0,9-1 2 0,-4-1-3 16,5 2 0-16,-3-3 1 0,3 1-2 16,-1-2-3-16,1-1 0 0,0-2 4 0,0 1-4 15,0-1-2-15,0-1 2 0,1 1 0 0,1-2-1 16,-1-1 3-16,1 1-4 0,-3 1 2 0,-2 0-1 0,3 1 4 15,-4 3 6-15,0-1 10 0,-3 0 0 16,1 2 0-16,-1-1-1 0,1 1-4 0,0 2 0 0,-4 1-1 16,1-6-7-16,-1 6-2 0,0 0 1 0,5-1 2 15,-5 1-5-15,0 0 2 0,0 0-2 0,0 0 1 16,0 0 1-16,0 0-2 0,0 11 0 0,0-7 2 16,-1 0-1-16,1 3-3 0,-4-1 4 0,3 1-2 15,1 1 4-15,-2 2 0 0,0 1 1 0,2 0-2 16,0-4 0-16,0 5-2 0,-1 0 0 0,-2 0 5 0,2 0-3 15,2-2-4-15,2 3 1 0,-2-2 1 16,-1 1-2-16,4 1 3 0,-4-1-2 0,5-2 0 16,-1 2 2-16,-1-3-3 0,-1 3 2 0,2-2-2 0,-3 1-8 15,3-1 5-15,0 0 2 0,-3-3-3 0,2 0 1 16,-2-1 3-16,4 1-1 0,-5 0-2 16,1-2 1-16,-1 0 1 0,3-1 0 0,-3 2-1 0,0-3-5 15,1 1 5-15,-1-1-1 0,0 2 0 0,0-5-1 16,0 7-2-16,-1-4 2 0,1-3-1 15,-4 6-16-15,3-4-40 0,-4 1-51 0,5-3-65 0,0 0-82 16,0 0-241-16,0 0-537 0,-7-11 238 0</inkml:trace>
  <inkml:trace contextRef="#ctx0" brushRef="#br0" timeOffset="13197.1">26476 15745 116 0,'0'0'355'16,"0"0"-22"-16,0 0-15 0,7-2-33 0,-7 2-12 15,0 0-39-15,0 0-27 0,0 0-22 0,0 0-23 16,0 0-18-16,0 0-47 0,0 0-68 0,0 0-93 16,6-5-140-16,-5 3-208 0,2-2-446 0,-2-2 198 15</inkml:trace>
  <inkml:trace contextRef="#ctx0" brushRef="#br0" timeOffset="23018.6">13405 1272 13 0,'4'-3'66'0,"-4"3"0"0,9-2-12 0,-9 2-6 16,4-3-4-16,0 3 0 0,-4 0-9 0,5-4-4 15,-5 4-7-15,6-1-7 0,-6 1-6 0,0 0-9 16,0 0-17-16,0 0-4 0,0 0-18 0,5 4-27 16,-5-4-70-16,3 4 31 0</inkml:trace>
  <inkml:trace contextRef="#ctx0" brushRef="#br0" timeOffset="23565.76">13442 1281 34 0,'-1'4'34'0,"1"-4"4"16,0 0 10-16,-4 4-7 0,4-4-3 0,-4 1 1 15,4-1-6-15,-6 3-1 0,6-3 2 0,0 0 1 16,-5 1 2-16,5-1 8 0,0 0 6 0,0 0 6 15,0 0-3-15,-8 0 12 0,8 0 0 0,0 0 4 16,0 0-2-16,0 0 4 0,0 0-4 0,0 0-1 16,0 0-7-16,0 0-3 0,0 0-4 0,-9-1-5 15,9 1-8-15,-5-5-2 0,5 5 2 0,0 0-5 16,-5-2 2-16,5 2-2 0,-4-2 5 0,4 2-7 16,0 0 2-16,-5-3-9 0,5 3 1 0,0 0-5 15,0 0 4-15,0 0 6 0,-8 0-5 0,8 0 1 16,0 0 5-16,0 0-5 0,0 0-7 0,-5 0 7 15,5 0 1-15,0 0-3 0,0 0-3 0,0 0-1 16,0 0 2-16,-7-2-5 0,7 2-4 0,0 0 4 16,0 0-2-16,0 0-1 0,0 0 8 0,0 0-2 15,0 0-1-15,0 0 4 0,0 0 3 0,-7-1-5 16,7 1 1-16,0 0 0 0,0 0-4 0,0 0 2 0,0 0-3 16,0 0-1-16,0 0-2 0,0 0-2 0,0 0 2 15,0 0 0-15,0 0-8 0,0 0 1 0,0 0 1 16,0 0-4-16,0 0 2 0,0 0-2 15,0 0 2-15,0 0-4 0,0 0 0 0,0 0 2 0,0 0 1 16,0 0-5-16,0 0 6 0,14-4 1 0,-5 3-6 16,-4 0 2-16,8 0 1 0,1-1-2 0,-2 0 0 15,-1-1-2-15,7 2 7 0,2 1-6 16,-3-1-2-16,4-1 1 0,-4 2 6 0,3-1-8 0,0-1 2 16,-1 1 0-16,-1 1 0 0,0-1 0 0,-4-2 2 15,-1 3 0-15,-3 0-6 0,4-1 2 0,-5-2 2 16,3 2 2-16,-6 1-4 0,3-1 0 0,-4 0 0 15,3 1 4-15,-3-2-5 0,0 1 3 0,-5 1-1 16,10 0-4-16,-10 0 3 0,8-2 2 0,-3 1-4 16,-5 1 0-16,9 0 0 0,-9 0 0 0,6-1 0 15,-6 1-4-15,0 0-29 0,0 0-20 0,7 1-23 16,-7-1-25-16,0 0-35 0,5 1-11 0,-5-1-31 16,0 0-143-16,0 0-347 0,0 0 153 0</inkml:trace>
  <inkml:trace contextRef="#ctx0" brushRef="#br0" timeOffset="24339.73">13483 1165 35 0,'0'0'91'15,"0"0"-5"-15,8-2-4 0,-8 2-17 0,6-3-2 16,-6 3-8-16,4-2-1 0,-4 2-3 0,0 0 8 16,6 0-4-16,-6 0 0 0,0 0 10 0,0 0 6 15,0 0-6-15,0 0 7 0,4-2-5 0,-4 2-10 16,0 0-3-16,0 0-1 0,0 0-2 0,0 0-3 16,2-5-4-16,-2 5-5 0,0 0-4 0,0 0 10 15,0 0-10-15,0 0 0 0,0 0 1 0,0 0-6 16,0 0 6-16,0 0-5 0,0 0-2 0,0 0-2 15,0 0 2-15,0 0-6 0,0 0-1 0,0 0-5 16,-6-6 4-16,6 6-6 0,0 0-2 0,0 0-5 16,0 0 6-16,0 0-3 0,0 0-4 0,0 0 5 15,0 0-1-15,0 0-4 0,0 0-1 0,-10 7 6 16,4-3 2-16,3-2 0 0,-2 2 2 0,-4-1 1 0,4 5-2 16,-5-4 3-16,2 1-4 0,-1 4-4 0,0-4 3 15,-1 0-1-15,1 3 0 0,1-3-4 0,-2 2 2 16,3-2 0-16,1 0-2 0,-1 2-1 15,1-2 2-15,2 0-7 0,-1-1 3 0,-1 1 1 0,4 0 0 16,-1-3-1-16,1 1-2 0,-1 2 3 0,2-3-6 16,-1 2 5-16,-1-1-3 0,2 1-1 0,1-4 7 15,1 9-3-15,-1-5 0 0,0-1 0 16,0-3 3-16,0 9-5 0,1-6 1 0,3-1 2 0,-2 3 1 16,2 0-1-16,-2-3-1 0,3 1 2 0,-5-3 0 15,6 3-5-15,-3 1 5 0,4 0 1 0,-6-1 0 16,5-1-2-16,0-1 0 0,-1-1-1 15,0 2-4-15,2-1 8 0,-4 3-5 0,4-2-1 16,-2 1 1-16,0-3 0 0,-1 2-3 0,2-1 3 0,-6-1-1 16,0 0-3-16,8 4-4 0,-7-3 6 0,-1-1-1 15,3 4 0-15,-3-4 1 0,0 0-7 0,1 2 7 16,-1-2 0-16,0 0 1 0,0 0-3 0,0 0 2 16,3 3 0-16,-3-3-4 0,0 0-21 0,0 0-24 15,0 0-40-15,0 0-48 0,0 0-219 0,0 0-382 16,0 0 170-16</inkml:trace>
  <inkml:trace contextRef="#ctx0" brushRef="#br0" timeOffset="25698.8">14349 1056 133 0,'2'-2'134'0,"-1"-3"-16"16,3 1-8-16,0 1-12 0,-4-1-5 0,1 0 4 16,0 1-4-16,-1 3-1 0,3-4-4 0,0 0-3 15,-3 4-8-15,1-8-10 0,-1 6 2 0,0 2-6 16,1-5 5-16,-1 5-12 0,-1-9-5 0,1 6-2 16,0 3-4-16,-1-7-8 0,-1 2 5 0,0 2 3 15,0-1-5-15,2 4 4 0,-4-6-1 0,2 4-8 0,1-2-2 16,-3 0-9-16,1 2 1 0,-4-1 0 15,0 2-3-15,-2 1-4 0,9 0-4 0,-19 2 2 16,9 1-2-16,-2 2-1 0,-2-1-3 0,1 1 2 16,-2 2-6-16,6 2 0 0,-5-3-1 0,3 3 3 15,2-2-3-15,-1-1 0 0,1 3 3 0,2-2-5 0,1 3 2 16,1-3-2-16,-2 3-1 0,7-4 0 16,0 0 7-16,3 2-5 0,3-1-1 0,2 2-3 15,1-1 8-15,7-1-5 0,1 2 0 0,2-1-5 0,-2 1 7 16,3-1-3-16,-2-1 4 0,3 3-4 0,-2-3-1 15,-5 1 3-15,1-1 3 0,-3 2-7 16,-2-3-1-16,-1 0 2 0,-3 1 2 0,-1-2-3 16,-2 0 3-16,2 1-1 0,-4 0-2 0,2-2-5 0,-2 3 8 15,-1-1 1-15,-1-1-2 0,0 2 1 0,-3-2 1 16,-1 2-3-16,1-2 2 0,0 0 0 0,-1 2-3 16,0-2 2-16,0-1-2 0,-5 2 2 0,-1-1 2 15,2 1-2-15,-2 0-1 0,-1-3 1 0,2 2 1 16,-3 1 0-16,3-3 0 0,1 0 2 0,0-1 1 15,1 0-2-15,-2 1 3 0,3-1-4 0,0 0 0 16,2-2 6-16,-1 2-4 0,6-2-4 0,-7 0 5 16,7 0-1-16,-7 1-4 0,7-1 3 0,0 0-16 15,0 0-21-15,0 0-18 0,0 0-29 0,1-10-24 16,5 6-43-16,-2 1-26 0,1-2-130 0,0-2-329 16,-1 1 145-16</inkml:trace>
  <inkml:trace contextRef="#ctx0" brushRef="#br0" timeOffset="26216.28">14486 1302 28 0,'0'0'166'0,"0"0"-15"0,0 0-9 15,3 5-11-15,-3-5-11 0,0 0-11 0,0 0-7 16,11-4-9-16,-11 4-9 0,13-2-13 0,-8 2 1 16,8-3-9-16,-5 3-7 0,1-3-7 0,-3 2-3 15,7-3-6-15,-3 2 0 0,5-2-5 0,-3-1-4 16,-1 3-2-16,1-3-7 0,-1 0 1 0,-1 1 0 16,1-2 1-16,-2 0-3 0,2 0 8 0,-6 0-8 15,3 1 0-15,-5 0 6 0,0 0 1 0,0-1-1 16,-2 0-6-16,-1 2 2 0,0-2-8 0,-1 1 0 15,-3 2-1-15,0 1 1 0,-1-3-7 0,1 1 5 16,-4 3-4-16,0-1 2 0,0 2-4 0,0 0 3 16,1 0-3-16,-2 0 0 0,1 0 5 0,2 0-7 15,-6 3 4-15,3 3-3 0,0-1-2 0,-1-3 1 16,4 3 2-16,1 0 1 0,-2 0-6 0,2 0 1 16,0 3 3-16,0 1-7 0,1-4 3 0,0 2 4 0,2 0 0 15,-1 5-3-15,3-5 4 0,-1-1-5 0,1 1 6 16,1-1-3-16,3 5 1 0,-3-5 0 15,3 0 2-15,0-1-2 0,0 2 5 0,2-2-3 16,-3-2-1-16,2 3 0 0,0-3 2 0,0 1-4 0,2-1 6 16,1-2 3-16,-3-1-7 0,2 2-2 0,1 2 5 15,-1-6-1-15,3 0-5 0,3 4 1 0,0-4 0 16,-2 0-3-16,7 2 6 0,-4-1-5 0,4-3-2 16,-6 3-16-16,2-1-17 0,-4 1-24 0,3-3-32 15,1 0-23-15,-4 1-40 0,1 0-167 0,-3-5-345 16,1 2 152-16</inkml:trace>
  <inkml:trace contextRef="#ctx0" brushRef="#br0" timeOffset="26850.36">14977 1016 43 0,'0'0'131'0,"0"0"-4"0,0-3-1 16,0 3-7-16,3-5-6 0,-3 5-4 0,0-3-10 15,0 3-9-15,0-7-4 0,0 7-11 0,0 0-8 16,0-4-12-16,0 4-1 0,0-3-12 15,0 3 4-15,0-5-5 0,0 5-6 0,0 0-4 0,0 0 0 16,-3-2-8-16,3 2 16 0,0 0-8 0,0 0 3 16,3-6 0-16,-3 6 1 0,0 0 9 0,0 0-6 15,-3-4 1-15,3 4 2 0,0 0-7 0,0-5-1 16,0 5 3-16,0 0-4 0,0-5-5 0,0 5 4 16,0 0-1-16,0 0 0 0,0 0 1 0,-1-5-2 15,1 5-2-15,0 0-7 0,0 0 5 0,0 0-5 16,0 0-2-16,0 0 1 0,0 0-4 0,0 0-5 15,0 0 2-15,0 0 0 0,0 0-5 0,-3-3 1 16,3 3-4-16,0 0 5 0,0 0-2 0,0 0 1 16,0 0-3-16,0 0-1 0,0 0 3 0,0 0-6 15,0 0 4-15,0 17-1 0,3-13-1 0,-3-2-6 16,1 4 9-16,-1 2-4 0,0-3 1 0,0 2 2 16,0 1-4-16,3 4 10 0,-1-2 8 0,-1 2-1 15,2 1 1-15,-2-2-2 0,2 3 3 0,-3-1-6 16,2-1 6-16,2 5-6 0,-1 0 2 0,-2-4 2 15,2-3-2-15,-1 5-4 0,-1-1 3 0,2-2 0 16,1-2-6-16,-2 1-1 0,-1 0 1 0,1 1 0 16,0-4 4-16,1 1-6 0,-2-2-1 0,1 1-1 15,0-2 1-15,-1 2-1 0,1-4 0 0,-1 4-1 16,0-5 1-16,2 0-5 0,-2 5 6 0,0-5-7 16,4 0-15-16,-3-1-13 0,-2-2-21 0,3 2-23 0,-3-2-21 15,6 5-18-15,-6-5-35 0,11-2-33 16,-11 2-169-16,12-4-379 0,-5 3 168 0</inkml:trace>
  <inkml:trace contextRef="#ctx0" brushRef="#br0" timeOffset="27398.95">15409 1031 135 0,'1'-4'140'16,"2"0"-2"-16,-2-3-1 0,-1 4-12 0,1-3-15 0,-1-2 0 16,0 4-6-16,0 2 0 0,0-6-7 0,-1 4-5 15,-3-1-2-15,3-2-4 0,-3 2-6 0,-1 1-4 16,1-1 2-16,0 2-12 0,0 1-7 15,-1-3-4-15,-1 3-3 0,-3-1-8 0,4 1-1 0,-3 2-4 16,-1-3-7-16,2 3 3 0,0 0 0 0,7 0-5 16,-14-1 0-16,7 1-6 0,-1 1-3 0,1 2-2 15,1-1 1-15,-2 1-4 0,5-1-2 0,-3 3 1 16,1 0 0-16,0-1-5 0,1 2-1 0,2 2 5 16,-3 0-4-16,2 2 0 0,-1-2 0 0,0 6 2 15,2-3-1-15,-1 2 10 0,1-1-1 0,-1 3-4 16,1 1 6-16,3 1 0 0,-1-2-2 15,1-1 0-15,2 1 1 0,-1 2-5 0,0-5 0 16,1 3 1-16,-3 2-5 0,4-5 0 0,-1 0 3 0,0 7-4 16,-2-5 0-16,2-1 1 0,0 3 1 0,-3-3-1 15,3-1-6-15,0 0 6 0,0 4-4 0,0-7-2 16,-1 3 1-16,2 2 1 0,0-1-3 0,1-1 3 16,-1 0-2-16,0-3-1 0,1 3-3 0,-1-2 4 15,1-1 3-15,-3 0-6 0,2-2 4 0,1 2-3 16,-2-5 0-16,-1 1 2 0,1 2-1 0,-3-2-9 15,2 0-12-15,-2 0-16 0,2-2-22 0,-2 1-18 16,0-4-25-16,0 0-34 0,-6 7-42 0,6-7-56 16,0 0-116-16,0 0-374 0,-16-14 165 0</inkml:trace>
  <inkml:trace contextRef="#ctx0" brushRef="#br0" timeOffset="27651.66">15184 1296 101 0,'5'-2'131'0,"5"1"3"0,1-2-12 0,-1 1-11 16,1-1-7-16,-1 2-15 0,-2-2-9 0,0 0-1 15,2 2-4-15,0 0 0 0,0-3-17 0,1 3 1 16,-1-1-12-16,1 0-4 0,-2 2 0 0,2-3-12 15,-3 2-4-15,4 0 8 0,-3-1-6 0,2-2-10 16,-2 3 2-16,-1-2-22 0,1 2-37 0,1-3-43 16,-1 0-54-16,-5 0-75 0,5 3-227 0,-4-4 100 15</inkml:trace>
  <inkml:trace contextRef="#ctx0" brushRef="#br0" timeOffset="28316.43">16154 926 33 0,'0'-5'168'0,"1"0"-6"16,-2 1-15-16,1 4-4 0,0 0-7 15,0 0-16-15,0 0-10 0,-10-25-3 0,10 25-9 0,0 0-8 16,-14-10-10-16,14 10 3 0,0 0-10 15,-28-9-3-15,28 9 2 0,-21-3 0 0,21 3-6 16,0 0-8-16,-41-2 0 0,31 4-11 0,-3 0-2 16,0 2-3-16,4 0-3 0,2 1-6 0,-5-1-2 0,5 6-4 15,-1-3-4-15,1 3-1 0,0 0 2 0,2 4-4 16,0-4-4-16,6 2 1 0,-4 4 1 0,3 1-6 16,0-6 2-16,0 6 0 0,3-1-2 0,-1-4-1 15,1 1-1-15,1 1-2 0,2-2 1 0,-1 4-1 16,4-2 2-16,-4-3 1 0,4-2-4 0,1 0 0 15,-2 0-2-15,3 1-2 0,1 1 6 0,-3-5-6 16,0 3-1-16,1-2 2 0,-2-1-1 0,0 0-1 16,-3-2 1-16,-4 1-1 0,7-1-3 0,-4-1 3 15,-2 1 0-15,2-2 0 0,-1 2-3 0,-3-4 2 16,3 4 1-16,-1 0-3 0,-1-1 1 0,-1-3 3 16,0 5-6-16,0-5 4 0,-3 5 6 0,1-1-7 15,-1-1 1-15,-2-1 1 0,1 3 1 0,-1-2-3 16,-2 1 8-16,3-2-10 0,-1-1 4 0,-2 1 2 15,1 1-3-15,-2-2-2 0,-1 2 4 0,4-2 1 16,-3 3-5-16,0-3 4 0,1 1-6 0,-1 0 7 16,3-2-4-16,-4 3 3 0,4-3-5 0,5 0 1 15,-9 1-14-15,5 0-22 0,4-1-32 0,0 0-37 16,-9-2-48-16,8-3-53 0,1 5-123 0,1-10-356 16,1 5 159-16</inkml:trace>
  <inkml:trace contextRef="#ctx0" brushRef="#br0" timeOffset="28732.62">16219 914 77 0,'0'0'106'0,"10"-1"-12"0,-10 1-11 16,0 0 13-16,0 0 2 0,0 0 0 0,0 0 4 15,0 0-2-15,0 0-12 0,9 0-6 0,-9 0-8 16,0 0-13-16,0 0-5 0,0 0 1 0,0 8 1 16,0-8-5-16,-4 8 8 0,0-2-5 0,3 4-2 15,1 0 2-15,0-1-8 0,0 3-10 0,-5-2 14 0,8 3-4 16,-1 1-2-16,-2-2-5 0,0 3-2 15,0-3-6-15,0 0-3 0,4 5 1 0,-4-5-6 16,1 5 0-16,3-1-5 0,-4-4 2 0,1-1-3 16,2 2-1-16,-2-1-4 0,2-4-2 0,-2 4 2 0,-1-2-3 15,0-2-1-15,0-1-1 0,4 3 3 0,-4-4-5 16,-1 1 0-16,2-1 3 0,-2-2-1 16,2 0-2-16,-2 3 1 0,2-3 0 0,-1-4-10 15,-4 6-10-15,4-2-17 0,0-4-22 0,-4 4-24 0,4-4-21 16,-1 4-32-16,1-4-42 0,0 0-117 15,0 0-311-15,0 0 138 0</inkml:trace>
  <inkml:trace contextRef="#ctx0" brushRef="#br0" timeOffset="28990.22">16172 1131 53 0,'6'-5'155'0,"-1"2"-7"0,3 2-22 15,2 0-2-15,0-1-15 0,2 0-8 16,-1 2-11-16,1-2-8 0,2 1-11 0,-4-1-4 0,3 1-12 16,1 0 0-16,-2 1-8 0,0 1-5 0,0-1 0 15,-1 0-4-15,-1 0-10 0,1 0-11 0,-4 0-21 16,2 1-21-16,-2-1-20 0,-1 2-26 15,2-2-32-15,-1 1-98 0,-7-1-217 0,9-1 96 16</inkml:trace>
  <inkml:trace contextRef="#ctx0" brushRef="#br0" timeOffset="29486.34">16454 1111 157 0,'0'0'144'0,"0"0"-15"16,0 0-12-16,0 0-11 0,0 0-17 0,-4 4-4 16,3 0 0-16,1-4-7 0,1 7 3 0,-1-5-4 15,-1 4-10-15,1 0-15 0,1-1 13 0,-1 2 5 16,3 1 5-16,-3-2-7 0,-3 5-6 0,6-1-4 16,-3-1-5-16,-3 4-3 0,3-1-3 0,0-3-10 15,-1 0 3-15,1 0-4 0,0 0-5 0,1-2-8 16,-1 0 6-16,-1 0-3 0,2-1-5 0,-1-2 1 15,3 1 1-15,-2-3-3 0,3 1-7 0,0 0 7 16,1-3-1-16,-5 0-4 0,14-3-2 0,-6 0-2 16,2 1 1-16,-1-6-3 0,1 2 0 0,0-1-2 15,6-2-3-15,-7-2 1 0,2 4 4 0,-1-3-4 16,-1 1-5-16,-1 2 6 0,-1-2-5 0,1 0-2 16,-1 2 4-16,-1 0 0 0,0 0-3 0,-1 4 5 15,-1-1-5-15,0-2-2 0,-3 3 2 0,3 2-2 0,-4 1 4 16,4-3-4-16,-4 3 1 0,5-3-3 15,-5 3-1-15,0 0-3 0,0 0 7 0,0 0 0 16,0 0-3-16,0 0 6 0,-7 10-2 0,7-10 1 16,-6 7 1-16,5-4-1 0,1 0-3 0,0-3 0 0,-2 9 5 15,2-6-2-15,-3 1 1 0,3 1 2 0,0 0-4 16,0 1-1-16,1-1 4 0,1 4-3 16,-4-5-3-16,4 1 2 0,0-1 3 0,-1 3-3 15,2-1 1-15,0 1 3 0,-1-2-17 0,3 0-26 16,-1-1-21-16,1 1-38 0,0-2-24 0,4-3-39 0,0 3-135 15,-1-3-321-15,1-3 142 0</inkml:trace>
  <inkml:trace contextRef="#ctx0" brushRef="#br0" timeOffset="30683.09">16845 1134 55 0,'-4'2'138'0,"0"3"-12"16,2-2-6-16,-4 1-13 0,3 0-15 0,-1 2 4 0,0-1 6 16,2 2-11-16,-2 0-8 0,0-4-1 0,0 9-1 15,-2-5-13-15,3-1-9 0,1 2 0 0,-2-2-7 16,1 1-5-16,2 0-6 0,-3-1 0 15,3 0-5-15,-2 0-1 0,2-2-5 0,1 0-2 16,-1 0 1-16,-1 0 1 0,2-4-7 0,-2 2 4 0,2-2-4 16,5 4-12-16,-5-4 12 0,12-4 0 0,-6 2-7 15,-1-1-3-15,5-2-2 0,-1-2 0 16,0 2-2-16,0-3 2 0,5-1-4 0,-6-2-5 0,3 0 8 16,2-3-2-16,0 0-5 0,-3-2-3 0,-1 0 6 15,4-1-9-15,-4 1 7 0,-1 1-1 0,-2-2-4 16,1 0 4-16,-4 1-1 0,2 4 0 0,-1 1 5 15,-4-1 10-15,1 3 2 0,1-2-1 0,-2 1 4 16,-2 4-2-16,0 0 10 0,1-2-2 0,-1 3-4 16,-3 0-6-16,1 1-2 0,-3 0 1 0,3 1 3 15,-4 1-5-15,3-2 1 0,-3 4-4 0,1-3-2 16,0 3 6-16,7 0-3 0,-10 0-4 0,6-1 2 16,4 1 2-16,0 0-6 0,-14 1 2 0,10 2 1 15,3-1-2-15,-4 1-3 0,1 2 2 0,0-1 3 16,1 3-5-16,0-1 1 0,-1 3 2 0,0-2-3 15,-1 2-2-15,1-1 3 0,0 4-1 0,-2-4-1 16,2 2 5-16,0 2 5 0,1-3-6 0,-1 1 0 16,0 2 3-16,3-2-2 0,1 2-1 0,-3 0 3 15,3-2 0-15,1 2-4 0,-1-1 6 0,4-1 1 16,0 4-1-16,0-3 2 0,0-2-1 0,2 3-4 16,2-1 0-16,-2 0 2 0,1-1 1 0,0-1-5 15,2 1 1-15,1-3 0 0,-1-2-2 0,0 2 8 0,0-2-6 16,-1 0 0-16,0-1-2 0,2-1 0 15,-1 0 1-15,1-3-2 0,5 1 1 0,-3-2-4 16,-1 1-2-16,1-3 7 0,6 1-5 0,-9 1 2 16,1-3-4-16,1 1 4 0,-2-1-3 0,0 0-2 0,-1 1 5 15,-2 0-4-15,-2-2-2 0,1 4 3 0,-1-3-1 16,1 0-1-16,-1 0 3 0,-3 0-3 16,4 2 2-16,-2-2-4 0,-2 1 3 0,-1 3-3 15,4-5 1-15,-4 5 4 0,1-5-2 0,-1 2 1 16,0 3 0-16,3-3-3 0,-3 3 1 0,1-4-3 0,-1 4 3 15,0 0-3-15,0 0 3 0,0 0 4 16,0-5-4-16,0 5 6 0,0 0-1 0,0 0-3 0,-4-4 0 16,4 4 0-16,0 0 0 0,0 0 2 15,0 0 0-15,0 0-1 0,0 0-4 0,0 0-4 0,-14 5 9 16,14-5-6-16,-3 3 0 0,0 0 2 0,-4-1 2 16,6 0-3-16,-3 3 6 0,3 1-5 0,-3-3 0 15,2 2 2-15,-2-1 1 0,1 3-3 16,3-3-1-16,0 2 4 0,0-1-3 0,-1 1 1 0,2-2 3 15,-1 1 0-15,3-1-4 0,-3-4 6 0,6 5-3 16,-2-2-3-16,1-3 4 0,3 2 1 0,-3-3-3 16,5 1 3-16,-1-1-4 0,3-2-1 0,-1 1 3 15,-2-1 1-15,3-1-3 0,-1-1-2 0,1 2 3 16,-2-1-1-16,0-1 0 0,-1-2 1 0,-3 4 0 16,2-3 0-16,-3 5 0 0,0-3-2 0,-1 1-1 15,1-2 2-15,-3 3-10 0,0-1 9 16,-2 3-1-16,5-3 0 0,-2 1 1 0,-1-1-6 0,-2 3 7 15,0 0-2-15,0 0 1 0,3-3 2 0,-3 3-6 16,0 0 2-16,0 0 2 0,0 0-2 0,2-2 2 16,-2 2 1-16,0 0-2 0,0 0-1 0,0 0-2 15,0 0 5-15,0 0 1 0,0 0-5 0,0 0 0 16,-4 13 2-16,4-8 1 0,-1-2 1 0,1 3 0 16,-2 1-1-16,-1 1 0 0,3 1 3 0,0-1 2 15,0 2-4-15,1 2 2 0,1 0-2 0,0-1 1 16,-2 2 4-16,3-1-1 0,-1 5 0 0,2-3-2 15,0 3 3-15,-3-6-2 0,3 0 3 0,0 1-5 16,-4 0 2-16,4-2 0 0,-2 1 6 0,-2 0-8 16,0-4 4-16,0 3 0 0,0-3-4 0,-2 0 10 15,2-1-8-15,-3 0-8 0,2-3-29 0,-3 1-44 16,-1 0-52-16,3-2-88 0,-4 2-200 0,6-4-452 16,0 0 200-16</inkml:trace>
  <inkml:trace contextRef="#ctx0" brushRef="#br0" timeOffset="31825.23">15268 1735 108 0,'0'0'138'0,"0"0"-6"0,2-4 0 15,-2 4-2-15,0 0-2 0,0 0-1 0,-2-4 1 16,2 4-3-16,0 0-3 0,0 0 2 0,-1-4-2 16,1 4 3-16,0 0 1 0,0 0-1 0,-3-4-7 15,3 4 1-15,0 0-9 0,0 0-9 0,0 0-11 16,0 0-9-16,0 0-5 0,0 0-7 0,0 0-10 16,0 0-4-16,0 0-4 0,0 0-5 0,-5 15-5 15,4-8-4-15,-4 3-7 0,4-1-3 0,0 0-1 16,-2 2 1-16,0 0-5 0,2 1-2 0,0 1 1 15,2-3-3-15,-1 4-2 0,3-3 3 0,-3 1-6 16,2-3-2-16,4 3 1 0,-3-3-1 0,1 0-3 16,0 2 0-16,-2-2-2 0,2-4 0 0,-1 2 3 15,2 1-1-15,-3 1-3 0,3-6-2 0,-1 4-5 16,-1-2-26-16,1-1-21 0,-2-1-26 0,0 2-31 16,-1-2-27-16,-1-3-26 0,1 4-49 0,-1-4-211 0,0 0-453 15,0 0 201-15</inkml:trace>
  <inkml:trace contextRef="#ctx0" brushRef="#br0" timeOffset="32270.15">15210 1931 6 0,'-2'-4'222'16,"1"0"-6"-16,1 4-7 0,0-8-11 16,1 6-16-16,-1 2-19 0,3-7-14 0,-2 4-13 0,2-2-11 15,-1 3-14-15,1-1-11 0,3 0-11 0,-2-1-8 16,1 2-5-16,1-2-10 0,0 1-5 0,0 2-9 15,2-1-3-15,2-3-5 0,-4 3-4 0,7-1-2 16,-3 2-8-16,3-2-4 0,-3 2 5 0,1-1-8 16,1 2-4-16,-3 0-11 0,-1-2 0 0,1 2 0 15,-2 0-1-15,1 2-1 0,-3-1-5 0,2-1 4 16,-5 4 0-16,2-2-2 0,1 3 0 0,-2-3-3 16,-2 2 1-16,0 2 0 0,-1-2 2 0,0 1-4 15,0-1 4-15,0 3 0 0,0-3-1 0,0-1-2 16,3 2 3-16,-2-1-1 0,2-1 1 0,-1 1-2 15,2-1 3-15,3-3-1 0,0 4-1 0,2-4 3 16,-1 0-2-16,1 0-7 0,0-1 10 0,2-2-4 16,-1 0 1-16,0-1 2 0,-2-1-3 0,-1 3-2 15,0-6 14-15,-2 4 5 0,0-3 9 0,1-1 2 0,-4 1 4 16,-1 0-1-16,2 2-7 0,-3-2 2 16,0 2-2-16,0 1-4 0,-4 0-1 0,4-1-2 15,-4 1 0-15,2 1-2 0,-3 1-6 0,-1 0 1 16,0 1 0-16,6 1-2 0,-14 0-1 0,8 1 0 15,-3 2-3-15,1-2-16 0,2 1-26 0,1-1-28 16,2 2-32-16,-1-1-35 0,4-2-39 0,-2 4-49 16,2-4-170-16,0 0-419 0,0 0 186 0</inkml:trace>
  <inkml:trace contextRef="#ctx0" brushRef="#br0" timeOffset="33281.96">15965 1806 167 0,'6'-2'168'0,"-6"2"4"0,0 0-1 15,0 0 2-15,0 0-1 0,4-2-2 0,-4 2-12 16,0 0-14-16,0 0-10 0,1-3-6 0,-1 3-13 15,0 0-12-15,0 0-2 0,0 0-4 0,-5-8-3 16,5 8-8-16,-6-4-4 0,2 3-9 0,4 1-11 16,-10-1-2-16,10 1-7 0,-11 0-7 0,5 1-2 15,0 2-6-15,-4 0-4 0,-1 0 4 0,1 3-10 16,0-4-8-16,1 4 3 0,-1 1-3 0,-1 0 1 16,4-1-5-16,-1 0 1 0,4 0-4 0,-2 1-2 15,-2-3-1-15,4 3 1 0,3-2-1 0,0 2-4 16,-2-2 2-16,2 0-2 0,1 0 1 0,0 0-3 15,-3 0 3-15,6 0 0 0,-2-1-4 0,3-3 11 16,0 1-8-16,0 0 0 0,2-2-1 0,-6 0-1 16,14 0 3-16,-6 0-5 0,5-3 2 0,-3 1 0 15,0-1-3-15,3-3 2 0,-2 1 0 0,6-2 1 16,-6 2 4-16,0-3-9 0,0 1 4 0,-1 0-1 16,-2-3 1-16,2 1-1 0,-1 0-1 0,0 0-1 15,0-2 0-15,0 1 2 0,-4 0-4 0,3-1 0 16,-2 0 3-16,-1 1 0 0,-1-1-4 0,0-1 3 15,0 4 0-15,-3-1-2 0,2-1 2 0,-3 3 1 16,0-3-1-16,-3 0 0 0,2 3 0 0,-3 0 1 16,4 0-2-16,-4 2 2 0,0 0 2 0,2 0-2 15,-1-2 1-15,-2 0 2 0,1 5 0 0,-1-3-3 16,1 1 11-16,-1-1-10 0,1 3 0 0,-2-3-3 0,2 3 2 16,3-1-1-16,1 3 0 0,-4-1 0 0,4 1 0 15,0 0 0-15,-8-3 1 0,8 3-2 0,0 0 0 16,0 0 0-16,-5 7 1 0,3-4 2 15,-1 2-4-15,3-5-1 0,0 7 4 0,0 0-2 0,0-4 1 16,-4 3-3-16,4 3 16 0,0-1-13 0,0 0-1 16,4 4 0-16,-4-4 4 0,3 2-3 0,-1 1 0 15,-1 1 0-15,2-3 3 0,0 2-2 0,-1 1-1 16,2-1 2-16,1-1-2 0,-1 0 14 0,1-1-15 16,0 1 3-16,3-3-2 0,1 1 4 0,0-2-2 15,-3 0 0-15,3-1 3 0,0 1-2 0,4-2-3 16,-2-2 3-16,3 0 0 0,-2-1-2 15,1-1 0-15,-2 2 5 0,2-2 5 0,-2 0-14 0,-2-2 3 16,-1 2-2-16,-3 0 7 0,3-1-3 0,-8 1 0 16,10 0-2-16,-10 0-1 0,5-1 1 0,-5 1 0 15,0 0 0-15,9-1 0 0,-9 1-4 0,0 0 1 16,6 1 0-16,-6-1-2 0,0 0 2 0,4 2-2 16,-4-2 5-16,0 0-3 0,3 4 5 0,-3-4-6 15,1 4 6-15,-1-3-2 0,0-1-3 0,4 6 4 16,0-4-1-16,-3 2 2 0,3-1-3 0,2-1 2 15,-2 1 1-15,1 0-5 0,2 2-7 0,-2-4-5 16,0 2 5-16,4-1-1 0,-4-2 0 0,0 2 2 16,3-1 0-16,-8-1 1 0,12-3 5 0,-5 2-4 15,-2 0-2-15,-1-2 5 0,1 1 0 0,0-2 3 16,-1 0-4-16,-2 0 4 0,2 0 0 0,-4 4-3 0,3-8 2 16,-3 4 1-16,1-1 1 0,-2 0-3 15,-2 2 0-15,3 3 0 0,-5-7 1 0,1 4 7 16,-1 1-8-16,1-4 1 0,-3 6 0 0,-4-4 0 15,3 4 0-15,-4-2-1 0,3 1 0 0,-1 2 2 16,0 1-1-16,-2-1 1 0,2 2-20 0,-3-2-33 16,2 4-39-16,-1-2-53 0,3-1-62 0,-3 1-227 15,1 1-472-15,4-2 209 0</inkml:trace>
  <inkml:trace contextRef="#ctx0" brushRef="#br0" timeOffset="34465.86">17139 1780 63 0,'0'0'180'0,"5"-7"-6"0,-5 3-6 0,3 0-7 15,-1 2-14-15,-2-3-7 0,0 2-2 16,0 3-14-16,3-4-10 0,-3-1-12 0,0 5-6 0,0-6-8 15,0 2-10-15,0 4-7 0,-3-5-10 0,3 5 1 16,-2-2-7-16,2 2-5 0,-7-5 0 0,7 5-8 16,-6-2-2-16,-2 2-6 0,8 0-4 0,-9 2-1 15,4 1-1-15,-5 0-2 0,2 1-4 0,-1 1-3 16,4-1-3-16,-1 1 3 0,-2 0-7 0,-1 2 1 16,5 1-1-16,-1 1-1 0,3-2-1 0,-3-2-1 15,3 2 0-15,2 3 0 0,0-3-1 0,0 0-1 16,0-3 0-16,3 2 2 0,-2-2 0 0,4 0-2 15,-5-1 4-15,3 1-5 0,1-2 5 0,2-1 3 16,-6-1 2-16,13-1 0 0,-6 0-7 0,5-3 3 16,-3 0-5-16,2 0 6 0,1 0-6 0,-3-2 2 15,1 2-1-15,-1-3 1 0,0 3-5 0,-1 1 2 16,-3-1-1-16,0 3 1 0,0-1-5 0,-1-1 1 16,-4 3 2-16,0 0-3 0,11 5-1 0,-7-4 3 15,-1 3-3-15,-1 1 0 0,1 0 0 0,-3-1 3 16,2 2 3-16,0-1-6 0,0 1 1 0,0-1 3 15,-1-1-5-15,1 1-1 0,0-1 1 0,1 1 0 16,0-1 5-16,-2-1 0 0,2-1-1 0,1 1-2 16,0-1 3-16,-1 0 3 0,1 2-4 0,1-3 2 0,-5-1-5 15,10 0 2-15,-2 3 0 0,-8-3-3 0,11 0 4 16,-5 0 0-16,0 0-4 0,-1 1-11 16,3 0-23-16,-3-1-26 0,5 3-31 0,-5-3-31 15,3 0-38-15,1-1-34 0,1 1-157 0,-2 0-380 16,2-2 168-16</inkml:trace>
  <inkml:trace contextRef="#ctx0" brushRef="#br0" timeOffset="35532.22">17632 1702 128 0,'0'0'164'0,"3"-1"-7"0,-3 1-24 0,0 0-14 15,6-1-18-15,-6 1-4 0,0 0-12 16,5-2-11-16,-5 2 4 0,0 0-18 0,0 0-6 0,0 0-10 16,0 0-1-16,0 0-1 0,2 9-5 0,-4-6 6 15,2 4 11-15,-1-2-14 0,0 0-3 0,0 2 3 16,1 2-4-16,1 0-7 0,-4 2-1 0,5-4-2 15,-4 3 0-15,2-1-2 0,0-2-2 0,0 1-2 16,-1 0-7-16,2-1 5 0,-1-2-2 0,2 1-4 16,-2-2-3-16,0 0 5 0,1-1 0 0,-1 1 5 15,0-4 13-15,1 3 7 0,-1-3 0 0,0 0 1 16,0 0-3-16,10-1-5 0,-10 1-3 0,8-7-1 16,-2 2-2-16,0 0-4 0,4-2-5 0,-1 0 6 15,-2 2-9-15,1-2-1 0,0 0 1 0,1 1-2 16,-2 1-5-16,-2 0-3 0,4 1 6 0,-4 0 0 15,3 3-7-15,-4-2 1 0,0 1 1 0,-4 2-1 16,7-4 0-16,-7 4 0 0,4 0-3 0,-4 0-1 16,8-3 1-16,-8 3 2 0,0 0 1 0,10 3-2 15,-10-3-3-15,8 1 4 0,-4 0-3 0,-4-1-2 0,5 7 3 16,-3-4 0-16,2 3-1 0,-1-2 1 0,-2 0 1 16,2 2-2-16,-2 1 0 0,0-1 2 15,-1 0-2-15,1 0 3 0,-1 0-4 0,2 1 3 16,-2 2 4-16,1-4-6 0,-1 0 0 0,4 0 2 0,-3-2 1 15,0 1-1-15,-1 1 2 0,3-3 1 16,-1 1 1-16,-2-3-1 0,9 1 1 0,-1-1-1 16,-8 0-5-16,15-4 3 0,-6 0 0 0,-2 1 1 15,4-3-2-15,-1 3-1 0,-1-5 5 0,1 2-5 0,-2-1 2 16,1-1-1-16,0 1-1 0,-3 1 0 0,-2 1-2 16,0 0 3-16,0 1 4 0,0 1-4 0,-3-1-1 15,3 1 2-15,-4 3-4 0,6-4 1 16,-6 4-2-16,0-3 1 0,0 3-2 0,0 0-3 0,4-1 5 15,-4 1-2-15,0 0 3 0,0 0-3 0,0 0 1 16,0 0 1-16,3 8-1 0,-3-8 4 0,-3 7-1 16,3-7-1-16,-1 5-1 0,2-2 2 15,-1 2 0-15,-1-1-1 0,2 0 1 0,-1-1 0 0,3 3-2 16,-3-3 2-16,0-3 3 0,5 8-8 0,-1-7 6 16,1 2 3-16,1-1-1 0,2 1-4 0,-2-3 1 15,3 1 0-15,4 0 2 0,0-1-2 0,-1-2 3 16,0 1-1-16,2-2-1 0,3 1-5 0,-4-1 4 15,0-1 1-15,4-1-1 0,-3 0 1 0,3-2 2 16,-3 2-2-16,-5-2-4 0,2 0 5 0,1 1-2 16,-3 0 1-16,1-1 1 0,-1-1 2 0,-1 1-3 15,-3 0 6-15,0 2 11 0,0 0 3 0,0 0 3 16,-2 0 0-16,0 3-2 0,-1-2-4 0,0 0 1 16,-2 4 1-16,2-4-8 0,-2 4 4 0,0 0-5 15,-2-5-2-15,2 5 1 0,0 0-3 0,-5-3-1 16,5 3 3-16,0 0-6 0,-11 0 5 0,11 0-4 0,-9 3 3 15,4-3-2-15,1 2-3 0,-1 0 5 16,-1-1 2-16,0 3-3 0,1 0-1 0,1 0 7 16,-1-2-4-16,1 3-6 0,-1 5 4 0,1-4-4 15,-1 0 10-15,3 0-9 0,-2 5 0 0,0-5-2 0,3 2 2 16,-2 0-1-16,2-1 3 0,-2 4-1 16,-1-5-1-16,4 2-3 0,0-2 2 0,0-1-1 15,4 1 1-15,-1 0 6 0,2-1-3 0,-1 0-1 16,2 2 0-16,3-2-1 0,3-3-1 0,-2 1-3 0,3-1 0 15,-2 2-29-15,4-3-21 0,-2 1-23 16,1-1-33-16,4 1-31 0,0-4-19 0,0 1-31 16,1-2-32-16,-1 1-125 0,-4-1-373 0,1-1 164 15</inkml:trace>
  <inkml:trace contextRef="#ctx0" brushRef="#br0" timeOffset="36016.01">18662 1770 54 0,'-4'-5'197'0,"4"5"-12"16,-2-2-14-16,2 2-11 0,0-6-13 0,0 6-21 0,-4-2-5 15,0-1-11-15,4 3-5 0,-4-4-10 0,4 4-9 16,-5-2-8-16,-3 2-5 0,8 0-10 0,-11 0-1 15,11 0-4-15,-11 2-5 0,4 1-3 16,-6-1-2-16,4 2-6 0,0 2-3 0,2-2-3 0,-3 2 6 16,1 2-6-16,0-3-4 0,2-2-3 0,2 4-2 15,0-1-4-15,0 1-3 0,1-2 2 0,2 1-2 16,-1 0-5-16,2-2 6 0,-2 1-8 0,3 0 1 16,-1-2 0-16,2 2 4 0,3-1-8 0,-1-1 6 15,-3-3-4-15,7 0-2 0,-2 3-1 0,-5-3 5 16,13-1-5-16,-4-1-1 0,1-1-3 0,4-1 1 15,-5-1 1-15,0 0-2 0,5 1 0 0,-5-2-4 16,4 1 1-16,-3 2-2 0,-5 0 0 0,3-2 1 16,-3 4 1-16,-1 1-5 0,-4 0 1 0,10 1 3 15,-10-1 0-15,9 4-2 0,-9-1 1 0,3-2 2 16,-2 5-2-16,2-2 1 0,-6 0 0 0,6 2-1 16,-1-1-1-16,0 0 2 0,1 0-3 0,0-1 3 15,-2 1 1-15,2 0-1 0,-2-2-1 0,3 1 5 16,-2 1-4-16,1-2 0 0,1-2 1 0,1 2-2 15,2-1-26-15,-2-1-30 0,-5-1-31 0,10-2-31 16,-4 1-44-16,1-3-45 0,0 1-124 0,1-2-358 16,-1-2 159-16</inkml:trace>
  <inkml:trace contextRef="#ctx0" brushRef="#br0" timeOffset="36581.39">18859 1726 30 0,'0'0'143'0,"0"0"-18"0,0 0-6 0,0 0-19 0,0 0 4 16,0 0-10-16,0 0-5 0,0 0-6 0,0 0-2 15,0 0-8-15,0 0-13 0,0 0 11 0,0 0-5 16,0 0-4-16,0 0 2 0,0 0 7 16,0 0-11-16,0 0-1 0,0 0-6 0,0 0-3 0,0 0-2 15,0 0-8-15,0 0-4 0,-4 10-5 0,4-10-4 16,0 0-2-16,-1 7-3 0,1-7 1 0,-3 5 0 15,3 0-1-15,0-1 0 0,-1 2 3 16,1 0-3-16,0 2-4 0,-4-3-4 0,4 2 9 0,-1 3-7 16,-2-3 1-16,3 0 3 0,3 3-4 0,-3-3-2 15,1-2-1-15,-1 1-1 0,4-1 1 0,-4-1 5 16,5-2 11-16,-1 3 1 0,1-3-1 0,3-3-2 16,-2 3-2-16,3-3-1 0,2 0-3 0,0-2-2 15,0-1-2-15,1-1-3 0,-2 0 3 0,2 1 0 16,-1-2 0-16,-2 1 0 0,1-1-6 0,2 3-1 15,-6 2-1-15,3-2 0 0,-4 1 0 0,1 2 0 16,-6 0-2-16,12 1-1 0,-7 1-2 0,-1 0 3 16,0 1-2-16,0-1-1 0,-1 1 0 0,1-1-1 15,0 1-2-15,0-1 1 0,0 2 0 0,0-2-1 16,-3-1 1-16,-1-1 2 0,9 3 1 0,-5-2 4 16,-4-1 7-16,6 4-1 0,-2-4 0 0,-4 0-1 15,9 0 0-15,0 0 0 0,-3 0-4 0,1 0-3 16,-7 0 1-16,14 1-1 0,-8 0 0 0,0 1-1 15,2-2 0-15,-3 2 1 0,2-2-6 0,-2 3 4 16,-5-3-4-16,9 0 1 0,-7 2 1 0,2-1 2 16,-4-1-1-16,8 4-4 0,-8-4 4 0,3 1 2 15,-3-1-1-15,0 0-3 0,0 0 5 0,10-4-11 16,-8 0-34-16,1 1-32 0,-1-2-45 0,2-1-47 16,-3 0-49-16,2 0-162 0,-1-4-403 0,-2-1 179 15</inkml:trace>
  <inkml:trace contextRef="#ctx0" brushRef="#br0" timeOffset="36725.26">19146 1619 31 0,'-3'-4'208'16,"1"1"-3"-16,-1-1-17 0,0 2-17 0,3 2-12 0,-1-5-18 15,1 5-13-15,0 0-11 0,0 0-13 0,4-3-10 16,-4 3-10-16,0 0-9 0,0 0-7 16,0 0-6-16,15 5-5 0,-14-2-5 0,2 3-9 15,-1-3-29-15,1 2-34 0,-2 2-44 0,2-4-43 0,-1 2-48 16,-2 1-122-16,3-2-298 0,-2-2 132 0</inkml:trace>
  <inkml:trace contextRef="#ctx0" brushRef="#br0" timeOffset="37264.89">19304 1712 64 0,'0'0'241'0,"0"0"-22"0,0 0-18 0,0 0-17 16,0 0-24-16,0 0-10 0,1 5-13 0,-1-5-10 16,4 0-9-16,-4 0-10 0,5 6-13 0,-1-3-12 15,-3 0-2-15,5-1-9 0,-2 2-8 0,-1-1-7 16,1 0-5-16,-2 2-2 0,1-3-5 0,-2 2-8 16,-1 0 0-16,3-2-4 0,-3 3-4 0,1-3-3 15,-1-2-5-15,0 7-1 0,0-7 1 0,0 5-5 16,1-2-4-16,-1-3 6 0,0 0-3 0,2 2 2 15,-2-2-3-15,0 0 1 0,0 0-2 0,0 0 1 16,13-7-3-16,-7 6 1 0,0-1-6 0,3-1 4 16,0-1-1-16,1 2 2 0,-2 2-7 0,-1-3 0 15,0 3-2-15,-1-3-1 0,1 3-1 0,0 0-1 16,2 3 5-16,-4-3-2 0,-1 3-1 0,0-2-2 16,1 3 2-16,-5 0 2 0,5-2-1 0,-4 4 1 15,2-4 0-15,-3 3-3 0,1-1 1 0,-1 1 1 16,2 0-1-16,0-3-3 0,-1 3 2 0,2-2-2 15,-2 0 8-15,2 2-3 0,2-4 0 0,5 3-2 16,3-2 3-16,1 2-1 0,4 1-3 0,0 1 6 16,1 0-6-16,0-2 2 0,-1 4 0 0,-3 0-1 15,-1-1-1-15,-5 0 3 0,2 2-4 0,-5-1 0 0,1 0 2 16,-3 0-1-16,0 0-2 0,-2-3 3 16,-2 3 3-16,0 1-4 0,0-4 0 0,0 0 1 15,-2 0 2-15,1 0-3 0,-2 0 3 0,2-3 0 16,1 3 1-16,0-5-6 0,-3 5 7 0,3-5-4 0,-1 6 0 15,1-6 2-15,0 0-4 0,0 3-16 0,0-3-36 16,0 0-68-16,0 0-60 0,0 0-226 16,0 0-440-16,-9-14 195 0</inkml:trace>
  <inkml:trace contextRef="#ctx0" brushRef="#br0" timeOffset="37469.41">19759 1580 101 0,'0'0'183'0,"0"0"-11"0,0 0-17 15,0 0-6-15,0 0-7 0,-22 8-14 16,14-6-6-16,4 4-15 0,-2-1-9 0,-3 2-15 0,1-1-2 16,2 2-9-16,-5 0-9 0,0-1-6 0,2 0-22 15,0 1-53-15,-2-1-60 0,3 0-198 0,-1-3-298 16,2-1 132-16</inkml:trace>
  <inkml:trace contextRef="#ctx0" brushRef="#br0" timeOffset="38405.02">20055 1551 186 0,'-1'-4'179'0,"1"4"-18"0,0 0-10 15,-2-6-14-15,2 6-15 0,0 0-11 0,-6-3-11 16,6 3-9-16,-6 0-7 0,6 0 3 0,-12 0-7 15,3 0 6-15,3 3-9 0,-4 1-5 16,1-1-8-16,0 1 1 0,-1 4-8 0,-1 1 12 0,1-2-4 16,0 5-4-16,1 1-7 0,1-1-6 0,3 5 6 15,1 0 1-15,3 4-5 0,1 4-4 0,0-1-5 16,4-5-3-16,-3 1 1 0,4 5-6 0,3 0-6 16,-3-7 3-16,-1 1-3 0,0 1-4 0,1-4-4 15,-1 1 1-15,1-3-4 0,-3-2 1 0,2 0-1 16,-1 0-2-16,-1-2-3 0,1 4 4 0,-2-4-3 15,3 1-3-15,-1 0 1 0,-1-1 4 0,2-1-9 16,-3-1-4-16,-1-3-15 0,3 2-25 0,-3-2-35 16,1 0-33-16,0-1-23 0,-1-4-43 0,0 3-213 15,0-3-417-15,0 0 184 0</inkml:trace>
  <inkml:trace contextRef="#ctx0" brushRef="#br0" timeOffset="38628.81">19845 1811 31 0,'0'0'206'0,"4"-5"-16"0,3 2-17 0,-1 2-15 16,6 0-15-16,0-3-16 0,2 4-12 0,3 0-14 15,-2 0-7-15,-2 2-7 0,4 0-8 0,-2-2-6 16,-1 1-19-16,-2 1-23 0,-1 2-30 0,-3-3-29 15,-1-1-28-15,0 2-15 0,-2-2-27 0,0 1-29 16,-5-1-88-16,8 1-230 0,-8-1 101 0</inkml:trace>
  <inkml:trace contextRef="#ctx0" brushRef="#br0" timeOffset="39231.93">20124 1765 13 0,'0'0'143'0,"0"0"-25"0,0 0-1 0,0 0-4 16,0 0-1-16,0 0-12 0,-10 9-3 0,10-9-12 15,-2 4-2-15,0-1-9 0,0 1-1 0,2-4-2 0,-2 6-3 16,2-2-2-16,-2-2 0 0,-1 2 0 0,3-4-6 16,0 5-7-16,0-2-3 0,0-3-5 0,-2 7-1 15,2-7-4-15,-2 4-3 0,2 0-4 16,0-4 0-16,0 4-7 0,-2-1-2 0,2-3-3 0,2 6-1 15,-2-6 0-15,0 4-1 0,0-4-2 0,0 2 7 16,4 1 3-16,-4-3 4 0,0 0 2 0,0 0 0 16,15-4-2-16,-10 0-1 0,3 1 0 0,-3 1 3 15,4-2-4-15,-4 1-5 0,4-2 0 0,-2 4-3 16,-1-2 0-16,2 0-6 0,-2 2 4 0,2 0-5 16,-2-2-2-16,-6 3 2 0,14 2-9 0,-6-1 3 15,-2-1 0-15,3 1 1 0,-1 0-3 0,-2 1-1 16,2-2 3-16,3 1-1 0,0-1-4 0,0-1 3 15,3-2 2-15,-5 1-3 0,5-1 0 0,-4-3 1 16,-1 1 0-16,4-3-3 0,-4 3 2 0,3-2-1 16,-5-2 2-16,2-1-7 0,-5 0 6 0,1-2-3 15,-1 0 0-15,0 1-2 0,-4-5-5 0,2 4 7 16,0 1-4-16,-4-2 4 0,2 1 11 0,-6-1 2 16,5 7-4-16,-2-2 9 0,2 1-3 0,-3 2-6 15,-1 0 0-15,-3 1 0 0,2 1 0 0,1-1-1 16,1 1-2-16,-1 2-4 0,5 1 0 0,-12 0 2 15,12 0 1-15,-10 6 0 0,6-4 3 0,0 1-3 16,3 3-1-16,-3 0-3 0,2 0 5 0,-1 2 0 16,4 1 2-16,-1 1 4 0,0 2 10 0,4 0 9 15,0 3-6-15,1 1-2 0,-3-4 6 0,4 5-3 16,0-3-1-16,2 0 1 0,-3 2-2 0,0-4-8 16,-1 1 3-16,1 1-3 0,4 1 2 0,-5-5-4 15,0 2-4-15,0-2 0 0,-2-1-23 0,1 2-41 16,-2-5-44-16,-1 1-54 0,0-2-77 0,-4 2-215 0,2-4-480 15,-5-1 213-15</inkml:trace>
  <inkml:trace contextRef="#ctx0" brushRef="#br0" timeOffset="39985.57">20933 1426 150 0,'0'0'179'16,"5"-3"-7"-16,-5 3-17 0,0 0-10 0,3-2-16 15,-3 2-12-15,0 0-7 0,0 0-12 0,0 0-2 16,0 0 1-16,1 8 11 0,-1-3-6 0,0 0-1 15,0 1 1-15,1 4-12 0,-1-1-6 0,0 4 1 16,0-1-4-16,0 7-15 0,0-3-5 0,0 2 7 16,3 7-11-16,-1-6-4 0,-2 0-4 0,2 0-3 15,-2 1-6-15,0-2-7 0,1-1 2 0,1 1-3 16,0 2-3-16,-2-6-3 0,0-2 0 0,2 0 4 16,-2-2-10-16,0 2-1 0,0-4-5 0,0-1 0 15,2 2-4-15,-2-4 3 0,3 0-13 0,-3-2-24 16,0 2-17-16,0-5-34 0,0 0-51 0,0 0-56 0,0 0-234 15,0 0-451-15,0 0 200 0</inkml:trace>
  <inkml:trace contextRef="#ctx0" brushRef="#br0" timeOffset="40365.2">20769 1734 14 0,'4'-3'216'16,"1"1"-4"-16,3-3-5 0,-2 3-10 0,3-3-9 0,4 1-5 15,1 0-10-15,0 0-12 0,3-4-6 0,2 3-10 16,0-2-17-16,2 3-14 0,-2-4-6 0,-1 3-11 16,2 0-12-16,-1 0-8 0,-1 0-8 0,-4 2-8 15,0-2-8-15,0 4 0 0,-1-2 4 0,1 3-17 16,-1-2-5-16,-1 0-3 0,-1 2-2 0,-1 0-6 16,0 0-4-16,3 4 3 0,-1-1-4 0,0-3-5 15,-3 2 4-15,0 2-2 0,0-2-4 0,0 2 0 16,0 1-1-16,0 2-4 0,0-1 1 0,-3 1 0 15,2 2 1-15,0-1-3 0,-2 1-3 0,-2 1 4 16,0 2-3-16,-3-3-1 0,3 1 2 0,-3 2-2 16,2-3 1-16,-2-1-2 0,2 0 1 0,-2-2-1 15,-1-1 9-15,0 0-8 0,1-2 0 0,1 2-3 16,-2-2 7-16,0-3 1 0,1 4 0 0,-1-4 0 16,0 0-2-16,0 0-3 0,0 0 0 0,0 0 8 15,0 0-6-15,0-17-10 0,0 10-32 0,0 0-27 16,-1 0-41-16,-1-3-50 0,0-2-56 0,-1 0-228 0,-1-3-475 15,3 0 209-15</inkml:trace>
  <inkml:trace contextRef="#ctx0" brushRef="#br0" timeOffset="40543.97">21223 1500 239 0,'-3'-5'261'15,"2"1"-21"-15,1-2-23 0,0-1-15 0,4 4-21 16,-3 0-19-16,3 0-21 0,0 1-11 0,-4 2-11 15,14-2-13-15,-4 4-10 0,0-1-8 0,1 3-10 0,-2 1-10 16,2-2-9-16,-2 3-30 0,0 0-32 16,-1-1-24-16,1-1-32 0,-2 4-34 0,1-1-24 15,-2-2-21-15,2 0-42 0,-3 0-121 0,0 2-324 16,0-4 144-16</inkml:trace>
  <inkml:trace contextRef="#ctx0" brushRef="#br0" timeOffset="41298.59">21467 1632 42 0,'0'0'178'0,"0"0"-6"15,-1 7-4-15,-2-2-6 0,3-5-14 0,0 5-15 0,0-5-14 16,0 7-3-16,-1-2-12 0,-2 0-8 16,3-1-4-16,0 2-6 0,0-1-5 0,-1-1-7 0,1-1-11 15,0 2 2-15,0 0-10 0,0-5-3 0,0 7-3 16,0-3-4-16,0-4-6 0,0 5 0 0,1-2-7 15,-1-3 1-15,0 4 1 0,0-4 5 16,0 0-4-16,0 0-13 0,13-4 6 0,-4 1-3 0,0 2-3 16,0-4-9-16,1-1 8 0,0 4-3 0,-1-2-3 15,1-1-3-15,-3 2 0 0,-1 0-1 0,1 2-4 16,-1-2 2-16,0 2-1 0,-6 1-2 0,8 0-2 16,-8 0-1-16,8 4 0 0,-6-3 0 0,-2-1-3 15,4 7 0-15,-2-2 4 0,-2 0-2 0,2-2 3 16,-2-3-3-16,0 7 2 0,4-2 1 0,-3-1-4 15,2 1 3-15,-1-1-3 0,1 0-1 0,1-3 7 16,0 4-3-16,3-2 0 0,2-3 1 0,0 1-3 16,4-1 2-16,-2 2 1 0,1-5-2 0,-2 1 0 15,3 0-1-15,-3-1 0 0,3 3 4 0,-5-1-4 16,-2-3 0-16,0 4 3 0,2-1-5 0,-8 1 3 16,8-1 0-16,-3 1-4 0,-5 0 2 0,5-2-1 15,-5 2-2-15,0 0 1 0,0 0-2 0,6-3 1 16,-6 3 0-16,0 0 2 0,3 6-3 0,-1-5 2 15,-2-1 1-15,3 4-2 0,-1-1 0 0,-2-3 4 16,4 2-2-16,-4-2 0 0,9 3 1 0,-6 0 3 16,3-3-2-16,3 0 1 0,-1 0 0 0,2 2-2 15,0-4 0-15,1 2 3 0,0-3-1 0,-1 0-5 16,0 1 4-16,2-2 2 0,-3 1-5 0,1 1 2 16,-2-1-2-16,-1-1 4 0,0 1-1 0,-1 1-3 0,-2-1 6 15,4-1-3-15,-2 2-3 0,-1-1 2 0,-1 0 0 16,-1 2 0-16,-3 1-2 0,5-5 1 15,-1 1 0-15,-4 4 2 0,2-4 3 0,1 1 4 16,-3 3 2-16,2-4 2 0,-2 4 2 0,3-5 3 0,-3 5 1 16,1-3-3-16,-1 3 1 0,-1-6 1 0,1 6-2 15,-5-5-2-15,4 2 1 0,1 3-2 16,-7-3 1-16,2 0 1 0,-2 3-1 0,7 0-5 16,-13 1 3-16,5-2 3 0,3 4-6 0,-2 0 0 0,1 0 0 15,0-1 1-15,2 4-2 0,-3 0 1 0,6-1 3 16,-3 5-2-16,0 0-1 0,4-4 1 15,-1 4-1-15,2 0-2 0,2-3 1 0,-2 3 2 16,4-1 4-16,2 2-6 0,-1-2-4 0,4-1 5 0,1 0-3 16,-1-1-4-16,1-1-7 0,1 1-33 0,-1-3-42 15,7 2-42-15,-4-6-59 0,0 0-66 0,-1 0-168 16,6-3-447-16,-4 0 198 0</inkml:trace>
  <inkml:trace contextRef="#ctx0" brushRef="#br0" timeOffset="41639.44">22617 1601 83 0,'-6'4'172'0,"4"-1"-4"15,0 2-5-15,2 1 1 0,-1 2-5 0,-1 1-10 0,2 1-12 16,-1 0-9-16,0 0-5 0,1 0-15 0,-4-1-10 16,4 1-4-16,0 0-9 0,0-1-7 0,0 1-8 15,0 0-2-15,0 0-10 0,0-3-5 16,0-1-4-16,0 0-1 0,0-1-8 0,0 1-4 0,0-2-1 15,0-1-8-15,4 1 1 0,-4-4-23 0,1 6-31 16,-1-6-57-16,0 0-72 0,0 0-206 0,0 0-390 16,4-11 173-16</inkml:trace>
  <inkml:trace contextRef="#ctx0" brushRef="#br0" timeOffset="41848.47">22540 1506 137 0,'0'-6'207'0,"3"3"-20"0,-2 0-12 16,4-2-15-16,-1 1-21 0,0 2-11 0,1-1-14 15,2 3-10-15,0 0-11 0,-2-2-4 0,-5 2-10 16,9-1-9-16,-4 1-5 0,-5 0-8 0,12 1-10 16,-6 1-4-16,-1-2-6 0,-1 3-31 0,1 1-32 15,2 0-39-15,-4-1-39 0,3 0-50 0,-3 4-111 16,3-5-287-16,-1 3 127 0</inkml:trace>
  <inkml:trace contextRef="#ctx0" brushRef="#br0" timeOffset="42232.1">22750 1623 36 0,'0'0'161'0,"-4"5"-4"0,4-5-10 16,0 6-1-16,0-1-22 0,-1 0-7 0,-3 1 0 15,4 0-13-15,0 1-9 0,0-2-1 0,-2 3-10 16,2 1-7-16,0-3-6 0,-2 1-3 0,2 0-5 16,0 0-6-16,0-2-5 0,0 0-4 0,0 2-4 15,-1-5-6-15,1 2 1 0,0 1-5 0,0-5-3 16,0 6 1-16,0-6 9 0,1 5 7 0,-1-5 0 16,0 0-4-16,0 0-9 0,0 0-4 0,13-11 0 15,-7 5 0-15,2 2-6 0,0-3 1 0,-3-2-3 16,4 3-6-16,0 0-4 0,-3 0-2 0,1 1 2 15,-1 2-5-15,-1-1 0 0,-1 0 0 0,0 2 2 16,-4 2-4-16,5-2-2 0,-5 2-2 0,0 0 0 0,0 0 1 16,8 0 0-16,-8 0-2 0,1 7 3 0,2-2-6 15,0-1 5-15,-2 1 0 0,1 3 0 0,1-3-1 16,0-1 3-16,1 1-2 0,0 0-4 16,0 1 4-16,0-2-1 0,0 1-1 0,2 2 4 0,-3-5-6 15,1 2-16-15,0 0-25 0,-1-3-43 0,-3-1-48 16,10-1-65-16,-10 1-150 0,6-5-376 0,-6 2 167 15</inkml:trace>
  <inkml:trace contextRef="#ctx0" brushRef="#br0" timeOffset="42931.85">22972 1610 42 0,'0'4'151'0,"0"1"-6"0,0 0-8 0,0 1-8 15,-1 0-13-15,1 2-13 0,0-2-5 0,0 3 14 16,0 2-4-16,0-2-11 0,0-3-7 0,-3 6-5 16,3-2-7-16,0-3-10 0,-1 0-3 0,5 3-3 15,-4-3-10-15,0 1-4 0,1-2-3 0,-1 2-5 16,3-3 0-16,-2 0 7 0,-1 2 2 0,4-3 5 15,0-1-4-15,2-2 2 0,2 1-2 0,-2-2-6 16,3-1-8-16,0 0 4 0,4-3-5 0,-1-2 1 16,-1 1-2-16,-1-1-3 0,2-1 1 0,-2 1 1 15,-1-2-1-15,0-1-3 0,0-1 0 0,-2 3-6 16,0-1 2-16,-1 0 3 0,-2 3 2 0,2 0-3 16,-2-1 0-16,-3 2-1 0,3 1-7 0,0-2-1 15,-4 2 1-15,0 3 3 0,5-4-7 0,-5 4-1 0,0-5-3 16,0 5-2-16,2-2-1 0,-2 2-1 15,0 0 0-15,0 0-2 0,6-3 1 0,-6 3-3 16,0 0 0-16,10 3 1 0,-10-3 0 0,9 5-1 16,-4-1 0-16,-1-2 0 0,1 1 0 0,3 2-1 0,-3-3 2 15,0 3 0-15,3-2-3 0,-2 1 7 0,-1 0-7 16,0-2 1-16,2 1-3 0,-2-2 0 16,0-1 4-16,3 0 0 0,-2 0 0 0,-1-1-1 15,2-2 3-15,-1 3-8 0,1-3 0 0,1-4 6 0,1 3-3 16,-4-1 3-16,4-1-2 0,-2 0-2 15,-2 1 3-15,1-1-2 0,-3-1-2 0,2 3 2 0,1 0 0 16,-5-5 0-16,1 4 2 0,0-2-3 16,0 1 2-16,-4 0-1 0,2 0 1 0,0 2-1 0,-2 0-2 15,0 0-2-15,-1 2 2 0,-1-2 1 0,-1 1 1 16,5 3 0-16,-11 0-2 0,11 0 2 0,-12 3-2 16,4-1 2-16,0 3-1 0,1 2 1 0,-2-2 0 15,1 5-2-15,0-3 1 0,2 3 2 0,-2-1-2 16,1 1 1-16,2 0 3 0,-2 1-3 0,2-1 0 15,0 0 3-15,-1 0 0 0,3-1-1 0,2 1-2 16,-2 0 3-16,3-1-3 0,3 1 3 0,3-1 1 16,-2 2-2-16,4-2 4 0,1-1-5 0,2-1-10 15,2 3-26-15,3-1-33 0,-5-3-41 0,4 1-32 16,4-3-48-16,-5-1-228 0,0 1-450 0,0-2 199 16</inkml:trace>
  <inkml:trace contextRef="#ctx0" brushRef="#br0" timeOffset="43283.96">23588 1618 10 0,'0'0'226'15,"-2"-4"-11"-15,2 4-13 0,-3-2-14 0,3 2-14 16,-2-4-17-16,2 4-11 0,0 0-13 0,-4-2-16 15,4 2-15-15,0 0-10 0,0 0-5 0,0 0-13 16,0 0-9-16,0 0-1 0,-8 6-8 0,6-3-5 16,2 2-1-16,-2 2-7 0,2 1-7 0,4 2-2 15,-4-2-1-15,1 2-4 0,4 0-2 0,-3 1-4 0,0-2-4 16,2 3 3-16,-3-3-5 0,3 1-3 16,0-3-3-16,-4 1 3 0,1-1 1 0,2-1-6 15,-3-2 2-15,0 0-6 0,-3 1 3 0,3 0 3 16,-1-1-3-16,-3 2-2 0,-1-4-2 0,1 2 2 0,-2-1 4 15,0 2-2-15,2-3 0 0,-1 1-1 0,1-1 4 16,0-1-6-16,4-1 0 0,-5 2 1 16,0 2-14-16,5-4-37 0,-5 1-47 0,5-1-62 15,0 0-243-15,0 0-428 0,0 0 190 0</inkml:trace>
  <inkml:trace contextRef="#ctx0" brushRef="#br0" timeOffset="43597.72">23660 1409 209 0,'0'0'240'0,"-1"-3"-28"0,1 3-18 0,0 0-20 16,0 0-18-16,0 0-15 0,14 8-15 0,-12-3-13 15,2 3-13-15,0 1-5 0,-2 3-11 0,1 0-8 16,-2-3-10-16,-1 2-4 0,0 3-1 0,0 1-5 16,-1-1-2-16,-2-2-4 0,1 0-6 0,-1 4-3 15,-2 1-4-15,3-1-7 0,-1-2-1 0,-1-1-1 16,4 3-3-16,0-2-2 0,-5 0-3 0,5-3 1 16,0 1-4-16,5 3-5 0,-5-3-7 0,3-2-34 15,-1-1-38-15,1 1-41 0,-2-3-41 0,-1 0-50 16,3-2-143-16,-1-3-370 0,0 0 164 0</inkml:trace>
  <inkml:trace contextRef="#ctx0" brushRef="#br0" timeOffset="43807.24">23633 1624 36 0,'1'-2'203'0,"4"-2"-26"0,3 1-12 16,0 2-18-16,6 0-16 0,4-2-13 0,2 1-9 0,2 2-13 16,6 0-9-16,-6 2-9 0,-2-2-9 15,3 2-6-15,-9-1-25 0,0 1-38 0,-1 0-43 16,0-1-33-16,-3-1-41 0,-5 2-97 0,2 0-232 0,-2-2 104 16</inkml:trace>
  <inkml:trace contextRef="#ctx0" brushRef="#br0" timeOffset="44682.28">23917 1618 65 0,'0'0'194'0,"0"0"-19"16,0 0-16-16,-3-3-15 0,3 3-11 0,0 0-10 15,0 0-13-15,0 0-14 0,0 0 1 0,0 0-9 16,0 0-7-16,0 0-7 0,0 0-9 0,0 0-2 16,-3 12 1-16,2-11-2 0,1 5 3 0,-4 2 4 15,-2-3-9-15,4 4-6 0,-2 2-6 0,1-2-6 16,-1 3-2-16,2-3-2 0,-2 3-3 0,0-2-5 16,0 1-1-16,3-5-4 0,-3 6 0 0,4-5-6 15,-1-2-2-15,-2 0 0 0,3 3 1 0,0-4-4 16,0 0 6-16,0-4-2 0,0 5 6 0,0-5 1 15,4 1-2-15,1 1-4 0,-5-2-2 0,12-4-2 16,-6 1-1-16,3-1-5 0,1-1 2 0,-2-4-1 16,1 5 0-16,2-3-3 0,-3 2 1 0,-2 1-1 15,0-1-2-15,-3 1-1 0,1 3 3 0,1-2-1 16,-1 2-6-16,-4 1 3 0,4-4-3 0,-4 4 2 0,6-3-2 16,-6 3-1-16,4-1 3 0,-4 1-2 15,0 0-2-15,0 0 4 0,7 8-4 0,-4-7 1 16,-1 2 4-16,0-1-3 0,-2 2-3 0,0 0 2 15,1 0 2-15,1-1 0 0,0 2 1 0,0-3 1 16,0 3-1-16,2-1 0 0,-1-1-2 0,1 0 1 16,4-1 2-16,-3 1 0 0,3 0-2 0,0-3 3 15,2 0-2-15,-1 0 2 0,1 0-1 0,2-1 2 16,-2-1-2-16,0 1-4 0,-2-2 3 0,-1 1-3 0,0-1 4 16,-1 2 0-16,0-3-2 0,0 3 3 0,-1 1-1 15,-1-3-2-15,1 0 1 0,-5 3-5 0,5-1 3 16,-5 1-1-16,4-3 0 0,-4 3 1 0,7-1 4 15,-7 1-7-15,0 0 3 0,11 0-1 0,-11 0 2 16,6 1-2-16,-1 2 1 0,1-1-2 0,-2 0-1 16,-4-2 3-16,9 3-2 0,-4-2 1 0,1 2 3 15,1-2 2-15,-2 1-2 0,0 0-2 0,3-1-1 16,0 0 6-16,-1 2-7 0,5-3 5 0,-2 0 3 16,0 1-1-16,2-1 4 0,-3 0 5 0,2 2 3 15,0-4 1-15,-4-1 1 0,5 1 2 0,-3-3 3 16,0 0 0-16,2 0 1 0,-3 0 6 0,0 0 9 15,-1-3-1-15,-1 2-4 0,1-2-7 0,-1-1 3 16,-2 0-5-16,1-1 0 0,0 0 2 0,-1 3-4 16,-4-1 3-16,1 1 2 0,1 0-4 0,0 1 0 15,-2 2 0-15,0-1-6 0,-2 2 0 0,-1-2-5 16,3 5 4-16,-4-4-6 0,-1 2-2 0,5 2-2 16,0 0 4-16,-14 4-4 0,10-2 2 0,-3 3 0 15,4-2-1-15,-3 2-6 0,1-1 3 0,-2 4 1 16,3 1-2-16,-2-3-4 0,1 1 3 0,2 0 0 15,0 1-1-15,0 2-1 0,-1-1 2 0,2-2 0 16,0 3-1-16,0-4-1 0,0 2 7 0,1-1-8 16,2-2-1-16,1 4-14 0,-1-4-20 0,2 1-16 15,0-1-21-15,1-1-28 0,3 1-27 0,3 0-36 16,-1-3-28-16,-1-1-32 0,2 3-214 0,1-2-473 0,1-4 209 16</inkml:trace>
  <inkml:trace contextRef="#ctx0" brushRef="#br0" timeOffset="45398.3">24678 1713 188 0,'0'0'185'0,"0"0"-9"0,-4-3-13 15,4 3-18-15,0 0-17 0,0 0-1 0,0 0-4 16,0 0-8-16,-1 9-10 0,1-6-6 15,0-3-11-15,0 7-4 0,0-5 0 0,0 5-2 16,0-1-3-16,1-2-5 0,-1 1-8 0,2 2-7 0,-2 0-5 16,2-1-6-16,-2 1 0 0,0-1-8 0,0-3-4 15,0 4-2-15,2-1-3 0,0 1-5 0,-2-4 0 16,4 2-3-16,-4-2-3 0,1 0 0 16,-1-3 7-16,0 3-8 0,0-3-2 0,4 2-3 0,-4-2 0 15,0 0 2-15,14-5-4 0,-10 2 0 0,1-1-4 16,0-1 2-16,5 0-5 0,-3 0 1 15,-1-1 1-15,2 0-2 0,-4 1-3 0,2-1 3 16,-1 3-3-16,-1-2-2 0,-1 3 2 0,-1-1 0 0,2 1-2 16,-4 2-3-16,5-3 4 0,-5 3-3 0,0 0 2 15,11 4 2-15,-8-1-2 0,0 0-2 0,0-1-4 16,1 3 7-16,-1-1 2 0,0 0-4 0,-1 0 2 16,4-1 0-16,-3 1 2 0,1 1-6 0,2-4 7 15,1 1-1-15,1 3-1 0,-2-5 3 0,1 0-1 16,-2 0 4-16,3 2-6 0,3-4 3 0,1-1-1 15,-1 3-2-15,2-5 0 0,-4 0 5 0,5 0-7 16,6-2-1-16,-3-2 2 0,1-1-1 0,-4 2 0 16,2-1 0-16,-4-1-1 0,0-4 2 0,-1 7-1 15,0-5 1-15,-5 0-2 0,4-1-1 0,-3-1 0 16,0-2 2-16,-3 2 4 0,0 5 4 0,-1-5 2 16,0 3 9-16,1 2 6 0,-4 0 7 0,0-1 6 15,0 5-4-15,1-1 6 0,-1-1-12 0,-1 2-2 16,1 2-2-16,0 3-2 0,0-6-5 0,0 6 1 15,-4-2-3-15,4 2-3 0,0 0 0 0,0 0-1 16,-15 6-5-16,11-2 2 0,0 1-2 0,-1 3 3 16,0-2-1-16,1 4-2 0,-1 0 0 0,3-1-2 15,-2 10 1-15,1-6 2 0,3 2-2 0,-1 1 1 16,1 1-2-16,-3-4-2 0,3-2 0 0,0 4 0 16,0 2 2-16,2-5-3 0,-2-2 3 0,1 1-1 0,-1-1 0 15,0-2-6-15,0 1 5 0,1-2 1 16,-1 1 1-16,0-3-2 0,1 1 2 0,-1-3-8 15,2 2-12-15,0 0-15 0,2-3-21 0,-2 1-34 16,3-1-42-16,2 0-56 0,0-1-60 0,0-2-184 0,2-1-463 16,1-1 206-16</inkml:trace>
  <inkml:trace contextRef="#ctx0" brushRef="#br0" timeOffset="45592.05">25138 1691 1 0,'9'-6'265'0,"0"4"-26"0,4 0-28 0,1 2-12 16,7-1-22-16,-1 2-20 0,0-2-24 0,-2 4-68 15,1-1-79-15,-4-3-97 0,-2 1-110 0,0-4-238 16,-8 2 105-16</inkml:trace>
  <inkml:trace contextRef="#ctx0" brushRef="#br0" timeOffset="67551.66">24997 13718 34 0,'0'0'185'15,"-2"-2"-13"-15,2 2-16 0,0 0-8 0,0 0-7 16,0 0-3-16,0 0-9 0,0 0-4 0,0 0-2 0,0 0 0 15,0 0-3-15,0 0-5 0,0 0-4 0,0 0-7 16,0 0-9-16,0 0-5 0,-5-2-8 16,5 2-6-16,0 0-10 0,0 0-5 0,0 0-5 0,0 0-3 15,0 0-5-15,0 0-5 0,0 0-8 16,0 0 2-16,7 11 1 0,-4-6-1 0,1-5-3 0,-1 3 1 16,-3-3 6-16,6 5 1 0,-2 1 0 0,0 0 2 15,2-4-11-15,3 5 4 0,-1 1-2 0,-1 1-3 16,3-2-6-16,-1 1 1 0,3 3-4 0,-2-2-1 15,3 2-3-15,2 1-2 0,-2 0-3 0,-3 0-1 16,4 1-3-16,-1-1 1 0,1 1-4 0,-2-3 1 0,-2 3-2 16,4 1 0-16,-5-6-3 0,-1 2 4 0,3-1 0 15,-3 0-1-15,-3-3 0 0,1 1-1 0,1-2 0 16,-4 0-1-16,1 0-2 0,-1-1 0 0,-1-1 2 16,0 1-3-16,0-1 0 0,2-1 4 0,-4-2-4 15,3 3 1-15,-3-3 1 0,1 2 0 0,-1-2 0 16,0 0-2-16,6 3 1 0,-6-3 0 0,2 3 0 15,-2-3-1-15,0 0 0 0,0 0-1 0,0 0-3 0,0 0 5 16,0 0-1-16,0 0 0 0,0 0-3 0,0 0-1 16,0 0-3-16,0 0-13 0,0 0-21 15,0 0-23-15,0 0-28 0,0 0-31 0,0 0-40 0,0 0-33 16,0 0-256-16,0 0-488 0,0 0 217 0</inkml:trace>
  <inkml:trace contextRef="#ctx0" brushRef="#br0" timeOffset="68362.97">25358 13791 45 0,'0'0'130'0,"1"-5"-2"0,3 3-11 15,-4 2-3-15,1-7-4 0,-1 2-13 0,0 5-1 16,0-5-3-16,3 2 0 0,-3 3-1 0,1-9-12 16,-1 6 1-16,0 3 0 0,0-6-5 0,0 3-3 15,0 3 0-15,0-5-4 0,0 5 0 0,3-5-4 16,-3 5-2-16,0-3-7 0,0 3-5 0,0 0-7 0,0 0-8 15,1-4 4-15,-1 4-1 0,0 0-6 16,0 0 2-16,0 0-3 0,0 0-3 0,0 0 4 0,1-5 0 16,-1 5 3-16,0 0-5 0,0 0 0 0,0 0-1 15,0 0-4-15,0 0 4 0,0 0 0 0,0 0-2 16,0 0 2-16,0 0-7 0,-16 9 13 0,8-5-1 16,4 2 0-16,-5 1 0 0,0-2-3 0,-1 4 1 15,-1 2 3-15,-5 1 1 0,1 0-6 0,-2 2-8 16,4-1-4-16,-3-2 9 0,2 2-4 0,-3 1 3 15,2-2-3-15,-3 0 1 0,0 3-7 0,2-8 2 0,-1 5-1 16,0 0 0-16,2-2 0 0,3-3-4 16,2 0 1-16,-4 1-1 0,5 0-5 0,-2-2 1 15,3 0 1-15,3-2-3 0,0 1-1 0,0-1-3 0,1 0 0 16,0-3 1-16,2 2 0 0,2-3-4 0,-5 5 1 16,2-2 0-16,3-3-3 0,-4 2 5 0,0 0-3 15,4-2-1-15,0 5-23 0,0-5-16 0,-1 4-31 16,1-4-26-16,0 5-37 0,0-5-28 0,1 5-64 15,-1-5-205-15,0 3-464 0,0-3 206 0</inkml:trace>
  <inkml:trace contextRef="#ctx0" brushRef="#br0" timeOffset="71762.97">25450 13996 49 0,'0'0'153'0,"0"0"8"0,0 0-12 0,0 0 0 16,0 0-6-16,10 0-7 0,-10 0-5 0,0 0-4 15,0 0-16-15,0 0-1 0,0 0-7 0,0 0-10 16,3-4 2-16,-3 4-4 0,0 0-6 0,0 0 0 16,1-3-2-16,-1 3-5 0,0 0-4 0,0 0-3 15,0 0-6-15,0 0-6 0,0 0-3 0,0 0-8 16,0 0-4-16,0 0-3 0,0 0-6 0,0 0-2 16,0 0-2-16,0 0-4 0,0 0-3 0,0 0-2 0,0 0-2 15,0 0-7-15,0 0 6 0,0 0-6 0,0 0-1 16,0 0 1-16,0 0-5 0,0 0 4 0,0 0 4 15,0 0 12-15,0 0 5 0,7 6 5 0,-7-6 5 16,7 5-2-16,1-4-2 0,1 2-1 0,0 1-4 16,3-1-4-16,1 0-2 0,0-1-5 0,1 0 4 15,0 1-3-15,0 0-2 0,-5-2-5 0,5 2 1 16,-1-2-5-16,-3-1 0 0,2 1-3 0,-6-1 0 0,2 0 0 16,-2-1-1-16,0 1 0 0,-6 0 3 15,8-3-8-15,-8 3-2 0,4-2 1 0,-3-1 5 16,-1 3-3-16,0 0-1 0,-7-7-2 0,1 5-16 0,-4-1-18 15,4 1-32-15,-2 1-36 0,-2-4-40 16,1 5-59-16,0-2-291 0,3-2-530 0,-3-1 235 0</inkml:trace>
  <inkml:trace contextRef="#ctx0" brushRef="#br0" timeOffset="74685.49">25471 14071 118 0,'3'3'145'0,"-3"-3"-11"15,0 0-8-15,0 0-4 0,0 0-6 0,0 0-7 16,0 0-8-16,0 0-3 0,0 0-11 0,0 0-11 15,0 0-5-15,0 0-1 0,0 0-9 0,0 0-2 16,0 0-7-16,0 0-5 0,0 0-9 0,0 0 0 16,0 0-8-16,0 0-2 0,0 0-1 0,0 0-1 0,0 0-6 15,0 0-4-15,0 0 0 0,0 0-3 0,0 0 4 16,0 0-5-16,0 0 5 0,0 0 8 0,0 0 8 16,0 0 1-16,0 0 0 0,0 0 4 0,0 0 4 15,0 0-4-15,0 0 0 0,0 0-3 0,0 0-4 16,0 0 2-16,0 0-2 0,0 0-2 0,0 0-6 15,0 0-2-15,0 0-3 0,0 0-1 0,0 0-3 16,0 0 0-16,0 0-2 0,0 0-1 0,0 0-5 16,0 0 4-16,0 0-1 0,0 0-1 0,0 0-1 15,0 0-2-15,0 0 0 0,0 0 1 0,0 0-1 16,0 0 2-16,0 0-1 0,0 0 2 0,0 0 7 16,0 0-2-16,0 0 3 0,-1 6 1 0,1-6 2 0,-4 6-2 15,3-4 0-15,0 1-3 0,-2 2 1 0,2 0-4 16,-2-1 4-16,2-1-4 0,-2 1-1 0,-2 2-1 15,4-2-2-15,-1 1 0 0,-1 0 0 0,3-1-2 16,-1-1-1-16,-1 0 1 0,0 1 0 0,2 0-1 16,-1 0-2-16,-1 0 4 0,2-4 0 0,-1 6-2 15,1-2 0-15,1-1-1 0,-1-3-2 0,0 8 5 0,2-4-5 16,-1-2 3-16,1 4 0 0,2-2-2 16,-2 1 4-16,5 0 2 0,-3-1 4 0,4 3-1 15,1-2 1-15,-2 3-2 0,5-3 1 0,-3 1 1 0,3-2-1 16,-1 2-2-16,0-1-4 0,-1 0 4 0,-2-2-4 15,1 3 3-15,-4-3-9 0,1 0 7 0,2-1 0 16,-4 0-4-16,1 1 4 0,-2-1-2 0,-1 0-1 16,-2-2 3-16,4 1 3 0,-4-1 0 0,0 0 3 15,4 4 0-15,-4-4 0 0,0 0-1 0,0 0 7 16,-8 4-3-16,8-4 2 0,-9 4 0 0,4-2 0 16,1-1 0-16,-2 1-3 0,2 1 1 0,-3-2 1 15,0 0-2-15,-1 2 3 0,0-2 3 0,1 2-3 16,-3-3 2-16,2 2-5 0,3 0 3 0,-1-1-3 15,-1 1-1-15,7-2 0 0,-9 1-3 0,9-1 3 0,-7 0-5 16,7 0 2-16,-8 0-1 0,8 0-1 0,-8-1 0 16,8 1-4-16,0 0-1 0,-9-2 0 0,9 2-5 15,-6-3-17-15,6 3-18 0,-5 0-24 0,5 0-24 16,-6-2-29-16,6 2-37 0,-3-3-43 0,3 3-268 16,1-5-501-16,-1 5 221 0</inkml:trace>
  <inkml:trace contextRef="#ctx0" brushRef="#br0" timeOffset="80825.68">9409 1224 67 0,'0'0'113'0,"0"0"-4"0,0 0-8 0,0 0-2 0,0 0-8 16,0 0-1-16,0 0-13 0,0 0-1 0,-2-10 6 15,2 10-14-15,0 0-7 0,0 0-12 0,0 0 8 16,0 0-1-16,0 0-12 0,0 0 2 0,0 0 0 16,0 0-3-16,-3-4 1 0,3 4 1 15,0 0-2-15,0 0 1 0,0 0-5 0,0 0 9 0,0 0-8 16,-4-2 2-16,4 2 3 0,0 0 0 0,0 0-3 15,0 0-5-15,-2-4-1 0,2 4-5 0,0 0-7 16,0 0 0-16,0 0 2 0,-4-4-4 0,4 4-4 16,0 0-1-16,0 0 2 0,0 0-3 0,0 0-2 15,0 0 2-15,0 0 1 0,0 0 1 0,0 0 0 16,-2-3 4-16,2 3-3 0,0 0 0 0,0 0-2 16,0 0 2-16,0 0-2 0,12-1-4 0,-12 1-1 15,12-1 1-15,-6 1-4 0,6-1 1 0,1 1-3 16,0-3 0-16,0 1 1 0,6 0-3 0,-2 0 0 15,-2 0 1-15,2 1-4 0,2 1 4 0,-1 0-3 16,-5-2-1-16,-2 2 1 0,1 0 0 0,-3 0-2 16,-1 0 0-16,0 0 3 0,-1 0-1 0,-7 0-5 15,9 0 4-15,-5 0 1 0,-4 0-7 0,0 0 7 16,6 0 0-16,-6 0-5 0,0 0 0 0,6 0 1 16,-6 0 1-16,2 5-2 0,-2-5 4 0,0 0-5 15,-2 7 3-15,1-4 1 0,1-3-1 0,-1 7-1 0,-2-3 4 16,2 0-4-16,1 2-4 0,-1-3 2 15,1 4 6-15,-1-2-2 0,-1 2 0 0,1-2-3 16,0 3 4-16,-1-2-3 0,0 1-3 0,-1 5 5 16,-2 0 1-16,0-2-2 0,-1 4 1 0,-1 1 2 0,2-5 1 15,-1 0-3-15,-1 5 4 0,0 1-5 0,0-6 1 16,2 2 2-16,-3 2-1 0,2-2-1 16,1-2 3-16,0 2-3 0,4 2-2 0,-3-4 3 15,1-2 0-15,2 4 0 0,-3-4-5 0,3 1 7 16,1-2-2-16,-3 1-2 0,2-4 2 0,2 6 3 0,-1-5-8 15,-1 0 4-15,1-1 2 0,-1 1-1 0,1-5-2 16,0 7 1-16,-4-2 1 0,4-5-4 16,0 5 3-16,0-5 0 0,0 6-2 0,0-6 2 0,0 4 1 15,0-4-1-15,4 5-2 0,-4-5 2 0,2 4 1 16,1-1-6-16,1-3-19 0,-4 0-24 0,5 2-41 16,-5-2-37-16,8 0-59 0,-8 0-152 0,7-4-364 15,-7 4 161-15</inkml:trace>
  <inkml:trace contextRef="#ctx0" brushRef="#br0" timeOffset="81663.01">9894 1367 33 0,'0'0'154'0,"0"0"-10"0,0 0-5 0,0 0-5 16,0 0-5-16,0 0-9 0,0 0 1 0,0 0-4 15,0 0-3-15,0 0-9 0,0 0-3 0,-3-11-5 16,1 7-10-16,2 4-7 0,2-6-5 0,-2 2-5 15,0 4-4-15,4-8-8 0,-4 4 0 0,3 1-7 16,-1-4-3-16,2 3-7 0,1 1-9 0,0 0 3 16,-1 0-7-16,1-1-6 0,-1 2 2 0,1 2 0 15,0-3-9-15,4 1 1 0,-9 2-2 0,10 0 0 0,-3 0-5 16,-1 0 0-16,3 2 4 0,-4 1-4 16,3-3-3-16,-3 0-1 0,3 6 2 0,-6-5-5 15,5 3 0-15,-2-2 4 0,-4 2-6 0,3 1 2 16,-3 0 2-16,0-1-1 0,-3 5 1 0,-2-5-3 15,1 3 2-15,1 0-2 0,-2 0 2 0,-1 0-1 0,0 1 0 16,-3 0-2-16,6-2-1 0,-2 0 8 16,0-2-4-16,0 0-6 0,0 1 6 0,3-2 0 15,-4-1-6-15,5-2 6 0,-1 4-2 0,-2-1 1 16,3-3-2-16,0 0 1 0,0 0 2 0,0 4 1 0,0-4-4 16,0 0 6-16,0 0-2 0,0 0-4 0,17-13 2 15,-11 10 0-15,3-2 2 0,1-2-4 16,3-3 1-16,-1 3 3 0,3 0-3 0,-4 0-2 0,5-2 1 15,-1-1 2-15,-5 2-3 0,4-4 2 0,0 4-2 16,-1-1 1-16,-6 4-2 0,4-4 3 0,-5 3-3 16,1 1-2-16,-1 0 5 0,-2 1 0 0,1 0-1 15,-4 1 3-15,3 1-4 0,-4 2 1 0,5-3-3 16,-2 1 0-16,-3 2 1 0,4-3 2 0,-4 3 1 16,0 0-5-16,0 0 2 0,1-2 0 0,-1 2-4 15,0 0 6-15,0 0-3 0,0 0 0 0,-8 9-3 16,7-4 9-16,0 0-2 0,-3-1-3 0,0 0 3 15,2 3-2-15,-1-2 3 0,-1 4-4 0,4-4 6 16,-5 3-6-16,5-1 1 0,-4 4 2 0,4-5-1 16,-4 3 1-16,3-3-1 0,1 1 1 0,-3 3 0 15,2 0-2-15,0 1 4 0,1-5-3 0,0 5 0 16,-5-1 1-16,5-3-2 0,1 0 4 0,-2 0-3 16,1 0 0-16,0-2 3 0,1-1 0 0,3 1-3 15,-4 1 1-15,1-1 3 0,0-2-4 0,2 3 3 16,-3-3-3-16,5 0 3 0,-2-1 0 0,2 1-4 15,-1 1 5-15,2 0-3 0,-1-1 2 0,-1-1-2 16,1 2-1-16,2 0-24 0,-2-1-22 0,1-1-21 16,-1 0-28-16,2-1-29 0,-2 1-27 0,0-2-29 15,0 3-124-15,-5-3-330 0,11 0 146 0</inkml:trace>
  <inkml:trace contextRef="#ctx0" brushRef="#br0" timeOffset="82046.1">10382 1499 166 0,'-7'-2'198'16,"7"2"-17"-16,-13 0-16 0,7-2-20 0,6 2-12 0,-5-1-15 16,5 1-8-16,0 0-12 0,0 0-13 0,0 0-5 15,0 0-11-15,-4 5-6 0,4-5-5 0,0 0-4 16,0 0-6-16,8 5-3 0,-8-5 1 15,4 2-3-15,-1 1-6 0,-3-3-3 0,7 2-3 0,-2 1 0 16,-4 1 0-16,3 1 1 0,4-2-2 0,-3 1-1 16,4 1-9-16,-1 2 2 0,-2 1 2 0,3-2-7 15,0 2-4-15,-4-3 4 0,3 3-1 0,-3 0-2 16,0-2-4-16,0 1 2 0,0 0-3 0,0 1-4 16,-5-4 1-16,2 2 6 0,-1-1 1 0,-4 1 7 15,2-4 8-15,0 4 10 0,-2-3 0 0,2 1 2 16,-3-3-4-16,-1 2-6 0,0 2-2 0,0-4 0 15,1 1-4-15,-1-1-1 0,5-1-6 0,-9 1-1 16,3 0-2-16,6-1 0 0,-11 0 0 0,11 0-11 16,-9 0-29-16,3-2-23 0,2-1-32 0,4 3-34 15,-9-3-44-15,4-3-31 0,1 1-171 16,-1-1-389-16,0-5 172 0</inkml:trace>
  <inkml:trace contextRef="#ctx0" brushRef="#br0" timeOffset="82203.9">10466 1436 110 0,'9'-5'182'0,"1"0"-6"16,3 0-8-16,-3-2-13 0,4 3-7 0,-1 0-18 15,4-1-11-15,-4 2-15 0,0 2-5 0,0 1-17 16,0-1-5-16,1 2-6 0,-5 3-12 0,3 0-48 16,-6-3-40-16,2 3-49 0,-3 0-65 0,-3 1-98 15,1-1-259-15,-3 0 115 0</inkml:trace>
  <inkml:trace contextRef="#ctx0" brushRef="#br0" timeOffset="83995.42">9857 1166 90 0,'0'0'95'0,"2"-3"-12"0,-1 0 4 16,-1 3-3-16,0 0 1 0,4-3 2 0,-4 3 3 0,0 0-12 15,0 0 2-15,0 0 7 0,0 0-12 0,0 0-12 16,0 0-6-16,0 0-4 0,0 0-4 16,3-5-9-16,-3 5-4 0,0 0-3 0,0 0-3 15,0 0-5-15,0 0-3 0,0 0-2 0,0 0-3 0,0 0 4 16,0 0-6-16,0 0-2 0,0 0-5 0,0 0-4 16,0 0 7-16,0 0-1 0,0 0-4 0,0 0 6 15,0 0-8-15,0 0-1 0,0 0 4 16,0 0 1-16,0 0-7 0,0 0 3 0,0 0-8 0,0 0 8 15,0 0-1-15,0 0-4 0,3 10 4 0,-3-10 3 16,0 3-8-16,0-3 2 0,2 7 2 0,-1-4-7 16,-1-3 15-16,2 5-8 0,-1-5-3 0,-2 7 1 15,1-7 14-15,1 7-8 0,-1-5 2 0,-1 3-2 16,-1-1 12-16,2 1-5 0,-1-1 1 0,0 0-5 16,2 2 6-16,-2 0 0 0,0-1-3 0,1 2 5 15,-2 1 0-15,1 1 0 0,-2-1-9 0,3-2 6 16,-1 5 4-16,0-2-2 0,1 0-1 0,0 1-2 15,0 1 1-15,1-2 0 0,0 3 1 0,-1 0 0 16,2 0-6-16,-2-1 8 0,2 1-4 0,-2 2-2 16,-1-5 2-16,0 3-1 0,1 0 3 0,0-2-2 15,-3 2 3-15,3-2-1 0,0 2-2 0,1 1 1 16,-2-2 2-16,1 0-1 0,1 1-1 0,-2-3 0 16,2 3 0-16,-1-2-3 0,2 1 1 0,-1-2 0 15,0 1 0-15,2 1-3 0,-3-2-2 0,1-1 0 16,0 2-4-16,1-3 5 0,-1 2-2 0,-1-1 1 15,1-1-2-15,-2 4 1 0,1-5 0 0,-1 2-1 16,-1-2-2-16,2-1 3 0,-2 1-3 0,2-2-1 16,0 0 5-16,-1 0-3 0,1 0-1 0,0-4 3 15,-2 5-5-15,2-5 1 0,2 5 1 0,-2-5-4 0,0 0 3 16,1 4 2-16,-1-4-1 0,1 3 1 0,-1-3-2 16,0 0 0-16,1 4-4 0,-1-4-4 15,0 0-9-15,0 0-9 0,0 0-13 0,0 0-17 16,0 0-18-16,3 2-22 0,-3-2-13 0,0 0-11 0,0 0-17 15,0 0-28-15,0 0-89 0,-12-9-273 16,8 8 120-16</inkml:trace>
  <inkml:trace contextRef="#ctx0" brushRef="#br0" timeOffset="84613.21">9812 1678 121 0,'0'0'115'0,"0"0"0"15,0 0-1-15,0-5-2 0,0 5-7 0,0-5-4 0,0 5-2 16,-3-4-3-16,3 4-7 0,-1-5-8 0,1 5-3 15,0 0-8-15,0-6-6 0,0 3 6 0,0 3-10 16,-1-6-8-16,1 6-6 0,0-5-3 0,1 1-1 16,-1 4 0-16,1-5 5 0,-1 5-5 0,0-7-5 15,-1 3-2-15,1 4-6 0,1-6 3 0,-1 3-10 16,-1-1 2-16,1 4-3 0,1-5-7 0,-2 0 4 16,1 5 0-16,-1-3-5 0,1 3 4 0,-1-5 8 15,1 5-10-15,0 0 3 0,0 0-3 0,0-7-1 16,0 7-4-16,0 0 0 0,0 0 4 0,0 0-8 15,0 0-2-15,0 0 1 0,0 0 0 0,0 0 0 16,0 0-2-16,0-2 2 0,0 2 1 0,0 0 2 16,0 0 3-16,0 0 1 0,0 0 2 0,0 0-1 15,0 0 4-15,0 0-9 0,0 0 4 0,0 0 0 16,0 0-3-16,0 0 1 0,0 0-1 0,0 0-1 16,0 0 0-16,2 15-9 0,-2-11 14 0,0 0-7 15,0 1-3-15,1 1 2 0,1-1 5 0,0 0 0 16,-2 2-5-16,2-2 7 0,4 2-1 0,-4-2 1 15,1 1-4-15,-2 0 2 0,2 2-2 0,-1-2-1 16,1-1 0-16,1 0 0 0,-2 0-3 0,1-3 3 16,-3 3-1-16,3-2-4 0,-1 0 2 0,0-2 1 15,0 4-1-15,-2-5 2 0,2 3-2 0,-2-3 4 0,0 0 1 16,3 4 5-16,-3-4 3 0,2 3 3 0,-2-3 4 16,0 0 3-16,3 2 4 0,-3-2 1 15,0 0 2-15,0 0 2 0,0 0 0 0,0 0-2 16,0 0-3-16,10-5-2 0,-6 4-6 0,2 0 1 0,-2-2-5 15,1 2 1-15,1-2-5 0,0 0 2 0,0 2-7 16,2-2 9-16,-3 1-8 0,2-1 1 16,-1 2-6-16,1-1 1 0,-3 0 4 0,0-1-3 15,1 2 1-15,-1-2 2 0,-4 3 3 0,7-1 3 0,-7 1-1 16,2-2 0-16,-2 2 9 0,5-2-13 16,-5 2-1-16,0 0-1 0,0 0-1 0,4-3-3 15,-4 3 0-15,0 0-1 0,0 0-7 0,0 0-19 0,0 0-21 16,0 0-33-16,0 0-40 0,0 0-48 0,0 0-58 15,0 0-226-15,0 0-485 0,0 0 214 0</inkml:trace>
  <inkml:trace contextRef="#ctx0" brushRef="#br0" timeOffset="106551.51">4379 1106 39 0,'0'0'82'0,"0"0"-7"16,0 0-2-16,0 0-10 0,0 0-1 0,0 0-14 15,0 0 5-15,0 0-2 0,0 0 9 0,0 0-8 16,0 0 1-16,0 0-1 0,0 0 3 0,0 0-5 16,0 0-5-16,0 0 0 0,0 0-6 0,0 0-9 15,0 0 2-15,0 0-3 0,0 0-5 0,0 0 4 16,0 0-6-16,0 0-6 0,0 0-1 0,0 0 4 16,0 0-1-16,0 0-9 0,0 0 9 0,0 0-11 15,0 0-5-15,0 0 4 0,0 0 4 0,0 0-6 16,0 0 4-16,0 0-2 0,0 0 1 0,0 0 4 15,0 0-7-15,0 0 3 0,0 0-9 0,0 0 5 16,0 0-5-16,0 0 0 0,0 0 4 0,0 0-3 16,0 0 8-16,0 0-1 0,0 0-8 0,0 0 7 15,0 0-4-15,0 0 4 0,0 0 2 0,0 0-5 16,0 0-3-16,-5 4 7 0,5-4-12 0,0 0 6 16,0 0-1-16,0 0-1 0,0 0-4 0,0 0 6 15,0 0 5-15,0 0-1 0,0 0-2 0,0 0-1 16,0 0-6-16,0 0 4 0,0 0 6 0,0 0-11 15,0 0 6-15,0 0-2 0,2 5 8 0,-2-5-7 16,0 0-5-16,1 4 4 0,-1-4-1 0,0 0 3 16,2 3 5-16,-2-3-1 0,1 4-1 0,-1-1 0 15,0-3-12-15,1 6 11 0,1-1 7 0,-2-1-13 16,-2 0 7-16,4-1-2 0,-2-3-1 0,-3 9 0 16,3-5-2-16,0-4 0 0,0 10 1 0,0-6 4 15,1-2-7-15,-1 3 16 0,2 1-6 0,-2-2-14 16,-2 1 10-16,2-1 0 0,0 1-17 0,-1-1 19 15,1 1 5-15,-1-2-9 0,1-3 0 0,1 9 3 16,-2-4-3-16,-1-1 1 0,2 0 0 0,-1-1 1 16,1 2-2-16,0-5 4 0,0 8 1 0,0-3-7 15,1-2-1-15,-1 1 5 0,0 1 1 0,2-2-15 0,-2-3 13 16,2 7 2-16,-2-3 0 0,2 0-5 16,-2-4-4-16,0 7 6 0,0-7-5 0,1 4 7 15,-1-4-2-15,0 3-1 0,0-3 8 0,0 5-6 16,0-5 0-16,0 0-1 0,0 3 0 0,0-3-2 0,0 0 5 15,0 0-3-15,0 0 3 0,0 4-1 0,0-4-1 16,0 0-4-16,0 5 3 0,0-5-1 16,0 0 4-16,1 5 1 0,-1-5-5 0,0 0-10 15,0 0 3-15,0 0-17 0,0 0-12 0,2 2-17 16,-2-2-28-16,0 0-113 0,0 5-211 0,0-5 93 0</inkml:trace>
  <inkml:trace contextRef="#ctx0" brushRef="#br0" timeOffset="107133.94">4307 1286 67 0,'0'0'71'0,"8"0"-7"15,-8 0 2-15,0 0-6 0,0 0 7 0,0 0-8 16,0 0-3-16,0 0-6 0,0 0 4 0,0 0-7 0,0 0-14 16,0 0 5-16,0 0-7 0,5-1-13 0,-5 1 11 15,0 0-4-15,0 0-7 0,0 0 2 0,0 0 1 16,0 0-5-16,5 5-3 0,-5-5-4 16,4 4 1-16,-4-4-2 0,2 1 4 0,-2-1-6 15,7 3 5-15,-3 0-6 0,-4-3-16 0,5 4 20 0,-4-2-1 16,3 1 1-16,-2 0-1 0,2-2-3 0,0 1 1 15,0 1-3-15,-2 2-2 0,4-2-1 0,-3-2 1 16,1 1 0-16,-1 0 3 0,2 0-4 0,-3 3 8 16,2-2-14-16,-1 0 4 0,1-2 4 15,-2 2-5-15,-2-3 6 0,4 1 0 0,-3 3-12 0,-1-4 11 16,0 0 7-16,0 0-3 0,3 4-2 0,-3-4 4 16,3 1-8-16,-3-1-3 0,0 0-6 15,0 0 9-15,0 0 2 0,1 4 4 0,-1-4 2 16,0 0-9-16,0 0 0 0,0 0 3 0,0 4-1 15,0-4-2-15,0 0-3 0,0 0-11 0,0 0-18 0,0 0-20 16,0 0-106-16,0 0-172 0,0 0 76 0</inkml:trace>
  <inkml:trace contextRef="#ctx0" brushRef="#br0" timeOffset="107427.8">4492 1221 67 0,'0'0'56'0,"0"0"3"0,0 0 0 0,0 0-7 15,0 0-8-15,0 0-4 0,0 0-1 0,-6 9-6 16,2-6-8-16,1-1 2 0,-1 1-6 0,-3 2 1 16,2 2-1-16,-4-2-1 0,0 2-3 0,1-2-3 15,1 1 2-15,-1 2-22 0,-1-3-30 0,0 3-63 16,0-1-107-16,-1-3 49 0</inkml:trace>
  <inkml:trace contextRef="#ctx0" brushRef="#br0" timeOffset="118388.15">5844 1143 31 0,'0'0'31'0,"0"0"4"15,0 0-9-15,0 0-5 0,0 0 8 0,0 0-12 0,0 0 1 16,0 0-1-16,0 0-3 0,0 0-5 0,0 0-2 15,0 0 2-15,0 0 1 0,0 0-2 0,0 0 0 16,0 0 8-16,0 0-10 0,8-2 10 0,-8 2-10 16,0 0 3-16,0 0 4 0,0 0-7 0,0 0 8 15,0 0-7-15,0 0 6 0,0 0-7 0,0 0 4 16,0 0-9-16,9 0 3 0,-9 0 6 0,0 0-11 16,0 0 7-16,0 0-3 0,0 0 6 0,0 0-9 15,0 0-2-15,0 0 6 0,0 0-5 0,0 0 3 16,0 0-2-16,4 3 0 0,-4-3 1 0,0 0 0 15,0 0-1-15,1 4 3 0,-1-4-3 0,0 0-2 16,0 0-1-16,0 0 1 0,0 0 8 0,0 0-8 16,-1 4 1-16,1-4 0 0,0 0-2 0,0 0 11 15,1 4-6-15,-1-4 4 0,3 2-2 0,-3-2-5 16,0 0 3-16,0 0 1 0,1 4-2 0,-1-4 1 16,0 0 3-16,0 2 0 0,0-2-4 0,0 0-5 15,0 6 13-15,0-6-9 0,0 0 8 0,0 5-4 0,0-5 6 16,-1 5-1-16,1-5-8 0,0 5 4 15,0-1 3-15,0-4-6 0,-3 6 0 0,3-2 3 16,0-1-2-16,0 3 1 0,0-6 4 0,0 8-7 16,0-3 5-16,3-2-3 0,-3 2-1 0,1 0 4 0,-1-1 2 15,0 1-7-15,3 0 7 0,-3 2-8 0,2-2 0 16,-2-1 4-16,0 1 6 0,-2 0-4 16,2-5 2-16,0 7 5 0,0-4-8 0,0-3-1 15,0 10 0-15,0-10-6 0,2 4 12 0,-2-1 0 0,0-3 2 16,1 6-3-16,-1-6 5 0,0 6-8 0,0-4 5 15,0-2-7-15,3 5 1 0,-3 0-3 0,0-5 4 16,1 5-5-16,-1-5-2 0,-1 4-1 16,1 1 1-16,0-5 12 0,0 7-8 0,0-7 1 0,-3 4-3 15,3-4 5-15,0 4-3 0,0-4-3 0,0 5 1 16,0-5-2-16,0 0 2 0,0 5-1 16,0-5 3-16,0 7-5 0,0-7 6 0,3 3 5 0,-3-3-10 15,0 4 3-15,0-4 3 0,0 0-4 0,1 5 1 16,2-3-1-16,-3-2-4 0,0 0 9 0,0 4-10 15,0-4 5-15,0 0 2 0,0 0-7 0,0 0-3 16,1 4-21-16,-1-4-4 0,0 0-87 0,0 0-130 16,0 0 58-16</inkml:trace>
  <inkml:trace contextRef="#ctx0" brushRef="#br0" timeOffset="118964.66">5825 1332 10 0,'0'0'86'16,"0"0"-5"-16,0 0-9 0,0 0-6 0,9-2-9 15,-9 2-4-15,0 0-9 0,0 0-1 0,0 0-3 16,0 0-5-16,0 0-4 0,0 0-3 0,0 0 3 16,0 0-9-16,0 0-5 0,0 0 6 0,0 0-5 15,8 0-3-15,-8 0 0 0,0 0 6 0,0 0-7 16,0 0 0-16,0 0-2 0,0 0-7 0,0 0 7 0,0 0-2 16,0 0 1-16,0 0-5 0,0 0 3 15,0 0-8-15,0 0 3 0,0 0 5 0,0 0-8 0,0 0 2 16,6 7-5-16,-6-7 3 0,4 2-1 15,-4-2 8-15,0 0-8 0,0 0 6 0,1 5-11 0,-1-5 13 16,3 2-1-16,-3-2-3 0,1 4 1 0,2 0-4 16,-2-2-2-16,3 1 2 0,-4-3 6 0,4 3-17 15,-4-3 16-15,4 4-7 0,-1-2 9 0,0 1-5 16,-3-3-3-16,5 5-3 0,-3-5 0 0,-2 0 8 16,6 3-7-16,-6-3-9 0,3 1-11 0,-3-1-23 15,0 0-20-15,6 1-72 0,-6-1-148 0,0 0 66 16</inkml:trace>
  <inkml:trace contextRef="#ctx0" brushRef="#br0" timeOffset="119309.51">5946 1320 68 0,'0'0'69'0,"0"0"1"0,0 0-4 16,2-4-4-16,-2 4-6 0,0 0-4 0,0 0-8 16,0 0-4-16,0 0-4 0,0 0 0 0,0 0-7 15,0 0 7-15,0 0-14 0,0 0-3 0,-8-2 1 16,8 2-5-16,0 0-2 0,0 0 5 0,0 0 1 15,-9 9-13-15,7-7 5 0,-1 0-2 0,1 1 5 16,-2-1-7-16,1 0-3 0,1 3 8 0,-1-2-10 0,3-3 4 16,-5 5-7-16,0-2 1 0,2 1 2 15,-1 1-1-15,2-3 4 0,-2 3 5 0,0 0-8 16,2-2-13-16,-1-1-25 0,-1 1-104 0,-2-1-149 16,2 0 66-16</inkml:trace>
  <inkml:trace contextRef="#ctx0" brushRef="#br0" timeOffset="-117027.9">1707 1760 12 0,'0'0'78'0,"0"0"-8"16,0 0-7-16,0 0-5 0,0 0 3 0,0 0-12 16,0 0-1-16,-4-2-3 0,4 2 3 0,0 0-4 15,-4-2-4-15,4 2-1 0,0 0 4 0,0 0-4 16,0 0-8-16,0 0-2 0,0 0-3 0,0 0 8 15,0 0-4-15,0 0 1 0,0 0-15 0,0 0 8 16,0 0-5-16,-3-5 2 0,3 5 3 0,0 0-3 16,0 0-4-16,0 0 4 0,-2-3-2 0,2 3-8 15,0 0 8-15,-7-2-1 0,7 2 4 16,0 0-2-16,0 0-4 0,-6 0 6 0,6 0-4 0,0 0-3 16,-5-3-1-16,5 3-8 0,0 0 13 0,0 0-8 15,0 0-2-15,0 0 2 0,-4-3-1 0,4 3 0 16,0 0 7-16,0 0-7 0,0 0-5 0,0 0 2 15,-5-1-2-15,5 1 2 0,0 0-4 0,0 0 8 16,0 0-7-16,0 0 8 0,0 0 6 0,0 0-1 16,0 0 6-16,0 0-6 0,0 0-3 0,-5-3-6 15,5 3 0-15,0 0 8 0,0 0-7 0,0 0 0 16,0 0-1-16,0 0-1 0,0 0-1 0,0 0 1 16,0 0-6-16,0 0-1 0,0 0 4 0,0 0-2 15,0 0 2-15,0 0 5 0,0 0-6 0,0 0-2 16,0 0 1-16,0 0-3 0,0 0 5 0,0 0-2 15,0 0-5-15,0 0 14 0,0 0-14 0,0 0 7 16,0 0-2-16,0 0-4 0,0 0 3 0,0 0 7 16,0 0-3-16,0 0-2 0,0 0 3 0,0 0-3 15,0 0 0-15,0 0 4 0,19 4-5 0,-13-4 1 16,2 1 12-16,-3 1-10 0,3-4-3 0,2 2 3 16,2 0-4-16,-2 0 5 0,0-1-3 0,3 1-2 15,-4-1 0-15,4 1 3 0,-2 0 0 0,2-1-2 0,-3 1 4 16,2 0-5-16,-5-2-1 0,0 1 2 0,-1 1-1 15,-1-1 2-15,-5 1 1 0,14 1 1 16,-9-2-6-16,3 1 4 0,-3-3-3 0,0 3 2 16,4 0 0-16,-9 0-1 0,9-1-2 0,-4 1 3 0,3 1-3 15,-8-1 2-15,9-1-1 0,-4 2 1 0,-5-1 0 16,8 0 1-16,-8 0 1 0,5 0-7 16,-5 0-4-16,5 3-19 0,-5-3-3 0,4 1-9 15,-4-1-17-15,5 3-12 0,-5-3-28 0,0 0-30 16,1 3-93-16,-1-3-237 0,0 0 105 0</inkml:trace>
  <inkml:trace contextRef="#ctx0" brushRef="#br0" timeOffset="-116279.22">1763 1821 88 0,'-4'2'80'0,"4"-2"-4"0,0 0-5 16,0 0-11-16,-5 3-7 0,5-3-5 16,0 0-6-16,0 0 2 0,0 0-4 0,0 0 0 0,0 0-7 15,0 0-2-15,0 0 9 0,0 0-9 16,-10 0 2-16,10 0-2 0,0 0 2 0,0 0-1 16,-8 0-4-16,8 0-2 0,0 0 5 0,0 0-9 0,0 0-5 15,0 0 3-15,-9 0-4 0,9 0-3 16,0 0 3-16,0 0-9 0,0 0 3 0,0 0 5 15,-5 0-11-15,5 0 2 0,0 0 4 0,0 0-1 0,0 0-5 16,0 0 4-16,0 0 1 0,0 0 5 0,0 0 5 16,0 0 3-16,0 0 2 0,0 0 3 0,0 0-4 15,0 0 0-15,0 0-5 0,0 0 1 0,0 0-3 16,0 0 3-16,0 0 0 0,0 0-2 0,0 0-1 16,0 0-2-16,0 0 6 0,0 0-6 0,0 0-6 15,0 0 0-15,0 0 0 0,0 0-6 0,0 0 4 16,0 0-3-16,0 0 4 0,0 0-2 0,0 0 1 15,0 0-1-15,0 0 2 0,0 0-5 0,0 0 4 16,0 0-2-16,0 0-5 0,0 0 10 0,0 0-5 16,0 0-6-16,0 0 0 0,18 0 2 0,-18 0 4 15,0 0-3-15,9 2 3 0,-9-2-4 0,5 1 6 16,0 0-3-16,-1 0 6 0,-4-1 8 0,12 0-14 16,-6 2-4-16,-6-2 6 0,13-2-1 0,-6 2-7 15,0-1 3-15,0 2 0 0,0-2 0 0,-7 1 0 16,13 0 1-16,-7 0-1 0,1-1 1 0,0 1 0 15,-7 0 0-15,10 0 3 0,-10 0 0 0,9 0-2 16,-9 0-2-16,6 0-3 0,-6 0 2 0,7 1 3 16,-7-1-1-16,0 0-5 0,0 0 4 0,5 1 0 15,-5-1 3-15,0 0-6 0,0 0 5 0,0 0-1 16,0 0-3-16,0 0 1 0,0 0-1 0,4 3 7 16,-4-3-8-16,0 0 2 0,0 0 3 0,0 0-22 15,0 0-20-15,0 4-28 0,0-4-36 0,0 0-132 16,0 0-256-16,0 0 113 0</inkml:trace>
  <inkml:trace contextRef="#ctx0" brushRef="#br0" timeOffset="-109901.13">3929 1323 2 0,'0'7'9'0,"0"4"-5"15,0-2-5-15,0-3 6 0,0 1-5 0,0 1 4 16,-1-1-2-16,1 0 1 0,-3-1-3 0,3-1 5 16,0 4-2-16,0-2-4 0,0 0 8 0,0-4-4 15,0 5 5-15,3-3-1 0,-2 4 2 0,-1-5-5 16,4 3 0-16,-2 1 4 0,1-2-7 0,-2 2 6 15,3-3 1-15,-2 2-3 0,4 3 0 0,-3-3 2 16,3 0-6-16,-2-1 3 0,0 3-4 0,0-4 4 16,1 0-4-16,1 0 0 0,-3 0 2 0,1-1-3 15,0 1 2-15,-2 1 1 0,1-2 0 0,1 1-1 16,-2-1 2-16,2 1-5 0,-1-2-1 16,0 1 8-16,-1 1-5 0,2-2 3 0,2 2 0 0,-3-1 3 15,3 1-6-15,-2-2-5 0,-1-1-19 0,3 2-26 16,-3-1 11-16</inkml:trace>
  <inkml:trace contextRef="#ctx0" brushRef="#br0" timeOffset="-66574.1">1178 1984 11 0,'2'-3'50'0,"-2"3"1"16,0 0 1-16,0 0 0 0,0 0 2 0,0 0-2 0,7-2 6 15,-7 2-10-15,0 0-2 0,0 0 2 16,0 0-7-16,0 0-3 0,0 0-9 0,0 0 8 16,0 0-6-16,-3-6 3 0,3 6-9 0,0 0-3 15,0 0-1-15,0 0-8 0,-5 12 4 0,4-7-7 16,1 2 0-16,-2 1 4 0,1 0-3 0,1 3-5 16,1-1 4-16,-2 2-3 0,1 0-6 0,-1 0 2 0,1 0 6 15,0 3 3-15,-2-5-10 0,2 3 1 0,0 0 1 16,-1-6 2-16,1 5-5 0,0-5 5 15,0-2-6-15,0 3 3 0,1-3 5 0,-1 2-1 16,0-5-8-16,0 5 4 0,0-2-6 0,0-1 4 16,2-1 4-16,-2-3-8 0,0 5 15 0,0-5-7 0,0 4-1 15,0-4-28-15,0 0-19 0,0 0-22 0,-3 4-78 16,3-4-154-16,0 0 68 0</inkml:trace>
  <inkml:trace contextRef="#ctx0" brushRef="#br0" timeOffset="-64196.49">1166 2138 31 0,'9'-1'56'15,"1"1"3"-15,2 0-13 0,3 0 3 0,-2-2-7 16,6 0-6-16,0 0-1 0,2 0-6 0,-2-1-3 16,0 3 0-16,4-2-4 0,-1 1-1 0,7-1 0 15,-1 2-3-15,-6-1 0 0,0 1-7 0,1-1 3 0,4-2-1 16,-1 0-3-16,-4 2 1 0,-1-2-1 16,0 3-4-16,0-3 0 0,1 3 3 0,4-5-7 15,-4 3 12-15,6 1-2 0,-1-5 3 0,1 3 8 16,-7 1-12-16,9-3 7 0,0 4-6 0,0-3 7 15,0 0-5-15,-1 1 0 0,-2 0-2 0,2-1-3 0,1 4 5 16,-2-3-7-16,1-1 4 0,-1 1-7 0,2 2 5 16,-2 0-7-16,2-2 9 0,0 3-4 0,-3-2-6 15,1 2 0-15,-8 0 6 0,8-2 2 16,2 4-7-16,-7-2 1 0,-3 2-4 0,1-2 4 16,0 0-3-16,1 3 2 0,0-3 2 0,0 1-8 0,7-1 7 15,-1 1-1-15,3-1 1 0,-2 2 0 0,2-1 3 16,-2-1-2-16,3 1-6 0,-4-2 6 15,4 0-2-15,-5 1-2 0,4 1-3 0,-1-2 1 16,-3 2-2-16,2-1 5 0,2 0 3 0,-4 1-2 16,4-1-2-16,-3 0 4 0,0-1-3 0,1 2-1 0,0-1 0 15,-8 1 1-15,6 1 1 0,-4-2-1 0,5 3-1 16,-6-3 6-16,0 1-11 0,-1-2 7 0,1 3-3 16,-2 0 4-16,3-2-1 0,-1 1 0 15,-4 0 2-15,4-1-5 0,-2 0 4 0,2 1-1 16,-2 1-3-16,3-4-1 0,-1 2 1 0,5 2 6 0,1-2-5 15,-1-2 7-15,-7 4-5 0,2-2-5 0,6-2 1 16,-1 2 0-16,5-1 1 0,-2 0-2 0,-2-2 5 16,1 3 3-16,-1-1-5 0,3 1 2 0,-2 0 3 15,0 1-2-15,1-1-6 0,1 0-1 16,-3 2 1-16,-7-2 3 0,1 1-4 0,-4 0 15 0,4 2-14 16,-2-2 9-16,-1 0-1 0,2 2-5 0,-1 0-3 15,-3-2-2-15,3-1 5 0,-2 0-6 16,3 1 6-16,8-1 0 0,-2-1-2 0,0 2 4 15,1-3 2-15,1 2 3 0,2-3-11 0,-1 3 2 16,5-3 9-16,-3 2-1 0,0 1-3 0,0-3 3 0,-2 3-2 16,1 2 5-16,1-2-3 0,-9 0-4 0,5 1-5 15,3-1 3-15,-3 0 4 0,-9 1 0 0,4-1-2 16,5 0 0-16,-7 0-3 0,0 1 3 0,1-1-2 16,5 0 2-16,-5 0 0 0,-3-1-2 15,5 4-3-15,3-3 6 0,1-3-5 0,1 3 7 0,2 0 2 16,-3 0-4-16,3 0-3 0,1 1 1 0,-3 1 0 15,1 2 3-15,-2-4-3 0,1 3-3 0,-1-2 8 16,-1 3-1-16,-9-2 2 0,13-1-8 16,-2 6 2-16,0-5 1 0,-7 0-1 0,1 1-3 0,4-3 4 15,-5 1-10-15,6 1 11 0,-1-2-6 0,-7 4 3 16,1-1 0-16,7-4-6 0,-7 2 9 0,10 1-8 16,-2 0 11-16,1-1-3 0,-1-1 1 0,-1 0-6 15,-5 2 2-15,3 1-5 0,-4 0 7 0,1-2 1 16,-2 4-6-16,6-5 3 0,3 3-2 15,-10-3 5-15,3 4-3 0,-3-1-1 0,0-1 10 0,0 2-10 16,3-2 3-16,5 0-2 0,-9 0 4 0,12 0-4 16,-9-1-3-16,6 1 1 0,0-1 1 0,0 0-1 15,1-1-1-15,7 3 7 0,-9-3-2 0,1 2 3 16,1-1-10-16,1 0 9 0,-1 2-9 0,-2-1 3 16,1 1-5-16,-6-1-3 0,-2 1-5 0,1-2 5 15,7 0 9-15,1 2-17 0,0-1 2 0,1-1-3 16,3 0 2-16,2-1 0 0,1 3 3 0,-3-3-1 15,3 5 2-15,-1-4 9 0,1 0-5 0,5-1 2 16,-4 2 0-16,2 1-6 0,-2-2 8 0,2 0-4 16,-1-1 4-16,16 5 2 0,-14-6 2 0,-2 2 1 15,4 2 0-15,8-4 3 0,1 4-7 0,3-5 4 16,-4 4-2-16,-9 0 2 0,11-2-1 0,-10 0-3 16,10 0-1-16,0 0 4 0,-13 1 1 0,14 1-2 15,-1-3 2-15,3 2 0 0,-4-2-1 0,-10 1 0 16,13 0 3-16,-4 0-3 0,-11 3 2 0,12-3 0 15,-11 4-4-15,10 0 7 0,-12-2-9 0,4 0 10 16,-6 1-11-16,4 1 8 0,0 1-2 0,-2-3 0 16,-1 1 2-16,1 0-6 0,-1 2 6 0,-1 1-5 15,0-3 2-15,1 4 2 0,0-2 2 0,1-2-5 16,-1 4 4-16,3-4-2 0,11 4 0 0,-13-2 2 16,3-1 0-16,-3-1-1 0,15 5-1 0,-2-2 1 15,1-3-5-15,1-3 2 0,-15 1 4 0,13 0-1 16,-11 2 1-16,-3-3-4 0,-1-1 3 0,3 1-4 15,-4-3 2-15,0 2-1 0,-3 1 6 0,0-3 0 16,2-1-3-16,-2 3 3 0,-2-3-2 0,1 1 4 16,-3 1 0-16,1-2 5 0,-8 0-1 0,-3 2-3 15,2-2 8-15,0 2-8 0,-1-1 6 0,2 1 1 16,-2-4 2-16,2 4-4 0,-1-1-1 0,3 0 0 16,-2 0 0-16,7-3-4 0,0 6 5 0,0-2 0 15,-5 2-10-15,5 0 1 0,-6 0 3 0,-3-1 0 16,3 1-4-16,-1 0 0 0,-1 0 5 0,1 1-7 15,0-1 6-15,-1 0-4 0,2 0-4 0,-3 0 1 16,2-1 1-16,-1 1 1 0,2 0 4 0,0 0-3 16,7-1 0-16,-2 0 2 0,-7-1-7 15,0 1 0-15,1-3 4 0,2 2 0 0,-1 2-2 0,5-3 1 16,1 3 4-16,-9 0-5 0,3-3-6 0,4 1 5 16,-8 0 2-16,4-1 2 0,-3 1-2 0,-1 0-2 15,0-1 1-15,-4 1 2 0,-1 1 2 0,-2-1-3 16,2-2 3-16,-3 1-4 0,2 0 2 0,-2 1-4 15,0-2 4-15,1 1 0 0,1 1 3 0,-5-1-1 16,-1-1-9-16,-6 4 6 0,17-5-1 0,-11 2 6 16,-6 3-9-16,13-4 8 0,-13 4-2 0,10-3 7 15,-10 3-2-15,5-5-1 0,-5 5 0 0,5-2 6 16,-5 2 1-16,0 0-4 0,8-4-7 0,-8 4 6 16,0 0-2-16,0 0-5 0,0 0 6 0,0 0 0 15,5-4-7-15,-5 4 6 0,0 0-1 0,0 0-2 16,0 0-3-16,0 0 3 0,0 0-2 0,0 0-2 0,0 0-1 15,5-4 4-15,-5 4 3 0,0 0-4 16,0 0 5-16,3-3-6 0,-3 3 0 0,0 0 4 16,2-5-4-16,-2 5 3 0,0 0-1 0,4-5-1 15,-4 5-5-15,0 0 8 0,0 0-4 0,4-4-6 0,-4 4 8 16,0 0 2-16,0 0 4 0,-1-7 0 16,1 7 4-16,0 0 0 0,0 0-6 0,0 0 4 15,0 0 2-15,0 0-4 0,1-6 0 0,-1 6-3 16,0 0 0-16,0 0 0 0,0 0-3 0,0 0 6 0,0 0-3 15,3-4-1-15,-3 4-4 0,0 0 1 0,0 0 5 16,1-7 1-16,-1 7 5 0,0 0 1 0,1-5 4 16,-1 5-11-16,0-5 1 0,0 5 6 15,0 0-2-15,3-6-1 0,-3 6 8 0,0 0-1 0,0 0 3 16,0-6-12-16,0 6 6 0,0 0-6 0,0 0 3 16,0 0-9-16,0 0 2 0,0 0 8 0,0 0-12 15,0 0 5-15,0 0 4 0,0 0-5 0,0 0-5 16,-4 15 4-16,4-15 5 0,-1 13-5 0,-2-8-2 15,3 0 1-15,0-5 4 0,0 10-7 0,0-7 2 16,0-3 1-16,0 12 3 0,0-7-9 0,0-5 4 16,0 0-1-16,0 11 2 0,0-7 2 15,0-4-4-15,0 6 1 0,0-6 3 0,0 0-1 0,0 5-1 16,0-5 3-16,0 0-2 0,0 0-2 0,0 0 5 16,0 0 2-16,0 0 3 0,0 0 1 0,0 0 3 15,0 0 0-15,0 0 0 0,0-22-4 0,0 22 1 16,0-4-1-16,0 4-5 0,4-10 2 0,-3 6 1 15,2-1 1-15,-2 2-1 0,-1 3 0 0,0-9 2 16,4 6-3-16,-4 3 1 0,3-5-3 0,-3 5 1 16,0 0-3-16,2-5-2 0,-2 5 3 0,0 0-1 15,0 0-2-15,0 0-3 0,0 0-29 0,11 12-58 16,-5-7-185-16,-3 0-295 0,3 3 131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38:57.1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20683 15662 13 0,'0'0'192'0,"0"0"-12"0,0 0-12 0,-2-3-15 15,2 3-15-15,0 0-13 0,0 0-10 0,0 0-10 16,0 0-11-16,-2-5-6 0,2 5-4 0,0 0-5 15,0 0-2-15,0 0-2 0,0 0-3 0,0 0 0 16,4-4-5-16,-4 4-2 0,0 0 3 0,1-3-9 16,-1 3 1-16,1-4-5 0,-1 4-7 0,0 0 0 0,4-3-4 15,-4 3-6-15,0 0-2 0,0 0-4 0,0 0-4 16,0 0-3-16,0 0-3 0,0 0-2 0,0 0 0 16,0 0-4-16,0 0-15 0,0 0-25 0,0 0-22 15,0 0-26-15,0 0-34 0,0 0-50 0,0 0-207 16,0 0-394-16,0 0 174 0</inkml:trace>
  <inkml:trace contextRef="#ctx0" brushRef="#br0" timeOffset="101689.95">2040 897 27 0,'0'0'68'0,"0"0"-3"15,0-3-2-15,0 3-6 0,0 0-1 0,0 0-2 16,0 0-4-16,-1-5-6 0,1 5 11 0,0 0-11 16,0 0 8-16,0 0-17 0,0 0 4 0,0 0-2 15,0-5-1-15,0 5 1 0,0 0-3 0,0 0 2 16,0 0-6-16,0 0 3 0,0 0 6 0,0 0-7 16,0 0 9-16,0 0 4 0,0 0-4 0,0 0 5 15,0 0-1-15,0 0-3 0,0 0 1 0,0 0-6 16,0 0 1-16,0 0-5 0,0 0-10 0,0 0 9 15,0 0-7-15,0 0-5 0,0 0-3 0,0 0-8 16,0 0 8-16,0 0-4 0,0 0-7 0,0 0-1 16,0 0 1-16,0 0 1 0,-4-16-8 0,4 16 3 15,0 0 8-15,0 0-12 0,0 0 6 0,4 19 3 16,-5-12-4-16,2-2 7 0,-1 1-5 0,1 1-4 16,-1 2 4-16,0 0-5 0,0-1 3 0,0 2 2 0,2-1 1 15,-2 3-3-15,-2-2 0 0,4 2-1 16,-1-2 1-16,-1 2-3 0,0-1 2 0,1 0 2 15,0 0-1-15,1 1 1 0,-2-2-3 0,0 1 1 16,0 0-4-16,0 0 1 0,0-1 3 0,0 5 1 0,1-7 4 16,1 3-4-16,0 1-1 0,0-4-6 15,-3 2 1-15,3 0 3 0,0-1-3 0,-2 1 8 16,1 0-2-16,0 2-3 0,1-4 6 0,0 0 2 16,-1 0-10-16,1-3 11 0,-2 3-6 0,0-2-5 0,0-2-3 15,0 1 11-15,1 1-9 0,-1-5 6 0,-1 4-6 16,2-1-9-16,-1 0 16 0,0-4-4 0,0 0 0 15,0 5 8-15,0-5-8 0,0 0 3 16,1 4 4-16,-1-4-6 0,0 0-4 0,0 0-22 16,0 0-20-16,0 0-34 0,0 0-38 0,0 0-129 0,8-9-266 15,-8 9 118-15</inkml:trace>
  <inkml:trace contextRef="#ctx0" brushRef="#br0" timeOffset="102442.41">1924 948 88 0,'0'0'87'0,"0"0"6"0,0 0-12 16,1-5-10-16,-1 5-5 0,4-3-7 0,-4 3-6 16,4-2-5-16,-4 2 7 0,4-4 6 0,-4 4-4 15,2-3-5-15,1 1 3 0,-3 2 5 0,1-3-2 16,-1 3 5-16,4-3-7 0,-4 3 0 0,0 0-6 16,5-5 2-16,-1 4-8 0,0-2-7 0,1 1 1 15,0 0-3-15,0-2-13 0,4 4 6 0,1-1-10 0,2-1 6 16,-2 2-2-16,3 0-7 0,-3 0 3 15,5 3-2-15,-5-3-10 0,2 4 6 0,2-1-5 16,-2 3 2-16,-1-2-4 0,-1 3 3 0,2 1-1 16,-2-2 4-16,0 2-4 0,-1 0 8 0,4-1-10 15,-5 2-1-15,-2-1 0 0,2 2-2 0,-2 1-4 16,-1-4 6-16,-1 4-1 0,-1-3 1 0,-1 5 8 16,-2-2-11-16,0-2 2 0,0 3-8 0,-2 0 7 0,-2 0 6 15,-1 2-5-15,-1-2 1 0,-1 5 4 16,-2-3-8-16,1-1 4 0,3-3-3 0,-4 4 10 15,4-4-5-15,-4 0-2 0,1 2-1 0,2-3-3 0,1 2 5 16,-3-2-3-16,3 0-1 0,-4 1-2 0,3 0 11 16,-1 0-10-16,1-1-3 0,0 1-3 15,-2 0 8-15,2-3 1 0,0-3 2 0,0 6 6 16,0-5-5-16,-2 0-3 0,3-1 9 0,0 0-2 16,-2-2-2-16,1 2 1 0,0-1-2 0,-1-1 9 0,2-1-2 15,5-1-2-15,-10 2 4 0,6-2-7 16,4 0-1-16,-10 2 6 0,10-2-7 0,-9-2 1 15,9 2-1-15,-5-2 0 0,5 2 1 0,-9-3-3 16,9 3-8-16,0 0 9 0,-4-2-2 0,4 2-2 16,0 0-27-16,-5-2-32 0,5 2-30 0,0 0-41 15,0-4-163-15,0 4-314 0,0 0 140 0</inkml:trace>
  <inkml:trace contextRef="#ctx0" brushRef="#br0" timeOffset="102865.94">2329 1170 46 0,'0'0'108'16,"1"7"-11"-16,-1-6-16 0,1 1 4 0,2 3 3 15,-2 1-9-15,-1-3-5 0,0 2-3 0,3 0-6 16,-6 0-3-16,3 0-1 0,0 2-9 0,3-2-2 15,-3-2-4-15,0 2-8 0,0-1 1 0,0 0 1 0,0 0-9 16,0-4-8-16,1 6 5 0,-1-2-8 16,0-4 2-16,-1 7-5 0,1-7 8 0,1 4-16 15,-1-4 4-15,-1 5 1 0,1-5 7 0,0 0-5 16,0 4-7-16,0-4-7 0,0 0 2 0,0 0 0 16,0 5-17-16,0-5-22 0,0 0-19 0,0 0-37 0,0 0-118 15,0 0-224-15,0 0 100 0</inkml:trace>
  <inkml:trace contextRef="#ctx0" brushRef="#br0" timeOffset="103089.33">2287 994 164 0,'1'-4'154'0,"0"0"-9"0,4 2-17 0,1-1-15 16,-1 1-7-16,1 0-10 0,-1 1-13 16,4 1-21-16,-9 0-23 0,13 1-23 0,-4-2-38 15,0 2-30-15,-3 1-43 0,-1 3-62 0,3-4-168 16,-3 4 74-16</inkml:trace>
  <inkml:trace contextRef="#ctx0" brushRef="#br0" timeOffset="103873.21">2632 1180 51 0,'0'0'111'0,"0"0"-5"16,0 0-8-16,9-3-9 0,-9 3 1 0,0 0-12 15,0 0 2-15,1-4-9 0,-1 4 10 0,-1-7-6 16,1 7 3-16,-2-4-11 0,2-1-5 0,-2 0-9 16,1 1 9-16,-2 0-11 0,2 0-4 0,-3-1 0 15,3 1-4-15,-3 1 0 0,1 1-9 0,1-2-3 16,2 4-5-16,-5-3-2 0,5 3-3 0,-8-4 0 16,8 4-2-16,-9 2 2 0,9-2-8 0,-10 0 2 15,5 2-3-15,-2 0-4 0,1 3 3 0,-3-2-6 16,1 2 0-16,2-1 2 0,-1 2-4 0,0-2 2 15,-1 5-3-15,3-3 0 0,-1-2 7 0,0 6-4 16,0-5-2-16,2 2-1 0,1 0 4 16,-1-1-6-16,2 1 4 0,0-2-2 0,2 2-2 0,-1-2 1 15,1-1 9-15,0 1-11 0,0 0 6 16,2 0-1-16,2-2-1 0,-1 0 0 0,0-2 2 0,4 2-6 16,-1-3 0-16,3 0 10 0,-4 1-12 0,3 0 8 15,-8-1 1-15,14-2-7 0,-5-1 6 0,-3 3-3 16,3-1 0-16,-1 0 1 0,-3-1 0 0,0-1-4 15,4 0 5-15,-4 0-1 0,-1 2-3 0,1-3 4 16,-1 1-4-16,2 0-1 0,-3-1 7 0,2-1-6 16,-1 0 1-16,-3 2 3 0,3-2 0 0,0-1-5 15,-3 1 5-15,0-1-1 0,1 0-2 0,-1 1-1 16,-2 1-2-16,-1-3 0 0,4 3 2 0,-4 1-2 16,1-1-1-16,1 4 17 0,0-8-18 0,0 8 7 15,0-3-4-15,0 3-2 0,0 0 0 0,-1-4 3 16,1 4-4-16,0 0 2 0,0 0-1 0,0 0-2 15,0 0 2-15,0 0 1 0,9 7 0 0,-5-2 1 16,-3 0 4-16,3 0-6 0,-2-2 5 0,2 8 0 16,1-5-2-16,-1 5 10 0,0-3-10 0,1 2-4 15,-1 1 4-15,1 0 1 0,-3-3-4 0,2 5 6 16,-1-4-5-16,-1 3 1 0,2 6 2 0,-1-9-1 16,-1 1 2-16,0 2 0 0,-1-3 1 0,-1 2-4 15,0 0 6-15,0 0-8 0,0 0 3 0,-1-1 6 16,1 0-7-16,-3-1 6 0,1 1-3 0,-4 2-1 15,3-5 7-15,-5 2 2 0,0-1 0 0,2 1 1 16,-2-3-2-16,-1 1 0 0,-1-2 2 0,2 0-2 16,-2-1 4-16,0-1 7 0,1-1-9 0,0-1-3 0,0-2 3 15,9 1-1-15,-15 0-4 0,7-3 4 16,3-1-2-16,-4 0-1 0,4 1-2 0,1 0 2 16,-1-4 4-16,-2 4-6 0,1-2-22 0,2 0-28 15,3-1-23-15,-4 1-48 0,2-2-194 0,2 2-336 16,-1-6 150-16</inkml:trace>
  <inkml:trace contextRef="#ctx0" brushRef="#br0" timeOffset="104233.78">2840 1180 19 0,'0'5'168'15,"0"4"-9"-15,0-1-15 0,0 0-15 0,0-1-10 16,-1 0-11-16,1 3-10 0,1-4-14 0,-2 2-9 0,1-1-4 15,1 0-5-15,-1-2-10 0,0 1-1 16,0-1-8-16,3 1-7 0,-2-4-1 0,-1-2-2 16,1 8-3-16,0-6-3 0,1 0-4 0,-1 2-1 15,3-1 0-15,-4-3-6 0,2 5 1 0,1-2 0 16,-3-3-8-16,3 1-12 0,-3-1-20 0,5 2-31 16,-5-2-36-16,0 0-60 0,0 0-94 0,11-8-258 15,-10 3 115-15</inkml:trace>
  <inkml:trace contextRef="#ctx0" brushRef="#br0" timeOffset="104439.26">2776 993 136 0,'0'0'203'0,"0"0"-20"16,0 0-21-16,0 0-15 0,0 0-13 0,0 0-10 15,0 0-14-15,0 0-15 0,0 0-6 16,18 5-11-16,-14-4-28 0,-3 3-34 0,-1-4-29 16,0 0-32-16,4 3-37 0,-4-3-41 0,0 0-88 15,0 0-228-15,0 0 100 0</inkml:trace>
  <inkml:trace contextRef="#ctx0" brushRef="#br0" timeOffset="104814.32">3042 894 64 0,'0'0'141'0,"4"0"-9"16,-4 0-15-16,0 0-9 0,6 6-15 15,-2-4-7-15,0 2-11 0,-3 1-4 0,2 1-10 16,-2 0-3-16,-1 0 4 0,3 0 1 0,-3 4-2 16,0 0 4-16,2 0-2 0,-1 2-1 0,-1 2 2 0,0 3-2 15,2-1-8-15,-1 1-3 0,-2 0-3 16,1-2-8-16,2 2 1 0,1-1-7 0,-3 0-4 16,5 0 4-16,-4-5-6 0,2 3-4 0,-1 0 0 0,1-2-4 15,-1-1-3-15,1 1 1 0,2-1-3 16,-2-3-2-16,-2-1 7 0,2 1-9 0,-2-2-3 0,2-1 6 15,-1 1-5-15,-1-2-3 0,2 0 2 0,-2-1 0 16,-1-3-6-16,0 5-9 0,1 0-23 0,-1-5-25 16,0 0-34-16,3 1-53 0,-3-1-152 15,0 0-318-15,0 0 141 0</inkml:trace>
  <inkml:trace contextRef="#ctx0" brushRef="#br0" timeOffset="105033.02">3185 1199 73 0,'7'-2'73'0,"-1"0"-19"15,1 1-27-15,0-1-38 0,-1 1-25 0,-2-1-39 16,3-2 17-16</inkml:trace>
  <inkml:trace contextRef="#ctx0" brushRef="#br0" timeOffset="105889.78">3402 1162 30 0,'0'0'157'0,"3"-5"-16"0,-3 5-12 0,0 0-9 16,0-8-6-16,0 8-1 0,0 0-7 16,0 0 2-16,0 0-2 0,-3-3-4 0,3 3 0 15,0 0-5-15,-1-2-10 0,1 2-10 0,0 0-8 16,-9-1-7-16,9 1-5 0,-11 1-7 0,11-1-7 0,-12 2 1 15,6 0-5-15,-1 1-3 0,0 2 2 0,-2-1-6 16,1 0 6-16,-3 5-7 0,2-5-4 0,-2 2 2 16,3 3-4-16,-1-2-4 0,0 2 0 0,1-3-2 15,2 3-3-15,-2-1 3 0,4 0-4 0,0-1-4 16,3-1 4-16,-2 1-5 0,2-2 5 0,1 0-4 16,0 2 0-16,1-4-2 0,3 3 3 0,-1-1-2 15,-2-1 0-15,7-2 2 0,-3 0-2 0,-5-2 0 16,15 0-1-16,-8 0-4 0,4-2 4 15,-3 4 1-15,2-4-5 0,-2 2 1 0,3 0 1 0,-5 0-2 16,2-1 0-16,1 1-1 0,-4-1-1 0,-5 1 1 16,12 0-4-16,-6 1 2 0,2-2 3 0,-8 1-6 15,10-1 9-15,-4-3-4 0,2 1-3 16,-2 1 0-16,3-3 1 0,0 0 1 0,0 2-2 0,3-1 5 16,-6-4-6-16,3 1 0 0,3-2 3 0,-3 1 0 15,-3-1-4-15,4-3 3 0,-1-1 0 0,-5 3-5 16,2-3 5-16,0 2-1 0,-3 1-4 0,2-2 9 15,-3 7-7-15,-2-4-1 0,2 1 4 0,-2 2-2 16,1-1-3-16,-1 2 1 0,0 2 0 0,-1-3 2 16,1 6 2-16,0-6-5 0,0 6 3 0,-2-2 1 15,2 2-2-15,0 0 1 0,0 0 1 0,0 0-5 16,0 0 5-16,0 0 1 0,-14 5-2 0,14-5-3 16,-4 5 2-16,2-1-1 0,0 0 2 0,1 0 1 15,1 1-1-15,-2 1-1 0,2 0 4 0,-1 1-2 16,1 0-2-16,-1 0 2 0,2 1 1 0,-1-1-2 15,-1 2 0-15,2-3 0 0,0-1 2 0,1 6-1 16,-1-4-1-16,-1 1-2 0,2 0 4 0,1-1-2 16,-2-1-2-16,2 2 3 0,0-3 0 0,-1 3-1 15,3-2 4-15,-2 1-4 0,0-2 0 0,0-1 4 16,1 2-3-16,0-1 3 0,0-3-2 0,-2 2-3 16,2 0 4-16,1-3 0 0,-1 2-1 0,0 0-1 15,-2 1-2-15,1-2 3 0,1 1 1 0,0 0 1 16,-1-3-4-16,2 3 3 0,-1-1 0 0,1-1-6 15,-5-1 4-15,9 1 4 0,-9-1-5 0,9 4 4 16,-1-5 0-16,-8 1-2 0,9 0 1 0,0-3-1 16,-3 1 1-16,-1-1 2 0,3 1-2 0,-3-1-3 15,2 1 2-15,0-1 7 0,-1-1-10 0,1-2 2 0,-1 4 1 16,1-6-2-16,-1 0 3 0,2 0 1 16,-4-1-4-16,2 1 5 0,-1-1-6 0,1-1-19 15,-2-2-17-15,0 2-41 0,-1-1-47 0,-1 0-47 16,0-1-201-16,-4-1-403 0,1 6 179 0</inkml:trace>
  <inkml:trace contextRef="#ctx0" brushRef="#br0" timeOffset="106289.83">3802 822 3 0,'0'0'160'16,"0"0"-14"-16,0 0-18 0,0 0-14 0,0 0-16 15,0 0-7-15,0 0-1 0,0 0-5 0,0 0 3 16,0 0 1-16,0 0 0 0,0 0 3 0,0 0-1 15,6 22-5-15,-3-11-2 0,-3-1 5 0,3 2-5 16,-2-1-6-16,0 6 0 0,1 1-9 0,0-1-3 16,-2 2-3-16,1 1-10 0,-1 0 3 0,3 1-6 15,-3 4-8-15,1-1 1 0,1-5-5 0,-2-1-4 16,0 2-3-16,1-1-1 0,0 0-5 0,0-1 2 16,2 0-3-16,1-6-6 0,-3 4 3 0,4 1-3 15,-4-6-3-15,2 0-2 0,-2 1 1 0,3-1-3 16,0 0 0-16,1-2 0 0,-4-1-3 0,3 1 4 15,-1-2-3-15,-1 0-19 0,1-2-59 0,-2 1-77 16,0 0-70-16,-1-6-157 0,0 0-403 0,0 0 179 0</inkml:trace>
  <inkml:trace contextRef="#ctx0" brushRef="#br0" timeOffset="108355.68">4482 903 49 0,'1'-3'109'16,"-1"3"-3"-16,2-5 0 0,-2 5 3 0,2-3 8 16,-2 3-4-16,0 0 9 0,0 0-4 0,0 0-2 15,0 0-1-15,0 0 2 0,0 0-11 0,0 0 0 16,0 0-8-16,0 0-4 0,0 0-5 0,-1-32-8 16,1 32-7-16,0 0-4 0,0 0-7 0,0 0-9 15,0 0-3-15,0 0-7 0,0 0-1 0,0 0-7 16,0 0-7-16,0 0-2 0,0 0-1 0,0 0-7 15,0 0 1-15,0-3-2 0,0 3-5 0,0 0 3 16,5 20-3-16,-1-10-4 0,-4 0 3 0,5 6 0 16,-1 0-1-16,1 2-1 0,-4 0 0 0,3 1-2 15,0 0-2-15,0 1-1 0,-2-3 0 0,2 3 7 16,0 4-8-16,0-8-1 0,1 1 7 0,-1-3-9 16,-3-1 3-16,3-1 1 0,0-2 0 0,-3 2-3 15,4-1 3-15,-5-5-2 0,3 0-3 0,-2 2 4 16,3-4-5-16,-2 0 5 0,-1 0 1 0,1-1-2 15,-2-3-1-15,1 5 7 0,3-4-5 0,-4-1 1 16,0 0 3-16,9-4-4 0,-4 1 0 0,-1-2 4 16,2-1-4-16,-1 2-1 0,-1-3 1 0,1 1 0 15,-1-2-4-15,1 1 2 0,0 2 2 0,-2-4-2 16,-1 6-2-16,2 0-2 0,-1-1 3 0,-1-3 1 16,2 4 0-16,0 1-5 0,-1-1 3 0,-3 3-3 15,4-5 3-15,-1 4 0 0,-3 1-5 0,8-4 5 16,-8 4-3-16,6 3 1 0,-6-3 4 0,9 0-4 15,-9 0-1-15,9 1 2 0,-5 2 1 0,-4-3-2 16,9 5 4-16,-5-3-4 0,-2 1 0 0,2 1 3 16,4 2-1-16,-6-2-3 0,2-1 3 0,0 6 0 15,0-5-2-15,4 1 2 0,-6 3-3 0,3-3 3 16,3 3 3-16,-3-1-3 0,-1-2 0 0,1 0 4 16,-1 0-3-16,2-2-1 0,-2 1 3 0,0-2-2 15,0 1 2-15,-3 1 2 0,-1-4-5 0,4 3 2 16,0-1 1-16,-4-2 5 0,0 0-7 0,0 0 2 15,10-8-4-15,-9 4 5 0,2 0-2 0,2-4 0 16,-4-2 1-16,2 1-2 0,-2-1-1 0,0-4-1 16,-1 4 3-16,0-3 0 0,-1-4-3 0,0-4 2 15,-1 3-3-15,-3-7 2 0,4 8-2 0,-4-2 0 16,0-1 4-16,-1 1 10 0,-1-1 3 0,2 3 4 16,1 0-4-16,0-1 5 0,-2 1 2 0,2 1 1 15,-1 0 1-15,0 1-2 0,5 15 1 0,-4-21-4 16,4 21 3-16,-4-20-1 0,4 20-3 0,-1-18 0 15,1 18-3-15,0 0-1 0,0-21-3 0,0 21-4 16,0 0 4-16,5-12-4 0,-5 12 1 0,0 0-2 16,0 0-1-16,12-14-1 0,-12 14 1 0,0 0-3 15,0 0-17-15,0 0-17 0,0 0-25 0,0 0-34 16,0 0-26-16,58 25-29 0,-49-19-31 0,-9-6-45 16,17 22-156-16,-11-10-408 0,-1-2 182 0</inkml:trace>
  <inkml:trace contextRef="#ctx0" brushRef="#br0" timeOffset="108756.53">4977 1046 16 0,'2'4'144'0,"5"1"-2"0,-1 0-9 0,2-2-11 16,-3 1-7-16,2-2-8 0,0 0-14 0,3 0-4 16,0-2-14-16,1 3-6 0,-1-6-4 0,-3 3-2 15,1 0-1-15,-1-2 3 0,1-1 1 0,-1 1-15 16,-1-2 6-16,-2 0 8 0,0-3-7 0,2 1-4 15,-5-1 3-15,1 0-4 0,0 3 10 0,0-5 3 16,-4 4-8-16,4-2 3 0,-2 0-5 0,-2 2-10 0,2 2-4 16,-1-3-4-16,-2 5-3 0,3 1-3 0,-7-3-3 15,7 3-6-15,-10 3 0 0,4-2-3 16,1 3-1-16,-1 1-1 0,0-3-4 0,-1 5-6 16,1 0 2-16,-3-1 2 0,1 3 0 0,2-1-4 15,1 1 1-15,0-1 2 0,-1 1-6 0,3-1 1 0,-1 3 0 16,3-1-2-16,-2-1 0 0,3 3 2 15,-1-2-1-15,2 0 2 0,-1 2-3 0,3-2 4 0,0 4-4 16,2-2-2-16,-2-6 2 0,3 5 1 16,0-1-2-16,-1-3 0 0,1 0 1 0,3 1-2 0,-1-5 3 15,-1 3 1-15,5-2-1 0,-2-1-2 16,2-2 4-16,0-2-5 0,1 1 3 0,1-3-1 16,-1 2-18-16,0-3-38 0,-2-1-35 0,1-3-60 15,2-3-43-15,-5 2-171 0,-3-1-391 0,2-4 174 16</inkml:trace>
  <inkml:trace contextRef="#ctx0" brushRef="#br0" timeOffset="109328.9">5242 742 42 0,'0'0'131'0,"0"0"-13"0,0 0-12 0,0 0-9 16,0 0-11-16,0 0-3 0,0 0-15 15,0 0-10-15,0 0 3 0,9 39 5 0,-9-39 3 16,6 17 12-16,-6-17 1 0,6 21-5 0,-3-9-4 0,3 2 3 15,-1 4 2-15,-1-3-4 0,1 2-6 0,-2 4 6 16,0-2-9-16,4 6 1 0,-5-7-8 0,3 9-10 16,0-4-2-16,-1-5-1 0,1-1-7 0,-1 1-3 15,2-1-1-15,-2-5-3 0,2 4-3 16,-3-6-5-16,0 2 4 0,2 0-8 0,-1-5-6 0,-3 1 4 16,4-3-1-16,-5 4-1 0,1-4 0 0,2-3 0 15,-3 2-2-15,1-2-1 0,-1-2 14 0,3 4 2 16,-3-4 4-16,0 0-2 0,0 0-7 0,0 0 2 15,0 0-4-15,0 0 0 0,5-9-4 0,-5 6 0 16,4-2-5-16,-4-1 2 0,4 3 0 0,-3-2-7 16,3 0-1-16,1-2 2 0,-1 4-2 0,1-5-2 15,-1 4 2-15,2-4-2 0,3 2 1 0,-4 0-1 16,2 1-6-16,-2 1 4 0,1 2 4 16,-2-3-6-16,2 3 0 0,-1 1 1 0,-2-2-1 0,-3 3 1 15,8-1-2-15,-8 1 0 0,0 0 1 0,7 1 0 16,-7-1-1-16,2 5-1 0,-2 1 5 0,0-6-6 15,-3 9 6-15,1-4-3 0,-1 0-3 0,0 3 3 16,2-4 0-16,-1 1 0 0,-1 2 4 0,0-1-4 16,2 1 0-16,-2-2 3 0,2 0-2 0,0 1-31 15,1-1-52-15,0-5-65 0,-1 3-259 0,1-3-438 16,0 0 194-16</inkml:trace>
  <inkml:trace contextRef="#ctx0" brushRef="#br0" timeOffset="110323.26">5320 738 88 0,'0'0'102'0,"0"0"9"0,0 0-24 15,0 0-3-15,0 0 1 0,0 0-17 0,0 0-12 16,0 0 6-16,0 0-12 0,0 0-5 0,0 0-3 16,0 0-2-16,0 0-3 0,0 0-3 0,0 0-2 15,0 0-8-15,0 0 2 0,0 0 2 0,0 0-7 16,0 0-9-16,0 0-2 0,0 0 8 0,0 0-12 15,0 0 11-15,0 0 0 0,0 0-11 0,0 0 8 16,0 0-6-16,0 0 0 0,0 0-3 0,0 0 8 16,0 0-1-16,0 0-7 0,0 0 3 0,0 0-2 15,0 0-1-15,0 0 3 0,0 0-10 0,0 0 7 16,0 0 4-16,0 0-6 0,0 0 9 0,0 0-5 16,0 0 21-16,22 33-8 0,-22-33-5 0,0 0 2 0,0 0 3 15,0 0-6-15,0 0 1 0,0 0 3 0,5 14-2 16,-5-14 0-16,0 0 8 0,0 0 0 15,0 0-4-15,0 0 7 0,0 0 1 0,0 0-3 0,0 0 3 16,0 0 2-16,0 0-4 0,0 0-1 0,0 0 1 16,0 0-3-16,12 10-9 0,-12-10 6 0,0 0-3 15,0 0-4-15,0 0 2 0,0 0 2 16,0 0-1-16,0 0 4 0,0 0-2 0,0 0-4 0,0 0 1 16,0 0-2-16,0 0-2 0,0 0 2 0,0 0-1 15,0 0 2-15,0 0 11 0,0 0-5 0,0 0 2 16,0 0-5-16,0 0-1 0,0 0-3 0,0 0-1 15,0 0 0-15,0 0 0 0,0 0 0 0,0 0-2 16,0 0 3-16,0 0-5 0,0 0 1 16,0 0 1-16,0 0 1 0,0 0 0 0,0 0 1 0,0 0-3 15,0 0 0-15,0 0 1 0,0 0-2 0,0 0 1 16,0 0 1-16,10 15 2 0,-10-15-4 0,0 0 0 16,6 13 2-16,-6-13-2 0,7 13 0 0,-6-6-2 15,0 1 0-15,4 3-1 0,-1-2-1 0,0 3 8 16,0 0-2-16,-3 5-8 0,4 0 4 0,-1 1 5 15,0-1 5-15,2 0 5 0,-2 3-6 0,4 1-2 16,-7-2 3-16,3-2-4 0,0 1-1 0,-3-4 0 16,2 3-3-16,-2-2 1 0,-1-2 2 0,5 0-3 15,-4-1-3-15,0 1 3 0,1-6 2 0,-2 2-6 16,1-1 1-16,-1-1 4 0,1-1-5 0,2 0 1 16,-3 1 0-16,4-2-3 0,-2 0 1 0,1 0 1 15,1 0-1-15,-3 0-1 0,4-1 2 0,-2 0 1 16,-1 0-2-16,2 0 2 0,-3-1-5 0,2-1 8 15,-1 2-5-15,1 0 0 0,-3-4-3 0,3 4 7 16,-3-4-3-16,1 3 2 0,-1-3 2 0,0 0-5 16,0 0 0-16,0 0-27 0,0 0-33 0,4-10-47 15,-3 5-68-15,-2-1-229 0,-2-5-433 0,2-1 191 16</inkml:trace>
  <inkml:trace contextRef="#ctx0" brushRef="#br0" timeOffset="111556.9">5544 823 86 0,'0'0'98'0,"0"0"-17"0,0 0-10 0,0 0-8 16,0 0 7-16,0 0 0 0,0 0-6 0,0 0 16 0,0 0-2 15,0 0-6-15,0 0-1 0,0 0 7 16,0 0-12-16,0 0-5 0,0 0 1 0,0 0-14 16,0 0 0-16,0 0-3 0,0 0 6 0,0 0 16 15,0 0 3-15,6 21-4 0,-3-16-8 0,2 4-2 16,-1 0-3-16,1 2-6 0,3 0-3 0,2 5-1 16,-4-3-7-16,3 4 1 0,1 0-1 0,-2 2-5 15,0 0-4-15,-2 1 2 0,3 3 0 0,-1-6-7 16,-3 2 3-16,4-3-5 0,-5 1-4 0,-2 0 3 15,2-1-3-15,-4-3-2 0,4-1-2 0,-2 1-1 0,1-3 1 16,0 1-2-16,-2-4-2 0,-1 3 4 16,0 0-5-16,0-5-1 0,0 3 3 0,0-4-3 15,-1 1-1-15,1-1 2 0,1 1 1 0,-2-2-6 16,1-3 5-16,0 8 3 0,0-8 2 0,-2 1 5 0,2-1 5 16,0 0-3-16,-2 3 2 0,2-3-4 0,0 0 0 15,0 0-3-15,0 0 1 0,-8-7-4 0,8 7 10 16,-1-8 2-16,-2 6-6 0,2-3-3 0,0-2 3 15,-2 4-5-15,3-3-2 0,0-2-1 0,3 1 0 16,-3-1-2-16,1-2 1 0,1 5-2 0,1-6-1 16,1 1-1-16,1 3 3 0,-1 4-4 0,3-6 2 15,2 3 0-15,-1 1-6 0,2-1 2 0,1-2 1 16,-2 4 0-16,1 1 3 0,-3 1-3 16,0 2-2-16,1-2 0 0,-2 4 0 0,-6-2-5 0,15 0 6 15,-10 2-1-15,-1 2-4 0,4 0 2 0,-2 0 1 16,-5 0 0-16,2 2 1 0,-3-1-1 0,1 0 0 15,2 4 1-15,-6-6-3 0,2 4 1 0,-2 0 1 16,3-4 4-16,-1 6-6 0,-3-3 7 0,3 1 0 16,0 0-6-16,-2-2 4 0,-1 2-2 0,2-2 1 15,-2-2 1-15,-5 3-2 0,5-1 0 0,-3-2 2 16,2 1 5-16,-1 0-7 0,1-3 0 0,1 2 3 16,-3-2 0-16,0 0-3 0,7-1 2 0,-10 3-1 15,4-3-2-15,-2 0 4 0,3 2-1 0,5-2-2 16,-9 0 0-16,9 0 1 0,0 0 3 0,-8 0-3 15,8 0 2-15,-6-2-1 0,6 2-1 0,0 0 0 16,0 0 1-16,-5-3-5 0,5 3 7 0,0 0-1 16,0 0-4-16,0 0 4 0,13-6-3 0,-7 3-4 15,-1 1 7-15,2-2-4 0,4 0 0 0,-1 1 1 16,-2-1 2-16,3 1-2 0,0-2-2 0,-1 1 5 16,1 1-3-16,1-2 0 0,-3 0 2 0,1 0 0 15,-1-2-2-15,0 2 0 0,0-4 2 0,-3 3-1 16,2-3 0-16,-3 4 1 0,-1-2-4 0,2 2 2 15,1 0 0-15,-4-2-3 0,3 2 3 0,-3 0 1 16,0 2-3-16,0-1 2 0,-2 2 1 0,3-1-1 16,-4 3 2-16,3-5-3 0,-3 5-2 0,4-4 2 15,-4 4 0-15,3-3 0 0,-3 3-2 0,0 0 3 16,0 0 2-16,2-1-5 0,-2 1 5 0,0 0 2 16,0 0-1-16,0 0 3 0,0 0-5 0,0 0-1 15,0 0 5-15,0 0-3 0,0 0 0 0,0 0 4 0,0 0 0 16,0 0-6-16,-16 4 0 0,12-2 0 15,0 1 0-15,4-3 5 0,-8 7-3 0,5-5-1 16,-4 2 4-16,1 1-1 0,2 1 1 0,2 0 0 16,-5-1-1-16,3 2-1 0,-1 1 2 0,4-3 1 15,-2 3-2-15,1-3 1 0,2 2-1 0,0 0-2 16,0 1 2-16,0 0 3 0,2-3 2 0,-2 1-4 16,4 1-1-16,0 0 0 0,0-2-3 0,1 0 7 0,3 0-3 15,-1-1-2-15,5 1 3 0,-3 0-2 16,2-3 2-16,-1 1 0 0,2 1 1 0,1-3-5 0,-2 1-4 15,1-2-21-15,-1-1-21 0,-1 0-22 0,3-2-25 16,-4 1-31-16,0-2-32 0,2 0-19 0,0 0-36 16,-6-3-131-16,0 1-368 0,-1-1 163 15</inkml:trace>
  <inkml:trace contextRef="#ctx0" brushRef="#br0" timeOffset="111823.17">6131 1126 89 0,'0'0'188'0,"0"0"-23"0,0 0-18 0,0 0-10 0,0 0-14 16,-3 12-10-16,3-7 0 0,0-2-16 16,0-3-2-16,0 10-2 0,1-4-6 0,-2-2-13 0,2 4-2 15,-1-2-1-15,2 1-2 0,-1 0-4 0,-1-1-8 16,0 2-6-16,-1-4-4 0,-1 2-2 0,1 0-6 15,0-1-2-15,1 0-5 0,0 0 4 0,-2-1-9 16,2-4 1-16,-1 5-3 0,1-5-12 0,-5 2-27 16,5-2-29-16,0 0-33 0,0 0-47 0,-6-8-54 15,2 4-124-15,0-5-325 0,-2-1 144 0</inkml:trace>
  <inkml:trace contextRef="#ctx0" brushRef="#br0" timeOffset="111972.69">6016 969 75 0,'0'0'159'0,"11"-2"-16"15,-6 2-15-15,4 0-10 0,-1 0-12 0,3 2-13 16,-2 0-33-16,0 3-56 0,3-4-63 0,-7 3-80 16,1 0-148-16,-2 1 66 0</inkml:trace>
  <inkml:trace contextRef="#ctx0" brushRef="#br0" timeOffset="112872.19">6265 1141 185 0,'0'0'165'0,"1"3"-6"0,-1-3-20 16,0 0-16-16,0 0-10 0,0 0-8 0,0 0-19 16,0 0-7-16,0 0-6 0,0 0 4 0,0 0-9 15,0 0 5-15,0 0-2 0,0 0-2 0,0 0-2 16,0 0-1-16,0 0-8 0,0 0 0 0,0 0-10 16,0 0 13-16,0 0-20 0,0 0-5 0,0 0-5 15,0 0-2-15,0 0 0 0,0 0-1 0,0 0-5 16,0 0 2-16,0 0 1 0,0 0 0 0,0 0-1 15,0 0-4-15,0 0-2 0,0 0 1 0,0 0-2 16,0 0-4-16,0 0-3 0,0 0 0 0,0 4 3 16,0-4-3-16,0 9 0 0,-1-6 0 0,-2 1-4 15,3-1 2-15,3 5 1 0,-3-3-3 0,0-2-2 16,1 5 3-16,-1-4-3 0,-1 1-2 0,2 0 3 16,-1-1-2-16,0 0-2 0,4-1 12 0,-4 0-10 15,0-3-2-15,1 5 4 0,-1-1-1 0,0-4 0 16,0 0 4-16,0 3 2 0,0-3-3 0,0 0-2 0,0 0 1 15,0 0-4-15,0 0 3 0,5-10-1 16,-2 3-2-16,-2 3 1 0,4-1-1 0,-2-1-2 16,-2 2 4-16,3 0-3 0,-3-2-2 0,3 1 3 15,1 0-6-15,0 0 5 0,-1-1-1 0,0 5-3 16,1-2-3-16,0-1 6 0,1-1-1 0,1 2-1 16,-3 0 0-16,2 2 4 0,-3-2-3 0,-3 3 1 0,10-1-2 15,-6-1-2-15,-4 2 2 0,6-3 0 16,-6 3-3-16,0 0 2 0,5 0 0 0,-5 0 0 0,0 0-2 15,4 5 0-15,-4-5 4 0,0 8-1 0,0-5-1 16,0 3 2-16,-1 0-1 0,-1-3-1 0,1 6 2 16,0-4 0-16,0 2-2 0,-1 0 3 0,1 0-1 15,-2 1-1-15,2-4 5 0,-1 4-4 16,2-3 4-16,-2-1-4 0,0 1 2 0,2-1 4 0,-3 0-6 16,2 0 1-16,1-4-1 0,0 5 0 0,0-5 1 15,1 4-3-15,-1-4 3 0,5 6 1 0,-1-5 0 16,0 0-2-16,2-1 5 0,1 3-3 0,0-3-3 15,1 2 5-15,1 1-4 0,4-3-3 0,-2 2 5 16,2 2-1-16,2-1-2 0,-3 1 2 0,7 0 0 16,-3 1-3-16,-5-1 2 0,1 1 0 0,1 0-3 15,-1-1 3-15,-4 0 1 0,-2 0 2 16,2 1-1-16,1 0-1 0,-4-2 1 0,0 1-2 0,1 1 2 16,-1-3 2-16,-1 0-7 0,-1 2 2 0,2 2-1 15,-2-3 1-15,0 2 3 0,-1-1-3 0,0 1 4 16,3 3-3-16,-5-1 0 0,1-3 0 0,-1 4 9 15,-1-1-8-15,1 0 5 0,-3-2 4 0,-1 7 3 16,-1-4 2-16,-3-1 6 0,0 0 1 0,1 2 2 16,0-6 4-16,1 4 0 0,-3-2 1 0,1-2-2 15,2-1-5-15,-2 1-1 0,2-2-2 0,0 2-2 16,-1 0-2-16,3-3-4 0,4 0-25 0,-9-6-41 16,4 2-39-16,1-1-45 0,3-4-61 0,-4 1-207 15,4-7-441-15,1-3 196 0</inkml:trace>
  <inkml:trace contextRef="#ctx0" brushRef="#br0" timeOffset="113070.68">6675 906 39 0,'-7'-1'228'0,"7"1"-23"0,-10 0-19 0,10 0-19 16,-16 5-15-16,9-1-9 0,-3 3-16 0,-1 1-10 15,0-2-11-15,1 4-11 0,-1 1-6 0,-2-3-13 16,4 2-4-16,-4 0-13 0,3 0 2 0,1-3-8 16,0 4-15-16,0-3-38 0,0 0-58 0,4-2-76 15,-4 2-170-15,0-1-329 0,3-1 146 0</inkml:trace>
  <inkml:trace contextRef="#ctx0" brushRef="#br0" timeOffset="115505.43">1884 1789 66 0,'0'0'112'0,"0"0"-6"0,0 0-12 0,0 0-2 16,0 0-5-16,0 0-14 0,0 0-1 0,0 0-2 15,0 3-1-15,0-3-3 0,0 0-8 0,0 0-4 16,0 0-11-16,0 4 5 0,0-4-7 0,0 0-4 16,0 0-1-16,0 0 0 0,0 0 7 0,8 5 0 15,-8-5-4-15,4 2 5 0,-4-2-4 0,4 3-2 16,-1 0 1-16,-3-3 5 0,7 0-2 0,-7 0-3 16,9 2-5-16,-4-1 2 0,0 0 8 0,4 2-2 15,-1 0 3-15,2-2-5 0,0 0-1 0,2 1-3 16,2-1-1-16,0-2-3 0,3 2-2 0,-4 1-3 15,1-4 0-15,7 4-1 0,-2-4-5 0,0 2-3 16,3-1 3-16,1-2-5 0,-1 0-1 0,-7 0-1 16,7 1-3-16,-3-1 1 0,0 3 2 0,1-3-6 15,-3 1 1-15,1 0-1 0,1 1 0 0,-1 1 2 16,0-2-6-16,-1 0 2 0,-1 2 1 0,1 0-3 16,2-1 1-16,-1 2 1 0,-4-1-4 0,2-2 2 15,1 2-3-15,1 0-1 0,0-1 4 0,1 1-2 16,0-3 3-16,-2 1-2 0,2 2-2 0,-4-3 3 15,1 3-4-15,2-2 3 0,-1-1 0 0,3 3 0 16,-2-1-2-16,2-2 2 0,-1 1-2 0,-1-1-2 16,1 1 3-16,-1 0 3 0,3 1-8 0,-2-1 12 15,0 1-10-15,0 0-1 0,0-2 4 0,-1-1-2 0,1 1 0 16,-2 1 3-16,3-1-4 0,-1-2-1 16,-6 2 4-16,8-1-2 0,-3-1-1 0,-1 3 3 15,1-4 0-15,3 2 0 0,-2-1 1 0,-2 3-4 16,2-5 4-16,1 3-2 0,-2-1-1 0,5 1 4 15,-1 0-4-15,-3 1 0 0,3-2 2 0,-2 3 0 16,8-3-1-16,-9 2 3 0,3 3-4 0,1-4 0 16,-1 4 0-16,-2-4 2 0,7 1-1 0,-4 3 1 15,0-1-5-15,-4-3 3 0,2 3 0 0,0-2-2 16,-1 2 4-16,0-2-4 0,-1 2 3 0,-1 0-1 16,4 1 1-16,-4 0-2 0,0-3 2 0,-1 1-2 0,-1 0 2 15,4 1 2-15,-3 1-3 0,3-1 0 16,-1 1 0-16,2-1 0 0,-2-1-1 0,4 0 4 15,-2 2-5-15,-1-3 1 0,8 0 3 0,2 3 0 0,-1 0-2 16,-2-4 3-16,2 4-3 0,-11-1 0 0,5 1 4 16,-1-1 6-16,-3 1 1 0,4-1 6 15,-1 2 6-15,-2-2 0 0,-1-1 4 0,2 5 0 16,-1-4 0-16,-1 1 3 0,3 0 1 0,0-2 0 16,6 0 0-16,-8 1-6 0,9-3-1 0,-8 3-1 0,1 1-4 15,7-2-2-15,-9 2-3 0,1-2-2 16,2 1 1-16,-5 2 0 0,2-2-2 0,1 0 0 0,-2 1-2 15,0 0-2-15,-1 0-1 0,1-3 0 16,-3 3-2-16,-4 3 2 0,5-3 0 0,-4 0 0 0,1 1-1 16,1 3-3-16,-2-2 2 0,1 2-1 0,-1-3-2 15,5 0 3-15,-2 2-2 0,2-2-3 16,-5 0 5-16,5-2-1 0,-4 1 1 0,5 1-2 16,-1-1-2-16,0 0 2 0,0 0 0 0,0 1-3 15,2-2 0-15,-2 1 4 0,4 3-5 0,0-5 3 0,-2 1 2 16,-1 4-2-16,0-2 0 0,3 3-1 0,-4-4-1 15,0 3 3-15,-3-3-3 0,3 4 1 0,0-6 2 16,-5 7 2-16,0-3-3 0,0 0 3 0,0 1-2 16,1-2-1-16,-1-1-1 0,5 1 0 0,-4-1 0 15,0 0 3-15,3 3-3 0,-3-3-1 0,4 0 1 16,1 0-2-16,1-2 5 0,1 1-3 0,2 1 0 16,-2-2 0-16,2 2 0 0,4-2 0 0,-5 4 1 15,1-4-2-15,-1 2 4 0,-4 0-5 0,-4-1 2 16,-4 1 2-16,3 1-4 0,-1-1 3 0,0 2 0 15,-2-1-2-15,-2-1 1 0,2 0 0 0,-3 1-1 16,1-2 2-16,-8 1 0 0,15 1-2 0,-9-1 3 16,4 0-1-16,-1 0 0 0,4-2 0 0,-3 2 0 15,-1 0-1-15,1-2 3 0,4 1-2 0,-6-1-2 16,4-1 2-16,-5 3 1 0,-1-1-4 0,1 0 4 16,-7 1-12-16,6 0-39 0,-6 0-50 0,0 0-70 15,-10 8-102-15,-3-5-141 0,-6-1-445 0,-9 1 196 16</inkml:trace>
  <inkml:trace contextRef="#ctx0" brushRef="#br0" timeOffset="132529.09">932 2423 49 0,'0'0'69'0,"-7"0"-4"15,7 0-13-15,0 0-6 0,0 0-1 0,0 0-1 16,0 0 2-16,0 0-6 0,0 0 5 0,0 0-11 16,-8 0-9-16,8 0 1 0,0 0 8 0,0 0 2 15,0 0-5-15,0 0-6 0,0 0-2 0,0 0 4 16,0 0-1-16,0 0-2 0,0 0 3 0,0 0 8 0,0 0-4 15,0 0-3-15,0 0 3 0,-5 1 2 16,5-1 5-16,0 0-1 0,0 0-2 0,0 0 1 16,0 0 0-16,0 0 3 0,0 0-4 0,0 0-13 15,0 0 1-15,0 0 0 0,0 0 4 0,0 0-10 16,0 0 3-16,0 0-5 0,0 0-4 0,0 0 7 0,0 0-5 16,0 0 2-16,0 0-2 0,0 0-4 15,0 0-1-15,0 0 1 0,0 0 1 0,0 0-3 16,0 0 3-16,0 0 3 0,0 0 7 0,0 0-8 15,0 0-2-15,0 0 2 0,0 0-3 0,0 0-1 0,0 0 1 16,0 0-4-16,0 0 4 0,0 0-4 0,0 0-1 16,0 0 3-16,0 0-6 0,0 0 7 15,24 0-3-15,-17 0-6 0,3 0 6 0,1 2 5 16,1-2-3-16,2 0-5 0,-3 5 4 0,2-8-9 16,6 3 9-16,-6-2-3 0,4 2 1 0,-1 0 1 0,3 0 0 15,1 0-4-15,-5 0 3 0,0 0-1 0,-2-2-1 16,2 2 3-16,-2-1-6 0,1-1 2 0,-1 2 3 15,1 0-5-15,-2-1 3 0,-1 0-2 16,-2 1-1-16,1-1 1 0,-2-1 0 0,-3 2 0 0,4-2-2 16,-9 2 4-16,9 0-6 0,-4-1 8 0,-5 1-6 15,9 1 7-15,-9-1-2 0,8 0 0 0,-8 0-3 16,6-1 3-16,-6 1-2 0,0 0-16 16,0 0 15-16,6 1 2 0,-6-1-7 0,0 0-1 15,0 0 6-15,0 0 0 0,8 0 6 0,-8 0-3 0,0 0 1 16,0 0-5-16,3 4-17 0,-3-4-36 0,0 0-25 15,0 0-35-15,6 1-130 0,-6-1-265 0,0 0 117 16</inkml:trace>
  <inkml:trace contextRef="#ctx0" brushRef="#br0" timeOffset="133453.52">1280 2290 49 0,'0'0'95'0,"0"0"1"16,0 0 0-16,0 0 1 0,0 0-2 0,0 0-12 15,0 0 0-15,-1-2-3 0,1 2-9 0,0 0 4 16,0 0-4-16,0 0-14 0,0 0-7 0,0 0 1 16,0 0-8-16,0 0-4 0,0 0-2 0,0 0-2 15,0 0-5-15,0 0-3 0,0 0-1 0,0 0-7 16,0 0 9-16,0 0-9 0,0 0-2 0,0 0-7 16,0 0 17-16,0 0-13 0,0 0 0 0,0 0 5 0,0 0-7 15,0 0-5-15,0 0 9 0,0 0-9 16,-4 8-4-16,4-8 10 0,0 0-10 0,0 0 1 15,0 0 0-15,0 0 0 0,0 0 6 0,0 0-7 0,0 0 6 16,0 0 0-16,0 0-11 0,0 0 11 0,0 0-3 16,0 0 2-16,0 0-7 0,0 5 2 15,0-5-2-15,0 0 3 0,0 0 2 0,0 0-2 16,5 4 1-16,-5-4 7 0,4 2 0 0,-4-2 1 0,4 2 1 16,-4-2-4-16,6 3-1 0,-6-3 1 0,5 1-2 15,-5-1 1-15,4 4-3 0,0-4-4 0,-4 0 4 16,5 5 1-16,0-2-3 0,0-1 2 0,1 2-2 15,0-1 1-15,-1-2-3 0,0 3 1 16,1 0-1-16,-2-1 7 0,5 2-10 0,-4-1 8 0,2 1-4 16,0-2 3-16,-1 1-10 0,-2-1 6 15,1 0 2-15,1 1 0 0,0-1-2 0,-2-2 0 0,1 2 5 16,-3-2-4-16,-2-1 3 0,8 4-3 0,-5-4-5 16,-3 0-1-16,4 5 5 0,-2-5 2 0,-2 0-4 15,4 3 0-15,-4-3-1 0,4 4 1 0,-4-4-1 16,2 1 0-16,-2-1 1 0,0 0 1 0,4 2-2 15,-4-2 3-15,4 2 0 0,-4-2 5 0,0 0-8 16,0 0-2-16,-3 5 4 0,3-5 4 0,-1 7-12 16,1-7 10-16,-3 3-4 0,2 2 3 0,0 2-1 15,0-2 2-15,-1-1 0 0,-3 5-3 0,3-3-3 16,-3 1 5-16,2 0 1 0,1 2-5 0,-5-1-1 16,2 2 5-16,0-2-2 0,0-1 4 0,1 3-3 15,-1-3 1-15,0-2 0 0,1-1 5 0,-2 3 0 16,1-4 5-16,1 3 0 0,1-2 2 0,1-2 2 15,-1 2-2-15,0 0-2 0,3-4-1 0,-6 2 2 16,6-2-6-16,-5 2 1 0,5-2 1 0,-3 3-5 16,3-3-27-16,0 0-32 0,0 0-41 0,0 0-61 15,0 0-133-15,0 0-314 0,23-7 139 0</inkml:trace>
  <inkml:trace contextRef="#ctx0" brushRef="#br0" timeOffset="137955.42">1727 2188 76 0,'0'0'95'0,"0"0"-5"15,0 0-1-15,0 0-15 0,0 0-6 0,0 0-6 16,0 0-3-16,0 0-15 0,0 0 5 0,0 0-8 0,0 0 0 16,0 0 4-16,0 0 0 0,0 0-8 15,0 0-2-15,0 0 1 0,0 0-7 0,0 0 0 16,0 0-3-16,0 0 2 0,0 0 3 0,0 0-11 16,0 0 1-16,0 0-3 0,0 0 1 0,0 0-8 0,0 0 4 15,0 0-10-15,0 0-1 0,0 0 7 0,0 0-6 16,0 0-4-16,0 0 4 0,0 0 5 0,-4 14-10 15,4-8 4-15,3-1 2 0,-6 1 2 16,6 0-11-16,-6 3 10 0,3-2-5 0,0 1 7 16,0 0-4-16,0 4 0 0,0-5-2 0,3 2 2 0,-3 1-8 15,0 0 12-15,0-1-10 0,0 2 0 0,1-1-2 16,-1-1 3-16,0 0-1 0,3 1 5 0,-3-1-1 16,0-1-3-16,1 1 7 0,2 0-5 0,-3-1 4 15,2 0-8-15,1 1 4 0,-2-4-4 0,-1 5 2 16,3-2 3-16,-2-1 1 0,-1 0 3 0,5 0-1 15,-5 0-3-15,0-2 2 0,1 0-13 0,-1 2 8 16,0-4 6-16,0 4-6 0,3-5 1 0,-3 3 7 16,0-5 1-16,0 5 5 0,0-5 6 0,0 2 7 15,0-2 8-15,1 4 10 0,-1-4 1 0,0 0 5 16,0 0 0-16,0 0-3 0,0 0 4 0,0 0-10 16,0 0-4-16,0 0-3 0,0 0-8 0,0-17-2 15,0 13 2-15,0-1-11 0,0-1 6 0,0 0-2 16,-1-1-5-16,-2-3 3 0,3-1-8 0,-1 0 1 15,-1 1 1-15,-1-3-4 0,3 0 0 0,-1-4-3 16,1 5 4-16,-3-5-6 0,3 5 2 0,-1 0 1 16,1 1-4-16,-3-1 0 0,3 0 7 0,0 1-5 15,0 3-5-15,0-3 4 0,0 6 2 0,-1-2-4 16,1 2 0-16,0 2 3 0,-1-2-4 0,1 0 0 16,-3 1-2-16,3 4 8 0,3-7-4 0,-3 2-4 15,0 5 2-15,0 0-1 0,0-5 1 0,0 5 3 16,0 0-7-16,0-3 3 0,0 3 5 0,0 0-5 15,0 0-6-15,-3-4 2 0,3 4 5 0,0 0-11 16,4-3 7-16,-4 3 4 0,0 0-6 0,5-1 9 16,-5 1-5-16,0 0 2 0,10 6 0 0,-6-1 0 15,0 2-3-15,1-4 3 0,0 4-4 0,-1-2 5 16,3 4 1-16,0-1 1 0,-3 2-3 0,2-3 1 16,-1 2 0-16,2-1 0 0,-2 1 0 0,0 1-3 15,-1-5-7-15,1 4 12 0,-1 0-3 0,1 0-3 16,1-2 3-16,-1 5 2 0,-1-5-7 0,0 3 5 0,1-1 3 15,3-1-2-15,-2 1 3 0,-3-1 0 16,3 1-5-16,-2 0 1 0,1-3 0 0,-1 5 2 16,2-3-3-16,-2-3 0 0,1 3 2 0,0-2-7 15,-1-1 8-15,0 2 1 0,1-2-6 0,-1-2 5 0,-3 2 3 16,3-1 0-16,0 0 0 0,-3-3-3 16,2 3 2-16,-3-4-2 0,4 3 6 0,-4-3 5 15,2 2 9-15,-2-2-2 0,0 0 1 0,0 0-6 16,4-9-1-16,-4 7 3 0,4-4-4 0,-4 0-4 15,0 1 3-15,1 0-3 0,-2-2 0 0,2-5-1 0,-2 5 0 16,-3-2-3-16,4-2 1 0,-4 3-2 0,4-3 1 16,-5-1 0-16,4 4-2 0,-2-4 0 15,-2 0-4-15,1-1 5 0,-1 1-5 0,0 1 2 16,-4-4 2-16,1 1-3 0,3-3 1 0,-4-2 4 0,3 11 3 16,2-6 5-16,-1 2-2 0,-2 2-5 0,1 3 4 15,2-4 4-15,1 2-4 0,-3 0 4 0,4 2-2 16,-1-1-4-16,1 4 3 0,0-2-2 15,1 2-4-15,-2-1 7 0,2 2-8 0,-1-1-3 0,2 4 2 16,0-4-1-16,0 4-2 0,5-3-5 0,-5 3-15 16,0 0-25-16,9-1-23 0,-9 1-24 0,10 6-15 15,-6-4-25-15,3 2-18 0,-1 1-174 0,0 1-350 16,-1 3 156-16</inkml:trace>
  <inkml:trace contextRef="#ctx0" brushRef="#br0" timeOffset="138438.45">2047 2360 116 0,'0'0'138'0,"0"0"1"0,0 0-29 0,0 0-5 16,0 0-15-16,0 0-9 0,-2 9-11 0,1-3 0 16,-1-1-12-16,0 0-3 0,-2 4-1 0,2 1-8 15,-1 0-7-15,1-1 5 0,-1 5-7 0,0-2-3 16,2-3-6-16,0 2-8 0,1 0 3 0,-1-3-6 16,2 2 5-16,-1-3-8 0,2 1-2 0,0-3 5 15,-1 3-2-15,3-4 1 0,-1-2 7 0,0 2 4 16,4-4-4-16,0 0 2 0,-7 0 5 0,13-1-9 15,-4-4-4-15,3 2-1 0,-3-2-1 0,1-3 0 16,0 3-2-16,-1-3 7 0,-3 0-12 0,2 1 2 16,-2-2-6-16,1 1-4 0,-2-1 14 0,-4 1 6 15,3-3-3-15,-1 2 0 0,-3 0-2 0,0 4 6 16,-3-4-5-16,3 3 2 0,0-1 1 0,-4 0 6 16,3 2-4-16,-3-2-2 0,0 3-5 0,3-1 5 15,-3 0-4-15,-1 2 0 0,0 1 1 0,1-3-2 16,-1 4 2-16,1 0-1 0,4 1-8 0,-10-3 4 15,4 1-2-15,6 2-4 0,-11 0 3 0,11 0 1 16,-9 2-4-16,3 1-21 0,1-2-24 0,-2 0-28 16,4 1-36-16,3-2-39 0,-11 5-152 0,5-5-319 15,6 0 142-15</inkml:trace>
  <inkml:trace contextRef="#ctx0" brushRef="#br0" timeOffset="138828">2254 2180 20 0,'0'0'132'0,"-3"-5"-16"16,3 5-26-16,0 0 3 0,0 0-10 0,0 0-8 0,0 0-5 15,0 0-12-15,0 0-9 0,0 0 5 16,0 0-2-16,0 0 7 0,0 0-2 0,5 14 0 16,-5-9-14-16,2-1 14 0,-1 3 2 0,0 1-4 15,0-1 5-15,2 3-4 0,-1 2 4 0,0-1-3 16,-2 2-5-16,2 3 2 0,-1-5-6 0,2 1-6 0,0 4-5 16,0 2-3-16,0-2 6 0,1-2-7 15,-2-2-7-15,3 1-2 0,1 2-5 0,-3-4-1 16,1 1 2-16,0-3 0 0,0 3-5 0,-1-1 0 15,-1-1-4-15,3-4 2 0,-4 1 0 0,2-3-4 0,-1 1 1 16,1 0-3-16,-3-3 1 0,1 3 1 16,-1-5-1-16,3 2 1 0,-3-2 3 0,0 4-14 0,0-4-36 15,0 0-41-15,0 0-41 0,0 0-194 16,0 0-339-16,-9-11 151 0</inkml:trace>
  <inkml:trace contextRef="#ctx0" brushRef="#br0" timeOffset="139172.91">2283 2402 83 0,'0'0'156'0,"0"-5"-14"16,0 5-15-16,0 0-15 0,0 0-6 0,0-5-18 16,0 5-7-16,0 0-10 0,0 0 7 0,0 0-13 15,10 0 2-15,-10 0-6 0,10 0 1 0,-2 2-7 16,-3-2-7-16,8 2-4 0,-4 0-2 0,-3-2-2 15,2 3-3-15,5-1-8 0,-4 1-3 16,2-2 1-16,-2 3-5 0,-1-2 1 0,-3-1-6 0,5 1 1 16,-3 2 7-16,-5-4-12 0,2 1 1 0,-4-1-4 15,6 3-1-15,-2 1 0 0,-1 0-3 0,0-3 1 16,-3-1 0-16,3 5-3 0,-2-2 1 0,1-1 3 16,-2-2-5-16,2 8-3 0,-2-4 0 0,0-1 5 15,0 2-2-15,0-5 4 0,-1 6 3 0,-2-4-7 16,3-2-3-16,2 5 4 0,-2-5-1 0,-2 5 2 15,2-5 0-15,2 5-7 0,-2-5-10 0,0 0-15 16,0 3-42-16,0-3-22 0,0 0-192 0,0 0-304 16,0 0 135-16</inkml:trace>
  <inkml:trace contextRef="#ctx0" brushRef="#br0" timeOffset="139371.73">2370 2249 183 0,'-3'-5'165'0,"3"5"-15"0,0 0-18 0,12-2-13 16,-12 2-10-16,13 2-11 0,-7 0-10 0,3-1-41 16,1 3-28-16,-2-4-56 0,0 1-54 0,-3 1-73 15,3 0-178-15,-8-2 80 0</inkml:trace>
  <inkml:trace contextRef="#ctx0" brushRef="#br0" timeOffset="140070.93">2654 2209 146 0,'-2'-4'147'16,"2"4"-7"-16,-2-4 1 0,-2 1-20 0,4 3-9 15,-5-6-11-15,5 6-4 0,-4-6-8 0,4 6-4 16,-4-2-15-16,-1-1-5 0,5 3-5 0,-5-1-10 16,5 1-2-16,-6-1-2 0,6 1-8 0,-7 0-2 15,7 0-4-15,0 0-8 0,-9 5 1 0,5-1 0 0,1 2-4 16,0-2-3-16,-1 0-3 0,3 4 1 0,-2-1-2 15,2-1-3-15,-3 1-3 0,3 4 2 16,-3-1 1-16,4 3 0 0,-3-3 2 0,3 4-1 16,-1-2 5-16,2 2-11 0,-2 3 15 0,1-4-1 15,4 3-8-15,-4-3 4 0,1-1 1 0,3 4-3 16,-1 1 5-16,-3-7-3 0,1 8-5 0,0-7 0 16,2 6-2-16,1-5 5 0,0-2-5 0,-2 3-1 15,-2-4 4-15,4 0-8 0,-3-1 3 0,2-2 3 16,-2 0-4-16,-1-1-5 0,0-1 7 0,0 1-3 0,3 2 7 15,-3-5-4-15,0-2-1 0,0 3-1 0,0-3 0 16,1 3 1-16,-1-3-4 0,0 0 2 0,0 0 0 16,0 0 1-16,0 0-1 0,0 0 4 15,0 0-4-15,0 0-3 0,0 0 5 0,-8-13-4 0,4 7 1 16,4-4 0-16,0-1-2 0,3 1 2 0,-3-6-5 16,1-1 0-16,3 0-2 0,-1-2-1 0,3 2 7 15,0 0-8-15,2 0 4 0,0 0 2 0,-1 8-4 16,0-3 2-16,0-3 2 0,0 6-4 0,0 1 2 15,-1 2 2-15,1 1-4 0,1 1-4 0,-2 2 6 16,1 0 1-16,0 2-5 0,1 0 5 0,0 2-1 16,-1 0 1-16,2 2 0 0,0 1-5 0,-1-1 4 15,1 3 4-15,-3 0-8 0,2-3 2 0,-2 4 6 16,2 0-3-16,-3 1 0 0,4-1-3 0,-5-2 0 16,1 1 5-16,-1-1-4 0,-3-1 2 0,3 2 4 15,-1-3-3-15,-1-3 1 0,2 4-3 0,-3-3 3 16,-1-2 0-16,3 5 3 0,-3-5-4 0,0 0 4 15,0 0 2-15,0 0-4 0,0 0 1 0,0 0-2 16,0 0 0-16,0 0 4 0,-3-17-5 0,-2 12-18 16,4 0-21-16,0 2-23 0,-2-2-32 0,3-1-36 15,-4 1-189-15,3-1-343 0,0 0 153 0</inkml:trace>
  <inkml:trace contextRef="#ctx0" brushRef="#br0" timeOffset="140246.82">2820 2194 137 0,'-3'-3'181'0,"3"3"-17"0,0 0-16 16,0 0-15-16,0 0-17 0,0 0-7 0,13 1-14 16,-13-1-14-16,13 4-38 0,-8 1-37 0,0-5-44 15,4 1-68-15,-4 2-73 0,3 0-193 0,-8-3 86 16</inkml:trace>
  <inkml:trace contextRef="#ctx0" brushRef="#br0" timeOffset="140553.96">3106 2309 76 0,'-5'-2'169'0,"5"2"-22"0,0 0-15 0,-5-2-20 16,5 2-4-16,0 0-11 0,-11 4-9 0,6 0-11 15,-1 0 3-15,-3 1-4 0,0 2 2 0,2-1 0 16,-4 3 3-16,1 0-1 0,1 1-12 0,0 3-1 0,-1-2-7 16,2-1-3-16,-1-1-3 0,4 5-6 15,0-6-5-15,1 2-7 0,2-1 3 0,2 1-6 16,0-3-1-16,2 0 1 0,2-1-4 0,1 1-4 15,4-2-5-15,0-2-5 0,1-1-22 0,7 0-24 0,-2-5-32 16,3 2-31-16,0-4-28 0,-1-1-47 0,-5 0-107 16,1-5-298-16,1 0 132 0</inkml:trace>
  <inkml:trace contextRef="#ctx0" brushRef="#br0" timeOffset="141237.55">3230 2335 128 0,'-9'0'132'0,"9"0"-9"0,0 0 6 15,0 0-22-15,0 0-11 0,-12 3-1 16,12-3-16-16,-7 3-6 0,3-2 6 0,0 1-7 0,-1 0-5 16,1 0 0-16,-1 1 0 0,1-1-4 0,2 3-2 15,-3-3 1-15,-1 1-11 0,3 1-3 0,-1 1-16 16,2 0 6-16,-3-2-1 0,1 2-8 0,2-1 1 15,-2 1-4-15,0-1 0 0,2 2 0 0,-1-1-7 16,1 0-1-16,-1 0-1 0,2-3 0 0,-1 3 3 16,1 0-6-16,0-3-3 0,1-2 1 0,-1 5-4 15,1-5 2-15,2 4 0 0,-2-4-2 0,0 0 0 16,1 4 1-16,-1-4-2 0,7 3 3 0,-3-2 3 16,1 0-8-16,-5-1-1 0,11 1 6 0,-4 0-9 15,0 1-5-15,0-2 0 0,6 0-4 0,-2 0 1 16,-1-2-4-16,-1 0 1 0,4-2-7 0,0 3 11 15,-3-3-2-15,3 0 2 0,5 1 0 0,-7-4 0 16,2 0 4-16,-4 2-4 0,1-5 1 0,0 2 4 16,-1-1-1-16,0 0-2 0,-1-1 2 0,2-2-2 15,-6 0 3-15,1 4-2 0,-2-1 0 0,-1-1-1 0,2 0 5 16,-3 4-6-16,-1-1 5 0,0-1 3 0,0 5 3 16,0-3-2-16,0-2 0 0,0 5 4 15,0-1-2-15,-1-1-1 0,0 2 5 0,-2-2-3 16,3 5 4-16,-1-5-3 0,0 1 6 0,1 4 7 0,-3-5-2 15,3 5 8-15,-4-7-2 0,2 4 2 0,-1 0 8 16,-1-1 5-16,2 1-2 0,-1-1-8 16,-1 1 5-16,-2 1 1 0,2-3-3 0,2 3-3 0,-2-1-6 15,1-2-2-15,1 3 1 0,2 2-3 0,-4-5-3 16,4 5 0-16,-4-2-7 0,4 2-2 0,0 0 2 16,0 0-1-16,0 0-1 0,0 0-1 0,-8 9-5 15,8-4 4-15,2-1-1 0,-2 3-2 0,0 1 1 16,1 2 0-16,0 0 1 0,2 2 0 0,-3-4-1 15,1 5-2-15,1-1-1 0,2 1 1 0,-1-3 1 16,1 2 4-16,-2-2-4 0,2 2 0 0,-1 0-1 16,1 0 1-16,-1-2 0 0,1 1-1 0,0-1 5 15,1-1-3-15,-5 1-8 0,5-2 7 0,-1 3-4 16,-3-5 3-16,2-2-4 0,1 4-24 0,-2-3-33 16,-1-2-34-16,2 1-42 0,-3-4-64 0,0 0-162 15,0 0-391-15,0 0 174 0</inkml:trace>
  <inkml:trace contextRef="#ctx0" brushRef="#br0" timeOffset="141442.76">3376 2341 14 0,'0'0'218'0,"2"-3"-25"0,-2 3-19 0,0 0-15 16,5-2-17-16,-5 2-14 0,9-1-14 0,-9 1-6 15,10-1-13-15,-2 2-10 0,-8-1-9 0,14 1-8 16,-6 1-8-16,-3 2-12 0,0-3-32 0,4 2-27 16,-3-1-38-16,2-2-32 0,-3 3-56 0,4 1-100 0,-6-1-257 15,2-1 114-15</inkml:trace>
  <inkml:trace contextRef="#ctx0" brushRef="#br0" timeOffset="141653.58">3551 2423 109 0,'0'0'150'0,"1"3"2"0,-1-3-12 0,2 7-11 15,0-2-7-15,-1-3-18 0,0 4-6 0,-1-6-2 16,2 6-12-16,-1-3-8 0,-1-3-4 0,1 5-8 16,0-2-10-16,-1 1-5 0,0-4-3 0,2 3-2 15,-2-3-6-15,0 0 1 0,0 0-5 0,0 0-25 16,0 0-57-16,0 0-65 0,-4-15-145 0,1 9-280 15,-2-5 124-15</inkml:trace>
  <inkml:trace contextRef="#ctx0" brushRef="#br0" timeOffset="141815.2">3502 2235 149 0,'0'-4'200'0,"0"4"-19"0,6-1-22 16,-1-2-12-16,2 3-19 0,2 0-9 0,1 3-23 16,0-2-53-16,-2 3-55 0,1-3-46 0,1 4-134 15,-3-2-208-15,-1 2 92 0</inkml:trace>
  <inkml:trace contextRef="#ctx0" brushRef="#br0" timeOffset="142143.98">3650 2432 165 0,'-5'5'171'0,"4"-2"-15"0,-3 4-18 16,4-1-11-16,-3-2-17 0,2 1-6 0,1 0-11 15,0-2-3-15,4 1-12 0,-3-1-3 0,2 1-8 16,2-1-7-16,-1-1-7 0,-4-2 0 0,14-2-11 15,-9 2 0-15,4 0-9 0,-4-4-2 0,4 1-1 0,-4-2-3 16,2-3-5-16,-1 1 0 0,-2 0-3 0,1-1-5 16,-4 3-2-16,2-4 0 0,-3 2 6 0,1-3-16 15,-2 5 10-15,-2-3 10 0,3 2 2 0,-5 0 0 16,4 1-3-16,-3 0 4 0,1 1-3 0,0 0-2 16,-1 0-3-16,-2 3-2 0,0-2 1 0,1 2 0 15,5 1-8-15,0 0 7 0,-10 1-15 16,10-1-30-16,-8 3-33 0,8 1-50 0,0-4-67 0,0 0-110 15,0 0-314-15,0 0 139 0</inkml:trace>
  <inkml:trace contextRef="#ctx0" brushRef="#br0" timeOffset="142653.96">3896 2358 59 0,'0'0'163'15,"0"0"-11"-15,0 0-20 0,0 0-10 0,0 0-3 16,0 0-7-16,0 0-3 0,0 0-10 0,0 0 8 16,0 0-3-16,0 0-3 0,0 0 3 0,0 0-5 15,0 0-3-15,0 0-1 0,0 0-13 0,0 0-5 16,0 0-10-16,0 0-5 0,0 0-4 0,0 0-9 0,0 0-7 15,0 0 3-15,0 0-5 0,0 0-5 16,-7 9-6-16,6-6-2 0,0 2-3 0,1-5-4 16,-3 6 5-16,3-2-8 0,0 0 0 0,0 1-3 15,0-5 0-15,3 7 0 0,-2-5-3 0,0 1-2 0,-1-3 3 16,4 3-2-16,0 1-1 0,-4-4-2 0,0 0 0 16,0 0 0-16,10-4-3 0,-10 4 5 15,9-5-1-15,-5 2-1 0,1-2-3 0,-1 0-1 16,1 0 1-16,0-1-1 0,0 2-1 0,0-2 0 0,0-1-1 15,4 0 1-15,-4 2-2 0,2 0 1 0,3 1 0 16,1 1-2-16,-2-1 0 0,-1 0 1 0,0 2 1 16,-1 0 1-16,1 1-2 0,0 0-1 0,3 0 1 15,-2 2-2-15,0 3 3 0,-1-2 2 0,-2 1-3 16,-1-1 2-16,3 4-3 0,-3-2 1 0,2 1-1 16,-1-1 4-16,-1 1-4 0,-2 4 3 0,-1-2-2 15,-2-2 6-15,3 5-6 0,-3 0 0 0,0-2-18 16,-3 1-23-16,3-4-35 0,-1 4-45 0,0-3-49 15,-2-1-204-15,2 3-404 0,-2-6 179 0</inkml:trace>
  <inkml:trace contextRef="#ctx0" brushRef="#br0" timeOffset="144337">5028 2646 64 0,'0'0'139'0,"0"0"-4"0,0 0-3 0,0 0-6 0,0 0-8 16,0 0-15-16,0 0-8 0,0 0-11 15,0 0-5-15,-10 0 2 0,10 0-13 0,0 0-2 0,-6 2-10 16,6-2-3-16,0 0-2 0,0 0-4 0,-7 3-6 16,7-3-3-16,-4 2-2 0,4-2-6 0,0 0 3 15,-9 0 3-15,9 0 0 0,0 0 2 0,-6 1-2 16,6-1 6-16,0 0-3 0,0 0 7 0,0 0-1 16,-9-1-2-16,9 1 2 0,-7-2-3 0,7 2-3 15,-4-7-2-15,3 4-4 0,0-2 3 0,-3-2-1 16,0-2 1-16,3-3-6 0,1 2-1 0,0-7-3 15,-3 0-3-15,2-1-4 0,-4-2-3 0,5 0-1 16,-3-7 0-16,2-1-3 0,-3 0-1 0,4 6-3 16,-4-7-2-16,2 3 0 0,-1 1 0 0,1 0-1 15,2 8 1-15,0 2-3 0,0 2-1 0,0 1-1 0,-1 3 0 16,1-1 0-16,0 4 2 0,-2 1-2 0,2-1-1 16,0 1 2-16,0 1 2 0,0 4-4 15,0-6 3-15,0 6-3 0,0-4 0 0,0 4-1 0,0-4-9 16,0 4 8-16,0 0 1 0,0 0-4 0,-1-4 4 15,1 4 3-15,0 0 1 0,0 0-8 0,0 0 8 16,0 0-5-16,0 0 0 0,0 0 0 0,0-5 2 16,0 5-2-16,0 0-1 0,0 0 3 0,0 0-1 15,0 0-1-15,0 0-1 0,0 0 6 0,0 0-3 16,0 0 0-16,0 0-2 0,0 0 0 0,0 0 2 16,0 0-2-16,0 0-3 0,0 0 5 0,0 0 2 15,-9 10-1-15,9-10 4 0,-4 3-5 0,2-1 1 0,-2 3-3 16,4-5 3-16,-6 3-1 0,3 1-2 15,3-4 3-15,-8 0-3 0,4 3 2 0,0-1 3 16,-1 3-1-16,-1-3-1 0,2 1 2 0,-1-3-3 0,5 0 0 16,0 0 0-16,-9 1 3 0,9-1-1 0,-5 1 3 15,5-1-1-15,0 0-4 0,0 0-5 0,-5-5 9 16,5 5 0-16,-1-5-2 0,1 5-1 0,0-4 0 16,0 4 2-16,2-8-2 0,1 4-1 0,-1-1-3 15,-2 1 0-15,3-1 4 0,-1 2-2 0,0 1 4 16,2-1-2-16,-4 3-2 0,2-5 2 0,3 3-2 15,-5 2-2-15,9-2 3 0,-4 1-8 0,0-1 2 16,-1 2 7-16,-4 0-7 0,13-2 5 0,-13 2 2 16,11 2-1-16,-2 3-3 0,-2-1-5 0,3 1-30 15,-1 1-31-15,0 3-30 0,1-4-38 0,-1 4-57 16,-5-1-143-16,4 1-363 0,-7-2 161 0</inkml:trace>
  <inkml:trace contextRef="#ctx0" brushRef="#br0" timeOffset="169326.08">1029 3198 39 0,'0'0'68'0,"0"0"-2"0,0 0-3 16,0 0-5-16,0 0 5 0,0 0 9 0,0 0-1 15,0 0-4-15,0 0 7 0,0 0 9 0,0 0-11 16,0 0 2-16,0 0-5 0,0 0 0 0,0 0-2 16,0 0-6-16,0 0-3 0,0 0-13 0,0 0 5 15,0 0-8-15,0 0-2 0,0 0-5 0,0 0 0 16,0 0-4-16,-6-4-5 0,6 4 6 0,0 0-5 16,0 0 6-16,0 0-4 0,0 0-1 0,0 0 3 0,0 0 1 15,0 0 0-15,0 0 5 0,0 0 0 0,0 0 2 16,-4-1-7-16,4 1 2 0,0 0-1 0,0 0 0 15,0 0-7-15,0 0 2 0,0 0-3 16,0 0 0-16,0 0-5 0,0 0 0 0,0 0-4 0,-10 0 1 16,10 0-4-16,0 0 4 0,0 0-2 0,0 0-5 15,0 0-4-15,-8-1 1 0,8 1 3 0,0 0-6 16,0 0-1-16,-5-1 6 0,5 1-6 0,0 0-1 16,0 0 1-16,0 0 1 0,-8 0-1 0,8 0 1 15,0 0-1-15,0 0 1 0,0 0 0 0,0 0-1 16,0 0-2-16,0 0 2 0,0 0-3 0,0 0 4 15,0 0-4-15,0 0 0 0,0 0 0 16,0 0 3-16,0 0-3 0,0 0 0 0,0 0-2 0,0 0 3 16,0 0-2-16,0 0 1 0,0 0 0 0,0 0 6 15,0 0-9-15,0 0 0 0,15 6 7 0,-9-6-2 16,4 1-1-16,-3 0 1 0,4-1 0 0,3 0-4 16,-1-1 4-16,6 1-2 0,-2 0 3 0,1-1-3 15,0 1-3-15,1-2 6 0,2-1-3 0,-1-1 4 16,0 1-2-16,-1 1-3 0,0-3 2 0,-1 2-4 15,-1 1 6-15,-2 0-3 0,-2-1 3 0,1 1-1 16,-1 0-2-16,2 0 1 0,-5-1-3 0,1 0 5 16,-1 2-3-16,-4 0 0 0,4-1-8 0,-1 1 11 15,-1 1 0-15,0-2 0 0,-1 1-2 0,2 1 1 16,-4-1-2-16,3 1 0 0,-8 0-1 0,10 0 2 16,-5-1-1-16,-5 1 2 0,12 0-4 0,-12 0 3 0,6 0-2 15,-6 0 2-15,8 0-2 0,-8 0 0 16,6 1-2-16,-6-1 5 0,7 1 0 0,-7-1-5 15,0 0 3-15,9 0 2 0,-9 0-7 0,0 0 3 16,0 0 4-16,5 1-2 0,-5-1-13 0,0 0-17 0,0 0-13 16,4 3-17-16,-4-3-19 0,0 0-30 15,0 0-18-15,0 0-34 0,0 0-124 0,0 0-307 16,0 0 137-16</inkml:trace>
  <inkml:trace contextRef="#ctx0" brushRef="#br0" timeOffset="169934.05">1410 3087 12 0,'-7'0'128'15,"7"0"-1"-15,-6 0-1 0,6 0-7 0,0 0-6 0,-7-3-9 16,4-1-6-16,3 4-8 0,-7-3-8 0,7 3-6 16,-7-1-4-16,7 1-18 0,0 0 9 0,-9-1 1 15,9 1-6-15,-5-1-2 0,5 1-6 16,-5-2-8-16,5 2-2 0,0 0-2 0,-9-1-7 0,9 1 4 16,0 0-7-16,0 0-8 0,-5-1 4 0,5 1-8 15,0 0-2-15,0 0 2 0,0 0 0 16,0 0-3-16,0 0-5 0,0 0 3 0,0 0-3 15,0 0 2-15,0 0-2 0,0 0-1 0,0 0 2 0,0 0-6 16,0 0 11-16,0 0-13 0,0 0 1 0,0 0 3 16,0 0-1-16,0 0-1 0,0 0-1 0,0 0 1 15,0 0 3-15,9 10-1 0,-4-6-5 0,0-1 1 16,2-2 1-16,-2 3 3 0,6-2 1 0,-3 0-4 16,-1 1 3-16,2-1-1 0,2 1-2 0,0-1 2 15,-4 1-3-15,-1-2 5 0,1 2-3 0,0-3 2 16,-7 0-4-16,5 0 14 0,-1 1 5 15,1 1 4-15,-5-2 0 0,0 0-1 0,0 0-4 0,9 0-1 16,-9 0-8-16,1 4 1 0,-1-4 2 0,0 5-3 16,3 0-2-16,-2-3 6 0,-2 5-5 0,2 0-1 15,0 3 0-15,-1 2-1 0,0 1 0 0,0-1-4 16,0 3 4-16,-1 2-2 0,1-4-2 0,0 0 0 16,0-1 3-16,0 0-4 0,-4 0-2 0,4-1 5 15,0 0-3-15,-4-5 2 0,3 0-1 0,1 0-3 16,-4-1 4-16,4-2 0 0,-1 3 1 0,-3-3 1 15,3 1-2-15,-2-2 1 0,3-2-2 0,-5 3 2 16,5-3-9-16,-5 2-29 0,5-2-42 0,0 0-50 16,-10-5-74-16,7 2-113 0,3-3-338 0,0 0 149 15</inkml:trace>
  <inkml:trace contextRef="#ctx0" brushRef="#br0" timeOffset="183566.73">1929 2994 56 0,'0'0'85'16,"0"0"3"-16,0 0-19 0,0 0 2 0,0 0-2 16,0 0-3-16,0 0 4 0,0 0-1 0,0 0 0 15,0 0-7-15,0 0-1 0,0 0-2 0,0 0-10 16,0 0 2-16,0 0-7 0,0 0-5 0,0 0-5 0,0 0-2 16,0 0 1-16,0 0-7 0,0 0-4 15,0 0-1-15,1-2 2 0,-1 2-2 0,0 0-4 16,0 0-6-16,0 0-1 0,0 0-3 0,0 0 2 15,0 0-5-15,0 0-1 0,0 0-8 0,0 0-10 16,0 0-13-16,0 0-19 0,0 0-16 0,0 0-31 16,0 0-89-16,0 0-199 0,0 0 88 0</inkml:trace>
  <inkml:trace contextRef="#ctx0" brushRef="#br0" timeOffset="190716.52">1979 2980 70 0,'0'0'75'0,"5"-3"-4"15,-5 3-2-15,0 0 3 0,0 0 1 0,5-2 0 16,-5 2 0-16,0 0 1 0,0 0 9 0,0 0-1 16,4-3-4-16,-4 3 0 0,0 0-3 0,0 0 2 15,0 0-3-15,0 0 5 0,0 0-4 0,0 0 0 16,0 0-6-16,0 0-1 0,0 0 3 0,0 0-3 16,0 0-4-16,-1-5-7 0,1 5-5 0,0 0-3 15,0 0-6-15,0 0 1 0,0 0-5 0,0 0-6 16,0 0 1-16,0 0-2 0,-3-7-6 0,3 7 0 15,0 0-1-15,-4-4-2 0,4 4-3 0,0 0-4 16,0 0 0-16,-4-2-1 0,4 2-2 0,-2-4 4 0,2 4 2 16,0 0 3-16,-4-4-2 0,4 4-1 15,-5-2-1-15,5 2-6 0,-4-2 3 0,0-1 0 16,4 3-5-16,-10 0-3 0,10 0 0 0,-9 0 3 0,9 0-4 16,-13 3-3-16,7-2 1 0,1-1 2 0,-2 1-1 15,2 3-5-15,1-2 1 0,1 1 0 0,-4 0 0 16,3 1-1-16,2 3 1 0,-2-1 1 0,0 1 1 15,0 0-3-15,3 0 0 0,-2-2-2 0,2 2 3 16,1 0 3-16,0 1-2 0,1-1-4 0,2 3 3 16,-2-1 1-16,3 1 1 0,1 0-4 0,3-1 3 15,-2 2-1-15,2-2 0 0,-3 3 1 0,4-3-3 16,0 1 4-16,0 2-2 0,-1-2-1 0,-2 0 2 16,3-3 0-16,-4 3 1 0,1-4-2 0,0 0 0 15,-1 1 1-15,-1-2 2 0,-2 2-2 0,2-2-2 16,-2 0 3-16,0 0-4 0,0-1 1 0,0 0 0 15,-1 0 1-15,-1 1-1 0,0-5 1 0,-1 7 0 16,-1-5 0-16,2-2 2 0,-1 7-12 0,0-4 2 16,-2-1-1-16,3-2 2 0,-5 3 0 0,1 0 2 15,2-1 3-15,2-2-3 0,-5 4-2 0,2-3 5 16,-2 3-1-16,0-1-1 0,0-2 0 0,-3 2 5 16,3 0-6-16,-4-1 4 0,4 1 3 0,-4-1-2 15,4 0 0-15,-3-1 11 0,0 0-2 0,1 0 11 16,-1 1-2-16,3-2-2 0,-1 0-3 0,6 0 0 0,-14-2 0 15,7 2 0-15,7 0 0 0,-13-1-3 16,6 0-1-16,7 1-2 0,-10 0-5 0,4-1 5 16,6 1-1-16,-6-2-9 0,6 2-20 0,-5 0-26 15,5 0-29-15,0 0-28 0,0 0-43 0,0 0-35 0,4-7-176 16,1 2-388-16,0 0 172 0</inkml:trace>
  <inkml:trace contextRef="#ctx0" brushRef="#br0" timeOffset="191233.7">2127 3155 109 0,'-5'-3'143'0,"5"3"-15"0,-3-5-10 16,3 5-11-16,-1-3-9 0,-1 1-12 0,2 2-8 15,0 0-10-15,0 0-4 0,-3-4-5 0,3 4-2 16,0 0-4-16,-5-3 6 0,5 3 1 0,-3-4-2 15,3 4 2-15,0 0-4 0,0 0 1 0,-5-1-2 16,5 1 1-16,-4-5 7 0,4 5-10 0,0 0 6 16,0 0-5-16,0 0 2 0,0 0-7 0,0 0-2 15,0 0-3-15,0 0-4 0,0 0-2 0,-6 5-8 16,3-1-5-16,2 1-1 0,-1 0-3 0,0 0-1 16,-3 2-2-16,2 0-2 0,1 3-2 0,-2-1 0 15,3 0-2-15,0 0 1 0,-1 2-4 0,1 0 1 16,1-1-4-16,-1 1 0 0,2-1 0 0,-1 0 0 15,1-2 1-15,1 1-4 0,-1-1 6 0,2-2-6 0,1 1 0 16,-1 1 5-16,1-3-2 0,1 1-3 16,0-1 2-16,0-2 2 0,3 3-7 0,1-3-1 15,-3-2 7-15,3 0-1 0,4 1-2 0,-4-2-13 0,3-2-22 16,-1 1-24-16,-2-2-26 0,0 2-25 16,4-3-42-16,-4 0-187 0,-3-1-363 0,1-1 160 15</inkml:trace>
  <inkml:trace contextRef="#ctx0" brushRef="#br0" timeOffset="192016.78">2261 3147 143 0,'0'0'136'0,"0"0"-21"0,0 0-9 0,0 0-12 15,0 0-10-15,0 0-5 0,0 0 3 0,0 0-6 16,7 16-4-16,-6-10-6 0,1 1-1 0,0-2-8 16,-2 1-5-16,2 4-3 0,1 0-3 0,-2-3-9 15,2 4-4-15,-3-2 3 0,0 0-5 0,1 1-9 16,2 0 0-16,-2-3 0 0,1 3 0 0,-2-2-5 16,4-2-1-16,-4 1 0 0,0-2-2 0,1 1-1 15,-1-2-10-15,2 0 11 0,-2-4 1 0,0 6-1 16,0-6 9-16,-2 5 12 0,2-5 9 0,0 3 3 15,0-3 5-15,0 0-2 0,0 0-5 0,0 0-3 16,0 0-5-16,0 0-6 0,0 0 0 0,0 0-2 16,0 0-5-16,-5-11-1 0,5 11-1 0,0-9 0 15,0 4-7-15,4 0-1 0,-3-2-1 0,2 2-1 16,0-2-3-16,-1-1 0 0,2 1 1 0,1 0-4 16,0-1 2-16,-1 3-1 0,1-1-3 0,-1 0 0 15,1-1-2-15,0 4 4 0,0 1-1 0,2 0-8 0,-1-2 4 16,-1 1 0-16,3 2 1 0,0-1-5 15,-1 1 6-15,0 1-3 0,-7 0 0 0,11 0 2 16,-4 0 1-16,-7 0 6 0,14 1-8 0,-8 1-1 16,0-2 0-16,0 1-1 0,0-1 1 0,-1 4 3 0,1-4-1 15,-6 0-1-15,12 0 7 0,-12 0-8 0,9-4 1 16,-3 4 0-16,-1-1 2 0,0-1-1 0,1 0-4 16,-2 0 2-16,0-1 4 0,0-2-2 0,0 2-2 15,-1-1 2-15,-1 0-2 0,2-2 1 0,-3 3 2 16,2-3-2-16,-2 1 0 0,1 2 1 15,1-2-3-15,-3 5 1 0,0-7-3 0,1 5 2 0,-1-3 2 16,0 5-5-16,0-7 1 0,0 4 3 0,0 3 1 16,0 0-1-16,-1-5 0 0,1 5 7 0,-3-4 2 15,3 4 2-15,-2-3 1 0,2 3 0 0,0 0-1 16,-4-2-3-16,4 2-2 0,0 0 2 0,-9 5-2 16,9-5-3-16,-6 5 1 0,2-1 3 0,0 1-1 15,-1-1-2-15,0 4-2 0,3-2 1 0,-4 2-1 16,3-1 0-16,-1 3 0 0,1 0 0 0,1 0 1 15,-2 0-3-15,1 1 6 0,3 2-4 0,-1-3-4 0,1-1 4 16,1 2-2-16,1-2 1 0,-1-1 1 16,0-2 1-16,4-1-1 0,-2 2-2 0,-2-1 0 15,3-2 9-15,0 0-6 0,2-1 1 0,-3 0 0 16,2-1-1-16,1-2-2 0,-6 0-5 0,14-2-11 0,-5-1-20 16,4-1-21-16,-4-1-17 0,0 0-32 15,2-3-20-15,-2 1-35 0,4 0-34 0,-4 0-106 16,0-1-323-16,-1-1 144 0</inkml:trace>
  <inkml:trace contextRef="#ctx0" brushRef="#br0" timeOffset="192649.82">2696 3162 95 0,'0'0'121'16,"0"0"-8"-16,0 0-13 0,0 0-14 0,0 0 9 15,0 0-18-15,0 0 0 0,0 0-4 0,0 0-7 16,0 0-4-16,0 0-5 0,-3-3-17 16,3 3 11-16,0 0-7 0,0 0-8 0,0 0 0 0,0 0-7 15,0 0-1-15,0 0 0 0,0 0-8 0,0 0-3 16,0 0 2-16,0 0-5 0,0 0 1 0,0 0-5 15,0 0-1-15,0 0 0 0,0 0-1 16,0 0-3-16,0 0 5 0,0 0-4 0,0 0 2 0,0 0-3 16,0 0 9-16,0 0-8 0,0 0-6 0,0 0 6 15,0 0-1-15,0 0-2 0,0 0 3 0,0 0-1 16,0 0 4-16,0 0 9 0,0 0 1 0,0 0 3 16,0 0 7-16,0 0 4 0,0 0 1 0,0 0 7 15,0 0-1-15,0 0 5 0,0 0 5 0,0 0-1 16,0 0-5-16,0 0 8 0,0 0-4 0,0 0 0 15,0 0-7-15,0 0 3 0,0 0-9 0,0-7-6 16,0 7-3-16,0-6-2 0,0 6 2 0,1-7-1 16,-1 7 1-16,-1-2 2 0,1 2-2 0,0 0 4 15,-1-6-2-15,1 6-2 0,-1-4-2 0,1 4-4 16,0 0-1-16,0 0-3 0,-2-2 0 0,2 2-4 0,0 0 3 16,0 0-4-16,0 0-8 0,0 0 8 15,0 0-5-15,0 0 2 0,0 0-1 0,0 0-3 16,-7 12 4-16,5-10-3 0,0 3-1 0,-1 2 2 15,1 1 4-15,-1-1 0 0,1 3-5 0,-1 1 1 16,0-1-4-16,1-2 2 0,1 3-1 0,1-1 2 16,0-2 2-16,0 2-5 0,1 0 1 0,0-4 0 15,2 1 0-15,1 1 0 0,-1-3 0 0,1 0 1 0,0 2 2 16,0-5-2-16,2 2 2 0,1-1-1 0,-2-2 0 16,1 1-1-16,2-1-4 0,-1-2-18 0,1-2-15 15,-1 1-22-15,4-1-25 0,-5 1-14 0,3-3-23 16,-1 3-15-16,1-1-21 0,-4-1-21 0,3-1-152 15,-3 2-352-15,0-2 156 0</inkml:trace>
  <inkml:trace contextRef="#ctx0" brushRef="#br0" timeOffset="193233.98">2889 3169 59 0,'0'0'163'0,"0"0"-14"0,0 0-12 16,-3-3-9-16,3 3-16 0,0 0 2 0,0 0-15 16,-4-2 0-16,4 2-3 0,0 0-6 0,0 0-8 15,-4-2-3-15,4 2-4 0,-2-3 1 0,2 3-5 16,0 0-3-16,-4-3-4 0,4 3 1 0,0 0 1 16,0 0 2-16,0 0-4 0,0 0-5 0,0 0-3 15,0 0 1-15,-10-1-8 0,10 1-2 0,0 0 1 16,0 0-5-16,0 0-2 0,0 0-3 0,0 0-4 15,0 0 1-15,0 0-4 0,0 0 0 0,0 0-9 16,0 0 2-16,-7 0 0 0,7 0-3 0,0 0-5 16,0 0 1-16,0 0-3 0,-6 1-4 0,6-1 0 15,0 0 0-15,0 0-1 0,-4 3-1 0,4-3 0 0,-1 5-1 16,0-1-1-16,-2 1-2 0,3-2 6 0,-1 3-5 16,1 0-1-16,0-1-2 0,-4 2 3 0,4 0-3 15,0 0 2-15,0 0-1 0,0 0 0 16,4 2 1-16,-4-3-1 0,1-1-2 0,-1 2-1 15,3-2 3-15,-2 1 0 0,-1 0-3 0,1-3 4 0,-1 2 0 16,1-4 5-16,-1-1-1 0,2 4 0 16,-2-4-2-16,0 0 0 0,9-5-1 0,-5 0 0 15,0 1-1-15,-1-4 0 0,5 3-1 0,-4-2-2 0,0 2 4 16,-1 2-2-16,3-2 1 0,-5 1-2 0,1 1-3 16,2 1-3-16,-4 2 4 0,5-3-1 0,-5 3-2 15,7 0 3-15,-7 0-2 0,0 0 0 0,11 4 2 16,-8-2-1-16,2 3-2 0,-1-1 5 0,-1-1-3 15,1 1 0-15,0-1 1 0,0 2 1 0,-3-1-2 16,3-1 3-16,0 0 0 0,-2 2-3 0,2-4 10 16,0 2-9-16,-3-1 0 0,-1-2 1 0,4 3 1 15,0-2 0-15,-4-1-10 0,0 0-20 0,0 0-23 16,9-4-35-16,-3-1-40 0,1-4-28 0,-2 1-60 16,-1-3-165-16,1-2-409 0,0-2 181 0</inkml:trace>
  <inkml:trace contextRef="#ctx0" brushRef="#br0" timeOffset="193876.41">3171 2900 5 0,'0'0'129'16,"0"-3"6"-16,0 3-5 0,0 0-11 0,0 0-6 16,0 0-9-16,0 0-12 0,0 0-9 0,0 0-15 15,0 0 2-15,0 0-2 0,0 0 5 0,0 0-6 0,6 10 2 16,-3-7 8-16,-2 4 0 0,3 2-2 0,-3-1-3 16,3 4-1-16,1 5-9 0,-1-3 3 15,5 3 4-15,-5-1 2 0,-3 0-9 0,3-1-2 16,0 2-1-16,-3 0-9 0,6 1-3 0,-6-2-6 0,5-4-5 15,-3 5 1-15,-2-1-4 0,-1-4-4 16,4 0-3-16,-3 4-1 0,-1-3-3 0,3-3-3 16,-2 3 3-16,-1-1-6 0,0-3-2 0,3 3-3 15,-2-5 0-15,-1 0 2 0,0-2-3 0,0 2 0 0,0-2-5 16,-1-1-15-16,1 2-9 0,1-4-19 0,-1-2-13 16,0 0-22-16,0 4-24 0,0-4-3 0,0 0-9 15,0 0-1-15,0 0 8 0,-1-16 10 0,2 10-1 16,-1-1 17-16,0 1 8 0,0-3 6 0,0-1 7 15,0 0 1-15,-1 1 4 0,1 1 3 0,-3-1 29 16,3-1 10-16,0 2-6 0,0 3 24 0,-1-4 16 16,1 5 5-16,0-2 7 0,-3 3 0 0,3-2 12 15,0 5-3-15,0-6-2 0,0 6-2 0,0-5-6 16,3 2-3-16,-3 3-5 0,0 0-4 0,5-5 0 16,-1 3-5-16,0 1-4 0,-4 1 4 0,0 0 0 15,15 1 2-15,-10 1-9 0,4 2 8 0,0-3 2 16,0 6 5-16,-1-1-2 0,-1-2-2 0,2 3-3 15,0-2 0-15,-3 2-2 0,3 0-6 0,-4-6 4 16,1 4-1-16,-3 0 2 0,1-2-7 0,0 1-2 16,-3-1 10-16,-1-3-7 0,4 6 0 0,-1-6 9 15,-1 4 4-15,-2-4 6 0,0 0-3 0,0 0 5 16,4 4-3-16,-4-4-2 0,0 3-3 0,0-3-4 16,0 0 1-16,0 0-1 0,0 0-7 0,0 0-37 0,0 0-38 15,0 0-53-15,0 0-81 0,-13-9-153 0,12 6-375 16,-3-5 167-16</inkml:trace>
  <inkml:trace contextRef="#ctx0" brushRef="#br0" timeOffset="194062.83">3303 3019 154 0,'0'0'156'0,"0"0"-10"16,0 0-17-16,0 0-28 0,0 0-41 0,0 0-22 16,20-4-51-16,-20 4-52 0,13-1-53 0,-7-3-127 15,1 6 55-15</inkml:trace>
  <inkml:trace contextRef="#ctx0" brushRef="#br0" timeOffset="195033.92">3530 3123 180 0,'0'0'164'0,"0"0"-17"16,0 0-13-16,2 4-16 0,-2-4-7 15,0 0-9-15,1 5-1 0,-1-5-7 0,0 6 1 16,0-6-7-16,1 4-1 0,-1 0-5 0,1-1-5 0,-1 2-3 15,3 0-4-15,-2-1-5 0,0 1 0 16,-1 0-3-16,2 0-2 0,0 0-5 0,-1 0-6 16,2 4-3-16,-3-4-7 0,0 1-3 0,1-1-4 15,-1 2-4-15,0-1 0 0,2-2-4 0,-2 0-2 0,0 1-1 16,0-5-1-16,0 5-1 0,0-3-1 0,0-2 2 16,0 0 1-16,0 0 1 0,0 0 1 0,0 0-3 15,0 0-3-15,5-8-2 0,0-1-3 0,-1 0 1 16,2-1-1-16,-2 0-2 0,0 2 0 0,1-1 0 15,-1 1 0-15,0 2-6 0,-1 1 0 0,2 0 1 16,-1-2 0-16,0 2 0 0,-3 2-4 0,2-2-2 16,0 3 0-16,-1-1 3 0,2 0-5 0,-4 3 6 15,6-1-5-15,-6 1 1 0,9 0 4 0,-9 0-2 16,0 0 3-16,8 2-6 0,-6 3 0 0,1-3 3 16,1 1-1-16,-3 2 1 0,4 2-1 0,-5-5 3 0,1 5-3 15,2-1 1-15,-3 0 3 0,1 2 0 16,-1 0-3-16,0-1 9 0,3-2-11 0,-3 2 0 15,1-3 2-15,-1 2-2 0,0 0 1 0,0-2 0 0,3 0 1 16,-2 0-1-16,-1 0 3 0,0-4-3 16,0 2 4-16,0-2-1 0,0 0 1 0,1 6-1 15,-1-6-3-15,0 0 3 0,0 0 1 0,0 0-1 0,18-6 2 16,-12 4-4-16,1 1-2 0,-2-3 3 0,2-1 0 16,0 2-1-16,-1 0 4 0,0 1-7 0,0-1 4 15,-1-1-1-15,3 0 0 0,-3 2-1 0,-1-2 1 16,0 2-1-16,-1-1 0 0,1 1 1 0,-4 2 0 15,6-2-2-15,-6 2 0 0,3-4 1 0,-3 4 1 16,5-2-2-16,-5 2 2 0,0 0-3 0,4-1 1 16,-4 1 1-16,0 0-3 0,3-3 3 0,-3 3-3 15,0 0 1-15,0 0-2 0,0 0 3 0,0 0-1 16,0 0 0-16,4 6 2 0,-4-6 0 0,1 5-2 16,0-1 3-16,2 0-3 0,-1 0 2 0,3-1 1 15,-2 3 2-15,3-1 1 0,-2-1-3 0,1 1-2 16,3-1 2-16,-2 0 1 0,-1-3 1 0,3 0-3 15,-2 1 2-15,3-2 1 0,-1 0-2 0,1-2 3 16,-1 1 0-16,-1 0 2 0,1-4-5 0,4-1 1 16,-2 0 0-16,-4-2-2 0,4 2 4 0,-2 0-2 15,-1-1-2-15,-1 2 3 0,0-4-4 0,2 2 2 16,-4 1 2-16,1 1 1 0,-3-2-4 0,2 2-2 0,-1-2 2 16,-1 2 0-16,1 0 0 0,-2-1 0 0,2 2 0 15,-1 2 1-15,1-1 1 0,-2-1 5 0,-1 4 4 16,3-5 4-16,-2 2 3 0,-1 3-1 0,0 0 0 15,-1-5-3-15,1 5 0 0,0 0-2 0,0 0-1 16,0 0 1-16,0 0-2 0,-12 8-1 0,8-5-1 16,0 1 3-16,0 1-1 0,-2 0 1 0,4-3-1 15,-2 5-2-15,0-2-2 0,1-1 2 0,1 3-1 16,-2 1 1-16,3 2-2 0,-2-5 0 0,2 5-2 16,-1 0 2-16,2-3 0 0,0 2-1 0,2 2 1 15,0-5-1-15,1 5 0 0,2-3 2 0,2 2-1 16,3 0 2-16,4 0-2 0,2-2-20 0,2 0-35 15,1 1-40-15,2-2-71 0,6-2-105 0,-7 1-154 16,-2-2-453-16,0-1 201 0</inkml:trace>
  <inkml:trace contextRef="#ctx0" brushRef="#br0" timeOffset="196317.39">5153 2948 28 0,'0'-4'125'0,"0"4"6"0,0 0-5 15,0-6-11-15,0 6-8 0,0 0-4 0,0-4-1 0,0 4-3 16,0 0-6-16,0-5-5 0,0 5-1 16,0 0-4-16,0 0 1 0,0-4 1 0,0 4-6 15,0 0 1-15,0 0-3 0,0 0-4 0,0 0 0 0,0 0-4 16,0 0-4-16,0 0-2 0,0 0 0 0,0 0-4 16,0 0-4-16,0 0-7 0,0 0-3 0,0 0-8 15,0 0-4-15,0 0-5 0,0 0-4 0,0 0-4 16,0 0 2-16,0 0-2 0,0 0-1 0,5 14-4 15,-5-4 1-15,0-1-2 0,0 1-1 0,0 2 0 16,-4 4 0-16,4-3 2 0,-1 4-2 0,1 0 1 16,0 1-5-16,-3 0 1 0,2-1 2 0,-4 0-2 15,5 1 0-15,-4 2-3 0,3-1 4 0,-2-1-4 16,0-1 0-16,0 2 1 0,0-5 0 0,2 3-2 0,-3-4 1 16,3 3-3-16,1-6 2 0,-1 2-1 0,1-2 0 15,1 1 2-15,-1 0-3 0,1 0 3 16,1-1-8-16,0-3 6 0,-1 2 0 0,2-3 0 0,2 1-2 15,-5 0-1-15,4-4-1 0,-4 4-16 16,3-3-21-16,-1 0-20 0,-2-1-21 0,2-1-19 16,-2-2-22-16,4 3-28 0,-4-3-59 0,0 0-138 0,0 0-371 15,0 0 164-15</inkml:trace>
  <inkml:trace contextRef="#ctx0" brushRef="#br0" timeOffset="196699.19">5063 3325 121 0,'0'0'194'0,"0"0"-13"0,0 0-10 0,-5 1-14 16,5-1-15-16,0 0-12 0,0 0-10 0,0 0-10 0,0 0-6 15,0 0-12-15,0 0-1 0,0 0-3 16,0 0 1-16,0 0 7 0,0 0 0 0,0 0-2 15,0 0 0-15,0 0-3 0,0 0-8 0,0 0-8 0,-8 1-8 16,8-1-5-16,-7 1-8 0,7-1-2 16,0 0-5-16,-10 0-6 0,10 0 1 0,-7 0-7 15,7 0-2-15,-7 0 1 0,7 0-6 0,0 0-5 0,-5 2-1 16,5-2-1-16,-4 4-5 0,4-4 0 0,0 5-2 16,1-1 0-16,0 2-1 0,2-3 0 0,-3 4-3 15,4-2 0-15,0-2-1 0,2 5-2 0,-1-3-1 16,-1 2 0-16,1-2 0 0,-1-2-1 0,0 1-2 15,1 3 0-15,-1-3 4 0,-1-1-7 0,1 1-10 16,-1-1-22-16,0 0-18 0,-1-1-23 0,-2-2-39 16,5 2-29-16,-5-2-44 0,10 0-238 0,-10 0-457 15,11-2 202-15</inkml:trace>
  <inkml:trace contextRef="#ctx0" brushRef="#br0" timeOffset="196895.98">5235 3328 42 0,'-5'-2'231'0,"2"1"-17"16,3 1-17-16,-9-2-14 0,9 2-20 0,-9 4-16 0,4-3-12 16,0 4-14-16,0 0-11 0,-3 1-13 0,3 0-4 15,-5 1-7-15,2 0-10 0,-2 3-7 0,1-2-8 16,0 2-13-16,-6 1-55 0,1-1-70 0,1 2-255 15,-2-3-359-15,-1-1 159 0</inkml:trace>
  <inkml:trace contextRef="#ctx0" brushRef="#br0" timeOffset="-208837.23">2480 5525 150 0,'0'0'141'0,"0"0"-17"16,0 0-10-16,-3-2-11 0,3 2-12 0,0 0-6 15,0 0-12-15,0 0-6 0,0 0-20 0,0 0 8 16,0 0-6-16,0 0-6 0,0 0-4 0,0 0-2 16,0 0-7-16,0 0 1 0,0 0-2 0,0 0-7 0,0 0 1 15,0 0-4-15,0 0-4 0,0 0 0 16,0 0 4-16,0 0-7 0,10-3 0 0,-10 3 2 0,0 0-4 15,0 0-6-15,13 5 4 0,-8-2-3 0,0-3 1 16,1 0-4-16,0 3 4 0,3-2 2 0,1 3-2 16,3-2 1-16,1 1-1 0,-1-2-1 0,6 2-5 15,0 0 2-15,1-1 7 0,1 1-7 0,-1 1 1 16,1-4-5-16,0 2 6 0,10-2-3 0,-3 0-7 16,-6 0 13-16,5 0-11 0,-5 0 9 0,6-2-1 15,-7 2 0-15,10-3-2 0,-4 3 0 0,2-1-1 16,1 0 0-16,-2-1-4 0,1 1 3 0,-1 0 3 15,1-2 0-15,-7 3-15 0,0 0 15 0,6 2-1 16,-6-2 3-16,1 1 0 0,-1-2-3 0,-3 2 2 0,1 0-1 16,-1-1-3-16,1 0-4 0,-2 1 5 15,-6-1-8-15,1 2 6 0,-3-2 5 0,-2 0-7 16,1 1 2-16,-4-1-2 0,-5 0 6 0,9-1-2 0,-5 2-2 16,-4-1-2-16,0 0 6 0,10-1 0 0,-10 1-3 15,0 0-2-15,0 0-2 0,0 0 3 16,0 0 4-16,0 0-4 0,0 0-6 0,0 0-10 0,0 0-16 15,0 0-4-15,0 0-25 0,-14 7-27 0,14-7-132 16,-5 2-240-16,5-2 107 0</inkml:trace>
  <inkml:trace contextRef="#ctx0" brushRef="#br0" timeOffset="-208398.28">3122 5474 72 0,'0'0'150'0,"0"0"-16"0,0 0-4 16,-5-2-11-16,5 2-14 0,0 0-2 0,0 0-10 16,0 0-10-16,0 0-1 0,0 0-4 0,0 0-5 15,0 0-3-15,0 0 3 0,0 0-1 0,0 0-6 16,0 0-3-16,0 0-5 0,0 0-3 0,0 0-1 16,0 0-10-16,0 0-1 0,0 0-6 0,0 0-1 15,0 0-6-15,0 0-3 0,0 0-5 0,0 0 1 16,15 7-2-16,-8-2-2 0,2-2-3 0,0 4-3 15,0-2 1-15,4 2 0 0,-3 0-3 0,0 0 1 0,0 1-3 16,-2 1-1-16,1-1-3 0,1 1 1 16,-5 2 1-16,3-1-1 0,-3 1-3 0,2-1 3 15,-6 2-1-15,-1 4 2 0,0-1-1 0,-8 2-13 0,3 0-21 16,-9 2-24-16,-4 5-34 0,-5-2-35 0,-2 5-195 16,0-3-340-16,-4 0 151 0</inkml:trace>
  <inkml:trace contextRef="#ctx0" brushRef="#br0" timeOffset="33860.25">21348 356 73 0,'0'0'90'0,"0"0"-6"0,0 0-8 15,0 0-3-15,0 0-4 0,0 0-2 0,0 0-6 16,0 0-6-16,0 0 6 0,0 0-5 0,0 0-11 0,0 0 1 15,0 0-6-15,0 0 0 0,0 0-5 16,0 0-5-16,0 0-4 0,0 0 7 0,0 0-6 0,0 0 0 16,0 0-5-16,0 0 5 0,0 0 1 15,0 0 4-15,0 0 2 0,0 0 3 0,0 0-5 16,0 0-1-16,0 0 5 0,0 0-6 0,0 0-3 0,0 0 1 16,0 0-3-16,0 0 0 0,0 0-2 0,0 0-1 15,0 0-5-15,0 0 2 0,0 0-7 16,0 0 3-16,0 0-3 0,0 0 8 0,0 0-14 15,0 0 0-15,0 0-2 0,0 0 1 0,0 0-2 0,0 0 1 16,0 0-1-16,0 0-2 0,0 0-1 0,0 0 3 16,0 0-3-16,0 0 0 0,0 0 0 0,0 0 2 15,0 0-2-15,0 0 1 0,0 0 0 16,0 0 1-16,0 0 0 0,0 0-3 0,0 0 2 16,0 0-3-16,0 0 2 0,0 0 1 0,0 0-2 0,0 0 4 15,13 38 9-15,-13-38-12 0,0 0 1 0,0 0-4 16,-3 19 1-16,3-19 3 0,0 0 1 0,-5 18 2 15,5-18-4-15,0 0-3 0,-2 17 3 0,2-17 2 16,0 0 0-16,-1 18 0 0,1-18-1 0,0 0 7 16,-3 22-1-16,3-22-3 0,0 0-4 0,1 18 6 15,-1-18-10-15,-4 15 5 0,4-15 0 0,0 0-1 16,-1 19 2-16,1-19-1 0,0 0 0 0,-2 18 0 16,2-18-1-16,0 0-4 0,0 19 2 0,0-19 3 15,0 0-1-15,-2 15 1 0,2-15 3 0,0 0 2 16,2 18-4-16,-2-18 2 0,0 0-6 0,1 20 1 15,-1-20 3-15,0 0-1 0,0 0-4 0,0 21 6 16,0-21-7-16,0 0 6 0,0 0-1 0,1 15-3 16,-1-15 4-16,0 0-1 0,0 0-1 0,0 0 0 15,0 0 7-15,0 0-9 0,0 0 4 0,0 0 2 16,0 0-4-16,0 0-1 0,0 0-13 0,0 0-42 16,0 0-47-16,0 0-165 0,0 0-291 0,0 0 129 15</inkml:trace>
  <inkml:trace contextRef="#ctx0" brushRef="#br0" timeOffset="34381.62">21208 688 84 0,'0'0'74'0,"0"0"-4"15,0 0-3-15,0 0-1 0,0 0-2 0,0 0-4 16,0 0-3-16,0 0 3 0,0 0-1 0,0 0-8 16,0 0 2-16,0 0 7 0,0 0-4 0,0 0 3 15,0 0 5-15,0 0-1 0,0 0 1 0,0 0-2 16,0 0-2-16,0 0 4 0,0 0 1 0,0 0-11 16,0 0 0-16,0 0 1 0,0 0-4 0,0 0-2 15,0 0-2-15,0 0-8 0,52 8-2 0,-52-8 5 16,23 5-11-16,-23-5-4 0,0 0 0 0,31 2-7 15,-31-2-1-15,0 0 0 0,25 4 1 0,-25-4-6 16,0 0 1-16,0 0 0 0,27 3-3 0,-27-3-2 16,0 0 6-16,0 0-8 0,0 0 0 0,0 0-1 15,0 0 0-15,0 0 12 0,28 2-13 0,-28-2 0 16,0 0-5-16,0 0-4 0,0 0 4 0,0 0 1 16,0 0-7-16,0 0-13 0,0 0-21 0,0 0-24 15,0 0-31-15,0 0-32 0,0 0-41 0,0 0-101 16,0 0-290-16,0 0 128 0</inkml:trace>
  <inkml:trace contextRef="#ctx0" brushRef="#br0" timeOffset="34834.14">21217 423 33 0,'0'0'128'0,"0"0"-6"0,0 0-13 0,0 0-5 15,0 0-15-15,0 0-5 0,0 0-13 0,0 0-3 0,0 0-7 16,15-20-5-16,-15 20-5 0,0 0-4 0,0 0-3 16,0 0-5-16,19-9 2 0,-19 9-3 15,0 0 1-15,0 0 0 0,15-8-7 0,-15 8-4 16,0 0-2-16,0 0-2 0,17-9-1 0,-17 9 0 0,0 0-1 16,0 0 0-16,22-7-2 0,-22 7-2 0,0 0-4 15,21-4 1-15,-21 4 0 0,0 0 0 16,0 0-6-16,32-5-4 0,-32 5 5 0,0 0-1 15,0 0-4-15,25-1 4 0,-25 1-6 0,0 0 3 16,0 0-1-16,0 0-5 0,0 0 6 0,0 0 0 0,34 7-32 16,-34-7-28-16,0 0-39 0,0 0-50 0,13 9-77 15,-13-9-238-15,0 0 105 0</inkml:trace>
  <inkml:trace contextRef="#ctx0" brushRef="#br0" timeOffset="35621.28">21376 1440 18 0,'0'0'131'0,"0"0"-13"16,4-1-8-16,-4 1-9 0,0 0-13 16,0 0-6-16,0 0-8 0,5-4 0 0,-5 4-9 15,0 0-5-15,0 0 0 0,0 0-9 0,0 0-2 0,0 0-1 16,0 0-6-16,5 9 5 0,-5-5 2 0,0-4 3 16,0 8 4-16,0-2-4 0,0-1-7 0,0 3-5 15,0-3-1-15,0 4 0 0,-2-1 2 0,-1 1-6 16,2 1 0-16,0 0-8 0,-2 2-5 0,1-3-2 15,0 0 3-15,1 2 0 0,-1 2-9 0,-1-2 3 16,0 0 1-16,-1 0-2 0,1 3-3 0,0-5 1 16,-2 1-3-16,1-2 2 0,2 0-1 0,0-2-4 15,0 2-1-15,-1-4-2 0,2 1 6 0,0 0 0 16,-1 0-4-16,0-2 0 0,1 1 0 0,1-4-10 16,1 5-24-16,-1-5-26 0,2 5-45 0,2-4-68 15,-4-1-111-15,0 0-300 0,0 0 133 0</inkml:trace>
  <inkml:trace contextRef="#ctx0" brushRef="#br0" timeOffset="35992.44">21183 1757 141 0,'8'1'137'0,"-3"1"-10"0,0 1-9 16,4-3-9-16,-4 2-9 0,4 0-8 16,-1 0-8-16,3 2-12 0,2-2-4 0,-3 3-5 0,2-3-8 15,-2 2-6-15,2-1 0 0,-1 0-6 0,-1 1-7 16,2 1-2-16,-3-4-6 0,1 0 1 0,0 4-2 15,-3-4-2-15,-1 2-2 0,-1-2-4 0,-1 0 3 16,2 1 3-16,-6-2 7 0,5 4-1 0,1-4 11 16,-6 0-2-16,0 0 2 0,6 0-5 0,-6 0-3 15,0 0-6-15,0 0-1 0,10-3-1 0,-10 3-3 16,5-3-3-16,-5 3-9 0,5-2-20 0,-1-1-21 16,0 0-41-16,0-1-41 0,-3 1-43 0,3-4-111 15,-4 0-287-15,1 0 128 0</inkml:trace>
  <inkml:trace contextRef="#ctx0" brushRef="#br0" timeOffset="36275.92">21303 1444 131 0,'12'1'142'0,"-6"0"-6"0,2 1-7 0,0-2-12 16,-1 3-7-16,5-6-17 0,-3 6-6 0,1-2-10 16,-3-1-10-16,1 0-8 0,-1 0-6 0,-7 0 5 15,10 0-12-15,-5-1-4 0,-5 1 0 0,10 0-7 16,-10 0-12-16,0 0-31 0,8 0-33 0,-8 0-58 15,0 0-118-15,5-3-235 0,-5 3 105 0</inkml:trace>
  <inkml:trace contextRef="#ctx0" brushRef="#br0" timeOffset="38654.92">21877 340 45 0,'0'0'81'0,"0"0"6"16,0 0-10-16,0 0 4 0,0 0 2 0,0 0-11 15,0 0-2-15,0 0-5 0,0 0 2 0,0 0-7 16,0 0-1-16,0 0-2 0,0 0-4 0,0 0-4 16,0 0-9-16,0 0 1 0,0 0-2 0,0 0-6 15,0 0-3-15,0 0-3 0,0 0-1 0,0 0-6 16,0 0 2-16,0 0-1 0,0 0-6 0,0 0 2 16,0 0-8-16,0 0 2 0,0 0-3 0,0 0 0 15,0 0-2-15,0 0 0 0,0 0-1 0,0 0-1 16,0 0-1-16,0 0 1 0,0 0 2 0,0 0-1 15,0 0-3-15,0 0 0 0,0 0-2 0,0 0 3 0,0 0-2 16,0 0-1-16,0 0-3 0,0 0 7 0,0 0 2 16,0 0-7-16,0 0-1 0,0 0 3 15,0 0-1-15,0 0 5 0,0 0 1 0,0 0 4 16,0 0 3-16,0 0-5 0,0 0 3 0,0 0 0 16,0 0-3-16,0 0 4 0,0 0 3 0,0 0-9 0,0 0 6 15,0 0 2-15,0 0-5 0,0 0 0 16,0 0 5-16,0 0-3 0,0 0 3 0,0 0 0 15,0 0-5-15,0 0 0 0,0 0-1 0,0 0 3 16,0 0-3-16,0 0-2 0,0 0-2 0,0 0 0 0,0 0 1 16,0 0-4-16,0 0 1 0,0 0 1 15,0 0-1-15,0 0-2 0,0 0 1 0,0 0 4 0,0 0-3 16,0 0-2-16,0 0 7 0,0 0-6 16,0 0 3-16,0 0-5 0,0 0 2 0,0 0 0 15,0 38 0-15,0-38-3 0,0 0 3 0,0 17-2 0,0-17 2 16,0 0 4-16,0 22-3 0,0-22-3 0,0 17 3 15,0-17 1-15,1 18-5 0,-1-18 3 0,0 18 2 16,0-18 1-16,4 20 2 0,-4-20 0 0,4 19-3 16,-4-19 2-16,1 19 3 0,-1-19-2 15,3 21-1-15,-3-21 1 0,5 21 2 0,-5-21-3 0,0 19-1 16,0-19-4-16,-1 20 9 0,1-20-1 0,0 0 0 16,-4 21 1-16,4-21-4 0,0 13 6 0,0-13-2 15,0 0 5-15,0 0 5 0,-4 21 1 16,4-21 3-16,0 0-1 0,0 0-5 0,-5 17 3 15,5-17-3-15,0 0-3 0,0 0-2 0,-4 15-1 0,4-15-1 16,0 0 0-16,0 0 1 0,0 0 0 0,0 0-3 16,0 0 0-16,0 0 2 0,0 0-3 0,0 0-4 15,0 0 3-15,-2 17-3 0,2-17 5 16,0 0-2-16,0 0-3 0,0 0 1 0,0 0-1 16,0 0-3-16,0 0 7 0,0 0-2 0,0 0-1 0,0 0 1 15,0 0-1-15,6 18-2 0,-6-18 1 0,0 0-12 16,0 0-25-16,0 0-33 0,0 0-34 0,9 11-43 15,-9-11-162-15,0 0-331 0,0 0 147 16</inkml:trace>
  <inkml:trace contextRef="#ctx0" brushRef="#br0" timeOffset="40859.89">21904 1359 78 0,'0'0'78'16,"0"0"-8"-16,0 0-8 0,0 0-6 0,0 0-4 15,0 0-4-15,0 0 2 0,1 3-12 16,-1-3 15-16,0 0-8 0,0 0 3 0,0 0 6 0,0 0-1 15,0 0-8-15,0 0 0 0,0 0 2 0,0 0-2 16,0 0-7-16,0 0 7 0,0 0-7 0,0 0 5 16,0 0-3-16,0 0-3 0,0 0 8 0,0 0-10 15,0 0 0-15,0 0-3 0,0 0 1 0,0 0-5 16,-6 6-6-16,6-6 4 0,0 8 2 0,0-8-7 16,-1 7 3-16,1-2 6 0,0 0 7 0,-3 4 1 15,3 1-11-15,0-1 0 0,0-1 2 0,0 3-4 16,-1 0-4-16,1 1-1 0,0 0 1 0,0 0-3 15,-4 5-1-15,4-4-2 0,0-1 2 0,0 4-1 16,-3-5 0-16,6 2 1 0,-3-1-5 0,0 3 2 16,-3-5-2-16,3 2 1 0,0 0-7 0,-1 2 0 15,1-4 4-15,0 3-2 0,0-2 6 0,0-1-10 16,0 0 3-16,0 1 3 0,0-1-3 0,-1 2-3 16,1-2 0-16,-3 0 3 0,3-1-1 0,-1-2 2 15,-2 0 3-15,2 0 0 0,1 1-2 0,0-2 0 16,0 0 6-16,-2-3-5 0,4 4 0 0,-2-2 3 15,-2-1-2-15,4 0 1 0,-2 0-4 0,0-4 3 16,-2 3 0-16,2-3 0 0,0 0-3 0,-2 6-6 0,2-6 5 16,0 0-1-16,4 3 2 0,-4-3-4 0,0 0 2 15,0 0 0-15,0 0 0 0,0 0-2 16,0 3 3-16,0-3-5 0,0 0-1 0,0 0-24 16,0 0-36-16,0 0-66 0,0 0-224 0,0 0-378 0,-4-10 168 15</inkml:trace>
  <inkml:trace contextRef="#ctx0" brushRef="#br0" timeOffset="42209.11">22070 599 22 0,'0'0'94'0,"0"0"-8"0,0 0-7 0,0 0-2 0,0 0 1 15,0 0-3-15,0 0 3 0,0 0 3 0,0 0 0 16,0 0-3-16,0 0 6 0,0 0 0 16,0 0-3-16,0 0-1 0,0 0-5 0,0 0-12 15,0 0-2-15,0 0-4 0,0 0-16 0,0 0 9 0,0 0-12 16,0 0-5-16,0 0-8 0,0 0 3 0,0 0-4 16,0 0-5-16,0 0 1 0,0 0-1 0,0 0 0 15,0 0-7-15,0 0-1 0,0 0 7 16,0 0-12-16,0 0 4 0,0 0-3 0,0 0 1 0,0 0 2 15,0 0-7-15,0 0 3 0,0 0-5 0,0 0 1 16,0 0-1-16,0 0 11 0,0 0-10 0,0 0 0 16,0 0 3-16,0 0 1 0,-15 28 2 15,15-28-2-15,0 0 0 0,0 0 0 0,-3 21 4 0,3-21 3 16,0 0 11-16,-1 21-2 0,1-21 1 0,1 17-12 16,-1-17 11-16,0 0-3 0,3 21-5 15,-3-21-3-15,2 15 3 0,-2-15-2 0,0 0-3 0,0 20-2 16,0-20 4-16,0 0-3 0,2 17-2 0,-2-17 2 15,0 0-5-15,3 14-1 0,-3-14 6 0,0 0-3 16,0 0-2-16,0 0 5 0,0 0-2 0,4 15 1 16,-4-15-6-16,0 0 4 0,0 0 2 0,0 0-13 15,0 0-25-15,0 0-44 0,0 0-57 0,0 0-191 16,0 0-349-16,0 0 155 0</inkml:trace>
  <inkml:trace contextRef="#ctx0" brushRef="#br0" timeOffset="42487.96">22062 468 2 0,'0'0'204'0,"0"0"-16"0,0 0-19 0,0 0-6 0,0 0-23 16,0 0-18-16,0 0-10 0,0 0-12 16,0 0-9-16,0 0-8 0,12-20-10 0,-12 20-8 15,0 0-7-15,0 0-5 0,0 0-7 0,0 0-1 16,0 0-17-16,0 0-27 0,0 0-26 0,0 0-24 0,0 0-32 16,0 0-49-16,42 25-113 0,-42-25-264 0,0 0 117 15</inkml:trace>
  <inkml:trace contextRef="#ctx0" brushRef="#br0" timeOffset="43933.57">22036 1649 104 0,'0'0'102'16,"0"0"0"-16,0 0-12 0,-5-3-5 0,5 3-3 15,0 0-11-15,0 0-9 0,0 0-13 0,0 0-7 16,0 0-2-16,0 0-2 0,0 0-4 0,0 0 2 16,0 0-8-16,-14 3-9 0,14-3 7 0,-6 1-5 15,6-1 2-15,-3 4 3 0,0 0 0 0,3-4-6 16,-6 3 4-16,2 0-7 0,-2 1 5 0,2-2 2 0,-2 1 0 16,1 0 0-16,3 2-6 0,-3-1-2 15,-2 1-4-15,2-2 6 0,0 2-4 0,4-1-7 16,-3 2 7-16,3-2-6 0,-2-2 9 0,2 3-2 15,-2-1 2-15,3 3 2 0,0-3 1 0,-1 0 2 16,0 2-4-16,3-2 0 0,-2 1-3 0,0 2-3 16,0-4 1-16,0 1 0 0,3 1-1 0,-2 0-1 15,2-1 8-15,-1-3 1 0,2 2 0 0,0 1 0 0,0-1-2 16,1 0-3-16,0-3-1 0,0 2 1 0,1 0-1 16,1-2-5-16,-1 0 2 0,2 2-4 0,-2-2 4 15,2 0-1-15,0 0 0 0,2-4 5 16,0 2-2-16,0 2 0 0,-1-1 0 0,0-1-1 0,0-1 4 15,-3 0-1-15,2 1 3 0,0-1 2 0,-2 2 1 16,2-4 2-16,-3 3 2 0,0-1 0 0,-1 0 1 16,0-1 0-16,0 1 1 0,-2-1 4 0,2 1-3 15,0 1 1-15,-4 2-2 0,1-5-1 0,0 2-4 16,-1 3 2-16,0-7-7 0,0 5 7 0,0 2 5 16,-6-8 6-16,5 4 0 0,-2 1-4 0,1-2 0 15,-1 3-3-15,-1-2-3 0,-1-2-2 0,1 5 1 16,0-3-5-16,-2 2 0 0,5-2-4 0,-3 1 1 15,0 0-6-15,-1 3-9 0,1-2-31 0,-4 0-44 16,0-1-64-16,2 1-83 0,0-4-149 0,-4 0-401 16,2 1 179-16</inkml:trace>
  <inkml:trace contextRef="#ctx0" brushRef="#br0" timeOffset="45207.09">22234 373 84 0,'0'0'115'0,"0"0"-2"0,0 0-9 16,0 0-8-16,0 0-14 0,0 0 2 0,0 0-7 15,0 0-9-15,0 0-4 0,0 0-6 0,0 0-1 16,0 0-4-16,0 0-1 0,0 0-5 0,0 0-4 15,0 0-1-15,0 0-10 0,0 0-1 0,0 0-5 16,0 0-6-16,0 0 1 0,0 0 1 0,0 0-7 16,0 0 1-16,0 0-1 0,0 0-4 0,0 0-3 15,0 0 4-15,0 0-3 0,0 0-3 0,0 0 1 16,0 0-3-16,-5 37 7 0,5-37-3 0,0 0-5 16,0 21 8-16,0-21-3 0,-2 17-2 0,2-17 2 15,-1 18-4-15,1-18 3 0,0 19 0 0,0-19-4 16,-1 17 7-16,1-17 0 0,-1 19 0 0,1-19-6 15,0 18 7-15,0-18-5 0,-2 18 6 0,2-18-4 16,0 20-4-16,0-20 4 0,0 20 0 0,0-20-3 16,-1 19 4-16,1-19-1 0,-4 22-2 0,4-22 8 15,-5 21 1-15,1-11 0 0,4-10 2 0,-5 17 0 16,5-17-8-16,-2 17 5 0,2-17-2 0,0 0-4 16,-4 19 1-16,4-19 0 0,0 0-2 0,0 18 5 15,0-18-1-15,0 0-4 0,4 16 3 0,-4-16-2 16,0 0-2-16,0 0 5 0,11 12-5 0,-11-12 2 0,0 0-2 15,0 0-1-15,0 0 1 0,0 0 5 0,0 0-4 16,0 0-3-16,0 0-20 0,13 9-13 16,-13-9-21-16,0 0-12 0,0 0-28 0,0 0-12 15,0 0-8-15,0 0-5 0,0 0-14 0,0 0-80 16,0 0-225-16,0 0 99 0</inkml:trace>
  <inkml:trace contextRef="#ctx0" brushRef="#br0" timeOffset="45805.44">22381 609 68 0,'0'0'116'0,"0"0"-13"16,0 0-12-16,0 0-8 0,0 0-6 15,0 0-13-15,0 0-3 0,0 0 0 0,0 0-8 16,0 0 0-16,0 0-9 0,0 0-1 0,0 0-1 16,0 0-5-16,0 0-4 0,0 0-6 0,0 0 5 0,0 0 0 15,0 0 0-15,0 0-4 0,0 0-2 16,0 0-2-16,0 0 0 0,-59 14-2 0,59-14 0 15,0 0-1-15,-21 10-3 0,21-10 2 0,0 0-1 16,-15 11 3-16,15-11 10 0,-11 11-1 0,11-11 1 0,0 0-5 16,-12 9 0-16,12-9-6 0,0 0-7 15,0 0 2-15,-15 10-3 0,15-10 4 0,0 0-2 16,0 0 1-16,0 0 9 0,0 0 8 0,0 0-5 16,-7 14 7-16,7-14 3 0,0 0-1 0,0 0 1 0,0 0-4 15,0 0-5-15,0 0 4 0,27 20-9 0,-27-20-3 16,0 0 2-16,14 10-5 0,-14-10 1 0,0 0-4 15,18 10 0-15,-18-10-2 0,0 0-1 0,14 7-2 16,-14-7 0-16,0 0-1 0,17 9-2 0,-17-9-5 16,0 0 7-16,0 0-4 0,15 8 0 0,-15-8 2 15,0 0-5-15,0 0 1 0,0 0 2 0,21 7-3 16,-21-7 3-16,0 0 2 0,0 0-5 0,0 0 5 16,19 5-5-16,-19-5-3 0,0 0 4 0,0 0 1 15,0 0-3-15,0 0 0 0,0 0-2 0,0 0 1 16,0 0 2-16,0 0 2 0,0 0-5 0,0 0 3 15,0 0-2-15,20 7-2 0,-20-7 3 0,0 0-3 16,0 0-30-16,0 0-38 0,0 0-55 0,0 0-214 16,0 0-367-16,0 0 162 0</inkml:trace>
  <inkml:trace contextRef="#ctx0" brushRef="#br0" timeOffset="47552.28">22230 1630 63 0,'0'0'78'0,"0"0"3"0,0 0 5 15,0 0-9-15,0 0-11 0,0 0-8 0,0 0 20 16,0 0-7-16,0 0-10 0,0 0 8 0,0 0-5 15,-8 9-7-15,8-9-3 0,0 0-2 0,0 0 6 0,0 0-16 16,0 0 5-16,0 0 3 0,3 5-4 0,-3-5-8 16,1 1 6-16,-1-1 3 0,0 0 1 0,1 4 1 15,-1-4 9-15,0 0-3 0,3 4-2 0,-3-4-5 16,3 3-1-16,-3-3-1 0,2 3-4 0,-2-3-8 16,0 0 2-16,4 3-6 0,-2-1-1 0,-2-2-4 15,0 4-3-15,0-4 6 0,0 5-13 0,0-5 8 16,3 5-7-16,-2-2 1 0,-1 1 0 0,0 1-5 15,0-5 1-15,3 6 0 0,-1-4-3 0,0 2-1 16,0-1-1-16,0 2 3 0,-2-5-2 0,1 7-4 16,1-5 3-16,0 3-5 0,-2-5 3 0,2 7-2 15,-2-4 2-15,2 1-2 0,-2-4-1 0,3 8 2 16,-3-3 2-16,0-1-8 0,0 1 4 0,0-1 3 16,0 0-6-16,0 1 5 0,0-1-4 0,1 0 1 15,-1-4-2-15,2 6 3 0,-2-4-1 0,0 3-6 16,0-5 9-16,2 5-2 0,-2-5-2 0,0 2 3 15,0-2 1-15,0 0 5 0,2 5 8 0,-2-5 3 16,0 0 9-16,0 0 3 0,0 0-3 0,0 0 10 16,0 0-7-16,0 0 1 0,2 2 0 0,-2-2 9 15,0 0-13-15,0 0-6 0,0 0 0 0,0 0 0 16,0 0-2-16,0 0-5 0,0 0-1 0,0 0 1 16,9-6-6-16,-9 6 1 0,4-3 1 0,-4 3 1 15,5-4-2-15,0 1 2 0,0 0-3 0,-1 0-1 16,1-2 3-16,0-1 6 0,2 4 2 0,-1-4-3 15,-1-1 5-15,-1 3-3 0,5-1-4 0,-4-5-3 0,0 4 3 16,3 1-7-16,-2-3-1 0,-2 3 2 16,0 1 0-16,2-1-1 0,-2-1-2 0,-1 2-1 15,-1 1 0-15,1-2 0 0,-2 0-3 0,0-1 2 16,1 3 0-16,-2 3 7 0,2-6-7 0,1 3-4 0,-2 0 2 16,-1 3 9-16,0 0-10 0,4-5 2 0,-4 5-3 15,1-1-1-15,-1 1 2 0,0-5 2 16,0 5-4-16,0 0 2 0,5-3 4 0,-5 3-14 15,3-4-19-15,-3 4-17 0,0 0-18 0,4-4-24 0,-4 4-36 16,1-3-48-16,-1-1-52 0,0 4-187 16,-5-7-441-16,3 3 195 0</inkml:trace>
  <inkml:trace contextRef="#ctx0" brushRef="#br0" timeOffset="49509.46">22480 702 8 0,'0'0'100'0,"0"0"-6"0,0 0-11 0,0 0-11 16,0 0-2-16,0 0-17 0,0 0 5 0,0 0-12 15,0 0-1-15,0 0-9 0,0 0 0 0,0 0-5 16,0 0 0-16,0 0-2 0,0 0-6 0,0 0 5 15,0 0-1-15,0 0-2 0,0 0-5 0,0 0-4 16,0 0 2-16,0 0-5 0,0 0 6 0,0 0 13 16,0 0-6-16,0 0 12 0,0 0-4 0,-23 13 1 15,23-13 0-15,0 0 9 0,0 0-5 0,0 0 3 16,0 0 4-16,0 0-5 0,0 0-7 0,0 0-1 16,0 0-2-16,0 0-8 0,0 0 6 0,0 0-4 15,0 0-4-15,0 0-2 0,0 0 5 0,0 0-4 16,68-16-4-16,-68 16 2 0,0 0-7 0,23-9 3 15,-23 9 3-15,0 0-4 0,18-12 1 0,-18 12 3 16,0 0 3-16,15-6-3 0,-15 6-5 0,0 0 3 0,0 0 4 16,11-13-2-16,-11 13-6 0,0 0 6 15,0 0-3-15,0 0 3 0,11-12-1 0,-11 12-1 16,0 0 2-16,0 0-5 0,0 0 4 0,0 0-2 16,0 0 0-16,0 0 0 0,0 0-1 0,3-14-2 15,-3 14-1-15,0 0 0 0,0 0 2 0,0 0-3 16,0 0-5-16,0 0 3 0,0 0-6 0,0 0 9 15,0 0-7-15,0 0 3 0,0 0 1 0,0 0 1 16,0 0-2-16,0 0 1 0,0 0-1 0,-18-17-6 16,18 17 4-16,0 0 0 0,0 0 0 0,0 0-1 15,0 0-1-15,0 0-2 0,0 0-2 0,0 0 6 0,0 0-1 16,0 0 0-16,-19-10-1 0,19 10-2 16,0 0 5-16,0 0-4 0,0 0 1 0,0 0-3 15,0 0 3-15,0 0-1 0,0 0-2 0,0 0-1 0,0 0 4 16,0 0 1-16,0 0-5 0,0 0 1 0,0 0-5 15,0 0-4-15,0 0 12 0,-29 0 2 0,29 0-5 16,0 0 4-16,0 0-4 0,0 0 1 16,0 0 0-16,0 0 1 0,0 0 1 0,0 0-2 0,0 0-3 15,-28 17 1-15,28-17 5 0,0 0-3 0,0 0 2 16,-10 12-4-16,10-12 6 0,0 0-5 0,0 0 3 16,-8 20-2-16,8-20 1 0,0 0-2 15,-5 12 3-15,5-12 0 0,0 0-1 0,-7 17-3 0,7-17 4 16,0 0 0-16,-2 15-2 0,2-15 4 0,0 0-6 15,0 0 1-15,-7 17-1 0,7-17 4 0,0 0-4 16,0 0 2-16,0 0 4 0,4 23-5 0,-4-23 0 16,0 0 6-16,6 14-2 0,-6-14 0 0,0 0 5 15,10 14-8-15,-10-14 1 0,0 0 3 0,10 11 3 16,-10-11-9-16,0 0 3 0,13 12 4 0,-13-12-5 16,0 0 2-16,0 0 3 0,17 12-1 0,-17-12-1 15,0 0 1-15,0 0 0 0,16 5-5 0,-16-5 3 16,0 0 1-16,0 0 0 0,0 0-4 0,23 7 4 15,-23-7-1-15,0 0-3 0,0 0-1 0,0 0 7 16,0 0 0-16,0 0-2 0,0 0-1 0,25 3 2 16,-25-3-2-16,0 0 6 0,0 0-3 0,0 0-1 15,0 0 2-15,0 0-3 0,0 0 2 0,0 0 0 16,0 0 1-16,0 0-1 0,0 0 0 0,0 0 3 16,0 0-3-16,0 0-4 0,0 0 3 0,0 0 0 15,0 0-3-15,0 0-27 0,0 0-44 0,0 0-68 16,0 0-221-16,0 0-386 0,0 0 170 0</inkml:trace>
  <inkml:trace contextRef="#ctx0" brushRef="#br0" timeOffset="51450.78">22510 1727 81 0,'0'0'87'0,"0"0"-6"0,0 0 2 0,0 0-13 15,0 0 2-15,0 0-2 0,0 0-15 16,0 0 14-16,0 0-10 0,0 0-12 0,0 0 6 15,11 7 1-15,-11-7-15 0,0 0 8 0,4 2-6 0,-4-2 1 16,0 0 1-16,1 4-5 0,-1-4 7 0,0 0-1 16,4 3 6-16,-4-3-5 0,0 0 8 15,8 0 0-15,-8 0 0 0,6 0-7 0,-6 0-7 0,12-4 4 16,-6 3 3-16,-2-1 2 0,2 1-2 0,1 0-1 16,-2-2-5-16,0 2-3 0,0-2-2 0,-1 0-7 15,2 1 0-15,-1 1-4 0,-5 1 6 0,8-4-1 16,-5 1-10-16,1 3 3 0,-1-2-4 0,2-1 9 15,-5 3 1-15,7-4-4 0,-5 1-2 0,1 2 1 16,-1-2 0-16,-2 3-8 0,6-5 2 0,-4 4-1 16,0-3-4-16,0 1 4 0,-2 3 4 0,1-2-3 15,-1 2-1-15,4-4 1 0,-4 4 1 0,0 0-4 16,0 0-1-16,1-5-3 0,-1 5 3 0,0 0-2 16,0-4-5-16,0 4 1 0,2-4 2 0,-2 4-6 15,0 0 2-15,-4-4-1 0,4 4 4 0,0 0-5 16,-5-3 0-16,5 3 2 0,-4-3 1 0,4 3-7 15,-5-3 4-15,2 0 0 0,3 3-4 0,-8 0 2 16,8 0-2-16,-5-1 4 0,5 1-2 0,-6-3 0 16,6 3-2-16,-5-1 2 0,1 0 1 0,4 1 2 15,0 0-3-15,-9-3-5 0,5 1 3 0,4 2-2 0,0 0 2 16,-9 0 0-16,9 0 0 0,0 0 7 16,0 0-7-16,0 0 0 0,-7-2 1 0,7 2-2 15,0 0 1-15,0 0 1 0,0 0-1 0,-8 2 1 16,8-2 1-16,0 0-1 0,-4 3 0 0,4-3-2 0,-5 2 1 15,0-1 1-15,5-1-5 0,-4 4 4 0,4-4 1 16,-1 3-2-16,-2-1 4 0,3-2-4 16,-2 7 3-16,-1-4-3 0,3-3 5 0,0 6-3 15,-1-3-1-15,-2 0 2 0,3-3-1 0,-4 8 1 0,3-4 1 16,0-2-1-16,1-2 1 0,-3 6-1 0,1-2-8 16,-1-2 7-16,2 3 3 0,1-5-3 0,0 5 0 15,0-3 0-15,0-2 5 0,0 5-7 16,0-5 2-16,-1 7 2 0,2-3-1 0,-1-4-2 0,-1 4 3 15,2-2 0-15,-1-2-3 0,0 7 2 0,0-4 0 16,0 2 0-16,0 0-1 0,1-1 0 0,2 0 0 16,-1 1 1-16,-2-1-2 0,3 0 2 0,-2 0 0 15,-1 1-3-15,1-2 3 0,2 0 1 0,-2 1 0 16,2 1-1-16,-2-4 3 0,3 1-2 0,0 3 0 16,0-5-4-16,0 3 4 0,-1 1 1 0,1-1-3 15,3-2 2-15,-5 2-1 0,2 0 1 0,0 1-4 16,1-3 6-16,0 1-3 0,0 2 0 0,0-3 0 15,-1 1 0-15,0-1-1 0,1 0-1 0,0 2 2 16,-1-2 0-16,-2 1-8 0,2 1-24 0,-4-3-22 16,7 1-37-16,-7-1-51 0,0 0-234 0,0 0-406 15,9-4 181-15</inkml:trace>
  <inkml:trace contextRef="#ctx0" brushRef="#br0" timeOffset="52966.99">23215 594 119 0,'0'0'118'16,"0"0"-3"-16,0 0-9 0,0 0-4 0,0 0-6 0,0 0-13 15,0 0 11-15,0 0-18 0,0 0 1 0,0 0 1 16,0 0-7-16,0 0 5 0,0 0-9 16,0 0-5-16,0 0 2 0,0 0-11 0,0 0-1 15,0 0-7-15,0 0-7 0,0 0-6 0,0 0-4 0,0 0 3 16,0 0-7-16,0 0-1 0,0 0-4 0,0 0-1 16,0 0-3-16,-34-11-1 0,34 11-1 15,0 0-1-15,0 0-4 0,0 0 9 0,0 0-11 16,-40 16-1-16,40-16 2 0,0 0-1 0,-22 10-1 0,22-10 3 15,0 0-4-15,-15 12 1 0,15-12-3 0,0 0-4 16,-14 9 7-16,14-9-3 0,0 0 3 0,0 0-4 16,0 0 0-16,-13 13 4 0,13-13-4 15,0 0 2-15,0 0-2 0,-4 16 7 0,4-16-1 0,0 0-8 16,0 0 11-16,0 0 1 0,0 0-7 0,0 0 0 16,0 0 8-16,12 19-7 0,-12-19-2 0,0 0 2 15,0 0 1-15,0 0-3 0,15 12 2 0,-15-12 1 16,0 0-3-16,0 0 2 0,0 0-1 0,0 0-2 15,20 8-2-15,-20-8 5 0,0 0-1 0,0 0-2 16,21 8-3-16,-21-8 2 0,0 0 0 0,20 7 8 16,-20-7-12-16,0 0-21 0,22 9-29 0,-22-9-21 15,0 0-40-15,0 0-182 0,0 0-320 0,31-1 142 16</inkml:trace>
  <inkml:trace contextRef="#ctx0" brushRef="#br0" timeOffset="53492.35">23233 404 87 0,'0'0'115'0,"0"0"-17"0,0 0 2 16,0 0-11-16,0 0-4 0,0 0 2 0,0 0-10 15,0 0-7-15,0 0 4 0,0 0-11 0,0 0-8 16,0 0-4-16,0 0-2 0,0 0-1 0,0 0 3 16,0 0 1-16,0 0 0 0,0 0 7 0,0 0 4 15,0 0-2-15,0 0-6 0,-1 44-5 0,1-44-3 16,-4 18-3-16,0-7-6 0,4-11 4 0,-1 22 5 16,1-22-3-16,-3 27 1 0,3-13-3 0,0-14-7 15,0 25 0-15,0-9-5 0,0-16-7 0,0 25 1 16,-1-10 2-16,1-15-7 0,0 23 8 0,0-23-4 15,-1 23-10-15,1-23-1 0,1 24 2 0,-1-24-4 0,0 19 3 16,0-19-2-16,1 15-5 0,-1-15 7 16,4 13-7-16,-4-13 2 0,0 0 1 0,0 0-5 15,4 21 3-15,-4-21-2 0,0 0-4 0,0 0 4 16,4 14 3-16,-4-14-7 0,0 0-13 0,0 0-25 16,0 0-30-16,0 0-30 0,1 17-37 0,-1-17-61 0,0 0-103 15,0 0-322-15,0 0 142 0</inkml:trace>
  <inkml:trace contextRef="#ctx0" brushRef="#br0" timeOffset="55894.88">23094 1658 34 0,'0'0'95'0,"0"0"-7"0,0 0-17 16,0 0-3-16,0 0-3 0,0 0 1 0,0 0 5 15,0 0-2-15,0 0 9 0,0 0 0 0,0 0-3 16,0 0-3-16,0 0 2 0,0 0-6 15,0 0 4-15,0 0-7 0,0 0-8 0,0 0-3 0,0 0-2 16,0 0-2-16,0 0-8 0,0 0-7 0,0 0-2 16,0 0-4-16,0 0-2 0,0 0-5 0,0 0 6 15,0 0-7-15,0 0-5 0,0 0 4 0,0 0-2 16,0 0-3-16,0 0-10 0,0 0 10 0,0 0-11 16,0 0 5-16,0 0-3 0,0 0-6 0,0 0 9 15,-4 12-3-15,3-8 15 0,1 0-4 0,-4 2-1 16,4 0-1-16,0-1 2 0,-1 0-1 0,1 0-6 15,-2 0 5-15,2 2 0 0,0-2-1 0,0 2-2 16,0-2-5-16,0 0 7 0,2-1-4 0,-4 1-1 16,4-2-5-16,-2-3-1 0,-2 7 3 0,2-7 1 15,-1 6 3-15,1-6-5 0,0 4-2 0,0-4 1 16,0 0 4-16,-1 5-4 0,1-5 0 0,0 0 7 0,0 0-1 16,0 4 4-16,0-4 0 0,0 0 14 15,0 0 4-15,0 0 8 0,0 0 3 0,5 1 3 0,-5-1-4 16,0 0-4-16,0 0-7 0,7-9-1 0,-3 7-2 15,-1-1-3-15,-1-1-3 0,2-1-1 16,0 1-4-16,-1 1-4 0,3-2 1 0,0-2 3 16,-4 5-5-16,3-2-4 0,-1-2 3 0,-2 3-2 0,2-1-3 15,-1 0 2-15,2 0-4 0,-2 0 3 0,1 1-4 16,-2 1 0-16,0-2 1 0,2 1-1 0,-4 3-1 16,5-3 3-16,-5 3-2 0,4-5-1 0,-4 5 2 15,0-2-4-15,0 2 2 0,0 0-4 0,5-4 4 16,-5 4-3-16,0 0 1 0,0 0-4 0,0 0 5 15,0 0-3-15,0 0-1 0,0 0 1 0,0 0-2 16,0 0 2-16,0 0-1 0,0 0 3 0,0 0-1 16,5 9 0-16,-4-7 1 0,-1-2 0 0,0 0 1 15,4 5 1-15,-4-3-3 0,0-2 3 0,0 0-3 16,4 5 5-16,-4-5-5 0,0 0 2 0,1 5 3 16,-1-5-3-16,3 2-4 0,-3-2 1 15,0 0 3-15,0 0-1 0,1 5-2 0,-1-5 4 0,0 3-10 16,0-3 10-16,0 4-1 0,0-4-5 0,0 5 2 15,0-1 3-15,3 0-2 0,-3-2 4 0,0-2-3 16,0 7 1-16,0-4 0 0,0 2-3 0,0-5 2 16,1 5 2-16,-1-3-2 0,0-2 0 0,3 5 0 15,-3-5 3-15,2 1 3 0,-2-1-3 0,0 0 3 16,0 0-1-16,0 0-2 0,0 0-1 0,9-6 0 16,-5 4 1-16,0-1-2 0,1 1-3 0,-4-3 0 15,6 3-4-15,-2-1 8 0,-3 0 1 0,3-1-1 16,-1 1 1-16,-4 3-5 0,7-2 2 0,-2 0-1 15,0-1 3-15,-5 3-3 0,6-2-1 0,-6 2 2 16,5-3 1-16,-5 3 0 0,7 0-4 0,-7 0 5 0,6-2-2 16,-6 2-2-16,6 0 1 0,-6 0 2 0,4-3-1 15,-4 3-1-15,0 0 0 0,9 3 0 16,-9-3 1-16,5 2 3 0,-5-2-4 0,6 0-7 16,-3 3 8-16,-3-3-3 0,7 5 0 0,-5-3 3 0,-2-2 1 15,5 5-2-15,-3-3-24 0,0 1-35 0,-2-3-40 16,0 5-41-16,0-5-76 0,1 2-139 0,-1-2-385 15,0 0 171-15</inkml:trace>
  <inkml:trace contextRef="#ctx0" brushRef="#br0" timeOffset="61949.37">21259 874 22 0,'0'0'38'0,"0"0"0"16,0 0-10-16,0 0 3 0,0 0-5 0,0 0-2 0,0 0 2 15,0 0-6-15,0 0-1 0,0 0-1 0,0 0-2 16,0 0 10-16,0 0-9 0,0 0 2 0,-12 6 4 16,12-6-3-16,-4 2-6 0,4-2 1 0,0 0-2 15,0 0-2-15,0 0 4 0,0 0-2 16,-2 2 0-16,2-2 0 0,0 0 3 0,0 0 0 0,0 0-9 16,0 0 6-16,0 0-1 0,0 0 3 0,0 0-3 15,0 0 4-15,0 0 3 0,0 0 3 0,0 0 4 16,0 0 7-16,0 0-10 0,0 0-3 0,0 0 11 15,0 0-1-15,0 0-5 0,0 0-2 0,0 0 9 16,0 0-12-16,0 0 2 0,0 0-2 0,0 0-9 16,0 0 0-16,0 0 12 0,0 0-9 0,0 0-3 15,18-1 4-15,-18 1-2 0,7 1-2 0,-3 0-5 16,3 1 6-16,-7-2-11 0,13 1 8 0,-11 0-1 16,6 1-18-16,-2-1 4 0,-1 1 10 0,3-1 0 15,1 1 3-15,-3 0-2 0,1 0 1 0,0-1-15 16,2 2 17-16,-3-2-10 0,5-1 5 0,-3 3 2 15,2-2 0-15,1 0-4 0,-2-1 8 0,1 2-6 16,-1 1-1-16,3-3-2 0,-5 1 2 0,5 0-1 16,-3 0-1-16,0-1 5 0,0 2-2 0,1-4-3 15,0 2 3-15,2 0 0 0,-2-1-1 0,-1 1-4 16,-1-1 6-16,2 0 5 0,1 1 3 0,1 0 0 16,-2-3-1-16,3 2 2 0,0 0-15 0,-2 0 6 15,1 0 8-15,-1 1-3 0,0 0-3 0,1-3 5 16,-3 6-8-16,1-2-5 0,-1-1 4 0,-1 0 12 15,1 1-10-15,1-1-7 0,-1 1 10 0,0 0 7 0,0-1-8 16,-2 3-7-16,1-2 2 0,2 0 0 16,1 0-5-16,-1 1 6 0,1 0 2 0,0 1 5 15,0-1-11-15,0 0 5 0,1 2 1 0,2-3-4 16,-4 2-1-16,3-1 5 0,1 2-5 0,-2 0-1 0,2-1-2 16,-4 1 2-16,8-2 3 0,-5 2 2 0,-2-1-6 15,7 0 10-15,-6-1-9 0,0 2 6 0,1-1-5 16,0-2-4-16,3 0 5 0,4 2 3 15,-9 0-1-15,8-2-7 0,-6 3 8 0,0-4 1 0,0 1-7 16,1 0 5-16,0-1 3 0,0 2-2 0,0-2-2 16,-1 0 3-16,4 0 0 0,-2 1 1 15,-1-1-4-15,2-1-1 0,2 1 0 0,-4 1 4 0,4-1-4 16,-5-1 2-16,5 2 8 0,0-1-13 0,-6 1 2 16,1-2 5-16,6 3-5 0,-3 1-5 0,2-1 6 15,-1 0-1-15,0 1 0 0,-3-1 2 0,4 2 1 16,-7-3 8-16,1 1-14 0,2-2 4 0,-1 1-3 15,-2 5 0-15,2-6 2 0,-3 2 1 0,3-1-2 16,-1 1 8-16,1-1-6 0,-2-1 0 0,4 3 3 16,2-1 2-16,0 0-5 0,0 0 3 0,0 1-4 15,2-1-4-15,-5 0 4 0,4 0 6 0,1 1-10 16,-2-1 5-16,3 1 6 0,-2-1-5 0,0 1-6 16,3-2 8-16,0 0 2 0,-2 2 1 0,3-3-1 15,9 2-5-15,-11-2 4 0,2 1-11 0,-2 0 6 16,2 0 0-16,-1-1 0 0,0-1 4 0,2 1 3 15,-1-1-6-15,-3 2-5 0,4 0 14 0,-2 1-8 16,-5-4-7-16,3 4 4 0,2-2 2 0,-2 0 13 16,3 0-14-16,-3 0-2 0,1 0 4 0,2 0 0 15,0 2 2-15,-3-2 11 0,12 3-10 0,-11-3-5 16,3 2 5-16,5-1 0 0,-7 0 6 0,0 0-7 16,2 1 1-16,-1-2 10 0,0 5-2 0,0-3-7 15,7-2-4-15,-7 2 7 0,5-1-3 0,-6 2 0 16,6 1 10-16,-8-2-10 0,3-2 4 0,-3 3 3 15,4-1-3-15,-2 2-16 0,-2-1 12 0,1 0 6 16,2-1-1-16,-2 0 2 0,3 0-2 0,-1 2 0 16,-3 0 3-16,0-1-5 0,8-3 6 0,3 1-4 15,-11 0-3-15,3-1 4 0,-1 2 8 0,1-2-10 16,-2 0 0-16,2-2 1 0,1 1 0 0,-2 0 1 16,0-2-3-16,1 1 1 0,-3-1 2 0,3-1 9 0,-2 1-6 15,-2-2 3-15,0 2 4 0,-4-1-7 16,4 2 4-16,-5-1-2 0,6 1-8 0,-6-1 1 15,1 2 1-15,0-2-1 0,4 2-2 0,1 1 3 16,-1-2-3-16,1 2 0 0,-2 2-8 0,1-2 8 0,-6 1-6 16,8-1 3-16,-3 2 2 0,-3 0-1 0,-2-2-4 15,3 1 5-15,-2 1-2 0,0-2-1 16,-3 2 0-16,0-2-2 0,-2 0-3 0,0 3 4 16,-2-2-2-16,1-1-2 0,-1 0 3 0,0 3 4 0,1-2-8 15,-2 0 8-15,0 0-3 0,2 1 0 0,0-1 2 16,-1-1-4-16,-1 0-1 0,-5 0 0 0,8 0 10 15,-2 2-7-15,-6-2-4 0,9-3 2 16,-9 3 2-16,8-2 2 0,-8 2-4 0,5-1-1 0,-5 1 5 16,6-2-3-16,-2 0 4 0,-4 2-3 0,5-2-3 15,-2-2-1-15,-3 4 2 0,4-3 0 0,-4 3 1 16,1-5-2-16,0 2 2 0,2 1-1 0,-3 2 2 16,1-7-2-16,-1 4-6 0,0-2 6 0,0 5-1 15,0-7-1-15,0 2 2 0,0 2-1 0,0-3 0 16,0 6 3-16,0-6-1 0,0 6-3 0,-1-4 2 15,1 4 1-15,0 0-2 0,0-5-7 0,0 5 6 16,0 0 2-16,0 0 2 0,0 0-4 0,1-4 2 16,-1 4 0-16,0 0-5 0,4-2 5 0,-4 2-1 15,0 0-1-15,14 3 1 0,-9-2 0 0,3 1 0 16,1-1-1-16,-3 3-1 0,2-2 4 0,-3-2-3 16,4 3 5-16,1 0-4 0,-5-1 0 0,0 2-1 15,2 1 1-15,-2-2-2 0,-1 0 3 0,-2 1 1 16,1 1 0-16,-1-1-7 0,0 1 13 0,0 0-9 15,-2 0 4-15,0 1 6 0,-1-2-5 0,0 2-15 16,-3 2 21-16,-4 0-6 0,-2 0 2 0,-4 2-18 16,-4 2-46-16,3-5-84 0,-15 2-156 0,2-5-323 15,-3-1 144-15</inkml:trace>
  <inkml:trace contextRef="#ctx0" brushRef="#br0" timeOffset="63782.8">21301 1927 73 0,'0'0'110'0,"6"3"-3"16,-2-2-9-16,-4-1-4 0,8 0-8 0,-8 0-9 16,5 1-11-16,-5-1 1 0,9 2-8 0,-9-2 1 15,5 1-1-15,-1 0-7 0,-4-1-8 0,5 1-5 0,-5-1 0 16,5 2-12-16,-5-2 3 0,0 0-4 0,6 0 0 15,-6 0-1-15,5 3-7 0,-2-1 3 16,-3-2 1-16,8 1 7 0,-2 0 6 0,-2 1 5 0,4-2-5 16,-1 1-1-16,0 1-1 0,4-2-4 0,-2 1 1 15,0 1-8-15,0-2 1 0,5 0-1 0,-5 2-2 16,4-2-5-16,-2 0 2 0,2 1-2 0,0-1-2 16,0 2-3-16,1-2 4 0,0 2 6 0,0-2 1 15,4 0 0-15,0 1-4 0,2-2 7 0,-1 1 2 16,4-2-3-16,-1 4 1 0,-3-2 2 0,4 1 2 15,5 1 4-15,3 2-2 0,0-2 0 0,-1-1 0 16,1 1-3-16,2 1 2 0,-1 2-3 0,1 1 3 16,-1-2-7-16,0 0-2 0,-2 2 1 0,0 2-2 15,-7-4-4-15,4 2-2 0,-4-3 1 0,-4 2 3 16,2-1-6-16,-2 0-1 0,-1 0-3 0,0-1 1 16,-2 1 1-16,2 1 1 0,1-1-2 0,-2-2-3 15,1 1 2-15,-2 0 2 0,4-2-1 0,-2 2-1 16,3-2-4-16,0 0 2 0,7-2-2 0,-8 3 3 0,8-3-2 15,3 2-3-15,1-1 1 0,1 2-1 16,-1-1 1-16,1 0 0 0,3 0-1 0,0-2-2 16,-3 1 4-16,0-1 3 0,2 2 3 0,-2-1 2 0,0 1 0 15,-6-2 6-15,1 1 3 0,2 1 3 0,-3-2-2 16,-6 2 0-16,1 1 0 0,7-4 3 0,-1 2 1 16,-2 2-7-16,-6-2-2 0,7 0-1 15,4 4 6-15,-2-1-6 0,2-1-6 0,0 3 2 0,-3-4 0 16,5 4 0-16,-5 0-1 0,0-1-5 0,2 2 0 15,0 1 3-15,1-3-2 0,2 3 0 0,-5 0-4 16,3-2 4-16,0 3-3 0,-3 0 0 0,2-2 2 16,0 0-2-16,-2 1-2 0,-9-3 2 0,9-1 0 15,-6 2-1-15,-2 2 0 0,2-5 1 0,0 1 0 16,-3 1-3-16,9-3 4 0,-7 3-2 0,5 0-2 16,-3 0 0-16,0-2 3 0,7 2-1 0,-6-1-2 15,-1 0 2-15,-1-3-1 0,1 0 2 0,3 1-3 16,-4 0 0-16,1 2 0 0,4-2 0 0,0-1 4 15,-8 1-2-15,2-2-4 0,-1 4 0 0,-2-3 3 16,2-2-1-16,-2 2 0 0,-4-1-1 0,0 1-1 16,-1 0 4-16,-4-1-1 0,6 1 4 0,-2 1-5 15,1-2-2-15,-5 2 2 0,3-2 1 0,-1-2-1 0,-1 5 1 16,2-2-2-16,-2 0-2 0,-3-2 2 0,3 4 2 16,0-1-1-16,-4-1-1 0,3 1-1 15,-2-1 2-15,0 0 2 0,-7 0-2 0,13 0-1 16,-6 1 1-16,-2 1-3 0,2-2 4 0,0 2-2 0,-3-1 2 15,3 1-3-15,-7-2 3 0,10 2-1 0,-7-1-2 16,-1 1 4-16,-2-2-2 0,7 2 0 0,-7-2-2 16,0 0 2-16,0 0 0 0,5 0-1 0,-5 0 3 15,0 0-3-15,0 0 1 0,0 0 2 0,0 0-4 16,0 0 2-16,0 0 2 0,0 0-3 0,0 0 2 16,0 0 0-16,0 0-1 0,0 0 1 0,0 0-3 15,0 0 0-15,0 0-1 0,0 0 1 0,0 0 7 16,-12-9-6-16,12 9-1 0,0 0 2 0,0 0-2 15,-1-5 7-15,1 5-4 0,0 0-2 0,0 0-1 16,0 0 4-16,0 0-3 0,0 0 2 0,0 0-1 16,0 0 0-16,0 0 3 0,0 0-5 0,0 0 1 15,0 0-1-15,0 0 4 0,0 0-3 0,0 0-1 16,0 0-1-16,0 0 1 0,0 0 3 0,1 15 0 0,-2-11-1 16,1 4-1-16,0-2 2 0,-4 3-1 0,-1-1 4 15,0 1-2-15,-2 2 1 0,-4 1-3 16,-5 0-20-16,0-1-48 0,-7 0-64 0,3-1-90 15,-7-5-193-15,0 2-449 0,8-5 199 0</inkml:trace>
  <inkml:trace contextRef="#ctx0" brushRef="#br0" timeOffset="171924.64">19604 3649 20 0,'0'0'79'0,"0"0"-2"16,0 0-7-16,0 0 1 0,0 0 1 0,0 0-6 16,-8 1-8-16,8-1-3 0,0 0 2 0,0 0-11 15,-9 0 9-15,9 0-9 0,0 0-5 0,-5 2-7 16,5-2 0-16,-5 1-4 0,5-1-4 0,0 0 5 16,0 0-5-16,-5 3 3 0,5-3-2 0,0 0 4 15,0 0-6-15,0 0 4 0,0 0-3 0,0 0-2 16,0 0-4-16,0 0-1 0,0 0 0 0,0 0 2 15,0 0-2-15,0 0-5 0,0 0 1 0,0 0 2 16,0 0 0-16,0 0 2 0,0 0 1 0,-9 0 1 0,9 0 0 16,0 0 3-16,0 0 0 0,0 0 1 0,0 0 4 15,24-1-7-15,-12 1-2 0,-1 0-3 16,2-2 1-16,5 1 1 0,1 1-4 0,0 0-5 0,4 0 1 16,8-2-2-16,-4 1 2 0,4-2-3 0,-1 2-3 15,0 0-3-15,2-1 0 0,-2-2 0 0,2 1 3 16,-1 1 1-16,1-1-2 0,-4 1 1 0,0 0-2 15,-6 1-3-15,8-3 3 0,-9 4-3 0,8 0 1 16,-11 0 3-16,11-3-1 0,-9 0-3 0,1 2 1 16,8 1-2-16,-3-1 2 0,2 1 4 0,-6 1-4 15,1-2 1-15,4 1-1 0,2 2-3 0,-2-1 3 16,1 1 0-16,0-2 2 0,1 5-2 0,1-7-1 16,-2 4 3-16,-1 0-7 0,2-2 2 0,1 2 2 0,-9 1 0 15,0-1 3-15,2-1-3 0,5 0-1 0,0 3 0 16,-7-4 1-16,-3 0-1 0,1 1 1 0,0 1-2 15,-1-1 0-15,1 0 3 0,0 0 1 0,-2-2 0 16,-4 2 3-16,3-2-4 0,-6 2-3 0,2-1 5 16,3 1-4-16,-3-1 1 0,-1 0 0 0,1 0-2 15,-2 0-2-15,3-1 3 0,-3 1 1 0,-2 0-2 16,1 0 3-16,0 0-3 0,-4-1 6 0,1 1-6 16,-6 0-1-16,13 0 7 0,-13 0 2 0,9 0-9 15,-9 0-1-15,0 0 3 0,6 0 3 0,-6 0-1 16,7 1-3-16,-7-1 0 0,0 0-2 0,0 0 6 0,0 0 3 15,0 0-9-15,7-2-15 0,-7 2-17 0,0 0-29 16,0 0-50-16,0 0-136 0,0 0-273 0,0 0 121 16</inkml:trace>
  <inkml:trace contextRef="#ctx0" brushRef="#br0" timeOffset="173644.41">19614 3661 45 0,'0'0'91'16,"0"0"-6"-16,0 0-12 0,0 0-7 0,0 0-6 15,0 0-6-15,0 0-8 0,0 0-2 0,0 0-7 0,0 0-2 16,0 0-4-16,0 0-1 0,0 0 0 0,0 0 4 16,0 0 1-16,0 0-3 0,0 0-2 0,0 0-2 15,0 0 0-15,0 0 1 0,0 0-3 0,0 0-1 16,0 0-1-16,0 0-7 0,0 0-2 0,0 0-1 16,0 0 0-16,0 0-3 0,0 0 0 0,0 0-2 15,0 0-2-15,0 0 8 0,0 0 0 0,0 0-8 16,-1 10 1-16,1-10-2 0,-1 7 3 0,1-4-6 15,1 0 7-15,-1 4 2 0,1-3-3 0,-1 1 3 0,0 3 2 16,0-3 0-16,2-1 0 0,0 4 1 16,-1 0-4-16,-1-3-1 0,-1 0 7 0,2 4-14 15,-1-2 3-15,0 1-2 0,0 0 6 0,-1-2-5 0,4 2 1 16,-3-1 4-16,1 2 1 0,0-3-5 0,-1 0-2 16,3 1 4-16,-2-2-2 0,0 0-2 0,-1 1 2 15,1-1-5-15,-1-1 8 0,-1-2-4 0,2 5-5 16,-1-7 1-16,0 5 1 0,0-2 1 0,0-3 0 15,4 4 8-15,-4 1-11 0,0-5 1 0,0 5-2 16,0-5 4-16,-2 3-2 0,2-3 1 0,2 2 1 16,-2-2-5-16,0 0 4 0,2 4 1 0,-2-4 0 15,0 0 12-15,0 0 6 0,0 0 1 0,0 0 6 0,0 0-3 16,0 0 1-16,0 4 2 0,0-4-4 16,0 0 2-16,0 0-1 0,0 0-3 0,0 0-3 15,0 0 1-15,0 0-2 0,0 0 1 0,0 0 4 0,0 0-7 16,0 0 0-16,0 0-2 0,0 0-1 0,0 0-1 15,0 0-1-15,0 0 0 0,0 0-5 16,0 0 1-16,0 0-2 0,0 0 4 0,0 0-1 0,0 0-2 16,0 0-1-16,0 0 1 0,0 0 0 0,0 0 2 15,0 0-2-15,0 0-2 0,0 0 5 0,0 0-1 16,0 0 0-16,0 0-1 0,0 0-4 0,9-8 0 16,-4 7 3-16,-5 1-1 0,14-1 0 0,-7 2-2 15,1-1 1-15,3-1-4 0,1 1 0 0,1 0 1 0,1 0 0 16,-4 0 2-16,4-1-1 0,2 2-1 15,-3-2 5-15,2 2-8 0,-1-2 5 0,0-1-3 16,-3 2 0-16,5-2 1 0,-4 2-3 0,2 0 2 0,1 0 2 16,-2 0-2-16,4 0 2 0,-3 0-1 0,-1 0 0 15,6 0 0-15,-1 0-2 0,-4 0 3 16,3 0 0-16,1 2-1 0,-5-2 5 0,4 2-8 0,-3-2 1 16,0 0-2-16,-1 1 3 0,1-1-2 0,0 1 3 15,0-1 0-15,-1 0-2 0,1 1 1 0,-1-1 0 16,0-1 3-16,-1 2-4 0,1-1 2 0,0-1-4 15,0 1 0-15,1 0 1 0,-1 0 2 0,0 0 4 16,4 0-4-16,-4-1-2 0,6 2 3 0,-1-2 0 0,-5 1-1 16,1 0-1-16,3 0 1 0,-3 1-3 15,-2 0 4-15,0-1 5 0,2 0-5 0,-1 0 0 16,2 0-1-16,-3 3 0 0,2-2-2 0,2-1 3 16,-4 0-3-16,-1 0 2 0,2 0-2 0,-3 0 1 15,3 0 1-15,-4 0 0 0,4 0-3 0,-4-1 0 0,1 2 3 16,0-1 0-16,0 3-1 0,1-6 1 0,0 3-3 15,-3 3 5-15,2-6-3 0,0 3 3 0,0 3-3 16,1-3 3-16,0 0-1 0,-1 1-3 0,2-1-2 16,-2 2 2-16,0-4 3 0,4 4 0 0,-5-2-1 15,4 0 0-15,0-2 0 0,-3 4 5 0,-1-2-7 16,4 0 2-16,-3-2-4 0,3 4 4 0,-4-2 4 16,2 1-3-16,1 0-3 0,-1-1 0 0,-2 0 5 15,3 2-2-15,-3-2 0 0,2 0 1 0,-3 1-1 0,-1-1-4 16,1 0 2-16,1 0 0 0,1 0-2 0,-2 0 2 15,-2 1 3-15,3-1-3 0,-1 0 3 16,-3 0-1-16,4-1-2 0,-2 1 1 0,-7 0 0 0,11 0 0 16,-6 1-2-16,-5-1 3 0,9-1-2 0,-9 1 1 15,10 1 0-15,-5-1 1 0,-5 0-2 0,7 0 1 16,-7 0 1-16,10 0-2 0,-10 0 1 0,6 0-1 16,-6 0-1-16,0 0 5 0,7-1-4 0,-7 1-2 15,0 0 4-15,0 0 2 0,0 0-3 0,9 1 2 16,-9-1-1-16,4 0-3 0,-4 0 1 0,0 0 1 15,0 0-2-15,0 0 0 0,3 4 0 0,-3-4 4 16,0 0-2-16,0 0 1 0,9 1-1 0,-4-1 4 0,-5 0-2 16,11 0-3-16,-6 3 3 0,2-2-3 0,0 1 2 15,0-1-1-15,1 0-2 0,-3-1 0 0,4 2 4 16,-4-2-2-16,0 1 2 0,-5-1 0 0,8 0 3 16,-8 0 1-16,0 0-3 0,10-3 1 0,-10 3-1 15,0 0-2-15,4-2 1 0,-4 2-21 0,0 0-34 16,0 0-47-16,0-3-76 0,0 3-114 0,-4-8-315 15,4 8 140-15</inkml:trace>
  <inkml:trace contextRef="#ctx0" brushRef="#br0" timeOffset="174965">21200 3618 55 0,'0'0'89'15,"0"0"-6"-15,0 0 1 0,-6-2-4 0,6 2-9 16,0 0 3-16,0 0-5 0,0 0-10 0,0 0-3 0,0 0 1 15,0 0 2-15,0 0-11 0,0 0 2 0,0 0-7 16,0 0 2-16,0 0 0 0,0 0-6 0,0 0 1 16,0 0-4-16,0 0-4 0,0 0-1 0,0 0-2 15,0 0-1-15,0 0-2 0,0 0 0 0,0 0-8 16,0 0-3-16,0 0 3 0,0 0-6 0,0 0 1 16,0 0-3-16,0 0-1 0,0 0 0 0,0 0 2 15,0 0-2-15,0 0-1 0,0 0-5 0,0 0-1 16,-6 8 2-16,6-8 1 0,0 0 0 0,0 0-2 0,0 0-2 15,-1 2 0-15,1-2-2 0,0 0 2 0,0 0 4 16,0 5-6-16,0-5 4 0,0 0 0 16,0 0-3-16,0 4 0 0,0-4 9 0,0 0-8 0,0 0-3 15,1 7 0-15,2-5 3 0,-3-2-2 0,0 0 3 16,0 4 1-16,0-4-2 0,0 0-2 16,0 0 2-16,0 0-4 0,0 0 0 0,0 0 6 0,0 0-1 15,0 0 1-15,-6 2-4 0,6-2 4 0,0 0 1 16,0 0-3-16,0 0 1 0,0 0 0 0,0 0 2 15,0 0 1-15,0 0-5 0,3 5 2 0,-3-5-4 16,0 0 4-16,0 0 1 0,0 0-3 0,0 0-3 16,0 0 9-16,0 0-9 0,0 0 6 0,0 0-2 0,0 0-2 15,0 0 2-15,0 0 1 0,0 0-2 0,3 4-3 16,-3-4 3-16,0 0 3 0,0 0-1 16,0 0-4-16,0 0 9 0,0 3-4 0,0-3-4 0,0 5-1 15,1-2 5-15,3 0-2 0,-2 2-1 0,0-2 6 16,-1 3-3-16,-1-1-3 0,5-1 1 0,-5 3 0 15,0 2 2-15,-3-4 0 0,0 5-3 0,3 1 0 16,-2-3 0-16,0 1 3 0,2-4 0 0,-2 6-2 16,0-5 2-16,2 2-7 0,-1-1 7 0,1-1-2 15,0 1-2-15,0-1 2 0,0 0-2 0,-3-1 9 16,2 1-5-16,1-2-1 0,1 2-1 0,-2 1-1 16,1-3 1-16,0 0-2 0,0 1 4 0,0-5-1 15,0 5-4-15,-4-2 2 0,4-3 2 0,0 4-3 16,0-4 3-16,4 3 1 0,-4-3-1 0,4 2 3 15,-4-2-5-15,0 0 1 0,0 0-1 0,-3 7-2 0,3-7 1 16,0 0 3-16,0 0-1 0,0 0 1 0,0 2 1 16,0-2 0-16,0 5-5 0,0-5 6 0,0 0-2 15,0 0 4-15,0 0-6 0,-1 4 3 0,1-4 1 16,0 0 0-16,0 0 3 0,0 0-2 0,0 0 4 16,1 4 0-16,-1-4 4 0,0 0-1 0,0 0 2 15,-1 4 0-15,1-4 1 0,0 0 3 0,0 0-4 16,1 5 6-16,-1-5-8 0,0 0-1 0,0 4 1 15,0-4-2-15,0 0 1 0,3 3-4 0,-3-3 3 0,0 0 0 16,0 0-2-16,0 0 0 0,0 0-2 16,0 0 0-16,0 0 1 0,0 0-3 0,0 0 0 15,0 0-2-15,0 4-5 0,0-4-41 0,0 0-40 0,0 0-87 16,0 0-102-16,0 0-296 0,0 0 131 0</inkml:trace>
  <inkml:trace contextRef="#ctx0" brushRef="#br0" timeOffset="177505.25">22221 3673 35 0,'0'0'129'0,"0"-6"-10"0,0 6-11 16,0 0-9-16,0 0-5 0,0 0-8 0,0 0-8 0,0 0-4 15,-3-4-1-15,3 4-3 0,0 0-3 0,0 0 4 16,0 0-11-16,0 0 2 0,3-4-3 0,-3 4 2 16,1-3-7-16,-1 3 0 0,0 0-4 0,0 0-5 15,0 0 0-15,3-4-6 0,-3 4-6 0,0 0-3 16,0 0-3-16,0 0-2 0,0 0-4 0,0 0-4 15,0 0 2-15,0-4-1 0,0 4-3 0,0 0 1 16,0 0-3-16,2-3-3 0,-2 3 0 0,0 0-3 16,0 0-1-16,0 0-3 0,0 0 1 0,0 0-1 0,0 0-1 15,0 0 0-15,0 0-3 0,4 8 3 16,-4-8-2-16,0 7 3 0,2-4 0 0,-2 1 1 16,1-1-3-16,-1 4-1 0,0-4 1 0,1 1 4 0,1 3-2 15,-2-2-1-15,2 0-1 0,-4 4 1 0,4-3 0 16,0 1-1-16,-2 2 0 0,0 1 1 0,2-1-1 15,-2-1-3-15,0 1 1 0,0 1 2 0,0 0 0 16,0-3 0-16,1 3 0 0,-1-3 0 0,0 1 1 16,0-1-1-16,0 0-1 0,0-3 3 0,-1 3-1 15,2-2-1-15,-1 0 0 0,1 2 0 0,-1-3 2 16,1-2 0-16,-1 3 0 0,0 0-4 0,2-3 2 16,-2-2 2-16,1 4-1 0,0 0-3 0,-1-4-12 15,0 0-24-15,0 0-36 0,2 4-62 0,-2-4-151 16,0 0-309-16,0 0 136 0</inkml:trace>
  <inkml:trace contextRef="#ctx0" brushRef="#br0" timeOffset="180206.83">22244 3684 33 0,'0'0'99'15,"0"0"-5"-15,0 0-6 0,0 0-12 0,0 0-5 0,0 0-4 16,0 0-12-16,0 0 0 0,0 0-8 0,0 0-3 16,0 0-6-16,0 0-6 0,0 0-1 0,0 0-3 15,0 0 4-15,0 0 0 0,0 0-4 0,0 0 7 16,0 0-6-16,0 0 3 0,0 0 5 0,0 0-8 16,0 0 5-16,0 0-4 0,0 0 1 0,0 0-3 15,12 0 3-15,-12 0-4 0,7-2 3 0,-7 2-7 16,10-1-4-16,-6 0 4 0,1 0-1 0,3-1-5 15,-3-1 3-15,1 0-5 0,2 2-4 0,0 1 6 0,-2-3-2 16,3 2-4-16,-1-2 1 0,1 2-6 0,2 0 2 16,-2 0-3-16,0 0 0 0,4 1 2 15,-2-2-3-15,2 1-1 0,1 1 4 0,-1 0 1 0,2 1-1 16,2-1-2-16,2 2-5 0,-6-1 3 0,2-1-2 16,-2 0 3-16,5 0 3 0,1 0-5 0,-7 1 0 15,0-1 3-15,4-1 3 0,-3 1 0 0,0 0 6 16,0-1 0-16,1-1-3 0,4 1 5 0,-4 0-4 15,-1-2-2-15,1 0-4 0,-1 0 5 0,-1 2-4 16,1-1 0-16,0 2 0 0,8-4 2 0,-8 3-4 16,6-2 1-16,-2 2 1 0,0 1-6 0,1-1 5 15,-5 1-1-15,5 0-4 0,-3 1 5 0,-4-1-2 0,2 0 0 16,0 1-1-16,0-1-1 0,-3 3-4 0,4-3 4 16,-2 0 0-16,-1 0-2 0,1 0 5 15,-2 1-9-15,3-1 7 0,-2 2-2 0,-1 0-2 0,2-2 4 16,-2 2-2-16,2-2-1 0,2 1 1 0,-3 2 0 15,3-2 3-15,-1 1-6 0,1-1 2 0,-1 2 0 16,1-2 1-16,4 1-2 0,-5-1 1 0,1-1 3 16,-2 1 1-16,4-1-5 0,-3 0 2 0,-1 0-1 15,1 0-1-15,0 0-1 0,-2-1 0 0,2 1 3 16,-3-1 1-16,1 1-1 0,-4-2-4 0,3 2 1 16,-2 0 3-16,1-1 3 0,0 1-4 0,1-1 3 15,-1 1-1-15,0 1-3 0,5-1 2 0,-5 1-3 16,4-1 1-16,-3 0-2 0,0 0 1 0,2 0 5 15,-1 0 0-15,0 2-3 0,1-1-1 0,-3-1 2 16,2 0-3-16,1 0 5 0,-3 0-1 0,0-1-1 0,-3-1 0 16,2 1-1-16,0 1 1 0,-8 0-1 0,14 0 0 15,-8-1 3-15,1-1-4 0,-2-1 4 0,0 3-4 16,-5 0 0-16,10 0 2 0,-2 0-1 0,-8 0-4 16,10-1 3-16,-5 0 2 0,-5 1-3 0,13 1 1 15,-5-1 0-15,-2 1-2 0,5-1 3 0,1 3-5 16,-2-1 2-16,3 0 6 0,-5 1-5 0,3-2 4 15,-3 1 2-15,2-1-2 0,-5 1-3 0,4-1 0 16,0 2 2-16,-4-2 1 0,3 1-5 0,-3-1 4 0,1 2 5 16,-2-3-6-16,-4 0 3 0,8 1-3 0,-8-1 1 15,6 0 4-15,-6 0-6 0,4 1 2 0,-4-1-4 16,0 0 2-16,9 1-1 0,-9-1-2 16,9 1 5-16,-5 0-1 0,1 1-2 0,-5-2 4 15,11 3-4-15,-6-3 4 0,-1 1-1 0,-4-1-2 0,11 4 0 16,-6-3 0-16,-1 1-2 0,1-1 4 0,-2-1-2 15,-3 0 1-15,7 3-3 0,-7-3 0 0,4 2 2 16,-4-2-2-16,6 0-1 0,-6 0 6 0,0 0-2 16,5 5 3-16,-5-5-4 0,5 0 3 0,-5 0 3 15,7 4-3-15,-7-4 0 0,4 3-3 0,-4-3 4 0,3 3-3 16,1-3 2-16,-4 0 0 0,4 2-1 16,-1 1 1-16,-3-3-1 0,7 2 4 0,-7-2 10 15,0 0 8-15,0 0 4 0,5 2 2 0,-5-2 1 0,0 0-5 16,0 0 0-16,0 0-1 0,0 0-2 0,2-8 4 15,-2 8-4-15,0 0-2 0,0 0 1 0,0 0-7 16,0 0 0-16,0 0-3 0,0 0 0 0,0 0 0 16,0 0 0-16,0 0-4 0,0 0-2 0,0 0-2 15,0 0 1-15,0 0-1 0,0 0-3 0,0 0 5 16,0 0-1-16,2 10-1 0,-1-7-1 0,-1-3 1 16,-1 7-2-16,1-2-1 0,0 0 0 0,0 3 0 15,0-3-1-15,0 2 4 0,0 2 0 0,-2 0-4 16,0-2 2-16,2 1 0 0,-2 2-1 0,0 0-1 15,1 0 4-15,-1 0-1 0,0-1-1 0,2 4-1 16,-5-5 4-16,3 2-3 0,-1 2 1 0,3-3 0 0,0 0 0 16,-4-1-2-16,4 1 1 0,-1 2-2 0,0-5 1 15,1 3 3-15,-1-1-3 0,1-2 1 0,0 1-1 16,0 0 2-16,1-1 0 0,-1 2 1 0,0-3-1 16,0 3-1-16,-1-3-1 0,2 0 1 0,-1 2-3 15,0-2 2-15,-1-2 1 0,1-3-3 0,0 6 3 16,0 0 0-16,-2-4 0 0,2-2-2 0,3 4 1 15,-3-4-1-15,-1 5 0 0,1-5 3 0,-2 4-2 16,2-4 3-16,3 4-2 0,-3-4 2 0,0 0-3 16,1 4 1-16,-1-1 1 0,0-3-1 0,5 4 0 15,-5-4 1-15,0 4-4 0,2 0 1 0,-2-4 3 16,1 5-2-16,0-2 1 0,-1-3 1 0,0 8-1 16,0-5-1-16,0-3-1 0,1 7-1 0,1-5 2 0,-2-2-2 15,0 6 2-15,0-6 1 0,3 6 0 16,-3-4-1-16,0-2 1 0,0 4 0 0,0-4-1 0,0 0 0 15,0 5 0-15,0-5 2 0,0 0-3 0,0 6 1 16,0-6-2-16,0 3 2 0,0-3-1 0,2 3 1 16,-2-3 0-16,-2 7 3 0,4-3-3 0,0-2 0 15,-2 2 2-15,1-1-4 0,-1 1 2 0,0-4 2 16,2 5-4-16,-2-5 2 0,-2 5 0 0,2-5 1 16,-1 3 0-16,1-3 2 0,0 4-4 0,0-4 3 15,0 0-1-15,0 0 0 0,0 0 2 0,-4 2-1 16,4-2-1-16,0 0 2 0,0 0-6 0,0 0 2 15,0 0 2-15,-3 3-4 0,3-3 0 0,0 0 3 16,0 0 0-16,-3 4 5 0,3-4-4 0,0 0 1 16,0 0-3-16,-9 0 3 0,9 0-2 0,-9 0 0 15,9 0-1-15,-11-1 3 0,4 1-2 0,-3-3 0 0,-1 0 1 16,3 3-1-16,0 0 0 0,-2 0 0 16,-3 0 1-16,2 0 0 0,-3 0 0 0,-6 0-4 15,-8 0 4-15,7 0 1 0,0 0-5 0,1 0 3 0,-3 0 1 16,1 0 1-16,1 0 0 0,0 3 0 0,-1 0-1 15,-6-3-1-15,1 0 0 0,5 2-1 0,1 0 2 16,-1-1 0-16,0-1-1 0,2 1 2 0,-8-1-1 16,6 0-1-16,3 0 1 0,-3-1 3 0,0 0 1 15,1-2 2-15,-4-4-3 0,1 7 0 0,4-2 2 0,-2-1 0 16,0 2 1-16,2-2-3 0,-3 1-1 16,-4-4 2-16,6 4-2 0,2-1 0 0,0 2-1 15,1-2-2-15,2 3 3 0,3 0-2 0,-2 0 0 0,3 0 1 16,-1 0-3-16,-1 0 2 0,4 3 0 0,-4-3-1 15,2 1-2-15,2 0 5 0,0-1-2 0,-3 2 0 16,4 0-2-16,-1 0 5 0,2-1-2 0,-2 2 1 16,-3-3-2-16,4 2-1 0,-1-2-2 0,-1 2 2 15,0-4 1-15,0 4 1 0,1-1 0 0,-1-1-2 16,4 0-2-16,-3 0 2 0,-2 0 2 0,7 1-1 16,-4-1 3-16,9 0-5 0,-13 0 1 0,8 1-2 15,-4 1-6-15,4-2 7 0,-4 1 3 0,4 0 0 16,5-1-2-16,-13 0 0 0,13 0-8 0,-10 0 12 15,6 0-3-15,4 0 5 0,-9 3-3 0,2-3-4 16,2 3 0-16,-2-3 3 0,7 0-2 0,-8 2-3 16,3 0 2-16,5-2 3 0,0 0 0 0,-10 0-2 0,10 0 0 15,-6 0-2-15,6 0 1 0,-8 1 1 0,8-1 2 16,-8 1-1-16,2-1 0 0,6 0 0 0,0 0 1 16,-14-1-2-16,14 1 2 0,-10 1-1 0,3-1-2 15,1 0 0-15,6 0 1 0,-10 0 0 0,3 0 0 16,7 0 0-16,-10 0 0 0,10 0 3 0,-9 0-2 15,5 0 1-15,4 0-5 0,0 0 5 0,-9 0 0 16,9 0-5-16,0 0 4 0,-11 0-1 0,11 0 2 16,0 0 0-16,-12 0-2 0,12 0 1 0,-5-1 1 15,5 1 0-15,-10 0-4 0,10 0 2 0,-9-1 0 16,9 1 1-16,-6 0-5 0,6 0 2 0,-7-2 2 16,7 2 5-16,0 0-4 0,-10-1-1 0,10 1-1 0,0 0-2 15,-9 0 0-15,9 0-2 0,0 0 5 16,-10 0 0-16,10 0-1 0,-9 1 4 0,4-1-3 15,5 0 0-15,-9 2 0 0,5-1-1 0,4-1 1 0,-9 1-1 16,9-1 3-16,-9 0-5 0,9 0 2 0,-6 0 5 16,6 0-3-16,0 0 1 0,-10 0-3 0,10 0 2 15,-8 0 0-15,8 0-1 0,-8-1 3 0,8 1-4 16,0 0-2-16,-14 0 3 0,14 0 0 0,-7 0 0 16,7 0 2-16,-7-1 7 0,7 1 3 0,0 0 2 15,-5-2 3-15,5 2 4 0,0 0 0 0,-8-1 5 16,8 1-4-16,0 0 2 0,0 0 2 0,0 0 1 15,0 0-1-15,0 0 1 0,0 0-3 0,0 0-1 16,0 0-5-16,-5-4-2 0,5 4 1 0,-2-3-3 16,2 3-3-16,-3-4 0 0,3 4 0 0,0 0-4 15,0 0-1-15,-5-2 1 0,5 2 0 0,-4-3-1 16,4 3-1-16,-5-2 1 0,5 2-3 0,0 0 1 0,0 0-3 16,-4 0 2-16,4 0-1 0,-5-4 1 15,5 4 0-15,0 0-1 0,0 0-4 0,0 0 4 16,0-4-1-16,0 4 2 0,0 0 0 0,0 0-1 0,-5-4 2 15,5 4-2-15,-2-3 0 0,2 3-2 0,0 0 0 16,-3-5 0-16,3 5 0 0,0-4 1 0,0 4 2 16,-4-5 6-16,4 5 9 0,0-7-2 0,0 5-2 15,-2-1-1-15,0-2 0 0,2 1-4 0,-2-2 1 16,0 0 0-16,1-4-2 0,-3 0 2 0,2 2-2 16,2-3 3-16,-3 0-2 0,0-5-1 0,1 3-3 15,-2-3 3-15,2 0 1 0,-1 6-1 0,1-7 1 16,0 5 0-16,0 1 0 0,0-1 1 0,1 2-1 0,0 0 1 15,1 3 0-15,0 0 0 0,0-1-6 0,1 4 2 16,0 0-2-16,1 0-1 0,0 3 0 0,4-2-11 16,-6 3-22-16,0 0-33 0,12 4-36 0,-7-1-35 15,-1 0-50-15,1 2-72 0,-3 0-157 0,0-4-447 16,-1 5 198-16</inkml:trace>
  <inkml:trace contextRef="#ctx0" brushRef="#br0" timeOffset="184023.32">19645 4042 8 0,'0'0'138'15,"0"0"-6"-15,0 0-7 0,1-5-1 0,-1 5-10 0,0 0-7 16,0 0-9-16,0 0-12 0,-2-4-3 0,2 4-8 16,0 0-3-16,0 0-10 0,0 0-7 15,0 0-8-15,0 0-5 0,-3-3-2 0,3 3-2 0,0 0-5 16,0 0-3-16,0 0-1 0,0 0-3 0,0 0 2 15,0 0 1-15,0 0 5 0,0 0 0 16,0 0 5-16,0 0 8 0,0 0-1 0,0 0 3 0,0 0 0 16,0 0 0-16,0 0-1 0,0 0-2 0,0 0-8 15,0 0 1-15,-3-2-9 0,3 2 0 0,0 0-6 16,0 0-1-16,0 0 0 0,-1-6-3 0,1 6-3 16,0 0 0-16,0 0-1 0,0 0-5 0,-1-4 1 15,1 4-1-15,0 0-2 0,0 0-1 0,0 0-1 16,0 0-3-16,0 0 2 0,0 0 0 0,0 0-1 15,0 0 2-15,0 0 0 0,0 0 3 0,0 0 4 16,0 0 2-16,0 0 0 0,0 0 3 0,0 0 2 0,0 0-8 16,0 0 2-16,0 0-4 0,11 0 2 0,-11 0-3 15,9 0-2-15,-9 0 1 0,11 2 0 16,-4-2-1-16,1 1-4 0,2 0 3 0,3 2-3 0,-3 0 0 16,3-1 5-16,-3-2-6 0,4 3 0 0,-2-3 3 15,2 1-3-15,-1 0 2 0,-2-1 0 0,3 2-1 16,-1-1-2-16,2 0 1 0,-3 2-2 0,2-3 1 15,2 3-1-15,0-3 0 0,-1 1 4 0,0 2-4 16,2-2 0-16,-2-1 1 0,2 1-2 0,2-1 2 16,-3 0-2-16,3 3 0 0,-3-1-1 0,-2-1 4 15,4 1 0-15,0-2 0 0,1 0-5 0,-1 3 3 16,1-1-2-16,-6 0 1 0,6-1-4 0,-5 0 5 16,-1 2 0-16,1-1-3 0,0 0 6 0,3 1-4 15,-3 0 0-15,-1 0 3 0,1-2-3 0,1 2 1 16,-2-2 1-16,0 1-2 0,-1 0-2 0,1-2 3 15,-4 0-2-15,5 1 3 0,-1-1-2 0,0 0 1 0,-1 1-2 16,1 0 2-16,1 1-2 0,0-2 2 0,0 1-2 16,-1 0 1-16,6 1 2 0,-6-1-4 0,6-2 2 15,-6 4-2-15,6-2-4 0,-6 2 3 0,1-3-1 16,-1 1-4-16,0 0 0 0,-4-1 5 0,2 0 0 16,-1 0-1-16,1-1 1 0,-4 1-1 0,1-1 1 15,-2 2 0-15,1-2-2 0,2 1-1 0,-1 0 3 16,1 0 3-16,-1 0-5 0,2 0 3 0,3 1-2 15,-3 0 2-15,-1-1-2 0,4 0-1 0,0 2 3 16,-2-2 0-16,-2 1 1 0,4 1-3 0,-1-2 4 16,-3 0 2-16,1 0-1 0,-1 0-1 0,-2 1-3 15,1-1 3-15,-1 0-2 0,1 0 3 0,-1-1 0 16,-7 1-2-16,13 0 0 0,-6 0-2 0,1 0 4 0,0 1-1 16,-1-2 2-16,-7 1-5 0,14 0 3 0,-7 0 1 15,-1 0-1-15,5 0 1 0,-3 1 1 16,0-1 0-16,-3-1-1 0,5 1-3 0,-1 0 1 0,-1 0 0 15,0 1 1-15,2 0-1 0,-4-1-1 0,6 0 2 16,-5 0 0-16,0 0-2 0,-7 0 1 0,9 0 4 16,-9 0-3-16,6-1 3 0,-6 1 1 0,8 0-4 15,-8 0 0-15,0 0 3 0,6-3-2 0,-6 3-1 16,4-1 0-16,-4 1 0 0,0 0 1 0,0 0-2 16,0 0 1-16,0 0-1 0,0 0 0 0,5-1 0 15,-5 1 0-15,0 0 1 0,0 0-2 0,0 0 0 16,0 0 3-16,0 0 0 0,0 0-1 0,0 0 3 15,0 0-2-15,0 0-1 0,0 0-1 0,0 0 3 0,0 0 0 16,3-2-1-16,-3 2 2 0,0 0-2 0,0 0-3 16,0 0 1-16,-2-5 1 0,2 5-2 15,0 0 4-15,0 0-4 0,0 0 3 0,0 0 0 16,0 0-3-16,0 0 1 0,0 0-2 0,0 0 3 0,0 0 0 16,0 0-1-16,0 0 2 0,0 0 2 15,0 0-2-15,0 0-3 0,0 0 1 0,0 0 0 16,0 0 1-16,0 0 1 0,0 0-1 0,0 0-1 0,0 0 0 15,0 0-2-15,0 0 1 0,0 0 0 0,0 0 1 16,0 0-1-16,0 0 1 0,0 0-4 0,0 0 5 16,0 0 0-16,0 0-1 0,0 0-1 0,3 11 3 15,-2-9 1-15,-1-2-2 0,0 5-7 0,0-5 6 16,1 7 2-16,1-3 1 0,-2 0-2 0,0-4 0 16,0 7-3-16,1-3 5 0,-1 1-1 0,1 3-4 15,2-4 2-15,-6 1 0 0,3 2 3 0,4-2 0 16,-5 1-1-16,1 1 2 0,1-1-2 0,0 1 0 15,0 1-1-15,-1-2 0 0,0-1 1 0,2 2-2 0,-2-1 4 16,1-2-3-16,-1 1 0 0,-1 0 0 0,2-3 0 16,-1-2 2-16,1 6 1 0,-1-6 1 15,-1 4-3-15,1-4 1 0,1 4-1 0,-1-4 0 0,0 0 4 16,0 0-4-16,0 4 0 0,0-4-1 0,0 0-1 16,0 0 2-16,0 0 0 0,0 0 0 15,0 0-1-15,0 0 1 0,0 4-2 0,0-4 1 0,0 0-1 16,0 0 0-16,0 0 2 0,0 0-2 0,0 0-2 15,0 0 4-15,0 0 3 0,0 0-3 0,0 0-3 16,0 0-1-16,0 0 0 0,0 0 3 0,-2 3 2 16,2-3-1-16,0 0 0 0,0 0 1 0,0 0-1 15,0 0-2-15,0 0 0 0,0 0-4 0,0 0 2 16,0 0 3-16,0 0 2 0,0 0-1 0,0 0 1 0,0 0 0 16,0 0-4-16,0 0 1 0,0 0 1 15,0 0-4-15,0 0 1 0,0 0 3 0,0 0 1 16,0 0-4-16,-15-2 5 0,15 2-1 0,-8 0 2 0,8 0 0 15,-12 0-9-15,5 0 11 0,7 0-6 0,-12-1 0 16,6 1 4-16,-2 1-2 0,1-1 1 16,-1 0 0-16,0 0-4 0,-1 0 2 0,0 2-1 0,4-2 2 15,-3 0 1-15,1 0-4 0,7 0 4 0,-13 0-3 16,5 2 0-16,-2-2 0 0,5 1 3 0,-4-1-1 16,3 0 0-16,-4 0 0 0,2 0-2 0,-1 0 3 15,-1 0-2-15,-2 0 1 0,1-1-2 0,-3-1 3 16,3 2-4-16,1 0 3 0,-4-2-2 0,5 2 1 15,-5 0 0-15,5-1 0 0,-4 0-3 0,3 0 1 16,0-1 5-16,-2 2-1 0,2-1-2 0,-3 1-3 16,4 0 4-16,-1-1-1 0,-1 0 1 0,0 1 0 15,0 1-1-15,1-1 0 0,-2 0 1 0,5-1-2 0,-1 2 0 16,-2-1 1-16,1 0-1 0,0 0 1 16,0 1 1-16,-4-1-2 0,4 0 1 0,0 1-1 15,-5-1 2-15,5-1 0 0,0 2-2 0,-1 1 2 0,1-1-1 16,0-1 3-16,-2 1-5 0,0 0 2 0,1 1 0 15,-1-2 0-15,1 0 0 0,-1 0 1 0,-1 0 1 16,0 0-2-16,-1 2-1 0,3-2 2 0,0 0-2 16,-3 0 0-16,4 0 4 0,-1 0-4 0,-3 1 1 15,0 0 2-15,4-1 0 0,-1 0 0 0,1-1-2 16,-2 1 0-16,-1 0 1 0,4 0 2 0,-1 0-6 16,1 0 4-16,0 1-1 0,0-1-2 0,0 0-1 15,-2-1 5-15,3 1-1 0,-1 0 1 0,-1 1-1 16,3-1-4-16,-5 0 4 0,4 2-4 0,-3-2 6 15,1 1-1-15,1 0-2 0,-5-1 0 0,8 1 2 16,-4 0-4-16,1-1 2 0,1 1-3 0,-3 1 0 16,3-2 3-16,-3 1-1 0,4-1 1 0,-1 0-2 0,1 3 3 15,-1-3 0-15,7 0-2 0,-10 1-2 16,4-1 5-16,6 0-3 0,-9 3 1 0,5-3 1 16,4 0-1-16,-6 1 2 0,6-1-1 0,0 0 0 0,0 0-1 15,0 0 0-15,-11-3 0 0,11 3-2 0,0 0 3 16,0 0-1-16,0 0 0 0,0 0 0 0,0 0 0 15,-6 0 0-15,6 0 1 0,0 0-1 0,-5-2 0 16,5 2 2-16,0 0 0 0,-8 0-3 0,8 0 0 16,0 0-1-16,-5-3 1 0,5 3 1 0,0 0 1 15,0 0-2-15,-5-1-1 0,5 1 2 0,0 0-1 16,-9 0 3-16,9 0-4 0,-5-2 2 0,5 2-1 16,0 0 3-16,-9-1-1 0,9 1-1 0,-9 0 0 15,9 0-2-15,-5-1 1 0,5 1 0 0,-9-1-2 16,9 1 2-16,-10 0 0 0,5-1 1 0,5 1 2 15,-12-1 0-15,8-1-4 0,4 2 0 0,-14-1 4 16,9 0 0-16,5 1-1 0,-13 0 0 0,8-2-2 0,0 2 2 16,5 0 0-16,-9-2 1 0,4 1-1 0,1 0 2 15,4 1-3-15,-11-1 1 0,11 1-1 16,-8-2 0-16,3 2 0 0,5 0-4 0,-11 2 4 0,11-2 2 16,-9-2-1-16,9 2-1 0,-9 0 1 0,9 0-2 15,-11 0 2-15,11 0 1 0,-7-1-2 0,7 1 2 16,-5-1 0-16,5 1 0 0,0 0-1 0,0 0 1 15,-9 0-3-15,9 0 1 0,0 0 2 0,0 0-2 16,0 0-5-16,0 0 5 0,0 0 0 0,-8 0 0 16,8 0 0-16,0 0 1 0,-10 0-2 0,10 0 1 15,-8-2-2-15,8 2 4 0,-5 0-1 0,5 0 0 16,-8-1 3-16,8 1-5 0,-6-2 1 0,6 2-1 16,0 0 3-16,-9-1-1 0,9 1-1 0,-8 0 1 15,8 0 1-15,0 0-9 0,0 0 10 0,-10 0-4 16,5-1 2-16,5 1 2 0,-9 1 0 0,9-1-5 15,-8 1 0-15,4 1 1 0,4-2 3 0,0 0-2 16,-11 1 0-16,11-1-1 0,-8 0 1 0,8 0 0 0,-5 1-2 16,5-1 0-16,0 0 2 0,0 0-3 15,-6 0 5-15,6 0-1 0,0 0-2 0,0 0 2 16,0 0-2-16,0 0 1 0,0 0-1 0,0 0 1 0,0 0 1 16,-10 0 2-16,10 0-3 0,0 0 0 0,0 0-1 15,0 0 2-15,0 0-1 0,-5 1 1 0,5-1 1 16,0 0-1-16,0 0-1 0,0 0 1 0,-4 2 0 15,4-2-1-15,0 0 0 0,0 0-1 0,0 0 2 16,0 0 0-16,0 0 0 0,0 0 0 0,0 0 0 16,0 0 2-16,0 0 2 0,0 0 6 0,0 0 0 15,0 0 5-15,0 0-1 0,0 0 2 0,0 0 2 16,0 0 0-16,0 0-1 0,0 0-2 0,0 0 1 16,0 0-3-16,-2-7 0 0,2 7-5 0,0 0 2 15,2-5-2-15,-2 5-2 0,0 0 0 0,1-5-2 16,-1 5 0-16,0 0 2 0,1-3-2 0,-1 3-2 15,0-5 1-15,0 5 2 0,0 0-5 0,2-5 0 0,-2 5 2 16,0 0-1-16,0-4-2 0,0 4 3 0,0 0-3 16,0-6 5-16,1 4-2 0,-1 2-1 0,0 0-6 15,0 0 3-15,-1-7 1 0,1 7 1 0,1-5 1 16,-1 1-3-16,0 0 2 0,0 0-2 0,0-3 2 16,0 4 0-16,1-1 0 0,-1-4-1 0,1 3 1 15,1-3-1-15,-2 1 0 0,0 2 0 0,0-3 0 16,1 0-1-16,-1 3-1 0,-1-2 2 0,-1 0 3 15,2 1-3-15,-1-2 0 0,0 4-1 0,1-2 1 16,-1-1-1-16,-1 2 1 0,2-1-3 0,-1 0 2 0,-2 1 1 16,2 2 4-16,1-2 4 0,-1-1 1 15,1 6-2-15,-1-3-1 0,1 3 0 0,-2-6-1 16,2 6 0-16,0-4-1 0,0 4-1 0,0 0 0 0,-2-2-2 16,2 2 0-16,0 0-1 0,0 0 0 0,0 0 0 15,0 0 0-15,0 0-1 0,0 0 3 16,0 0-1-16,0 0-1 0,0 0 1 0,2-7 2 0,-2 7-6 15,0 0 2-15,0 0-3 0,0 0 2 0,0 0 2 16,0 0-1-16,0 0 3 0,0 0-2 0,0 0 1 16,0 0-1-16,0 0 0 0,0 0-2 0,0 0 4 15,0 0 2-15,0 13-5 0,0-13 0 0,0 0 1 16,0 0-1-16,0 0 2 0,0 0 2 0,0 0-2 16,0 0-2-16,0 0 3 0,0 0-4 0,0 0 5 15,0 0-3-15,0 0 0 0,0 0 3 0,0 0-2 16,2 3-1-16,-2-3-1 0,0 0 1 0,0 0-2 15,0 0 2-15,0 0 1 0,0 0 1 0,0 0 0 0,0 0 0 16,1 3-4-16,-1-3 2 0,0 0 0 16,0 0-2-16,0 0-1 0,0 0-4 0,0 0 5 15,0 0 2-15,0 0 0 0,0 0 0 0,0 0 1 0,0 0 0 16,0 0 2-16,0 0-4 0,0 0-2 0,0 0-7 16,0 0-10-16,0 0-9 0,1 5-9 0,-1-5-13 15,0 0-8-15,4 4-22 0,-3-2-13 0,-1-2-21 16,4 5-21-16,0-4-30 0,2 0-203 0,-6-1-400 15,9 0 177-15</inkml:trace>
  <inkml:trace contextRef="#ctx0" brushRef="#br0" timeOffset="194225.16">19591 3631 20 0,'2'-4'117'0,"-2"4"-12"15,0 0-12-15,0 0-12 0,4-3-8 0,-4 3 0 0,4-3-9 16,-1 0-2-16,-3 3-5 0,5-2 3 0,-2 0 2 16,-1 0 0-16,-2 2 2 0,0 0 1 0,4-3-3 15,-4 3 5-15,0 0 2 0,0 0-2 0,4-3 0 16,-4 3-5-16,0 0 1 0,0 0-10 0,0 0-7 15,0 0-2-15,0 0-5 0,0 0 0 0,0 0-10 16,0 0-4-16,0 0-1 0,0 0 0 0,0 0-7 16,0 0-1-16,0 0 2 0,0 0-4 0,0 0-2 15,4-1-2-15,-4 1-1 0,0 0 5 0,0 0-7 16,0 0 2-16,0 0-5 0,0 0 1 0,0 0-2 0,0 0 2 16,0 0 1-16,0 0-1 0,0 0-1 15,0 0 1-15,0 0-1 0,0 0 5 0,0 0 1 16,0 0-3-16,0 0 6 0,0 0-5 0,0 0 2 0,0 0 0 15,0 0-1-15,0 0-1 0,0 0-1 0,0 0 0 16,0 0-3-16,0 0 0 0,0 0 0 0,0 0 0 16,0 0-1-16,0 0-2 0,0 0 0 0,0 0-1 15,0 0 1-15,0 0 3 0,0 0-2 0,1 9 2 16,-1-5-5-16,1-1 4 0,-1 1-4 0,0 1 2 16,1-2 1-16,-1 2-2 0,2 1-1 0,0 0 0 15,-2 3 2-15,2-2 0 0,-1 0 1 0,0 0-1 16,0 0 2-16,-1 5 0 0,2-1-1 0,-1 0 1 15,0-2 0-15,-1 0-3 0,2 2-1 0,-2-2 2 16,2 3-2-16,-1-5 2 0,1 4 2 0,-2-2 0 16,0 0-1-16,1 1 0 0,0-3-2 0,-1 0 2 0,0-1 1 15,0 2 0-15,0-3-1 0,0 3-4 0,-1-3 3 16,1 0 0-16,-1 2-1 0,1 0 4 16,-2-1-1-16,1-2-1 0,1 3 0 0,-2-2 1 0,0 0-1 15,1 0-4-15,0-1 5 0,-1 3-1 0,0-2-3 16,2 0 3-16,0 2-1 0,-1-3 3 0,-1 3-5 15,2-3 0-15,0 1 0 0,2 0 4 0,-2 0-1 16,1 1 0-16,0-3 0 0,-1 3 0 0,1-3-2 16,1 2 1-16,-2-5-1 0,1 5 0 0,-1 0 3 15,0 0-2-15,0-5-2 0,1 6 1 0,-1-2 2 16,2 1-3-16,-2-2 2 0,0 2 0 0,1-1 1 16,-2 1 0-16,1 2-2 0,-2-4-1 0,2 4 1 0,0-2 2 15,0-1-2-15,0 2 0 0,0-2 2 16,2 3 0-16,-2-1-3 0,0-1 1 0,0 1 0 15,-2-2 2-15,4 3-1 0,-4-2-2 0,2 1 1 0,2-1 0 16,-1 0 1-16,-1 1 2 0,1-1-1 0,-2-1 1 16,2 1-2-16,-1 3 2 0,0-4-1 0,0-2 2 15,0 4-3-15,0-2-1 0,0 1 0 0,0-3 3 16,0-2 0-16,0 4-2 0,1 2 1 0,-1-6-2 16,3 4 0-16,-2-2 0 0,-1-2-1 0,0 6-1 15,0-6 5-15,5 6-4 0,-5-3 2 0,0-3-1 16,3 5 0-16,-2 0 0 0,-1-1 2 0,3 1-4 15,-1-1 3-15,0 0 5 0,0 1-4 0,-1-1-3 0,1-1 1 16,0-1 0-16,-2 2-1 0,0-4 0 0,4 5 1 16,-3-4 0-16,-1-1 0 0,0 0 2 15,0 0 3-15,3 5-2 0,-3-5 5 0,0 0 7 0,0 2-3 16,0-2 0-16,0 0-2 0,0 0-1 0,1 4 0 16,-1-4-5-16,0 0-1 0,0 0 3 15,0 0-1-15,0 0 0 0,0 0-2 0,0 0 2 0,0 0-2 16,0 0 2-16,0 0-1 0,0 0 0 0,0 0 0 15,0 0 0-15,0 0 2 0,0 0 11 0,0 0 4 16,0 0-2-16,0 0 3 0,0 0 2 0,0 0-3 16,0 0-1-16,0 0 1 0,0 0-5 0,0 0 2 15,0 0-2-15,0 0 0 0,0 0-3 0,0 0-4 16,0 0 2-16,0 0-3 0,0 0 0 0,0 0-1 0,0 0-2 16,0 0 1-16,0 0 0 0,0 0 0 15,0 0 0-15,0 0 0 0,0 0 1 0,0 0-4 0,0 0 3 16,0 0-1-16,0 0 0 0,0 0-1 0,0 0-2 15,0 0-1-15,0 0 0 0,0 0-1 0,0 0 0 16,0 0 2-16,0 0 0 0,13-1-1 0,-13 1-1 16,6 1 2-16,0 0 1 0,-6-1 0 0,13 1 1 15,-1 1-3-15,0-2 1 0,0 3-1 0,0-4 5 16,0 1-5-16,1 1-1 0,-1-1 2 0,2-1-2 16,-1 1 0-16,1 0 1 0,-1 0 1 0,1-2 1 15,-2 2-4-15,4 0 1 0,-4-2 0 0,1 2 0 16,1-1 0-16,-1 0 0 0,1 0 2 0,4-2-2 15,-4 2 0-15,5 1 1 0,3 0 0 0,-2 0 0 16,1-1-4-16,5 1 2 0,-5 0 0 0,2-1 0 16,4 1 0-16,-5 0 0 0,5-1 2 0,1 2-1 0,-8-1 1 15,-1-1 0-15,-1 1 3 0,1 1-5 0,-1-1 0 16,1 0-1-16,-6 0 4 0,5 2-4 16,-3 0 2-16,-1 1-2 0,-1-1 0 0,3 0 3 0,3 0-1 15,-1 0-1-15,1 2 1 0,-3-2 2 0,0 2-2 16,0-1 0-16,5-3 0 0,-2 4 2 0,-5-1-3 15,3-1 2-15,1 1-3 0,-5-1 4 0,2 1-2 16,2-3 0-16,-4 1 3 0,1 0-1 0,-2-1-3 16,-1 0 3-16,2 0-2 0,-3 2-1 0,4-4-1 15,-1 2 4-15,1-1-3 0,-2 1 0 0,-2 0 0 16,4 0 0-16,-2-1 2 0,-1 1-1 0,0 0-1 16,1-3 1-16,-1 3 2 0,0-2-3 0,-1 2 5 0,1-3-4 15,-2 2 0-15,2 0-2 0,-3 1 3 16,0 0 0-16,1 0-1 0,0 0-2 0,1-2 2 15,-2 4-2-15,1-2 0 0,0 1 0 0,-3-1 2 0,2 0-1 16,0 0 1-16,-1 1 0 0,-3 0 1 0,4-1-1 16,-2 2-1-16,-6-2 2 0,12 0-2 0,-7 0 2 15,-5 0 0-15,6 0-3 0,-2 2 2 0,0-2 0 16,-4 0 1-16,11 0-3 0,-4 3 2 0,-1-3-1 16,3 2 3-16,0 0-2 0,0 1 1 0,1-1 3 15,4 1-5-15,-5-1 0 0,0 0 1 0,1 0 1 16,-2-1-1-16,-3 2 1 0,3-2-3 0,-3 1 5 15,0-1-3-15,-5-1 0 0,5 3 3 0,-1-2 2 0,-4-1-3 16,0 0 1-16,0 0-3 0,10-1 1 0,-10 1 0 16,0 0 2-16,4-3-4 0,-4 3 4 15,0 0-2-15,5-3 1 0,-5 3-3 0,5-2 2 0,-5 2 0 16,0 0 0-16,4-3 3 0,-4 3-5 0,4-1 2 16,-4 1-2-16,0 0 10 0,1-5 2 0,-1 5 6 15,0-4 0-15,0 4 3 0,0 0-1 0,3-6 1 16,-3 6-2-16,0-2-2 0,0 2 1 0,0 0-1 15,0 0-3-15,0 0-3 0,0 0 0 0,-3-5-1 16,3 5-3-16,0 0 6 0,0 0-5 0,0 0-3 16,0 0-1-16,0 0 7 0,0 0-6 0,0 0-1 15,0 0-2-15,-2-3 3 0,2 3 0 0,0 0-2 0,0 0 1 16,0 0-2-16,0 0 2 0,-7-4-1 16,7 4 0-16,-1-3 3 0,-2 1 0 0,3 2 0 15,-3-6-3-15,0 3 4 0,3-1 5 0,-4 0-7 0,4-3-1 16,-5-1 1-16,5 1 1 0,-4-3-1 0,4-2 0 15,0 0 0-15,0 0 0 0,0-3-2 0,0-2-3 16,0-2 1-16,0 1 1 0,0-2-1 0,3 1 0 16,-2-6 1-16,-1 6-2 0,0-1 2 0,3-1-2 15,-3 1 1-15,0 1 1 0,2 1-2 0,-2 2-2 16,3 1 8-16,-2 3 3 0,-1-4 1 0,0 3 0 16,5 1-2-16,-4-1-3 0,-1 5-1 0,3-2 3 15,-2-1-3-15,-1 4-1 0,0 1 1 0,0 1-1 16,0-1 2-16,0 1-2 0,3-2-1 0,-3 3 4 15,1 0-5-15,-1 1 0 0,0 3 2 0,-1-8-1 16,2 3 2-16,-1 5-3 0,0-5 1 0,0 0 0 16,0 5-3-16,0-4 3 0,0-1 1 0,0 5-2 0,-1-5 0 15,1 5 4-15,-3-7-5 0,3 5 0 0,0 2 2 16,-1-6-4-16,1 6 2 0,-3-6-1 16,3 6 2-16,-1-3 0 0,1 3 1 0,-5-3-2 0,5 3 1 15,-1-5 2-15,1 5-1 0,-3-5-1 0,3 5 1 16,0 0-2-16,0 0 3 0,0 0-2 0,-1-4-2 15,1 4 2-15,0-3 2 0,0 3-3 0,0 0 0 16,-1-6-1-16,1 6 4 0,-3-4-3 0,3 4 0 16,0 0-2-16,-4-4 3 0,4 4-1 0,-4-1 7 15,4 1-7-15,-2-7 1 0,-1 6-2 0,3 1 7 16,-1-6-7-16,-4 3-1 0,5 3 0 0,-5-5-1 16,2 2 5-16,-2 0-1 0,5 3-3 0,-5-5 5 0,1 2-1 15,0 0-1-15,1 0-1 0,3 3 0 16,-3-4 1-16,-1 1-1 0,4 3 0 0,-2-2-1 15,2 2 3-15,-3-3-1 0,3 3 0 0,-4-3 2 0,4 3-4 16,0 0 4-16,0 0-2 0,0 0 1 0,0 0 0 16,0 0-3-16,0 0 2 0,0 0 4 0,0 0-5 15,0 0-1-15,0 0 1 0,0 0 1 0,0 0 0 16,0-5 3-16,0 5-3 0,0 0 1 0,0 0-1 16,0 0 2-16,0 0 0 0,0 0-6 0,0 0 3 15,0 0 0-15,0 0 1 0,0 0-2 0,0 0 2 16,0 0-1-16,0 0 1 0,0 0-1 0,0 0-1 15,-11 2 7-15,11-2-6 0,-12 3-1 0,6-6-1 0,-1 6 2 16,0-3 0-16,-5 0-3 0,-1 1 6 16,0 1-3-16,0-2 0 0,-6 1 1 0,-1 1-3 15,1-1 0-15,-4 0 5 0,-5-1-3 0,1 3 2 0,5-2-3 16,-8 1 5-16,-2 2-3 0,1 1 0 0,-1-2 0 16,-3 0 1-16,3 7-4 0,0-8 3 15,-2 0 1-15,1 1 2 0,1-3-5 0,0 0 2 0,4 4-2 16,-1 3 1-16,6-7 1 0,2 0-2 0,-6 0 3 15,6 0-2-15,-6 0 1 0,5 0 2 0,4 0-2 16,-1 0 0-16,1 1 0 0,0-1 3 0,-1 0-6 16,6 0 3-16,-4 0 0 0,-1-1 0 0,-3 1 1 15,3 0-2-15,-1 0 4 0,-1 0-3 0,-1 0 0 16,-2 0-1-16,4 0 0 0,-5 0 0 0,6 0 3 16,-4-3-4-16,3 2 2 0,1-3 2 0,-1 1-1 15,9 3-5-15,-4 0 5 0,-2 0 0 0,2-2-1 16,1 1 0-16,1 0 3 0,0 0-4 0,-1 0 1 0,3 1 1 15,0-1 0-15,0 1-3 0,2 0 0 0,8 0 1 16,-11-3 4-16,5 3-3 0,6 0 0 16,-7 0-3-16,7 0-5 0,-9 3-10 0,5-2-7 0,4-1-12 15,0 0-15-15,-5 3-17 0,2 0-14 0,3-3-16 16,-2 7-25-16,1-3-22 0,1-4-39 0,-2 4-214 16,2-4-433-16,-1 5 191 0</inkml:trace>
  <inkml:trace contextRef="#ctx0" brushRef="#br0" timeOffset="197289.33">22241 3703 56 0,'-2'-3'115'0,"2"3"-5"15,0 0 1-15,0 0-3 0,-2-4-9 0,2 4-3 16,0 0-6-16,0 0-8 0,0 0-4 0,0 0-4 16,0 0-1-16,0 0-8 0,0 0-9 0,0 0-5 15,0 0-3-15,0 0-6 0,0 0-7 0,0 0-5 16,0 0-2-16,0 0-1 0,0 0-4 0,0 0-3 15,0 0-3-15,0 0 1 0,0 0-3 0,0 0-4 16,0 0 3-16,0 0-4 0,0 0-1 0,4 13-1 16,-4-13 0-16,0 4 1 0,0 0-1 0,2 2-2 0,-2-2-1 15,1 2-2-15,0 0 4 0,2 0 1 16,-1 3 2-16,2-4-7 0,-2 3 6 0,-1-2-5 16,1 2 0-16,0-1 0 0,0 0 3 0,0 0-1 0,-2 2-3 15,3 0 5-15,-3-1-7 0,0 1 1 0,0 0 1 16,0 0 1-16,0 2-3 0,1 1 2 0,-2-2-2 15,2 2 2-15,-1-2 0 0,-1 3 0 0,1-2 7 16,1-1-2-16,1 3 2 0,0-3-2 0,-2 3 1 16,0-2 2-16,0-1-1 0,2 2-1 0,-2 0-4 15,2 0 1-15,-1 1 4 0,1-1-5 0,0-1 3 16,0-1-2-16,0 0 2 0,-2 0-6 0,1-1 4 16,2 1 0-16,-3-3-1 0,3 1 0 0,-1-2-2 15,-2 1 1-15,0 2 0 0,0-2 5 0,3-1-8 0,-3 2 1 16,0-3 0-16,0 2 1 0,2-2-2 15,-2 0 5-15,0 2 0 0,1 0-4 0,2-2 5 0,-2-1-5 16,-1-1-2-16,2 3 2 0,0-2-2 0,-2-1 3 16,0 0-1-16,0-3-3 0,4 4 1 0,-4-4 4 15,1 5 0-15,-1-5-2 0,0 3 0 0,0-3-2 16,0 0 0-16,0 0 2 0,0 4 0 0,0-4-5 16,0 0 3-16,0 0 0 0,0 0 0 0,0 0 2 15,0 0-4-15,0 0 5 0,0 0 0 0,0 0-3 16,0 0 3-16,0 0-3 0,0 0 5 0,0 0-4 15,0 4 1-15,0-4-3 0,0 0-1 0,0 0 0 0,0 0 3 16,0 0-4-16,0 0 2 0,3 3 1 16,-3-3 0-16,0 0 3 0,0 0-2 0,0 5 0 0,0-5-1 15,0 6 3-15,0-6-4 0,1 4-1 0,-1-2 1 16,0-2 2-16,1 5 3 0,2-3-5 0,-3-2 1 16,1 4 4-16,-1 0-2 0,3-3-2 15,-3-1 1-15,2 7 2 0,1-5-2 0,-2 2 2 0,0-1-3 16,2 1-1-16,-2 0 2 0,2 0 1 0,-2 0 2 15,0-3-6-15,2 3 0 0,-3-4 3 0,1 4-3 16,-1-4 1-16,3 4 4 0,-3-4 0 0,1 4-5 16,-1-4 6-16,3 2-3 0,-3-2 2 0,0 0-1 15,0 0 1-15,1 3 1 0,-1-3-2 0,0 0-1 0,0 0 1 16,0 0-1-16,0 0 7 0,0 0-9 16,0 0 1-16,0 0 1 0,0 0 4 0,0 0 6 15,0 0 3-15,0 0-1 0,0 0-1 0,0 0 0 0,0 0 0 16,0 0 1-16,0 0-3 0,0 0 0 0,0 0-3 15,0 0 2-15,0 0 0 0,0 0-1 0,0 0-2 16,0 0 3-16,0 0-7 0,0 0 3 0,0 0 1 16,0 0-1-16,0 0 0 0,0 0 3 0,10-5-1 15,-10 5 0-15,0 0-2 0,4-3 1 0,-4 3 0 16,9-1-3-16,-9 1-2 0,11 0 0 0,-4 0 2 16,-1 0 2-16,2 0-2 0,-2 0-1 0,6 0 0 15,-1 0 0-15,2 0 0 0,-2 1-1 0,0-2 1 16,3 1-1-16,-1 1-1 0,0-1 2 0,0 1-3 15,5-1 3-15,-1-1-4 0,1 2 5 0,-5-1-3 16,7 0 1-16,-3-1 0 0,0 0 0 0,3 1-3 16,-2 0 0-16,1 0 0 0,2 0 4 0,5 0-2 0,-4 0-1 15,6 0 2-15,-8 0 1 0,1 0-1 16,8-3-2-16,-7 3 0 0,0 3 3 0,-1-3-2 0,-2 1 1 16,2 2 0-16,-3-3-3 0,-4 1 2 0,-1-2-1 15,-1 2 4-15,-1-1-4 0,0 0 1 0,-1 1 1 16,1-1-1-16,-4 0-1 0,2 0 2 0,0 0 4 15,1 0-7-15,-1 0 5 0,1 1-3 0,2 1-2 16,-2-1 3-16,3-1 2 0,1 0-4 0,-1 2 3 16,1-2-5-16,0 2 3 0,5 0 0 0,-1 0 0 15,0-1 0-15,0 2-1 0,-2-2-1 0,2 2 1 16,0-3 3-16,1 4-2 0,-1 0 2 0,-8-3-2 16,3 2 0-16,0-1 2 0,0-1-4 0,-3 1 2 0,4-2 3 15,-4 1-4-15,-1 1 3 0,3-2 0 16,-6 0 1-16,4 1-1 0,2-1 2 0,-3 0-2 15,-1-1-2-15,1 2 0 0,3-1 0 0,-2-1-1 0,2-1 2 16,-2 4-4-16,0-2 4 0,3-2-2 0,-4 2 1 16,1 0-1-16,0-1 0 0,2 1 3 0,-7 0-1 15,4 1-2-15,3 1 0 0,-5-1 2 0,0-1-1 16,4 0-2-16,-3 0 1 0,1 0 0 0,0 1 0 16,1 0-1-16,0 0 6 0,2 1-5 0,-5-2 0 15,2 0 3-15,5 1 0 0,-5 1-1 0,0-2-2 16,5 2-1-16,-5-1 5 0,4 1-4 0,-2-2-1 15,1 0 1-15,1 1 0 0,-3-1 1 0,2 2 4 16,-1 1-4-16,-2-2 1 0,1 0-4 0,2 0 2 16,-6-1 2-16,2 3 1 0,-2-3 0 0,-1 0 0 15,3 1-4-15,-3 1 4 0,1-2-2 0,-6 0 2 0,9-2 0 16,-9 2-3-16,9 0 2 0,-9 0 6 0,9-1-1 16,-9 1-2-16,5 0 2 0,-5 0-2 15,8-4 0-15,-8 4-1 0,6-1 1 0,-6 1 1 0,0 0 0 16,5-1-1-16,-5 1-1 0,4-3-1 0,-4 3 4 15,4-2 0-15,-4 2 3 0,0-3 3 0,0 3 4 16,0 0-4-16,4-3 1 0,-4 3-1 0,0 0 1 16,1-5 0-16,-1 5-2 0,0 0 2 0,0 0-5 15,0 0 0-15,3-3 2 0,-3 3-2 0,0 0-1 0,0 0 0 16,0 0-2-16,0 0 1 0,0-4 0 0,0 4-1 16,0 0 1-16,0 0-2 0,0 0-3 15,0 0 2-15,1-3-1 0,-1 3 0 0,0 0 0 0,0-5 0 16,0 5 0-16,0-4-2 0,0 4 1 0,0-5 0 15,0 5 1-15,1-7-2 0,2 4 3 0,-3-2-1 16,2 0-1-16,1 1 1 0,-3-4 2 0,1 2-3 16,-1-2 3-16,0-1-1 0,0 0 1 0,0-2-2 15,0 3 0-15,0-3 0 0,0-2 0 0,0-1 1 16,-1-1-3-16,-4 1 0 0,7-3-2 0,-4 0 9 16,2 0 4-16,-3 1-3 0,6-1 4 0,-6 4-4 15,6-2 5-15,-1-1-5 0,-2 0 2 0,3 1-1 16,-3 3-1-16,1-1-2 0,-1 4 4 0,0-6-3 15,0 5-3-15,3-1 0 0,-3-1 3 0,1 3-1 16,-1 1-3-16,-1 0-3 0,-2-2 3 0,3 0 0 0,0-1 0 16,-1 0-2-16,-2 2-1 0,1 0-1 0,2 3 0 15,0-3 1-15,-3 0-1 0,2 4-2 16,1-2 5-16,0-1 1 0,-1 3-1 0,1 2-1 0,0 3-1 16,-3-6 3-16,3 6-2 0,3-6-2 0,-3 6-2 15,0-4 0-15,0 4 6 0,-3-4-3 0,6 1 0 16,-3 3-1-16,0 0 1 0,0 0 0 0,0 0 2 15,-3-6-3-15,3 6 4 0,0 0-1 0,0 0-1 16,0 0-1-16,0 0 2 0,3-4-3 0,-3 4 0 16,0 0 0-16,0 0 2 0,-3-4-2 0,3 4 0 15,-1-6 2-15,1 6-2 0,-3-4-1 0,3 4 1 16,-1-2 1-16,1 2-2 0,-4-5-1 0,3 4 4 16,1 1-3-16,-4-8 2 0,0 4-2 0,-1-1 2 0,4 2-1 15,-3 1 2-15,0-2 0 0,-1-2-1 0,1 5-2 16,-3-3-1-16,-1 0 3 0,-1 0 1 15,0 0 0-15,-2-1 0 0,0 1-1 0,1 1-3 0,-2-1 0 16,-3 2 0-16,3-3 0 0,-1 2 6 0,-4 2-8 16,3-2 4-16,1 2 0 0,-5-3 1 0,-1 3-1 15,3-3 1-15,-3 4-3 0,2-3 3 0,-1 2 0 16,0-2 0-16,4 3 0 0,-4-1 1 0,0 2-1 16,-1 0-2-16,1-2-1 0,4 1 3 0,-3 0 0 15,-2 0-1-15,0 0 2 0,1 0 0 0,-2-4-1 16,1 3-3-16,-2 1 2 0,0-3 2 0,-1 0 3 15,1 1-3-15,2 0-1 0,0-1-2 0,-3 2 2 16,1-2-2-16,0 0 2 0,2 2-1 0,0-2 2 16,0 1-2-16,-2 1 1 0,5 1 0 0,-1 0-2 15,-5 0 0-15,4 0 4 0,4 0-2 0,-7 1 2 16,3 0-7-16,-1 1 6 0,-2 1-3 0,1 0 5 0,-7 0-3 16,5 1 3-16,-9-2-3 0,2 1-2 0,0 2 4 15,-5 0-4-15,2-2-7 0,0-2-11 16,-1 6-7-16,1-4-17 0,0 1-14 0,4-1-16 0,-1 2-24 15,8 0-42-15,1 2-70 0,2 0-138 0,-2 1-376 16,3-1 166-16</inkml:trace>
  <inkml:trace contextRef="#ctx0" brushRef="#br0" timeOffset="-150794.98">18721 5204 77 0,'0'0'149'0,"0"0"-16"15,0 0-17-15,0 0-9 0,0 0-12 0,0 0-6 16,0 0-10-16,0 0-7 0,0 0-10 0,0 0-5 16,0 0-1-16,0 0-8 0,0 0-2 0,0 0-5 15,0 0-6-15,0 0 0 0,0 0-9 0,0 0 5 16,0 0-9-16,0 0-4 0,0 0 1 0,0 0-5 16,0 0 3-16,0 0-2 0,0 0-1 0,0 0-4 15,0 0 3-15,0 0-3 0,0 0-5 0,0 0 1 0,0 0-3 16,0 0 8-16,0 0 1 0,0 0 1 0,0 0-1 15,0 0 4-15,0 0 1 0,0 0 0 0,0 0 1 16,0 0 1-16,0 0 3 0,0 0 1 0,0 0 5 16,0 0 5-16,0 0 0 0,0 0 3 0,0 0 2 15,0 0-3-15,0 0-1 0,0 0 2 0,0 0 3 16,0 0-3-16,0 0-1 0,0 0-1 0,0 0-3 0,0 0-4 16,0 0-1-16,0 0-2 0,0 0-2 0,0 0-7 15,0 0 2-15,0 0-1 0,0 0-5 0,0 0 1 16,0 0-2-16,0 0-1 0,0 0-1 0,15 2 0 15,-8 0 1-15,3 1 0 0,-2-3-1 0,2 2 13 16,3-2-1-16,-2 3-8 0,3-3 5 0,-1 0 2 16,-3 2-7-16,3-2-4 0,-4 1 3 0,1 0-2 15,-1-1 1-15,-4 1 0 0,3 1-2 0,-3-2-2 16,5 0 0-16,-10 0-2 0,12 0 0 0,-8 1 1 16,2-1 1-16,-6 0-3 0,9 0 2 0,-9 0-4 15,6 0 2-15,-6 0 1 0,7-1 0 0,-7 1-2 0,6 1 1 16,-6-1-1-16,8-3 0 0,-8 3-2 0,6-1 2 15,-6 1-3-15,5-1 2 0,-5 1-6 0,0 0-1 16,0 0-4-16,7 0-11 0,-7 0-5 0,0 0-10 16,0 0-16-16,6 1-18 0,-6-1-20 0,0 0-22 15,0 0-52-15,9-2-171 0,-7 0-362 0,-2 2 160 16</inkml:trace>
  <inkml:trace contextRef="#ctx0" brushRef="#br0" timeOffset="-149813.05">18917 5145 119 0,'0'0'168'0,"-2"-4"-12"16,2 4-14-16,0-3-15 0,0 3-5 0,0 0-10 16,0 0-5-16,0-7-12 0,0 7-4 0,0 0-9 0,2-5-6 15,-2 5-6-15,0 0-6 0,0 0-2 0,0 0 0 16,0 0-7-16,-2-2-8 0,2 2 3 0,0 0-2 15,0 0-4-15,0 0-2 0,0 0 1 0,0 0-3 16,0 0-2-16,0 0-3 0,0 0-6 0,0 0-1 16,0 0-3-16,0 0-3 0,0 0-4 0,0 0-1 15,0 0 2-15,0 0-5 0,0 0 1 0,0 0-2 16,0 0-1-16,0 0-3 0,0 0 3 0,0 0-1 16,0 0 1-16,0 0 0 0,0 0-1 0,0 0 0 0,0 0-4 15,0 0 0-15,0 0 0 0,0 0 1 16,0 0-5-16,0 0 4 0,0 0 1 0,0 0-5 0,0 0 3 15,0 0-3-15,0 0-2 0,0 0 5 0,0 0-1 16,0 0 2-16,0 0-1 0,0 0 2 0,0 0 3 16,0 0-3-16,0 0-1 0,0 0 2 0,0 0 0 15,0 0-1-15,0 0 0 0,0 0-2 0,0 0-2 16,0 0 0-16,0 0 1 0,0 0 0 0,0 0-1 16,13 1 0-16,-13-1 4 0,8 3-5 0,-5-2-1 15,3 0 1-15,-1 0 1 0,0 2 0 0,1-2 0 16,-1 0-2-16,0 1-1 0,1 1 1 0,-6-3-2 0,6 1 0 15,-2 0 0-15,1 2 2 0,-1-2-1 16,-4-1-4-16,7 3 6 0,-5-1-7 0,-2-2 1 0,6 1 4 16,-6-1-1-16,3 2 4 0,-3-2-1 0,5 3-1 15,-5-3 2-15,6 2-5 0,-3 0 3 0,-3-2-4 16,6 3 2-16,-6-3 0 0,1 2 0 0,-1-2 4 16,0 0-4-16,4 1-2 0,-4-1 2 0,0 0 0 15,0 0 0-15,0 0 2 0,0 0-1 0,2 4-1 0,-2-4-3 16,0 0 1-16,0 0 3 0,0 0-5 15,2 4 7-15,-2-4-3 0,0 3 1 0,0-3 0 16,0 5-1-16,0-5 0 0,-2 5 0 0,0-2 0 0,2 1 0 16,-2 1 0-16,0 1 3 0,1-2 0 0,-2 1 2 15,2-1 0-15,-1 1 1 0,-4 1 4 0,3 4 2 16,-2-6-3-16,2 3-3 0,-1-2 4 0,-1 1 1 16,1 2-1-16,-1-3 2 0,1 0 0 0,1 2-2 15,-1-4 1-15,0 2-2 0,1-1-1 0,-1 1 2 16,1-2-5-16,-3 1 3 0,4-2-2 0,-2 2-1 15,4-4-11-15,0 0-23 0,-2 6-32 0,2-6-37 0,-2 2-41 16,2-2-77-16,0 0-160 0,0 0-406 16,13-12 179-16</inkml:trace>
  <inkml:trace contextRef="#ctx0" brushRef="#br0" timeOffset="-141593.84">19409 5066 112 0,'0'-3'113'0,"0"3"-10"16,0 0-1-16,0 0-6 0,-2-5-9 0,2 5 4 16,0 0-1-16,0 0-3 0,0 0 0 0,0 0-5 0,0 0-2 15,0 0 0-15,0 0-4 0,0 0-5 16,0 0-3-16,0 0-4 0,0 0-5 0,0 0-5 0,0 0-8 15,0 0-1-15,0 0-7 0,0 0-8 0,0 0 2 16,0 0-1-16,0 0-2 0,0 0 1 0,0 0-3 16,0 0-3-16,0 0 2 0,4 11 0 0,-4-7 1 15,0-4-3-15,4 6 1 0,-3 1 4 0,0-1 0 16,-1-1-4-16,0 2 1 0,0 1-4 0,0 1-1 16,2-2 0-16,-1 3 0 0,-1-1-3 0,0-1-3 15,1-1-1-15,2 3 0 0,-3 0-1 0,0-2-6 16,0 1 3-16,1 3-1 0,-1-5 1 0,1 3 0 0,-1-3-2 15,0 0 0-15,0 4-4 0,4-5 4 0,-4 4-4 16,0-5-2-16,0-3 1 0,0 3 1 0,2 2-1 16,-2-4 1-16,0-1-6 0,0-2 1 0,0 0 5 15,-2 7 0-15,2-7 2 0,0 4-1 0,0-4 1 16,0 0 0-16,0 0-2 0,0 0 0 0,0 0-1 16,0 0 0-16,4-16 1 0,-3 9-8 0,-1 0 5 15,2-1 1-15,-2-1-8 0,2-3 11 0,3 0-5 0,-2 2 2 16,-1-4-1-16,-2-1-1 0,2 3 2 15,-2 0-3-15,0 0 2 0,-2-1-2 0,2 2-2 16,-2-2 2-16,-1 4 2 0,0-1-1 0,1 0 1 0,2 1 0 16,0 1-3-16,0 2-1 0,0-2 2 0,0 3-1 15,0 0 3-15,0 0 0 0,0 5 0 0,0-9-4 16,2 6 3-16,-2 3 0 0,0-7 1 0,1 4-2 16,-1 3-2-16,0-4 4 0,0 4-4 0,0 0 2 15,0-5 2-15,0 5 0 0,0 0-3 0,0-5 1 16,0 5 1-16,0 0-1 0,0 0 0 0,0 0 2 15,0 0-4-15,0 0 1 0,2 13 1 0,-2-9-2 0,1 0 3 16,3-1 1-16,-2 3 0 0,0-1-3 16,-2 1 3-16,0 1-2 0,0 1-1 0,3 1 0 15,-3 1 1-15,2-3-3 0,2 4 0 0,-4-5 6 0,1 3-1 16,2-3-2-16,-2 4 1 0,3-3 1 0,1 2-2 16,0-1 4-16,-5-2-3 0,4 0 1 0,-3 1 1 15,3 0 1-15,-4 0-2 0,3-2 2 0,-2 1-2 16,0-2-5-16,2-1 5 0,-3 1 0 0,0-4-7 15,1 6 8-15,2-4-3 0,-3-2 5 0,1 4-1 16,-1-4 0-16,2 3-1 0,-2-3-1 0,7 0-1 16,-7 0 0-16,0 0 0 0,0 0 1 0,10-3 2 15,-10 3 0-15,8-5-3 0,-7 1 2 0,4 2-3 0,2-1 4 16,-5-1-3-16,2 1-5 0,0-2 5 16,0 0 1-16,1-3-4 0,1 3 3 0,-1-2-1 0,-1 1 3 15,1-3-2-15,-1 0-2 0,-1 0 2 0,1-3-3 16,-1 4-7-16,0-4 6 0,-1 0 4 0,1 2 0 15,-3-2 1-15,1 3 0 0,0 1-1 0,1 1 1 16,-1 1-3-16,0 1 3 0,-1 1-3 0,-1 0 3 0,2-1-1 16,-1 5-1-16,2-5 1 0,-2 5-1 15,1-4 0-15,-1 4 0 0,0 0-2 0,0 0 2 16,0 0 2-16,0 0-4 0,0 0 0 0,0 0 2 0,0 0 0 16,13 9-1-16,-11-7-2 0,-2 3 7 0,1-3-2 15,-1-2 1-15,2 9-2 0,0-3-1 16,-2-1 2-16,0 2-1 0,0-1 4 0,0 0-1 0,0 1-5 15,0 1 3-15,0 1 0 0,2-1 0 0,-4 3-1 16,2-1 0-16,-2 3-1 0,-1-4 1 0,3-1 1 16,-1 4-3-16,0-5 1 0,-2 1 2 0,3 3 2 15,-1-6-2-15,1 2-1 0,-1 1-1 0,1-3 1 16,0 2 2-16,1 0 1 0,-1 0-3 0,1-2 2 16,2 5-7-16,-3-3 4 0,1 0 2 0,0-2 1 15,0 0 1-15,1 2-3 0,0-4-12 0,0 1-11 0,0-2-20 16,1 3-16-16,1-3-26 0,-4-2-27 0,5 0-47 15,-5 0-166-15,0 0-353 0,9-4 156 16</inkml:trace>
  <inkml:trace contextRef="#ctx0" brushRef="#br0" timeOffset="-140880.45">19720 5177 101 0,'0'0'152'0,"0"0"-11"0,0 0-12 16,0 0-8-16,0 0-9 0,0 0-2 0,0 0-12 15,0 0-1-15,0 0-9 0,0 0-1 0,4-1-3 16,-4 1-6-16,0 0-4 0,0 0-8 0,0 0-3 16,0 0 0-16,0 0-7 0,0 0-1 0,0 0-3 15,-4 14 1-15,4-10-4 0,0 0-7 0,0-4-5 0,-1 6-4 16,1-2 0-16,1 1-2 0,-1 0-4 0,0-2-3 16,0 1-4-16,0 2-3 0,0-1-3 15,0-1 3-15,1 1-1 0,2-1-4 0,-2 0-1 0,-1 0-2 16,0-4 0-16,3 2-1 0,-3-2 0 0,1 3 0 15,-1-3 0-15,0 0-3 0,0 0-1 0,0 0 2 16,13-3-2-16,-13 3 3 0,6-2-3 0,-2-1-1 16,-1 1 0-16,2-3 0 0,-4 3 1 0,3-1-1 15,0-1 2-15,-2 1-1 0,1-3 1 0,3 2-2 16,-3 0-3-16,-2 3 0 0,-1 1 1 0,5-4-8 16,-2-1 10-16,-3 2-2 0,0 3-1 0,5-5 2 0,-4 1 1 15,1 1-3-15,0-1 0 0,-1 2 1 0,-1 2 3 16,3-5-4-16,-3 5 0 0,4-1 0 0,-4 1-4 15,1-7 6-15,-1 7 0 0,2-1-1 0,-2 1-1 16,0 0-3-16,0 0-7 0,0 0 8 0,3-4 4 16,-3 4-1-16,0 0-7 0,0 0 5 0,0 0 4 15,0 0-5-15,4 12 4 0,-3-10-2 0,-1 2 2 16,3 0-3-16,-2 0 3 0,0 0-3 0,1 1 3 16,-1 1 1-16,-1-3-3 0,1 2 0 0,2-1 0 0,-2 0 1 15,0 0 1-15,1 1 1 0,1-1-1 16,-1-1-3-16,-1-1 0 0,0 3 3 0,-1-5-3 0,3 2 0 15,-3-2-5-15,1 3 8 0,-1-3-1 0,0 0-2 16,4 2 3-16,-4-2-2 0,0 0 2 0,6 2-5 16,-6-2 0-16,0 0-11 0,0 0-8 0,14-4-7 15,-14 4-13-15,4 0-6 0,-4 0-9 0,7 0-14 16,-7 0-12-16,7-4-16 0,-3 3-38 0,2-2-38 16,-2 0-92-16,-4 3-288 0,5-5 127 0</inkml:trace>
  <inkml:trace contextRef="#ctx0" brushRef="#br0" timeOffset="-140363.29">19977 5136 31 0,'0'0'177'15,"0"0"-14"-15,0 0-14 0,0 0-11 0,3-5-14 16,-3 5-15-16,0 0-7 0,0 0-9 0,0 0-10 16,0 0-3-16,0 0 0 0,0 0-1 0,0 0-3 15,0 0-4-15,0 0-2 0,0 0-1 0,0 0-9 16,0 0-5-16,-9 10-6 0,9-10-2 0,0 0-3 15,-7 4-3-15,7-2-5 0,0-2-3 0,-1 5-4 16,1-5-7-16,-5 6 1 0,5 0-3 0,5-3-1 0,-4 2-2 16,-1 0 0-16,4 0-5 0,0 0-1 0,1 0 2 15,0 2-7-15,4-4 5 0,-1 3-5 16,0 2-9-16,1-4 0 0,-3 0-2 0,3 0-2 0,-3 0 2 16,-1 0-3-16,-1 0 3 0,1-3 2 0,-1 0 2 15,0 2-7-15,-2-2 5 0,-2-1-8 0,3 4 12 16,-3-4 0-16,-3 7-1 0,3-7 3 0,-2 2 1 15,2-2-1-15,-5 5 6 0,2-2 0 0,3-3-5 16,-6 2 4-16,3 0-8 0,1 1 3 0,2-3 0 0,-4 1 0 16,3 3 0-16,-2-2-6 0,3-2 8 15,0 0-1-15,0 0 1 0,-5 4-2 0,5-4-2 0,0 0 2 16,0 0-9-16,-3 3-3 0,3-3-7 0,0 0 1 16,0 0-5-16,0 0 2 0,0 0-9 0,0 0 7 15,0 0-2-15,20-7 2 0,-16 7-5 0,2-1 4 16,-6 1-1-16,9-1 1 0,-9 1 7 0,9-1-1 15,-9 1-5-15,10 3-6 0,-8-1-2 0,2 0 6 16,-4-2 3-16,9 3-2 0,-7-3 11 0,1 3-2 16,1-2 3-16,-2 3-3 0,-2-4-1 0,4 4 2 15,-4 0 3-15,0-4 7 0,0 0-1 0,4 3 3 0,-4-3 0 16,0 0 5-16,2 2 0 0,-2-2 5 16,0 0-3-16,0 0 0 0,0 0-12 0,0 0-27 0,0 0-25 15,0 0-44-15,0-11-171 0,-2 5-292 0,2 2 129 16</inkml:trace>
  <inkml:trace contextRef="#ctx0" brushRef="#br0" timeOffset="-140219.09">20134 5095 138 0,'0'0'187'0,"0"0"-17"0,0 0-22 15,0 0-11-15,0 0-12 0,0 0-14 0,9 9-15 16,-8-4-12-16,3-2-38 0,0-1-52 15,1 2-70-15,-2-1-118 0,1-3-209 0,-4 0 92 0</inkml:trace>
  <inkml:trace contextRef="#ctx0" brushRef="#br0" timeOffset="-139879.43">20304 5152 140 0,'0'0'186'0,"0"0"-20"0,0 0-14 16,0 0-26-16,0 0-4 0,0 0-15 0,0 0-6 16,-16 3-9-16,13 0-8 0,-1 1 2 0,0 1-6 15,1-2 0-15,-1 4 1 0,1-2-2 0,-3-1-11 16,1 4-4-16,1-3-7 0,-4 3-2 0,4-2-5 15,0 1-2-15,2-2-9 0,-3 5 1 0,2-4-7 16,3 0-2-16,-1 1-14 0,1-2 9 0,1 0-6 16,2 2 1-16,2-2 1 0,0-1-3 0,-1-1-2 0,4 0-1 15,-2-1-2-15,3 1-6 0,2-3-11 0,2 0-10 16,-3 0-11-16,3 0-17 0,-1 0-15 0,-1-3-23 16,-6 3-22-16,3-2-28 0,2-1-42 0,-5 0-118 15,-1 1-312-15,4-1 139 0</inkml:trace>
  <inkml:trace contextRef="#ctx0" brushRef="#br0" timeOffset="-138666.64">20760 4992 78 0,'0'0'220'0,"0"0"-27"15,0 0-18-15,-1 8-19 0,1-8-16 0,5 4-10 0,-1-1-14 16,-3 4-14-16,3-3-5 0,0 2-13 0,-3-1-9 16,7 3-3-16,-7 0 6 0,3 0-9 0,-4 0-5 15,4 0-4-15,-4-2-2 0,1 4-6 0,-1 0-2 16,0-1-5-16,0 3-5 0,-1 0 0 0,-2 1-7 15,3-2 0-15,0 1-4 0,0-2-5 0,0 1-3 16,0 2-6-16,-1-3 5 0,1-2-4 0,0 1-13 16,0-2-15-16,0-1-23 0,-3-2-15 0,3 1-23 15,-1 1-22-15,1-5-49 0,0-1-187 0,-10 3-356 16,6-1 158-16</inkml:trace>
  <inkml:trace contextRef="#ctx0" brushRef="#br0" timeOffset="-138340.12">20732 5158 87 0,'9'-1'160'0,"3"-2"-9"0,-1 1-4 0,0 2-14 15,2 0-15-15,0 0-15 0,1 0-5 0,-1 1-5 16,-4 0-11-16,4 0-6 0,-3 2-10 0,1 1-4 16,-4 1-2-16,1-4-9 0,-2 4 0 0,-1-2-7 15,0 2-2-15,-1-1 3 0,0 1-2 0,-2 1-1 16,1-1-9-16,1-2-1 0,-2 2-4 0,1 0 1 0,0-1-7 15,-2 1 1-15,3-3-5 0,-2 1 2 0,1-2 0 16,1 2-2-16,-4-3 2 0,7-1 1 0,-7 1-4 16,9-6 2-16,-4 4-4 0,-1-2 2 15,-1 1 1-15,0-2-4 0,0 0 2 0,0 0-1 0,-1 0 4 16,2-2 4-16,-4 2 3 0,1 0-1 0,3 2-1 16,-5-3 1-16,2 3 1 0,-1-4-7 0,0 7 3 15,0-6-1-15,0 2-8 0,0 4 1 0,0-5-1 16,0 5-10-16,0-4-27 0,0 4-35 0,5-3-45 15,-1-1-73-15,-3 0-170 0,1 0-375 0,1 2 166 0</inkml:trace>
  <inkml:trace contextRef="#ctx0" brushRef="#br0" timeOffset="-137464.18">21426 5013 145 0,'0'0'162'0,"0"0"-10"16,0 0-3-16,0 0-9 0,-2 9-1 0,2-9-19 0,2 9-7 15,-1-5-10-15,3 2-2 0,-2 4 0 0,1 2 5 16,1 3-4-16,0-1-8 0,1 3-3 16,-4 2-2-16,2 0-6 0,-2 1-8 0,3 5-6 0,-3 2-1 15,3-1-9-15,0 0-3 0,-4-4-5 0,4-3-1 16,-3 6-5-16,3-6-9 0,-4-2 1 0,5 1-6 16,-4-2-1-16,2 1-6 0,-2 0 1 0,-1 0 0 15,3 0-5-15,-2-6-1 0,0 2 1 0,-1-1-3 16,2-3-5-16,-2 1 0 0,0-4 0 0,0 0-3 0,0-1-1 15,0-3 1-15,0-2-14 0,-2 4-22 16,2-4-17-16,0 0-10 0,0 0-17 0,-5-12-13 0,5 4 2 16,-1-2 3-16,1-2-5 0,-3-6-7 0,3 0-5 15,-2-9 0-15,-2 8 6 0,3-7 2 0,1-2 16 16,-3 5 9-16,3-2 11 0,-1 6 19 0,-2 2 6 16,2-3 7-16,1 3 17 0,1 5 1 0,-1 2 8 15,3 2 5-15,-3-2 5 0,1 0-8 0,3 5 1 16,1-4-1-16,0 1-2 0,-1 3 3 0,4-2-1 15,-2 4-2-15,-1-4-2 0,3 5 4 0,-2 1-3 16,1-2-3-16,-1 2 4 0,2 1 0 0,-3-1-5 16,-5 1 4-16,9 2-4 0,-5-1-2 0,1 2 17 15,-2-2 5-15,0 4 12 0,-3-2-3 0,1 2-5 16,-2 0 0-16,0 2 2 0,-1-1 1 0,-1 2-3 0,-1-3-3 16,1 1-2-16,0 1 0 0,0 1-5 0,-2-3 1 15,1 2 1-15,-1-1-9 0,0-2 4 0,0 3-4 16,1-3-7-16,-1-2-28 0,1 2-39 0,1-1-56 15,-2-2-182-15,5-1-330 0,0 0 146 0</inkml:trace>
  <inkml:trace contextRef="#ctx0" brushRef="#br0" timeOffset="-136876.88">21651 4920 67 0,'0'0'200'0,"0"0"-16"0,-9 0-21 15,9 0-14-15,0 0-7 0,-4 8 0 0,4-4-1 16,0 4-7-16,-2 1-5 0,2 3-9 0,-2 1-13 15,2 4-9-15,0-3-7 0,0 1-3 0,2 1-9 16,-2 1-5-16,0 0-6 0,2-1-6 0,-2 2-3 16,0-1-5-16,0 0-6 0,0-2-6 0,0-3-1 15,0 0-4-15,0-3-7 0,0 4 0 0,0-6-5 16,0 0 0-16,0 0-11 0,0-2-2 0,0 1-26 0,0 0-29 16,0-2-30-16,0 0-32 0,0-4-42 15,0 0-233-15,0 0-409 0,0 0 181 0</inkml:trace>
  <inkml:trace contextRef="#ctx0" brushRef="#br0" timeOffset="-136081.01">21776 5121 99 0,'-2'3'182'0,"-1"-1"-19"16,1 3-15-16,-1 2-19 0,0-3 0 0,2 4-5 0,-1-4-17 16,0 1-9-16,1 1-12 0,0-1-8 0,-1 1-1 15,1 0-8-15,1-2 1 0,0-4-10 0,-2 6 1 16,2-2-1-16,-3-1-10 0,2 0-5 0,1-3 0 16,0 0-5-16,0 5-1 0,0-5-2 0,0 0-6 15,0 0-1-15,0 0-1 0,0 0-5 0,0 0 1 16,0 0-9-16,0 0-2 0,0 0-1 0,18-8-4 15,-14 8-7-15,2 0 0 0,0-3 3 0,-1 3-5 0,1-2 0 16,1 0-1-16,-2 0 2 0,3-1-5 16,-3 3 1-16,0-2 3 0,0 1 1 0,1-2-2 15,-1-1-1-15,0 1 8 0,-2 2-5 0,1-2 6 0,-4 3 3 16,6-3 3-16,-6 3-2 0,3-3 1 0,-3 3-1 16,4-2-3-16,-4 2 3 0,0 0 1 0,0 0-7 15,0 0 1-15,0 0 0 0,0 0-1 0,10 3 1 16,-10-3-3-16,0 3-1 0,0-3 1 0,0 5-1 15,0-5 2-15,0 4-1 0,0-4 0 0,0 7-3 16,0-7 2-16,0 5 1 0,0-5-5 0,0 5-1 16,4-1 7-16,-3-3-1 0,-1-1-1 0,8 3-1 15,-8-3 0-15,8-1 2 0,-8 1-2 0,11-2 2 0,-3-1-2 16,-3 1-1-16,2-2 0 0,-1 0 0 0,0 2-8 16,3-5 8-16,-5 2 3 0,3 0-1 0,-4 0-1 15,2 1 0-15,-1 1 0 0,-1 0 2 0,1 1-1 16,-2-2-1-16,1 1-1 0,-3 3-4 0,4-2 0 15,-4 2 5-15,0 0-2 0,5 0-1 0,-5 0 1 16,7 2 2-16,-5 2-2 0,-2-4 1 0,2 8-1 16,1-4 2-16,-1 2-7 0,1-3 6 0,-2 2 6 0,2-1-6 15,-1 3 2-15,2-4 2 0,1 1 0 16,-2 1 3-16,1-2-2 0,-2 0-2 0,3-1 3 16,0 1-4-16,3-1 2 0,0-2 1 0,-1 0-8 0,1 0 8 15,1-1-1-15,2-1 1 0,1-1-5 0,-2-1 6 16,-2 1-2-16,-2 1-1 0,3-3-3 15,0 2 2-15,-4 1-3 0,-1 0 4 0,3 1-4 0,-5-3-2 16,-2 4 2-16,7 0-2 0,-7 0 3 0,0 0-1 16,8 5 2-16,-5-2 10 0,-3 2 0 0,1 1 6 15,-1 1-3-15,-1 3 0 0,2 0 0 0,-1-4 1 16,-1 5 0-16,1-1 1 0,1 1-3 0,-1-1 2 16,1 2 1-16,2-2-4 0,0 2 1 0,-1 0-1 15,2-3 0-15,1-1-4 0,0 1 0 0,-1-3-6 16,1 2 5-16,-1-2-18 0,0 0-23 0,0 0-35 0,0-1-37 15,0-3-66-15,0 3-206 0,-4-2-409 0,0-3 181 16</inkml:trace>
  <inkml:trace contextRef="#ctx0" brushRef="#br0" timeOffset="-135497.52">22441 5155 127 0,'0'0'173'0,"0"0"-12"0,0 0-14 16,0 0-11-16,0 0-15 0,0 0-2 0,0 0-14 0,-5 9-8 16,5-9-4-16,0 0-9 0,2 6-5 15,-2-6-7-15,0 4-12 0,0-4-3 0,0 0-4 0,3 5-6 16,-2-2-7-16,-1 0-1 0,0-3-6 0,3 5-1 16,-2-3-2-16,3 2-11 0,-4-4 6 0,7 0 1 15,-2 0-3-15,1 2-8 0,-1-1-1 0,-5-1 3 16,12-3-6-16,-6 3 0 0,-1-4 3 0,1 3-6 15,-1-1 3-15,4-1-1 0,-5 1-3 0,1 0 2 16,0 1-3-16,-1-1-2 0,2 0-2 0,-6 2 1 16,9 0 0-16,-9 0 1 0,8 0-6 0,-3 2 8 15,-1 1-4-15,5-1 0 0,-4-2-1 0,3 2 11 0,-2 2-5 16,4 2 3-16,-1-6-1 0,-1 2-4 16,3-1-2-16,-3-1 2 0,1 0 3 0,-1 0 1 0,-1 0-1 15,2 0-5-15,-4-1 0 0,1-1 3 0,-3-3-4 16,2 1 1-16,-1 2 1 0,-1-4 4 0,-3 1 0 15,0 1 15-15,0-1 9 0,0-2-5 0,-3 2 15 16,1-1 13-16,-2 2-1 0,1 2-4 0,1-3-8 16,-1 0-4-16,-1 0-1 0,2 3-3 0,2 2-6 15,-3-3-2-15,-1 0-4 0,4 3-2 0,-1-5-3 16,1 5-5-16,0 0-13 0,0 0-20 0,0 0-24 16,0 0-30-16,0 0-38 0,7-6-66 0,-7 6-220 0,7-3-433 15,-4 1 191-15</inkml:trace>
  <inkml:trace contextRef="#ctx0" brushRef="#br0" timeOffset="-135014.36">22787 4925 28 0,'0'0'214'16,"0"0"-20"-16,0 0-19 0,0 0-18 0,0 0-16 0,0 0-7 15,0 0-11-15,0 0-2 0,8 12-5 0,-7-8-10 16,2 0-14-16,-1-2-5 0,2 2-9 16,-1 2-3-16,-1-2 1 0,-1 2-4 0,4-2-4 0,-3 0-3 15,-1 4-3-15,0-3-11 0,-1 0-1 0,0 2-7 16,3 0-3-16,-3 6-1 0,-2-4-7 0,1 1-2 16,1 0-2-16,0-2-3 0,0 1-2 0,0-1-3 15,0-2-1-15,0 2 0 0,3-1-4 0,-3-3-2 16,1 1-1-16,2 0 1 0,-1-1 0 0,2 1-2 15,0-3 3-15,-4-2-3 0,10-2-4 0,-10 2 2 16,12-4 0-16,-7 2-3 0,0-1-3 0,0 1 5 16,-1 2-2-16,-4 0-3 0,10-4 0 0,-5 1 0 0,0 3-1 15,-1-1-1-15,2-1 0 0,-6 2 0 0,9 2-1 16,-9-2 3-16,8 3-10 0,-3-1 11 0,0 1-4 16,0-1 1-16,-1 1 0 0,1 1 2 0,3 1 0 15,-3-2-2-15,1 1 0 0,1-1-2 0,-1 0 1 16,-2 1 4-16,1-4-1 0,3 3-1 0,-2-3 3 15,-2 0-1-15,-4 0-2 0,13 0 0 0,-7 0-2 16,1-3 0-16,-7 3 0 0,6-2 1 0,-6 2 1 0,8-2-2 16,-6-2 3-16,-2 4-4 0,0 0-5 15,8-1-9-15,-8 1-6 0,4-1-12 0,-4 1-15 16,0 0-21-16,0 0-15 0,0 0-27 0,4-3-30 0,-4 3-80 16,0 0-122-16,3-4-371 0,-1 3 165 0</inkml:trace>
  <inkml:trace contextRef="#ctx0" brushRef="#br0" timeOffset="-134831.17">23013 4963 46 0,'-6'-1'227'16,"6"1"-21"-16,0 0-20 0,0 0-20 0,0 0-12 15,0 0-17-15,-3 9-13 0,3-9-11 0,7 7-11 16,-5-4-30-16,2 2-43 0,-1 0-54 0,-1-5-67 0,2 2-150 15,-4-2-260-15,4 4 116 0</inkml:trace>
  <inkml:trace contextRef="#ctx0" brushRef="#br0" timeOffset="-134347.91">23141 4891 103 0,'0'0'235'0,"0"0"-22"0,0 0-24 0,0 0-14 15,0 0-12-15,0 0-5 0,0 0-12 16,0 15-15-16,1-10-8 0,1 5-6 0,-4-1 1 0,1 3-12 16,1 3-6-16,-4 2 0 0,4 0-7 0,-2-3-8 15,0-1-8-15,0 3-6 0,-1-4-7 0,3 1-14 16,-4-1 2-16,2 2-4 0,2-3-6 0,0 0-3 15,-2 2-5-15,2-5-4 0,2 2-2 0,0-5-4 16,0 4 1-16,0-3-4 0,2 0-11 0,1-3-24 0,-1 0-16 16,2 0 0-16,1 0-14 0,3-3-5 15,-4-2-5-15,7 0-6 0,-3-2 2 0,2-2 7 16,-2 2 4-16,3 0 3 0,-2-3 4 0,-2 2 4 0,-1 1 3 16,-2 1 8-16,2-3-1 0,-3 3 5 0,0-2 1 15,-1 5 1-15,-1-3-3 0,-3 3 6 0,4-5 0 16,-4 5 2-16,0 0 0 0,0 0 5 0,0 0 9 15,0 0 3-15,10 8 4 0,-10-8 4 0,-2 3 8 16,2-3 3-16,-2 6 4 0,2-6-4 0,0 8-3 16,2-5-1-16,0-2-1 0,-2 3-3 0,2 0 0 15,-1-1 0-15,2 1 1 0,1-1-6 0,0 2 2 16,1-2-3-16,1 2 4 0,1-2-2 0,0 2 1 16,-2-2-5-16,5 2 1 0,-2-3 1 0,-1 3-3 15,3-3-5-15,-4-1-26 0,3 1-30 0,-1-1-48 0,-3-4-79 16,3 2-171-16,-2-3-382 0,-2 1 170 0</inkml:trace>
  <inkml:trace contextRef="#ctx0" brushRef="#br0" timeOffset="-133292.89">23878 5024 94 0,'0'-6'158'0,"0"6"-17"16,0 0-10-16,0-4-8 0,0 4-13 0,0-7-4 16,3 5-12-16,-3 2 2 0,0 0-6 0,0 0-4 15,0-5-3-15,0 5 2 0,0 0-5 0,0 0-5 16,0 0-2-16,-5-3-7 0,5 3-4 0,0 0-2 16,-9-2-9-16,9 2-2 0,-8-2-4 0,4 1 6 15,-2 0 1-15,6 1-5 0,-14 0-4 0,5 0-3 16,1 0 2-16,-4 2-3 0,1 0-1 0,2 1 2 0,-2 1-4 15,3-1-7-15,0-1-1 0,0 5 0 16,1-4-2-16,2 2-2 0,-1 2-1 0,2 1-5 0,1-1-7 16,1 2 3-16,-2-1 1 0,4 0-2 0,1 1 0 15,2 0-3-15,0-1-10 0,0 0-11 0,2 0-11 16,2 2-4-16,-1-6-1 0,0 7-4 0,-3-6 1 16,1 1 0-16,1 1 2 0,-1-3 7 0,0 3 0 15,-2-2-1-15,-1-1 7 0,-1 1 0 0,-1 0 1 16,1-2 3-16,-2 2 4 0,0-1 8 0,0-1 7 15,-1 0 4-15,1 1 1 0,-1-2 1 0,-1 1-2 16,0-1 0-16,-1 1-3 0,1-1-2 0,4-2 1 16,-7 2-7-16,7-2 7 0,-7 1-10 0,7-1-32 0,-5 2-39 15,5-2-71-15,0 0-217 0,0 0-389 0,-5-7 173 16</inkml:trace>
  <inkml:trace contextRef="#ctx0" brushRef="#br0" timeOffset="-132995.89">23868 5075 3 0,'0'0'203'0,"0"0"-18"15,0 0-13-15,0 0-14 0,0 0-11 0,0 0-6 16,9 15 7-16,-10-10-4 0,-2 4-5 0,3-2-14 16,0 3-7-16,-1-1-8 0,0 2-8 0,-2 2-9 15,3-2-6-15,-1 0-11 0,-2-1-6 0,3 0-9 16,0 1-6-16,0 0-4 0,0-1-9 0,0-1 3 0,0-1-8 16,0 0-5-16,0-2-30 0,0-2-35 0,0 0-39 15,0 0-61-15,0-4-252 0,0 0-417 0,0 0 185 16</inkml:trace>
  <inkml:trace contextRef="#ctx0" brushRef="#br0" timeOffset="-132530.56">24024 5130 135 0,'0'0'160'16,"-6"5"-15"-16,6-5-19 0,-3 3-4 0,3-3-12 0,-3 4-3 15,3 0-11-15,0 0-5 0,0-4-12 0,-1 8-9 16,1-4-5-16,0-1-3 0,-2 2-5 0,2-5-2 16,-2 7-3-16,2-2-3 0,-2-3-6 0,2-2 2 15,0 5-8-15,0-5-5 0,0 5 1 0,0-5-7 16,0 0-2-16,0 0 1 0,-2 4-1 0,2-4-6 16,0 0-3-16,8 0 2 0,-8 0 0 0,0 0-1 15,13-4-4-15,-7 2-2 0,-2 0-3 0,-4 2-2 16,7-1 1-16,-7 1 1 0,6-3 3 0,-6 3-6 0,0 0 0 15,6 1-3-15,-6-1 3 0,8 3 1 0,-7-1-2 16,2 2 1-16,-3-4 1 0,5 3-1 16,-4 1-3-16,3 0 6 0,0 0-1 0,-3-1 2 0,3 3-5 15,4-2 1-15,-3 0-25 0,-3-1-44 0,5-1-99 16,-1-3-141-16,-6 1-328 0,9-3 146 0</inkml:trace>
  <inkml:trace contextRef="#ctx0" brushRef="#br0" timeOffset="-131090.29">20008 5533 40 0,'-8'0'195'0,"8"0"-19"0,-5-1-11 0,5 1-15 16,0 0-12-16,-11 1-14 0,11-1-9 0,-8 2-13 15,8-2-9-15,-9 1-6 0,4 0-17 0,0 3 0 16,-2-3-7-16,5 4-7 0,-2-2 3 0,-3 1 1 16,5 1-5-16,-2 2-1 0,-1-2-7 0,5 0-3 0,-4 0 8 15,4 0-10-15,-4 1-2 0,4 0-2 0,0 3-1 16,0-3-2-16,3 3 0 0,-2-2-5 0,1 1-2 16,0 1-2-16,4-1-4 0,-2-1-2 0,0 2-2 15,1-2 0-15,-1-2 0 0,0 1-3 16,1-2-5-16,0 1 1 0,0-2-2 0,0 0 1 0,-1-2-1 15,1 2 1-15,-1-1-3 0,1-2-2 0,-5 0 4 16,8 5-4-16,-7-4 1 0,-1-1-2 0,7 2-3 16,-7-2 2-16,6 2 2 0,-6-2-3 0,9 2 0 15,-5 1 1-15,-1-2-5 0,1 2 3 0,0-1 1 16,3 2-2-16,-2-2 1 0,0 0 1 0,0 1-3 0,0-1 3 16,1 1 1-16,0-1 0 0,1 0-4 0,1 1 2 15,-2-2-7-15,3-1 1 0,-1 0 1 0,2-1-8 16,0-2 0-16,-1 1-2 0,0-3-7 0,0 3 7 15,0-3-1-15,-4-1 7 0,0 1-2 0,-1 0 1 16,1 0 4-16,-2-1 5 0,-2 4 3 0,-1-3 2 16,0 1 0-16,0-2 7 0,0 6 8 0,-1-5 4 15,-2 1 0-15,3 4-5 0,-2-5 2 0,2 5-5 16,-7-1-1-16,5-1 0 0,2 2-4 0,0 0-3 0,-12 0 2 16,12 0-3-16,-10 2 1 0,5-1-3 15,5-1 1-15,-11 2-1 0,4-1 3 0,3 0-3 0,-4 2-11 16,3-2-21-16,-1 0-22 0,6-1-31 0,-9 1-39 15,5 1-68-15,-1-1-181 0,5-1-399 0,0 0 176 16</inkml:trace>
  <inkml:trace contextRef="#ctx0" brushRef="#br0" timeOffset="-130631.32">20274 5652 101 0,'0'0'124'16,"0"0"-4"-16,0 0-4 0,6-1 1 0,-6 1-5 0,0 0-2 16,0 0-3-16,0 0-5 0,0 0-5 0,0 0 3 15,0 0-2-15,3 5 2 0,-3-5 3 0,1 5-10 16,0-3-7-16,0 1-3 0,-1 2-1 0,-1 2-8 15,1 0-8-15,0 0-1 0,-1 0-11 0,0-2 1 16,-1 0-8-16,2 3-4 0,-1-1-3 0,4-1-7 0,-3 0-2 16,1-1-2-16,0 0-1 0,-1-1-5 15,3-1 1-15,-1 1-8 0,-2-4-2 0,8 1 2 0,-2-1 1 16,-6 0-1-16,11-4-2 0,1 3-3 0,-3-4 2 16,0 0-3-16,3 3 1 0,-2-3-5 0,-4 1 1 15,1 1 0-15,0-1-1 0,1 0 0 0,-3 2-1 16,0 0-2-16,-1 0 1 0,2 1-2 0,-6 1-3 15,9-2 4-15,-9 2-3 0,8 3 3 0,-8-3-3 16,9 1-1-16,-6 2 3 0,3-1-1 0,-2 1 0 16,-2-1-2-16,1 1 2 0,1 0 0 0,-2 1-2 15,1-2 1-15,1 1-2 0,1-3 2 0,-2 2-1 16,-3-2-13-16,7 3-15 0,-7-3-22 0,0 0-34 0,12-4-35 16,-9 0-51-16,2-1-193 0,-1 0-394 0,-1-2 175 15</inkml:trace>
  <inkml:trace contextRef="#ctx0" brushRef="#br0" timeOffset="-129996.44">20561 5595 160 0,'0'0'153'0,"0"0"-10"0,0 0-17 16,0 0-12-16,0 0-11 0,0 0-10 16,-5 9-10-16,2-5-3 0,2 0 2 0,-3 1-3 15,0 4-6-15,3-3-5 0,-5 4-4 0,2-3-6 0,0 3-1 16,0-1 5-16,2 1-4 0,0-5-3 0,0 2-11 16,1 0-3-16,-1-1-6 0,2 0 1 0,0 0 0 15,0-1-7-15,3 0-5 0,-2-1 2 0,3 0-9 16,1-1 0-16,0-1 3 0,4-2-9 0,-2 3 2 15,0-3-4-15,1 0-15 0,-2 0 9 0,3 0-3 16,-1-3-1-16,2 1 2 0,-5-1 2 0,4 0-3 16,-5-1-1-16,1 2 2 0,3-2 0 0,-2 0-4 0,-1-1 2 15,-1 1 3-15,0 1 1 0,-1-2-3 0,-1 1 2 16,1 1 3-16,-1 1 0 0,2-2 1 16,-4 4-1-16,4-4 4 0,-4 4-1 0,5-2-2 0,-4 0 0 15,-1 2 3-15,0 0 6 0,0 0 4 0,0 0 5 16,0 0 1-16,0 0 2 0,0 0 1 0,0 0-3 15,0 0 5-15,0 0 1 0,-8 10-6 0,8-6-1 16,-2 1-1-16,1 0-2 0,-2 0-1 0,3-1-9 16,0 1 6-16,0-1-3 0,0 1-5 0,3 0 5 15,-1 1-3-15,-1-4-1 0,3 3 2 0,0-2-3 16,0 1-1-16,1-1-6 0,0-3-10 0,4 1-16 0,0-2-19 16,-1 1-22-16,2-3-17 0,-4-1-31 0,5-1-29 15,-4 0-51-15,2-2-127 0,0-1-345 16,-1 2 152-16</inkml:trace>
  <inkml:trace contextRef="#ctx0" brushRef="#br0" timeOffset="-129630.76">20837 5627 159 0,'0'0'199'15,"-2"4"-11"-15,-1-1-11 0,3-3-8 0,-1 8-17 16,-2-4-11-16,3 2-2 0,0 1-14 0,0 0-9 0,0-2-11 15,0 2-10-15,0 0-10 0,3-1-8 0,-2 1-8 16,2-2-8-16,-2 1-4 0,0-1-7 0,4 1-6 16,-2-2-6-16,1-2 2 0,-2 1-4 0,3-2-5 15,-5-1-4-15,11 0-3 0,-4-2 1 0,-2-2-8 16,2 1-1-16,2-2-1 0,-1-2-1 0,1 2-4 16,-1-4-2-16,0 4-4 0,1-2-1 0,-2 2 3 15,1-2-3-15,-1 4-5 0,-1-1 4 0,0 1 1 16,-2-2-2-16,1 3-2 0,3 1 3 0,-2 0-2 15,-6 1 4-15,0 0-2 0,10 1-4 0,-10-1 4 16,8 3 0-16,-8-3-1 0,4 5-4 0,-3-3 3 0,-1-2 1 16,5 5-2-16,-5-3 2 0,3 1-2 0,-3-3 0 15,0 0 2-15,2 4 0 0,-2-4-10 0,0 0-15 16,0 0-20-16,12-7-22 0,-7 3-28 0,-1-1-23 16,2-4-30-16,-2 3-27 0,1-5-137 0,-1 3-336 15,-4-2 149-15</inkml:trace>
  <inkml:trace contextRef="#ctx0" brushRef="#br0" timeOffset="-129438.1">21085 5548 5 0,'0'0'178'0,"0"0"-8"16,0 0-4-16,0 0-3 0,0 0-11 0,0 0 1 0,0 0-20 15,-1 14-7-15,1-14-10 0,0 5-5 0,-3-2-8 16,6 1-1-16,-3-4 0 0,-4 6-8 0,5 0-7 16,-2-1-7-16,2 2-8 0,-1 2-6 0,3-3-5 15,-1 3-8-15,-1 0-3 0,2 2-5 0,-2-1-5 16,1 1-4-16,-1-1-3 0,0-2-8 0,-1 1 1 15,3 0-7-15,-3-1-23 0,0-3-23 0,0 2-26 16,-2-2-29-16,2-1-18 0,0-4-37 0,-1 5-42 16,1-5-153-16,-1 3-357 0,1-3 158 0</inkml:trace>
  <inkml:trace contextRef="#ctx0" brushRef="#br0" timeOffset="-129064.7">21098 5657 38 0,'1'-5'220'0,"-1"5"-23"0,0 0-16 0,4-3-18 16,-4 3-8-16,11-1-12 0,-11 1-13 0,11-2-17 15,-2 2-8-15,1 0-8 0,1 0-16 0,1 0-5 16,-1 0-6-16,-1 0-6 0,2 0-8 0,-4 2-13 16,-1-1 4-16,1 1-5 0,-3 0-8 0,5 1-1 0,-6 1-4 15,1-1-4-15,-1 0-1 0,1 2-4 0,-2-1-2 16,-2-1 3-16,-1 1-2 0,3 1-3 0,-3-1-2 15,2 0-12-15,-2-4 3 0,0 5-4 0,1-1-4 16,-1-4-2-16,0 0 1 0,0 5-3 0,0-5-2 16,0 0-1-16,0 0 4 0,0 0-1 0,0 0 2 15,0 0 0-15,7-11-1 0,-6 8 1 0,-1-2 5 16,4-2 0-16,-3 2 0 0,2-2-2 0,-2 2-2 16,2-1 1-16,-1-2 2 0,0 2 0 0,0 2-3 15,-2-3 2-15,4 3-1 0,-2 0 5 0,1 1-9 16,-1-1 7-16,2 1-9 0,0 0 10 0,-4 3-2 0,9-2-13 15,-3 0-9-15,-2 1-14 0,-4 1-18 0,11 0-34 16,-5 0-28-16,-6 0-55 0,10 0-107 0,-10 0-301 16,9 0 134-16</inkml:trace>
  <inkml:trace contextRef="#ctx0" brushRef="#br0" timeOffset="-128327.93">21403 5644 138 0,'0'4'168'0,"0"-1"-19"0,0-3-10 16,-2 6-13-16,2-6-9 0,-2 6-9 0,2-6-9 0,0 3-10 15,0 1-8-15,0-4-3 0,-2 8-5 16,2-5-8-16,0 1-4 0,0-4-7 0,0 5-4 0,0-5-5 16,0 0-7-16,2 2-11 0,-2-2 7 0,0 0-4 15,0 5-6-15,0-5-1 0,0 0-1 16,0 0-2-16,0 0-3 0,13-5 2 0,-7 3-6 0,0-2 0 16,1-1 0-16,-3 1-4 0,4 0 2 15,-2 0-6-15,3 1 3 0,-4 1-6 0,0 1 1 0,2-1 3 16,-7 2 0-16,11 0-4 0,-11 0 3 0,9 0 1 15,-2 2-2-15,-3-2-5 0,-4 0 4 0,7 1 0 16,-3 1-3-16,0 1 2 0,0 1 1 0,1-3 1 16,0 2-1-16,2-2 6 0,1-1 1 0,0 0-2 15,1 0-3-15,3 0 1 0,-1-3 2 0,3-1 1 0,-3 1-1 16,2-2-1-16,-1 1 0 0,-3-3-7 0,2 1-1 16,-2 1 3-16,-4-5 3 0,3 3-6 0,-3 0 3 15,0 2 3-15,-4-4 0 0,3 2 7 0,-3 2 5 16,3 0 7-16,-4-1 2 0,3 1 1 0,-2 1-3 15,0 2-2-15,-1 2-2 0,-1-7 2 0,1 4-2 16,0 3 6-16,0-5 0 0,0 5 4 0,0 0 4 16,1-4 2-16,-1 4 1 0,0 0 5 0,0 0 3 15,0 0 3-15,2-3 3 0,-2 3 0 0,0 0 2 16,0 0 0-16,0 0-3 0,0 0-2 0,0 0-5 16,0 0-1-16,0 0-8 0,0 0 0 0,0 0-5 0,0 0-3 15,0 0-5-15,0 0-2 0,-7 12-2 0,3-6-1 16,4 0 1-16,-1 3-1 0,-3 2-3 0,4-2 0 15,0 3-2-15,-1 0 2 0,2-2-2 0,-1 2 1 16,3 1-3-16,-1-2-2 0,2 0 1 0,1 0-4 16,-1 1 2-16,-1 0-3 0,1-4 2 0,2 1-2 15,-5-1 2-15,3-3-2 0,-3-1 2 0,1 3 0 16,-1-4-3-16,0 1 0 0,-1-1-7 0,0-3-12 16,0 0-4-16,0 0-5 0,0 0-1 0,0 0 3 0,7-9-1 15,-6 4 4-15,-1-3 2 0,2 1-1 16,0 2 3-16,0-2 1 0,1 1 3 0,-3 0 0 15,1-1 1-15,1 2 3 0,0-2 2 0,0 3-3 0,0-1 1 16,0 1 2-16,-1 2-1 0,2-1 3 0,-3 3-2 16,7-4-1-16,-4 4 4 0,-3 0 0 0,12 0 1 15,-12 0-1-15,11 4-1 0,-6-1 6 0,3-1-7 16,0 2 1-16,-2 0 2 0,3 1 2 0,-4-2 0 16,4 3 0-16,-4-3 2 0,-1 1 0 0,1 1-1 15,-1-1 1-15,2 0 1 0,-6-2-2 0,4 2 1 16,-3-1-7-16,-1 0 8 0,0-3-1 0,0 0 0 0,0 0-25 15,0 0-29-15,-6 2-42 0,6-2-38 0,-9-5-56 16,4-2-235-16,1 2-457 0,-1-5 203 16</inkml:trace>
  <inkml:trace contextRef="#ctx0" brushRef="#br0" timeOffset="-128171.07">21865 5553 47 0,'2'-4'262'15,"-2"4"-24"-15,0 0-20 0,0 0-27 0,0 0-18 16,0 0-16-16,0 0-13 0,0 0-15 0,11 3-19 16,-4-2-22-16,-2 0-38 0,4-1-47 0,1 3-59 0,-1-3-71 15,0 2-145-15,1-2-294 0,1 2 131 16</inkml:trace>
  <inkml:trace contextRef="#ctx0" brushRef="#br0" timeOffset="-127698.32">22038 5627 190 0,'-4'5'217'0,"2"0"-10"0,-2 1-11 0,1-1-14 15,-2 0-19-15,4 2-10 0,-1-1-5 0,0 2-5 16,1-1-14-16,0 0-12 0,-1 0-10 0,4-2-10 0,-1-1-7 16,2 1-11-16,0 0-7 0,2-3-6 0,1-1-8 15,5-2-3-15,2 0-7 0,-2-2-6 16,-2 0-9-16,1-4-16 0,2 2-9 0,-3-1-2 0,0-3-8 15,-4 2-2-15,0-2 1 0,0 2 2 0,2-3-3 16,-5 2 1-16,-2 1 2 0,4 0 2 0,1 4-3 16,-5-4 0-16,1 3-1 0,1 1 2 0,0 1-1 15,-2 2 1-15,0-4 0 0,0 4 3 0,0 0-2 0,0 0-1 16,0 0 0-16,0 0-1 0,0 0 2 16,13 6-2-16,-9-3 2 0,0-1 3 0,1 0-4 15,-1 2 2-15,1-1 2 0,0 0-3 0,1-1 3 0,-1 1-1 16,3 1-1-16,-2 1 0 0,1-3-3 0,-2-1 4 15,2 1-1-15,-1-2-4 0,-6 0 2 0,7 2 3 16,-3-1 0-16,-4-1 2 0,5 3-3 0,-5-3 0 16,4 4 2-16,1-3 1 0,-4 3 0 0,3-2 2 15,-2 1-5-15,1 0 3 0,3 1 0 0,-3-2 1 16,3 0-5-16,1-1 4 0,2 1-1 0,-4-2 2 16,9-2-4-16,-2-1 3 0,-2 1-6 0,0-3 2 0,2 1 2 15,-3 0 0-15,0-3 0 0,-3 2-6 0,-1 1-16 16,0-1-17-16,0 0-25 0,-2 0-17 15,0 1-19-15,0 0-20 0,-2-3-22 0,1 3-33 0,-2 2-150 16,0 2-347-16,1-5 153 0</inkml:trace>
  <inkml:trace contextRef="#ctx0" brushRef="#br0" timeOffset="-126632.02">22667 5566 163 0,'0'0'219'0,"6"3"-16"16,-6-1-4-16,0-2-4 0,0 7-7 0,3-4-10 15,-1 2-17-15,0 1-17 0,0 5-6 0,1-2-6 16,-1 3-10-16,0-2-13 0,-2 2-9 0,0-1-10 0,1 0-5 15,-1-1-8-15,2 2-10 0,-4-3-10 16,4 1-4-16,-2 0-4 0,2-5-4 0,0 3-6 16,-2-4 0-16,2 1-6 0,1 0-2 0,1-1-3 0,1-4-6 15,1 0-9-15,-6 0-9 0,13-3-6 16,-5-1-3-16,1-1-2 0,-4-3-3 0,4 2 3 0,-1-1-1 16,-2 1 1-16,3-2 3 0,-4 2-1 0,-1 1 2 15,1 0-1-15,-2 1-5 0,1 1 4 0,-2 0 1 16,2 1-2-16,1 0 3 0,-5 2 0 0,0 0-2 15,12 1 4-15,-10 3-3 0,-2-4-3 0,7 4 7 16,-2 0-4-16,-2 1-2 0,0-1 5 0,0-1-1 16,2 2 4-16,-1-1-1 0,-2-2-2 0,1 3 2 0,2-2 0 15,1 0 2-15,-1-2-2 0,2 2-1 16,-1-1 3-16,2 0-11 0,-1-1 10 0,1-1 1 0,1 0-2 16,1-1-1-16,-1 1 4 0,-2 0-4 0,-1-2 1 15,-1 1-7-15,4 2 6 0,-9-1 0 0,6 0 2 16,-6 0 1-16,8 0-2 0,-8 0-7 0,0 0 3 15,9 0 7-15,-9 0-3 0,0 0 2 0,5-2-10 16,-5 2 9-16,0 0 3 0,0 0-6 0,0 0 2 16,0 0 1-16,0 0-4 0,0 0 2 0,9 0 3 15,-5-3-6-15,-4 3 3 0,5 0 0 0,2-2 0 0,-1-1-6 16,-4 1-12-16,5-3-14 0,-2 5-15 16,0-5-11-16,-2 4-9 0,3 0-22 0,-1-2-8 0,-1 1-6 15,-4 2 0-15,5-2-10 0,-1-1 7 0,-4 3-1 16,0 0 2-16,0 0 11 0,5-1 20 0,-5 1 7 15,0 0 4-15,0 0 8 0,0 0 9 0,0 0 7 16,0 0-1-16,0 0 11 0,0 0 11 0,0 0 7 16,8 0 7-16,-8 0-1 0,0 0 14 0,0 0-5 15,7-3 12-15,-7 3 10 0,5-2 1 0,-5 2 9 16,4-3 12-16,-4 3 3 0,5-2 14 0,-5 2 3 16,0 0 2-16,7-1-2 0,-7 1-3 0,0 0-4 0,0 0-5 15,0 0-4-15,0 0-6 0,7 3-1 16,-7-3 0-16,4 5-4 0,-4-1 3 0,0-1-10 0,1 1 0 15,-1 1-2-15,2-2-1 0,-1 2-4 0,2-1-4 16,-1 0-2-16,0 0-2 0,1 0 2 0,2 0-4 16,-1-2-1-16,1 0-2 0,-1 0-2 0,1 1-1 15,0-3 1-15,-5 0-2 0,13 1 1 0,-5-1-4 16,-2-1-1-16,2 1-1 0,1 0-3 0,-3 0 5 16,2-3-2-16,-3 3 4 0,1-2-3 0,-6 2-4 0,12 0-4 15,-8-2 8-15,-4 2 4 0,9 2 0 16,-9-2 0-16,7-2-4 0,-7 2-3 0,8-1 6 0,-8 1-6 15,9 0 8-15,-4 1-3 0,-5-1 0 0,11 0 3 16,-4 2-3-16,1-2-5 0,-1 0-2 0,5-2 5 16,-3 2 2-16,1 0-2 0,0 0-1 0,-3 0-2 15,4 2 4-15,-2-2-1 0,1 0-2 0,-2 0-2 16,-3 0 1-16,4 0 1 0,-3 0-2 0,1 0 0 16,-2 2-5-16,-5-2 2 0,10 0-1 0,-5 0-5 15,-5 0 12-15,0 0-10 0,8 3 7 0,-8-3-1 0,6 0 2 16,-6 0 1-16,8 1-3 0,-8-1 2 15,0 0-4-15,8 0 2 0,-5 1 3 0,-3-1-2 16,0 0 1-16,9 0-4 0,-9 0 0 0,9 0 5 0,-9 0-7 16,9-1 0-16,-9 1 0 0,9-1 1 0,-4-2 6 15,-1 1-1-15,2 0-2 0,0 0 1 0,1 0-3 16,-4 0 3-16,3-1-2 0,-2 2-7 0,-4 1-29 16,6-4-39-16,-2 1-44 0,-4 3-69 0,0-6-207 15,0 6-427-15,0 0 190 0</inkml:trace>
  <inkml:trace contextRef="#ctx0" brushRef="#br0" timeOffset="-124737.68">19244 5728 77 0,'-4'-3'185'0,"4"3"-16"0,-3-4-11 16,3 4-15-16,0 0-17 0,0 0-6 0,0 0-18 15,-6 0-8-15,6 0-7 0,0 0-5 0,0 0-1 16,0 0-8-16,-4-4-4 0,4 4 2 0,0 0 1 16,0 0-2-16,0 0-6 0,0 0-2 0,0 0-5 15,0 0-6-15,0 0-4 0,0 0-6 0,0 0-3 0,0 0-4 16,-4-3-2-16,4 3-6 0,0 0-1 15,0 0-1-15,0 0-10 0,0 0 3 0,0 0 0 0,0 0-1 16,0 0-1-16,0 0-5 0,0 0 0 0,0 0 0 16,-9 5-1-16,9-5-3 0,0 0-1 0,0 0 1 15,0 0 1-15,0 0-3 0,14 2 1 0,-14-2-1 16,18 3-1-16,-7-6 2 0,1 6-7 0,2-3 4 16,0 0 4-16,3 0-1 0,1-3-4 0,-1 3 3 15,0-1-3-15,2-2 2 0,-1 2 1 0,1-1 0 16,0-3-3-16,-2 5 2 0,-4-2-2 0,-1-1 1 15,-1 2-1-15,-2-2 0 0,1 2 1 0,-5 0 3 16,2-2-7-16,-1 3 6 0,-1-3-3 0,2 3-1 16,-7 0 1-16,6-2 2 0,-6 2-3 0,5-2 0 0,-5 2 0 15,0 0-2-15,9 0 3 0,-5-2-4 0,-4 2 2 16,0 0 2-16,11 0-6 0,-11 0-5 0,8 0-10 16,-8 0-5-16,7 0-15 0,-7 0-10 0,7-1-12 15,-7 1-21-15,5-2-5 0,-5 2-44 0,4-2-55 16,-4 2-111-16,0 0-324 0,0 0 144 0</inkml:trace>
  <inkml:trace contextRef="#ctx0" brushRef="#br0" timeOffset="-124397.99">19561 5617 171 0,'0'0'160'0,"0"0"-17"0,0 0-14 0,0 0-10 16,0 0-5-16,0 0-7 0,0 0-10 0,0 0-5 16,10-2-7-16,-10 2-6 0,0 0-11 0,7 2-2 15,-7-2-10-15,0 0 2 0,0 0-3 0,0 0-8 16,11 0-1-16,-11 0 3 0,0 0 0 0,0 0-1 0,4 3-3 16,-4-3 0-16,0 0-1 0,0 0-5 0,0 0 0 15,0 0-6-15,3 4 1 0,-3-4-7 16,3 2 0-16,-3-2-2 0,1 3-1 0,0 3-6 0,1 0 1 15,0-1-4-15,-2 0 2 0,3 0-3 0,-2 0-1 16,-1 0-3-16,1-1 2 0,-1 1 0 0,0-2-6 16,0 4 2-16,0-1 1 0,-2-2 0 0,-1 4-11 15,1-2-11-15,-4 0-31 0,0 3-25 0,1-1-46 16,0-4-42-16,-4 3-174 0,0 0-358 0,1-3 159 16</inkml:trace>
  <inkml:trace contextRef="#ctx0" brushRef="#br0" timeOffset="-79734.59">24317 5574 16 0,'0'0'143'0,"0"0"-15"0,0 0-13 16,0 0-5-16,0 0-16 0,0 0-3 0,0 0-11 15,0 0-8-15,0 0-6 0,0 0-9 0,0 0-8 0,0 0-11 16,0 0 5-16,0 0 2 0,0 0-15 0,2 2 0 16,-2-2 0-16,0 0-8 0,0 0-3 0,0 0 2 15,3 3-1-15,-3-3-4 0,0 0 1 0,0 0-4 16,0 0 2-16,1 4-2 0,-1-4 1 0,0 0-3 0,0 0 4 15,0 0 1-15,0 0 3 0,0 0 4 16,0 0 3-16,0 0 4 0,0 0 0 0,0 0 2 16,0 0 1-16,0 0-1 0,0 0 5 0,0 0-2 0,0 0 6 15,0 0 1-15,0 0 1 0,0 0 1 0,0 0-6 16,9-9-5-16,-8 6-3 0,2-2-3 0,-1 0 3 16,2-2-4-16,-1 1-5 0,-1-2-2 0,0-1 4 15,1-2-3-15,0 2-1 0,1-4-3 0,-4 1 2 16,1-4 0-16,1 1 8 0,2-2-3 0,-4 0-4 15,2 0 0-15,-4 3-3 0,5-3 2 0,0-2-8 16,-2 0 4-16,-1 8-3 0,2-1-1 0,0 0-1 16,-2 3 0-16,0-3 1 0,1 7-3 0,-1-2-1 15,1 2 2-15,-1 0-3 0,0 2 1 0,0 3-4 0,2-4 2 16,-2 4-2-16,0-5-4 0,0 5-1 0,0 0 3 16,0 0-2-16,0 0 3 0,0 0 0 0,0 0-1 15,0 0 1-15,0 0-4 0,0 0 5 0,0 0-2 16,0 0 1-16,0 0 0 0,0 0 1 0,0 0-1 15,0 0-1-15,0 0 1 0,0 0 0 0,0 0 1 16,0 0-1-16,0 0-1 0,0 0 1 0,0 0-4 16,0 0 5-16,0 0-2 0,0 0-1 0,0 0 1 0,0 0 2 15,0 0 0-15,0 0-2 0,-3-3 1 0,3 3 0 16,0-6 0-16,0 6-1 0,0 0 2 16,-5-4-1-16,5 4 1 0,-3-4-3 0,3 4 1 0,-2-4 0 15,-1 1 0-15,3 3-1 0,-6-5 2 0,5 2-2 16,1 3-1-16,-4-2 2 0,2-2 0 0,2 4 0 15,-2-3-1-15,2 3 0 0,0 0-3 0,-3-5 4 16,3 5 0-16,0 0 3 0,0 0-2 0,-4-1 1 16,4 1-2-16,0 0 1 0,0 0-2 0,-2-4 1 15,2 4-1-15,0 0 1 0,-1-4-2 0,1 4-1 16,0 0 3-16,0 0-2 0,0 0 3 0,0 0-1 0,0 0-4 16,-3-4 4-16,3 4 2 0,0 0-1 15,0 0 2-15,0 0-2 0,-1-2 0 0,1 2 1 0,0 0-3 16,0 0 2-16,0 0 0 0,0 0-1 0,0 0 1 15,0 0-3-15,0 0 0 0,0 0 2 0,0 0 1 16,0 0 0-16,0 0-3 0,0 0 2 0,0 0 1 16,0 0-2-16,0 0 0 0,0 0 0 0,0 0 2 15,0 0-4-15,-4-3 5 0,4 3-1 0,0 0-3 0,0 0 2 16,0 0-3-16,0 0 6 0,0 0-4 16,0 0 0-16,0 0 3 0,0 0-2 0,0 0 0 0,0 0-3 15,0 0 4-15,0 0-1 0,0 0-3 0,0 0 3 16,0 0-3-16,0 0 3 0,0 0 2 15,0 0-2-15,0 0-1 0,0 0 2 0,0 0-4 0,0 0 4 16,0 0-1-16,0 0-1 0,0 0 0 0,0 0 0 16,10 8 2-16,-10-8-1 0,3 2 0 0,-3-2 2 15,5 3-4-15,-5-3 2 0,4 4 1 0,0-3-2 16,-4-1-3-16,7 5 4 0,-4-2 0 0,1 1 0 0,1-2-5 16,1 1 6-16,-2-1-1 0,1 3-4 0,-3 0-33 15,0 0-48-15,0-1-58 0,-2-1-226 0,0-3-398 16,-2 5 177-16</inkml:trace>
  <inkml:trace contextRef="#ctx0" brushRef="#br0" timeOffset="-39837.76">26526 7446 22 0,'0'0'144'0,"0"0"-9"0,0 0-10 0,0 0-2 16,-8 0-3-16,8 0-4 0,0 0-9 0,0 0-2 15,0 0-9-15,-7-1-9 0,7 1-9 0,-8 0-7 0,8 0-9 16,0 0-1-16,-6-3-6 0,6 3 1 0,0 0-3 16,-8-1-4-16,8 1-2 0,-9-1 6 15,9 1-1-15,-4-1 6 0,4 1 4 0,0 0 11 0,0 0 1 16,-6-2-4-16,6 2 6 0,0 0-3 0,0 0-2 16,0 0-3-16,-4-2-4 0,4 2-3 0,0 0-7 15,0 0-6-15,10-7-8 0,-5 4-8 0,0 1 4 16,-1 1-6-16,5-1 1 0,-2 2-8 0,2-3-1 15,-1 3-2-15,1-2-2 0,-1 2-2 0,1 2-1 16,-1-2-2-16,-2 3-2 0,2-3 0 0,-1 2-1 16,0 0-2-16,-2 1 0 0,1-1-1 0,-2 2-1 0,4-1-3 15,-3 3 2-15,-1-2 0 0,0 0-6 0,1 0 1 16,-3 3 4-16,-2-2 0 0,0 1 1 16,0 0-2-16,0-1 0 0,-2 2 0 0,0-1 0 0,-1 2-3 15,-1-1 0-15,-2 1 3 0,3-3-2 0,-2 0-3 16,-2 5 5-16,1-4 0 0,-2 5-5 0,2-4 1 15,-2 0 2-15,3 0 0 0,-1-2-2 0,-1 4 3 16,2-4-1-16,0-1 1 0,3 0-2 0,-4 0 0 0,3 1 3 16,-1-1 0-16,0 1-3 0,0-2 0 15,-2 1 3-15,2-1 2 0,1-1-5 0,3-2 0 16,-5 5 0-16,5-5 2 0,-2 4 1 0,0-2 4 0,2-2 6 16,0 0 5-16,-5 4-4 0,5-4 7 0,0 0 4 15,0 0 4-15,-1 2 3 0,1-2 5 0,0 0 2 16,0 0 2-16,0 0 0 0,0 0 2 0,0 0-1 15,0 0-3-15,0 0 2 0,0 0-4 0,0 0-3 16,0 0-11-16,0 0 7 0,23-1-8 0,-16 0-4 16,1-2-4-16,0 3 3 0,0 0 0 0,3-1-3 15,-1 1-3-15,1 1 4 0,1-2-2 0,-1 1-5 0,1 0-5 16,-1 0 3-16,0 1-8 0,0-2-10 16,1 1-11-16,-3 0-13 0,2 1-21 0,1-2-21 15,-3 2-12-15,0-1-22 0,-3 1-6 0,1-1-16 0,-1-1-15 16,3 0-7-16,-9 1-17 0,10 0-27 0,-5-5-31 15,-2 1-150-15,-2 0-413 0,3 0 182 0</inkml:trace>
  <inkml:trace contextRef="#ctx0" brushRef="#br0" timeOffset="-39499.2">26802 7467 23 0,'0'0'209'0,"0"0"-11"16,0 0-15-16,0 0-14 0,0 0-13 0,0 0-12 15,0 0-13-15,0 0-15 0,0 0-7 0,0 0-10 16,0 0-15-16,0-3 1 0,0 3-12 0,0 0-3 16,0 0-9-16,0 0-5 0,0 0-2 0,0 0-5 15,0 0-4-15,0 0-3 0,0 0-5 0,3 10 1 16,-3-5-6-16,1 1 1 0,-1-1 6 0,1 4 0 15,0-1-6-15,-1 4-2 0,2-3-3 0,-2 3-2 16,2-2-4-16,-2-2 0 0,0 6-5 0,3-3 0 0,-3 1 0 16,0-3-8-16,0 1 5 0,1 1-2 0,0-5-2 15,-1 1 2-15,3 0-3 0,-3-3-2 0,0 0 2 16,2 0 0-16,-2 2-1 0,0-4-3 0,0-2-5 16,0 5-21-16,0-5-46 0,0 0-36 0,0 0-63 15,0 0-223-15,0 0-422 0,0 0 186 0</inkml:trace>
  <inkml:trace contextRef="#ctx0" brushRef="#br0" timeOffset="-38754.79">27337 7570 73 0,'3'-5'194'0,"-3"5"-7"0,-3-5-5 15,3 5-5-15,0-4-11 0,0 4-13 0,-1-4-16 16,1 4-8-16,-6-4-14 0,2-1-10 0,4 5-10 15,-8-3-6-15,0 3-7 0,1 0-4 0,-1 0 4 16,-5 0-12-16,1 0-7 0,0 3-6 0,-1-3-5 16,-1 2-5-16,-2 2-6 0,2-1-3 0,-4 1-4 0,5 0-3 15,0 1-2-15,-1-3-1 0,-1 5-3 0,-2-2-4 16,7-1-2-16,-3 3 0 0,4-2-2 16,0 2-3-16,-1-1-3 0,2 0 3 0,3 1-2 0,0-3-1 15,1 0-2-15,2 0 2 0,0 1 1 0,1 0 2 16,2-2 8-16,3 2-3 0,0-3-6 0,5 1 0 15,0-2 0-15,5-1-1 0,-1 0 0 0,6-1-3 16,-7-1 1-16,4 0-4 0,-3 0 2 0,2-1-1 0,-2 2-4 16,5-2 2-16,-5-1 0 0,-1-1-2 15,-1 0 1-15,2 1 0 0,-1-1-1 0,1-2 0 16,-3 1 1-16,1-2-4 0,0 0 1 0,-1-1 2 0,-1 1 0 16,3-3-2-16,-1 0 1 0,-2-2 1 0,-1 1 13 15,1-4-1-15,-3 1-7 0,1 1-5 0,-5 2 6 16,-1 0-1-16,1-1-5 0,-2 1 4 0,1 1-2 15,-2 0 1-15,-1 0-3 0,2 1-2 0,-1 3 1 16,0-2 0-16,-2 5 6 0,1-4-2 0,-1 3-2 16,-1 1 2-16,2 0-3 0,-3 0-1 0,0-1 4 15,1 4 0-15,0-3 0 0,-1 3-1 0,5 1-1 0,-13 0 1 16,5 0-2-16,2 1 0 0,-3 2 5 16,0-2-3-16,0 0 2 0,1 4-3 0,0-1 0 0,2 0 2 15,-1 0 4-15,0 6-2 0,0-3 4 0,2 4 0 16,-3-3 0-16,1 2 0 0,2 2-2 0,-1-2 0 15,0 2 2-15,2 0-3 0,1 0 4 0,2 0 0 16,2-1 0-16,-1 1 1 0,2-1-3 0,0 3 0 16,1-2 0-16,4-2 1 0,1 4-1 0,0 1-3 0,1-1-2 15,-1-4 0-15,5 1 2 0,1-1-1 16,0-2-6-16,4 1-26 0,-6-4-31 0,4 1-38 16,-3-2-50-16,-1-2-39 0,3-2-75 0,-2 0-179 0,1-1-471 15,-1 1 209-15</inkml:trace>
  <inkml:trace contextRef="#ctx0" brushRef="#br0" timeOffset="-37671.86">27628 7572 57 0,'-3'-7'204'0,"3"7"-15"0,-3-4-17 0,3 4-9 16,-4-3-16-16,4 3-4 0,-6-2-13 0,6 2-13 0,-10-3-12 15,5 3-6-15,-3 0-6 0,3-1-3 0,5 1 3 16,-18 1-8-16,9-2 2 0,-1 1-4 0,0 0-9 16,-2 1-6-16,0 2-1 0,5-3-11 0,-4 2 0 15,2 0-18-15,0-1 7 0,-2 3-9 0,4-1 0 0,-2 1-6 16,0-1 1-16,4-1-2 0,0 0-4 15,0 1-1-15,1 0-8 0,0-1-6 0,1 1 6 16,2 1 3-16,1-4-2 0,-2 5 0 0,2-5-3 0,1 5 0 16,-1-5-5-16,4 4 2 0,0 1-3 0,1-2-15 15,1-1 3-15,-1 0-4 0,1-1-1 0,1 1-2 16,-1 0 3-16,1-2-8 0,0 3 11 0,-2-3 0 16,1 0 0-16,-6 0-1 0,12 0 1 0,-7 1-3 15,-5-1 4-15,8-1 1 0,-3 1 0 0,0-5 0 16,3 3-4-16,-3-1 8 0,0 0 0 0,0-1-6 15,2 1-2-15,-1 1 2 0,-1-1 5 0,0-1 2 16,-1 4 5-16,0-3-2 0,-4 3 2 0,5-4 1 16,1 3 6-16,-6 1-1 0,6-2-4 0,-6 2-3 15,2-3 2-15,-2 3-1 0,0 0-5 0,0 0 2 16,4-4 0-16,-4 4-2 0,0 0-5 0,0 0 7 0,0 0-2 16,0 0-1-16,0 0 2 0,0 0-1 0,-4 14-1 15,3-11 2-15,1-3 1 0,-3 7-3 0,2-2-1 16,1-1 3-16,0 1-1 0,0 0 1 0,0 1 0 15,1-1 0-15,1-1 1 0,0 2 0 0,2 0 1 16,1-2-2-16,2 1 1 0,0-3-2 0,2 2 4 16,0-1-4-16,2-2 3 0,-2-1-4 0,4 0 2 0,-3-3 0 15,1 3-2-15,0-4 1 0,-1 1 3 16,-1-1-2-16,-1-1-2 0,2 0 3 0,-2-2-2 0,-3 6 5 16,0-4 3-16,0 2 2 0,-1 0-3 0,2-3 0 15,-2 2-2-15,0 2 1 0,-1-1 1 0,-1 1 1 16,1-2-2-16,-3 4 3 0,4-3 1 0,-4 3-2 15,2-5 1-15,-2 5 0 0,3-3-1 0,-3 3 2 16,0 0 2-16,2-2 1 0,-2 2-4 0,0 0 4 0,0 0-3 16,0 0 3-16,0 0-2 0,0 0-1 15,0-4 0-15,0 4-4 0,0 0 0 0,0 0 1 16,0 0-3-16,0 0-1 0,0 0 1 0,0 0 1 16,0 0-5-16,-14 9 1 0,9-6-1 0,4 3 2 0,-2-1-2 15,-1 0-1-15,2 2 3 0,-3-1-1 0,2 2 0 16,2-1-1-16,-2-1 4 0,2 4-4 0,1-2 0 15,0-1-1-15,1-2 2 0,2 3-1 0,1-3 1 16,1 2 0-16,0-3-1 0,3-2 2 0,-2 2 1 16,4-1-4-16,-1 0 3 0,2-3-1 0,1 2-2 15,-2-4-1-15,3-1 0 0,-1 3 4 0,1-5-3 0,-2 2-14 16,1-1 1-16,-2-3-1 0,2 2-2 16,1 3-1-16,-4-2 4 0,0-4 0 0,0 5 2 15,-1-1 1-15,-2 1 0 0,2 0 0 0,-3 0 0 0,0 2 1 16,-1-2 3-16,-4 3 0 0,5-3 1 0,-1 1-1 15,-4 2-2-15,6-1 1 0,-6 1 0 0,0 0-1 16,0 0 2-16,0 0 0 0,3 6 3 0,-3-6 1 16,-3 6-6-16,3-6 4 0,0 8 3 0,-2-2-4 15,-2 2 1-15,0 0 2 0,4 2-4 0,-4-3 5 16,4 5-1-16,-2-2-1 0,-1 3 5 0,2-1-3 16,-2 5 0-16,3-2 1 0,-4 3 6 0,4-1 2 0,0-1 1 15,0 2-2-15,3-1 1 0,-3-1-4 0,1-1 0 16,-1 0 2-16,3-4 0 0,-2 2-5 15,2-5 4-15,-2 2 3 0,0-3-4 0,2 1-1 0,-3-4 1 16,1 3-2-16,-1-5 2 0,0 3-2 0,0-5-14 16,4 2-49-16,-4-2-71 0,0 0-73 0,0 0-257 15,6-19-500-15,-1 8 222 0</inkml:trace>
  <inkml:trace contextRef="#ctx0" brushRef="#br0" timeOffset="-37474.41">28321 7710 18 0,'0'0'297'0,"0"0"-23"0,-4-4-25 0,4 4-26 15,0 0-22-15,0 0-19 0,0 0-27 0,0 0-45 16,0 0-48-16,0 0-71 0,0 0-95 0,0 0-173 15,0 0-299-15,13 0 133 0</inkml:trace>
  <inkml:trace contextRef="#ctx0" brushRef="#br0" timeOffset="-36365.97">25928 7685 155 0,'0'0'174'0,"0"0"-19"0,0 0-12 0,0 0-13 0,0 0-8 16,0 0-11-16,0 0-8 0,0 0-5 15,0 0-8-15,0 0-3 0,0 0-5 0,-5 1-1 0,5-1-2 16,0 0 3-16,0 0-5 0,0 0 2 0,0 0-7 16,0 0 5-16,0 0-4 0,0 0 2 0,0 0-2 15,0 0-3-15,0 0 10 0,0 0-9 0,0 0-6 16,0 0-6-16,0 0-7 0,0 0-1 0,0 0-5 16,0 0-6-16,0 0-5 0,0 0-3 0,0 0-2 15,0 0-5-15,0 0-2 0,0 0-1 0,0 0-7 16,0 0 2-16,0 0-4 0,0 5 0 0,0-5 1 0,0 0-1 15,0 0-2-15,0 0 1 0,0 0-3 0,0 0-2 16,0 0 0-16,0 0 2 0,0 4-3 0,0-4-2 16,0 0-1-16,0 0 1 0,0 0 1 0,0 0 0 15,0 0 0-15,0 0 0 0,0 0-1 0,0 0-1 16,0 0-3-16,0 0 5 0,0 0-2 0,0 0-3 16,0 0 3-16,0 0 0 0,0 0 0 0,0 0 7 15,0 0 1-15,0 0 1 0,0 0-3 0,0 0-1 0,0 0 2 16,0 0 0-16,0 0-4 0,0 0-1 15,0 0-5-15,0 0 1 0,0 0 1 0,0 0 1 16,0 0 0-16,0 0 2 0,0 0 1 0,0 0 0 0,0 0-2 16,0 0-1-16,0 0 1 0,0 0 0 0,0 0-2 15,0 0 3-15,0 0 2 0,0 0-1 0,0 0-2 16,0 0-1-16,0 0 0 0,0 0-1 0,0 0 3 16,0 0-4-16,0 0-22 0,0 0-35 0,0 0-53 15,0 0-61-15,0 0-104 0,0 0-168 0,4-13-478 16,-3 9 211-16</inkml:trace>
  <inkml:trace contextRef="#ctx0" brushRef="#br0" timeOffset="-35886.81">26144 7245 117 0,'0'4'142'15,"0"0"-9"-15,0 4-7 0,0-2-9 0,0 1-13 16,0 1-6-16,0 0-14 0,3 1 0 0,-3 0-14 0,0 1-2 16,1 1 2-16,-1-1 3 0,0 0-11 15,0-2-5-15,0 5-4 0,0-1-9 0,0 2 13 0,1-2-4 16,0 4-4-16,4-1-10 0,-3 2 15 0,-1 1-3 16,1 7 5-16,0-6-8 0,0 2-7 0,2 5 1 15,1 3-4-15,-1-3-6 0,0 0 2 0,2 0-3 16,-2-5-2-16,-1 6-3 0,3-3-2 0,-1-1-2 15,-1-4-4-15,2-1 2 0,-2 2-6 0,0-4-7 16,-3 0 9-16,3 0-3 0,-1-3-3 0,-2-3 2 16,0 1-2-16,3-2-4 0,-4-1 3 0,3-2 0 0,-2 0-3 15,-1 1 1-15,4-2-2 0,-4-1-5 0,2-1-14 16,1-1-22-16,-3-2-30 0,0 0-45 16,0 0-39-16,14-9-186 0,-6 4-363 0,1-4 160 0</inkml:trace>
  <inkml:trace contextRef="#ctx0" brushRef="#br0" timeOffset="-34954.83">26320 7389 44 0,'2'-4'189'0,"-2"4"-12"0,1-11-16 0,1 6-18 0,1-3-15 16,4 1-9-16,0 0-16 0,-1 0-11 0,1 0-9 16,3-1-8-16,-2 1-8 0,1 0-4 0,2 0-10 15,-1 2-4-15,3-2-7 0,-3 1-3 0,4 2-4 16,-1-4 0-16,5 1-5 0,1 3-4 0,-2-1 1 0,2 3-6 16,3-4 1-16,3 2-6 0,5 2 3 15,-1-2-5-15,1 3 0 0,-1 0-5 0,3-1-1 16,-3 2 5-16,-1-1-4 0,2 1-2 0,-1-2-2 0,-1 2 4 15,3 0 0-15,-2 0-1 0,2-1 3 0,-2 0 4 16,2 1-3-16,-2-3 6 0,3-1 0 0,0 2-6 16,4 1 6-16,-3 1-4 0,4-2-5 0,0 2 4 15,-1-2 0-15,1-1 0 0,4 4 1 0,-3-2-1 16,-3 2 6-16,1-1-5 0,-3 0 1 0,0 2-1 16,-3 0-4-16,-2-3-5 0,-7 2 2 0,1-1-1 15,0 0 1-15,-2 1 0 0,-1-1-1 0,-2 1 2 0,2-1-3 16,-2 1 2-16,3-2-1 0,-6 1-10 15,4 1 8-15,0 1 1 0,0-2-3 0,0 4 1 16,-1-3 1-16,-3 1-3 0,0-1 0 0,0 0 2 0,-3 2 0 16,3-1-2-16,0-1 1 0,-5 0 0 0,5 3-1 15,-5-3 1-15,-2 2-4 0,0-3 3 0,0 2 0 16,-1 1 0-16,1 0-2 0,0-3-1 0,-2 2 3 16,0 2-4-16,2-1 0 0,-1-1 2 0,-1 4 1 15,2-2-1-15,-1 1 2 0,0-1 1 0,0 2-2 16,2 1 0-16,1-1 1 0,-4 2-1 0,3-1-2 15,-3-2 4-15,4 3-4 0,-2-1-1 0,0 2 4 16,-3-4 0-16,2 3 2 0,-4 0-3 0,4-1 1 16,-5 1-3-16,3-3 0 0,-4 4 2 0,2-2-1 15,0 0-1-15,-1 2 2 0,2 1 0 0,1 0 0 0,-3-2-3 16,4 3 5-16,-1 0-6 0,0 1-6 16,-2 0 11-16,1-1-2 0,-2 6 1 0,4-2 1 0,-2 2 2 15,1 2 1-15,-3 2-1 0,4 3-2 0,-5-4 2 16,1 5-2-16,-1-5-1 0,-2-2 2 0,-2 7-1 15,4-7-1-15,-1 2 2 0,-2-1 1 0,3-1-3 16,0 0 2-16,0 1 1 0,-1-1 0 0,0-1-2 16,-1 0-1-16,0-1 0 0,-1 1 3 0,3-2-3 0,-1 1 2 15,-2-4 0-15,2 0-1 0,1-1 0 0,-4 4-1 16,3-7 2-16,-2 1 1 0,3-3-4 0,-1 2 2 16,-4-1 0-16,5-2 3 0,0-1-3 0,-4 1 2 15,-1-2 1-15,-3 0-5 0,1-2 4 0,-5 3-1 16,-2-2 6-16,-4 0 1 0,-3-1 0 0,-1 0 1 15,-8-1 2-15,2 3 0 0,-1-2 4 0,-2 1 8 16,-1-1 1-16,-2 2-1 0,1-2-2 0,-4 3 0 16,1-4-5-16,-4 2 3 0,2-1-6 0,-13 1 3 15,11-2 0-15,1 1 4 0,-13 0 0 0,1 0-4 16,15 1 6-16,-1-1 0 0,-1-1-2 0,6 2-4 16,-4-2 6-16,8-1-6 0,5 1-3 0,4 0 0 0,0 0 1 15,4-1-1-15,1 1-3 0,2-3 0 0,1 2-13 16,0-1-28-16,1-1-31 0,0-4-29 0,1 3-31 15,4-4-29-15,-2 0-52 0,-3 1-172 0,5-2-406 16,-3 2 180-16</inkml:trace>
  <inkml:trace contextRef="#ctx0" brushRef="#br0" timeOffset="-27055.76">24797 6341 158 0,'0'0'205'16,"0"0"-14"-16,0 0-12 0,0 0-17 0,0 0-16 16,0 0-12-16,0 0-14 0,0 0-12 0,0 0-10 15,0 0-12-15,0 0-12 0,0 0-3 0,0 0-7 16,0 0-18-16,0 0 6 0,0 0-9 0,0 0-1 15,0 0-7-15,0 0 0 0,0 0-2 0,0 0-1 16,0 0 1-16,-3 9 5 0,3-9 2 0,0 8-3 16,-1-4-7-16,1 1-5 0,0 0 13 0,-1 2 0 15,1 0-3-15,-1 2-1 0,1 1-2 0,1-2 2 0,0 1 0 16,-1 2-2-16,1-1-2 0,-1-1 0 16,2 0-7-16,-1 1 3 0,0-2-1 0,1-1-5 0,-1 1 4 15,-1-2-5-15,0 1-3 0,1-2 0 0,-1 0-2 16,3-1 0-16,-3 0-2 0,0-4 1 0,1 4-1 15,0 1-2-15,1-3-1 0,-2-2-2 0,4 2-12 16,-4-2-24-16,0 0-27 0,0 0-37 0,12-4-34 16,-8-1-44-16,1 0-235 0,-2 1-440 0,-1-3 196 15</inkml:trace>
  <inkml:trace contextRef="#ctx0" brushRef="#br0" timeOffset="-26704.42">24909 6374 152 0,'0'0'210'15,"-1"-4"-15"-15,1 4-23 0,0 0-11 0,0 0-7 16,0 0-17-16,0 0-12 0,0 0-14 0,0 0-10 0,0 0-9 16,4-4-7-16,-4 4-3 0,0 0-6 15,0 0-1-15,0 0-7 0,0 0-2 0,5-3-6 16,-5 3-6-16,0 0-2 0,0 0-7 0,0 0-4 0,0 0-1 15,0 0-7-15,0 0-3 0,9 7-1 0,-9-2 0 16,4-1-2-16,-3 4-3 0,2 0-3 0,-2 2 0 16,4-1-2-16,-5 4-2 0,1-2 0 0,3 0-2 15,-4 1-1-15,3-2-2 0,-2 2-2 0,3-2 2 16,-3 0-4-16,2 0 4 0,-2-3-4 0,-1-1 1 16,0 2-2-16,0-4-1 0,0 2-1 0,0-1 1 15,3-3-1-15,-3-2-2 0,1 5 2 0,-1-5-4 16,0 5-7-16,0-5-22 0,0 0-31 0,0 0-39 15,0 0-59-15,0 0-246 0,0 0-434 0,9-10 192 16</inkml:trace>
  <inkml:trace contextRef="#ctx0" brushRef="#br0" timeOffset="-26252.06">25110 6471 48 0,'-2'3'172'15,"2"-3"-12"-15,0 0-18 0,0 0-11 0,0 0-10 16,0 0-9-16,0 0-16 0,0 0-7 0,0 0-6 16,0 0-4-16,0 0-6 0,0 0-1 0,0 0-2 15,0 0-1-15,0 0-4 0,0 0 0 0,0 0-9 0,0 0 12 16,7 2-4-16,-7-2-7 0,10 0-7 0,-2 0-4 16,-8 0 1-16,14-2-9 0,-4-1-3 0,3 3-2 15,4 0-3-15,-6 0-2 0,7 0-6 0,0 0-2 16,-3 0 2-16,3 3-2 0,-4-3-3 0,-1 0-3 15,-3 2-4-15,3-2 2 0,-8 0 0 0,4 0-1 16,-2-2 3-16,-1 4 2 0,-6-2 13 0,0 0 2 16,9 0 1-16,-9 0 3 0,0 0-5 0,6 0 0 0,-6 0-8 15,0 0-1-15,8-2-1 0,-8 2-1 16,0 0-11-16,0 0-21 0,0 0-12 0,0 0-24 16,0 0-28-16,0 0-22 0,0 0-42 0,0 0-58 0,6-3-146 15,-3 1-372-15,-2-1 166 0</inkml:trace>
  <inkml:trace contextRef="#ctx0" brushRef="#br0" timeOffset="-25821.13">25516 6370 27 0,'0'0'203'0,"-4"-3"-12"0,4 3-13 0,0 0-17 15,0 0-14-15,0 0-13 0,0 0-10 0,0 0-12 16,0 0-7-16,0 0-10 0,0 0-7 0,0-5-7 16,0 5-9-16,0 0 1 0,0 0-6 0,0 0-4 15,0 0-6-15,0 0-5 0,0 0-6 0,0 0-3 16,0 0-8-16,0 0 0 0,0 0-3 0,0 0-4 16,0 0-4-16,0 0-6 0,1 13 3 0,1-9-3 15,-2-4 0-15,5 7 0 0,-3-1-2 0,1 1-2 0,1 2-6 16,1-3 4-16,1 2 1 0,1 1-1 15,-1 1-4-15,2-1 1 0,-3 0-2 0,3 1 3 16,-2-2-2-16,2 1-3 0,-7-5 1 0,3 4-1 0,-1-3-1 16,-1-1 0-16,2 0 0 0,-4 0 0 0,4 1-1 15,-4-3-2-15,0-2 2 0,0 5 3 0,1-3-3 16,-1-2 2-16,0 7 1 0,0-7 0 0,-1 3-3 16,1-3-1-16,-4 6 4 0,3-5-3 0,1-1 0 15,-4 5-1-15,0-2 2 0,0-1-4 0,-1 0 5 16,1 1-5-16,4-3 0 0,-10 0 4 0,5 2-1 15,0-1-6-15,-2-1 2 0,7 0-20 0,-13 0-37 0,13 0-27 16,-9-1-54-16,2-1-241 0,3-1-410 16,-3-2 181-16</inkml:trace>
  <inkml:trace contextRef="#ctx0" brushRef="#br0" timeOffset="-25601.5">25570 6348 8 0,'0'0'242'0,"4"-4"-18"0,-4 4-22 0,6-2-12 0,-6 2-21 16,9-1-11-16,-2 1-14 0,-7 0-17 16,15 1-11-16,-7 1-7 0,-2-1-20 0,2 2-6 0,-1-1-4 15,1-2-10-15,-1 3-14 0,-1-2-40 0,-2 0-54 16,3-1-67-16,-2 2-217 0,-5-2-349 0,8-4 154 15</inkml:trace>
  <inkml:trace contextRef="#ctx0" brushRef="#br0" timeOffset="-23045.01">26504 6500 116 0,'0'0'131'0,"0"0"-4"0,0 0-13 0,0 0-11 0,0 0-1 15,0 0-7-15,0 0-5 0,0 0-6 0,0 0-2 16,0 0-2-16,0 0-2 0,0 0-7 0,0 0 2 16,0 0-7-16,0 0-5 0,0 0-3 0,0 0-10 15,0 0 2-15,0 0-8 0,0 0-6 0,0 0-2 16,0 0 1-16,0 0-2 0,0 0 0 0,0 0-6 15,0 0 4-15,0 0-2 0,0 0-4 0,0 0 6 16,0 0-4-16,0 0 3 0,0 0 0 0,0 0-4 16,0 0-4-16,0 0-3 0,0 0-3 0,0 0 1 15,0 0-2-15,0 0 3 0,18-4-5 0,-18 4 0 0,9 2-1 16,-1-1-1-16,3-1 1 0,-1 1-6 0,3-1 2 16,5 3 0-16,1-2 0 0,-1 2 1 15,1-2-3-15,3 0-1 0,0 2-2 0,5-2 6 0,1 1-4 16,-7-2 0-16,8 2-1 0,-11 1 0 0,3-3-1 15,-2 1 1-15,-1 0-4 0,0-1 3 0,-1 0 1 16,1 0 4-16,-3 0-6 0,2 2-3 0,2-2 5 16,-6 0-1-16,-2 0 1 0,3 1-5 0,0-2 1 15,0 1 0-15,0 1 3 0,0-1 3 0,-1 0-4 0,-2 0-2 16,2-1 0-16,0 2-1 0,0-1 1 0,-3-1 1 16,3 1-1-16,-5 0-2 0,-2 0 3 0,0 0 0 15,5 0-1-15,-5 0-1 0,-6 0 2 0,8 0-1 16,-8 0-6-16,0 0 3 0,6 1 0 0,-6-1-2 15,0 0 4-15,0 0 0 0,8 0-5 0,-8 0-8 16,0 0-9-16,0 0-9 0,0 0-11 0,0 0-6 16,0 0-18-16,0 0-9 0,0 0-14 0,0 0-43 0,-18-4-47 15,13 3-97-15,1-2-299 0,4 3 133 16</inkml:trace>
  <inkml:trace contextRef="#ctx0" brushRef="#br0" timeOffset="-22686.09">27147 6431 152 0,'0'0'200'16,"0"0"-17"-16,0 0-16 0,0 0-16 0,0-4-18 0,0 4-10 16,0 0-11-16,0 0-13 0,0 0-9 15,0 0-10-15,0 0-3 0,0 0-9 0,0 0 0 16,0 0-5-16,0 0-2 0,0 0-1 0,0-5-6 0,0 5-2 15,0 0-5-15,0 0-3 0,0 0-7 0,0 0 1 16,0 0-7-16,0 0-3 0,0 0-4 0,17 6 1 16,-14-2-3-16,3-3-5 0,-1 6-1 0,2-2 0 15,-3-1-1-15,3 4-4 0,-1 0-1 0,-1-2 0 16,3 4-1-16,-3-1-1 0,0 0-3 0,-4-1 3 16,4 2-9-16,-3-1 5 0,-1 1 2 0,-1-3-2 15,0 1 1-15,-3 2 1 0,3-4 2 0,-5 5 4 0,1-6 2 16,0 4-3-16,1-1 1 0,-2-1-1 15,1-4 0-15,1 2-11 0,-1 0 10 0,1-1-3 16,1 0 1-16,0 0-14 0,-1 0-37 0,3-2-48 0,0-2-66 16,0 0-218-16,0 0-405 0,0 0 180 0</inkml:trace>
  <inkml:trace contextRef="#ctx0" brushRef="#br0" timeOffset="-21921.92">27589 6377 67 0,'0'0'181'16,"0"0"-13"-16,0 0-14 0,0 0-13 0,0 0-13 16,0 0-10-16,0 0-7 0,0 0-8 0,0 0-10 15,0 0-6-15,0 0-7 0,17 5-4 0,-12-3-11 16,0 0-7-16,1 0-5 0,1 2-7 0,-1-1-2 16,0-1-8-16,1 2 1 0,1 1-5 0,-1 3-1 15,1-1-12-15,-2 0 7 0,1 1-3 0,-3 3-7 16,1-2 1-16,-3-1 1 0,-2-1-5 0,0 4 2 0,0-5-3 15,-4 2-2-15,1 1 1 0,-3 1 1 0,0-4-9 16,1-1 5-16,0 1 1 0,2-1-2 0,-2 0 2 16,1-2-10-16,2 1 15 0,-1-2-2 0,3-2-4 15,-4 4-1-15,3-1-2 0,1-3 1 0,-3 3-2 16,3-3 0-16,0 0-2 0,-1 4 9 0,1-4 12 16,0 0 4-16,0 0 8 0,5 6-4 0,-5-6-1 15,8 0 0-15,-2 1-5 0,-2 0-4 0,-4-1-6 16,13 0 5-16,-7 0-3 0,1 0 0 0,-1 0-2 15,2 1-2-15,-2-1 0 0,-6 0-8 0,13 0 2 16,-8-1-12-16,-5 1-18 0,14 0-23 0,-9-2-24 0,0 2-31 16,2-3-31-16,0 2-59 0,0-2-141 0,-1 0-357 15,1-2 158-15</inkml:trace>
  <inkml:trace contextRef="#ctx0" brushRef="#br0" timeOffset="-21644.9">27885 6376 133 0,'0'0'249'0,"0"0"-22"0,0 0-24 16,0 0-18-16,0 0-20 0,0 0-17 15,0 0-16-15,0 0-13 0,0 0-13 0,0 0-8 0,0 0-14 16,0 0-4-16,0 0-12 0,0 12-4 0,-1-6-8 15,1-1-8-15,1 2 6 0,-3 1-11 0,2 3 2 16,-2-3-4-16,2 6-2 0,2-4-4 0,-2 0-5 16,-2 2-2-16,2 0-3 0,0 0-2 0,2 0-1 15,-2-2-5-15,0 1 3 0,0-1-5 0,1-2-14 0,-1 2-8 16,1-3-27-16,3 0-46 0,-4-3-54 0,2-1-258 16,0-1-423-16,-2-2 187 0</inkml:trace>
  <inkml:trace contextRef="#ctx0" brushRef="#br0" timeOffset="-16022.86">28304 6517 14 0,'0'0'197'0,"0"0"-15"0,0 0-21 0,0-4-14 16,0 4-12-16,0 0-14 0,6-5-11 0,-4 2-15 0,-2 3 0 15,4-2-9-15,-4 2-4 0,3-5 0 16,-1 1 6-16,-2 4-2 0,4-6-2 0,-4 4 1 0,3-1-2 16,-3 3 1-16,2-6 2 0,-2 3-7 0,0 3 2 15,0-7-2-15,2 4-6 0,-2 3-4 0,0-7-10 16,0 4-4-16,0 3-5 0,0-5-4 0,0 5-4 16,-2-6-6-16,2 6-7 0,0-5 2 0,0 5-3 15,-2-5-2-15,2 5-6 0,-3-2-7 0,3 2 2 16,0 0 0-16,-9-3-2 0,4 3 1 0,5 0-3 0,-11 2-3 15,4-1-2-15,1 0 5 0,-1 0-3 16,-1 2-4-16,1 1 3 0,-1-2 0 0,3 1-1 0,-2 0 0 16,0-1-1-16,2 4 1 0,0-2-4 0,0 0 2 15,0 2 0-15,0-2-1 0,1 1 0 0,0 0-3 16,0 1 2-16,3-2 0 0,-2 1 1 0,1-1 1 16,2 0-2-16,-3 0 2 0,3 0-2 0,0-4 0 15,0 5 1-15,0-5 3 0,4 4-5 0,1-3 2 16,-5-1 8-16,13 1-4 0,-3-1 1 0,2-1 0 15,2 0-1-15,-1-2-2 0,-1 2 0 0,1-2-2 0,0 1 2 16,0-1-2-16,-3-1 2 0,2 0-2 16,-4 0 2-16,1 2 0 0,-2-2-1 0,4-2-1 15,-4 1-1-15,0 0-1 0,1 1 2 0,-2-3 0 0,2 0 0 16,-3 3-1-16,0-5 1 0,-1 3 0 16,0-3-5-16,2 2-1 0,-3-7 4 0,-1 4-1 0,-2 0 4 15,0-2-3-15,0 0 0 0,-2 2-3 0,-1-3 0 16,-2 2 0-16,-1-1 3 0,-1 2-1 0,2 1 0 15,1-1 5-15,-1 1 0 0,-4 4-1 0,4 0 0 16,1-2-2-16,-3 4-2 0,0 0 0 0,2 1 0 16,-2-2 0-16,3 3-2 0,4 1 3 0,-13 1 2 0,5 0-3 15,2 2-1-15,1-1 1 0,1 1-1 0,-1 0 1 16,-1 4 0-16,0-2 0 0,1-1 0 0,3 4 3 16,-2-3-2-16,-1 4-2 0,3-2 1 0,0 3 0 15,-1 0 0-15,3 0 2 0,3-1 1 0,-2 0 0 16,0 2-3-16,3-2 3 0,-1-1 1 0,2 1 0 15,0 3-4-15,0-4 2 0,1 4-1 0,2-4 2 16,0 1-3-16,2 0 1 0,-2-1 4 0,1 1-4 16,2-2-1-16,-1 1-22 0,3-3-17 0,-1 0-20 15,-1 2-25-15,2-3-26 0,-3 1-26 0,2-2-24 16,-3-1-43-16,2 1-207 0,-3-3-444 0,1-3 197 0</inkml:trace>
  <inkml:trace contextRef="#ctx0" brushRef="#br0" timeOffset="-15172.21">28734 6416 42 0,'0'0'225'0,"0"0"-9"16,-1-3-17-16,1 3-13 0,0 0-8 0,0 0-10 15,0 0-9-15,0-5-15 0,0 5-9 0,0 0-12 16,0 0-12-16,-7-3-8 0,7 3-12 0,0 0-14 16,-7 0-4-16,7 0-10 0,-12 3-1 0,5 0-7 15,-2 0-7-15,-3 1-2 0,1 3-4 0,-1-4-4 16,3 2-1-16,-1 0-5 0,-2 0-8 0,6 0 4 16,-4 1-5-16,2 1-1 0,4-2-5 0,-1-1-2 15,1 2-1-15,-1-3 0 0,3 1-1 0,-1 1 0 16,1-2 1-16,-1 1-4 0,3 0 2 0,0-4-1 0,0 4-8 15,0-4 4-15,0 0 2 0,8 2-1 0,-8-2-11 16,11-2 1-16,-6-1-3 0,4 2-2 0,0-2-3 16,0 0 0-16,3-2 0 0,-2 3 2 0,-1-3 1 15,0 2 2-15,-3-1 0 0,3 0-4 0,0 1 6 16,-4 2-8-16,0-1 9 0,3-1-4 0,-8 3 5 16,6-1-3-16,-6 1 1 0,5-3-1 0,-5 3-2 15,0 0 1-15,0 0 2 0,8 3 1 0,-8-3-1 16,0 0 1-16,1 4-1 0,-1-4 1 0,3 6 2 15,-2-5 0-15,2 4 0 0,-3-5-2 0,0 6 0 0,0-6 3 16,-3 4-2-16,3-4 2 0,3 4-2 0,-3-4 2 16,0 4-1-16,0-4 0 0,1 4 3 0,-1-4-2 15,0 0 2-15,8 2-1 0,-4-2-2 0,-4 0 3 16,9 0-4-16,-9 0 3 0,12-2-2 0,-3-1 0 16,-4 2-4-16,6-5 4 0,1 4 2 0,-7-1 0 15,7-1 1-15,-6 2-1 0,3-1 0 0,-4 0-4 16,3 1 2-16,-2-1 0 0,-2 1 5 0,0 0 3 15,-1-1-1-15,-3 3 8 0,5-2-4 0,-5 2-2 16,1-3 0-16,-1 3-3 0,0 0-1 0,0 0 2 16,8 0-4-16,-8 0 1 0,0 0-3 0,0 7 2 0,0-7 1 15,1 8-2-15,-1-6 1 0,4 1-1 0,0 2 1 16,-2-1-2-16,1-1-2 0,-2 1 4 16,3 0-1-16,1 0 0 0,0-2 2 0,3 1-1 0,-1-2 1 15,1 0-2-15,-1 1 2 0,1-2-2 0,3 0-6 16,-5 0 5-16,1-3 2 0,1 2 0 0,1-2-1 15,-2 2 2-15,-3-2-2 0,3 2 1 0,-2 0-3 16,0 0 0-16,-5 1 3 0,8-3-4 0,-8 3-3 16,5-2 1-16,-5 2 5 0,4-2-2 0,-4 2 2 15,5-2-1-15,-5 2 0 0,0 0-1 0,0 0-3 16,0 0 2-16,5-1-6 0,-5 1 0 0,0 0 8 0,8 3-2 16,-8-3 0-16,4 7 3 0,-2-1 1 15,2 0 1-15,0 6-1 0,1-2 0 0,-1 1-3 16,0 1 5-16,2 3-2 0,1 3 2 0,-1-1 0 0,-2 0-1 15,-2-1 2-15,1 1-4 0,-2 0 2 0,-1 0-2 16,0-2 0-16,0-3 3 0,0-1 0 0,-1 1-2 16,0-3-29-16,-1-2-47 0,1 2-68 0,1-3-108 15,-4-4-166-15,4-2-451 0,-5 2 200 0</inkml:trace>
  <inkml:trace contextRef="#ctx0" brushRef="#br0" timeOffset="-14539.33">29335 6403 224 0,'-2'-4'240'0,"0"0"-24"16,-2 1-20-16,0-1-16 0,0 0-18 0,-1 2-18 15,-2 2-12-15,0-3-13 0,-3 3-12 0,2 3-12 0,-1-3-8 16,3 2-9-16,-3 1-7 0,1-1-9 15,-2 4-5-15,6-1-5 0,-5 0-10 0,5 1 0 16,-1 1-3-16,0 2-3 0,1-3 1 0,3 1-7 0,1 1-2 16,0 1 1-16,1 1-6 0,3 0-1 0,1-1-1 15,-1 0-4-15,1 0-1 0,4 2-1 0,-4-1-1 16,4-1 0-16,-4 0-3 0,3-1-3 0,-3 0 0 16,-2-3 1-16,-1 2-3 0,2-1-2 0,0-3 0 15,-3 0 2-15,-1 1-8 0,0-1 7 0,0-3 3 16,-5 5 10-16,0-3 6 0,5-2 6 0,-5 2 1 15,1-1-2-15,4-1-1 0,-8 0-3 0,8 0-2 0,-10 2 0 16,10-2-6-16,0 0-3 0,-9-2 1 0,9 2-22 16,-7-2-34-16,7 2-44 0,-6-1-51 15,1-1-69-15,5 2-215 0,-9-6-454 0,6 4 200 0</inkml:trace>
  <inkml:trace contextRef="#ctx0" brushRef="#br0" timeOffset="-12272.82">25975 6234 2 0,'-10'-5'166'0,"1"-3"-12"16,1 0-11-16,-2 2-14 0,3-1-13 0,-1 0 1 15,0 0-15-15,-1-1-10 0,2 1-1 0,-2 0-3 16,0-3-12-16,-1 5-5 0,0-3-6 0,0-1-13 16,-1 4-1-16,-3-8-5 0,-3 5-2 0,3-2-2 15,-4 0-9-15,0 1-1 0,-2 3-2 0,-1-2-4 16,2 2-4-16,0-1 0 0,-6-1-5 0,-2 4-4 16,0-3-3-16,-1 1 4 0,-2 2 0 0,2 0-4 0,8 2-3 15,-2 1 2-15,0-3-2 0,2 1 1 16,-2 3-2-16,3-3 4 0,-8 2-2 0,4 1 2 15,-4 0-1-15,0 1-2 0,6-1-4 0,0 3 0 0,-6-1 2 16,-2 1-3-16,2 0-1 0,-1 2 3 0,6-1-1 16,-8 1 4-16,3 2-7 0,5-2 0 0,-5 2 1 15,6-2-3-15,-6 5-2 0,-3-2 5 0,5 2 0 16,-2-3 2-16,1 1-9 0,-2 1 4 0,1-3 2 0,6-1 1 16,-6 4 0-16,0-2 1 0,4 3-1 15,0-4 3-15,5 0-2 0,-2 2-1 0,-1-1-4 16,2 1 2-16,-8 1 0 0,8-4-1 0,3 4 4 0,0 0 1 15,2-1-3-15,-3 0 2 0,2 1-1 0,-1 3 1 16,0-3-7-16,2 0 8 0,-2 2-4 0,0-4 4 16,0 2-2-16,1 0 3 0,2 1-2 0,-3-1-4 15,2-1 4-15,1 1-4 0,3-3-3 0,0 2 3 16,-2 0 7-16,2 1-4 0,1 0 2 0,2-1-1 16,-3 3-1-16,2-2-1 0,1 1-3 0,0 1 5 15,-1-1 1-15,2 2-5 0,1-2 2 0,-1 0-2 16,1 1-9-16,1 1 12 0,-1-2-1 0,0 3 3 15,3-1-2-15,0 0 0 0,0 0 0 0,-1 0 3 16,2 4-1-16,2-1 5 0,-1 0 2 0,2 2-1 0,0-5 1 16,2 5-1-16,2 0-1 0,2-1 0 0,0 1 2 15,-2 1-1-15,1-1 1 0,3-1-5 0,-1 1 2 16,0 0 1-16,3-2-5 0,-3-1 3 0,3 3-1 16,-1-2-2-16,1-4-5 0,-1 2 8 0,2-1-15 15,-4-2 17-15,4-3-2 0,1 5-3 0,2-4 6 16,-1 3-11-16,1 0 8 0,2-2 0 0,0 1-1 15,2-3 1-15,6 2 0 0,-2 1-3 0,-2-3 0 0,7 2 1 16,3-1 3-16,-2-3 0 0,3 0-6 0,0 0 4 16,0 0-1-16,1-3-4 0,1 1 1 15,2-2 3-15,13 0 2 0,1 1 2 0,3-1 4 0,-5-4 1 16,4 1 3-16,-11-1 3 0,11 0-1 0,-1-5 4 16,-13 6 5-16,1-3 3 0,0 1-1 0,12-4 4 15,-13 2 5-15,-1-1 0 0,-1-1 3 0,1 2 7 16,2-2-6-16,-3 0 3 0,2 0 5 0,-1 3 3 15,-1-3-1-15,15-4-7 0,-16 7 0 0,1 0-4 16,-1-2-10-16,-3-2 0 0,0 3-3 0,-1-1-1 16,1 1-2-16,-2 0-3 0,-3-2-1 0,-2-1-4 0,-1 0 0 15,-4-1-1-15,-2 0-5 0,5-5-1 16,-1-2 3-16,-6 3-1 0,2-3-4 0,0-5 4 0,-5-1-6 16,2-2-4-16,-4-3 4 0,0 0 0 0,-3-3-2 15,-3-3 4-15,-3 0 7 0,-3-2 5 0,-1 2 8 16,-2-12-1-16,0 13-2 0,-7-2-5 0,-6-8 0 15,5 13 3-15,-1-2 2 0,-5 4-8 0,-2-1-4 16,-3 1 4-16,0-1-2 0,-3 2-1 0,-5 4-1 16,0-1-6-16,-15 0-1 0,0 2-13 0,-2 4-16 15,9 6-35-15,-13-1-44 0,-3 4-45 0,-5 1-63 16,0 5-306-16,-7-2-559 0,-24 3 247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01:49.5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26660 6653 112 0,'0'0'241'0,"0"0"-21"0,0 0-11 0,0 0-18 15,0 0-14-15,0 0-11 0,0 0-14 16,0 0-13-16,0 0-5 0,0 0-10 0,0 0-6 0,0 0-5 16,0 0-7-16,0 0-3 0,0 0-4 0,-9 0-5 15,9 0-4-15,0 0-4 0,0 0-6 0,0 0-3 16,0 0-5-16,0 0-2 0,0 0-5 0,0 0-2 15,0 0-5-15,0 0-2 0,0 0-4 0,0 0-4 16,-4 1-3-16,4-1-7 0,0 0-2 0,0 0-6 16,0 0-6-16,0 0 4 0,0 0-10 0,0 0 1 15,0 0 0-15,0 4-3 0,0-4-3 0,0 0 1 16,0 0-3-16,3 7 3 0,-3-5-8 0,1 2 6 16,-1-4-1-16,0 7-3 0,0-7 0 0,0 6 0 15,1-4-2-15,-1-2 3 0,-1 6-4 0,1-6 0 0,1 7-4 16,-2-2 4-16,1 0 1 0,0 1 1 0,0 1 0 15,-4 3-6-15,3 1 4 0,-5 0-2 16,2 2 0-16,0-2 1 0,0 1 1 0,-1 8 1 0,-1-3-4 16,2 0 1-16,-1 0 0 0,0 4 0 0,1-4-2 15,1-1 0-15,1 2-2 0,2-1 2 0,0 0 2 16,0 0 0-16,2 2-3 0,0-4 1 0,0 1 0 16,-1-3-1-16,3-3 4 0,1 7-4 0,-2-3 2 15,-1-2-1-15,2 0-1 0,-2-1 4 0,0-5-6 0,-1 2 0 16,-1-1 5-16,2-2-1 0,-2-1-1 0,2 0-4 15,-2 0 4-15,2 0-3 0,-2-4 6 0,0 5-4 16,2-3 6-16,-2-2-2 0,0 0-3 0,1 5 1 16,-1-5 3-16,0 0-16 0,0 0-26 0,0 0-29 15,0 0-39-15,0 0-42 0,5-14-53 0,-1 6-72 16,1-1-226-16,-1-1-539 0,1-1 239 0</inkml:trace>
  <inkml:trace contextRef="#ctx0" brushRef="#br0" timeOffset="734.82">26985 6515 11 0,'0'-6'212'16,"0"6"-15"-16,0 0-15 0,0 0-14 0,0 0-14 15,0 0-19-15,1-4-9 0,-1 4-13 0,0 0-15 16,0 0-6-16,0 0-9 0,0 0-5 0,0 0-4 15,0 0-4-15,0 0-5 0,0 0-5 0,0 0-7 16,-12 0 0-16,12 0 3 0,-12 4 0 0,4-1 0 0,-2 0 2 16,0 2-2-16,-2-1 1 0,2 1-3 0,0-2-3 15,3 1-2-15,1-2-7 0,-5 3-4 16,5 1-2-16,1-4-6 0,0 3-2 0,1 2-2 0,4-3-3 16,-2 2 0-16,2 1-2 0,2-2 0 0,3 2-1 15,0 0-5-15,5 1 1 0,2-1 0 0,0 0-1 16,3 1-4-16,-5-1-1 0,3-2 0 0,-2 2-3 15,0-2 3-15,0 0-3 0,-2 0 1 0,-2-1-4 0,0-1-3 16,-1-1 4-16,0 1-1 0,-1 0-1 0,-3 1-2 16,1-2-2-16,0 0 1 0,-1 0 1 0,-2-2 1 15,1 5 1-15,1-2-5 0,-4 3 1 0,2-6 4 16,2 6-2-16,-5-3 2 0,2 1-2 0,0 1 2 16,-1-1-6-16,1 0 4 0,-3 2 1 0,0-2-2 15,0 1 3-15,0-1 2 0,-2 1-5 0,0-1 2 16,1 0 0-16,-3 1 2 0,1-1 0 0,0-2 0 15,1 1 1-15,-1 0-3 0,1 1 1 0,0-2 0 16,-1 1 1-16,1 0 2 0,-1-1-4 0,3 0 1 16,-2 0 1-16,2-1-9 0,4-1-20 0,-6 2-26 15,6-2-43-15,0 0-45 0,0 0-44 0,0-9-241 0,5 4-458 16,0-2 202-16</inkml:trace>
  <inkml:trace contextRef="#ctx0" brushRef="#br0" timeOffset="1075.64">27124 6520 150 0,'0'-7'204'0,"1"3"-11"16,-1 4-11-16,0 0-13 0,-1-6-12 0,1 6-11 16,0-3-13-16,0 3-7 0,0 0-14 0,-4-5-9 0,4 5-8 15,0 0-9-15,0 0-6 0,0 0-4 0,0 0-2 16,0 0-4-16,0-4-8 0,0 4-1 0,0 0-1 15,0 0 2-15,0 0 3 0,0 0 0 0,0 13-1 16,0-6-2-16,0-1-2 0,0 3-2 0,0 2-4 16,0-2-1-16,0 4-8 0,0-1-1 0,0 0-7 15,0 4 1-15,-1 0-7 0,1 0 1 0,1-3-5 16,-1 3-1-16,0-4-6 0,4 0-1 0,-3 0-1 16,-1 0-8-16,4 0 6 0,-3-2-7 0,1-1 3 15,0 0 2-15,-2-3-3 0,4 4 3 0,-3-4-4 16,1 1 0-16,0-2-2 0,-2-1-3 0,0 0-1 0,3 1 1 15,-2-1-9-15,-1-4-23 0,0 5-29 0,0-2-39 16,0-3-49-16,0 0-67 0,0 0-258 0,0 0-507 16,0 0 225-16</inkml:trace>
  <inkml:trace contextRef="#ctx0" brushRef="#br0" timeOffset="1282.58">27078 6644 224 0,'1'-4'223'0,"3"0"-15"0,0 1-23 16,1-1-9-16,1 1-16 0,6-1-18 0,-2-1-11 15,4 3-17-15,3 1-9 0,-2-2-11 0,-2 2-8 16,4 0-11-16,-5 1-6 0,2-2-7 0,-2 4-7 16,-6-1-14-16,3-1-28 0,0 0-28 0,-4 2-33 15,-1-2-32-15,-4 0-40 0,10 2-54 0,-10-2-114 16,9 1-312-16,-5-1 138 0</inkml:trace>
  <inkml:trace contextRef="#ctx0" brushRef="#br0" timeOffset="2000.46">27870 6688 183 0,'-2'-4'183'0,"-1"2"-17"0,1-1-13 16,2 3-5-16,-3-8-10 0,3 8-9 0,-4-4-5 16,3 2-9-16,-4 0-7 0,5 2-11 0,-5-5-8 15,1 4-3-15,4 1 1 0,-7-2-4 0,1 2 0 16,6 0-9-16,-11-1 1 0,4 1-5 0,0 1-4 15,-4 2-5-15,1 0 0 0,-3 1-2 0,2 1 7 0,-2 0-8 16,-5 2 4-16,5 3-2 0,-4 0-4 0,4 3-2 16,-3-3-2-16,2 4-7 0,0 1-3 0,2 2-1 15,-1 3-3-15,1-3-6 0,3 2-1 0,0-2-4 16,-1 0 1-16,6 5-2 0,-1-6 6 0,1 2-5 16,4-2 0-16,0 1 8 0,0 0-1 0,4 0 1 15,1-5-2-15,3 3 1 0,0-1-1 0,1 0 2 16,-2-2 0-16,6-2-6 0,-1 1-4 0,3 1-3 0,-2-1 1 15,2 0-1-15,0-5-2 0,2 2 0 16,-2-1-6-16,3-2 1 0,-3-1-13 0,-1-3-24 16,3 0-21-16,2-2-26 0,-2 0-30 0,1-1-27 15,-5 0-22-15,1-2-21 0,1-4-30 0,-2 1-46 0,0-3-187 16,0-3-467-16,2 1 207 0</inkml:trace>
  <inkml:trace contextRef="#ctx0" brushRef="#br0" timeOffset="2383.83">28107 6689 208 0,'-4'-3'213'0,"4"3"-18"0,0 0-15 0,0 0-15 16,0 0-17-16,-2-4-12 0,2 4-11 0,0 0-11 16,0 0-8-16,0 0-8 0,0 0-9 0,0 0-4 15,0 0-10-15,0 0-7 0,0 0-6 0,0 0 3 16,0 0-7-16,11 9 3 0,-11-5 0 0,2 0 3 0,-2 2-3 16,0 0-11-16,0 4 6 0,0 0-2 15,-4 2-1-15,3-1-5 0,1 6-3 0,1 0 5 0,-1 2-5 16,-3 1-5-16,4 5-5 0,-1-6 0 0,0 0-3 15,0 1-3-15,0-1-4 0,1 6-5 0,-1-8-1 16,1 1-1-16,3-1-1 0,-2 1 0 0,-2-2-10 16,2 1 9-16,-2 0-4 0,0-1-2 0,2 0-1 15,0-5-1-15,-1 1-4 0,4 0-1 0,-3-1-18 16,1-2-25-16,1-2-30 0,0 0-40 0,-3 0-43 16,3-1-59-16,0-4-221 0,0-2-468 0,-4 0 208 0</inkml:trace>
  <inkml:trace contextRef="#ctx0" brushRef="#br0" timeOffset="3385.38">28447 6965 150 0,'0'-4'221'0,"0"4"-14"0,0-7-21 16,0 3-13-16,0 0-14 0,0 4-3 15,-3-6-16-15,3 6-11 0,-4-4-11 0,3 1-12 0,-3-1-7 16,0 3-4-16,-1-3-3 0,0 2-9 0,-3 1-7 16,2 0-5-16,-2 0-3 0,-2 1-6 0,-1 0-3 15,-3 1-7-15,3 0 3 0,-2 5-8 0,-2-1-5 16,4 1 2-16,-6 2-10 0,7-1-2 0,-5 2 5 15,3 3-7-15,3-4 1 0,0 1-2 0,4 0-4 16,0 1-1-16,1 0-1 0,0 2-3 0,4-4-1 16,-1 3-1-16,1-5-4 0,0 3 5 0,1-3-2 0,2 3-2 15,-1-6-1-15,2 2 1 0,1-1 1 0,2-2-4 16,4-1-1-16,-3-1-2 0,1-1 1 16,5-3-1-16,-5-1-1 0,5 2-1 0,-3-2-2 0,0-2-1 15,1 2 0-15,1 0-1 0,-4-2 2 0,-1 3-1 16,-1-3-5-16,1 2 5 0,-3 2 1 0,0 1-5 15,0-3 6-15,-2 2 0 0,-2 0-1 0,4 2-2 16,-5 1 2-16,4-4-2 0,-4 4 5 0,4-4 1 0,-4 4 3 16,1-2 6-16,-1 2 4 0,0 0 2 15,4-2 4-15,-4 2 3 0,0 0-2 0,5-3 1 16,-5 3 1-16,0 0-3 0,0 0-2 0,0 0-4 0,3-2-1 16,-3 2-4-16,0 0-3 0,0 0-1 0,0 0-2 15,0 0-1-15,0 0 0 0,1 13-5 0,0-8 4 16,-1 0-4-16,3 1 1 0,-2-1-2 0,-1 0 1 15,3 3-3-15,-1-3 3 0,1-2 0 0,-2 3 0 16,2-3 1-16,-1 0-2 0,1-2 1 0,0 4-4 16,1-4 2-16,2 0 5 0,-6-1-4 0,9 0-2 15,-9 0 5-15,11 0-3 0,-5-1-5 0,1 0-9 0,-1 1-14 16,2-3-17-16,-2 3-20 0,2-2-20 0,-2 1-17 16,1 0-25-16,5 0-18 0,-5 0-17 15,3-3-19-15,0-3 0 0,-1 2-14 0,2 1-9 0,0-4-9 16,-5 5 4-16,6-6 33 0,-6 3 7 0,7-1 32 15,-5-2 71-15,-2-1 28 0,4 2 30 0,-3-1 19 16,0 0 13-16,0-1 0 0,-1-1 27 0,-1 1 16 16,-4 4 5-16,3-3 1 0,-1 2 5 0,-2 0 2 15,-1 1-1-15,1 4-1 0,-1 2-1 0,-1-7-10 16,1 2-3-16,0 5-8 0,-2-2-4 0,-2-1-1 16,4 3-4-16,0 0 1 0,-13 0 0 0,13 0 4 0,-8 3-5 15,8-3 6-15,-7 0 3 0,7 0 2 16,-8 1 4-16,8-1 3 0,-9 1-1 0,5 1-6 15,-1 1-5-15,0 0-5 0,1 1-4 0,-1-2-5 0,-4 1-4 16,4 4-3-16,0-2-5 0,-2 3-3 0,2-3 0 16,-1 2-7-16,2 3 1 0,0-5-3 0,3 3-3 15,-3 1 1-15,4-1-6 0,0 1 2 0,1-1 0 16,3 0 1-16,0 1-4 0,4-2 1 0,-2 1 0 16,3 1-2-16,0-3-1 0,4 3-2 0,-7-4 1 15,3 4-3-15,0-3-1 0,0 1 1 0,-1-3-1 16,-3 1 3-16,-1-2-4 0,0 0 3 0,1-1-4 0,-3 1-2 15,-1-2-2-15,-1-1 6 0,4 3-5 0,-4-3 1 16,2 4 4-16,-2-4-4 0,2 3 2 0,-2-3-2 16,0 0 3-16,0 0-1 0,-1 5 2 0,1-5 0 15,-7 2-3-15,2 1-1 0,5-3-17 0,-10 3-28 16,4-2-36-16,2 0-42 0,4-1-50 0,-9 0-71 16,9 0-253-16,-13-2-539 0,11 0 239 0</inkml:trace>
  <inkml:trace contextRef="#ctx0" brushRef="#br0" timeOffset="3819.85">29006 6912 171 0,'5'-1'248'0,"-3"-3"-6"0,-2 4-10 15,2-3-9-15,-2 3-8 0,4-2-15 0,-4 2-11 16,1-4-13-16,-1 4-6 0,0 0-10 0,-5-8-10 0,1 7-10 16,-4 0-12-16,2 0-4 0,-3 1-3 15,0 0-1-15,-6 1-12 0,2-1-4 0,1 2-11 0,-1-2-9 16,0 5-4-16,3-2-13 0,-2 0-7 0,6 0-5 16,-2 0-5-16,3 2-8 0,-1 2-3 0,2-4-1 15,1 4-4-15,2 2-6 0,1-2 0 0,0 1 0 16,1 2-8-16,4-1-1 0,-1 3-2 0,5-1 2 15,-5-2-1-15,5 2-8 0,-1-2 4 0,2 4-1 16,-3-2-4-16,1-3 1 0,-1 2-2 0,-2-2-1 16,-1 2-3-16,-1-1 1 0,1-3-4 0,-1 1 3 15,-3-1 3-15,0 2-1 0,1-1-4 0,-2-2 0 0,-2 1 1 16,2 2 0-16,-3-2 2 0,3-1-2 16,-2 1-2-16,-1 1 2 0,2-3 2 0,-3 1-3 0,1 1 2 15,0-1 1-15,-1 0-3 0,-1 1-1 0,-1-3-2 16,-2 3-3-16,3-1-22 0,-3-1-37 15,-1-2-52-15,-2 1-54 0,-1 0-73 0,3-2-352 0,-2-2-642 16,1 1 284-16</inkml:trace>
  <inkml:trace contextRef="#ctx0" brushRef="#br0" timeOffset="7183.61">26497 7474 8 0,'0'0'115'0,"0"0"-10"0,0 0-12 16,0 0-3-16,0 0 5 0,0 0 4 0,0 0 0 15,0 0 7-15,0 0 4 0,0 0 4 0,0 0 1 16,-3 4 2-16,3-4-2 0,0 0-1 0,0 0-8 0,0 0-7 16,0 0-6-16,0 0-10 0,0 0-6 15,0 0-7-15,0 0-7 0,0 0-9 0,0 0-6 0,0 0-2 16,0 0-8-16,0 0 1 0,0 0-6 0,0 0-2 15,0 0-6-15,0 0-1 0,0 0 2 0,0 0-8 16,0 0-3-16,0 0 5 0,0 0-6 0,0 0-3 16,0 0 1-16,0 0-2 0,0 0-1 0,0 0 4 15,0 0 1-15,0 0 1 0,0 0-2 0,0 0 1 16,0 0 1-16,0 0 0 0,0 0-2 0,0 0 1 16,0 0 5-16,0 0-2 0,0 0-2 0,0 0 3 0,21-3-5 15,-15 3-1-15,-6 0-1 0,10 3-1 0,-2 0 1 16,-2-2-1-16,7-1 1 0,-3 1 17 15,3-2-2-15,0 2 0 0,4-2-1 0,2 1-3 0,1-1-5 16,0-1-2-16,-2 1 1 0,5-2 1 0,-1 3-6 16,-1-1-3-16,7 1 4 0,-2 0-3 0,3-1 0 15,-7 1-3-15,8 0 1 0,-1 0-2 0,1-1 1 16,-10 1-2-16,8-1 2 0,-7 0 1 0,7-2-6 16,-7 2 3-16,0 0-1 0,-1 1-2 0,1 0 2 15,7-2 0-15,-9 2-1 0,2 0 0 0,0-2 2 16,9-1 1-16,-10 3-5 0,8-2-3 0,-5 2 8 0,5-1-1 15,-6 1-3-15,-1-2 0 0,2 2 0 0,-2-1 3 16,1 1 0-16,6-2-3 0,0 2-1 0,0-1-2 16,-6 1 4-16,0 0 1 0,-2 0-2 0,2 0-4 15,0 0 4-15,-2 0 0 0,8-3 2 0,-7 3-2 16,8 3-1-16,-9-3 2 0,10-3 0 0,-2 3 0 16,-9 0-2-16,9 0 1 0,-6 3-1 0,5-3 2 15,-7 0-4-15,3-3 2 0,-1 3 2 0,0 0 0 0,-2 0-2 16,2 0 0-16,-2-1-1 0,1 1 2 0,0-3-2 15,1 5-1-15,0-4 3 0,-2 1 0 16,10 1-1-16,-2-1 2 0,0 1 0 0,-1 0 1 0,-6 1-2 16,5-1-1-16,4 0-1 0,-1 0 2 0,0-1 1 15,-4 1-2-15,1 0 2 0,2 1 0 0,-8-1 0 16,0-1 0-16,1 0 4 0,0-1 8 0,-3 1 0 16,1-2-1-16,-1 2-3 0,0-2 4 0,2 3-5 15,-7 0 4-15,5-1-4 0,-4 1-3 0,5-1-4 16,1-1 1-16,1 2 0 0,-3 0-3 0,2 2 5 15,1-2 0-15,-2 1-1 0,2 0 1 0,-1-1 0 0,-1 3-2 16,1-3 1-16,-3 0 0 0,0 1-2 16,2 2 3-16,0-2-2 0,-5 1-2 0,-1-2-6 0,0 1 5 15,0-1 1-15,1 1 5 0,-3-1-4 0,3 0 0 16,-1 1-1-16,1 2 1 0,-1-2 1 0,3-1-2 16,-1 3 2-16,-1-3-3 0,2 0 0 0,-2 1 3 15,-1-1-12-15,0 0 4 0,1 0 6 0,-4 0 3 16,3 0-1-16,-7 0-2 0,1 0-2 0,-1 0 6 15,-6 0-4-15,10-1-1 0,-10 1 4 0,8 0 0 16,-8 0-1-16,5 0-2 0,-5 0 2 0,8-3-5 16,-8 3-2-16,5 0 3 0,-5 0-2 0,0 0 5 0,6-2-1 15,-6 2 0-15,0 0 0 0,0 0-1 16,7 0 1-16,-7 0 3 0,0 0 10 0,0 0 4 0,0 0-1 16,4-3 6-16,-4 3-2 0,0 0-2 0,-2-5 2 15,2 5-4-15,0 0 3 0,0 0-4 0,-2-8-3 16,0 4 1-16,1 0-6 0,1 4 7 0,-4-7 0 15,2 2-2-15,-2 3 2 0,3-1 3 0,-2-1 0 16,2-2 0-16,-2 2 0 0,3-2 1 0,-1 0 0 0,0 0-4 16,1-3 2-16,0 0 1 0,-3-2-2 15,3 0 0-15,3-5 0 0,-3 0-3 0,0-4 2 16,1 1-4-16,-2-8-1 0,-2-3-3 0,1 2 2 0,-5-1-1 16,3-2 4-16,-3 2-2 0,0-5 6 0,1-1-5 15,-2 2 2-15,-1-1 11 0,4 3 2 0,-4-1 4 16,5 3 2-16,-1 0-3 0,-4 3-2 0,4 1-7 15,3 6 5-15,-1-1-5 0,3 4-3 0,-4-1 2 16,4 2-2-16,-2 3-4 0,2-2-5 0,-2 3 9 16,2 0-9-16,0-1-1 0,-1 1 1 0,-1-2-1 15,2 1 1-15,-2 0-2 0,-1 1-1 0,1 0 0 0,2-1-1 16,0 0-4-16,-2 0 1 0,-1 0-2 16,3 2 4-16,-2 0-1 0,2-1-2 0,-2 3 6 0,2 0-3 15,0 1 0-15,-2 0 0 0,0 2 1 0,2-1-7 16,-1-2 2-16,0 5 4 0,0 0 2 15,-1-3-6-15,0 1 4 0,0 3-2 0,2 2-1 0,-2-6-1 16,2 6-1-16,-1-5 3 0,1 5-3 0,-3-4 5 16,3 4-5-16,-1-4-1 0,1 4 8 0,-1-6-7 0,-2 4-1 15,3 2 0-15,-1-8 1 0,0 6-3 16,-2-1 7-16,0-1 4 0,0 0-7 0,0 1-1 16,-1-1 1-16,1 0 1 0,-1 2-1 0,0-1 4 0,0-2-1 15,0 2-2-15,0-1-8 0,0 2 4 0,-1-1 3 16,-2 2-1-16,3-2 1 0,0 1 2 0,-4-1-11 15,3 0 12-15,-4 2-3 0,3 0 4 0,-2-1-6 16,0 0 1-16,-3 1-4 0,-2-2 0 0,0 2 1 16,1 0 1-16,-4-4 0 0,-4 4-11 0,1-3 2 15,-1 3 11-15,1-2-3 0,0 1 1 0,1-1 0 16,-5 0-7-16,-4-1 0 0,7 4 3 0,-11-3-1 16,6 1 1-16,-3 2-1 0,-1 0-2 0,-1 0-6 15,2 2 1-15,-3-2 4 0,0 1-8 0,3-1 6 0,-4 0 1 16,3 1-6-16,-2 0 4 0,2-1 1 0,-3 2 2 15,-1-2 4-15,3-2-2 0,0 4 5 0,-1-2-5 16,0 0 1-16,-1 0 6 0,3 0-3 0,-4 0 2 16,1 2-5-16,2 1 2 0,0-2 2 0,-1 1 0 15,0 0 1-15,-2 1-4 0,4-2 1 0,-2 2-1 0,9-2 2 16,-6 0-7-16,8 2 9 0,-2-3 0 16,2 3-1-16,-3-2 1 0,2-1 2 0,-1 0-1 15,-1 1 3-15,2-1-2 0,-7 2 1 0,1-2-2 0,5 0-2 16,-5 0 5-16,-1 0 0 0,5 0-3 0,-5-2 1 15,1 2 1-15,4 0 1 0,3-1-2 0,-3 1 2 16,1 0 2-16,3-1-5 0,-3 1 1 0,-1 0-2 16,4 1 4-16,-3-2 1 0,3 2-3 0,0-1 1 15,-2 0 3-15,5 0-1 0,2 0-2 0,2-1 1 16,-2 1 1-16,3-1-4 0,-2 1 2 0,3-2 1 16,-2 2-3-16,-2 0 1 0,5 2 1 0,-2-2-1 15,-1 0-4-15,-1 2 6 0,-1-1-1 0,2 2 0 16,-2-1-7-16,1 0-3 0,-1 0 2 0,0-2 0 15,2 3-2-15,-2-1 1 0,1 0 0 0,-2-1-1 0,2 2 2 16,-3-2 0-16,3 0 1 0,0 1 1 0,0-2 2 16,-1 2 3-16,4-2 2 0,0 0-5 0,1 0 2 15,-3 3-2-15,3-3 4 0,0 0-9 0,1 1 7 16,0 1 2-16,-2-2 0 0,0 1 0 0,-1 0-1 16,2 1 5-16,-1-1-3 0,1-1 0 0,-4 1-6 15,3-1 4-15,1 0-1 0,0 0 0 0,-1 0 4 16,2 0-4-16,2 0 4 0,-2 0-1 0,-1 3 3 15,0-3-1-15,0 0-3 0,-3 0-1 0,1 0 4 16,1 1-1-16,-1-1-2 0,-1 1 0 0,-2-2 0 0,3 2 2 16,-2 1 1-16,-5-1-2 0,5 1 0 0,-1-2-3 15,1 2 0-15,-1-2 4 0,4 0-2 0,-3 1 4 16,-1-1 1-16,3 2-8 0,-1-2 7 0,1 0-4 16,-1 1-1-16,3 0 3 0,3-1-2 0,1 0 2 15,-2 3 1-15,7-3-4 0,-11 0 2 0,7 1 0 16,4-1 1-16,-8 3 3 0,8-3-4 0,-5 0 0 15,5 0-3-15,0 0 4 0,-5 1-1 0,5-1-1 16,0 0 1-16,0 0 0 0,0 0-4 0,-7 1 4 0,7-1-5 16,0 0 0-16,0 0 6 0,0 0-2 0,0 0 2 15,0 0 0-15,0 0 0 0,0 0 1 0,0 0 0 16,0 0-1-16,0 0 2 0,0 0-2 0,0 0-2 16,0 0 0-16,0 0 1 0,0 0-2 0,0 0 3 15,0 0 0-15,0 0-4 0,0 0 4 0,-4 3-2 16,4-3-1-16,0 0 1 0,0 0-1 0,0 0 0 15,-2 7 6-15,0-5-3 0,2-2 1 0,-1 4-1 16,1-4-1-16,-2 4-4 0,2-4 7 0,-5 5-3 16,5-1 1-16,0-4 2 0,0 8-2 0,-1-7-2 15,0 5 1-15,-1-1-1 0,2 1 2 0,0-2 2 0,0 2-7 16,0 0 5-16,-1 1-3 0,0 3-1 16,1 0 0-16,0 0 4 0,-3 1-4 0,7-1 2 0,-4 5-2 15,3-3 3-15,-1 2 0 0,-2 3-3 0,4-2 2 16,-1 2 0-16,0 0 5 0,0 2-2 0,0-1 3 15,0-2-5-15,0 1 2 0,-3 3-2 0,2 3 6 16,0-3-3-16,-2-1 2 0,0 6-2 0,0-4 0 16,1-2-3-16,0 1 2 0,1 4 2 0,-1-7-5 15,-1 4-1-15,2 4 5 0,0-8-1 0,3 2-1 16,-1 1 1-16,1-2-2 0,1 0 1 0,-1 2-1 0,2-2 3 16,2 0 0-16,-2 1 2 0,0-2-5 0,0 0-2 15,-3-1 2-15,-1-6-2 0,3 5 1 0,-2-3 3 16,-2 0 2-16,2-3 0 0,-2 2-5 0,0-1-3 15,-2-3 3-15,0 0 1 0,1 0-2 0,-1 1 3 16,0-2-4-16,0 0 2 0,0 0 0 0,2 0 5 16,-2 0-1-16,0-1 2 0,-2 1-7 0,2-2-5 15,-1 1 8-15,1 1-2 0,0-2-1 0,0 0 3 16,0 0 0-16,-2 1 2 0,2 0-2 0,0-2-1 16,0 2 5-16,0-5-3 0,0 5-1 0,2-3-1 0,-2-2-1 15,-2 6 3-15,2-6 0 0,0 7 1 0,0-7-1 16,0 4 2-16,0-1-5 0,0-3 1 0,2 9 0 15,-2-6 0-15,0 1-1 0,0 0 4 0,1 1-1 16,-1-5 0-16,2 7-1 0,0-6 0 0,-2-1-1 16,0 5-2-16,0-5 5 0,0 0-5 0,0 3 4 15,0-3-3-15,0 0 5 0,0 0-1 0,0 0-2 16,0 0 0-16,0 5-1 0,0-5 0 0,0 0 1 16,0 0-1-16,2 3 0 0,-2-3 0 0,2 2 0 15,-2-2-2-15,4 4 0 0,-4-4 3 0,0 0-13 0,6 4-24 16,-6-4-20-16,1 2-42 0,-1-2-43 0,0 0-41 15,8 0-102-15,-8 0-218 0,8-8-545 0,-3-2 241 16</inkml:trace>
  <inkml:trace contextRef="#ctx0" brushRef="#br0" timeOffset="8950.32">30569 6403 188 0,'0'0'189'0,"0"0"-21"0,0 0-11 16,0 0-12-16,0 0-10 0,0 0-11 0,0 0-14 15,0 0-6-15,0 0-11 0,0 0-2 0,0 0-5 16,0 0-1-16,0 0-6 0,0 0-9 0,0 0-2 15,0 0-5-15,0 0-8 0,0 0-2 0,0 0-10 16,0 0-2-16,0 0-4 0,-8 8-3 0,8-8-10 16,0 5 3-16,0-5-4 0,0 9 1 0,0-3 5 15,0 4-15-15,0-1-2 0,0 2-2 0,0 2-1 0,0 1 3 16,0 5 8-16,0-1 4 0,0 1 3 0,0 1-3 16,0-1-1-16,-4 1 2 0,3 6 0 15,-1 0 6-15,-1-2-3 0,3 1 1 0,-1-6-5 0,1 10-1 16,-3-4 0-16,3 5-4 0,0-1-1 0,0 0-1 15,-1-2-1-15,-1 2-4 0,2 0 2 0,-2 3-1 16,-2-3-4-16,4 0 0 0,-5 0 1 0,3 2-1 16,-2-2 1-16,1 1-3 0,-2 0-1 0,0-1 1 15,-1-2 1-15,2-2-3 0,1 1 2 0,-4 0-3 16,2-8 2-16,3 2-1 0,-2-6 1 0,2 3-1 16,1 0 0-16,-1-3-2 0,1-3 2 0,1 1-4 0,0-3 0 15,0 1 0-15,1-1-13 0,1-3-15 0,0 1-17 16,-1-1-16-16,3-1-18 0,-1 0-21 0,2-3-16 15,-1 1-17-15,0 0-27 0,-4-3-62 0,11-3-116 16,-6 0-365-16,3-1 163 0</inkml:trace>
  <inkml:trace contextRef="#ctx0" brushRef="#br0" timeOffset="10116.35">30535 6498 89 0,'0'0'169'16,"-2"-5"-5"-16,2 5-9 0,2-7-6 0,-2 4-10 0,0 3-5 16,3-6-10-16,-3 0-16 0,4 1-9 15,0 0-11-15,0 1-5 0,0-3-5 0,2 2-6 16,-1 0-11-16,0-2-3 0,-1 2-10 0,1-1-5 0,3 0-2 16,-3 4-5-16,-1-1-1 0,2-2-4 0,-2 2 0 15,3 0-1-15,-4 0 2 0,1 1 1 0,1 1-4 16,3-2-1-16,2-1-3 0,3 1-3 0,4-2-3 15,-3 5 0-15,5-3-2 0,-1 1-16 0,3-1 3 16,-3 2 2-16,1 1-3 0,3 0-2 0,-1 0 0 16,0 1 1-16,-2 0-1 0,-1-1-1 0,2 0 3 15,-8 2-1-15,2-1 1 0,-1 0-3 0,-1 0 1 16,-1 1 1-16,-2-2-1 0,-1 3-2 0,-1-3 1 16,-1 0-3-16,1 0 3 0,-7 0 0 0,10 2-2 15,-7 0 2-15,-3-2 1 0,0 0-2 0,6 0-2 0,-6 0 2 16,4 3-1-16,-4 2 2 0,3-3 1 0,-3-2-1 15,2 5-1-15,0 2 3 0,-1-1 0 0,0 1-3 16,-1 3 2-16,0 0-2 0,3 1 1 0,-2 2-3 16,3 4 5-16,-4-1 1 0,1 1 0 0,2 2 0 15,-1 5 1-15,-2 1-1 0,4 3-3 0,-1-1 1 16,-2 0 0-16,3 3 1 0,-2-1-1 0,2 3 2 16,1 0 2-16,-2 0 1 0,1 0 0 0,-1 0 2 15,4-5-1-15,-2 2 3 0,4 1-2 0,-4-1-1 16,0-4-1-16,0 3-2 0,2-1 5 0,-3 0-1 0,3-1 0 15,-3-1-5-15,2 2 5 0,-3-4-5 16,3 3 0-16,-6-6-1 0,4-1 1 0,-4-1 1 0,0 0 0 16,0 2-1-16,-2-1 0 0,0 0 1 0,-2-3 2 15,1 0-3-15,-1 1-2 0,0 0 1 16,1 0 0-16,-1-2-1 0,1-1 0 0,-1 3 2 0,1-6 1 16,0 5 1-16,0-2-2 0,-2 2-2 0,2 0 2 15,-1 2 0-15,3-1 1 0,0-2-1 0,-3-1-2 16,3 3 3-16,-2-2-4 0,2 1 1 0,-2-1 2 15,2-2-1-15,0-1 1 0,-2-3 0 0,1 3 0 16,2-4-5-16,-3 4 3 0,1-5 0 0,-1 3-1 16,0-2 2-16,1 2 1 0,-2-2-5 0,3 0 4 0,-2 1-4 15,1-1 4-15,-1 3-4 0,3 1 4 16,-2-6-2-16,2 4 1 0,0-5-2 0,0 1 3 0,-3 1 1 16,3-2-3-16,-1 0 0 0,1-1 4 0,-3 0-2 15,3-4 1-15,0 4-2 0,-1-1 0 0,1-3-1 16,-3 5-1-16,2-3 1 0,1-2-1 0,0 7 2 15,0-7-1-15,-5 3-1 0,5 1 0 0,-4-1 1 16,4-3-1-16,-4 5 0 0,2-2 1 0,-2 0-1 16,1 0 4-16,-2-2-3 0,0 2 2 0,-1 0-2 15,-1-1 1-15,1 0 0 0,-6-1 1 0,2 1-2 16,-1-1 0-16,-1-1 4 0,0 0 9 0,-1 1 13 16,-6 1 5-16,1-1 6 0,-2-1-4 0,3 1-4 15,-1-2 1-15,-3 1-3 0,2 1 2 0,1 0 0 16,-1-1 6-16,-3-1-8 0,2 0 2 0,-2-2-2 0,-1 2-3 15,3-3 6-15,-1 0-9 0,2 2 0 0,2-3 1 16,2 1-1-16,1-1-2 0,1-2 0 0,4-1-4 16,0-2 1-16,1-5-11 0,2 4-32 0,4-5-29 15,1 0-39-15,3-1-69 0,3-1-83 0,3 0-185 16,3-5-466-16,-2-4 207 0</inkml:trace>
  <inkml:trace contextRef="#ctx0" brushRef="#br0" timeOffset="10790.36">30497 6555 145 0,'0'0'177'0,"0"0"-4"0,0 0-8 15,0 0-9-15,0 0-10 0,2-5-10 0,-2 5-15 16,2-1-9-16,-2 1-12 0,0 0-8 0,0 0-13 16,0 0-6-16,0 0-10 0,0 0-5 0,0 0-5 15,2 12-4-15,-1-6-2 0,0 4-5 0,2 0 1 0,-1 0-1 16,0 2 6-16,0 3-3 0,-1 1-3 0,-1 2 2 15,4 0 1-15,-4 0-8 0,5 8-2 16,-2-1-8-16,-3-5 5 0,-2 8-7 0,6 0 3 0,-4 3-6 16,0-1 3-16,-4-1 1 0,3 4 1 0,-4-3 3 15,1 1 1-15,3 1-1 0,-3-3-4 0,2 3 1 16,-2-2 0-16,1 3-5 0,1-2 1 0,0-1 2 16,2 1-8-16,-2-1 2 0,2 0-8 0,-1 0 2 15,-2-1 3-15,-1-2-2 0,2-1-5 0,0 1 6 16,2-1-5-16,-1-1 4 0,-1-6-6 0,-2 9 1 15,4-8-1-15,-3-1 3 0,2 5-6 0,-2-6 4 0,2 1-1 16,0-4-1-16,-1 6-2 0,1-5-2 0,2 0 1 16,-1-6 1-16,2 4-3 0,-1-2 3 0,-1-3-3 15,4 1-2-15,-3-2 4 0,2-3-5 0,-2 2-6 16,0-1-7-16,-1-3-4 0,2 2-5 0,-1-1 0 16,0-1-4-16,-1-3-3 0,1 4-5 0,1-1-9 15,-2-3-11-15,5 0-19 0,-5 0-25 0,9 1-40 16,-9-1-59-16,9-3-181 0,-4-1-408 0,1 1 181 15</inkml:trace>
  <inkml:trace contextRef="#ctx0" brushRef="#br0" timeOffset="11286.54">30661 6917 134 0,'0'0'170'0,"-4"2"-16"0,4-2-7 0,0 0-9 0,0 0-11 15,0 0-1-15,0 0 1 0,0 0-6 0,0 0-1 16,0 0-5-16,0 0-1 0,0 0-3 0,0 0 3 16,0 0 2-16,0 0-6 0,0 0-5 0,0 0-8 15,11-8-4-15,-5 4-14 0,5 1-1 0,1 1-4 16,0-1-5-16,-1-1-13 0,9 1-1 0,-7 0-4 0,4 2-6 15,-1-2-8-15,3 2-1 0,-2 1-5 0,2 0-5 16,-6 0 1-16,2 1-7 0,-3-1 3 16,-1 4-3-16,0-4-1 0,-2 1-2 0,-1 1 0 0,-1 1-6 15,-2-3 2-15,1 0-2 0,-6 0 1 0,8 2-2 16,-8-2 0-16,6 2-3 0,-6-2-1 0,5 0-6 16,-5 0 1-16,0 0-16 0,0 0-17 0,6 3-24 15,-6-3-26-15,0 0-31 0,0 0-36 0,0 0-45 16,0 0-233-16,0 0-462 0,0 0 204 0</inkml:trace>
  <inkml:trace contextRef="#ctx0" brushRef="#br0" timeOffset="12152.31">30593 7374 11 0,'0'0'178'0,"-6"3"-21"0,3 1-5 0,3-4-18 15,-5 5-9-15,5-2-12 0,-4-1-12 0,4 3-9 16,0-5-12-16,0 7 2 0,0-7-7 0,0 5-3 15,0-5 2-15,3 4-1 0,-3-4 7 0,0 0-4 16,1 5 4-16,-1-5 6 0,0 0 2 0,-4 5 0 16,4-5-1-16,0 0-9 0,0 0-7 0,0 0-5 15,0 0-9-15,0 0-6 0,0 0-3 0,3 5-5 0,-3-5-6 16,1 5 0-16,2-5-3 0,2 3-3 0,0-1-5 16,0 1-6-16,4 1-1 0,4-2 1 15,6 2-3-15,3 0 0 0,-2 0-7 0,7-1-1 16,2 1 6-16,-7-3-9 0,5 4 1 0,1-2 2 0,0 2 3 15,-6-3 7-15,-3 0-1 0,3 0 1 0,-2 2-3 16,-2-3-1-16,1 1-4 0,-1 1 5 0,-5-1 1 16,0 0-2-16,-2-1 2 0,-2 1-3 0,3-2-1 15,-5 2-3-15,0-2 1 0,-2 2-3 0,-5-2 0 16,10 1-1-16,-6-1-3 0,-4 0 2 0,0 0-2 16,9 0-16-16,-9 0-20 0,0 0-26 0,5 3-29 0,-5-3-33 15,0 0-61-15,0 0-253 0,3-6-470 0,-3 6 208 16</inkml:trace>
  <inkml:trace contextRef="#ctx0" brushRef="#br0" timeOffset="13267.17">31553 6821 92 0,'0'0'147'0,"0"0"-11"0,0 0-2 0,0 0-8 0,6 1-7 15,-6-1-2-15,0 0-9 0,0 0-3 0,3 3-7 16,-3-3-3-16,0 0-1 0,0 0-3 0,0 0-5 15,0 0-2-15,0 0-3 0,0 0-2 0,0 0-6 16,0 0-4-16,4 3 0 0,-4-3-6 0,0 0-1 16,0 0-2-16,0 0-2 0,0 0-3 0,0 0-3 15,0 0-1-15,0 0-8 0,0 0-3 0,0 0-4 16,1-11 0-16,0 9-5 0,-1 2-6 0,2-5 2 16,-2 5-3-16,0-7-3 0,-2 4-3 0,1-2-2 15,0 0-3-15,-3 1-1 0,1-1-1 0,1-2 2 16,-3 4-3-16,0-3 2 0,-1 1-3 0,0-3-7 0,0 4 2 15,-3-4 5-15,0 5-5 0,0-3-1 0,-1 0 1 16,1 1 1-16,0 0-13 0,-4-1 2 0,-4 0-2 16,-2-1 1-16,2 3 2 0,-2-1-2 0,0 2 4 15,0-3-1-15,0 3 0 0,0 0 0 0,2 1 1 16,2-1 0-16,1 1 2 0,-3-1 0 0,4 1 1 16,4 0 0-16,-5 2-1 0,5-3 1 0,0 2-1 15,1 2 3-15,1-2-3 0,1 1 0 0,6 0 0 16,-11-1-2-16,11 1 2 0,-10 0-1 0,10 0 1 15,-9 0 0-15,9 0 1 0,-6 1-1 0,6-1-1 16,0 0 4-16,-10 0-2 0,10 0 0 0,0 0 0 16,0 0-2-16,-8 0 1 0,8 0 1 0,0 0-1 0,0 0 1 15,0 0 2-15,0 0 0 0,0 0-1 0,0 4 1 16,0-4 0-16,0 0-4 0,0 0-19 16,7 7-29-16,-7-7-36 0,4 2-39 0,-4-2-48 0,0 0-211 15,0 0-416-15,13-4 184 0</inkml:trace>
  <inkml:trace contextRef="#ctx0" brushRef="#br0" timeOffset="13716.26">31217 6602 108 0,'0'0'156'0,"0"0"-12"0,0 0-14 16,0 0-15-16,0 0-5 0,0 0-11 0,0 0-1 0,0 0-1 16,0 0-2-16,0 0-1 0,0 0-2 0,0 0-2 15,0 0-4-15,0 0-1 0,0 0-5 0,0 0-5 16,0 0-8-16,0 0-2 0,-3-3-8 0,3 3-5 16,0 0-4-16,0 0-3 0,0 0-5 0,0 0-5 15,0 0-4-15,0 0-1 0,0 0-8 0,0 0 1 16,0 0-3-16,-12 4-4 0,8 0-1 0,4-4-2 15,-10 3-1-15,3 1 0 0,3-1 2 0,-3 0-4 16,1 1-3-16,-2-1 1 0,0 2 0 0,0-1-2 0,0 1-1 16,2-1 0-16,0 1-1 0,1-2 1 15,0 2-2-15,-1 0 4 0,1-1-2 0,2 0-1 16,-1 0-2-16,1 0 3 0,2 1-2 0,0-3 0 0,1-2 2 16,-2 5 1-16,2-5 7 0,3 4 5 0,1 0-1 15,0-3 0-15,3 2-2 0,0-2-2 0,2 3 1 16,-2-2-5-16,1 1 1 0,3-1-1 0,-2 1-3 15,-1-1 1-15,0 0-3 0,-3 0-4 0,1 2-23 16,1-4-33-16,-3 3-43 0,0-2-64 0,0 1-218 16,-4-2-412-16,0 0 182 0</inkml:trace>
  <inkml:trace contextRef="#ctx0" brushRef="#br0" timeOffset="18518.25">31135 6907 1 0,'0'0'128'0,"0"0"-7"0,0 0-16 0,0 0-12 15,-7-1-2-15,7 1-19 0,0 0 2 0,0 0-5 16,0 0-8-16,0 0 2 0,0 0-8 0,0 0 3 16,0 0-4-16,0 0 0 0,0 0-7 0,0 0-2 15,0 0-8-15,0 0-4 0,0 0-3 0,0 0-2 16,-6-2-4-16,6 2-6 0,0 0 5 0,0 0-8 0,0 0 1 16,0 0-1-16,0 0-4 0,0 0-1 0,0 0-1 15,0 0-1-15,0 0 0 0,-2 7 4 0,2-7-7 16,0 0 4-16,-4 3-1 0,4-3-2 0,0 0-2 15,0 0 0-15,-4 2-4 0,4-2 6 0,0 0-1 16,-5 5-1-16,5-5 0 0,0 0-2 0,-10 0-2 16,10 0 1-16,-7 1 4 0,2-1-1 0,-2 2-1 15,-1-2-18-15,-5 0 5 0,2 0-16 0,-3 0-11 16,-6-3 1-16,1 2-5 0,-2-3-5 0,1 3-6 16,-9-3-11-16,0 0-14 0,0 3-16 0,1-3-8 15,-1 0-60-15,0 1-173 0,-3-3 77 0</inkml:trace>
  <inkml:trace contextRef="#ctx0" brushRef="#br0" timeOffset="19809.88">31732 6898 123 0,'0'0'127'0,"0"0"-9"15,0 0-16-15,0 0-4 0,0 0-5 16,0 0-6-16,-5 1-9 0,5-1-5 0,0 0-4 0,0 0 0 16,0 0 3-16,0 0-6 0,0 0-1 0,0 0 4 15,0 0-1-15,0 0-4 0,0 0-5 0,0 0-5 16,0 0-7-16,-3-9-4 0,3 9-1 0,-4-2-1 15,4 2 0-15,-4-4 0 0,3 2 4 0,1 2 7 16,-2-7-3-16,-1 5 1 0,3 2-2 0,-5-7-4 16,4 2-1-16,1 5 1 0,-3-3-1 0,2-1-6 15,1 4-4-15,-5-5-4 0,2 2-2 0,2-1-1 16,-2 1-4-16,2-2-2 0,1 5-3 0,-4-5 0 0,3 1-2 16,-2 1-2-16,1 1-1 0,-3-3-1 15,2 1 0-15,-2-2-4 0,1 4 0 0,-1-3 1 0,1 1-3 16,-2 0-1-16,2 0 0 0,0 1-1 0,-1-1 0 15,-3 2 0-15,3-4 0 0,-7 2-2 0,5-1 0 16,-4 0 0-16,1 2 1 0,-1-1 2 0,1 1-3 16,-3-4 1-16,3 4 1 0,-1 0-1 0,2-1 1 15,1-1-1-15,-1 1-3 0,0 0 3 0,3 2-1 16,-2-2-2-16,3 1 1 0,-3 1-2 0,2-1 1 16,-2 0 2-16,0 2-2 0,-2-2 1 0,1 2-2 15,-1-1 2-15,-3 1-1 0,2 0 3 0,-1-1-1 0,-2 2-1 16,-2-1 1-16,-4 1 2 0,1 0-3 15,3-1 2-15,-2 1 1 0,-4 0-3 0,7 2-2 0,2 0 3 16,-4-1-1-16,0 1 0 0,2-1 1 0,3 0-3 16,-4 2-1-16,3-2 2 0,1-1 0 0,2 3 3 15,-3-2 0-15,4 1-2 0,1 1 0 0,2-2 0 16,-2 2 0-16,3-1 1 0,1-1-3 0,0 0 1 16,4-1 1-16,-6 1 1 0,6-1 0 0,-5 2-1 15,5-2 2-15,-5 2-4 0,5-2 3 0,0 0-10 16,-4 2-16-16,4-2-18 0,0 0-26 0,0 0-33 15,0 0-42-15,0 0-49 0,0 0-142 0,0 0-362 16,0 0 160-16</inkml:trace>
  <inkml:trace contextRef="#ctx0" brushRef="#br0" timeOffset="20382.95">31241 6616 166 0,'0'0'180'0,"0"0"-16"0,0 0-7 0,0 0-12 15,9-9-9-15,-9 9-8 0,0 0-8 0,0-5-8 0,0 5-9 16,0-5-5-16,0 5-8 0,0-4-9 16,0 4-5-16,0 0-10 0,4-4-8 0,-4 4-6 0,0 0-5 15,0 0-6-15,0 0-3 0,0 0-6 0,0 0-3 16,0 0 0-16,0 0-3 0,0 0-4 0,0 0-3 16,0 0-3-16,0 0-1 0,0 0-1 0,0 0-2 15,0 0-4-15,0 0 2 0,0 0-6 0,0 0 3 16,0 0 1-16,0 0 0 0,0 0-2 0,0 0-1 15,0 0 1-15,-19 8-3 0,11-5 0 0,-2 1 1 16,-2 2-2-16,3 0 2 0,-1-1-2 0,1 1-1 16,-2 1 3-16,-1-1-2 0,-1 2 1 0,3-2-3 15,-1 2 4-15,-1-3-2 0,2 2-1 0,0-2 3 16,1 2-1-16,1-1-3 0,1-2 0 0,0 0-1 16,5 1 2-16,-1-1-1 0,-1 2 0 0,3-3 4 0,0 2 9 15,1 0 9-15,1 1 7 0,0 0 6 0,4-1-4 16,2 2 0-16,3-3-1 0,-1 2 0 0,0-1-3 15,1 2-3-15,3-2-2 0,0-1-2 0,-2 1-1 16,-1-2-2-16,-1 2-3 0,-2-1-2 0,0-1 1 16,-2-2-2-16,1 2-1 0,-3 1-2 0,1-3 1 15,2 2-4-15,-2-1 2 0,0 2-13 0,-2 0-25 16,0 0-24-16,-1 1-34 0,-1 3-50 0,0-1-63 16,0-1-182-16,0 0-414 0,-1 3 184 0</inkml:trace>
  <inkml:trace contextRef="#ctx0" brushRef="#br0" timeOffset="23575.5">29795 7052 98 0,'0'4'118'0,"0"-4"-3"15,0 0-6-15,0 0-15 0,0 0-3 0,0 0-6 16,0 0-7-16,0 0-7 0,0 0-2 0,0 0-3 15,0 0-9-15,0 0-3 0,0 0-2 0,0 0-2 0,0 0-5 16,0 0 3-16,0 0-9 0,0 0-4 0,0 0 6 16,0 0-9-16,0 0 7 0,0 0-9 0,0 0 6 15,0 0-1-15,0 0 1 0,0 0-4 16,0 0 3-16,0 0-2 0,0 0-1 0,0 0 2 0,0 0 1 16,0 0 2-16,0 0-5 0,0 0-11 0,0 0 7 15,0 0-1-15,0 0-6 0,0 0-1 0,0 0-1 16,0 0-3-16,0 0 0 0,0 0-5 0,0 0 3 15,0 0-3-15,0 0-1 0,0 0-1 0,0 0 0 16,0 0-3-16,0 0 0 0,0 0-1 0,0 0 4 0,0 0-6 16,-8-11 1-16,8 11 0 0,0-5-1 0,0 5 2 15,0 0-2-15,0-5-3 0,0 5 6 0,-1-7-4 16,1 7 1-16,1-5-1 0,-1 5-4 0,0-6 1 16,1 4 3-16,1-3-2 0,-2 5 5 0,1-7-5 15,0 3 3-15,2 1 0 0,-2-2-2 0,0 1-7 16,0 1 6-16,1-2 0 0,-2 5 0 0,1-8-1 15,-1 4 0-15,1-1 0 0,1 0 0 0,-1 1 2 16,1 0-2-16,0-1 2 0,-2-1 1 0,1-1-2 16,3-3 3-16,-2 1-1 0,2-1 4 0,2-2 0 0,-2 6 0 15,-1-7-1-15,1 3-3 0,2-2 2 0,-1 4-1 16,1-1 2-16,0-2 1 0,0 2 2 16,-1 0-3-16,3 0-1 0,-3 1 2 0,0 1 1 0,0-1-1 15,0 1-4-15,-1 2 3 0,1-4 2 0,4 2-1 16,-5 1 0-16,1 1 0 0,0-3 1 0,3 4 2 15,1-1 2-15,-4 0-2 0,4-1-5 0,-1 1 1 16,2 0-3-16,-4 2 4 0,1-1-2 0,2-1 1 16,1 1-2-16,-1 0 0 0,0 1 0 0,2-1-1 0,0 2 1 15,-2-1-1-15,1-1 1 0,1 3-3 16,-6-2 5-16,7 2-4 0,-3-3 0 0,-3 4 1 0,3-3-1 16,-3 2 1-16,2 0-2 0,-3 0 3 0,0-1-2 15,3 1-3-15,-2-1 3 0,-2 2 1 0,-4 0-3 16,8-2-1-16,-4 2 3 0,-4 0 2 0,0 0 2 15,5-3 3-15,-5 3-2 0,0 0 3 0,0 0-1 16,6 0-2-16,-6 0-1 0,0 0 1 0,0 0-4 16,0 0 2-16,0 0-2 0,0 0-2 0,7 3 0 15,-7-3 1-15,0 0-2 0,0 0 3 0,0 0-1 0,0 0 2 16,0 2-2-16,0-2 1 0,0 0 0 0,0 0 1 16,0 0-3-16,-2 7 1 0,2-7 1 15,0 0-7-15,0 0 4 0,0 4-2 0,0-4-4 16,0 0-3-16,0 0-2 0,0 0-4 0,0 0 0 0,0 0-9 15,0 0-14-15,0 4-6 0,0-4-17 0,0 0-16 16,0 0-25-16,0 0-43 0,0 0-174 0,0 0-346 16,0 0 154-16</inkml:trace>
  <inkml:trace contextRef="#ctx0" brushRef="#br0" timeOffset="24208.93">30030 6583 26 0,'0'0'165'0,"0"0"-19"0,0 0-8 0,0 0-13 15,0 0-9-15,0 0-8 0,-7-2-10 0,7 2-7 16,0 0-4-16,0 0-2 0,0 0-5 0,0 0-4 16,0 0-9-16,0 0 0 0,0 0-4 0,0 0-6 15,0 0-2-15,0 0-7 0,0 0-3 0,0 0-2 0,0 0-6 16,0 0-11-16,0 0 5 0,0 0-1 0,0 0-6 16,0 0-1-16,0 0 2 0,0 0-6 0,0 0 4 15,0 0 2-15,0 0 0 0,0 0 3 0,0 0 2 16,18 2 0-16,-13 0-2 0,1 1 3 0,3-3-5 15,2 1-4-15,-1 0-1 0,3 1 0 0,-2 1-5 16,2-3 2-16,1 2-3 0,-1-1-2 0,-4 0-2 16,5 0 0-16,-5 1-5 0,-1-2-3 0,-1 1 6 15,-3 0-4-15,3 2 2 0,-7-3-1 0,7 0-2 0,-7 0-6 16,7 2 7-16,-7-2-4 0,6 1 4 16,-6-1-4-16,0 0-1 0,5 1 2 0,-5-1 0 15,4 1-2-15,-4-1 1 0,0 0 1 0,4 3 1 0,-2-1-3 16,-2-2-5-16,4 3 10 0,-4-3-5 0,3 6 1 15,-1-4 1-15,-2-2 0 0,4 6-9 0,-3-4 8 16,1 0-2-16,-1 3 1 0,0-2-2 0,-1-3 5 16,1 7-5-16,-1-2 2 0,0-1-8 0,0-1 10 15,-2 2 1-15,1-1 0 0,-2 1-1 0,-1 0-1 16,1 0 2-16,0-1-2 0,-1 2 1 0,2-2 0 16,-2-1 1-16,1 1-2 0,-1 1-1 0,0-3-1 15,1 2 4-15,0-2-1 0,-1 0-1 0,4-2 2 0,-4 6 1 16,2-5-2-16,-1 1 0 0,3-2-1 15,-2 4 2-15,2-4-4 0,-4 2 2 0,1 1-4 0,3-3 0 16,-6 5-15-16,5-3-36 0,1-2-36 0,-4 2-53 16,3 2-220-16,1-4-393 0,-3 3 174 0</inkml:trace>
  <inkml:trace contextRef="#ctx0" brushRef="#br0" timeOffset="25382.01">29737 7202 144 0,'0'0'155'0,"-10"-2"-12"16,10 2-7-16,0 0-13 0,0 0-6 0,0 0-9 15,0 0-10-15,0 0-4 0,0 0-7 0,0 0-6 16,0 0-2-16,0 0-3 0,0 0 1 0,0 0-1 16,0 0-5-16,0 0-2 0,0 0-1 0,0 0-5 0,0 0-5 15,0 0-3-15,1-8-6 0,-1 8-7 16,0 0 0-16,0-4-1 0,0 4 0 0,0 0-2 0,-5-4-2 16,5 4-6-16,0-6-1 0,-1 2-1 0,1 4-1 15,-3-4-9-15,3 0 0 0,0 4 4 0,0-5-5 16,0 5 2-16,3-7-1 0,-6 2-2 0,3 0-2 15,3-1-2-15,-2 0-3 0,-1-1 0 0,3-3 0 16,-1 1-1-16,1-2 0 0,2 0-3 0,-1-3-3 0,2-2 0 16,-1 1 0-16,-1-1-1 0,10 1 0 15,-5-4-1-15,4-3 4 0,-2 8-4 0,0-3 2 0,2-5-7 16,-2 7 8-16,0 0-2 0,3-2-2 0,-3 4 1 16,0 1 1-16,3-1-1 0,-1 4 2 0,-3-1-1 15,-1 0-4-15,5 1 0 0,-2 1 5 0,-2-1 0 16,1 4-4-16,1-2 2 0,-3-1-6 0,2 4 5 15,-2-1-1-15,3-2 4 0,0 3-2 0,1 0-1 16,-2-2-2-16,1 4 9 0,-3-2-6 0,5 1 3 16,-5 3-5-16,-1 0 2 0,-3-2 2 0,4 2 1 15,-3-2-3-15,1 2 0 0,-1-1 2 0,1 0 0 0,-7 1-4 16,11 0-1-16,-6 1 4 0,-5-1-3 16,9 1 3-16,-9-1-3 0,8 0 0 0,-8 0 0 0,5 4 0 15,-5-4 2-15,5 1 1 0,-5-1-4 0,3 2 2 16,-3-2 0-16,0 0 0 0,0 0-1 0,3 3 0 15,-3-3 2-15,0 0-3 0,0 0 2 0,0 0 1 16,4 2 1-16,-4-2 0 0,0 0-2 0,0 0 1 16,0 0 0-16,0 0 1 0,0 0-1 0,0 0-5 15,0 0-12-15,0 0-18 0,0 0-25 0,0 0-29 16,0 0-34-16,0 0-57 0,-7-12-183 0,4 9-390 16,-1-1 173-16</inkml:trace>
  <inkml:trace contextRef="#ctx0" brushRef="#br0" timeOffset="25916.48">30046 6627 27 0,'-7'-1'124'15,"7"1"-7"-15,0 0-11 0,0 0 5 0,0 0-5 0,-5-2-10 16,5 2-9-16,0 0-6 0,0 0-6 0,0 0-7 16,0 0-4-16,0 0-3 0,0 0-6 0,0 0-4 15,0 0-2-15,0 0-3 0,0 0-8 0,0 0-1 16,0 0-5-16,0 0-1 0,12-8-4 0,-8 7 2 16,1 0-8-16,-5 1 8 0,9-3 1 0,-1 2-1 15,-2 0 2-15,-1-1-3 0,3 2 2 0,2-3 4 16,-1 1-5-16,0 2 0 0,-1-2 1 0,-1 2 0 15,1 0-5-15,-3-1-2 0,2 1 1 0,-7 0-1 16,11 0-1-16,-7-1 2 0,-4 1-2 0,0 0-1 16,10 0-8-16,-6 1 3 0,-4-1-1 0,8 1-9 15,-8-1 6-15,0 0-1 0,5 2-2 0,-5-2-2 0,4 2 3 16,-3 1-4-16,2 0 2 0,-3-3 1 16,1 4-3-16,-1-4 8 0,0 6-2 0,0-6 0 0,1 7 3 15,0-3-3-15,-1-1 4 0,0 1-7 0,3 1 1 16,-2-2 1-16,1 1-1 0,-1 0 3 0,-1 2 2 15,2-1 1-15,0 0 0 0,-2 0 2 0,2-1 2 16,-2 3-2-16,0-2 2 0,0 0-1 0,0 2 2 16,-2-1 3-16,-1 1 0 0,1 1-3 0,-2 2 2 15,-1-1-6-15,-2 0 4 0,2 0-3 0,-4 0-2 16,4-1 1-16,-3 2-2 0,3-2-3 0,-5 1-3 0,6 1 1 16,-5 0 0-16,0 3 1 0,0-2-1 0,3-1-11 15,-2 1-34-15,1 1-45 0,0-5-61 0,-2 3-105 16,2-3-126-16,-1 2-403 0,0-2 178 0</inkml:trace>
  <inkml:trace contextRef="#ctx0" brushRef="#br0" timeOffset="29438.93">28541 7947 70 0,'0'0'181'15,"3"3"-10"-15,-3-3-15 0,0 0-8 0,4 3-7 16,-4-3-15-16,3 4-9 0,-1 0-5 0,-2-4-11 15,3 3-6-15,-3 0-10 0,0-3-6 0,2 5-7 16,0-3-6-16,-2-2-4 0,0 6-3 0,2-4-9 16,-2-2-4-16,1 4-1 0,0-1-6 0,-1-3 0 15,0 0-3-15,0 0 0 0,1 2 1 0,-1-2 4 0,0 0 0 16,0 0 2-16,0 0 5 0,0 0 2 0,0 0-1 16,2 5 1-16,-2-5-2 0,0 0 2 0,0 0-3 15,0 0-3-15,0 0-4 0,0 0-4 0,0 0-5 16,0 0-2-16,0 0 0 0,-4-13-5 15,4 13-1-15,-1-3 1 0,1 3-4 0,-2-6-3 0,2 4-3 16,0 2 3-16,2-7 1 0,-2 4-3 0,1-3 5 16,-1 1-2-16,0-1 1 0,1 1-5 0,-1-2 1 0,1-1-3 15,-1 0-1-15,0-1-2 0,-1-3-2 0,1 1 1 16,0-2-2-16,0-3-3 0,-1 1 2 0,1-2 1 16,0-3-3-16,4 2 4 0,-6-1-1 0,4 1-3 15,-2 1-1-15,0 0 1 0,2-2-2 0,-2 3 2 16,0 1-3-16,0 3 4 0,2-3 0 0,0 5-1 15,-2-2 0-15,0 3-3 0,0-2 2 0,0 1-2 16,1 2 0-16,-1 0-3 0,-1 1 5 0,1 0 0 16,0 0-2-16,0-1-2 0,0 3 3 0,0-2 0 15,0 2 1-15,0 1-3 0,0-3 3 0,1 1-1 16,-1 1 2-16,-1 2-5 0,2-4 0 0,-1 3 1 0,-1-1 0 16,1 5 2-16,0-9-3 0,1 6 2 15,-1-1-1-15,2 1 4 0,-2 3-4 0,-2-8 2 0,2 8-2 16,-1-6 3-16,1 6-2 0,0-4 3 0,0 4-3 15,0 0-1-15,0 0 0 0,0-2 0 0,0 2 0 16,0 0-1-16,0 0-1 0,0 0 2 0,-2-5 2 16,2 5-4-16,0 0 5 0,0 0-4 0,0 0 0 15,0 0-4-15,0 0 6 0,0 0 0 0,0 0 0 0,0 0-1 16,0 0 2-16,0 0-3 0,0 0 2 16,0 0 1-16,0 0-2 0,0 0-2 0,0 0 4 15,0 0 0-15,0 0 2 0,0 0-2 0,0 0 1 0,0 0 2 16,0 0-1-16,0 0-3 0,0 0-1 0,0 0 2 15,0 0-2-15,-4-2 0 0,4 2 3 0,0 0-1 16,0 0-3-16,0 0 5 0,0 0-1 0,0 0-1 16,0 0-2-16,0 0 1 0,0 0 0 0,0 0 1 15,0 0-2-15,0 0 1 0,0 0 0 0,0 0 0 16,0 0 1-16,0 0 1 0,0 0-1 0,0 0-1 16,0 0 2-16,0 0-2 0,0 0-1 0,0 0 3 15,0 0-2-15,0 0 2 0,0-5-2 0,0 5-3 16,0 0 2-16,0 0 0 0,0 0 0 0,0 0 1 0,0 0-2 15,0 0-1-15,-13 5 2 0,7-2 0 0,0 1-3 16,3-2 3-16,1 2 1 0,-5 0-3 0,1 3-1 16,3-4 7-16,-2 1-4 0,0 1 2 0,1 0-1 15,-2 0-1-15,4-2 1 0,-1 1 1 0,-1 1-2 16,2-4 1-16,-2 2-5 0,4-3 4 0,-2 3 1 16,2-3 2-16,-4 5-1 0,4-5-3 0,-1 3 3 15,1-3-2-15,-3 1 3 0,3-1 3 0,0 0-4 16,0 0 2-16,0 0 3 0,0 0-3 0,0 0-1 15,0 0-2-15,0 0 2 0,0 0 1 0,0 0 1 16,0 0-2-16,4-12-2 0,-2 10 0 0,-2 2 2 0,4-7 1 16,-2 5 3-16,1-1-3 0,-2-1-1 0,1 1-3 15,0-2 1-15,0 0 0 0,-1 2 3 0,1-1 0 16,0-1-4-16,-1 1 1 0,0-2 3 0,2 2-3 16,-2-1 0-16,2 0-3 0,-3 1 5 0,2 0-1 15,0 0-1-15,-1-1 0 0,3-2-3 0,-3 5-1 16,0-1 5-16,2-2-2 0,-2 1-6 0,-1 4 9 15,1-5-1-15,-1 2-1 0,0 3 0 0,2-4 2 0,-2 4-4 16,1-5 4-16,-1 5-2 0,1-5 0 0,-1 5 1 16,0 0-2-16,0 0 3 0,0 0-1 0,1-2-2 15,-1 2 2-15,0 0-1 0,0 0-1 0,4-2 2 16,-4 2-2-16,0 0 2 0,0 0 1 0,2-6-1 16,-2 6-1-16,0 0 0 0,0 0-3 0,3-1 4 15,-3 1-2-15,0 0 2 0,0 0-2 0,0 0 1 16,4-1 2-16,-4 1-4 0,0 0 0 0,0 0 1 15,0 0 1-15,0 0 0 0,0 0 0 0,0 0 1 16,0 0-3-16,0 0 0 0,7-3 2 0,-7 3 1 16,0 0-3-16,0 0-2 0,0 0-3 0,0 0 7 0,0 0-2 15,3 10 3-15,-3-10-2 0,2 3 0 0,0-2-1 16,-2-1 0-16,5 3 1 0,-3 0 2 16,0 2 0-16,2-1-2 0,-3-1 1 0,6 1 3 0,-4 1-6 15,1-1 5-15,0 0-3 0,1-2 1 0,1 3 0 16,2-1 3-16,-4 2-3 0,1-2-1 0,0 1-3 15,3-2 6-15,-3 2 2 0,4-3-2 0,-4 2-1 16,6 0-1-16,-4 1-2 0,-1-2 5 0,0 0-2 16,-2 0 0-16,-2-1 0 0,2 0 1 0,-4-2-2 15,5 3 0-15,0-2 4 0,-5-1-5 0,4 3 1 0,-3 0 1 16,-1-3 0-16,0 0-1 0,3 3 0 0,-1-1 1 16,-2-2-2-16,0 0 3 0,0 0-2 0,5 2 3 15,-5-2-2-15,0 0-2 0,0 0 4 0,0 0-3 16,0 0-2-16,0 0-14 0,0 0-27 0,0 0-33 15,0 0-31-15,0 0-37 0,0 0-48 0,0 0-253 16,0 0-482-16,0 0 214 0</inkml:trace>
  <inkml:trace contextRef="#ctx0" brushRef="#br0" timeOffset="43591.05">26191 7736 32 0,'0'0'75'0,"-4"4"4"15,4-4-17-15,-2 5 2 0,-2-1-6 0,4-4-11 16,-2 3 1-16,2-3-3 0,-2 6-2 0,0-3-2 0,2-3 3 15,-2 3-4-15,2-3 0 0,-2 2 5 0,2-2-3 16,0 0-6-16,-2 3 4 0,2-3 7 0,0 0-8 16,0 0-7-16,-3 5-3 0,3-5-2 0,0 0-5 15,0 0 1-15,0 0-3 0,0 0-6 0,0 0 3 16,0 0 6-16,0 0-1 0,0 0 11 0,0 0 5 16,0 0 5-16,0 0 4 0,0 0 0 0,0 0 4 15,0 0 6-15,0 0-3 0,0 0 4 0,0 0-4 0,0 0-1 16,3-16-2-16,-1 11 0 0,0-2-5 0,2 2 2 15,0-4-4-15,4 1-5 0,-1-1-2 16,1 0-2-16,3-4-4 0,1 1-2 0,1 1-3 0,-2-2-4 16,5 3-3-16,-4-1-2 0,2 0-1 0,0 2-3 15,1 0 2-15,-6 1-4 0,2 3 0 0,-2-3 0 16,-3 1-3-16,4 2 1 0,-2 1-1 0,-3-1 0 16,0 1-2-16,1 1-1 0,-1 2-1 0,-3 0-2 15,-2 1 0-15,5-3 0 0,-5 3-1 0,5-1 3 16,-5 1-4-16,0 0 0 0,4-3 1 0,-4 3-2 15,0 0-2-15,0 0 3 0,0 0-3 0,0 0 1 0,0 0-18 16,0 0-12-16,0 0-21 0,0 0-22 0,0 0-22 16,8 4-31-16,-8-4-40 0,0 0-130 0,0 0-321 15,0 0 143-15</inkml:trace>
  <inkml:trace contextRef="#ctx0" brushRef="#br0" timeOffset="43905.64">26434 7563 11 0,'0'0'107'16,"0"0"-8"-16,0 0-2 0,0 0-4 0,0 0-1 16,0 0 5-16,0 0 5 0,0 0-1 0,0 0 0 15,0 0-1-15,0 0-8 0,0 0-8 0,0 0-5 16,0-11-3-16,1 8-5 0,-1 3-10 0,5-5-3 15,-5 5 2-15,4-4-8 0,0 4-5 0,-4 0 1 16,5-4-6-16,-5 4 1 0,4-1-1 0,-4 1-1 0,0 0-3 16,2-4-1-16,-2 4-9 0,0 0-4 15,0 0-2-15,0 0-4 0,0 0-1 0,0 0-3 16,0 0-2-16,0 0 2 0,0 0-4 0,0 0 0 0,0 0-2 16,0 0 2-16,3 8-3 0,-3-8-7 0,-4 9-20 15,-1-4-39-15,4 0-54 0,-3 2-217 0,0-2-356 16,0 2 159-16</inkml:trace>
  <inkml:trace contextRef="#ctx0" brushRef="#br0" timeOffset="51616.18">25914 9276 25 0,'-1'-3'130'0,"1"3"-7"16,-2-4-7-16,2 4 3 0,-1-4-11 0,1 4-1 15,-4-4-13-15,4 4-5 0,0 0-8 0,0 0-3 16,-1-7-8-16,1 7-8 0,0 0-6 0,0 0-6 16,0 0-7-16,0 0-3 0,0 0-4 0,0 0-5 15,-1-3-3-15,1 3 0 0,0 0-3 0,0 0-4 0,0 0-2 16,0 0 1-16,0 0 1 0,0 0 6 16,0 0 0-16,0 0 5 0,0 0 2 0,0 0 5 0,0 0-2 15,0 0 2-15,0 0 1 0,0 0-3 0,0 0 1 16,0 0-4-16,0 0 1 0,0 0-1 0,0 0 0 15,0 0 2-15,0 0 1 0,0 0-5 0,0 0-2 16,0 0-1-16,0 0 2 0,-3-4-1 0,3 4 0 0,0 0-2 16,0 0 0-16,0 0-1 0,3-4 0 0,-3 4 1 15,0 0 5-15,0 0-1 0,0 0 0 16,0 0 2-16,0 0-1 0,0 0-3 0,1-5-4 0,-1 5 0 16,0 0-4-16,0-6-2 0,0 6-1 0,0 0-3 15,0 0-3-15,0-2 3 0,0 2-4 0,0 0-1 16,0 0-2-16,0 0-4 0,0 0 0 0,0 0 1 15,0 0-7-15,0 0 3 0,0 0-2 0,0 0 4 16,0 0-3-16,-3 14 6 0,3-6 9 0,-1 1-4 16,0 1 2-16,0 4-3 0,-1-2-1 0,-2 3-2 15,3 0 1-15,-1 1-3 0,-1 1 1 0,-1 3-2 0,2-1-1 16,-2-2 2-16,-1 7-1 0,2-6-1 16,2 5 3-16,-2-4-3 0,1-1 2 0,-1 2-4 0,-1-3-2 15,2 0 6-15,-1-1-4 0,1 0-1 0,-2-1 4 16,3-1-5-16,-2-4 3 0,2 3 0 0,-2-1-1 15,3-2-2-15,-2-1 0 0,-1 1 3 0,2-1-2 16,1-1 0-16,-3-1 3 0,2-2-4 0,0 0-3 16,-2-1 5-16,3 0 3 0,-1 0-9 0,1-4-17 15,0 0-26-15,0 4-37 0,0-4-38 0,0 0-38 16,0 0-64-16,9-12-180 0,-3 1-438 0,1 1 195 16</inkml:trace>
  <inkml:trace contextRef="#ctx0" brushRef="#br0" timeOffset="54546.92">25948 9220 109 0,'-2'-5'151'0,"2"5"-3"16,-3-5-7-16,2 1-9 0,0 1-5 0,-2-2-6 15,1 1-10-15,0-1-6 0,2 2-8 0,-2-2-5 16,1 1-3-16,1 4-4 0,-3-6-6 0,2 2-5 16,1 4-4-16,-3-5-11 0,3 5-2 0,0-5-3 15,0 5-13-15,-2-3 2 0,2 3-6 0,0 0-2 0,0 0-3 16,0 0-2-16,0 0-2 0,0-4-2 15,0 4-3-15,0 0-2 0,0 0-2 0,0 0-1 16,0 0 3-16,11 3-4 0,-11-3 0 0,13 0-1 0,-7 0-2 16,3 0 3-16,3 0-3 0,0 0 3 0,1 0 3 15,4-1-7-15,2-1 8 0,-1 2-8 0,4 0 11 16,-1 0 0-16,0-1-3 0,10-1 4 0,-10 3-3 16,9-4 4-16,3 2-6 0,-8 2 2 0,5-2-9 15,-7 2 3-15,3 1-6 0,-7-1-2 0,2 0-1 16,-3-2 8-16,3 1-2 0,0 1-2 0,-3-1-3 15,0 0-1-15,1 1 0 0,-1 1 0 0,4-1 0 16,-2-1-2-16,0 0-1 0,1 0 1 0,1-1-2 16,8 1 0-16,1-2-2 0,0 0 1 0,-1 2 1 0,4 0 0 15,0 0-3-15,2-1 0 0,-3-2 5 0,3 2 1 16,0 0-3-16,0-1-2 0,1 0 3 0,-3 2-5 16,3-1 2-16,0 0-1 0,-1 5 3 0,-1-1 0 15,-4-2-3-15,5 2-1 0,-4-1 3 0,0 1-3 16,0-1-2-16,1 2 4 0,-3 3 0 0,-1-3 0 15,1-1-1-15,0 2 2 0,-7-1-4 0,5 1 5 16,-1-2-6-16,1-1 2 0,-8 0 2 0,8-1-1 0,-7 2-1 16,7-2 3-16,0 0-1 0,-1 1 0 0,1 0 2 15,-7-2-2-15,2 0 0 0,0 3-1 0,5-3 0 16,-6 0 1-16,8 3-2 0,-3-2 2 0,0 0-3 16,4 1 0-16,-8 0 2 0,4-2 1 0,1 5-1 15,-5-3 0-15,-3 2 1 0,8-3 0 0,0 4-3 16,-6-2 0-16,0 0 2 0,-3-2-4 0,3 2 3 15,1-2 0-15,-3 0 3 0,10 2-2 0,-9-1-3 16,1 0 4-16,-4-1-1 0,2 0 0 0,2-1-5 16,-9 0 2-16,6 3 2 0,-2-3-2 0,-3 1 6 0,0-1-2 15,-2 0 0-15,1 2-3 0,1 0-1 0,0-2 5 16,-2 3-3-16,-1-3 1 0,-2 0-1 0,4 1 1 16,-3 2 3-16,-3-2-1 0,-1-1-4 0,3 2 2 15,-1 0-1-15,-1 1 2 0,-1-3-1 0,1 2-1 16,-2 1 2-16,0-2-1 0,2 2 0 0,-1-2-3 15,-2 1-4-15,4 0 5 0,-5 2 4 0,1 0-1 16,0-2-2-16,1 1-1 0,-3-1 1 0,0 1-3 16,4 1 2-16,-6-1 1 0,3 1 0 0,-2-1-2 0,2 1 1 15,-1 1 2-15,-2 0 0 0,0 0-2 16,0 1 2-16,0 0 1 0,0 0-3 0,-2 0 1 0,0 2-1 16,0 1 1-16,-1 1-3 0,0-1 4 0,3 1-4 15,-3-1 2-15,2 3 3 0,0-1-1 0,-1 0 0 16,2 2 0-16,-2 1-1 0,0-3 1 0,0 5 0 15,2-1 2-15,-1 2-1 0,-1 2 1 0,1-4-8 16,1 1 2-16,-1 4 4 0,1-2 0 0,-2-2 2 16,1 0-4-16,1 2 4 0,-2-2 1 0,0 1-1 15,0 0 0-15,-1-5-5 0,1 5 6 0,-2 0-2 16,1 1-1-16,-1 0 1 0,3-2 1 0,-1 1 1 0,-2 0 0 16,0 1 0-16,1-1-1 0,2 2-1 0,-3 0 1 15,3-2-1-15,0 1 2 0,1 1 0 0,-1-1 3 16,1 0 4-16,1-1 2 0,-1 0-2 0,1 0 0 15,0 0-2-15,1 0 3 0,3 0-5 0,-5 0 2 16,1-2-4-16,-1 4-6 0,0-2 8 0,0 0 0 16,-1 1 1-16,-2 0-5 0,-1 1 1 0,2-1-1 15,-3 0 3-15,0-2 2 0,-1 2-5 0,1-4 0 16,0 2 3-16,-1-2 2 0,2-2-3 0,0 1-4 0,0-2 4 16,0 2-3-16,-1-3-4 0,4 1 3 15,-3-1 0-15,2 0 0 0,-1-1 3 0,-1 2 0 16,3-5 0-16,-3 4-3 0,4-1 5 0,-4 1-4 0,3-3 1 15,-2 1-1-15,2 1 1 0,-3 1-2 16,2-3 3-16,-2 5-3 0,2-2-6 0,0 0 9 0,2 0-1 16,-4 1-5-16,3 0 4 0,-3-1 3 0,2 1 0 15,-1-1-4-15,0 2 2 0,2-2 2 0,-4 1-4 16,5-1-3-16,0 2 5 0,0 2 1 0,0-4-1 16,0 0 0-16,-2-2 2 0,2 2-4 0,2-1 4 15,-4-2-5-15,0 0 1 0,2 0-1 0,-1 1 3 0,1-3-2 16,0 2 2-16,0-5-1 0,0 3-2 15,0 0 1-15,0 1-2 0,0-2 3 0,0-4-1 0,0 3-1 16,0-3 2-16,-2 4-6 0,2-4 6 0,2 4-1 16,-2-4 0-16,0 0 3 0,0 0-3 0,-2 5 2 15,2-5-4-15,0 0 5 0,0 0 1 0,0 0-2 16,0 0-2-16,0 0 3 0,-6 3 0 0,6-3-1 16,0 0 13-16,0 0 4 0,0 0 7 0,0 0 4 15,0 0-5-15,0 0 8 0,0 0-1 0,0 0-7 16,0 0 3-16,0 0-5 0,0 0-3 0,0 0 0 15,0 0-3-15,-9-7-1 0,9 7-2 0,-8-2-1 16,8 2 0-16,-11 0-6 0,11 0 3 0,-14 0-3 0,7-1-5 16,-4-1 5-16,1 2 0 0,-1 0 1 15,-1 0-5-15,-2 0 2 0,0 0 0 0,1 2-1 0,-2-1-2 16,-2-1-1-16,-1 0 4 0,4 0-2 0,-2 1 0 16,1 0-2-16,2-2 1 0,-2 2 0 0,-2-2 2 15,-1 2-2-15,1-1 1 0,-1-1-3 0,0-1 5 16,2 0-10-16,-1 2 4 0,-1 0 2 0,-1-2-1 15,-1 0-4-15,0 2 6 0,0-2 0 0,2 1 3 16,-1-2-5-16,-1 2-1 0,2 1 2 0,1 0 2 16,0-4-4-16,-2 4 2 0,5-3 1 0,0 3-1 15,1-1-1-15,-3 1 0 0,0-1-1 0,1-1-1 0,-2-3 2 16,-2 5 1-16,3-1 0 0,0-2 0 16,-1-1-4-16,-3 0-3 0,1 2 10 0,1 0-4 0,0-1 0 15,-1-1 3-15,-1 1-4 0,-1 0 3 16,2 2-2-16,0 0-2 0,1-1 2 0,1 0 3 0,-2-1-4 15,4 5-2-15,-2-1 0 0,0-1 7 0,1 1-1 16,2 0-3-16,-1-1 2 0,-2 4-1 0,-1-1 1 16,-2 0-8-16,1 1 9 0,1-2-4 0,0 1 4 15,0 2-4-15,0-1 5 0,-1 0-3 0,0-3 0 16,-2 2 1-16,3-1 1 0,-1 0-3 0,-1 0-1 16,3-1 5-16,-1 1-4 0,-2-1 1 0,3-1 1 0,-2 2-1 15,2-1 0-15,0 0-1 0,-1 2 0 0,-2-2 2 16,3 1-4-16,-1-1 2 0,2-1 0 0,0 1 1 15,-2-1-4-15,-1 1 4 0,2 0 0 0,-2 1 1 16,2-1-3-16,-4-1 0 0,2 0 2 0,0 0-2 16,-1-3 3-16,0 2 0 0,0 0-3 0,-1 0-2 15,-6-6 3-15,0 5-2 0,-1-3 1 0,6 2 4 16,-5-4 0-16,-1 2-3 0,1 1 1 0,6-4 0 0,1 3 0 16,-9-2 2-16,2 2-3 0,7 3 2 15,3-5-2-15,-2 7 1 0,-3-3-2 0,6 1 3 16,-2-1 0-16,5 2 0 0,-5 1 0 0,-1-3 1 15,4 3-3-15,-4-3 0 0,6 3-2 0,-1-1 1 16,-2-2 2-16,1 3 2 0,-3 0-4 0,0-1-1 0,0-1 3 16,-1-1 0-16,1-1-1 0,2 3-5 0,-3-4 5 15,2 2 0-15,-2 2 0 0,3-1-3 0,0-3 1 16,-5 4-4-16,6 0 3 0,-3-3 6 0,5 3-3 16,-2 0-2-16,1-4-2 0,-3 1 4 0,1 2-1 15,2 1-3-15,-4-3 6 0,5 5 1 0,0-2 1 0,2 1-2 16,3-3 3-16,-1 1-9 0,1 4 6 15,2-2-1-15,6 0-1 0,-13-2 1 0,8 2 0 16,5 0 1-16,-9 0 0 0,9 0 1 0,-7 0 2 0,7 0 8 16,0 0 7-16,-9 0 0 0,9 0 5 0,-7-1-4 15,7 1 0-15,-4-2 4 0,4 2-3 0,-7-2-7 16,7 2 5-16,-9-2-9 0,6 0 3 0,3 2 3 16,-9-3-5-16,4 0-1 0,-1 0-9 0,1 2 4 15,5 1 4-15,-8-4 1 0,8 4-2 0,-5 0-2 16,5 0 0-16,0 0-2 0,0 0 0 0,-5-2 1 15,5 2 3-15,0 0-6 0,-6-2 0 0,6 2 1 0,0 0-1 16,0 0-1-16,0 0-2 0,0 0 1 16,0 0 1-16,0 0-4 0,0 0 10 0,0 0-7 15,0 0 5-15,0 0-6 0,-4-2-2 0,4 2 8 0,0 0 0 16,0 0 1-16,0 0 3 0,0 0 0 0,0 0 3 16,0 0-4-16,0 0 0 0,0 0-1 0,0 0 1 15,0 0-2-15,0 0 0 0,0 0 2 0,0 0-4 16,0 0 3-16,0 0 0 0,0 0-1 0,0 0 1 15,0 0-1-15,0 0 6 0,0 0 4 0,0 0-4 16,0 0 0-16,0 0 1 0,0 0-3 0,0 0 3 16,0 0-4-16,0 0 1 0,0 0 4 0,4-8-5 0,-4 8 1 15,4-4-4-15,-4 4 2 0,0-7 0 0,3 4-3 16,-2-3 2-16,1 2-6 0,0-1 2 0,1-1 1 16,1 0-1-16,-1-3-2 0,1 1 1 0,3-1 0 15,-2 0 0-15,-1-2-1 0,3-2 0 0,-2-1-2 16,-1 3 4-16,0-6-6 0,2 0 1 0,-2 2 2 15,1-2-1-15,-1 1 2 0,-2 5 3 0,3-6-5 16,-1 1-5-16,0 1 5 0,-1 1 3 0,-2-1-6 16,3-1 4-16,-4 1-4 0,4-2 6 0,-4 0-4 15,1 0 2-15,-1 0-1 0,3-2 2 0,-3 1-4 16,1 1 2-16,-1 0-3 0,0 0 4 0,2 1 3 0,-2-1-2 16,0-1-2-16,2-2-2 0,-1 0-2 0,3 5 3 15,1-4-6-15,-1 2 8 0,0 1-2 0,-3-2-3 16,4 2 5-16,-2-1 0 0,1 2-4 0,-2 0 2 15,1 1-7-15,-1 4 0 0,2-3 2 0,-1 0 9 16,-1-2 0-16,-2 1-1 0,3 2-1 0,-2-2 1 16,-1 2 4-16,0 1-5 0,0-3-2 0,0 2 1 15,0 1 0-15,0 0 0 0,0-1-1 0,0 1-2 0,4 2 4 16,-3-2 1-16,1 2-2 0,-1 3-3 0,0-2 4 16,2 1-5-16,-2 0 5 0,0 1-3 15,2 1 4-15,-2 0-2 0,0 1 1 0,2-2-4 0,-2 1 4 16,0 2-5-16,1-1 7 0,-1-2-5 0,0 2 1 15,0-1-4-15,-1 0-4 0,0-2 12 0,0 4-2 16,0-6 3-16,0 3-1 0,0 0-2 0,-1-2-2 16,1 1 1-16,-1 0 0 0,2-1-2 0,-1 1 2 15,0 0 4-15,1-3-5 0,-1 4 1 0,2-1 3 16,-2 1 1-16,0-2-6 0,1 1-1 0,-1 1 4 16,0 1 1-16,-1-2-5 0,1 1 2 0,0 1 2 0,-2-4 1 15,2 6 0-15,-1-4-6 0,0-1 1 0,1 3 1 16,-3-1 4-16,2-2-4 0,0 1 3 15,-2 0-6-15,2 1 7 0,0-2-6 0,-2 2 6 0,1-1-2 16,-1 2 0-16,2-2 3 0,0 2-6 0,-1 0 5 16,1 1 1-16,0 1-7 0,-2-1 6 0,2 1-8 15,1 3-1-15,-3-5 10 0,3 5-7 0,0-7 4 16,0 7 3-16,0 0 1 0,0-4-5 0,0 4 4 16,3-3-10-16,-3 3-11 0,0 0-7 0,0 0-15 15,-3-5-22-15,3 5-22 0,0 0-27 0,0 0-27 16,0-5-35-16,0 5-35 0,0 0-50 0,0 0-260 15,-2-4-562-15,2 4 249 0</inkml:trace>
  <inkml:trace contextRef="#ctx0" brushRef="#br0" timeOffset="55813.53">25739 9409 118 0,'0'0'122'0,"6"-7"-9"0,-4 4-10 16,0-2 6-16,1 3-13 0,1-1 0 0,-1-1-3 15,1 0-6-15,1 0-11 0,-1 0-5 0,-3 1-7 16,2-2-4-16,0 1-10 0,-1 1-5 0,3-1-6 16,0 1-2-16,-4 0 0 0,3-1-5 0,0 2-4 15,-4 2-6-15,1-6 3 0,2 3-6 0,-2 1-2 16,3-4-3-16,-4 3 6 0,0 3 8 0,3-5-1 0,-3 5 3 16,1-3 3-16,-1 3 1 0,1-6 0 0,-1 6-6 15,5-3-2-15,-5 3-2 0,0 0 0 0,0-3-11 16,0 3 10-16,0 0-7 0,0 0-1 0,0-4-5 15,0 4 3-15,0 0 3 0,0 0-5 0,0 0-1 16,3-4-2-16,-3 4 0 0,0 0 4 0,5-4-1 16,-5 4-5-16,5-2 1 0,-5 2-3 0,5-1 4 15,-5 1-2-15,4-2 1 0,0-1 0 0,-4 3 1 0,6-1-3 16,-1-2-1-16,-2 1 4 0,-3 2-1 0,6-2 0 16,-6 2-1-16,8-3 2 0,-4 2-1 0,2 0 3 15,1 0-2-15,-2-2-2 0,2 2 0 0,1-2 4 16,-3 3-1-16,3-2 3 0,-2-1-4 0,1 0 1 15,1 1-1-15,0 0 1 0,-3 0 4 0,1-1 1 16,2 2 2-16,0 0 2 0,-3-2-1 0,2 2-2 16,0-1 0-16,0 1 0 0,0-3-3 0,1 3-2 15,0-1-1-15,-1 1 3 0,1 0-4 0,0 0 2 16,3-2-4-16,-2 2-4 0,-1 0 2 0,0-1 2 16,0 2 0-16,0 0-9 0,0 0 7 0,-1-3 0 0,5 3 2 15,-3 0-5-15,-1 3 1 0,0-3 1 0,1 0-1 16,-4 2-1-16,7 0-1 0,-2 1 3 0,3-1 1 15,1-1-3-15,-4 1-4 0,3 0 7 0,9 1-11 16,-2-2 8-16,-3 1 3 0,1 0-2 0,-5 1 0 16,6 1-2-16,0-4 3 0,1 2-5 0,1 0-1 15,-1 0 5-15,-2 2-1 0,1-2 1 0,0-1-2 16,1 0 0-16,-1 2 2 0,-1-2-2 0,2 0 0 0,-1 1 0 16,2-2-7-16,-1 0-1 0,3 0-7 15,5 0 0-15,-1-2-6 0,4 1-6 0,-1 1-9 0,2-1-1 16,1-2-5-16,3 3-12 0,-4-1-7 0,8-2-15 15,-1-3-17-15,13 2-23 0,1-1-21 0,1 2-154 16,-4-4-316-16,-11 2 140 0</inkml:trace>
  <inkml:trace contextRef="#ctx0" brushRef="#br0" timeOffset="57113.85">26444 9607 30 0,'0'0'119'0,"0"0"-12"0,0 0 2 16,0 0-10-16,0 0 1 0,0 0-1 0,0 0-3 15,0 0 4-15,0 0-5 0,0 0-8 0,0 0 2 16,0 0-7-16,0 0-5 0,0 0-12 0,0 0-8 16,0 0-7-16,-17 3 1 0,17-3-6 0,-6 0-4 15,6 0-7-15,0 0 0 0,-5-3-5 0,5 3-2 16,0 0-1-16,-9 0-6 0,9 0-1 0,0 0-2 0,0 0-3 16,0 0 1-16,0 0 3 0,-6 3 4 15,6-3 4-15,0 0 6 0,0 0 4 0,0 0 2 16,0 0 4-16,0 0-8 0,0 0-1 0,0 0 1 0,0 0-1 15,0 0-8-15,0 0-4 0,0 0 1 16,-10-3-1-16,10 3-1 0,-7 0 1 0,7 0-3 0,0 0-2 16,0 0 1-16,0 0-2 0,-8 0 1 0,8 0-5 15,0 0-1-15,0 0 1 0,0 0-4 0,0 0 1 16,0 0-2-16,-3 3-3 0,3-3 9 0,0 0 3 16,0 0 5-16,0 0 4 0,0 0 0 0,11 6-1 15,-11-6-3-15,5 1 3 0,3-1 2 0,-2 2-5 0,5-2-2 16,-4 2-2-16,7-2-1 0,-2 1 0 15,4-1-7-15,-3 3 1 0,6 1 2 0,-1 0 0 16,3-1 0-16,2 0 0 0,-2-1-1 0,6 3-2 0,-6-2 3 16,8 1-5-16,-9-3 1 0,7 3-1 0,-5-2-2 15,1 3 3-15,-1-3-2 0,5 1 0 0,-8-1 2 16,1-1-4-16,1 1 4 0,-2-1-2 0,0 0-3 16,-1 0 1-16,-1 1-1 0,-6-2 3 0,9 1-3 15,-2 0 1-15,-5-1-1 0,1 1-4 0,3-1 2 16,-3 2 0-16,2-2 2 0,2 3-3 0,0-1 3 15,-4 1 0-15,4 1-7 0,1-4 6 0,9 4 4 0,-6-1-4 16,-1 0 0-16,6 1 0 0,-6 1-7 0,7 0 8 16,0-2-1-16,-1 1 1 0,-6 0-1 0,0 0-7 15,0 0 8-15,-2-1-7 0,3-1 3 0,-2 1-2 16,-2 1 8-16,5-2-1 0,-4-1-4 0,-2 1 4 16,3 1-7-16,1-2 2 0,-3 0 3 0,2 2 0 15,2-1 0-15,-2-2-2 0,1 2 2 0,2-2 1 16,-3 2-1-16,2-1-1 0,-2-1-3 0,11 0 2 15,-12 0 4-15,3 4-2 0,0-3-1 0,6-1 0 16,-8 1 1-16,11 2 0 0,-11-3-6 0,3 1 8 16,5 1-3-16,-6-2 0 0,-1 2 4 0,-1-2-3 0,0 0 1 15,0 0-4-15,-3 1-3 0,1-1 5 0,0 2 0 16,-5-4 2-16,5 2-1 0,-5 0-1 0,-2 0 0 16,3 0 0-16,-2-1-3 0,-2 1 3 0,0 0 0 15,-2 0-5-15,-8 0 2 0,10 0 4 0,-5 0-1 16,-5 0-1-16,8 0-1 0,-8 0 1 0,9 0 1 15,-9 0-2-15,5 1-1 0,-5-1 2 0,0 0 3 16,1 4-4-16,-1-4 1 0,-2 5 0 0,2-5 4 0,-8 5-6 16,3 0-16-16,-1-3-24 0,-4 3-33 15,-1 0-31-15,0 0-38 0,-2 2-64 0,-5-4-171 0,-4 3-409 16,3-1 181-16</inkml:trace>
  <inkml:trace contextRef="#ctx0" brushRef="#br0" timeOffset="57830.01">26548 10084 16 0,'-13'-2'127'0,"1"4"-14"0,1-2-10 16,3 0-13-16,3 0-10 0,-4 2-4 0,3-2-8 16,6 0-4-16,-12 0 1 0,12 0 3 0,-9 0 2 15,9 0 3-15,-5 1 4 0,5-1 6 0,0 0-4 16,-10 2 2-16,10-2-2 0,0 0-5 0,0 0-1 16,-8-2-4-16,8 2 2 0,0 0-2 0,0 0-2 0,-9 0-2 15,9 0 0-15,0 0-1 0,0 0 0 0,0 0 0 16,0 0-5-16,0 0 0 0,0 0-2 0,0 0-2 15,0 0-1-15,0 0-1 0,0 0-2 0,0 0 4 16,0 0-1-16,0 0-3 0,0 0 0 0,0 0-2 16,0 0-2-16,22 2-1 0,-12-2-1 0,-1 0-2 15,3 2-3-15,2-2 0 0,1 2 1 0,4 0-7 16,0-1-2-16,2 3-1 0,1-3-3 0,8 4 1 16,2-1-3-16,3 1 2 0,-1 1-4 0,3-4-6 15,-1 6 4-15,3-2 0 0,-1 0-2 0,1 0-6 16,-2 1 3-16,1-2-4 0,-3 2-4 0,-1-1-2 0,6 1 3 15,-4 0 1-15,1-1-2 0,-5 2-9 0,3-3 3 16,-5 2 3-16,1-4 1 0,0 4-4 0,-2-3 4 16,-1 1-4-16,-1 1-1 0,-5-4 2 0,-2 2 0 15,1-1 1-15,0 0-4 0,2 0-3 0,-5-1 0 16,3-2-1-16,-6 4 1 0,3-2 3 0,-6 1-3 16,1 0 6-16,0 0-2 0,-1-2-4 0,-1 2 1 15,0-1 4-15,-3 0-4 0,0-2 4 0,4 2 2 0,-2 2-3 16,-3-4-5-16,3 2 6 0,2-1-3 15,-7 0-2-15,4 2 3 0,-4-2 0 0,3-1-4 16,-2 3 1-16,2-2 3 0,1-1 3 0,-2 0-1 0,1 0-1 16,-4 2-2-16,-4-2 1 0,12 1-1 0,-8 1 1 15,-4-2 1-15,7 0-2 0,-3 2 2 0,-4-2 0 16,0 0-3-16,5 1-3 0,-5-1 6 0,0 0-3 16,0 0 1-16,7 0 1 0,-7 0 1 15,0 0 0-15,6 1-3 0,-5 2 1 0,-1-3-2 0,0 0 5 16,7 2-3-16,-7-2-1 0,3 3 0 0,-3-3 1 15,0 0-8-15,3 2-28 0,-3-2-36 0,0 0-49 0,0 0-61 16,0 0-108-16,0 0-188 0,0 0-517 0,-15-7 229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03:31.5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12480 7689 66 0,'0'0'145'0,"0"0"-9"16,0 0-5-16,0 0-7 0,0 0-9 0,0 0-7 16,0 0-6-16,0 0 0 0,0 0-8 0,3-4-4 0,-3 4-4 15,0 0-10-15,0 0-5 0,0 0-7 0,0 0-8 16,0 0-9-16,0 0 1 0,0 0-7 0,0 0-3 15,0 0-3-15,0 0-4 0,0 0-5 0,0 0-1 16,0 0-2-16,0 0-6 0,0 0-1 0,0 0-1 16,0 0-1-16,0 0-1 0,0 0 0 0,0 0 8 15,0 0 1-15,0 0 3 0,0 0 8 0,0 0 3 16,0 0 1-16,0 0-2 0,0 0-1 0,0 0 0 0,0 0-2 16,0 0-4-16,0 0-5 0,0 0-1 15,0 0 1-15,0 0-1 0,0 0-1 0,0 0 1 0,14 1-2 16,-8-2-4-16,3-2-1 0,0 2 2 0,-1-2-4 15,3 2 1-15,-2-2-2 0,5 0 0 0,-5 3-3 16,5 0 2-16,-6-1-3 0,0-1 0 0,2-2 0 16,-1 5-2-16,-3-2 0 0,0 0-1 0,1 0-3 15,-7 1 1-15,13-1-2 0,-10 0 0 0,-3 1-2 16,8 0 1-16,-8 0-1 0,0 0-5 0,4 2-3 16,-4-2-6-16,-1 5-4 0,1-5-10 0,-7 7-8 15,3-3-6-15,-1 4-4 0,-1-4-6 0,1 1 3 0,0 3-2 16,0-3 4-16,-2-2 3 0,2 4 2 15,1-5 6-15,-1 3 5 0,0-2 9 0,3 1-1 0,-2 0 1 16,1-1 0-16,-1-1 3 0,4-2 3 0,-5 4 1 16,5 0 4-16,0-4-1 0,-1 3 11 0,1-3 6 15,0 0 12-15,0 0 3 0,-4 4 6 0,4-4 2 16,0 0 1-16,0 0 2 0,0 0-9 0,0 0 2 16,0 0-2-16,0 0-5 0,13 0 1 0,-13 0-4 15,6 2-1-15,-6-2-2 0,11 0 1 0,-5 3-2 0,-1-3-1 16,-5 0-5-16,11 0-9 0,-4 0-24 0,2 2-23 15,-4-2-26-15,3 0-41 0,-2-2-60 0,-1-2-109 16,3 0-312-16,-3 0 139 0</inkml:trace>
  <inkml:trace contextRef="#ctx0" brushRef="#br0" timeOffset="1189.43">7371 7815 104 0,'0'0'163'0,"0"0"-8"0,0 0-14 15,0 0-9-15,0 0-16 0,0 0-8 0,0 0-11 16,0 0-6-16,0 0-7 0,0 0-3 0,0 0-4 15,0 0-4-15,-2-2-8 0,2 2-5 0,0 0-3 16,0 0-3-16,0 0-6 0,0 0-9 0,0 0-1 16,10-6-5-16,-6 3-2 0,0 2-3 0,0-1-6 15,-4 2 2-15,11-4-6 0,-6 3 1 0,2 0-8 16,-1 1-15-16,-6 0-14 0,11-2-20 0,-11 2-19 0,9 0-13 16,-9 0-18-16,8 2-35 0,-8-2-140 15,5 1-282-15,-5-1 124 0</inkml:trace>
  <inkml:trace contextRef="#ctx0" brushRef="#br0" timeOffset="1383.48">7406 7892 101 0,'2'3'166'0,"-2"-3"0"0,0 0-8 15,0 0-2-15,9-1-4 0,-9 1-12 0,7 1-8 0,-7-1-9 16,0 0-12-16,0 0-11 0,5 2-11 0,-5-2-11 15,0 0-5-15,4 2-9 0,-4-2-6 16,6 3-10-16,-3-1-36 0,-1 1-45 0,3-2-79 0,-5-1-185 16,5 3-322-16,-5-3 142 0</inkml:trace>
  <inkml:trace contextRef="#ctx0" brushRef="#br0" timeOffset="91477.04">14752 12620 61 0,'-1'-7'132'0,"1"7"-10"0,-3-5-1 0,3 5-5 16,-1-3-4-16,1 3-10 0,-3-4 1 0,3 4-6 16,0 0 1-16,-1-5 0 0,1 5-8 0,0 0-3 15,-1-3 0-15,1 3-3 0,0 0-3 0,0 0-6 16,0 0-9-16,0 0-8 0,0 0-5 0,0 0-4 16,0 0-10-16,-5-2 2 0,5 2-9 0,0 0-3 0,0 0-1 15,0 0-3-15,-4 10-5 0,0-6 0 0,3 3-3 16,-2 3-2-16,2-2 0 0,-3 4 0 15,0 0-4-15,-1 2 3 0,0 3-9 0,0-2 4 16,1 0-1-16,2 2 0 0,-1 0 0 0,-1 0-1 16,4 0 1-16,-4-2 2 0,4-2-4 0,-2 3-2 0,4-4-1 15,-2-1 5-15,0 1-3 0,4-2 3 0,0 1-7 16,-3-1 5-16,3-2-3 0,0 2 1 0,-3-4 1 16,2-1-6-16,-2 2 2 0,4-2 6 0,-1 2-8 15,-3-5 1-15,1 4 2 0,0-4-2 0,-1 2 5 16,3 0-16-16,-4-4-17 0,3 2-25 0,-3-2-24 0,1 3-46 15,-1-3-219-15,0 0-370 0,0 0 164 0</inkml:trace>
  <inkml:trace contextRef="#ctx0" brushRef="#br0" timeOffset="93466.73">14619 12847 1 0,'0'0'146'0,"0"0"-15"0,0 0-12 16,0 0-7-16,0 0-14 0,0 0-4 0,0 0-7 16,-7 1-8-16,7-1-11 0,0 0-3 0,0 0-13 15,0 0 6-15,0 0-4 0,0 0-5 0,0 0 5 0,0 0-8 16,0 0-3-16,0 0-4 0,0 0 4 0,0 0-7 16,0 0 1-16,0 0-8 0,0 0 10 0,0 0-2 15,0 0 2-15,0 0 1 0,0 0-1 0,0 0 2 16,0 0-6-16,0 0 3 0,0 0-1 0,0 0-3 15,20 2-2-15,-20-2-7 0,0 0-2 0,8-2 0 16,-8 2-7-16,6 0 3 0,-6 0-5 0,8 2 1 16,-8-2-1-16,6 0-3 0,-1 0 2 0,0 2-3 15,1-1 0-15,-6-1-1 0,10 2-1 0,-4 0-3 16,-1-2 5-16,4 0-6 0,-3 0 6 0,-6 0-5 16,13 2 2-16,-8-2 0 0,4 0 1 0,-1 0 0 0,0 0-1 15,1 0-1-15,3 0 4 0,-1 0-1 0,-1 0-3 16,3 0 1-16,-1-2-2 0,2 2 1 0,-1 0 2 15,6 0 0-15,-2-1-4 0,2 0 0 0,1-1-1 16,0 1 1-16,0-1-1 0,-1-1 2 0,2 3 0 16,2-2-5-16,-3-1 4 0,-1 0-3 0,4 2 0 15,-1-2 2-15,-3 2-1 0,11 0 0 0,-10 0 1 16,-1-1-4-16,2 0 2 0,-2 1 0 0,0 0 2 16,-1 0-3-16,2-2 1 0,1 3-1 0,-2-1 2 0,4 1-2 15,-4-3 0-15,2 3 0 0,-1 0-3 0,3-3 2 16,-2 3 2-16,0-1 1 0,0 2-2 0,-1-2-2 15,3 2 2-15,-4 2-1 0,4-6 2 0,-2 3 2 16,-1-1-9-16,1 2 3 0,-2-2 9 0,0 1-6 16,-1 0 1-16,2 0 1 0,-1-1 1 0,-2-1-3 15,2 2 0-15,-1 0 0 0,0 0 3 0,1 0-2 0,2 0 3 16,-1 0-1-16,-1-1-2 0,2 0 2 16,0 1-4-16,8-1 3 0,-12-1-4 0,14 0 3 15,-3 2 4-15,-7-3-3 0,7 3-7 0,-8-1 5 0,7-2 3 16,1 3-1-16,-7 0-2 0,8-3 0 15,-9 5 0-15,2-2 0 0,-4 1 0 0,4 0 3 0,-2 1-2 16,-1-1-2-16,3 2 3 0,1-2-4 0,1 2 5 16,-6-2-7-16,5-1 9 0,4 1-4 0,-4 0-2 15,4-1 0-15,1 0-3 0,0 2 5 0,0-2 2 16,3 0-3-16,-3 0 1 0,4 2-2 0,0 1 1 16,-1 0 0-16,-4-3-2 0,4 4-1 0,-2-3 4 0,1 0-3 15,-2 0 5-15,3 1-3 0,-3-2 1 0,0 2 1 16,2-2 1-16,0 1-3 0,-2 0-2 15,4-1 4-15,-1 0-4 0,1 1 1 0,-1-2 1 0,1 2 0 16,-2-1 1-16,-3 0-1 0,2 0 3 0,-6 2-4 16,-1-4 0-16,6 5 2 0,-6-3-1 0,0 0-1 15,-4 0 2-15,1 0 0 0,1 1 0 0,-2-1-1 16,1 0 3-16,-1 0-4 0,4 0 2 0,-4 1-2 16,0-1-1-16,0 0-1 0,3 0 4 0,-1 2 2 15,8-5-1-15,-7 3-1 0,6-1 1 0,1 1-2 16,2 0 2-16,-1-1-3 0,0-1 2 0,1 1-1 0,-1 0-4 15,3 0 0-15,-5-1 0 0,1 0 5 0,3 0-1 16,-3 1 2-16,-5-1 0 0,4 1 0 16,-6 1-2-16,1 0 0 0,1 1-3 0,5-2 2 0,-6 1 0 15,6 0 1-15,-10 0 2 0,4 0-1 0,-2-1 2 16,1 1-1-16,6 0-2 0,-6-3-2 0,7 3 4 16,-1 0 0-16,-4-3-2 0,-5 1 1 0,1 2-4 15,12-2 2-15,-4 1-2 0,-1-1 6 0,0 0-4 16,2 2 3-16,-6 0-5 0,0 2 3 0,-2-2 1 15,1 0 0-15,0-2-3 0,-3 4 5 0,1-4-1 16,2 2-3-16,-1 0 3 0,-2 0-1 0,1-1-2 0,-1 1-5 16,3-1 7-16,0 1 1 0,9 0-2 15,-10-4 3-15,10 1-1 0,-4 2 2 0,2-1 2 16,3 0-1-16,-9 2 1 0,6-1-1 0,-6-1-4 0,5 0 1 16,-6 2 0-16,7-4 1 0,-5 1-3 0,-2 0 1 15,-1 1 1-15,2-1-2 0,-3-1 3 0,2 3 0 16,-4-3 0-16,3 0 0 0,-3 3-2 0,0-3 1 15,-3 3 1-15,4-3-3 0,-4 1 2 0,4 3-2 16,0-5 3-16,1 5 0 0,-1-2-1 0,2 1-4 16,2 0 4-16,-1 0-3 0,2-2-2 0,0 2 5 15,-2-1 1-15,1 1-4 0,6-2 4 0,-7 1-6 0,-1-1 5 16,-2-1-2-16,0 1 1 0,-1 0-1 0,-5 1 2 16,0-3-2-16,-2 3 1 0,0 0 2 0,0-1-7 15,-2 1 4-15,0 0 2 0,-2-2 3 0,-1 1-3 16,0 1-3-16,-1 1 1 0,5-2-1 0,-5 1 2 15,-2 0-2-15,5 1 3 0,-2-1-3 0,0 1 0 16,3 0 2-16,-8 1 1 0,9-3-4 0,-4 3-2 16,0-2 4-16,0 1 0 0,0-1 0 0,-5 2 3 0,0 0-3 15,9-2-2-15,-5 2 4 0,-4 0-5 16,5-1 5-16,-5 1-4 0,0 0 2 0,4-2 0 16,-4 2 0-16,0 0-3 0,0 0 0 0,0 0 5 0,3-3-5 15,-3 3 1-15,0 0 2 0,0 0 1 0,0 0-7 16,0 0 7-16,0 0-1 0,-3-8-1 15,3 8-2-15,0 0 0 0,-4-4 3 0,4 4 1 0,-1-2-2 16,1 2 2-16,0 0-1 0,-3-4-2 0,3 4 4 16,0 0-1-16,0 0-3 0,-5-3 4 0,5 3-1 15,0 0-3-15,0 0 3 0,0 0-3 0,-1-3 4 16,1 3 0-16,0 0-3 0,0 0 3 0,0 0 5 0,0 0 8 16,-4-4 7-16,4 4 4 0,0 0 2 15,0 0 4-15,0 0 4 0,0 0-1 0,-1-2 1 0,1 2-2 16,0 0-1-16,0 0-3 0,0 0 0 0,0 0-2 15,1-5-5-15,-1 5-1 0,0 0-2 0,0 0-2 16,0 0-2-16,0 0-5 0,0 0-7 0,0 0 1 16,0 0-2-16,0 0 8 0,0 0-3 0,0 0-2 15,0 0-2-15,0 0 3 0,0 0-1 0,0 0-1 16,0 0-1-16,-1 14 1 0,1-9-1 0,0-5-2 16,0 8-2-16,0-1 3 0,0-1-1 0,0 2-2 15,0-1 2-15,1-2 2 0,0 3-4 0,-1-1 0 16,1 0 1-16,-1 5 0 0,2-5 1 0,-2 1-1 0,1-1 1 15,2 1-2-15,-3 2 1 0,0-4-4 16,1 4 3-16,0-3 1 0,-1 3 0 0,0-5 2 0,0 0-2 16,2 2 4-16,-1-1-2 0,-1-2-2 0,1 0 1 15,-1 0-8-15,1 0 6 0,-1 0 2 0,0-1-1 16,2 1 1-16,-2-4 0 0,0 0-2 0,0 5 2 16,0-5 1-16,0 0 2 0,1 3-3 0,-1-3 2 15,0 0-2-15,0 0-3 0,0 0-15 0,0 0-56 16,0 0-64-16,0 0-84 0,0 0-220 0,-13-12-476 15,10 7 211-15</inkml:trace>
  <inkml:trace contextRef="#ctx0" brushRef="#br0" timeOffset="94770.15">16785 12784 142 0,'-4'-4'148'0,"4"4"-10"16,0 0-3-16,0 0-7 0,-1-4-6 0,1 4-4 0,0 0-2 16,0 0-7-16,0 0-9 0,0 0 1 0,0 0-6 15,0 0-2-15,0 0-5 0,0 0-4 0,0 0-7 16,0-4-4-16,0 4-4 0,0 0-6 0,1-4-5 16,-1 4-4-16,0 0-3 0,0 0-5 0,0 0-6 15,0-6-3-15,0 6-5 0,0 0-2 0,0 0-2 16,-1-4-2-16,1 4-6 0,0 0-3 0,0 0 6 15,0 0-2-15,0 0-7 0,0 0 4 0,4-3 2 0,-4 3 5 16,0 0-1-16,0 0 0 0,2-2 3 0,-2 2 4 16,0 0 0-16,0 0-2 0,0 0 0 0,0 0-2 15,0 0 1-15,0 0-2 0,2-4-10 0,-2 4 5 16,0 0 2-16,0 0-4 0,0 0-4 0,0 0-1 16,0 0-1-16,0 0-2 0,0 0-1 0,0 0 0 15,0 0-2-15,0 0 2 0,0 0 1 0,0 0-5 16,0 0-4-16,0 0 6 0,0 0 1 0,0 0 0 15,0 0-2-15,0 0-1 0,0 0-1 0,0 0 0 16,0 0-1-16,0 0-4 0,0 0-3 0,0 0 5 16,0 0-1-16,0 0 0 0,0 0-1 0,0 0 2 0,6 6 0 15,-6-6-4-15,3 4 2 0,-2 0 0 0,-1-4-6 16,5 7 6-16,-3-5 1 0,2 5-2 16,-1-2 4-16,-2 3-3 0,2 0 1 0,-1 0 1 0,1 2 0 15,-1-2 0-15,0 1-1 0,0 1 0 0,2-3-1 16,0 3 0-16,-2-2-2 0,0-2 1 0,0 1 3 15,0-1-1-15,0 1 3 0,-1 0-6 0,1-2 5 16,0-1-3-16,-2 1 2 0,0-1-12 0,0 0-24 16,0-2-29-16,0-2-39 0,-4 7-39 0,3-4-74 0,1-3-207 15,-9 2-456-15,9-2 202 0</inkml:trace>
  <inkml:trace contextRef="#ctx0" brushRef="#br0" timeOffset="95429.28">15953 12337 111 0,'-3'-2'199'0,"3"2"-11"0,-4-3-14 16,4 3-11-16,-4-5-14 0,4 5-12 0,-3-2-10 16,3 2-15-16,0 0-17 0,3-5-5 0,-3 5-8 15,4-3-3-15,-4 3-3 0,4-5-11 0,0 3-1 16,-4 2-4-16,9-2 3 0,-3-1-9 0,0 2-4 16,-1-2-4-16,5 1-8 0,-5-1 2 0,3 3-7 15,3-3-1-15,-3 3-6 0,4 0-1 0,-6 0-3 0,2 0-7 16,-2 0 3-16,1 0-2 0,-1 3 1 15,3-3-4-15,-5 1-4 0,1 3 2 0,-1-1-9 0,0-2-1 16,-1 2 3-16,1 1 4 0,1 1-6 0,-4 0 5 16,2-2-2-16,-2 1-1 0,-1 2 3 0,2-2-7 15,-2 0 1-15,1 4 3 0,-1-3-6 0,-1 3 7 16,-1-1-8-16,1 2 2 0,1-1 6 0,-1 2 0 16,-1-1-2-16,1 0 1 0,-1 0 0 0,1-1-4 15,-2 0 3-15,-1 1 2 0,2 1 1 0,-1 1 3 16,-1-3-6-16,2 2 2 0,0-6-2 0,0 7 4 15,-1-5-3-15,2 2-1 0,-3-3 0 0,4 2 0 0,0-2 0 16,0 0-2-16,0 0 2 0,0 0 1 16,0 2-4-16,0-3 3 0,0 0 0 0,0 1-1 0,0-1 1 15,0 0-2-15,0-4 2 0,0 6-4 0,0-3-5 16,5 1-21-16,-5-4-29 0,0 5-38 0,0-5-57 16,0 0-235-16,0 0-416 0,0 0 185 0</inkml:trace>
  <inkml:trace contextRef="#ctx0" brushRef="#br0" timeOffset="97115.55">17690 12743 39 0,'0'0'112'0,"0"-6"-2"0,0 6-10 0,2-4-3 0,-2 4-6 16,0-3-8-16,0 3-4 0,0 0-11 0,0-4 0 15,0 4 1-15,0 0-2 0,0 0-6 0,-2-6-4 0,2 6-4 16,0 0-3-16,0 0-7 0,0 0-2 16,0 0 0-16,0 0-6 0,0 0 0 0,0 0 4 0,-2-4-7 15,2 4-2-15,0 0-1 0,0 0-1 16,0 0 4-16,0 0-2 0,0 0-1 0,0 0-1 15,0 0-1-15,0 0 4 0,0 0-1 0,0 0 0 0,0 0 3 16,0 0-1-16,0 0 1 0,0 0 0 0,0 0-1 16,0 0-2-16,0 0-7 0,0 0-1 0,0 0-2 15,0 0-1-15,0 0-1 0,0 0-3 0,0 0-5 16,0 13 7-16,0-13-3 0,2 7-3 0,-2-4 0 0,0 1-2 16,2 1 1-16,-2 1-2 0,3-1 4 15,-3 2 3-15,1-1-4 0,-1 1-3 0,-1 1 2 16,1-2 1-16,0 1-3 0,0-1-1 0,0-1 3 0,0 2 0 15,0 1-1-15,0-2 0 0,0 1-1 0,0-1-1 16,0-1 0-16,0 2 2 0,0 0-1 0,0-4 1 16,0 2-2-16,0-1-2 0,0-1 1 0,-1 1 0 15,2 1-1-15,0-2 1 0,-1 2-2 0,0-5 0 16,0 5 1-16,0-5-2 0,-1 4-3 0,1-4 2 16,1 4 0-16,-1-4-2 0,0 0 3 0,0 6-1 15,0-6 1-15,0 0-1 0,0 0 5 0,0 0-6 0,0 0 0 16,0 0 2-16,0 0-1 0,0 0-8 0,0 0-17 15,0 0-24-15,0 0-38 0,0 0-35 0,0 0-67 16,0 0-143-16,-6-12-356 0,3 7 159 0</inkml:trace>
  <inkml:trace contextRef="#ctx0" brushRef="#br0" timeOffset="98210.46">17108 12286 98 0,'0'0'129'0,"0"0"-11"0,0 0-11 16,0 0-9-16,0 0-11 0,0 0 3 0,0 0-17 15,0-5-4-15,0 5-4 0,0 0-4 0,0 0 4 16,0 0-8-16,0 0 16 0,0 0-2 0,0 0 8 16,0 0 3-16,0 0 6 0,0 0-1 0,0 0-1 15,0 0 0-15,0 0-3 0,0 0-5 0,0 0-4 16,0 0-5-16,0 0-3 0,0-6-6 0,0 6 1 0,0 0-8 15,0-5-1-15,0 5-4 0,0 0-4 16,0-4-3-16,0 4-5 0,0 0-5 0,0 0-3 0,0 0-1 16,3-2-6-16,-3 2 1 0,2-4-2 0,2 2-2 15,0-1-5-15,-4 3 0 0,9-2 0 0,-1 1-3 16,-2-1 4-16,-1-1-6 0,3 3 0 0,0 0-3 16,0-2 1-16,-1 4-2 0,-1-2-1 0,-6 0 3 15,9 1-5-15,-4 1 2 0,0 0 1 0,-2 1-2 16,0 2 2-16,-2 0-2 0,0 1 1 0,-2-1-3 15,-2 1 3-15,-1 0-2 0,2-1-1 0,-3-1 1 0,-1 4 0 16,0-5 0-16,1-1 0 0,0 3 1 0,1 0-1 16,2-4 0-16,-3 0 1 0,2 2-4 0,3-3 2 15,-4 7 2-15,2-2-4 0,-1-3 2 0,3 2 0 16,0 1-1-16,0 0 4 0,3 0-3 0,-2 0 1 16,2 0-4-16,-1-2 1 0,3 3 4 0,0 0 12 15,-1-1 0-15,2 1-3 0,0 1 0 0,0 0-2 16,0-1-4-16,-2-1 2 0,1-2-6 0,-1 1 7 0,-1 1-2 15,-1-2-3-15,1 1 3 0,-1-1-2 16,-2-3 1-16,2 5-1 0,-2-5-1 0,0 7 2 0,-3-5-4 16,1 1 2-16,2-3-3 0,-7 4-1 0,3-3 3 15,2 2-3-15,-2 1 2 0,4-4-4 0,-8 2 6 16,5-2-1-16,-1 4 0 0,0-1 2 0,-1 0-1 16,-1 2-6-16,0-3-18 0,1 1-25 0,0-1-48 15,-3 3-24-15,6-3-52 0,-5 1-250 0,1-2-454 16,1 0 202-16</inkml:trace>
  <inkml:trace contextRef="#ctx0" brushRef="#br0" timeOffset="99993.63">18471 12036 122 0,'0'0'145'0,"0"0"-4"0,0 0-14 15,0 0-12-15,0 0-5 0,6 6-6 0,-6-6-8 16,2 4-4-16,-2-4-2 0,3 2-8 0,-2 3-11 0,-1-5-7 15,2 5-3-15,-1 0-4 0,-1-2-8 16,0 2-3-16,0 2-5 0,0 0 2 0,-1-1 1 0,1 4 1 16,-2-1 2-16,2 1 2 0,-1-1-4 0,1 5-1 15,-1-2-5-15,1-5-2 0,-2 3-2 16,2-1-4-16,0-1-3 0,0 0-3 0,0-1-8 0,-1 0 3 16,0 1 0-16,1-1-1 0,0-3-3 0,0 2 0 15,1-1-1-15,-1-1-2 0,-1 1-1 0,0-2-4 16,1 2 3-16,0-5 1 0,-2 6 1 0,1-4-6 15,1-2-25-15,0 4-27 0,0-4-36 0,0 0-45 16,0 0-62-16,0 0-123 0,-2-13-338 0,4 6 150 0</inkml:trace>
  <inkml:trace contextRef="#ctx0" brushRef="#br0" timeOffset="100456.29">18561 12074 100 0,'0'0'127'0,"0"0"-9"0,0 0 2 16,0 0-11-16,0 0 6 0,0 0-4 0,0 0-7 15,0 0 4-15,0 0-3 0,0 0-3 0,0 0-2 16,0 0-3-16,0 0-10 0,0 0-4 0,0 0-11 15,0 0-4-15,0 0-7 0,-3 11-7 0,3-11-3 16,2 3-3-16,-2-3-4 0,0 6-4 0,0 0-1 16,-1-2-8-16,-2 0 2 0,3 2-4 0,-2-3-3 0,0 2-4 15,1 2 1-15,-2 0-4 0,2-2 1 0,0 0-2 16,-2 3 1-16,2-7-3 0,0 6-4 16,-2-1 2-16,4-2-1 0,-2-1-3 0,2 2 2 0,-1 0-2 15,2-1 0-15,-1-1-2 0,2 2 5 0,0-1-7 16,3-2 2-16,-1-1-1 0,2 1 0 15,0 1 3-15,4-2-3 0,3-1-1 0,-3-1 1 0,0 0 0 16,3-3 1-16,-4 4 0 0,4-1-6 0,-3-1 0 16,-1 2 1-16,1-3-1 0,-3 2-1 0,0-2 0 15,-2 1 1-15,0 2 0 0,-1-1-2 0,2-1 3 16,-7 2-3-16,6 0-2 0,-2-2-6 0,-4 2-10 0,0 0-11 16,0 0-15-16,9 0-21 0,-9 0-10 0,0 0-25 15,0 0-19-15,5-1-15 0,-5 1-21 0,0 0-141 16,0 0-320-16,0 0 142 0</inkml:trace>
  <inkml:trace contextRef="#ctx0" brushRef="#br0" timeOffset="100726.4">18699 12125 93 0,'0'0'180'15,"0"0"-9"-15,-5-3-12 0,5 3-9 0,0 0-14 0,0 0-15 16,0 0-12-16,0 0-11 0,-4-1-7 0,4 1-6 15,0 0-7-15,0 0 1 0,0 0-5 0,-2 9 7 16,-1-5 0-16,1 0-7 0,1 1-5 0,-1 2 3 16,1-2-1-16,-3 7-3 0,0-4-5 0,3 4-4 15,-3-2-7-15,0-3-4 0,4 3-4 0,-4 2-6 16,3-3-2-16,-4 3-7 0,5-2-2 0,-4-2 2 16,4 0-5-16,-1 2-1 0,-2 0-5 0,2 1 1 15,0-5-4-15,-2 2-16 0,3-4-38 0,-1 3-43 16,-2 1-50-16,3-8-60 0,0 2-178 0,0-2-400 0,0 0 176 15</inkml:trace>
  <inkml:trace contextRef="#ctx0" brushRef="#br0" timeOffset="101693.59">18864 12196 40 0,'0'0'187'0,"-4"-4"-9"0,4 4-20 0,0 0-18 15,0 0-14-15,0 0-12 0,0 0-13 0,0 0-8 16,0 0-10-16,0 0-6 0,0 0-2 0,0 0-11 0,0 0 0 16,0 0-1-16,0 0 1 0,0 0 6 0,0 0 1 15,0 0 1-15,0 0-3 0,0 0-2 16,0 0-2-16,17 0-6 0,-17 0 0 0,9-1-5 0,-9 1-4 16,12 0-7-16,-2-2-3 0,0 2-5 0,1 0-3 15,2-3 1-15,7-1-8 0,-3 3-4 0,2-1 1 16,-1-2-4-16,3 1-2 0,0 2 1 0,1-3-6 15,-1-1 3-15,-2 1-2 0,-1 1-1 0,-1 3 0 16,3-4-3-16,-4-1 0 0,3 2 1 0,-1-1-3 16,1 1-1-16,3 3-1 0,-4-6 2 0,0 2-1 15,1 1-2-15,-1 1 3 0,6-2-3 0,-3 2 2 0,-2-1 0 16,1 0 1-16,1 1-3 0,-2-1-1 16,-2 1-1-16,-1 0 1 0,2 0 0 0,-4 2 1 0,0-1-3 15,-1-2-1-15,0 2 3 0,-2 0-2 0,3 0 3 16,0 0-3-16,-2-1 2 0,-1 2 1 0,-3-1-3 15,4 1 1-15,0-1 0 0,-1 0-1 0,1 1-1 16,1 0 16-16,-4 0-4 0,5-3 2 0,-5 3-2 16,4 0 2-16,0-2-4 0,-2 2 0 0,3 0-5 0,-5 0-3 15,0-2 4-15,2 4 1 0,-3-5-2 16,3 4-2-16,-4-2 0 0,1 0 2 0,-2 2 2 0,1-2-6 16,-7 1 5-16,12-2-1 0,-8 2-3 0,-4 0-2 15,12 2 2-15,-12-2-2 0,7 0 6 0,-7 0-3 16,10-2-2-16,-6 1 2 0,1 0 2 0,-5 1-2 15,8-1-3-15,1 1 2 0,-4-2 0 0,3 2-3 16,-2-1 3-16,2 1 0 0,-2-2-1 0,3 1 0 16,-2 1 2-16,-1-1-1 0,2 0-1 0,-2-1 0 15,-6 2 1-15,9-1 0 0,-5 0 2 0,-4 1-3 16,0 0 1-16,9 0 1 0,-9 0-2 0,0 0 0 0,0 0 3 16,0 0-2-16,6-3 1 0,-6 3-3 15,0 0 0-15,0 0 1 0,0 0 2 0,4-2-2 0,-4 2 0 16,0 0 1-16,0 0 1 0,0 0-2 0,0 0-1 15,0 0 2-15,0 0-1 0,0 0-3 0,0 0 2 16,0 0 1-16,-13-7-2 0,7 6-2 0,1-1 4 16,5 2 0-16,-12-1 1 0,6 1-3 0,-2 0 2 15,2-1-3-15,6 1-2 0,-12 1 3 0,12-1 1 16,-10-1 3-16,10 1-3 0,0 0 1 0,-6 0 0 16,6 0 0-16,0 0 0 0,0 0-1 0,0 0 1 15,-7 1 2-15,7-1-2 0,0 0 5 0,0 0-3 0,0 0 4 16,0 0 4-16,0 0 1 0,0 0-4 15,16 4 0-15,-16-4 2 0,7 0-2 0,-7 0-2 0,8 1 2 16,-5 2-4-16,-3-3 4 0,5 3-1 0,-1 1-2 16,-2 1-2-16,2 0 1 0,-3-1 0 0,-1 2 2 15,0 1-1-15,3 1-1 0,-3 0-1 0,-3 1 4 16,-2 0 0-16,1 1-4 0,-2-1 5 0,-2 1-8 16,-2-3-30-16,-3 2-43 0,0-1-41 0,-6-5-62 15,0 6-258-15,-1-6-470 0,-9 2 207 0</inkml:trace>
  <inkml:trace contextRef="#ctx0" brushRef="#br0" timeOffset="103278.87">18279 12209 104 0,'0'0'178'0,"1"-3"-7"0,-1 3-21 0,0 0-9 15,0 0-13-15,0 0-8 0,0 0-9 0,0 0-7 16,0 0-11-16,0 0-11 0,0 0-7 0,0 0-6 16,0 0-6-16,-11-3-6 0,11 3-4 0,0 0-3 15,-9-2 0-15,9 2-4 0,-9 0-5 0,1 0 1 16,3 2-4-16,-3-1 0 0,-2-1-3 0,-3 1-2 16,-2 0-2-16,-2 1-3 0,0-1 0 0,-2-1 3 15,-1-1-5-15,0 3 1 0,3-1-1 0,-5 1-1 16,3-1 1-16,1-1-3 0,-2 1-3 0,-2 0-1 0,2-1 2 15,-1 2-6-15,0-2 2 0,1 0-3 0,1 0 2 16,1 0 2-16,0 1 2 0,-2 2 2 0,7-2-3 16,-1-1-1-16,4 0 2 0,2 2-1 0,-2 0-1 15,2 1-1-15,2-3-6 0,-2 0 2 0,2 3 1 16,2-1-2-16,-1-2-1 0,5 0-2 0,-12 1 1 16,9 0-3-16,1 2-2 0,2-3 0 0,-9 4 0 15,9-4 2-15,-5 1-2 0,5-1-1 0,0 0 1 0,0 0-1 16,0 0-2-16,-6 0 3 0,6 0 4 0,0 0 3 15,0 0 3-15,-3 2 2 0,3-2-4 16,0 0 2-16,0 0-4 0,-9 0-2 0,9 0 3 0,0 0-3 16,0 0-1-16,0 0-3 0,-10 0 4 0,10 0 2 15,0 0 0-15,0 0 2 0,0 0 4 0,0 0-3 16,-4-4 2-16,4 4 2 0,0 0 0 0,0 0 1 16,0 0-6-16,0 0 2 0,-5-2-2 0,5 2 0 15,0 0-1-15,0 0-1 0,0 0-1 0,0 0-3 16,0 0 1-16,0 0-2 0,0 0-1 0,0 0 3 15,0 0-4-15,0 0 3 0,0 0-6 0,0 0 1 0,0 0 1 16,19 3 2-16,-19-3-3 0,9 0 0 0,-9 0 1 16,5 1-9-16,-5-1-13 0,0 0-13 0,9-1-17 15,-9 1-16-15,0 0-12 0,0 0-10 0,9-1-8 16,-9 1-4-16,5-2 0 0,-5 2-7 0,8-3 3 16,-7 1-4-16,-1 2-1 0,0 0 2 0,3-6 9 15,-3 6-10-15,1-3 14 0,-1 3 8 0,-1-5 20 16,1 5-5-16,-3-4 6 0,3 4 7 0,0 0 6 0,-1-7 1 15,-1 5 4-15,2 2 12 0,-2-4 12 0,2 4 11 16,-2-4 8-16,2 4 6 0,0-4 11 16,0 4 8-16,0 0 12 0,-2-5 8 0,2 5 5 0,0 0 5 15,0 0 4-15,0 0 2 0,0-3 2 0,0 3-1 16,0 0 5-16,0 0 3 0,0 0 0 0,0 0 0 16,0 0-2-16,0 0 2 0,-1-5-1 0,1 5-2 15,0 0 1-15,0 0 0 0,0 0-3 0,-4-4-1 16,4 4 2-16,0 0-8 0,-3-5-2 0,3 5 2 15,0 0-7-15,0 0-10 0,0 0-3 0,0 0 1 0,0 0-5 16,0 0-2-16,0 0-1 0,-3-3-3 0,3 3-1 16,0 0 0-16,0 0-1 0,0 0-2 15,0 0-3-15,0 0-1 0,-4-1 0 0,4 1-2 0,0 0 1 16,0 0-4-16,0 0 0 0,0 0-1 0,0 0-4 16,0 0 1-16,0 0-2 0,0 0-3 0,-8 0 1 15,8 0-3-15,0 0 3 0,0 0 0 0,-10 4 5 16,8-4-5-16,-3 5-2 0,-2-3 2 0,2 2 0 0,-1 1-4 15,-1-2 1-15,0 1 1 0,0 1 1 0,2 0 0 16,-3 1-2-16,1-2 1 0,0 4-2 16,1-1 1-16,0-4 5 0,-1 1-5 0,2 3 1 0,0-2-4 15,1-2 3-15,2 2 0 0,-1-1-2 0,-1 1 0 16,3-2 3-16,-3 1-4 0,3 1 1 0,-2 0 0 16,3-3 0-16,0 1 1 0,0-3 0 0,0 5 1 15,0-5-1-15,0 7 0 0,3-5 2 0,-1 1 1 16,2-1-2-16,4 0 1 0,-3-1 0 0,0 3 1 15,3-1-2-15,-2-2-1 0,2 0-1 0,0 2 3 16,-1-2 1-16,0 2-4 0,-1 0 1 0,0 0-1 0,2-1-2 16,-3 0-11-16,-1 0-28 0,1 0-40 0,-1 2-48 15,-1-3-71-15,-3-1-257 0,0 0-495 0,1 5 220 16</inkml:trace>
  <inkml:trace contextRef="#ctx0" brushRef="#br0" timeOffset="106519.05">18680 11969 84 0,'0'0'127'0,"0"0"-6"0,0 0-7 0,0 0-13 15,0 0-8-15,0 0-5 0,0 0-6 0,0 0-8 16,0 0-3-16,0 0-2 0,0 0-9 0,0 0 1 0,0 0 8 16,0 0-8-16,0 0-2 0,0 0-3 15,0 0-2-15,0 0 2 0,-9 0 1 0,9 0-4 0,0 0 1 16,0 0 0-16,0 0 2 0,0 0 0 0,0 0-3 15,0 0-5-15,0 0-4 0,0 0-1 0,0 0-1 16,-1-5-2-16,1 5-6 0,0 0-1 0,0 0-1 16,-4-5 2-16,4 5 2 0,0 0-1 0,0-5-2 0,0 5-6 15,-4-4 1-15,4 4-4 0,3-6 4 16,-3 6 0-16,-3-4 0 0,3 4 3 0,4-5-2 16,-4 2-1-16,0 3-4 0,3-9-3 0,-1 5 0 0,-2 0-3 15,3-1-1-15,1 0-3 0,0 1 3 0,-1-3-4 16,-3 0-1-16,7 2-1 0,-4-5-1 0,4 2 0 15,-1-1-2-15,-1 0 0 0,2-1-2 0,2 0 0 16,-4 0 0-16,4 1-1 0,-3-2 2 0,0 0-5 16,1 0 3-16,-1 2 0 0,2-2-5 0,-2 1 2 15,3 1 2-15,-2-1-2 0,-1 0-1 0,4 0 1 16,-5 2-1-16,4-2 2 0,0 2-3 0,0 0 1 0,-1 1-2 16,1-2 1-16,1 1 0 0,-1 2 1 0,-1 0-1 15,0-3-1-15,0 4 4 0,0-2-4 0,0 0 2 16,0 1-4-16,1-1 6 0,-2 2-1 0,2 0-1 15,1 0-2-15,-1-2 1 0,-3 4 1 0,3-2-1 16,2 3-2-16,-4 0 0 0,2-3 0 0,1 1 0 16,-1-1 4-16,3 2-3 0,-2 2 1 0,-1-5-2 15,1 5 4-15,4-3-2 0,-2-1-1 0,2 0 0 16,-1 1 3-16,2-4-2 0,0 1 0 0,3 1 1 16,-4-1-1-16,4 3 0 0,-6-1-1 0,-2 0 2 15,0 2 0-15,0-1-2 0,-2 4 1 0,2-6-3 0,-5 4 4 16,4-1-2-16,-2 1 3 0,-4 1-5 0,4-2 3 15,-7 3 0-15,6 0 3 0,-3-3-5 0,-3 3 1 16,6-1 1-16,-6 1-1 0,0 0 0 0,4-1 1 16,-4 1 5-16,0 0-5 0,0 0-1 0,9 0 2 15,-9 0-3-15,4-3 3 0,-4 3-1 0,0 0 1 16,5-1-1-16,-5 1-2 0,0 0 0 0,0 0 4 16,0 0 0-16,9 0-4 0,-9 0 1 0,0 0 6 15,0 0-6-15,0 0 1 0,0 0-1 0,0 0 5 16,0 0-5-16,0 0 0 0,0 0 2 0,0 0-1 0,5 2-1 15,-5-2 2-15,0 0-2 0,0 0 6 0,0 0-3 16,0 0-4-16,0 0-12 0,0 0-20 0,0 0-31 16,0 0-36-16,0 0-39 0,0 0-75 0,0 0-166 15,2-5-413-15,0 1 182 0</inkml:trace>
  <inkml:trace contextRef="#ctx0" brushRef="#br0" timeOffset="107171.54">19189 11357 174 0,'0'0'185'0,"0"0"-14"0,-5-3-13 15,5 3-12-15,-3-3-11 0,3 3-17 0,0 0-9 16,0 0-5-16,0 0-11 0,-4-1-8 0,4 1-9 16,0 0-10-16,0 0 0 0,0 0-5 0,0 0 1 0,0 0-3 15,0 0 4-15,0 0-4 0,0 0 4 0,0 0-3 16,0 0 6-16,0 0-8 0,0 0 0 0,0 0-5 16,0 0-8-16,0 0-4 0,0 0-2 0,0 0 8 15,0 0-3-15,0 0-4 0,0 0-5 16,0 0-5-16,0 0-5 0,0 0 3 0,0 0-5 0,0 0-2 15,0 0 0-15,14-3-3 0,-14 3-7 0,0 0 3 16,12 0 0-16,-12 0-3 0,9 3 2 0,-3-3 1 16,1 0-2-16,1 0-5 0,0 0 5 0,-2 0-2 15,6 0-1-15,-2 1 2 0,-1-1-9 0,0 2 4 16,5-1 5-16,-5-1-4 0,5 0 2 0,-5 0-3 0,0 1-11 16,2-1 10-16,-3 2-1 0,-3 0-1 0,2-1 2 15,-3 0-2-15,-4-1 0 0,8 1-1 0,-2-1 4 16,-6 0-4-16,0 0-2 0,6 2 2 0,-6-2-3 15,0 0 2-15,6 0-2 0,-6 0 1 0,0 0 0 16,4 3-1-16,-4-3 3 0,0 0-1 0,3 2-2 16,-3-2 1-16,5 2-2 0,-5-2 1 0,2 4 2 15,-2-4-1-15,3 1 2 0,-1 2-4 0,-2-3 2 16,3 5 2-16,-3-5-1 0,3 6-1 0,-1-3 0 16,-2 4 0-16,0-2 0 0,0 0 0 0,-2 3 1 0,-1 1-3 15,2-1 4-15,-3 0 3 0,1 0-2 0,1 2 5 16,-4 2 1-16,3-2-1 0,-1-2 3 0,-1 3-1 15,1-2 2-15,0-2-3 0,-1 4 0 0,1-5 0 16,1 5 0-16,-1-6 2 0,4 2-1 0,-4-1-4 16,3-1 1-16,-2 1-3 0,2-1 3 0,-2 1-1 15,1-2 1-15,-1 3-2 0,0-3-1 0,0 0-10 16,0 0-37-16,2 2-54 0,0-3-82 0,-3 0-298 16,4-3-517-16,-3 2 229 0</inkml:trace>
  <inkml:trace contextRef="#ctx0" brushRef="#br0" timeOffset="112609.42">19788 11272 86 0,'0'0'118'0,"0"0"-10"0,0 0-10 0,0 0-1 15,0 0 3-15,0 0-4 0,0 0-5 0,0 0-2 16,0 0-4-16,0 0 3 0,0 0-1 0,0 0 0 15,0 0-4-15,0 0-3 0,0 0-5 0,0 0-1 16,0 0-8-16,0 0-5 0,0 0-2 0,0 0-6 0,0 0-4 16,0 0-4-16,0 0-5 0,0 0 0 15,0 0 1-15,0 0-6 0,0 0-3 0,0 0-2 0,0 0-2 16,0 0 0-16,0 0 0 0,0 0 1 0,0 0-2 16,-7-3 0-16,7 3-2 0,0 0-2 0,0 0 0 15,0 0 0-15,0 0 1 0,0 0-4 0,0 0 1 16,0 0 1-16,0 0-3 0,0 0 1 0,0 0 4 15,0 0-1-15,0 0-3 0,0 0 1 0,0 0 1 0,0 0-1 16,0 0 3-16,0 0 0 0,0 0-1 16,2-4 0-16,-2 4 0 0,0 0-2 0,0 0 0 15,0 0-3-15,0 0-1 0,0 0-2 0,0 0-2 0,0 0 1 16,0 0-1-16,0 0-6 0,8-3 1 0,-8 3 1 16,7-2-1-16,-7 2-3 0,10 0 1 0,-5 0-1 15,-5 0-1-15,9-3 0 0,-9 3 0 0,10 0-2 16,-10 0-1-16,10 0 0 0,-10 0 0 0,6 3 0 15,-2-3-1-15,-4 0 2 0,0 0-3 0,6 3 2 16,-3-1-2-16,-3-2-1 0,4 4 4 0,-4-1-1 16,1 0-1-16,0 1-1 0,2-1-1 0,-1 1 5 15,-2-4 1-15,-2 8-3 0,2-4 3 0,-3 2-7 16,3-3 4-16,0-3-1 0,0 7 2 0,0-3-3 0,-1-1 1 16,1-3-1-16,-1 4 0 0,1 0-2 0,0-4 3 15,-2 6 0-15,2-6 5 0,-2 4-3 0,2-4-3 16,-3 2 4-16,3-2-6 0,-1 6 1 0,0-6 3 15,1 0-3-15,0 0 2 0,-2 6 0 0,2-6 0 16,-1 4-1-16,1-4 2 0,-4 4-4 0,4-4 8 16,-5 1-3-16,5-1-2 0,-9 2-1 0,9-2 0 15,-5 3 7-15,5-3-7 0,-5 0 3 0,5 0-3 0,-5 1 1 16,1 0-3-16,4-1 4 0,0 0 0 0,-5 3 0 16,5-3-4-16,-5 3 2 0,5-3-1 0,-4 1-2 15,4-1 5-15,-4 3 0 0,4-3-2 0,0 0 2 16,0 0 0-16,-4 4 0 0,4-4-1 0,0 0 2 15,0 0-2-15,0 0-2 0,0 0 1 0,-5 1 3 16,5-1 0-16,0 0 0 0,0 0-1 0,0 0-1 16,0 0-2-16,0 0 4 0,0 0 0 0,0 0-1 0,0 0-1 15,0 0-1-15,0 0-1 0,0 0 5 0,0 0-2 16,0 0-1-16,0 0 3 0,0 0-4 16,-11-1 3-16,11 1 1 0,0 0-3 0,0 0 0 0,0 0 0 15,0 0 0-15,-8-2 0 0,8 2 0 0,0 0-2 16,0 0 1-16,0 0 1 0,0 0-1 0,0 0 0 15,0 0 0-15,0 0 1 0,0 0-2 0,0 0 5 16,0 0-6-16,0 0 4 0,0 0-2 0,0 0 1 16,0 0-2-16,0 0 2 0,0 0 1 0,0 0 4 15,0 0-6-15,0 0-1 0,0 0 1 0,0 0 1 0,0 0 0 16,0 0-2-16,0 0 2 0,0 0 2 0,0 0-2 16,14 5 1-16,-14-5-2 0,7 3 6 15,-7-3-4-15,7 0-1 0,0 0 1 0,0 1-1 0,0 1-2 16,-1-2 2-16,2 1 0 0,1-1 2 0,0 3-4 15,-3-3 2-15,2 0-2 0,-1 0 2 0,0 0-1 16,-1 0 2-16,-6 0-1 0,9 1 0 0,-4 0 0 16,-5-1-1-16,6 2-1 0,-6-2 1 0,0 0 0 15,0 0 2-15,8 1-4 0,-8-1 3 0,0 0-1 16,0 0 2-16,4 2 0 0,-4-2-3 0,4 2 1 16,-4-2 1-16,0 0 0 0,0 0 1 0,0 0 1 0,3 3-2 15,-3-3 1-15,0 0 0 0,0 0-1 0,3 2-9 16,-3-2-12-16,0 0-16 0,0 0-16 0,8 0-26 15,-8 0-45-15,0 0-59 0,0 0-224 0,6-7-440 16,-3 4 195-16</inkml:trace>
  <inkml:trace contextRef="#ctx0" brushRef="#br0" timeOffset="114180.6">20304 11214 144 0,'0'0'156'0,"-2"-5"-8"16,2 5-5-16,0-5-6 0,0 5-7 15,-2-7-6-15,1 4-6 0,1 3 2 0,-1-8-7 0,1 4-2 16,0 4-8-16,-2-7-3 0,1 3-7 0,0-2-7 16,1 3-6-16,-6-2-10 0,3 1-4 0,1 2-8 15,-2-2-6-15,4 4-4 0,-8-3-4 0,3 3-5 16,-1-1-7-16,6 1-2 0,-11 0-2 0,11 0-3 16,-9 3-2-16,3-1-5 0,1 1 1 0,2 1-5 0,-1-2 0 15,2 2 0-15,2-4-2 0,1 7-2 16,-2-2 2-16,0 1-2 0,3 0-3 0,1-1 1 0,1 1-4 15,1-2-1-15,-2 0 2 0,4 3 0 0,-1-1 1 16,-1-1-6-16,1 2 1 0,-2-2 0 0,2 1-1 16,-2 0 0-16,-1 0 1 0,0-1-1 0,0 1-1 15,-1 0 1-15,1-3 0 0,-1 2 1 0,-2 0 0 0,0-1-2 16,0 2-1-16,0-1 3 0,0-1-2 16,0 1 2-16,0 0-1 0,0-2 0 0,0 2 0 15,-2 0 1-15,2-5 1 0,-2 6 1 0,1-4-1 0,1-2-3 16,-1 7 3-16,0-5-2 0,1-2 1 0,-3 6 1 15,3-6 4-15,-4 0 5 0,4 0 4 0,0 0 3 16,-9 0-2-16,9 0 2 0,-7 0 2 0,7 0 2 16,-7 0-2-16,7 0-5 0,-9-1 0 15,9 1 1-15,-8-2-4 0,8 2-1 0,-7-2-1 0,7 2-14 16,-7-1-25-16,7 1-39 0,-1-4-44 0,1 4-49 16,-2-2-66-16,2 2-143 0,1-9-402 0,3 7 178 15</inkml:trace>
  <inkml:trace contextRef="#ctx0" brushRef="#br0" timeOffset="114566.21">20399 11251 118 0,'-3'-5'155'15,"3"5"-16"-15,0 0-11 0,0 0-15 0,0 0-12 16,0 0-12-16,0 0-5 0,0 0 0 0,0 0 5 0,0 0 0 15,-9 9-3-15,8-4-4 0,-3-3-2 0,4-2-3 16,-2 7-6-16,-1-3-5 0,3 2-4 0,-1-3-6 16,-2 4-1-16,6-4-8 0,-3 0 3 15,4 3-3-15,-3-3-3 0,0 0-8 0,4 1-1 0,-1-2 2 16,1 3-6-16,2-5-3 0,-1 0-2 0,4 3-2 16,2-3-2-16,-6-2-1 0,3 1-4 0,-1-2 3 15,-2 0 4-15,-1 1 7 0,2-2 6 0,-1 1 3 16,-4-3 1-16,2 1 4 0,-1-1 8 0,0 2 13 15,-2-1 3-15,0 0 5 0,-1 1-3 0,0-1-9 0,-2-1-3 16,-1 1-7-16,-1 0-1 0,-1 1-3 0,0-1-6 16,1 1-4-16,-1 0-4 0,0 0-3 15,0 3-3-15,-2 1-3 0,7 0-3 0,-12-2-4 0,12 2 0 16,-9 3-13-16,9-3-29 0,0 3-34 0,0-3-35 16,0 5-39-16,0-5-43 0,6 5-53 0,-1-2-220 15,2-2-484-15,0 2 214 0</inkml:trace>
  <inkml:trace contextRef="#ctx0" brushRef="#br0" timeOffset="115091.77">20662 11217 188 0,'0'0'218'16,"0"0"-25"-16,-4-5-18 0,4 5-15 0,0 0-20 15,0 0-13-15,0 0-13 0,0 0-10 0,0 0-13 16,0 0-5-16,0 0-9 0,0 0-5 0,-14 6 3 0,12 1 0 16,-5-3 3-16,5-2 5 0,-6 2-6 0,4 3-3 15,-1-2-1-15,1 0-4 0,-2 3-5 16,-1-1-5-16,6-1-7 0,-4 1-1 0,4-1-5 0,-2 1-5 16,3-2-2-16,0 2-6 0,0-1-1 0,3-2-5 15,-2 3-2-15,5-3 1 0,-2 2-5 0,1-2 0 16,3 0 0-16,5 0-3 0,-3-1-3 0,0-3-7 15,3 0-10-15,0 0-17 0,-2-1-15 0,2-3-16 16,-1 1-11-16,-2-1-11 0,1-1-3 0,-2-1 7 16,0 1-4-16,0 0 6 0,-4 1 2 0,-1-2 6 0,1 0 10 15,-1 2 5-15,-3 0 4 0,3 0 4 16,-3 3 6-16,3-3 2 0,-3 2-1 0,-1 2 1 0,0 0 3 16,3-6 3-16,-3 6 2 0,0 0 1 0,0 0 9 15,0 0 1-15,0 0 13 0,0 0 4 0,0 0 4 16,9 9-1-16,-9-9 8 0,1 3 6 0,2-2 4 15,-2 3 3-15,4-1 5 0,-4 1 2 0,3-3 3 16,0 5 4-16,-1-3-1 0,-1 1 1 0,-2-1-6 0,4 1-4 16,-4-4 0-16,3 6-7 0,-2-4-2 15,2 1-3-15,-2 0 0 0,-1-3-6 0,0 0-1 16,0 0 2-16,6 4 0 0,-6-4-6 0,0 0 1 0,0 0-5 16,0 0-18-16,0 0-20 0,5-7-23 0,-5 2-25 15,0 0-32-15,-1 0-21 0,1 1-30 0,-4-5-38 16,3-2-124-16,-4 3-348 0,0-2 154 0</inkml:trace>
  <inkml:trace contextRef="#ctx0" brushRef="#br0" timeOffset="115218.48">20773 11168 2 0,'-4'-5'209'15,"3"2"-7"-15,-3 0-8 0,4 3-9 0,-4-4-11 0,4 4-11 16,0 0-16-16,-1-2-14 0,1 2-13 0,0 0-10 16,0 0-12-16,9-3-10 0,-9 3-8 0,0 0-10 15,19 5-7-15,-15-3-23 0,3-1-45 0,0 0-46 16,3 2-56-16,-1-1-73 0,-2-1-110 0,-1 0-313 15,3 0 139-15</inkml:trace>
  <inkml:trace contextRef="#ctx0" brushRef="#br0" timeOffset="115841.69">20985 11217 134 0,'0'0'257'0,"-5"2"-14"0,3 1-14 0,2-3-16 16,-6 7-15-16,5-5-17 0,-3 2-15 0,0 1-5 16,0 1-18-16,-2-2-13 0,4 1-9 0,1 0-14 15,-3 2-5-15,0-2-11 0,1-1-8 0,2 1-4 16,-2 0-11-16,1-1-6 0,2 1-5 0,0-2-5 0,0 3-5 16,0-6-4-16,2 6-6 0,-2-4-3 0,3 0-3 15,-3-2 0-15,5 4-5 0,0-4 0 0,-5 0-7 16,7 3 3-16,-7-3-7 0,10 0-5 0,-4 0-3 15,-2 1-6-15,-4-1-1 0,9-3 0 0,-4 2 1 16,-5 1-5-16,6-3 2 0,-6 3 4 0,8-1-1 16,-8 1-2-16,0 0-1 0,4-1 0 0,-4 1 1 15,0 0-1-15,0 0 7 0,5-2-5 0,-5 2 3 16,0 0-6-16,0 0 1 0,10 0 2 0,-10 0-2 16,8 0 3-16,-3 1-4 0,3 0 2 0,0-1-1 0,-1 0 1 15,2 0 0-15,3 0 1 0,-4 0-1 0,1-2 4 16,3-1-2-16,-1 0 2 0,-2-1-2 0,0 0 0 15,4-1-3-15,-3-3 1 0,-2 0-1 0,7-4 8 16,-10 3-5-16,3-3-1 0,2 3 3 0,-2-7-5 16,-3 6 2-16,-1-1-1 0,-3 0 1 0,2 0 1 15,-2 4 4-15,-1-4 6 0,1 5 4 0,-1-1-1 16,-1 2 3-16,1-2 1 0,-4 2 4 0,0 0-2 16,3 1 7-16,-3 0 4 0,-1 0-7 0,1 1 0 15,-1 1-2-15,2 0-3 0,3 2-2 0,-7-3-2 16,3 1-1-16,4 2 0 0,0 0-3 0,-9 0-3 0,9 0 1 15,-9 5-2-15,7-1 2 0,-1 1-2 0,3 1-2 16,-4-1 3-16,3 3-4 0,-1 0-3 0,2 4 3 16,-2-1-4-16,1 2 6 0,0 1 0 0,1 1-1 15,-2-2-2-15,0 4-2 0,3-1 4 0,0-4-4 16,1-1 2-16,-2 1 1 0,0 0-4 0,2-1 3 16,0 0 0-16,1 0-2 0,-1-2-15 0,0-1-21 0,2-4-40 15,2 4-44-15,-2 0-59 0,-1-6-58 0,3 4-266 16,1-5-542-16,-1-1 240 0</inkml:trace>
  <inkml:trace contextRef="#ctx0" brushRef="#br0" timeOffset="116726.56">21601 11233 229 0,'0'0'213'0,"-5"-3"-19"0,5 3-22 16,0 0-17-16,0 0-15 0,0 0-16 16,0 0-7-16,0 0-17 0,0 0-4 0,0 0-4 15,10 9-2-15,-10-5-1 0,3 0-8 0,-3 0-5 0,1 0-10 16,-1-2-1-16,3 5 1 0,-3-3-2 0,0 0-5 16,2-1-7-16,-2 1-5 0,2-1-3 0,0 1-6 0,-2-4-2 15,0 4-2-15,0-4-3 0,1 5-1 16,1-2-3-16,-2-3-2 0,4 3-2 0,-4-3-1 0,0 0-2 15,8-3-3-15,-8 3-2 0,6-4-2 0,-3 3 6 16,1-3-7-16,0 1-2 0,1 2-1 0,0-3 0 16,0 0-1-16,-1 0-5 0,0 3 2 0,0-2 3 15,-4 3 0-15,5-5 3 0,0 3-1 0,-1-3 3 16,0 3 0-16,-4 2 1 0,5-2 3 0,-1 1 0 16,-4 1-3-16,5-2 0 0,-5 2 0 0,5-2-3 15,-5 2 0-15,6-1 0 0,-6 1-2 0,0 0-3 0,11 1 3 16,-11-1-4-16,0 0 3 0,5 4-2 0,-1-3-1 15,-4-1 1-15,5 4-1 0,0-4-1 0,-3 3-4 16,3-1 2-16,-5-2 0 0,4 2 2 0,-4-2-1 16,8 4 0-16,-5-3-1 0,-3-1 1 0,6 0 0 15,-1 3 1-15,-5-3 3 0,8 0-7 0,-8 0 3 16,7 1-3-16,-7-1 1 0,9 0-1 0,-2 0-1 16,-7 0 2-16,7-1 1 0,-7 1-2 0,7 0 5 0,-7 0-2 15,6-3-3-15,-6 3 0 0,8 0 1 16,-8 0-2-16,6-1 0 0,-6 1 2 0,5-1 0 0,-5 1-2 15,9-3 1-15,-4 3-2 0,0-2 3 0,0 0 0 16,2 2 0-16,-2-3-1 0,0 1 2 0,4 0 1 16,-4 1-2-16,0-1-1 0,-1-2 1 0,4 1 0 15,-4 0 0-15,2 2 1 0,-2-3 0 0,0 3-2 16,-2-2 4-16,-2 3 5 0,4-2 4 0,-4 2 2 16,5-3 3-16,-5 3 5 0,3-4-5 0,-3 4 5 15,0 0-3-15,2-3-2 0,-2 3 2 0,0 0-5 0,0 0 1 16,0 0-4-16,0 0-2 0,0 0 1 15,0 0 4-15,0 0 1 0,0 0 1 0,0 0 1 0,0 0-1 16,-10-2-3-16,10 2-2 0,0 0 2 0,0 0-4 16,0 0-3-16,-9 5 3 0,9-5-5 0,-4 4 2 15,4 0-2-15,-1 0 1 0,1-4-3 0,1 9 11 16,-1-6-11-16,0 2 1 0,0 1-2 0,3-1-1 16,-2 0 3-16,2 0-4 0,1-2 5 0,-3 2-6 0,3 0-7 15,0 0-20-15,-2-1-30 0,2-1-26 16,0 1-30-16,-1-2-27 0,3 0-32 0,-1-1-31 15,0 0-55-15,0 0-164 0,-5-1-456 0,11-1 202 0</inkml:trace>
  <inkml:trace contextRef="#ctx0" brushRef="#br0" timeOffset="117308.34">22133 11192 22 0,'-8'0'194'16,"8"0"-19"-16,0 0-14 0,0 0-11 0,-9 2-6 16,9-2-8-16,-5 3-8 0,1 0-9 0,0 1-4 0,3 0-4 15,-3-2-2-15,0 2 1 0,-1-1-2 0,-1 2-7 16,2-2-9-16,-1 1-7 0,1-2-5 0,0 2-3 16,-1 3-4-16,-1-6-4 0,0 4-5 0,0-2-6 15,3-1-7-15,-1 0-1 0,4-2-6 0,-5 5-8 16,3-3-1-16,2-2-3 0,-5 2-5 0,5-2 1 15,0 0-4-15,0 4 0 0,0-4-3 0,0 0-2 16,0 0-1-16,0 0-4 0,17-8 1 0,-11 5-2 0,-2-3 1 16,4 1-3-16,-1-1-2 0,1-4 6 0,-3 2-7 15,4-3-2-15,0-3 0 0,-4-1 1 0,3-2-3 16,-3 0 0-16,-4 0 0 0,4-1 0 0,-1 1 1 16,-4-3-5-16,-1 3 3 0,2 1-3 0,-2 0 0 15,-2 3 3-15,-1 2-4 0,3 3 2 0,0 2 0 16,-3-1 1-16,0 2-4 0,-1 2-1 0,0-2 3 15,-3 5 1-15,2-1-2 0,6 1 3 0,-13 4-3 16,9-2 1-16,-1 2-2 0,1 2 3 0,4-1 0 16,-5 2 0-16,5 3 0 0,3-1 1 0,-1 5-2 0,0-2 1 15,0-1 2-15,5 5-2 0,2 1 0 0,2-4-2 16,-2 3 1-16,1-2 3 0,3-2-2 0,-3 1-2 16,2-1 1-16,2 2 0 0,-4-4 0 0,-2-2 2 15,2 4 0-15,-2-4-1 0,-2 1-3 0,-1-2 3 0,1-1-4 16,-2-2 3-16,-1 3-1 0,1-4 1 15,-3 1-3-15,2 1 10 0,-2-2 6 0,0 1 6 16,-1-4 1-16,1 4 3 0,-1-4 3 0,3 4-4 0,-3-4 0 16,0 4-2-16,0-4-1 0,0 0-1 15,0 0-1-15,0 0-3 0,0 0-2 0,0 0 7 0,0 0-19 16,0 0-32-16,0 0-41 0,0 0-57 0,5-12-74 16,-6 7-276-16,1-2-519 0,1 1 231 0</inkml:trace>
  <inkml:trace contextRef="#ctx0" brushRef="#br0" timeOffset="117526.46">22230 11083 159 0,'0'0'231'0,"5"-2"-18"0,-5 2-14 15,0 0-15-15,8 0-19 0,-8 0-16 0,0 0-14 16,0 0-14-16,11 3-11 0,-8-1-11 0,-3-2-12 16,2 3-11-16,-2-3-36 0,4 4-48 0,-2 0-56 0,-2-4-70 15,3 5-160-15,-3-2-318 0,0-3 141 16</inkml:trace>
  <inkml:trace contextRef="#ctx0" brushRef="#br0" timeOffset="117975.53">22443 11225 135 0,'0'0'242'15,"0"0"-9"-15,-7 1-10 0,7-1-17 0,0 0-10 16,-11 3-15-16,11-3-18 0,-4 1-15 0,4-1-14 0,-7 3-12 15,7-3-11-15,-5 2-10 0,1 1-7 0,1-1 2 16,-2 1-12-16,3 1-8 0,-1 1-5 0,1-2-5 16,-2 2-9-16,0-1-3 0,3 0-4 0,-1 0-5 15,1-1-5-15,0 1-5 0,1-4-5 0,-1 7 4 16,-1-4-3-16,2-3-2 0,0 6-8 0,-1-3 2 16,1-3-6-16,1 3 0 0,-1-3-1 0,3 3 1 15,-3-3-3-15,0 0-4 0,11 0 1 0,-11 0-1 0,9-1 0 16,-4-1-4-16,-1-1 5 0,3 2-5 0,-1-2-2 15,-1 1 2-15,-1 0-2 0,0 1 1 0,0-2-2 16,-2 1-2-16,-2 2 0 0,0 0-1 0,0 0 0 16,12 0 0-16,-12 0 0 0,0 0 0 0,0 0 1 15,1 5-1-15,-1-5-2 0,1 5 2 0,0-2 2 16,-1 1-1-16,4-2 1 0,-1 0-1 0,-1 3 2 16,1-3 0-16,2 0-4 0,-1 2 1 0,5 0 1 0,-1-2 2 15,3-1-1-15,-1 0-2 0,-1 2-35 16,0-6-39-16,-4 3-53 0,5-2-81 0,-2 1-271 0,-3-4-519 15,2 1 230-15</inkml:trace>
  <inkml:trace contextRef="#ctx0" brushRef="#br0" timeOffset="129712.11">21210 10955 71 0,'-7'0'147'0,"7"0"-7"0,0 0-11 0,0 0-11 15,0 0-6-15,0 0-10 0,0 0-9 0,0 0-5 0,0 0-7 16,0 0-1-16,0 0-5 0,0 0-4 0,0 0-7 16,0 0-1-16,0 0-1 0,0 0-6 0,0 0-2 15,-2-8-3-15,2 8-3 0,-3-1-7 0,3 1 4 16,0 0-4-16,0 0-1 0,-2-6-5 0,2 6 0 16,0 0 1-16,-5-2-4 0,5 2-1 0,0 0-2 15,0 0-2-15,-4-3-1 0,4 3-4 0,0 0 3 16,0 0-6-16,-6-2 0 0,6 2 0 0,0 0-2 15,-7-2 0-15,7 2-1 0,-6-2 1 0,6 2 0 16,-6 0-3-16,6 0 0 0,-9-1-1 0,9 1 0 0,-9-4 6 16,2 3-27-16,2 0 1 0,-1-2-2 0,-1 2 6 15,0 0-2-15,1-2 5 0,0 1 1 0,-1 2 0 16,7 0 4-16,-14-1 3 0,6 0 1 0,0 0 1 16,2 1 0-16,-2-1-5 0,8 1 4 0,-14-3-1 15,5 2 3-15,3-3-5 0,-2 3 5 0,0 1 1 16,3-2 0-16,-5 2 0 0,1-1 4 0,0-1-6 15,0 2 2-15,-1-1 2 0,1 1-3 0,-2-1 2 0,-1 0-3 16,2 0-4-16,1-4 4 0,-2 5-1 0,0 0-2 16,-1 0 1-16,3-2 0 0,-2 2 3 0,1 0-5 15,1-1 4-15,-4 2 3 0,6-2 8 0,-1 1 0 16,-1 0-5-16,1 0 4 0,0 0-6 0,1 0 0 16,-2-2-2-16,1 2-2 0,0 0 1 0,0 0-1 15,1 0-1-15,0 0-3 0,-5 0 1 0,5 0-2 16,0 0-1-16,-2 0 1 0,3 0-1 0,6 0-3 0,-14 0 6 15,4 2-3-15,-1-2 0 0,5 1-1 0,0-1-1 16,-3 2-1-16,9-2 1 0,-13 0-1 0,5 0 2 16,3 4-3-16,-4-4 1 0,4 1 2 0,-4 0 0 15,1-1 2-15,8 0 0 0,-11 0-6 16,5-1 1-16,6 1 2 0,-9 1-2 0,9-1 1 0,-12 1 1 16,6-1-4-16,1 1 1 0,-1 0 2 0,6-1-2 15,-13 2 1-15,7-1 0 0,1-1 0 0,-1 0 0 16,6 0 0-16,-13 2 0 0,8-2 0 0,5 0 0 15,-12 1 7-15,7 0-7 0,0 2-1 0,0-1-1 0,0 0 3 16,-1-1-1-16,-1 1 0 0,1-1 0 0,6-1 1 16,-8 0-1-16,8 0 0 0,-9 0 0 0,9 0 0 15,-5 2 1-15,5-2-1 0,-4 3-1 0,4-3 3 16,-6 1-4-16,2 2 0 0,4-3 0 0,-9 2 3 16,5 1-1-16,0-1 0 0,4-2 0 0,-5 3 1 15,-1 0-2-15,2-1 6 0,0 1-6 0,3-2 0 16,-3 2 0-16,0 0 0 0,2-1 2 0,2-2-3 15,-5 4 0-15,0-1 3 0,5-3-2 0,-5 2 2 16,3 1-3-16,2-3 4 0,-4 3-1 0,4-3-2 0,-2 5-1 16,2-5 2-16,-3 4 0 0,3-4 0 0,-2 4 0 15,0-2 1-15,2-2 1 0,-1 6-1 0,0-4-2 16,-2 2 1-16,3-4-1 0,-5 5 0 0,3-1 0 16,-1 0 2-16,2-2-2 0,1-2 3 0,-4 5-4 15,1-4 8-15,3-1-6 0,-3 4-1 0,1-1 0 16,2-3 2-16,-4 3-1 0,4-3 1 0,-1 6-2 15,-2-4 1-15,3-2 0 0,0 0-1 0,-6 1 1 0,6-1 0 16,-4 3 0-16,4-3 2 0,-2 2-1 0,2-2-2 16,-1 6 1-16,1-6 5 0,-6 2-2 0,6-2-3 15,-2 3-1-15,2-3 0 0,0 0 2 0,-5 1-1 16,5-1 0-16,0 0-2 0,-3 4 1 0,3-4 2 16,0 0-2-16,-5 1 1 0,5-1-1 0,-4 6 1 15,3-4-1-15,1-2-1 0,-3 4 2 0,3-4 0 16,-2 3 0-16,2-3 0 0,-4 1 0 0,3 3-3 0,1-4 5 15,0 0-3-15,-3 4 3 0,3-4-2 0,-1 4 0 16,1-4 4-16,-3 5 0 0,2-2-6 16,1-3 2-16,-4 2-2 0,4-2 2 0,0 0-1 0,-5 6 1 15,5-6 1-15,-5 1-1 0,5-1-1 16,0 0 1-16,-1 4 1 0,1-4-2 0,-3 2 0 0,3-2 1 16,0 0-1-16,-5 7 1 0,4-4 0 0,-2-1-1 15,3-2 1-15,-2 7 0 0,-1-6 3 0,2 3-3 16,1-4 1-16,-4 8-1 0,0-7 1 0,4-1-3 15,-2 6 2-15,2-6 1 0,-3 3-4 0,2-1 4 0,1-2-2 16,-3 4 6-16,3-4-6 0,0 0 3 0,-5 2-3 16,5-2 1-16,0 0-1 0,0 5 2 0,0-5-3 15,-4 4 4-15,4-4-2 0,-1 6 0 0,1-6 0 16,-4 3 3-16,1-1-6 0,1 3 3 0,2-5 0 16,-4 2-1-16,3 1 2 0,-2 1-3 0,3-4 1 15,-3 7 1-15,0-4 1 0,3 0-1 0,-4-1 1 16,4-2-2-16,-2 7 0 0,0-4-1 0,2 2 2 0,0-5 2 15,0 6 0-15,0-6-3 0,0 6 0 16,-2-4 2-16,2-2-1 0,0 4-1 0,0 1 1 0,0-5 5 16,0 6-5-16,0-2 0 0,0-4 0 15,-2 5 0-15,4 0-2 0,-2-5 2 0,-2 8 1 0,2-4-2 16,0 0-2-16,-2 0 2 0,2 0-1 0,0-2 3 16,-2 2 1-16,0 1 1 0,2 1-2 0,0-2-1 15,0-1 1-15,0 2-2 0,0 0 2 0,0 0 2 16,0 1-1-16,2-3-3 0,-2 2-2 0,0-1 3 15,0 2 1-15,2-3-1 0,-2 0 0 0,0-3 4 16,-2 8-4-16,2-5 0 0,-2 0-1 0,2-3 0 0,2 9 2 16,-2-6 0-16,2 2 0 0,0-3 0 0,-2 5-1 15,2-4-1-15,0 1 1 0,-2 1 2 0,4 0-4 16,-3-1 1-16,2 1 1 0,-2 1 3 0,3-4-1 16,-4 3-1-16,4-1-2 0,-4 0 0 0,4 2 0 15,-3-1-1-15,-1-1 2 0,5-1-1 0,-5 1 1 16,1-1 1-16,3 0-2 0,-4-3 6 0,0 4-6 15,3-1 3-15,-2 1-3 0,0 0 2 0,2-1 0 0,-2 1 1 16,3-2 3-16,-1 3-4 0,-1-5 0 16,1 4 1-16,-3-4-3 0,6 6 1 0,-3-2 2 15,-1 2-1-15,2-5 1 0,0 4 1 0,0 1 0 0,0-2 1 16,-2-2-3-16,3 1 0 0,-1 1 1 16,-3 0-1-16,3-3-2 0,-1 3 2 0,-2 0-1 0,4-1 2 15,-1-3 6-15,-4 0-2 0,5 5-6 0,0-3 0 16,-1 0 4-16,0 0-4 0,0-2 2 0,-4 0-3 15,9 3 2-15,-5-3 0 0,2 1-2 0,-6-1 3 16,5 3-4-16,-1-2 2 0,-4-1 1 0,8 4 1 0,-5-1 1 16,1-2-3-16,2 0 1 0,-3 2 1 0,-3-3-1 15,8 1-2-15,-4 1-1 0,-4-2 3 0,9 2-3 16,-4 0 6-16,-2-1 2 0,-3-1-2 0,12 1 0 16,-7 2 0-16,0-3-4 0,2 0 1 0,0 0 11 15,-2 2-11-15,3-1-1 0,-3 0 3 0,-5-1-3 16,13 1 2-16,-8 0 5 0,3-1-8 0,-1 1 3 15,-3 0-1-15,3-1-1 0,-1 4 2 0,-6-4-2 16,12 2-2-16,-6-2 3 0,-1 3-1 0,1-3 1 16,0 3 0-16,0-3-1 0,0 3-1 0,1-1 1 0,-1 0 2 15,1-1-2-15,1 2 0 0,-3 0 3 16,3-3 0-16,-1 2-1 0,3 0 1 0,-4-1 0 0,3 1-1 16,-2-2-1-16,1 1 0 0,0 0 0 0,-3 2-1 15,3 0 2-15,-3-2-1 0,5 0 1 0,-5 1 0 16,3-2-3-16,0 1 4 0,-1 1-1 0,0 0-2 15,-1-1 1-15,2 3-2 0,1-4 3 0,-3 0-1 16,1 3-2-16,2-3 4 0,2 0-5 0,-5 1 3 0,5-1 0 16,0 0-1-16,-1 1 2 0,3-1-2 0,-3 1 1 15,1-1 0-15,-2 1-2 0,3 0 0 16,-4 0 3-16,2 1-2 0,0 2-2 0,-1-4 2 0,-2 0-2 16,-1 1 4-16,3 2-1 0,-1-3 0 0,-2 1-2 15,1-1 2-15,0 1-1 0,-7-1 2 0,12 0-2 16,-6 2 0-16,-1-2-2 0,-5 0 3 0,12 0 0 15,-7 0-1-15,1 0 0 0,-6 0 0 0,13 0 0 16,-5 1-1-16,-1-2 2 0,-2 2-1 0,4 0 0 16,0-1 2-16,0 1-4 0,-1 1 2 0,2-1 0 15,-4 2-2-15,3-3 3 0,0 0-2 0,-1 0 0 0,-3 0 2 16,4 0-2-16,-9 0 1 0,13 0 1 16,-7 0 1-16,1 0-2 0,-7 0 0 0,10 0 0 0,-4 0 3 15,1 0-2-15,-7 0 0 0,9 0 0 0,-3 0-2 16,0 0 2-16,-6 0-1 0,12 0 0 0,-4 0-1 15,-3-3-1-15,2 6 8 0,0-3-2 0,0 0-3 16,1 0-3-16,2 1 2 0,-1-2 0 0,-2 1 0 16,-1 0 1-16,4 0 1 0,-3 0-3 0,3-3-1 0,-5 3 3 15,5 0-1-15,-10 0 1 0,13-1 1 16,-5 1-5-16,-1 0 5 0,0-2-4 0,-1 4 4 0,3-4 3 16,2 0-2-16,0 2 3 0,-2 0 5 0,2-1-6 15,-2 1 1-15,1 0-3 0,-2 0 2 0,0-2 0 16,-2 2 5-16,2-1-7 0,-1 0-1 0,-7 1 1 15,13 0-1-15,-6 0-1 0,0-2 1 0,-7 2-1 16,13 0 2-16,-8 0-3 0,-5 0 1 0,10 0 0 16,-2-1 1-16,-3 1 0 0,-5 0 0 0,13-1 0 15,-9 1 1-15,-4 0-2 0,14 0 2 0,-9-3-1 0,0 2-3 16,5-1-1-16,-2 4 4 0,0-4-1 0,1 1 0 16,-1 1-1-16,0-1 0 0,0 1 3 0,1 0-2 15,0 0-3-15,-2-1 0 0,1 0 3 0,0 1 6 16,-1 0-7-16,-2-1 2 0,3 1-1 0,-3-1-1 15,4 1 1-15,-2 0-2 0,-7 0 1 0,11-3 0 16,-6 3-2-16,1-2 5 0,2 0-3 0,-8 2 1 16,12-1-3-16,-6 1 2 0,2-1 2 0,-2 0-3 15,1-1 1-15,-1 2 1 0,4-1-2 0,-1 0 0 16,3 0 1-16,-4 1 1 0,0 0 3 0,0-2-4 0,0 2-1 16,0-3-1-16,0 3 5 0,0-1-1 0,0 2-1 15,0-2 1-15,0 1-1 0,1-2 1 0,1 2-1 16,-1-1-2-16,-1 0 0 0,-2 1 2 0,3 0 0 15,-1 0 0-15,2-1 1 0,-1 0-2 0,-1 0 1 16,-2-1-1-16,6 2 1 0,-2 0 1 0,-2 0-1 16,1 0 2-16,-2-1-1 0,1 2-1 0,-1-3-1 15,0 2 2-15,4 1-1 0,-3-1 1 0,1-1 1 16,-3 1-3-16,3 0 3 0,0 0 3 0,-4 0-1 16,3 0 3-16,-2-2-2 0,5 1-2 0,-5-1-1 15,1 2 1-15,1-1-1 0,-8 1 1 0,13 0-3 0,-5 0 3 16,-1 0-1-16,1 0-1 0,0 0 1 0,-2-3-3 15,4 3 1-15,-3 0 3 0,-7 0-1 0,15 0 1 16,-7 0-2-16,-1-1 1 0,0 2 3 0,-1-2-3 16,6 0-1-16,-6 1 1 0,1-1-2 0,-1 0 4 15,3 0-4-15,-2-1 2 0,1 1 0 0,-8 1 1 16,11 0-3-16,-7-3 7 0,-4 3-10 0,9-1 5 16,-1 0-2-16,-4 1-1 0,4-2 4 0,-1 0-2 0,-7 2-2 15,9-1 5-15,-4 0-3 0,2-1-1 0,-1 1 1 16,2 1 2-16,-3-1-1 0,0-1 4 0,-5 2-4 15,13 0 1-15,-8-3 2 0,0 3-4 0,-5 0 1 16,8-1 2-16,-3 0-2 0,-5 1-4 0,11 0 3 16,-6 1-2-16,1-4 0 0,-6 3 1 0,7-1 3 15,-7 1-1-15,9-1-1 0,-6-2-1 0,-3 3 2 16,7 0-2-16,-7 0 1 0,8 0 0 0,-8 0 1 16,9 0 3-16,-5-3 2 0,-4 3 4 0,7-2-7 15,-3 0-1-15,2 0 3 0,-1 1-4 0,-5 1 0 0,10-3-1 16,-4 2 0-16,-1-1 3 0,0 1-5 0,4-2 5 15,-4 3-5-15,1 0 3 0,0-1 0 0,-6 1-1 16,11-1-1-16,-11 1 3 0,9-2-2 0,-5 1 0 16,-4 1-2-16,9 0 3 0,-9 0 0 0,7-1-1 0,-7 1 0 15,7-3 0-15,-3 1 0 0,0-1-5 16,0 1 4-16,-4 2 1 0,9-2-4 0,-4 1 8 16,-5 1-7-16,7-3 1 0,-7 3-2 0,8-4 6 0,-4 4-3 15,-1-1-1-15,-3 1-2 0,10-4 9 0,-5 2-10 16,-1 1 2-16,-4 1-1 0,7-2 1 0,-3-2 3 15,0 4-4-15,-4 0 4 0,9-6 0 0,-3 4-1 16,-3-1 0-16,-1-1-2 0,2 1 8 0,0 0-8 16,-1 0-2-16,4 2 1 0,-4-2 2 0,-1-1 1 15,4 4-1-15,-3-1 0 0,-3 1 0 0,6-5 0 16,-4 3 7-16,3-1-4 0,-2 2 3 0,-3 1 4 16,6-5-3-16,-6 5 0 0,4-4-1 0,-3 3 2 15,3-1-2-15,-4 2-5 0,4-4 3 0,-4 4-4 0,3-4 3 16,-1 3-3-16,-2 1 4 0,9-2-2 0,-9 2-2 15,6-4 5-15,-2 1-2 0,-1 1-1 0,-1 0 1 16,2-1 2-16,-1 1-4 0,-3 2 0 0,5-7 4 16,-3 4 4-16,1 2-7 0,-3 1 0 0,4-5-1 15,-2 2 2-15,1 1-1 0,-3 2-2 0,4-3 2 0,-3 0 0 16,0-1-1-16,-1 4 1 0,4-5 0 16,0 3 1-16,-4 2-6 0,5-3 5 0,-3 1-2 0,-2 2 5 15,6-5-4-15,-4 3-2 0,1-1 3 0,-2-1-2 16,0 0 5-16,2 2 1 0,-3 2 0 0,3-4 1 15,-3 4 0-15,2-7 0 0,0 3-3 0,-2 4 5 16,3-4-3-16,0 2 5 0,-2-1-9 0,-1 3 3 16,5-8-3-16,-2 7-1 0,-3-2 2 0,3 2-3 15,-3 1 4-15,3-7-3 0,-2 4 0 0,-1 3 2 16,2-6-2-16,-2 2 1 0,0 4 0 0,0-4-2 0,1 0 0 16,-1 4 2-16,1-5-1 0,3 2-2 15,-4-1 2-15,0 4 2 0,1-5-3 0,-1 1 2 0,1 0 2 16,-1 4-7-16,3-7-1 0,-3 5 4 0,0 2 3 15,0-8-2-15,1 5 4 0,-1 3 4 0,2-5-1 16,-1 1-4-16,-1 0-2 0,0-1 6 0,0 5-2 16,-1-7-1-16,1 5-1 0,0 2 0 0,0-8-1 15,-2 3 0-15,2 1 2 0,0 4-3 0,-1-6 0 0,2 1 0 16,-1 5-4-16,-2-4 11 0,2 4 3 16,0-5 4-16,0 5 3 0,-2-8 2 0,2 8-1 0,-1-4-4 15,2 0 1-15,-3 0 0 0,2 4-6 0,-2-9 3 16,0 7-2-16,1-3 1 0,0 1 7 15,1 4 3-15,-2-7-1 0,2 3-3 0,0 4-4 0,-4-7 2 16,3 2-2-16,1 1-7 0,-2-2 8 16,0 4-6-16,0-2-2 0,0 0-2 0,2 4 2 0,-2-4 5 15,-2 0-9-15,3-1-2 0,-3 2 4 0,2-2 0 16,-1 2 2-16,0-2-5 0,1 1-1 0,-1 0 1 0,2 0-6 16,-3 0 7-16,4 4-4 0,-4-5 2 0,0 1 1 15,2 0-3-15,-1 3 0 0,3 1 2 16,-5-7-5-16,5 4 10 0,-5-3-7 0,4 5-1 0,1 1 4 15,-5-6 1-15,2 5-2 0,-1-3 3 0,4 4-2 16,-5-7-3-16,0 4-3 0,4 1 9 0,-3-3-10 16,0 1 1-16,0 0 6 0,-1 2-4 0,4 0-2 15,-7-1 8-15,7-1-1 0,-3 2-5 0,4 2 3 16,-5-5-5-16,3 3 2 0,0 0-1 0,2 2 3 16,-5-6-1-16,1 4-2 0,2-1-1 0,-1-1 6 0,-2 2-1 15,5 2 0-15,-4-3 1 0,0 0-8 0,4 3 4 16,-5-5 0-16,1 2-3 0,4 3 6 15,-5-4 5-15,5 4-10 0,-6-2 0 0,6 2 3 0,-5-3 0 16,5 3-4-16,-5-4 13 0,2 3-2 0,3 1-10 16,-6-1-1-16,6 1 7 0,-5-6-9 0,2 5 2 15,3 1 7-15,-7-3-4 0,7 3 1 0,-6-3 3 16,4 0-4-16,2 3-3 0,-7-4 6 0,5 2 1 16,2 2 2-16,-8-3-3 0,3 1-6 0,1 0 1 0,4 2 0 15,-7-3 0-15,4 1 6 0,3 2-4 16,-8-3-1-16,2 0 1 0,6 3 0 0,-8-5 6 0,3 3-6 15,0 0 0-15,1 1 2 0,-1-1 1 0,0 0 0 16,5 2 4-16,-9-7-15 0,4 7 7 0,-2-3 1 16,5 1 1-16,-6 1-1 0,8 1 3 0,-10-1-4 15,5 0 2-15,5 1-1 0,-13-5 11 0,9 4-14 16,1-2 6-16,-3 2-6 0,1-1 9 0,5 2-12 16,-12-1 5-16,8 0 2 0,-3 0-2 0,7 1 3 15,-7-1-1-15,7 1-2 0,-8-1 4 0,8 1-3 0,-8 0-2 16,8 0 4-16,-7-4 2 0,3 3 0 15,4 1-3-15,-8-2 2 0,8 2-3 0,-11 0-3 0,7-2 3 16,0 0-3-16,4 2 6 0,-10-1-1 0,5-1-2 16,5 2 2-16,-9-2-2 0,5 1 2 0,-1-2 2 15,5 3-1-15,-9-1-1 0,5-2-1 0,4 3 1 16,-10-1-2-16,3 0 3 0,7 1-4 0,-10 0-2 16,10 0 2-16,-10-2 2 0,10 2 0 0,-12-1-3 15,9-1 6-15,-3 1 0 0,6 1-8 0,-10-2 9 16,10 2 1-16,-9-2-7 0,4 2-2 0,5 0 2 0,-9-2 3 15,2 2 1-15,7 0 1 0,-11-3-2 0,11 3-1 16,-9 0 2-16,9 0-4 0,-7 0 2 0,7 0 3 16,0 0-6-16,-9 0 8 0,9 0-9 0,-8-1 11 15,8 1-8-15,-6-1-1 0,6 1-1 0,-8-5 2 16,8 5 0-16,-8 0-2 0,8 0 5 0,-7-1-4 16,0 0-6-16,7 1 10 0,-11 1-8 0,6 0 7 15,5-1-4-15,-12-1 6 0,12 1-4 0,-10-1 1 0,4 1 1 16,6 0 0-16,-12 0-2 0,7 0 3 0,-4 0-2 15,9 0 3-15,-10 0-3 0,3 0 3 0,7 0-6 16,-11 0 6-16,11 0-1 0,-9-3-5 0,3 6 8 16,6-3-6-16,-9-3-2 0,1 1 7 0,8 2-5 15,-11 0 3-15,7-2-2 0,4 2 2 0,-11-1-4 16,3-1 4-16,0 2-4 0,1-2-2 0,2 0-1 16,5 2 3-16,-12 1 0 0,4-2 1 0,1-1 2 15,0 1 4-15,-1 1-10 0,3-3 7 0,-4 2-3 16,3 1 2-16,6 0 0 0,-14-1-1 0,7-1-2 0,1 2 4 15,-3-1-3-15,9 1-4 0,-13 1 8 0,5-1-8 16,3 0 7-16,-1-2-2 0,-3 2 0 0,3-3-2 16,-1 3 1-16,-2-1 14 0,4 0-12 0,-1 0-4 15,-1-1 3-15,1 2-3 0,6 0 4 0,-13 0 2 16,7 0-6-16,-1 0 5 0,7 0 3 0,-13 0-4 16,7 2 7-16,6-2-11 0,-11-2-2 0,2 2 5 15,1 0-3-15,8 0 0 0,-14 0 6 0,7-2-3 0,-1 2 1 16,0-2-2-16,-1 1-3 0,3-1 1 0,-2 1-1 15,8 1 6-15,-10 0-1 0,2 0 0 16,8 0-1-16,-10 0 1 0,10 0 1 0,-11 0 3 0,11 0-15 16,-10 0 11-16,4 0-2 0,6 0-1 15,-13 1 3-15,8-2-1 0,-1 0-1 0,6 1 0 0,-14 0 1 16,6 0 2-16,0 0-1 0,0 0-3 0,0 0 4 16,-1 0 2-16,-2 0-8 0,3 0 6 0,3 1-3 0,5-1-1 15,-13-1 2-15,4 1 0 0,4 0 3 16,5 0-1-16,-14-3-8 0,5 3 0 0,1 3 3 15,2-6 3-15,-1 6-3 0,7-3 4 0,-15 0-2 0,11 1-1 16,4-1 4-16,-14 1-3 0,7-1 4 0,0-1-3 16,7 1 2-16,-13 0-2 0,5 0-1 0,1-1 1 15,1 2 2-15,6-1 0 0,-13 0 3 0,5 0-6 16,3 0 2-16,5 0-2 0,-11-1-1 0,11 1 5 16,-11 0-4-16,6 0 0 0,5 0 3 0,-11 0-5 15,6-3 6-15,5 3-3 0,-10 0 0 0,10 0-3 16,-11 3 8-16,6-3-5 0,5 0 3 0,-8 0-8 15,2 0 5-15,6 0 3 0,-9 0-1 0,9 0 0 0,-9 0-3 16,5 0 2-16,-5 0 0 0,9 0 2 0,-10 1-2 16,5-1-5-16,-1 1 0 0,6-1 2 0,-12 0 0 15,7 0 4-15,5 0-4 0,-12-1 2 0,7 1 1 16,5 0 0-16,-10 0-1 0,10 0 6 0,0 0-5 16,-10 0 0-16,10 0-1 0,-8 0-3 0,8 0-2 15,-10 0-3-15,5-1 8 0,5 1 6 0,-10 4-10 16,6-3 2-16,-2 0 2 0,1 0 0 0,-1 1 3 15,6-2-2-15,-10 0 3 0,4 0-1 0,-2 2-1 0,4-1-1 16,4-1 2-16,-11 0-1 0,4 2-3 0,7-2 1 16,-11 0 0-16,7 2-1 0,-4-2 1 0,8 0 0 15,-9 1 1-15,3-1-2 0,-2 1-5 0,3 0 8 16,5-1-4-16,-9 0 5 0,9 0-8 0,-9 3 6 16,9-3-5-16,-5 0 8 0,0 1-6 0,5-1 2 15,-10 0 0-15,10 0 0 0,-10 3-1 0,10-3 1 16,-7 0 2-16,1 1-7 0,6-1 9 0,-8 3-1 0,3-2-6 15,0 1 1-15,5-2 0 0,-9 2 5 0,5-1 1 16,-1 1-5-16,5-2-1 0,-10 0 1 0,4 2-2 16,6-2 4-16,-11 0-2 0,5 3 2 0,-2-3-3 15,2 1 5-15,1 0-3 0,-2 1 2 16,7-2-1-16,-12 3 2 0,5-3-5 0,2 1 5 0,-3 0-3 16,8-1 1-16,-11 0-1 0,5 3-3 0,6-3 0 15,-11 0 3-15,11 0 1 0,-10 0 1 0,5 0 0 16,5 0-7-16,-10 2 6 0,10-2 1 0,-7 0-1 15,7 0 1-15,-10 0-8 0,10 0 4 0,-6 2 7 0,6-2-6 16,-7 1 8-16,7-1-4 0,-9 0-1 0,9 0-4 16,-7 0 2-16,7 0 2 0,-5 1-7 0,5-1 4 15,0 0-2-15,0 0 6 0,-11 0-9 0,11 0 9 16,-7 0 0-16,7 0-2 0,-8 0-3 0,8 0-2 16,0 0 1-16,-10 0 1 0,10 0 2 0,-9 0 2 15,9 0 0-15,-8 0-2 0,8 0 0 0,-10-1 0 16,10 1-8-16,-8 0 6 0,3-1 3 0,5 1 1 0,-5-2 1 15,5 2 2-15,-9 0-7 0,9 0 1 16,-9 0 1-16,9 0-2 0,-6 0 2 0,6 0 2 16,-7 0-4-16,7 0-1 0,-6 2 4 0,6-2-8 0,0 0 7 15,-9 0 0-15,5 1 0 0,4-1 1 0,-5 1-4 16,5-1 1-16,0 0 2 0,-10 1 1 0,10-1-3 16,-6 0 5-16,6 0-4 0,0 0 3 0,-7 2-1 15,7-2 0-15,-8 1 3 0,8-1-5 0,0 0 1 16,0 0 7-16,-7 2-8 0,7-2 1 0,-8 1-4 15,8-1 4-15,-5 1 0 0,5-1 3 0,-5 3-1 0,5-3-4 16,-5 0-1-16,5 0 3 0,0 0 3 0,-7 1-1 16,1 1 1-16,6-2 0 0,-5 1-6 15,5-1 6-15,-5 2-3 0,5-2 1 0,0 0-3 0,-7 0 0 16,7 0 2-16,-5 3 3 0,5-3 0 0,0 0-2 16,-5 2-2-16,5-2 3 0,-2 3 2 0,2-3-4 15,-3 3 4-15,3-3-4 0,-4 4-2 0,2-2-3 16,2-2 6-16,-7 3-2 0,7-3 1 0,-5 2-1 0,5-2-1 15,0 0 2-15,-7 1 0 0,7-1 8 16,-7 4-10-16,7-4 4 0,-5 2-4 0,5-2-4 16,0 0 3-16,0 0 3 0,-6 0 3 0,6 0-5 0,0 0-4 15,0 0 5-15,0 0 1 0,0 0-6 0,-9 0 9 16,9 0-8-16,0 0 5 0,0 0-1 0,0 0 5 16,-4 3-4-16,4-3-3 0,0 0 4 0,0 0-4 15,0 0 2-15,0 0-2 0,0 0 12 0,0 0-12 16,0 0 0-16,0 0 6 0,-4 2-3 0,4-2 0 15,0 0 3-15,0 0-2 0,0 0-2 0,0 0 2 16,0 0 1-16,0 0-2 0,0 0 1 0,-9 0 3 0,9 0-5 16,0 0-2-16,0 0 9 0,-4 3-3 0,4-3-3 15,0 0 0-15,0 0-2 0,0 3 6 0,0-3-6 16,-4 4-5-16,4-4 9 0,0 0-2 0,0 0 2 16,0 0-1-16,-2 2 2 0,2-2-4 0,0 0 2 15,0 0-4-15,0 0 7 0,0 0-9 0,0 0 3 16,-8 1 4-16,8-1-3 0,0 0 0 0,0 0-1 15,0 0 4-15,0 0 0 0,0 0-4 0,0 0 2 0,0 0-2 16,0 0 4-16,-1 4 0 0,1-4-2 16,0 0-5-16,0 0 6 0,0 0 1 0,0 0-2 0,0 0 2 15,0 0-5-15,0 0 1 0,0 0 0 0,-1 1 4 16,1-1-2-16,0 0-3 0,0 0 1 0,0 7 2 16,0-7-1-16,0 0-3 0,0 4 4 0,0-4-2 15,0 0 2-15,0 0 1 0,0 4-8 0,0-4 6 16,0 0-1-16,-3 5 3 0,3-5 3 0,0 2-7 15,0-2-3-15,0 0 15 0,-4 4-7 0,4-4-2 16,0 0 0-16,-1 3-2 0,-3-1 2 0,4-2-3 0,0 0 3 16,-4 2 9-16,4-2-7 0,-4 4-1 0,4-4-2 15,0 0 1-15,-3 2-1 0,3-2 5 0,0 0-1 16,0 0 0-16,0 0-9 0,-4 3 2 0,4-3 3 16,0 0 0-16,0 0 3 0,-4 1-4 0,4-1 4 15,0 0-6-15,-4 3 2 0,4-3 8 0,-4 3-13 16,4-3 7-16,0 0-3 0,0 0 1 0,-5 2-1 15,5-2 2-15,0 0 1 0,-4 3 4 0,4-3-2 16,-5 2 2-16,5-2-3 0,0 0-5 0,-5 2 11 16,5-2-7-16,-4 2 3 0,4-2-4 0,-3 3 3 0,3-3 3 15,0 0-8-15,-4 4 1 0,4-4 2 16,0 0-1-16,0 0-3 0,-2 4-2 0,2-4 16 16,0 0-13-16,-4 1 0 0,4-1 6 0,0 0-2 0,-5 3-6 15,5-3 6-15,0 0-3 0,-5 3 2 0,5-3-3 16,0 0 6-16,-5 2-7 0,3 0-12 0,2-2 2 15,0 0-8-15,0 0 6 0,0 0-3 0,0 0 4 16,-4 3-3-16,4-3-1 0,-4 3 10 0,4-3-2 0,0 0 1 16,-4 4 2-16,3-3-3 0,1-1-2 15,0 0 4-15,0 0-1 0,-5 4 0 0,5-4 7 16,0 0-4-16,-4 3 5 0,4-3-1 0,-5 4-1 0,5-4 0 16,0 0-2-16,-5 2 3 0,5-2 3 0,-2 3-5 15,2-3 0-15,-2 2 2 0,2-2-1 0,0 0 2 16,-5 4 3-16,5-4-3 0,-4 2-3 0,4-2 5 15,0 0-4-15,-3 5 4 0,3-5-1 0,-2 4 1 16,2-4 3-16,-2 4-3 0,2-4 1 0,-2 2 1 16,2-2-5-16,-4 1 1 0,4-1-2 0,-1 5 2 15,1-5 3-15,-3 7-1 0,2-5 4 0,1-2-7 0,-3 3 2 16,3-3-2-16,-3 4 4 0,0 1 3 0,3-5-5 16,0 4 1-16,0-4 1 0,-3 4-1 0,3-4 0 15,-3 3-4-15,1-2 4 0,2-1 3 0,-2 7-6 16,2-7 4-16,-3 1 1 0,3-1-3 0,-5 3 10 15,5-3-8-15,-2 4-1 0,2-4-1 0,-3 3 2 16,3-3-3-16,-1 4 2 0,1-4 0 0,0 0 1 16,-3 3 2-16,3-3-5 0,0 0 2 0,-5 5 0 0,5-5-2 15,-4 3 4-15,4-3-4 0,-1 2 8 16,-3 0-8-16,4-2-4 0,-5 5 7 0,5-5-2 0,-1 2 1 16,1-2 2-16,0 0 0 0,-5 2 1 0,5-2-2 15,-3 3-5-15,3-3-2 0,-4 2 14 0,0 1-8 16,4-3 0-16,0 0-2 0,-1 3 3 0,-3-1 0 15,4-2-2-15,0 0 3 0,-1 4 0 0,1-4-2 16,-3 4-4-16,3-4 5 0,-1 4-3 0,1-4 1 16,0 0 3-16,-5 3-1 0,5-3 0 0,0 0 0 15,-5 3-8-15,5-3 9 0,-3 2-3 0,3-2 5 16,-1 4-4-16,1-4 1 0,-5 2-2 0,5-2 3 16,-3 3-4-16,3-3 0 0,-1 5-1 0,-3-3 0 0,4-2-1 15,-2 6 2-15,0-3 3 0,2-3 1 0,-2 7-2 16,2-6 3-16,0-1-3 0,0 7-1 0,-4-2 1 15,4-5-2-15,-2 5 3 0,2-5-3 0,-3 0 3 16,3 0 0-16,-4 3-2 0,4-3 4 0,0 0-6 16,-2 4 4-16,0 0-2 0,2-4 2 0,0 0-2 0,0 0-1 15,-2 3 5-15,2-3-3 0,0 0-4 16,-2 3-1-16,2-3 10 0,-1 5-7 0,1-1 3 0,-4-1 0 16,3 0-3-16,1-3 3 0,-5 6 0 0,4-3 2 15,1-3-3-15,-3 5 0 0,3-5 3 0,-2 3-6 16,2-3 1-16,-3 4 1 0,3-4 4 0,-1 5-3 15,1-5-4-15,-3 2 14 0,3-2-9 0,0 0-2 16,0 0 0-16,-1 5-1 0,1-5 1 0,-1 3-4 16,1-3 5-16,0 4-1 0,0-4-1 0,0 0 5 15,0 0-2-15,-2 4 1 0,2-4 0 0,0 0-1 0,0 6-1 16,0-6 2-16,0 0-3 0,2 6 2 0,-2-6 0 16,-2 4-3-16,2-4 1 0,-1 6 2 0,2-3-1 15,-1 0-1-15,0-3 1 0,2 5 2 0,-2-5-1 16,1 5 0-16,-1-5 2 0,0 0-2 0,0 4-2 15,1-1 2-15,-1-3 1 0,0 4 0 0,0-4-2 16,-1 4 5-16,1-4-9 0,-3 4 3 0,1-2-2 16,2-2 4-16,-3 5-5 0,3-5 4 0,-1 7-2 0,1-4-6 15,-1 0 8-15,1-3 2 0,-2 5 0 16,1-1 1-16,1-4-5 0,1 8 3 0,-1-7-3 0,0 3-1 16,2 3 3-16,-2-5-1 0,0-2 2 0,1 8-2 15,-1-1 9-15,-1-5-9 0,2 2-2 0,-1-4 3 16,0 5 0-16,0-2-1 0,0-3 0 0,3 5-3 15,-3-1 7-15,0-4 0 0,0 4-3 0,1 0-5 16,-1-4 3-16,1 5 3 0,-1-5-2 0,0 4-2 16,0-4-1-16,1 3 2 0,-1-3 0 0,3 5 2 15,-2-2-1-15,-1-3-3 0,4 7-2 0,-3-5 3 0,3 0-5 16,-4-2-3-16,2 7 6 0,0-4-2 16,-2-3 2-16,5 4 4 0,-4-3-3 0,-1-1 4 0,4 3-2 15,-1 1-4-15,-3-4-1 0,1 3 0 0,-1-3 3 16,3 6 2-16,-3-6-1 0,2 3 3 0,-2-3-2 15,2 4 0-15,-2-4 0 0,2 1 2 0,-2-1-4 16,0 0 2-16,3 3-2 0,-3-3 4 0,2 3 2 16,2-1-2-16,-4-2 1 0,4 4-2 0,-4-4-3 0,2 3 2 15,2-1-3-15,-4-2 7 0,0 3-2 16,0-3-2-16,4 5 4 0,-3-1-6 0,-1-4 6 0,2 3-3 16,0-1 2-16,-2-2 3 0,1 4-3 0,-1-4-1 15,4 3 2-15,0 1-1 0,-2 0 0 0,1-3-1 16,-3-1 2-16,5 3-5 0,-2 0 11 0,-1-1-9 15,2 1 2-15,0-1-3 0,-1 2 1 0,-1-3 1 16,-2-1-4-16,4 3 7 0,-4-3 4 0,8 1-8 16,-7 3 0-16,-1-4 0 0,4 3-2 0,-4-3 3 15,5 1 1-15,-5-1-1 0,0 0 1 0,8 0-3 0,-8 0 0 16,4 3 4-16,-4-3-7 0,6 1 5 16,-6-1-1-16,5 3 0 0,-5-3 3 0,4 2-2 15,-3 1 2-15,-1-3 0 0,8 3-1 0,-6-2-3 0,-2-1 3 16,8 1 0-16,-4 1 0 0,0 0-1 0,-1-2-2 15,0 3 4-15,-3-3-3 0,6 4 4 0,-2-2-1 16,0-1-4-16,1 2 4 0,-5-3-4 0,8 3 0 16,-8-3 3-16,9 1-1 0,-5 2 1 0,2-2-4 0,0 1 4 15,-1 0-2-15,3-1-2 0,-3 1 2 16,2 0 3-16,0-1-5 0,-2 2 5 0,3-2-4 16,-4 1 4-16,6 0-1 0,-5 1-1 0,3-1 3 0,-3-1-4 15,0 0 1-15,4 2 0 0,-4 0 2 0,-1-1-6 16,1 0 4-16,-1-1-1 0,5 2 0 0,-4-2 3 15,1 0-2-15,0 3 2 0,0-1 3 0,2-3-6 16,-2 0-1-16,0 1 5 0,1 0-4 0,-1 1-4 16,2-2-7-16,0 1-7 0,-3 0 9 0,1-1-1 15,2 2 1-15,1-1 2 0,-3-1-4 0,-1 3 6 16,3-3 0-16,-2 1 0 0,-1-1 0 0,0 1 0 16,-5-1 1-16,12 3-1 0,-6-2 1 0,3-1 1 0,-5 3 2 15,5-3 0-15,-3 1-2 0,2-1-1 0,-3 1 2 16,4 1 1-16,0-2 1 0,-4 4 0 0,4-4 0 15,-2 1-2-15,0 0 0 0,1 2 2 0,0-1 2 16,-2 0 0-16,0-2-4 0,2 3 5 0,-2-3-2 16,1 2 0-16,-1 1 3 0,2-2-5 0,-3 2 3 0,1-2-2 15,1 0 6-15,-1 2-6 0,2-3 0 16,-2 3 1-16,3-3-1 0,-4 1 0 0,5-1 8 16,-2 0-10-16,-1 0 1 0,0 1 2 0,3-1 0 0,-2 0 0 15,0 0-1-15,2-1 0 0,-2 1 3 0,3 0 0 16,-3 0-5-16,1 0 3 0,-3 0-2 0,2-1 2 15,0 1-2-15,3 0 1 0,-1 0 3 0,-2 0-3 16,2 0 2-16,0 0-1 0,-1 0-2 0,-3 0 1 16,2 1 1-16,1-1 0 0,0 1-1 0,0-1 1 15,-3 0 1-15,2-1 2 0,0 1-3 0,-1-1 0 16,1 1 1-16,-3 0-2 0,3 0-1 0,-2-3 2 0,3 3 0 16,2 0 1-16,0 0-3 0,-1 0 4 15,1 0-2-15,0 3 2 0,-2-3-2 0,2 0-4 0,-2 1 4 16,2-1 3-16,0 1 0 0,2-1 0 0,-2 0-3 15,0-1 1-15,0 0-2 0,-1 1 2 0,-2 0-2 16,-2 1-1-16,3 2 0 0,0-3 0 0,0 0 5 16,-1-2-1-16,-2 2-2 0,6 0 2 0,-5 0-4 15,1-1 4-15,0 1-6 0,1-1 4 0,2 1-3 16,-1-3 3-16,-2 3 6 0,1 0-6 0,1-3 0 16,1 3 0-16,-1 0 1 0,1 3-2 0,-2-3 1 0,3 0 0 15,-5 3-4-15,5-3 5 0,-6 0 1 0,3 0-5 16,0 0 5-16,0 1-2 0,-3-1 0 0,6 0 3 15,-7-1-4-15,8 1 0 0,-4 0-2 0,-3 0 4 16,1-3 2-16,0 3-5 0,0-3 3 0,-7 3-3 16,12 0 3-16,-6-1-1 0,1 1 4 0,-1-1-4 15,-6 1-1-15,13-2-1 0,-6 1 2 0,0 1 2 16,-7 0-4-16,11-1 3 0,-4 1 2 0,-1 1-5 16,-6-1 3-16,12 0-3 0,-5 1 2 0,0-1 0 15,-1 0 0-15,2 0 0 0,0 0-1 0,-2 2 0 0,3-2 3 16,0-2-4-16,3 1 1 0,-1 1-1 0,-2 0 2 15,3-1 2-15,-1 0-4 0,-1-1 0 0,-2 2 2 16,2-2-2-16,-1 2 5 0,0-3 0 0,-2 3-3 16,1 0 1-16,0 0 2 0,1-2-2 0,-1 1 0 15,-2 0-3-15,3 2 0 0,0-2 0 0,1 2 3 16,-2-1 0-16,-2 0-2 0,7 0 2 0,-4 0-1 16,1 0-2-16,3 0 3 0,-8-1 2 0,4 2 3 0,5-2-7 15,-2 0 1-15,-2-1 5 0,1 1 2 0,6 0-11 16,-4-2 3-16,0 2-1 0,4-4-2 0,-4 5 3 15,0-2 3-15,2 0-5 0,-2-1 1 0,1 2-1 16,-2-2 3-16,0 3 2 0,0-1-4 0,-2 1 10 16,2 0-2-16,-2 0-11 0,-2 0 3 0,0 0-1 15,-1-2 1-15,2 2 0 0,-3-1 2 0,4 1-3 16,-3-2 1-16,-1 1 2 0,3 0-1 0,-3 0 2 0,2 1 1 16,-3-3-6-16,3 3 2 0,0-4-1 15,-1 3 1-15,1-1 2 0,2 0 1 0,-1 1-1 16,0-1-1-16,-1 0 2 0,3 2-5 0,-2-3 5 0,0 3-3 15,-1 0 3-15,2 0-2 0,-2-1-2 0,1 1 4 16,-1-2-1-16,-2 2 0 0,1 0-1 0,-1-1 2 16,-1 0-3-16,-5 1 2 0,12-1-1 0,-7-1 3 15,1-1-4-15,0 2-1 0,0 1 5 0,-1-3-1 16,3 1 1-16,-3 1-1 0,3-2-2 0,-2 1 2 16,-1 2 2-16,3-1-9 0,-3 0 6 0,3 0 0 15,-8 1 1-15,11-2-1 0,-3 1 0 0,0 1 0 0,-1 0-1 16,1 0 1-16,-3-3 2 0,2 3 1 15,-1-1 0-15,-6 1-8 0,10-3 6 0,-3 1 0 0,-2 0-2 16,0 0 4-16,1 0-4 0,-1 0 2 0,-1-1-2 16,1-2 3-16,-1 2-3 0,1-1 2 0,-1 3-1 15,1-2 2-15,1 0-1 0,0 1-3 0,-1-2 3 16,-1 0-3-16,1 3 5 0,2-2-3 0,0 0-3 16,-1 1 3-16,-1 0 0 0,0-3 0 0,2 4-4 0,-4-1 8 15,4-1-6-15,-7 3 4 0,9-1-2 16,-6-2 1-16,-1 2 1 0,4-5 5 0,-2 5-9 0,1-1 1 15,-1-2 0-15,0 1 1 0,-4 3-3 0,5-5 3 16,0 2 3-16,0 2-5 0,-1-2 3 0,0-2 3 16,0 0-5-16,0 2 2 0,1-1-3 0,-3 3 4 15,3-3-3-15,0 3 2 0,-2-3-3 0,4 2 1 16,-4 0 1-16,1-1 3 0,0 1-3 0,1-1 0 16,-2 1-3-16,0 0 4 0,3-1 1 0,-1 0-4 15,-1 0-2-15,2 1 7 0,-4-2-3 0,4 2 0 0,-3-1-2 16,-1-1 5-16,0 1-4 0,2-1 1 0,1 0-3 15,-2 2 3-15,2-2 0 0,1 1 0 0,-6-1 0 16,4 3 4-16,-1-2-6 0,1 1 0 0,-2-2 2 16,3 1 0-16,0 3 0 0,-5 0-2 15,5-5 5-15,-3 2-5 0,0 1 0 0,-2 2-2 0,5-4 3 16,-5 4 0-16,0-6 2 0,0 6-1 0,0-4 0 16,0 4 2-16,2-5-2 0,-2 5 1 0,2-5 1 15,-2 5-4-15,0-7 1 0,1 5 7 0,-1-1-4 16,3-1-4-16,-3-2 2 0,1 2 0 0,3 1 2 0,-4-3 0 15,5 0 1-15,-5 1-7 0,4 0 1 0,-4 2 3 16,1-1 3-16,-1-3 0 0,3 2-6 16,-6 0 5-16,6 1-2 0,-3-1-1 0,0 2-1 0,0 3 0 15,0-9 0-15,0 4 1 0,1 2 1 0,-1 3-3 16,1-7 10-16,-2 4-9 0,1 3 0 0,0-7 1 16,0 3 2-16,0 4 0 0,0-5 0 0,0 5 0 15,0-7 0-15,0 2 1 0,0 1 3 0,0 0-5 0,-4-3 4 16,7 5 7-16,-6-3 0 0,3-1-6 0,0 0 0 15,-1 3 0-15,-2-2-5 0,3-1 9 0,0 0-3 16,-1 4 0-16,1-4-2 0,-2 2 0 0,-1-2 2 16,3 2-2-16,-1 1 1 0,-2-1-4 0,2-3-1 15,-2 2 4-15,0 1-4 0,1 0-1 0,-2 0 4 16,3 0-4-16,-1 0 1 0,0 2 3 0,-2-2-3 16,3 1 3-16,-6-2 1 0,5 2-1 0,-1-1-2 0,1 2-1 15,-2-4 2-15,3 4 6 0,0-2-7 16,-2 0-2-16,3 4-1 0,-2-7-3 0,-2 5 7 15,0-2-3-15,3 1 0 0,-2-1 4 0,1 0-9 0,-2-1 9 16,0 1 2-16,0 4-5 0,0-3 0 0,-1 1 3 16,-1-3-3-16,2 3-5 0,-1-3 6 0,0 4-1 15,1-1 0-15,0-3-1 0,1 2 0 0,-1 1 1 16,4 2-1-16,-7-6 2 0,3 3-3 0,3 0 4 16,1 3-2-16,-5-6 0 0,2 2-2 0,-1 2 5 15,2-2-3-15,-3 1 1 0,1 1-2 0,0-1 1 16,0-1 2-16,-1 1-2 0,1 1-1 0,-1-1-3 0,-4-1 4 15,3 2 0-15,-2-1 2 0,4 0-1 16,-4 1-1-16,1-1 0 0,-1 1 6 0,3-2-4 0,1 4-3 16,-2-6-2-16,0 5 1 0,1-2 0 0,1 1 2 15,0-2-1-15,4 4 3 0,-10-4-5 0,3 2 0 16,2 0 5-16,-1 1-2 0,1-2-1 0,-2 2 1 16,1-2-4-16,-1 1 6 0,1 1-3 0,0-1 3 15,-3 1-1-15,2-2-1 0,-3-1 0 0,4 3 1 16,-3-2 2-16,1 3-2 0,3-1 0 0,-4-2-3 15,0 1 2-15,3 0 5 0,-1-2-5 0,1 4 3 0,-3-3-3 16,1 0 0-16,3 3 0 0,0-2 1 0,-1 0 1 16,-1-1-4-16,2-1 2 0,0 4-1 0,-1-1 0 15,-1-1-3-15,-1 2 2 0,1-2 3 0,-1 0-3 16,2 1 0-16,-3-1 1 0,3-1 3 0,-2 1-3 16,-1 2-1-16,0-2 1 0,1 2 1 0,-1-2 0 15,1 1-1-15,0-1 3 0,0 1-3 0,-1 1 3 16,-1-1-4-16,2 1 5 0,2-1-1 0,-2 0 0 0,-1-2-3 15,3 0 0-15,-2 3 1 0,1-1 2 0,-1-2-3 16,0 2 1-16,3 1 2 0,-3-2-2 16,2 1 8-16,-1-1-10 0,0 2 2 0,1-2-2 0,6 2 1 15,-14-2 3-15,7-1-5 0,0 3 3 0,7 0 3 16,-14 0 4-16,6-1-7 0,1 0 4 0,0-1-8 16,7 2 5-16,-14 0 0 0,9 0-4 0,-3 0 0 15,8 0 0-15,-13-3 0 0,13 3 0 0,-14 2 10 16,9-2-7-16,0-2-1 0,5 2 0 0,-14 2 3 15,6-4-3-15,0 1 1 0,0 0-1 0,-1 1-1 0,2 0 0 16,1-3 0-16,-2 3 5 0,-1 0-3 0,9 0 1 16,-11 0-2-16,3 0 2 0,0 0-1 0,8 0 0 15,-11 0 1-15,2 0-2 0,4-2-1 0,0 0 2 16,5 2 1-16,-11-1 0 0,11 1-3 0,-12-1 1 16,8 0 1-16,4 1-2 0,-9 1 1 0,9-1-3 15,-9-1 3-15,3-1 2 0,6 2-3 0,-13 0-1 16,5 0 10-16,-2 0-3 0,1 0-7 0,1-1 4 0,-1 1 2 15,9 0-4-15,-14 0-1 0,7 0 5 0,0-1-3 16,-2 1-2-16,2 1 2 0,-2-1-2 0,-1 0 1 16,1 1 8-16,1-1-3 0,0-1-6 0,-3 1 0 15,0 1-1-15,2-1 4 0,1-2-1 16,-4 2 0-16,3 0-1 0,-2-3 0 0,-1 3 0 0,3 1-4 16,-1-1 5-16,1-1 2 0,1 1-1 0,3 0-1 15,-5 0-3-15,1-3 6 0,-3 3-3 0,2 0 0 16,0 0 0-16,1 0 4 0,-2 0-5 0,3 0 1 15,2 3 0-15,-3-3-3 0,1 0 5 0,-2 0-4 0,-1 0 2 16,3 1 2-16,0 1-2 0,0-2-2 0,0 0 3 16,0 1 1-16,0-1-2 0,-1 0-3 0,0-1 6 15,-1 2-4-15,-2-2 4 0,2-1-6 0,-3 4 11 16,6-1-6-16,-1-2-4 0,-3 1 0 0,0-2-1 16,1 1 8-16,-1 1-5 0,0 0-1 0,-1-3-1 15,1 3-3-15,0 0 7 0,-1-1-3 0,0 1-2 16,-2 1 11-16,2-1-9 0,1 0 1 0,-1 0 1 0,-1-1-1 15,-1 1-2-15,5 0 1 0,-5 0 0 0,4 0 2 16,0 0-6-16,-3-1 14 0,0 1-11 16,2 0 0-16,-2 0 3 0,0-2 1 0,1 4-3 0,-3-1-1 15,3-1 3-15,0 1-3 0,-1-1 2 16,-1 0-4-16,0 3 4 0,1-3 6 0,1 1-5 0,0 1-3 16,-1-2 0-16,4 2 2 0,-1 0 0 0,3-1-3 15,0 0 4-15,1-1-3 0,-2 1 4 0,2 1-4 16,6-2-3-16,-12 0 9 0,7 0 3 0,5 0 0 15,-11 0-6-15,11 0-1 0,-9 2-2 0,3-2 3 16,6 0-4-16,-11-2-1 0,11 2 3 0,-11 2 0 0,4-4 1 16,7 2-4-16,-14 0 6 0,9 0-3 0,-3 0-3 15,2-2 5-15,-2 4 0 0,-1-4 1 0,9 2-2 16,-15 0-5-16,6 0 8 0,1 0-4 0,8 0 0 16,-10 0 1-16,2 0-3 0,8 0 5 0,-12 2 0 15,5-2 1-15,1 2 1 0,-1-2-7 0,0 3 3 16,0-3-1-16,2 1 1 0,-1-1-1 0,-3 1 2 15,3-1 4-15,-2 3-5 0,1-3 0 0,-1 2 0 16,1-1 1-16,1-1-2 0,-2 1 3 0,2-1-5 16,-2 3 1-16,8-3 1 0,-13 2-1 0,8-4 0 15,5 2 7-15,-10 0-7 0,6 2 1 0,4-2 2 0,-6 3-4 16,2-2 1-16,4-1 3 0,-7 4 0 0,6-1-4 16,-3-2 7-16,4-1-8 0,-5 4-20 0,5-4-20 15,-1 5-29-15,2-1-31 0,-1-4-41 0,0 7-37 16,0-3-67-16,0-4-247 0,3 2-537 0,-3-2 238 15</inkml:trace>
  <inkml:trace contextRef="#ctx0" brushRef="#br0" timeOffset="131591.2">23045 11260 46 0,'-5'0'148'16,"5"0"-12"-16,0 0-8 0,0 0-9 0,0 0-12 16,0 0-8-16,0 0-3 0,0 0 1 0,0 0-9 0,0 0-6 15,0 0-7-15,0 0-5 0,0 0-1 0,0 0 0 16,0 0-10-16,0 0-1 0,0 0-3 0,0 0-1 15,0 0-6-15,0 0 0 0,0 0-3 0,0 0 0 16,0 0-5-16,0 0-2 0,0 0-1 0,0 0-6 16,-5-5 6-16,5 5 4 0,0 0-3 0,0 0 7 15,0 0-6-15,0 0 4 0,0 0 3 0,0 0-1 0,0 0 2 16,0 0-2-16,0 0 3 0,0 0 1 16,0 0-3-16,0 0 2 0,0 0-5 0,0 0 3 15,4-5-8-15,-4 5-7 0,0 0 0 0,4-3-3 0,-4 3-1 16,4-4-4-16,-4 4-1 0,5-1-2 0,-5 1 0 15,8-4-3-15,-2 1-3 0,0 3 0 0,-1 0-2 16,3-2-1-16,-1 0-1 0,1 1 0 0,0 0-3 16,1-2 1-16,-2 2 1 0,1-1-2 0,1-3-2 0,2 4 1 15,2-2 1-15,0 3 3 0,-3 0-4 16,3-4-1-16,0 4 2 0,-3-2 1 0,5-2 3 0,-1 2-2 16,-2 1 0-16,6 0-2 0,0-2 2 0,-2 2-1 15,2-2 3-15,0 2-2 0,-1-1 2 0,-4-1 1 16,7 1-1-16,-2 0-1 0,-3 1-2 0,6-1 0 15,-9 2-1-15,8-1-1 0,-8 1-1 0,6-1 0 16,-1-2-1-16,-3 3 1 0,3-2-1 0,-3 2 3 16,2-1-2-16,-2 0-1 0,4 1 0 0,-4 0 3 15,4-2-3-15,3 2 1 0,-8-1 2 0,0 1 4 0,6 0-8 16,-6 1 2-16,1-1-5 0,4 0 3 0,-1 2 2 16,-6-2-5-16,5 0 5 0,-4 0 1 15,0 1-3-15,2 0 1 0,0 1-3 0,-1 1-2 0,1-2 1 16,0 0 1-16,-1 1 1 0,0-1-1 0,1 1 1 15,-3 0-2-15,3 0-1 0,-2-1 0 0,0 2 4 16,-3 0-2-16,-1-2 2 0,-3-1-2 0,4 0-3 16,-4 3 2-16,-1-3 1 0,-4 0 2 0,5 1 0 15,-5-1-2-15,0 0 2 0,5 0-1 0,-5 0 1 16,0 0 0-16,0 0-2 0,0 0 5 0,0 0-1 16,0 0-4-16,0 0 1 0,0 0-9 0,0 0-23 0,0 0-22 15,0 0-30-15,0 0-36 0,0 0-37 0,0 0-46 16,-23-4-260-16,22 4-498 0,-5-3 220 0</inkml:trace>
  <inkml:trace contextRef="#ctx0" brushRef="#br0" timeOffset="132441.14">24471 10868 39 0,'0'0'169'15,"-1"-4"-14"-15,1 4-11 0,1-4-18 0,-1 4-9 16,-5-2-14-16,5 2-8 0,0 0-4 0,0 0-1 0,0 0 1 15,-16 5-3-15,9 0 0 0,3 1-1 0,-3-2 1 16,1-2-9-16,0 1-4 0,1 4-2 0,-1 0-3 16,0 0-6-16,0 3-2 0,-1-3-4 0,1 2-2 15,0 1-4-15,1 5 3 0,0-3 7 0,-4 0-6 16,2 4-2-16,2 0-6 0,1 1 0 0,-2-2 0 16,2 1-5-16,-1 0-3 0,0-2-3 0,5 2 0 15,-4-2-7-15,2-2 0 0,0 0-2 0,1-2-5 0,1 1 2 16,1-1-3-16,1-1 1 0,0 0-2 0,1-4 2 15,-2 0-4-15,4 3 2 0,0-4 0 0,0-1-5 16,0 2 5-16,6-2-11 0,-5-2 3 0,2 2-2 16,-2-2 1-16,1-1 2 0,0-1-2 0,2-2-1 15,-3 2 0-15,1-5 4 0,-1 4 1 0,1-4 3 16,0-1-4-16,0 0-1 0,-1-1 0 0,4-1-3 16,-6 0 1-16,5-1-3 0,-4 0-1 0,4-1-1 15,-3 1 0-15,2-1 2 0,-3 2-4 0,2 1 0 0,-2-1-2 16,0 2 3-16,-4 0-3 0,3 1 1 0,-3 0-3 15,2 1 1-15,-2 1-1 0,-1-2 2 0,3 4 2 16,-2-1 4-16,-1 3-4 0,1-5-2 0,-1 5 3 16,2-3-3-16,-2 3 0 0,2-4 1 0,-2 4-3 15,0 0 0-15,0 0 0 0,0 0 0 0,0 0 1 16,-6 12-1-16,3-9 0 0,2 4 0 0,-2-2 3 16,2 0-1-16,0 6 5 0,-2-1-1 0,2-1-2 15,-2 1 4-15,1 0 5 0,-1-1 2 0,3 1-1 0,0-2-2 16,-1 1 0-16,1-1 1 0,0-1-5 0,0 0 3 15,0-2 2-15,1 4-6 0,2-2 3 16,-1-3 0-16,-2 2-2 0,4 2-3 0,-1-5 5 0,2 3-4 16,0 0 0-16,0-2 1 0,-1 1-2 0,2-1 2 15,1 0-2-15,0-2-5 0,-3 1-17 0,0-2-24 16,1 0-32-16,1-1-36 0,-6 0-44 0,0 0-46 16,11-3-54-16,-11 3-208 0,2-4-498 0,0 0 221 0</inkml:trace>
  <inkml:trace contextRef="#ctx0" brushRef="#br0" timeOffset="133074.35">24430 11067 193 0,'0'0'209'16,"0"0"-12"-16,0 0-8 0,0 0-12 0,0 0-12 16,0 0-9-16,0 0-6 0,13 0-3 0,-13 0-9 0,0 0-2 15,7 0-14-15,-7 0-11 0,8 0-8 0,-8 0-10 16,8-3-9-16,-3 3-7 0,-5 0-10 0,14 0-2 16,-9 0-10-16,-1 0-5 0,4 0-8 0,-8 0-3 15,11 0-3-15,-3 0-5 0,-3 3-4 0,2-3 0 16,-7 0-6-16,14 0 4 0,-8 0-6 0,2 0-2 15,-1 0 0-15,2 1-4 0,-2-1-5 0,0 0-2 0,0 3-6 16,2-2 0-16,-3-1-3 0,-6 0 1 0,10 1-3 16,-5 1 1-16,-5-2 2 0,9 1 0 15,-9-1 1-15,5 0-2 0,-5 0 3 0,0 0-3 0,0 0 0 16,0 0 2-16,7 2-1 0,-7-2-1 0,2 1 1 16,-2-1-1-16,0 0 3 0,0 0-3 0,0 6 0 15,0-6 0-15,-5 5 3 0,5-5 0 0,0 8 2 16,-5-1-4-16,3-2 3 0,-2 2-2 0,0-2 2 0,1 5-2 15,1-2 2-15,-1 3 4 0,1-4 1 16,-1 4 2-16,2-1-2 0,-2 0 0 0,2-2 0 16,1-3 2-16,0 3-3 0,0-1 2 0,0-2 3 0,4-1 3 15,0 0-2-15,1 1 0 0,1-1-1 0,1-1 1 16,0-2 0-16,2 2-1 0,-5-2 6 0,6-1-2 16,-10 0 2-16,13-1 5 0,-4-2 1 0,-3-1 4 15,2-1 2-15,-4 0-5 0,1 1 2 0,-1-3 1 16,0 3 7-16,-2-1-7 0,3-4 1 0,-1 3-2 15,-1-2-3-15,-3 2 0 0,1-1 3 0,0 2-2 16,-2-2-4-16,0-1-3 0,-2 2 6 0,3 2-3 0,0-3 2 16,-4 2-7-16,4 0 0 0,-5 1-2 0,4 1 0 15,-3-1 0-15,0 1-2 0,0 1 0 0,4 2-8 16,-6-3 0-16,1 1 6 0,-3 2-3 0,8 0-7 16,-9 0-42-16,9 0-52 0,-10 0-77 0,6 2-103 15,4-2-247-15,-10 0-566 0,10 0 250 0</inkml:trace>
  <inkml:trace contextRef="#ctx0" brushRef="#br0" timeOffset="134404.09">24857 11123 166 0,'0'0'158'0,"-2"-1"-12"0,2 1-13 16,0 0-10-16,0 0-10 0,-2-5-13 0,2 5-6 0,0 0-7 15,0 0-5-15,0 0-1 0,0 0-4 0,-2-3-4 16,2 3 1-16,0 0-5 0,0 0 4 0,0 0-8 15,0 0-3-15,0 0-3 0,0 0-8 0,0 0 0 16,0 0-9-16,-10 5-1 0,10-5-3 0,-7 3-1 16,5 0-2-16,-1-1 0 0,3-2-4 0,-4 5-2 15,3-1-5-15,0-1 2 0,-1 2 1 0,1-1 2 16,-2 3 0-16,1-1-7 0,0-2-2 0,2 3-1 0,-3-4-2 16,2 2-1-16,1 0-2 0,0 0-2 15,0 2 2-15,1-4 0 0,-1 3-3 0,3 0 0 0,1-1-1 16,-1 0 0-16,2-1 2 0,-1 0-2 0,1 0 0 15,2-3 0-15,3 3-2 0,-1 0-1 0,-3-4-1 16,3 3 2-16,1-3-5 0,-3 0 4 0,-1 0-1 16,1 0-2-16,0-3 1 0,-2 2-2 0,0-3 0 15,-1 1-2-15,-3-1 2 0,3-1 1 0,0 1 3 16,0-1 6-16,-3 2 5 0,-1-3 3 0,0-1 0 16,0 3-4-16,0 0-2 0,0-2-2 0,-1 1 0 0,-3 2-1 15,4-2 0-15,-1 2-1 0,-2 0-2 0,3 3 0 16,-5-7-2-16,4 4 1 0,-2 1-2 0,3 2-1 15,-9-3-2-15,9 3-2 0,-5-5 1 0,0 4 6 16,5 1-5-16,-5-2-1 0,5 2-1 0,-4-1-6 16,4 1-15-16,0 0-23 0,0 0-27 0,0 0-34 15,-8-1-44-15,8 1-52 0,0 0-185 0,0-4-417 16,0 4 186-16</inkml:trace>
  <inkml:trace contextRef="#ctx0" brushRef="#br0" timeOffset="135157.67">25249 11122 143 0,'-4'-5'208'15,"1"3"-9"-15,3 2-20 0,-9-2-16 0,9 2-13 16,-9 1-16-16,9-1-11 0,-10 1-14 0,2 1-7 16,0 0-5-16,2 1-5 0,-3 1-4 0,-1 2-4 15,1-2-2-15,1 2 2 0,-2-1-12 0,2 1-2 16,1-1-9-16,0 1-4 0,-2 1-6 0,4-3-6 15,1 1-3-15,0-2-4 0,1 3-3 0,1-1-4 0,0 1 0 16,-1-4-3-16,3 5-1 0,0-2 0 0,0-2 3 16,3-2-1-16,-1 3 1 0,-2-4-1 15,8 3-2-15,-3-2-4 0,-1-1-3 0,-4 0 0 0,11 0-3 16,-3-1 0-16,-3-1-3 0,-5 2 0 0,13-4 1 16,-8 4-2-16,-1-2-6 0,1 2 2 0,0-3-1 15,2-1 0-15,0-2-4 0,0 3 8 0,-2-1-6 16,1 1-2-16,-2-1 1 0,6-3 0 0,-2 3 1 15,1-4-1-15,0 1-6 0,-4 0 3 0,1-2 0 0,3 1 1 16,-2 0-1-16,0-2 2 0,-2-2-4 0,0-2 1 16,-1 1 0-16,2-3 2 0,-4-1 0 0,-2-1 0 15,0 1 1-15,-2-1 0 0,0 3 3 0,-4 0 14 16,1 0-1-16,-2 3 1 0,1 1 3 0,1 1 3 16,-2 0 0-16,1 0 2 0,1 4-5 0,-3-2-4 15,4 5 0-15,-1 1-2 0,0 0-4 0,1-1 1 16,-1 2 3-16,5 1-9 0,-10 0 3 0,10 0-5 15,-9 5 2-15,5-4-2 0,-1 4 2 0,1 2-3 0,-1-2-1 16,4 3 0-16,-3-2-1 0,3 2 0 0,-2 2 1 16,2 0 3-16,-3 1-1 0,4-1-1 15,-1-1 2-15,-2 3 1 0,3-1 0 0,-4-2 2 0,4 3-1 16,-2-3 5-16,-1 2-4 0,3 3-1 0,0-2 3 16,-1 0-3-16,-3-2 0 0,4 2 0 0,0 0-3 15,4-2 2-15,-4 1-4 0,1-1 4 0,2 2-4 16,-1 0 1-16,1-1 2 0,2-3-1 0,-1 2-3 0,1-2-2 15,0 1 4-15,4-1-5 0,-4 1-1 16,3-3-13-16,0 0-22 0,-1-1-15 0,2 1-27 16,0-2-31-16,1-2-37 0,-1 1-27 0,2-3-64 0,0 0-236 15,-1 0-510-15,2 0 226 0</inkml:trace>
  <inkml:trace contextRef="#ctx0" brushRef="#br0" timeOffset="136207.57">25739 11145 187 0,'0'0'210'0,"0"-3"-13"0,0 3-11 0,0 0-15 15,0-7-5-15,0 7-13 0,-1-5-10 0,1 5-16 0,-2-4-9 16,2 4-11-16,-6-4-11 0,6 4-7 16,-5-3-6-16,5 3-8 0,-5-4-6 0,-2 4-6 0,7 0-7 15,-11 2-5-15,11-2-4 0,-12 2-3 0,5 2 1 16,-1 1-3-16,0-1-1 0,1 0-1 0,2-1-6 15,-2 2-4-15,2 2-3 0,0-3-2 0,0 1-3 16,1-1-2-16,0 3-1 0,4-3 1 0,0 1-2 16,-2 0 4-16,2-1-6 0,2 1-2 0,1-2-2 0,1 0 0 15,2-3-3-15,-1 2 2 0,3-2-3 16,-2 2-2-16,-6-2-6 0,13-3-2 0,-7 2-2 0,1-2-2 16,0 2 6-16,1-3-2 0,-2-1 0 0,-1 1 1 15,2 0-2-15,-1-1 2 0,-3 2-1 0,0 0 1 16,1-3-1-16,-2 1 1 0,0 1 2 0,-2-1-1 15,0 2-2-15,0 0 2 0,0 3 0 0,0 0 0 16,0-8 4-16,0 5 0 0,0 3-1 0,0-5 3 16,0 5 0-16,0 0 4 0,-2-4-6 0,2 4 2 15,0 0-2-15,0 0 2 0,0 0 1 0,-2-3 2 0,2 3 1 16,0 0-1-16,0 0 1 0,0 0 0 16,0 0 1-16,0 0 3 0,0 0-1 0,0 0 5 15,9 9 0-15,-7-5-1 0,0 3 3 0,-2-2 3 0,2 4 0 16,1 0-1-16,1 1-1 0,2 0-3 0,0 4-4 15,-4-2 4-15,3 2-5 0,3 3-2 0,-4-1 1 16,0-3-4-16,-1 3 0 0,1-2 1 0,0 0 0 16,1-2-3-16,-2-1-1 0,1 4 0 0,-3-1 1 0,0-2 1 15,-1-3-5-15,0 2 2 0,0 0 0 16,0-1-1-16,0 0 2 0,0-1-5 0,0-2 3 16,0 1 1-16,0-3 0 0,-2 0-2 0,-1 2 1 0,3-3 1 15,-1-1 1-15,1 1-1 0,0-4-4 0,0 0 4 16,0 0-2-16,0 0 1 0,0 0 0 0,0 0-1 15,-8-14 0-15,7 7 1 0,1-4 0 0,0-1-2 16,1-1 2-16,-1-1-1 0,1-2-1 0,3-1-2 16,0-1 1-16,1 1 0 0,4-2 0 0,-4-1 3 15,2 5-3-15,-1-2 6 0,2 1-8 0,-3 6 3 0,0-2-4 16,0 0 4-16,0 5-3 0,2-3 2 0,-2 5 1 16,0-2-1-16,0-1 6 0,0 5-9 15,-1-2 2-15,0 0 0 0,2 4 2 0,-2-4-1 0,-2 4-2 16,-2 1 0-16,7-4 1 0,-5 3-1 0,-2 1-1 15,0 0 3-15,13 4-2 0,-9-2 1 0,-2 0-1 16,4 1 1-16,-4 0 1 0,3 0 0 0,-1 2 0 16,-2-2-1-16,0 1-1 0,1 2 7 0,-3-2-7 15,3-3-1-15,-3 3 3 0,4 1-1 0,-4-1 0 16,0-4 2-16,1 4 0 0,2-1 0 0,-3-3-1 16,0 0 3-16,0 0 4 0,0 0-6 0,0 0 0 0,0 0 1 15,0 0 7-15,0 0 8 0,0 0 2 0,0-13-7 16,-3 9 7-16,3 4-2 0,3-8 8 0,-6 2 6 15,3 0-7-15,0 4 5 0,3-3 1 0,-3 0-3 16,1 0-1-16,-1 0-5 0,2 0 5 0,0 0-7 16,-2 2-7-16,1 0 6 0,3 0-10 0,0 0 1 15,0 1 4-15,1-2-5 0,0 0 1 0,0 0-7 16,-1 4-7-16,1-3-25 0,-1 2-24 0,-4 1-23 16,13-1-31-16,-13 1-33 0,10 2-36 0,-5-2-38 15,2 3-16-15,-2-3-241 0,0 1-511 0,0 1 226 0</inkml:trace>
  <inkml:trace contextRef="#ctx0" brushRef="#br0" timeOffset="136690.72">26169 11110 164 0,'0'0'220'0,"-1"-3"-10"0,-1-1-9 0,2 4-8 0,-4-5-12 16,4 5-15-16,-4-2-13 0,4 2-14 0,0 0-12 15,-8-3-12-15,8 3-9 0,0 0-9 0,-10 4-4 16,10-4-9-16,-8 5 1 0,3-4-7 0,1 3-10 16,-1-1-6-16,2 1-1 0,-3 1-1 0,4-1 1 15,-1 3-7-15,-1-2-4 0,2-1-6 0,-1 0-2 16,2 1-6-16,0 0 1 0,1-1-8 0,0 2-4 16,1-1 0-16,-1-1-5 0,0 2 2 0,1-5-5 15,2 2 3-15,1 0-3 0,0-1-3 0,1 1 0 16,-3-1-3-16,-2-2 0 0,10 0 0 0,-10 0-2 0,9-2-1 15,-3 1 1-15,-1-2-3 0,-1-1-2 0,-1 2 3 16,2 0-2-16,-1-3-3 0,1 1 2 0,-1 0 0 16,-4 1 0-16,3-1-1 0,-1 2 2 0,2-1 0 15,-4 3-1-15,4-5-5 0,-4 3 2 0,0 2-1 16,2-3 3-16,-2 3-3 0,4-3 0 0,-4 3-1 16,0 0 3-16,0 0-2 0,0 0-1 0,0 0 1 15,0-4-2-15,0 4 2 0,0 0-2 0,0 0 4 0,0 0-3 16,0 0 1-16,0 0 2 0,0 0-2 15,4 12 2-15,-4-9 1 0,0 1-3 0,0-4 0 0,1 8 2 16,1-3-2-16,0 0 3 0,0 1-1 0,0-5-1 16,3 5 1-16,-3-2 0 0,0 2 1 0,3-5-4 15,-1 2-14-15,-3-2-22 0,3 2-21 0,-4-3-18 16,9 2-15-16,-9-2-17 0,8-2-18 0,-8 2-23 16,7-4-17-16,-3 1-31 0,0-1-187 0,-3 0-415 0,2-2 184 15</inkml:trace>
  <inkml:trace contextRef="#ctx0" brushRef="#br0" timeOffset="137807.91">26396 11084 178 0,'0'0'202'0,"0"0"-6"0,0 0-10 0,0 0-16 15,-16 5-5-15,11-4-6 0,1 2-12 0,-1 2-11 16,0 0-7-16,3-1-2 0,-3 2-15 0,2 0-6 15,2-2-11-15,-2 3-10 0,2-1-6 0,1 0-3 16,0-2-5-16,1 1-6 0,0 0-10 0,1 0-2 0,2-2-6 16,-1 1-3-16,0-3-4 0,2 2-1 0,-3 0-6 15,4-3-4-15,-1 3-2 0,-5-3-4 0,9 1 0 16,-9-1-4-16,12-4-4 0,-6 3 2 0,1-1-3 16,1-2 0-16,-2 0-2 0,3-2 1 0,-4-1-2 15,3 0 3-15,-3-1-9 0,0-1 2 0,0 0-2 0,2-2-1 16,-1 1-1-16,-1 1-1 0,-2-1 2 15,3-1-2-15,-2 2 1 0,1-2-2 0,-1-1 0 0,-1 4 2 16,-2-2 5-16,1 3 4 0,0 0 3 0,-2-1 1 16,2 2 2-16,0 1-2 0,-2-1-1 0,2 2-1 15,-1-1 2-15,-1 0 1 0,0 1-4 0,0 4 1 16,1-5-1-16,-1 5 2 0,-2-7-3 0,2 7 5 16,-2-2-8-16,2 2-4 0,-2-6-2 0,2 6 2 15,0 0 1-15,0 0 0 0,0 0-2 0,-16 6 2 16,9-2 3-16,1 1 0 0,-2 0 2 0,3 2 1 15,-3 0 1-15,3 1 0 0,0 2-1 0,0-1 1 0,1 1-3 16,-1 0 3-16,0 1 1 0,2 1-1 0,2 1-2 16,1-3-4-16,-3-1 4 0,6 4-3 0,-2-2 0 15,2-1 0-15,-2-1-2 0,3 0 2 0,1 2-1 16,-1-4-3-16,1 2 8 0,0-2-6 0,4 0-1 16,-4-2 0-16,4 0 0 0,0-1-4 0,0-1 5 15,1 1-3-15,0-2-4 0,-2-1 6 0,-1-1-1 16,2 0-3-16,1-3 2 0,-3 2 1 0,3-2-1 15,0-3-3-15,-1 4 2 0,1-4-2 0,-1-2 2 0,0 2 0 16,-3-1 1-16,3-1-1 0,-1 1 1 0,-1-1 0 16,1 2-3-16,-4 2-1 0,1-2 2 0,0-1 0 15,0 3 0-15,-4-1 0 0,3-1 0 0,0 2-1 16,-1 1 0-16,-1-1 1 0,-2 1-5 0,3-1 9 16,-3 4-2-16,1-5 1 0,-1 5 2 0,4-3 1 15,-4 3 1-15,0 0 0 0,0-4-3 0,0 4-5 16,0 0 1-16,0 0 1 0,0 0 2 0,0 0-4 0,-8 8 2 15,3-3-1-15,4-2 1 0,-2 4-2 16,-1-2 3-16,2 0 0 0,-1 3 5 0,2-2-6 0,-4 4 1 16,3-4-3-16,0 1 4 0,1-1 2 0,1 4-2 15,1 0 0-15,-1-2-1 0,2 0 2 0,0-1-2 16,3-1-2-16,-1 1 6 0,2-2-6 0,-2 0 4 16,5 4 1-16,-1-6-1 0,-2 0-3 0,3-1 0 15,0 2 1-15,0-2-4 0,-1-1 4 0,-3-1-6 16,3-1-3-16,0 1-5 0,-3-3-4 0,3-2-6 15,-3 2-1-15,5-3 1 0,-3-2-8 0,-1 4 0 0,1-6-3 16,-1 3 5-16,0 1-5 0,-1 1 6 0,1-3 2 16,0 1 1-16,-3 0 3 0,1 1 3 0,-1 2 1 15,2 0 3-15,-1 0-4 0,-3-1 3 0,3 4 3 16,0-2 1-16,-4 3 1 0,1-5 1 0,2 3-1 16,-3 2 2-16,1-5 1 0,-1 5 0 0,-1-5-1 15,1 5 4-15,-4-6-2 0,2 3 2 0,0-1-1 16,-2 0 2-16,3 2 3 0,1 2 2 0,-9-5 3 15,8 3 1-15,-3-1 1 0,4 3-1 0,-5-6-2 16,1 6 13-16,4 0 6 0,-4-3-2 0,4 3-1 0,-4-4-11 16,4 4 2-16,0 0-6 0,0 0 5 0,-5-1-2 15,5 1-1-15,0 0 0 0,0 0 2 0,0 0-1 16,0 0-1-16,0 0-3 0,0 0 4 0,0 0-2 16,9 13 1-16,-5-9-5 0,0 0 1 0,1 0-1 15,0 0 2-15,2 1 0 0,-4 0-1 0,5 4-2 16,-4-4 2-16,1 2-3 0,0 0 3 0,-4-1-3 15,3 1-4-15,-1 1 6 0,-2 0-4 0,-1-2 1 0,0 1 1 16,0-3 2-16,-1-1-7 0,1 2 5 0,-3-2-4 16,2 3 5-16,-2-1 1 0,-1-2-7 0,1 0 0 15,-1-2 4-15,0 4-2 0,0-3-2 0,0 1-31 16,1 0-48-16,3-3-57 0,-7 0-83 0,7 0-287 16,0 0-552-16,0 0 244 0</inkml:trace>
  <inkml:trace contextRef="#ctx0" brushRef="#br0" timeOffset="137971.74">27047 11246 86 0,'0'0'287'0,"0"0"-29"16,0 0-48-16,0 5-78 0,0-5-99 0,0 0-201 15,0 0-182-15,0 0 81 0</inkml:trace>
  <inkml:trace contextRef="#ctx0" brushRef="#br0" timeOffset="140122.89">18800 4630 61 0,'4'3'135'0,"-4"-3"-14"0,10 1-8 15,-5 0 1-15,3 1-11 0,-3-2-5 0,1 1 1 0,2 1-5 16,-4-1-2-16,-4-1 10 0,8 1 3 0,-8-1 1 15,5 0 6-15,-5 0-2 0,5 3-3 0,-5-3 0 16,0 0-8-16,1 5-6 0,-1-5-10 0,0 0-6 16,0 0-12-16,5 1-3 0,-5-1-3 0,0 0-6 15,9 0-2-15,-9 0-2 0,15-1-4 0,-3 1-1 16,8 0-6-16,1-3 1 0,8 1-2 0,2 2-2 16,5-3-3-16,-2 3-2 0,5-1-2 0,12 1-3 15,-14-1-3-15,19 1 1 0,-5-2-4 0,4 2-9 16,3 2 4-16,0-4 0 0,4 2-8 0,2 4 5 15,0-1-3-15,1-1 0 0,0 1-1 0,1-1 1 0,-6 1-2 16,-1-1 1-16,2-2-2 0,-3 0 1 0,-4 4-4 16,1-4 0-16,-3 3 3 0,-3-1-2 0,-10-1 2 15,-7 0-1-15,3-1-1 0,-6-2 2 0,-1 2-6 16,-10 0 5-16,0 1-7 0,-7-1 4 0,2-1 0 16,-6 2 1-16,0-2-4 0,-7 1-3 0,8 0-17 15,-8 0-12-15,0 0-8 0,0 0-15 0,0 0-7 16,0 0-10-16,-24 0-13 0,12 1-8 0,-1 0-10 15,-7-1-13-15,2 0-12 0,0 0-53 0,-2 3-153 16,-8-3-363-16,-2 0 161 0</inkml:trace>
  <inkml:trace contextRef="#ctx0" brushRef="#br0" timeOffset="140506.44">19567 4784 49 0,'-22'-2'225'16,"2"0"-12"-16,-2 0-6 0,0-1-11 0,3 3-3 16,6-1-12-16,-4-2-11 0,5 1-8 0,1 1-10 0,4 1-14 15,1 0-11-15,1-2-20 0,5 2-6 16,-11 0-7-16,11 0-10 0,-5-3-8 0,5 3-8 16,0 0-5-16,0 0-3 0,0 0-2 0,0 0-1 0,0 0-5 15,0 0 0-15,18 6 1 0,-6-4-1 0,5-2-3 16,5 3-2-16,0-4-3 0,6 3-3 0,4-2-2 15,0 3-3-15,1-3-5 0,3 2 0 0,2 0-1 16,-1 0-4-16,18 0-3 0,0 0-2 0,-4-2-5 16,-10 3 3-16,12-2-2 0,-1 4-1 0,-13-1-2 15,1-3 0-15,10 4-5 0,-10-3 0 0,-3 0 0 16,2-2-2-16,-1 3-3 0,-3-1 4 0,-5-1 1 16,-5 1-2-16,-2 0-4 0,-5 1 4 0,-6-3-5 15,-3 0 3-15,-1 0-6 0,0 0 5 0,-3 1-2 0,2-1 5 16,-7 0-3-16,6 1-4 0,-6-1 0 0,0 0-15 15,0 0-27-15,0 0-36 0,0 0-43 0,0 0-49 16,-17 4-72-16,10-4-247 0,7 0-529 0,-16-2 234 16</inkml:trace>
  <inkml:trace contextRef="#ctx0" brushRef="#br0" timeOffset="142247.6">24962 11555 103 0,'0'0'164'0,"1"-5"-10"0,2 2-15 0,-3 3-11 15,7-4-11-15,-4-1-7 0,1 3-3 0,0 1-5 0,-4 1-1 16,6-4-4-16,-3 2-6 0,-3 2-4 0,6-3-11 15,-6 3 3-15,2-3-8 0,-2 3-3 0,0 0 2 16,4-2-4-16,-4 2-1 0,0 0 3 0,0 0-4 16,0 0 3-16,0 0-1 0,0 0-1 0,4-3 3 15,-4 3-1-15,0 0 1 0,0 0-4 0,0 0-8 16,0 0-4-16,0 0-10 0,0 0 2 0,0 0-9 0,0 0-1 16,0 0-3-16,-5 13-6 0,4-9 0 15,-2 4-4-15,3-1-2 0,-3 3-3 0,0-1 0 16,2 2 0-16,-2-2-3 0,2 3-1 0,0-2-1 15,-2 1-2-15,2 2-1 0,-2-1 0 0,2 3 2 0,-3-2 2 16,3-3 5-16,-3 2-7 0,4 1 0 0,-4-4-1 16,3 2 3-16,0-2-1 0,-2 3-1 0,3-5-3 15,-4 3 1-15,4-2-2 0,-1 1 0 0,1-4-2 16,0-1 1-16,-3 2-2 0,3-3 12 0,0-3-1 16,0 6-1-16,0-3 4 0,0-3-8 0,-1 4-2 0,1-4 9 15,0 0-4-15,-1 4-3 0,1-4 3 0,0 0-2 16,0 0 0-16,0 0-4 0,0 0 4 0,0 0-3 15,-7-13-2-15,7 7 1 0,0-1-2 0,4 2 1 16,-4-4-1-16,0-3 3 0,4 0-7 0,-3 2 6 16,3-6-2-16,0 3-2 0,-1 1-1 0,3-5-2 15,-2-1 4-15,1 0-10 0,-1 1 2 0,1 0 8 16,-4 0 0-16,4-2-1 0,1 2 2 0,-3 2-4 16,1-2 3-16,0 1 0 0,-2 6-1 0,1 0-5 15,-2 0-2-15,2 1 0 0,-2 0-1 0,2 4 7 16,-3-2 2-16,2 3-2 0,1-1 2 0,-3 1-1 0,1-1-3 15,1 2 0-15,1 1 3 0,-3 2-3 0,3-7 3 16,-1 5-5-16,-2 2 4 0,4-3 1 0,-3 0-2 16,-1 3 2-16,0 0-2 0,7-1-1 0,-7 1 2 15,0 0-1-15,0 0-2 0,8 1 4 0,-8-1-4 0,4 3 2 16,-1 1-1-16,-2 0 1 0,2-2 0 16,-1 2 1-16,0 4-2 0,0-4 2 0,2 5-2 15,-1-1 0-15,2 2 0 0,-2 2 2 0,1-2 0 0,-2 2-1 16,4 0-1-16,-1 2 2 0,-4 1-6 15,3-3 4-15,-2-2 1 0,1 3-2 0,1-2 1 0,1-1 4 16,-3 2-1-16,0-2-3 0,2 1 4 0,-3 0-3 16,3-2 0-16,0 0-2 0,-3 2 2 0,-1-3-1 15,0 1 1-15,5-3 0 0,-5 4-1 0,3 0 2 16,-3-5 0-16,1 2 1 0,-1-1 0 0,1 1-1 16,-1-1 1-16,0-1 0 0,0 0-4 0,0 0 2 15,0-2 0-15,0 1 3 0,0-4-2 0,0 8-1 16,-1-6 2-16,1-2 1 0,1 5-1 0,-1-5-17 0,0 3-17 15,0-3-27-15,0 0-33 0,0 0-25 16,0 0-33-16,0 0-40 0,0 0-61 0,0 0-174 0,0 0-459 16,0 0 204-16</inkml:trace>
  <inkml:trace contextRef="#ctx0" brushRef="#br0" timeOffset="142564.23">24935 11647 95 0,'-4'-4'260'0,"4"4"-13"0,0 0-21 0,0-3-20 15,0 3-21-15,0 0-19 0,8-5-16 0,-8 5-16 16,6 0-14-16,1-2-11 0,-7 2-9 0,10-1-17 15,-5 1-4-15,1-3-4 0,1 2-9 0,-1-1-7 0,-2 0-3 16,5 1-9-16,-3 1-4 0,5 0-6 0,-2 0-3 16,3-1-1-16,-3 1-8 0,-2-1-5 0,5 1 4 15,-3 1-3-15,-1-1-2 0,3 0-6 0,-2 1-15 16,-1-1-23-16,2 1-22 0,-5-1-29 0,3 1-30 16,-3 0-30-16,4-1-56 0,-9 0-166 0,10-1-389 15,-10 1 172-15</inkml:trace>
  <inkml:trace contextRef="#ctx0" brushRef="#br0" timeOffset="144430.26">24402 11576 140 0,'0'0'180'0,"0"0"2"0,0 0-12 0,-6-1-2 0,6 1-7 15,0 0-7-15,0 0-7 0,0 0-5 0,0 0-9 16,0 0-7-16,-8-2-8 0,8 2-5 0,0 0-10 16,0 0-8-16,-2-4-6 0,2 4-5 0,-4-2-11 15,1-1-5-15,3 3-3 0,-4-2-8 0,4 2-3 16,-3-4-1-16,0 1-2 0,3 3 0 0,-4-3 1 15,4 3-3-15,-1-4-2 0,1 4-2 0,0 0-1 0,-5-2-4 16,5 2 0-16,0 0 1 0,-1-8 3 0,1 8-1 16,-2-3-4-16,2 3 2 0,0 0 0 0,0 0-7 15,0 0-4-15,6-6-2 0,-2 6-1 0,0-3-1 16,-4 3-5-16,12-4-2 0,-7 4-6 0,4-1 1 16,-3 1 1-16,5 0-2 0,-4 0-3 0,3 0-3 15,-1 0-1-15,-2 1 0 0,2 0 1 0,-2 2-4 16,1 0 2-16,-3-1 1 0,4 2-3 0,-4-1 4 0,-1 5-4 15,-3-6 0-15,3 2-2 0,-3 2 2 0,-1-2-1 16,0 1 0-16,-1 0-1 0,-3 0 0 0,0 0 2 16,0-1-2-16,3 2 0 0,-5-1-1 0,0 1 2 15,0-2-3-15,1 0 0 0,-2 0 1 0,0 0-1 16,2 0 1-16,1-2 3 0,-2 1-5 0,1-1 1 16,0 3 2-16,0-4 1 0,1 2-3 0,4-3 2 15,-5 3-4-15,5-3 3 0,-6 2 3 0,6-2-4 16,-1 3 3-16,1-3-3 0,0 0 3 0,8 5-1 15,-3-5-2-15,0 1 3 0,1 0-4 0,2 0 3 0,2 3-1 16,-1-3 1-16,2 3 0 0,0-1-2 0,-1-2 2 16,-1 0-4-16,-4 1 4 0,3 2 2 0,1-3-6 15,-3 2 0-15,-2-1 2 0,1 2 1 0,-1 0-2 16,0-1 2-16,-1 2 0 0,0-2 1 0,0 2-3 16,-3 0 0-16,1 0 2 0,-2-1-1 0,1 3 0 15,0-1 3-15,-1 1 0 0,-1-2-4 0,-1 2 2 0,1-2 2 16,-3 0-2-16,4-1-2 0,-2 3 2 0,1-3 1 15,-5 2-2-15,5-3 0 0,-5 2-1 16,2-2 2-16,0 0 3 0,0-1-3 0,1 0 3 0,-1 0-4 16,-4-2 3-16,5 2-4 0,4-2 2 0,-6 1 0 15,6-1-2-15,0 0 2 0,-13-2-4 0,13 2-17 16,-9-1-17-16,7-1-31 0,-1-4-41 0,-1 5-45 16,0-2-65-16,2-1-288 0,1 0-549 0,-1-4 243 15</inkml:trace>
  <inkml:trace contextRef="#ctx0" brushRef="#br0" timeOffset="145507.04">25745 11472 96 0,'0'0'197'0,"0"0"-14"0,0 0-20 0,0 0-5 15,0 0-13-15,0 0-10 0,0 0-9 0,0 0-14 0,14-1-2 16,-14 1-7-16,0 0-7 0,0 0-6 16,0 0 2-16,9 3-4 0,-9-3 3 0,4 2-9 0,-4-2 0 15,4 2-3-15,-4-2-4 0,0 0-8 0,5 2-2 16,-5-2-10-16,5 3-3 0,0-1-1 0,-4 3-4 16,3-2-3-16,1 1-6 0,2 1-3 0,-2 0-3 15,4 2-3-15,-3-1-28 0,1 0 1 0,-1 1 0 16,-1-2-3-16,3 4 1 0,-2-3 0 0,-1 3-1 15,-2-3 3-15,0-2-1 0,-2 3-1 0,0-1 0 16,0-1 1-16,-2 2 0 0,0-3-2 0,-2 1 2 0,-1 0 0 16,0-1 1-16,1 0 2 0,-4 2-1 0,5-1 0 15,-7 2 2-15,1-2 0 0,3 0-2 0,0 0 0 16,-4 0 2-16,1 0-1 0,2 1 5 0,-2-1-3 16,-2 2-1-16,5-2 0 0,-3 0 1 0,4 1-1 15,-1-1 0-15,-2-1 5 0,2-4-2 0,3 5 5 16,-2-3 2-16,2 0 1 0,2-2 4 0,-5 1 11 15,5-1-1-15,-2 4 8 0,2-4-2 0,0 0 8 0,0 0 0 16,-6 3 4-16,6-3-3 0,0 0 1 16,0 0-5-16,0 0-5 0,0 0-2 0,0 0-6 0,0 0 0 15,17-5-3-15,-17 5-2 0,9 1-5 0,-2-1 6 16,-7 0-9-16,13 0 0 0,-6 0 1 0,0 0-7 16,7 1 2-16,-5-1-5 0,4 3-2 0,0-3 5 15,-2 3-3-15,2-3 0 0,-1 1 1 0,0 0-3 16,0 1-8-16,-1 0-10 0,1-1-23 0,-2-1-25 15,0 2-33-15,4-2-33 0,-5 0-38 0,-2 0-40 16,1-2-54-16,0 0-197 0,-1-1-496 0,0-2 220 0</inkml:trace>
  <inkml:trace contextRef="#ctx0" brushRef="#br0" timeOffset="146372.88">26175 11567 105 0,'0'0'233'0,"0"0"-21"0,0 0-19 16,0-5-16-16,0 5-7 0,0 0-11 0,0 0-7 0,0 0-8 15,0 15 0-15,-2-8-13 0,2-2-11 0,0-1-12 16,0 1-5-16,0 2-5 0,0 1-10 0,-2-3-7 15,2 2-9-15,0 0-6 0,0 0-4 0,0 0-3 16,2-2-4-16,-2 2-2 0,-2-1-10 0,2-1-3 16,0-1-3-16,0 3-3 0,-2-3-5 0,2 0-1 15,0-4-3-15,-1 8-3 0,1-4 4 0,0-4-6 16,0 5 2-16,0-5-2 0,0 0 5 0,-2 0 0 0,2 0 1 16,0 0-5-16,0 0 3 0,0 0 2 0,0 0 1 15,0 0 8-15,0 0-7 0,0 0-1 0,-7-9 0 16,6 3-3-16,1 1-1 0,-1 0-3 0,1 0 5 15,0-1 1-15,0-1-2 0,1-3-4 0,0-1 0 16,-1-2-1-16,1 3-5 0,-1-3 1 0,4 0-5 16,-4-6 1-16,2 4 2 0,0-4-6 0,-1 2 3 15,-1 2-3-15,2 5 1 0,0-2-3 0,0 1 5 0,0 2-4 16,-2 2-1-16,2 2 6 0,0-1-2 16,-2-2 11-16,4 5-11 0,-4-1 4 0,0 4 0 0,2-7-3 15,-2 4 3-15,0-1-8 0,0 4 5 0,2-4 2 16,0 0-2-16,-2 4-5 0,5-3 0 0,-1 1 2 15,-4 2-4-15,0 0 6 0,10 3-10 0,-10-3 2 16,9 2-1-16,-5 1 2 0,-3-1-3 0,3 1 0 16,-1 1 2-16,-2 0 3 0,0 2-4 0,3 1 0 15,-4 2 3-15,4-1 0 0,0 1-9 0,-4 1 9 0,2 0-6 16,-2-5 6-16,0 2 0 0,0-2 1 0,0 1-5 16,-1 3 1-16,0-5 1 0,-3 1-3 0,4 0 2 15,-1-1 4-15,-3 3-4 0,0-2 2 0,0 0 0 16,-1 1 0-16,1-2-4 0,0 1 0 0,-1 0 8 15,2-5-4-15,0 1-3 0,-1 3-2 0,4-4 5 16,-6 3 1-16,6-3 1 0,-3 5-2 0,3-5 4 16,-6 1-7-16,6-1 2 0,0 0-2 0,0 0 1 15,0 0 2-15,0 0 0 0,0 0-2 0,0 0-1 0,0 0 2 16,0 0-2-16,0 0 4 0,0 0-6 16,22-2 2-16,-14 2-3 0,1 1 2 0,3-1 1 0,-1 1 3 15,2 2 7-15,-1-3-10 0,2 1-1 0,-3 2 2 16,3 1 0-16,-2-3 1 0,0 2-2 0,-1 1-1 15,-5-2 0-15,5 2 3 0,-3 0-4 0,-4-1 1 16,1 0 3-16,-1 0-2 0,1-1 2 0,-5 2-4 16,4 1 3-16,-6-1 1 0,2 0 0 0,0 0-3 0,-2 1-3 15,-3 1 7-15,3-2 0 0,-2 1-1 16,-1-1 8-16,-5 4-8 0,4-3-5 0,-3-1 0 0,2 4 4 16,-2-3-1-16,1-1-1 0,2 3 4 0,-2-2-1 15,0-3-1-15,2 4-3 0,0-2 2 0,-1-1 2 16,3 0 2-16,2-1-6 0,-6 0-4 0,3 1 4 15,1-1-22-15,-1 0-38 0,0 0-64 0,0-2-93 16,5 0-128-16,-12-2-177 0,7-1-568 0,1-1 252 16</inkml:trace>
  <inkml:trace contextRef="#ctx0" brushRef="#br0" timeOffset="154656.03">21454 12056 119 0,'0'0'137'0,"-5"-2"-11"16,0-1-16-16,5 3-5 0,-5-3-7 0,1 1-3 16,4 2-8-16,-4-4-5 0,4 4-5 0,-5-3-4 15,3 1-3-15,2 2-5 0,0 0-4 0,-6-2-1 16,6 2-2-16,0 0-3 0,-6-3 1 0,6 3-3 0,-5-2-4 15,5 2-7-15,-4-5-3 0,-2 2 0 0,6 3-5 16,-7-1 1-16,2-2-2 0,5 3-6 0,-9-4 0 16,4 2-2-16,0 0-4 0,5 2 0 0,-9-5-1 15,2 5-5-15,-1 0 3 0,1 0-2 0,2-1 0 16,-4 1 6-16,9 0 2 0,-10-1-1 0,10 1-2 16,-11 0-1-16,2-2 0 0,1 2-1 0,8 0 0 15,-9-1 3-15,1 1-2 0,8 0 0 0,-11 0 2 16,7-2-3-16,4 2-3 0,-10-1-2 0,1 1 0 15,1 1 0-15,1-1-5 0,7 0-1 0,-16 0 1 16,11 2 2-16,-4 1-4 0,3-1 0 0,-1-2 0 0,-1 0 0 16,2 3-2-16,0-1 3 0,-1 1-3 0,4-1-1 15,-5 1 0-15,0 0-2 0,3-2 1 0,-1 2-1 16,-2-3-1-16,3 4-2 0,0-2 4 0,0 2 2 16,1-2-4-16,-2 0 3 0,1 1 0 0,0-2-2 15,-2 2 2-15,6-1 4 0,-3 1 4 0,-4-1 4 16,5 1-4-16,-4 0 1 0,3-1-2 0,-1 2-1 0,1-1-7 15,-1-2 8-15,1 3-3 0,-2 0 1 16,1-1-1-16,1 2-2 0,0-2 1 0,0 2-3 16,0-1 0-16,1 1-2 0,-4-2 0 0,4 2 4 0,-1 0-2 15,-2-1 0-15,5-1 0 0,-4 1-2 16,2 0 1-16,-1 2 7 0,2-3 2 0,-4 4 3 0,3-2 0 16,1-1-2-16,-2-1-1 0,1 1-1 0,-2 4 3 15,0-6 0-15,1 5-2 0,0-1 1 0,1-2-2 16,0 3 5-16,-1-2-2 0,0 0-4 0,0 3-2 15,2-1 1-15,-2-2 2 0,2 1-3 0,-2-1 0 16,1 3 1-16,-1 0 4 0,-1-1-4 0,3 0-1 0,-1 1-1 16,0-2 0-16,1 4 0 0,0-5-3 15,0 4 3-15,0-4-2 0,-1 5 4 0,-1-5-1 0,3 1-4 16,0 2 1-16,-2-4-2 0,3 4 1 0,-1-3-1 16,-2 2 1-16,3-2 0 0,-1 0 1 0,0-1 4 15,1 4 1-15,-3-6 0 0,3 4 3 0,-1-1 1 16,1 0 0-16,-4 2-1 0,4-3 10 0,0 1 0 15,0 1-3-15,4 0-1 0,-8-1-3 0,8 0-1 16,-4 0-6-16,0 3 5 0,0-2 1 0,0 0-3 16,0 0 0-16,-4 2 5 0,8 1 5 0,-4-4-3 0,1 5-1 15,-1-5-3-15,0 1 2 0,0 1-1 0,3-1-3 16,-2 1 2-16,0-2 1 0,-1 2-1 0,2-1 0 16,0 0 0-16,-2-1-5 0,0 1-2 0,4 2 3 15,-3-4 1-15,2 2-1 0,-2-1-6 0,3 3 3 16,-1-1 1-16,-1-2-3 0,3 2 0 0,-2-5 1 15,-1 3-4-15,2 2 1 0,-1-2-2 0,-1-2 1 16,1 1 0-16,-1-1-3 0,0 2 3 0,0-4-2 0,2 3 3 16,-3-2-2-16,2 2-3 0,-3-4-1 0,4 6 1 15,-3-2 0-15,0-2 4 0,0 1-2 16,3 1 2-16,-1 0-2 0,1-2 6 0,0 2-4 0,-2-1-1 16,4 0-1-16,0-1 1 0,-1 0 5 0,-1 3-5 15,-1-3 0-15,1 1-1 0,2-1 4 0,-2 2-2 16,1-2-1-16,-1 2 0 0,0-1 0 0,1 0 0 15,-1 1 3-15,2-2 0 0,-2 1 2 0,0-1-2 0,0-1-1 16,-4-1 1-16,5 6-2 0,-1-3 0 16,0-1 3-16,-4-2-3 0,6 3 1 0,-1-2 2 15,-2 0 4-15,1 2 3 0,-4-3 6 0,6 4-1 0,-1-1 8 16,0-1-1-16,-1-2-2 0,1 3 1 0,-1-2-4 16,1 2-3-16,-1-2 1 0,1 2 4 0,3 1-8 15,-4-4-1-15,3 2-7 0,-3 0 2 0,3-1-3 16,-1 0 1-16,0 3-2 0,1-3 10 0,-1 2-6 15,-1 0 1-15,4-1-1 0,-2 1-3 0,0-2 5 16,3 0-6-16,-3 2-2 0,3-2 2 0,-1-1-1 16,-3 3 6-16,-1-3-4 0,3 3 0 0,0-2 3 0,-2 0-1 15,2 1 1-15,-2-1-6 0,1 0 1 0,-1 0 1 16,0 1-5-16,2 0 5 0,0-1-1 16,0 1-2-16,0 0 3 0,-1-1-1 0,3 0-1 0,-2 0-3 15,2 2 3-15,-2-2 1 0,-1 0-3 0,2-1 1 16,-3 2 1-16,1-2-1 0,1 0 1 0,-2 0-3 15,-6 0 2-15,11 1 3 0,-3-2-1 0,-3 1-5 16,4-2 2-16,0 1-2 0,-2 0 4 0,0 1-2 16,2-1 3-16,-4-1-2 0,4 1 4 0,-4-1-5 15,3 2-6-15,1 0 10 0,-3-2-2 0,2 1-2 16,-1 0-2-16,1 0 3 0,0 1 0 0,-3-2 1 0,3 0-3 16,-1 0-1-16,1 1 0 0,0-1 7 15,0 0-4-15,-1 2-5 0,-1-3 9 0,1 3-6 16,1-5 2-16,-2 3-3 0,3-3 1 0,1 3 2 0,-5-2-2 15,4 1 0-15,-4-1-7 0,3 0 8 0,-3 2-1 16,4-3-5-16,-3 0 6 0,2 0 2 0,-3 1 0 16,3-1-6-16,-2 0-1 0,-1 1 7 0,2-1 0 15,-2 0-4-15,0 0 4 0,1-1 2 0,-2 2-3 16,0 1 1-16,0-3 1 0,1 2-6 0,-1-1 1 16,0-1 2-16,1 3 1 0,-3-1 0 0,2 0-3 15,-1-1 2-15,-1 1-1 0,1 1 4 0,1-2 0 0,-2 1-4 16,1-1-1-16,1 0 2 0,-1 0 2 0,2-2-3 15,-1 0 0-15,1 2 7 0,-1-5-5 0,1 3 1 16,1-2 0-16,0 1-1 0,0-1 4 0,-2 2-5 16,1-1-1-16,0 1-1 0,4-1-1 0,-8 3 4 15,3-2-2-15,0 1 4 0,0 1-3 0,-3-2 1 16,2 1-3-16,-2 2 5 0,1-1-2 0,0-1 0 16,-1 1-1-16,3 0-1 0,-4 1 1 0,1-3 2 0,-1 4 0 15,0-1 0-15,0-1-5 0,0-1 3 16,2 2-1-16,0 0 0 0,-2-2 1 0,0-1 0 15,1 5 1-15,-1-8-3 0,4 3 3 0,-4 0 0 0,0-1-6 16,3 1 8-16,-3 0-3 0,0-3 3 0,-3 0-3 16,6 5 3-16,-3-2-5 0,0 0 2 0,0-1 0 15,-3 1 6-15,3 1-8 0,0-2 3 0,-1 1-2 16,-2 0 3-16,2 4 2 0,-3-6-4 0,3 4 5 16,-4 0-7-16,1-5-1 0,0 5 6 0,1-2-4 15,-3 1-1-15,1 1 5 0,0-1-3 0,0 0-1 16,1 1 3-16,-2-1 3 0,3 0-6 0,-3 1 1 0,2-1 3 15,-1 2-4-15,0 0-7 0,0 0 12 0,1 0-4 16,0 1 0-16,-1-2-6 0,-1 0 3 16,1 1 6-16,1-1 0 0,0 0 1 0,-1 0-3 0,-2 2-9 15,2-4 3-15,1 6 10 0,-1-3-5 0,0-3-2 16,0 5 1-16,0-2 0 0,-1 0 3 0,-1 0-1 16,1-1 2-16,-1 2-4 0,2 1-2 0,-5-2 5 15,2 1 0-15,3 0-7 0,-4 0 3 0,0 1 1 16,4 0 3-16,-4-1 0 0,-1 1-3 0,4-2 0 15,-1 2 2-15,0-1-5 0,0 1 8 0,0-1-10 16,0 0 11-16,2-1-12 0,-1 2 14 0,0-1-2 0,0 1-4 16,1 1-3-16,0-4 3 0,0 2 0 0,-2 0 2 15,0 1-3-15,3-2 2 0,-1 1-1 0,0 1 0 16,-2 0 3-16,-1 0-10 0,0-1 10 0,1 1-11 16,-2-1 6-16,-1 3-1 0,4-3 4 0,-6 2-10 15,7-2 5-15,-5 2 1 0,1-1 6 0,-1 0-4 16,2 2 4-16,-3 0-1 0,0 0-2 0,-1 0-1 15,1 0-5-15,0 0 5 0,-1 2-2 0,5-2-11 16,-2 0-11-16,-4 2-19 0,3-1-22 0,-3 1-20 16,4 0-32-16,-1-2-27 0,-3 3-25 0,0-1-43 15,4 0-51-15,-1-1-249 0,2 1-554 0,3-1 245 0</inkml:trace>
  <inkml:trace contextRef="#ctx0" brushRef="#br0" timeOffset="157761.79">21770 12504 53 0,'0'0'154'16,"0"0"-7"-16,0 0-5 0,0 0-3 0,0 0-6 15,0 0-9-15,0 0-6 0,0 0-8 0,3 4-3 16,-3-4-14-16,0 0-3 0,0 0-8 0,0 0-8 0,0 0-5 16,0 0-4-16,0 0-3 0,0 0-8 15,0 0 2-15,0 0-5 0,0 0-2 0,0 0-3 16,0 0 5-16,0 0-4 0,0 0 2 0,0 0 2 0,0 0 0 16,0 0 0-16,0 0-1 0,0 0-3 0,0 0-1 15,0 0-4-15,0 0-1 0,0 0-6 0,0 0-1 16,0 0-3-16,0 0-3 0,0 0-1 0,0 0-6 15,0 0 2-15,0 0-3 0,0 0 13 0,0 0-3 0,0 0 0 16,0 0-3-16,0 0 0 0,0 0-1 16,0 0 2-16,0 0 1 0,0 0-4 0,0 0 4 15,0 0-1-15,0 0-3 0,0 0-1 0,0 0 2 0,0 0-6 16,0 0 2-16,0 0-5 0,0 0-2 0,0 0-4 16,0 0 1-16,0 0 2 0,0 0-9 0,12-3 4 15,-12 3-2-15,0 0 1 0,8 0-2 0,-8 0-1 16,9 0 2-16,-4 0-1 0,1 1-5 0,-6-1 5 15,12 2-2-15,-6-1-3 0,-1-1 5 0,4 1-2 16,-9-1-1-16,9 1 3 0,-4-1-4 0,3 0 4 16,-2 2-4-16,-6-2 2 0,9 0-2 0,-9 0 0 15,8 0-1-15,-8 0-1 0,8-2-1 0,-8 2 2 16,7 2 1-16,-7-2-1 0,8 0 0 0,-8 0-1 0,8 0-1 16,-8 0 4-16,9 0-1 0,-4 1-3 0,-5-1 4 15,10 0-2-15,-5 1 0 0,2 0 0 0,1-1 0 16,-1 0 2-16,2 0-3 0,-1 0 0 0,0 0 3 15,-1 2-4-15,3-2 0 0,-2 0 1 0,1 1-1 16,-2-1 1-16,4 2 1 0,1-2-3 0,-5 0 1 16,4 1 3-16,-1-1-4 0,-1 1 4 0,-4-1-2 15,3 0-3-15,1 0 3 0,-1 2 6 0,-3-2 4 16,-5 0 8-16,10 0 2 0,-2 0 2 0,-2 0 4 0,1-2-4 16,-1 0 0-16,0 0-3 0,2 1-2 15,-2 1-2-15,2-3 0 0,-2 3-4 0,5-2 3 0,-2-1-3 16,-2 2-2-16,3-2 0 0,-2 2 1 0,0 0-1 15,0 1-1-15,0-3-2 0,-3 3 1 0,3-2-1 16,1 1 1-16,0-1 4 0,-4 0-2 0,3 1 3 16,-8 1 1-16,9-1 0 0,-4 0 1 0,-5 1-6 15,9-2 2-15,-7 2-2 0,-2 0 2 0,8-5-1 0,-3 5-3 16,3-2-6-16,-2 0-5 0,-2-1 8 16,1 2-1-16,-5 1 7 0,10-1-2 0,-2 1-6 0,-3-3 2 15,3 3 0-15,-3-1 3 0,2 0-2 0,0-3 0 16,-1 4-2-16,1-2 0 0,2 0-1 0,-2 0 0 15,1 2 1-15,0-2 1 0,1-1-3 0,-2 3 2 16,2 0-1-16,0-2 2 0,4-3-3 0,-7 3 0 16,2 2-1-16,2-3 2 0,-2 3-2 0,-2-2-1 15,2 0 3-15,1 0-1 0,-3-1 1 0,1 0 1 16,-1 2 5-16,2-3-5 0,-4 2-1 0,2-1 1 16,-1-1-2-16,2 2-2 0,0 1 2 0,1-2 3 15,-3-1-2-15,3 2 2 0,-2-1-2 0,0-1 3 0,1 3 1 16,-1-3-3-16,3 1-1 0,1-1 2 0,-1 0-3 15,-2 2 5-15,4-3 3 0,-5 1-2 0,2-1 0 16,3 0 1-16,1 0 0 0,-4 0 1 0,2 1 2 16,-2-1-2-16,-2 4 0 0,2-1 3 0,1-5 6 15,-2 4-4-15,0 1 0 0,2 0-2 0,-4-1 2 16,2 1-5-16,1-1-4 0,-1-1 5 0,-2 1 0 16,1 1 1-16,2-1-5 0,-2 3 1 0,4-4-3 15,-2-1 0-15,0 0 3 0,-1 3-2 0,2-1 1 0,0-2-3 16,-2 3 0-16,0-4 4 0,-2 4-3 15,8-4-4-15,-5 1 6 0,-3 0-1 0,4 3 2 0,1-3-4 16,-2-2 5-16,1 1-6 0,1 1 6 0,-1-2-7 16,1 2 1-16,-1 0 4 0,1-2 0 0,1 2-5 15,-2 0-3-15,2 1 4 0,-2-1 2 0,1 0-1 16,0-1-4-16,-3 2 2 0,-1 2 0 0,1-3 6 16,1-2-6-16,0 4-2 0,-3 1 6 0,4-5-1 15,0 2-6-15,0 0 8 0,-1-2-8 0,-2 1 1 16,6 3 4-16,-3-3-2 0,0 0 1 0,1 1 0 0,0-1-1 15,-1 0 2-15,4 0-3 0,-3 1-1 0,-1-2 4 16,2 2-4-16,0 0 2 0,1 0-4 0,-3-2 7 16,-1 2-8-16,0 1 7 0,3-1 0 0,-6 0-2 15,3 2-7-15,2-4 2 0,-3 2 5 0,0 0 4 16,2-2-3-16,-1 6 1 0,-2-5 2 0,3-1-6 0,0 3 0 16,1-2 0-16,-2 1 2 0,1 0 2 15,1 0-4-15,-2 1-1 0,1-3 4 0,-1 3 1 0,2 0 0 16,-4-2-3-16,1 2-4 0,0-1 7 15,3-1 1-15,-5 2-6 0,4 0 8 0,-3-1-7 16,0 1 1-16,0-4 7 0,1 5-11 0,-1-2 5 0,-1 1 0 16,5-3 4-16,-2 2-5 0,0 0 0 0,2 1 4 15,-4-1 3-15,1 0-9 0,-1 1 1 0,2 0 4 16,-2 0 1-16,1-2-3 0,-1 3 0 0,-1 0 0 16,2-1-3-16,-3-1 3 0,2 1-3 0,-3 2 0 15,1-1 3-15,0-1 5 0,-1 1-10 0,1 1 5 16,2-1 1-16,-2 0 0 0,0-1-1 0,-1 3 2 15,1-3-1-15,-1 2 4 0,1-2-7 0,-4 4 2 0,7-4-4 16,-3 2 4-16,-4 2-1 0,8-5-2 16,-6 3 7-16,4 0-6 0,-3-1 5 0,1 0-5 0,1 3 0 15,0-2 7-15,1-2-2 0,-1 1-3 0,1 1 0 16,-1-1-1-16,0 0 2 0,0 2-1 0,-1-2-3 16,0 2 0-16,1-2 3 0,-1 2 1 0,-4 1 1 15,6-4-4-15,-6 4 4 0,4-3-3 0,-4 3 0 16,5-1-2-16,-5 1 5 0,3-2 1 0,-3 2-4 0,0 0 2 15,5-3-1-15,-5 3-1 0,4-4 4 0,-4 4-4 16,1-3 3-16,-1 3-2 0,4-2 2 0,-4 2-5 16,5-5-3-16,-5 5 7 0,4-2-2 0,-4 2-4 15,0 0 7-15,1-5 0 0,-1 5 0 0,0 0-2 16,0 0-2-16,0 0 2 0,0 0 0 0,3-2-3 16,-3 2-1-16,0 0 4 0,0 0-1 0,0 0 0 15,0 0-1-15,0 0 4 0,0 0-3 0,0 0 2 16,0 0-3-16,0 0 1 0,0 0 0 0,0 0 5 15,0 0-4-15,0 0 4 0,0 0-4 0,4-2-3 0,-4 2 3 16,0 0-4-16,0 0 2 0,0 0 1 0,0 0 3 16,0 0 1-16,0 0-10 0,0 0 9 0,0 0-3 15,0 0 1-15,-21 2 4 0,21-2-5 0,0 0 5 16,-10 0-6-16,10 0 4 0,-9 2-2 0,9-2-3 16,-9 0 3-16,9 0-7 0,-8-2 4 0,8 2 2 15,-9-1 3-15,9 1-4 0,-14 1 6 0,9-1-7 16,-2-1 7-16,7 1-2 0,-10-1-1 0,4 1-3 0,6 0 5 15,-9-1-4-15,9 1 3 0,-7 1-3 16,7-1 1-16,0 0-2 0,-8 0-4 0,8 0 6 16,0 0-1-16,-6 1 1 0,6-1 5 0,0 0-5 0,0 0-2 15,0 0 0-15,0 0 5 0,-8-2-2 0,8 2 2 16,0 0-2-16,0 0-1 0,0 0-1 0,0 0 3 16,0 0 2-16,-8-3-4 0,4 2 1 0,4 1-2 15,0 0 0-15,0 0 2 0,0 0-5 0,0 0 2 16,0 0 2-16,0 0 1 0,0 0 2 0,0 0 0 15,0 0-3-15,0 0 1 0,0 0 2 0,0 0-2 16,0 0-4-16,0 0 0 0,0 0 3 0,0 0 2 0,0 0 1 16,0 0-5-16,0 0 5 0,0 0-4 15,0 0 0-15,0 0 0 0,0 0-2 0,0 0 8 0,11-6-7 16,-11 6 4-16,0 0-2 0,7-1 2 0,-7 1-1 16,8-1 0-16,-8 1-2 0,8-3 3 0,-3 3-4 15,0-1 0-15,1 0 2 0,2-2 2 0,-2 2-3 16,-1-2 1-16,3 2-4 0,-3 1 8 0,4-3 0 15,-9 3-4-15,9-2 0 0,-5 1 3 0,-4 1-3 16,6-2-3-16,-1-1 3 0,-5 3 1 0,8-2 1 16,-4-1-5-16,-3 1 2 0,-1 2-6 0,5-2 7 15,-5 2 3-15,4-2-1 0,-4 2-1 0,0 0-4 0,0 0 5 16,8-1-2-16,-8 1-3 0,2-2 1 0,-2 2 2 16,0 0 1-16,0 0 0 0,7-3-1 0,-7 3 0 15,0 0-1-15,2-1-3 0,-2 1 4 0,0 0-3 16,0 0 7-16,0 0-8 0,0 0 4 0,0 0-2 15,0 0 4-15,0 0-8 0,0 0 9 0,0 0-3 16,0 0-3-16,4-3 4 0,-4 3-3 0,0 0 0 16,0 0 4-16,0 0-1 0,0 0-2 0,0 0-3 15,0 0 5-15,0 0-1 0,0 0-1 0,0 0 4 0,0 0-9 16,0 0 7-16,0 0-2 0,0 0 2 0,0 0 2 16,4 9-4-16,-3-7 3 0,-1-2-2 0,-1 8-4 15,2-3 6-15,-2-2-6 0,1 2 2 0,-1 0-1 16,-2 0 6-16,3 0-2 0,-1 3-8 0,0-1 10 15,-1 1-4-15,-3 1 3 0,4 0 0 0,-3 0-5 16,0-1 6-16,2 2 0 0,-1 0-2 0,-1 0-2 16,3-1-2-16,-3 0 6 0,3-2-6 0,-3-1 0 15,0 3 6-15,0-1 1 0,-1-1-5 0,2-2 3 0,1 3-1 16,-2-6-4-16,3 5 1 0,-2-4 4 16,2-1-1-16,0 2 2 0,1-4-4 0,-3 5 1 15,3-5 3-15,-1 3-5 0,1-3 3 0,0 0 1 0,-3 5-4 16,3-5-4-16,0 0-3 0,0 0 11 0,0 0 0 15,0 4-2-15,0-4-1 0,0 0 2 0,0 0-4 16,0 0-31-16,0 0-40 0,0 0-47 0,0 0-69 16,0 0-97-16,0 0-289 0,0 0-623 0,-10-12 276 15</inkml:trace>
  <inkml:trace contextRef="#ctx0" brushRef="#br0" timeOffset="171126.18">23855 11060 56 0,'0'-3'156'0,"0"3"-13"0,0 0-15 0,0 0-12 16,0 0-9-16,0 0-9 0,3-7-11 0,-3 7-10 16,0 0-6-16,0 0-9 0,0 0-8 0,0 0-4 15,0 0-3-15,0 0-8 0,0 0-3 0,0 0-6 16,0 0-1-16,0 0 2 0,0 0 0 0,0 0 7 16,0 0 3-16,-8 0 6 0,8 0 7 0,0 0 4 15,0 0 7-15,0 0 5 0,0 0 1 0,0 0 5 16,0 0-1-16,0 0-7 0,0 0-5 0,0 0-1 0,0 0-4 15,0 0-10-15,0 0-1 0,0 0-7 0,0 0-3 16,0 0-4-16,0 0-4 0,0 0-4 0,0 0-4 16,0 0-2-16,0 0-2 0,0 0 4 0,0 0-6 15,0 0-1-15,0 0-2 0,0 0-1 0,0 0-2 16,0 0-2-16,0 0 1 0,0 0 4 0,0 0 5 16,0 0 1-16,0 0 3 0,0 0 2 0,0 0-3 15,0 0-2-15,0 0-2 0,0 0-2 0,0 0 0 16,0 0-4-16,0 0 1 0,0 0 1 0,0 0-3 15,0 10 0-15,0-10-2 0,0 0 0 0,0 0-3 0,0 4 2 16,0-4-2-16,0 0 1 0,0 0 4 0,0 0-6 16,0 4 2-16,0-4 3 0,0 0-1 0,-1 4 5 15,1-4 0-15,0 0 0 0,0 0 5 0,0 0 0 16,-3 3-6-16,3-3 2 0,0 0-1 0,-2 3 0 16,2-3-1-16,2 5 3 0,-2-5 0 0,3 5-1 15,-2-3-4-15,3 4 0 0,0-2 1 0,0 1-4 16,-2 0 1-16,5 0-1 0,-1-1 2 0,2 4 1 0,-3 0-1 15,3-1 3-15,0-2-2 0,0 3 1 0,1-1 5 16,-4-1-9-16,2 1 2 0,-1 0-5 0,0 1 2 16,-1-1-1-16,-1-3-2 0,1 5 1 0,-1-5-1 15,1 1 2-15,-1 2-1 0,0 0 2 0,1-1-5 16,-2-2 8-16,2 3-7 0,-3-2 1 0,3 0 1 16,-3-1-1-16,0-1 1 0,1-1-2 0,-1 1 2 15,2 0-1-15,-4-3 1 0,1 4-3 0,3-3 2 16,-4-1 0-16,4 2-1 0,-4-2 0 0,4 2-1 15,-4-2 3-15,0 0 0 0,0 0 6 0,0 0-10 0,8 1-2 16,-8-1 4-16,0 0 3 0,0 0-8 0,0 0 5 16,0 0 0-16,0 0-1 0,0 0-1 0,0 0 1 15,0 0-2-15,0 0 4 0,0 0-1 0,6-4-1 16,-6 4 0-16,0 0 1 0,1-4 2 0,-1 4-5 16,0-5 1-16,0 5 1 0,0-4 2 0,0 4-1 15,2-4 0-15,0 2 2 0,-2 2-3 0,4-5 0 16,-4 5-2-16,4-4 2 0,-3 2-1 0,-1-2-2 15,0 4-2-15,4-5 6 0,-2 1-6 0,-2 4 0 16,3-5 4-16,-3 1 1 0,0 4 0 0,0-6 1 0,1 1-1 16,-1 5 3-16,0-4-2 0,0 4-3 0,0-4 2 15,0 4 0-15,-1-6-6 0,1 6 6 0,0 0 1 16,-3-4 0-16,3 4-1 0,0 0 2 0,0 0-5 16,-2-3 3-16,2 3-1 0,0 0 0 0,0 0 3 15,0 0-1-15,0-4 1 0,0 4-1 0,0 0-2 16,0 0-1-16,0 0 0 0,0 0 3 0,0 0-1 15,0 0-2-15,0 0 4 0,0 0-4 0,0 0 3 0,0 0-2 16,0 0 0-16,0 0 2 0,0 0-3 0,-4 8 3 16,4-8-4-16,-8 8 9 0,5-3 0 0,-3-2 4 15,1 3-2-15,-3-3-1 0,1 5 2 0,-1-2-3 16,-1 1 2-16,-1-1 0 0,1 1 2 0,2 0-4 16,-5-2 0-16,4 0 0 0,1 3-2 0,-3-1 4 15,1 2-2-15,0-4 2 0,1 3-5 0,-2 0-1 16,2 0 1-16,-1-2 4 0,4 2-2 0,-1-2-2 0,-2 1-1 15,3-2-10-15,1 0-30 0,-1-1-38 0,-4 1-44 16,5-1-56-16,0-3-93 0,4-1-201 0,0 0-508 16,0 0 225-16</inkml:trace>
  <inkml:trace contextRef="#ctx0" brushRef="#br0" timeOffset="174228.02">24129 10622 81 0,'0'0'122'0,"1"-4"-6"0,-1 4-13 16,0 0-2-16,1-4-16 0,-1 4-6 16,0 0-5-16,0 0-7 0,0 0-10 0,0 0-2 0,0 0-6 15,0 0 1-15,0 0-3 0,2-3-2 0,-2 3 1 16,0 0-3-16,0 0 0 0,0 0-5 0,0 0-2 16,0 0-5-16,0 0 1 0,0 0-2 0,0 0-4 15,0 0-1-15,0 0-2 0,0 0-1 0,0 0-5 16,0 0 0-16,0 0 2 0,0 0-4 0,0 0 1 15,0 0 7-15,0 0 5 0,0 0-1 0,0 0 2 16,0 0 1-16,0 0 3 0,-4 12 3 0,4-12-1 0,-2 6 1 16,1-4-3-16,-1 2-3 0,0 1-5 15,2-1-1-15,-1 0 1 0,0 3 1 0,-3-2 2 0,2 0 0 16,-1 2-1-16,2-2-2 0,-2 1-4 0,2 3-1 16,-2-2 2-16,3 4-2 0,-1-3 1 0,0 2 3 15,1-1-1-15,1 1 2 0,-1 0-3 0,-1 0 1 16,1 1-1-16,-2 0-5 0,4 0 1 0,-2 0 0 15,-2 2-3-15,4-1 2 0,-1 0 3 0,-1 0-6 0,1-1-4 16,-1 0 2-16,0 3-1 0,3-2 0 16,-2 3 0-16,2-3 1 0,-1 0-3 0,0 1 1 0,0 2-1 15,-2-4 17-15,0 2 0 0,4-1-2 0,-3 2-4 16,0-4 1-16,2 2 0 0,-2 2-1 0,2 0-4 16,-2 1 0-16,2-3 2 0,-2 1-2 0,0 2-4 15,-1-3 0-15,0-1 0 0,1 1-7 0,-2 2 6 16,1-1 1-16,0 3-2 0,-1-1 1 0,1-3-4 15,1 1-2-15,-1 1 1 0,0-4-3 0,0 4 5 16,1-3-4-16,-2-1-2 0,2 1 3 0,-2 1-2 0,1 0-1 16,-1 0 5-16,-2 1-3 0,2-1-5 15,1-1 5-15,0 0-1 0,0-2 0 0,0 3 0 16,-1-3-1-16,2 3 2 0,-1-1-2 0,1 0 2 0,-1 0-6 16,3 0-1-16,-1 2 3 0,1-1 2 0,1-3 0 15,-1 3 0-15,1-2 0 0,-1-1-2 0,0-1 1 16,0 1 0-16,1 1 0 0,-1-4-1 0,-1 1 1 15,2 2-5-15,-1-3 8 0,2 2-3 0,-1 1-1 16,-2 2 3-16,-1-4-3 0,2-2-6 0,-2 3 1 16,1-1 6-16,0-1 1 0,0-1-1 0,-1 2 1 15,0 0 0-15,-1-1 0 0,1 2-4 0,1-1 3 0,-2-1 3 16,0 2-5-16,2 1 3 0,-2 0-3 0,0-1 2 16,-2 0 0-16,0 0-1 0,2-3-1 0,-1 2 0 15,1 2 2-15,0-3-2 0,-1 3 2 0,1-2-1 16,0 2 0-16,0-2 1 0,1 1 1 0,-1-1-2 15,0 1 0-15,1 0 1 0,-1-4 0 0,0 3 0 16,2 0-1-16,0 0 2 0,-2-1-2 0,0-2-1 16,0 3 1-16,0-2-1 0,0-1 0 0,2 2 2 15,-2 1-1-15,0-3 1 0,-2 2 0 0,4-1 0 16,-2 0 0-16,0 0-2 0,-2-1 0 0,2 1 0 16,-2 0 3-16,2-2 0 0,2 1-2 0,-4 0 3 0,4-1-3 15,-2-3-7-15,-2 5 7 0,2 0 1 0,0-5-5 16,0 6 6-16,0-2-2 0,0 1 0 0,2-3 0 15,-4 4-6-15,2-6 3 0,2 6 5 0,-2-1 1 16,2 1-2-16,-2-5-1 0,0 4 4 0,0-1-3 16,-2 1 0-16,4-2 1 0,-2-3-4 0,0 7 1 15,0-7 3-15,0 5-2 0,0-2 0 0,0 1 0 16,0-4 1-16,-2 6 0 0,2-6-1 0,0 5 1 0,-2-2 0 16,2-3-2-16,0 5 3 0,0-5-4 0,0 6-7 15,0-6-6-15,0 3-9 0,0-3-9 0,2 5-14 16,-2-3-15-16,0-2-18 0,0 0-30 0,10-1-44 15,-10 1-82-15,9-6-142 0,-4 2-408 0,3-5 182 16</inkml:trace>
  <inkml:trace contextRef="#ctx0" brushRef="#br0" timeOffset="178054.6">24228 10788 11 0,'0'0'132'0,"0"0"-5"0,0 0-12 0,0 0-7 0,0 0-10 15,0 0-11-15,0 0-3 0,0 0-7 0,0 0-6 16,0 0-3-16,-7 0-5 0,7 0 1 0,0 0 5 15,0 0-1-15,0 0-2 0,0 0 2 0,0 0-2 16,0 0-8-16,0 0-4 0,0 0-6 0,-2-5-5 16,2 5-3-16,0 0-2 0,-1-3-4 0,1 3-1 15,0 0-4-15,0 0-1 0,-4-4-9 0,4 4-2 0,-4-3 2 16,4 3-2-16,0 0-1 0,0 0-3 16,0 0-2-16,-6-2 1 0,6 2 4 0,0 0 0 0,0 0 3 15,0 0 1-15,0 0-1 0,0 0 5 16,0 0-3-16,0 0 3 0,-4-3-2 0,4 3-3 0,0 0 3 15,0 0 0-15,0 0-1 0,0 0-1 0,0 0 2 16,0 0-1-16,0 0 0 0,0 0-2 0,0 0-2 0,0 0 1 16,0 0 4-16,0 0-3 0,0 0-2 15,8-4 1-15,-8 4-2 0,11-3-4 0,-3 2 1 0,1 0 2 16,3-2-4-16,-1 2 0 0,3-2 0 0,-1 0-3 16,-3 1-1-16,4 1 6 0,-5-2-3 0,4 3 0 15,-3-2-5-15,0-1 1 0,2 0 1 0,-2-2 1 16,0 4-1-16,2-3-3 0,-5-3 2 15,1 6-1-15,4-4-1 0,-2 3-3 0,1-1 2 0,0 2 0 16,0-5-1-16,2 4 1 0,-2-1 0 0,5 1 0 16,-2 1 0-16,4-2 3 0,-2 0 0 0,2 0 2 15,0 1 1-15,0-3 2 0,1 3-6 0,-2-3 1 16,-1 5 2-16,0-2 1 0,-1-3-5 0,0 4 1 0,2-3 1 16,-3 2-2-16,3-2 1 0,-6 0 0 0,3 2-1 15,1 1 5-15,-3-3-6 0,2 2 2 0,-2-1-1 16,0 1 3-16,1-1-3 0,1 1 5 0,0 0 1 15,3-2-1-15,-4 0 5 0,-1 3-4 0,2-2 1 16,3-1-2-16,2 1-2 0,-1-2 1 0,0 3 0 16,0-1-2-16,-1 0 0 0,3-2 1 0,-5 1-3 15,-1 1 4-15,3 0-3 0,0 1-2 0,-5-1 1 0,2 0-3 16,-1 0 0-16,8 0 2 0,-10 0 1 0,3 1-2 16,-1 2 3-16,0-3 0 0,0 1 2 0,2-3-5 15,0 3 7-15,-3-1-6 0,0 1 1 0,1 2 3 16,1-1 0-16,-1-1-1 0,2-2 4 0,-2 3-1 15,5 0-2-15,-1 0 0 0,-3 0 4 0,-1 0 2 16,-1-2 1-16,8 2 6 0,-8 1-4 0,2-1-1 16,4-1 2-16,-4 2 0 0,-1 0 0 0,6 0-3 0,-6 0 3 15,5-2-5-15,1 2 0 0,-6 0-2 16,5 0-2-16,-4 2 1 0,0-4-1 0,-1 2-1 0,-2 0 2 16,4 0 4-16,-2 2 7 0,1-2-8 0,-1 0 2 15,1 2-1-15,-4-1-9 0,3-1 10 0,1 0-5 16,-1 1 0-16,-3-1-2 0,3 1-2 0,0-1 3 15,-4 0-3-15,2 0 1 0,1 0-3 0,-2 0 1 16,0 2 0-16,0-2 1 0,-1 0-1 0,2 0 1 16,0 0-2-16,-1 0-3 0,-1 1 0 0,3-1 1 15,-1 0 2-15,-4 0-1 0,5 0 1 0,-3 0-3 0,4-1 0 16,-3 1 1-16,-3 1 1 0,-1-1 0 16,6 0-1-16,-1 0 1 0,-3 1-2 0,-2-1 2 0,4 1-2 15,-2-2 1-15,-2 1-2 0,5 0 3 0,-1 0-3 16,0 1 6-16,-1-2-5 0,2 2 1 0,2-1-2 15,-5-1 2-15,2 2 0 0,-1-2-3 0,0 1 2 16,1 0 0-16,-1-1 0 0,-1 1-2 0,-3 0 2 16,4-1 2-16,-3 1-6 0,2 0 3 0,0 0 1 0,-8 0 0 15,16 0 1-15,-9 0-4 0,-1 1 3 0,6 0 2 16,-6-1-2-16,4 1 1 0,-1-1 0 16,0 1-2-16,1 0 4 0,2-2-4 0,-3 2 3 0,2 2 0 15,-1-2-4-15,-1 1 3 0,4-2 0 0,-3 1 0 16,2 0-1-16,-2 0-3 0,4 0 3 0,-5 1-4 15,5-1 6-15,-2-1-2 0,-2 1 0 0,1-1 0 16,0 1 0-16,0-1 0 0,1 0-2 0,-3 0 5 16,1 4-5-16,1-3 4 0,0-1-1 0,-4 0-1 15,3 1 0-15,-2-1-1 0,-3 1-1 0,5-1 1 16,-5 0 0-16,3 2-1 0,-3-2 0 0,-5 0 2 0,14 0 0 16,-9 0 1-16,2 0 0 0,-1 0-1 15,-6 0-7-15,12 0 4 0,-7 0 5 0,-5 0 2 0,10 0-3 16,-3 1-2-16,0 0 2 0,1-1-2 0,-2 0 4 15,2 2-3-15,-2-1 0 0,3-1 1 0,-2 2-2 16,-1-1 2-16,2-1-2 0,-2 2-1 0,-2-1 2 16,2-1 1-16,-6 0-3 0,9 0-2 0,-4 1 5 15,-5-1-5-15,10 2 6 0,-10-2 2 0,6 0-6 16,0 1 2-16,-6-1 0 0,0 0 3 0,9 2 0 16,-9-2-6-16,8 0-2 0,-2 0 6 0,-6 0-5 15,6 2 1-15,1-2-3 0,-7 0 6 0,7 1 4 0,-7-1 0 16,8 0-6-16,-8 0-1 0,8 0 5 0,-8 0-3 15,0 0 4-15,6 0-3 0,-6 0 4 0,8-1-2 16,-8 1-1-16,0 0 1 0,0 0-1 0,9 0-1 16,-9 0 2-16,6 0-4 0,-6 0 1 0,0 0 2 15,9 1 0-15,-9-1-5 0,4 0 3 0,-4 0-3 16,0 0 6-16,11 0-1 0,-11 0-4 0,6 0-1 16,-6 0 1-16,0 0 6 0,0 0-1 0,9 0-7 0,-9 0 1 15,6 2 4-15,-6-2 1 0,0 0 3 16,9-2-4-16,-9 2 2 0,0 0-8 0,5 2 9 0,-5-2 1 15,5 3-6-15,-5-3 4 0,0 0 1 0,0 0-4 16,0 0 0-16,8-3 3 0,-8 3 3 0,0 0-4 16,0 0 1-16,0 0 1 0,0 0-2 0,9 3-2 15,-9-3-1-15,0 0 3 0,6-3 1 0,-6 3-2 16,0 0 3-16,0 0-4 0,9 0 1 0,-9 0 2 0,5 3-4 16,-5-3 2-16,0 0-2 0,3 2 1 15,-3-2 2-15,0 0-1 0,0 0-3 0,7 1 0 16,-7-1 0-16,4 1 3 0,-4-1-1 0,0 0 2 0,3 3-3 15,-3-3 1-15,2 2-5 0,-2-2 9 16,4 3-4-16,-4-3-3 0,5 0 5 0,-5 0-1 0,4 5-1 16,-4-5-1-16,5 2 3 0,-5-2-3 0,5 2 3 15,-5-2 2-15,0 0-1 0,4 3 0 0,-3-1-1 16,-1-2-2-16,0 0-3 0,0 0 4 0,6 3 0 16,-4 0 0-16,-2-3 2 0,5 2-2 0,-2 2-1 15,-2-1 2-15,1 2-2 0,1 0-1 0,-2-1 1 16,3 3 3-16,-1-1-3 0,-2 1 0 0,-1 0-4 15,5 0 2-15,-2 4 6 0,-2-2-2 0,-1-2 3 0,3 5-1 16,-1-1 0-16,-2-2-3 0,0 2-2 0,0-3 1 16,-1 2-4-16,1 1 5 0,0-1 2 0,0 0-2 15,0 0-2-15,1-1 3 0,-2 1-7 0,2-1 11 16,3 2-6-16,-8-3-2 0,4 2 6 0,0-2 0 16,0 3-5-16,-1 0 2 0,1-4 3 0,-1 4 0 15,2-2-1-15,-2 2-2 0,3-1 3 0,-3 0-7 16,0-1 3-16,-2 3 3 0,3-2 0 0,-1 1-1 15,1 2 0-15,-3-3-6 0,2 2 4 0,1-2 3 16,-3 2-4-16,3 1 0 0,-1-2 5 0,1-1-2 16,0 2 2-16,0-2-4 0,0 1 2 0,1-2-7 0,-1 0 11 15,-1 2-4-15,1-1 0 0,0-2-1 0,1 2 0 16,2-2 2-16,-2 2-2 0,-1-2 0 0,3 3 0 16,-2-2 1-16,2 0-1 0,-2 3 2 0,0-3-3 15,-1 1 1-15,4 0 0 0,-3-1 1 0,3 1-2 16,-3 2 1-16,1-3 0 0,-2-1 0 0,2 2-2 15,1 1-2-15,-3 0 4 0,1-5 2 0,2 3-1 16,-5-2-5-16,4 3-1 0,-1-4 7 0,-2 1 1 16,1-1-2-16,0 1 0 0,-2 2-5 0,2-1 7 0,-2-3-1 15,3 4-1-15,-1 2 0 0,0-1 1 16,0 1-1-16,0-5 0 0,5 3-2 0,-5 1 3 0,4 1 1 16,1 2-4-16,-1-7 0 0,-3 6 1 15,3 0 0-15,-1-1-1 0,0-1 4 0,0 1-6 16,3-1 3-16,-2 2 2 0,-1-4 1 0,2 4-2 0,0-3-3 15,-2 1 1-15,2 0 2 0,0-2 0 0,-1 1-1 16,-2-3 0-16,3 4-2 0,-1-3 1 0,0 3 3 16,0-5-4-16,0 2-4 0,-2-2 5 0,2 0 0 15,2 2-2-15,-4-1 4 0,0-2-7 0,-1 3 10 0,1-5-4 16,0 4-1-16,2-2 1 0,-4 2 1 0,3-2-1 16,-3 0-1-16,2-1-1 0,-2 4 2 15,0-4 2-15,-2 2-4 0,2-1 1 0,0 2 4 0,0-2 0 16,2 1-3-16,-2-2-3 0,0 4 3 0,0-4 2 15,2 1-2-15,-2 3-2 0,0-4 1 0,2 0 2 16,-1 1-1-16,1 0 2 0,0 0-3 0,-6 0 3 16,8-1-3-16,-4 1 2 0,-2 1 3 0,4-3-4 15,-2-2 1-15,0 8-1 0,0-5 0 0,0-3 2 16,0 5-4-16,0-5 2 0,0 0 0 0,2 4 3 16,1-2-2-16,-3-2-3 0,0 0 0 0,0 5 5 0,0-5-4 15,0 0 1-15,0 0 1 0,0 2-1 0,0-2-3 16,0 0 3-16,0 0 3 0,0 0 0 15,0 0-7-15,0 0 6 0,0 0-2 0,0 0 2 0,0 0 0 16,0 0-2-16,0 0 2 0,0 0-3 0,0 0 1 16,-5 3 2-16,5-3 1 0,0 0-2 0,0 0 1 15,0 0-3-15,0 0-1 0,0 0 0 0,0 0 0 16,0 0 2-16,-4 3-1 0,4-3 1 0,0 0 0 0,0 0-2 16,0 0 2-16,-3 2-2 0,3-2-2 0,0 0 6 15,0 0-7-15,0 0 1 0,-7 1 6 16,7-1-2-16,-2 3 1 0,2-3 2 0,0 0-3 15,-7 3 3-15,7-3-1 0,-7 1-1 0,7-1-6 0,0 0 6 16,-5 1-6-16,5-1 6 0,-10 1 1 0,7 1-3 16,-1-1 2-16,4-1-2 0,-10 2 4 0,5-1-1 15,5-1-3-15,-9 2 6 0,3-1-6 0,-1 0 2 16,-2 1 1-16,2 0-4 0,0-2 2 0,-2 2-3 16,0 1 4-16,1-2-3 0,-1 0 4 0,-2 0-5 15,-1 2-2-15,2 0 7 0,1 0 1 0,0-2-7 0,0 2 4 16,-4-1 1-16,4 2-2 0,0-2 4 0,-1 1-3 15,1-1 2-15,2 0-2 0,-3 1-3 0,1 0 5 16,0 1-4-16,1-4 1 0,-4 3 3 0,2 1-2 16,0-1 0-16,0-2 1 0,2 1-2 0,0 0 2 15,-2 0-2-15,1 1 3 0,0 1 1 0,-1-1-1 16,1-1-3-16,0-2 2 0,-1 3 1 0,1-1-1 16,3-2-3-16,-3 3 1 0,-3-2 2 0,1 0 0 15,0 2-2-15,1-2 1 0,0 1 1 0,-3-1-9 16,4-1 8-16,-2 3 3 0,1-1 2 0,-2 0-6 15,3 0 4-15,-1-1-2 0,2 1-1 0,-5 0 0 0,2-1-1 16,-1 1 2-16,3 0-1 0,-2-2 0 0,0 2 2 16,0 2-1-16,0-4 2 0,1 1-3 0,3 2 0 15,-5-3 3-15,2 2-3 0,-1 0-1 0,1 1 1 16,0-1 1-16,-1 1 2 0,-1-2-4 0,0 1-1 16,-2 0 2-16,1-1 3 0,-1 1-1 0,0-1-1 15,-4 1-1-15,0 1-3 0,4-2 3 0,1 1 3 16,-4-2-2-16,1 0 0 0,-2 2 0 0,4-2 0 0,0 1-2 15,0 1 6-15,0-4-4 0,-1 2 1 0,-2 0-2 16,4 0 1-16,-2 2-2 0,-2-1 1 16,0-1 0-16,0 1-3 0,-1 0 3 0,4 2 0 0,-4-3 0 15,-1 0 3-15,0 0-4 0,0 1 2 0,-1-2-1 16,1 1 2-16,-2 0 0 0,3 0-5 0,-1 0 5 16,-1 0-3-16,2 0 2 0,-1 0 1 0,3 1 1 15,-2 0-3-15,5-2-2 0,-2 2 1 0,-1 0 4 16,-3 2-5-16,4-3 3 0,3 0 0 0,-2 1 1 15,0-1-2-15,1 0 1 0,-6 0 0 0,5 0-2 16,0 0 1-16,0 2 2 0,0-4-1 0,-3 1 2 0,-3-2-4 16,2 2 3-16,-1-1-3 0,-3 1 0 15,3-1 3-15,-1 2-6 0,0-1 4 0,-1 1 3 0,4 0-4 16,1-1 2-16,1 1-3 0,1-1 1 0,2 2 2 16,-1-1-1-16,-4 0 1 0,7 0-1 0,-3 1 1 15,4-1-2-15,-2-1 1 0,-1 2 0 0,1-2-1 16,-2 1 3-16,1 0-1 0,1 0-1 0,-2 0-1 15,2-1 1-15,-3 1 0 0,3 0-3 0,-3 0 5 16,-2 0-3-16,4 0 1 0,-7 0-1 0,6 0 1 16,-1 0 4-16,1-2-2 0,2 2-5 0,-6-1 2 15,1-1 0-15,2 2 0 0,0-2 2 0,-4 2-3 0,4 0 2 16,1-1-1-16,-1 1 2 0,4 0-1 16,-3 1 1-16,0-1-2 0,0 0 2 0,-1 2-1 0,5-2 4 15,-4 0-6-15,2-2 1 0,-1 4 3 0,2-2-9 16,0 0 8-16,2 0-1 0,-3 0 1 0,-2 0-2 15,3-2 1-15,-1 2 2 0,0 0-1 0,2 0 2 16,-1 0-3-16,1 2 2 0,3-4-1 0,-3 4 1 16,0-4-3-16,-3 4 0 0,3-2-2 0,-1 0 6 15,5 0-3-15,-3 0 10 0,-2 0-6 0,0 0 4 16,-3 0-10-16,0 0 9 0,1 0-2 0,0 0-4 0,-1 0 0 16,0 0 2-16,0 0 3 0,1 0-8 0,-2 0 6 15,1 0 6-15,2 2 4 0,-2-2-5 0,-1 1 3 16,1-1-4-16,0 2-6 0,3-2 5 0,-3 0-2 15,2 0 3-15,1 0-4 0,-1 0 1 0,0 0 1 16,-1 0-1-16,3 0-2 0,-1-2 3 0,-3 2-9 16,2-1 9-16,-2 1-1 0,3 0-6 0,-3-2 7 15,-1 2 0-15,5 0-1 0,-4 0-1 0,2 0 4 16,-1 0-9-16,4 2 8 0,1-2-2 0,-1 0 1 0,3 1-1 16,-1-1 3-16,6 0-4 0,0 0 1 15,-13 2-2-15,9-2 0 0,4 0 1 0,-8 0-4 0,8 0 2 16,-7 0 1-16,7 0 2 0,-10 1 2 0,5-1-6 15,5 0 2-15,-8 0 1 0,8 0-4 0,-12-1 6 16,12 1-2-16,-9 0 0 0,4 0-4 0,5 0-1 16,-6-5-1-16,2 5 5 0,4 0 0 0,-4-6-4 15,2 3 2-15,2 3-9 0,0-7-30 0,3 1-32 16,1-1-61-16,1-3-69 0,6-6-126 0,6-4-178 16,6 1-544-16,-1-5 242 0</inkml:trace>
  <inkml:trace contextRef="#ctx0" brushRef="#br0" timeOffset="179420.57">27498 10815 73 0,'0'0'95'0,"2"-5"-2"0,0 2-11 0,-2 3 3 15,2-2-11-15,-2 2-5 0,2-5-2 0,2 2-2 16,-4 3-2-16,3-4-1 0,-1 1-1 0,3 2 4 16,-4-3 2-16,3 2-4 0,-4 2 8 0,5-5-1 0,-5 1-3 15,3 2 1-15,-3 2-5 0,4-5-4 0,-3 2 1 16,-1 3-3-16,1-3-7 0,2-1-2 0,-3 4-1 15,0 0-4-15,1-5-3 0,-1 5-4 0,0 0-3 16,0-5-4-16,0 5 2 0,0 0-3 0,0 0 1 16,4-1-1-16,-4 1-1 0,0 0-1 0,0 0 5 15,0 0 0-15,0 0 0 0,0 0-1 0,0 0-6 16,0 0 2-16,0 0-1 0,0 0-4 0,0 0-6 0,0 0 1 16,0 0-4-16,0 0-3 0,0 0 2 0,6 8 0 15,-6-8-3-15,0 8-2 0,0-2-1 16,0 0 1-16,-1 1-1 0,1 2-2 0,-3 2 1 15,1 0-1-15,2 1 1 0,-4 0 14 0,4 2-1 16,-1-1-2-16,-2 3-1 0,3 1-1 0,0-1-3 0,0 0 1 16,0-4-2-16,0 5-7 0,0 0 6 0,0-1-1 15,0 1 3-15,0 3-4 0,0-10-1 0,0 10 0 0,0-5-2 16,0 1 0-16,3-4-1 0,-3 0 3 16,0-1-2-16,0 2-2 0,-3-2 2 0,3 0 0 15,0 0 1-15,-1-1 0 0,0 1-1 0,-2-1 1 0,3-1-3 16,0-1 1-16,0 1-2 0,0-4 3 15,0 4-3-15,0-3 2 0,0 0 0 0,-4-1-2 0,7 2 5 16,-3-2-4-16,1 2-1 0,2-2 3 0,-2 0-3 16,0-2-4-16,3 2 3 0,-1-1-5 0,-2-1-17 15,4 1-16-15,-1-2-18 0,-3 1-22 0,-1-3-33 16,0 0-49-16,12-2-199 0,-12 2-389 0,6-5 172 16</inkml:trace>
  <inkml:trace contextRef="#ctx0" brushRef="#br0" timeOffset="180275.7">27635 10868 92 0,'0'0'173'0,"-1"-5"-7"16,1 5-18-16,-1-3-12 0,1 3-10 0,1-5-9 16,-1 5-11-16,0 0-11 0,-3-5-7 0,3 5-11 15,0 0 0-15,0 0-8 0,0 0-5 0,-2-4 1 0,2 4-5 16,0 0-1-16,-1-3-4 0,1 3-3 0,0 0 0 16,0 0-3-16,-2-4-2 0,2 4-4 0,0 0-6 15,0 0 2-15,0 0-4 0,0 0-8 16,-6-3-2-16,6 3 2 0,0 0-3 0,-4-1-4 0,4 1-2 15,0 0-1-15,-13 1-4 0,8 2 1 0,0 0-2 16,-1-1-4-16,-2 2 1 0,0-1-2 0,-1 1-1 16,0 1 3-16,-1-2-3 0,1 1 1 0,4 0 0 15,-3 2 1-15,-3-3 3 0,1 0-2 0,3-1-1 16,3 4-1-16,-2-3 0 0,0 0 2 0,1-1-2 16,3 0-1-16,-3 1-2 0,5-3 1 0,-6 4 0 0,6-4 1 15,-5 2 1-15,5-2-2 0,-4 2 0 0,4-2 0 16,0 0 10-16,0 0 4 0,-7 2 7 0,7-2-4 15,0 0 7-15,0 0-2 0,0 0-1 0,0 0-4 16,0 0-1-16,0 0-3 0,0-13-1 0,0 9-1 16,0 4-4-16,0-4 1 0,0 0-3 0,0-5 0 15,2 7-2-15,-2-4 2 0,-2 1-7 0,4 0 3 16,0 1 0-16,0-4-4 0,-1 1 3 0,2 3 1 16,0-3-1-16,0 1 0 0,-1-1-1 0,2 0 5 15,-1 0 1-15,2-1 2 0,-1 1 0 0,-2 2 0 16,2-4-4-16,-1 4 0 0,0 1 0 0,1-3-1 0,-2-1-4 15,1 3 1-15,-3 4 1 0,4-4-1 0,-2-1 2 16,0 1 3-16,-2 4 1 0,0 1 0 0,1-5-1 16,2 3 1-16,-3 2-4 0,0 0-5 0,3-5 5 15,-3 5-2-15,7-3 0 0,-7 3 0 0,0 0-2 16,9 4 1-16,-4 1 1 0,0-3 1 0,2 1 0 16,0-2-3-16,2 2 0 0,2 3 0 0,-3-2 1 15,3 1-1-15,-4-1 0 0,1 1 2 0,0-1-4 0,-3 0 3 16,0 0-2-16,0 0-2 0,0 0 1 0,0-1 0 15,0 1 2-15,-1 1-2 0,0-3-1 16,-3 2-5-16,1 0 6 0,-1 1-1 0,1-1 1 0,2-1-3 16,-4 2 3-16,0-5 0 0,0 7-2 0,0-3 2 15,0 1-3-15,-2-1 3 0,0 0-2 0,1 1 1 16,0-1 1-16,-2 1 0 0,1 2 1 0,0-5-1 16,0 4 2-16,2 1-2 0,-1-3-3 0,1 0 3 15,-2 2 0-15,2-2 0 0,0 0 0 0,0-4-2 0,3 7 4 16,-3-3-2-16,1-1-1 0,-1-3-3 15,4 6 6-15,-3-5 2 0,-1-1-3 0,2 4 3 0,-2-4 1 16,3 2-5-16,-3-2 0 0,0 0 2 0,0 0-8 16,0 0-34-16,0 0-37 0,0 0-63 15,0 0-110-15,0 0-178 0,4-10-463 0,-4 10 206 0</inkml:trace>
  <inkml:trace contextRef="#ctx0" brushRef="#br0" timeOffset="187170.41">21135 12077 116 0,'0'0'120'0,"0"0"-13"16,1-4-3-16,-1 4-13 0,0 0-2 0,0 0-6 15,0 0-1-15,0 0-1 0,4-2 4 0,-4 2 2 16,0 0-4-16,0 0-5 0,0 0-3 0,0 0-13 0,0 0 2 15,0 0-6-15,0 0-5 0,0 0-5 16,0 0-10-16,0 0-1 0,0 0-4 0,0 0-1 0,0 0-2 16,0 0-7-16,0 0 0 0,0 0-1 0,0 0-5 15,0 0-6-15,0 0 1 0,0 0 3 0,0 0-3 16,0 0 3-16,-12-2-4 0,12 2-2 0,0 0-1 16,0 0 1-16,0 0 2 0,-3-3-5 0,3 3-1 15,0 0-5-15,0 0 3 0,-7-2-3 0,7 2 6 0,0 0-4 16,0 0 0-16,-7-1 2 0,7 1-1 0,0 0 0 15,0 0-5-15,-9 2 1 0,9-2-1 0,-7 3 4 16,7-3 4-16,-8 4-6 0,5 0 2 0,-2-2-2 16,0 0-1-16,1 3 4 0,0-2-3 0,-1 1 0 15,-2 1-4-15,2 0 6 0,-4 1-1 0,4 0-2 16,1-1 1-16,-1-1 2 0,1 2-2 0,-2 1 0 16,1 0-5-16,-3 3 6 0,4-5-1 0,-3 7-1 15,0-6 0-15,2 5 2 0,0 0-1 0,-3 0 1 16,3 3 3-16,-4 3-2 0,2-2-1 0,0 2-5 0,1-1-11 15,-2 1-2-15,3 0-6 0,1-7-7 0,-1 6 0 16,3-3-3-16,-2-3 3 0,0 4 4 0,-1-4 2 16,2 2 4-16,1-3 4 0,1 4-4 0,-1-1 4 15,1 1 6-15,0-4-3 0,1 0 2 0,-2 6 1 16,2-6-1-16,2 1 0 0,-2 2 5 0,0 0 0 16,1-2-4-16,-1 0 6 0,3 1 1 0,-1-1-3 15,1 1 5-15,-2-2 0 0,4 1-4 0,-3 1 1 0,1-1 1 16,0-2-2-16,-1 3 10 0,1-6-5 15,-1 3-3-15,1-2 1 0,-1 2 2 0,1-3 1 0,0 2 1 16,-1-2 2-16,3 2 3 0,0-2-2 0,-1 0 2 16,1 0-1-16,-2 0 3 0,1-1 3 0,3 1 0 15,-2 2-2-15,0-3-2 0,-1 1 4 0,4-1-6 16,-3 1-3-16,0 2 3 0,-1-2 1 0,-1 0 2 16,0 0-6-16,1-1 1 0,0 1 1 0,0 2 0 15,2-2 1-15,-3-1 2 0,3 3-3 0,-2-2-4 16,1-1 2-16,2-2 3 0,-1 2-4 0,-1-1 3 0,3 1-1 15,1-1-4-15,1 0 0 0,-4-1 3 16,3 0-3-16,0 0 6 0,4-1-5 0,-5 2-1 0,-1-2-2 16,1-1 10-16,0 0-7 0,-1 1 4 0,1 1-5 15,0-1 2-15,-1-1-2 0,1 1-1 0,2 0 5 16,3 1-3-16,-3-2-2 0,3 0 2 0,-3 1 2 16,3-1-3-16,1-1 0 0,-1 1 1 0,6 0 1 15,-7 0 0-15,2 0-2 0,4-3 3 0,-5 2-2 0,0 1-2 16,1-3-1-16,-1 3-1 0,-2-1 4 0,1 0 0 15,-2 0-1-15,3-1-5 0,-4 2 4 16,0-1 2-16,-1 0 3 0,-1 0 3 0,4-1-7 0,-5 2-3 16,4-2 2-16,0 1 0 0,2 1 3 0,-1-2-4 15,2-1 3-15,-1-1-3 0,2 0 3 0,1 1 4 16,4-3 3-16,-6-1 4 0,1 2 1 0,-1 1 10 16,-2-1 0-16,1 1 2 0,-2-1 3 0,0 2-2 0,-1-3-4 15,-1 2 0-15,2 0-4 0,-1 1-7 16,-1 1 3-16,2-2 0 0,-4 1-1 0,1-2-2 15,-1 3 1-15,1-1-2 0,-1 0 0 0,0 0-2 0,3-3 1 16,-4 2 6-16,3 0 5 0,-3 0 2 0,2-1 2 16,-2 1 1-16,-1 1 2 0,1-2-2 0,0 2 0 15,1-1-4-15,-3-1-2 0,1 2-2 0,-1 0-1 16,3-2-4-16,1 1-3 0,-2-1 2 0,-1 2-3 16,1-1 0-16,-1-1 0 0,1 0 1 0,-1 0 0 15,1 1-1-15,0-3-3 0,-2 2 1 0,-1 0-1 16,2-7 2-16,1 4-2 0,-2-1-3 0,-2 0 0 15,5-1 0-15,-3 0 0 0,-2-2 2 0,3 5-2 16,-4-3-1-16,3-1 1 0,-3 2-2 0,1 0 3 0,-1-3-2 16,-1 4 1-16,1-4 4 0,0 4 5 0,-3 2 2 15,3-4 3-15,-1 1-3 0,-2-1 1 0,1 1-5 16,-2 0-1-16,0 2 4 0,4 0-1 0,-2-3 5 16,0 1-6-16,0 0 0 0,-1 4 0 0,-1-6-1 15,-1 0-3-15,1 1 2 0,-1 0-4 0,3-2 0 16,-2-1 0-16,0 2 5 0,0-2 5 0,0 2 5 15,-1-1 7-15,1 0 3 0,-2 1 1 0,1 0-5 16,-1 1 1-16,0 1-1 0,-1 1-1 0,-1-1-1 0,-1 1-2 16,0 1-2-16,0 0 1 0,0 2-3 0,-1-2-1 15,-3 2-1-15,-1-2-2 0,3 2 2 0,-6 1 2 16,1-2 0-16,0 1 6 0,1 1-7 0,-2-1-2 16,-2 3 0-16,1-1 6 0,0 0-1 0,4-1-7 15,0 2 0-15,-3 1-1 0,2-2-1 0,2 3-1 16,-7 0-2-16,1 0 0 0,2 1-3 0,-2 2 1 0,1-3 0 15,0 2 0-15,-1 2-1 0,1 0-1 16,-1-1 1-16,4 1-2 0,-3 0 0 0,0 1-9 16,6 0-17-16,-2-1-23 0,-1-1-26 0,5 0-27 0,-9 3-46 15,7-3-41-15,-1 2-68 0,-1 2-160 0,0-2-447 16,4-1 198-16</inkml:trace>
  <inkml:trace contextRef="#ctx0" brushRef="#br0" timeOffset="189569.93">21918 12492 11 0,'0'0'107'0,"0"0"-7"0,-4 4-7 15,4-4-13-15,-1 3-9 0,1-3-3 0,0 0-4 0,0 0-1 16,0 5 2-16,0-5 3 0,0 0 11 16,0 0-2-16,0 0 3 0,0 0 0 0,0 0 2 0,-4 2-5 15,4-2-4-15,0 0-2 0,0 0-10 0,0 0-4 16,0 0-8-16,0 0-3 0,0 0-1 0,0 0-8 16,0 0-7-16,0 0-2 0,0 0-1 0,0 0 1 15,0 4-7-15,0-4-1 0,0 0-1 0,0 0-2 16,0 0-1-16,0 0 2 0,0 0 3 0,0 0 1 15,0 0 0-15,0 0 3 0,0 0-1 0,12 1 0 16,-12-1-2-16,5 2-2 0,-5-2-3 0,5 0-2 0,-5 0 0 16,0 0-2-16,10-3-3 0,-10 3-3 0,9-1 3 15,-9 1-1-15,8 0 0 0,-2-1 0 0,-1-1-1 16,-5 2 3-16,13 0 3 0,-4-1-2 0,0 1 3 16,1-1-2-16,0-2-2 0,2 3 3 0,-1-2 3 15,1 1-3-15,1-3 3 0,0 3-5 0,4 0 1 16,-4 0-2-16,1-1-2 0,3-3 1 0,-3 3-4 15,3-3 5-15,-4 3-4 0,-1-1 1 0,2 1-3 0,-1-2 1 16,-1 0 0-16,1 2-1 0,0 0 1 0,-3-1-3 16,1 3 0-16,0-1 2 0,-1-3-2 15,-1 3-3-15,5-2 0 0,-2 0 3 0,-3 1-2 0,2 0 1 16,1-1-2-16,-2-1 3 0,3 2-5 0,-2-2 4 16,0 0-1-16,3 1-1 0,0 0-1 0,-2 1-1 15,-1 0 4-15,-2 1 2 0,1 0-5 0,-4 1-8 16,4-2-3-16,-1 1-5 0,-4 1-7 0,3 0-1 0,-3-2 0 15,-5 2 4-15,14-2-1 0,-9 1 5 16,2 1 0-16,-1-2 2 0,-6 2 2 0,10-2-2 16,-3 1 5-16,-1-1 1 0,1 0 0 0,-1-1 3 0,2 0-2 15,-2 1 2-15,0-1 1 0,5 1 3 0,-1-2-5 16,-4 1-1-16,5 1 4 0,-1-1 0 0,-3 3 1 16,0 0 0-16,3-4-2 0,-4 4 5 0,1-1-1 15,-1-1 1-15,-1 1-4 0,0 0 4 0,-5 1-1 16,13-1 3-16,-9-1-2 0,-4 2 1 0,9-2-3 15,-4 2 2-15,4-3-2 0,-3 3 2 0,1-3-1 16,-1 2-3-16,3 0 3 0,0-3-1 0,-1 3 4 0,2-3-3 16,-3-1 3-16,4 0-2 0,-5 3 1 15,3-1 1-15,0 1 4 0,0-5-9 0,-2 4 3 0,4 1 6 16,-5-1 2-16,1 3 6 0,-1-4 0 0,4-1 2 16,-6 2 3-16,1-1 1 0,0 1-2 0,4 0 2 15,-2-4-2-15,-5 3 0 0,5 2-5 0,-1-1-3 16,2 0 1-16,-5-1-5 0,5-1 2 0,0 2 3 0,-2-1-3 15,3 3 0-15,3-5-4 0,-6 3 3 16,4 0 1-16,2-2-2 0,-3 1 1 0,-3-3-4 16,3 6 1-16,-1-6-1 0,-3 2 1 0,3 3-1 0,0-4 1 15,0 0 2-15,-1 3 0 0,0 0-2 0,-3-3 1 16,2 2-4-16,-1 0 2 0,1 3 1 0,3-6-2 16,-2 3-1-16,-2-1-1 0,3 3 3 0,1-3 0 15,-3 0-1-15,3 1 2 0,-4 1 1 0,3-4 1 16,2 3 3-16,-1-1 4 0,0 0 1 0,3-1 4 15,-3 0 1-15,1 0-3 0,0 0-1 0,-1 1 2 16,0-1 0-16,0 0 0 0,2 1-4 0,-2-1 1 0,3 1 1 16,-5-2-3-16,2 3-1 0,2-2 0 0,0 1 1 15,-4-1-4-15,2-2-2 0,2 4 1 0,-2-2 2 16,0-1 3-16,0 3 4 0,0-4-1 0,1 4-4 16,-1-2 0-16,1 2 7 0,0-2-7 0,-1 1-3 15,3-1 1-15,-3 2-2 0,0-1 1 0,0 0 0 16,0-1-2-16,1 1 0 0,1 3-2 0,-4-5 3 0,-1 2 0 15,1 1-4-15,0 1 2 0,2-3-2 0,-4 1 3 16,4 1 0-16,-5-1 5 0,6-2-2 16,-2 2 1-16,-3 0-1 0,0 1 0 0,4-2 0 0,-1 1-3 15,-2-1 1-15,3 0-4 0,1 1 0 0,-3-1 1 16,-2 3-3-16,1-1 2 0,0 0 0 0,0-1-1 16,0 1-1-16,1-1 2 0,-1 1-1 0,4 0 0 15,0-1-1-15,-3 2-2 0,0-1 4 0,0 0-1 16,-2 1 0-16,3-1-2 0,-3-1 1 0,2 1 2 15,0 0-2-15,-1 0-1 0,-1 1 0 0,0-3 6 16,4 3-6-16,-4 0 2 0,4-2-2 0,-3 3 2 0,2-4-1 16,0 3 0-16,-3 0-3 0,3-1 1 0,-2-1 0 15,2 2 2-15,-3 0 0 0,0-2-2 0,3 3 2 16,-4 0-1-16,2-3 2 0,-1 2-1 0,0 2 0 16,-1-2 5-16,-4 3-3 0,7-5 0 0,-2 2-1 15,1 1-2-15,-2-1 4 0,0 1-2 0,1-1 1 16,0 2 0-16,-1-3-3 0,1 1 2 0,-3 1-4 15,-2 2 5-15,7-3 1 0,-7 3-2 0,4-3 7 16,-4 3 4-16,3-4 1 0,-3 4 0 0,4-1 2 16,-4 1-4-16,0 0 1 0,0 0-1 0,0 0 0 0,0 0-1 15,0 0-2-15,4-2-2 0,-4 2 0 0,0 0-1 16,0 0 0-16,0 0 1 0,0 0-2 0,1-4-2 16,-1 4 1-16,0 0-4 0,0 0 0 0,0 0 3 15,0 0-1-15,0 0-2 0,0 0 6 0,0 0-7 16,0 0 2-16,0 0-1 0,0 0 2 0,0 0-2 15,0 0 3-15,0 0-5 0,-14 5 4 0,14-5 0 16,-7 1-9-16,7-1-12 0,-11 3-11 0,8-3-6 0,3 0-9 16,-12 2-4-16,7-2-2 0,5 0-4 0,-14 3-6 15,6-2-7-15,0-1-7 0,1 1-2 0,-3 0-4 16,2-1-3-16,0 0 6 0,-3 1 8 0,-1 0-1 16,7 0 15-16,-5-1 3 0,1 2 5 0,-3-1 8 15,1-1 5-15,2 0 1 0,-1 3 2 0,2-3 5 16,-1 0 1-16,3 0 0 0,-1 0 8 0,0 0-2 15,7 0 5-15,-13 0-2 0,8 0 9 0,5 0-2 0,-10 1 5 16,5 0 9-16,5-1-3 0,0 0 9 16,-9-1 4-16,9 1 5 0,0 0 4 0,0 0 6 0,-8 0 5 15,8 0 1-15,0 0 3 0,0 0 7 0,-7 1-4 16,7-1 0-16,0 0-2 0,0 0-6 0,0 0-4 16,0 0-2-16,0 0 0 0,0 0-7 0,0 0 4 15,0 0-3-15,0 0-3 0,0 0 2 0,0 0 1 16,15-6 0-16,-13 3 0 0,-2 3 0 0,8-4-2 15,-3 3 2-15,-1-2-1 0,1-1-1 0,0 2 1 16,1-1-3-16,0 1-4 0,5-1-1 0,-5 0-1 0,1 0-2 16,-1 1 0-16,3 0 2 0,-2-1-1 0,0-1-3 15,2 0 1-15,-3 3 3 0,1-1 1 0,-2 1 1 16,-5 1 1-16,7-2 1 0,-4 0-1 0,5 0-1 16,-3 1-3-16,0-2 2 0,0 2-2 0,-1 0 4 15,1-3-9-15,-1 2 2 0,-4 2 1 0,9 0 0 16,-5-2-4-16,1 1-1 0,-5 1 1 0,8-3 0 15,-5 3 2-15,-3 0-2 0,8-3 1 0,-8 3-3 16,5 0 1-16,-5 0-1 0,5-1 1 0,-5 1-1 16,0 0-1-16,0 0-1 0,0 0 1 0,9-1 1 0,-9 1-2 15,0 0-1-15,4-3 2 0,-4 3-1 0,0 0 0 16,0 0 0-16,0 0-1 0,0 0 1 0,0 0 0 16,8 3-1-16,-8-3 0 0,0 5 0 0,0-5 2 15,0 5 3-15,0-5 1 0,0 8-1 0,1-4-1 16,-1 1 1-16,-1 1-2 0,-2 0 1 0,2 0-1 15,1 0 2-15,-3 2 0 0,0 4 5 0,1-3 3 16,1 2 7-16,-3 2-1 0,0-3-1 0,2 2-1 0,-1 0-5 16,-2 2 0-16,5-3-2 0,-4 2 2 0,2 0-4 15,0-4 0-15,0 4 5 0,1-4-6 16,-2 1 2-16,3 0-11 0,0 0-32 0,0-2-50 0,-1-2-63 16,0 1-100-16,-6-2-204 0,5-5-487 0,-5 4 215 15</inkml:trace>
  <inkml:trace contextRef="#ctx0" brushRef="#br0" timeOffset="195288.19">20702 13434 137 0,'0'0'150'0,"0"0"-12"0,0 0-18 16,0 0-5-16,0 0-13 0,0 0-9 0,0 0-8 15,0 0-6-15,0 0-7 0,0 0-5 0,0 0-8 0,0 0 3 16,0 0-11-16,0 0 6 0,0 0 1 16,0 0 6-16,0 0-2 0,0 0 5 0,0 0 6 0,0 0-1 15,0 0-1-15,0 0-3 0,0 0-4 0,0 0 0 16,-6-1-6-16,6 1-6 0,0 0 1 0,0 0-5 15,0 0-3-15,0 0-5 0,0 0-2 0,-3-3-7 16,3 3-3-16,0 0-5 0,0 0 2 0,-3-3-2 16,3 3 1-16,0 0 0 0,-5-5 5 0,5 5 1 15,-1-4 0-15,1 4-4 0,-3-2 1 0,3 2 0 16,0 0-5-16,-1-4-4 0,1 4 1 0,0 0-3 0,0-6-4 16,0 6 1-16,0 0-1 0,0 0-3 15,6-2-1-15,-6 2 3 0,9 0-4 0,-9 0 1 16,8 5-2-16,-2-2-2 0,0-2 0 0,0 2 1 0,-1-1-2 15,1 1-3-15,-3 2-2 0,3-1 7 0,-4 3-5 16,0-1 2-16,2 1-1 0,-3-1 3 0,-1-1-3 16,-1 1-3-16,-2 3 2 0,2-4 2 0,-3 2 1 15,0-2-2-15,-1 1 0 0,1 0-6 0,-2 0 6 16,-1-2 2-16,1 1-1 0,0 0-1 0,2-2 1 16,-1 1-1-16,1 1 1 0,-2-3-2 0,2 4 0 15,1-1 1-15,1-1-4 0,1-2 4 0,-1 1-1 0,2 1 3 16,0-4-1-16,2 8-4 0,-1-6 4 0,1 2-2 15,2-1-1-15,0 0 1 0,0-2 0 16,0 2-1-16,1 2-1 0,-1-4 4 0,1 3-2 0,-1-4 3 16,0 3-2-16,0-2 0 0,-1 2-2 0,1 0 0 15,0-1 0-15,0 0 0 0,-4-2 1 0,3 5 1 16,-3-5-2-16,4 2 1 0,-4-2 0 0,0 6 0 16,0-6-2-16,0 0-1 0,-4 5 2 0,4-5 1 15,-2 7-2-15,-1-3 2 0,-1-1 0 0,2 0 0 16,-1 1 1-16,-1 1-2 0,0-2 4 0,0 2-3 15,-2 0-1-15,0 0 1 0,-2 1 2 0,2-1-2 16,-2 1 1-16,-1 0-1 0,3-1 2 0,-3 2-4 0,3-3-18 16,-1 0-13-16,1-2-17 0,1 2-15 0,-3 3-21 15,6-6-22-15,-2-1-22 0,4 0-48 0,0 0-200 16,0 0-408-16,0 0 182 0</inkml:trace>
  <inkml:trace contextRef="#ctx0" brushRef="#br0" timeOffset="196186.97">20975 13362 136 0,'0'0'257'0,"0"0"-22"16,0 0-13-16,0-4-13 0,0 4-15 0,0 0-15 16,0 0-20-16,0 0-16 0,0 0-13 0,-6-5-23 15,6 5-2-15,0 0-16 0,0 0-4 0,0 0-8 16,0 0-7-16,0 0-9 0,0 0-4 0,0 0-6 16,0 0-4-16,0 0-8 0,0 0-2 0,0 0-1 15,-4 10-6-15,4-10-2 0,0 4-6 0,0-4 0 16,0 0-3-16,0 0-8 0,-3 5 9 0,3-5-6 0,-3 5 0 15,1 0 0-15,0 0 0 0,-1-1-4 0,2 2-1 16,-2 6 1-16,1-3-1 0,-2 3 1 0,3 0-1 16,-2 3-3-16,0-1 1 0,1-1-6 0,-2 1 6 15,2 1-3-15,2-1 2 0,-2-2-1 0,2 0 2 16,-1 0-1-16,0-2-8 0,1 0 7 0,-2 2 0 16,2-6 0-16,0 2 0 0,-1-3 1 0,2 0-3 15,-1 2 2-15,2-4-1 0,-2 0 11 0,0-3 1 16,1 4 3-16,-1-4-4 0,4 2 1 0,-4-2-5 15,0 0 2-15,14-6-1 0,-10 3-2 0,1-2-2 16,1 0 3-16,-1 2-3 0,0-2-2 0,-1 1 1 0,1-1-1 16,1 3-1-16,0-3 0 0,-2 2 0 0,2-2-1 15,-1 3-1-15,-1 0 1 0,0-1-9 0,-3 3 5 16,-1 0-2-16,10-1 3 0,-10 1 1 0,0 0-2 16,9 1 3-16,-6 2-3 0,-2-2 0 0,3 3 0 15,-3 1 2-15,2-1-3 0,-2-1 1 0,-1-1-2 16,4 5 2-16,-3-4 1 0,1 2 1 0,-2 0-2 15,3-1 0-15,-3-4 3 0,3 8-1 0,-2-4 1 16,3-2-2-16,0-1 0 0,0 1 0 0,1-1 2 16,-5-1-1-16,10 2-2 0,-10-2 0 0,11-3 1 15,-7 1-3-15,4 0 3 0,0-2-1 0,-3-2 1 16,-1 3 1-16,2-1-1 0,-1-1-1 0,-1 0 0 16,1 2 2-16,-3 0-2 0,1-3 3 0,1 6-4 0,-4 0 0 15,1-5 1-15,-1 5-1 0,4-2-2 0,-4 2 0 16,0 0 2-16,0 0-1 0,0 0 0 0,0 0 1 15,0 0 0-15,3 7 0 0,-3-7 0 16,0 0 0-16,2 7-1 0,1-5 0 0,-1 1-1 0,3-1 8 16,-5-2-4-16,5 3 2 0,3-1-3 0,-1 1 0 15,5-3 0-15,-7 0 2 0,3 0 1 0,2-4 0 16,3 3-12-16,-4 0 9 0,0-3 0 0,0 1 1 16,-4 0 1-16,0-2-2 0,2 4-1 0,-2-4 1 15,0-1 0-15,-1 1 1 0,-2 1-1 0,1-3-2 0,-2 2 1 16,0 3 1-16,-1-2 1 0,2-3-1 15,-2 3 0-15,0 0 0 0,-3 1-1 0,3 3-1 0,-4-7 3 16,3 4-2-16,-3 2 1 0,-2-2-2 0,6 3 3 16,-8-2-2-16,-1 2 0 0,4-1-2 0,-4 1 2 15,9 0 2-15,-13 1 1 0,7 0-2 0,-6 2-12 16,6-3-27-16,-3 1-32 0,1 0-40 0,2 2-32 16,0-3-55-16,6 0-253 0,-9-3-488 0,9 3 217 0</inkml:trace>
  <inkml:trace contextRef="#ctx0" brushRef="#br0" timeOffset="196860.38">21420 13522 213 0,'0'0'196'16,"0"0"-14"-16,0 0-14 0,0 0-18 0,0 0-20 15,2 3-8-15,-2-3-12 0,-4 5-11 0,4-5-7 0,-1 7-7 16,1-7-8-16,1 5-7 0,-1-1-7 0,2 0-10 16,0 0-2-16,-2 0-6 0,0 0-3 15,4 0-5-15,-3-2-2 0,3 2 0 0,0-3-15 0,0 3 9 16,-4-4 4-16,10 0-2 0,-10 0-4 0,13-4-1 15,-7 2-1-15,2-1 0 0,1-1-1 0,-4 2 2 16,0-2 1-16,2 1 2 0,-1-1-2 0,-1 3-3 16,-1-2-3-16,1 1 2 0,-5 2-12 0,6-1 5 15,-6 1-4-15,4-3-4 0,-4 3 5 0,6-2-1 0,-6 2-2 16,8 3 1-16,-8-3-5 0,8 4 2 16,-4-1-3-16,1-1 1 0,1 1-3 0,1-1 5 15,-1 0-3-15,4 2 0 0,-2-3 1 0,0-1 1 16,-1 0-3-16,0 0-1 0,1-1-1 0,0 1 3 0,-3 0-2 15,1-3 5-15,0 0 2 0,0 1 7 0,-2 2 2 16,-4 0 3-16,4-3-3 0,-4 3 1 0,2-4-2 16,-2 4-3-16,3-2-3 0,-3 2 1 0,4-3-7 15,-4 3 6-15,0 0-3 0,0 0-2 0,0 0 2 16,0 0-3-16,0 0-2 0,0 0 2 0,0 0-1 16,0 0 1-16,0 0-2 0,0 0 0 0,0 0-1 15,9 4-2-15,-9-4 6 0,0 0 0 0,6-5-3 16,-3 1 2-16,-1 0 0 0,2 0 1 0,1 0 2 15,-2-3-1-15,1 1 3 0,0-1-4 0,2-2 0 0,-1 2-2 16,-1-3 3-16,-3 3-2 0,4-3 0 16,-1 0-3-16,-1 5 1 0,-2-2 7 0,3 0-3 0,-3 2-2 15,1-1 1-15,0 0-3 0,0 3 4 0,0 0-5 16,-2-2 0-16,0 5 3 0,2-4-4 0,-2 4 2 16,3-4-4-16,-1 2 0 0,-2 2-9 0,4-3-10 15,-4 3-10-15,7-1-11 0,-2-1-15 0,-5 2-12 16,7-2-15-16,-7 2-8 0,0 0-12 0,11 2-16 15,-11-2-5-15,7 0-22 0,0 2-54 0,-4-1-134 0,1 2-359 16,0-2 160-16</inkml:trace>
  <inkml:trace contextRef="#ctx0" brushRef="#br0" timeOffset="197181.64">21899 13450 101 0,'0'2'191'0,"0"-2"-23"0,0 0-14 16,0 5-9-16,0-5-9 0,-4 5-12 0,4 0-16 15,-4-1-3-15,3 1-11 0,-2 0-1 0,2 0-9 16,-3 0-13-16,3 2-7 0,-3 2-7 0,2-4-2 16,0 1-3-16,1 1-9 0,-3-2 0 0,4 2-6 0,0 0-7 15,0-2 0-15,4 0-2 0,-3-3 0 16,1 4-1-16,1-5-3 0,4 2-4 0,-2-3-2 16,4 2 0-16,1-4 0 0,2 2-3 0,-2 0-3 0,3-2 2 15,-3 2-6-15,-1-1 1 0,-3 1 0 0,2 0-4 16,-8 0 3-16,9 0-5 0,-5 1 1 0,-4-1 1 15,6 4-2-15,-5-1-1 0,-1-3 0 0,-1 8 5 16,2-4-5-16,-3-2 3 0,-1 2-9 0,3-4 9 16,0 11-2-16,-2-10 0 0,-2 4-1 0,3 0-1 15,-3-4-1-15,4-1 2 0,-3 6-4 0,2-1 3 16,-2-2 0-16,3-3-15 0,-5 3-39 0,4 0-25 16,1-3-50-16,-4 4-209 0,4-4-364 0,-6 2 162 0</inkml:trace>
  <inkml:trace contextRef="#ctx0" brushRef="#br0" timeOffset="199718.97">21333 13140 88 0,'-3'-3'140'0,"-1"-2"-19"0,1 3 1 15,0-2-19-15,3 4-2 0,-5-8-7 0,2 4-10 16,-2 3-14-16,3-2 0 0,-2 1-14 0,-1-1 0 16,-1 2-7-16,-1-2 4 0,2 2-2 0,-3-2-2 0,4 0-2 15,4 3 1-15,-15-2-2 0,5 1-5 0,-3-3-5 16,4 4-2-16,0-4-2 0,-1 4 4 0,1-1 1 15,-1-1-1-15,0 0-8 0,-3-1 9 0,1 0-3 16,-2 3 1-16,3-2-6 0,-7-1 9 0,4 2-1 16,0-2 0-16,-3 3-2 0,-1 0-4 0,0-1-6 15,-1 0 3-15,0 3 1 0,0 0-4 0,2-1-1 16,-3 0-2-16,6 2-4 0,-4-2 0 0,2 0 1 0,1 2-5 16,0 1 0-16,1 1 1 0,2-2 1 0,-2 2-2 15,-1-1 1-15,2 1 2 0,-5 2-3 0,5-4 1 16,-4 4-2-16,2 1 3 0,-2-4 2 0,0 5-2 15,0-1-1-15,1-1 4 0,-1 0-2 0,-2-2 3 16,1 5 2-16,0-4-6 0,-1 2 5 0,2-2-4 16,2 1-3-16,0-2 7 0,2 3 0 0,2-2 0 15,-2 0-3-15,3-1-3 0,-1 1 2 0,4 1-3 16,-2-2-3-16,1 3-1 0,0-1-6 0,2 2 8 16,-3-1-9-16,4 3 7 0,-3-3-2 0,3 2 1 15,1 1 0-15,-2-2-3 0,-7 5 0 0,8-3-5 0,-3-2 0 16,2 3 7-16,0-1-1 0,0 0-3 0,1 1-2 15,0-3 4-15,0 3-2 0,-1-1-5 0,3 1 4 16,-2-3 0-16,1 2 5 0,2-1-3 0,-1 0-6 16,0-1 6-16,1 1 0 0,-2 0-9 0,2-1 10 15,-1-1-4-15,1 1 3 0,0 3 1 0,1-3-4 16,1 2 4-16,0-1-1 0,0-2-2 0,-1 3 5 16,1 0-5-16,0 0 1 0,1-1 2 0,-1 1-4 15,1-3 2-15,-1 2 2 0,2 0 1 0,-1 2 4 16,1-2 3-16,0-3 0 0,0-1 0 0,0 5-2 0,0-7-1 15,3 3-8-15,-2 0 7 0,0-2-2 0,-1 4-1 16,2-1-3-16,0 2 1 0,1 2-2 0,2-4 1 16,0 1-2-16,0-1 4 0,-2 1-8 0,4 0 7 15,-1 1-3-15,-3 0 1 0,4-2-2 0,0 1 3 16,-3 0-1-16,2-2 2 0,1 3-7 0,0-5 4 0,1 2-2 16,-1 0 3-16,0-2 0 0,1 1-7 15,1 2 5-15,-1-2-1 0,1 1 3 0,1 0 0 16,4-1-3-16,-5 2-1 0,1-2 2 0,6 2-1 0,-4-2 0 15,-1 1 0-15,2 1-3 0,-6 0 4 0,4 1 1 16,1-1 1-16,-2-3 0 0,4 6-1 0,-2-4 0 16,4 0 2-16,-4 1-3 0,3 0 0 0,-2 2-1 15,1-5-2-15,0 1 1 0,-1 3 1 0,2-6-1 16,-3 1 2-16,4 1-1 0,0-2 1 0,-5-1 0 16,3 1 1-16,-1 1-2 0,-2-1 0 0,0 1-1 15,1-3-1-15,-1 1 2 0,0 0-2 0,4 1 2 16,-4-1-1-16,0-1 1 0,1 3 3 0,-2-4 0 15,5 3-3-15,-5-1-1 0,9-1 2 0,-3-1-2 16,-1 0 2-16,1 0-1 0,4-1 1 0,-2 1 0 0,-1-2 2 16,2 2-3-16,-2-3 3 0,-1 2 1 0,4-2-6 15,-3 2-4-15,-2 0 5 0,1-2 0 0,-4 3 1 16,0-1 0-16,-3 1 1 0,2-1 1 0,-2-2-7 16,0 3 5-16,1 0 0 0,0 0-1 0,-2 0 2 15,0-1-1-15,2 1 0 0,-3 0-1 0,2 0 1 16,1-2-2-16,0 2 3 0,1-2-2 0,-1 2 1 15,2-2-1-15,4 1 2 0,-4 0-1 0,3-2 0 16,2-2-4-16,1 4 4 0,-4-3-1 0,4 0 2 16,-2 1-1-16,1-3-2 0,0 2 4 0,-2 0-2 15,2-1-2-15,-6 2 1 0,1 0 2 0,-3-1-1 0,2-1 1 16,-1 0 1-16,-1 3 2 0,0-1-5 16,-3-2 4-16,3 0-4 0,1 1-1 0,-3 1 1 0,-1-4-1 15,2 1-4-15,-2 2 1 0,-2 2 9 0,1-2-2 16,3-2-1-16,-4 2 2 0,3-1 0 0,1 2-3 15,-2-2 1-15,0 0-1 0,1 1 1 16,1 1-2-16,-1-2 0 0,0 1-5 0,3 1 5 0,-1-2 3 16,0 2 0-16,-1-3-2 0,3 1 2 0,-2 0-3 15,-1 0 3-15,0 0-6 0,-4 0 6 0,4 1 1 16,2-4-3-16,-3 1 3 0,-4 2-1 0,3 0-2 16,-2-3 0-16,1 3 1 0,-1-6-3 0,1 4 2 15,-1-3 0-15,0 4 0 0,-2-2 2 0,1-1 0 0,4-2-1 16,-4 2-4-16,0 0-2 0,2 1 7 0,-2-2-4 15,1 2 3-15,0-1 0 0,-1 0 10 16,-1 1 1-16,0 0 7 0,-1 2-1 0,1-1 5 0,-2-2-3 16,0 5 0-16,1-5 0 0,0 2-1 0,1 1-3 15,-2-1-6-15,-1 1 7 0,1 0 0 0,0 0-3 16,0 0-4-16,0 1 3 0,-2-2-2 0,4 2-2 16,-4 0-5-16,1-1 0 0,1 0 2 0,-2 1 0 15,2-2 2-15,-2 2 2 0,0-2-4 0,0 2 0 16,-2-2-7-16,-1 0 3 0,3 2 2 0,-3-3 0 15,2 1-1-15,1-1-1 0,-4 2 4 0,4-4-3 0,-2 4-6 16,0 0 9-16,2-1-3 0,-1-1-1 16,1 2 3-16,-4-1 1 0,4 1-2 0,-2-1 2 0,-1 0-2 15,3 1-2-15,-5-1-5 0,5 1 6 0,-4 0-3 16,1-1 1-16,1 2 3 0,0-4 1 0,-1 6-3 16,0-5-1-16,-2-1 0 0,1 1 0 0,1 2 2 15,-2 0 1-15,1 0 0 0,0-3 0 0,0 3-6 16,0-1 1-16,-1 0 5 0,-1-2 0 0,1 1-4 15,0 0 2-15,-2 1 0 0,2 2 2 0,1-1-3 0,-2-2 1 16,-2 1-5-16,2 1 3 0,1 0 1 16,-3-2 1-16,3 3-2 0,0-3 4 0,-3 4-5 15,3 0 4-15,0-1 0 0,-3 0-3 0,3-1-3 0,1 1 4 16,-3 1-2-16,1 2 4 0,0-1-3 0,1-1 3 16,-1-1-4-16,-1 2 0 0,3-1 4 0,-6 1 0 15,6-2 1-15,-1 0-4 0,-1 0 0 0,1 1 1 16,-5-4-2-16,3 4 0 0,1-2 1 0,-3-2-2 15,-3 2 3-15,1 1-3 0,-1-2 4 0,1 2-1 16,-3-4 3-16,1 6-5 0,0-4 0 0,-1 0 2 16,4 4 0-16,-8-5-4 0,7 2 4 0,-5-2-2 15,1 0 1-15,-2 0 0 0,4 3-1 0,-3-3-4 0,0 1-2 16,-1 0 6-16,1 2 4 0,-4-2 0 16,3 0 0-16,-2 2-9 0,1 0 9 0,0 1-1 0,0 0-2 15,2 2 0-15,-3-1 2 0,0-1-1 0,2 4-2 16,-1-3 0-16,0 2-2 0,-1 0 3 0,0 1 2 15,-2 0-3-15,2 0-1 0,1 0 4 0,0 0-1 16,-1 1 0-16,5 0-4 0,0 0 2 0,-3 2 0 16,2-1 3-16,2 2-4 0,-2-1 5 0,2 0-10 15,-6 2 9-15,5 1-1 0,-4 0-1 0,5-1 0 16,1-1-4-16,0 0-10 0,2 4-8 0,0-6-20 16,-2 2-5-16,0 2-21 0,1-1-20 0,0 0-16 0,-2 0-25 15,3 2-26-15,-1-5-30 0,0 2-50 16,1 0-179-16,1 0-447 0,2 0 199 0</inkml:trace>
  <inkml:trace contextRef="#ctx0" brushRef="#br0" timeOffset="202436.63">22323 13397 67 0,'0'0'172'16,"0"0"-14"-16,0 0-15 0,0 0-8 0,0 0-5 16,-9 2-12-16,9-2-5 0,0 0-9 0,0 0-12 15,0 0-10-15,0 0-8 0,-5 0-6 0,5 0-9 0,0 0-5 16,0 0-5-16,0 0-2 0,0 0-5 0,0 0-10 16,0 0 2-16,0 0-3 0,0 0-2 0,0 0-5 15,0 0-1-15,0 0-5 0,0 0 3 16,0 0-1-16,0 0-2 0,0 0-1 0,0 0 1 0,0 0-3 15,0 0-3-15,0 0 3 0,0 0-4 0,0 0-1 16,0 0 1-16,0 0-2 0,0 0-1 0,0 0 3 16,0 0 1-16,0 0 2 0,0 0 2 0,0 0 5 15,0 0-2-15,0 0 3 0,0 0-2 0,14-5-4 16,-9 3-1-16,-5 2 2 0,9-3-1 0,-5 3-1 0,1-2-4 16,3-1 1-16,-2 2-1 0,1-2 0 0,-2 1 0 15,0 1-5-15,0-1 1 0,1 2-6 0,-1-3 0 16,-1 2 6-16,-4 1 0 0,8-3-2 0,-4 2-2 15,1-1-6-15,0 0 9 0,-1 0-2 0,1 1-2 16,0-1 0-16,-1-1-4 0,2 2 4 0,1-2 4 16,-2 1-6-16,0-1 0 0,0 3 3 0,0-2 2 15,0 1-2-15,2-2 2 0,-7 3 3 0,11-2 0 16,-10 0 6-16,-1 2 4 0,8-3-7 0,-7 1 6 16,-1 2-8-16,9-2 5 0,-5-1-2 0,-3 1-2 15,3 0-2-15,-4 2-1 0,8-5 2 0,-4 4-1 0,-2-1-2 16,-2 2 2-16,9-2-2 0,-5 1-5 15,1-1 2-15,-1-2-1 0,0 1 2 0,1-1-3 0,-2 3 3 16,3-1-2-16,-2-1 1 0,1 0 1 0,0-2 0 16,0 1-1-16,-1 2-3 0,5-1 5 0,-5-1 3 15,0 1 1-15,1-1 0 0,-1 1 2 0,1 0-3 16,0-1 0-16,0 1 0 0,-1 1-3 0,1-2 1 16,-1 1-2-16,1 0 0 0,1 1 1 0,-2-1 1 0,2 1-1 15,-2-2-1-15,1 1-4 0,2 0 2 16,0 1 0-16,-3-2 1 0,1 0 1 0,0 0 1 0,3 0-2 15,0 0 0-15,-2 0 5 0,3 1-3 16,-2-1 1-16,1-2 0 0,0 2-4 0,1-1 3 0,-1 0-1 16,-2 1 2-16,-1 1-1 0,2 0 0 0,-2-1 2 15,0-1-2-15,1 2-1 0,0 0-1 0,0-1 3 16,0 1-4-16,2-2 2 0,-2 1 0 0,4 2-2 16,-1-3-3-16,1 0 1 0,-1 0 3 0,0 0-3 15,1-1 1-15,-2 2 2 0,1 0-1 0,-2-1-1 16,1-2 0-16,1 2 0 0,-1-3 0 0,1 2 3 0,-3 0 0 15,2 2 2-15,0-1-1 0,-2 0 2 0,3 1 0 16,-4-2 2-16,3 1-3 0,1-2-1 0,-3 2-1 16,4 0 5-16,-4 2-5 0,3-5-1 0,-1 4 0 15,1 0 2-15,-2 1-2 0,-2-4 2 0,3 3-2 16,-2 0 0-16,-1-2-3 0,2 3 4 0,-4-1 0 16,5-1-5-16,-2 1 3 0,-2-2 3 0,1 3-4 15,1-4 4-15,-3 2 1 0,4 1-3 0,-2-3-1 16,1 2 3-16,-1 0-2 0,-1 0-1 0,1 0 0 15,4 0 0-15,-4-2-2 0,-1 2 3 0,4-4-1 16,-2 3-1-16,2 1-1 0,-3 0 6 0,0-1-4 16,-1 3-1-16,0-2 4 0,2 0-2 0,-2 0 1 15,0-1-1-15,1 1 0 0,0-1-2 0,0 2-1 0,0-2 1 16,2 1 1-16,-1-2-2 0,3 1 1 0,-1-1 2 16,0-1 0-16,2 3 0 0,-3-3-2 0,3 2-1 15,-1-1 0-15,-2-1-1 0,2 2 4 0,2 0-3 16,-4-3 2-16,0 4-1 0,3-2-3 0,-2 0 5 15,0 1-4-15,1-2 2 0,-2 1-1 0,1-2 1 0,-3 2-2 16,3 1 3-16,1-2-1 0,-3 2-1 16,3-2 2-16,0 0 0 0,0 0-4 0,-1 0 5 0,-1 2-1 15,1-1 0-15,2-1-3 0,-1 0 0 0,0 0 2 16,1 0-2-16,-1-1 3 0,0 1-1 0,0-1-1 16,-2 1 0-16,2 0 1 0,-2 0 1 0,2 0 2 15,-5 3-2-15,1-4 10 0,0 4-3 0,3-3-2 16,-2 1 0-16,-1 3 1 0,2-2 0 0,-5 2 1 15,5 0-4-15,-2-2 1 0,1 1-1 0,-1 1-2 16,2-1 1-16,-2 2-1 0,1-2-1 0,0 1 0 16,0-1-1-16,0 2 4 0,-1-3-1 0,2 2 1 0,0-3-4 15,1 0 3-15,-2 2-1 0,2-3 1 16,1 0 3-16,0 0-3 0,-1 1 1 0,1 0 2 0,1-1-3 16,-1-2 4-16,1 2-3 0,0-3-1 0,-4 0 2 15,2 1-1-15,2 0 1 0,-1 1-1 0,3 1-2 16,-3 0 3-16,-3 1 2 0,2-2 2 0,0 3 1 15,-2 0-1-15,1-2 4 0,0 4-2 0,-2-1 3 16,0-1-5-16,0 1 4 0,2-1 2 0,-2 3 5 0,0-1 0 16,0-2-6-16,-1-1 2 0,1 6-10 15,-1-3 3-15,-2-3-2 0,2 5 1 0,1-2 4 0,0-2-9 16,-1 4 2-16,0-3 3 0,2 2-6 0,-4 1 2 16,1 0 2-16,1-2-2 0,-4 4 2 0,4-4-2 15,-3 3 0-15,-1 1-4 0,6-4 3 0,-4 2-3 16,-2 2 2-16,2-5 2 0,0 3-8 0,-2 2 4 15,5-4 0-15,-5 4-8 0,0 0 8 0,1-4 2 16,-1 4-6-16,4-2 6 0,-4 2 0 0,0 0 0 16,4-4-3-16,-4 4-1 0,0 0 4 0,0 0 0 15,0 0-5-15,1-4 5 0,-1 4-4 0,0 0 2 16,0 0-2-16,0 0 1 0,0 0 2 0,0 0 3 16,0 0-8-16,0 0 5 0,0 0-3 0,0 0 2 0,0 0 0 15,0 0-5-15,0 0 1 0,0 0 3 16,0 0-3-16,0 0 3 0,0 0-2 0,0 0 1 0,0 0-1 15,0 0 3-15,0 0-1 0,0 0-1 0,0 0 1 16,-14-1-1-16,14 1 2 0,0 0 1 0,-14 4 0 16,10-3-2-16,-3 1 4 0,-1-1-4 0,0-1 0 15,2 0 0-15,6 0 0 0,-15 0 0 0,8 1 0 16,0-1-3-16,7 0 5 0,-11 0-4 0,11 0 1 16,-8 0 2-16,8 0 0 0,-7 0-1 0,7 0 2 15,0 0-2-15,0 0 4 0,-8 0-6 0,8 0-2 0,0 0 1 16,0 0 0-16,0 0-2 0,0 0 6 15,0 0-1-15,-7-1 2 0,7 1-3 0,0 0 1 0,0 0 1 16,0 0 1-16,-8 1 0 0,8-1-2 0,0 0 0 16,0 0 2-16,0 0 1 0,0 0-3 0,0 0 1 15,0 0 1-15,0 0-2 0,0 0 0 0,14-10 0 16,-9 9-2-16,-5 1 2 0,9-4-1 0,-4 2 2 16,-1 2 0-16,1-3 1 0,0 1-4 0,-1-2 3 15,1 1-3-15,2-1 0 0,-1 1 0 0,0 0-1 0,1 0 3 16,-1-1 1-16,-1-1-1 0,4 2-2 0,-4-2 2 15,3 1-3-15,1 0 2 0,-3 0 5 16,-2 0-3-16,1 2 3 0,0-1-4 0,-1-1 1 0,0 1 0 16,0 1-1-16,2-1 0 0,-3 1 0 0,-3 2 1 15,5-3 1-15,-5 3-4 0,4-2 1 0,-4 2 2 16,0 0-1-16,4-2-3 0,-4 2 0 0,0 0 1 16,0 0-1-16,0 0 5 0,6-1-3 0,-6 1 3 15,0 0-3-15,0 0 3 0,10 1-2 0,-10-1 2 16,0 0-1-16,0 0-2 0,9 2 0 0,-9-2-1 15,0 0-1-15,4 2 4 0,-4-2-4 0,3 0 4 16,-3 0 0-16,2 5-1 0,-2-5 0 0,3 4 0 16,-3-4-2-16,1 7 2 0,-1-6 2 0,0-1-9 0,5 7 5 15,-4-5 0-15,1 3 4 0,-1-2 1 0,0 2-4 16,0-1 1-16,1 2 3 0,-1-1-2 0,0 1-3 16,1 0-1-16,-4 3 5 0,2 1-1 0,0 0 1 15,0-2-1-15,0 1-6 0,2 0 4 0,-1 3-3 16,-1 1 10-16,1-2-3 0,-1-1-2 0,0 4 4 0,1-3-3 15,-1 0-1-15,2-4 0 0,-2 0 0 0,0 3 2 16,0-5-3-16,0 3 1 0,0-3 4 16,0 0-5-16,0-2 0 0,0 1 3 0,0-4-1 0,-2 4-2 15,2-4-1-15,0 5 0 0,0-5-27 0,0 5-41 16,0-5-54-16,-3 5-63 0,3-5-123 0,-8-1-171 16,8 1-519-16,-10-4 231 0</inkml:trace>
  <inkml:trace contextRef="#ctx0" brushRef="#br0" timeOffset="206535.58">22229 13459 47 0,'0'0'154'0,"0"0"-13"0,0 0-8 15,0 0-15-15,0 0-2 0,2-4-9 0,-2 4-8 16,0 0-7-16,0 0-10 0,0 0-11 0,0 0-1 16,0 0-2-16,0 0-10 0,0 0-4 0,0 0-4 15,0 0-8-15,0 0-2 0,0 0-3 0,0 0-5 16,0 0 1-16,0 0-8 0,0 0-2 0,0 0 1 15,0 0-3-15,3-4 6 0,-3 4-1 0,0 0 5 16,0 0 0-16,0 0 3 0,0 0 3 0,7 0-1 16,-7 0-1-16,4-1 0 0,-4 1-2 0,5-3 3 15,-5 3 1-15,0 0-2 0,6-3 2 0,-6 3-3 16,3-1-3-16,-3 1-4 0,9-3-3 0,-6 0-1 0,1 1-6 16,-1 0-2-16,3 2 0 0,-6 0 3 0,6-3-4 15,-1 3-3-15,-5 0-1 0,6-4 4 0,-2 0-4 16,1 3-2-16,-5 1 5 0,8-5-1 0,-3 3 2 15,0 1-2-15,-1 0 1 0,0-2 0 0,1 0 5 16,0 1-1-16,-1-1 0 0,1 1 1 0,3-1-1 16,-2-1-1-16,1 1-2 0,-2 1 0 0,2-2 0 15,0 1 1-15,-2 0-2 0,1-2-4 0,1 4-2 0,-1-3 3 16,0 0-1-16,1 1-1 0,-2 0 0 0,1 0-3 16,-2 0 4-16,2 0 1 0,0-1-2 0,-1 1-1 15,-1 0-1-15,2-2 2 0,0 1 0 0,-1 1-5 16,1-1 2-16,-3-2-1 0,5 2 1 0,2 1-1 15,-6-2 0-15,1-1-3 0,3 5 2 0,-3-4-1 16,5-2 0-16,-1 2 0 0,0 0 1 0,1-2 0 16,1 0-1-16,-2 1 1 0,1 1-4 0,0-3 2 0,0 3-1 15,3 0 2-15,-3-2-1 0,-1 2-2 16,4-3 3-16,-4 1-1 0,2 1 1 0,0 0-1 16,0-3 2-16,-2 4-2 0,1 0 2 0,-1 0 0 0,0 0 1 15,4 0-1-15,-7 0-1 0,3-1 1 0,3 1-2 16,-3-1 0-16,0-1 3 0,-2 4-3 15,3-6 1-15,0 4-4 0,-3 0 2 0,3-3 2 0,-5 2 2 16,4-1-3-16,-1 2-2 0,2-2 0 0,-2-2 3 16,0 1 2-16,2 0-2 0,-4 1-4 0,3-2 5 15,-4 1-7-15,4 1 5 0,0 0 1 0,-2 0-4 16,3 0-1-16,-4 1 5 0,3-1 1 0,0 0-7 0,4 0 5 16,-7 0 2-16,3 2 0 0,-1-3-3 15,1 4-1-15,-2-1 2 0,0 2 1 0,-1-2 0 16,1 0 0-16,-1 1 1 0,-1 0-4 0,2 0 2 0,-1 0-4 15,0-1 3-15,1 2 3 0,-2 1-1 0,1-3 0 16,-1 3 1-16,2-3 2 0,-2 1-1 0,1-1-5 16,3-1 2-16,1 1 5 0,-1-1-6 0,0 2 1 15,4-2-2-15,-3-1 2 0,2 2-1 0,-1-3-1 16,-2 3 1-16,4 0 0 0,-3-2 1 0,3 0 1 16,-5 1-2-16,3 1 0 0,-2-2 0 0,-1 3 3 15,1-2-3-15,-2-1 0 0,2 3-1 0,-1 0 2 0,1-2 1 16,-1-1-3-16,-1 1 0 0,2 0 4 0,0 0-2 15,0-1-4-15,-4 1 2 0,5-2 1 16,-2 3 3-16,1-2-3 0,0 1-6 0,1 0 7 0,-1-1-1 16,0 0 2-16,0 0-1 0,0-3-1 0,-1 5 1 15,-2-2-5-15,2-1-3 0,-2 1 5 0,1-2 5 16,-2 1-1-16,-1 3-2 0,2 1 0 0,-2-1 2 16,1 0-1-16,0 0 0 0,0 0-1 0,0-1-3 0,1 4 5 15,0-2-1-15,-1-1 1 0,1 1-2 16,-1 1 1-16,3 0-1 0,-2-3-4 0,-2 3-2 15,1-2 7-15,-1 1 3 0,1-2-4 0,1 4 4 16,1-3-5-16,-5-2 0 0,2 2 3 0,3 1-2 16,-2-2 0-16,2-1 0 0,1-2-1 0,-3 4 1 0,3-5-8 15,2 5 10-15,-1-4-1 0,-2 1-1 0,2 1 2 16,1 0-2-16,-1-1 3 0,0 1-3 0,-2 1-3 16,1 0 5-16,1-3-1 0,0 4 0 0,0-3 2 15,-3 1-2-15,2-1 0 0,-2 2-2 0,-1 3 2 16,0-6-1-16,-1 4 2 0,0-1-3 0,1 0 3 15,3 1 0-15,-2-3-1 0,-1 1-1 0,3 2 0 0,-3-2-4 16,0 2 2-16,4-3 3 0,-4 0-1 16,2 2 1-16,-2 2-1 0,1-5 2 0,-1 3-2 0,-1-1-3 15,1 0 2-15,-1 2-1 0,0 0 3 0,-1 0 0 16,-1 0 0-16,1 1-2 0,0-1 4 0,0 0-5 16,-1 0 4-16,1 2-2 0,-2-1 0 0,-1-2 0 15,3 5-1-15,-3 1 2 0,2-5 0 0,1 2 0 16,-3 3 1-16,3-7-2 0,-1 5 1 0,1-3 0 15,-3 5-2-15,4-3-1 0,-1 1-1 0,-1-3 3 16,-2 5-1-16,3-5 1 0,-1 3 0 0,0-1-1 16,-2 3 2-16,3-4-1 0,-2 1 1 0,-1 3-1 15,1-5 0-15,-1 5 0 0,2-4 1 0,-2 4-2 16,1-3 1-16,-1 3-1 0,1-4-4 0,-1 4 8 0,0 0-4 16,0 0 0-16,2-3 0 0,-2 3 2 0,3-4-1 15,-3 4 0-15,3-4 2 0,-3 4-2 0,5-4-1 16,-2 2 0-16,-3 2 1 0,5-3-2 0,-3 1 1 15,-2 2-3-15,7-2 5 0,-7 2 1 0,4-4-2 16,-4 4 1-16,3-2-6 0,-3 2 8 0,5-2-2 16,-5 2-5-16,0 0 5 0,4-3 0 0,-4 3-1 15,0 0 1-15,0 0-1 0,1-4 0 0,-1 4 2 0,0 0 0 16,0 0-1-16,0 0-1 0,4-3-3 16,-4 3 1-16,0 0 3 0,0 0-3 0,0 0 2 0,0 0-2 15,0 0 1-15,0 0-2 0,0 0-2 0,0 0-6 16,0 0 0-16,0 0-6 0,-19 7-2 15,14-7-10-15,0 1 7 0,-1 1-3 0,-1 0 5 0,3-1-1 16,-1 0 4-16,5-1 3 0,-10 4 5 0,6-2-10 16,-1 2 11-16,0-4-1 0,0 2-2 0,1-1 2 15,0 2 2-15,4-3 3 0,-6 1-3 0,6-1-6 16,-4 2 11-16,4-2-2 0,-5 3 1 0,5-3-1 16,0 0 2-16,-5 3 1 0,5-3-10 0,0 0 10 0,0 0 1 15,0 0 1-15,0 0-5 0,0 0 4 0,0 0 3 16,0 0-5-16,0 0 11 0,0 0-1 0,0 0 3 15,0 0-2-15,0 0-1 0,0 0-1 0,0 0 1 16,0 0-3-16,0 0-1 0,0 0 2 0,0 0 0 0,-1-10 0 16,1 10 0-16,0 0-2 0,0-4-1 15,0 4 1-15,0 0-3 0,-2-5 3 0,2 5-1 16,-1-3-1-16,1 3-1 0,0 0 2 0,0 0-1 0,0 0 0 16,-1-5-2-16,1 5 3 0,0 0-2 0,0 0 0 15,0 0-1-15,0 0 1 0,0 0 1 0,0 0 2 16,0 0-1-16,0 0 0 0,0 0 3 0,0 0 4 15,1-5-3-15,-1 5 4 0,0 0 0 0,0 0 0 16,0 0-1-16,0 0-2 0,0 0 1 0,0 0 1 16,0 0-8-16,0 0 7 0,0 0-3 0,0 0 2 15,0 0-4-15,0 0 1 0,0 0 0 0,0 0-3 16,0 0 5-16,0 0-1 0,0 0-1 0,0 0 4 16,0 0-3-16,1-5 1 0,-1 5-1 0,0 0-1 15,0 0 1-15,3-4-3 0,-3 4 0 0,0 0 5 0,5-3-3 16,0 3-1-16,-5 0-1 0,5-3-5 0,-1 1 6 15,1 0 0-15,-5 2 1 0,8-2-2 0,-2-1 3 16,-6 3-2-16,9-2-2 0,-4 0 1 0,-1 1-2 16,-4 1 1-16,9-3-1 0,-3 1 2 0,-1-1 0 15,1 2-3-15,-3-2 2 0,-3 3 0 0,8-2-1 16,0-1-1-16,-5 3 0 0,3-3 2 0,-3 2-2 16,-3 1-4-16,10-4 4 0,-8 3 0 0,-2 1 0 15,10-1 3-15,-9-1-2 0,-1 2-2 0,0 0 3 16,8-3 0-16,-8 3 0 0,0 0 3 0,4-1 1 0,-4 1-2 15,0 0 2-15,0 0 0 0,0 0-1 0,4-3-1 16,-4 3-1-16,0 0 2 0,0 0-1 0,5-2-2 16,-5 2 3-16,0 0-3 0,0 0 3 0,0 0-7 15,0 0 4-15,0 0 0 0,0 0-2 0,0 0 1 16,6-1 2-16,-6 1-1 0,0 0-2 0,0 0-2 16,0 0 4-16,0 0-4 0,0 0 0 0,0 0 0 15,0 0 2-15,0 0 1 0,0 0 0 0,0 0-3 16,0 0-5-16,3 6 6 0,-3-6 1 0,1 4 0 0,3-2-6 15,-4-2 8-15,1 6-1 0,-1-2-1 0,4-2 3 16,-1 3-2-16,-2 0 0 0,0-2-1 0,3 3 0 16,0 0 1-16,-3 1-3 0,2-1 3 0,-3 0 0 15,1 2-2-15,-1 2 4 0,0-3-3 0,0 3 2 16,1-1-3-16,-1 0 3 0,-1-1 2 0,1 2-1 16,0-3 1-16,0 2 2 0,-1-4-1 0,1 3-1 15,1-1-1-15,-1 0 2 0,0-2 1 0,1 1-3 16,-1 0 3-16,3-1-2 0,-3 0 0 0,0 0-1 15,1-1 0-15,0 0 0 0,1-1-7 0,-2 1 7 0,0-4 3 16,0 6-1-16,0-6 0 0,0 5-1 16,0-5-1-16,1 3-1 0,-1-3-1 0,0 0-4 15,0 0-35-15,0 4-29 0,0-4-51 0,0 0-65 0,0 0-281 16,0 0-503-16,0 0 222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10:56.0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15061 11915 11 0,'0'0'175'15,"-10"-4"-20"-15,10 4-11 0,-5-1-10 0,5 1-18 16,-4-4 1-16,4 4-8 0,-6-2-9 0,6 2-5 16,-4-3-11-16,4 3-12 0,-3-4 5 0,3 4-8 15,0 0-8-15,0 0-3 0,0 0 0 0,-2-4-3 16,2 4-3-16,0 0-3 0,0 0-2 0,-4-2-2 0,4 2-3 16,0 0-3-16,0 0-4 0,0 0-3 0,0 0-3 15,0 0-3-15,0 0-9 0,0 0 2 0,0 0-4 16,0 0 1-16,0 0 1 0,0 0-5 0,0 0-1 15,0 0 1-15,0 0-3 0,0 0 1 0,0 0-2 16,0 0-6-16,0 0 2 0,0 0 1 0,0 0 0 16,0 0-2-16,0 0 1 0,0 0 3 0,0 0 3 15,0 0 2-15,0 0-1 0,0 0 2 0,0 0 2 16,0 0 0-16,0 0 1 0,0 0 8 0,8 10 0 16,-8-10 5-16,5 0-3 0,2 2-5 0,0-2 3 15,-1 0-4-15,6-2-5 0,-1 2-3 0,7 0 6 0,1-3-3 16,0 1-1-16,3-1-3 0,5 2 0 0,1-2-3 15,3 0 3-15,-3 2-5 0,-8-2-3 0,2 3 5 16,-1-2 0-16,0 1-1 0,-3-2-4 0,-4 3 1 16,-1-4 0-16,0 4-1 0,-4 0 1 0,-3-3-4 15,1 3-4-15,0 0 7 0,-1 0 0 0,-6 0 0 16,9 0-2-16,-9 0-5 0,7 0 5 0,-7 0-3 16,7 0-3-16,-7 0 8 0,0 0-2 0,0 0-1 15,3 3-1-15,-3-3-11 0,-1 5-20 0,1-5-20 0,-5 5-27 16,1-1-21-16,0-1-26 0,4-3-53 15,-6 2-172-15,2-1-381 0,0 1 168 0</inkml:trace>
  <inkml:trace contextRef="#ctx0" brushRef="#br0" timeOffset="612.67">15129 11847 159 0,'-4'-4'150'0,"4"0"-15"15,0 4-8-15,-5-3-18 0,1 1-9 0,4 2 1 16,-5-8-8-16,5 7-5 0,0 1-6 0,-4-5-7 15,2 3-2-15,2 2 3 0,-5-4-3 0,5 4-6 16,-2-4-2-16,2 4-7 0,0 0-3 0,-1-3-4 16,1 3-3-16,0 0 0 0,0 0-6 0,-2-4-2 0,2 4 2 15,0 0 0-15,0 0-3 0,0 0-2 16,0 0-2-16,2-5-5 0,-2 5-2 0,4-2-1 16,-4 2-1-16,0 0-3 0,4-4-9 0,-4 4-3 0,0 0 4 15,3-1-2-15,-3 1-1 0,0 0-1 0,0 0-3 16,0 0 1-16,8 9-2 0,-8-7-1 0,0-2 3 15,0 7-4-15,0-2 0 0,-2 0 1 0,0 1-2 16,1-1-7-16,-3 1 9 0,0-2-1 0,2 3-2 16,-2 0-1-16,-2-3 4 0,-1 6-2 0,1-6 9 15,-3 5-3-15,0-3 3 0,1 0 4 0,1 2-3 16,-3-4-4-16,1 2 3 0,-1-1 1 0,0 0 1 0,4-1 0 16,0 1 0-16,-1-2-1 0,2 0-5 0,-1-1 5 15,2 1-5-15,0-1 2 0,4-2-1 0,-8 4-4 16,7-3 2-16,1-1-4 0,-4 3 3 0,4-3-1 15,0 0 0-15,4 6-3 0,-4-6-2 16,8 2 7-16,-3-1 1 0,0 1-3 0,5 0-4 0,-5 0 1 16,2 1 4-16,0 0 2 0,5 0-6 0,-6-2 2 15,2 2 2-15,-2 1-3 0,2-1 1 0,-3 0-3 16,0 1 3-16,-1 0-4 0,0 0 2 0,-2 0-1 16,2-1-1-16,-1 2 0 0,-2 0-25 0,-1-1-30 15,1 1-49-15,1-2-60 0,-2-3-237 0,-2 5-433 0,2-5 192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8D6AEE-162C-48E3-9D4A-D53BD7D71B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2D4DA8-78A2-40EF-BC75-14D4DFBF69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5E4822-D07E-4C5B-8EED-050BB55F63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78F560E-C596-49A2-A17A-E02F48274A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E66C161-3CBE-435C-B629-B537E192DC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9897024-EFAD-4C2C-A02A-1E5CB9621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DF13FE-B064-42A2-907A-4696B896F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EAC4777-BF10-4ADD-A736-7D9441956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6C5B2F7-A7B3-471C-BB53-32FAD5308321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491D32F-807C-4A18-8F18-A0A65D508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C485DE9-66B0-4198-9650-05E55D54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17535B92-A89A-4663-8698-7713904D68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1E55CB-B127-4B68-8AAF-E37AFFB218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24598A20-32BB-4C1E-B867-C3CA8F38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951ECB-9F33-4CA2-BDDB-47ADB8DD70A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58352F8-E4D8-450E-99FF-EE49BB92F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8541CBC-D5A1-462B-AD06-64C506962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12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ADED87F8-B73E-4519-88C1-64BB88EC8D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3660A-D82E-4B39-AA8B-43BE61FD492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2A4B5874-20B1-49C1-AF27-DEC424C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157607F-D259-48F5-B1A2-4009E9BA25C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B66253-1E1F-4F38-8427-ACFB0B70F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BCB24D2-6208-4D03-8454-EC866C863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1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3B6271CE-C00A-4126-BCD9-BD98D629D7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10DF58-9489-4F47-B2D1-73EF2AD8B9F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BC47B1AA-804E-4E4E-BBE0-46852A11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B446F17-F193-4CE4-88F6-F54FB9A5C93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01168C4-6FC5-4BFE-B696-250F0F6C4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88F04FDA-F3CB-42E9-AA63-0D934E807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When to study and where to study</a:t>
            </a:r>
          </a:p>
        </p:txBody>
      </p:sp>
    </p:spTree>
    <p:extLst>
      <p:ext uri="{BB962C8B-B14F-4D97-AF65-F5344CB8AC3E}">
        <p14:creationId xmlns:p14="http://schemas.microsoft.com/office/powerpoint/2010/main" val="104227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3EB29580-9B20-41F5-BEAC-1D07445D02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37A5E4-0738-474B-B459-267903B22D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008061C9-882B-4469-ACB5-241D2CBD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DEB8D1F-4CF1-4075-AC0B-B415E0C793E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97A1B75-781F-4568-9919-9CDAE63FA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9B21AD5-B2B0-4C9D-ADE2-02796232F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30136B2F-C069-46F7-B6AD-5D14795C10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E5A16-EBE6-4801-BAE9-ED7C89E6FF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7AA99905-2DD6-4445-BD1C-EE836116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0261AC-10F2-4BC1-9263-C863239D979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1C17127-CFDA-4A2E-81AB-0331B6643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C8DDDBA-E532-43BC-9E11-26CD6827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494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4216DC21-A4E8-4854-962D-36118100EE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6BFDB2-AD5F-43CC-A5E2-52148B1870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78E977B0-567D-4550-8704-F73F2726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EBCA8B1-5B91-4436-8750-FF700F6A29D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C295031-90D9-4EA1-B72C-183E2C5F2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680EA0C-D1D5-40F4-A83F-EE0826FD0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ADC2F45-B95D-45F9-809F-5F47FBED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170CBF-9517-4469-9BBC-C1532745C5C8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15F7AA-ABAD-4EB1-B3E0-7B58918CB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A25B295-F405-4E04-8776-8F2C5A941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42C566B0-56FF-466C-9968-17F36CCE5F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E89C1F-4A10-4779-999F-DC4C518221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FA72578C-CA11-43BF-95DC-FDA55034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F0893E-EA26-4F8A-8CE2-08B66FA4465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544FD4-567B-4321-84B0-846D4CD65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F8D4774-1CC2-4D3A-8BCE-D87BFCAA6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0F8333D0-0426-46F5-9B76-C1967644BB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61771-EB19-4475-8DC2-A5DF38B8E7C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123DAA2-227F-4C8A-8F2E-4D813DA92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891EEE-06C5-4A10-8C6C-72A71EA322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3F8D8AC-BEC9-476C-A884-3E10DD187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C254630-AEEA-4E42-842D-2F070F770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Area that lecturer is covering, You can see the text book,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E511CFDE-A2CE-4E7F-9997-268C26CF6C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10FB2-7397-471B-857B-549CB852EEB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8BE6EFFE-391D-4788-859F-898868B1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A4A8C7-F524-453C-B972-4CBAF8113D1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A5721F-5879-43EA-99DB-06405F2A9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4AD7789C-92D5-42A1-8A1C-7E72B5E9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Planning has to be reviewed, daily, weekly and annually. Drawbacks should be identified and rectified.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6522FFC-6A9E-4ACE-8060-B0CEC1316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AF91A-521D-4AD1-8CD3-E9BB7AAF9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4C6226E2-9B19-431F-98E1-8BED998F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1F6730-CE68-4F76-A77E-7D7428FC4E2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D738A0-371E-46F5-BF79-C12368D4C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E82AEC-423B-4306-ACD3-F5A9E2F6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6522FFC-6A9E-4ACE-8060-B0CEC1316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AF91A-521D-4AD1-8CD3-E9BB7AAF9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4C6226E2-9B19-431F-98E1-8BED998F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1F6730-CE68-4F76-A77E-7D7428FC4E2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D738A0-371E-46F5-BF79-C12368D4C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E82AEC-423B-4306-ACD3-F5A9E2F6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0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04BF94A-A72B-465D-943A-5305118536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4AB15-F188-4C2B-BFAD-21F58F6CECD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E6F100-53E2-4140-B68E-73EE0F11F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B2E2C0-64C0-4B46-82FF-35E0BDA44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Motivation to do time management starts from goal setting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1FC9321-AB39-4447-B30D-692889B778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3C8C5-FA49-4A15-8247-0C67DD86471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17DD9D2-A7D0-40C7-AB95-28781C49F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0BD729-EAB0-42C6-9C4D-6F45E35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1E2785A1-60EE-4143-8366-1BC3679D7F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C1C442-1805-457B-BC0C-1A9F1FF0F8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F2DEAD23-D870-4086-97C7-AABE7859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8E907B-A6A8-47C6-ACAE-8C032C7A819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AB3BC2E-61FB-4CA9-9C60-5851061B5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7701541-C3AA-4BC2-8EE1-1F1BEB7E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22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AF6BF7-839D-4D83-A003-119DE1D1553C}"/>
              </a:ext>
            </a:extLst>
          </p:cNvPr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377A4C2-2076-4B67-8878-391079192926}"/>
              </a:ext>
            </a:extLst>
          </p:cNvPr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1EBD350-6633-49A8-81C5-CFF349EFC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9A1F3082-889F-4294-A404-F454F0C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0C85406-8B01-4F6F-992D-F343C317B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09920C50-98FF-4003-A669-3EAFE7575A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E317C820-42BF-4DA7-863C-373D7F09F7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7E0C202-7375-4FC2-B122-CAC7CC5FE1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5977BED5-AE82-4F85-B374-47FD76D3F7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8BB699DE-DE7A-4044-94A0-3B9AFB637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80BBCC94-4B66-4E1A-A3EF-2C95BBE52D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DCC8F01E-5109-425C-8C28-E4B949CBB645}"/>
              </a:ext>
            </a:extLst>
          </p:cNvPr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49AE04F-7F1A-437C-A95A-9093CEE692D1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67E08B49-2A7F-4565-A3EA-39492F27C57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650F7991-89AD-4673-9F61-220B32826D30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F711C4F4-69CE-4B22-BD7B-50F993BF2A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A4748334-F63F-45CE-8EB9-CA553F07C4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DD13C29-39D6-4D53-83C3-8FE14AF31C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7DAAA7C9-2EBB-4A1E-A12B-C41C1244E9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160F2A1C-5AE9-44CB-82F8-934C1D477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E54754E-94B4-4445-AA71-446BC732D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DD2371AE-B6D4-41DF-97A3-6622AEADE14B}"/>
              </a:ext>
            </a:extLst>
          </p:cNvPr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8595676-4B0A-4434-9735-F3E9C304A043}"/>
              </a:ext>
            </a:extLst>
          </p:cNvPr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C1EC7D9-0633-48A1-9791-8D38BEAC6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DE7181D-B2BD-4124-975C-F21230A9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6487982A-6BDB-408E-9760-F0AE3E040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E833E-0288-487B-B828-01DA3C259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D83C2-F376-4DAD-BD0A-8BF55C3E5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0FDE41-3594-4A68-8D2A-900985E8F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C910042-F9CC-4C28-9FEB-8206EAC4E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4D51-A5FD-4597-972C-06270B754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CCB156-EF38-4B63-B1EB-E234100AD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59EEA-3A65-4042-8F56-0A51EBEEE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4032FB-E868-4C2E-91B6-E10CB5B00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4DFF1-113F-4BBD-A073-52A41B943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8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E04A26-E755-453C-99E5-C7E172E79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76AE25-8153-4EE8-81DC-2FBDD5527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939B8A-7183-4769-B430-CCC7D0E51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8AA1-AB96-4445-8B16-55FDB0AB7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DB31FE-1049-4DB8-B29A-8BD02E460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B5DA2-3E00-4667-BBD7-B90AE284A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0FEA6-1F76-44CB-BCB9-B2DB65BF0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F8A6-24DF-4186-910A-390DD0AA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62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6E51AE-3D30-4F59-8D95-A1113AF8C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006554-1E40-410C-A5CD-36452057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0F199E-B4A0-4279-8758-4D87D852D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BBEAF-201D-4E95-883D-CE92C01AC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3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5C5308-05C5-40E5-8C29-678174F6C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03BF1-C1DE-4432-81AB-69C5433CD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46CB0A-8332-44B9-A4C5-22AECAC33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AA33-5686-4569-BB9F-9C89C8870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777E7A-E559-42CC-964E-D77A42A36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CC46AA-903F-44CA-B63D-11865A8E9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DB53640-A64C-44EF-87C0-8B344BE3F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6C15-58E2-4D90-ADA6-79B326332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B654A-0FB6-47A5-BE81-7C6E2F277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EF19D7-0B19-4CF0-AB76-F7E5012B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3B984F-7287-4F9C-AFA0-49A3A1071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0771-7A8C-43F2-AB16-650BB7B8C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8850BCB-1468-494C-B95D-E3CDF71E8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9E92264-5DD5-41DA-8C61-7E37A6693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74E29FB-5FB9-4422-B75A-3EB5227AE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86A04-4550-4282-B825-0C803BBB3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DA16A-7B6F-45F3-BDDC-76A09B0C8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81F91-FF3B-4C25-8CEC-24018BCAC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9396C9-0BBA-4ABF-869E-C93EDD36F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DBBF-DA62-4730-B589-2CE5DA2E7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2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CF0409-706A-4BD8-9857-FF3AB1FCF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F9376A-5A36-4216-9791-EBB72BDD2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7E3CD8-F155-4E73-80A6-5E5DA1BA0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CD491-307A-4376-AA9A-A8FB1D2CC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5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98CDBEEE-27F4-4021-ABD9-E646A1AD685D}"/>
              </a:ext>
            </a:extLst>
          </p:cNvPr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F8C2AC-2416-4467-B2A2-BC50D7964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2AE878-CE3D-4420-8090-37680740C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5A8668-4800-4F9F-8982-041257E48E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2F0DCC3-D531-40A1-BBAD-FE6FDAFDF0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ACED2CF-2DB4-4E10-88CB-A29C7E13B7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12F6DF-87FB-40AE-8A7C-CB695F02D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CC5E160D-5AB0-442D-BA72-0BEF5319AB01}"/>
              </a:ext>
            </a:extLst>
          </p:cNvPr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27FB0519-0BBD-45B4-8840-5CC8252618BC}"/>
              </a:ext>
            </a:extLst>
          </p:cNvPr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9873EED6-D383-42FA-972B-C7E506907BA6}"/>
              </a:ext>
            </a:extLst>
          </p:cNvPr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69C22EA3-7AC0-4197-B71C-25F122F1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B77041A4-1563-4946-AD64-3F137034C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11819C42-983E-45B1-BF95-0AACDBF56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3FD20342-F528-4D12-8589-20FB91D1E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5BD702D2-D5A5-488D-8FCD-F2DD3A2C3B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0FE8A80E-7884-4F38-AC4D-6FF182AC8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FE0A1618-3E4B-4F8F-9DA5-E03CD344B6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684FD9DF-0DA7-4D2B-8976-846565A1DA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9A2429AD-22C3-4F21-8D6C-FE79399B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9241A117-211F-4A2B-841F-ABB287ADCA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8364161F-27A6-40A9-9607-2ED4B42899B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F87DC1AA-FA9A-473A-8BEA-7786822A8B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2B698011-4D08-4650-BACD-43DEA3D95B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DB3F6CE2-5B29-47C9-8F18-3BAFD0E484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F1900894-8844-4986-9068-781A814B9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40235AC4-1D3D-465E-A5EA-8BD0508977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7E749958-0623-45B4-91BA-E1F63307F0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B171DDB2-5500-499D-BB36-7C72A0A8FDC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C673EF50-D7A5-4080-815F-D1110C1740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73D31C0A-6CDE-43D5-9460-E6BC6ECED1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48403A79-F766-4A60-8D6B-04257F0490E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7C59A19A-831C-48A9-9571-1EA5B3B14D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32AD2F17-AC28-459B-89D6-10F8D0458D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F5B1B718-51EB-4D3C-82B4-185BE4C0CF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70F604EC-FFCD-4D96-8FE4-AB88F2C5A5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5D2998A6-327F-4618-817D-04B95B748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D84E5CE3-2C2F-4D04-B122-EA3D091BDBE3}"/>
              </a:ext>
            </a:extLst>
          </p:cNvPr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3F672C9D-E85D-41C8-A420-764E1EDF0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0873A274-2F6E-4245-BA08-C6B42050DB6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529927CF-F4B1-4D2A-B3D5-B317BAE3333C}"/>
              </a:ext>
            </a:extLst>
          </p:cNvPr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8F8775C7-FEA9-479D-B8D1-AD3716090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D7075048-55CB-492E-A93A-EBF5DF769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9B309ED9-33C4-454C-804F-35156EA276F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5632A92B-E8EB-4E4D-A7DA-216C055E64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4A4C54C4-EAA2-4C5D-96C2-A7B4D765FB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5DF6D981-42CB-4983-8C03-C1484263F4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786F1E2D-471C-42F1-916C-C55774169D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5073C531-7902-4B2D-B22D-55614064F43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FF633D97-CF26-488F-A527-50C7498531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63F55E7E-9092-466D-9D5D-E30E7237B0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C2F45BBE-0E60-4E14-8A2E-27D96DB897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82C69345-C034-40A4-BCDF-0A824D063FF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oliya%20Pulasinghe\Documents\Lectures\ALSS\example_weeklyplanner.gi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DEDB7F-C7FD-4B7A-A97A-E3A703231A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Time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1E88E8A-22FD-494F-9ABF-EDB84392A8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Prof. </a:t>
            </a:r>
            <a:r>
              <a:rPr lang="en-US" dirty="0" err="1"/>
              <a:t>Koliya</a:t>
            </a:r>
            <a:r>
              <a:rPr lang="en-US" dirty="0"/>
              <a:t> </a:t>
            </a:r>
            <a:r>
              <a:rPr lang="en-US" dirty="0" err="1"/>
              <a:t>Pulasinghe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40E4A4-9FDB-4251-A937-F4E3ABE069BB}"/>
                  </a:ext>
                </a:extLst>
              </p14:cNvPr>
              <p14:cNvContentPartPr/>
              <p14:nvPr/>
            </p14:nvContentPartPr>
            <p14:xfrm>
              <a:off x="2118600" y="264600"/>
              <a:ext cx="8548920" cy="377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40E4A4-9FDB-4251-A937-F4E3ABE06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240" y="255240"/>
                <a:ext cx="8567640" cy="37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>
            <a:extLst>
              <a:ext uri="{FF2B5EF4-FFF2-40B4-BE49-F238E27FC236}">
                <a16:creationId xmlns:a16="http://schemas.microsoft.com/office/drawing/2014/main" id="{7A9A002B-914F-4DD0-AB2B-7732FFDFE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67FFB9-DEEC-46CE-B258-F9C2D979AA8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A6305296-60F8-4D3D-80ED-0453972D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Structuring Your Time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04C7D227-0296-4863-8276-09CFCD6C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84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Identify the </a:t>
            </a:r>
            <a:r>
              <a:rPr lang="en-US" altLang="en-US" sz="2400">
                <a:solidFill>
                  <a:srgbClr val="00B200"/>
                </a:solidFill>
              </a:rPr>
              <a:t>tasks</a:t>
            </a:r>
            <a:r>
              <a:rPr lang="en-US" altLang="en-US" sz="2400"/>
              <a:t> that have to be done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Rank</a:t>
            </a:r>
            <a:r>
              <a:rPr lang="en-US" altLang="en-US" sz="2400"/>
              <a:t> these tasks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CC6600"/>
                </a:solidFill>
              </a:rPr>
              <a:t>Sequence</a:t>
            </a:r>
            <a:r>
              <a:rPr lang="en-US" altLang="en-US" sz="2400"/>
              <a:t> the work, giving a realistic allocation of time to each activity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Remember to allow time for </a:t>
            </a:r>
            <a:r>
              <a:rPr lang="en-US" altLang="en-US" sz="2400">
                <a:solidFill>
                  <a:srgbClr val="2B1A92"/>
                </a:solidFill>
              </a:rPr>
              <a:t>social and personal commitments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Become </a:t>
            </a:r>
            <a:r>
              <a:rPr lang="en-US" altLang="en-US" sz="2400">
                <a:solidFill>
                  <a:srgbClr val="00B200"/>
                </a:solidFill>
              </a:rPr>
              <a:t>aware</a:t>
            </a:r>
            <a:r>
              <a:rPr lang="en-US" altLang="en-US" sz="2400"/>
              <a:t> of time-wasting activities and avoid them or keep them under control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 </a:t>
            </a:r>
            <a:r>
              <a:rPr lang="en-US" altLang="en-US" sz="2400">
                <a:solidFill>
                  <a:srgbClr val="703DFF"/>
                </a:solidFill>
              </a:rPr>
              <a:t>realistic</a:t>
            </a:r>
            <a:r>
              <a:rPr lang="en-US" altLang="en-US" sz="2400"/>
              <a:t> about how much you can achieve in each study session and remember to schedule short breaks every hour or so.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CFEB0C-B273-4053-BD65-397033EF9BDB}"/>
                  </a:ext>
                </a:extLst>
              </p14:cNvPr>
              <p14:cNvContentPartPr/>
              <p14:nvPr/>
            </p14:nvContentPartPr>
            <p14:xfrm>
              <a:off x="608400" y="689040"/>
              <a:ext cx="9966600" cy="420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CFEB0C-B273-4053-BD65-397033EF9B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040" y="679680"/>
                <a:ext cx="9985320" cy="42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83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>
            <a:extLst>
              <a:ext uri="{FF2B5EF4-FFF2-40B4-BE49-F238E27FC236}">
                <a16:creationId xmlns:a16="http://schemas.microsoft.com/office/drawing/2014/main" id="{5C4103AA-0FAB-41A2-BE41-CD4CD2AD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2C2DB6-9C13-4BFF-8E18-E9E5C99BD3F3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5EA33755-67B4-4639-BAA4-52E7F62E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15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Structuring Your Time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86BA2AB8-9761-4625-8595-941984B3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65652"/>
            <a:ext cx="5368886" cy="426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5">
            <a:extLst>
              <a:ext uri="{FF2B5EF4-FFF2-40B4-BE49-F238E27FC236}">
                <a16:creationId xmlns:a16="http://schemas.microsoft.com/office/drawing/2014/main" id="{EA5EE37A-1FFF-4E0C-82AE-45B5ECB26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792" y="5989638"/>
            <a:ext cx="64373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dirty="0"/>
              <a:t>Time Management Matrix: Adapted from “the 7 Habits of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dirty="0"/>
              <a:t>Highly Effective People” by Stephen R. Covey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0319BF-EC0E-46F1-8153-6EDBB145D600}"/>
                  </a:ext>
                </a:extLst>
              </p14:cNvPr>
              <p14:cNvContentPartPr/>
              <p14:nvPr/>
            </p14:nvContentPartPr>
            <p14:xfrm>
              <a:off x="840240" y="357840"/>
              <a:ext cx="10034640" cy="628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0319BF-EC0E-46F1-8153-6EDBB145D6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80" y="348480"/>
                <a:ext cx="10053360" cy="63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73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>
            <a:extLst>
              <a:ext uri="{FF2B5EF4-FFF2-40B4-BE49-F238E27FC236}">
                <a16:creationId xmlns:a16="http://schemas.microsoft.com/office/drawing/2014/main" id="{5616F224-F216-4E11-A961-068A46DB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402C531-BBCE-41B8-BE8F-4B517FD17CE5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CB7A7B85-919D-4FB8-AE46-0845119B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Week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7DAB446A-45CC-418F-B363-2ED90220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At the </a:t>
            </a:r>
            <a:r>
              <a:rPr lang="en-US" altLang="en-US">
                <a:solidFill>
                  <a:srgbClr val="CC6600"/>
                </a:solidFill>
              </a:rPr>
              <a:t>beginning</a:t>
            </a:r>
            <a:r>
              <a:rPr lang="en-US" altLang="en-US"/>
              <a:t> of each week refer to your semester timetable and use this as the basis of your weekly plan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Make additional learning hours for </a:t>
            </a:r>
            <a:r>
              <a:rPr lang="en-US" altLang="en-US">
                <a:solidFill>
                  <a:srgbClr val="00B200"/>
                </a:solidFill>
              </a:rPr>
              <a:t>easy</a:t>
            </a:r>
            <a:r>
              <a:rPr lang="en-US" altLang="en-US"/>
              <a:t> class  </a:t>
            </a:r>
            <a:r>
              <a:rPr lang="en-US" altLang="en-US">
                <a:solidFill>
                  <a:srgbClr val="00B200"/>
                </a:solidFill>
              </a:rPr>
              <a:t>2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2B1A92"/>
                </a:solidFill>
              </a:rPr>
              <a:t>average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2B1A92"/>
                </a:solidFill>
              </a:rPr>
              <a:t>3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FF0000"/>
                </a:solidFill>
              </a:rPr>
              <a:t>difficult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FF0000"/>
                </a:solidFill>
              </a:rPr>
              <a:t>4</a:t>
            </a:r>
            <a:r>
              <a:rPr lang="en-US" altLang="en-US"/>
              <a:t> hours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Example: Weekly </a:t>
            </a:r>
            <a:r>
              <a:rPr lang="en-US" altLang="en-US">
                <a:solidFill>
                  <a:srgbClr val="CCCCFF"/>
                </a:solidFill>
                <a:hlinkClick r:id="rId3"/>
              </a:rPr>
              <a:t>Planner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BD8D6F-922B-4A15-8412-A94A0263D1D9}"/>
                  </a:ext>
                </a:extLst>
              </p14:cNvPr>
              <p14:cNvContentPartPr/>
              <p14:nvPr/>
            </p14:nvContentPartPr>
            <p14:xfrm>
              <a:off x="5769360" y="2586240"/>
              <a:ext cx="33840" cy="3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BD8D6F-922B-4A15-8412-A94A0263D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000" y="2576880"/>
                <a:ext cx="5256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960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8B5D3-4A46-4FCE-A1B1-DAFA1FC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0828B-55A1-44E7-BF54-420C07D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6A04-4550-4282-B825-0C803BBB3A4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3ECC69-D3F7-46BB-8495-C8BE78C8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Weekly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D80E1-FB23-4E89-9681-733E67A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1"/>
            <a:ext cx="67320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id="{31ECDCCE-5028-4A9B-87E6-0618AEB4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259AF5-972D-4DFE-BCDB-D8DC74D1968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2DA526A-3A35-48B9-B735-7C0EF447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Semester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7ADA3084-7E2C-497E-88B8-ADA1BAD4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1"/>
            <a:ext cx="769620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Check the </a:t>
            </a:r>
            <a:r>
              <a:rPr lang="en-US" altLang="en-US" sz="2400" dirty="0">
                <a:solidFill>
                  <a:srgbClr val="CC6600"/>
                </a:solidFill>
              </a:rPr>
              <a:t>SLIIT Calendar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Draw up a semester timetable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mark on your timetable dates when </a:t>
            </a:r>
            <a:r>
              <a:rPr lang="en-US" altLang="en-US" sz="2400" dirty="0">
                <a:solidFill>
                  <a:srgbClr val="FF0000"/>
                </a:solidFill>
              </a:rPr>
              <a:t>lectures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B200"/>
                </a:solidFill>
              </a:rPr>
              <a:t>tutorial</a:t>
            </a:r>
            <a:r>
              <a:rPr lang="en-US" altLang="en-US" sz="2400" dirty="0"/>
              <a:t> are held, </a:t>
            </a:r>
            <a:r>
              <a:rPr lang="en-US" altLang="en-US" sz="2400" dirty="0">
                <a:solidFill>
                  <a:srgbClr val="2B1A92"/>
                </a:solidFill>
              </a:rPr>
              <a:t>tests</a:t>
            </a:r>
            <a:r>
              <a:rPr lang="en-US" altLang="en-US" sz="2400" dirty="0"/>
              <a:t> are set, </a:t>
            </a:r>
            <a:r>
              <a:rPr lang="en-US" altLang="en-US" sz="2400" dirty="0">
                <a:solidFill>
                  <a:srgbClr val="703DFF"/>
                </a:solidFill>
              </a:rPr>
              <a:t>assignments</a:t>
            </a:r>
            <a:r>
              <a:rPr lang="en-US" altLang="en-US" sz="2400" dirty="0"/>
              <a:t> are due, and any other significant events.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Devise a </a:t>
            </a:r>
            <a:r>
              <a:rPr lang="en-US" altLang="en-US" sz="2400" dirty="0" err="1">
                <a:solidFill>
                  <a:srgbClr val="FFB800"/>
                </a:solidFill>
              </a:rPr>
              <a:t>colour</a:t>
            </a:r>
            <a:r>
              <a:rPr lang="en-US" altLang="en-US" sz="2400" dirty="0">
                <a:solidFill>
                  <a:srgbClr val="FFB800"/>
                </a:solidFill>
              </a:rPr>
              <a:t>-coding</a:t>
            </a:r>
            <a:r>
              <a:rPr lang="en-US" altLang="en-US" sz="2400" dirty="0"/>
              <a:t> system to avoid confusion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Overview of your commitments for the semester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 dirty="0"/>
              <a:t>Consider the study preparation time required for lectures, tutorials, tests, assignments and so on and indicate these on your timetable.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8B5D3-4A46-4FCE-A1B1-DAFA1FC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0828B-55A1-44E7-BF54-420C07D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6A04-4550-4282-B825-0C803BBB3A4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3ECC69-D3F7-46BB-8495-C8BE78C8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Year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AC0CE-DFF9-4AC1-8164-E0119431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4" y="890807"/>
            <a:ext cx="8257260" cy="5800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528E98-1ACE-4197-AC42-218ABBD994C3}"/>
                  </a:ext>
                </a:extLst>
              </p14:cNvPr>
              <p14:cNvContentPartPr/>
              <p14:nvPr/>
            </p14:nvContentPartPr>
            <p14:xfrm>
              <a:off x="4025160" y="830520"/>
              <a:ext cx="3078720" cy="45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528E98-1ACE-4197-AC42-218ABBD99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800" y="821160"/>
                <a:ext cx="3097440" cy="45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73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>
            <a:extLst>
              <a:ext uri="{FF2B5EF4-FFF2-40B4-BE49-F238E27FC236}">
                <a16:creationId xmlns:a16="http://schemas.microsoft.com/office/drawing/2014/main" id="{8D648D78-C562-40C4-8D5B-EA0A82AE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0AA5ED-B41D-472E-AD52-B3599607DE3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ADD3D52-4B7F-4AA3-AC05-93A9E795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Five Steps to Successful Time Management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D4A25725-54DF-4E60-BA2F-89C63679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Set specific academic and personal </a:t>
            </a:r>
            <a:r>
              <a:rPr lang="en-US" altLang="en-US" sz="2800">
                <a:solidFill>
                  <a:srgbClr val="703DFF"/>
                </a:solidFill>
              </a:rPr>
              <a:t>goals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FF0000"/>
                </a:solidFill>
              </a:rPr>
              <a:t>term calendar</a:t>
            </a:r>
            <a:r>
              <a:rPr lang="en-US" altLang="en-US" sz="2800"/>
              <a:t>, recording major events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00B200"/>
                </a:solidFill>
              </a:rPr>
              <a:t>weekly schedule</a:t>
            </a:r>
            <a:r>
              <a:rPr lang="en-US" altLang="en-US" sz="2800"/>
              <a:t> of your classes, labs, drill, meetings, etc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Decide on specific times to work on each course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to-do list for each day the night before or during breakfast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B53178-119F-434D-A912-2F812F66F3B1}"/>
                  </a:ext>
                </a:extLst>
              </p14:cNvPr>
              <p14:cNvContentPartPr/>
              <p14:nvPr/>
            </p14:nvContentPartPr>
            <p14:xfrm>
              <a:off x="4864680" y="1570320"/>
              <a:ext cx="5954760" cy="247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B53178-119F-434D-A912-2F812F66F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5320" y="1560960"/>
                <a:ext cx="5973480" cy="249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Stress Reduction Tips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Find someone with whom you can talk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Gain temporary control of your anxiety by practicing relaxation techniques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Work on feeling better about yourself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Try replacing negative thinking with positive thoughts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 general, try being your own best friend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3A1BF8-FA7E-4B88-BD1E-340F5474B21C}"/>
                  </a:ext>
                </a:extLst>
              </p14:cNvPr>
              <p14:cNvContentPartPr/>
              <p14:nvPr/>
            </p14:nvContentPartPr>
            <p14:xfrm>
              <a:off x="4428360" y="2007360"/>
              <a:ext cx="4697640" cy="132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3A1BF8-FA7E-4B88-BD1E-340F5474B2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000" y="1998000"/>
                <a:ext cx="4716360" cy="134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8013"/>
            <a:ext cx="7696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Exercise: Time Management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21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Complete Task 1. Suggest methods that you can use this time period (Covid-19 Break) to maximize your learning time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Write a reflective journal about an incident in your academic life (a disaster or a difficulty) you faced due to poor time management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Submit your assignment as a PDF on or before midnight 14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September, 2021.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3786AF-038C-48E9-A232-36487FDDD9FA}"/>
                  </a:ext>
                </a:extLst>
              </p14:cNvPr>
              <p14:cNvContentPartPr/>
              <p14:nvPr/>
            </p14:nvContentPartPr>
            <p14:xfrm>
              <a:off x="5208480" y="5158440"/>
              <a:ext cx="3251880" cy="37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3786AF-038C-48E9-A232-36487FDDD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9120" y="5149080"/>
                <a:ext cx="327060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356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>
            <a:extLst>
              <a:ext uri="{FF2B5EF4-FFF2-40B4-BE49-F238E27FC236}">
                <a16:creationId xmlns:a16="http://schemas.microsoft.com/office/drawing/2014/main" id="{56F5E9AB-4315-4AC1-852B-AFC91F621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7B3E773-8379-4E3C-B5FD-FDDAAF28463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A2EEEBF-C88A-4C51-8CF5-A24D78B8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549400"/>
            <a:ext cx="774065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The bad news is time flies, The good news is you are the pilot -Michael Althsuler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Thank You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A2AAE8C-6C7B-4519-BB36-7124AAF2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6D1F3B-1174-4A05-9DE9-218E5B4739C7}"/>
                  </a:ext>
                </a:extLst>
              </p14:cNvPr>
              <p14:cNvContentPartPr/>
              <p14:nvPr/>
            </p14:nvContentPartPr>
            <p14:xfrm>
              <a:off x="2878200" y="1039680"/>
              <a:ext cx="2070720" cy="33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6D1F3B-1174-4A05-9DE9-218E5B473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840" y="1030320"/>
                <a:ext cx="2089440" cy="35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6A9911CA-13C7-4CB2-936F-EA2B2462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2497E6-3485-4651-B486-6BAB57264037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87B099BB-125C-4410-B6DB-25BA51BA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Agenda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E045CAE-E0DC-4314-BF72-3355D8C4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Time Management: </a:t>
            </a:r>
            <a:r>
              <a:rPr lang="en-US" altLang="en-US" dirty="0">
                <a:solidFill>
                  <a:srgbClr val="00B200"/>
                </a:solidFill>
              </a:rPr>
              <a:t>What</a:t>
            </a:r>
            <a:r>
              <a:rPr lang="en-US" altLang="en-US" dirty="0"/>
              <a:t>? </a:t>
            </a:r>
            <a:r>
              <a:rPr lang="en-US" altLang="en-US" dirty="0">
                <a:solidFill>
                  <a:srgbClr val="CC6600"/>
                </a:solidFill>
              </a:rPr>
              <a:t>Why</a:t>
            </a:r>
            <a:r>
              <a:rPr lang="en-US" altLang="en-US" dirty="0"/>
              <a:t>?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Tracking Your Time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Goal Setting and Structuring Time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Planning for the </a:t>
            </a:r>
            <a:r>
              <a:rPr lang="en-US" altLang="en-US" dirty="0">
                <a:solidFill>
                  <a:srgbClr val="FF0000"/>
                </a:solidFill>
              </a:rPr>
              <a:t>Semester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			the </a:t>
            </a:r>
            <a:r>
              <a:rPr lang="en-US" altLang="en-US" dirty="0">
                <a:solidFill>
                  <a:srgbClr val="703DFF"/>
                </a:solidFill>
              </a:rPr>
              <a:t>Week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/>
              <a:t>				the </a:t>
            </a:r>
            <a:r>
              <a:rPr lang="en-US" altLang="en-US" dirty="0">
                <a:solidFill>
                  <a:srgbClr val="FFB800"/>
                </a:solidFill>
              </a:rPr>
              <a:t>Day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 dirty="0"/>
              <a:t>Stress Reduction Tips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0D6CB-0B8E-4B82-9BF4-84E40C77B911}"/>
                  </a:ext>
                </a:extLst>
              </p14:cNvPr>
              <p14:cNvContentPartPr/>
              <p14:nvPr/>
            </p14:nvContentPartPr>
            <p14:xfrm>
              <a:off x="6795720" y="2357640"/>
              <a:ext cx="1498680" cy="14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0D6CB-0B8E-4B82-9BF4-84E40C77B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6360" y="2348280"/>
                <a:ext cx="1517400" cy="16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36123B20-7033-444F-BE4E-7E747C1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449C8B-F8D8-4B95-97F8-C663EC9CED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632CE88-A371-4536-B5F1-28C9C614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80E66E28-29AB-4268-B12E-6844BDCF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64B78CE-5E5A-472B-9BB4-7A9D07F78790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579F5602-527C-4A6E-90C6-166C7ADA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Time Management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A7CD9FA6-5376-45A0-BAD3-1920297B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Balancing </a:t>
            </a:r>
            <a:r>
              <a:rPr lang="en-US" altLang="en-US">
                <a:solidFill>
                  <a:srgbClr val="00B200"/>
                </a:solidFill>
              </a:rPr>
              <a:t>Academic</a:t>
            </a:r>
            <a:r>
              <a:rPr lang="en-US" altLang="en-US"/>
              <a:t>, </a:t>
            </a:r>
            <a:r>
              <a:rPr lang="en-US" altLang="en-US">
                <a:solidFill>
                  <a:srgbClr val="CC6600"/>
                </a:solidFill>
              </a:rPr>
              <a:t>Family</a:t>
            </a:r>
            <a:r>
              <a:rPr lang="en-US" altLang="en-US"/>
              <a:t> &amp; </a:t>
            </a:r>
            <a:r>
              <a:rPr lang="en-US" altLang="en-US">
                <a:solidFill>
                  <a:srgbClr val="2B1A92"/>
                </a:solidFill>
              </a:rPr>
              <a:t>Social Life</a:t>
            </a:r>
            <a:r>
              <a:rPr lang="en-US" altLang="en-US"/>
              <a:t>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Less </a:t>
            </a:r>
            <a:r>
              <a:rPr lang="en-US" altLang="en-US">
                <a:solidFill>
                  <a:srgbClr val="FF0000"/>
                </a:solidFill>
              </a:rPr>
              <a:t>in-class</a:t>
            </a:r>
            <a:r>
              <a:rPr lang="en-US" altLang="en-US"/>
              <a:t> time and more </a:t>
            </a:r>
            <a:r>
              <a:rPr lang="en-US" altLang="en-US">
                <a:solidFill>
                  <a:srgbClr val="FFB800"/>
                </a:solidFill>
              </a:rPr>
              <a:t>outside work</a:t>
            </a:r>
            <a:r>
              <a:rPr lang="en-US" altLang="en-US"/>
              <a:t> related to class work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To complete all tasks on time with minimum personal stress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7A6B52-60E2-4069-82D8-0D158B952EC7}"/>
                  </a:ext>
                </a:extLst>
              </p14:cNvPr>
              <p14:cNvContentPartPr/>
              <p14:nvPr/>
            </p14:nvContentPartPr>
            <p14:xfrm>
              <a:off x="1765800" y="2378520"/>
              <a:ext cx="7067160" cy="269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7A6B52-60E2-4069-82D8-0D158B95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440" y="2369160"/>
                <a:ext cx="7085880" cy="270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2A4416FB-4E98-41DB-A6C9-0C416E83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01B693D-F4A3-4D66-91A9-A75C4F1D336A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0FFD0B04-F573-478A-BBA9-1FEC56B7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Advantageous of Time Management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9309B360-5E6E-44D5-BAC9-19BB73CD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gain time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motivates and initiates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avoidance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promotes review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eliminates cramming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anxiety </a:t>
            </a:r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0E2E6E-3A82-4855-A098-5E20CD05706D}"/>
                  </a:ext>
                </a:extLst>
              </p14:cNvPr>
              <p14:cNvContentPartPr/>
              <p14:nvPr/>
            </p14:nvContentPartPr>
            <p14:xfrm>
              <a:off x="4490640" y="2103480"/>
              <a:ext cx="3509640" cy="330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0E2E6E-3A82-4855-A098-5E20CD057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280" y="2094120"/>
                <a:ext cx="3528360" cy="332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8B66B09B-A190-4E3E-BE37-E6BECE7D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B65BC7-5BE2-4892-86B9-D63FA6D084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690FBB2-C76F-4DA4-989C-CBF40959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3213"/>
            <a:ext cx="68707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Task 1: Track Your Time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148FCFA3-4FFF-4B38-9C37-B64BC95C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of sleep each night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grooming hours per day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for meals/snacks per day - include preparation time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Total travel time weekdays		__ X 5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Total travel time weekends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per week for regularly scheduled functions (clubs, prayers, get-togethers, etc.)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per day for chores, errands, extra grooming, etc.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of work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hours in class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Number of average hours per week socializing, dates, etc. 		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b="1" dirty="0"/>
              <a:t>Now add up the totals:		</a:t>
            </a:r>
            <a:r>
              <a:rPr lang="en-US" altLang="en-US" sz="1800" dirty="0"/>
              <a:t>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dirty="0"/>
              <a:t>Subtract the above number from 168: 	168 - ___ = ____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D86A70-8A34-4ECC-9465-8E3005E31CF9}"/>
                  </a:ext>
                </a:extLst>
              </p14:cNvPr>
              <p14:cNvContentPartPr/>
              <p14:nvPr/>
            </p14:nvContentPartPr>
            <p14:xfrm>
              <a:off x="419760" y="137880"/>
              <a:ext cx="9151920" cy="584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D86A70-8A34-4ECC-9465-8E3005E31C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0" y="128520"/>
                <a:ext cx="9170640" cy="586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8B66B09B-A190-4E3E-BE37-E6BECE7D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B65BC7-5BE2-4892-86B9-D63FA6D084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690FBB2-C76F-4DA4-989C-CBF40959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3213"/>
            <a:ext cx="68707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Task 1: Track Your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AB8A9-CEE5-4B7C-8A5D-255BA4CF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5373302" cy="304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70D85-73F4-46C0-A652-C591760F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126053"/>
            <a:ext cx="6230399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A251-7308-4518-9D75-C7CA66AE9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095516"/>
            <a:ext cx="6491288" cy="3204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280E50-60AF-463A-9EC5-209F7B769004}"/>
                  </a:ext>
                </a:extLst>
              </p14:cNvPr>
              <p14:cNvContentPartPr/>
              <p14:nvPr/>
            </p14:nvContentPartPr>
            <p14:xfrm>
              <a:off x="328320" y="122400"/>
              <a:ext cx="10232640" cy="551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280E50-60AF-463A-9EC5-209F7B7690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960" y="113040"/>
                <a:ext cx="10251360" cy="55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721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DBBEF5C-FF6C-48D2-B141-65CBD378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Motivation: Goal Setting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BD854CB-738A-4651-A9B1-87CED5A38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i="1"/>
              <a:t>If you don’t know where you’re going you’ll end up somewhere else anonymous.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To be motivated, you need to have </a:t>
            </a:r>
            <a:r>
              <a:rPr lang="en-US" altLang="en-US" sz="2800">
                <a:solidFill>
                  <a:srgbClr val="2B1A92"/>
                </a:solidFill>
              </a:rPr>
              <a:t>a goal</a:t>
            </a:r>
          </a:p>
          <a:p>
            <a:pPr eaLnBrk="1" hangingPunct="1"/>
            <a:r>
              <a:rPr lang="en-US" altLang="en-US" sz="2800"/>
              <a:t>No one else can force you to become motivated; it has to come from </a:t>
            </a:r>
            <a:r>
              <a:rPr lang="en-US" altLang="en-US" sz="2800" b="1"/>
              <a:t>you</a:t>
            </a:r>
          </a:p>
          <a:p>
            <a:pPr eaLnBrk="1" hangingPunct="1"/>
            <a:r>
              <a:rPr lang="en-US" altLang="en-US" sz="2800"/>
              <a:t>Goals can be </a:t>
            </a:r>
            <a:r>
              <a:rPr lang="en-US" altLang="en-US" sz="2800">
                <a:solidFill>
                  <a:srgbClr val="00B050"/>
                </a:solidFill>
              </a:rPr>
              <a:t>long-term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FF0000"/>
                </a:solidFill>
              </a:rPr>
              <a:t>medium-term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7030A0"/>
                </a:solidFill>
              </a:rPr>
              <a:t>short-term</a:t>
            </a:r>
            <a:r>
              <a:rPr lang="en-US" altLang="en-US" sz="280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E56CE1-8D02-4304-8F99-42288D892C30}"/>
                  </a:ext>
                </a:extLst>
              </p14:cNvPr>
              <p14:cNvContentPartPr/>
              <p14:nvPr/>
            </p14:nvContentPartPr>
            <p14:xfrm>
              <a:off x="9237600" y="2260080"/>
              <a:ext cx="2186280" cy="164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E56CE1-8D02-4304-8F99-42288D892C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8240" y="2250720"/>
                <a:ext cx="2205000" cy="166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25EBC39-5AB6-4BFF-96D6-D11D1D60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Getting Better Grades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9A13D54-D55A-4A10-84AD-BDFD469C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Grades tell “to what extent you achieved the knowledge and skills required” to be a graduate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GPA/Average reflects your academic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Good GPA/Average and soft skills make you a better graduate</a:t>
            </a:r>
            <a:endParaRPr lang="en-US" altLang="en-US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7906DB-C662-4DF0-88E2-9DF09FF8AD49}"/>
                  </a:ext>
                </a:extLst>
              </p14:cNvPr>
              <p14:cNvContentPartPr/>
              <p14:nvPr/>
            </p14:nvContentPartPr>
            <p14:xfrm>
              <a:off x="2652840" y="1666800"/>
              <a:ext cx="7306200" cy="343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7906DB-C662-4DF0-88E2-9DF09FF8A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3480" y="1657440"/>
                <a:ext cx="7324920" cy="34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3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>
            <a:extLst>
              <a:ext uri="{FF2B5EF4-FFF2-40B4-BE49-F238E27FC236}">
                <a16:creationId xmlns:a16="http://schemas.microsoft.com/office/drawing/2014/main" id="{3014D878-F6BA-4ED8-822F-5B7C9461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4965237-9BAB-4926-A6C4-EC4AB6F526D1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A9952BC5-7CC8-4DAA-8283-F27200A8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Day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493EE0C8-EB22-4D6E-B08A-BADAAE8B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</a:t>
            </a:r>
            <a:r>
              <a:rPr lang="en-US" altLang="en-US" sz="2800">
                <a:solidFill>
                  <a:srgbClr val="00B200"/>
                </a:solidFill>
              </a:rPr>
              <a:t>to-do list</a:t>
            </a:r>
            <a:r>
              <a:rPr lang="en-US" altLang="en-US" sz="2800"/>
              <a:t> for each day the night before or during breakfast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Include </a:t>
            </a:r>
            <a:r>
              <a:rPr lang="en-US" altLang="en-US" sz="2800">
                <a:solidFill>
                  <a:srgbClr val="703DFF"/>
                </a:solidFill>
              </a:rPr>
              <a:t>everything</a:t>
            </a:r>
            <a:r>
              <a:rPr lang="en-US" altLang="en-US" sz="2800"/>
              <a:t> that needs to be done on the list, including homework, class assignments, shopping, laundry and even partying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800">
                <a:solidFill>
                  <a:srgbClr val="CC6600"/>
                </a:solidFill>
              </a:rPr>
              <a:t>Prioritize</a:t>
            </a:r>
            <a:r>
              <a:rPr lang="en-US" altLang="en-US" sz="2800"/>
              <a:t> items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When you have completed one of the tasks on your list, </a:t>
            </a:r>
            <a:r>
              <a:rPr lang="en-US" altLang="en-US" sz="2800">
                <a:solidFill>
                  <a:srgbClr val="FF0000"/>
                </a:solidFill>
              </a:rPr>
              <a:t>cross it off</a:t>
            </a:r>
            <a:r>
              <a:rPr lang="en-US" altLang="en-US" sz="280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B517F9-63EA-4DCB-A73E-2EE962860700}"/>
                  </a:ext>
                </a:extLst>
              </p14:cNvPr>
              <p14:cNvContentPartPr/>
              <p14:nvPr/>
            </p14:nvContentPartPr>
            <p14:xfrm>
              <a:off x="5383800" y="4244760"/>
              <a:ext cx="187200" cy="8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B517F9-63EA-4DCB-A73E-2EE962860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440" y="4235400"/>
                <a:ext cx="20592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86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36026</TotalTime>
  <Words>941</Words>
  <Application>Microsoft Office PowerPoint</Application>
  <PresentationFormat>Widescreen</PresentationFormat>
  <Paragraphs>145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Comic Sans MS</vt:lpstr>
      <vt:lpstr>Times New Roman</vt:lpstr>
      <vt:lpstr>Crayons</vt:lpstr>
      <vt:lpstr>Time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Motivation: Goal Setting</vt:lpstr>
      <vt:lpstr>Example: Getting Better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PDP, Reflective Practice &amp; Learning</dc:title>
  <dc:subject>Learning and Study Skills</dc:subject>
  <dc:creator>Dr. Koliya Pulasinghe</dc:creator>
  <cp:lastModifiedBy>Koliya Pulasinghe</cp:lastModifiedBy>
  <cp:revision>52</cp:revision>
  <dcterms:created xsi:type="dcterms:W3CDTF">2008-12-09T16:18:53Z</dcterms:created>
  <dcterms:modified xsi:type="dcterms:W3CDTF">2021-09-08T07:59:08Z</dcterms:modified>
</cp:coreProperties>
</file>