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80" r:id="rId3"/>
    <p:sldId id="257" r:id="rId4"/>
    <p:sldId id="258" r:id="rId5"/>
    <p:sldId id="259" r:id="rId6"/>
    <p:sldId id="273" r:id="rId7"/>
    <p:sldId id="260" r:id="rId8"/>
    <p:sldId id="274" r:id="rId9"/>
    <p:sldId id="261" r:id="rId10"/>
    <p:sldId id="275" r:id="rId11"/>
    <p:sldId id="276" r:id="rId12"/>
    <p:sldId id="277" r:id="rId13"/>
    <p:sldId id="278" r:id="rId14"/>
    <p:sldId id="26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7:45:22.32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7738 1581 39 0,'0'0'54'0,"0"0"-2"0,0 0-1 0,0 0-1 16,5-1 6-16,-5 1-4 0,0 0-7 0,0 0 2 16,0 0-9-16,0 0 2 0,0 0-1 15,0 0-6-15,0 0-7 0,0 0-4 0,0 0 6 16,0-4 4-16,0 4-14 0,0 0 4 0,0 0 8 0,0 0-18 0,0 0 11 15,0 0-19-15,0 0 16 0,0 0-3 0,0 0 0 16,0 0 4-16,0-5-16 0,0 5 8 0,0 0-3 16,0 0-6-16,0 0 5 0,0 0 1 0,0 0-6 15,0 0 5-15,0-7 1 0,0 7 2 0,-2-2 0 16,2 2 2-16,-3-6-4 0,3 6 12 0,0 0-13 16,0 0 11-16,0 0-10 15,0 0 5-15,0 0-9 0,0 0-1 0,0 0 3 16,0 0 7-16,0 0-12 0,0 0 17 0,0 0-14 15,0-4-4-15,0 4 6 0,0 0 6 0,0 0-6 16,0 0-1-16,0 0 7 0,0 0-9 16,0 0 11-16,0 0 2 0,0 0-6 0,0 0 4 0,0 0-7 15,0 0 1-15,-4-2 0 0,4 2 13 0,0 0-17 16,0 0-3-16,0 0 0 0,0 0 6 0,0 0-9 0,0 0 7 16,0 0-1-16,0 0-4 0,0 0 3 0,0 0 1 15,0 0-3-15,0-4-5 0,0 4 6 0,0 0-1 0,0 0-2 16,0 0-1-16,0 0 0 0,0 0 2 0,0 0 9 15,0 0-11-15,-5-3 5 0,5 3-8 16,0 0 0-16,0 0 8 0,0 0-9 0,-9 0 4 16,9 0 0-16,0 0-8 0,0 0 3 0,-4-2 12 0,4 2-1 0,0 0 5 15,0 0 5-15,-3-3-3 0,3 3-1 0,0 0 0 16,0 0-2-16,0 0-4 0,0 0 5 0,0 0-6 16,0 0 4-16,0 0-4 0,0 0 0 0,0 0 4 15,0 0-6-15,0 0 0 0,0 0-3 0,0 0 3 16,0 0 3-16,0 0 7 0,0 0-8 0,0 0 5 15,0 0-3-15,0 0 2 16,-8 0-1-16,8 0-6 0,0 0 4 0,0 0-2 16,-9 2-3-16,9-2 1 0,-9 1 2 0,9-1-5 15,-6 2-1-15,0 1-3 0,1-1 8 0,-2 1 1 16,-1 1-3-16,2-3-2 0,-6 3 2 16,6-1 6-16,-6-2-3 0,3 4 1 0,-2-3-5 0,-1 0 3 15,2 2-4-15,-3-1 1 0,3-2 1 0,-4 2 1 16,2-1 1-16,2 2 3 0,-2-3-3 0,-1 4 2 0,4-3 0 15,-1 1-4-15,2-2 3 0,-2 0 0 0,1 2-1 16,1-1-6-16,3 3 3 0,0-5 3 0,0 0 0 0,0 2-6 16,5-2 5-16,-8 5-1 0,4-3-3 0,4-2 1 15,-5 5-1-15,1-5-1 0,4 0 6 16,0 0-7-16,0 0 3 0,-4 3 5 0,4-3-9 16,-3 2 10-16,3-2-2 15,0 0 5-15,-4 3-4 0,4-3 0 0,0 0-1 16,-4 4 6-16,4-4-8 0,-4 5 7 0,0-4-6 15,4-1-3-15,-5 4 8 0,5-4-7 0,0 0 4 16,-5 1-8-16,5-1 7 0,-5 3 3 0,5-3-4 16,0 0-5-16,-3 3 4 0,3-3-3 0,0 0 2 15,0 0-1-15,-2 3 5 0,2-3-1 0,0 0 1 16,-3 3 5-16,3-3-5 0,0 0 6 0,0 0 0 0,0 0 5 0,0 0-1 16,0 0 0-16,0 0 4 0,0 0-1 0,0 0 2 15,0 0-2-15,0 0-3 0,0 0 3 0,0 0 1 16,0 0-8-16,0 0 1 0,0 0 0 0,0 0-1 15,0 0 0-15,0 0 1 0,0 0-2 0,0 0 0 16,0 0 0-16,0 0-7 0,0 0-1 0,0 0 5 16,0 0-8-16,0 0 5 0,0 0-4 0,0 0 2 0,0 0 3 31,0 0-3-31,0 0-3 0,-4 2 4 0,4-2-4 0,0 0-2 16,0 0 2-16,0 0-1 0,0 0 7 0,0 0-1 0,0 0-2 0,0 0 1 0,0 0-1 15,0 0-5-15,0 0 4 0,0 0-1 0,0 0-2 16,0 0 3-16,0 0-3 0,0 0 6 0,0 0-5 31,0 0 1-31,0 0-4 0,0 0 4 0,8 4-1 0,-8-4-2 0,0 0 2 16,0 0 3-16,0 0-4 0,1 5-1 0,-1-5 4 15,0 0 2-15,0 0-5 0,3 1 3 0,-3-1 1 16,0 0-1-16,0 0-2 0,5 4 3 0,-5-4 0 16,0 0-3-16,4 2-1 0,-4-2 0 0,0 0 3 15,1 3-3-15,-1-3-2 0,5 2 7 0,-2 1 0 16,-3-3 4-16,6 5-5 0,-3-2 1 0,-2-1-3 0,4 2 5 0,-1-1-8 15,-3 0 3-15,3 1-5 0,0-2 6 0,1 3 1 16,-2-1-2-16,0 0 0 0,0-1 2 0,1 1-4 16,-2-2 6-16,2 1-6 0,0 1 2 0,-3 1 1 15,2-2-1-15,-1 1-3 0,1 1 8 0,-1-1-4 16,2 1 1-16,1 0 0 0,0 2 4 0,-1-3-5 16,1 0 1-16,-1 2 1 15,0 0-1-15,-1-3-2 0,2 2-1 0,-3-2 5 16,-1 1-3-16,1-1-2 0,0-2 5 0,0 3 0 15,-2-4-4-15,4 4 4 0,-4-4-4 0,2 3 1 16,-2-3 2-16,4 3-6 0,-4-3 7 0,0 0 2 16,0 0 0-16,3 4-3 0,-3-4 1 0,0 0 9 15,0 0 0-15,0 0 1 0,0 0 0 0,0 0-1 16,0 0 3-16,0 0-1 0,0 0-5 0,0 0-2 0,5 0 3 0,-5 0-2 16,0 0-2-16,0 0 3 0,0 0-8 15,0 0 1-15,0 0 0 0,0 0-1 0,0 0 0 16,0 0-2-16,0 0 2 0,0 0-3 0,0 0 1 15,0 0 2-15,0 0-1 0,0 0 4 0,0 0 0 0,0 0 1 16,0 0-3-16,0 0-1 0,0 0-5 0,5 2 1 16,-5-2 6-1,0 0-4-15,0 0 3 0,0 0 0 0,0 0-1 16,0 0-3-16,0 0 3 0,0 0 1 0,0 0-2 16,0 0 1-16,0 0-4 0,0 0 2 0,0 0 2 15,0 0-3-15,0 0-3 0,0 0 9 0,0 0-5 0,0 0 0 16,0 0 3-16,0 0-1 0,0 0 1 0,0 0-1 15,0 0 1-15,0 0 2 0,0 0-1 0,0 0 3 16,0 0 0-16,0 0-1 0,0 0 5 0,0 0 2 0,0 0-6 16,0 0 5-16,0 0 1 0,0 0-4 0,0 0 2 15,0 0-3-15,0 0 4 0,0 0-5 0,3-7-3 16,0 4 2-16,2-1-2 0,-1 1 3 0,1 0-6 16,0-4 1-16,5 3 3 0,-1-3-3 0,2 0 3 15,-1-1 6-15,0 3-9 0,2-2-2 0,-1 1 1 16,2 0-2-16,-3 0 1 0,0 2 4 0,-3-1-2 0,-1 3 1 0,0-1-4 15,-2-2-2-15,3 3 7 0,-5 0-3 0,2-1 2 16,0 1-4-16,-1-1 6 0,-1 0-3 0,-2 3 3 16,0 0-2-16,6-4-3 0,-6 4 2 15,3-2 2-15,-3 2-2 0,0 0-4 0,0 0 2 0,5 0 2 16,-5 0-3-16,0 0 0 0,0 0 5 0,0 0-2 16,0 0 1-1,0 0-5-15,0 0 6 0,3-3-6 0,-3 3 3 16,0 0-2-16,0 0 7 0,0 0-3 0,0 0 0 15,2-2 2-15,-2 2-6 0,0 0 6 0,0 0-4 16,0 0 1-16,0 0-1 0,0 0 2 0,0 0 0 0,0 0-1 16,0 0 3-16,0 0 2 0,0 0 3 15,0 0 1-15,0 0 1 0,0 0 0 0,0 0 9 16,0 0-3-16,0 0-3 0,0 0 3 0,0 0-3 0,0 0 5 0,0 0-5 16,0 0 5-16,-8-5 1 0,8 5-1 0,0 0-6 15,-3-5-2-15,3 5 3 0,-3-2-5 0,3 2 0 16,-4-7 1-16,1 5-2 0,3 2-3 0,-3-6 5 15,0 2-7-15,1 1 1 0,-2-2-2 0,0 2 0 16,0-1-2-16,0-3 0 0,-2 2 0 0,2 1-2 16,-1-2 7-1,0 1-6-15,0 0 1 0,0 1 3 0,0 1 1 16,1-2-5-16,-1 1 0 0,0 0 4 0,2 2 2 16,-1-3-3-16,-1 4-2 0,5 1-5 0,-5-4 5 0,5 4-4 15,-5-1 1-15,5 1-4 0,0 0 4 0,0 0-4 16,-4-5-5-16,4 5 2 0,0 0-12 0,0 0 1 15,-4 0 0-15,4 0 3 0,0 0-4 16,0 0 6-16,0 0-10 0,0 0 3 0,0 0-3 0,0 0-4 0,0 0-4 16,0 0-2-16,0 0-4 0,0 0-11 0,0 0-10 15,-2 6-10-15,2-6-27 0,0 0-25 0,0 0-15 16,-3 5-26-16,2 0-103 0,1-5-288 0,-9 3 127 16</inkml:trace>
  <inkml:trace contextRef="#ctx0" brushRef="#br0" timeOffset="-92254.07">5198 4609 96 0,'-4'-3'151'0,"3"-1"-10"0,-2 1-9 0,3 3-8 0,-4-7-18 16,3 4-9-16,-3-1-5 0,4 4-12 0,-1-6-1 15,-2 4-5-15,3 2-3 0,-2-4-8 0,2 4-2 16,0 0-4-16,-4-2-9 0,4 2-1 0,0 0-1 16,-3-4-3-16,3 4 3 0,0 0-3 0,0 0 3 15,0 0 3-15,-1-3-3 0,1 3 0 16,0 0 4-16,0 0-3 0,0 0 2 0,0 0 2 0,0 0-3 15,0 0-4-15,0 0-2 0,0 0-7 0,0 0-8 16,0 0 4-16,0 0-2 0,0 0-7 0,0 0-7 16,0 0-1-16,0 0 2 0,0 0-2 0,0 0-2 15,0 0 0-15,0 11-2 0,1-6-2 0,2-1 1 16,-3-4-2-16,6 5-2 0,-6-1 0 0,4 2 0 16,1-2 0-16,-1 0-1 0,4 0-1 0,-3 1 3 15,5 0 2-15,-1-1-1 0,4 4 1 0,3-1-4 16,2 0 3-16,-1-2-1 0,2 2-1 0,-2 0-1 15,3-2-4-15,-3 5 5 0,-1-3-2 0,2 3 4 16,-6-3-1-16,-2-1-6 0,0 1 0 0,-2-2 3 16,-3 1-3-16,0 0 5 0,-1 0-3 0,1-1 0 0,-3 0 3 15,1-2-4-15,-2 2 5 0,2-1-2 0,-3-1-4 16,0 1 7-16,3 0-6 0,-3-4 6 16,1 4-5-16,-1-2-2 0,1 2-1 0,-1-4 5 0,3 3-5 15,-3-3 0-15,1 4-3 0,-1-4 1 0,0 0 3 16,0 0 0-16,0 0 0 0,0 0 1 0,0 4 1 15,0-4 4-15,0 0 1 0,0 0-3 0,0 0 0 16,0 0 0-16,0 0 1 0,0 0 0 0,0 0-3 16,0 0 1-16,0 0-4 0,-5 2 3 0,5-2-1 15,-5 4-1-15,2-3 0 0,-1 4-2 0,-2-3 3 16,1 7 0-16,-3-3-3 0,-1 4 1 0,-1 2 1 16,-3-1 1-16,3 3-2 0,-4-1-1 0,1 2 4 15,-1-1-2-15,3 3-2 0,-3-2 3 0,2-1-1 16,-2 2 0-16,1 0 3 0,0-1-4 0,1-1 0 15,0 0 1-15,2-2-2 0,0-2 2 0,-2 3 2 16,3-4-2-16,2 1-1 0,-2-2 3 0,2 0 0 16,1-1-1-16,-3 3-2 0,4-5 1 0,-3 4 1 15,0-3 1-15,2-2-3 0,1 5 4 0,-3-4-2 0,3 4 3 16,-1-4-4-16,-2-1 0 0,3 4 1 16,0-3 2-16,0 1 0 0,1 0-3 0,-1 0 4 15,-1-3-1-15,3 0 1 0,-1-1-1 0,2 2 6 0,-1-1 2 16,3-3 4-16,-4 2 5 0,4-2 4 0,0 0-3 15,0 0 2-15,-4 3-2 0,4-3-2 0,-1 3-2 16,1-3-2-16,0 0-1 0,0 0-12 16,0 0-21-16,0 0-21 0,-3 4-34 0,3-4-32 0,0 0-39 15,0 0-41-15,0 0-36 0,0 0-131 0,0 0-381 16,0 0 169-16</inkml:trace>
  <inkml:trace contextRef="#ctx0" brushRef="#br0" timeOffset="-90535.07">5702 4671 78 0,'0'0'134'0,"0"0"-10"0,0 0-14 16,0 0-7-16,0 0-3 0,0 0-9 0,0 0-1 15,6 0-9-15,-6 0 2 0,0 0-2 0,0 0-7 16,0 0 11-16,0 0 0 0,0 0-5 0,0 0-3 16,0 0-12-16,0 0-6 0,0 0-2 0,0 0-8 15,0 0-4-15,0 0-3 0,-12-5-5 0,12 5-6 16,-7-5-3-16,7 5-2 0,-7 0-1 0,7 0-6 0,-5-2 4 15,5 2-4-15,-4-4-2 0,4 4 0 0,0 0 6 16,-4-3 2-16,4 3 3 0,-5-1 9 16,5 1 8-16,0 0 2 0,-1-4 1 0,1 4-1 0,0-5-5 15,0 5-3-15,0-8-6 0,1 7-3 0,-1-4 2 16,4 1-6-16,-4 4-1 0,2-5-5 0,0-1-1 16,-1 4-5-16,3-1 3 0,1 1-6 0,-1-2-2 15,1 3 1-15,1-1-1 0,2-1-4 0,0 3 1 16,4-1-2-16,-1 2-1 0,-1-2-1 0,3 2-2 15,-3-1-2-15,0 3 1 0,0 0-6 0,2-1 0 16,-3 2 0-16,-2-1-3 0,1-1-1 0,0 1-6 16,-3 1 6-16,1 1 0 0,-2-2 1 0,1 4 2 15,-1 0 0-15,0 2 3 0,-1-1-6 0,-1 0 5 0,-2 0 1 16,0 5-1-16,0-4 3 0,-1 1 2 16,1 1-2-16,0 0-1 0,-4-1 1 0,3 2 0 15,-3-2 2-15,1 3-2 0,-2-3-1 0,1 2 2 16,-2 3 1-16,1-2 2 0,-3-1-3 0,3-1 3 0,-3-1-4 15,6 1 4-15,-6-4 1 0,0 4-1 0,3-1-2 16,0 0 1-16,-4-3 5 0,0 1-4 0,4-1 5 16,-1-3 3-16,-2 0 1 0,3 0 4 0,0-2 0 15,1 1 0-15,2-1 5 0,-1 2-1 0,3-4 1 16,-8 2 2-16,8-2 3 0,-3 1 1 0,3-1 1 16,0 0-4-16,0 0 3 0,-3 3 1 0,3-3 4 15,0 0 2-15,0 0-1 0,0 0 5 0,0 0-3 16,0 0 5-16,0 0 2 0,0 0-3 0,0 0-3 15,0 0-8-15,0 0 0 0,0 0-6 0,9-10 0 16,-9 10-6-16,2-2 3 0,-2 2-5 0,9-3-3 16,2 1 4-16,-5 2-5 0,7-2-1 0,-3 1 1 0,4 1 0 15,-1 0-2-15,-3 0-2 0,4 1 1 0,-1 1-3 16,1-1 1-16,-2 0 5 0,0 2-3 16,1 1-2-16,-3 1-12 0,-1 0-4 0,-1-3-2 15,0 4 1-15,-5-2-5 0,3-1-2 0,-3 2-4 16,0 1-3-16,-1-3 3 0,1 0-6 0,-3 3-14 0,0-1-14 15,0-5-19-15,-4 5-17 0,3 1-25 0,-1-4-26 16,2-2-27-16,0 0-50 0,-4 3-146 0,4-3-400 16,0 0 177-16</inkml:trace>
  <inkml:trace contextRef="#ctx0" brushRef="#br0" timeOffset="-90206.07">6142 5041 12 0,'0'0'281'0,"-1"4"-23"0,1-4-20 16,0 0-24-16,0 0-24 0,0 0-19 0,0 0-20 15,0 0-13-15,0 0-18 0,0 0-10 0,0 0-12 0,0 0-13 16,2 4-7-16,-2-4-8 0,0 0-9 16,0 0-1-16,0 0-9 0,0 0-7 0,0 0-1 15,0 0-5-15,0 0 1 0,0 0-7 0,0 0 0 0,0 0-8 16,0 0-1-16,0 0-1 0,0 0-2 0,0 0-7 16,0 0-15-16,0 0-22 0,0 0-35 0,-5 2-45 15,5-2-47-15,0 0-75 0,0 0-133 16,0 0-388-16,0 0 172 0</inkml:trace>
  <inkml:trace contextRef="#ctx0" brushRef="#br0" timeOffset="-89462.07">6281 4774 141 0,'0'0'174'15,"-1"-5"-15"-15,1 5-8 0,0-6-7 16,0 6-5-16,0 0-5 0,0 0-8 0,0-4-7 15,0 4 0-15,0-3-9 0,0 3-6 0,0-5-6 0,0 5 0 16,0 0-10-16,0 0 3 0,0-5-6 0,0 5-1 16,0 0-3-16,0 0-1 0,0-4 3 0,0 4-5 15,0 0-1-15,0 0-1 0,0 0-3 0,0 0 0 16,0 0-7-16,0 0-3 0,0 0-4 0,-1-5-6 16,1 5-4-16,0 0-5 0,0 0-6 0,0 0-4 15,0 0-1-15,0 0-5 0,0 0-3 16,1-3-5-16,-1 3-1 0,0 0-2 0,0 0-4 0,0 0 2 15,0 0-3-15,4-3 2 0,-4 3-7 0,0 0 4 16,0 0-1-16,0-6-3 0,0 6 4 0,0 0-3 16,0 0 0-16,0 0-3 0,0 0 1 0,0 0 0 15,0 0-4-15,0 0 2 0,0 0-5 0,0 0 1 16,-3-3-3-16,3 3 1 0,0 0 0 0,0 0 0 16,0 0 0-16,0 0 1 0,0 0 1 0,0 0-2 15,3 12 2-15,-3-12-3 0,1 6 1 0,-1-3 1 16,3 0-1-16,-3 3 0 0,0 0 1 0,0-1-2 15,1 1 3-15,-1 0 0 0,0 1-1 0,0 2 2 16,0-3-1-16,0 4 0 0,4-1 0 0,-3-1 2 0,3 4-3 16,0-2 1-16,1 0-4 0,-1 1 0 0,1-3 1 15,3 1-3-15,0-1-2 0,0 1-2 16,0-1-5-16,2 1-6 0,1-2-3 0,-2 1-4 16,0 1-1-16,2-2 3 0,-4 1 1 0,1-2 3 15,-3 2 0-15,0-3 1 0,0 3 4 0,-4-1 7 16,2-3 0-16,-2 3 0 0,-2-2 4 0,1 2 8 0,-4-3 0 15,4 2 3-15,-4-1 5 0,3 0-3 0,-3-2 0 16,3 2 2-16,1-1-2 0,-4-1-3 0,3 1 3 16,-2 0 0-16,0-2 0 0,1 2-1 0,-2-1-1 15,1 0-1-15,-1 1-1 0,-1 1 0 0,1-1 0 16,-1 1-9-16,-2-1-10 0,2 0-17 0,0 0-19 16,-5 1-23-16,4 0-30 0,0-1-39 0,2 1-34 15,-1-3-38-15,0-1-184 0,2-1-432 0,3 0 191 16</inkml:trace>
  <inkml:trace contextRef="#ctx0" brushRef="#br0" timeOffset="-89217.07">6339 4807 115 0,'10'-6'260'0,"3"-3"-21"0,-2 3-23 15,1 0-24-15,1 0-16 0,-2 1-20 0,-1 2-16 0,3 0-16 16,-6 1-23-16,2-2-29 0,-2 3-22 0,-1-1-39 16,2 1-39-16,-3 1-43 0,-5 0-45 0,10 1-158 15,-10-1-295-15,0 0 131 0</inkml:trace>
  <inkml:trace contextRef="#ctx0" brushRef="#br0" timeOffset="-88261">6749 4949 77 0,'0'0'116'0,"0"0"-9"0,0 0-10 0,0 0-3 0,0 0-4 16,0 0-7-16,-2 2-5 0,2-2 1 16,0 0-12-16,0 0-1 0,0 0 0 0,0 0-3 15,0 0-2-15,0 0 0 0,0 0 0 0,0 0-4 16,0 0 0-16,0 0-4 0,0 0 0 0,0 0-7 15,0 0-2-15,0 0-10 0,0 0 8 0,0 0-10 16,0 0 3-16,0 0 0 0,0 0-4 0,0 0 0 0,0 0-6 16,0 0 6-16,6 6 0 0,-1-6 0 0,-5 0 2 15,5 2 3-15,1-2 2 0,-6 0 0 0,13 0-1 16,-4-2-3-16,1 4 1 0,2-4-5 0,3 2-1 16,-2 0 2-16,6 0-3 0,2-3-2 0,-1 3-3 15,-1 0-2-15,11 0-5 0,-10-1 2 0,11 2-3 16,-3-2-5-16,-1 2-4 0,-6-1-9 0,8 0-8 15,-5 0-14-15,-4 0 9 0,2 0-8 0,0 3 3 16,-5-3-3-16,2-3 10 0,-4 3-3 0,-4 3 4 16,0-3 0-16,-3 0 0 0,0 0 4 0,-4 0-3 0,-4 0 5 15,10 0 4-15,-10 0-6 0,10 0 6 16,-6 2-1-16,-4-2 1 0,8 0 2 0,-3 0 0 16,-5 0-1-16,14 0 2 0,-9 0 5 0,0 0-4 15,-5 0-4-15,14 0 3 0,-7 2-2 0,-7-2 4 0,10 0-8 16,-5-2 10-16,-5 2-8 0,9 0 4 0,-9 0 2 15,0 0 3-15,8 0-3 0,-8 0 3 16,5 0 2-16,-5 0-2 0,0 0-10 0,0 0-10 0,2-2-16 16,-2 2-23-16,0 0-27 0,0 0-28 0,0 0-33 15,0 0-154-15,0 0-321 0,0 0 141 0</inkml:trace>
  <inkml:trace contextRef="#ctx0" brushRef="#br0" timeOffset="-87603">7269 4853 110 0,'-8'-1'137'16,"8"1"-10"-16,-7 0-12 0,7 0-14 0,-9 1-9 0,9-1-4 15,-8 2-10-15,8-2-6 0,-6 0-1 0,6 0-6 16,0 0 0-16,-7 1-7 0,7-1 2 0,0 0 3 16,0 0 6-16,-5 1 0 0,5-1 5 0,0 0 6 15,0 0 0-15,0 0 4 0,0 0 0 0,0 0-2 16,0 0 1-16,0 0-4 0,0 0-4 0,0 0-2 15,0 0-9-15,0 0-6 0,0 0-6 0,0 0-4 16,-5 0-5-16,5 0-8 0,0 0 0 0,0 0-4 16,0 0-7-16,0 0-2 0,0 0-2 0,0 0 0 15,0 0-4-15,0 0-2 0,19-2 1 0,-11 2-2 16,-2 1-3-16,2-2 3 0,1 1-8 0,0 0 2 16,-1 1 0-16,-1-1-3 0,2 1 2 0,0 4-6 15,1-3-8-15,-1 1-4 0,1 1-6 0,-2-1-4 16,1 3-6-16,-1-2-3 0,1 1 3 0,-3-2 1 15,3 1 6-15,-2 0 0 0,0-1 1 0,-3 1 2 0,1-2 0 16,-1 0 3-16,-1 0 3 0,-1 1 1 16,1 0 2-16,-3-3-1 0,5 4 7 0,-5-4-4 0,1 2 6 15,-1-2-8-15,0 8 8 0,1-4 1 0,-1-4-2 16,1 5 2-16,-1-1 0 0,0 1-4 0,-1 1 8 16,1-1-4-16,-1 2-6 0,1-2 8 0,0 4-2 15,-5-4 3-15,1 4 3 0,-1-1-2 0,2 2 4 16,-3-1 4-16,-2 1 1 0,1 1-1 0,-1-2 1 15,3 3-2-15,-3 0 3 0,-2-3-5 0,5 0-1 16,-3-1 6-16,3 4-3 0,1-4 3 0,-2-1-5 16,6 0-3-16,-4-2 0 0,4 2 0 0,0-2-1 15,-2-1 0-15,4 2 0 0,-2-3-4 0,0 2-23 16,0-5-21-16,0 4-21 0,0-4-26 0,0 5-31 16,0-5-42-16,0 0-193 0,0 0-384 0,0 0 170 15</inkml:trace>
  <inkml:trace contextRef="#ctx0" brushRef="#br0" timeOffset="-84472">8051 4667 70 0,'-1'-8'153'0,"1"8"-15"16,2-2-12-16,-2 2-17 0,0 0-4 0,2-3-7 15,-2 3-13-15,0 0-6 0,0 0 1 0,0 0-8 16,0 0-3-16,0 0-3 0,1-3 1 0,-1 3-6 16,0 0 0-16,0 0 6 0,0 0-9 0,0 0 5 15,0 0 3-15,0 0-5 0,0 0 1 0,3-2-3 16,-3 2-1-16,0 0-1 0,0 0-7 0,0 0-4 16,0 0-6-16,0 0-3 0,0 0-4 0,0 0-5 15,0 0 1-15,0 0-3 0,0 0-5 0,0 0-1 16,0 0-2-16,0 0-1 0,0 0 3 0,0 0-6 0,2-7-1 15,-2 7-1-15,0 0-4 0,0 0-1 0,0 0-3 16,0 0 1-16,0 0 3 0,0 0-5 16,0 0 3-16,-2 13-3 0,2-7-2 0,0 0 3 0,0-2-1 15,0 3-1-15,2 0 1 0,-2-1 1 0,0 1-3 16,0 1 0-16,1 1 5 0,2 0 0 0,-3 1-4 16,0 1 1-16,1 0-1 0,0 1 2 0,-1-2 6 15,0 0 1-15,-1 3 2 0,2-2 1 0,-1 5-1 16,0-5-1-16,0 3 2 0,2-3-2 0,-2 0 2 15,1 1-1-15,-1 0 4 0,4-3 0 0,0-1-4 16,-4 0 2-16,2-2 0 0,1 1-2 0,-2-2-1 16,0 2-3-16,2-2 2 0,-2 0-1 0,2-2 2 15,-2-1-1-15,0 2 3 0,-1-4 0 0,3 3 1 0,-3-3 0 16,0 0 2-16,1 5-1 0,-1-5 1 16,0 0-4-16,1 3-1 0,-1-3 2 0,0 0-7 15,0 0 3-15,0 0-4 0,3 5-1 0,-3-5 0 16,0 0-2-16,0 0-2 0,0 0 3 0,0 0-2 0,0 0 0 15,0 0 0-15,0 0-3 0,0 0 6 16,2 2-2-16,-2-2 2 0,0 0-3 0,0 0 2 16,0 0 0-16,0 0 0 0,0 0 1 0,0 0-6 0,0 0 4 15,0 0 0-15,0 0-3 0,0 0 2 0,0 0-4 16,0 0 1-16,0 0 0 0,0 0 1 0,0 0-5 16,0 0 5-16,0 0-1 0,0 0 2 0,0 0 0 15,0 0-1-15,-1 5 0 0,1-5-1 0,0 0 2 16,0 0-1-16,0 0 0 0,0 0-1 0,0 0 1 15,0 0 3-15,0 0-1 0,0 0 1 0,0 0-3 16,0 0-2-16,0 0 2 0,0 0 1 0,0 0-2 16,0 0 1-16,0 0 0 0,0 0 0 0,0 0 0 15,0 0 1-15,0 0 2 0,0 0-2 0,0 0 2 16,0 0-6-16,0 0 3 0,0 0 0 0,0 0 2 16,0 0-1-16,0 0 1 0,0 0 0 0,0 0 0 15,0 0-2-15,0 0 2 0,0 0 0 0,1 2 1 16,-1-2-2-16,0 0 2 0,0 0 0 0,0 0-3 0,0 0 3 15,0 0-1-15,0 0-1 0,0 0 1 0,0 0 1 16,0 0 0-16,0 0-1 0,0 0 1 16,0 0-1-16,0 0 0 0,0 0-3 0,0 0 1 0,0 0-4 15,0 0-4-15,0 0-5 0,0 0-9 0,0 0-12 16,0 0-14-16,0 0-32 0,0 0-11 0,0 0-26 16,0 0-37-16,0 0-44 0,0 0-185 0,0 0-412 15,-15-5 182-15</inkml:trace>
  <inkml:trace contextRef="#ctx0" brushRef="#br0" timeOffset="-83332">8270 4681 92 0,'0'0'126'15,"6"-2"-3"-15,-6 2-1 0,2-4 0 0,-2 4-12 16,0 0 3-16,2-4-1 0,-2 4-3 0,0 0 3 16,1-3 2-16,-1 3-8 0,0 0-4 0,1-4 4 0,-1 4-6 15,0 0-4-15,2-5-3 0,-2 5-1 16,0 0-10-16,0 0 1 0,0-4-9 0,0 4-10 15,0 0-6-15,0 0-2 0,0 0-7 0,0 0-4 0,0 0-5 16,0 0-5-16,0 0-4 0,0 0-5 0,0 0-5 16,0 0-1-16,0 0-2 0,0 0-1 0,0 0-3 15,0 0-1-15,0 0-1 0,-3 16 2 0,3-9-4 16,-1 0 3-16,-1 1-5 0,2 2 3 0,-1 0-4 16,0 0 1-16,1 1 2 0,0-2-2 15,1 1 0-15,0 0-1 0,1 0-3 0,-1 0 1 0,-1-1-5 16,1 1 6-16,2 0-2 0,1-1 3 0,-2 0-2 15,1-1 0-15,0 1-1 0,0-1 2 0,-3 0-3 16,3-4-1-16,-1 2 4 0,0 1-7 0,-1-3 6 16,0-1-4-16,0 1 2 0,1 1-2 0,0-1 1 15,0-1 4-15,0 1-3 0,-1 0 0 0,-1 1-1 16,-1-1-2-16,4 0 2 0,-3-4 2 0,0 6-5 0,-2-1 2 16,2-5 0-16,2 3 1 0,-2-3-2 0,2 7 0 15,-2-7 2-15,2 2-1 0,-2-2-2 16,4 4 1-16,-2-2 3 0,-2-2 1 0,8 4-4 0,-5-4 2 15,3 0-2-15,-6 0 3 0,11 0 2 0,-1 0-4 16,-3-3 0-16,3 2-2 0,0-1 2 0,-1 2 0 16,1-4-1-16,0 2 0 0,-2-1-6 0,-3 2-8 15,3-2-7-15,2 0-6 0,-2-2-7 0,0 3-4 16,-2-1-7-16,4-2-10 0,-4 3-6 0,2-3-10 16,-1 3-10-16,0-2-18 0,2-1-11 0,-1-1-10 15,-3 2-22-15,0-2-35 0,0 2-127 0,-2-1-330 16,-2-1 146-16</inkml:trace>
  <inkml:trace contextRef="#ctx0" brushRef="#br0" timeOffset="-82996">8276 4688 123 0,'0'0'186'0,"0"0"-10"16,-5-5-24-16,5 5-7 0,0 0-14 15,0 0-12-15,0 0-14 0,0 0-5 0,0 0-17 0,0 0-5 16,0-4-8-16,0 4-11 0,0 0-4 0,0 0-3 15,7-4-7-15,-3 2-6 0,-4 2-1 0,8-2-2 16,-3-1-8-16,3 1-10 0,3-5 6 0,2 5-5 16,0-1-11-16,0 1-25 0,-1 1-13 0,0 1-15 15,0-2-15-15,0 0-28 0,1 0-27 0,-5 2-37 16,-2 2-79-16,2 0-250 0,-3-2 112 0</inkml:trace>
  <inkml:trace contextRef="#ctx0" brushRef="#br0" timeOffset="-82685">8262 4800 34 0,'0'0'180'0,"-1"1"-12"0,1-1-6 0,0 0-12 0,0 0-8 0,0 0-10 15,0 0-8-15,-3 4-11 0,3-4-5 16,0 0-11-16,0 0-3 0,0 0-7 0,0 0-5 15,0 0-8-15,0 0-7 0,0 0-9 0,0 0-5 0,0 0-5 16,0 0-5-16,0 0-7 0,0 0 1 0,0 0-9 16,0 0-3-16,0 0-1 0,0 0 3 0,0 0 7 15,0 0 15-15,0 0 9 0,0 0 3 0,12 2-7 16,-12-2 5-16,11-2 1 0,-3 1-4 0,2-1-4 16,3 1-6-16,4-3-5 0,-5 2-6 0,1-1-15 15,2 2-14-15,-2 0-24 0,1-1-30 0,1 0-32 16,-1 2-33-16,2-2-24 0,2 0-39 0,-8 2-37 15,4-2-128-15,0 2-367 0,-2 0 163 0</inkml:trace>
  <inkml:trace contextRef="#ctx0" brushRef="#br0" timeOffset="-82124">8631 4737 47 0,'0'0'169'0,"0"0"-10"16,0 0-13-16,0 0-8 0,0 0-5 0,0 0-11 15,-1-3-7-15,1 3-7 0,0 0-5 0,0 0 0 0,0 0 0 16,0 0-6-16,0 0-4 0,0 0-1 15,0-5-4-15,0 5-3 0,0 0-6 0,0 0-3 0,0 0-6 16,-3-4-7-16,3 4-13 0,0 0 3 0,0 0-13 16,0 0 2-16,0 0-15 0,0 0 0 0,0 0-4 15,0 0 0-15,0 0-7 0,0 0 2 0,0 0-6 16,12-2-1-16,-7 0 6 0,1-1-7 0,6 2-3 16,1-2-2-16,-3-1 2 0,9-1-1 0,-6 2-1 15,3-2-4-15,1 3-6 0,-2-4-4 0,2 5-11 16,2-2-11-16,-8 1-3 0,2-1-9 0,-1 2 1 15,-3-3-1-15,2 3-1 0,1-2 3 0,-7 3-2 16,4 0-4-16,-4 0 4 0,-5 0-4 0,9 0 6 16,-9 0 2-16,7 0-9 0,-7 0-8 0,0 0-5 15,7 0-16-15,-7 0-16 0,0 0-18 0,0 0-24 16,0 0-105-16,0 0-259 0,0 0 115 0</inkml:trace>
  <inkml:trace contextRef="#ctx0" brushRef="#br0" timeOffset="-81814">8774 4717 122 0,'0'0'119'0,"0"0"-9"0,0 0-1 0,0 0 0 0,0 5-8 15,0-5-8-15,0 0-6 0,4 6-8 0,-2-3 3 16,-1 0-7-16,0 2-13 0,-2 1-3 0,1 1-1 15,0 2 2-15,0 0-1 0,0 1-5 0,0 2-3 16,0-2 4-16,-1 5 0 0,-1 1 0 0,2-1 0 16,0 1-11-16,2 0 2 0,-1-5 2 0,0 1-10 15,0 1 2-15,1-1-10 0,-1 1 0 0,3-5 1 16,-2 2-3-16,1-1-5 0,-2-3 4 0,2 1-3 16,-1 0 1-16,-1-4-2 0,1 1-1 0,-1 1-3 15,2-3-2-15,-1 1-4 0,-2-3-14 0,0 2-27 16,0-2-31-16,0 0-54 0,0 0-71 0,0 0-125 15,2-12-335-15,-2 8 148 0</inkml:trace>
  <inkml:trace contextRef="#ctx0" brushRef="#br0" timeOffset="-80837">9914 4585 126 0,'0'-6'182'0,"0"6"-15"0,0 0-8 16,0 0-8-16,0-6-12 0,0 6-9 0,0 0-7 16,0 0-5-16,0 0-8 0,0 0-8 0,-5-2-5 15,5 2-8-15,-2-4-3 0,2 4-6 0,0 0 3 16,-3-3 4-16,3 3-6 0,0 0-4 0,-3-4-6 15,3 4-4-15,0 0-8 0,0 0-4 0,-9 0-8 0,9 0-3 16,-7-2-4-16,7 2-5 0,-13 0-5 16,5 2-1-16,-1 0-2 0,-2 1-4 0,1-1-6 15,-3 1 2-15,0 0-1 0,-2 3 4 0,-2 1 3 0,3-1 1 16,-1 1 10-16,-1 1 0 0,1 1 2 0,1 0 4 16,0-1-4-16,1 4-2 0,2-5 2 0,2 2-8 15,1 1 3-15,2-1-1 0,-1 0-6 16,4 4 3-16,-1-1-2 0,1-2-1 0,2 1-5 0,1 0 0 15,1 0-2-15,0 0-3 0,3-1 2 0,0 0-3 16,2-1 0-16,1 1 0 0,2 0 1 0,0-3-1 16,3 0 0-16,0-2-1 0,2 0 0 0,-4 1-3 15,8 0 3-15,-1-4-5 0,-2-1-3 0,3 0 1 16,4-1-13-16,-2 3-17 0,-2-6-28 0,2 1-31 16,-1 0-24-16,-2-1-31 0,5-1-32 0,-8-3-34 15,1 6-33-15,-3-2-190 0,-2-1-462 0,3-1 204 16</inkml:trace>
  <inkml:trace contextRef="#ctx0" brushRef="#br0" timeOffset="-80383">10120 4607 126 0,'0'0'191'0,"-3"-3"-2"0,3 3-5 0,-1-5 3 16,1 5-11-16,0 0-6 0,-2-3-7 0,2 3-11 15,0 0-10-15,0 0-11 0,0 0-9 16,0 0-14-16,0 0-12 0,0 0-12 0,0 0-8 0,0 0-5 15,-9 10-9-15,7-5-4 0,0 1-9 0,-2 5-2 16,1-2-4-16,0 3-4 0,0-2-2 0,-1 2-6 16,-2 5-3-16,3-5-5 0,1-1 4 0,0 1-4 15,0 0 0-15,0-1-2 0,4 1 0 0,-4 0 1 16,2-2-1-16,2 1-5 0,-2-1-4 0,4 0 3 16,-2 0 10-16,2 0 1 0,0-3-4 0,0 2 1 0,3-1-5 15,-4-1 2-15,3-1-1 0,1-1-1 16,0 2-6-16,6-3 3 0,0 1-4 0,-3-2 1 15,4 1-1-15,-1-2-8 0,0 0-4 0,0-3-5 16,0 2-13-16,-1-2-6 0,0 0-10 0,-1-3-13 0,-1 0-15 16,2 0-18-16,-5-1-39 0,0-4-30 0,-2 1-23 15,0-1-45-15,-4-4-163 0,1 2-412 0,-4 1 183 16</inkml:trace>
  <inkml:trace contextRef="#ctx0" brushRef="#br0" timeOffset="-80141">10029 4642 132 0,'-2'-2'245'0,"0"-3"-14"0,1 3-14 15,1 2-20-15,3-9-11 0,-1 2-19 0,3 1-17 16,0 2-17-16,0-2-13 0,5 0-12 0,0 0-7 15,-1 1-16-15,0-2-9 0,-2 4-25 0,3-1-26 16,1 1-26-16,-1 0-20 0,0 1-34 0,-1 4-26 16,0-4-34-16,0 5-30 0,-4-1-156 0,-1 1-327 0,-3 0 145 15</inkml:trace>
  <inkml:trace contextRef="#ctx0" brushRef="#br0" timeOffset="-79926">10010 4740 177 0,'0'0'232'0,"0"0"-14"0,0 0-15 15,0 0-9-15,0 0-8 0,0 0-17 0,13 1-8 16,-13-1-12-16,11-2-6 0,-7 0-10 0,-4 2-8 16,12-1-9-16,-7 0-9 0,0 0-10 0,1 1-13 15,1-2-7-15,-1-1-6 0,3 1-12 0,2-1-16 16,2 1-26-16,1 1-36 0,0-2-33 0,4 2-40 15,-1 1-48-15,2-4-41 0,-2 2-199 0,1-2-411 16,1 3 182-16</inkml:trace>
  <inkml:trace contextRef="#ctx0" brushRef="#br0" timeOffset="-78756">10392 4689 81 0,'0'0'209'0,"0"0"-8"0,0 0-10 16,0 0-9-16,-4-1-15 0,4 1-11 0,0 0-14 16,0 0-13-16,0 0-3 0,0 0-15 0,0 0-8 15,0 0-10-15,0 0-8 0,0 0-9 0,0 0-7 16,0 0-10-16,0 0-7 0,0 0-4 0,0 0-3 0,0 0-5 16,-1 8-2-16,1-8-7 0,0 9 0 0,0-6 1 15,0 4-7-15,0 1 1 0,0 1 0 16,-1 0-3-16,1 2-1 0,-3 0 0 0,3 1-3 0,-1 0-4 15,-3 1 3-15,1-4-5 0,2 3 0 0,1-2-3 16,-1-2 1-16,-2 3-2 0,2-4 1 0,1 0-2 16,0-3 3-16,-4 0-3 0,4-1 0 0,0-3 0 15,0 7 2-15,0-4 1 0,0-3-3 0,0 0 4 16,0 0-5-16,9 1-1 0,-9-1-2 0,9-4 2 16,-1 0-1-16,-1 1 1 0,4 0-3 15,-2-2-3-15,1 2 1 0,-1-4-2 0,1 5 1 0,-1-3 0 16,-1 2 1-16,-2-3 0 0,0 3 0 0,3-1 2 15,-2-4-5-15,-1 3 1 0,-1 3 6 0,0-3 0 16,-1 0 1-16,1 0-1 0,-1 2-6 0,1-3 3 16,-5 3 1-16,4 1-2 0,-3-2 1 0,3 1-5 15,-4 3-5-15,3-3-9 0,-3 3-5 0,2-5-4 16,-2 5 1-16,0 0-1 0,0 0-2 0,8 0 7 0,-8 0 1 16,0 0 2-16,0 0 3 0,4 5 2 0,-4-5-4 15,1 6 8-15,0-4 1 0,-1-2-1 16,2 8 2-16,-2-3-1 0,0 1 4 0,0-2-1 15,2 3-2-15,-2-4 5 0,1 1-3 0,2 2 1 0,-2-1-1 16,1-2-1-16,0 0 4 0,3 1 4 0,1-2-7 16,1-2-6-16,2 0-16 0,0-1-10 0,1 0-7 15,-1-3-9-15,0 0-8 0,4 0-17 0,-3-4 11 16,-1 3-17-16,4-4 0 0,-3 2 4 0,-1-1 6 16,2 3 7-16,-3-3 3 0,-3 4 8 0,2-1 11 15,-1 1 14-15,-1 1 3 0,-1 1 9 0,0-1 5 16,-3-1 7-16,4 3 6 0,-5 1 4 0,4-4 3 15,-4 4-3-15,4-3 23 0,-4 3 4 0,6-2 5 16,-6 2 6-16,0 0 5 0,0 0 9 0,0 0 3 16,0-4 3-16,0 4-4 0,0 0 0 0,0 0-2 15,0 0 1-15,0 0-8 0,0 0-5 0,0 0-7 16,0 0 3-16,0 0-2 0,-12 8 0 0,10-4-5 16,-3 0-5-16,4-2-4 0,-1 3-2 0,1 0-2 0,1 0-2 15,0-1-1-15,-1 2-5 0,2 1 3 16,2-1-6-16,3 2 1 0,-3 0-1 0,3-1-2 15,3 0 0-15,1 0 2 0,4-3-7 0,-1 7 2 0,0-2-7 16,1-3-10-16,0 3-2 0,5-2-2 0,0 3-6 16,-2-1-4-16,-1 1-2 0,0 0-5 0,-1 2 4 15,-3-2-4-15,4 2 1 0,-8-2-1 0,4-1-8 16,-4 3 9-16,0-3 4 0,-1 0 2 0,-1 2 4 16,-1-4 5-16,0 3 4 0,-1-3 1 15,-3 0 8-15,2-2 8 0,-3 1 14 0,-3 1 7 16,-1-3 15-16,-1 0 7 0,0 0 4 0,0-2 7 0,-3 3 1 15,-3-3 3-15,2 1-4 0,-3-2-1 0,2 0-5 16,0-1-7-16,2 0-2 0,2 0-3 0,6 0-8 16,-17-2-27-16,10 0-19 0,1 1-24 0,-1-1-54 15,2-4-57-15,1 1-54 0,-1 0-168 0,0-3-402 16,0-1 178-16</inkml:trace>
  <inkml:trace contextRef="#ctx0" brushRef="#br0" timeOffset="-78483">10874 4518 21 0,'-4'-5'277'0,"0"-1"-10"0,3 3-16 15,-3 0-13-15,4 3-11 0,-4-4-19 16,4-1-15-16,0 5-21 0,0 0-19 0,-6-3-17 0,6 3-16 15,0 0-10-15,0 0-13 0,0 0-6 0,0 0-9 16,-10 6-11-16,7-1-9 0,-1 0-3 0,-2 2-6 16,-2-1-1-16,2 5-8 0,-2-2-7 0,0 1-8 15,2 4-23-15,-5 1-24 0,4-1-34 0,-4 1-34 16,2-5-44-16,2-1-56 0,-2 6-70 0,1-5-132 16,0-1-421-16,1-1 186 0</inkml:trace>
  <inkml:trace contextRef="#ctx0" brushRef="#br0" timeOffset="-60101">8036 5343 24 0,'0'0'129'0,"0"0"-17"0,0 0-9 0,0 0-15 0,0 0-7 15,0 0-10-15,0 0-10 0,0 0-8 0,0 0-5 16,0 0-3-16,0 0-10 0,0 0 4 0,0 0-8 15,0 0-6-15,0 0 4 0,0 0 2 0,0 0 4 16,0 0 9-16,0 0 6 0,0 0 14 0,0 0 3 16,0 0-3-16,0 0 3 0,0 0-3 0,0 0-6 15,0 0-6-15,0 0-3 0,0 0-4 0,0 0-7 0,0 0-6 16,0 0-2-16,0 0-4 0,0 0-14 16,0 0 8-16,0 0 1 0,0 0-6 0,0 0 1 15,0 0-4-15,0 0-1 0,0 0-2 0,0 0-1 16,0 0 1-16,0 0-2 0,0 0-1 0,0 0-1 0,0 0 1 15,0 0-2-15,0 0-4 0,0 0 1 16,0 0 2-16,0 0 5 0,13 3 2 0,-13-3 0 0,9 0-5 16,-3 0 2-16,2-2-1 0,2 1-1 0,2-2 4 15,4 2 0-15,2-2-1 0,1 1 5 16,0 2-8-16,1-2-3 0,1 1 2 0,2 1-3 0,5 0 2 16,-8 0-8-16,1-2 0 0,-2 0-4 0,0 2 0 15,-1 2-3-15,-4-2 1 0,-1 3 3 0,-4-3 0 16,1 2 5-16,-2-1-5 0,-2-1 0 0,2 1 2 15,-8-1 6-15,10 0-7 0,-10 0 2 0,9 1 5 16,-9-1-1-16,4 0 0 0,-4 0 1 0,0 0 3 16,9-1-3-16,-9 1-2 0,0 0 1 0,0 0-14 15,0 0-11-15,0 0-2 0,6-1-8 0,-6 1-2 0,0 0-4 16,0 0-6-16,8 1-15 0,-8-1-16 16,0 0-6-16,8-2-22 0,-8 2-125 0,5 0-250 0,-5 0 111 15</inkml:trace>
  <inkml:trace contextRef="#ctx0" brushRef="#br0" timeOffset="-43313">8820 5545 20 0,'0'0'62'0,"0"0"2"0,0 0-2 0,0 0 5 15,0 0-4-15,4-3 4 0,-4 3-5 0,0 0-7 16,0 0-1-16,0 0 4 0,0 0-14 0,1-4-4 0,-1 4 2 15,0 0-3-15,0 0-3 0,0 0-9 0,0 0 5 16,0 0-4-16,0 0 3 0,0 0-4 0,0 0-1 16,0 0-2-16,0 0 8 0,0 0-1 0,0 0 2 15,6-1 4-15,-6 1-4 0,0 0 5 0,0 0-3 16,2-4-1-16,-2 4 3 0,0 0-1 0,0 0 0 16,0 0-3-16,0 0-1 0,0 0 0 0,0 0 4 15,0 0-8-15,0 0 1 0,0 0-7 0,0-5 1 16,0 5 0-16,0 0 2 0,0 0-8 0,0 0-4 15,0 0-4-15,0 0-4 0,0 0 5 0,0 0-2 0,0 0-2 16,0 0 0-16,0 0-2 0,0 0-1 16,0 0-2-16,0 0 4 0,0 0-6 0,0 0-1 15,0 0 3-15,0 0-1 0,0 0 2 0,0 0-7 0,0 0 8 16,0 0-2-16,0 0 3 0,0 0-5 0,0 0-14 16,0 0 17-16,0 0-1 0,0 0-3 0,0 0 3 15,0 0 2-15,0 0-8 0,0 0 6 0,0 0-5 16,0 0 3-16,0 0 0 0,0 0 0 0,0 0 2 15,0 0-2-15,0 0 1 0,0 0-1 0,0 0-11 16,0 0 15-16,0 0-5 0,0 0 5 0,0 0-5 16,0 0 6-16,0 0-6 0,0 0 4 0,0 0-4 15,0 0-4-15,0 0 4 0,0 0-2 0,0 0 3 16,0 0 4-16,0 0-6 0,0 0 2 0,0 0-2 16,0 0 0-16,0 0 3 0,0 0 0 0,0 0-2 15,0 0 6-15,0 0-3 0,0 0-5 0,0 0 6 16,0 0 0-16,0 0-4 0,0 0 2 0,0 12 3 15,0-12-1-15,0 0-1 0,0 0 0 0,0 0-3 0,0 0-4 16,0 0 6-16,4 2 3 0,-4-2-8 16,0 0 5-16,0 0 0 0,0 0-1 0,0 0 1 15,0 0-2-15,5 3 5 0,-5-3-1 0,0 0 0 0,0 3 0 16,0-3-3-16,1 4 6 0,-1-4 3 0,3 5-2 16,-2-3-1-16,3 2 1 0,-4-4 0 0,2 8-2 15,1-4 4-15,-2 1-6 0,2 1 3 0,-2-1 0 16,3-1-1-16,0 4 5 0,-3-3-6 0,3 4 0 15,0-1 5-15,1-2-6 0,-4 4 0 0,3-5 1 16,1 3 4-16,-1 1-4 0,0 1-1 0,1-2 4 16,0-2-1-16,-1-1-6 0,-3 3 9 0,3-4 0 15,1 3 1-15,-2-1-4 0,1 1 1 0,-1-2 5 16,1 2 0-16,1-2-3 0,-1 1-2 0,0 0 2 16,1 0 1-16,-1-2 1 0,0 0-1 0,0 4-2 15,-1-4 4-15,1-1-5 0,0 6 2 0,0-6 1 16,-2-1 2-16,4 4-6 0,-2-2 3 0,2 1-4 15,-2-2 10-15,1 2 4 0,1 0-5 0,-3-1 0 0,3 0-7 16,-2 0 3-16,2 2 0 0,-1-1-4 16,1 0 1-16,0-3 0 0,0 3 0 0,2 0-4 15,-3 0 5-15,4-3 0 0,-5 2-2 0,1 0 1 0,4 0-4 16,-5-1-1-16,1-1 4 0,0 2-2 0,0 0 2 16,3-1-1-16,-2-2-1 0,-2 2-1 0,4-1 1 15,-2 1-2-15,3-1 0 0,1 2 1 0,-2-1 3 16,-1 0-3-16,1 2-4 0,0-1 4 0,-2-2 0 15,2-1-8-15,0 3 7 0,-3-1-1 0,1 0 1 16,1-1-4-16,-3 0 4 0,2-2 4 0,0 3 0 16,-3-1-5-16,3-2 2 0,-2 4-1 0,2-3 2 15,-1 1-3-15,3-1 3 0,-8-1-2 0,13-1 0 16,-7 2 2-16,2 0 0 0,-3-1-5 0,3 0 6 16,-1 1-3-16,1-1 0 0,1 0 1 0,-1-1-1 15,0 1-4-15,0 0 4 0,0 0 2 0,-2 0-5 16,3 1 0-16,-2-2 4 0,0 2-2 0,-2-1 2 0,-5 0-3 15,14-1 0-15,-7 1-5 0,-7 0 4 16,13 1 9-16,-6-1-6 0,0-1-2 0,0 1 4 16,1 0-5-16,-8 0 3 0,15-1-1 0,-7 2-1 0,1-2 1 15,1 0 3-15,-1-1-6 0,-1 1 3 0,1-1 1 16,-3 0 0-16,3 0-2 0,1 2 2 0,-1-2-1 16,-2 1 0-16,-1 1 0 0,2 0 0 0,-2 0 4 15,-1-2-1-15,-5 2-5 0,9-1 1 0,-9 1 0 16,9-1-1-16,-9 1 4 0,10-1-1 0,-5-1 0 15,-5 2 3-15,11-3-7 0,-7 1 2 0,-1 0 1 16,-3 2-1-16,9-1 5 0,-2-1-2 0,-4 0-2 16,5-1 0-16,-4-1-1 0,4 1 1 0,-2 0 3 15,0-1-2-15,2 2-2 0,-2-3-1 0,1 2 1 0,-2 2 1 16,3-3-2-16,-3 1 5 0,1-1-2 16,-2 2-4-16,1-1 6 0,0-1-5 0,-1 1 2 15,0 1 1-15,0-2-6 0,1 1 10 0,-1 0-1 16,-2 0-3-16,1-1 0 0,-2 1 1 0,3-2 2 15,-2 1 0-15,1-1-4 0,0 0-1 0,0 1 2 0,1 1 1 16,-1-2 2-16,-1 0 2 0,1 0-4 16,-1 1-2-16,1-2-1 0,0 2 2 0,0-1 2 0,-1 0-5 15,0-2 6-15,1 4 1 0,-2-1-2 0,3-1 6 16,-3-1 1-16,2 1 3 0,-2-1-4 0,0 3 2 16,2-4-3-16,-1 2 5 0,0-3-10 0,0 3 8 15,1 0-4-15,-1-1-4 0,2-1 2 0,-2 0 4 16,1 2-12-16,0-2 9 0,-2 0 0 0,4 1-1 15,-5 1-1-15,1-2 0 0,2 0 2 0,-3 0-4 16,1 1 3-16,1-2-2 0,0 2 2 0,-2-1 0 16,1 0 0-16,2 0 4 0,-2-1-4 0,1 3-2 15,-2-2 3-15,0-1-1 0,2 2 1 0,-2 1 1 0,0-2 5 16,0 2-3-16,0-2 0 0,0 2-1 16,0-2-2-16,0 2-2 0,0 0 4 0,0 0-1 15,-2-2-1-15,0 1 5 0,4-1-6 0,-4 3 4 0,2-2 1 16,0-2 2-16,0 2 2 0,0 2-2 0,0-3-3 15,0 2 2-15,-1-1-5 0,1-1 2 0,0 3-2 16,1-1 2-16,-2-2-3 0,2 1 0 16,-1 6 2-16,-1-7-3 0,1 2 5 0,0 1-2 0,0 4 3 15,0-5 0-15,-3 1-2 0,3 4 1 0,-1-5-1 16,1 5-2-16,-2-6 0 0,0 2-1 0,2 4 0 16,0 0-2-16,0-5 1 0,0 5 0 0,0 0-1 15,-1-5 0-15,1 5-2 0,0 0 1 0,0-4-1 16,0 4 0-16,0 0-3 0,0 0 0 0,0 0 4 15,0 0-3-15,0 0 2 0,0 0 0 0,0 0-1 16,0 0-1-16,0 0 2 0,0 0-2 0,0 0 2 16,0 0 1-16,0 0 1 0,0 0-1 0,0 0 1 15,0 0-1-15,0 0-4 0,0 0 4 0,0 0-1 0,0 0-1 16,0 0-3-16,-3-4 0 0,3 4 4 16,0 0-2-16,0 0 4 0,0 0-6 0,0 0 1 15,0 0 0-15,0 0-1 0,0 0 2 0,0 0-2 16,0 0 0-16,0 0-2 0,0 0 2 0,-9 11-3 0,3-7 3 15,4-1 2-15,-1 0-1 0,-1 1 0 0,-1 0 1 16,1 1-1-16,-1 0 2 0,0 0-3 0,-1 2 2 16,1-2-1-16,-1 3 0 0,0-1 1 0,1-1 2 15,-1 2-2-15,0-3 0 0,0 0 1 0,2 2 2 16,-1-2-5-16,0 2-1 0,0-5 5 0,1 4-1 16,0-2-1-16,-1-1 2 0,1 0 1 0,2-1-1 15,-2 1-2-15,0 0 1 0,-1 0-4 0,5-3 7 16,-4 3-3-16,4-3-1 0,0 0 4 0,-4 2 0 15,4-2-2-15,0 0 1 0,0 0 3 0,0 0-3 16,0 0-2-16,0 0-2 0,0 0 0 0,0 0 2 16,0 0 0-16,0 0 1 0,3-11-3 0,-3 11 1 0,4-6 0 15,-3 4 0-15,3-1 1 0,-3-1-3 0,4-1 3 16,-2 2-1-16,-1-2-7 0,1 1 6 16,1-1-2-16,-1-1 0 0,0 2 1 0,1-1 0 0,0 0 0 15,1 0 3-15,0 1-2 0,-1-1-4 0,1-3 6 16,0 4-4-16,-1-1 5 0,2-2-6 15,-2 4 3-15,1-3-1 0,-1 1-1 0,1 2 2 0,-2-2 1 16,1 0 0-16,0 1 2 0,-1-2-4 0,0 4 1 16,2-2 4-16,-3 1-5 0,1 0 3 0,0-1-1 15,-1 2 3-15,-2 2-2 0,4-6 0 0,-4 6 0 16,3-2 1-16,-3 2 0 0,3-3 2 0,-3 3-6 16,0 0 4-16,0 0-5 0,0 0 2 0,1-6 3 15,-1 6-2-15,0 0 2 0,4-1 0 0,-4 1-9 16,0 0 5-16,0 0 2 0,0 0-1 0,0 0 3 15,0 0-2-15,0 0-1 0,0 0 2 0,0 0 0 16,0 0-4-16,0 0 4 0,0 0 1 0,0 0-7 16,0 0 5-16,0 0-1 0,0 0 2 0,0 0-1 0,0 0 1 15,0 0-2-15,0 0 3 0,0 0-6 0,0 0 6 16,0 0-1-16,0 0-2 0,0 0 2 16,0 0-3-16,0 0 1 0,0 0 0 0,0 0 1 0,0 0-5 15,0 0 6-15,0 0 1 0,0 0-2 0,0 0-2 16,0 0 5-16,0 0-2 0,0 0-4 15,0 0 4-15,0 0-1 0,0 0 0 0,0 0 1 0,0 0-1 16,0 0 4-16,0 0-2 0,0 0 1 16,0 0 3-16,0 0-1 0,0 0-3 0,0 0 2 0,0 0-3 15,0 0 1-15,0 0 1 0,0 0-1 0,0 0 1 16,0 0 0-16,0 0-2 0,0 0 0 0,0 0-2 16,0 0-1-16,0 0 3 0,0 0-8 0,0 0 5 15,0 0 0-15,0 0-1 0,0 0-1 0,0 0 0 16,0 0-1-16,0 0 5 0,0 0-3 0,0 0 0 15,0 0 0-15,4 7-1 0,-4-7 4 0,0 0 0 16,0 0 0-16,0 3 1 0,0-3-1 0,0 0 1 16,0 0-1-16,0 7-1 0,0-7 1 0,1 7 0 0,-1-7 0 15,0 3-2-15,0 1 3 0,0-4-3 0,3 8 1 16,-2-5 3-16,3 1-3 0,-3 2 3 16,2-2-1-16,2 0-1 0,0 1-1 0,0 3 3 0,-1-1 1 15,3-1 0-15,-1 2-5 0,1 0 4 0,1 1-2 16,1-1 2-16,-1-1 4 0,-2 0-5 0,3 0-3 15,-2 1 6-15,-1 1-4 0,-1-6 4 0,3 5-5 16,-2-2 2-16,-2-1 1 0,1-2 1 0,-1 1-3 16,0 1 1-16,3-2-2 0,-4 1 0 0,-1 0 1 15,0-3 3-15,0 2-3 0,-2-3 2 0,7 4 0 16,-5-1-4-16,-2-3 6 0,4 2-3 0,-4-2 0 16,0 0-3-16,4 3 5 0,-4-3 0 0,4 0 0 15,-4 0 1-15,0 0 1 0,0 0-2 0,2 4-1 16,-2-4-1-16,0 0 3 0,0 0-3 0,4 1 2 15,-4-1 1-15,0 0-3 0,5 1 2 0,-5-1-1 16,0 0 2-16,2 4-2 0,-2-4-2 0,0 0 0 0,0 0 1 16,0 0 0-16,6 2 2 0,-6-2-2 0,0 0 2 15,0 0-1-15,0 0 3 0,0 0 2 0,0 0 0 16,0 0-1-16,0 0-1 0,0 0 1 0,0 0-4 16,0 0-4-16,0 0-9 0,0 0-8 0,0 0 1 15,0 0-8-15,0 0-3 0,0 0-9 0,0 0-12 16,0 0-18-16,0 0-37 0,0 0-46 0,0 0-205 15,0 0-385-15,0 0 172 0</inkml:trace>
  <inkml:trace contextRef="#ctx0" brushRef="#br0" timeOffset="-41212.98">9689 5150 73 0,'0'0'87'16,"0"0"-3"-16,-4-3-10 0,4 3-10 0,0 0 1 0,-3-4-7 15,3 4-2-15,-4-1-7 0,4 1-15 16,0 0 7-16,0 0-3 0,0 0-13 0,-5-1 10 15,5 1-2-15,0 0-4 0,0 0 2 0,0 0 2 16,0 0 7-16,0 0-9 0,0 0 9 0,0 0-4 0,0 0 0 16,-9-3-2-16,9 3-9 0,0 0 4 0,-5-2-7 15,5 2-13-15,0 0 13 0,-7-1-4 0,7 1 5 16,-8-1-8-16,8 1 2 0,0 0-6 0,-13 1 3 16,9 0-2-16,4-1 2 0,0 0-3 0,-8 0 5 15,8 0 1-15,0 0-2 0,0 0 3 0,-8 2-2 16,8-2-2-16,0 0 3 0,0 0 0 0,0 0-1 15,0 0-4-15,0 0 6 0,0 0-5 0,-5 0 2 16,5 0-3-16,0 0 0 0,0 0-1 0,0 0 3 16,0 0-16-16,0 0 9 0,0 0 6 0,0 0 0 15,0 0-4-15,0 0-1 0,0 0-1 0,0 0-4 16,0 0-4-16,0 0 12 0,0 0-5 0,0 0-3 16,0 0 2-16,4 5-2 0,-4-5 8 0,5 4 4 0,-4-1 7 15,-1-3 2-15,7 2 0 0,-7-2-10 16,6 2 7-16,1 1 0 0,0-2 3 0,0 0 1 15,0 0-7-15,1 3-1 0,2-3 2 0,-1 1-6 0,4 1 3 16,-2-3-9-16,1 3 6 0,3 0-3 0,-3-2 1 16,-2 4 0-16,4-3-5 0,-2-1-2 15,2 1 5-15,-4 0-1 0,0-1 1 0,0 1-3 0,1 2-1 16,-2-2 0-16,2-1-2 0,-1-1 0 0,-2 0 3 16,1 0 3-16,0 0 4 0,1 2 1 0,1-2-7 15,1 0 1-15,1 0 0 0,-2 1 0 0,1 1 0 16,2-2-2-16,-1 0 3 0,-2 0-4 0,2 2-2 15,5-2 1-15,-6 1 1 0,0-1 1 0,2 0-2 16,-1 1-3-16,-2-1 0 0,2 0 1 0,-3 1 4 16,3 1 2-16,-3-2 0 0,2 0 4 0,2 2 0 15,-4-2 3-15,4 0-2 0,-1 1-1 0,-4-1-3 16,4 0-3-16,-3 0 5 0,1 0-4 0,0 2-2 16,-1-2 0-16,3 0-1 0,-3 3 0 0,1-2 0 0,1-1 2 15,-1 1-2-15,2-1 0 0,-1 0-4 16,-2 2 4-16,1-1 1 0,2-1-3 0,-4 0 3 15,5 0 1-15,-2 1-5 0,-1-1 1 0,-2 0-4 0,4 0 7 16,-3 0-2-16,3 0-5 0,-3 0 4 0,3 0-2 16,-3 0 1-16,4 0-1 0,-4 0-2 0,-1 3 3 15,-1-3-1-15,2 0 0 0,-1 1 1 0,0 2 3 16,0-3-1-16,-3 3-5 0,6-3 3 0,-7 0 0 16,4-2-1-16,-4 4-1 0,3-1 2 0,-8-1 3 15,11 0-1-15,-11 0 8 0,10-1 2 0,-4 1 3 16,0-2-1-16,-1 1 4 0,-5 1-4 0,9-1 2 15,-9 1 0-15,8 0-1 0,-8 0 1 0,6-2-4 16,-6 2 3-16,0 0-3 0,8-1-3 0,-8 1 0 16,0 0 1-16,5-3-2 0,-5 3-1 0,0 0 1 15,0 0-2-15,0 0 3 0,0 0 0 0,0 0-6 16,0 0 2-16,0 0-1 0,0 0-1 0,0 0-11 0,0 0-27 16,0 0-19-16,0 0-32 0,0 0-37 0,0 0-41 15,0 0-215-15,-13 7-409 0,7-4 182 16</inkml:trace>
  <inkml:trace contextRef="#ctx0" brushRef="#br0" timeOffset="8328">5708 6745 50 0,'0'0'76'15,"0"0"-5"-15,0 0-1 0,0 0 0 0,0 0-8 16,0 0-4-16,0 0 2 0,0 0-6 0,0 0-4 16,0 0 6-16,0 0-10 0,0 0 8 0,-4-5-1 15,4 5 6-15,0 0-6 0,0 0 5 0,0 0-3 16,0 0 4-16,0 0-3 0,0 0-2 0,0 0 2 16,0 0-3-16,0-5-7 0,0 5 5 0,0 0-2 15,0 0-1-15,0 0-1 0,0 0-2 0,0 0 0 16,0-4-3-16,0 4-6 0,0 0-5 0,0 0 1 15,0 0 1-15,0 0-1 0,0 0-3 0,0 0 1 0,0 0-3 16,0 0 0-16,0 0-4 0,0 0 1 0,-2-3-5 16,2 3 0-16,0 0-4 0,0 0-1 0,0 0-3 15,0 0-4-15,0 0 1 0,0 0-7 0,0 0 7 16,0 0-2-16,0 0-2 0,3 17 6 0,-3-10-3 16,1 0 0-16,-1 1 0 0,0 2 0 0,0 2-2 15,-1-1 0-15,2 6 5 0,-1-2-1 0,0-1-2 16,2 1-1-16,-4 4 1 0,2-2-3 0,0-7 0 15,2 4-1-15,0 1 1 0,-2-1-2 0,3-2 5 0,-3 5-2 16,2-2-2-16,1 2 2 0,-2 0 6 16,3-2 1-16,-2-1-3 0,0-1-3 0,0-1 7 15,1-1-5-15,-1-1-2 0,0 0 0 0,0 0 0 0,-2-4 4 16,0 6 0-16,0-4 5 0,2-1-4 16,-2 0 0-16,-2-2 1 0,2 1-9 0,-1 1 9 15,1-3-3-15,-1 0-1 0,2-1 0 0,-1-3-1 0,3 7-2 16,-3-7-7-16,-2 3-11 0,2-3-11 0,0 0-24 15,0 0-14-15,0 0-37 0,0 0-41 0,0 0-206 16,0 0-376-16,0 0 167 0</inkml:trace>
  <inkml:trace contextRef="#ctx0" brushRef="#br0" timeOffset="11508">5959 6782 106 0,'3'-3'102'0,"-3"3"-6"0,0 0-7 16,0 0-9-16,1-5 1 0,-1 5 6 0,3-4-3 15,-3 4 4-15,0 0 2 0,0-5 4 0,0 5-4 16,2-3 2-16,-2 3 4 0,0 0-6 0,0 0-5 15,0 0-4-15,0-5-5 0,0 5-8 0,0 0-6 16,0 0-3-16,0 0-8 0,0 0-4 0,0 0-9 16,0 0-2-16,0 0-8 0,0 0-3 0,0 0-2 15,0 0-4-15,0 0 1 0,0 0-4 0,0 0 1 0,0 0-4 16,0 0-3-16,0 0-1 0,0 0 1 16,0 0-3-16,0 0 1 0,0 0 0 0,0 0-2 15,0 0-1-15,0 0 4 0,0 0 3 0,0 0-1 0,0 0 4 16,0 0 3-16,0 0-3 0,0 0 2 0,0 0 0 15,0 0 1-15,0 0 1 0,0 0 0 0,0 0 1 16,0 0 2-16,0 0-5 0,0 0 1 0,0 0-2 16,0 0-2-16,0 0-1 0,0 0 0 0,0 0-3 15,0 0-2-15,0 0-1 0,0 0-2 0,0 0 0 16,0 0 1-16,0 0-5 0,0 0 1 0,0 0 2 16,0 0-3-16,0 0-2 0,0 0 6 0,0 0-2 15,0 0 4-15,0 0 3 0,0 0 1 0,0 0 0 16,0 0 2-16,0 0-4 0,0 0 2 0,0 0-2 15,0 0-5-15,0 0 2 0,0 0 0 0,0 0-3 16,0 0 1-16,0 0-3 0,0 0 1 0,0 0-2 16,0 0-6-16,0 0 3 0,0 0 1 0,0 0 1 0,-2 13 0 15,3-9-1-15,-2 3 2 0,1-2 4 0,1 4-2 16,0 0-1-16,-1 4 0 0,1-1 1 16,-1 0 0-16,0 5-1 0,0-1 0 0,2 0 2 0,-4 1-2 15,1 3 1-15,0-1-1 0,1 0 1 0,0-2 0 16,1 1-1-16,-1 2 0 0,-1-2 1 0,1-2 0 15,-1 2 1-15,2-1 0 0,0-3 4 0,2-2-8 16,-2 5 5-16,4-3-3 0,-2 3 1 0,-2-6-1 16,3-1 1-16,-2-1-1 0,1 0 0 0,0 0 2 15,0 0 3-15,1-5-3 0,0 4 3 0,1-2-2 16,-4-3-1-16,3 2 3 0,0-1 0 0,-3 2-1 16,2-4 0-16,2 1-2 0,-4-1 1 0,-1-2 3 15,0 0-2-15,4 4-1 0,-4-4 7 0,1 3 0 16,-1-3 4-16,0 0 1 0,3 3-1 0,-3-3 3 15,0 0 0-15,0 0-7 0,0 0 2 0,0 0-1 16,0 0-1-16,13-6-4 0,-12 4 2 0,3-1-2 0,1 1 1 16,-1-1-5-16,0 2 3 0,-4 1-3 0,6-6 2 15,-1 5-2-15,-1 0-1 0,1-2 1 0,-5 3-5 16,8-4 6-16,-3 3 0 0,-5 1-4 16,5-1 6-16,-1 0-5 0,-4 1 1 0,6-2 1 0,-6 2-3 15,6-4 1-15,-2 3 1 0,2-1-1 0,-6 2-1 16,10-5-2-16,-3 2 3 0,0 2-3 0,-1-1 3 15,5-5-3-15,-1 6-5 0,-1-3-11 0,-2 1-5 16,1 2-5-16,2-2-3 0,-3-3-3 0,-1 3-4 16,-1 2 2-16,1-3-12 0,-1 0-5 0,2 0-3 15,-2 0-2-15,-1-1-24 0,-3 0-23 0,7-2-30 16,-6 0-28-16,-2 0-184 0,3-1-375 0,-3 1 166 16</inkml:trace>
  <inkml:trace contextRef="#ctx0" brushRef="#br0" timeOffset="11809">5967 6858 225 0,'-1'-4'217'0,"1"4"-20"0,-4-4-15 16,4 4-18-16,-1-4-14 0,1 4-21 0,0 0-13 0,0 0-5 15,0 0-23-15,0-4-3 0,0 4-10 0,2-4-5 16,-2 4-7-16,6-4-10 0,-2 4-7 0,-4 0-12 16,8-5-9-16,-4 5-14 0,1-2-11 0,3 0-18 15,-1-1-20-15,1 1-16 0,1 2-25 0,-2-3-17 16,1 3-16-16,4-2-32 0,-6 2-106 0,2 0-272 15,-2 0 121-15</inkml:trace>
  <inkml:trace contextRef="#ctx0" brushRef="#br0" timeOffset="12071">5985 6972 142 0,'0'0'160'0,"0"0"-9"15,0 0-1-15,2 6 4 0,-2-6 6 0,7 1-1 16,-1-1 3-16,-6 0 1 0,13-1-10 16,-4 2-1-16,-3-2-6 0,-6 1-11 0,13-1-11 15,-8 1-10-15,2-2-2 0,-7 2-11 0,11-1-4 0,-6-1-16 16,-5 2-3-16,8-1-10 0,-4 0-4 0,-4 1-7 16,0 0-2-16,11 0-9 0,-4 0-4 15,-2-3-2-15,1 1-4 0,2 2-16 0,-1-2-17 0,2 1-24 16,2 0-24-16,-3 0-35 0,3-1-33 0,-2 0-33 15,3-1-46-15,-1 0-230 0,-1 3-456 0,0-4 202 16</inkml:trace>
  <inkml:trace contextRef="#ctx0" brushRef="#br0" timeOffset="12838">6321 6907 151 0,'0'0'264'0,"-1"-1"-12"0,1 1-27 16,0-5-19-16,0 5-21 0,0 0-22 0,0 0-15 0,0 0-17 15,0 0-15-15,1-6-11 0,-1 3-13 16,5 1-5-16,1 1-13 0,-2-1-1 0,1 0-14 0,2 1-6 15,-1 0-5-15,6-2-6 0,-5 1-2 0,2-1-6 16,3 1-1-16,-2-1-3 0,2 0-1 0,0 1-5 16,1-4-3-16,-2 3-4 0,1 0 1 0,-2 0-3 15,3 2 1-15,-3-2-4 0,3-2-4 0,0 1-11 16,-2 1-7-16,5-2-10 0,-6 4-7 0,4-2-4 16,-3 0-8-16,1 2-5 0,-1 0-11 0,-4-2-9 15,1 1-6-15,-2 0-16 0,1 1-3 0,-1-1-7 16,0-1-2-16,-1 3 3 0,-5 0-2 0,5-3-4 15,-5 3-3-15,9-1 7 0,-9 1-2 0,0 0 10 16,0 0-3-16,0 0 5 0,0 0 4 0,0 0 11 16,0 0 7-16,-18 8 8 0,13-4 18 0,5-4 10 15,-9 2 18-15,-2 1 14 0,3-2 19 0,2 2 3 16,-1-2 12-16,1 1 20 0,1-1 4 0,0 0 16 16,5-1 12-16,-5 0 10 0,5 0 7 0,-4 3 4 0,4-3 6 15,0 0 3-15,-5 2 3 0,5-2-5 16,0 0-5-16,0 0-8 0,-4 2-5 0,4-2-12 15,-3 3-6-15,3-3-12 0,-2 4-7 0,2-4-7 0,0 0-7 16,0 0-5-16,0 0-7 0,0 0-2 0,0 6-3 16,0-3-4-16,0-3-4 0,-4 6 1 0,4-3-4 15,2 1-1-15,-2 1-2 0,0 0-4 0,2 5-1 16,-1 0 2-16,-1-1-5 0,0 2 0 0,1-2 1 16,1 3-1-16,-1 0-1 0,0 5-5 0,3-3 3 15,-4 3-3-15,2 0 4 0,0 2-2 0,-1-3 0 16,2 1-3-16,2 1 2 0,-1 2-1 0,1-2 2 15,-3 2 0-15,3 0-2 0,0-2-2 0,-2-2 0 16,2 0 4-16,-1-3-3 0,-1-1 1 0,-1 0-1 16,2-3-2-16,-3-1 2 0,4-3 2 0,-5 0-4 15,3 2 3-15,-2-3-1 0,-1 2 1 0,3-2 0 16,-1-1-2-16,-2 1-2 0,1-2 2 0,-1-2-1 16,3 6 2-16,-2-4-1 0,2 2-2 0,-3 0 2 0,0-4 1 15,5 4 0-15,-5-1-1 0,0-3 1 16,4 4-1-16,0-2 0 0,-2 2-9 0,-2-4-9 15,4 2-19-15,-4-2-24 0,0 0-32 0,0 5-31 0,0-5-41 16,0 0-77-16,0 0-162 0,0 0-434 0,-4-14 192 16</inkml:trace>
  <inkml:trace contextRef="#ctx0" brushRef="#br0" timeOffset="14216">7640 6912 160 0,'0'0'162'0,"-3"-5"-11"0,3 5-13 0,-1-3-9 16,1 3-11-16,-4-2-8 0,4 2-6 0,0 0-8 15,-1-4-6-15,1 4-4 0,-4-3-1 0,4 3-2 16,0 0-4-16,0 0-4 0,0-5 0 0,0 5 0 15,0 0 1-15,0 0-2 0,-1-5-1 0,1 5-3 16,0 0 1-16,0 0-6 0,-3-1-1 0,3 1-3 16,0 0-9-16,0 0-2 0,0 0-9 0,0 0-4 15,0 0-7-15,0 0-3 0,0 0-1 0,0 0-3 16,-3 11-2-16,2-5-2 0,1 0-1 0,0 2-4 0,-1 1 0 16,0 1 3-16,-2 2-6 0,0 4-2 0,1-4-1 15,-2-2-1-15,4 2 0 0,-5 5 0 0,0-2-2 16,5-3 0-16,-4 0 1 0,3 1-1 0,1-4-2 15,0 3 0-15,0 0 1 0,1-4-3 0,-1-1-1 16,0 1 5-16,4 3-1 0,-1-5-2 0,-1 1 3 16,3-3 2-16,0 1-2 0,2-2 1 0,0 1 3 15,5-2-3-15,-1-2-1 0,1 0 1 0,-1-2-1 16,2 0-2-16,0-3 3 0,-2 1-1 0,1 0 0 16,1 0-1-16,-2-4-1 0,-1 2-3 0,3-2 3 15,-4 0-2-15,0-1-1 0,1 0 2 0,-1-4 0 16,-1 3-2-16,2 0 0 0,-4 0 4 0,1-1-2 0,-2-1-5 15,-1 4 6-15,2-3-3 0,-2 1 1 0,0 0 2 16,-2 5 0-16,2 0-1 0,-1-3 0 16,-2 2 1-16,-1 2 2 0,1 0 1 0,1 0 3 0,0 0-4 15,0 0 6-15,-2 4 1 0,2-5-2 0,-2 5 5 16,2-4-5-16,-2 4 2 0,0 0-3 0,0-3-2 16,0 3 0-16,0 0-5 0,0 0 0 0,0 0 0 15,0 0-3-15,0 0-1 0,0 0 1 0,0 0 1 16,0 0 0-16,0 0-1 0,0 0 0 0,-6 13-1 15,6-9 0-15,-1 2 4 0,0 1-3 0,-2 0 1 16,1-2 2-16,0 4-4 0,-2-2 3 0,2 2-2 16,-2 2 2-16,0 0-2 0,1 0 4 0,-1-2-5 15,0 2 2-15,1 2-1 0,2-2 1 0,-3 2-1 0,4-3 0 16,0 3 2-16,0-2-1 0,3 2-1 16,-1-1 2-16,2-2-2 0,-1 1 3 0,3 0-1 15,-4-4-2-15,1-2 2 0,2 4 2 0,-1-1-4 0,0-3-3 16,1 0-9-16,0-1-3 0,0 0-6 0,0 0-13 15,-1-1-12-15,1-2-14 0,-5-1-29 0,9 0-30 16,-9 0-26-16,12-7-40 0,-7 2-204 0,-1 0-422 16,1 0 187-16</inkml:trace>
  <inkml:trace contextRef="#ctx0" brushRef="#br0" timeOffset="14669">8160 6877 144 0,'-7'-3'238'0,"7"3"-19"16,-5-1-20-16,5 1-22 0,0 0-19 0,0 0-20 16,0 0-12-16,0 0-15 0,0 0-12 0,0 0-9 0,0 0-7 15,0 0-4-15,-5 7-6 0,5-7-3 0,0 4-6 16,0-4-4-16,1 5-14 0,-1-5 5 0,2 8-4 16,-1-2 1-16,-2 2 10 0,-1-2-3 0,4 4 3 15,-5 2 1-15,1-1-4 0,2 1-4 0,-2 3-4 16,2 2-6-16,-2 2 5 0,2 0-8 0,0-3-3 15,-3 2-2-15,2 2-2 0,0 0-4 0,-2-1-1 16,0 0-2-16,2-2-4 0,0 1-3 0,0 2-3 16,-1-8 2-16,0 1-1 0,2-1-1 0,0 0-1 15,-1-4-1-15,1-1 0 0,-2 0-2 0,2-2-1 0,0-1 0 16,0 0-5-16,0-4-3 0,-1 7-11 16,2-5-14-16,-1-2-19 0,0 0-32 0,0 0-26 15,0 0-32-15,12-13-47 0,-7 4-28 0,-1 1-192 16,0-4-432-16,2 2 191 0</inkml:trace>
  <inkml:trace contextRef="#ctx0" brushRef="#br0" timeOffset="15182.02">8392 6972 94 0,'0'-5'173'0,"0"5"-24"0,0 0 0 16,4-4-15-16,-4 4-11 0,0-3-11 0,0 3-1 16,0 0-5-16,0-6-3 0,0 6 3 0,0-4 3 15,0 4 1-15,0 0-3 0,0 0 9 0,0 0-1 16,0 0-2-16,0 0-4 0,0 0-2 0,1-5-9 16,-1 5-10-16,0 0-11 0,0 0-10 0,0 0-5 15,-11 0-8-15,11 0-8 0,0 0-3 0,0 0-4 16,-9 5-6-16,4-1-3 0,0-1-8 0,-3 2-5 0,-1 0 2 15,1 0-6-15,-2 2-3 0,1-2-1 0,-1 3 2 16,-4 2 0-16,3-3-2 0,-1 0-1 16,-3 1 0-16,2 2 1 0,0-4-2 0,-1 5 0 0,5-5-5 15,-1 1 5-15,-2-1 0 0,5-2 0 0,-1 3 2 16,2-4-4-16,1 2 2 0,-1-1-6 0,3 1 3 16,1 0-1-16,1-1-2 0,1 1 3 15,0 0-1-15,1-1 4 0,3 2 0 0,-1-4-2 0,-1 1 1 16,3 1 5-16,3-2 6 0,-3 2-1 0,5 0 0 15,2-1 1-15,-1 0-1 0,-2-1-2 0,4-1-3 16,1 1 4-16,-1 2-3 0,7-4 2 0,-2 2-5 16,0 1 3-16,1-2-4 0,-1 0 3 0,1 2-2 15,-2-2-1-15,-2 1 1 0,-2-2-2 0,1 1-3 16,-2-1 2-16,-6 0-2 0,3 3-4 0,-4-3-4 16,2 1 1-16,-7-1-5 0,6 2-2 0,-6-2-6 15,0 0-17-15,9-2-26 0,-9 2-26 0,0 0-35 16,0 0-39-16,0 0-56 0,0 0-229 0,0 0-481 0,-22-5 213 15</inkml:trace>
  <inkml:trace contextRef="#ctx0" brushRef="#br0" timeOffset="16821">5894 7873 132 0,'0'0'146'15,"0"0"-5"-15,3-3-10 0,-3 3-8 0,0 0-11 16,0 0-5-16,2-2-5 0,-2 2-1 0,2-6-8 16,-2 6-1-16,0 0-1 0,5-4-4 0,-5 4 3 15,0 0 0-15,1-2-2 0,-1 2 2 0,0 0-3 16,0 0-3-16,0 0-4 0,0 0-4 0,0 0-5 0,0 0-4 16,0 0-8-16,0 0-1 0,-1-7-8 0,1 7-3 15,0 0-2-15,0 0-2 0,-5-2-5 16,5 2 1-16,0 0-2 0,0 0-1 0,-3-4 0 0,3 4 2 15,0 0 2-15,-5-3-2 0,5 3-8 0,0 0 3 16,-7-1-5-16,7 1-5 0,-10-3-3 0,4 6-5 16,6-3 3-16,-13 0-3 0,7 0-2 0,-7 2 1 15,1 2-8-15,2 3 3 0,-3-3-1 0,3 0 0 16,1 1-4-16,-5 2 3 0,5-1 0 0,-2 2-3 16,1 0-3-16,-1 1 2 0,1-1-1 0,2 0 5 15,-1 1-6-15,2-1 2 0,-2 1 0 0,4-1-2 16,-3 1 4-16,5 1-7 0,-3-2 4 0,1 2 3 15,0 2-1-15,1-2 5 0,4 1-4 0,-1-2-1 0,0 1 1 16,2 1-1-16,0-3 2 0,-1 2-2 16,4-2 3-16,2 3-1 0,3-5 3 0,-1 1 4 15,1 2 0-15,2-3-3 0,0-2-1 0,5 5 2 0,1-5-2 16,1 0 2-16,1-3-4 0,0-1 2 0,0 0-3 16,2-4-11-16,-2 3-3 0,-2-2-10 0,-1 1-10 15,-3-2-14-15,2 0-8 0,-5 0-11 16,0 0-14-16,-1 1-19 0,-2-1-22 0,-1-2-27 0,1 0-28 15,-2 1-29-15,-4 0-188 0,2 1-421 0,-3 1 186 16</inkml:trace>
  <inkml:trace contextRef="#ctx0" brushRef="#br0" timeOffset="17637">6276 7853 21 0,'0'0'153'0,"-1"-5"-4"16,1 5-8-16,0 0-1 0,0 0-4 0,0-7-7 15,0 7 1-15,0 0-6 0,0 0-6 0,-3-2-8 16,3 2-1-16,-1-4-5 0,1 4-6 0,0 0-6 16,-1-4-9-16,1 4-3 0,-4-4 1 0,4 4-4 15,0 0-7-15,-1-3-3 0,1 3-4 0,0 0-6 16,-4-3 1-16,4 3-3 0,0 0-6 0,-4-3-1 0,4 3-3 16,-1-4-7-16,1 4-4 0,-7-1-6 0,7 1 1 15,0 0-4-15,-10 1-7 0,1-1-1 16,2 1 0-16,0 1-3 0,-3 0 1 0,-2 1-4 15,2 2 0-15,0-2 1 0,0 2-3 0,1 0-2 0,-4-1 0 16,4 4 0-16,0-3 3 0,0 1-3 0,2 1-3 16,0 1 0-16,1-1 1 0,1 0-2 0,-3 1 0 15,3 0 0-15,1 1-3 0,3-2 2 0,-2-2 0 16,3 1 1-16,0 1-5 0,0-2 1 0,3 2 1 16,-2 0-3-16,3-3 3 0,-3 3 0 0,6-2-1 15,-1-2 3-15,-1 2 0 0,4 0-4 0,0-1 6 16,2 1 0-16,1-1-4 0,2 1-1 0,-4 2-5 15,2-2-3-15,0 3-5 0,5-1-6 0,-5 0-6 16,-1 0-11-16,-2 0 2 0,2-2 0 0,1 1-7 16,-4 2 1-16,2-1 3 0,-5-1 8 0,0-1-3 15,-1 0 3-15,1 0 5 0,-5 0 3 0,3 0 3 16,-3 0 0-16,-3-1 10 0,3 2 3 0,-2-2 9 16,-2 0 4-16,-3 0 0 0,2 2 8 0,0-3 1 0,-4 4 4 15,0-5-1-15,4 1 4 0,-4 1 5 16,-1-1 3-16,4 2 0 0,-1-4-3 0,-2 3 2 15,4-4-2-15,-4 4-2 0,3-4-3 0,-1 3 1 0,2-2-4 16,5-1-2-16,-11 1 2 0,6-1-3 0,5 0-2 16,-8 0-2-16,8 0-4 0,0 0 3 0,-9-1-13 15,9 1-15-15,0 0-19 0,0 0-38 0,-8-1-38 16,10-5-52-16,-2 6-54 0,2-7-168 0,2 0-415 16,0 3 184-16</inkml:trace>
  <inkml:trace contextRef="#ctx0" brushRef="#br0" timeOffset="19721">6677 7887 81 0,'0'0'87'0,"0"0"-2"0,0 0 2 0,0 0-2 16,0 0-1-16,0 0 7 0,0 0 0 0,0 0 3 15,0 0 2-15,0 0-7 0,0 0 4 0,0 0-5 0,0 0-1 16,0 0-6-16,0 0-4 0,0 0 0 0,0 0-13 16,0 0-5-16,0 0-5 0,0 0-6 0,0 0-6 15,0 0 1-15,0 0-2 0,0 0-12 0,0 0 7 16,0 0 1-16,0 0-4 0,0 0 5 0,0 0-3 16,0 0 5-16,0 0 0 0,0 0 3 0,0 0 0 15,0 0 1-15,0 0 0 0,0 0-1 0,-16-2 3 16,16 2-5-16,0 0-5 0,0 0-4 0,0 0-3 15,0 0-7-15,0 0 5 0,0 0-4 0,0-7-4 16,0 7 0-16,0 0-3 0,0 0 3 0,-4-1 1 16,4 1 2-16,0 0 4 0,0 0-2 0,0 0 1 15,0 0-2-15,0 0-2 0,0 0 1 0,0 0-3 16,0 0-2-16,-2-4-5 0,2 4-1 0,0 0-1 0,0 0 4 16,0 0-3-16,0 0 0 0,0 0-4 0,0 0 1 15,0 0-4-15,0 0 2 0,0 0 0 16,0 0-2-16,0 0-1 0,0 0 0 0,0 0 1 0,0 0-1 15,0 0 2-15,0 0 2 0,0 0-6 0,0 0 0 16,0 0 0-16,0 0 0 0,-6-3-1 16,6 3 2-16,0 0-1 0,0 0-2 0,0 0 3 0,0 0-2 15,0 0 1-15,0 0-1 0,0 0 0 0,0 0-1 16,0 0 2-16,0 0-4 0,0 0 2 0,0 0-2 16,0 0 5-16,0 0-3 0,0 0 0 0,0 0 2 15,0 0-3-15,0 0 1 0,0 0 1 0,0 0-2 16,0 0 3-16,0 0-2 0,0 0 4 0,0 0 2 15,0 0-1-15,0 0 3 0,0 0-1 0,0 0 4 0,0 0-3 16,0 0 2-16,0 0-1 0,0 0 0 16,0 0-3-16,0 0 1 0,0 0-2 0,0 0 1 15,-4-2 0-15,4 2-1 0,0 0 1 0,0 0-5 16,0 0 2-16,0 0 0 0,-3-3 3 0,3 3-5 0,0 0 2 16,0 0 0-16,-7-3 1 0,7 3 1 0,0 0-3 15,-3-4 3-15,3 4-3 0,-3-2 1 16,3 2 0-16,-5-3-1 0,5 3-1 0,-5-1-1 0,5 1 3 15,-4-5-1-15,0 2-1 0,4 3 0 0,-4-4 2 16,1 3-1-16,3 1-1 0,-4-4-2 0,0 1 1 16,4 3-1-16,-7-2 0 0,7 2-2 0,-7-1 4 15,7 1-2-15,-7-2 2 0,7 2 3 0,-11 0-2 16,11 0-4-16,-12 0 0 0,4 2 2 0,1-2-3 16,-2 1 2-16,0 0 0 0,0 0-2 0,0 2-1 15,3-2 3-15,-2 2 2 0,-2-2 0 0,2 2-1 16,3-1-6-16,1 1 2 0,-1 2 0 0,0-2 3 15,0 1-5-15,1-1 2 0,0 2 0 0,2 0-3 0,-1 0 5 16,0-1 0-16,2 3 0 0,1-2-1 16,-2 0 0-16,4-1-2 0,-2 1 3 0,1-2-3 15,2 3 1-15,-2 1 5 0,3-2-5 0,1 2 3 0,3 0 0 16,-2 0 2-16,-1-1-1 0,3 0-1 16,0 0-4-16,3 0-4 0,-2 1-5 0,2 1-3 0,0-3-3 15,-2 1-2-15,4 2-4 0,-3-1-1 16,-1 2 2-16,-1-1 3 0,2 1 1 0,-5-1-4 0,1 1 2 15,-2-2 1-15,0 1 3 0,0-3-2 16,1 2 5-16,-3 0 1 0,1-2 3 0,-3 0 5 0,0 1-1 16,0-1-2-16,-1 0 4 0,-1-1-2 0,0-1 5 15,-1 1 9-15,3-4 0 0,-10 4 1 0,5-1 9 16,0 0 2-16,-2-2 2 0,0 2-4 0,-2-2 2 16,2 1 3-16,1-1 2 0,0 0 0 0,-2 0-3 15,-1-1 0-15,4 0 0 0,5 0-1 0,-10 0-2 16,5 2 1-16,5-2-3 0,-8 0-4 0,8 0-1 0,-4 2-7 15,4-2-21-15,0 0-18 0,0 0-26 0,0 0-22 16,0 0-25-16,0 0-34 0,-5-6-42 16,5 6-189-16,5-7-406 0,-1 2 181 0</inkml:trace>
  <inkml:trace contextRef="#ctx0" brushRef="#br0" timeOffset="20584.02">6771 7897 129 0,'-2'-3'165'0,"2"3"-17"16,-1-4-14-16,1 4-15 0,0 0-8 0,0-5-11 15,0 5-13-15,0 0-1 0,0 0-6 0,1-6 2 0,-1 6 0 16,-1-2 5-16,1 2 2 0,0 0-4 0,0 0 0 16,0 0 0-16,1-5-6 0,-1 5-3 15,0 0-10-15,-1-4-1 0,1 4-3 0,0 0-8 16,0 0 1-16,0 0-3 0,0-7 4 0,0 7 1 0,0 0 1 15,0-5-1-15,0 2-4 0,0 3-6 0,1-6-4 16,-1 2-4-16,0 4-7 0,0-4-3 0,0 4-7 16,0 0 3-16,0-6-7 0,0 6 1 0,0 0 1 15,3-3-7-15,-3 3 1 0,0 0-5 0,0-3 1 16,0 3 2-16,0 0-1 0,0 0-2 0,0 0 5 16,0 0 3-16,0 0-2 0,0 0 4 0,0 0-2 15,0 0 0-15,0 0-2 0,0 0-1 0,0 0 0 16,0 0-6-16,0 0 0 0,0 0 0 0,0 0-5 15,0 0-2-15,0 0 1 0,0 0-2 0,0 0 1 0,1 13 1 16,1-9-2-16,-4 5 1 0,4-1 1 16,-4 3-2-16,2 2-1 0,-1-2 3 0,2 7 1 15,-3 0 0-15,-1-1 1 0,4 1-1 0,-3 0 0 0,1 0 1 16,1-1-2-16,-4 2 0 0,4-2 1 16,0-4-3-16,-2-1 5 0,4 0-5 0,-1-1 1 0,-1 0 2 15,0 0-2-15,0-4 0 0,3 4-1 0,-2 1 0 16,1-7-2-16,0 2 4 0,-2-1-4 0,1-1 2 15,0-2-2-15,1 4 2 0,-1-5 3 0,0 2-2 16,0-2 1-16,-1-2-4 0,2 6 2 0,-2-6 0 16,2 1 1-16,-2-1 1 0,2 4-1 0,-2-4 2 15,0 0 3-15,0 0-2 0,2 3-2 0,-2-3 1 16,0 0-5-16,0 0 3 0,0 0 0 0,0 0 3 16,8 2 1-16,-8-2 3 0,9-2 1 0,-3 2-1 15,2 2 3-15,2-4-2 0,2-1-3 0,0 3 0 16,1-2-5-16,1-2 3 0,1 1 3 0,3 3-1 0,-1-2-2 15,2 0 1-15,-6-1-2 0,1 2 3 0,-3-1-2 16,0 0-2-16,-3 1-1 0,-1 0 0 16,-1 1 0-16,0-3 4 0,-6 3-4 0,8 0 1 15,-8 0 2-15,8-1 2 0,-8 1 0 0,6 0 0 0,-6 0 0 16,0 0 3-16,4-3-3 0,-4 3-1 0,0 0 0 16,0 0-2-16,0 0 0 0,0 0-3 0,0 0 2 15,0 0 2-15,8 0-4 0,-8 0-6 0,0 0-9 16,0 0-9-16,0 0-15 0,0 0-16 0,0 0-21 15,0 0-23-15,0 0-33 0,0 0-41 0,5-4-46 16,-5 4-199-16,0-6-451 0,0 6 200 0</inkml:trace>
  <inkml:trace contextRef="#ctx0" brushRef="#br0" timeOffset="23201">7764 7849 39 0,'0'0'148'16,"0"0"-6"-16,0 0-13 0,-2-5-1 0,2 5-9 15,0 0-2-15,0 0-9 0,-1-4-12 0,1 4-7 16,0 0-8-16,0-5-8 0,0 5 1 0,0 0-2 16,1-4-4-16,-1 4 3 0,0 0 2 0,0 0-3 15,0-4 4-15,0 4-4 0,0 0-1 0,0 0-1 16,0 0-2-16,0 0-3 0,0 0-2 0,0 0-1 0,0 0-5 16,0 0-4-16,0 0-3 0,0 0-7 0,0 0-6 15,0 0-4-15,0 0-6 0,0 0-4 16,0 0-2-16,0 0 0 0,0 0-2 0,0 0-5 0,2 13 0 15,-2-9-2-15,0 5 1 0,0-4-1 0,0 7-1 16,-2-4 0-16,2 3 0 0,0 2-4 0,0 2 2 16,0-1 0-16,-1-2-1 0,1 3 0 0,0-1 4 15,0-3-3-15,0 6 6 0,0-6-4 0,0 1-5 16,1-3 3-16,1 1-5 0,0 0 8 0,2-1-1 16,-4-1-2-16,4 1 0 0,-3-2-5 0,3 3 3 15,-4-5-2-15,4 2 4 0,-3-1-2 0,3-1 2 16,-4-1 0-16,1 2-5 0,0-2 4 0,-2 0 2 15,2 0-2-15,-1-4 0 0,-6 8 2 0,6-5-5 0,-4 2 3 16,-1-3-3-16,1 1 1 0,0 0 1 16,1-2-2-16,3-1 4 0,-7 5 2 0,2-3 5 15,5-2 10-15,-5 1-2 0,5-1 0 0,-4 2-3 16,4-2 1-16,0 0-4 0,-2 3 2 0,2-3-4 0,0 0-3 16,0 0 5-16,0 0-5 0,0 0 0 0,0 0-1 15,17 0 0-15,-17 0-1 0,12-1 2 16,-7-1-7-16,0 1 1 0,4 0 3 0,-1 0-3 0,1-3-1 15,0 1 4-15,3 2-1 0,0-3-2 16,2 2-5-16,-1 0-2 0,-1-1 4 0,0-1-4 16,2 1 3-16,0 1 0 0,-1-2 2 0,6 0-3 0,-3 1-1 15,1 0 2-15,-5 1 1 0,3-1-2 0,-6 0 2 16,4 0-1-16,-3 1 0 0,-2 0 1 0,0 1-2 16,-2 0-1-16,-1 0 5 0,-5 1-1 0,8-2 2 15,-6 0-5-15,-2 2-9 0,5-1-8 0,-5 1-13 16,0 0-13-16,7-4-24 0,-7 4-18 0,0 0-30 15,2-3-31-15,-2 3-29 0,0 0-55 0,-1-5-156 0,1 5-416 16,1-5 185-16</inkml:trace>
  <inkml:trace contextRef="#ctx0" brushRef="#br0" timeOffset="23691">8161 7783 90 0,'0'0'183'0,"0"0"-17"16,0 0-19-16,-4-2-15 0,4 2-13 0,0 0-11 16,0 0-14-16,0 0-12 0,0 0-8 0,0 0-8 15,0 0-8-15,0 0-3 0,0 0 0 0,0 0-4 16,0 0 2-16,0 0 1 0,0 0 0 0,0 0-2 0,0 0-1 16,0 0 1-16,-4 9-6 0,4-9 0 0,2 7 0 15,-2-1 3-15,0-2-5 0,-2 4-2 16,4 1 5-16,-2 3-8 0,0-1-1 0,2 2-1 0,-2 5 1 15,1-1-2-15,2 1 4 0,-2-2 2 16,-1 2-4-16,2 0-2 0,-2-1-1 0,0 1-3 0,2 0 6 16,-2-1-2-16,-2-1-2 0,0-3-3 0,2-2-2 15,2 4-3-15,-2-5-2 0,0 0-4 0,0-1-1 16,2-2-1-16,-2 3-2 0,0-5-5 0,1 2 2 16,1-2-2-16,-1 0-4 0,2 0-4 0,-1-3-7 15,2 1-17-15,0-1-17 0,-1 1-10 0,-3-3-22 16,0 0-28-16,13-5-18 0,-6 1-29 0,-1-2-39 15,-1 4-173-15,-1-3-386 0,1 2 170 0</inkml:trace>
  <inkml:trace contextRef="#ctx0" brushRef="#br0" timeOffset="24303">8472 7831 158 0,'0'0'200'0,"-4"-2"-16"0,4 2-15 16,0 0-16-16,-4-2-13 0,4 2-21 0,-4-3-7 15,4 3-14-15,0 0-7 0,0 0-16 0,0 0-5 16,0 0-8-16,0 0-5 0,0 0-6 0,0 0-5 16,0 0 4-16,0 0 3 0,0 0-1 0,0 0 6 15,-9 0-3-15,9 0-2 0,0 0 2 0,0 0-9 16,0 0 0-16,-9 3-5 0,4-1-4 0,1 0-6 0,-4 2 0 16,2 1-6-16,-2 0-1 0,2 3-2 0,-8-3-1 15,6 7 2-15,-5-4-4 0,0 6-4 16,0 0-5-16,-1-3 7 0,0 3-2 0,1 0 2 15,-2-3 4-15,2 2 0 0,4-4 1 0,-1-1 2 0,-1-1 4 16,1-1 1-16,4 1 1 0,-1-2 1 16,2-1 0-16,1 1 3 0,-2-2 2 0,5-1-1 0,-3 1-5 15,4-3 0-15,-4 1-5 0,4-1-3 0,-2 6 0 16,2-6-5-16,0 0-1 0,0 0-2 0,-2 2-1 16,2-2-2-16,0 0 2 0,0 0-4 0,5 5-1 15,-5-5 2-15,7 3-3 0,-5-1 0 0,3 0 1 16,-1 0-2-16,-4-2 1 0,12 1 1 0,-6 1-3 15,2-2 0-15,-2 0-1 0,6 2-1 0,-5-1 0 16,7 0 0-16,-3 2 1 0,4 0-2 0,-2-1-1 16,7 1 1-16,-1-2-2 0,1 3 1 0,-3-3 0 15,0 3-2-15,1 0-6 0,-5-1-2 0,-2 1-6 16,1-1 4-16,-2-1 1 0,-1-1-2 0,-2 1-1 0,-1 0-2 16,0-1 2-16,-2 0 0 0,-4-1-3 15,7 1-15-15,-7-1-31 0,0 0-45 0,0 0-48 16,0 0-64-16,0 0-207 0,0 0-460 0,-24-1 203 0</inkml:trace>
  <inkml:trace contextRef="#ctx0" brushRef="#br0" timeOffset="28385">5609 8806 60 0,'0'-4'182'15,"0"4"-11"-15,0 0-14 0,0 0-9 0,0-5-19 16,0 5-14-16,0 0-5 0,0 0-10 0,0 0-3 15,0 0-4-15,0 0-2 0,0 0 1 0,0 0-2 16,0 0-5-16,0 0-1 0,9 11-5 0,-9-8 2 16,0 1 4-16,0 0-11 0,3 3-4 0,-2 2 4 15,-1 2-13-15,-1 1-2 0,1 4-6 0,1 0-6 16,-1 0-4-16,1 4-5 0,3-2-6 0,1 2 2 0,0 1-4 16,2-3-7-16,-3 3 1 0,-2-2-3 15,2-1-2-15,-4 2 2 0,6-2 1 0,-2 1 8 16,-4 0 1-16,3-1-1 0,-1 2-1 0,1-2 2 0,-2-1 0 15,-1-2-3-15,0 2-5 0,3-7-1 0,-2 2 0 16,-1-2-3-16,-1 1-1 0,2-2-2 0,-2-3-4 16,2 1-3-16,-1-2-11 0,0-1-10 0,0 1-14 15,0-5-13-15,0 4-17 0,0-4-23 0,0 0-39 16,-4 2-49-16,4-2-36 0,0 0-205 0,-9-11-441 16,8 5 196-16</inkml:trace>
  <inkml:trace contextRef="#ctx0" brushRef="#br0" timeOffset="28790">5644 8879 107 0,'0'-8'260'0,"1"-3"-3"15,3 0-15-15,-3 2-19 0,2-3-17 0,2-1-21 16,1 2-16-16,2 4-19 0,3-5-12 16,2 5-14-16,-3-1-12 0,3 3-13 0,5-1-7 0,0 3-11 15,-5 0-8-15,7 6-10 0,-7-3-6 0,-2 3-9 16,2 2-8-16,0 1-6 0,-3 2-4 0,2 5-5 16,-6-2-3-16,-2 5-5 0,1-3-2 0,-4 0-2 15,-1 3-1-15,-6 1 0 0,2 0 1 0,-1 2-4 16,-3-4 0-16,2 4-2 0,-7-2 2 0,3-3 0 15,-4 2-1-15,1-2-4 0,0-3 3 0,3 1 0 0,-3-1-2 16,-2 0 6-16,6-6-3 0,-3 0 0 16,4 0 1-16,-1-2 0 0,0 1-1 0,0-3-3 15,2 3-1-15,1-2 0 0,1-2-3 0,0 3-11 0,1-2-11 16,4-1-19-16,-6 3-28 0,6-3-20 0,0 0-23 16,0 0-13-16,0 0-22 0,0 0-6 0,0 0-14 15,0 0-44-15,0 0-111 0,0 0-348 16,20-4 154-16</inkml:trace>
  <inkml:trace contextRef="#ctx0" brushRef="#br0" timeOffset="29476">5876 9097 36 0,'3'0'176'16,"-3"0"-14"-16,5 5-18 0,-1 0-7 0,1 2-7 0,0-2-16 15,3 4-8-15,-2-1-6 0,-1 3-9 0,2-3-1 16,-1 3-8-16,1-2-3 0,0 2-6 16,-2-1 1-16,-1 0-4 0,-1-1-6 0,-1-2 1 0,2 2-9 15,-4-2 6-15,4-1-5 0,-4-1-4 0,1 0 0 16,0 0-1-16,-1 0 4 0,0-3 7 0,0-2 2 16,3 3 0-16,-3-3-7 0,0 0-2 0,0 0-8 15,0 0-2-15,0 0-3 0,0 0-9 0,0 0-2 16,-2-12-1-16,2 12-6 0,-1-8-3 0,0 2-1 15,0-1-2-15,1 3-2 0,-3-2-3 0,3-2 0 16,3-1 0-16,-2-2-3 0,1 1 1 0,1 1 0 16,0 2 0-16,3-3-4 0,0 1-1 0,3 0-2 15,0 1-2-15,2 3 3 0,1-5-3 0,1 5 1 0,-1 3-14 16,2-1-10-16,0-1-11 0,0 3-7 16,-1 1-11-16,0 0-12 0,0 4 1 0,1-3 1 15,-3 3 5-15,-1-1 2 0,0 0 6 0,-4 1 1 0,2 2 5 16,-5-2 8-16,1-2 3 0,-2 5 6 0,-2-2 3 15,1-1 4-15,-2 3 4 0,-1-1 6 0,-1-1 12 16,0-1 6-16,0 1-2 0,-1 1 4 0,0-3 1 16,1 2 4-16,-2 0-8 0,0 2 4 0,3-3-3 15,-1 1 1-15,0 3-5 0,2-1-5 0,0-1 2 16,0 1 2-16,-1-1 1 0,2-2 0 0,-1 4 4 16,2-3-4-16,2 0-1 0,-2 0 0 0,0 1 0 15,2-3 4-15,0 2 3 0,2-3 5 0,0 0 1 16,0-1-2-16,-5-1-2 0,15-5 0 15,-6 0 1-15,4-2-3 0,1-3-1 0,1-1 0 0,1-2-2 16,-1 1-7-16,-2 0-3 0,0 1-13 0,-1 0 5 16,-4 2 0-16,1 3 3 0,-5-1 1 0,1 0 1 15,0 3 8-15,-1-3-3 0,-3 2 5 0,1 0 9 0,-2 0 7 16,0 5-2-16,-4-7 1 0,0 6 5 16,0-2 3-16,-1 2 6 0,-2-2 1 0,-1 3 3 0,-4 0 1 15,3 0 0-15,-2-3-1 0,-2 6-4 0,0-6-4 16,0 6-4-16,-1-3 0 0,0 3-6 0,3-2 0 15,-1 0-13-15,3 1-18 0,1 0-24 0,2-1-32 16,0 1-36-16,1 0-28 0,1 0-28 0,4-2-34 16,-3 6-42-16,3-6-150 0,0 0-412 0,0 0 183 15</inkml:trace>
  <inkml:trace contextRef="#ctx0" brushRef="#br0" timeOffset="29875">6585 8864 37 0,'-1'-6'181'0,"1"6"-1"0,-1-3-6 0,1 3-6 0,-1-3-10 15,1 3-9-15,0 0-20 0,-3-3-5 0,3 3-8 16,0 0-6-16,-9-4-4 0,9 4 0 0,0 0-1 15,-8 1-5-15,8-1 3 0,0 0 0 0,-7 4-1 16,5 0-4-16,0-1-1 0,-2 2 2 0,3 2-2 16,-2-1-8-16,-3 3-5 0,3 1-10 0,2 2-6 15,-4 5 2-15,4-1-14 0,-2 3 0 0,3 1-5 16,3 0-1-16,-2 6-10 0,2-8-1 0,-2 8-5 16,4-1-3-16,2-2-2 0,1 4-4 0,-1-8-2 15,2 5-1-15,-1-6-6 0,4 6 1 0,-4-5 0 16,-3-1-3-16,2 0 3 0,4 4-8 0,-4-2 5 15,-3-2-4-15,1-1-3 0,-2 1-13 0,-2-3-12 16,-1 2-1-16,-1-3-5 0,-1-1-9 0,-2 0-17 0,0-2-23 16,-1-1-14-16,-1 0-20 0,-3-3-24 0,1-3-12 15,-1-2-34-15,1 0-23 0,-2-4-39 0,-4-3-145 16,-2 0-414-16,4-3 184 0</inkml:trace>
  <inkml:trace contextRef="#ctx0" brushRef="#br0" timeOffset="30430">6455 9204 67 0,'4'-5'241'0,"1"-3"-11"0,0 0-14 0,4-1-6 16,1 0-12-16,-1 1-22 0,3 0-11 0,2-3-18 16,-5 5-16-16,0-3-12 0,2 4-14 0,-6 1-5 0,0 0-9 15,-1 0-11-15,0 1-5 0,1 1-10 16,-5 2-9-16,8-2-3 0,-3 2-6 0,-5 0-6 15,10 0-5-15,-1 2-2 0,-2-1-13 0,3 6-15 0,2-1-11 16,0-1-17-16,5 3-26 0,-2-4-16 16,3 4-17-16,-4 0-9 0,1-3-15 0,2-1 5 0,-1 4-10 15,-3-6 8-15,0 0 8 0,-4 1 14 0,0-1 9 16,-3-1 16-16,2-1 16 0,0-1 19 0,-3-2 20 16,-1-3 10-16,0-1 14 0,-2 2 14 0,3-3 21 15,-2 0 4-15,0 2-4 0,1-5-5 0,0 6 2 16,-3-3-2-16,2 2 5 0,0-1-2 0,-1 2-4 15,2 1-2-15,-4 0-1 0,5-1-5 0,-5 2-1 16,3-1-1-16,-3 0 1 0,2 0 3 0,-2 4 2 16,1-5 6-16,-1 5-2 0,3-3 3 0,-3 3-6 15,0-6-8-15,0 6 1 0,-3-5-4 0,3 5-10 16,-1-4 4-16,-1 2-4 0,2 2-3 0,-7-4-1 0,7 4-2 16,-7-1-2-16,7 1-7 0,-9 3 0 0,3-1-1 15,6-2-2-15,-12 2-2 0,7-1 2 16,1 3 0-16,-1-1-4 0,1 4 3 0,0-4-8 0,-1 4 5 15,1-2-2-15,2 2 0 0,0 0-2 0,0 3 2 16,-1 0 1-16,2 2-2 0,1-2 3 16,0 1-1-16,0-2 2 0,1 0 7 0,0 3-4 0,2-2 0 15,-2 1-1-15,2-4-1 0,-1 1-2 0,1-3 1 16,3 4 2-16,-1-1-1 0,3-1-2 0,0-2-5 16,3-2-7-16,-1-1-14 0,2 0-19 0,3-2-19 15,-2-4-29-15,9-2-39 0,-2-3-37 0,10-4-30 16,-4 2-53-16,-1-2-162 0,2 1-438 0,-1-7 193 15</inkml:trace>
  <inkml:trace contextRef="#ctx0" brushRef="#br0" timeOffset="30823">7242 8886 25 0,'0'0'250'0,"-11"2"-15"0,4-1-12 0,1 1-15 15,-1-1-11-15,-1 1-21 0,0 1-12 0,-1 1-8 16,-1 1-10-16,1 2-12 0,0-2-14 0,-4 0-9 16,7 3-11-16,-3 0-7 0,1 2-7 0,-1-1-7 15,4-1-10-15,1 7-5 0,-1-2-5 0,1-4-6 16,3 2-6-16,1-1-4 0,1 2 0 0,3-2-10 15,1-2-2-15,3 2 1 0,-1-3-7 0,1 3-11 0,1-2-12 16,3 0-10-16,-1-2-6 0,-2 2-8 16,1-4 0-16,2 1 0 0,-1 3-11 0,-4-4-1 15,0-1 4-15,-2 2 3 0,-1-1 3 0,0 2 1 0,-2-2 6 16,-1 2 9-16,-2 3 10 0,-1-3 10 0,-2 0 3 16,-3 1 3-16,-3-2 0 0,1 1 5 0,-3 1-3 15,3-2 0-15,0-1-4 0,0 1-3 0,4-2-4 16,1 1-13-16,-2-3-18 0,2 1-26 0,4-2-38 15,0 0-52-15,0 0-49 0,-5-8-216 16,5 8-436-16,9-11 193 0</inkml:trace>
  <inkml:trace contextRef="#ctx0" brushRef="#br0" timeOffset="31261">7454 8971 171 0,'3'-1'180'15,"-2"-4"-7"-15,3 4-5 0,-3-2-5 0,-1 3-2 16,2-7 2-16,-2 7-1 0,0 0 5 0,2-3-3 16,-2 3-12-16,0 0-13 0,-11-2-7 0,11 2 0 15,-20 5-6-15,13-1-7 0,-6 2-9 0,-1-4-13 16,5 3-10-16,-5 2-7 0,5 0-6 0,-1 0-10 15,2 0-7-15,3-1-4 0,0 2-7 0,-2 3-5 16,6-4-7-16,1 3-4 0,0 0-4 0,4 0-17 16,1-2-8-16,4 1-8 0,-1-2-14 0,6 2-10 15,-5-4-9-15,5 7-7 0,0-3 0 0,2-1-3 0,-5-4-6 16,-1 0 8-16,3 3-3 0,-4-2 10 16,-4 0 2-16,1-1 3 0,-1 3 5 0,0-2 5 15,-2 1 2-15,-2 2 9 0,1-2 3 0,-2-1 8 0,-2 2 4 16,2 0 6-16,-1 0 7 0,2 4 6 0,-1-5-1 15,-2 1 3-15,-1 1 5 0,0-3-1 0,0 7-1 16,-2-5-4-16,0 3 0 0,1-5-1 0,-1-1-2 16,1 3 0-16,1-2-1 0,-1-3-2 0,1 2-5 15,0-2-9-15,3-2-20 0,0 0-30 0,-5 2-40 16,5-2-62-16,0 0-43 0,4-15-211 0,0 3-439 16,6-4 195-16</inkml:trace>
  <inkml:trace contextRef="#ctx0" brushRef="#br0" timeOffset="31458">7696 9174 160 0,'-3'5'275'0,"1"-1"-17"0,2 1-11 16,-1-2-22-16,1 0-19 0,-2 2-15 16,4 2-19-16,-1-3-14 0,4 0-14 0,-3 0-15 0,1-1-14 15,-2-1-9-15,2 1-12 0,1-1-10 0,-4-2-16 16,4 4-14-16,-4-4-14 0,0 0-23 0,0 0-32 15,0 0-38-15,0 0-33 0,1-12-52 0,-2 5-59 16,-5-5-179-16,2 0-407 0,-2-3 180 0</inkml:trace>
  <inkml:trace contextRef="#ctx0" brushRef="#br0" timeOffset="31619">7637 8904 154 0,'-1'-3'355'0,"1"3"-16"0,-3-4-22 15,3 4-4-15,-2-4-39 0,2 4-29 0,0 0-28 0,0-4-23 16,0 4-20-16,5-3-38 0,-5 3-20 16,7-4-47-16,0 3-45 0,1 0-60 0,0 0-73 0,5-2-67 15,0 3-82-15,1 0-134 0,0-1-423 0,4 1 187 16</inkml:trace>
  <inkml:trace contextRef="#ctx0" brushRef="#br0" timeOffset="32193">7861 8978 140 0,'0'0'277'0,"-3"4"-19"0,3-4-24 0,0 0-22 0,3 5-18 15,-3-5-14-15,2 10-9 0,1-4-16 0,-1-1-8 16,5 4-12-16,-1 0-1 0,-2 1-15 0,0 1-9 0,0 0-8 16,1-1 0-16,-1 3-7 0,-2-2-10 0,3-2-10 15,-2 1-8-15,-2-5-4 0,3 4-4 16,1 1-8-16,-2-7-5 0,-1 3-2 0,1 0-8 0,1-2-11 15,1 0-11-15,1-4-25 0,-1 0-13 0,-5 0-17 16,13-5-20-16,-7 2-18 0,-1 0-9 16,1-2-19-16,0-4 3 0,-2 4-3 0,-3-4 11 0,3 0 7 15,-4 0 10-15,-3 1 11 0,2 0 19 0,-4-1 25 16,1 1 15-16,-4 0 6 0,0 1 26 0,1-2 19 16,-2 3 1-16,1-2 19 0,1 2 13 0,2 1-2 15,0 0-8-15,-1 1 3 0,4 1-8 0,-1-1-7 16,2-1-7-16,1 5-2 0,3-6-11 0,2 2 1 15,1 2-3-15,6 1-9 0,-1-1 1 0,-1 4 1 0,4-2-10 16,3 0 0-16,1 5 2 0,-4 0-5 16,0 0 0-16,3 3-2 0,-2 3-3 0,-1-1 5 15,0 0-2-15,-5-1 3 0,-1 1-3 0,4 4 0 0,-4 1 1 16,-4-3-3-16,1 0 2 0,-2 0-2 0,1 0 0 16,-2-3-2-16,1 0 2 0,-1-2-2 0,-2 2 2 15,1-4-1-15,1 0 0 0,-1 0 7 0,-1-3 11 16,3 1 6-16,-3-3 4 0,0 0-8 0,11-12-2 15,-6 4-1-15,5-3 0 0,2-3-7 0,2 1-1 16,-1-4-3-16,1 2-1 0,0 1-3 0,-1 4 1 16,1 0-6-16,-3 3 4 0,1 3-3 0,-1 1-1 15,2 0-1-15,0 3 4 0,0 1-7 0,0 3 4 16,-1-1-5-16,2 2 1 0,0 3-4 0,-6 1 6 16,3 3-5-16,2 0 2 0,-4-3 2 0,-1 0-3 15,-2 3 3-15,1-1-6 0,-2-1-8 0,-1-3-5 16,-2 2-26-16,2-4-34 0,-3 0-44 0,2 0-43 0,-1-1-54 15,-1-3-268-15,-1-1-529 0,0 0 235 0</inkml:trace>
  <inkml:trace contextRef="#ctx0" brushRef="#br0" timeOffset="32841">8612 9039 16 0,'0'0'243'16,"0"0"-24"-16,0 0-22 0,0 0-22 0,0 0-17 15,-7-12-19-15,7 12-17 0,0 0-15 0,-6-2-8 16,6 2-12-16,-3-1-13 0,3 1-7 0,0 0-5 16,-13 1-8-16,7 1-2 0,0 2-6 0,0-1-1 15,-1 1 4-15,0 1-2 0,-2 3 6 0,1-3-2 16,-1 4 0-16,1 1-1 0,1 0-1 0,1-1-5 0,0 0-7 15,0 2-6-15,1-2 0 0,1-1-7 0,2-2-2 16,2 5-1-16,0-5-13 0,1 0-4 16,4 0-6-16,-1-3-4 0,2-1-3 0,6-2 1 0,0-4 0 15,4-3-2-15,0-1 3 0,1-1-2 0,-1-2 1 16,0-2-6-16,0 1 8 0,0 2 1 16,-5-2 1-16,-2 5 10 0,-1 0 5 0,-2 4 4 0,1-1 1 15,-2 0-6-15,-1 2-3 0,0 0-3 0,-4 2-3 16,0 0 2-16,6 5 3 0,-2-1-5 0,-3 0 2 15,3 4 0-15,-3-3-2 0,5 5 5 0,1-1-4 16,-2-1-7-16,3 2 6 0,-3-1 4 0,1-2-8 16,1-2 6-16,-1-1 13 0,0 0 13 0,2-5 10 15,1-1 13-15,0-5 2 0,2 2-7 0,0-4 5 0,1-4-6 16,-3-4-5-16,0 0 0 0,-1-1 1 16,-3-2-6-16,-3 2-6 0,1-8-3 0,-3 0-2 15,0 6-6-15,0 2 0 0,-4-3-4 0,-2 5 2 0,2 4 0 16,0-3-4-16,3 5 8 0,-3 3 2 0,0 0 6 15,3 2 1-15,-3-1 6 0,2 2-4 0,-1 1 1 16,1-2-3-16,2 5 0 0,-3-4-3 0,3 4 1 16,0 0 1-16,-4-1-1 0,4 1-3 0,0 0 3 15,0 0-1-15,-6 6 0 0,6-6-3 0,-3 10 2 16,3-6-7-16,-2 5 1 0,2 1 4 0,2 1 5 16,-2 4-8-16,3 2-4 0,3 0 0 0,-2 1 6 15,2 1-7-15,-1-1 5 0,3 1-5 0,-3 5 2 16,0-7-3-16,4 2-2 0,-4-2-3 0,3 0 1 15,0 0-13-15,-3-1-12 0,1 1-23 0,-2-5-35 16,-1-1-56-16,-2 3-73 0,0-6-105 0,-1 1-240 16,-1-6-591-16,-3 1 261 0</inkml:trace>
  <inkml:trace contextRef="#ctx0" brushRef="#br0" timeOffset="33993">6220 9498 199 0,'-4'-6'236'0,"-1"2"-7"16,0 0-15-16,2 2-15 0,0-3-17 0,3 5-19 0,-4-3-13 15,4 3-14-15,0 0-17 0,-3-2-13 0,3 2-14 16,0 0-9-16,0 0-10 0,0 0-8 0,0 0 0 16,0 0-7-16,-4 10 6 0,4-6 2 0,2 4 2 15,-4 4 2-15,4 0 1 0,-2 2-3 0,2 6-3 0,-2 0-1 16,0 6-7-16,1 0-1 0,-1 1-13 16,3-2-2-16,-2-2-6 0,3 4 1 0,0 1-4 15,-4-8-5-15,1 1 0 0,2-1-2 0,-3-3-1 0,1 3-7 16,-1-3 1-16,1-1-1 0,1-4-2 0,-2-2-3 15,0 0-1-15,0-5 0 0,0 0 3 0,0 2-1 16,2-4-2-16,-2-3 6 0,-2 4 2 0,2-4-2 16,0 0-8-16,0 0-6 0,-4-14 7 0,1 4-2 15,3 0-1-15,0 1 3 0,0-1-4 0,4-4 0 16,-3 4-4-16,3-2 1 0,-3 3-2 0,2-1 1 16,2 2-2-16,-1 0-3 0,-1 1 2 0,5 1 0 15,0 3-2-15,1 0 0 0,0-3-2 0,0 5 6 16,1-1-8-16,2 2 2 0,-2 0 7 0,1 0-3 15,1 2-3-15,-2-1-3 0,-1 5 5 0,4-3-11 16,-7 2 3-16,1-2 1 0,-2 3-6 0,-3-3 6 16,2 1 3-16,-3 1 0 0,-2 1-5 0,1 0 7 15,-4 2-1-15,2-3-1 0,-2 2 1 0,1-2 1 0,-1 2 2 16,1 0 1-16,-1-3-2 0,-2 0 2 16,0 3-1-16,0-1 2 0,1 1-3 0,0-3 2 15,-4 3 1-15,1-2 9 0,-1-3 2 0,3 6 6 0,-7-4-3 16,4-1 8-16,-5 2-6 0,5-1-2 0,-4-3-1 15,3 1 1-15,1 1-1 0,-2-1-5 0,3 0-3 16,0-2-11-16,1 4-13 0,7-4-18 0,-11-3-17 16,6 6-28-16,0 0-36 0,3-1-40 0,2-2-34 15,0 0-27-15,0 0-229 0,0 0-484 0,12-13 214 16</inkml:trace>
  <inkml:trace contextRef="#ctx0" brushRef="#br0" timeOffset="34385">6603 9833 36 0,'0'0'282'0,"0"0"-19"0,0 0-23 0,-18-5-20 16,18 5-25-16,0 0-20 0,0 0-16 0,0 0-18 15,0 0-14-15,-7 4-11 0,4-1-12 0,-4 1-12 0,1 1-1 16,-3 2-6-16,3-1-4 0,-4 1-2 0,4 2-10 15,-2-1 1-15,0 1-4 0,3 0-12 0,0-1-3 16,1-1-8-16,0 0-4 0,4 1-1 0,-1 0-4 16,5-2-2-16,-3 0-4 0,3-4-6 0,6 0-3 15,-1-4-9-15,4 1-11 0,7-5-7 0,2 1-5 16,-5-2-6-16,2-3 0 0,-5 2 2 0,-1 1 1 16,-3 3 4-16,-1-5 2 0,-3 5 8 0,-1-1 8 15,-1 1 8-15,0-1 17 0,0 1 12 0,-4-2 8 16,-3 1-10-16,3 0 10 0,-5 3 1 0,1-2 2 15,-1 1-3-15,-1 0 0 0,-4 2-11 0,-1-2 0 16,-1 2-4-16,1 2-5 0,0 1 0 0,-2-2-4 16,5 1-1-16,-2 0-17 0,-1-1-15 0,4 3-28 0,0-1-28 15,-2 0-36-15,4-1-40 0,0 2-34 0,1-2-42 16,4-1-31-16,0 0-199 0,0 0-480 16,0 0 213-16</inkml:trace>
  <inkml:trace contextRef="#ctx0" brushRef="#br0" timeOffset="34711">6860 9804 2 0,'0'0'181'0,"0"0"-12"0,4-3-15 0,-4 3-8 16,0 0-5-16,0 0-11 0,0 0 0 0,0 0-1 15,0 0 5-15,0 0-2 0,0 0-4 0,0 0-4 16,0 0-7-16,-13 12 0 0,4-8 1 0,2 1-6 15,-1 3-1-15,0-3-2 0,-2 3-5 0,2-1-9 16,-1 2-6-16,3-3-13 0,-2 2-4 0,1 0-12 16,3-3-5-16,0 2-2 0,1-1-9 0,1-1-4 0,2 2-10 15,-1-1 1-15,2-1-1 0,3-3 0 0,1 1-11 16,3-2-5-16,3-2-14 0,2-2-11 16,7 1-7-16,-2-1-6 0,1-5-7 0,3 4-7 15,2 0-6-15,-2-1-10 0,-3-3-1 0,1 1-8 0,0 0-7 16,-1 2-10-16,-2-5-7 0,-1 5-13 0,-4-1-6 15,0-1-4-15,-3-1-9 0,3 0-8 0,-2-1-17 16,-1 0-25-16,-5 1-127 0,1-4-321 0,0-1 141 16</inkml:trace>
  <inkml:trace contextRef="#ctx0" brushRef="#br0" timeOffset="34960">6991 9537 95 0,'-6'0'297'0,"0"1"-8"0,6-1-10 0,-5 1-20 16,5-1-13-16,-5 1-21 0,5-1-11 0,0 0-20 16,0 0-20-16,-9 3-14 0,9-3-19 0,0 4-17 15,0 0-5-15,0 2-1 0,0 1-2 0,4 3-16 0,-3 1-2 16,-1 6-5-16,5-2-8 0,-1 4-10 16,-2 1-7-16,1-3-4 0,1 9-6 0,0 1-5 15,-2-9-2-15,5 7-11 0,-4-5-9 0,2-3-10 0,1 4-18 16,1-4-19-16,0 3-26 0,-1-6-26 0,-1 3-22 15,0-5-38-15,0 0-31 0,-1-3-30 0,2-3-27 16,1-3-55-16,-2-1-182 0,-1 0-489 0,1-2 218 16</inkml:trace>
  <inkml:trace contextRef="#ctx0" brushRef="#br0" timeOffset="35219">7292 9754 20 0,'0'0'292'0,"-4"1"-24"15,4-1-26-15,-4 5-20 0,3 0-15 0,-1-1-18 0,2 3-16 16,0 3-19-16,-2-1-15 0,0 2-16 16,3-2-8-16,-2 3-13 0,2 1-9 0,-1-1-8 15,0 4-9-15,-1 2-9 0,1-6-5 0,0 0-7 0,0 0-5 16,0-1-4-16,-2-5-4 0,2 0-9 0,0 0-15 15,0 1-21-15,0 0-28 0,0-5-28 0,0-2-46 16,0 0-54-16,0 0-261 0,0 0-454 0,0 0 201 16</inkml:trace>
  <inkml:trace contextRef="#ctx0" brushRef="#br0" timeOffset="35389">7154 9685 81 0,'-4'-7'307'0,"2"1"-24"0,4-1-24 16,1 0-25-16,2 0-26 0,3-3-19 0,1 2-25 15,6-3-39-15,-1 4-46 0,2-1-44 0,1 1-46 0,1 0-44 16,1 1-49-16,0 2-59 0,-5-1-110 16,4 3-294-16,-4 2 131 0</inkml:trace>
  <inkml:trace contextRef="#ctx0" brushRef="#br0" timeOffset="35933.02">7434 9844 18 0,'0'0'319'0,"4"3"-4"0,-4-3-18 16,0 0-17-16,11-3-22 0,-3-1-25 0,0 1-18 15,-1-2-16-15,0 1-20 0,0 1-23 0,0-1-15 16,-2 1-7-16,-1 2-15 0,2-1-14 15,0-2-12-15,-2 3-6 0,0-1-10 0,-1 0 1 0,-3 2-19 16,6-3-7-16,-6 3-7 0,0 0-8 0,5-2-10 16,-5 2-3-16,0 0-4 0,4-1-3 0,-4 1-6 15,0 0-10-15,0 0 2 0,0 0-3 0,0 0-1 0,-5 11 2 16,2-5 1-16,2 0-2 0,-2 3 0 16,2-2 1-16,1 3-2 0,0-3 5 0,-2 3-4 15,2 0-3-15,2 0 4 0,-1-1-5 0,3 2 2 0,0-3-2 16,0-1 1-16,5-1-4 0,-7-1-1 0,6-4-1 15,-3 2-1-15,3-2-1 0,1-1-1 0,1-1-3 16,-1-6-4-16,4 0-4 0,1-4-2 0,0-1 1 16,0-2-8-16,-1-2-7 0,0-1-3 0,-6 0-8 15,3 2 4-15,-3 1 5 0,-2 3 4 0,-1 0 4 16,0-1 6-16,-2 7 10 0,0-5 9 0,0 6 6 16,-1-4 1-16,2 6 1 0,-2-2-5 0,2 1 1 15,-3 3 0-15,9-1 0 0,-9 1 2 0,11 2-1 16,-2 1 0-16,0 0 4 0,0 1 0 0,1 3 0 15,2-1-1-15,-2 0 1 0,6 0-3 0,-5 5 2 16,0-3-1-16,-1 0 1 0,-2-1-1 0,0 2 0 16,1 4 1-16,-5-2 6 0,-1 0 9 0,-1-2 5 15,-2 1-2-15,0 7-1 0,0-6-1 0,-3-1 5 0,2 4-1 16,0-3-2-16,-2 0-6 0,-1-1 3 16,1 0-1-16,0-2-4 0,0 1-3 0,-1-4-7 15,1 2-13-15,-3-2-18 0,4-1-32 0,-3 1-33 0,-4-1-57 16,5-4-62-16,-5 0-229 0,3 0-481 0,6 0 212 15</inkml:trace>
  <inkml:trace contextRef="#ctx0" brushRef="#br0" timeOffset="49499">9248 7882 103 0,'-1'-3'155'0,"1"3"-17"0,0 0-11 0,-5-2-11 0,5 2-12 15,0 0-8-15,0 0-8 0,5-5-6 0,-5 5 2 16,1-4 0-16,-1 4 3 0,4-3 0 0,-4 3 8 15,0 0-4-15,4-3 5 0,-4 3 2 0,0 0 2 16,1-4-1-16,-1 4-1 0,0 0 0 0,0 0-3 16,2-2-2-16,-2 2-6 0,1-3-8 0,-1 3-6 15,1-5-5-15,-1 5-7 0,0 0-9 0,4-4-4 16,-4 4-7-16,0 0-4 0,0 0-3 0,4-4-3 16,-4 4-6-16,0 0-2 0,0-1-3 0,0 1-1 0,0 0-1 15,0 0-5-15,0-6 4 0,0 6-4 16,0 0 2-16,3-4-3 0,-3 4-2 0,3-5-3 15,-3 5 6-15,0-3-4 0,0 3 2 0,4-3 6 0,-3-1 0 16,-1 4 4-16,3-4-2 0,-2 1-1 16,-1 3-3-16,0-6-1 0,0 6-2 0,1-4 2 15,2 2-3-15,-3 2-3 0,0 0 1 0,4-6-6 0,-3 3 2 16,-1 3-2-16,0 0-3 0,0-4 4 0,0 4-2 16,0 0-2-16,0 0-2 0,5-3 1 0,-5 3 2 15,0 0-3-15,0 0-2 0,0 0 1 0,8 0-2 16,-8 0 0-16,0 0-1 0,0 0-1 0,5 6 2 15,-1-2-3-15,-3 0 4 0,3 0 0 0,-3 3 0 0,3 2 0 16,-4 0-1-16,4 2 2 0,0 1-2 16,-2 1 3-16,-2-1-1 0,4 0 1 0,-1 3-2 15,-2-4 6-15,-1 2-3 0,0-2 0 0,0 2 1 0,3-2 0 16,-3 0-4-16,1-4 4 0,0 4-1 0,-1-5 0 16,0 2 1-16,3-1-1 0,-2-1-1 0,-1 2 2 15,4-3-1-15,-3-2 2 0,-1 1 2 0,1 1 1 16,1-2-1-16,-2-3-3 0,4 6 4 0,-4-6 1 15,3 3 3-15,-3-3-2 0,1 4-3 0,-1-4 2 16,2 4 1-16,-2-4-6 0,0 0 1 16,0 0 1-16,1 4 0 0,-1-4 0 0,0 0-1 0,0 0 0 15,0 0 2-15,0 0-2 0,0 0 1 0,0 0 1 16,1 3-6-16,-1-3 7 0,0 0-7 0,0 0 5 16,0 0-1-16,0 0-1 0,0 0 2 0,0 0-1 15,0 0 1-15,3 3 2 0,-3-3-2 0,0 0 2 16,0 0-1-16,0 0 2 0,0 0-1 0,0 0 3 15,0 0-3-15,0 0 3 0,0 0-5 0,0 0-1 0,0 0 3 16,0 0-3-16,0 0 2 0,0 0-3 16,0 0 1-16,0 0 1 0,0 0-5 0,0 0 7 15,0 0-4-15,4 2 3 0,-4-2-2 0,0 0 1 0,0 0 0 16,0 0-1-16,4 2 6 0,-4-2 2 0,0 0 2 16,0 0 2-16,10-7 2 0,-5 4-1 0,3-5 2 15,2 0 0-15,1 0-1 0,3-5-5 0,8-4-1 16,-3-4-2-16,8 2 2 0,-1-1-3 0,1 2 1 15,2 0-4-15,0 3-2 0,3-2 3 0,-5 0-4 16,2 2 2-16,1-1 0 0,-1 2-4 0,1 0 5 16,-14 4-2-16,3 0 0 0,-3 2-2 0,-5 2 3 15,-2 2 3-15,-2 0 6 0,0 1 6 0,0 3-2 16,-2-4 4-16,-1 3-4 0,-4 1-8 0,6-3 6 16,-3 2-3-16,-3 1-3 0,0 0-7 0,7-3 0 15,-7 3-4-15,4-1-4 0,-4 1-7 0,0 0-4 16,0 0 0-16,0 0 1 0,0 0 2 0,0 0 5 0,0 0-4 15,0 0 5-15,6-1 4 0,-6 1 4 0,0 0-4 16,0 0 0-16,0 0-6 0,0 0-12 16,0 0-12-16,0 0-22 0,0 0-23 0,0 0-34 15,0 0-43-15,0 0-40 0,0 0-39 0,0 0-198 0,-15 8-471 16,11-4 210-16</inkml:trace>
  <inkml:trace contextRef="#ctx0" brushRef="#br0" timeOffset="50914.02">9233 7155 5 0,'-2'-5'95'0,"-1"1"-11"0,3-1-4 0,1-2 0 0,-1 2-21 15,0-1 5-15,0-2 0 0,2 1 1 0,0 2 14 16,-2-3-1-16,3 1-1 0,-2 0 5 0,-1 0 12 15,1 3 0-15,1-2 5 0,0-1 0 0,-2 4-3 16,0 1-7-16,0 2-3 0,2-5-10 0,1 0-7 16,-3 5-9-16,0-3-2 0,0 3-7 0,0-5-9 15,0 5 1-15,0 0-6 0,0-2-1 0,0 2 1 16,0 0 2-16,0 0 0 0,0 0 4 0,1-7 2 16,-1 7-1-16,2-3-6 0,-2 3 1 0,0-5 0 0,0 5-2 15,2-4 3-15,-2 1 1 0,0 3-4 16,-2-5-1-16,2 5-1 0,2-3-4 0,-2 3-1 15,0 0 1-15,0 0-9 0,0-6-1 0,0 6-1 0,0 0-4 16,0 0-2-16,0 0-2 0,-4-2-5 16,4 2 0-16,0 0-1 0,0 0-1 0,0 0-5 0,0 0 1 15,0 0-3-15,0 0 0 0,0 0 1 0,0 0 1 16,-1 12-2-16,1-7 0 0,1 2 0 0,-2 3 2 16,1 1-1-16,-3 2 1 0,3 0 0 0,0 4 2 15,-2 1-2-15,0 2 4 0,2-2-3 0,-2 0 1 16,1 1 0-16,4-1 4 0,-3 0 0 0,2-1-7 15,-2-5 4-15,0 1 1 0,2-3-5 0,1 1 8 0,-2-2-3 16,1-1 3-16,0-3 3 0,-2-1 1 16,2 1 9-16,-2-2 8 0,2 2 10 0,-2-5 7 15,1 4 5-15,2-3-2 0,-3-1 2 0,0 0-1 0,15-7-11 16,-6 0 1-16,5-1-7 0,4-3 1 16,-2 0-6-16,4-5-2 0,7 2-5 0,-3-1-2 0,1 1-4 15,0 1 5-15,3-2-6 0,0 0-3 0,0 2 3 16,-1 0-8-16,2-1 5 0,-2 3-2 0,-8 3-3 15,-1 1 5-15,0 0-7 0,-8 2 7 0,0 0 0 16,-2 2 2-16,-3 0-4 0,3 1 1 0,-4-1-4 16,0 2 0-16,-4 1 0 0,7-3-2 0,-7 3-4 15,4-3 1-15,-4 3-13 0,0 0-5 0,5-1-11 16,-5 1-13-16,0 0-18 0,0 0-22 0,0 0-11 16,0 0-20-16,8 2-31 0,-8-2-21 0,3 5-23 15,-3-5-57-15,0 0-164 0,5 2-443 0,-5-2 196 16</inkml:trace>
  <inkml:trace contextRef="#ctx0" brushRef="#br0" timeOffset="63313">11127 7812 76 0,'0'0'67'0,"0"0"-2"16,0 0 2-16,0 0 3 0,0 0 1 0,0 0 4 16,0 0-9-16,0 0 9 0,0 0 1 0,-3-5 4 15,3 5-8-15,0 0 5 0,0 0 2 0,-2-4-3 16,2 4 7-16,0 0-5 0,0 0-8 0,0 0-4 16,0 0-8-16,0 0-2 0,0 0-9 0,0 0-2 0,0 0-7 15,-3-3-2-15,3 3-5 0,0 0-3 16,0 0-2-16,0 0-7 0,0 0 1 0,0 0-2 15,0 0 5-15,0 0 2 0,0 0 8 0,0 0 4 0,0 0 5 16,0 0 3-16,0 0-2 0,0 0-1 0,0 0 2 16,0 0-4-16,0 0-3 0,0 0-2 15,0 0-9-15,0 0-3 0,0 0-4 0,0 0 0 0,0 0-1 16,0 0-7-16,-2 10 1 0,0-7-4 0,1 1 1 16,-1 1 1-16,-1 2-2 0,3 0-2 0,-3 1-1 15,2 1 0-15,1 0 1 0,-1 2 4 0,-1 1-2 16,1-1 1-16,1 1 0 0,0 1 3 0,-2 2-5 15,-1-2-1-15,3-1 0 0,-4-1 3 0,3 2-3 0,0-2 0 16,-3 1 3-16,3 0 1 0,-2-3-3 16,1 2 4-16,-1 0 0 0,2-1 1 0,-2-1 4 15,3-1 5-15,-1-2 1 0,-2 3-4 0,2-4-2 0,1 1-1 16,-1 0-1-16,-3-2-1 0,4 1 1 0,0 0-3 16,4-1-2-16,-3-1 0 0,-1-3 1 0,0 5-3 15,0-1 1-15,0-4-3 0,0 0 4 0,0 6 1 16,0-6-2-16,0 0 0 0,0 0 3 0,1 3 5 15,-1-3-1-15,0 0 3 0,0 0-1 0,0 0 1 16,0 0-1-16,0 0-2 0,0 0-3 0,-1-18-3 16,1 11 0-16,0-3 2 0,0 0-5 0,0 1-5 15,-1-3 3-15,1 2 0 0,0-2-2 0,1 0-1 16,-1-1 0-16,0 2-3 0,1-3-1 0,-1 3 3 16,3 1 0-16,-3 0 2 0,1-1-2 0,-1 2-1 15,3 0 0-15,-3 0-1 0,0-1 1 0,1 1-1 0,-1 1 2 16,3 1 0-16,-1-1-1 0,-2-1-1 0,0 0 1 15,0 2 1-15,3 0 1 0,-3 0 1 0,0 2-2 16,0-2 0-16,1-1 1 0,2 3-1 0,-3-1 1 16,0 0 3-16,2 1 0 0,-1 0 2 0,1 1-4 15,0 0 3-15,-2 0-3 0,0 4-1 0,0-5 2 16,0 5 0-16,0-4-4 0,0 4 2 0,4-4 0 16,-4 4-2-16,0 0-2 0,0-4 1 0,0 4-2 15,0 0-4-15,0 0 1 0,0 0 0 0,0 0 1 16,0 0-1-16,0 0 0 0,0 0 1 0,0 0-1 15,0 0 2-15,0 0 1 0,4 10-2 0,-3-5 1 16,0 1-1-16,1 0 4 0,0 1-1 0,3 1 4 16,-2 4-3-16,0-4 5 0,3 3 2 0,-1 6 6 15,-1-5-2-15,2 3-1 0,-2-3 1 0,0-1-3 16,0 2-1-16,1-1 1 0,0 3-1 0,-3-3-3 16,2 0 2-16,0-2 0 0,0 1 3 0,1 1 0 0,-1-2 1 15,2 0 0-15,-2 0-3 0,-3-1-2 0,3-1-3 16,0-2 5-16,-3 1-2 0,2-1 3 0,2-1-5 15,-3 0 4-15,1 1 1 0,0 1-2 0,-1-4 1 16,-1 3-3-16,2-2-1 0,-2-2 3 0,3 1-1 16,-4-3 3-16,0 3-1 0,0-3 0 0,4 4 5 15,-4-4 6-15,0 0-1 0,0 0 1 0,0 0-3 16,0 0-2-16,8-7-3 0,-6 0 0 0,-1 3 2 16,2-2 0-16,1-2-4 0,1 0 0 0,-1-3-5 15,0 1 1-15,-3-2-3 0,4 1-2 0,-5 1-3 16,5-3-1-16,-1 6 3 0,-4-5-6 0,1 0 0 15,-1 4 1-15,0-2 0 0,0-1 2 0,0 2 0 16,0-2 2-16,0 4-1 0,-1-1 2 0,2 2-2 16,-1-5 2-16,0 5-1 0,0-2 1 0,0 2-1 0,0-1 1 15,0 2-1-15,3-2 4 0,-2 3-2 16,2 0-3-16,-2-4 1 0,-1 4 1 0,5-1 2 0,-5 0-1 16,4 1 0-16,-4 0 4 0,3 0 1 0,-1 0-2 15,0 1-2-15,-2 3 2 0,2-7 4 0,-2 7 0 16,0-4-3-16,0 4 0 0,0 0 0 0,1-4 1 15,-1 4-6-15,0 0 3 0,0 0-2 0,3-3-3 16,-3 3 1-16,0 0-4 0,0 0 5 0,0 0-2 16,0 0 3-16,0 0-1 0,0 0 1 0,0 0 1 15,5 8 0-15,-5-8 2 0,0 3 0 0,0-3-3 16,1 5 2-16,-1-5 2 0,0 0-2 0,0 0 1 16,1 3 1-16,-1-3 1 0,0 0 1 0,0 0-2 0,0 0 3 15,0 0-1-15,0 0 3 0,0 0-2 16,0 0 0-16,0 0 1 0,0 0-1 0,0 0-3 15,0 0 1-15,0 0-1 0,0 0 0 0,0 0-6 0,0 0 5 16,0 0-2-16,0 0 1 0,0 0-2 0,0 0 0 16,0 0 0-16,0 0-2 0,0 0 0 15,0 0 0-15,0 0-4 0,0 0 5 0,0 0-1 0,0 0-2 16,0 0 2-16,0 0-1 0,-5 6 1 0,6-2 0 16,1 0 1-16,-2 1 0 0,0 2-2 0,1-3 5 15,2 4 1-15,-3-4 0 0,2 6 0 0,0-3 4 16,0 3 0-16,1 2 4 0,-1 2-2 0,2-3 4 15,-3 5 0-15,2-4-2 0,-2 4 4 0,0 0 0 16,1-4-1-16,-1 2 0 0,0 1 0 0,-1-3 1 16,3 4-2-16,-2-6 0 0,2 3 2 0,-2-3-2 15,0 0 2-15,0-3-4 0,1 3 1 0,-2-3-2 16,2-3 2-16,-2 3-4 0,2-2 1 0,-2 0-1 16,1-1-6-16,-1-1-6 0,1 1-4 0,-1-4-11 0,4 4-7 15,-3-2-6-15,-1-2-11 0,5 4-20 16,-2-1-23-16,-3-3-26 0,6 1-28 0,-2 0-40 15,0 1-232-15,-4-2-449 0,6 1 199 0</inkml:trace>
  <inkml:trace contextRef="#ctx0" brushRef="#br0" timeOffset="63863">11578 8090 176 0,'0'0'244'0,"0"0"-14"16,0 0-20-16,1-4-14 0,-1 4-19 0,0 0-17 16,0 0-17-16,4-4-11 0,-4 4-17 0,4-3-9 0,-2-1-14 15,2 3-10-15,0-2-3 0,1-1-9 16,0 1-9-16,4-3-3 0,0 1-7 0,0-2-6 15,-1 2-5-15,-2-1-4 0,3-2 0 0,-5 1-6 0,5-2 0 16,-3 5-1-16,-2-3-2 0,0 1-2 16,-3 1 1-16,2-1-1 0,-2 1 4 0,0 1 3 0,2 0-3 15,-3-1-3-15,0 5-4 0,-3-7-3 16,2 3-3-16,1 4-4 0,-4-4-2 0,0 3 0 0,4 1-4 16,0 0 0-16,0 0-2 0,-14 0 1 0,14 0-3 15,-9 2 1-15,4 1-2 0,0 1-2 0,-1 2 4 16,0-1 0-16,2 0 5 0,-3 2 3 0,1 2-3 15,-1-2 7-15,0 3-1 0,2-2 2 0,-2 2 4 16,3 1 6-16,0-1 6 0,-2 1 0 0,2-1 2 16,2 2-4-16,-2 1-3 0,1-4-2 0,1 2 0 15,1-1-3-15,-1 0-6 0,1 1 0 0,1 2-4 16,-1-4 3-16,1 3 1 0,1-3-6 0,0-1 0 16,-1-1-1-16,3-1-3 0,-1-2 4 0,1 1 0 0,0-1-3 15,2-1-1-15,0-1 5 0,1-2-4 16,1 0 0-16,2-5-4 0,2 1-2 0,6-4-3 15,0-1-12-15,0-1-12 0,2-1-15 0,-1 1-22 0,-1-1-12 16,1 0-15-16,-4 0-20 0,2 1-15 0,-3-1-9 16,-3 4-11-16,0-2-11 0,0 1-23 15,-3 0-33-15,1-1-141 0,-3-1-381 0,-3 0 169 0</inkml:trace>
  <inkml:trace contextRef="#ctx0" brushRef="#br0" timeOffset="65287">11833 7929 216 0,'0'0'199'16,"0"0"-26"-16,0 0-19 0,0 0-17 0,0 0-15 16,0 0-11-16,-3 3-18 0,3-3 2 0,0 0 3 0,3 8 5 15,1-3-12-15,0-3 1 0,-4 4 11 16,3 1 7-16,-1 0-8 0,2 0-6 0,-4 1-9 15,1 1 0-15,3 3-8 0,-3 0-3 0,3 0-6 16,-4-2-6-16,2 0-8 0,-2 1-4 0,2 0-4 0,-2-1-6 16,1 1-4-16,-1-5-4 0,3 0-2 15,-3 0-4-15,0 0-2 0,1-2-1 0,-2 0-1 16,1-1 2-16,0-3 0 0,0 0 11 0,1 4-1 0,-1-4-1 16,0 0-1-16,0 0-4 0,4-11-2 0,-4 4-4 15,1-1-2-15,2 2-6 0,0-1 4 0,-1-2-6 16,3 2 0-16,-4-2-1 0,4 1-8 0,-2 0 3 15,2 3-3-15,-1-2-4 0,0-2 5 0,1 4-4 16,0 0 3-16,0-1-2 0,-1 2-3 0,1 2 0 16,-1-2 0-16,-1 0 0 0,3 2-2 0,-2-3 0 15,1 4 3-15,0 0-1 0,-5 1-1 0,9 0-4 16,-9 0 2-16,13 1-1 0,-8 2 2 0,1 2 0 16,-1 0 2-16,-1 0 0 0,1 7-3 0,0-4 4 0,-1 5-1 15,0-3-1-15,0 0-1 0,-2 3 0 16,1-3 1-16,-2 1 1 0,1 1-5 0,-1-4 3 15,-1-1 3-15,0-1-2 0,1-2-1 0,2 0 2 0,-3 0-3 16,0-4 8-16,2 4-2 0,-2-4-5 0,0 0 3 16,0 0-4-16,0 0-6 0,0 0-11 15,8-12-3-15,-6 6 1 0,2-1 2 0,1 0-7 0,-1-2-1 16,5 1-1-16,-6-1 3 0,3 2 2 0,-3 1 1 16,1-1 3-16,-2 2 2 0,-1 0 3 0,3 0 2 15,1 3 2-15,-4-2 3 0,2 0 5 0,-3 4 1 16,1-4 2-16,2 2-1 0,-3 2-3 0,1-6-3 15,-1 6-1-15,0 0 4 0,4 0-1 0,-4 0 2 16,0 0-2-16,0 0 5 0,0 0-2 0,14 6-1 16,-9-2 1-16,-1 1 3 0,1-2-1 0,2 3-1 15,-5-1-1-15,5 3 4 0,-1 1 0 0,-2 0 2 16,0 2-2-16,-2-3 0 0,2 0 2 0,0-1 0 16,-2 1-1-16,0-2 3 0,-1 2 1 0,3 0 1 0,-3 0-1 15,0-6 1-15,-1 3-2 0,1-3 2 16,-1-2-2-16,2 7-2 0,-2-7 6 0,2 2-1 15,-2-2-3-15,0 0-7 0,0 0-10 0,3-11-6 0,-2 5-5 16,-1-2-16-16,3-1 0 0,-1-1-2 16,0 0 0-16,0 1-1 0,0-4-3 0,-1 3-5 15,0-3 4-15,0 1 0 0,2 0 5 0,-1-2 3 0,0 2 3 16,0-3-4-16,-1 2 0 0,2-3 3 0,-2 4 3 16,1 0 6-16,0 1-4 0,-1-1 10 0,1 1 1 15,-1-1 1-15,-1 3-1 0,3-2 2 0,-3 5 14 16,1-5 1-16,1 5 7 0,0-2 1 0,0 1-1 15,0 1 5-15,-2-1 5 0,2 3 0 0,-1-1 3 16,2 1-2-16,-1-1-4 0,-2 5 1 0,2-4 3 16,-2 4-7-16,2-4 0 0,-2 4-1 0,2-3-3 15,-2 3 0-15,0 0-1 0,3-4-1 0,-3 4 3 16,4-1-1-16,-4 1 0 0,0 0-1 0,4-4-1 0,-4 4 8 16,0 0 6-16,0 0 11 0,0 0 7 0,0 0 4 15,0 0 2-15,3-2 1 0,-3 2 1 16,0 0-8-16,0 0 2 0,0 0-6 0,0 0-4 15,0 0-5-15,0 0-3 0,0 0-2 0,0 0-3 0,0 0-1 16,0 0 0-16,0 0-2 0,0 0-3 0,0 0 4 16,11 1-4-16,-11-1 1 0,0 0 2 0,0 0 0 15,0 0 0-15,0 0 3 0,5-1-1 0,-5 1-3 16,2-5-2-16,0 2 1 0,-1 0-3 0,1-1 2 16,0 0-3-16,-2 4-3 0,4-6 0 0,-4 4 2 15,1-3-1-15,-1 5 1 0,4-5-5 0,-3 3 3 16,3-1-5-16,-4 3 2 0,1-4-1 0,-1 4-3 15,3-2 4-15,-3 2-5 0,0 0 1 0,5-3-1 16,-5 3 6-16,0 0 0 0,4 0 0 0,-4 0-3 16,5 4-1-16,-1-1-1 0,-4-3 2 0,1 5 6 15,4 0 5-15,-5 2 1 0,4 2 1 0,-4 1 0 16,4 1 5-16,0 7 4 0,-3 1 10 0,2-1-10 0,-2 9 2 16,4-1-2-16,-2-8 3 0,3 7-5 0,-5-5 3 15,2 0-2-15,-2-2-4 0,2-1 1 16,-1 3 4-16,-2-8-4 0,0 0-1 0,0-3-5 15,0 1 5-15,0-4-4 0,0 3 4 0,-1-4-2 0,1-2 2 16,0 2 2-16,0-5-3 0,-1 5-3 0,1-5-1 16,0 0-2-16,0 0 3 0,0 0-6 15,0 0 4-15,0 0-5 0,-4-14-4 0,8 5-2 0,-2 2 4 16,2-2-1-16,4 2-3 0,-2-1 4 0,2 2-4 16,-1-1-1-16,-1 3 4 0,1-1-4 0,1 2 1 15,-2-1-1-15,-2 3 1 0,3-1-2 0,0 2 0 16,-7 0 2-16,9 1 2 0,-9-1-2 0,7 4-5 15,-5-1 6-15,-1 1 3 0,-1 1-4 0,2 0 6 16,-4-1-1-16,1 2-1 0,-1 1 2 0,-2 0 0 16,0 0 2-16,-3-1-2 0,0 3-2 0,0-3 3 15,0 1-3-15,-1-1 3 0,-1 0-2 0,3-2 3 16,-1 0-6-16,1 2-4 0,1-1-15 0,-4 0-20 0,5-3-24 16,-2 1-39-16,-1 0-41 0,5-2-41 0,2-1-50 15,-8 3-212-15,8-3-484 0,0 0 214 16</inkml:trace>
  <inkml:trace contextRef="#ctx0" brushRef="#br0" timeOffset="65979.01">12509 8100 29 0,'0'0'173'0,"0"0"-3"0,0 0-8 0,0 0-7 15,4 4-9-15,-4-4 4 0,0 0-4 0,4 3 1 16,-4-3 2-16,0 0-11 0,0 0-9 0,9-7-7 16,-6 4-13-16,0-1-5 0,5-3-15 0,1 0-7 15,1-1-6-15,-2 1-10 0,1-3-6 0,1 3-10 16,2-1-3-16,-3-2-5 0,2 4-4 0,-2 1-4 0,0-3-1 16,-3 5-7-16,3-2-4 0,-4 1 2 0,-1 2-7 15,-2-3 2-15,1 4-3 0,-3 1-2 16,8-1 0-16,-8 1 0 0,5-3-1 0,-5 3 3 15,0 0 3-15,0 0-1 0,0 0 5 0,0 0 0 0,0 0 1 16,0 0 3-16,0 0 0 0,0 0-2 0,0 0 5 16,-5 10 1-16,5-10 0 0,0 0 5 0,-4 4 1 15,3-1 3-15,1-3-1 0,-3 7 1 0,3-3-6 16,-2 0-3-16,2-4 1 0,-1 6-5 0,1-2-6 16,-2 0 1-16,2 0-3 0,0-4 0 0,0 9-5 15,0-5 1-15,0-4-3 0,4 4 0 0,0 0 0 16,-3-3 1-16,2 2-1 0,-3-3-4 0,11 2-1 15,-3-4 1-15,0-1 1 0,0 2-2 0,1-3-1 16,3 0-3-16,-1 0 2 0,-2-1-2 0,0 0 0 16,0 2-2-16,-4 0-5 0,3 2 5 0,-3-2-5 15,3 2-1-15,-2 0-3 0,-6 1 3 0,9 2-1 16,-5 1 1-16,2 1 1 0,-3 1 3 0,6 3-2 0,-4 0-8 16,1 0-1-16,0 1-3 0,0-1-4 0,1 2 0 15,0-1-3-15,-1 1 6 0,1-2-2 16,-2-1 0-16,1-1-1 0,-1-2 6 0,-1 0 1 0,0 0 4 15,0-1 0-15,-1 1 6 0,0-3 4 0,-3-1 3 16,0 0-6-16,10-8 4 0,-4 4 5 0,-3-3 3 16,0 0-1-16,2-2-4 0,-1-1 0 0,0 2-2 15,-1-4 3-15,1 2-1 0,0-2-7 0,0 3 7 16,0-1-5-16,-3 0 3 0,3 1-2 0,0-2 12 16,3 2 8-16,0-1-5 0,-3 2 9 0,1 1 7 15,-1-1 4-15,2 1 2 0,-1-2-10 0,2 0 2 16,-1-1-7-16,-1 0-4 0,4 3 3 0,-4 0-4 15,2-2-13-15,-1 1-3 0,2 0-12 0,-3 1-16 0,-2 3-28 16,1 1-35-16,1 1-30 0,-3 0-46 16,-2 2-39-16,6-3-49 0,-6 3-235 0,0 0-527 15,0 0 232-15</inkml:trace>
  <inkml:trace contextRef="#ctx0" brushRef="#br0" timeOffset="66232">13120 8225 275 0,'0'0'364'0,"0"3"-24"15,0-3-28-15,0 0-33 0,0 0-29 0,0 0-22 0,0 0-35 16,0 0-40-16,4-10-54 0,-4 6-60 16,0 4-77-16,3-6-103 0,-3 6-252 0,0-5-424 0,1 3 187 15</inkml:trace>
  <inkml:trace contextRef="#ctx0" brushRef="#br0" timeOffset="70789">13662 7962 32 0,'0'0'111'0,"0"0"-10"0,0 0 6 16,0 5-2-16,0-5-1 0,0 0-3 0,0 0 0 15,0 0-5-15,0 0-2 0,0 5-2 0,0-5 1 16,0 0-3-16,0 0-3 0,0 0-9 0,0 0-1 15,0 0-11-15,0 0-6 0,0 0-7 0,0 0-2 16,0 0-7-16,0 0-5 0,0 0-3 0,-4 2-3 16,4-2-4-16,0 0-3 0,0 0-1 0,0 0 7 15,0 0 2-15,0 0 1 0,0 0 3 0,0 0 5 16,0 0 2-16,0 0 4 0,0 0-1 0,0 0 1 0,0 0 0 16,0 0 2-16,0 0 2 0,0 0-6 0,0 0-2 15,0 0 2-15,0 0-7 0,0 0-4 16,0 0-2-16,0 0-4 0,0 0-5 0,0 0-2 0,0 0-1 15,0 0 0-15,0 0-3 0,0 0-3 0,0 0-1 16,0 0-5-16,13-7 3 0,-8 3-3 0,0 1 0 16,3-3-2-16,5 2 0 0,2-4 0 0,3-1 0 15,6-1-4-15,3-2 1 0,5 0-1 0,0-2-2 16,18-9 0-16,-5 4 0 0,-7 5-1 0,10-5 2 16,5-1-3-16,-4 3 2 0,-13 2-4 0,0 2 2 15,15-7 3-15,-15 10-2 0,-4 1 0 0,-4-2-1 16,-6 5 0-16,-9 3 0 0,-1-2 9 0,0 1 11 0,-2 1 12 15,-5 1 13-15,2 1 8 0,-2-2 2 0,0 2 1 16,-5 1 1-16,6-4-8 0,-6 4-5 16,5 0-9-16,-1-2 3 0,-4 2-9 0,0 0-1 15,0 0-9-15,0 0-16 0,5-1-3 0,-5 1-10 0,0 0-8 16,5-3-10-16,-5 3-7 0,0 0-11 0,0 0-13 16,4-5-22-16,-4 3-31 0,0 2-29 0,4-3-31 15,-3-1-45-15,1-1-222 0,-2-1-477 0,2 2 211 16</inkml:trace>
  <inkml:trace contextRef="#ctx0" brushRef="#br0" timeOffset="75452">15091 7305 163 0,'0'0'170'16,"-3"-6"-2"-16,3 6-9 0,0-7-12 0,-1 3-11 15,1 1-12-15,0 3-5 0,-3-6-7 0,3 2-5 16,0 4-9-16,0-3-10 0,-2-2-4 0,2 5-9 16,-2-4-3-16,2 4 3 0,-2-5-4 0,-1 3-5 15,1-1-3-15,2 3-6 0,-7-4-2 0,7 4-6 16,-3-3 1-16,3 3-6 0,-7-2-6 0,7 2-2 16,-5-4-5-16,5 4-2 0,-11 0-7 0,11 0 1 15,-11 0-3-15,6 1-1 0,5-1-2 0,-11 0-3 16,3 4 0-16,2-3-2 0,-3 2-4 0,2-2 2 0,-3 2-5 15,1 2 1-15,3 0 1 0,-7-1-1 0,4 2-2 16,-3 0 0-16,2 1-2 0,1 1 0 16,2-2 1-16,-3 1 1 0,3 2-2 0,1-1-3 0,-1 3 1 15,1 0 3-15,0-1 0 0,-1 1-3 0,2-1 0 16,0 2 5-16,1-2-6 0,1-1 2 0,-3 0-1 16,2 3 0-16,1-1 0 0,0-2 1 0,0 0-3 15,3 0 1-15,-1-1-1 0,2 0 0 0,-1-1 2 16,3-2 1-16,1 2 3 0,1-3-4 0,1 0 2 15,-1-1 0-15,2 2-2 0,4-4 0 0,2 0-6 16,-1-1 10-16,1-1-5 0,0 1 2 0,0-1-2 16,1-1-1-16,-1-1 3 0,1 1-3 0,0 1 2 15,-4-2-3-15,2 2 4 0,-4-2 0 0,-2 2-1 0,1 1-3 16,-1-2 3-16,0 1-2 0,-2-1 2 16,-4 2-1-16,8-1 2 0,-8 1-3 0,0 0-1 15,8-1 0-15,-8 1 1 0,0 0 0 0,0 0 1 0,0 0-2 16,4 4 4-16,-4-4-3 0,0 0 2 0,3 4-2 15,-3-4-2-15,0 0 3 0,1 4-4 0,-1-4 3 16,0 3 4-16,0-3-1 0,0 0-2 0,0 0-1 16,1 6 2-16,1-3 1 0,-2-3-2 0,0 3 1 15,2-1-2-15,-2-2 4 0,7 4-2 0,-1 1 3 16,-2-2 2-16,2 0-4 0,-1-2 2 0,3 0-3 16,2 2 2-16,-1 1-3 0,0 0-4 0,3-3 0 15,-1 2 3-15,1-3-2 0,-1 0-4 0,-3-3 8 16,2 3-1-16,0-3-2 0,-1-2 3 0,-1 1-2 15,-3 2 5-15,4-6-1 0,-3 4 1 0,-3-2 4 16,1-1-3-16,-3 0-1 0,-1 3 2 0,0-2 1 16,-1-1 3-16,1 1 3 0,-3 0-2 0,-1-1 1 15,0 2 6-15,-2 0-1 0,1-1 3 0,-1 3 2 16,-3-3 5-16,2 5-5 0,-3-3 4 0,0 3 0 16,-2 0-5-16,1 1-2 0,-1 0 1 0,2 1-8 0,-3 3 2 15,3-3-1-15,2 0-3 0,2 2-4 0,-2 0-11 16,3 0-16-16,-1 0-18 0,1 4-24 0,1-2-37 15,0-1-34-15,3 1-27 0,1-1-47 0,-1-1-167 16,1 1-408-16,0-4 181 0</inkml:trace>
  <inkml:trace contextRef="#ctx0" brushRef="#br0" timeOffset="76698">15415 7288 97 0,'0'0'94'0,"0"0"2"16,0-5 5-16,0 5-5 0,0 0 5 0,3-4-8 15,-3 4 11-15,0 0 4 0,0 0-5 0,0 0-2 16,1-4-6-16,-1 4-3 0,0 0-14 0,0 0-7 16,0 0-5-16,0 0-10 0,0 0-2 0,0 0-7 15,0 0 2-15,0 0-4 0,0 0 2 0,0 0 0 16,0 0 3-16,0 0 1 0,3-2 6 0,-3 2-4 16,0 0 4-16,0 0 2 0,0 0-1 0,0 0-3 15,0 0-2-15,0 0-6 0,0 0-3 0,0 0-5 16,0 0 0-16,0 0-5 0,0 0-4 0,0 0-4 15,0 0-1-15,0 0-4 0,0 0-1 0,0 0-4 16,0 0 3-16,0 0-1 0,0 0-5 0,0 0-9 0,0 0 8 16,0 0-1-16,0 0-2 0,0 0-2 0,0 0 2 15,0 0-1-15,0 0 0 0,0 0-4 16,0 0 3-16,0 0 1 0,0 0 2 0,0 0 0 16,0 0-2-16,0 0-4 0,0 0 0 0,0 0 0 0,0 0-1 15,0 0 3-15,0 0-4 0,0 0 0 0,0 0 5 16,9 9-3-16,-9-5 4 0,1 0 2 0,0 2 3 15,3 0 1-15,-3 0 2 0,0 4 0 0,1 3 4 16,-1-4 1-16,-1 8-3 0,0 0-2 0,0-1-1 16,-1 1-2-16,-1 0 0 0,1-1-2 0,-2-3 1 15,0-1-2-15,2 4-3 0,-2-1 3 0,2-4-5 16,-2 1 0-16,3-3-1 0,-1 2 3 0,1-5-3 16,-1 2 3-16,1-4-5 0,0 2 3 0,1-1 0 0,0-1-1 15,2-1 3-15,1-1-4 0,0 0 2 16,-4-2-2-16,11 0 1 0,-6 3-3 0,3-6-1 15,2 3-3-15,-4-1 0 0,1 0-1 0,0 1-2 16,2-2-4-16,-1 2-3 0,2-1-5 0,-1 0 6 0,3-2-3 16,-3 3 1-16,3-3 4 0,-3 1-3 15,0 2 4-15,4-4 0 0,-3 3 1 0,-1-1 0 16,0 2 0-16,3-2 2 0,-6 2 3 0,3 0-3 16,-1-3 4-16,-5 2-1 0,4-1 0 0,-7 2 1 15,8 0 2-15,-5-2-1 0,0-2-4 0,-3 4-11 0,5-4-17 16,-5 4-14-16,2-1-22 0,-2 1-13 0,0 0-30 15,2-6-40-15,-2 1-31 0,0 5-201 0,-2-6-416 16,1 3 184-16</inkml:trace>
  <inkml:trace contextRef="#ctx0" brushRef="#br0" timeOffset="77031">15424 7287 192 0,'-5'-2'189'0,"1"-1"-2"16,-1 0-5-16,0 2-7 0,1-2-5 0,2 1-4 15,2 2-11-15,-7-3-10 0,7 3-10 0,-4-5-15 16,4 5-13-16,0-3-14 0,0 3-8 0,0 0-10 15,7-5-7-15,-2 4-11 0,0-2-1 0,3 0-9 16,2 1-3-16,0-1-9 0,2-1-3 0,-2 3-19 16,3 1-12-16,-3 0-12 0,0 0-8 0,1 0-12 15,1 0-16-15,-2 0-25 0,0 0-3 0,-2 1-10 16,1 2-9-16,-4-2-9 0,4 0-8 0,-4 2-4 0,0-2 7 16,-2 5-1-16,-2-4-7 0,-1 2-124 0,0-4-258 15,-4 8 115-15</inkml:trace>
  <inkml:trace contextRef="#ctx0" brushRef="#br0" timeOffset="77205">15498 7322 163 0,'-9'7'63'0,"-1"-1"2"0,0 2-1 16,0 1 13-16,1-4 3 0,1 4 4 0,1-4 4 16,-1 1 5-16,3-1-3 0,1-1-5 0,1 0 15 15,1-3 2-15,-1 2 4 0,3 2 6 0,0-5 3 16,0 7 2-16,3-6 5 0,-3-1 7 0,11 1-2 16,-2-1-6-16,0 0-5 0,3-1-9 0,2 0-4 15,-2 1-9-15,7-3-10 0,0 0-8 0,-6 2-9 16,4-4-7-16,2 4-20 0,-6-1-30 0,1 1-30 15,-1 1-38-15,-3-1-40 0,3 1-54 0,-8 0-63 0,3 0-172 16,-2-3-418-16,-6 3 186 0</inkml:trace>
  <inkml:trace contextRef="#ctx0" brushRef="#br0" timeOffset="94211">14861 7843 14 0,'0'0'70'16,"0"0"3"-16,0 0-4 0,0 0 9 0,0 0 0 16,0 0 11-16,0 0 9 0,0 0 4 0,0 0-4 15,0 0-6-15,0 0 4 0,0 0-4 0,-4-7-10 16,4 7 0-16,0 0-6 0,0 0-3 0,-3-3-12 0,3 3-2 16,0 0-9-16,-2-2-5 0,2 2-1 0,0 0-7 15,0 0-3-15,0 0-6 0,0 0-8 16,0 0-4-16,0 0 1 0,0 0-5 0,-3-4-18 0,3 4 17 15,0 0-2-15,0 0 3 0,0 0 0 0,0 0 3 16,0 0-7-16,0 0 3 0,0 0 2 0,0 0 0 16,0 0-2-16,0 0-4 0,0 0 1 0,0 0-1 15,0 0-4-15,0 0 3 0,0 0-3 0,0 0 3 16,0 0-2-16,0 0-1 0,0 0-3 0,0 0 4 16,0 0-4-16,0 0-5 0,0 0 6 0,0 0-4 15,0 0 8-15,0 0-3 0,0 0 0 0,0 0-1 16,0 0-4-16,0 0 0 0,0 0 5 0,0 0 2 15,0 0-2-15,0 0 1 0,0 0-1 0,0 0 0 0,0 0 3 16,0 0-5-16,0 0-1 0,0 0 10 16,0 0-5-16,0 0 0 0,0 0-3 0,0 0 1 15,0 0 1-15,0 0 0 0,0 0-2 0,0 0-4 0,0 0 6 16,0 0-1-16,0 0-2 0,0 0-2 0,0 0 4 16,0 0-2-16,0 0 0 0,0 0 2 0,0 0-3 15,0 0 6-15,0 0-2 0,0 0 2 0,0 0 7 16,0 0-6-16,0 0 7 0,0 0-3 0,0 0 6 15,0 0-4-15,0 0 0 0,0 0-3 0,0 0 1 16,0 0-5-16,0 0 3 0,0 0-8 0,0 0 8 16,0 0-8-16,0 0-4 0,0 0-2 0,0 0-5 15,0 0 0-15,0 0 0 0,0 0-2 0,0 0 5 16,0 0 1-16,0 0-1 0,0 0-1 0,0 0 2 16,0 0 1-16,0 0 0 0,0 0 4 0,0 0-6 15,0 0 2-15,0 0 6 0,0 0 1 0,0 0-1 16,0 0-4-16,15 0 3 0,-15 0-3 0,11-3 1 15,-5 3 1-15,4-2 3 0,-5 2-4 0,4-1-1 0,0 1-3 16,4 0 1-16,-3-2-4 0,2 2-5 16,2 0 1-16,-4-1 2 0,4 0 2 0,-2 1-3 0,-2-2 2 15,5 1-1-15,-2 0 5 0,2 1-3 0,-3-1-1 16,3 0 1-16,-2 0-6 0,0-2-1 0,3 3 1 16,0 0 1-16,-4-1-2 0,6-1-2 0,-5 2 9 15,6 0-8-15,-6 0-1 0,1-1 2 0,-1 1 5 16,1 0 1-16,1 0-2 0,-2-1 5 0,1 1-6 15,-1-1 5-15,2 0 0 0,-2 1 1 0,-3-1 8 16,3 1 3-16,0-2 6 0,-2 1 4 0,1 0-1 16,-2 1 2-16,-1-2 0 0,-4 2 1 0,4-1-2 15,-2-2-1-15,-1 2-4 0,-6 1 5 0,10 0-6 16,-5 0 0-16,-5 0 2 0,8-2 0 0,-3 1-1 16,-5 1 1-16,0 0 0 0,0 0-2 0,9 0 2 15,-9 0-3-15,0 0-1 0,0 0 0 0,0 0 0 0,6 0 2 16,-6 0-6-16,0 0-3 0,0 0-7 15,0 0-21-15,0 0-13 0,0 0-8 0,0 0-19 0,8 1-16 16,-8-1-20-16,0 0-131 0,0 0-256 0,1 3 113 16</inkml:trace>
  <inkml:trace contextRef="#ctx0" brushRef="#br0" timeOffset="95161">14836 7906 11 0,'0'0'127'0,"0"0"-8"15,0 0-13-15,0 0-1 0,0 0-24 0,0 0-1 0,0 0-6 16,0 0-2-16,0 0-11 0,0 0-11 16,0 0-3-16,0 0 1 0,0 0-1 0,0 0-9 0,0 0 2 15,0 0-4-15,0 0 6 0,0 0-4 0,0 0 4 16,0 0-4-16,0 0-3 0,0 0 1 0,0 0 1 16,0 0 2-16,0 0 0 0,0 0 7 0,0 0 0 15,0 0 0-15,0 0 3 0,0 0-1 0,0 0-1 16,0 0-3-16,0 0-1 0,0 0-6 0,-2 2-5 15,2-2-4-15,0 0-3 0,0 0-2 0,0 0-1 16,0 0-3-16,0 0-1 0,13 3-1 0,-13-3 1 16,9 0-2-16,-9 0-3 0,12 0-3 0,-5 0 2 15,-1 0-4-15,1 0 2 0,-7 0 4 0,16-3-1 16,-11 3-3-16,3 0 1 0,-8 0-2 0,11 0 3 16,-3 0-2-16,-3 0 1 0,3-1-3 0,-8 1-4 15,11 0-7-15,-3 1 7 0,1-1 0 0,0 0 4 16,0 0-3-16,1 0-1 0,1 0-1 0,1 3 0 0,0-3 1 15,0 0-3-15,2 0 0 0,0 0 2 0,1 0-4 16,4 0 4-16,1 2-2 0,-2-2 1 0,1 1-5 16,-1-1 0-16,0-1 1 0,1-1 5 0,-6 2-3 15,1 0 0-15,-1-3 4 0,-2 3-2 0,2-1-3 16,-3 0 0-16,-2 1 1 0,5 0 3 0,-2-2-3 16,-2 2-4-16,1-1 4 0,2 1 3 0,-2-1-3 15,0 1-1-15,2 0 0 0,-2 0 3 0,0 0-4 16,-2-2 2-16,4 2 0 0,-1-1 3 0,-3 1-3 15,-1 0 0-15,1 0 1 0,-2 0 0 0,2 0-6 16,-8 0 5-16,8 0 4 0,-8 0-2 0,8-2-2 16,-8 2 1-16,6-1 1 0,-6 1-1 0,0 0 1 0,6 0-2 15,-6 0-4-15,0 0-7 0,0 0-9 0,0 0-8 16,0 0-2-16,0 0-7 0,7 3-8 16,-7-3-8-16,0 0-15 0,0 0-14 0,2 1-18 15,-2-1-25-15,0 0-162 0,0 0-310 0,0 0 138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9:46:17.21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22916 3213 5 0,'1'-5'109'0,"-2"-1"-9"15,0 1-5-15,0-1 4 0,1-1-16 0,0 1-3 16,0 1-8-16,0-2-6 0,0 1-12 0,1 1 6 16,-2-1-6-16,1 1-3 0,1 0-2 0,-1 1-10 15,1-1-4-15,-2 2 0 0,3-2-1 0,0 1-6 16,0 0 0-16,-2 4 10 0,0-5-21 0,0 5-6 15,-2-5 10-15,2 5-3 0,-2-8 14 0,2 8-17 16,2-5-3-16,-2 5-10 0,-3-7 13 0,3 0 9 16,-2 5 2-16,0-3-4 0,2 1-4 0,-6-1-13 15,2 1 14-15,0-3-4 0,0 4-3 0,-2-4-5 16,0 0 4-16,-1 1-4 0,-2 0 1 0,2-1-1 0,-1-1-5 16,-2 0 9-16,0-1-9 0,-1 4-1 15,-3-4 2-15,-1-1-1 0,2 5 4 0,-1-1 1 16,-4-2-2-16,8 5 0 0,-8-6-7 0,1 2-2 15,3 4-1-15,0-4 8 0,-1 2-3 0,2 0-3 16,2 1-1-16,-2-1 3 0,1 1-5 0,-2 0 3 16,4 2-1-16,-3-2 3 0,-1 2-2 0,4 0 4 15,-4-1-6-15,5 3 11 0,0-3-8 0,-5 3 1 0,3-1 9 16,-3 2-6-16,1 1-3 0,-1-1-2 0,0 2 3 16,1 0 0-16,-1 1-3 0,-4-3-1 0,0 3 3 15,-1 1 4-15,2 0-3 0,-2-2 2 16,2-1-5-16,-2 1-1 0,0 4 1 0,-1-5 2 0,1 3 5 15,-2-3-3-15,1 1 5 0,-3 0-10 0,-4 2 2 16,5-3 2-16,2 1 1 0,-1-1 2 0,0 0-2 16,3 1-2-16,-2 1-1 0,0-1 4 0,2-1 0 15,-1 0-5-15,2 2-5 0,-2-1 6 0,6 0 2 16,-5 0 0-16,6 1 0 0,-5-1 1 0,4 2-3 16,-3 2 1-16,3-3-1 0,-4 2 4 0,4-2-12 15,1 2 12-15,-2 1-2 0,-3 0 0 0,2 1 0 16,2-4 2-16,-1 7-6 0,-4-5 1 0,4 2 5 15,1-1 0-15,-1 2-2 0,-2 0-1 0,1-1-1 16,3 2 2-16,-2-3 0 0,1 2-7 16,0-1 13-16,-1 1-3 0,1-2-5 0,2 1 1 0,-1-2 5 15,2 2 4-15,-3 0-10 0,3-1 6 0,1 1-2 16,0 0-6-16,0 0 5 0,0-1 3 0,0 3 0 16,0-2-5-16,4 3 3 0,-4-3-5 0,4 1 5 15,-3 2 0-15,3-2-3 0,-3 0 2 0,2 0-3 16,1 2 2-16,0-1 1 0,0-1 5 0,0 2-3 0,-1 0-6 15,0 0 3-15,1 2 2 0,-1 1 2 16,-4-2-7-16,3 4 5 0,1-5-4 0,-2 4 2 16,-2-1 5-16,1 1-7 0,0-1 6 0,1 1 4 0,-3 1-6 15,2-1-2-15,-5 0 4 0,5 1 2 0,0-3-4 16,1 1-3-16,-2 3 8 0,1-2-5 0,0-1-11 16,2 1 17-16,2 2 0 0,-1-2-5 15,0-2 0-15,2 4-6 0,-2-2 6 0,1 4 6 0,2-2-7 16,-1-3-4-16,0 4 10 0,2-1-8 0,-1 0 6 15,1-1-3-15,-2 2-2 0,-1 1 3 16,4-1 0-16,-2 0 3 0,1-1-6 0,0 1 2 16,1 0-3-16,-2-2 13 0,2 1-12 0,0 4 7 0,2-4-4 15,-2 1-2-15,1 0 1 0,-2-1 2 0,2 1-5 16,0 1 2-16,-1-2 2 0,2 0 1 0,-1 0 0 16,0 1-5-16,0-1 6 0,2 0 0 0,0 0-2 15,0-5 1-15,-2 1 0 0,2 1 5 0,0-1-4 16,-2 3 1-16,2-1 5 0,1 1-2 0,0-4-1 15,-1 0 1-15,-2 1-3 0,1-1-2 0,1 2-2 16,-2-1 3-16,3 2-8 0,-2 1 7 0,1 0 3 16,-1 1-5-16,-1 1 1 0,-1-3 0 0,1 2-1 15,0 0 1-15,0-1 1 0,0 0-3 0,1-2 1 16,1 5-1-16,0-1 5 0,-2-2-5 0,2 0 4 16,0-1 1-16,-1 0-5 0,1-3 0 0,0 0 2 15,4 4-1-15,-1-1 9 0,0 0-7 0,2 0-1 16,-2-2 2-16,2-3 0 0,-3 5 0 0,5 0-3 15,0 1 2-15,3-2 1 0,-5 0-1 0,5 0 2 16,-1 0-3-16,-3-2-1 0,2 4 0 0,0-3 0 16,1 0 3-16,-5-5-1 0,3 5-3 0,-1-3 10 15,-1-1-9-15,0 1 0 0,-1-2-3 0,3 1-1 16,-4-3 2-16,3 3-2 0,0-2 4 0,2 1 0 0,0 1 0 16,-2-2 0-16,4 5 3 0,1-1 4 0,2 0-8 15,0-1-2-15,-3 2 8 0,6-1-4 16,-1 0 3-16,-2-1-2 0,3 1 1 0,-3 0-3 15,2 0-5-15,-2 1 7 0,3 6-5 0,-2-4 7 0,0 0-4 16,-2-2 5-16,2 2-4 0,0-2-2 0,-2 1 4 16,3 1-3-16,-2-2-3 0,-2 3-8 0,5 0 12 15,-5-6 0-15,1 6-1 0,-1-5-2 16,0 2 4-16,0 0-6 0,1-3 2 0,-1 1 7 0,1 0 1 16,-4-4-4-16,5 2 2 0,-3-1 2 0,1-2 0 15,5 1 1-15,-1 1 0 0,-1 0 1 0,1-4 3 16,4 1-1-16,1 0 0 0,6-1-1 0,-6-2 0 15,4 3-6-15,-5-3 5 0,9 3-3 0,-9-4 1 16,0 2-2-16,2-2 1 0,-1 0-4 0,-3 3 1 16,1-3-5-16,1 0 8 0,-1 0-5 0,3 2 0 15,-4-1 0-15,3 0-3 0,-4 0 2 0,1 1-2 16,-2 0 3-16,-1-2-2 0,-3 3 1 0,6-2 1 16,-6-1 1-16,6 0-4 0,-6 1 2 0,4-1 0 15,3 3 1-15,-5-3-4 0,-1 0 2 0,4 0 4 16,1 0-4-16,-1 0-1 0,3 0 4 0,-1-3 0 15,1 3 1-15,0-1 0 0,8 0 2 0,-8-2-7 16,7 1 3-16,2-1 2 0,0-1-2 0,-2 1 3 16,-6 1-4-16,1-2 3 0,-2 1-3 0,-1 0-8 15,-1 3 11-15,3-5-2 0,-5 4 0 0,0-3 2 16,-4 0-4-16,5 4 2 0,-6-3 0 0,2 0 4 16,-3 2-6-16,3-4 9 0,-2 3-3 0,1-2-2 15,1 2 1-15,6-3 1 0,-2-1 0 0,1 1 0 16,-1 0 3-16,4 0-2 0,-2-3 2 0,6-1-3 15,-1 1 3-15,4 1 0 0,-3-3 1 0,1 3-4 0,-8 3 3 16,9-6-5-16,-10 3 1 0,3 2 1 16,-6 0-1-16,4-2-4 0,-2 0 6 0,-1 1-3 15,2-1-1-15,0 1-3 0,-4-2 5 0,-1 3-2 0,-2 0-6 16,2 0 6-16,0-4 1 0,1 3 2 0,-2-3-2 16,3 1 0-16,0-3-2 0,3-1 0 0,-2 2 0 15,3-1 1-15,2-5 1 0,1 2-3 0,3-3 4 16,-4 2-2-16,5 0 2 0,-2 1-1 0,-1-2 0 15,0-4-2-15,1 6-1 0,-1 0 1 0,-1-4-3 16,-5 6 0-16,4-7 1 0,0 2-1 0,-1-1-2 16,-2-1 1-16,0-2-2 0,-5 4-2 0,2-5-7 15,-1 0 4-15,0-1-6 0,-2 0 4 0,-3 6 2 16,0-9 1-16,-2 2-8 0,2 6 5 0,0-6 1 16,-2 0 0-16,3 2 2 0,-4 2 0 0,-1-9 2 15,4 6-1-15,-5 3-2 0,6-4 3 0,-5 0 1 16,3 5-1-16,-3-1-1 0,-1 0 1 0,1 2 1 15,0 1 4-15,-2-3-3 0,-1 1 0 0,0 0-4 16,0 2 2-16,-2-3 3 0,-1 0-3 0,0-6-1 16,-1 8 1-16,0-3 4 0,-2-4-1 0,-1 2-4 15,1-6 3-15,0 2-3 0,2-5 1 0,-1 4-9 16,-1-1 10-16,0-1-4 0,2 1 0 0,-6 0 4 16,7 2-5-16,-3-1 0 0,-1 2-3 0,1-2 2 15,-4 0 2-15,2 5-2 0,1-5-1 0,1 2 4 16,-1 1 2-16,-3 6-3 0,3 2-1 0,-4-7 7 15,4-2-8-15,-1 8-1 0,-3-1 2 0,-1-3 1 16,1 2 1-16,-2-4 3 0,-3 1-12 0,-1-1 4 16,2 1-4-16,-1-1 5 0,-1 1 1 0,1 0-3 0,-3-1 0 15,3 2 2-15,-1-2-2 0,2 4-1 16,-1 3 3-16,1-4 4 0,0 6-5 0,-1-2 3 0,0-4 4 16,3 6-1-16,1 0-4 0,-2 1 3 15,1 0 5-15,-1-2-2 0,1 4-1 0,-1-2-4 0,3 2 2 16,-2-1 2-16,-2 2 2 0,1-1-3 0,-2-3-4 15,0-1 10-15,0 5-6 0,-3-2-4 16,-3-5 0-16,5 6-1 0,-1 1-5 0,0-2 4 16,2 2-4-16,-1 0-1 0,-1-2 1 0,2 2-5 0,0 0 4 15,1 1-2-15,2 2 4 0,-1-2-2 0,2 3 4 16,-1 2 3-16,2-3-13 0,1 2 2 0,-2-1 0 16,1 0-8-16,0 3 2 0,-3-1-3 0,2 0 0 15,0 4 1-15,-3-5-9 0,0 2 3 0,-1 2 4 16,-2-1-3-16,-5-2 0 0,2 3-1 0,-1 0 3 15,-9-1 2-15,3 1-1 0,3-1 8 0,3 1 1 16,-8-1 7-16,7 1-1 0,-6-4-4 0,0 2 10 16,-2 0-9-16,3-1 7 0,3 2-15 0,3-1 15 15,-9-2 3-15,8 2-2 0,-7-4 2 0,1 1 4 16,6 0 1-16,-2 3-1 0,2-1-5 0,1 0 10 16,1-1-1-16,2 2-4 0,0 1-1 0,0-5 1 15,6 4-1-15,-2 1 1 0,0-1-1 0,3 1 0 16,-4-1 12-16,2 0-17 0,2 2 9 0,-3 0 1 15,3-2-3-15,-3 1 0 0,4 1 0 0,-1 2-1 16,0-3 5-16,0 3 4 0,-1-3-1 0,-2 3-17 16,0-1 5-16,-1 1 5 0,-3-1-2 0,-1 1 3 15,0 0-3-15,-1 1 4 0,-3 0-2 0,3-1 2 16,-1 1 0-16,-2-1-4 0,3 2 8 0,-2-2 0 16,2 3-9-16,1-3 3 0,-1 0 1 0,1 0 1 15,3 2 1-15,2-2 4 0,-1 2-6 0,5 0 2 16,0-2 1-16,-1 4-1 0,-2-3-4 0,3 1 2 0,-1 2-6 15,0-2 13-15,2 1-4 0,-2 1 2 16,1-1 1-16,2-1 1 0,0-1-6 0,1 2 6 16,-1 0-5-16,0-1 7 0,0 3-8 0,-4-4 1 0,1 3 10 15,-1 1-11-15,-1-2 4 0,-1 0-2 16,0 1-3-16,0-2 9 0,0 3-4 0,-1-2-2 16,0 0-1-16,-5 1 6 0,0-2-8 0,4 2 0 15,-3-2 7-15,1 2-4 0,3-3-4 0,-4 1 6 0,6 1-2 16,-1-2-2-16,-4 2 2 0,7-1-3 0,-2 0 5 15,-2 1 3-15,4-2-5 0,-3 1-1 16,4 0 4-16,0-1-2 0,1 0 5 0,1 2-9 0,-1-3 2 16,2 4-4-16,0 0 4 0,-1 0 1 0,0-2-3 15,0 6 4-15,-1-1 2 0,0 2-3 16,-4 2 2-16,1 0 1 0,-3 4-3 0,2-1-3 0,-2 1 0 16,1 0 16-16,-5 7-15 0,2-1 5 15,-1 1-1-15,4-6 4 0,-2 1 0 0,0 6-3 0,-3-2 6 16,1-1-8-16,-1 0 9 0,1-2-4 0,2-2 8 15,4 0-3-15,-2 0-6 0,0-1-12 0,3 0 15 16,-1 1-3-16,2 0-2 0,2 0 7 0,-2-1-3 16,4 1 1-16,-4 1-1 0,5 0-1 0,-2-1-1 15,4 4 5-15,-4-1-4 0,3 7-14 0,-1-7 0 16,0 6-32-16,0 0-24 0,-1 2-99 0,-3 0-176 16,-1-6 78-16</inkml:trace>
  <inkml:trace contextRef="#ctx0" brushRef="#br0" timeOffset="981.99">23960 3400 13 0,'0'0'18'15,"-5"3"-3"-15,5-3-14 0,0 0-10 0,0 0-8 16,-6 2 5-16</inkml:trace>
  <inkml:trace contextRef="#ctx0" brushRef="#br0" timeOffset="1649">24769 2791 21 0,'0'0'73'15,"-1"-7"0"-15,1 7-4 0,-3-4-4 0,3 0-5 16,0 4-10-16,-2-6-5 0,-1 3-6 0,-1 2 6 0,4 1-13 16,-5-6 1-16,1 4-2 0,4 2-6 0,-6-1-3 15,6 1-4-15,0 0-6 0,-12 2 7 0,6 1-3 16,1 2-1-16,-2-1-3 0,1 1-5 0,1 1 2 15,-4 1-13-15,5 0 16 0,-3 3 1 0,1-2-7 16,1 3 0-16,1 0 0 0,-2 4 0 0,0-3-3 16,2 5 4-16,1-2-4 0,-2 4 4 0,3 1 1 15,-1 5 1-15,-1 3 2 0,2-1 6 0,0 3-13 16,2 0 3-16,0-1-2 0,2-2 4 0,-2 3-3 16,1-2 3-16,-1 1 7 0,1-2-11 0,-1 1 5 15,3-4-3-15,-3 1-1 0,2-5 1 16,1-2 0-16,-1 0 2 0,2 0 2 0,-4-3-4 0,2 2-6 15,0-5 2-15,-1 1 6 0,1-2-3 0,0 1-5 16,0 1 5-16,-2-1-5 0,2 4-2 0,-2-4 6 16,0 1 5-16,0-5-10 0,0 6 5 0,-6 0 0 15,3-2 1-15,-1-1-1 0,-1-2-1 16,4-2-8-16,-3 0 2 0,-2 0-9 0,1 1-1 0,1-3-12 16,-5 0-16-16,1-1-6 0,-3 1-8 0,0 0-26 15,-3-5-57-15,3-1-148 0,-2 1 66 16</inkml:trace>
  <inkml:trace contextRef="#ctx0" brushRef="#br0" timeOffset="2619.98">24507 3226 42 0,'14'-4'67'0,"-1"-1"-2"0,5 0-9 16,-5 3-9-16,4-3 1 0,1 0-10 0,1 3-4 15,-6-2-1-15,1 3-5 0,-1-1 1 0,6-1-8 16,-6 0-2-16,1 1 0 0,-4 1 0 0,4-1-2 16,-5 0-3-16,0 1-3 0,3 0 5 0,-3 0 0 15,-3-1-3-15,4 2 0 0,-1-2 0 0,-2 1-7 0,-1 0-1 16,-1 0 7-16,3-1-4 0,-4 0 9 15,-4 2-7-15,0 0 11 0,9 0-3 0,-9 0 5 16,0 0 1-16,6 0 8 0,-6 0 0 0,0 0-3 0,0 0 0 16,0 0-3-16,0 0-3 0,0 0 0 0,0 0-9 15,5 1 9-15,-5-1-13 0,0 0 2 16,0 0-6-16,-1 6 2 0,0-2 2 0,-1 1-3 0,1-1 3 16,0 0-9-16,-2 5 8 0,1-4 1 0,-1 4-12 15,-1 0 3-15,3-3 4 0,-3 5-6 0,1-5 6 16,1-1-3-16,0 3 3 0,0-1-2 0,2-2 0 15,-1 2-6-15,2-2 2 0,-1 0-1 0,0-1 6 16,2 1-2-16,-1-1-5 0,-1-4 14 0,3 6-7 16,-3-6 2-16,2 5 8 0,-2-5-8 0,2 1-2 15,-2-1 1-15,7 0 1 0,-7 0-1 0,10-4 6 16,-1 4-4-16,-3-2-2 0,1-3 3 0,2 0-7 16,-3 3 5-16,2-3 4 0,-2 0-5 0,-1 0-2 15,0 3-2-15,1-2 6 0,-2 0-8 0,0 0 2 16,0 4 6-16,0-3-4 0,-4 3 1 0,4-2 1 15,-4 2 2-15,2-3-7 0,-2 3 4 0,0 0 1 16,0 0-5-16,0 0-2 0,0 0-1 0,0 0 6 16,0 0-7-16,3 8-6 0,-3-3 4 0,0-1 10 15,0-4-1-15,0 8 1 0,0-4 1 0,0-1-10 16,1 2 4-16,-1-1-1 0,3-1 10 0,-3-3-5 0,1 7 5 16,3-3 10-16,-3-1-14 0,-1 0-3 15,0-3 4-15,5 3 1 0,-5-3-3 0,4 1 12 16,-4-1 4-16,0 0-4 0,0 0-1 0,14-5-2 15,-10 2-1-15,4-3 6 0,-3 4-5 0,3-6 0 16,-1 1-5-16,-1-2 0 0,2 1-4 0,0-1 3 16,0-3-1-16,0-1 6 0,-1 1-7 0,-2 0-2 15,1-2 2-15,3-2 1 0,-2 2-2 0,-1 0-7 0,1-3 7 16,-4 5-2-16,6-2 2 0,-6 2 4 0,-1-5-6 16,0 0 10-16,-2 0-3 0,0 1 0 0,0 1 3 15,-2 5 7-15,2-3 6 0,-2 2 4 0,0 1-1 16,1 3-1-16,-1 2-7 0,-1-3 2 0,3 3-3 15,-2 1 0-15,0 1-10 0,0-1 0 0,1 2-4 16,1 2 1-16,0 0-2 0,-4-7-2 0,4 7 1 16,0 0 1-16,0 0 2 0,-11 9-8 0,6-4 6 15,2 0-1-15,-1 2 7 0,1-3-14 0,1 7 5 16,-1-5 3-16,0 1 2 0,0 3-8 0,-1-1 2 16,1 2-6-16,1 0 10 0,-1-2-2 0,1 2 3 15,-1-1-8-15,2-1 8 0,-1 3 0 0,1-1-5 16,1-2 5-16,-2 3 0 0,2-3 0 0,-2 4-4 15,1-5 1-15,0 2 2 0,2-2-1 0,-1 2-2 16,0 0 2-16,0-2-2 0,0 2 3 0,1-1 3 16,1-1-1-16,-1 3-18 0,1-2-7 0,1 2-11 15,0-2-13-15,3 0-34 0,-2 2-3 0,0-2-17 16,-2-2-7-16,2-2-5 0,-3 2-107 0,1-1-233 16,-1-2 104-16</inkml:trace>
  <inkml:trace contextRef="#ctx0" brushRef="#br0" timeOffset="3485.99">25013 3159 63 0,'9'-3'84'0,"2"-2"-8"0,-2 0-10 0,3 1 2 16,-1 1-9-16,-2-2 3 0,2 3-3 0,-3 1-2 15,0 0-4-15,-3 1-6 0,0-5-7 0,1 5 3 16,-1-2 5-16,1 1-9 0,-6 1-2 0,5-1-10 0,-5 1 2 15,5-1-4-15,-5 1-2 0,0 0-6 16,5-2-3-16,-5 2 4 0,0 0-8 0,0 0-2 0,4 5 1 16,-4-5-1-16,0 7 3 0,0-2-5 15,-1 2 5-15,1-2-2 0,0 2-7 0,0 2 4 0,-3 1 0 16,2-2-4-16,2 2 1 0,-1-3 8 0,4 0-10 16,-4 1 7-16,0 0-3 0,5-3 0 15,-2 3 11-15,-1-3-2 0,1 0 0 0,-2 2-11 0,3-3 19 16,0 1 8-16,0-2 1 0,-3-3 5 0,4 3 4 15,-5-3 6-15,9 2 5 0,-4-2-7 0,-5 0-5 16,11-5-2-16,-5 2 0 0,1 2-7 0,-1-2-4 16,-1 0 1-16,0 0-5 0,-1-1 0 0,-2 1-5 15,-2 3 0-15,8-4-2 0,-6 3-2 0,-2 1-4 16,4-1-3-16,-4 1 2 0,4-5-2 0,-4 5-5 16,0 0-2-16,0 0 11 0,0 0-8 0,0 0-1 15,8 7 2-15,-6-4-1 0,-2-3-3 0,3 2 1 16,-1 0 1-16,-2-2-3 0,4 5 2 0,-4-5 0 15,3 4-1-15,-3-4 0 0,0 0 6 0,4 3-4 16,-4-3-1-16,0 0 5 0,0 0-1 0,0 0 3 16,0 0-6-16,0 0 1 0,11-5 3 0,-7 3-3 15,-4 2 2-15,10-1-5 0,-7-3-1 0,-3 4 3 16,9 0-2-16,-9 0 1 0,7 0-5 0,-7 0 1 16,9 2-1-16,-4 0 6 0,-1 2-5 0,4 0 0 0,-3-2 5 15,1 1-1-15,1 4 0 0,-2-2 0 0,-4-3-5 16,3 2 5-16,1 0-9 0,-1 0 9 0,2-1 5 15,-2 1-7-15,-1-3 11 0,1 1-4 16,-4-2-1-16,5 3-8 0,-5-3 7 0,5 0-3 0,-5 0 5 16,10-4 1-16,-4 2-3 0,0-2 6 0,0 1-3 15,0-1-2-15,4-4-3 0,1 2-1 0,-1-2 2 16,0 3-1-16,0-3-4 0,6 0 6 0,-5-2-4 16,2 4 2-16,1-3 0 0,0 0-1 0,1 1 1 15,-3 2-2-15,1 0 0 0,-2 2 2 0,0-2 3 16,-1 1-3-16,-4 1-5 0,6 0 6 0,-5 2-7 15,1-2 3-15,-3 1 9 0,0 2-3 16,0-2-6-16,-1 0 7 0,1 1-5 0,-5 2 1 0,5-1 5 16,-5 1-5-16,4-2 2 0,-4 2 4 0,0 0 1 15,0 0-6-15,0 0 5 0,3-2-5 16,-3 2-5-16,0 0 2 0,0 0-1 0,0 0-2 0,0 0 5 16,0 0-4-16,0 0 1 0,-8 12 1 0,4-10 1 15,3 2 0-15,-4 1-11 0,2 0 12 0,-1 0 1 16,1 2-5-16,0-1 3 0,0 4 0 0,2-1 4 15,-1 1-4-15,0-1 1 0,0 2 7 0,0-2-7 16,2 3-5-16,0-2 5 0,2 2 0 0,-1-3-2 16,3 3 4-16,-2-1-8 0,4 0-5 0,1-1-23 15,1 0-15-15,1-3-29 0,4 5-34 0,1-4-41 16,-3 0-103-16,0-4-274 0,1-2 121 0</inkml:trace>
  <inkml:trace contextRef="#ctx0" brushRef="#br0" timeOffset="4613.99">26444 2800 17 0,'-4'-4'82'0,"-1"2"-10"15,1 0-6-15,-1-1-8 0,-1 2-7 0,0 0-5 16,-5 1 0-16,-1 1-10 0,1 0 5 0,-4 2-7 0,1 1 9 15,-4 4-10-15,1-2-2 0,0 2-2 16,0 4 0-16,2-5 0 0,-1 5-4 0,1 2-2 0,0 0-1 16,3 0 5-16,-3 9 0 0,0-3-2 0,2 2 3 15,5-3-4-15,-1-2-4 0,4 1 5 0,0-1-1 16,1 1-13-16,3-1 16 0,-1 0-10 0,2-2-4 16,2 0-2-16,0 1 1 0,2-4 7 0,1-2-5 15,0 2 4-15,3-2-4 0,2-2 5 0,-5 0-6 16,7 0 11-16,1-2-3 0,-1-2-3 0,2 0 4 15,3-1-5-15,-2-2 0 0,-2-1 0 0,6-1-1 16,2-2-7-16,-5 3-3 0,1-5 9 0,-5 2-5 16,-1 1-1-16,-3-2 7 0,-1 3-7 0,0-3 14 15,-1 3-2-15,0-1-3 0,-6 2-1 0,8-2-5 16,-8 2-2-16,5-1-4 0,-5 1 1 0,0 0 1 16,0 0-2-16,0 0-3 0,4 6 4 0,-3-2-1 15,-1 1-3-15,0 0 0 0,0 0 1 0,3 1-3 16,-2 1 4-16,-1-1 1 0,2-2-9 0,-2 3 2 15,3-3 4-15,-3-1-3 0,4 3 1 0,-3-3-1 16,3 2 5-16,-2-3 7 0,1 1-9 0,1 0 4 16,0-2 7-16,-4-1-10 0,0 0 5 0,15-4-1 0,-8 1 1 15,-1-1-1-15,2-4 2 0,1 2 3 16,-4-4-8-16,3 2-2 0,-3-4-8 0,2 0 2 16,0 0-11-16,-3-1 8 0,-1 1 2 0,0-5-5 15,-2 6 0-15,-1-1 2 0,-1-1 8 0,2 7 1 0,-2-2-1 16,-2 3 6-16,1-2-6 0,-1 2-2 0,-1 0-2 15,-1 1 4-15,0 3-6 0,5 1 7 16,-11 1-2-16,4 3-3 0,1-2 10 0,-3 3-14 0,1 2 7 16,-1-2-2-16,4 1 0 0,0 0-2 0,-1 2 1 15,-1-3 3-15,6 2-5 0,-3-2 7 0,0 2-4 16,3-2 3-16,-3-3-3 0,4 3-2 0,-5 0 0 16,5-3 8-16,0-2-8 0,-4 6 4 0,3-4 3 15,1-2-9-15,0 4 7 0,0-4-2 0,0 0-4 16,0 0 3-16,5 5 7 0,0-3 6 0,0-1-1 15,3 0 0-15,2-1-5 0,4 1 6 0,-2-1-1 16,2 3-1-16,0-2 0 0,0-1-3 0,-1 1-8 16,-2 0-4-16,3 2-20 0,-3-3-13 0,1 0-14 15,-1 0-15-15,-2 1-3 0,3-2-19 0,-3-1-21 16,0 0-95-16,3 0-223 0,-2-1 98 0</inkml:trace>
  <inkml:trace contextRef="#ctx0" brushRef="#br0" timeOffset="5580.99">26221 3021 101 0,'0'0'108'0,"0"0"-8"16,-2-5-10-16,2 5-17 0,0 0-5 0,0 0-3 0,0 0-22 15,0 0 14-15,13 2-8 0,-5-2-4 16,-1 1-3-16,1 0-11 0,-3 0-5 0,3 1-1 16,-2-2 1-16,3 3-7 0,-2-1 6 0,0 1-4 15,1-1 6-15,0-1-3 0,1 3-5 0,0-4 3 0,1 5-2 16,1-3 4-16,0 1 2 0,0 2 4 0,0-1 2 16,2-2 5-16,-1 3-1 0,1 1-2 15,-1-2-6-15,1-2 0 0,-2 1-2 0,2 2-3 16,-4-2 3-16,0-1-10 0,0 2 2 0,0-3-6 0,0 4-4 15,-1-3-18-15,-2 2-25 0,4-1-9 16,0-1-20-16,-1 1-7 0,2 2-22 0,-1 0-6 16,0-3-87-16,-1 3-201 0,2-5 89 0</inkml:trace>
  <inkml:trace contextRef="#ctx0" brushRef="#br0" timeOffset="6249.99">26701 3050 18 0,'0'0'30'0,"0"0"-3"16,0 0 4-16,0 0-2 0,0 0-1 0,0 0-3 16,0 0 1-16,0 0-6 0,0 0-1 0,0 0 1 15,0 0 5-15,0 0-1 0,0 0-6 0,0 0 10 16,0 0-6-16,0 0 12 0,0 0-3 0,0 0-5 0,0 0 2 16,0 0 4-16,0 0-4 0,0 0-6 15,0 0 3-15,0 0-8 0,0 0 4 0,0 0-8 16,-9 0 5-16,5 3-5 0,-1-1 1 0,5-2-1 15,-9 2 0-15,9-2-3 0,-10 0 4 0,10 0-2 0,-8 2-9 16,3 2 16-16,1 0-10 0,0 0 5 16,1 0-7-16,-1 1 3 0,0 2 1 0,2-3-2 15,0 4-1-15,-2-2-8 0,1-1 14 0,1 6 0 16,0-5 5-16,0-1-18 0,0 2 12 0,2-2-5 0,-2 2 1 16,1-2-5-16,1 1 7 0,0-3 2 0,1 3 7 15,-1-1 2-15,4 1 5 0,0-1 5 0,-2-1 0 16,1 0 8-16,5 0-9 0,-2-1 0 0,6 2 0 15,-2-2 7-15,4-1-11 0,4 2-9 0,-4 0-2 16,-1-2 6-16,5 1-3 0,-7-2-5 0,2-1 2 16,-1 0 0-16,-1 2-14 0,-1-2 14 0,-2 1-17 15,2-2-23-15,0 1 14 0,-1-2-20 16,0 0-22-16,4-2-16 0,-4 0-18 0,-3 1-22 0,1-2-70 16,-4-1-191-16,5-1 85 0</inkml:trace>
  <inkml:trace contextRef="#ctx0" brushRef="#br0" timeOffset="6617.99">26878 3087 57 0,'-2'2'59'15,"2"3"1"-15,-4 0-9 0,3 1 1 0,-3 2-8 16,4-3 4-16,-4 2-1 0,4-2-3 0,-4 2 0 15,3-2-7-15,1 1-2 0,-4 0 0 0,4-1-7 16,-1-1-2-16,-3-1-1 0,4 1-8 0,0-4 6 16,-1 6 1-16,1-6-7 0,0 5 1 0,0-5-2 15,5 3 8-15,-4 0-1 0,-1-3 12 0,9 1-10 16,-5-1-5-16,-4 0 6 0,14-3-10 0,-9 3 13 16,0-2-16-16,3 1 3 0,-3-1-1 0,4 0-10 15,-4 1-4-15,0-1 11 0,-5 2 0 0,7 0-1 16,-7 0-6-16,8-2 0 0,-8 2 1 0,8 5-19 15,-4-2 15-15,1 0-2 0,-1 1 5 0,1 2 2 16,1-2 3-16,-2 3-12 0,3 0-3 0,-2-2 15 0,-1 3-10 16,0-3 13-16,-2 2-9 0,4 0 2 15,-2-1-4-15,0 0-1 0,-1-2-17 0,-1-1-30 16,2 4-12-16,-1-4-29 0,-2-1-70 0,-1-2-170 16,0 0 76-16</inkml:trace>
  <inkml:trace contextRef="#ctx0" brushRef="#br0" timeOffset="6799.99">27137 3280 118 0,'0'0'205'0,"0"0"-20"16,0 0-39-16,0 0-61 0,0 0-82 0,0 0-127 15,0 0-134-15,0 0 60 0</inkml:trace>
  <inkml:trace contextRef="#ctx0" brushRef="#br0" timeOffset="7630.99">26651 3181 4 0,'5'-1'93'0,"-1"-2"-5"15,1 1-15-15,3 0-5 0,-8 2-3 0,9-3 2 16,-4-1-13-16,0 2-3 0,0-2-4 0,0 0-8 15,-1 3 1-15,3-3 4 0,-5 1-3 0,3-1-7 16,0 2-9-16,0-2 22 0,-1-2 0 0,0 4-7 16,-1-3 1-16,0 2-8 0,-1-2 4 0,0 1-2 15,0 0 0-15,0 0-1 0,0 0-5 0,-1-1-4 16,-1 5 8-16,2-5-10 0,2 2-4 0,-3-1 4 0,1 0 5 16,-2 4-13-16,0-4-3 0,0 4 0 15,2-4-3-15,-2 4 2 0,3-2 6 0,-3 2-11 16,1-4 5-16,-1 4-4 0,0 0 0 0,0 0-6 15,0-5 7-15,0 5-5 0,0 0 1 0,0 0-3 16,0 0 3-16,0 0 0 0,0 0-3 0,0 0-4 0,0 0 5 16,0 0-4-16,0 0-1 0,0 0 0 15,0 0-11-15,0 0 11 0,0 0 1 0,0 0-4 16,0 0-25-16,0 0-21 0,0 0-25 0,0 0-42 0,0 0-78 16,0 0-214-16,0 0 94 0</inkml:trace>
  <inkml:trace contextRef="#ctx0" brushRef="#br0" timeOffset="11805.99">22318 2767 36 0,'0'0'45'0,"1"-5"-1"16,-1 5-3-16,-1-5-1 0,1 5-3 0,0-4 1 16,0 4-11-16,-1-3 5 0,1 3-4 0,-3-7 2 15,3 7 0-15,-1-2-3 0,1 2-2 0,-6-3-18 16,6 3 15-16,-7-1-7 0,-2 1 7 0,4-2-4 0,-1-1-5 16,-1 2 0-16,-1-2-6 0,0 2 2 15,0-1-4-15,0-2 3 0,-3 4-3 0,2-1 4 16,0-1-6-16,-2 0 1 0,3 1 3 0,-2-1-7 15,-2-1 8-15,2 2-7 0,-2-2-2 0,0 3 4 0,0-1-4 16,-2 0 5-16,5 0 1 0,-2 1-1 16,-1 0-6-16,-1 1 6 0,2 0-12 0,-2 0 11 15,0 2-1-15,1-1 2 0,0 1-3 0,-1 1 1 16,2-2 4-16,-1 1-5 0,0 1-2 0,-1 0 3 16,0 0 0-16,3-1-2 0,-2-1 2 0,-2 3 0 0,4 0 2 15,-2-3-6-15,1 1-3 0,-1-1 5 16,2 3 1-16,1-1 1 0,0-1 0 0,-1-1-14 15,0 2 13-15,2-2 2 0,-1 2 1 0,2-1-2 16,-1 0 3-16,1-1-9 0,2 1 7 0,-2 1-3 0,0 0 0 16,1 1 1-16,-2 0-1 0,1 0 10 0,-5 2-10 15,3-2-2-15,0 3 4 0,-2-1-5 0,0-1 5 16,1 1-2-16,-2 2 3 0,1-2 1 0,1-1-1 16,1 1-5-16,-2 0 4 0,3 1-5 15,-1-2 1-15,1-1 3 0,1 2-1 0,0 1-1 0,0-3 1 16,3 2 3-16,-1-2-8 0,0 1 8 0,2 0-6 15,-1 0 5-15,1-1-2 0,0 3-3 16,0-1 8-16,2 0-10 0,-2 0 5 0,2 0 5 16,-1 1-1-16,-1-1-6 0,0 2 6 0,2 0-3 0,-1 1 0 15,-2 1 3-15,0-2-6 0,-1 2 1 16,1-2 1-16,-1 1 0 0,0 2 0 0,-2-4 5 16,1 3 0-16,2-1-7 0,-2 1 8 0,-2-1-5 0,4-1 2 15,-1 1-3-15,-1 0-1 0,-2 0 5 16,3 0 1-16,-1-2 2 0,0 4-10 0,0-3 6 0,-2 1-4 15,3 2-2-15,0-5 7 0,-4 5-3 0,6-3-8 16,-3 1 6-16,3 0-1 0,-1-2 5 0,0 0-1 16,0 2-3-16,1-1 2 0,2 1 0 0,-3 1 1 15,2-1 0-15,1 0-2 0,-1 2 0 0,2-1-3 16,0-1 4-16,0 2 1 0,-1 1 4 0,0-2-8 16,-1 5 1-16,1-4 3 0,1 0-1 0,-2-1 6 15,-1 0-6-15,0-1 2 0,1 1 0 0,-2 0-2 16,-1-4 1-16,2 3 4 0,1 0-6 0,-2 0 2 15,1-3-3-15,0-2 1 0,0 4 4 0,0 0 0 16,0-1-6-16,1 1 3 0,0-3 2 0,-3 3-5 16,4-2 0-16,-2 0 2 0,2-1 6 0,-2 2 0 15,2-1-2-15,-2 0 0 0,2 4-2 0,-3 3 4 16,0-2-7-16,3 4 2 0,-2 1 0 0,0 0-7 16,0 0 9-16,-1 0 0 0,3-2-4 0,-3 2 2 15,3 0 2-15,-3 0-6 0,0 1 6 0,0-1 0 16,-2-2-3-16,2 2 6 0,3 0-2 0,-3-6-2 15,-2 4 4-15,4 3-7 0,-3-4 3 0,1 5 0 16,-1-2-1-16,2-6 2 0,1 2-1 0,0-1 1 16,-1-2-1-16,3 2 0 0,-3 1 3 0,2-3-6 15,1 2 0-15,0 0 3 0,1 2 2 0,-1 0 2 16,0-1-5-16,3-4 0 0,-3 3 0 0,1-2 2 16,-1 2-1-16,2-4-4 0,0 3 2 0,-2-1 2 15,0 0 0-15,2-1-2 0,0 1-3 0,-1 2 6 16,1-3 0-16,1-1-2 0,-3 1 1 0,0-1 6 15,2 1-6-15,-2 2-4 0,2-2-4 0,-1 0 9 16,3 0-5-16,-4 2 4 0,4 0 1 0,0 0-3 16,0-1 5-16,-3 1-2 0,3 0 1 0,-3-2 0 15,4 3-1-15,-1 0-3 0,-3 0 9 0,6 0-6 16,-3-2-5-16,-2 4 1 0,7 1 1 0,-4-4 11 16,-5 0-9-16,7 1 2 0,-2 0-4 0,1-1 5 15,-2 6-13-15,5-1 14 0,-3 1-1 0,-1-3-3 16,2 3-4-16,-3-5 5 0,2 3 1 0,-2 2 3 0,0 0-4 15,0-3 5-15,-1-2-10 0,1 1 1 16,-1-1 5-16,2 0-3 0,-1 0 2 0,-1 0 1 16,1 2 0-16,0-1-1 0,-1-3 0 0,1 1 0 15,0-3 4-15,-1 1-4 0,2 1 4 0,-1-2-4 16,-1-2-2-16,-1 2 4 0,2-1 1 0,-1-2-2 16,1 3 0-16,3 0 2 0,-4-1 4 0,3 0-6 15,-1 3 0-15,0-3-8 0,2 3 5 0,-1-3-2 16,-1 2-1-16,0 0-1 0,2-2 8 0,-2 1 7 15,0 2-13-15,1-1 4 0,2-1 2 0,-3 1-4 0,4 0 3 16,-1-1-3-16,-1 0 2 0,1 0-5 16,1 1 11-16,5 1-4 0,-4-2 9 0,7 1-5 15,-3 2-5-15,3-2-3 0,-3 0 8 0,2-1-2 16,-3 0 1-16,2 2-3 0,1-1-3 0,-5-1 1 0,1-2 1 16,-2 4-4-16,3 0 3 0,-3-3 4 15,-2 0-5-15,2 3 5 0,-3-1-10 0,1-1 11 0,0-2-7 16,-1 2 6-16,1 0-12 0,-1 1 7 15,-1-4 5-15,3 0-2 0,-3 2-5 0,3-2 2 16,-2 2 5-16,4-1-5 0,-2 0 1 0,0 2-3 0,2-1-1 16,1 0 8-16,6-1-8 0,-3 0 1 0,-2 1-2 15,0-2 10-15,-2 0-2 0,6 0-9 0,-2 1 2 16,2-1 6-16,-4 0-9 0,3 3 7 16,-2-1-1-16,2 2-6 0,-5-5 8 0,1 2 0 0,-1 2-5 15,3-3-3-15,-5 2 3 0,0-2-5 0,4 2 9 16,-4-4 0-16,0 1 0 0,2 1-4 0,-1 0 2 15,1-2-1-15,1-1 4 0,3 0 1 0,2 3 0 16,-1-2-2-16,-2-1 0 0,5-2 2 0,0 1 1 16,3 0-15-16,-3-1 12 0,0 1-9 0,3-1 6 15,-5 0 1-15,0 3 2 0,0-2-4 16,1 0 3-16,-5-1 2 0,1 0-3 0,-3 0 3 0,3 2-8 16,-3-2 6-16,0-2-4 0,0 2 1 15,1 0 0-15,-3 0 4 0,4-1-2 0,-2 0-2 0,1 1-1 16,1 0-1-16,-2-1-2 0,3-1 15 0,4 2-8 15,-1-2 1-15,2 1 1 0,-6 1-1 0,6-2-9 16,0 2 5-16,0 0 2 0,-6 0-9 0,5-3 8 16,-2 3 2-16,-3 0 4 0,5 0-9 0,1-1 9 15,-5 1-8-15,0-1 1 0,4-1 7 0,0 2-14 16,-4-1 13-16,1 0-5 0,3-2-1 0,-5 1 2 16,1 1 1-16,2 1-4 0,1-3 3 0,0 1 1 15,2 0 0-15,-2 0 1 0,1 1-1 0,1-1-6 16,0 0 12-16,-2 1-5 0,-2-1-6 0,-1 2 0 15,4-2 3-15,-4 2 0 0,-1-1 5 0,1 0-7 16,-1-1 0-16,1 1 3 0,-3 1-3 0,2-3 5 16,1 2 0-16,-1 0-5 0,-1-2 8 0,0 1-7 15,3 2 2-15,-4-2 0 0,0 1 0 0,1-1 1 16,-1-2 1-16,3 2-15 0,-4-1 10 0,2 2 5 16,-2-3 2-16,-1 2-6 0,1-2 7 0,2-2-4 15,-2 3-2-15,0-1 5 0,2-1 1 0,-1-2 2 16,1 2-2-16,-1 0 1 0,1-1-6 0,-1 2 0 0,1-1 3 15,-1-1-4-15,-1-1-1 0,-1 1 2 16,4-1 3-16,-3 0-5 0,2 0 10 0,-2 1-10 16,0 0 3-16,-1 0 10 0,-1-3-3 0,2 4-3 15,0-3 0-15,-2 1-4 0,5-2 8 0,-6 1-3 0,4-1 5 16,-2 1 2-16,0 1-4 0,0 0-4 0,-2-3 1 16,1 3-1-16,0 0-7 0,1-2 5 15,-2-2 6-15,2 4-2 0,-3-4 3 0,2 2-5 16,0-2-16-16,2-2 9 0,-1-2 4 0,-4 3-1 0,5-1-2 15,-2-1 1-15,-3-2 4 0,3 2-4 16,-1-2 0-16,-2 3 0 0,3 0-1 0,0-3 8 0,-2 1-6 16,1 0-1-16,0-1-1 0,1-1 3 15,-2-1 1-15,5 0 3 0,-5 3 7 0,2-1-8 16,-1-1 4-16,2 2 1 0,-2-3-2 0,-1 2 0 0,1 1-5 16,1 1 9-16,-3-1-1 0,1 3 1 0,0 0-1 15,-2 0 3-15,1 1 1 0,0 0-2 16,1-3-2-16,-2 1 1 0,3 2-7 0,-5 0 11 0,7-3 0 15,-5 6 0-15,-3-4 0 0,4 1-6 0,-1-1 3 16,0 0-1-16,1-3 3 0,-2-1 0 0,2 1-5 16,-3 2 1-16,0 2 0 0,1-6-1 0,1 1-1 15,-1 4-2-15,-1-5-1 0,1 3 1 0,-2 1-5 16,3 1 1-16,-1-1 6 0,0-2-11 0,-1 3 5 16,2 0-2-16,-2 0 6 0,1-1-2 0,1 2-3 15,-3 0 3-15,1-2-4 0,2 4 4 0,-1-4 5 16,2 2-6-16,-3 0 2 0,1-1-4 0,1-1 3 15,-2 4 2-15,0-4-3 0,0 1-2 0,1-4 3 16,-1 3-1-16,2-3-2 0,-1-1-5 0,-2 0 5 16,5 0-1-16,-2 1 1 0,-4 1 1 0,3-3-4 15,-1 1-1-15,-2 0 0 0,4 0-2 16,-4 1 1-16,0 5 1 0,0-1 2 0,0-5-3 0,0 5-1 16,0 1 4-16,0-6 6 0,0 2-4 0,0-2-2 15,0 6 0-15,-4-2 0 0,4-6-1 0,-2 2-1 16,0 5 0-16,2-5 3 0,0 2-5 0,-1-2 3 15,-1 0 1-15,0 1-3 0,0-2 0 0,0 2 1 16,-1-1-2-16,0 3 1 0,1-6 1 0,-1 2 0 16,-1 1-2-16,0 0 1 0,-1 1 2 0,1-1-3 15,-2-2-1-15,1 2 4 0,-1 2-2 0,-1 0 0 16,2-1 0-16,-2 1-2 0,0 1 2 0,2 2-2 16,0 1 0-16,-2 1 2 0,1-1 1 0,1 0 0 15,0 1 1-15,-2-1-4 0,2 3-7 0,0-2 11 16,-1 0-6-16,1 2 7 0,-2-1-1 0,2 1 0 15,0-2 7-15,0 1-8 0,-3 1-3 0,3 2 4 16,1-4 1-16,-1 0-2 0,1 1 0 0,-2-3 2 0,0 2-4 16,0-2-1-16,1 3 2 0,0 0 0 0,1-2-4 15,-4 4 6-15,4-3-4 0,0 3 0 16,-1-2 1-16,-2 0 8 0,0 2-7 0,0-2 2 16,1-1-3-16,1 3 3 0,-2-4-6 0,0 2 2 0,-1-3 3 15,-1 3 2-15,-1-3-3 0,-3 0 4 16,4 5-4-16,-5-1 2 0,1-4-2 0,4 6 2 0,-5-5-3 15,0 1 6-15,0 1-4 0,-1-1 0 16,-2-2-3-16,2 2 3 0,-3 0-6 0,-1 1 4 0,-3-6 1 16,-2 1 1-16,-2 2-3 0,2-1-1 0,-3 4 4 15,-3-3-1-15,-2 1 0 0,0 0-6 0,-3-1 6 16,-1 2-2-16,3 0 4 0,-8 1-2 16,6-3-2-16,-4 2 0 0,1 0 0 0,-12-3-2 0,12 4-2 15,-1 0-12-15,-12 2-20 0,-2-1 0 0,0-1-19 16,3 6 1-16,-5-2-32 0,-2 3-10 0,-6 4-13 15,-3 5-15-15,-34 1-77 0,4 4-223 16,3 1 99-16</inkml:trace>
  <inkml:trace contextRef="#ctx0" brushRef="#br0" timeOffset="192187.82">29788 11646 20 0,'2'-5'70'16,"-2"5"-1"-16,0 0-9 0,0 0-1 0,0 0 0 16,0 0-6-16,0 0-7 0,0 0 5 0,0 0-8 15,1-4 0-15,-1 4-3 0,0 0-4 0,0 0-1 16,0 0-2-16,0 0-4 0,0 0-4 0,0 0-3 0,0 0 0 16,-8-1-1-16,8 1-3 0,0 0-2 15,-4-1-3-15,4 1 1 0,0 0 1 0,-6-3-5 16,6 3 1-16,-8-2-4 0,8 2-2 0,-7-2-4 15,3 0 4-15,4 2 4 0,-8-2-1 0,4 1-1 0,4 1-5 16,-14-2 3-16,14 2 1 0,-9-3-1 0,4 3 3 16,-3-3-4-16,2 3 4 0,1-2-3 15,-3 0-1-15,3 0 5 0,0 1-12 0,-4-1 4 0,0 1 0 16,1 1 8-16,1-1-6 0,-3 0-4 16,3-1 7-16,0-1-9 0,-5 3 5 0,3-2 0 0,-1 0-4 15,-1 1-2-15,0-2 6 0,0-1-2 0,-1 4 2 16,-1-1-6-16,1-2 4 0,-1 2 1 0,-4 0-5 15,4 0 1-15,1-2 0 0,-5 2 7 0,2 1-5 16,-2-3 2-16,-1 0 3 0,2 2 1 0,0 0-4 16,4-1-6-16,-6 1 10 0,5 1-8 0,-1 0 0 15,2 0-1-15,1-1 7 0,-2 0-4 0,0 1 1 16,1 0-4-16,1 1 11 0,2-1-6 0,0 0-3 0,-1 2 3 16,2 0 0-16,3-1 2 0,-5-1-1 15,4 1-7-15,-2 2 3 0,2-3 4 0,-1 0-1 0,0 3-1 16,0-1 5-16,1 2 1 0,-1-4-11 0,0 3 5 15,0-1 5-15,2 1-10 0,-1-2 6 16,1 2-2-16,-3 0 2 0,3-1-1 0,0-2-1 0,0 5-2 16,-2-3 9-16,1 0-5 0,6-2-4 15,-9 2 2-15,5 0 1 0,0 1 7 0,4-3-9 0,-9 1 5 16,3 2-4-16,2 1 4 0,-1-2-1 0,1-1 0 16,-1 2-2-16,5-3 3 0,-9 4-8 0,4-1 7 15,1-2-1-15,-1 2 5 0,1-2-8 0,-2 1-2 16,6-2 5-16,-8 1 0 0,8-1-4 0,-7 4 0 15,2-4 0-15,2 4 7 0,-2-2-10 0,0-1 4 16,5-1 4-16,-9 3 6 0,5-1-8 0,0-1-2 16,0 3 4-16,-1-4-5 0,5 0 6 0,-8 4 1 0,2-2-3 15,2-1-1-15,-1 1-2 0,0 0 4 0,-1 2-1 16,-2-2-1-16,4 1 2 0,-1-2-1 0,0 3 2 16,-3-1-4-16,4 1-2 0,-2-3-2 0,-2 3 1 15,3 0 4-15,0-4-8 0,1 5 7 0,-4-2-1 16,2-1 0-16,1 1 5 0,1 1 2 0,-1-1-2 15,1-2-3-15,-2 2 2 0,2-1-3 0,-2 2-6 16,3-2 5-16,-1 0 3 0,-2 2 1 0,3 0 3 16,-2-3-1-16,2 4-6 0,-1-3-2 0,1 1 3 15,-1 2 1-15,0-3 3 0,2 2 2 0,-1 0-1 16,1-1-7-16,-2 1 4 0,0 1-7 0,2-1 7 16,-1-1-4-16,0 2-2 0,1-1 5 0,-2 0 9 0,1 0-9 15,1 3 4-15,-2-3-5 0,0 1-6 16,2-1 5-16,-2 3 5 0,1-3-6 0,0 2 1 15,-1 0-1-15,2 0 10 0,1-1-3 0,-3 1-3 0,-1-3 1 16,3 5 0-16,-1-2 2 0,1 0-6 0,-1 0-2 16,2 0 3-16,-2-1 2 0,2 2-1 0,-2-1-3 15,2 0 3-15,0 1 0 0,-2-2 1 0,2 2-3 16,1-2 5-16,-3 1-2 0,2 1 6 0,-3-2-7 16,4 1 7-16,0 2-4 0,-1-4-3 0,0 1 3 15,-2 3-7-15,3-4 6 0,-4 4 1 0,4-2-2 16,-1 0 4-16,1-1 10 0,-3 0-17 0,2 1 4 15,1-3-2-15,-1 1-4 0,-2 2 0 0,3-1 4 16,0 0 0-16,0-1-3 0,-1 1 3 0,1 0 4 16,-3 2-8-16,2-5 7 0,1 3-10 0,0 0 8 15,-4-2-3-15,4 0 6 0,0-3-8 0,0 6 6 16,-2-1 0-16,-2-2 0 0,4 2-1 0,-4-1 4 0,4 2-1 16,-1-1 2-16,-2-1-4 0,3 1 6 0,-1-1-2 15,-3 1-3-15,4 0 2 0,-2 2-1 16,0-2-3-16,2-2 1 0,-1 4 0 0,-2-3-2 0,2 1 2 15,1-2-1-15,-2 1 1 0,-1 2 3 0,3-1-5 16,0-1 4-16,0 1-4 0,-2 0 6 0,0-1-6 16,4 1 2-16,-2 0-2 0,-2 1 3 0,2-2 0 15,-1 2 5-15,2-1 7 0,-1 1-3 0,0-3-2 16,-1 2-1-16,2 2 6 0,1-3-9 0,0 1 1 16,-2 0 0-16,0 1-4 0,0 0 5 0,0-1-3 15,3 2 6-15,-1-2-6 0,-2-2 1 0,0 3 3 16,0 0-2-16,0-2-6 0,0 2 7 0,1-2-5 0,2 1-1 15,-2 0 2-15,-1-1 4 0,4 0 1 0,-4 2-3 16,4-3-1-16,-3 2 5 0,3-1-5 16,-4 1 0-16,4 0-1 0,-3 0-3 0,4-2 7 0,-2 3-3 15,-2-2-1-15,4 0-4 0,-5 2 4 0,4-2 1 16,-3 0 0-16,2 0-3 0,1 0 2 0,-3 1 5 16,3-1-11-16,-3 1 1 0,4 0 4 0,-1-1 7 15,-3 2 1-15,3-4 5 0,-1 2-6 0,1 2-4 16,0-1 7-16,-2-3-6 0,3 1-13 0,0 1 14 15,0 1 0-15,-1-2 3 0,0-1-9 0,1 2 1 16,0 0 2-16,2 0 1 0,-2-1-8 0,-1 1 6 16,1 1-1-16,-1-2 1 0,-1 1-3 0,4 2 1 0,-2-2 2 15,0-1-2-15,0 0 2 0,0 1-3 16,0 0 2-16,3-1 1 0,-2 0-1 0,0 1-3 16,-1 0 0-16,1-1 5 0,0 0-3 0,-2 0 2 0,1 0-1 15,3-1-5-15,-3 2-1 0,0 1 5 0,2-2-1 16,-1 1 0-16,-1-1 3 0,-1 1-3 0,1 0 1 15,1 0-10-15,1-2 7 0,-1-2 7 0,-2 3-4 16,5 1 4-16,-1-2-4 0,-2 1 3 0,0 0 0 16,0-1 1-16,-1 0-9 0,1-1 7 15,0-1 1-15,2 1 1 0,0 0 1 0,-1-1-2 0,2 2 1 16,-3-2-2-16,1 1-7 0,3 3 6 0,-5-4 1 16,3 3 2-16,1-3-1 0,1 1-2 0,1 2-1 0,-2-2 9 15,-1 0-9-15,4 0 0 0,-3 1 2 16,2 0 0-16,1-1 3 0,-2 1-2 0,3 1-5 15,0-3-2-15,-2 1 3 0,1-1 1 0,-1 1-2 0,2 1 5 16,-1-2-2-16,-5 1 4 0,3 0-1 0,1 0-2 16,1-1 1-16,-5 2-1 0,4-2-2 0,-2 2 2 15,5-1-1-15,-5 0-1 0,4 0 1 0,-7-1 0 16,6 1 0-16,-3 1 1 0,1-1-2 0,-2-1-1 16,-2 3 2-16,2-3-6 0,-1 1 4 0,0-1 2 15,1 1-6-15,3-1 5 0,-3 1 0 0,1-1 1 16,2 2-3-16,-1-2-2 0,1 0 8 0,1 0 2 15,-3 0-4-15,4 0-4 0,-3 0 5 0,3 0-3 16,-3 0 4-16,3 0-8 0,-3-2 3 0,2 2 3 16,-2-1 1-16,-2 0 1 0,4 0 0 0,-1-1-4 15,-2 2 1-15,2-2 1 0,-5 2 9 0,2-2 1 16,0 1-1-16,2-1-1 0,-2 1-1 0,1-1 3 16,-3 0 2-16,2 0 1 0,-1 1-4 0,2-2-2 0,-1-1 6 15,3 2-8-15,-3-1 3 0,0 1 1 16,3 0 0-16,-3-1-3 0,1 1 2 0,-4-1 1 15,5-2-5-15,2 1 1 0,-1 3-1 0,1-3 0 0,-1 1-1 16,-1-1 0-16,1 1-7 0,0 1 4 0,1-1 0 16,-2 2 0-16,0-4 2 0,-2 2-3 0,3-1 0 15,-2 0-1-15,0 4 4 0,0-5-6 0,0 1 5 16,1 1 0-16,-1-1-3 0,0 2 1 0,-2-1 0 16,0 0-2-16,0 0-3 0,0-1 2 0,1 1 4 15,-2-2-3-15,-2 3-2 0,5-1 3 0,-4-1-4 16,2 1 6-16,-1 1-2 0,-1-2 1 0,-1 3 1 15,1-3-5-15,0-1 5 0,0 2 1 0,2-2-5 16,-2 2 5-16,0-2-3 0,1 1 0 0,0-1 0 16,2-3 4-16,-3 1-3 0,3 0 3 0,-1 0-1 15,0-2-5-15,3 0 4 0,-2 1 0 0,1 3-2 16,1-5 2-16,-2 3 1 0,-2-3-4 0,2 3 4 0,1 0-2 16,0-1-7-16,-1 1 5 0,2 0-4 0,-4 2 1 15,3 0 3-15,-2-4 3 0,1 4-3 16,0-1 1-16,0 0-4 0,0 0 3 0,0 0-5 0,-1-1 2 15,-1-1 3-15,2 3-1 0,-1-2-2 0,1-3 2 16,-3 2 1-16,2 0-1 0,-1 0 0 0,2-1 0 16,-1 1 4-16,-1-1-3 0,1-1 2 0,-2-3-3 15,3 2 2-15,-2-1-2 0,-2 1 4 0,4 2-3 16,-2-4-3-16,-1 4 2 0,-1-3-4 0,0 3 5 16,-3-1-2-16,3 0 2 0,1 0-2 0,-2 2 1 15,-2-2 1-15,3 2-3 0,-3-2 4 0,2 1-3 16,-2 1-1-16,0-2 3 0,1 3-1 0,-2 0 2 15,2-3 4-15,-2 0 1 0,0-1-8 0,0 6 6 16,1-7-3-16,-1 2 0 0,-1 0 1 0,1 1 0 16,0-1-2-16,0-1 0 0,0 0 5 0,-1 0-4 15,0 2 3-15,-1-3-5 0,1 5 2 0,0-4 1 16,-1 0-2-16,0 0 5 0,-2 1-4 0,2-1 2 0,-5 0-3 16,3 1-1-16,2-1 2 0,-5 2 0 0,2-2-2 15,-1 0 2-15,1 1 1 0,-2 1-2 16,2 1 1-16,0-2 1 0,-4 2-3 0,5-2 0 0,-1 3-2 15,1 0 1-15,1 2 2 0,-1-3-1 0,0 3-4 16,0 1 4-16,-2-3 3 0,3 2-3 0,-1 1-1 16,0 1 4-16,2-2-3 0,-3-1 0 0,-1 0 1 15,0 1-1-15,1 3 0 0,-1-2 3 0,2 0-5 16,-4 0 0-16,2-2 2 0,-2-1 0 0,2 3 1 16,-4-4 0-16,1 3 1 0,0 3-7 0,0-2-3 15,-3-2 8-15,3 2 0 0,0-2 2 0,-1 2-3 16,0 1-1-16,-2-3 2 0,-2 1 0 0,5 2 2 15,-2-2-1-15,-2-2 1 0,3 3 0 0,-3 1-1 16,2 1-1-16,-2-1-3 0,0 1 0 0,2-4 2 16,-2 3 0-16,1 1-7 0,1 1 10 0,-1-2-5 15,3-2 3-15,-2 3 1 0,2 0 0 0,1 0-3 16,-1 2-1-16,3-2-2 0,-2-2 4 0,1 4-5 16,0-4 5-16,-2 3-16 0,4 0 11 0,-4 1-3 0,3-1 0 15,-2-2 2-15,1 2-2 0,-4 0 3 16,-1-1-1-16,3-2-3 0,-3 4 5 0,-2-3-1 15,4 1 3-15,-2 2-2 0,0-1 1 0,0 0-1 0,-1-2 2 16,3 2 1-16,-2 1-5 0,2-3 3 0,-3 2 4 16,2-2-4-16,-2 0 3 0,2 2-4 0,1-1 3 15,-1 0-1-15,-2 0 4 0,1-1-4 0,1 3 5 16,-1 0-4-16,3-1 2 0,-2-2-4 0,-1 2 1 16,2 1 3-16,-1-1-4 0,-3 1 2 0,4 0-7 15,-3-2 5-15,3 1-8 0,-2-2 7 0,1 6 2 16,-2-3-4-16,2 0 1 0,-1 0 3 0,-1-3 0 15,1 6-5-15,-1-3 5 0,1 1-1 0,-3 1 1 16,5-2-2-16,-4 2-1 0,2-2 3 0,-2 2 1 0,5-1 0 16,-2 0 1-16,-2 2 0 0,4 0-3 15,-3-2 1-15,1 1 3 0,2 1-3 0,1 1 1 16,3-3-1-16,-5 2 4 0,1 1-5 0,0-2 2 16,0 3 4-16,3-4 0 0,-2 4-1 0,0 0-1 0,-3 1-3 15,5-5-2-15,-2 4 6 0,2-2-1 16,-5 1-4-16,1 1 3 0,4-2-5 0,-3 1 7 15,1-2-6-15,3 4 7 0,-3-2-5 0,-2-1 0 0,5 4 7 16,0-3-4-16,-1 1-1 0,0-2 1 0,1 4-2 16,2-1 1-16,0-1 1 0,-1 2 1 0,2-1 0 15,-4 4-10-15,5-3 8 0,-3 1 1 0,-1 0 0 16,0 2 3-16,1 0-6 0,1-2 5 0,-1 2 1 16,0 0-5-16,0 2 3 0,1-6-3 0,1 5 4 15,-3-2 0-15,2 1 0 0,1 0-3 0,-2-1 2 16,1 0-1-16,1-1-1 0,0-1 1 0,2 0 1 15,0 1-1-15,-5-1 2 0,-1 3 2 0,1-2-7 16,1 2 6-16,0-2-2 0,0 1-2 0,0-1 0 16,2-2-2-16,-1 2 3 0,-4-1 3 0,2 1-5 15,1-2 5-15,0 2-4 0,-1 1-3 0,1-3 3 16,-1 1 1-16,-1 2 1 0,3-2 1 0,-1 0 1 16,0 0-3-16,0 0-3 0,2-1 4 0,-2 0 0 0,1 1-5 15,0-1 3-15,0 2-8 0,-1-3 10 16,3 3-1-16,-3-1-1 0,4 3 0 0,-1-3 1 15,-2 1 4-15,-1 0-9 0,3-4 5 0,1 5 4 0,-2-1-1 16,0 1-2-16,2-2-2 0,0 0 4 0,-1 0 1 16,2-1-4-16,-1 1 2 0,0-2-1 0,0 2-4 15,0-2 2-15,0 2 4 0,0-1-2 0,0-1-1 16,0 1 0-16,2 0 0 0,0 0 4 0,-1-1 0 16,-1 3-1-16,4-4-3 0,-1 1 0 0,-2 5 0 15,3-5 0-15,-3 0-1 0,3 2 6 0,1 2-2 16,-1-4-2-16,1 4-8 0,0-3 10 0,-1 1-1 15,0 0 2-15,1 0 0 0,3 3-2 0,-6-2-1 16,6 1-1-16,-3-2 3 0,-1-2-2 0,1 5 4 16,3-3-4-16,-2 1 3 0,-2-1-6 0,0-2 8 15,1 4-5-15,2-4-1 0,-3 3 0 0,1-1 1 16,-2-2-2-16,2 1 7 0,2 1-4 0,1 1-1 16,-4-1 4-16,1-2-5 0,1 0 3 0,1 3 0 0,-1-1 0 15,2-2-3-15,-3 4 3 0,4-3-3 16,-5 0-4-16,6 2 5 0,-6-3-3 0,4 2 5 15,-2 2-8-15,4-4 7 0,-3 1-1 0,2 0-1 0,-4-1-3 16,5 3 7-16,-2-1-2 0,1-1-1 0,2 0 0 16,-3 0 1-16,2-1 4 0,0 1-5 0,1 0 2 15,-1-1 0-15,0-1-5 0,0 2 2 0,-1-1-2 16,3 0 4-16,-1 2-2 0,-1-4 5 0,4 1-4 16,-5 0-2-16,3 0 3 0,-1 0-4 0,-2-1 5 15,3 2 0-15,1-2-2 0,-3-1 0 0,2 3 1 16,0-3-1-16,0 1-3 0,2 1 3 0,0-1-3 15,0-1 4-15,-1 1-3 0,1 0 1 0,-3 2 0 16,3-4-4-16,-1 2 2 0,-3-3 2 0,3 1 3 16,-3 0-2-16,-2 1-6 0,3 2 6 0,1-3 1 15,-2 2 1-15,1-3-5 0,0 2 5 0,-1 0-3 16,0-1 3-16,2-1-3 0,0 1 0 0,-1 0 1 16,0 1-5-16,1-4 4 0,-3 4 3 0,4-2-1 0,-1-2-1 15,-2 4-1-15,3-4 2 0,-3 2-1 16,2 0-2-16,3 0 0 0,-3-1 5 0,6 0-7 15,-4 1 0-15,0-1 4 0,-1-1 0 0,0 2 1 0,6-2-1 16,-2-2-1-16,-4 4 3 0,6-3-5 0,-6 2 2 16,1-1 1-16,-1 0 0 0,-3-1 3 0,4 2 0 15,-1-3-10-15,1 0 10 0,-1-1 1 16,0 2-4-16,-2-1 0 0,-1-1-1 0,3 0 7 0,-1 1-8 16,0-1 2-16,-3-1-3 0,0 0 5 0,3 0 1 15,-1 2 0-15,-2-4-5 0,1 3 2 0,-1-4 1 16,0 1 2-16,-1 1-2 0,1-1-2 0,-3-1 2 15,2-1 1-15,0 1-4 0,-3-3 0 0,1 1-1 16,3 0 1-16,-5-1 2 0,2 0-1 0,2-3 0 16,-4 3 3-16,4-4-6 0,-5 6 3 0,4-7-5 15,2 0 7-15,-6 7-4 0,3-1 3 0,1-5-1 16,-4 4-3-16,4 2 4 0,-3 0-3 0,0-1-7 16,1 0 12-16,-1 3-3 0,-1-5-2 0,-1 2 1 0,2 1 3 15,-4-1-2-15,4-2-1 0,-2 0-2 16,-2 3 2-16,0-2 0 0,2-4 0 0,-4 3 0 15,2 1 4-15,-2-5-8 0,-2 1 7 0,0 0-5 16,2 0 0-16,-1 4 2 0,1-1-2 0,-2 2 2 0,1-1-3 16,-3-5 4-16,0 2 1 0,0-2-3 0,0 7 0 15,-1-5 0-15,0 0 3 0,-1 1-7 16,1 0 5-16,-4-2 1 0,0 1 1 0,-1 1-2 0,1-2 1 16,-2 1 1-16,0 2-2 0,2-3 1 0,-2 3 2 15,-4-1-2-15,5-1 0 0,1 1 0 0,-3 1 0 16,3-2-1-16,-2 4-1 0,2-1 3 0,-1-3-1 15,2 5 6-15,2 0-7 0,0 2 1 0,-2 2-2 16,1-4-2-16,2 3 4 0,-1 0 1 0,-1 2-3 16,-1-2-7-16,-2 1-2 0,-2 2-2 0,4 0 2 15,-3-1 0-15,-3 0-1 0,0 2 3 0,-2-2 3 16,-3 2-7-16,0 2 9 0,-7-2-1 0,8 2-1 16,-10-3 0-16,10 2 1 0,-11 1 1 0,10 2 2 15,-5 2-4-15,-2 0-2 0,0-2-5 0,-1 3-8 16,3 0-10-16,-4 0-2 0,3 1-10 0,7 0-13 15,-7 2-3-15,7-4-13 0,-2 2-24 0,-5 4-24 16,0 0-119-16,2 2-259 0,-1 2 115 0</inkml:trace>
  <inkml:trace contextRef="#ctx0" brushRef="#br0" timeOffset="201052.83">26949 11773 11 0,'-9'0'45'16,"4"1"-7"-16,5-1-3 0,-10 0-3 0,6 1 0 16,4-1 2-16,-13 1-2 0,9-1-1 0,4 0 1 15,-9 2 0-15,9-2-8 0,-9-2 4 0,9 2-2 16,-10 2-2-16,10-2-1 0,-5-2 2 0,5 2 0 16,0 0-1-16,-9 2 7 0,9-2-8 0,-6 0 7 0,6 0 6 15,0 0-8-15,0 0-1 0,0 0-1 16,-8-2-3-16,8 2-2 0,0 0 0 0,-6-1-1 15,6 1-8-15,0 0 9 0,0 0-6 0,0 0 4 0,0 0-9 16,0 0 1-16,0 0-6 0,-9 0-3 0,9 0 4 16,0 0 8-16,0 0-3 0,0 0 1 0,0 0-1 15,0 0-3-15,0 0 4 0,16 7 2 0,-9-7-2 16,-1 1 0-16,-1-1 6 0,3 2-1 0,-1-2 0 16,1 0-1-16,-3 0 1 0,3 0-7 0,-8 0-12 15,13 0 17-15,-8 0-5 0,-5 0 5 0,8-2 9 16,-8 2-3-16,7-1 5 0,-3-1-4 0,-4 2-2 15,9 0-6-15,-9 0 7 0,8-2-7 0,-8 2-1 16,9-2-2-16,-2 0-6 0,1 1 7 0,0 1 0 16,3-1-4-16,2 0 3 0,0-1-5 0,1 1-3 15,-2 1 7-15,2 0-6 0,3-3 3 0,-2 3-7 16,-2-1 2-16,0 1 2 0,0 0 1 0,-3-1-3 16,3 1 4-16,-3 0-1 0,-1-2-5 0,-1 0 5 0,-2 1-5 15,-2 0 6-15,-4 1-5 0,11-1 1 16,-11 1-8-16,8 1 7 0,-8-1 0 0,6-2 1 0,-6 2 0 15,0 0 1-15,7 0-1 0,-7 0-4 0,0 0 7 16,6-2-5-16,-6 2 3 0,0 0-6 0,10 0 1 16,-10 0 1-16,5 0 4 0,-5 0-1 0,0 0-7 15,8 1 8-15,-8-1-6 0,0 0 1 0,0 0 4 16,5 1-5-16,-5-1-7 0,0 0 0 0,0 0 4 16,0 0-6-16,0 0 7 0,4 1-8 0,-4-1-1 15,0 0 6-15,0 0 4 0,0 0-9 0,0 0-5 16,5 1-9-16,-5-1-15 0,0 0-14 0,0 0-15 15,0 0-23-15,7 1-86 0,-7-1-195 0,0 0 86 16</inkml:trace>
  <inkml:trace contextRef="#ctx0" brushRef="#br0" timeOffset="202480.82">27860 10468 23 0,'4'-4'51'0,"-4"4"-1"16,2-2-5-16,-2 2 11 0,0 0-8 0,3-3 2 15,-3 3-6-15,0 0 2 0,4-4-3 0,-4 4-4 16,0 0 3-16,0 0-5 0,1-3-3 0,-1 3-4 16,0 0-5-16,0 0-4 0,0 0-3 0,0 0 5 15,0 0-10-15,10 0-1 0,-10 0 0 0,0 0-4 16,0 0 0-16,7 5 8 0,-5-2-10 0,1-1 3 16,1 3 0-16,-2-4-2 0,1 3-3 0,-1 0 0 15,2-2-2-15,-4 3-3 0,5 0 8 0,-4 0-1 0,3-1-3 16,-2 2 1-16,1 1-2 0,1-1-1 0,0 0 0 15,0 4-1-15,-3 0 0 0,4-2 0 16,-3 2 0-16,0 2-6 0,2-2 14 0,-3 4-13 0,3-1 7 16,0-1 2-16,0 3-1 0,-2 1-3 0,2 1 2 15,0 0 1-15,-3-2-3 0,2 1 2 0,-1 0 1 16,1 2 5-16,-2-5-2 0,3 4-5 0,-4-4-1 16,3 3-1-16,-2-2-1 0,3 2 4 0,-3 0 0 15,2-4 2-15,0 0-14 0,-1 5 13 0,0 0 0 16,-2-5 6-16,0 2-10 0,3-1 0 0,-3-1 7 15,-3 4-6-15,3-4 6 0,0 0 5 0,-1 0-8 16,1 0-6-16,-3-2 6 0,1 1-4 0,2-1 2 16,-4-2-6-16,4 2 8 0,0-3 2 0,-1 4-1 15,-2-6-2-15,3 1-7 0,0 1 7 0,0-2 0 16,-1 1-7-16,0 0 11 0,-2-2-3 0,3 0-6 16,-1 1 3-16,1-2 0 0,0-3 1 0,-3 6 4 15,3-3-6-15,0-3 2 0,0 5 1 0,0-5-4 0,0 3 4 16,0-3 7-16,0 0 7 0,0 0 7 0,0 0-6 15,-1 5 2-15,1-5 7 0,0 0-4 16,0 0 3-16,0 0 1 0,0 0 1 0,0 0 0 0,0 0-2 16,0 0-5-16,0 0-1 0,0 0-2 0,0 0 2 15,0 0-2-15,0 0-7 0,0 0-12 0,0 0 12 16,0 0 3-16,0 0-5 0,0 0 7 0,0 0-7 16,0 0-9-16,0 0 10 0,0 0-6 0,0 0 5 15,0 0-7-15,0 0 4 0,-3-12-7 0,3 12 3 16,0 0 1-16,0 0 1 0,0 0-20 0,0-4 20 15,0 4-3-15,0 0-7 0,3-5 5 0,-3 5-7 16,0 0-2-16,0 0-8 0,-3-4-6 0,3 4-2 16,0 0-14-16,3-4-6 0,-3 4-7 0,1-4-4 0,-1 4-12 15,4-4-14-15,-4 0-70 0,4 2-165 16,-3-2 74-16</inkml:trace>
  <inkml:trace contextRef="#ctx0" brushRef="#br0" timeOffset="203337.82">27921 10596 44 0,'0'0'43'0,"0"0"4"0,0 0-8 15,0 0-1-15,0 0 1 0,0 0 4 0,0 0-4 16,0 0 5-16,-10 0-6 0,10 0 4 0,0 0-6 15,0 0-1-15,0 0-3 0,0 0-6 0,0 0 5 16,0 0-11-16,0 0 2 0,0 0-5 0,-2-4-3 16,2 4 4-16,0 0-7 0,0 0 4 0,0 0-8 15,0 0 1-15,0 0-3 0,0 0 5 0,-4 5-3 16,4-5-5-16,0 5 2 0,-1-1-2 0,1-4 0 16,-2 11 1-16,2-6 3 0,0 2-7 0,0 0 6 15,0 0-3-15,0 2 5 0,0 0-4 0,-2 4 5 16,2-2 2-16,0 0-4 0,-2 3-6 0,2-1 12 15,0 2-3-15,0-4-5 0,0 7 9 0,0-4-3 16,0 2 3-16,0 1-1 0,0-2-5 0,2 1 3 0,0-1 2 16,-2 0-9-16,2-1-2 0,-1-2 11 0,0 4-6 15,0-5 5-15,3 0-5 0,-1 0 10 16,-1 0-13-16,-1 0 6 0,3-4 1 0,0 3-6 0,-4-2 3 16,1 1 0-16,3-2-1 0,-2-1-1 0,0 0 2 15,0-2-7-15,0 0 6 0,-1 0 0 0,-1 2 2 16,0-2-4-16,0-4-4 0,3 3 3 0,-1-1-2 15,-2-2 8-15,0 7 0 0,0-7-5 0,0 3-14 16,0-3-10-16,0 0-9 0,0 0-15 0,0 0-4 16,0 0-11-16,0 0-29 0,0 0-45 0,0 0-144 15,0 0 64-15</inkml:trace>
  <inkml:trace contextRef="#ctx0" brushRef="#br0" timeOffset="206336.82">25993 11368 30 0,'0'-8'45'0,"0"-2"-1"0,0 2-3 16,-2-2-2-16,0 2-8 0,1-2 2 0,-3 0-4 15,0 1-6-15,-1-1 17 0,1 0-4 0,1 0-1 16,-2 0-5-16,1-2 0 0,0 2-7 0,-3 0-3 16,3-1 4-16,-2-1-9 0,0 4 5 0,1-4 2 15,-2 1-7-15,1-1 1 0,-3-1 3 0,3 3-1 16,-2-2-6-16,0 3-1 0,1-2-3 0,-2 2 1 15,1-3 0-15,-1 3-2 0,-1-1 5 0,-2-2-7 16,-2 1 2-16,5 1 0 0,0 2-1 0,-2-1-1 0,-1 0-2 16,-1 0-3-16,-2 0 0 0,4 2 1 0,-5-2 7 15,5 4-5-15,-6-4 2 0,7 5 3 16,-3-1-10-16,-3-3 2 0,3 3-3 0,-4 0 6 0,3 0-3 16,-4 1 3-16,3-1-5 0,-2-1 3 0,2-1-3 15,2 3 5-15,-1 3 1 0,-2-3-1 0,3-3-4 16,-1 5 5-16,1-2-2 0,-1 2-1 0,2-3-6 15,-5 0 4-15,4 1-3 0,-1 1-2 0,-2-1 3 16,1 1 5-16,-2-2 2 0,0 1-4 0,1 0-3 16,0 0 3-16,1 2 3 0,-2-1-5 0,0 0 5 15,-1-1-3-15,-1 4-2 0,4-2 3 0,-6-1-1 16,8 2-6-16,-6 0 5 0,1 1 2 0,-1-2-4 16,-1 1 6-16,2 2-5 0,-1-1 1 0,0 2-7 15,-1-4 12-15,3 2-4 0,-4 2-2 0,6-2 1 16,-3 1-1-16,1 0-1 0,3-1-1 0,0 3 4 15,0-1 5-15,1-2-2 0,0 0 1 0,-2 3-2 0,-2 1 6 16,3-3-11-16,2 2-2 0,-2-2-4 0,1 2 8 16,-2-2 1-16,-1 2 1 0,-2-1-1 0,4 1 1 15,-4-1-2-15,5 1 1 0,0-1 1 0,0 3-1 16,-3-5-4-16,4 2 1 0,-6 0 2 0,1 2-6 16,-1 0 8-16,0-1 1 0,-1 0-6 0,1-1 8 15,7 1-1-15,-2-1 0 0,0 2-5 0,0-2 2 16,1 1 7-16,-1 0-10 0,0-1 6 0,0 3-8 15,0-3 2-15,-2 1 3 0,2 0 1 0,1 2-2 16,0-3 1-16,1 2 3 0,-1-1 1 0,-1 1-9 16,2 1 5-16,-2-1 0 0,1 0-1 0,2 1 0 15,0-1 3-15,-2 1-1 0,1-1 5 0,2 0-5 16,-2 0-3-16,2 2 1 0,1-3 3 0,2 1 0 0,-2 0-6 16,2-1 3-16,-1 1 6 0,1-1-2 0,-1 2 0 15,1-3-6-15,1 3 0 0,0-1 2 16,0-1 2-16,0 4-5 0,-3-2 5 0,3-3-4 0,0 4 6 15,0 0-6-15,-2-1 0 0,-3 0 3 0,5 3-3 16,0-3 1-16,-2-1 3 0,2 3-1 0,-1-4-1 16,1 2 1-16,1 0-5 0,0 0-1 0,-1 0 6 15,1 0 3-15,-1-1-4 0,0 3 0 0,1-2 0 16,-1-1-2-16,1 0 2 0,0 0 0 0,0 1 4 16,1-1-4-16,-2 2-1 0,2-1 1 0,-1-1 9 15,0 1-10-15,1-1 3 0,0 1 1 0,-1 1-3 16,2-1-2-16,-2 1 5 0,-1 1 0 0,1-3-3 15,-1 5 1-15,1-3 4 0,0 1-5 0,0 0-4 16,-3 1 5-16,2 1 0 0,1-4 5 0,0 4-6 16,1-3-1-16,-1 0-3 0,2 2 3 0,-1-1 1 15,-1 1 1-15,1-2-6 0,0 3 9 0,2-2-6 0,-3 2 4 16,0-2-2-16,3 0 1 0,0 2 0 16,-2-2-9-16,2 4 15 0,-2-3-2 0,2 3-2 15,-2-1-1-15,3 0-2 0,0 1 4 0,0 0 3 0,0-4-5 16,0 3 3-16,0 1 5 0,0 0-4 0,4-3-3 15,-4-1 5-15,3 0-8 0,-1 4 3 0,1-5 6 16,-2 3-3-16,4 0-2 0,-1 3-5 0,0-2 2 16,1-1 10-16,-1 2-9 0,1-1 0 0,-3 1 0 15,4 1 1-15,-2-2-1 0,-2 2 7 0,4-1 0 16,-3 1-2-16,-1 0-8 0,2 2 1 0,-1-1 3 16,-1-1-5-16,2 1-4 0,0-1 13 0,4 2-3 15,-4-2-4-15,-1 0 4 0,3 2-1 0,1 2-1 0,-3-1-1 16,2 1 0-16,-2-1 3 0,1 1-1 0,-1 0 4 15,0-2-6-15,-3 2 0 0,3-3 1 16,-4-1 4-16,4 0-4 0,-3 5 1 0,4-6-8 0,-5 1 14 16,4-1-7-16,-3-1 4 0,3 2-2 0,-2-3 0 15,0 0-6-15,3-1 4 0,-2-1-2 0,-1 1-2 16,6 2 3-16,-4 0 3 0,-3-3 3 0,3-1-1 16,1 2 7-16,0-3-8 0,-1 2-6 0,2-2 14 15,-2 1-8-15,3 0-8 0,-1 0 6 0,1 0-1 16,1 4 3-16,-1-3 0 0,0 3 0 0,1-5 4 15,-2 1-3-15,1 2-5 0,-1-4 2 0,1 2 7 16,-1 1-10-16,2 0 2 0,-2-2 0 0,1 2 1 16,0 0 1-16,-3-1-1 0,2-1-6 0,-2-1 7 0,1 1 4 15,0 3-4-15,-1-3 2 0,2 0 1 16,-2 0-3-16,0 1-4 0,1-4 0 0,-1 3 0 16,0-3 1-16,0 1 0 0,-3 3 8 0,3-2-8 0,1-2-3 15,-4 1 7-15,3 2-9 0,0-4 10 0,0 3-5 16,0 0 5-16,1-4-4 0,-1 5 7 0,2-3-9 15,-1 3 7-15,0 0 1 0,3-1-4 0,1 4 1 16,-1-3 2-16,1-1-3 0,-3 1 5 0,3 1-9 16,-1-1 3-16,-2 0 0 0,0 0-4 0,4 2 3 15,-2-1 7-15,1 0-10 0,-2 0 3 0,1 0 2 16,-1-3-3-16,3 4 2 0,-5-3-2 0,4-1-2 16,-2 1 0-16,0 0 3 0,-2 0 0 0,4-2 4 15,-4-1-4-15,4 4 2 0,-1-3 2 0,-2 2 0 16,1-1-5-16,-1-1 7 0,2-1-1 0,-2 3-1 15,6-3 2-15,-3 0-4 0,0-1-3 0,2 3 7 16,-3-1-2-16,1-2-3 0,3 2 1 0,1 0 0 0,-4 4-2 16,5-4 0-16,-5-2-3 0,3 4 6 0,-1-1 1 15,0 0-3-15,0 0-5 0,-1-1 6 16,2 0-2-16,-1 0-2 0,2-1 1 0,0 0 5 0,-2 2 0 16,2-1-5-16,0-1 2 0,-2 1 0 0,2-2 0 15,-1 3 0-15,-2-3 0 0,1 0 2 0,1 1 3 16,-1-1-1-16,3 1 2 0,-5-1-16 0,5 0 19 15,-2-1-4-15,2 0 0 0,-4 1 2 0,3 0-6 16,0 0 1-16,1-3 1 0,-2 3 3 0,1-2-7 16,0 1 10-16,1-3-4 0,0 4-2 0,-1-2 5 15,6 2 1-15,-5-1-9 0,2-1 11 0,-2 0-6 16,-2-1-5-16,6-1 5 0,-5 1-5 0,5 1 9 0,-4-1-8 16,4 2 1-16,-3-6 2 0,4 3-4 0,-5 2 3 15,4-1-7-15,-7 2 9 0,3-3-3 16,-3 0 3-16,3 1-6 0,-5 1 4 0,5 0-1 0,-4 0-1 15,-1-2 0-15,5 2-1 0,-1 1 4 0,-3-3-4 16,4 3 1-16,-2-2-2 0,2 0 1 0,-2 0 0 16,-1 1-1-16,0-1 3 0,4-1-3 0,1 0 0 15,-2 1 6-15,-2 0-1 0,3-4-7 0,3 2 0 16,-3-2 2-16,-1 4 4 0,-2-4-5 0,2 2-2 16,-4 0 3-16,3 0 2 0,0 0-2 0,-3-1 4 15,0 1-8-15,2-3 5 0,-3 1 2 0,0 3-7 16,1-2 7-16,-1-1-3 0,0-2-1 0,-1 1 2 0,1 0-1 15,-1-1-1-15,1 2 0 0,0-4 6 16,-3 2-3-16,1-2-1 0,-1 1 3 0,2 0-4 16,-3-2-4-16,0 0 4 0,4-2-1 0,-4 1 7 0,3-1-10 15,-3 2-1-15,3-2 5 0,-4-1 0 0,1 2-1 16,1-1 2-16,-2-1-6 0,1 1 4 16,0-2 2-16,-2 3 3 0,0-4 2 0,1 3 2 0,1-2 0 15,-2 0-10-15,-2 4 8 0,2 0-3 0,-1-5 5 16,1 2-7-16,-2-2 1 0,-1 3-1 0,1-3 4 15,-1 0-6-15,0 0 3 0,2 0-1 0,-1 0-1 16,-1-2-1-16,0 2 4 0,0-3-2 0,-1 1 0 16,-1-1 0-16,1-5 2 0,-1 4-5 0,0-4-2 0,1-2 7 15,-2 2-7-15,2 4-1 0,-1 3 7 16,-3-1-2-16,1 0-1 0,-3 0 0 0,2 0-3 16,-3 1 3-16,-8-4-2 0,4 5-1 0,-7-1-11 0,1-1 11 15,-5 3 1-15,0-2 0 0,-3 3-4 0,1 1-2 16,0 1-3-16,-2-2 1 0,4 1 0 0,0 2-4 15,5 3-2-15,-4-2 1 0,4 2 0 0,0-5-12 16,1 3-7-16,1 1-16 0,1-4 0 0,1 5-19 16,-1-2-21-16,-1 0-88 0,1-1-191 0,1 0 85 15</inkml:trace>
  <inkml:trace contextRef="#ctx0" brushRef="#br0" timeOffset="208115.82">24413 12572 25 0,'0'0'53'16,"-4"-2"-6"-16,4 2-9 0,-2-4 2 0,2 4 1 15,0 0-4-15,-7-2 6 0,7 2-8 0,-6-2 3 16,6 2-3-16,0 0-3 0,-8-2 0 0,8 2 1 16,-7 0 0-16,7 0-1 0,-6-1 0 0,6 1-1 15,-7-4-11-15,7 4 1 0,-6 0-1 0,6 0-4 16,0 0 0-16,-10 5-6 0,6-5 0 0,4 0 0 0,-8 2 4 15,3 0-6-15,5-2-1 0,-7 1 5 16,0 0-2-16,7-1-3 0,-5 3 5 0,5-3 10 16,-5 1-6-16,5-1 5 0,0 0 1 0,0 0 3 0,-5 2 4 15,5-2-1-15,0 0 7 0,0 0 2 16,0 0-1-16,0 0-1 0,0 0-2 0,0 0-8 0,0 0-1 16,0 0-3-16,0 0 1 0,13-7-5 0,-7 6-1 15,-1 1 2-15,0-3-6 0,4 3 1 0,1-4 3 16,-3 2-7-16,3 0 5 0,-2 1-2 0,-1-1 1 15,5-1-7-15,-1 1-3 0,-2 0 5 0,3-1 1 16,-1 0 0-16,3 1-17 0,-1-1 7 0,0-2 6 16,1 1 6-16,1 0-2 0,6 0 0 0,-5-1-12 15,0 1 6-15,1-1 2 0,-1 2 4 0,3-2 1 0,-6 4-5 16,1-2-3-16,-1 1 0 0,1 0 1 16,-1 1 6-16,-2-3-7 0,3 3-3 0,-4-1 0 15,3 1 3-15,-5 1-2 0,-2-1 3 0,2 1-3 0,-1 0-2 16,-7 0 1-16,11 0 6 0,-11 0-7 0,6 0-4 15,-6 0-5-15,7 0-6 0,-7 0 7 16,0 0-10-16,1 5-3 0,-1-5 6 0,0 0-14 0,-8 7 0 16,4-3-9-16,-1-3-4 0,-1 3-10 0,-2 1-6 15,-1-1 3-15,0 1-5 0,-2 0-4 0,-1-2-10 16,-1 2-14-16,-1-1-46 0,0 1-148 0,0-1 66 16</inkml:trace>
  <inkml:trace contextRef="#ctx0" brushRef="#br0" timeOffset="208459.85">24401 12599 69 0,'-5'1'71'0,"5"-1"-3"0,-12 1-1 15,9 1-1-15,3-2-4 0,-8 0-5 0,4 2 12 0,4-2-1 16,0 0-4-16,-9 0-2 0,9 0 3 16,0 0-14-16,0 0 16 0,0 0 1 0,0 0-1 15,-9 0-8-15,9 0 3 0,0 0-4 0,0 0 3 0,0 0-8 16,0 0-5-16,0 0-3 0,0 0 2 0,0 0-7 15,0 0-3-15,0 0-6 0,-4-4-3 16,4 4-5-16,0 0 1 0,0 0-3 0,0 0-5 0,0 0 0 16,0 0 2-16,0 0-4 0,17-1-1 0,-9 0-3 15,1 1-1-15,2 1-7 0,2-2 1 0,0 0 6 16,6-1-7-16,2 2 4 0,7-5 2 0,3 3-3 16,-1 0 1-16,3-4-3 0,-3 1 0 0,4 0 2 15,0-1 1-15,-2 1 3 0,0-2-9 0,-2 2 3 16,-9 2-1-16,0 1 2 0,-2 1 2 0,-5-3-7 15,-3 4-2-15,0 0 3 0,1 2-14 0,-4-2-14 16,-3 0-16-16,3 2-11 0,-5-1-12 0,4 1-24 16,-4 0-15-16,-1 1-136 0,-2-3-261 0,4 4 116 0</inkml:trace>
  <inkml:trace contextRef="#ctx0" brushRef="#br0" timeOffset="-190742.91">12590 8949 15 0,'18'-2'22'0,"0"2"3"0,2-4 0 0,-1 1-8 0,2 2-6 16,0-2 1-16,-3-1-1 0,4 3-1 0,-3-2-4 15,-1 0-11-15,-4 1 2 0,-2 1 0 0,1-2 2 16,-2 2 0-16,2 1 2 0,-3-3-4 0,0 3-7 16,-3 0-12-16,-1 0-24 0,-6 0 12 0</inkml:trace>
  <inkml:trace contextRef="#ctx0" brushRef="#br0" timeOffset="-188744.91">19638 8987 53 0,'8'0'51'0,"2"-1"-9"0,-1 1-3 16,2-1 15-16,1 1-10 0,-1 0-4 0,0 0-3 15,-1 0 2-15,3 0-7 0,-4 0-6 0,1 0-2 16,-2 1-1-16,0 0-3 0,-2-2 0 0,3 2-1 16,-3 0-8-16,-2 1-7 0,-4-2 7 0,8 3 1 0,-4-2 0 15,-4-1-1-15,1 5-8 0,-2-1 2 16,-3 0-4-16,-1-1 0 0,-4 4-3 0,-4 0-5 0,4-1 4 16,-4 0-2-16,2 0-1 0,-2-1 3 0,0 1 9 15,0-3-2-15,3 1 2 0,0 0 0 16,-2-3-1-16,7 2 6 0,-1-2-3 0,0 1 8 0,0 0 3 15,3 0-8-15,3-2-2 0,-8 2 10 0,8-2-7 16,-5 1 1-16,5-1 4 0,0 0-3 0,0 0-2 16,0 0 5-16,0 0-2 0,25 2 0 0,-12-2-3 15,0 0-3-15,6 0 2 0,1-2-2 0,1 2 2 16,10 2-14-16,-2-1-14 0,1 0-20 0,1 2-40 16,0-2-51-16,-3 0-136 0,-1 2 60 0</inkml:trace>
  <inkml:trace contextRef="#ctx0" brushRef="#br0" timeOffset="-187284.91">12678 9119 59 0,'-3'-4'60'0,"-1"3"3"16,2-3-7-16,0 0-7 0,-2 1-4 0,4 3-9 0,-4-6-10 15,1 2 13-15,0 0-12 0,0 1 4 0,-1-1-7 16,-1 2-2-16,5 2-2 0,-6-3-23 0,1 2-8 15,5 1 6-15,-8-4-2 0,3 3 5 0,5 1-4 16,-10-2 2-16,5 1 1 0,-2-2 2 0,7 3-2 16,-9 0 6-16,3 0-5 0,6 0 3 0,-8-1-1 15,8 1 4-15,0 0-2 0,-10 0 6 0,10 0 1 16,-4-1 5-16,4 1 6 0,0 0 2 0,0 0 7 16,0 0 7-16,0 0-4 0,-9-2 10 0,9 2-8 15,0 0-5-15,0-5 0 0,0 5 3 0,10-7-10 16,-5 2 0-16,3 0-4 0,5 0 1 0,0-2 2 15,1 1-9-15,5-2 0 0,-1 2-3 0,0 2 0 16,2-2-1-16,0 2-6 0,1-2-18 0,2 5-10 0,5 0-22 16,3 1-2-16,-3-2-95 0,0 4-158 0,0-2 70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9:55:37.94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4271 5533 28 0,'0'0'23'0,"0"0"-6"0,27 7-10 16,-18-2-20-16,0 4-14 0,4 3 7 0</inkml:trace>
  <inkml:trace contextRef="#ctx0" brushRef="#br0" timeOffset="2591.98">4951 10069 53 0,'-8'0'79'15,"8"0"-12"-15,0 0-5 0,-1-5-5 0,1 5 3 16,0 0-12-16,0 0-2 0,0 0-1 0,0 0-1 0,0 0 4 15,0 0-2-15,0 0-9 0,0 0-2 0,0 0 1 16,0 0 0-16,0 0 0 0,0 0-12 0,0 0 3 16,0 0-1-16,0 0 3 0,0 0-2 0,0 0 12 15,0 0-15-15,0 0 5 0,0 0 2 0,0 0 4 16,0 0 1-16,0 0-1 0,0 0 4 0,0 0 0 16,0 0-5-16,0 0 1 0,0 0-2 0,0 0-3 15,0 0-4-15,0 0 4 0,0 0-9 0,0 0-1 16,0 0 1-16,0 0-3 0,0 0-4 0,0 0 3 15,0 0-2-15,0 0 0 0,0 0-2 0,22 2 7 0,-16-2 3 16,2-2 1-16,0 2 2 0,-2 0-4 16,4-3-1-16,-1 2 6 0,1-2-3 0,2 3-5 0,1-1 1 15,-2 0-5-15,-1-4 1 0,1 5-2 16,1-1 2-16,-3 0-4 0,2-2-2 0,0 2 1 16,-1 1-2-16,1-1 1 0,0 1-5 0,-1 0-1 0,2 0 3 15,-1 0-3-15,1-3 4 0,-6 3-3 0,7 0-3 16,-3 0 4-16,1 0 4 0,0-1-2 0,-1 1-2 15,1 1 3-15,1-1-8 0,-2-1 6 0,2 0 3 16,-2 2-6-16,0-1-1 0,2-1 0 0,-2 1 0 16,0 0-3-16,3 1 2 0,-4 0-1 0,0-2 2 15,1 1 0-15,0 0 1 0,1-1-3 0,-4 2-1 0,5-2-2 16,-6 1 6-16,4 0-3 0,-2 0 1 16,-2 0 2-16,2 0 4 0,3 1-6 0,0-4 5 0,-4 3-1 15,4-1-3-15,-4-1 2 0,5 2-5 0,-2 0 2 16,0-2 1-16,-1 2-2 0,3-3 1 0,-1 3 0 15,-2 0 1-15,1-2-2 0,-2 2 1 16,1-2 3-16,1 2-6 0,-1-1 3 0,-1-1-2 0,2 0 2 16,-1 1 4-16,-1 0-4 0,1 1 0 0,3-2 0 15,-1 1-1-15,0 1 1 0,2-3-1 16,-2 2-2-16,3-2 3 0,-1 1-4 0,1 1 7 0,-4-1-3 16,3 0-1-16,0-1 1 0,1 3-1 0,0-3 0 15,-1 2 1-15,6-3-5 0,-4 0 5 0,-1 4-1 16,-1-2 2-16,-1 0-4 0,-1 1 1 0,1-2 2 15,0 2-4-15,0-2 4 0,-2 1-4 0,3-1-1 16,-4 2 4-16,5-1-1 0,-5 2 2 0,0-2 1 16,-4 1-1-16,5-2-3 0,-3 3-1 0,-1-3 3 0,-1 1 0 15,2 1 3-15,-1-1-5 0,-1 1 3 16,-1 0-1-16,-4 1 0 0,8-4-3 0,-8 4 2 16,5-1 1-16,-5 1 0 0,5-3-1 0,-5 3 1 0,0 0-6 15,6 0 4-15,-6 0 2 0,5-2 3 0,-5 2-6 16,9-2 1-16,-9 2-1 0,8-1 5 0,-2 1-4 15,-6 0 3-15,10 0-5 0,-4-2 5 0,1 2-4 16,2 0-6-16,1-1 14 0,2 0-6 0,-1-2 3 16,1 2-2-16,-2 0-1 0,3 0 1 0,-3-1 0 15,4 0 1-15,-1 2-3 0,1 0 2 0,0 0 1 16,0-1-4-16,4-1 7 0,1 0-1 0,-1 0-2 16,3 1-1-16,1-1-4 0,5 1 7 0,1 0 0 15,-2 1-3-15,5-3 1 0,1 2 2 0,-2 2 2 16,2-1 4-16,0 0-1 0,0 0-3 0,-1-1 4 15,-1 2-3-15,2-2 3 0,0 1 0 0,2 1 0 16,-2 2 2-16,2-3-1 0,2 2-1 0,-3 1 3 0,3-1-5 16,0 0 4-16,-2-2 1 0,2 2-2 0,0-1-2 15,1-1 3-15,0 0-6 0,1 0 6 16,-1 0-3-16,3 0-2 0,1 0-2 0,-4 0 1 0,1-1-1 16,2 2 2-16,-5-1 0 0,0 0-3 0,1 0 0 15,-2 0 0-15,1 0-2 0,-2 0-4 0,1 0 8 16,-2 0-4-16,2 0-4 0,-2 0 5 0,-2 0-3 15,1 0 5-15,0 0-3 0,-2 0 1 0,-10 0 0 16,12 0-4-16,-4 0-1 0,1 0 2 0,0 0 3 16,-6-1-1-16,-1 2-1 0,1-1 1 0,-1 0-4 15,5 0 4-15,5 0 3 0,-3 0-3 0,-5 0-2 16,-2 0 2-16,2 0-1 0,-2 0 0 0,-1 0 1 16,1-3-2-16,-3 3-1 0,-4 0 3 0,0 0-2 0,-1 0-8 15,-1 0 11-15,-5 0-1 0,2 0-1 16,-2 0 2-16,-7 0-6 0,12-2 6 0,-7 4 0 0,-5-2-2 15,8-2 6-15,-4 0-1 0,-4 2 6 0,9-3-4 16,-2 2 2-16,1 0-1 0,0-2-2 0,0 3 1 16,4-1-1-16,-1-1-1 0,1 0 0 0,6-3 1 15,0 1-3-15,1 4 1 0,3-4-2 0,6 1 1 16,-6 0-2-16,-2 3-3 0,3-2 7 0,0-1-8 16,-2 1 5-16,-1 0-2 0,3-1 0 0,-1 0 1 15,-3-1 0-15,1 1-3 0,1 2 2 0,-1-2-1 16,1 1 2-16,0-1-4 0,0 1 6 0,-2-1-3 15,0 0 1-15,-1 3-3 0,3-2 0 0,-2-1 3 16,-1 2 0-16,-1 0 0 0,0-1-11 0,-3 2 9 0,4-3 3 16,-1 3-1-16,-2-2-3 0,-3 0 3 15,0 0-3-15,2 1 1 0,3-2-1 0,-3 1-3 16,4 0 7-16,0-1 1 0,1-2-1 0,-1 4-1 16,2-2-3-16,0 1 3 0,0-1-1 0,4 2-3 0,3-1 2 15,5-4 0-15,0 5 1 0,1-3-2 16,-1 3 2-16,0-1-1 0,-4 1-1 0,3 1 4 0,-3 0-3 15,-6 1 0-15,-3-1 1 0,4 2-3 0,-3-1 2 16,0-1 0-16,-3 2-2 0,2-2 5 0,-6 2-4 16,0-2 1-16,1 0 1 0,-1 1 1 0,1 2 0 15,3-2 1-15,2-1-3 0,-1 2 1 0,-6-1-1 16,1-1 0-16,-1 1-3 0,-1-1 3 0,-2 1 1 16,-1-1-5-16,-2 0 5 0,1 0-1 0,-7 0-3 15,6 0 3-15,-6 0 0 0,6 2 1 0,-6-2 0 16,0 0-1-16,4 1 0 0,-4-1 3 0,0 0-3 15,0 0-4-15,0 0-12 0,0 0-17 0,0 0-17 16,0 0-24-16,-14 7-33 0,12-5-34 0,2-2-32 16,-17 2-172-16,3-2-372 0,1 3 164 0</inkml:trace>
  <inkml:trace contextRef="#ctx0" brushRef="#br0" timeOffset="4568">5499 10253 10 0,'-4'-2'106'0,"-1"0"-8"16,1-1-9-16,-2 1 7 0,0-1-2 0,1 3-8 15,-3-2-10-15,3 0-5 0,-4 1-3 0,0 0-6 0,3-1-12 16,-1 4 0-16,-3-2-1 0,5-2-1 0,5 2-1 15,-13-1-7-15,9 1-4 0,4 0-5 16,-11-1-2-16,11 1 1 0,-8 0-2 0,8 0 7 0,-9-2 1 16,9 2 0-16,0 0 0 0,-9 0-5 0,9 0 7 15,0 0 1-15,0 0 2 0,0 0-6 0,0 0 8 16,-7 0-7-16,7 0-4 0,0 0 3 0,-6 2-3 16,6-2 7-16,0 0-4 0,0 0 7 0,0 0 3 15,0 0 5-15,0 0 3 0,0 0 2 0,0 0-1 16,-6-3-3-16,6 3-5 0,0 0 0 0,0 0-4 0,0 0-3 15,0 0-3-15,0 0-3 0,0 0 0 16,-5 3-3-16,5-3-2 0,0 0-5 0,0 0-1 16,0 0-5-16,0 0 1 0,0 0-2 0,0 0-4 15,0 0 3-15,0 0-5 0,0 0 1 0,0 0 0 16,0 0-3-16,0 0-1 0,0 0 0 0,0 0 0 16,0 0 1-16,0 0-4 0,0 0 0 0,17-5 0 0,-10 3-1 15,3 0-1-15,2-1 0 0,3-1 1 0,2-1 0 16,2 0-2-16,-1 0 1 0,4-2-2 15,6 0 2-15,0-1-1 0,0 1 1 0,1 0-4 16,2 0 4-16,-3 1-2 0,4-1 4 0,3 2-1 0,-6 1-1 16,2-1 2-16,-2-2-4 0,-2 6 0 0,-7-1 0 15,9 0 3-15,-10 1-2 0,-2 1-1 16,1-2 0-16,-2 2-1 0,0 2 2 0,-2-2 2 0,3-2-2 16,2 4-1-16,-1-4 0 0,0 2 2 0,0 0-4 15,0 0 4-15,1-3 1 0,0 3-2 0,0-1-2 16,2 1 2-16,-2-1 1 0,0-1-1 0,0 2 0 15,0-2-1-15,2 2 0 0,-2 0-1 0,-1 0 3 16,1 0-2-16,3-2-1 0,-3-1 1 0,1 3 1 16,1 2-1-16,-2-4 1 0,9 2 0 0,-5 0 2 15,-3 0-3-15,1 0 0 0,8-1 3 0,-3 0-3 16,2-3 1-16,-6 3 1 0,-3 0-2 0,0-1 0 16,1 0-3-16,-2 0 0 0,3 2-7 0,-2-1 7 0,-2 1 0 15,-1-4 2-15,-2 4-4 0,0 0-1 0,0 0 2 16,3-1-1-16,1 2 1 0,1-1 0 0,-1-1 0 15,1-1 0-15,0 2 0 0,-1-2-6 16,4 2-3-16,0 1 4 0,-2 0 1 0,1 1 3 16,0-4-2-16,0 2 1 0,0 0-3 0,1 2 5 0,6-4 0 15,-5 2-1-15,-2 0 3 0,2-1-3 16,-2 1 1-16,0 0 0 0,1-1 1 0,-1-4-1 0,-3 7-5 16,4-2 5-16,-3-2 4 0,-1 4-1 0,0 0-3 15,2-1 3-15,1-1-1 0,0 1-1 0,1 0 4 16,7 2-1-16,-8-4 2 0,2 1-3 0,0-2 2 15,5 0-1-15,0 2-1 0,2-1-1 0,-4-1 4 16,0 0-4-16,2-1 2 0,0 0 0 0,0 2 0 16,-1 0-3-16,-4-1 0 0,-1 1-2 0,0 0 2 15,-1-2 0-15,2 2 0 0,-2-3 1 0,1 2-1 16,-1 1-1-16,1 0 3 0,-4-2 1 0,0 2-4 16,-4 0 1-16,-2-2 3 0,3 2 1 0,-1 0-1 15,-2-1-5-15,1 2 3 0,3 0 0 0,-4-1 1 16,8 1-1-16,-4-2 5 0,2 0-3 0,1 2-1 0,2 0 2 15,2-3-1-15,-3 3 0 0,11 0 1 16,-4 0-2-16,1 0 2 0,-9 0-1 0,4 0 1 16,-3 0-1-16,2 3 0 0,5-3 4 0,-4 0-7 0,-1 0 0 15,-2 1 0-15,-1 2 6 0,4-3 0 0,-5 1-3 16,4 1-1-16,-2-1 1 0,1 0-5 16,-2-1 6-16,3 3 0 0,-3-3-3 0,1 1 2 0,-1 0 1 15,-1 1-2-15,1-1 1 0,-2 1 0 0,2-3 0 16,-1 4 0-16,-5-3 5 0,6 3-3 0,-1-3-2 15,0 1 3-15,0-1-2 0,-7 0 2 0,3 1-3 16,4-3 0-16,0 3 0 0,1 0 3 0,0-1-5 16,-2 0 6-16,2 0-3 0,0 0-1 0,2 3 0 15,2-3 0-15,-2 0 0 0,0 0 3 0,-2 0-3 16,0 0 0-16,-1 0 0 0,0 0 0 0,-5 1 1 16,2-1-2-16,-2-1 3 0,0 1-7 0,-3 1 3 15,5 0 4-15,-4 1-2 0,1-1-2 0,2 0 4 16,-1 2-3-16,5-3 2 0,0 3 2 0,1-3-2 0,0 4-2 15,-1-3 1-15,1-1 3 0,3 1-3 16,-3-2-6-16,6 1 9 0,0 0 1 0,4-3-3 16,-8 3 0-16,2-2 1 0,-3 2 1 0,2-3 2 0,-3-1-4 15,3 3 0-15,-3-1 2 0,-1 2-3 0,4-1 4 16,-6 0-3-16,-2 2 0 0,1 0 0 0,-3 1-1 16,-1-2 3-16,-1 0-4 0,-1 1 2 15,-3 0-4-15,-1-1 0 0,0 3 1 0,-5-3 1 0,10 0 4 16,-10 0-1-16,8 2-4 0,-8-2 2 0,4 1-1 15,-4-1 2-15,0 0 0 0,6 0 2 0,1 0-2 16,-7 0-3-16,11 0 4 0,-6 0-3 0,3 0-1 16,2 2 5-16,-3-2-1 0,-1-2-2 0,-6 2 1 15,12 0 2-15,-6 0-1 0,-6 0-7 0,9 2 8 16,-9-2-2-16,8 0-4 0,-8 0 3 0,0 0 0 16,6 0-1-16,-6 0-4 0,0 0-3 0,0 0-10 15,0 0-7-15,0 0-10 0,0 0-10 0,0 0-1 16,0 0-11-16,0 0-13 0,0 0-10 0,0 0-15 15,0 0-26-15,0 0-41 0,0 0-151 0,0 0-339 16,0 0 150-16</inkml:trace>
  <inkml:trace contextRef="#ctx0" brushRef="#br0" timeOffset="6192">5679 10529 67 0,'-6'-1'65'0,"0"1"-6"15,-2-1-8-15,-1 1 9 0,9 0-2 0,-14-1 6 16,8 1-7-16,-2 1 10 0,0-1-16 0,2-1 6 15,6 1 2-15,-14 0-6 0,10 1 5 0,-4-1-3 16,3 1 2-16,5-1-5 0,-10 1-3 0,10-1-4 0,-8 2-1 16,8-2 0-16,-6 0-4 0,6 0-2 0,0 0 4 15,-9 0-3-15,9 0-8 0,0 0-2 16,-6 1-1-16,6-1-3 0,0 0 0 0,0 0-2 0,0 0-4 16,-5 1-2-16,5-1-1 0,0 0-6 0,0 0 4 15,0 0-1-15,0 0 1 0,0 0-2 0,0 0 2 16,0 0-1-16,0 0 0 0,0 0 6 0,0 0 5 15,0 0-2-15,0 0 6 0,0 0-2 0,0 0 0 16,19-2 4-16,-13 0 3 0,-1-1-2 0,5-1 0 16,2 0-1-16,-2-2 1 0,4 1-5 0,0 0 0 15,4-2-1-15,5 2-2 0,2-2-4 0,-4 0 4 16,6-1-1-16,1 4-6 0,0-3-1 0,-1 2 1 16,1 0-3-16,0 0-5 0,-7 1 2 0,7-1 1 15,0 1-1-15,-1-3-10 0,-6 5 8 0,7-4 1 16,-7 4-9-16,7 0 5 0,-5-1-1 0,-1 0 1 15,-3 0-1-15,4 1 4 0,-1-1-1 0,-3 0-5 16,4 1 2-16,-4 0-4 0,3-3 2 0,-3 4 2 0,-1-1-4 16,0-2 5-16,0 1-2 0,1 3 0 0,-1-5 3 15,2 5-9-15,-2-3 3 0,3 2 2 16,1-2-1-16,0 1 1 0,9-1 1 0,-4 3 0 0,1-2-1 16,0-1 2-16,1 0-4 0,0 3 1 0,0-1 4 15,-1 1-6-15,-6-1 3 0,-3 1 0 0,9 0 0 16,-6 1 0-16,-2-1-1 0,3 3 0 0,-4-2-1 15,4 2 3-15,0-3-2 0,4 2 1 0,-6-2-3 16,-1-2 4-16,9 2-4 0,-1-2-2 0,3 2 6 16,-3-2 0-16,3-1-3 0,-3 0 1 0,0 1-4 15,5-1 3-15,-2 2-3 0,-3 0-6 0,0 2 2 16,-2-5-1-16,-7 5 0 0,4 2 3 0,5-2-1 16,-7 2 2-16,2-2 0 0,-4 2-1 0,0 1-1 15,3-2 0-15,-2 2 3 0,-2-1-2 0,5-1-4 16,-4 1 6-16,2-2 0 0,2 2 3 0,3-3-5 15,-4 3 3-15,6-1-1 0,2-2 4 0,-1 0 0 16,-1 0-5-16,-1 2 5 0,3-1-7 0,-9-1 3 0,1 1 6 16,6-1-7-16,-9 1 1 0,4 1-1 0,-5-1-2 15,1 0 1-15,2 5-1 0,-5-6 2 16,-3 1 2-16,2 0-3 0,-2-1 2 0,0 0 0 0,0 0-2 16,-2 2-1-16,3-4 4 0,-4 2-1 0,3 0 3 15,3 0 0-15,-4 0-3 0,6 0 0 0,-5 0 5 16,6-1-5-16,-6 1 3 0,1-1 0 0,3 1 1 15,1 1-4-15,2 0 2 0,-2-1-1 0,1 0-1 16,0 3 3-16,-1-3 2 0,1 0-6 0,-1 0 1 16,1 0 4-16,2-1 0 0,-2 1 0 0,0-2-2 15,3 1-1-15,-4 0-1 0,1-4 7 0,0 2-2 16,4-1-5-16,-3-1 7 0,7-2-8 0,3-1 5 16,-11 4-2-16,10-4 2 0,1 1-9 0,-2-1 8 15,-3 1-4-15,2 1 5 0,1 0-1 0,-6 2-1 16,5-2 1-16,-8 2 1 0,4 0-1 0,-3 0 2 15,1-2-3-15,-1 4-8 0,2-2 10 0,1 0 2 16,-4 3 0-16,3 0-3 0,0 0 1 0,6-2-3 0,-8-1 3 16,2 3-2-16,-3-1 4 0,4 2-11 0,-4 0 8 15,-2 0 2-15,2 0 2 0,0 0-4 16,-1 1 2-16,3-1 1 0,-6 1-3 0,5-1 2 16,-2 0-1-16,1 1-1 0,1-1 3 0,-1 0 5 0,3 0 1 15,-1 0 5-15,1-2 1 0,0 1-1 0,-2-3-6 16,8-1 14-16,-5 2-2 0,4-4-3 0,-6 5-5 15,0-4 3-15,2 2-2 0,-5 2 0 0,4-1-1 16,-3 1-1-16,-2-3-3 0,-2 3 0 0,-2 1-4 16,-1-1-1-16,0 0 5 0,0-1-2 0,-1 3 2 15,-1 0-2-15,-2-2 1 0,-1 0 5 0,1 1 5 16,-1-1-3-16,-1 0 6 0,-1 1 2 0,1-1 6 16,0 1 3-16,-6 1-2 0,7-1-3 0,-3-2-4 15,-4 3-2-15,0 0-1 0,5-1-4 0,-5 1-11 16,0 0-24-16,0 0-33 0,0 0-32 0,0 0-47 15,0 0-40-15,0 0-203 0,-7 13-404 0,1-10 179 16</inkml:trace>
  <inkml:trace contextRef="#ctx0" brushRef="#br0" timeOffset="7834.99">6560 10762 76 0,'0'0'121'0,"-3"-5"-9"0,1 3-5 16,2 2-11-16,0-6-3 0,-3 4-8 0,3 2-7 15,-5-4-5-15,5 4-2 0,0 0-8 0,-1-2-4 16,1 2-4-16,-2-6 3 0,-1 1-3 0,3 5 0 15,0-2 4-15,0 2-3 0,-1-5 8 0,1 5-2 16,-3-5-1-16,3 5 1 0,0 0-4 0,0 0-6 0,0 0-4 16,0 0-5-16,0-4-3 0,0 4-4 15,0 0-6-15,0 0 0 0,0 0-5 0,0 0-5 0,0 0-1 16,0 0-3-16,-1 16-2 0,-1-9-2 16,2-2 1-16,-1 0-3 0,1 4 0 0,0 2-1 0,0 0-2 15,1 1 3-15,1-1-2 0,-1 0 2 0,-1 3-3 16,4-1 0-16,-1 1-4 0,0 1 1 0,2 0 2 15,-1-1-3-15,-4 6 2 0,3-7-4 0,-2 3 3 16,4-1 3-16,-2 1-5 0,-1 0 3 0,1-4-2 16,0 1-1-16,-3-1 0 0,3 5 2 0,1-2-4 15,-4-1 7-15,1-4-5 0,2 1 0 0,-2-1-1 16,2 2 3-16,-1 0-1 0,1-3 0 0,-2 2-1 16,2-2 0-16,0 0-2 0,-2 0 0 0,3-2-1 15,-4 0 2-15,2-2 0 0,-1-2 2 0,2 3-4 0,-2 2 4 16,1-5-4-16,0-1 5 0,-2 4-1 0,1-2-3 15,-1-4 1-15,1 4 2 0,-1-4-1 16,3 2 3-16,-3-2-1 0,0 0 0 0,1 3 4 0,-1-3 0 16,0 0 1-16,0 0 3 0,0 0 0 0,0 0-4 15,0-12 0-15,1 8-1 0,-1-1-1 0,0-2 1 16,-1-3-9-16,1 0-16 0,0-1-4 0,0 0-1 16,0-6-5-16,-1 1-7 0,0 0 1 0,-2-2 2 15,0 0-2-15,-2 2 2 0,1-4 2 0,-1 2 8 16,-1 0-3-16,1 1 4 0,0 0-1 0,2 4 0 15,1 1 8-15,-2-4-1 0,1 1 7 0,1 3-2 16,-1 0 2-16,1 0-2 0,0 1 4 0,0 0 0 16,0 1 1-16,0 1-1 0,2 0 3 0,0 0 0 0,-1 0 3 15,1-1-1-15,0 3-1 0,0-3 2 16,-2 1-4-16,5 2 3 0,-3-5 0 0,2 2 0 16,-2 4 0-16,2-3-1 0,0 1-1 0,-3 1 3 0,4-1 1 15,-1 1-3-15,1 0 0 0,-2 1-1 0,0 1 0 16,2 2 3-16,-2-2-2 0,0 1 4 0,-1 4 2 15,3-5-5-15,-3 5 2 0,0-4-2 0,0 4 1 16,0 0 4-16,2-4-5 0,-2 4 4 0,0 0-4 16,6-2 3-16,-6 2-1 0,0 0-4 0,0 0 1 15,0 0-2-15,7 6 3 0,-7-6-1 0,3 4 0 16,0-2 6-16,-1 2-4 0,0 0 6 0,1 3-1 16,0-3 0-16,-1 1-2 0,1 3 2 0,-1-1 5 15,3 3-3-15,-2-3 3 0,3 5 0 0,-2-5-3 16,1 4 0-16,0 0 1 0,1 1 1 0,0-2-1 15,4 4-1-15,-5-3 3 0,3-1 0 0,-2 4 1 0,3 0 3 16,-4-2-2-16,4 0 0 0,-1 1 5 0,-2-2 4 16,3-1-8-16,-1 4 8 0,-3-3-1 0,6 2-2 15,-5-4-1-15,1 2 0 0,0-2-3 0,0 0-4 16,0 2 3-16,-1-1-1 0,-1 0-2 0,0-1-2 16,-1 2-2-16,1-2 5 0,-1 0-5 0,0-4-2 15,-1 3 2-15,-1-2 1 0,1-3-4 0,-2 4 1 16,2-2 0-16,-2-1 0 0,0 0 3 0,0-2-7 15,3 2-11-15,-4-4-18 0,3 5-21 0,-1-2-21 16,-2-3-24-16,0 4-38 0,0-4-182 0,0 0-341 16,0 0 151-16</inkml:trace>
  <inkml:trace contextRef="#ctx0" brushRef="#br0" timeOffset="8176">6534 11173 165 0,'0'0'150'15,"-7"-2"-7"-15,4 0-15 0,3 2-9 0,-5-4-9 16,1 2-12-16,4 2-6 0,0-6-9 0,0 6-3 15,3-9-1-15,-2 5-5 0,-1 0-4 0,4 0-5 16,-3-1-1-16,3 0-6 0,-1 1-7 0,-1-3-3 16,2 2-11-16,2 0 0 0,-2 0-4 0,2 1-1 0,1-4-3 15,2 1 1-15,1 1-7 0,5-2-4 16,2-1-5-16,1-2 3 0,2 5-2 0,7-6-12 16,-3 1 6-16,3 1-16 0,-2 3-13 0,-4 0-17 0,0 2-19 15,5-3-10-15,-7 1-43 0,0 0 2 16,-3 1-38-16,-2 2-93 0,-1 2-259 0,0-2 115 15</inkml:trace>
  <inkml:trace contextRef="#ctx0" brushRef="#br0" timeOffset="8612.99">6956 10933 39 0,'0'0'124'0,"0"0"-3"15,0 0-11-15,0 0-6 0,0 0-10 0,0 0-14 16,0 0-4-16,0 0-6 0,0 0-8 0,0 0-1 16,0 0-14-16,0 0-2 0,0 0-2 0,0 0-7 15,0 0-2-15,0 0 1 0,-1 6-4 0,1-6 7 16,1 7 4-16,2-3 3 0,1 1-7 0,-2 1-1 0,3 2 1 15,-1 1-4-15,-2 2 5 0,5 3-5 16,-2 0-3-16,1 1-3 0,2 3 3 0,-2-1 8 0,1 2-7 16,-2 0-5-16,1-2 3 0,1 3-3 0,-1-2-4 15,-1 1-3-15,2-4 1 0,-1 2-4 16,0 1 5-16,-1-1 2 0,-1-6-11 0,1 4 5 0,-1-3-1 16,0-1-3-16,1 0-1 0,-2-2 3 0,1 2-3 15,2-1-3-15,-3 1-1 0,-1-3-2 0,2-1 0 16,-3-2-9-16,2 0 11 0,-2-1 1 0,1 1 0 15,1-2-9-15,-3-1 2 0,1 2-11 0,-1-4-1 16,4 3-8-16,-4-3-9 0,0 0-17 0,0 0-17 16,0 0-11-16,4-9-6 0,-3 4-26 0,2-2-11 15,-3 2-21-15,0-2-104 0,-3-6-260 0,2 5 116 16</inkml:trace>
  <inkml:trace contextRef="#ctx0" brushRef="#br0" timeOffset="8923.99">6950 11051 132 0,'-3'-5'163'0,"2"-4"-9"0,1 1-18 0,1-3-12 15,3 0-11-15,1 0-12 0,3 1-14 16,1 1-11-16,1-3-2 0,3 2-11 0,1 1-7 16,-4-1-2-16,3 4-8 0,-2 0-2 0,1 1-1 0,-1 3-9 15,-1 2-5-15,3-3-7 0,-6 6 2 0,0-3 0 16,1 1-5-16,-3 3-1 0,1 0-1 0,1 3-1 15,-5-1 7-15,5 2 8 0,-6 0-5 0,3 2 2 16,-4-1-1-16,0 1 1 0,-4-1-6 0,4 1 7 16,-5 1-4-16,1 3 1 0,-1-5 0 0,-4 1-1 15,4 2-1-15,-1-3 2 0,-1 1-3 0,-2-2-1 16,2 2-2-16,0-3-2 0,1 0 2 0,1 1-5 16,-3 0-3-16,2 0 2 0,0-3-11 0,0 2-15 15,2-2-24-15,-1 1-22 0,1-2-30 0,3-1-32 16,0 1-37-16,1-4-129 0,0 0-308 0,0 0 136 15</inkml:trace>
  <inkml:trace contextRef="#ctx0" brushRef="#br0" timeOffset="9356.01">7239 11035 110 0,'0'0'131'16,"0"0"-11"-16,3 4-5 0,-3-4-18 0,5 5-5 15,-2-2-5-15,-1 0-11 0,2-1-3 0,0 4-13 16,0-4-5-16,-1 0-4 0,2 3 0 0,-2-4 2 16,0 6-4-16,0-4 6 0,0-1-4 0,0 1-3 15,-2 2-1-15,3-3-8 0,-3 1-2 0,-1-3-3 16,4 3 2-16,-2 1-4 0,-2-4-1 0,3 2 3 15,-3-2 0-15,0 0 13 0,0 0 10 0,4 3 10 16,-4-3 8-16,0 0 7 0,0 0 0 0,0 0-8 16,0 0-2-16,0 0-5 0,0 0-1 0,-10-12-7 15,10 8 3-15,-3 0 5 0,3-2 0 0,-1 0-10 16,2-3-3-16,-1 1-6 0,0-4-7 0,3-2 0 16,-2 5-7-16,4-4-2 0,0 2-9 0,0 3 2 15,2-4-2-15,-2 2-1 0,5-2-5 0,-5 4-1 0,3-1-4 16,0 0-2-16,-3 2-7 0,1 2-10 0,3-2-12 15,-5 3-20-15,4-1-28 0,-1 3-22 16,1 0 2-16,-2 2-11 0,1 0-13 0,-7 0-17 0,14 0-16 16,-7 0-12-16,0 2 3 0,3 3-17 0,-5 0-136 15,-1-2-331-15,1 3 147 0</inkml:trace>
  <inkml:trace contextRef="#ctx0" brushRef="#br0" timeOffset="9599.99">7516 10981 18 0,'0'0'164'0,"0"0"-16"0,0 0-22 16,0 0-10-16,0 0-14 0,-8 4-14 0,8-4 1 15,1 4-4-15,-1-4-1 0,5 6-4 0,-1-4-4 16,0 2-3-16,-3 1 2 0,3 0-14 0,0-1-5 0,-4 0-2 16,4 2-1-16,-3-2-5 0,1 0 0 0,0 2 0 15,3-1-6-15,-4 1 4 0,2-4-8 16,-2 4-1-16,-1-3-4 0,4 0-3 0,-4 1-6 0,4 0 2 15,-3-1-7-15,-1-3-2 0,1 4 3 16,2 0-13-16,-3-2-15 0,0-2-16 0,0 0-33 0,0 0-33 16,0 0-50-16,0 0-146 0,0 0-309 0,0 0 137 15</inkml:trace>
  <inkml:trace contextRef="#ctx0" brushRef="#br0" timeOffset="9817.99">7440 10769 85 0,'-4'-2'208'0,"-1"-5"-15"0,3 2-12 0,-1 1-22 15,-2 0-17-15,4 4-13 0,1 0-22 0,-1-5-15 16,1 5-27-16,5-7-21 0,-5 7-25 0,7-5-25 15,0 4-30-15,2-1-40 0,2-1-142 0,-4 2-236 16,2-4 104-16</inkml:trace>
  <inkml:trace contextRef="#ctx0" brushRef="#br0" timeOffset="10256">7650 10651 157 0,'0'0'172'0,"0"0"-16"0,-3-3-11 16,3 3-18-16,0 0-5 0,0 0-7 0,0 0-11 16,-5-1-12-16,5 1-16 0,0 0-2 0,0 0-7 15,0 0-4-15,0 0-10 0,0 0-5 0,0 0-3 16,0 0 3-16,0 0 0 0,-1 10-6 0,1-10 6 15,0 5 1-15,1 2 0 0,0-2 3 0,-1 3-2 16,3 2 3-16,-3 1-1 0,1 1-3 0,2 3-1 16,-1 1-5-16,0-1 1 0,-1 2-3 0,0-1-3 15,2 2-7-15,-1 1-1 0,1-1-1 0,2 0-4 16,-1-3-1-16,1 0-6 0,-2 5 3 0,0-6-2 16,0 1-1-16,1 0 5 0,1 1-5 0,-1-4 2 0,-1 4-3 15,1-4 4-15,-1 0-1 0,0 0-2 16,-1-3-2-16,2 1-3 0,-1-2 1 0,-1 2-1 15,2-4 0-15,-2 0-1 0,2 0 0 0,0 0-2 0,-3-1-1 16,3-2 0-16,0 2 2 0,0-2-2 0,-3-2 0 16,4 2 0-16,-5-3-3 0,4 5 2 0,-4-5-12 15,3 1-15-15,-3-1-32 0,0 0-41 16,0 0-50-16,0 0-53 0,2-9-204 0,-2 9-432 0,-4-7 191 16</inkml:trace>
  <inkml:trace contextRef="#ctx0" brushRef="#br0" timeOffset="11763.99">8588 10926 140 0,'-7'-2'166'0,"7"2"-8"16,-7-1-11-16,7 1-11 0,-7-1-10 0,7 1-6 15,-3-4-7-15,3 4-12 0,0 0-4 0,-2-1-3 0,2 1-3 16,0 0-4-16,0 0-4 0,-2-6 0 0,2 6-1 16,0 0 1-16,0 0 0 0,0 0-1 0,0-5-4 15,0 5-1-15,0 0-10 0,2-5-5 0,0 1-7 16,0 3-4-16,2-3-8 0,3-3-3 0,1 2-1 16,1 2-8-16,5-2-1 0,-4 1-4 0,2 0-3 15,7 2-3-15,-5 0-1 0,0 2-5 0,-1 0 1 16,1 2-5-16,0 0 2 0,3 2-4 0,-4 3 0 15,-2-2 1-15,2 0 0 0,-3 4 1 0,1-4-4 16,-2 4-3-16,-1-3 2 0,1 3-1 0,0-1-2 16,-4 1-1-16,0-2 2 0,-1 1-4 0,0 0 2 0,-3 1 0 15,-1 0-1-15,0 0 2 0,-1 0-5 16,-3 0 3-16,-1 4 0 0,1-4 1 0,-1 4 1 0,-8 1 0 16,3-3 1-16,1 2-2 0,-5 2 1 15,3-4-3-15,-1 1 1 0,1-1 1 0,-2-1-4 16,0-2 5-16,4 0-1 0,0-3-4 0,3-1 6 0,1 2-3 15,-3-3 0-15,4 2 5 0,-1-4-5 0,1 1 1 16,0 1 0-16,4-3-2 0,-5 2 1 0,5-2 3 16,-5 3 0-16,5 0-3 0,0-3-1 0,0 0 3 15,0 0-1-15,-5 3 0 0,5-3 1 0,0 0 1 16,0 0 2-16,0 0-2 0,0 0 3 0,0 0-2 16,0 0 0-16,0 0 1 0,0 0-1 0,0 0 0 15,9-16-2-15,-3 14 3 0,-2-4-2 0,5-2-1 16,-1 1-1-16,2 1 0 0,4-6 1 0,-1 0-3 15,2 0 2-15,1 0-1 0,0-1 0 0,1 2 1 16,-2-1 0-16,4 2 0 0,-5 0 1 0,1 0-5 16,1 3-3-16,-5 0-2 0,1 1 0 0,-3 1-1 15,1 0-5-15,-1 1 3 0,0 2 1 0,-1-3 0 16,-1 3-1-16,0 1 0 0,-3 0 2 0,-1-2 1 16,1 0 1-16,0 2-2 0,-4 1 6 0,6-1-1 0,-6 1-1 15,4-3 0-15,-4 3 1 0,0 0 1 0,4-3 1 16,-4 3-2-16,0 0 2 0,0 0-1 0,0 0 1 15,0 0 1-15,0 0-1 0,5-1-1 0,-5 1 0 16,0 0-1-16,0 0 0 0,0 0 0 0,0 0 1 16,0 0 2-16,0 0-2 0,-5 12 4 0,2-7-3 15,0 0 2-15,-2 1-2 0,1 2 4 0,-3 1-1 16,2-1 0-16,1 3 3 0,1-2-2 0,-1 1 1 0,-1 1 0 16,1-2 0-16,3 1 0 0,-2-2 0 0,3 1-2 15,0-1 1-15,0 0 0 0,3 0-1 16,-1-3 3-16,2 2 2 0,0-3 0 0,1 2 3 0,0-1 0 15,3-2 3-15,-1-1 0 0,3 0 3 16,1-2-6-16,3-1-1 0,-1-1 2 0,6-2-2 0,-6 1-1 16,3-4 4-16,2 1-3 0,0 0-5 0,-1-3 3 15,-6 1-3-15,4 1 3 0,-2 0-1 16,-3 0 1-16,-2-1-1 0,1 1 0 0,-1-1-1 0,-2 0-1 16,-2-1 3-16,-2 1 1 0,1 1-5 0,0-1 2 15,-3 2-1-15,0-5-1 0,-4 1 1 0,1 3-3 16,-1-4 1-16,-2 3-1 0,-4-2 0 0,-2-1 0 15,2 3 3-15,-1 1-3 0,-5-1 2 0,0 0 2 16,3 4 0-16,-5-1-2 0,1 1 1 0,2 4 1 16,2-3-3-16,0 3 0 0,3 3 0 0,-1-3-2 15,-1 2-9-15,3 1-12 0,0 3-22 0,4-1-31 0,-2 2-23 16,1 0-26-16,4-1-31 0,1 1-31 16,-1 0-195-16,2 0-413 0,2-2 182 0</inkml:trace>
  <inkml:trace contextRef="#ctx0" brushRef="#br0" timeOffset="12410">9240 10951 19 0,'0'0'216'0,"-4"-4"-7"0,4 4-18 0,0 0-1 15,-3-4-13-15,3 4-21 0,0 0-11 0,-2-3-10 16,2 3-11-16,0 0-13 0,0 0-11 0,0 0-9 16,2-5-8-16,-2 5-7 0,3-5-7 0,1 1-7 15,3 2-12-15,-2-3 7 0,2 3-6 0,0-4-7 0,2 3-4 16,0-1-7-16,0 0-2 0,0 1-2 0,4 2-4 16,-3-1-8-16,3 2 7 0,-4-2-6 15,2 3-2-15,-2 0-1 0,1 1-6 0,0-1 4 0,0 2-3 16,0 2 1-16,-1-1-2 0,-1 1 0 0,0 3-2 15,-1-2 0-15,-1 2-3 0,-2-1 3 16,0 2 0-16,2-1-4 0,-5 4 2 0,1-2 0 0,-2 1 1 16,0 1-3-16,-3 0-4 0,3 0 3 0,-7 1 1 15,4-4-2-15,-1 4 3 0,2-1-2 16,-3 1 0-16,1-2-4 0,-2-1 3 0,2-1-1 0,0 0-2 16,0-1 4-16,1-2 1 0,-1-1-1 0,1 1 2 15,0-2 1-15,2 1 1 0,-2-3 1 0,3-2 5 16,-2 5 4-16,2-5 6 0,-4 4 3 0,4-4 2 15,0 0 4-15,-1 5-3 0,1-5 3 0,0 0-2 16,-2 2-3-16,2-2 3 0,0 0-6 0,0 0 0 16,0 0-3-16,0 0-1 0,0 0 0 0,0 0-4 0,-2 2-4 15,2-2 0-15,0 0-2 0,0 0 2 16,0 0-4-16,0 0 3 0,0 0-5 0,0 0 1 16,0 0 0-16,0 0-3 0,0 0 0 0,0 0 2 0,0 0-1 15,0 0 0-15,0 0 0 0,0 0 0 0,0 0 2 16,15-2-2-16,-15 2 1 0,13-2-2 0,-3-3 0 15,0 1-2-15,3-1 6 0,1-2-4 0,-1 3-3 16,2-4 4-16,-2 3 1 0,6 1-1 0,-5-2 0 16,4-1-4-16,-6 3 1 0,3 0 0 0,0-1-5 15,-1 2-11-15,-2 1-16 0,-2-1-15 0,1-1-10 16,-3 2-8-16,0-1-11 0,-2 3-15 0,3-3-13 16,-4 3-15-16,0-1-22 0,-5 1-15 0,12-1-8 0,-6-1-16 15,-2 1-166-15,0-3-374 0,0 2 166 16</inkml:trace>
  <inkml:trace contextRef="#ctx0" brushRef="#br0" timeOffset="12762">9751 10843 90 0,'0'0'188'0,"-3"-4"-5"16,3 4-14-16,0 0-8 0,-4-3-12 0,4 3-10 15,0 0-8-15,0 0-8 0,0 0-9 0,0 0-11 16,-5-1-14-16,5 1-6 0,0 0-5 0,0 0-11 16,0 0-6-16,0 0 1 0,0 11 0 0,0-7 6 15,1 2-4-15,-1 0-4 0,3 4 1 0,-3 0-2 16,1 2-2-16,2 0-6 0,-2 0 0 0,3 5-4 15,0 0 0-15,2 0-7 0,-1 0-1 0,-1 0-4 16,2 1-4-16,-3-2-1 0,5 3-4 0,-2-3-2 0,3-2-4 16,-4 1-1-16,3-1-1 0,-2-2-4 0,-1 0 1 15,0 0-7-15,2-2-17 0,-2 0-18 16,0-1-38-16,0 3-36 0,-1-4-62 0,0 2-65 0,-2-3-163 16,-2-5-423-16,0 2 187 0</inkml:trace>
  <inkml:trace contextRef="#ctx0" brushRef="#br0" timeOffset="14015.99">10907 9894 8 0,'-8'0'131'0,"8"0"-11"0,0 0-7 0,0 0-11 15,0 0-2-15,0 0-3 0,0 0-3 0,0 0-1 16,0 0-8-16,-6-1-5 0,6 1 5 0,0 0-7 16,0 0 5-16,-4-3-4 0,4 3 2 0,0 0-3 15,-4-2 0-15,4 2-5 0,-6-3 1 0,6 3-9 16,0 0-6-16,0 0-1 0,0 0-6 0,-3-3-2 15,3 3-5-15,0 0-8 0,0 0-4 0,0 0-3 0,0 0 0 16,0 0-3-16,0 0-3 0,8-4-7 0,-3 2 3 16,3 2-5-16,2-2 2 0,1 1-4 15,1-1-3-15,0 0-3 0,2 1 3 0,-3 1 1 16,3-3-11-16,4 2 3 0,0-2 5 0,1 2-3 0,-2-2-1 16,3 1 1-16,3-2 4 0,5 0 1 15,1-1-4-15,1 0 0 0,0 1 1 0,0-1 0 0,2-2 2 16,4 3-4-16,-3 0 0 0,2 0-2 0,-2 1 4 15,0-2-4-15,0 2 1 0,1 0-1 0,1-1-1 16,0 2-1-16,-1-1 3 0,2-2-1 0,-4 1-1 16,1-1-2-16,2 2 4 0,-2 1-2 0,2 0 1 15,0-3-1-15,-3 2-1 0,-1 1 1 0,1 1 1 16,0-3-2-16,0-1-2 0,0 0 6 0,-2 1-4 16,2 0 1-16,-4 3-2 0,2-2 3 0,-2-2 1 15,0 3-1-15,-8-1 2 0,1-1-6 0,8 0 7 0,-10 0-1 16,3 0-5-16,-3 1 5 0,4-2-1 0,-6 0-1 15,5 1-4-15,6-3 2 0,-7 4 1 16,-3-2 0-16,3 3-6 0,-4-3 6 0,4 1-1 0,-2 1-1 16,2 0 3-16,-1 1-2 0,-2-1 0 0,-1-1-1 15,-3 3 3-15,-1-1-2 0,0 0-1 0,-1 2 0 16,-2-2 1-16,2 2-3 0,-1 0 4 0,0 0-2 16,1 2 1-16,0-2-1 0,-1 2 3 0,1-2-1 15,-2 2 0-15,3-2-1 0,0 1 0 0,1 1 2 16,0 0-2-16,-4-2 1 0,3 1 0 0,-3 0-3 15,0 0 2-15,-4 1-3 0,1-2 2 0,-2 0 0 16,0 1 3-16,-5-1-3 0,7 2-1 0,-7-2-2 16,5 2-2-16,-5-2 0 0,0 0-6 0,1 3-2 0,-1-3-4 15,0 0-7-15,-9 4-21 0,5-1-9 16,-1 0-16-16,0 1-22 0,-3 1-20 0,-2-2-28 16,0 1-43-16,-3-2-118 0,-1 1-325 0,-1 2 144 0</inkml:trace>
  <inkml:trace contextRef="#ctx0" brushRef="#br0" timeOffset="14689.01">11157 10239 13 0,'-8'2'108'0,"1"0"1"0,2-1-17 0,5-1-1 16,-6 2-4-16,6-2-4 0,-7 2 2 0,7-2-2 16,0 0-4-16,-5 1-8 0,5-1 5 0,0 0 1 0,0 0 5 15,-5 2-1-15,5-2-4 0,0 0 2 0,0 0-2 16,0 0-8-16,-6 0 2 0,6 0-6 0,0 0 3 15,-6 2-11-15,6-2-2 0,0 0-2 16,0 0 0-16,0 0-2 0,0 0-3 0,-10-2-2 0,10 2-7 16,0 0 1-16,0 0-6 0,0 0-3 0,0 0-5 15,0 0-1-15,0 0-1 0,0 0-2 0,0 0-4 16,20-7-2-16,-10 4-1 0,4 1-1 0,5-5 3 16,9-1 3-16,0 0-1 0,4-1 4 0,5-4-2 15,-1 1 0-15,2 1-1 0,-2-1 2 0,15-4-5 16,-15 4 2-16,0-1 2 0,0 1 0 0,0-3-2 15,0 1-1-15,0 1 0 0,-3 4-2 0,3-3-1 16,-4 1-2-16,1 3-1 0,-3-1 2 0,4 0-1 16,-6 0-3-16,3-1-2 0,2 0 2 0,0 1-3 0,2 0 1 15,-3 0-2-15,1 0 2 0,4 1-2 16,-1-1-2-16,0 4 1 0,-1-4 1 0,-1 1 2 0,0 1-2 16,-1 0 2-16,2 0-6 0,-3 0 1 0,-1 2 1 15,-5 0 1-15,-5 2-4 0,-1 2 2 0,-1-2-1 16,-1 1 3-16,0-3-2 0,0 2 0 0,-5 3 1 15,2 0-5-15,-2-3 4 0,1 3-5 0,0 0 5 16,0 0-4-16,-2-1 3 0,-3 1 1 0,5 0-3 16,-3 0 1-16,3-1 1 0,-4 1 1 0,2 0-1 15,-2 1-2-15,3 0 0 0,-4-1 5 0,1 3-4 16,3-3-4-16,-4 2-4 0,1-4-3 0,-2 4-5 16,-1-1-3-16,0-1-9 0,2 0-6 0,-3 0-7 15,-2 1-10-15,-4-1-14 0,10 3-18 0,-5-2-9 16,-1 1-16-16,-4-2-19 0,3 3-16 0,-3-3-19 15,-3 5-165-15,3-5-351 0,-11 6 156 0</inkml:trace>
  <inkml:trace contextRef="#ctx0" brushRef="#br0" timeOffset="15333.99">11339 10510 146 0,'-5'1'163'0,"5"-1"-13"0,0 0-10 0,-8 0-15 15,8 0-16-15,0 0-13 0,-5 1-9 0,5-1-10 16,0 0-12-16,0 0 3 0,0 0-9 0,0 0-7 0,0 0-1 16,0 0-6-16,0 0-6 0,0 0-5 0,0 0-5 15,0 0-2-15,10 7 1 0,-10-7-1 16,8 0-7-16,-3 3-2 0,-5-3 2 0,12 0 2 0,-5-3 4 16,5 2-1-16,1-2-7 0,4-1 1 0,1 0 0 15,4-1-2-15,6-4 6 0,0 0-4 0,2 1-3 16,-1-1 2-16,3-1 5 0,1 0-3 0,0-2 8 15,6 4-7-15,-1-6 4 0,-1 5 0 0,13-5 0 16,-12 2-4-16,11-2 3 0,-2 1-2 0,4-2-4 16,-15 5-2-16,2 0-2 0,1 3 1 0,0-2-2 15,-2 1 1-15,0-1 0 0,1 1-5 0,1 0-1 16,-6 1-11-16,-1 1 9 0,-1 0 0 0,-2-1 0 16,-2 3 0-16,0-1 0 0,-4 2-5 0,0 0 0 0,-3 1 6 15,1 0-8-15,7-4 5 0,-9 2-2 16,3 2 0-16,0-1 4 0,-2-1-1 0,2 0 0 15,-2-1 1-15,2 1-5 0,-3 2 0 0,-1-1-2 0,0 0 2 16,-1 2 0-16,-6 1 1 0,3 0-2 0,-1 0-1 16,-3-3 0-16,0 3-2 0,-1 0 7 0,-4 0-4 15,3 0 0-15,-8 0 4 0,15 0-6 0,-10 0-4 16,3 0 9-16,-3 0-5 0,3 0 2 0,-2 0 1 16,2 0-3-16,-8 0 6 0,9 0 0 0,-4-2-15 15,-5 2 12-15,10 0 3 0,-10 0-1 0,8 0-2 16,-8 0 1-16,0 0-3 0,5 2 2 0,-5-2-2 15,0 0-12-15,0 0-18 0,0 0-28 0,0 0-31 16,0 0-25-16,0 0-50 0,0 0-144 0,0 0-334 16,-12-9 147-16</inkml:trace>
  <inkml:trace contextRef="#ctx0" brushRef="#br0" timeOffset="19896.08">10258 11268 17 0,'0'0'123'16,"1"-5"-8"-16,0 2-1 0,-1 3-13 0,4-5-10 16,-1 1-8-16,0 0-3 0,-1 0 1 0,2 1 4 15,-4 3-1-15,4-6 0 0,-2 3-1 0,1 1-8 16,-2-2 3-16,2 1-4 0,-3 3-1 0,1-5-5 0,-1 5-6 15,1-6-6-15,0 4-5 0,-1 2-5 16,2-7-5-16,0 5-3 0,-2 2-5 0,0 0-2 16,4-3-2-16,-4 3 0 0,3-3-4 0,-3 3-3 0,2-2-1 15,-2 2-1-15,0 0 2 0,0 0-1 0,3-5 2 16,-3 5 2-16,0 0 1 0,0 0 3 0,2-4-2 16,-2 4-2-16,0 0 0 0,0 0-4 0,0 0-1 15,0-4-4-15,0 4-1 0,0 0-1 0,0 0-2 16,5-4-4-16,-5 4 7 0,0 0-9 0,11 4-1 15,-9-3 3-15,2 2-2 0,-1 0 1 0,2 0-7 16,-3 0 5-16,2 1-2 0,-1-3 0 0,-1 3-3 16,-2 3-1-16,1-5 2 0,2 2-4 0,-3-4 4 15,0 4-1-15,0 1 3 0,0-5 0 0,0 6 0 16,0-6-2-16,0 0 0 0,0 0-2 0,-4 2 2 0,4-2 1 16,0 0 0-16,0 0 0 0,0 0 1 0,0 0-3 15,-11-5-2-15,11 5 5 0,-5-4 3 0,5 4 0 16,-3-5 3-16,3 5-5 0,-2-5 1 0,2 5 0 15,-2-3-1-15,2 3-2 0,-1-5 0 16,1 5 0-16,0 0 0 0,-4-4 1 0,4 4 0 0,0 0-1 16,0 0 0-16,0-3-1 0,0 3-2 0,0 0 3 15,0 0 1-15,0 0-2 0,0 0-2 0,0 0-1 16,0 0-15-16,0 0-17 0,0 0-26 0,-4 12-47 16,3-9-63-16,0 2-179 0,1-5-378 0,-5 2 168 15</inkml:trace>
  <inkml:trace contextRef="#ctx0" brushRef="#br0" timeOffset="58174.87">5144 13851 93 0,'0'0'152'0,"-11"-2"-16"0,5 0-7 16,0 1-11-16,2 0-12 0,-5-2-10 0,5 2 0 15,4 1-1-15,-7-4-10 0,3 4 0 0,4 0-4 16,-7-4 1-16,7 4-8 0,-4-1 4 0,4 1-10 16,0 0-6-16,0 0-5 0,0 0-3 0,-8-3-10 0,8 3 5 15,0 0-9-15,-4-1 0 0,4 1-4 16,0 0-4-16,0 0-2 0,0 0-5 0,0 0-6 15,0 0 2-15,0 0-1 0,0 0-3 0,0 0-2 0,0 0-2 16,0 0-5-16,0 0 1 0,0 0 0 0,0 0 1 16,0 0-4-16,0 0-4 0,0 0 2 0,0 0-4 15,0 0 5-15,-3 6-1 0,3-6 0 0,0 6 1 16,0-2-5-16,0 1 1 0,0-5-1 0,0 6 3 16,0-2-1-16,0 1 1 0,0 2-2 0,0 0 3 15,2 3-2-15,-2 2 3 0,-2 0-6 0,2 5 2 16,-1 0 0-16,-2 5 1 0,2-3 0 0,0 7-1 15,-2 0 2-15,-4-1-1 0,3 2-1 0,-1-1 2 16,1-7-1-16,-1 4 0 0,-2 1 2 0,0-7 1 16,2 0-1-16,0-1-2 0,-2 1 3 0,5-2-2 15,-1-3 3-15,-2-2-6 0,0 0 3 0,4 0-3 16,-2-1 4-16,2-2-2 0,-2-2 1 0,2 0-1 16,1 0 0-16,0 0-1 0,0-5 2 0,-1 7-2 0,1-5 1 15,0-2 0-15,0 4 4 0,0-4-5 16,0 0 9-16,0 0 3 0,0 0 4 0,0 0 0 15,0 0 0-15,0 0-3 0,0 0 4 0,0 0-4 0,0 0-3 16,6-13 1-16,-6 7-4 0,3-1 4 0,-2-3-6 16,3-1 2-16,2 1-5 0,-3-2 4 0,2-3-3 15,-1-2 0-15,-1 6 3 0,0-4-3 16,1-2-2-16,0 2 1 0,1-3 1 0,-4 3 0 0,3-2-1 16,-3 2-1-16,0 2-1 0,1-1 1 0,-1 3-2 15,2 0 0-15,-2-3 1 0,0 4-3 0,-1 1 5 16,1-4-2-16,-1 4-1 0,2-1 1 0,-1 1-4 15,-1 1 3-15,1-1-2 0,1 1 0 0,0-1 7 16,-1 4-3-16,3-2-3 0,-1-1 1 0,-2-1 3 16,0 1-5-16,0 3 2 0,1-5 2 0,-1 4-5 15,0 0 3-15,1 0 3 0,-2 1-2 0,1 1 3 16,0-2-7-16,-1 1 1 0,2 3 3 0,-2 2-1 16,0-7 1-16,0 7 0 0,0-5-1 0,-2 0 1 0,2 5 0 15,0 0-3-15,0-4 3 0,0 4 0 16,0 0-5-16,-1-4 3 0,1 4-2 0,0 0-2 15,0 0 1-15,0 0-2 0,0 0-2 0,0 0 6 16,0 0 0-16,0 0-2 0,0 0 2 0,0 0 0 0,6 10-3 16,-4-7 2-16,-2 2 0 0,2-1 3 0,0 1-1 15,2 3-3-15,-1 0 2 0,0 5 1 16,-1-4-1-16,2 2 1 0,0 1 0 0,1 3 0 0,-1-1 2 16,2 2-2-16,-1 1-1 0,0-1 1 0,3-1 1 15,-3 1-1-15,4 0-3 0,-2 1 3 0,-1 0-1 16,-1-2 4-16,3 1-3 0,-2-1 2 0,-1 0-1 15,2 2-3-15,-1 0 3 0,-1-5-1 0,3 2 4 16,-4-1-4-16,-2-1-1 0,2-2 1 0,1 2 0 16,-1 2 2-16,-1-1 2 0,-2-1-4 0,4-1-1 15,-3-1-1-15,1 0 6 0,1-1-6 0,0 1 4 16,-3-3 1-16,2 0-2 0,-1 1-2 0,1-3-4 16,-2 2-5-16,0-2-4 0,3-1-8 0,-3 2-19 15,0-2-17-15,1 0-24 0,-2-4-23 0,1 4-21 16,-1-4-33-16,0 0-147 0,0 0-332 0,0 0 148 15</inkml:trace>
  <inkml:trace contextRef="#ctx0" brushRef="#br0" timeOffset="58554.89">4923 14302 58 0,'0'0'184'0,"0"0"-18"15,0 0-12-15,0 0-15 0,0 0-15 0,0 0-12 16,0 0-10-16,0 0-12 0,4-11-7 0,1 7-9 15,0 1-3-15,0 1-9 0,0-1-2 0,0-1-3 16,2 4-5-16,0-5-3 0,1 5-3 0,-3-2-3 16,3-3 5-16,2 2 0 0,-1-2-8 0,3 3 2 15,-1-1-4-15,1-1-4 0,-2-1-3 0,2 2-3 16,0-2-3-16,2 1-1 0,3-2-5 0,1 1-1 16,0 3-2-16,-2-2-4 0,-3 1 1 0,6 0-7 15,-6 2-14-15,1 0-21 0,-1 1-23 0,-1 0-25 16,0-2-31-16,-2 2-30 0,-2 2-155 0,-3-1-318 0,-5-1 142 15</inkml:trace>
  <inkml:trace contextRef="#ctx0" brushRef="#br0" timeOffset="61447.87">5438 13893 73 0,'0'0'73'0,"0"0"-9"0,0 0-3 0,0 0-2 16,0 0-4-16,0 0-4 0,0 0 2 0,0 0-6 16,0 0-1-16,0 0-6 0,0 0-2 0,0 0-5 0,0 0 1 15,0 0-3-15,0 0-4 0,0 0 2 16,0 0 1-16,0 0-9 0,0 0 10 0,0 0-13 15,0 0-4-15,0 0 7 0,0 0-5 0,0 0-6 16,0 0 6-16,0 0-6 0,0 0-1 0,0 0 1 0,0 0 3 16,0 0-11-16,0 0 4 0,0 0 1 0,0 0 4 15,0 0-3-15,0 0-3 0,0 0-10 16,0 0 16-16,0 0-2 0,0 0 0 0,0 12-5 0,0-12 2 16,0 0 4-16,4 4 0 0,-3-1 4 0,-1-3-3 15,0 0-5-15,1 6-3 0,2-3 12 0,-3 2-3 16,4-2 3-16,-3 3-6 0,1 0-2 0,0 1 8 15,-1 0-7-15,0-1 4 0,2 3 2 0,0-1-3 16,-2 1-8-16,-1 0 5 0,1 2 9 0,-1 0 8 16,1-1 0-16,1 0-7 0,-1 2-3 0,-1-5 4 15,0 4-5-15,0 0 0 0,3-2 4 0,-3 3-8 16,1-2 2-16,0-1 3 0,-1 0 0 0,0 2-6 16,1-1 0-16,1 0 2 0,-2 1-1 0,2-2-5 15,-1 1 4-15,1 1 3 0,-1-2-2 0,-1-1-1 16,1 1-1-16,-1 1 0 0,1 1-5 0,-1-3 0 15,2-1-2-15,-2 1 4 0,1-3 0 0,0 2-4 16,-2-2 2-16,2 2-1 0,1-2-3 0,-2-2 2 0,0 2-2 16,0-1 3-16,1-1-8 0,-1-3 10 0,1 6 1 15,0-2-4-15,-1-4 0 0,-1 6-2 16,2-3 2-16,-1-3 4 0,2 2 2 0,-2-2-7 16,0 0 5-16,0 6-3 0,0-6 3 0,-2 4 1 0,2-4 2 15,0 0 9-15,0 0 0 0,3 5-3 0,-3-5 0 16,0 0 5-16,0 0 3 0,0 0-2 0,1 1 0 15,-1-1 0-15,0 0 3 0,0 0-8 0,0 0 6 16,0 0-7-16,0 0-4 0,0 0 0 0,0 0 2 16,0 0 0-16,-2 5-4 0,2-5 1 0,0 0 1 15,0 0-4-15,0 0 1 0,1 6-1 0,-1-6 0 16,0 0-10-16,0 0 10 0,-1 4 0 0,1-4-5 16,0 0 1-16,1 2 3 0,-1-2-1 0,0 0-2 15,0 0 1-15,1 4-2 0,-1-4 3 0,0 0-3 16,0 0-1-16,0 0-1 0,0 0-8 0,0 0-19 15,0 0-23-15,4 2-35 0,-4-2-53 0,0 0-148 16,0 0-312-16,0 0 139 0</inkml:trace>
  <inkml:trace contextRef="#ctx0" brushRef="#br0" timeOffset="68120.87">11658 13759 20 0,'0'0'45'0,"0"0"5"16,0 0-4-16,0 0-8 0,0 0-1 0,0 0-2 16,0 0-7-16,0 0-3 0,-1 3-1 0,1-3-1 15,0 0-3-15,0 0 5 0,0 0-13 0,0 0 2 16,0 0 0-16,0 0-2 0,0 0-4 0,4 5 3 0,-4-5-2 15,0 0 2-15,0 0 0 0,0 0 5 0,0 0 1 16,0 4 4-16,0-4-2 0,0 0 7 16,-3 5 6-16,3-5-2 0,-1 3-4 0,1-3 7 0,0 5-3 15,0-5 4-15,-2 7-6 0,2-7 1 0,-2 5 3 16,2-5-6-16,-1 6-6 0,1-3 8 0,0 0-6 16,0 2-7-16,0-5-4 0,-3 8 4 0,3-4 5 15,0 3-1-15,3-2 3 0,-6 2 1 0,2 0-2 16,2 3-3-16,-1 0 7 0,3-1 7 0,-7 1-8 15,4 1 5-15,0 2-7 0,0 2 7 0,-2-1-3 16,0-2-2-16,1 5 2 0,0-2 5 0,2 2-6 16,0-3 6-16,-1 1-11 0,0 2 0 0,0-3-1 0,2-3 0 15,-4 3-9-15,4-1 9 0,-4-2-9 16,2 1 2-16,0 0 0 0,-1 0-3 0,1 0 1 16,-1-2-2-16,1 2 1 0,0-2 3 0,-3 1-5 0,3 1 2 15,0-4-7-15,-1 3 0 0,-1-2-1 0,0 1 6 16,0-2-2-16,-1-1 1 0,3-1-1 0,-1-1 0 15,-2 1-2-15,3-2-1 0,-4 2-3 0,3-1 2 16,0 1 4-16,1-4-4 0,-2 2 3 0,2-4 1 16,-1 5-12-16,1-5 12 0,-1 2 5 0,1-2-6 15,0 0 2-15,0 0 0 0,0 0-4 0,0 0 6 16,0-12-1-16,1 8-5 0,-1-4 4 0,3-1-3 16,-3 0-5-16,1 0-4 0,0-2 3 0,1-1-13 15,-4 1-2-15,4-2 1 0,-2 0 2 0,2 4 1 16,-2-6 4-16,0 4-5 0,0-2-8 0,0 2 7 15,0-2-10-15,1 1 9 0,1 0-2 0,-2 2 2 16,1-3 0-16,0 3-1 0,3-2 5 0,-2 1-7 16,0 1 4-16,-2 0 0 0,4-1 7 0,-3 1 0 15,2 1-2-15,-5-1 6 0,6 2-7 0,-4-2 6 16,0 2-3-16,0-1 3 0,-2 2-2 0,0 0 6 16,2-3-4-16,-2 3 4 0,-1-3 0 0,2 3-2 0,-1 0 3 15,0 0 0-15,2 4 8 0,0-4 4 0,-2 2 0 16,2 3-3-16,0 2-4 0,-3-7 1 0,4 3 3 15,-1 4-11-15,0 0 2 0,-1-4 0 0,1 4 1 16,0 0 6-16,5-2-1 0,-5 2-2 0,5-2-3 16,-5 2 2-16,0 0 0 0,0 0-2 0,0 0 4 15,13 2-7-15,-13-2 5 0,5 0 4 0,-5 0-7 16,4 2-1-16,0 1 6 0,-4-3 0 0,0 0-5 16,2 4-2-16,-2-4 3 0,4 5 0 0,1-5 3 15,-5 0 5-15,2 7-5 0,0-2 9 0,3 0-2 16,-2 0 3-16,-2 2-2 0,3-2 0 0,-4 2 3 15,4 1-11-15,0-1 14 0,-1 3-4 0,1-1 1 16,0-1 3-16,1 4 2 0,-1-3 2 0,0 3-4 0,-1 0 6 16,-1 1 2-16,7 0 2 0,-4 3-1 15,-2-4-6-15,0 5 1 0,0-2-1 0,1 2 1 16,-2 0 1-16,3-3-5 0,-1 2-1 0,-1-4-2 16,1 2-3-16,0 2 2 0,2 1 1 0,-2-3-1 0,-2-1-1 15,2-2 0-15,0 2-2 0,0-2 0 0,0 0 0 16,0 0-1-16,-2 0 0 0,1-2-4 0,1 0-2 15,-2-2 6-15,3-1 0 0,-4 2-4 0,2-1 1 16,-3-1 0-16,1-2-2 0,0 1 2 0,-2-2 0 16,1-3-10-16,3 8-7 0,-3-6-14 0,0-2-23 15,0 0-29-15,0 0-33 0,0 0-38 0,0 0-128 16,-7-10-298-16,2 5 132 0</inkml:trace>
  <inkml:trace contextRef="#ctx0" brushRef="#br0" timeOffset="68453.87">11537 14236 42 0,'0'0'108'16,"0"0"-7"-16,0 0-22 0,0 0 7 0,0 0-13 16,0 0-2-16,0 0-4 0,0 0-7 0,0 0 7 15,0 0-6-15,0 0-1 0,22 0-4 0,-15-1 0 16,-1 0-11-16,1 0-2 0,3-2-8 0,2-1-4 16,1 2 2-16,-2-1-7 0,-2 1 0 0,5 0 0 15,-1-1-14-15,6-2 2 0,-2 3 7 0,-3 0-16 16,-4-1-8-16,4 2-8 0,-2 0-7 0,-1-4-4 15,3 3-16-15,-2-2-17 0,-1 2-6 0,1 0-22 16,-3 0-87-16,-2-1-182 0,3 1 81 0</inkml:trace>
  <inkml:trace contextRef="#ctx0" brushRef="#br0" timeOffset="68968.87">11988 14004 154 0,'0'0'141'0,"0"0"-3"0,-5 0-18 16,5 0-12-16,0 0-7 0,0 0-15 0,0 0-8 15,0 0-6-15,0 0-3 0,0 0-6 0,0 0-10 16,-7 3-5-16,7-3-8 0,0 0 3 0,2 5-9 16,-4-1-5-16,2-4 1 0,2 5 0 0,-2-5 8 15,0 9-2-15,-2-5 3 0,0 1-6 0,4 3 2 0,-4-3-1 16,4 2 9-16,-4 1 4 0,4-2-5 0,-2 6 7 15,0-1 1-15,2-2-8 0,-2 4-1 0,0-1-8 16,1 0 5-16,-1 0-3 0,3 0-4 0,-3 1-3 16,1 0-3-16,0-3-2 0,2 4-2 0,-1-5-3 15,0 2-2-15,-1-1-1 0,2-1 0 0,-2 4-1 16,-1-4-3-16,0 1-6 0,-1-5 6 0,2 3-1 16,-1-1-3-16,0-2 2 0,0 1-1 0,1 0 1 15,-1 0-4-15,-1-3 1 0,0 2-1 0,2-1 0 16,-1-1 2-16,0 2-4 0,0-5-6 0,1 6-5 15,-1-6-10-15,1 6-12 0,1-2-15 0,0-3-20 16,-2-1-26-16,6 1-18 0,-6-1-23 0,8 0-37 16,-8 0-117-16,7-4-308 0,-2-1 137 0</inkml:trace>
  <inkml:trace contextRef="#ctx0" brushRef="#br0" timeOffset="69495.87">12162 13977 84 0,'-9'-2'119'0,"9"2"-15"0,0 0-9 0,0 0-27 16,0 0 9-16,0 0-2 0,0 0-12 0,0 0-4 15,0 0-4-15,-5 5 1 0,5-5-9 0,0 0 2 16,0 0 6-16,1 7-11 0,-1-7 9 0,-1 3 4 16,-3-1-6-16,4-2-18 0,-1 5 18 0,-2-2-2 15,3-3-2-15,-4 4-8 0,3-1 0 0,1 1-2 16,0-4 5-16,-4 7 0 0,4-1-3 0,0-1-9 15,0-1 5-15,-1 1-1 0,1 2-8 0,0-2 3 0,1 2-2 16,-1 0 7-16,3 2 8 0,-6 2-2 16,6-2-4-16,-6 1 1 0,3-1-2 0,0 2-3 15,0 0 2-15,-1-1 0 0,-3 0 2 0,4 0-6 0,0 2-1 16,4-1 0-16,-4-3 0 0,0 3-5 0,0 0-2 16,1-3 1-16,-1 3-5 0,3-1 1 0,-2-1-2 15,3-2 0-15,-4 3 0 0,4-2-5 16,-3 2 4-16,3 0-8 0,-3-2 2 0,2 2 1 0,-2-3-2 15,-1 1 1-15,4 0 1 0,-2 1-3 0,2-3-5 16,-4 0 2-16,4 0-1 0,-3-2-2 16,1 3 5-16,0-3-5 0,-2-1-5 0,4 0-13 0,0-1-32 15,-3 3-40-15,-1-5-41 0,8 1-66 0,-8-1-153 16,0 0-376-16,6-7 167 0</inkml:trace>
  <inkml:trace contextRef="#ctx0" brushRef="#br0" timeOffset="72847.87">6145 14064 60 0,'0'9'84'16,"0"3"-6"-16,0-3-6 0,0 2 0 0,-2-1-5 16,2 2-5-16,2-2-3 0,-2 2-8 0,0 0-5 15,0 0 1-15,-2-1-2 0,2 2-8 0,0-3 5 0,0 1-4 16,2 0-3-16,1-4-4 0,-1 1-6 0,-1-1 12 15,0-1-9-15,0-1 1 0,1 2 1 0,-1-4-7 16,-1 2 1-16,1-3 6 0,-1-2 3 0,3 7 1 16,-2-6 2-16,-1-1 0 0,1 3 0 0,-1-3 1 15,0 4 3-15,0-4 0 0,0 0 5 0,0 0-4 16,0 0 3-16,0 0-5 0,0 0 0 0,0 0-5 16,0 0-4-16,0 0 2 0,3-10-7 0,-3 4 1 15,0 0-3-15,1 1-3 0,-1-7-2 0,2 3 0 16,-2-2-2-16,1-2-4 0,-1 0 2 0,1-3-6 15,-1-1 3-15,0 0-2 0,0 0-7 0,-1 0-1 16,1 0-1-16,-1 2-5 0,-1-1 1 0,0-2-8 16,0 2-1-16,1 3 0 0,-1-1 3 0,2 2 1 15,-2-2-1-15,1 2 1 0,1 3 1 0,1-2 0 16,-1 1 3-16,0 0-1 0,0 1 6 0,0-3-4 16,2 4-1-16,-2 0-1 0,2 3 3 0,-1-3-1 15,-1 0-2-15,2 3 3 0,0 1 2 0,1-4-2 0,0 3 3 16,-2 1 1-16,0-3-1 0,0 1 5 0,3-1-5 15,-3 3 0-15,2-1 1 0,-1 1-2 0,1-1 3 16,-2 1-1-16,-1 0-5 0,0 4 3 16,4-3 0-16,-4 0 2 0,0 3-2 0,0 0 1 0,3-4 1 15,-3 4-4-15,0 0 2 0,0 0-3 0,0 0-1 16,0 0 2-16,0 0 1 0,10 9-2 0,-10-6 1 16,4 2 0-16,-3 0 0 0,0 0-1 0,3 0 3 15,-4-1-2-15,3 4 3 0,-1-1-4 0,0-1 7 16,1 5-2-16,1-1-2 0,0-1 5 0,1 6-1 15,-4-4 7-15,3 4-6 0,0 0 2 0,0 2 2 16,0 0 5-16,-2 2 0 0,2-1-1 0,0-1 1 16,1 1-2-16,0-1-1 0,-1 2-5 0,-3-1 4 15,6-1 0-15,-3-1-1 0,-2 0 0 0,6 0-4 16,-4-2 6-16,-2-1-4 0,2 3-1 0,1-1 1 16,-2-3-3-16,1 0 2 0,-1-3 0 0,4 3 1 15,-4-3 3-15,0 2-8 0,1-1 1 0,-1-2 1 16,-1-1-1-16,1 0 2 0,-2 0-2 0,0-1 1 0,1 1-3 15,-1-3 6-15,0 1-6 0,3-4-3 0,-4 3-10 16,1 0-19-16,0-1-16 0,-1-3-13 16,0 6-30-16,0-6-31 0,0 0-149 0,0 0-295 15,0 0 131-15</inkml:trace>
  <inkml:trace contextRef="#ctx0" brushRef="#br0" timeOffset="73114.87">6146 14212 12 0,'5'-7'126'0,"-4"2"-11"0,2 2-1 15,1 1-17-15,-1-4-7 0,0 1-9 0,1 1-4 16,0 0-12-16,2 1-3 0,0-2-10 0,0 3-6 16,1-5-11-16,2 2-19 0,3 2-22 0,-2-2-28 15,4 1-25-15,-1 2-90 0,1 1-160 0,-3-1 71 16</inkml:trace>
  <inkml:trace contextRef="#ctx0" brushRef="#br0" timeOffset="73575.87">6505 14234 122 0,'9'0'123'0,"-9"0"-17"0,0 0-10 16,10 0-9-16,-10 0-10 0,8 0-7 0,-8 0-6 15,11 2-7-15,-7-2-6 0,2 3-5 0,0-1-5 16,0 3-2-16,-1-1-3 0,0-1-4 0,2 1-1 16,-1 1 3-16,-1 1-7 0,2 1 3 0,-3 2-4 15,0-2-2-15,-2 3-1 0,-1-3-1 0,-2 3 0 16,-1 0-5-16,-2-1 0 0,-2 1-2 0,1 2 2 16,1 0-3-16,-3 3 1 0,-1 0-5 0,0-5 4 15,2 1-4-15,1-1-3 0,0 0 3 0,-1-1-1 16,-1-1 0-16,6-1-2 0,-3-3 0 0,0 2 1 15,3-2-2-15,-2-1-1 0,3 1 0 0,0-4-1 16,-2 4 4-16,2-4 5 0,-3 4 7 0,3-4 0 16,0 0 0-16,0 0 10 0,0 0 3 0,0 0 4 15,5 5 5-15,-5-5 1 0,0 0 4 0,12-3-2 16,-12 3-3-16,10-2 2 0,-3-1-10 0,2-1 2 16,2-1-7-16,0 2-3 0,2-2-1 0,4-1-4 15,-1 0-3-15,3 0 0 0,0-1 1 0,-1-1-6 16,4 0-12-16,-3 2-18 0,-2-2-19 0,1-1-23 15,-2 1-15-15,4-4-18 0,-5 5-21 0,2-3-27 0,-1 2-135 16,-7 0-297-16,1 0 132 0</inkml:trace>
  <inkml:trace contextRef="#ctx0" brushRef="#br0" timeOffset="74400.87">6973 13862 58 0,'0'0'107'15,"0"0"-10"-15,0 0-10 0,0 0-9 0,0 0-6 16,-4 10-12-16,0-4 0 0,4-1-1 0,-1 1-5 16,0 5 10-16,-2 1-5 0,2-2-8 0,-2 3 5 15,3-2-3-15,-1 1-7 0,-2 3-4 0,3 1-2 16,-1 1-4-16,0 1 1 0,-2 0-1 0,3-1-5 16,0 1-5-16,3-2 3 0,-3 1-5 0,0 2-4 0,1-2 1 15,-1-1 0-15,0 0 3 0,0-3-2 16,-1-2 1-16,1 1 2 0,0-3-3 0,0 1 0 15,-3-4-2-15,3 2 0 0,0-2-6 0,0-1-2 0,0 0-2 16,0 0 1-16,0-1 1 0,0-4 0 16,3 5 1-16,-3-5 1 0,1 5 6 0,-1-5 2 15,1 2 9-15,-1-2 5 0,0 0-2 0,0 0-1 16,0 0-1-16,8-12-4 0,-4 8-5 0,-3-4 1 0,4-1-3 16,0-2 1-16,-1 0-6 0,1-6-3 0,-2 0 1 15,1 1-1-15,-1-2-2 0,1-1-4 0,-4 0-4 16,1-1 2-16,1-6-2 0,-4 6-8 0,2 0-7 15,0-5 3-15,0 8 4 0,0 0-3 0,-1 0 1 16,1 4 2-16,-2 1 0 0,0-5 1 0,1 7-3 16,1 1 4-16,-1-3 0 0,1 4 1 0,0-4-1 15,0 3 0-15,0 4 3 0,1 0-1 0,0-2-3 16,-1 2 5-16,2 1-5 0,0 0 4 0,-2 4-4 16,1-7 1-16,1 5-1 0,-2 2 4 0,2-5-4 15,-1 2 2-15,-1 3-1 0,0 0-1 0,0 0 0 16,0 0 0-16,10 11 1 0,-8-7 1 0,-1-1 0 15,2 4 0-15,0-2-2 0,-2 3 3 0,1-3 3 16,1 3-2-16,-1 0-2 0,1 1 3 0,-1-2 1 16,2 3-5-16,0-2 4 0,-1 4 0 0,2-2 0 15,0-1 0-15,1 3 3 0,-1-2 2 0,1 2 0 16,0-2-1-16,-1 2 7 0,1 0-1 0,2 2-3 0,1 1 1 16,-4-1-1-16,8 1 0 0,-8 2 5 0,4-2-5 15,-4 1-1-15,4-1-1 0,-1 2 1 0,-3-1 1 16,0 1 0-16,0-5-1 0,0 2 1 0,2-1 0 15,-4-2-5-15,0 2 5 0,3 2-5 0,-2-5 0 16,2 2-2-16,-3-3 3 0,1 1-2 0,1 0 0 16,-1-1 2-16,-1-2-1 0,0-1 3 0,-1 1-3 15,0-3 0-15,2 2 2 0,-2-2-1 0,1 0-2 16,-2 1-10-16,1-2-15 0,0 0-22 0,-1 1-26 16,-1-4-22-16,0 0-35 0,0 0-177 0,0 0-329 15,0 0 146-15</inkml:trace>
  <inkml:trace contextRef="#ctx0" brushRef="#br0" timeOffset="74635.87">6965 14183 56 0,'13'-7'117'0,"-2"-1"-10"16,2 2-15-16,-1 0-6 0,-1 0-10 16,3 1-6-16,-4-1-6 0,2 1-9 0,-1 1-10 0,0 2-10 15,-1-1-15-15,0-2-13 0,-1 4-15 0,-2 0-13 16,1 2-15-16,0-2-14 0,0 2-70 0,-1 0-129 16,1 1 58-16</inkml:trace>
  <inkml:trace contextRef="#ctx0" brushRef="#br0" timeOffset="75204.87">7370 14236 2 0,'0'0'156'0,"0"0"-13"0,0 0-5 0,0 0-11 16,4 4-12-16,-4-4-8 0,0 0-4 0,0 0-7 15,0 0-3-15,0 0-11 0,0 0 1 0,0 0 2 16,0 4 2-16,0-4-2 0,0 0 1 0,0 0-8 16,0 0-4-16,0 0-6 0,0 0-6 0,0 0-4 15,0 0-7-15,0 0-3 0,0 0-8 0,0 0-3 16,14-5-2-16,-7 4-1 0,-1-1-10 0,-6 2 0 0,13 2-3 16,-3 0-1-16,0-1-2 0,1 2-1 0,1 3-3 15,-2-3-3-15,0 1 2 0,0 2-3 16,0 1 0-16,-4-2-2 0,0 0-1 0,1 2-1 0,-1-2-4 15,-3 2 2-15,0 1 1 0,-3-2 0 0,0 2-7 16,0 1 1-16,-3 3-9 0,0-3 1 16,-1 2 0-16,-3-5-1 0,2 5 2 0,-3-4 0 0,3 0-1 15,-2 2 3-15,0-6-2 0,0 3 3 0,3 0 3 16,2-3 0-16,-2 0-1 0,1 1-4 0,0-2-5 16,3-2-1-16,-2 5 1 0,2-5 0 0,0 0-2 15,0 0 4-15,0 0-9 0,16 3 6 0,-9-3-2 16,2 0 2-16,2 0 0 0,0 2-1 0,-1-1-5 15,-1 1 3-15,0 1-2 0,4-1-1 0,-4 2 0 16,0-1 4-16,-4 0 2 0,5 2 0 0,-5-1-4 16,2 3 1-16,-2-2 5 0,-4 0-1 0,4 2 3 15,-2-2 0-15,-3 2 5 0,0 0-3 0,0 0 5 16,-3-1-4-16,3 1 0 0,-5 0 3 0,4-2 6 16,-3 4 6-16,0-2 5 0,0 0 3 0,2-1 4 0,-2-1 1 15,-4 2 0-15,3-3 2 0,1 0-6 16,0 0-1-16,-1-1-3 0,1 1 3 0,-1-1-2 15,-1 0-11-15,2-1-19 0,-1 2-29 0,1-1-44 0,4-3-42 16,-9 0-177-16,2 0-332 0,7 0 147 16</inkml:trace>
  <inkml:trace contextRef="#ctx0" brushRef="#br0" timeOffset="76106.87">8235 14289 180 0,'-9'0'238'0,"9"0"-23"0,0 0-22 15,0 0-19-15,0 0-14 0,0 0-17 0,0 0-17 16,0 0-26-16,22-3-32 0,-12 4-44 0,3-1-29 16,0 0-27-16,0 0-38 0,0-1-46 0,0-1-117 15,1 2-253-15,0 0 111 0</inkml:trace>
  <inkml:trace contextRef="#ctx0" brushRef="#br0" timeOffset="76301.87">8555 14329 141 0,'0'0'219'0,"0"0"-21"16,0 0-19-16,0 0-17 0,0 0-20 0,10-11-23 15,-10 11-38-15,12 0-38 0,-1 0-45 0,0-2-46 16,2-1-61-16,0 2-79 0,2-2-203 0,-1 1 90 15</inkml:trace>
  <inkml:trace contextRef="#ctx0" brushRef="#br0" timeOffset="76495.87">8935 14295 142 0,'13'-8'161'16,"-9"8"-16"-16,2-1-14 0,1-1-11 0,3 0-14 16,-1 0-12-16,3 2-26 0,-1 0-16 0,-1 2-26 0,-3-2-34 15,1 0-31-15,4 2-25 0,-6-2-92 16,2 0-169-16,2 0 75 0</inkml:trace>
  <inkml:trace contextRef="#ctx0" brushRef="#br0" timeOffset="76687.87">9335 14309 14 0,'0'0'209'0,"0"0"-18"0,0 0-21 16,0 0-16-16,0 0-18 0,8-9-11 0,-8 9-16 15,9-4-7-15,-3 4-18 0,2-2-27 0,0 2-23 16,3-3-31-16,-2 3-28 0,4-1-32 0,-2 0-34 15,1-1-112-15,-2 2-219 0,2 0 97 0</inkml:trace>
  <inkml:trace contextRef="#ctx0" brushRef="#br0" timeOffset="76875.87">9707 14292 61 0,'0'0'165'0,"5"-3"-4"16,-1 1-21-16,-4 2-10 0,9-3-16 0,0 1-13 16,-4 0-7-16,4 0-11 0,-4 1-17 0,4-1-30 15,3-1-25-15,-2 1-27 0,0 1-34 0,4 0-35 16,-6 1-84-16,2-3-183 0,0 3 82 0</inkml:trace>
  <inkml:trace contextRef="#ctx0" brushRef="#br0" timeOffset="77067.88">10088 14279 24 0,'-4'3'181'15,"4"-3"-18"-15,0 0-13 0,0 0-21 0,0 0-11 0,18-2-13 16,-12 2-38-16,2-1-27 0,-8 1-43 0,19-1-34 15,-11 1-45-15,-3-1-61 0,5 1-154 0,-2 0 68 16</inkml:trace>
  <inkml:trace contextRef="#ctx0" brushRef="#br0" timeOffset="77238.87">10369 14321 7 0,'0'0'124'0,"9"2"-29"0,-4-2-43 15,4 0-51-15,-5 1-48 0,6-2-50 0,-2 1 22 16</inkml:trace>
  <inkml:trace contextRef="#ctx0" brushRef="#br0" timeOffset="77926.87">10648 14278 54 0,'0'0'283'0,"0"0"-17"0,0 0-14 0,11-9-11 16,-7 5-12-16,0 0-11 0,1 0-22 0,-1 1-21 16,1-1-14-16,-1 0-18 0,2-1-13 0,-2 2-13 15,3 1-20-15,-1 0-38 0,0 1-55 0,-1 1-79 16,-1-3-91-16,-4 3-232 0,0 0-430 0,0 0 190 15</inkml:trace>
  <inkml:trace contextRef="#ctx0" brushRef="#br0" timeOffset="81242.87">5073 14892 74 0,'0'0'78'0,"0"0"-14"0,0 0 5 16,0 0-5-16,0 0 4 0,0 0-2 0,0 0-3 16,0 0 7-16,0 0-3 0,0 0 1 0,0 0 1 15,0 0-5-15,0 0 0 0,0 0-10 0,0 0 5 0,0 0-10 16,0 0-2-16,0 0-4 0,0 0 1 0,0 0-8 15,0 0 1-15,0 0-1 0,0 0-2 0,0 0-4 16,3 12 3-16,0-9-2 0,0-1-8 16,1 1 0-16,2 1 5 0,-1 0 1 0,1 0-2 0,1 0 3 15,1 1-3-15,1 0-6 0,-1 2 1 0,1-2 3 16,5 3-2-16,-1 1 1 0,-2-1-4 0,2 0 1 16,4 2-7-16,-7-2 4 0,2-1-5 0,3 0-3 15,-5 1 3-15,3 0 1 0,-3 1 0 0,0-5-2 16,2 4 0-16,-3-1 0 0,1 0-1 0,0-4-4 15,-1 2 1-15,0 0-1 0,-1-2 4 0,-2 1-3 16,0-2-2-16,2 1-1 0,0 1-3 0,-2-2-10 16,-2 1-20-16,1-1-15 0,-1-1-24 0,0 1-26 15,-4-2-19-15,5 2-29 0,-5-2-115 0,0 0-275 16,0 0 122-16</inkml:trace>
  <inkml:trace contextRef="#ctx0" brushRef="#br0" timeOffset="81625.87">5320 14890 57 0,'0'0'151'0,"0"0"-19"0,0 0-8 0,-7 0-17 16,7 0-12-16,0 0-13 0,-7 1-2 0,7-1-11 16,-4 7-7-16,2-3-11 0,-3 1 4 0,1-1-5 15,-1 3-5-15,0 0-1 0,0 4-1 0,-2-4 12 16,0 4-6-16,0 0-4 0,0 0 3 0,-1-1 3 16,-2 4-3-16,-2 0-4 0,-2 1-1 0,4-2-4 0,2 2 1 15,-3-3-6-15,-2 2 0 0,1 0 0 0,1-2 1 16,-1 1-3-16,2-2-2 0,-3-3-4 0,6 1 0 15,-2-1-1-15,-1-1-4 0,2 0 1 0,0-2-2 16,4 0-5-16,-2-1 0 0,2 0-1 0,2-2-3 16,2-2-7-16,-4 1-11 0,4-1-18 0,0 0-19 15,-3 4-24-15,3-4-21 0,0 0-23 0,0 0-20 16,0 0-140-16,0 0-295 0,0 0 131 0</inkml:trace>
  <inkml:trace contextRef="#ctx0" brushRef="#br0" timeOffset="81988.87">5567 15259 39 0,'1'7'160'0,"3"-1"-5"0,-4-2-8 15,0 3-12-15,1 1-16 0,-1-2-10 0,2 5-8 16,-2 0-1-16,0-4-7 0,2 3-8 0,-4 1-14 15,0-1-1-15,4-4-6 0,-2 5-9 0,0-5-3 16,-2 1-6-16,4 1-6 0,-4-1-3 0,2 0-9 16,2-3-15-16,-2 3-24 0,0-2-26 0,2-1-35 15,-2 0-39-15,0 1-137 0,0 0-269 0,0-2 118 16</inkml:trace>
  <inkml:trace contextRef="#ctx0" brushRef="#br0" timeOffset="82894.87">6230 14954 36 0,'-1'-4'144'0,"1"4"-15"0,0 0-16 0,0 0-9 15,0 0-3-15,0-5-19 0,0 5-9 0,0 0-6 16,10-4-2-16,-10 4-8 0,1-3 1 0,-1 3-4 0,8-1 10 16,-8 1-4-16,0 0 3 0,4-1 2 15,-4 1-1-15,5-3-4 0,-5 3-5 0,0 0-6 16,8 0-5-16,-8 0-2 0,0 0-5 0,10 3-6 0,-5-1-1 16,0 2-3-16,3-1-2 0,2 2-3 0,-1 2-2 15,0-2 1-15,4 0-3 0,-3 3-3 0,3-3 4 16,-2 1-6-16,-1 1-5 0,3-2 0 0,-1 1 4 15,-3-1-3-15,2 1-2 0,-2-1-2 0,-2 1 4 16,2-1-1-16,-1 0-2 0,0-1-1 0,-3-2-2 16,0 3 3-16,3-2-3 0,-6 1 3 0,5-1-6 15,-2-1-4-15,-1 1-10 0,0 1-12 0,0-4-18 16,-2 3-17-16,-2-3-11 0,8 2-20 0,-8-2-18 16,4 2-32-16,-4-2-102 0,0 0-262 0,0 0 116 15</inkml:trace>
  <inkml:trace contextRef="#ctx0" brushRef="#br0" timeOffset="83211.87">6459 14875 82 0,'0'0'134'15,"0"0"-14"-15,0 0-17 0,0 0-10 0,-13 7-6 16,12-3-2-16,-3 0 5 0,0 4-8 16,-1 1 2-16,1 0-8 0,-2 0 2 0,-3 3 4 0,1 3-9 15,1-1 5-15,-2 0 2 0,0 2 1 0,0 1-5 16,0-1-5-16,-3-1-6 0,3 2-5 0,0-3-7 16,-2 2-2-16,2-2-6 0,-1 1-6 0,1-5-3 15,1 4-3-15,-1-5-2 0,4 1-6 0,-5-1-3 16,5-1 0-16,1-1-3 0,0-2-6 0,0-3-12 15,4 3-18-15,-1-2-24 0,1-3-20 0,0 0-12 16,2 5-39-16,-2-5-44 0,11-8-129 0,-6 4-309 16,6-1 136-16</inkml:trace>
  <inkml:trace contextRef="#ctx0" brushRef="#br0" timeOffset="83720.87">6681 15086 38 0,'0'0'117'15,"9"-3"-9"-15,0 3-14 0,-4-1-4 16,3-1-11-16,-8 2-12 0,15 3-4 0,-8-3-4 15,-1 4-9-15,-2 0-4 0,1 0-2 0,3 5-9 0,-5-4-7 16,0 5 3-16,-3-3-3 0,4 4-6 16,-4-1-1-16,-4 1 0 0,3 1 2 0,-2 0-6 0,-3-1 5 15,1 3-10-15,-3-5 4 0,2 1 4 16,-1 0-6-16,-3-1 5 0,5 1 2 0,-4 0-3 0,1-3 3 16,-1 0 7-16,3 1 0 0,2-4 6 0,-1 1 5 15,1-1-2-15,-2-2 0 0,3 1-1 0,-2 0 0 16,3-2-2-16,2-1 0 0,-3 4-5 0,3-4 0 15,-4 2-2-15,4-2 2 0,0 0-2 0,0 8-2 16,-4-6 4-16,4-2 0 0,0 0-2 0,0 0 1 16,0 0 0-16,-2 1-3 0,2-1-2 0,0 0 0 15,-2 4-1-15,2-4-1 0,0 0 1 0,0 0-1 16,0 0 0-16,0 0-1 0,0 0 2 0,0 0 6 16,4 4 8-16,-4-4 4 0,8 2 3 0,-4-1-5 15,-4-1-1-15,9-1 1 0,-9 1-2 0,14-2 0 16,-4 1-3-16,3-1-5 0,-3-2-2 0,3 2-1 15,6-5-4-15,-1 4-6 0,-5 0-15 0,5-1-25 16,0-2-24-16,-1 4-30 0,-1-3-34 0,4 3-31 16,-2-3-30-16,-6 3-161 0,-1-2-364 0,7 2 162 0</inkml:trace>
  <inkml:trace contextRef="#ctx0" brushRef="#br0" timeOffset="84121.87">7242 15015 29 0,'0'0'230'16,"0"0"-22"-16,0 0-20 0,0 0-21 0,0 0-18 15,0 0-13-15,0 0-11 0,0 0-12 0,12 8-8 16,-7-5-9-16,0 0-6 0,3 0-5 0,-2 1-1 16,2 0-5-16,1-2-8 0,2 3-2 0,-2 0-2 15,4 0-5-15,1 0-5 0,-1 2-4 0,2-3-4 16,3 2-7-16,1 1 0 0,-1-2-3 0,-1 1-5 15,0 1-7-15,0 1 2 0,1-3-5 0,-1 3-3 0,-1 0-4 16,-3-3-4-16,1 1-7 0,-5 0-16 16,0-1-19-16,0-2-11 0,-4 1-16 0,0 0-16 15,-1-1-21-15,0 3-26 0,-3-6-27 0,4 2-37 0,-5-2-127 16,0 0-335-16,0 0 147 0</inkml:trace>
  <inkml:trace contextRef="#ctx0" brushRef="#br0" timeOffset="84393.87">7493 15000 149 0,'-9'5'174'15,"-1"-1"-16"-15,1 2-12 0,2 1-10 0,-3 0-11 16,2 1-8-16,-1-1-8 0,-1 3-8 0,3-3-4 15,-1 1-6-15,0 1-3 0,-2 0-1 0,5-1-7 16,-7 5 2-16,1 1-8 0,3-4-6 0,-1-1-6 16,0 1-9-16,-3 2-5 0,1 4-1 0,-1-3-8 15,0 2-2-15,0-3-4 0,0 1-8 0,-1 0-21 16,5-1-31-16,-1-3-24 0,2 1-40 0,0 0-36 16,3-5-46-16,-3 4-121 0,3-4-318 0,0 1 141 15</inkml:trace>
  <inkml:trace contextRef="#ctx0" brushRef="#br0" timeOffset="85874.87">7758 15263 86 0,'-11'0'105'0,"11"0"-12"0,-6 0 2 0,6 0-7 0,0 0-4 15,-7 2-5-15,7-2 0 0,0 0 2 0,0 0-1 16,0 0 1-16,0 0-4 0,0 0 1 0,-6-3-1 16,6 3-1-16,0 0-3 0,0 0-3 0,0 0-3 15,0 0-8-15,0 0-5 0,0 0-7 0,0 0-7 16,0 0-6-16,0 0-2 0,0 0-2 0,0 0-4 16,15 4-1-16,-11-1-8 0,1 0 1 0,0 1 0 15,-1 2-3-15,-1-1 0 0,-1 2-2 0,2 0-5 16,0 1 0-16,-3-2 3 0,0 5 0 0,2-1-5 15,-3 1-1-15,1-1 5 0,-2-1 2 0,1 1-2 16,0 0-7-16,0-5-3 0,-3 2 1 0,2 2 4 16,1-3-5-16,0 1-4 0,-4-1-12 0,4 1-10 15,-1-2 3-15,1 0-3 0,0-1 2 0,0-4-3 16,0 6 11-16,0-6 3 0,0 5-4 0,0-5 2 0,1 3 5 16,-1-3 0-16,3 3 0 0,-3-3 1 0,1 2-2 15,-1-2 6-15,4 3-3 0,-4-3-1 16,1 6 0-16,3-6 2 0,-4 0 0 0,5 4 4 15,-5-4-2-15,5 4-7 0,-1-1-2 0,0 2 5 0,0-3-9 16,0-1-2-16,1 4-3 0,1-2 2 16,-1-1 7-16,-1 3-2 0,1-2 1 0,-1-2-1 15,-1 2 2-15,-2 1 4 0,2 2-8 0,-1-3 7 16,-2 0 6-16,0-3 1 0,-5 9 2 0,5-5 5 0,-4 1-1 16,0 0 8-16,-1-1 0 0,1 2 7 0,-1 0 0 15,-1-2 1-15,-2 0 9 0,3 0 3 0,-3 1 2 16,3-2 7-16,-5 0 6 0,5-1 12 0,-3 2 9 15,3-1-4-15,-4-1-3 0,4-2-7 0,-1 3-2 16,3-2-7-16,3-1-5 0,-13 2-3 0,10-1-2 16,3-1-3-16,0 0-11 0,-9 0-24 0,9 0-20 15,0 0-30-15,0 0-24 0,0 0-31 0,0 0-44 16,0 0-149-16,12-11-328 0,-3 7 145 0</inkml:trace>
  <inkml:trace contextRef="#ctx0" brushRef="#br0" timeOffset="86221.87">8549 15248 77 0,'0'0'242'0,"0"0"-14"0,0 0-24 0,0 0-19 15,0 0-20-15,7-10-13 0,-1 8-18 0,2-1-9 16,1 2-13-16,0-5-13 0,2 4-9 0,2-1-8 15,0 2-15-15,2 0-24 0,-1-2-24 0,3 3-30 16,0 0-32-16,-1 0-24 0,3 0-33 0,2 0-24 16,-4-3-41-16,-2 2-88 0,-1 1-273 0,2-1 121 0</inkml:trace>
  <inkml:trace contextRef="#ctx0" brushRef="#br0" timeOffset="86659.87">9652 15228 21 0,'5'1'178'0,"-5"-1"-16"0,13 1-14 0,-8-1-23 16,4 3-31-16,-2-3-38 0,5 0-57 0,1 3-65 15,-5-3-54-15,3 0-129 0,1-3 57 16</inkml:trace>
  <inkml:trace contextRef="#ctx0" brushRef="#br0" timeOffset="87459.87">11478 15138 54 0,'7'6'123'0,"0"0"-13"0,2-1-4 0,3 2-15 16,-1-4-6-16,1 2-10 0,-1 0-4 0,3 0-8 16,2 2-1-16,-4-2-2 0,4-2-3 0,2 4-7 15,-7-2-5-15,3-1-1 0,-1-2-6 0,4 5-6 16,-2-2-1-16,-1 0 0 0,-4 1-4 0,1-1-4 0,1-1-8 16,-3-1 6-16,1 2-1 0,-2 0-9 0,2-4 2 15,-2 5 0-15,1-4 4 0,-3 1-8 16,1-1 2-16,-2 1 2 0,0-2-6 0,0 2-5 0,1-3-8 15,-2 1-10-15,-4-1-13 0,7 2-24 0,-7-2-26 16,0 0-22-16,9-6-90 0,-9 6-208 0,2-2 93 16</inkml:trace>
  <inkml:trace contextRef="#ctx0" brushRef="#br0" timeOffset="87769.87">11701 15079 56 0,'-11'-3'172'16,"11"3"-14"-16,-5 0-17 0,5 0-7 0,-9 3-14 16,9-3-3-16,-9 4-13 0,8-4-9 0,-4 4-5 15,1 0-4-15,-1 0 1 0,2 3 4 0,2 0 1 16,-4 0 0-16,0 3-4 0,-1-2-3 0,2 3-7 15,-1 2-2-15,-1-2-6 0,-1 3-5 0,1 2-4 16,-1 1-1-16,1-1-7 0,-2-3-8 0,0 1 0 16,2 2-7-16,2-5-6 0,-1-1-1 0,1 2-2 0,0 5-2 15,1-8-3-15,0 2-3 0,1 1-16 16,0-4-25-16,0-2-25 0,0 1-28 0,2-2-26 16,2-2-36-16,-2-3-37 0,1 4-166 0,-1-4-365 0,0 0 161 15</inkml:trace>
  <inkml:trace contextRef="#ctx0" brushRef="#br0" timeOffset="88282.89">12108 15271 165 0,'0'0'149'0,"0"0"-10"0,-1 3-11 15,1-3-11-15,0 0-5 0,1 5-1 0,-1-5 0 16,4 4-1-16,-4-1 1 0,0-3-7 0,5 7-6 16,-2-4 1-16,-2 3-7 0,3-3-7 0,-3 4-6 15,4-1-6-15,-5 1-4 0,3-1 2 0,-2 3-2 16,4-1-10-16,-5 3-3 0,3-1-2 0,-2 0-1 15,2-3-5-15,-1 2-8 0,-2 0-3 0,0 0-3 16,3 2-1-16,-3-2-5 0,1 1-1 0,-1-2-4 16,0-1-3-16,0-1 0 0,-1 2-1 0,-2-4-2 15,3 1-4-15,-1 0 0 0,-3 1-2 0,4-4-3 16,-1 2-7-16,1-4-13 0,-3 4-15 0,3-4-26 16,0 6-29-16,0-6-35 0,0 0-43 0,0 0-41 15,0 0-142-15,0 0-371 0,7-16 165 0</inkml:trace>
  <inkml:trace contextRef="#ctx0" brushRef="#br0" timeOffset="88689.87">12246 15271 74 0,'-2'-5'172'0,"2"5"-12"0,0 0-16 16,0 0-15-16,-3-4-14 0,3 4-11 0,0 0-9 15,0 0-10-15,0 0-12 0,0 0-4 0,0 0-7 16,-8 0-10-16,8 0-1 0,0 0-7 0,0 0-4 15,-2 8 0-15,2-8 7 0,0 6 1 0,-1-3-2 16,1 4 7-16,0-2 3 0,1 0-1 0,-1 1-5 16,0 0-2-16,0 1-1 0,1 3-5 0,0 1-3 15,1-2 7-15,-2 3-7 0,0-3-1 0,1 1-5 16,2 1 1-16,-1-3-2 0,-1 4-4 0,2-3-4 16,-2-1-1-16,3 1-3 0,-3 1 2 0,1-4-5 0,-1 0-3 15,0 1 3-15,2-1-5 0,-2 1 1 16,2-3-2-16,-1 0-20 0,-1 4-33 0,1-4-51 15,0 1-58-15,2-1-211 0,-4 1-391 0,0-5 173 16</inkml:trace>
  <inkml:trace contextRef="#ctx0" brushRef="#br0" timeOffset="93784.89">6781 16470 59 0,'1'-4'102'0,"-1"4"-10"16,0 0-8-16,0-4 6 0,0 4-2 0,0-7-1 15,0 7 3-15,-1-5 2 0,1 5-6 0,-3-2 9 16,2-2-1-16,1 4 9 0,-2-4-3 0,2 4-7 0,-3-4-5 15,3 4-3-15,-3-5-6 0,3 5-9 0,-2-2-6 16,2 2-9-16,0 0-5 0,-4-3-5 16,4 3-7-16,0 0-3 0,0 0 0 0,0 0-7 15,0 0-2-15,0 0-1 0,-1 12-6 0,-1-6-1 0,2-1-2 16,3 8-2-16,-3-6 0 0,3 5 0 0,-2 3-5 16,-1 1-1-16,1-4 3 0,0 4 0 0,1 1-4 15,0 0 2-15,0 0 4 0,-1-1-2 16,-1 0 3-16,2 1 0 0,-2-1-2 0,2-2 1 0,-1-2-1 15,0 1 1-15,1-2-4 0,1 1 4 0,0-2-8 16,-2-2 3-16,2 1 0 0,-1-2-3 0,1-1 1 16,-2 2 2-16,0-2-4 0,1-1 1 0,2 0-2 15,-2-1 1-15,-1-1-1 0,-1-3 3 16,2 2-6-16,-1 2-4 0,0 0-11 0,-1-4-17 0,0 0-22 16,0 0-28-16,0 0-25 0,0 0-27 0,0 0-26 15,0 0-146-15,0 0-330 0,-6-13 147 0</inkml:trace>
  <inkml:trace contextRef="#ctx0" brushRef="#br0" timeOffset="94560.87">6680 16486 34 0,'0'0'131'0,"0"-7"-14"16,0 7-10-16,1-9-11 0,-1 6-10 0,4 1-10 15,0-5-7-15,1 2-7 0,1 1-3 0,2-1-9 16,0-1-2-16,2 1-9 0,-1 3-3 0,0-2-5 15,-1 1-5-15,3 2-1 0,1 0 0 0,-5 1 1 16,3 0-21-16,1 1 14 0,-4 0 0 0,2 2-7 16,-1 1 9-16,-2-2-14 0,1 4 5 0,2 0-5 15,-6-2-2-15,3 3 3 0,-3-1-1 0,5 2-8 16,-4 1-6-16,1-2 11 0,-4 2-2 0,3-1-1 16,-4 0 2-16,1 1-1 0,-2 3-2 0,1-4 9 15,-2 6-4-15,-1-6-4 0,-1 3-2 0,0 2 12 16,3-4-2-16,-4 2 1 0,-3-1-3 0,3-2 7 15,-2 2-3-15,0 0 3 0,2-3 0 0,0-2 0 16,-2 4 0-16,1-4 1 0,1-1 2 0,1 0-2 16,0 0 1-16,3-1 6 0,-3-1 22 0,3 1-12 15,1-3 7-15,-5 2-2 0,5-2 0 0,0 0-1 16,0 0-2-16,0 0-1 0,0 0-8 0,0 0 2 16,0 0-10-16,0 0 6 0,0 0-6 0,5-13-2 15,-1 11-2-15,1-2-2 0,0 1 3 0,4 0-1 16,-1-1-7-16,-2 2 4 0,6-1-3 0,-2 0-1 15,1-2 0-15,2 3-2 0,-4-2-3 0,5 0 5 16,-4 1-1-16,3 0-5 0,0 1 1 0,-3 1-3 16,2-1 0-16,-1 0-3 0,1 4 0 0,-3-2-4 15,2 0 3-15,-5 0-1 0,1 2 0 0,-2 0 6 16,0 1-4-16,1-2 5 0,-1 2 1 0,-2 1-9 16,1 1 3-16,-3 1 0 0,2 0-1 0,-1-1-1 15,0 1 4-15,-2 0-1 0,0 1-2 0,-2 1 2 16,1 0 8-16,-2 0-2 0,1 2 0 0,-1-6-3 15,-1 4-1-15,1-3-1 0,-4 2 4 0,1 0 0 16,0-1 2-16,-4 0 4 0,2 1 5 0,-1-2-2 16,1 2 7-16,-1-2 1 0,-1-2-1 0,2-1 0 15,-1 5-1-15,3-5-4 0,-3 2-2 0,5-2 2 16,-1 3-9-16,-3-5 8 0,2 4 3 0,2-3-8 16,-1 0 2-16,1 2-1 0,4-3-6 0,-5 2-7 15,5-2-14-15,0 0-19 0,0 0-10 0,0 0-17 16,0 0-14-16,0 0-24 0,0 0-21 0,0 0-33 15,10-14-87-15,-6 11-265 0,2-1 118 0</inkml:trace>
  <inkml:trace contextRef="#ctx0" brushRef="#br0" timeOffset="95126.87">7167 16736 91 0,'0'0'104'0,"8"0"-5"16,-8 0-20-16,3-3 12 0,-3 3-15 0,7-2-6 15,-6-1-7-15,-1 3 0 0,5-6-4 0,-2 3-13 16,-2 0 9-16,2-2-14 0,-1 0-3 0,1 1-16 0,1-2 5 15,0 0 3-15,-1-1-3 0,0 2 4 0,-2-1-10 16,1 0-2-16,0 1-9 0,-1-2 1 16,0 1-5-16,-1-1-4 0,0 3 6 0,-1-1-3 0,1 5-3 15,-1-9 5-15,-1 5-5 0,1 1-1 0,0-1 8 16,1 4-8-16,-4-6 1 0,1 3-10 0,3 3 3 16,0 0 9-16,-7-3-3 0,7 3-1 0,0 0-2 15,-9 0 0-15,9 0 0 0,-6 6 5 16,-1-4 2-16,3 1 7 0,1 1-11 0,-1 0 21 15,1-3-2-15,-2 3 3 0,1 3 4 0,0-2 1 0,2-1 5 16,-1 1-9-16,-3 3 15 0,2 0-6 0,3-2 2 16,-3 0-1-16,0 1-5 0,3 0 5 0,-2-1-6 15,2 0-3-15,1 1-1 0,-4 3 0 16,4-3 0-16,-3-1 4 0,3 1-2 0,-2 2-4 0,2-4-2 16,2 2 2-16,-2-2-2 0,3 2 2 0,-2 1 0 15,-1-3-2-15,4 0 1 0,-1-1-2 0,-2 3-3 16,3-2 2-16,1-2-13 0,-1 2 8 0,2-4 5 15,2 0-3-15,-3 2-4 0,3-3-1 0,-1 1 0 16,5-1 0-16,-7 0-9 0,7-2-15 0,-4 0-9 16,3 1-11-16,-2 0-11 0,-1 1-16 0,1-5-15 15,0 4-12-15,2-3-13 0,-4 2-9 0,1-1-17 16,0-2-111-16,-1 1-256 0,2 0 114 0</inkml:trace>
  <inkml:trace contextRef="#ctx0" brushRef="#br0" timeOffset="95617.87">7489 16593 50 0,'-8'-3'98'0,"8"3"-16"0,-6-1 17 16,6 1-9-16,0 0 2 0,-12 2 0 0,8 0-2 15,4-2-6-15,-11 2 8 0,6 1-4 0,0-2-6 16,1 3-4-16,-5 1-4 0,1-1-5 0,2 1-10 16,2-2-2-16,-1 1-12 0,1 3 4 0,0-2 0 15,-2-3-9-15,2 5-4 0,3-2-7 0,-3 0-1 16,3 1-1-16,1 0-6 0,-3-3-2 0,3 2-4 15,0 0-1-15,4 2 0 0,-4-4 5 0,5 0-4 16,-2 1 1-16,1-2-4 0,2 1-5 0,-1-1 6 16,3 0-5-16,-1 1-3 0,1-1 2 0,0 1-1 15,-2-1 1-15,0 1-4 0,2-3 6 0,0 4-6 16,-3-1-3-16,0-1 5 0,0 3-7 0,0-4 3 16,0 1-1-16,-4 3 8 0,1-2-10 0,0 1 5 15,0-1 2-15,-2 1-9 0,0-4 11 0,0 7-3 16,-2-3-1-16,0-1-3 0,0 1 4 0,-1 0-1 15,-2 0-3-15,2-1 11 0,1 0-9 0,-2 1-1 16,-1-1 1-16,1 1 0 0,0-2-4 0,-2 2-7 16,2-2-18-16,1 0-19 0,3-2-25 0,-4 3-25 15,4-3-25-15,0 0-34 0,0 0-82 0,0 0-256 16,0 0 114-16</inkml:trace>
  <inkml:trace contextRef="#ctx0" brushRef="#br0" timeOffset="96007.87">7506 16460 126 0,'3'9'161'15,"4"1"-6"-15,-5-1-9 0,3 4-17 0,0-2-9 16,3 3-8-16,-4-3-7 0,6 4-9 0,-1 3 1 0,-4-7-9 16,8 2-7-16,-4 1-9 0,-4-2-1 0,3 0-3 15,-2 0-6-15,0-2-5 0,0 6 2 16,-1-6-9-16,0 0-2 0,-1 2-6 0,-2-1-3 15,5-2-1-15,-5 2-7 0,2-1 0 0,-3-1-1 16,3 1-7-16,-1 1-2 0,1-3 0 0,-2 0-4 0,1-1-4 16,0 0 4-16,0-2-8 0,0 0-12 0,-1-1-22 15,-2-1-16-15,0-3-14 0,1 5-21 16,1-2-22-16,-2-3-41 0,0 0-161 0,0 0-325 16,0 0 144-16</inkml:trace>
  <inkml:trace contextRef="#ctx0" brushRef="#br0" timeOffset="96240.87">7611 16636 103 0,'11'-5'136'0,"4"-4"-11"15,-2 4-11-15,5-1-11 0,-2-2-12 0,1 3-7 0,-4 2-8 16,1-2-7-16,-1 1-8 0,-2 1-21 0,-2 3-20 16,0-4-19-16,-4 3-18 0,0 1-31 0,-5 0-35 15,9 1-64-15,-9-1-157 0,1 4 70 16</inkml:trace>
  <inkml:trace contextRef="#ctx0" brushRef="#br0" timeOffset="97533.87">8782 16494 20 0,'0'-7'131'0,"0"7"-18"0,0-5-11 0,-1 2-1 15,1 3-8-15,1-6-12 0,-1 6-9 0,0-6-4 16,-1 1-9-16,1 5 2 0,0-6-6 0,-1 2 5 15,1 4-10-15,-3-4 1 0,2-3-3 0,-2 4-2 16,2-2 2-16,-2 3-3 0,-2-7 0 0,1 6-6 16,-2-2-3-16,2 0-4 0,0 1 1 0,-2 0-5 15,1 0-2-15,-4 2 2 0,4 0-9 0,-3-1-4 16,3 1 1-16,-2 1-3 0,-1 1 3 0,0-2 9 16,0 4-14-16,2-2-3 0,-3 3 0 0,0 0 1 15,0 1-1-15,0 0-4 0,1-1 1 0,-2 2 2 16,1 0-3-16,0 1 10 0,2 1-1 0,0-1-1 15,-1 0-4-15,2 3 1 0,0-5-2 0,2 4-1 16,1-2 6-16,2-1-6 0,0 3-4 0,1-3 6 16,0 2-2-16,1 0-2 0,2-2 4 0,-1 0-1 15,2 0 1-15,1 0-3 0,5 1 1 0,-5-4 0 16,5 2 2-16,2 1-5 0,-2-2 4 0,2 1-2 16,2 0 3-16,-4-1-2 0,2 2 2 0,2-2-10 15,-1 1 8-15,1 1-1 0,-2 0 0 0,1 0-5 16,-3-2 0-16,1 2 2 0,0-1 0 0,-2 3-3 15,0-3 2-15,1 0 3 0,-3 1 0 0,-1-1-2 16,-1 0-4-16,0-1 4 0,2 1-2 0,-4 2-3 16,0-2 6-16,0 1-3 0,-1 1 3 0,-2-1 1 15,0 1-4-15,0 0 5 0,-2 1-8 0,-1-1 1 16,0 3 1-16,0-4-2 0,-2 4 7 0,0-2-2 16,-1-4 7-16,1 3 1 0,-1-1 4 0,1 0 4 15,-4 0 6-15,2 0-8 0,1-2 4 0,-3 4 1 16,1-5 3-16,-1 4 5 0,0-1-2 0,-1-4 1 15,0 2 6-15,4-2-1 0,-2 0 9 0,-1 2 6 16,3-2 4-16,-1-1 11 0,7 0-3 0,-9-1-4 16,3-2-1-16,6 3-5 0,-9-2-6 0,5-3-5 15,4 0-2-15,1-2 12 0,2 0-4 0,2-3 1 16,-1 0-12-16,6-7-19 0,-1 5-15 0,3-3-31 16,-1 4-40-16,2-5-26 0,0 3-31 0,-2 0-42 15,3-1-43-15,-2 3-171 0,-3 1-415 0,5-2 184 16</inkml:trace>
  <inkml:trace contextRef="#ctx0" brushRef="#br0" timeOffset="99431.87">5302 15630 28 0,'0'-7'83'0,"0"7"-6"0,-1-7 2 0,0 4 3 16,0-1-12-16,-2 0-2 0,1-1-5 0,0 0-8 0,0 1-3 15,1-1-6-15,-2-1 5 0,0 3 1 0,1-2-5 16,0 0-3-16,-1 3-6 0,0-4 0 16,2 2 5-16,-2-1-9 0,0 3 4 0,0-3-19 15,3 5 14-15,-3-6-2 0,2 2-5 0,1 4-14 0,-2-3 13 16,0 0-2-16,2 3 2 0,-1-4-4 0,1 4 1 16,-3-4 4-16,3 4 3 0,0-6 1 0,0 6-4 15,-2-2 5-15,2 2-1 0,0 0 3 16,-4-3-1-16,4 3 5 0,-1-6-6 0,1 6-3 0,0 0 0 15,0 0-5-15,-4-3-4 0,4 3 11 0,0 0-17 16,0 0-2-16,0 0 2 0,0 0 0 0,0 0-6 16,0 0 3-16,0 0-5 0,0 0 0 0,-6 11 5 15,6-8-3-15,0 3 0 0,-3 2-5 0,3 1 6 16,0 0-4-16,0 1 2 0,3 2 1 0,-2 3 1 16,2 0 7-16,4 2-8 0,-3 0 4 0,1 1 6 15,-1 2 1-15,1-1-3 0,0-2 7 0,1 0-3 16,-1 2-1-16,1-2-5 0,-1 0 3 0,1-2-2 15,0 1 3-15,-2 2-4 0,1-4-1 0,1 2-4 16,-1 0 1-16,-1-3 1 0,2-1 2 0,-2-1-6 16,2 0 2-16,-2-1 0 0,1 0-2 0,0 1 1 15,1-3-4-15,-2 2 2 0,-1-4 7 0,-1 1-12 16,1-3 4-16,1 0 0 0,-3 4-3 0,3-5-1 16,-4 1 6-16,4 2-7 0,-4-2-10 0,5-1-8 15,-4-1-14-15,-1 2-22 0,0-4-18 0,3 4-13 16,-3-4-22-16,1 2-31 0,-1-2-146 0,0 0-307 15,0 0 136-15</inkml:trace>
  <inkml:trace contextRef="#ctx0" brushRef="#br0" timeOffset="99847.87">5212 15965 32 0,'0'0'119'0,"-3"-4"-33"0,2-1 14 0,-3 3-10 16,4 2-5-16,-1-7 0 0,1 7-4 0,0 0 3 16,-1-6-2-16,1 6 4 0,-3-4-1 0,3 4-2 15,-1-3-7-15,1 3-2 0,-3-4-6 0,3 4-4 16,0 0-11-16,-1-5-2 0,1 5-11 0,0 0 3 15,5-2-5-15,-5 2-8 0,9-1 0 0,-9 1-4 16,8-2-3-16,-3 0-3 0,0 1-12 0,-5 1-5 16,9 1 13-16,-9-1-3 0,10 2-2 0,-2 0 0 15,-3 1 1-15,0-1 1 0,1 3 1 0,-1 0 3 16,3 3-2-16,-1-1-1 0,-1-2 2 0,3 3 0 16,0 0 2-16,0 0-3 0,1-3-2 0,0 4-2 15,-1-2 1-15,1 2-1 0,-1-5 8 0,3 0-7 16,-2-1-4-16,-1 2 1 0,-4-3 1 0,4 6-2 15,-4-7 2-15,3-1-6 0,-2 3 0 0,-2-1-15 0,1-1-26 16,-1 0-19-16,-4-1-31 0,11-1-30 16,-11 1-38-16,7-3-114 0,-5-2-292 0,1 0 129 15</inkml:trace>
  <inkml:trace contextRef="#ctx0" brushRef="#br0" timeOffset="100165.87">5515 15882 33 0,'0'0'116'0,"0"0"-11"0,0 0-12 0,0 0-7 15,0 0-4-15,0 0-6 0,0 0-9 0,0 0 1 0,0 0-6 16,5 6 3-16,-5-6 2 0,1 5 6 0,-1-5 3 15,1 6 1-15,-1-2-3 0,-1 1 1 0,0-1-5 16,-1 4 7-16,1-2-9 0,-4 5-4 16,1-3-4-16,-1 1-4 0,0 2-7 0,0-3-5 0,0 2-6 15,0 5-10-15,-2-3 9 0,1-3-6 0,2 1-2 16,-1-1-4-16,1 1-2 0,0-2-3 0,-2 1-2 16,2 1-10-16,-1-2-25 0,4 0-27 0,-2 0-32 15,2-1-40-15,0-1-50 0,-2-2-105 0,2 4-292 16,-2-3 129-16</inkml:trace>
  <inkml:trace contextRef="#ctx0" brushRef="#br0" timeOffset="101432.87">7532 15586 36 0,'-1'-4'123'0,"1"4"-9"0,0-5-10 0,0 5-11 16,0 0-10-16,-3-3-3 0,3 3-4 0,0 0-6 16,0 0-3-16,-1-5 3 0,1 5-1 0,0 0 1 15,0 0 4-15,0 0-1 0,0 0-1 0,0-4 3 16,0 4 1-16,0 0 2 0,0 0-7 0,0 0-1 15,0 0-3-15,0-6-5 0,0 6-5 0,0 0-6 16,0 0-3-16,0 0-7 0,0 0-5 0,0 0-1 16,0 0-4-16,0 0-8 0,0 0 3 0,0 0-10 15,0 0 3-15,4 11-3 0,0-6-2 0,-1-1-2 16,-1 3-1-16,3 1 4 0,-4 1 2 0,3 2 6 16,0 1-1-16,0 5-2 0,-2 0 10 0,1-1-3 15,1 2-11-15,-3 0 4 0,3-1 2 0,1 0-1 16,-4 2 0-16,3-2 1 0,0 1 4 0,0-2-3 15,0 4 3-15,2-3-10 0,-1 1 4 0,1-1-1 0,-3 1-2 16,3-4 1-16,0-3-2 0,-5 2-4 16,4-2-1-16,-1 0-2 0,-3-1 1 0,4 0-1 15,-1-1 0-15,-1-4 1 0,-2 3-1 0,0-4-2 16,0 0-2-16,1 1 3 0,0-2-3 0,-2-3 1 0,2 5-1 16,-1-3 0-16,-1-2-2 0,0 0-11 0,0 0-20 15,2 2-25-15,-2-2-29 0,0 0-20 16,0 0-31-16,-1-11-35 0,2 8-9 0,-1 3-163 15,-3-8-368-15,1 2 163 0</inkml:trace>
  <inkml:trace contextRef="#ctx0" brushRef="#br0" timeOffset="101870.87">7531 15956 59 0,'-4'-2'127'0,"4"2"-14"0,0 0-9 16,-2-2-11-16,2 2-9 0,0 0 0 0,0 0-16 16,0 0-14-16,-6-3 0 0,6 3-8 0,0 0 6 15,0 0-8-15,0 0-1 0,-7-1 10 0,7 1 3 16,0 0 3-16,0 0 5 0,0 0 10 0,-3-3 2 16,3 3 2-16,0 0 5 0,0 0 4 0,-5-2 2 15,5 2-3-15,0 0-1 0,-1-3-7 0,1 3-5 16,0 0-9-16,-4-3-9 0,4 3-3 0,0 0-6 15,0 0-7-15,0 0 1 0,0 0-9 0,0 0 3 16,0 0-8-16,0 0 0 0,0 0-3 0,0 0-3 16,3-7-5-16,-3 7 3 0,0 0-6 0,0 0 3 15,0 0-3-15,0 0 1 0,0 0-7 0,0 0 5 16,0 0-3-16,0 0-6 0,0 0 2 0,0 0 2 16,14 2-2-16,-14-2 3 0,11 5-2 0,-3-5 2 15,2 1-2-15,-4 2 0 0,6-1-2 0,-2 0 3 16,3 1-6-16,1 1 1 0,-3-1 2 0,1 4-1 15,2-4-2-15,-4 3 5 0,2-1-2 0,-1 0-4 16,-2-3-5-16,-1 1-13 0,-2 1-8 0,1-1-12 16,-2-2-10-16,0 3-15 0,0-4-10 0,-1 2-16 15,-4-2-21-15,9 0-18 0,-9 0-30 0,7-2-163 16,-7 2-350-16,6-5 155 0</inkml:trace>
  <inkml:trace contextRef="#ctx0" brushRef="#br0" timeOffset="102184.87">7797 15855 155 0,'-3'-5'149'15,"3"5"-6"-15,0 0-1 0,0 0-8 0,0-2 1 16,0 2 0-16,0 0 1 0,0 0-6 0,0 0-5 0,0 0-8 15,0 0-8-15,0 0-8 0,0 0-13 0,0 0-7 16,0 0-7-16,0 0-6 0,0 0-7 16,-14 7-8-16,13-1-7 0,-3 0-4 0,-1 1-3 15,1 2-5-15,-1 1-6 0,1 1 0 0,-2-1 1 0,-1 1-3 16,1-2-4-16,0 2-4 0,-2 1 0 0,3 0-5 16,2 0 2-16,-2 0-4 0,3-5 2 0,-2 3-2 15,1-5-12-15,2 1-19 0,1 0-30 16,-1-2-30-16,1-1-29 0,1 1-37 0,0-1-47 0,-1-3-129 15,0 0-348-15,0 0 153 0</inkml:trace>
  <inkml:trace contextRef="#ctx0" brushRef="#br0" timeOffset="110052.87">9438 16591 73 0,'-8'0'139'0,"8"0"-11"0,0 0-13 0,0 0-8 15,0 0 2-15,0 0-1 0,0 0-15 0,0 0 6 0,0 0-9 16,-6-3-7-16,6 3-5 0,0 0-3 16,0 0-2-16,0 0-2 0,0 0-8 0,0 0-4 15,-3-4-3-15,3 4-1 0,0 0-7 0,0 0-11 16,0 0 0-16,0 0-3 0,0 0-5 0,0 0 2 0,0 0-4 16,0 0-4-16,0 0-3 0,0 0 2 0,0 0 0 15,0 0-3-15,0 0 4 0,0 0-2 16,0 0 1-16,0 0-2 0,0 0-1 0,0 0-4 15,0 0 3-15,0 0-4 0,0 0-3 0,0 0 4 0,0 0-3 16,0 0-2-16,0 0 2 0,0 0-3 0,0 0-1 16,0 0 4-16,0 0-2 0,0 0-2 0,0 0 2 15,0 0-6-15,24 2 0 0,-12-2 3 16,-1-3 0-16,2 1-4 0,1-1 4 0,-1-1-2 0,3 3-3 16,-3 0-11-16,5 0-15 0,-5 0-18 0,1 1-15 15,-3-1-15-15,1 1-10 0,2 1-25 0,-4 0-17 16,3 0-24-16,-3 0-130 0,-5 0-301 0,1-1 133 15</inkml:trace>
  <inkml:trace contextRef="#ctx0" brushRef="#br0" timeOffset="110333.87">9469 16756 8 0,'0'0'155'0,"0"0"-8"15,0 0-7-15,0 0 2 0,0 0-12 0,0 0-1 16,0 0-9-16,0 0 4 0,18-4-6 0,-10 3-6 16,1 0-12-16,0-4-16 0,2 3 2 0,1 0-12 15,1 0-6-15,0-1-8 0,-2 0-5 0,7-2-4 16,-7 3-5-16,3-1-5 0,-1 2-11 0,1-2-18 15,-1 0-29-15,-3 1-47 0,4-3-33 0,-1 3-44 16,-1 0-145-16,-2-1-310 0,-4 2 138 0</inkml:trace>
  <inkml:trace contextRef="#ctx0" brushRef="#br0" timeOffset="111817.87">10842 16798 59 0,'0'0'126'0,"0"0"-5"15,0 0-1-15,0 0-4 0,0-7-11 16,0 7-1-16,0 0-2 0,0 0-13 0,0 0-4 15,0 0 4-15,0 0-12 0,0 0-6 0,0 0 6 0,-1-5-11 16,1 5-8-16,0 0-9 0,0 0-4 0,0-4 0 16,0 4-5-16,0 0-1 0,0 0-5 0,-3-8-6 15,3 8-4-15,0-5-4 0,3 2 1 16,-3-1 2-16,0 4-9 0,1-6 5 0,-1 2-11 0,0 4 5 16,-4-7 3-16,3 2-3 0,-2 1 4 0,2 1-2 15,-3-3-3-15,0 0 0 0,-1 1 0 0,1 0-6 16,2-1 3-16,-2 2-2 0,0-1 3 0,-1 1-5 15,1-1 6-15,-1 2-6 0,0 1 1 0,1-2-4 16,-1 1 5-16,5 3-3 0,-4-5-3 0,4 5 1 16,-4-2 2-16,2 0-6 0,2 2 2 0,0 0 1 15,-8-3-2-15,8 3 1 0,-6 0 2 0,6 0 2 16,0 0-5-16,-12 3-2 0,8-1 7 0,-1 0-3 16,0 1-1-16,0 1 1 0,1-1-1 0,-1 1 0 15,3 0 4-15,-1 3-5 0,0-3 4 0,1 1-4 16,0-2-3-16,1 4 6 0,1-2 1 0,0 2-2 15,0 0-1-15,0-4 1 0,1 4 1 0,1-2-3 16,-1-1-3-16,0 2 3 0,2-2-3 0,0 1 5 16,-1-2 0-16,2 1-3 0,0 4 2 0,0-4-2 15,3-3 4-15,-2 2-2 0,0-2 3 0,3 3-4 16,-4-3 1-16,6 2 5 0,3 1-3 0,-4-3 0 16,1-1-4-16,0 2-1 0,2 0 0 0,-1 1 2 15,2-3 4-15,1 2-5 0,-2 1 1 0,-3-2-1 16,2 5-4-16,-3-6 3 0,2 1 5 0,-1 3-2 15,-4-4 1-15,0 2-3 0,2 1 4 0,-2 1-1 0,-1-1 0 16,2 2-3-16,-2-1 0 0,0-1 4 16,-1 0-2-16,0 1 4 0,0 0-8 0,-1-1 5 15,-1 0-4-15,1 2 2 0,-2 0-1 0,-2 0-1 16,2 0 3-16,-1 0-3 0,1 2 4 0,-4-1-5 16,2 2 4-16,0-4-3 0,-1 1-2 0,0 3 9 0,0-3-8 15,-5-1 3-15,3 1 0 0,-2 0 3 16,-1 0-3-16,2 0-1 0,-5-1 1 0,4-1 1 15,1-1-2-15,-2 1 0 0,-3-3 8 0,4 0-5 0,1 1 2 16,-3-1 2-16,1 0-1 0,-1-1 2 0,4-2-1 16,-5-1-2-16,5 1 1 0,-3-2 1 0,4 3-11 15,-1 0 9-15,1-4 5 0,-1-1-5 16,0 3-6-16,5-4 6 0,-5 1-3 0,2-3 3 0,2 6 0 16,1-2-3-16,0-1 2 0,4 1 0 0,-3 0-5 15,3-1 4-15,6-1-8 0,-5-1-14 16,3 1-19-16,1 3-12 0,1-3-24 0,2 2-12 0,6-2-22 15,-7 2-25-15,1 1-126 0,0-2-282 0,-1 4 125 16</inkml:trace>
  <inkml:trace contextRef="#ctx0" brushRef="#br0" timeOffset="112305.87">11115 16773 77 0,'0'6'120'0,"-1"1"-7"15,2-2-13-15,1 3-4 0,-2-1 3 0,0 0-12 16,1 2-12-16,-1-1-14 0,1 0 12 0,-1 0-3 15,2 0 3-15,-2 0-1 0,0 1 0 0,0-2-4 16,1 3-7-16,-1-3 1 0,1 4-7 0,0-5-3 16,2 2-4-16,-2-1-2 0,0-1-8 0,3 1 0 15,-3-3-2-15,5 2-6 0,-3 0-7 0,3-4 0 16,0 1 5-16,0-1-6 0,2-2-5 0,0 0 0 16,3-2-1-16,-2-1-4 0,3-2 0 0,0 0-4 15,0-2-2-15,-3 0 2 0,1-3 1 0,-1 5-3 16,-1-4-1-16,-2 1 1 0,-1 1 3 0,0 1-7 15,-2 0 4-15,-2-3 1 0,-1 3-4 0,0-2 3 16,0 3-6-16,0-1 2 0,-1-1-1 0,-2 2 1 16,1 0-5-16,-2-2 4 0,-4 5-3 0,3-4 3 0,1 2-3 15,-1 2 3-15,0-3-2 0,-1 4 4 16,-2-3 0-16,0 3-5 0,1-1 2 0,-5 0 7 16,3 1-4-16,2 1 0 0,-1 0-1 0,8 0 2 15,-14 1-8-15,6-1-12 0,4 2-23 0,4-2-27 0,-8 2-31 16,5-1-22-16,3-1-35 0,0 0-97 0,-4 3-271 15,4-3 121-15</inkml:trace>
  <inkml:trace contextRef="#ctx0" brushRef="#br0" timeOffset="112764.87">11468 16794 98 0,'0'5'158'16,"-4"1"-3"-16,4 0-9 0,-4-1-8 0,4 1-12 15,-2 1-7-15,-1 1-16 0,6-5-2 0,-3 6-13 16,0-3-13-16,2 2 0 0,-2-3-11 0,3-1-4 15,-2 2-8-15,3 0-3 0,0 1-4 0,-3-3-5 16,3 2-4-16,1-2-3 0,-1 1 2 0,5 0-8 16,-5-2-3-16,2-2 1 0,3-2 0 0,0 2 0 15,0-1-7-15,-3 0-3 0,1-2 1 0,3-3 0 16,-1-2-1-16,1 3-1 0,0-3-4 0,-1 1-4 16,0-3 6-16,-2 6-3 0,0-5-4 0,2 0 3 15,-4 2 0-15,1-3-1 0,-4 2-4 0,3 2 2 16,-2-1 1-16,-1-1-4 0,-1 2 7 0,2 1-4 15,-3-4-1-15,0 4-1 0,0 0 7 0,-3-1-2 16,0 1-1-16,1 0 2 0,-3-1-2 0,0 2 1 16,-1 1 4-16,-2 0-7 0,-2-1 2 0,-2 2-1 15,2 1 1-15,-3-1-12 0,2 1-12 0,-2 2-27 16,-1 0-22-16,2-1-26 0,0 2-24 16,0-2-33-16,-3 2-138 0,2-1-308 0,0 1 136 0</inkml:trace>
  <inkml:trace contextRef="#ctx0" brushRef="#br0" timeOffset="113983.87">10310 16670 67 0,'0'0'102'0,"0"0"-7"0,0 0-18 16,0 0 5-16,-7 2-4 0,7-2-9 0,0 0 10 16,0 0 4-16,0 0-5 0,0 0 3 0,0 0 3 15,0 0-4-15,0 0 7 0,0 0 2 0,0 0-6 16,0 0-4-16,0 0-7 0,0 0 0 0,-8-4-7 16,8 4-3-16,0 0-3 0,-4-2 1 0,4 2-3 15,0 0-2-15,-4-3-5 0,4 3-5 0,0 0-4 16,-4-2-3-16,4 2-7 0,0 0 0 0,0 0-4 15,0 0-4-15,0 0-3 0,0 0 0 0,0 0-2 16,0 0-1-16,0 0 1 0,0 0-6 0,0 0 4 16,0 0 3-16,2-5 7 0,-2 5-1 0,6-5 7 15,-1 4-1-15,-1-1-1 0,1-1-2 0,2-1-2 16,-1 3 3-16,-1-2 1 0,2 2 2 0,1-2 1 16,1-1-4-16,0-1-1 0,4 4 2 0,-4-2-6 15,0 2 1-15,0-2-2 0,5 2 0 0,-2-2-2 16,1 1-4-16,-1 2 1 0,6-3 1 0,-1 1-1 15,-1-1 0-15,2 0 0 0,3-1 0 0,-2 3-6 0,1-3 2 16,3 2 0-16,4-2-2 0,-4-1 0 16,5 2 1-16,0-1-2 0,-7 2 0 0,2 0-5 15,6-4 4-15,-9 4 0 0,11-1-2 0,-3 0 1 16,-1 0-1-16,-9-1-3 0,10 4-1 0,-8-5 3 16,1 3 5-16,2 0-9 0,-4 1-1 0,0-1 2 0,3 0 1 15,-3-1-2-15,-2-1-2 0,3 2 3 16,1-2-4-16,-2 4 3 0,1-4-2 0,8 1 4 15,-9 1-4-15,2-1 0 0,-2 1 2 0,4-1-4 16,3-4 4-16,-6 6 0 0,2-5-1 0,0 4 2 0,-3-2-2 16,1 0-3-16,1-2 4 0,4 2-4 0,-7 0 6 15,1-1-5-15,1 1-4 0,-1 0 3 16,-3 1 5-16,1-2-4 0,1 2 3 0,-5 1-3 16,4-1 0-16,-4 0-1 0,0 6 2 0,1-6-2 0,1 3-1 15,-4-2 6-15,0 4-2 0,3-4-1 16,-5 2 0-16,4 0 2 0,1 0-4 0,-3-2 0 0,1 1-1 15,2 1 1-15,4 0 2 0,-4-2 0 0,-1 2-2 16,7-2 2-16,-6 2-3 0,-4-1 1 0,3 0-1 16,1 0 5-16,3 1-3 0,-3-1-1 0,-1 0 4 15,1 0-3-15,-4-1 0 0,3 4 0 0,-2-4 0 16,1 1 2-16,0 1-2 0,-1-1 1 0,-1-2-3 16,1 2 1-16,-4 0 1 0,-1 1-3 0,-1-2 3 15,1 1 0-15,-6 1-2 0,7-2 2 0,-7 2 0 16,7 0 0-16,-7 0 0 0,3-2 2 0,-3 2 0 15,0 0-1-15,0 0-1 0,0 0 0 0,0 0-1 16,0 0-5-16,0 0-12 0,8 0-16 0,-8 0-25 16,0 0-30-16,0 0-30 0,0 0-29 0,0 0-47 15,0 0-230-15,0 0-458 0,0 0 203 0</inkml:trace>
  <inkml:trace contextRef="#ctx0" brushRef="#br0" timeOffset="115182.89">10217 15788 92 0,'0'0'134'0,"0"0"-7"15,-1-5-19-15,1 5 0 0,0 0-10 0,0 0-12 16,0-5-6-16,0 5-9 0,3-3-2 0,-3 3-9 15,0 0-5-15,0 0-9 0,3-2 0 0,-3 2-4 16,0 0-5-16,0 0 4 0,5 8-1 0,-3-5 13 16,-1 3-2-16,0-2-1 0,-1 1-3 0,3 2 1 15,1 0 4-15,-3 4-4 0,1-2 1 0,1 3 3 16,1 1 2-16,-2 3-6 0,2-2 0 0,1 2-3 16,0 0 0-16,1 1 3 0,-4 0-4 15,6 0-2-15,-3 2-3 0,1 1-1 0,-1-3-1 0,2 1 2 16,2 7-5-16,-3-2-3 0,3 0-3 0,-4-3-2 15,5 4-13-15,-5-5 1 0,0-3 0 0,2 2-1 16,-2-1 0-16,1 1-5 0,-1-2 2 0,3-4-1 16,-4 2-3-16,4 2-2 0,-2-3 3 0,-2-3-2 15,0-2-3-15,-2 3-1 0,5-1 3 0,-2-1 2 16,0-3 3-16,-1 0-6 0,-2 0-1 0,2-1 1 16,0-1-3-16,0 2-4 0,-2-2-12 0,0-2-10 15,-2-2-10-15,1 5-20 0,-1-2-15 0,0-3-16 16,3 2-34-16,-3-2-22 0,0 0-30 0,0 0-136 15,0 0-333-15,0 0 147 0</inkml:trace>
  <inkml:trace contextRef="#ctx0" brushRef="#br0" timeOffset="116714.87">10235 15950 116 0,'0'0'128'0,"0"0"-13"0,0 0-19 0,-6-1-6 16,6 1-18-16,0 0 18 0,0 0-9 0,0 0-15 16,0 0-7-16,15-5-3 0,-10 4 2 0,0 0 1 15,-5 1-4-15,9-2-5 0,-4 2 3 16,-5 0-2-16,9-2-1 0,-9 2 3 0,10 0-7 0,-3 0-4 16,-2-1-2-16,4 1-1 0,0 0-6 0,1-3-4 15,3 3-3-15,-2 0-1 0,3-2-2 16,0 4-1-16,8-4-5 0,-4 1 5 0,5 0 1 0,-1-3-6 15,-2 3 0-15,2-2-3 0,-1 1 3 0,0-1-6 16,7-2 5-16,-9 1-4 0,0 2 2 0,1-1-1 16,-6 0-1-16,-2 1-2 0,2-1-3 0,-2-1 4 15,0 1-3-15,5 2-5 0,-4 0 2 0,1-1-3 16,-2 1 6-16,0 0-10 0,5-2 4 0,-3 1 6 16,-1 1-3-16,6 1-1 0,-1-1 1 0,1 0-1 15,0-1-3-15,1 2 3 0,-1-1 2 0,-1-1-4 16,1-1 1-16,1 3-2 0,-2-1 1 0,3-2 3 15,0 3 0-15,1-3-5 0,-3-1 2 0,4 2 5 16,0-1-6-16,-4 3 6 0,3-2-5 0,-2-1 0 16,-2 3-2-16,4 0 4 0,-8-1-3 0,3 0 1 15,-6 1 0-15,3 0-1 0,-3-2 0 0,-1 4-1 16,1-2-3-16,0 1 6 0,1-1-4 0,-2 0-1 16,2 0 5-16,1 0 2 0,0-1-7 0,2 1 7 15,-2-2-2-15,4 1-4 0,1-1 4 0,-4-3 1 16,6 3-4-16,-1 0 3 0,-5-1 0 0,5-3-5 15,-7 5-2-15,2-2 1 0,-3 3 8 0,0-1-4 16,0-2 2-16,-1 3 0 0,1 0-3 0,-3 0 2 16,1-1-2-16,1 2-3 0,1-1-5 0,-1 0 8 15,1 0 4-15,-2 0-3 0,-1 0 1 0,0 0-1 16,3 0-2-16,-3 0 2 0,2 0-1 0,-1 0-1 16,-9 0-1-16,11 0 3 0,-4 0-3 0,-7 0 3 15,9 0 0-15,-9 0 4 0,7 0-5 0,-7 0-3 16,7 0 6-16,-7 0 2 0,6 1-4 0,-1-1 1 15,-5 0-4-15,9-1-1 0,-4 2 0 0,-5-1 4 16,12-1-5-16,-7 1 2 0,1 0 1 0,-1-1 0 16,-5 1 1-16,0 0 0 0,11 0-1 0,-11 0-2 0,6-1 7 15,-6 1-6-15,0 0 2 0,0 0-3 16,0 0 2-16,8 0-1 0,-8 0 0 0,0 0 0 16,0 0 4-16,6 1-2 0,-6-1 0 0,0 0 2 15,0 0-3-15,0 0 1 0,0 0-1 0,0 0 1 0,0 0-3 16,0 0 8-16,0 0-1 0,0 0 4 15,0 0 4-15,0 0-3 0,0 0 7 0,0 0-2 0,0 0 3 16,0 0 0-16,-8 8 4 0,8-8-5 16,-6 5 0-16,6-2 1 0,0-3-4 0,-5 4-5 0,5 1 5 15,-1-1 0-15,1 0 2 0,0 2 0 0,0-2 0 16,0 3 0-16,0-1-6 0,2 1 2 0,-2 2-2 16,2 1 0-16,0-2-2 0,-2 3-5 0,1 0 13 15,3 0 0-15,-4-2 0 0,0 2 1 16,0 1-2-16,0 1 0 0,0-5 3 0,3 5-1 0,-1-1 2 15,0-2-5-15,0 0 2 0,-2-1-2 0,1 1-1 16,2-2-2-16,0 3 3 0,-1-3-6 0,-2-1 3 16,1 0 0-16,2-2-1 0,-3 0-4 15,0-1 1-15,0 2 0 0,0-6 0 0,0 4 3 0,-3 0-4 16,3-4 3-16,-1 3-2 0,1-3-1 0,-9 5 1 16,9-5 0-16,-8 3 3 0,8-3-5 0,-12 2-4 15,9-2 3-15,-5 3-2 0,2 0 4 0,-3-2-2 16,0 4-4-16,-1-2 1 0,-3-1 3 0,4 2-3 15,-2 0 0-15,-2 0 2 0,3 0-2 0,-3-1 0 16,3 3-2-16,-3-2 1 0,-5 0 0 0,7 0 1 16,-9 3 0-16,5 0 2 0,-2-4 1 0,0 2-5 15,0 1 3-15,-1-1 2 0,0 1-5 0,-1 1 1 16,0-3 5-16,1 2-6 0,-4-2 1 0,4 3 1 16,-1-2 2-16,-2 1-2 0,-5 1 4 0,5-2-4 15,-4 4 0-15,-2-4 6 0,-1 4-4 0,1-2 2 16,7 1 4-16,-11-2 0 0,5 5 3 0,-2 1-2 15,0-6 2-15,0 3-2 0,-1-1 0 0,2 0 4 16,0 0-3-16,8-3 0 0,-7 1 1 0,6 1 2 16,-2-3 2-16,3 0 0 0,0-2-1 0,0 1-2 15,1-1 1-15,0 2-3 0,5-3-1 0,-1 0 5 16,0 0-6-16,0 0-3 0,1 1 2 0,-2-2 0 16,2 1-5-16,0 0 1 0,1 0-1 0,-1 1 1 15,0-2 3-15,1 2-3 0,0-2-3 0,-2 3 4 16,2-1-2-16,1-1 5 0,-2 0-4 0,0 0-3 15,3 2 3-15,-3-2-3 0,3 2 1 0,-3-3 1 16,1 0-2-16,1 0 0 0,2 0 0 0,-1 0 0 16,1 0-1-16,3-3 1 0,6 3 2 0,-13-1-2 15,6 0 3-15,2-1 1 0,5 2-7 0,-9-1 12 16,9 1-8-16,-4-2-2 0,4 2 1 0,-6-2 0 16,6 2 0-16,0 0-6 0,0 0 5 0,-11 0-3 0,11 0 1 15,-7 4 2-15,2-3-3 0,1 1 3 16,-1 0-7-16,0 1-5 0,5-3-3 0,-6 1-12 15,2 0-14-15,4-1-22 0,-5 3-24 0,5-3-16 16,0 0-27-16,0 0-24 0,0 0-24 0,0 0-193 0,15-12-402 16,-4 4 177-16</inkml:trace>
  <inkml:trace contextRef="#ctx0" brushRef="#br0" timeOffset="117414.87">10591 16068 124 0,'0'0'126'0,"-6"-1"-13"15,6 1-11-15,0 0-16 0,0 0-7 0,0 0-9 16,0 0 2-16,0 0-13 0,0 0 11 0,0 0-4 15,0 0 3-15,0 0-6 0,0 0 6 0,0 0-4 16,0 0 8-16,0 0 0 0,0 0 0 0,0 0-2 16,0 0 4-16,0 0-8 0,0 0-4 0,0 0-6 0,0 0 0 15,0 0-12-15,0 0-4 0,0 0 4 16,0 0 1-16,0 0-5 0,19 0-1 0,-10 1-2 16,-1 1-2-16,2 0-6 0,0 1 3 0,0-2-5 15,1 4-3-15,-1-1-1 0,1 2-2 0,0 0-1 16,1 1 1-16,0-1-6 0,0 0-3 0,-2 5 5 0,3 0-3 15,-3-1-4-15,1-4 0 0,-2 5 1 0,1-6-2 16,-2 6-1-16,2-4-1 0,-2-1 1 16,1 1-2-16,-3 0 0 0,3-2-2 0,-1 0-1 0,-2-1 2 15,-2-1-2-15,5 2-3 0,-5-2 1 0,-2-2-13 16,1 2-12-16,0 0-10 0,2-2-8 0,-5-1-10 16,5 1-20-16,-5-1-20 0,0 0-21 0,5 1-23 15,-5-1-14-15,0 0-29 0,0 0-98 0,0 0-298 16,0 0 132-16</inkml:trace>
  <inkml:trace contextRef="#ctx0" brushRef="#br0" timeOffset="117743.87">10824 16043 29 0,'0'0'123'16,"-5"-2"-3"-16,5 2-4 0,0 0-9 0,0 0-6 16,-4-3-7-16,4 3-8 0,0 0-5 0,0 0-7 15,0 0 0-15,0 0 7 0,0 0 0 0,-13 3-5 16,9 0 1-16,0-1-9 0,2 1-5 0,-3 1 0 16,-1 1-1-16,3-1-1 0,-6 2-3 0,5 3-7 0,-6 1 5 15,2-3-8-15,2 3-10 0,1 1-1 16,-3 1 1-16,3-3-5 0,0 0 2 0,1 0-7 15,0 2 1-15,0-2-6 0,2-1 0 0,-1-1 2 16,1 0-10-16,1 0 1 0,-1-2-6 0,4 2 4 0,-1-2-10 16,-1 0-15-16,0 0-28 0,0-1-20 0,2 0-32 15,-1 0-27-15,2-2-37 0,-3-2-137 16,0 0-314-16,7 0 139 0</inkml:trace>
  <inkml:trace contextRef="#ctx0" brushRef="#br0" timeOffset="118738.87">10968 16055 25 0,'0'0'116'0,"0"0"-3"0,0 0-6 16,3-2 0-16,-3 2-5 0,0 0-5 0,6-3-4 16,-6 3 0-16,0 0-5 0,0 0 4 0,0 0-13 15,0 0 1-15,0 0-4 0,0 0-2 0,0-5-1 16,0 5 4-16,0 0-10 0,0 0 1 0,0 0 0 0,0 0-4 15,0 0 0-15,0 0-7 0,0 0-4 0,0 0-4 16,0 0-1-16,0 0-8 0,0 0-3 16,0 0 1-16,0 0-9 0,0 0-2 0,0 0-4 0,0 0-1 15,0 0 2-15,0 0-5 0,0 0-2 0,0 0-2 16,0 0 1-16,4 10-4 0,-3-7-2 0,2 2 4 16,0-1-1-16,0 2 1 0,1-1 5 0,1 2-6 15,0-2 1-15,-1-2-1 0,1 2-2 0,3 1-1 16,-3 0 3-16,4 0-3 0,-4-1 0 0,0-3-2 15,2 3 0-15,-2-2 2 0,-1-3-2 0,2 5-1 16,-2-5 0-16,1 3-7 0,-1-2-13 0,0 2-25 16,-4-3-26-16,11-3-23 0,-7 1-26 0,1 0-24 15,2-3-37-15,-4 5-149 0,1-4-349 0,4-1 155 16</inkml:trace>
  <inkml:trace contextRef="#ctx0" brushRef="#br0" timeOffset="119183.88">11187 16015 137 0,'0'0'139'0,"0"0"-17"0,-6-3-11 0,6 3-10 16,0 0-7-16,0 0-10 0,0 0-5 0,0 0-5 15,-9 7 1-15,5-5-7 0,0 2-3 16,1 0-4-16,-3 0 4 0,1 1-4 0,-3 2-4 15,0 2 2-15,1-2 1 0,-3 2-9 0,1-3-3 0,-3 6-2 16,1-1-3-16,2-3-4 0,1 1-2 0,-1-1-9 16,0-1 1-16,4-2-4 0,1 2-3 0,-1-2-2 15,1-3 1-15,2 0-5 0,-2 0-3 16,4-2 2-16,-4 4-2 0,4-4-1 0,0 4-6 0,0-4-1 16,0 0-3-16,0 0-3 0,0 0 0 0,0 0 1 15,9-12-1-15,-4 10-1 0,0 2-2 0,-5 0 4 16,8-5 1-16,-7 2-7 0,6 1 2 0,-7 2 1 15,6 0 1-15,-6 0 5 0,6 5-5 0,-2-3 0 16,0 1 2-16,1-1 0 0,-2 2-1 0,1 3-2 16,-2-2 1-16,3 3 2 0,-1-1 5 0,0 1-5 15,0 1-3-15,0 1 3 0,1-3 1 0,-3 1-1 16,2-1 0-16,0 1 0 0,-2-1-6 0,0 0 1 16,-1-3 3-16,0 1 1 0,2 0 0 0,-2-2-2 15,0-1-2-15,-1-2 1 0,2 5 6 0,-2-5-13 16,0 0-32-16,2 3-26 0,-2-3-41 0,0 0-177 15,0 0-310-15,4-9 137 0</inkml:trace>
  <inkml:trace contextRef="#ctx0" brushRef="#br0" timeOffset="119775.87">11271 16058 52 0,'0'0'138'0,"0"0"-6"0,8-8-15 0,-4 6-10 16,1-1-12-16,0 2-7 0,0-5-14 0,3 4-1 16,1-1-14-16,-2-1-7 0,2 0 7 0,1 0-7 15,1 0-7-15,-5 2-17 0,2-1 8 16,1 3-7-16,-3-1-2 0,1 0-2 0,-1-1 4 16,-6 2-4-16,11 4-10 0,-7-1 23 0,-1-1-14 0,1 3 1 15,0-1-2-15,-1 1-4 0,0 2 6 0,1-1-7 16,-2 0 4-16,-1 2-5 0,2-3 2 0,-3 5 2 15,3-2-1-15,-3 3 1 0,2-1-3 0,-2-2 7 16,0 3-1-16,-2-1 17 0,-1-1-8 0,-1 1 1 16,4 1 2-16,-6-3 6 0,3 0-1 0,0-1-1 15,-1 2-6-15,1-2 1 0,0 1-2 0,-2-1-3 16,4-2-2-16,-3 1-3 0,4 1-5 0,-5-2-1 16,5 0 2-16,0 0-3 0,0 1-1 0,-1-4-3 15,1-2 0-15,0 6-3 0,0-2 4 0,0-4-1 16,0 5-1-16,0-5 5 0,1 3-2 0,-1-3 1 15,0 0-2-15,8 2-1 0,-2-2 1 0,-6 0-4 16,11-4-1-16,-5 3 2 0,4-1-4 0,-1-1 3 16,0-1-5-16,0 2-7 0,0-1-14 0,-3 0-9 15,2 0-9-15,2 2-7 0,-2-4-4 0,-3 3-10 16,3 0-11-16,-2 1-12 0,-1-2-15 0,0 0 0 16,2 1-21-16,-2-2-21 0,-1 1-14 0,-2 1-114 15,-1-3-282-15,1 0 125 0</inkml:trace>
  <inkml:trace contextRef="#ctx0" brushRef="#br0" timeOffset="120061.88">11270 16182 40 0,'0'0'196'0,"0"0"-8"15,-8 0-27-15,8 0-13 0,0 0-15 0,0 0-9 16,0 0-12-16,0 0-4 0,0 0 2 0,8-10 0 0,-3 8-3 16,0-1-6-16,-5 3-6 0,9-2-7 0,-5-1 4 15,5-1-7-15,-2-1-11 0,5 2-1 16,0 1-6-16,0-1-8 0,1-3-7 0,1 3-6 16,-2-2-2-16,1 3-10 0,4-3-4 0,-4 3-10 0,1 1-16 15,-1-1-22-15,1-2-17 0,-4 1-16 0,4-2-32 16,-5 3-13-16,3 1-31 0,-1-3-27 0,-4 2-170 15,-1-2-349-15,1 2 156 0</inkml:trace>
  <inkml:trace contextRef="#ctx0" brushRef="#br0" timeOffset="131486.87">13741 16289 98 0,'-1'-3'98'0,"1"3"-10"0,0 0-8 0,0 0-2 16,0 0-6-16,-3-5-15 0,3 5 5 0,0 0-9 15,0 0-4-15,3-5-5 0,-3 5-4 0,1-5 3 16,0 3 13-16,-1 2 8 0,0 0-1 0,0-7-7 16,0 7 0-16,0-6-7 0,0 6 5 0,0-4-2 15,0 4 4-15,0-7-6 0,0 7 0 0,-1-4 2 16,1 4-4-16,0-4-9 0,0 4-1 0,0 0-5 16,0-5-1-16,0 5-7 0,0 0 7 0,0 0-9 15,1-5-6-15,-1 5-6 0,0 0 6 0,0 0-1 16,0 0-3-16,3-2 1 0,-3 2-9 0,0 0 9 15,0 0-3-15,9 5 6 0,-5-1 3 0,0-1-1 16,3 1-2-16,0-1-3 0,-1 3 3 0,3-1-1 16,1 2 3-16,-2 2-3 0,2-1-1 0,3-1-5 15,1 2 1-15,-5-1 1 0,5 4-3 0,0 0 4 16,0-2-4-16,-2 3 0 0,2 0 1 0,-4 0-3 16,0-1-3-16,3 2 3 0,-4-1-5 0,-1-2 2 0,3 2-1 15,-3-3 2-15,-1 1-1 0,1-2 0 16,2 1-3-16,-3-2 1 0,0 3 4 0,-1-5-2 15,1-2-3-15,-4 3 2 0,0-2-1 0,4-1 0 16,-4-2-1-16,0 2-4 0,1-2-16 0,1 0-9 0,-5-2-22 16,4 1-24-16,-4-1-24 0,0 0-33 0,8-6-42 15,-8 6-102-15,1-6-297 0,-2 1 132 16</inkml:trace>
  <inkml:trace contextRef="#ctx0" brushRef="#br0" timeOffset="131983.87">14067 16220 33 0,'0'0'118'0,"0"-5"-10"16,0 5-9-16,0 0-20 0,5-4 3 0,-5 1-8 15,0 3-3-15,0 0 2 0,0 0 0 0,0 0-4 16,0 0 3-16,0 0-6 0,0 0-13 0,0 0 8 16,-1-5-11-16,1 5-1 0,0 0-2 0,-4-3-6 15,4 3-2-15,0 0-9 0,0 0-1 16,-9 0 0-16,9 0-10 0,-5 5-2 0,1-2 3 0,-1-2 2 15,0 3-5-15,0 0 6 0,-1 4 5 0,-1-3-3 16,-2 3-5-16,0 1-3 0,-4 1 5 0,-2 2 6 16,2 0 0-16,-8 5 0 0,0 0 1 0,6-3 1 15,-7 2-1-15,0 4 6 0,3-2 6 0,-2 1-7 16,1-3 6-16,5-1-2 0,1-3-1 0,0 1 1 16,0 2-1-16,2-2-8 0,1 0 2 0,2-4-3 15,0 0-1-15,3-1-1 0,-1 1-2 0,1 0-2 16,-2-1-3-16,2-2-1 0,1-1-7 0,1 1 6 15,1-3-5-15,-2 0-3 0,4 0 0 0,-2 1 0 16,-2-1-8-16,5-3-14 0,-1 5-15 0,1-5-16 16,0 0-22-16,5 4-23 0,-5-4-38 0,0 0-29 15,14-4-164-15,-9 1-345 0,4 0 152 0</inkml:trace>
  <inkml:trace contextRef="#ctx0" brushRef="#br0" timeOffset="132428.88">14104 16283 136 0,'0'0'148'16,"-5"-2"-15"-16,5 2-13 0,-1-4-14 0,1 4-10 15,0 0-8-15,0 0-9 0,0 0-4 0,9-5-6 16,-9 5 4-16,6 0-10 0,-6 0-5 0,8 0 7 15,-8 0-4-15,9 0-6 0,-9 0 4 0,10 0 2 0,-4 2-2 16,0 0-5-16,0 1-1 0,4-1-2 16,-4 3-3-16,0-2-3 0,1 6-5 0,0-7-7 15,2 5 6-15,-2 1-6 0,2-4-3 0,0 4-5 16,0-3 0-16,-2 2-2 0,-2-2-4 0,6 1-4 0,-6 2 4 16,4-1-8-16,0-4-5 0,0 1-13 0,-1-1-20 15,-2-2-20-15,-2 3-25 0,5-1-22 16,-5-2-30-16,-2 0-24 0,-2-1-128 0,8 0-299 15,-8 0 132-15</inkml:trace>
  <inkml:trace contextRef="#ctx0" brushRef="#br0" timeOffset="132920.87">14490 16228 56 0,'-5'2'146'0,"5"-2"-13"0,-9 4-16 15,6-3-7-15,0 1-15 0,-4 2-7 0,4-1-9 16,-3 1-2-16,1 2-4 0,-1-3 2 0,-1 5-1 16,-1-1-10-16,-4 2 2 0,-2 0 1 0,2 1-11 15,-2 2 0-15,2-5-3 0,-1 3-7 0,-2 2 0 16,4-4-10-16,-3-1 6 0,4 0-11 0,1 0-3 15,1 0-2-15,-2 0-6 0,5-4 0 0,1 0 2 16,-1 0-6-16,1 1-1 0,-1-2 3 0,5-2-5 16,0 0-3-16,0 0-6 0,0 0-2 0,9 3-5 15,-9-3 2-15,9-1-5 0,-9 1-1 0,10-2-1 16,-1 0 5-16,-9 2-7 0,9-2 4 0,-5 2 3 16,-4 0-5-16,0 0 6 0,9 2 0 0,-8 1 0 15,-1-3-3-15,5 5 6 0,-5-1-6 0,0-1-3 16,0 4 7-16,0 0 2 0,0 0-4 0,0-1 13 15,0 4-12-15,0-1 7 0,-1 2-4 0,1-1 1 16,0-1-2-16,-4 2 1 0,4-2 6 0,0 1-5 16,0 1 0-16,0-2-1 0,4 2 0 0,-4-5 0 15,1 3-1-15,-1-3-3 0,-1 0 2 0,2 1 1 16,-1-1-5-16,0-1 1 0,0 0 8 0,0 1-4 16,-1 0 1-16,2-1 10 0,-1-1-11 0,0 0-4 15,0 1-20-15,0-2-27 0,0-3-37 0,3 5-35 16,-3-5-135-16,0 0-278 0,6 0 123 0</inkml:trace>
  <inkml:trace contextRef="#ctx0" brushRef="#br0" timeOffset="133480.87">14614 16316 129 0,'5'-4'126'16,"-1"2"-7"-16,1-5-8 0,2 4-14 0,2 1-12 15,-1-1 0-15,3-2-8 0,-2 1-11 0,1 1-1 16,1 1-10-16,-3 2-1 0,-1-4-12 0,1 3 2 0,-3-1-3 16,3 2-1-16,-4 3 0 0,5 1 2 0,-7-4-2 15,2 5-12-15,0-1 7 0,-4 1 1 16,4 2 1-16,-4 2-8 0,1 0-1 0,-2 3 5 16,0 0-7-16,-2-1-1 0,2 1-1 0,-6 4-3 0,5 0-6 15,-6-6-1-15,3 7 2 0,-3 0 1 16,3-2 2-16,0-3-1 0,0 1 5 0,0-2 1 15,1 0-6-15,-1 0 4 0,2-2 7 0,0 1-5 0,1-5 4 16,2 6-4-16,-4-3-5 0,4-1 2 0,-1-2 4 16,2 0-6-16,-1 0-1 0,4 0 1 0,-4 0 3 15,4-1 1-15,0 0-2 0,-3 0 2 0,4 0-8 16,3-3-1-16,-2 2 6 0,2 1-6 0,1-4-6 16,4 0 6-16,-3 0-4 0,3 0 0 0,0 0-1 15,-2-3-1-15,2 3 0 0,0-2-2 0,-2-2 3 16,3 1-4-16,-2 2-2 0,0-2 1 0,-1 2-2 15,-4-2-4-15,2 3-4 0,-2-2-23 0,0 0-6 16,-1 1-12-16,0 1-12 0,-6 0-14 0,7 0-7 16,-7 0-11-16,8-2-12 0,-8 2-32 0,4-4-145 15,-4 4-304-15,-4-5 135 0</inkml:trace>
  <inkml:trace contextRef="#ctx0" brushRef="#br0" timeOffset="133782.87">14541 16465 83 0,'0'-7'173'0,"0"2"-18"0,4 1-9 15,3-1-9-15,0 1-13 0,5-3-10 0,-1 5-13 16,7-5-3-16,1 2-12 0,-1-2-5 0,4 2-12 15,-1 2-1-15,0-1-7 0,2-1-11 0,-4 3-2 16,-1-1 2-16,1 1-7 0,-6 2-7 0,1-1-5 16,0 1-2-16,0 0-4 0,-2 0-3 0,-1 0-3 15,2 0 1-15,-2 1-15 0,2-1-3 0,-6-1-14 16,2 1-8-16,-3 0-11 0,4 0-17 0,-5 0-17 16,4 0-13-16,-5 0-16 0,5 0-10 0,-9 0-25 15,9-3-88-15,-9 3-233 0,5-2 104 0</inkml:trace>
  <inkml:trace contextRef="#ctx0" brushRef="#br0" timeOffset="134877.87">15683 16327 163 0,'-11'0'169'0,"11"0"-9"0,-5-2-11 0,5 2-12 0,0 0-14 15,0 0-11-15,-5-4-10 0,5 4-16 16,0 0-2-16,-3-2-6 0,3 2-3 0,0 0-1 16,0 0-2-16,0 0 8 0,0 0 2 0,0 0 2 15,-5-3 4-15,5 3 1 0,0 0-4 0,0 0 0 16,0 0-7-16,0 0-11 0,0 0-5 0,0 0-1 0,0 0-9 15,0 0-7-15,16 0 0 0,-9-1-6 0,6-2-5 16,0 3 0-16,2 0-6 0,3 0-2 16,1-1-6-16,0 2-21 0,-2-1-19 0,-2 0-24 15,2 3-35-15,-3-1-28 0,-4 0-23 0,3-1-23 0,0 4-29 16,-4-1-160-16,-5-1-371 0,-2-1 164 0</inkml:trace>
  <inkml:trace contextRef="#ctx0" brushRef="#br0" timeOffset="135058.87">15682 16505 8 0,'-5'3'146'0,"3"0"-5"0,2-3 3 0,-2 2 5 15,2-2-6-15,0 0-2 0,0 0-4 16,8 4-5-16,-8-4-3 0,10 0-7 0,-3 0-8 0,3-1-9 16,3 0-5-16,0 1-12 0,0-2-9 0,2 1-6 15,2 1-10-15,0-1-11 0,2 1-32 16,-6 2-40-16,1 1-42 0,4-2-59 0,-4 2-194 0,-2-3-339 15,-1 3 150-15</inkml:trace>
  <inkml:trace contextRef="#ctx0" brushRef="#br0" timeOffset="136129.87">16339 16102 95 0,'0'0'102'0,"0"0"-3"16,0 0 7-16,3-3-4 0,-3 3 2 0,2-4 3 0,-2 4-3 15,0-3-3-15,0 3-6 0,0 0 2 0,0 0-4 16,0-7-6-16,0 7-3 0,0 0-4 0,0 0-8 16,-1-4-5-16,1 4-10 0,0 0-5 0,0 0-6 15,0 0-6-15,0 0-1 0,0 0-2 0,0 0-8 16,0 0-2-16,0 0-4 0,6 13 1 0,-6-8-3 16,2 2-1-16,0 3 2 0,-2 1 3 0,3-2 3 15,-3 3 1-15,0-2-1 0,-2 1-3 0,1-1 0 16,1 2-2-16,0-3-4 0,0 2-9 0,1-2 1 15,-1-2-3-15,4 3 2 0,0-5-1 0,-1 3 1 16,1-3 1-16,6 0 0 0,1 1-3 0,-2-1-3 16,5-2 2-16,4 0 1 0,0 1-2 0,0 1-2 15,1-2-1-15,0-1 1 0,-3 5-4 0,-4-5-4 16,-3 3 5-16,2 1 0 0,-3-2-4 0,-1 0 5 16,-3 2-2-16,-2 0 0 0,-3 0-1 0,0 1-1 15,-5-1 0-15,3 2 1 0,-6 1-1 0,0-1 4 16,0 0 1-16,-2-1-2 0,0 2 10 0,-3-2 4 15,-1 2 1-15,-3-2 7 0,6-1 2 0,-2 2-5 0,0-4-2 16,4 4-1-16,2-6 0 0,-2 0-8 16,4 1 8-16,1-2-3 0,-1 1-3 0,3 0-9 15,3-2-18-15,-7 2-25 0,7-2-29 0,0 0-41 16,0 0-30-16,-5-7-32 0,5 7-164 0,2-10-363 0,-1 5 161 16</inkml:trace>
  <inkml:trace contextRef="#ctx0" brushRef="#br0" timeOffset="136665.87">16431 16175 5 0,'12'-8'130'0,"3"-1"-9"16,-1 1-16-16,-1 2-5 0,2-5-15 15,-2 9-7-15,-1-5-7 0,4-1-3 0,-4 8-14 16,0-4-1-16,-1 4-3 0,1-3-5 0,0 1-8 16,-3 2-12-16,0 3 6 0,2-1-7 0,-2 2-8 15,0 3-7-15,0 1-1 0,-3-3 3 0,2 4-17 0,0-2 1 16,-2 6-10-16,2-6-6 0,-2 0 5 0,1 3-7 16,-2-1 0-16,2 1 9 0,-3-2-4 0,-1-1 0 15,-2 0 1-15,2 0 1 0,-2-2 0 16,-1 1 11-16,0 0 6 0,0-3 10 0,-1 2 2 0,-2-1 6 15,2 2 6-15,-2-1-2 0,1-1 2 0,0 1 6 16,1 0 3-16,0 2-6 0,2-2 0 0,-1 2 1 16,1-2-2-16,1-1-1 0,0 4-6 0,2-2-1 15,0-2 5-15,1 4-8 0,0-2 6 0,0-2-8 16,2 0 0-16,-4 2 3 0,4-4-8 0,-2 1-4 16,0-1 10-16,1-1 12 0,-2 1-4 0,-4-2-2 15,11-5 2-15,-6 5 5 0,-1-4-3 16,2-1 2-16,-1 0-5 0,-3 0-2 0,1-2 4 0,2-3 5 15,-4 5-9-15,-1-4-1 0,2 4 2 0,-1-7 0 16,-4 4-5-16,2-1 2 0,0 2-3 0,-3-6-3 16,-1 4 10-16,0 4 0 0,-3-3 2 0,4 4-2 15,-2-1 2-15,-1 2-2 0,1-2 0 0,-1 3-4 16,-2 0-3-16,1 1 0 0,0 1 4 0,8 0-19 16,-11 3-12-16,3-2-21 0,4 3-28 0,4-4-25 15,-4 5-22-15,3-2-23 0,2 2-139 0,-1-5-291 16,3 7 130-16</inkml:trace>
  <inkml:trace contextRef="#ctx0" brushRef="#br0" timeOffset="137048.87">16972 16205 2 0,'0'0'140'0,"-2"11"13"0,2-7-4 0,-1 3-8 16,1 1-8-16,-1-1-6 0,1 3-9 0,0-2-5 16,0-2-8-16,1 7-5 0,0-6-15 0,2 2-4 15,0-2-11-15,0 2-2 0,0-4-5 0,2-1-9 16,0 3 1-16,1-5-8 0,6 1-3 0,-1 1-4 16,1-4-6-16,1 0-2 0,0-2-3 0,-1 0-5 15,2-3 1-15,-1 0-5 0,1 2-3 0,-5-1 0 16,0-4-3-16,1 1 2 0,-1 2-3 0,-5-2 0 15,3 2-7-15,-5-1 6 0,1 1 1 0,-3-2 7 16,2 2 1-16,-2 0 0 0,-5 1 2 0,4 0 1 16,-3 0-2-16,-1 2 2 0,-7-4-1 0,5 5-6 15,-1-1 2-15,-1-3-2 0,-4 5-3 0,3-1-1 16,-2 0 3-16,1 1-5 0,0 0-3 0,3 0-2 16,-1 0-12-16,4 0-23 0,-2-2-18 0,7 2-18 15,-6 5-28-15,6-5-26 0,-3 5-40 0,3-5-167 16,0 0-353-16,11 4 156 0</inkml:trace>
  <inkml:trace contextRef="#ctx0" brushRef="#br0" timeOffset="140448.87">15225 16978 16 0,'1'-5'98'0,"-1"5"0"0,4-3-6 0,-4 3-5 16,0 0-9-16,1-4 4 0,-1 4-3 0,0 0 0 16,0 0-3-16,0 0-1 0,0 0 3 0,0 0 0 15,0 0-5-15,0 0-1 0,0 0 1 0,0 0-4 16,-9-3-4-16,9 3-3 0,0 0-3 0,0 0-8 16,0 0-1-16,-11 4-7 0,11-4-1 0,-5 1-3 15,5-1-12-15,-4 2 4 0,4-2-6 0,-4 5-1 16,3-1-3-16,1-4-1 0,-3 8 3 0,1-3 1 15,-1 2-2-15,3-2 2 0,-1 2-1 0,-2-2 2 16,2 1 2-16,0 5-1 0,-2-5-2 0,-1 0 2 16,8 0 1-16,-5 1 2 0,-3 0-3 0,4 0 2 15,0-2-3-15,1 3-4 0,-1-3 3 0,3 0-1 16,1 3 5-16,-2-5-1 0,7 3 4 0,0 2 12 16,3-4-5-16,-1-1 0 0,2 3-9 0,5-1 0 15,-2 1-3-15,4-1-3 0,-2 0-3 0,-6 0-2 16,6-1 1-16,-8-1-6 0,3 2-1 0,-4 0 2 15,0-1-6-15,-4-1 1 0,3 0 2 0,-3 2-3 16,-1-1-2-16,-3-1 2 0,3 2 2 0,-4-1-6 16,-4 1-1-16,3 0 2 0,-4-2-1 0,-2 1 1 15,-2 1-2-15,3 2 2 0,-7-3-4 0,2 2 4 16,-1 2-5-16,3-1 3 0,-6 2-3 0,2-4 1 16,0 5 0-16,-3-1-3 0,-1-1 5 0,4-1-3 15,-1 1-12-15,3-2-5 0,1 0-18 0,-1-2-16 16,6-1-12-16,-1-1-16 0,1-1-28 0,5-1-36 15,-8-3-23-15,8 3-16 0,-1-7-9 0,1-1-105 16,0-1-319-16,1-7 141 0</inkml:trace>
  <inkml:trace contextRef="#ctx0" brushRef="#br0" timeOffset="140891.87">15189 17048 44 0,'5'-3'127'0,"0"-2"1"0,6 3-1 0,-2-3-5 16,1 1-3-16,0-3-9 0,-1 4-8 0,0 0-4 16,1 3-11-16,0-2-5 0,2 1-4 0,-5 1-8 15,0 1-7-15,3 1-6 0,0-2 0 0,-5 2-5 16,3-1-2-16,2 4-8 0,-3 0-5 0,-1-1 0 0,0-1-4 16,1 2-7-16,-1-1 1 0,-1 2-6 0,-1-1-1 15,0 1 2-15,0 1-3 0,0-2-3 16,-2 7 9-16,2-4 7 0,0 2-6 0,-3-2 0 15,2 3-2-15,-2-1 2 0,-1 2 0 0,1-3-4 16,-1 1 0-16,4-1 0 0,-1 1-3 0,2-2-1 0,1 1 2 16,2-1-3-16,-2 1-1 0,-1-4 0 0,4 0-4 15,1 0-17-15,-1-1 1 0,2-3 3 16,0-1-2-16,1 0 4 0,-1-3-4 0,1-2 2 16,-1 3 2-16,-1-5-4 0,-1-1 4 0,-1 1-2 0,-3-1 1 15,4-1-1-15,-7 1 1 0,-2-4 5 16,3 2-1-16,-6 1-5 0,2 0 8 0,-5 1-3 15,2-4-2-15,-1 3 13 0,-1 1-6 0,-1-1 0 0,-3 2 11 16,2 1 6-16,3 2 1 0,-4 1-9 16,0-1-2-16,2 3 2 0,0 1-5 0,1 0 0 0,6 0-3 15,-10 0-6-15,6 3-5 0,1-1-23 0,1 3-32 16,0-1-36-16,2-4-26 0,2 7-32 0,-1-3-24 16,0-2-131-16,2 3-330 0,2-3 146 0</inkml:trace>
  <inkml:trace contextRef="#ctx0" brushRef="#br0" timeOffset="141244.87">15722 17041 52 0,'-1'7'121'0,"-1"-2"-5"15,0 4-3-15,-2 3 2 0,-1-1 3 0,1-2-8 0,0 3-2 16,-1 2 14-16,1 0-13 0,2-2-1 15,-1 1-8-15,2-3-12 0,-1 2-9 0,2 0-7 0,0-3-4 16,2 1-3-16,3 0-3 0,0-3-6 16,2 1-3-16,-1-1-8 0,1-6 0 0,2 6-6 15,-1-5-6-15,2 0 1 0,3-2-5 0,-3 0-7 0,3-2 4 16,-4-3-6-16,0 4-1 0,1-3-2 0,-5 0 0 16,2 1-1-16,-2-5-3 0,-1 6-2 0,2-3-1 15,-5 0-3-15,2 0 1 0,-6-1-1 16,3 0 1-16,-2 1 2 0,-3-2-4 0,-2 2 0 15,2-4-3-15,-3 4 2 0,2 0 0 0,-3-1-4 0,0 0 2 16,0 3-3-16,-1-1 8 0,1 1-7 0,0 1 5 16,-2 2-14-16,4 0-28 0,2-2-22 0,5 2-37 15,-9 2-31-15,9-2-31 0,-2 2-150 16,2-2-330-16,0 0 146 0</inkml:trace>
  <inkml:trace contextRef="#ctx0" brushRef="#br0" timeOffset="141719.87">16217 17041 39 0,'0'0'164'0,"-4"-5"-1"0,4 5-18 16,-3-3-15-16,3 3-16 0,0 0-8 0,-4 0-5 15,4 0-15-15,0 0-17 0,-8 5 3 0,4 0-13 16,1 0 10-16,-1 4-7 0,-2-1-3 0,1 1 3 15,-7 7-3-15,6 0 10 0,-5-4 5 0,2 5 3 0,-2-1-9 16,-3 6 4-16,-3 0 6 0,2 1-6 16,0 0-2-16,3-6-2 0,-2 4-1 0,1 2-8 15,3-6-7-15,1 0 2 0,-5 4-7 0,5-4-4 16,4 3-2-16,-10 1-5 0,8-6-3 0,-1 4-2 0,-2-4 3 16,3 0-8-16,-1 1-3 0,-3 1-4 0,2-2-4 15,0-2 3-15,-4 3-1 0,7-7-4 16,-1 1-1-16,2-2-3 0,-1-1-4 0,2-3-10 15,0 1-22-15,0-2-19 0,4-1-26 0,-5 2-25 16,5-4-19-16,0 4-12 0,0-4-24 0,0 0-21 0,12 1-12 16,-12-1-125-16,6 0-337 0,-6 0 149 0</inkml:trace>
  <inkml:trace contextRef="#ctx0" brushRef="#br0" timeOffset="142675.88">16324 17488 88 0,'4'-4'132'0,"-2"1"-8"0,2 0-4 16,-1-3-8-16,-1 1-7 0,-1 1-2 0,1-1-1 16,-2-1-11-16,1 0 1 0,-1 1-8 0,-1 1-6 15,-2-4-8-15,2 3 1 0,-2-3-7 0,-1 0-14 16,1 3 7-16,-1-4-6 0,-5 0-2 0,3 3 0 16,-1-3-4-16,-2 2-7 0,4 0-6 0,-4-1 3 15,4 3-6-15,-3-2-2 0,-1 2 1 0,3 2-3 16,-3-3-8-16,4 3 0 0,-2 0 2 0,1 3 0 15,-3-2-10-15,1 1-3 0,1 4 5 0,-2-3-5 0,1 3 0 16,-1 1 2-16,-1 1-4 0,0 1 1 16,-4 3-3-16,-2-1 2 0,10-1-2 0,-2 2 4 15,1-2 3-15,4 1-7 0,-1 1-1 0,3-1-1 16,4 1 8-16,-3 3-6 0,4-5-1 0,3 3 2 16,1-5-2-16,2 2 3 0,7 1-2 0,-6-2-2 0,6 0-1 15,-1 0 2-15,2 0-6 0,-5-1-6 16,1-1-4-16,-4 3-5 0,4-2 4 0,-5 0 5 15,3 3-3-15,-3-3 2 0,-3 2-3 0,-1 0 5 16,-1-2 1-16,0 0 3 0,-1 3-2 0,-1-2 5 16,-1 2-3-16,1-1 3 0,-2-1-2 0,-2 1 3 0,1-2-4 15,-3 0 6-15,2 3-2 0,-2-4-2 16,-1 1 4-16,-2-1-4 0,1 2 2 0,-3-3 3 16,1 2 1-16,-1-3-6 0,-1 1 3 0,0-3-2 15,-3 2 7-15,4-2-2 0,0-2-5 0,-3 2 5 16,1 0 3-16,-2-5 1 0,3 3-2 0,0-3-1 15,4-2 1-15,-2 3 0 0,0-3 3 0,3 0 1 16,1 2-6-16,0-2 5 0,2-1-5 0,2-1 0 16,1 1 1-16,3-1-3 0,1 0 7 0,3-1-6 15,2 0-6-15,7 1-6 0,-1-3-11 0,2 2-6 16,1 0-4-16,8-4-7 0,-8 8-12 0,-1-5 1 16,0 5-10-16,1 1 6 0,0-1-2 0,-1 4 7 0,-6-3 0 15,-1 2 8-15,1 3 0 0,-2-1 7 16,-3 0 9-16,-2 1-5 0,-5 0 0 0,11 2 11 15,-6 0 8-15,-5-2 4 0,4 6 2 0,-4-4-4 16,0 3 9-16,0-1 3 0,1 1 3 0,-2 0-2 16,2 0 5-16,-1 2 6 0,0-1 17 0,2 3 5 0,-2-2-4 15,-2 3 1-15,2-1 3 0,-1-1 5 16,1 1-2-16,0 1 3 0,0 0-2 0,1-3-10 16,-1-2 2-16,2 2-7 0,0 3 5 0,2-6-9 15,-3 1 3-15,4 0-3 0,0-1-1 0,-1-3 1 16,1 1-4-16,2-2 3 0,-2 1-7 0,-5-1-5 15,15-3 2-15,-6 1 0 0,0-5-3 0,-4 1-4 0,3 2 3 16,-4-4 0-16,1-1 2 0,-1 1-7 16,-2 0 4-16,1-2 0 0,-2 4-4 0,-2-3 2 15,1 1-4-15,-4 1 5 0,0 0-1 0,-1 0-6 16,2 2 3-16,0-1-1 0,-1 2 0 0,-1-1 0 16,1 3-13-16,-1-1-6 0,1 0-19 0,0 1 2 0,4 2-36 15,0 0-2-15,0 0-24 0,0 0-29 16,0 0-16-16,0 0-88 0,0 0-248 0,0 0 110 15</inkml:trace>
  <inkml:trace contextRef="#ctx0" brushRef="#br0" timeOffset="143057.87">16647 17463 101 0,'-4'3'137'16,"3"0"-10"-16,-3 2-6 0,2 1-6 0,-1 0 1 16,0-2-5-16,2 4-2 0,-3-3-7 0,2 4 2 15,-2-3-10-15,3 0-3 0,0 2 0 0,-1 0-6 16,0 3-10-16,2-4-4 0,0 1-12 0,0 1 1 16,0-2-13-16,4 2 2 0,-2-4-5 0,4 1-5 15,-2 0-4-15,1-3-2 0,3-1-3 0,-2 1-4 16,7-6 1-16,-3 3-7 0,3-4 0 0,0-1-3 15,0 0-8-15,-2 0 7 0,1-2-1 0,-1-1-7 16,-1 2-1-16,-1-5-1 0,-1 5 4 0,-2-6-5 16,-1 4 3-16,-3-1-2 0,-2 0-3 0,-2-1 3 15,1 2-3-15,0 0 2 0,-3 0 0 0,-2 0-1 16,1 1-1-16,-2 1-5 0,0-1 4 0,-1 3-5 16,-2-2 4-16,1 2 3 0,1 2-6 0,-1-1-7 15,0 3-14-15,-1 0-21 0,1 0-10 0,0 0-28 16,4 3-9-16,-3-2-26 0,3 2-38 0,0-2-129 15,0 3-306-15,-1-4 135 0</inkml:trace>
  <inkml:trace contextRef="#ctx0" brushRef="#br0" timeOffset="144252.87">16302 17587 69 0,'0'0'80'15,"0"0"2"-15,0 0-7 0,0-5 3 0,0 5-5 16,0 0-4-16,0 0-10 0,0 0-5 0,0 0-2 16,0 0 0-16,0 0-11 0,0 0 0 0,0 0-10 0,0 0 5 15,5-3-8-15,-5 3 8 0,0 0-3 16,0 0 6-16,0 0 23 0,0 0 1 0,0 0-9 16,0 0 6-16,0 0-5 0,0 0-1 0,0 0-1 15,0 0-9-15,0 0-1 0,0 0-5 0,4-2-1 16,-4 2-1-16,4-2-6 0,-4 2-1 0,9 0-3 0,-9 0-7 15,9-1 2-15,-3 1-2 0,-6 0-3 16,12 0 10-16,-5 0-10 0,1 0 0 0,2 0-3 16,4-1-6-16,-2 1 3 0,6-3-1 0,-3 1-3 15,-1 0 1-15,4-1 0 0,1 1 1 0,-1-1 0 16,0 1 0-16,4-1-5 0,0 1-2 0,-1-3 5 0,-1 3-11 16,2-2 12-16,1 1-1 0,-5 2-1 0,4 0-7 15,-4-3 6-15,0 2-2 0,-7 0-7 16,4 2 6-16,-3-3-2 0,-5 2 2 0,1 1 3 15,-3 1-3-15,-5-1 5 0,11-1-6 0,-11 1 5 16,7 0 2-16,-7 0-5 0,7-1 0 0,-7 1-3 0,0 0-1 16,0 0 0-16,6 1-15 0,-6-1-7 0,0 0-20 15,0 0-14-15,0 0-10 0,8 0-33 16,-8 0-21-16,0 0-135 0,0 0-278 0,-3-6 123 16</inkml:trace>
  <inkml:trace contextRef="#ctx0" brushRef="#br0" timeOffset="145327.87">15580 17120 70 0,'0'0'89'0,"0"0"-9"0,0 0 1 0,0 0-21 0,0 0-4 15,0 0-9-15,0 0 2 0,0 0-4 0,-14 5-4 16,14-5-8-16,0 0-3 0,0 0 3 0,-4 2 0 16,4-2 4-16,-2 6 5 0,0-4 16 0,2-2-2 15,-5 2 2-15,5-2 8 0,-4 4 4 0,4-4 6 16,-5 3-1-16,1-1-9 0,1 1-3 0,-1-3-4 15,0 3-7-15,4-3-10 0,-10 2-3 0,7 0 0 16,3-2-9-16,-6 5 1 0,2-4-2 0,4-1-5 16,-4 4-1-16,1-2-1 0,3-2-8 0,0 4 2 15,0 0 4-15,0-4-3 0,0 0 5 0,2 5-2 16,0-3-2-16,-2-2 7 0,5 5 10 0,-1-3 5 16,0-1-1-16,1 3-9 0,2-1-4 0,-2-3 3 15,1 2-5-15,-2 1-3 0,1-1-3 0,2 1 0 16,0 0-4-16,-2-2 1 0,3 2-3 0,-3 1-19 15,0-3 3-15,4 2 1 0,-4 1-4 0,-1-2 8 16,1-2-8-16,3 3 8 0,-2 1-3 0,3-3 2 16,3 2 3-16,0-2-4 0,0 2 1 0,3-3-3 15,3 0 2-15,1 1-2 0,2-1 2 0,-1 3-1 16,2-2 3-16,-3 2-2 0,-1-2 3 0,4 0-9 16,-12-1 7-16,7 2-3 0,-10-2 5 0,1 0-2 15,-2 2-6-15,2 1-1 0,-2-3-4 0,-3 1-4 16,0 3-5-16,-3-4-19 0,5 4-5 0,-5-1-17 15,0-3-17-15,-2 4-29 0,2 1-20 0,0-5-31 16,-2 5-103-16,2-5-282 0,0 0 125 0</inkml:trace>
  <inkml:trace contextRef="#ctx0" brushRef="#br0" timeOffset="148270.87">18344 16855 57 0,'0'0'103'0,"-1"-3"0"16,1 3-20-16,0 0 10 0,0 0-18 0,0 0-2 16,0 0-5-16,0 0-5 0,0 0 1 0,0 0 3 15,0 0 4-15,-3-3 2 0,3 3 5 0,0 0 0 16,0 0-8-16,0 0 0 0,0 0 1 0,0 0-5 15,-2-5 1-15,2 5-9 0,0 0-7 0,0 0-8 16,0 0 1-16,0 0-10 0,-3-4-4 0,3 4-1 16,0 0-3-16,0 0-2 0,0 0-5 0,0 0-8 0,0 0 14 15,0 0-12-15,0 0 3 0,0 0-4 16,-5-2 0-16,5 2 0 0,-4-1-4 0,4 1-1 16,0 0-1-16,-9-3 5 0,7 1-2 0,2 2-3 15,-5-3 5-15,1 1-5 0,1-1 2 0,3 3-5 0,-5-4-2 16,2 0 2-16,0 1-6 0,-1 1 8 0,4 2-6 15,-9-5 8-15,5 5-2 0,4 0-7 0,-8 0 6 16,8 0-1-16,-7 0-3 0,7 0 0 16,-12 0-1-16,12 0 5 0,-11 5-1 0,4-5-4 0,1 1-1 15,1 2 3-15,-3-2-1 0,3 1-1 0,-4 0 5 16,1 1-2-16,2 1-4 0,-2-2-6 0,0-1 12 16,1 3 1-16,1-1-4 0,-1 0 3 0,-1 2 0 15,2-1-1-15,0 1-3 0,1-2 4 0,0 4 1 16,-1-2 0-16,0 3-4 0,1 1 4 0,0-1 9 15,1-1-4-15,-1 0 5 0,0 4 2 0,-1-3 1 16,2 1 0-16,0-1 1 0,-1 4-1 0,1-5 11 16,0 3 3-16,0-1-5 0,3-1-2 0,-2 1-3 15,6 1 1-15,-6-3-1 0,6 3 2 0,-2-3 10 16,-1 0-4-16,3-2 1 0,-1 7-7 0,3-4-3 16,-1 0 0-16,0-2-3 0,3 5-1 0,-1-5-2 15,0 4 1-15,2-5 0 0,0 2-4 0,3-1-1 16,-1 0 0-16,-1 1-5 0,0-4 1 0,0 1 0 15,1 1-1-15,3-2 1 0,-4-3-3 0,1 2-1 16,-1-1-4-16,-1-1 8 0,-2-1-7 0,2-1 0 16,1-1-2-16,-3 3-2 0,-2-4 1 0,4 1 0 15,-4-1-1-15,1 1 0 0,-2-2 2 0,1 0 3 16,-2 3-8-16,0-4 5 0,1 4 2 0,-3 2-4 16,0-7 1-16,0 7 0 0,0-5 1 0,0 5-1 0,-3-4 1 15,3 4 3-15,-2-4-6 0,2 4 4 16,-6-1-1-16,6 1 1 0,0 0-2 0,-13 0 2 15,6 0 1-15,2 2 3 0,5-2 5 0,-14 3 10 16,9-2-1-16,-3 2-2 0,-1 0-2 0,-1 2 1 0,2-1-4 16,3-1-2-16,-3-1-1 0,2 3 4 0,-1 2-3 15,0-2-3-15,-1 0-2 0,2 4-19 16,2-2-29-16,-1 1-24 0,1-3-26 0,2 4-35 16,0-3-43-16,1-1-47 0,0 2-127 0,-2 0-375 0,3-4 166 15</inkml:trace>
  <inkml:trace contextRef="#ctx0" brushRef="#br0" timeOffset="161014.87">18442 17141 52 0,'0'0'63'0,"0"0"9"16,0 0-3-16,0 0 11 0,0 0 0 0,13-7 2 15,-13 7-3-15,0 0-2 0,0 0 9 0,0 0-6 16,0 0-2-16,0 0 0 0,0 0-2 0,-2-5-12 16,2 5-10-16,0 0-4 0,0 0-5 0,0 0-5 15,0 0-10-15,0 0-9 0,0 0-7 0,0 0-2 16,5-4-4-16,-5 4 1 0,0 0-6 0,0 0 5 16,0 0-2-16,0 0-2 0,0 0-3 0,0 0 5 15,0 0 7-15,0 0-1 0,0 0 6 0,0 0-5 16,0 0 0-16,0 0 5 0,0 0-4 0,0 0 0 15,0 0-2-15,0 0-4 0,0 0 4 0,0 0 0 16,0 0-1-16,0 0-3 0,0 0-3 0,8 0-2 16,-8 0 1-16,0 0 2 0,0 0 0 0,0 0-2 15,0 0-2-15,0 0 4 0,0 0-2 0,0 0 9 16,0 0-3-16,0 0-3 0,0 0 0 0,0 0 3 16,0 0-1-16,0 0 1 0,0 0-1 0,0 0-1 15,0 0-5-15,0 0 2 0,1-2 1 0,-1 2-1 16,0 0 4-16,0 0-5 0,0 0 7 0,0 0-9 15,0 0 1-15,0 0 3 0,0 0-7 0,0 0-4 16,0 0 2-16,0 0 6 0,0 0-8 0,1 9 7 16,2-6-3-16,-3-3 5 0,-3 5-2 0,3-5-4 15,0 6 5-15,-1-3-1 0,1-3-5 0,-1 3 3 16,1-3-1-16,0 0 3 0,0 0 1 0,0 7 2 16,0-7 7-16,0 0 7 0,0 0 0 0,0 0 2 15,0 0 4-15,0 0 5 0,0 0 2 0,0 0-4 16,0 0 0-16,0 0-5 0,0 0-1 0,-7-10-2 0,7 10-1 15,0-7-2-15,0 7-1 0,0-4 0 0,0 4-6 16,0 0 0-16,0 0 5 0,0-4-6 16,0 4-2-16,0 0-2 0,0 0 2 0,0 0-2 15,0 0-3-15,0 0 1 0,0 0 2 0,0 0-2 16,0 0-2-16,15 7 1 0,-15-7-2 0,2 4 5 0,-2-4-4 16,0 0-1-16,0 0 3 0,3 2 0 0,-3-2-4 15,0 0 4-15,3 2-3 0,-3-2 0 16,0 0 3-16,0 0 0 0,0 0 2 0,0 0 3 15,0 0 4-15,0 0 0 0,0 0 4 0,0 0-4 0,0 0 0 16,0 0 1-16,0 0-2 0,0 0-1 0,0 0 1 16,0 0 0-16,0 0-3 0,0 0-3 0,0 0-10 15,0 0-12-15,0 0-13 0,0 0-27 16,0 0-31-16,0 0-38 0,8-5-41 0,-8 5-149 16,6 3-342-16,-6-3 152 0</inkml:trace>
  <inkml:trace contextRef="#ctx0" brushRef="#br0" timeOffset="162525.87">18718 16901 4 0,'0'0'111'0,"0"0"-7"0,0 0-3 0,0 0-7 16,0 0-5-16,2 5 1 0,-2-5-2 0,1 5-4 0,-1-5-1 16,0 0 3-16,0 0-8 0,0 0-1 0,0 0-1 15,0 0 3-15,0 0-1 0,0 0 2 16,0 0-3-16,-4 1-5 0,4-1-3 0,0 0-5 15,0 0-7-15,0 0-5 0,0 0-4 0,0 0 0 0,0 0-3 16,0 0 5-16,0 0-3 0,0 0 2 0,0 0-1 16,0 0-1-16,0 0 1 0,-6-7 2 0,6 7-1 15,0 0 3-15,0 0 0 0,0 0-4 16,0 0-2-16,0 0-5 0,0 0-2 0,5-7-4 16,-5 7-4-16,4-3 0 0,-1-1-6 0,3 2 0 0,0-1-4 15,1 1-2-15,4 1 0 0,-1-3-4 0,1 1-3 16,0 1 1-16,-1 0-3 0,1-1-1 0,1 3-2 15,-3 0 1-15,1 2 0 0,-1-1-2 16,-1 0-3-16,-3 3 3 0,5 0-1 0,-1-1-3 0,-1 2 2 16,0 1-4-16,-1-1 3 0,2 1-1 0,-1 0 0 15,-2 4-4-15,2-3 3 0,-4 4 1 0,1-2 3 16,0 0-6-16,-1 0 1 0,-2-2-1 0,0 4-1 16,-2-1-2-16,0-1 6 0,-2 3 1 0,-1-5-5 15,-3 3 1-15,1-3 2 0,-1 1-1 0,-2 0-3 16,-1-2 3-16,4-1 0 0,-4 1 0 0,2-2 0 15,-2 0 0-15,2 2 2 0,-2-3-3 0,0 1 1 16,4-3 2-16,-4 3 0 0,1-2-4 0,2 0 1 16,1 1 1-16,-3-3 0 0,3 0 1 0,0 2 1 15,-2-2-2-15,1 3-2 0,6-3 0 0,-9 1 3 16,4 2-1-16,5-3 1 0,-6 0 2 0,6 0-3 16,-8 2 0-16,8-2 0 0,0 0 2 0,0 0-4 15,0 0 0-15,-5 1 3 0,5-1 0 0,0 0 2 16,0 0-3-16,0 0 1 0,-6 0-2 0,6 0 4 15,0 0-3-15,0 0 0 0,0 0 1 0,0 0-2 16,0 0-1-16,0 0 2 0,0 0 0 0,0 0 2 16,0 0-4-16,0 0 1 0,0 0 5 0,0 0-6 15,0 0 6-15,0 0-7 0,0 0 6 0,0 0-2 16,0 0-3-16,0 0 3 0,0 0-1 0,0 0-1 16,0 0-1-16,0 0 5 0,0 0-1 0,0 0 3 0,0 0-8 15,0 0 4-15,0 0 0 0,0 0-3 16,0 0 0-16,0 0 5 0,0 0-1 0,0 0-4 15,0 0 0-15,0 0 0 0,0 0-1 0,0 0 2 16,0 0-1-16,0 0 2 0,0 0 0 0,0 0-1 0,0 0 0 16,0 0 1-16,0 0 1 0,0 0-4 0,-3 5 1 15,3-5 2-15,-2 1 1 0,2-1 0 16,-4 1 0-16,4-1-3 0,0 0 3 0,-5 4 1 16,5-4-1-16,0 0 2 0,0 0 1 0,0 0-7 0,0 0 2 15,0 0 1-15,0 0 3 0,0 0-1 0,0 0 1 16,0 0-3-16,0 0 6 0,0 0 1 15,0 0 3-15,0 0 7 0,0 0-4 0,0 0-1 0,0 0 2 16,0 0 5-16,0 0-4 0,-4-6-4 0,4 6 3 16,0 0-1-16,0 0-2 0,0-7-3 0,0 7 4 15,0 0-5-15,0 0 0 0,0 0 1 0,0 0-2 16,0 0-2-16,0 0-2 0,0 0 0 0,0 0 5 16,4-4-7-16,-4 4 2 0,9 0 2 0,-9 0-4 15,9 4 3-15,-3-3 0 0,1 0-2 0,1 1 3 16,1 1-4-16,0-3 0 0,7 1 4 0,-5 0-4 15,4 1 2-15,2-2-1 0,2 3-2 0,-1-1-1 16,0 0 6-16,0 1-5 0,-1 0-1 0,-4 1-3 16,0-2-3-16,3 1-2 0,-5 0-4 0,1-1-2 15,-1 0-5-15,-1 3-7 0,-2-3-5 0,-2 1-4 16,3-3-4-16,-5 3-9 0,0-3-7 0,-4 0-15 16,5 4-24-16,-2-1-43 0,-3-3-44 0,1 3-213 15,-1-3-429-15,0 0 189 0</inkml:trace>
  <inkml:trace contextRef="#ctx0" brushRef="#br0" timeOffset="166354.87">19206 16886 8 0,'4'-10'86'0,"-4"10"3"16,0 0-12-16,0 0-7 0,0 0 2 0,0 0-10 16,-2-4 4-16,2 4-13 0,0 0 5 0,0 0-4 15,0 0-8-15,0 0-1 0,0 0-11 0,0 0 0 16,0 0-7-16,0 0 5 0,0 0-9 0,0 0 0 15,-4-3 0-15,4 3-4 0,0 0 5 0,0 0-9 16,0 0 6-16,0 0-2 0,0 0-2 0,0 0 6 16,0 0 2-16,0 0 2 0,0 0-4 0,0 0 6 15,0 0 2-15,0 0 1 0,0 0-7 0,0 0-2 16,0 0 4-16,0 0-2 0,0 0-15 0,0 0 18 16,0 0-9-16,0 0 1 0,0 0-9 0,0 0 1 15,0 0 2-15,0 0-6 0,0 0-1 0,0 0 5 16,0 0-5-16,0 0-2 0,0 0-3 0,0 0-2 15,0 0 6-15,0 0-3 0,0 0 5 0,0 0-6 16,0 0-1-16,0 0 4 0,0 0 13 0,0 0-1 16,0 0 4-16,0 0 0 0,0 0 0 0,0 0 0 15,0 0-1-15,0 0 5 0,0 0-4 0,0 0-5 16,0 0 3-16,0 0-3 0,0 0 0 0,0 0 3 16,0 0-1-16,0 0 8 0,-10 0-4 0,10 0 4 15,0 0-4-15,0 0 5 0,-4-3-11 0,4 3 7 16,0 0 0-16,0 0-1 0,0 0-1 0,0 0-2 15,0 0-5-15,0 0 0 0,0 0 1 0,0 0-2 16,0 0-2-16,0 0-3 0,0 0 4 0,0 0-2 16,0 0-3-16,0 0 1 0,0 0-3 0,0 0-1 0,0 0-2 15,0 0-1-15,0 0 6 0,0 0-6 16,0 0 2-16,0 0-2 0,0 0-1 0,0 0 1 16,0 0-3-16,0 0 4 0,0 0-1 0,0 0-1 0,0 10 4 15,0-10-5-15,1 8 1 0,1-3 0 0,-1 0 5 16,-1-1-2-16,2 4-6 0,-2-2 6 0,2 0-6 15,-1-2 6-15,3 1-2 0,-4 1-5 0,1-2 2 16,-1 0 1-16,0-1-1 0,0-3 1 0,1 7 2 16,-1-4 4-16,0-3-5 0,0 0-3 0,0 4 1 15,0-4 4-15,0 0 2 0,1 4-2 0,-1-4-1 16,0 0 5-16,0 0-7 0,-1 5 6 0,1-5-1 16,0 0-2-16,0 0 0 0,1 3 4 0,-1-3-6 15,0 0 4-15,2 4-5 0,-2-4-2 0,1 5 7 16,-1-5-2-16,-1 5 0 0,1-5-2 0,0 4-2 15,-2 0 5-15,4 0-4 0,-2-4-1 0,0 6 5 16,0-6-5-16,0 4 4 0,0 1-5 0,0-5 1 16,-3 5 4-16,1-2 3 0,2-3-5 0,0 4 1 15,0-4-3-15,-4 4 2 0,4-4 3 0,-3 6-1 16,3-6-2-16,0 3-1 0,0-3 3 0,0 0 2 16,-1 3-1-16,1-3 5 0,0 0-2 0,0 0 2 15,0 0 4-15,0 0 2 0,0 0 0 0,0 0-3 16,0 0 0-16,0 0 0 0,0 0-1 0,6 2-7 0,-6-2 4 15,0 0 4-15,0 0-4 0,9-1-1 0,-9 1 0 16,8 0-2-16,-8 0 5 0,10-1-7 16,-3 2-4-16,0 0 6 0,1-2 1 0,-3 4-2 15,0-2-3-15,4 0 1 0,-4 2 2 0,3-1-1 0,-3 1 2 16,1 1-2-16,2 0 2 0,-3 0-5 0,-1 0 1 16,1-1-2-16,3-1 5 0,-3 3-3 0,-1 1 0 15,0-2 1-15,-1 1-5 0,0 0 4 16,1 2 0-16,-3-5-2 0,2 6 14 0,-2-1 2 0,1-3-4 15,0 3 4-15,-2 0-1 0,0 1-9 0,1-1 4 16,-2 3-1-16,-1-5-1 0,0 2-2 0,1-2 0 16,-2 1 2-16,1 0-2 0,-2 0-1 0,1 0 2 15,-2-1-2-15,1 0 2 0,-1 0 2 0,-1-3 4 16,-3 5-3-16,1-2 4 0,0-1 0 0,-2 0 1 16,0-2-4-16,2 1 2 0,-2 0-2 0,5-1 1 15,-4 0 2-15,1-2-3 0,0 0 4 0,1 0-3 16,7 0 1-16,-12 0-6 0,7 0 0 0,5 0 4 15,-10 0-1-15,5-2-14 0,1 0-10 0,4 2-14 16,-4-6-15-16,4 4-10 0,0 2-13 0,0-7-21 16,2 2-28-16,0 2-36 0,2-3-36 0,0 1-148 15,1-1-365-15,3-1 163 0</inkml:trace>
  <inkml:trace contextRef="#ctx0" brushRef="#br0" timeOffset="166712.87">19214 16950 75 0,'0'0'141'0,"0"0"-7"16,0 0-1-16,0 0-7 0,0 0-3 0,0 0 0 0,14 8-8 15,-14-8-10-15,9 0-9 0,-9 0-5 0,9 0-8 16,-2 4-8-16,4-3-8 0,-5 1-10 0,6-1-1 16,-2 1-1-16,3 0-13 0,0-2-3 0,-2 3 1 15,6-2-12-15,1 0 1 0,-7 4-3 0,2-2-4 16,0-1-1-16,-3 0-1 0,1 2-11 0,1 0-14 15,-2 0-7-15,-1 1-14 0,1 0-24 0,3-1-15 16,-4 1-29-16,0-2-17 0,0 2-19 0,1 0-110 16,-6 0-260-16,1-1 115 0</inkml:trace>
  <inkml:trace contextRef="#ctx0" brushRef="#br0" timeOffset="167131.87">19798 17004 64 0,'3'-5'154'0,"-3"5"-3"0,0 0-8 0,12 0-14 15,-12 0-7-15,12 5-1 0,-7-2-3 16,2 2-13-16,4 1-1 0,-5 0-4 0,2 1 0 16,0 0-4-16,-2 0-10 0,3 4-10 0,-2-2-5 15,1 0-5-15,-3 2-8 0,3-5-6 0,0 4-4 0,-3 0-5 16,5-1-3-16,-2-4-2 0,-3 5-4 0,4-3-4 15,-3 0-1-15,2-1-7 0,0 1-4 0,-2-3 2 16,-1 1-8-16,4 2-11 0,-5-2-9 16,1-2-13-16,-2 0-6 0,1 2-16 0,-1-2-8 0,1 1-9 15,0-2-13-15,-4-2-13 0,4 3-15 0,0-2-22 16,-1 2-17-16,-3-3-113 0,0 0-275 0,0 0 122 16</inkml:trace>
  <inkml:trace contextRef="#ctx0" brushRef="#br0" timeOffset="167395.87">20036 16985 168 0,'-7'2'189'0,"2"1"-9"0,-3 3-16 0,-1 0-12 16,1 1-4-16,0 2-9 0,1 0-13 0,-1 2-8 15,0 3-11-15,-3-1-8 0,3 3-8 0,-4-1-7 16,1 0-8-16,2-3-3 0,-3 3-8 0,1-1-5 16,0 2-5-16,-2-1-2 0,1-3-10 0,5-1-6 15,-1 1-2-15,-3 1 3 0,5-3-22 0,1-2-26 16,0-1-25-16,0 4-32 0,-1-4-38 0,4-4-45 16,0 2-39-16,1-3-105 0,1-2-318 0,0 0 141 15</inkml:trace>
  <inkml:trace contextRef="#ctx0" brushRef="#br0" timeOffset="167819.87">20325 16940 132 0,'0'0'173'0,"0"0"-13"0,0 0-20 0,-5-3-14 15,5 3-14-15,0 0-5 0,0 0-10 0,-3 9-1 16,4-2 5-16,-2-2-2 0,-1 4-12 0,0-2 0 16,4 3-2-16,-4 1-7 0,2-2-3 0,-2 3-7 15,0 1 2-15,1-2-1 0,-2 1-13 0,2-2 0 16,2 1-5-16,-1 2-7 0,0-5-3 0,2 4-2 16,-4-1-4-16,4-1-6 0,-1-2 0 0,0 3-5 0,-1-2-3 15,2-1-1-15,0 0-2 0,-2-1-6 16,0-1-17-16,3-1-23 0,-3 0-30 0,1 1-32 15,0-4-34-15,3 1-33 0,1-2-173 0,-5-1-356 0,0 0 157 16</inkml:trace>
  <inkml:trace contextRef="#ctx0" brushRef="#br0" timeOffset="168258.88">20492 16984 166 0,'-2'3'166'0,"-1"2"-16"0,-1-1-7 0,1 4-7 16,1 0-7-16,-4 1-6 0,2 1-7 0,1 2-6 15,-1-2-6-15,2 2-6 0,-1-3-10 0,3 4-9 0,-2-4-5 16,0 1-5-16,1 1-7 0,1-4-9 0,0 3-1 15,3-2-3-15,-2-1-10 0,2-2-3 0,0 0-2 16,3-1-2-16,-1-1-6 0,1-1-1 16,4-1-3-16,1-1-4 0,1-1-5 0,1-3-7 0,4-4-11 15,-6 4 3-15,-1-3-7 0,3 0 0 0,-4 1-2 16,0-3-2-16,1 2 6 0,-2-3-4 0,-3 3 4 16,0-2-3-16,-1-2-9 0,0 4 13 0,-4-3 0 15,0 4-2-15,-4 0 7 0,4 1 3 0,-4-1 5 16,3 1 7-16,-3 1 2 0,-1-2-4 0,-3 1 4 15,4 2 4-15,-2 1-6 0,-3 0 3 0,5-1-2 16,-4 3-4-16,1-2 1 0,-1 2-2 0,1 0-3 16,7 0 2-16,-11 0-2 0,11 0-4 0,-10 4-17 15,6-3-18-15,4-1-14 0,-6 0-42 0,6 0-35 16,0 0-25-16,0 0-33 0,-5-5-95 0,5 5-299 16,0 0 132-16</inkml:trace>
  <inkml:trace contextRef="#ctx0" brushRef="#br0" timeOffset="168637.87">20735 17004 117 0,'-3'8'154'0,"3"-1"-15"0,-2-2-10 0,0 5-3 15,2-1-6-15,0 0-13 0,0 0-7 0,0 0-4 16,4 0-19-16,-4-1-1 0,3-1-8 0,-1 2-11 16,2-4 1-16,-2 3-13 0,1-1 3 0,6-5-5 15,-5 3-1-15,3-2-4 0,0-2-4 0,6-1 1 16,-3-1-7-16,2 0-6 0,-1-2 1 0,1-1-6 16,-1 2 4-16,-2-4-2 0,3 0-1 0,-4 1-6 15,-1-1 1-15,-2 0-1 0,-1 1-2 0,1-5 1 16,-2 5 12-16,-2 0 5 0,-1-2 5 0,0 3 6 15,-3-2-5-15,1-1 5 0,-1 5-2 0,-1-3 0 0,-1 0 7 16,0 2-2-16,-2 0-5 0,-1-3-3 16,0 4 1-16,-1 1-5 0,4-3-4 0,-1 3-1 15,-1 1-4-15,7 0-9 0,-13 0-18 0,7-1-22 16,6 1-39-16,-9 1-42 0,9-1-47 0,0 0-31 0,-9 1-136 16,9-1-351-16,0 0 156 0</inkml:trace>
  <inkml:trace contextRef="#ctx0" brushRef="#br0" timeOffset="175649.87">17599 16967 49 0,'-4'-4'83'0,"4"4"-5"15,-2-2 2-15,2 2-2 0,-5-5-2 0,2 5-8 0,3 0-8 16,-4-5 8-16,-1 2 4 0,5 3 1 0,-4-7 5 15,3 5-4-15,1 2 1 0,-4-5-9 0,4 5-3 16,-4-5 1-16,4 5-3 0,0 0-12 0,-5-2-9 16,5 2 4-16,0 0-3 0,0 0-5 0,-5 0-6 15,5 0-2-15,0 0 1 0,-4 10-7 0,3-6 2 16,-3 4 0-16,0-1-1 0,0 0 7 0,3 3-2 16,-4 1 3-16,1 1-2 0,0 5-10 0,3-3 2 15,-3 2 3-15,4-1 16 0,0-1-7 0,2 1-2 16,0 2 1-16,-1-1-5 0,2-3-3 0,1-2-2 15,2 0-2-15,-2 2-3 0,1-2-2 0,0-2 2 16,-1 1-6-16,1-5 2 0,4 2-1 0,0-2-2 16,-4 0 0-16,7-2-1 0,-6-2 0 0,3-1-2 15,0-1 3-15,5-2-2 0,-5 1 0 0,4-1-4 16,-4-2 2-16,1 1 1 0,1-2-3 0,-4-3 2 16,-2 4 2-16,1-1-3 0,1-2-3 0,-3 2 2 15,1-4 1-15,-2 5-4 0,1-5 1 0,-2 2 0 16,-2 0 2-16,-2 0 1 0,0-3 6 0,-1 4-7 15,1-1 4-15,-3 2-3 0,-1-5 1 0,3 6 0 16,-4-3-3-16,1 0 1 0,-1 0 0 0,0 6-1 16,0-2-3-16,1 1 2 0,-1 0 0 0,-1 3 3 15,-1-3-4-15,2 2-1 0,1-1 3 0,6 2-5 16,-12 4-6-16,6-2-12 0,2-1-25 0,-1 4-27 16,1-1-40-16,2 1-39 0,-1 0-30 0,1 0-113 0,2-1-319 15,0 3 141-15</inkml:trace>
  <inkml:trace contextRef="#ctx0" brushRef="#br0" timeOffset="176192.87">17893 17253 127 0,'0'0'151'16,"11"-5"-8"-16,-9 1-8 0,-2 4-4 0,0 0-8 0,0-5-1 16,0 5-6-16,2-3-5 0,-2 3-9 0,0-5-8 15,0 5-6-15,2-4-9 0,-2 4-8 16,0 0-4-16,0-4-10 0,0 4-7 0,0 0-3 0,1-4-6 15,-1 4-2-15,0 0-8 0,0 0-2 0,0 0-2 16,0 0 4-16,0 0-10 0,0 0-3 0,0 0 20 16,0 0-25-16,-7 13-4 0,5-9 3 0,-1 0-3 15,2 0 1-15,-3-2-2 0,3 4 1 0,-1-2 0 16,-1-2-4-16,3-2 4 0,-1 4-6 0,1-4 1 16,-2 5 2-16,2-5-3 0,0 0 2 0,0 0 0 15,0 0 2-15,0 0-2 0,2-13 0 0,0 7 0 16,1-1 2-16,-2 3-6 0,3-1 0 0,-2 0 0 15,0 0 5-15,0 1-2 0,-1-2-3 0,3 4-1 16,-4-2 2-16,0 4-4 0,2-4 5 0,-2 4-4 16,0 0 4-16,0 0-4 0,0 0 2 0,0 0 1 15,0 0 1-15,5 9-4 0,-5-9 1 0,-2 7 1 16,4-2-4-16,-2-1 4 0,2-2 0 0,-2 3 2 16,2-2-3-16,0 1 0 0,-2-1 2 0,0-3 0 15,1 5-1-15,-1-5 3 0,5 4-1 0,-5-4-1 16,0 0-15-16,8-1-21 0,-8 1-31 0,0 0-48 15,7-8-58-15,-7 8-143 0,3-3-340 0,1-1 151 16</inkml:trace>
  <inkml:trace contextRef="#ctx0" brushRef="#br0" timeOffset="177147.87">18596 17123 2 0,'0'0'117'16,"0"0"-4"-16,0 0 0 0,0 0-5 0,0 0-1 16,-17 7-1-16,13-5-9 0,-2 0-5 0,3 1-3 15,-4 0-2-15,2-1-10 0,1 0-3 0,0 1-1 16,4-3-11-16,-8 4-9 0,4-3-4 0,4-1-7 16,-5 3 0-16,5-3-6 0,-3 3 1 0,3-3 2 15,-3 1-7-15,3-1 2 0,0 0 3 0,0 0-3 16,0 0-7-16,0 0-2 0,0 0 0 0,0 0-7 15,0 0-1-15,10-10 0 0,-10 10-3 0,8-2 2 0,-7-1-6 16,4 1-3-16,-1 1 3 0,-4 1-3 16,5-3-4-16,-2 0-3 0,-3 3-1 0,0 0-1 15,0 0-3-15,0 0 1 0,2 7 2 0,-2-7-3 16,0 5 0-16,0-5 0 0,-5 5 0 0,5-2 5 0,-2 1-1 16,2-4-6-16,-4 5 8 0,1-3-2 0,1 1-2 15,2-3-1-15,-7 3 0 0,6-1 12 16,1-2-11-16,-6 2 2 0,6-2-1 0,-8 3 10 15,4-2-11-15,4-1 0 0,0 0 1 0,-10-1 6 0,10 1-4 16,-5-3 11-16,5 3-9 0,0 0 0 0,0 0-4 16,-3-5 0-16,3 5 2 0,0 0 1 0,12-2-1 15,-12 2-4-15,9-1 1 0,-4 1 3 16,-5 0-7-16,11 1-2 0,-6-1-7 0,0 0 2 0,1 2-6 16,-1-1 1-16,-5-1 2 0,7 1 2 0,-5 2 2 15,-2-3-4-15,1 5 6 0,-1-5 1 0,0 5 3 16,0-5 4-16,-5 4 1 0,1-1 13 0,0-1 4 15,4-2 0-15,-9 3-3 0,4-3 7 0,1 2 2 16,-1-1 6-16,5-1-6 0,-6 1 1 0,6-1-3 16,0 0-3-16,-5 3-3 0,5-3 1 0,0 0-8 15,0 0-7-15,0 0-14 0,0 0-9 0,0 0-15 16,0 0-13-16,25-3-29 0,-18 3-23 0,-2-1-22 16,-5 1-127-16,9 0-274 0,-9 0 122 0</inkml:trace>
  <inkml:trace contextRef="#ctx0" brushRef="#br0" timeOffset="178945.87">17493 17206 8 0,'0'0'116'0,"0"0"-4"16,-3-8-14-16,3 8-4 0,0 0-7 0,2-5 0 15,-2 5-10-15,0-7-4 0,0 7-7 0,-2-5 9 16,2 5 6-16,2-3-2 0,-2 3-3 16,0-7-5-16,0 7-2 0,-3-5 5 0,3 5 0 0,0-4 0 15,0 4-5-15,-2-4-2 0,2 4-5 0,0 0-6 16,0 0-6-16,-2-4-3 0,2 4-9 0,0 0 0 16,0 0-6-16,0 0-2 0,4-3-1 0,-4 3-4 15,0 0-1-15,9 0 4 0,-9 0-2 0,10 1-4 16,-10-1 9-16,8-1 2 0,-3 2 4 0,-5-1 10 15,11 0 5-15,-3 0-3 0,0 0 0 0,2 2 8 16,-2-1-3-16,2 0-5 0,2-1-3 0,5 0 1 16,-5 2-4-16,10-5 1 0,-1 3 0 0,6 0-4 15,1-1-2-15,3-4 1 0,-2 3-6 0,3-1 0 16,1-4-3-16,-1 3-1 0,4 0-6 0,-2-2 3 16,4-1-2-16,-1 2-4 0,1 0-4 0,-1-1-1 15,2 2 0-15,0 2 1 0,-3-1-5 0,-3 3 0 16,3 0 1-16,0 3-2 0,-5-3-5 0,3 0 2 15,-2 1 1-15,-4 3-3 0,4-2-1 0,0 1-5 16,-3-1-1-16,2-2-6 0,-2 2 3 0,1-2-4 16,-2 3 1-16,0-6 4 0,-1 3-4 0,-4 3-1 15,-4-3 6-15,3 0-4 0,7 1 5 0,-6-2-4 16,6-2 3-16,2 3 0 0,-1-2-1 0,3-3 4 16,0 3-5-16,0-3 1 0,1-2 0 0,0 7 5 15,2-4-6-15,-2-2 0 0,2-1-4 0,-3 6-4 16,0-1-5-16,-1-3-3 0,2 4 2 0,-2 0-1 15,-2-2 1-15,-8 1 3 0,6 2 2 0,1-2 2 16,-6 2 1-16,5 2-1 0,-7-2 2 0,1 0 2 16,-1 0 0-16,0 1-2 0,1-2 4 0,7 1 0 0,2 1 2 15,-4-1 2-15,-5 0-6 0,8-3 3 16,-1 3-2-16,-8-2 2 0,7-1 5 0,-1 0-5 16,-6 2-2-16,7-3 3 0,2 0 3 0,-11 2-3 15,4 1 2-15,-3-2-2 0,1-1 3 0,1 5-2 0,-4-1-2 16,1 2 8-16,-1-2-3 0,-1 4-3 0,-2-4 3 15,-2 0 0-15,0 3 0 0,0 1-3 0,1 0-3 16,3 0-3-16,-6-1 1 0,1-1-1 16,-2 3 3-16,2-1 1 0,-2-1-3 0,2 1 1 0,-4-3 4 15,1 2 1-15,2-2-2 0,-4 2 1 16,2-3 3-16,1 0-2 0,-3 2-2 0,0-2 2 0,1 2 1 16,-3-2-3-16,5 0 2 0,-2 2 3 0,-3 0-3 15,0 0 1-15,2-2-1 0,-7 0-2 0,11 3-29 16,-7-2-26-16,-3 2-27 0,-1-3-34 0,3 5-39 15,-3-5-56-15,-8 7-138 0,3-5-382 0,-4 1 169 16</inkml:trace>
  <inkml:trace contextRef="#ctx0" brushRef="#br0" timeOffset="180647.87">18326 17372 95 0,'0'0'108'0,"0"0"-10"0,0 0-3 0,0 0-9 16,0 0-2-16,0 0-6 0,0 0-5 0,0 0 0 16,0 0-15-16,0 0-1 0,0 0-2 0,0 0-1 0,0 0-3 15,0 0 7-15,0 0-9 0,0 0-2 0,-15-3-2 16,15 3-9-16,-4 3-1 0,4-3 1 0,-6 5-1 15,3-5-6-15,3 0 0 0,-5 7-2 0,-1-4 6 16,3 1-2-16,-2 1-2 0,0 3 0 16,0-1 8-16,-2 2 4 0,1-2-4 0,1 3 6 0,0-1 2 15,-2 1-4-15,5 0 4 0,-5-2-5 16,5-2-3-16,-1 4-3 0,2 0-3 0,1-3-3 16,0 1 1-16,0 1 0 0,1-2-5 0,4 2-3 0,-1-1-1 15,0 0-2-15,1-6 1 0,2 5-3 0,0-4-1 16,1 2-2-16,1-3 1 0,-2 1-4 0,4-2-1 15,-1 2 3-15,-4-3-5 0,7-2 1 0,-5 0-2 16,-1 2 3-16,1-1 3 0,2-2-9 0,-1-1 4 16,-2-1-4-16,2 1 4 0,2-1-3 0,-8 0 0 15,3-1-2-15,-1 2 2 0,-1-2-1 0,2 0-2 16,-2 0 2-16,-3 0 6 0,3-1-9 0,0-1 2 16,-3 1-2-16,-1 0 0 0,0 0 0 0,0 2 3 15,0-2-3-15,-1 2 5 0,0-2-7 0,-3 2 3 16,-1-2 3-16,-3 3-2 0,3 0-3 0,0 0 10 15,-1-1 2-15,-1 2 2 0,-5 1-4 0,2-1 7 16,0 3-5-16,1-1-4 0,-1-2-3 0,1 3 4 16,0 3-1-16,0-6-4 0,2 7 3 0,0-1-3 15,0-3-2-15,0 4 0 0,2-1-17 0,0 4-17 16,0-3-20-16,2 0-25 0,1 2-22 0,3-1-28 16,0-2-30-16,3 1-28 0,-3 0-112 0,1 0-322 15,-2-4 143-15</inkml:trace>
  <inkml:trace contextRef="#ctx0" brushRef="#br0" timeOffset="181095.87">18616 17545 102 0,'0'0'96'0,"18"-5"4"0,-18 5-20 0,10-1-10 16,-3 1-2-16,-7 0-2 0,7-3-7 0,-7 3-11 15,7 0 10-15,-7 0-5 0,4 3-5 0,-4-3 5 16,2 2-6-16,-2-2 9 0,3 4-1 0,-2 0 1 15,-1-4 4-15,-4 7-7 0,4-5 7 0,0-2-14 16,-5 7-6-16,5-2-3 0,0-5-4 0,-4 4-8 16,4-4 1-16,0 3-1 0,0-3-4 0,-1 3-1 15,1-3 4-15,0 0-2 0,-3 3 6 0,3-3-6 16,0 0 10-16,0 0 16 0,0 0 2 0,0 0 4 16,-14-5 6-16,13 2-7 0,1 3 0 0,-5-2-4 15,5 2-6-15,-7-3 0 0,5 1-6 0,2 2-6 16,0 0-1-16,-4-5-5 0,4 5-1 0,0 0-6 15,0 0-8-15,0 0-10 0,0 0-20 0,0 0-19 16,0 0-30-16,0 0-34 0,14 7-40 0,-14-7-49 16,0 0-101-16,17-7-315 0,-11 5 140 0</inkml:trace>
  <inkml:trace contextRef="#ctx0" brushRef="#br0" timeOffset="181793.87">19011 17411 14 0,'0'0'92'15,"0"0"-8"-15,3 0-4 0,-3 0 8 0,0 0-5 16,0 0-3-16,0 0-13 0,0 0-2 0,0-5 0 16,0 5-5-16,0 0-2 0,-7-3 8 0,7 3-11 0,-5-5 6 15,5 5 0-15,-4-2 6 0,4 2 2 16,-9-1-8-16,9 1-12 0,-12 0 3 0,6 1 1 15,0-1-8-15,0 3 3 0,-3-1-4 0,0 0-7 16,0 1 3-16,0-1-9 0,4 1 12 0,-3 5-7 16,-2-4-4-16,1 1-7 0,4 2 4 0,0-2-2 0,-2-1 1 15,2 4-2-15,-1 1-4 0,2-4 0 16,-1 4-2-16,1-3-3 0,0 2 4 0,0 0-4 16,3-4-3-16,-2 3 0 0,2 0-2 0,-2 0 0 15,6-2 0-15,-3 2-2 0,0-2-1 0,-3 1-1 0,6 2-2 16,1 0-1-16,-3-3 4 0,3 2-4 0,1-5 0 15,3 5 2-15,-3 1-3 0,3-3 1 0,-2 2 0 16,1-2-2-16,2-1-2 0,1 1 3 16,0-4-4-16,0 3-7 0,0-1-6 0,-1-1-9 15,2-2-3-15,0 0-1 0,-3 0-5 0,2 0-1 16,1 0 2-16,-2-3-3 0,-1 1 2 0,2 0 9 16,-5-1-1-16,-1 0 13 0,1 2-9 0,-1-3 3 0,1 0 11 15,0 2 1-15,-1-1 7 0,-4 3 2 16,1-4 3-16,3 3 3 0,-4 1 3 0,3-4-6 15,-3 4 2-15,0 0-1 0,0 0-5 0,-7-7 2 0,7 7 5 16,0 0-4-16,0 0 0 0,0 0 3 0,-13 4 4 16,6-1 5-16,7-3-7 0,-13 0 2 0,6 1-3 15,0 2 1-15,0-2 4 0,-2 3-2 16,-3-1-4-16,2-1-2 0,2 1 2 0,2-1-4 0,-3 2-8 16,2-1-13-16,1-3-13 0,-3 3-24 0,4-1-20 15,0 1-34-15,5-3-29 0,-5 4-27 0,2-3-93 16,3-1-276-16,0 0 122 0</inkml:trace>
  <inkml:trace contextRef="#ctx0" brushRef="#br0" timeOffset="182853.87">19218 17442 58 0,'0'0'119'0,"0"0"-10"0,0 0-7 0,0 0-22 16,0 0-1-16,0 0-12 0,0 0-8 0,0 0-2 16,0 0-1-16,0 0-6 0,0 0 3 0,0 0 6 15,0 0-5-15,0 0-1 0,0 0 4 0,0 0-6 16,-10 10-1-16,10-10-6 0,0 0-6 0,0 0 4 16,0 0-6-16,0 0-3 0,0 0-1 0,0 0-3 15,0 0-4-15,0 0 6 0,0 0-9 0,0 0-2 16,15-8-4-16,-11 6-3 0,2 1 5 0,-1 0-3 15,-5 1-4-15,12-3 1 0,-7 1-7 0,0 2 9 16,-5 0 0-16,14 0-9 0,-6 2 1 0,-3-2 1 16,1 3-3-16,1 1-1 0,-1-2 4 0,3 3-2 15,-1-2-4-15,-3 2 5 0,-1 0-2 0,0 0 2 16,-2 0-12-16,1-1-2 0,-2-1 5 0,3 4-2 16,-4-2 0-16,0 0 3 0,0 0-3 0,-4 0-1 15,4 2 1-15,-4 0 2 0,-1 0-1 0,0-4 4 16,1 5-2-16,-1-4-2 0,-1 4 11 0,-2-2-3 15,3-2-1-15,1 2-4 0,0 0 9 0,-1-3-9 16,-3 2 5-16,7 0-7 0,-3-2 3 0,0-2-5 16,1 2 10-16,3-3-4 0,-2 2 4 0,2-2 0 15,0 0-2-15,-6 5 5 0,6-5 5 16,0 0 6-16,-2 3 4 0,2-3-8 0,0 0 6 0,-4 2 4 16,4-2-2-16,0 0-1 0,0 0 6 0,0 0-10 15,0 0-1-15,0 0 1 0,0 0-3 0,0 0-2 16,0 0 2-16,2-12-4 0,-2 12 1 0,0 0-1 15,0 0-6-15,0 0 1 0,2-3 0 0,-2 3-5 16,0 0 3-16,0 0 2 0,7-1-5 0,-7 1 1 16,0 0 0-16,0 0 1 0,0 0-2 0,0 0 2 15,0 0-3-15,0 0 0 0,6 5-1 0,-6-5 4 16,0 0 3-16,8 0-5 0,-8 0-2 0,0 0 8 16,0 0-6-16,8 0-2 0,-8 0 5 0,10 0-5 15,-10 0 0-15,10 1 3 0,-6-2-3 0,4 1 2 16,1 0-3-16,-9 0-2 0,14 1 2 0,-4 0 3 15,-1 1 0-15,-3 0-1 0,5-2-5 0,-3 1-8 16,0-2-6-16,-3 2-14 0,-5-1-23 0,0 0-10 16,18 0-37-16,-12 0-21 0,-6 0-28 0,0 0-103 15,0 0-274-15,0 0 121 0</inkml:trace>
  <inkml:trace contextRef="#ctx0" brushRef="#br0" timeOffset="183896.87">19525 17441 65 0,'0'0'121'0,"0"0"5"15,0 0-6-15,0 0-6 0,0 0-4 16,1-6-12-16,-1 6-5 0,0 0-3 0,0-6 0 0,0 6-4 16,0 0-4-16,4-4-8 0,-4 4 7 0,0 0-9 15,1-2-7-15,-1 2-7 0,0 0 1 0,5-4-9 16,-5 4-4-16,3-4-2 0,-3 4-8 0,2-4 0 15,-2 4-7-15,0 0-2 0,3-3-5 0,-3 3-1 16,0 0 3-16,0 0-5 0,0 0-5 0,0 0-1 16,0 0 1-16,0 0 3 0,0 0 4 0,0 0 0 15,0 0 2-15,8 12-4 0,-8-9-2 0,0-3 0 16,2 5 5-16,-1 1 3 0,1-3 0 0,-1 2-1 16,2-1-2-16,-3 2-5 0,1-2 0 0,-1-1 2 15,1 2 0-15,4 0-1 0,-2 0-4 0,-1-3 2 16,2 3-2-16,1-3-1 0,-1 1-2 0,1-1 2 15,3 0-1-15,-1 0-1 0,0-1-1 0,2 1-1 16,0-2-1-16,2 0 0 0,-3 0 0 0,2 3-1 16,0-3-18-16,2 0 2 0,-5 0 1 0,3 2-2 15,-3-2 4-15,1 1 1 0,-2 0-2 0,-1 0 2 16,-5-1-2-16,7 4 1 0,-6-1 0 0,3-1 0 16,-3 1 0-16,-1-3 1 0,3 4 5 0,-2 0-3 15,-1 0-2-15,0-4 5 0,-4 7-4 0,3-2 2 16,-3-3 5-16,3 2-5 0,-6 2 3 0,2-1 6 15,0-3-2-15,0 2-2 0,1 0 0 0,-1 3-1 16,0-5 0-16,1 3 6 0,-6 2-12 0,4-3 6 16,2-1 0-16,1 0 0 0,-3 1 0 0,3-1-2 15,-1 0-6-15,-3-2-12 0,3 3-5 0,1-3-22 16,3-1-7-16,-5 3-27 0,5-3-26 0,0 0-23 16,0 0-11-16,0 0-21 0,3-12-118 0,-3 7-301 0,1-2 133 15</inkml:trace>
  <inkml:trace contextRef="#ctx0" brushRef="#br0" timeOffset="184169.87">19575 17429 121 0,'0'0'132'0,"0"0"-5"16,0 0-15-16,0 0-16 0,0 0 13 16,18-4-24-16,-10 4-12 0,4-1-9 0,1 0 2 15,-2 1-7-15,2-3-12 0,2 2-1 0,-2 2-4 16,1-2-8-16,-1 1 2 0,-3 0-6 0,3 0-6 0,-3-3-16 16,-2 7-5-16,1-4-14 0,-3 3-20 0,2-3-10 15,-3 2-28-15,2 0-16 0,-4 1-95 16,1 1-194-16,-4-4 85 0</inkml:trace>
  <inkml:trace contextRef="#ctx0" brushRef="#br0" timeOffset="184923.89">20129 17466 115 0,'0'0'111'0,"0"0"14"0,0 0-5 0,0 0 11 16,5-7 5-16,-5 7 10 0,0 0 0 0,0 0 4 16,0 0-4-16,0 0-3 0,0 0-10 0,0 0-10 15,0 0-18-15,0 0-1 0,0 0-14 0,0 0-11 16,0 0-10-16,0 0-5 0,0 0-7 0,13 7-7 15,-8-4-3-15,3 3-4 0,1-1-6 0,1-2-2 16,-1 2-4-16,0 2-4 0,2-2 6 0,0 2-11 16,0 1-3-16,-2-1 2 0,0 1-8 0,-1-1 0 15,-2 0 0-15,0-2-2 0,0 2 1 16,-1-5-1-16,1 3-6 0,-3 2-2 0,1-4-7 0,2-1-4 16,-4 2-22-16,0-1-9 0,1 1-10 0,-3 0-24 15,0-4-21-15,2 4-22 0,-2-4-12 0,1 1-43 16,-1-1-168-16,0 0-365 0,0 0 162 0</inkml:trace>
  <inkml:trace contextRef="#ctx0" brushRef="#br0" timeOffset="185222.89">20271 17454 52 0,'-7'4'106'0,"3"1"2"0,-3-2-2 0,-1 3-2 16,1 2-6-16,-2-2-2 0,1 1 11 0,0 0-7 15,2 0-1-15,-1 1-10 0,-1 0-10 0,0-1-7 16,3 3-8-16,1-2-4 0,-1 0-12 0,1-3-3 15,2 4 1-15,-1-1-9 0,-1 0-15 0,3-2-23 16,-3 1-10-16,4 0-43 0,-1-1-30 0,-2-2-23 16,3 1-107-16,-4-1-232 0,3-1 104 0</inkml:trace>
  <inkml:trace contextRef="#ctx0" brushRef="#br0" timeOffset="185606.87">20519 17440 163 0,'0'0'184'0,"-3"5"2"15,-1-1-21-15,3-2-13 0,0 3-6 16,1 0-5-16,-3 0 4 0,0 1-6 0,0 1-12 16,2 0-10-16,0 2-11 0,-1-2-15 0,1 3-6 15,-2-2-8-15,2 3-7 0,1-3-8 0,0 1-5 16,1 1-4-16,-1 2-10 0,2-4-1 0,-1 4-6 0,2-6-10 15,-1 0-13-15,-2-1-12 0,3 0-13 0,0-1-16 16,-1-1-20-16,1 2-25 0,-3-5-39 16,7 2-24-16,-7-2-36 0,6 0-136 0,-6 0-334 15,0 0 149-15</inkml:trace>
  <inkml:trace contextRef="#ctx0" brushRef="#br0" timeOffset="186042.87">20648 17503 135 0,'-4'4'168'0,"0"1"-13"0,-1-2-24 0,4 1-4 15,-2 4-9-15,-3-4-14 0,5 2-6 0,-2 1-8 16,2 0-14-16,0-2-5 0,-2 1-1 16,3 2-11-16,3-4-8 0,-3 1-2 0,0 3-4 0,0-4-6 15,1-1-5-15,0 2-1 0,3-2-5 16,0 1-1-16,-4-4-4 0,6 2-5 0,2-2 6 16,-2 0-10-16,3-4-3 0,0 1 0 0,1-2-17 0,2 1-4 15,-3-1 2-15,1 1-6 0,-1-2-6 0,0 2 2 16,-3-3-2-16,-1 2 2 0,-1 0 2 0,1 1 6 15,-1-2-3-15,-1 4-1 0,-1-5 9 0,-2 4-2 16,0-2 10-16,0 0 4 0,-4 0-3 0,2 1-1 16,-2 1 2-16,0 1 7 0,0-2-2 0,-1 1-3 15,0 1 1-15,0 1 3 0,-2-1-2 0,7 2-5 16,-13 3-1-16,5-2 1 0,-1 2 1 0,4-1-13 16,0 3-5-16,-2-2-13 0,2 0-19 0,0 1-16 15,5-2-23-15,-4 1-24 0,4 2-8 0,0-5-95 16,0 7-228-16,0-7 100 0</inkml:trace>
  <inkml:trace contextRef="#ctx0" brushRef="#br0" timeOffset="186365.87">20855 17532 132 0,'-4'5'187'0,"-1"-1"-13"16,1 1-18-16,-1 2-16 0,4-2-8 0,-3 3-14 16,4 0-8-16,0 1-9 0,3-2-14 0,-1-1-5 15,3 5-8-15,0-6-8 0,-1-1-7 0,4-1-5 16,2 2-3-16,3-3-4 0,-2 0-4 0,1-5-13 16,-2 2 6-16,0 0-6 0,3-3-4 0,-3-2-3 15,-1 4 1-15,-3-2 0 0,0-2-8 0,0-1 6 16,-3 3-13-16,-1-3 12 0,0 2-3 0,-4 0-4 15,-2 0 1-15,0-2-5 0,-1 2 1 0,0 0-2 16,-4 0 0-16,-1 3-7 0,0-3 2 0,-2 2-15 16,2 1-23-16,0-1-15 0,-1 2-26 0,4 0-32 15,-2-1-45-15,0 2-138 0,2-3-314 0,0 2 139 16</inkml:trace>
  <inkml:trace contextRef="#ctx0" brushRef="#br0" timeOffset="187320.89">22373 17123 86 0,'0'0'122'16,"0"0"-15"-16,-6 1-4 0,6-1-15 0,0 0 2 16,-12 0 4-16,11 3 6 0,-3 0-4 0,-1 1 2 0,1-1 1 15,-4 2 0-15,3 2 5 0,-5-1 7 0,2 2-8 16,2 0 8-16,-3 1-11 0,-2-1-4 16,4 2-7-16,-5 3-9 0,4-2-7 0,0-1 1 15,2 2-10-15,-4 0-2 0,3 2-6 0,2-2-4 0,0 3-3 16,1-3-9-16,1 0-3 0,-2 0-4 0,3 0-3 15,2 0-3-15,-1 0 0 0,-1-2-2 0,4 1-6 16,0-2-1-16,2 0 3 0,-2 3-7 16,1-5 0-16,-2 0 0 0,4 1 3 0,-2-1-24 0,2-2 2 15,0 0 4-15,7 2 5 0,-1-6-9 16,-4 1 4-16,5 0-4 0,1-2 0 0,1 0 5 16,3 1-9-16,-3-2-5 0,1-1-3 0,-1 0-5 0,-1-1-2 15,0 0 6-15,-3 0 0 0,-1-3-1 0,-4 3 4 16,2-1 3-16,-1 1-3 0,-1-2 9 0,-2-2-5 15,-1 2 3-15,-1 0 0 0,-1-3-3 0,0 4 3 16,-1-1 3-16,0 0 1 0,-2-2-3 0,1 3 4 16,-1-1-1-16,-1 0 0 0,-2 0-2 0,2 0 3 15,-1 0 3-15,-1 3-6 0,-1-2 3 0,0 1 4 16,-2 3-1-16,0-1-1 0,-3 2 5 0,3 1-2 16,-1 0-4-16,0 2 5 0,1-2-6 0,-3 3 5 15,2 1-3-15,2-1 1 0,-1 3-1 0,4-1 3 16,-5 0-22-16,3 0-31 0,1 1-27 0,2 1-39 15,3-5-40-15,-1 4-32 0,2-1-117 0,-2-2-330 16,4-2 146-16</inkml:trace>
  <inkml:trace contextRef="#ctx0" brushRef="#br0" timeOffset="187859.87">22498 17311 123 0,'0'0'116'0,"0"0"-10"16,0 0-1-16,0 0 5 0,18-9-29 0,-13 6-2 15,4 0-8-15,1-2-3 0,-1 1-6 0,3 2-2 16,-1-4-2-16,2 2 2 0,-1 2-3 0,2-1-9 16,-5 0-16-16,2 3 17 0,-3 0-17 0,-2 1-1 15,2 1-3-15,2 1-6 0,-2-1-1 0,-3 2 7 16,-1 2-9-16,0 0-6 0,1 0 2 0,-2 2 1 16,1 0-5-16,-2 1 1 0,0 2-1 0,-2-4 0 15,0 3 5-15,-1 0-2 0,-2 0-9 0,-1-1 13 16,1 2 0-16,-2-2 1 0,-3 0 0 0,0-1 3 15,-1 1-5-15,2-4 9 0,-2 5-8 0,0-6 1 16,0 1 5-16,2-2 3 0,2 3-1 0,0-2 3 16,0-2 0-16,0 0 5 0,0-2 2 0,5 0 2 15,-5 3 2-15,5-3 0 0,0 0-2 0,-5 2 5 16,5-2-2-16,0 0 2 0,0 0-5 0,0 0-6 16,0 0-1-16,0 0-6 0,0 0-5 0,0 0 1 15,0 0 1-15,12 1-7 0,-12-1-2 0,13 0-2 16,-5 0-4-16,3 0-10 0,1 2-11 0,-2-2-7 0,-1-2-7 15,2 5-2-15,-3-3-10 0,2 0-5 0,2 0-17 16,-2-1 7-16,4 1-9 0,-5-2-4 16,-2 2-12-16,0-1-15 0,6-1-13 0,-7 0-16 15,6 1-14-15,-3 1-115 0,-3-2-273 0,1 1 121 16</inkml:trace>
  <inkml:trace contextRef="#ctx0" brushRef="#br0" timeOffset="188256.89">23002 17420 138 0,'0'0'182'0,"0"0"0"0,0 0 5 16,0 0-10-16,0 0-11 0,0 0-12 0,0 0-14 0,0 0-19 15,-13 3-8-15,13-3-10 0,0 0-11 16,-8 2-11-16,7 1-2 0,1-3-14 0,-4 5-7 0,4-5-7 16,0 4-4-16,-4-4-4 0,4 0-3 0,0 0-7 15,-4 3 0-15,4-3 2 0,0 0-9 16,0 0 1-16,0 0-1 0,0 0-5 0,0 0 9 0,0 0 1 15,0 0-3-15,0 0-1 0,-1-12-4 0,1 9-1 16,0 3-2-16,1-9-1 0,-1 5-5 0,3 0-2 16,-2 2 4-16,-1 2-15 0,3-5-15 0,-3 5-13 15,5-5-22-15,-1 4-31 0,-4 1-33 0,6-1-32 16,2 1-30-16,-8 0-169 0,10-3-371 0,-2 6 164 16</inkml:trace>
  <inkml:trace contextRef="#ctx0" brushRef="#br0" timeOffset="188741.87">23181 17169 120 0,'-3'-1'210'0,"3"1"-22"15,-9-4-16-15,9 4-18 0,-4-2-17 0,4 2-12 16,0 0-14-16,0 0-12 0,0 0-9 0,0 0-7 16,0 0-10-16,-5 6-9 0,5-6-1 0,0 0-10 15,1 5-5-15,-1-5 0 0,3 8-8 0,-2-5-7 16,-1 1 0-16,2 1-4 0,0 0-2 0,-2-1-4 15,1 1-1-15,3 0-5 0,1 3-1 0,0 1 1 16,3 1 0-16,-3-4-1 0,4 5-11 0,0-4-6 16,3 3-6-16,-3-4-13 0,1 5 3 0,-1-4-3 15,1 1-1-15,-1 3 3 0,-1-6 0 0,-2 4 7 16,2-1-4-16,-7-3 3 0,1 3 6 0,0-2 0 16,-2 0 11-16,-2 1 14 0,0 0 3 0,-2 1 3 15,-1-2 5-15,-3 7-6 0,1-6-3 0,-2 2 0 16,2-2-4-16,1 0 0 0,1-1 2 0,1-1-3 15,-2 2-3-15,2-2-3 0,0 1 2 0,-1-3-8 16,1 0 2-16,0 2 8 0,3-3-7 0,-2 1-2 16,-2-1-1-16,3 1-18 0,2-3-24 0,-4 2-36 15,4-2-38-15,0 0-47 0,0 0-154 0,-9-6-339 16,6 2 151-16</inkml:trace>
  <inkml:trace contextRef="#ctx0" brushRef="#br0" timeOffset="188938.88">23238 17178 177 0,'9'-7'224'0,"4"2"-15"15,6-3-23-15,8-1-15 0,0 4-21 0,1-2-29 16,-8 4-42-16,8 2-66 0,-1-5-75 0,-5 6-63 15,-4-2-66-15,-4 2-206 0,-3 0 91 0</inkml:trace>
  <inkml:trace contextRef="#ctx0" brushRef="#br0" timeOffset="190445.87">22565 16477 25 0,'-3'-4'147'0,"3"0"-17"16,0 4-10-16,0-7-8 0,3 2-9 0,-6 1-6 0,3 4-4 15,3-5-1-15,-2 1-2 0,-1 4 2 0,0-8-9 16,3 5 0-16,-3-1-5 0,2 1-10 0,-2-2-2 16,0 0 1-16,0 5 2 0,-5-6-3 0,5 1 0 15,-4 4-5-15,3-3-7 0,1 4 1 0,-5-5 0 16,5 5-6-16,-8-2-1 0,4 1-9 0,0-1-2 16,4 2-4-16,-11 0-5 0,11 0-2 0,-13 0-3 15,7 3-1-15,-2-1-4 0,2 2 1 0,-1-1-2 16,-2 1-4-16,-1 4 2 0,-3-2 3 0,2 2 0 15,-1 3 1-15,3-1 2 0,-2 1-1 0,3-1-2 16,-2 3 1-16,0 2 2 0,2-2-5 0,2-1 3 16,-1 3-2-16,2 1-1 0,0-4 0 0,3-1 1 15,-1 2-3-15,2-1-1 0,1 1 1 0,1 1-3 16,3-6 2-16,1 4-1 0,0 0-3 0,3-5 1 16,1 2-1-16,1-2 0 0,3-1-1 0,-2-1-2 15,6-1 2-15,-2 1-8 0,4-3-14 0,-2-1-14 16,2 5-13-16,-1-6-28 0,-4-3-28 0,1 0-20 15,7 0-23-15,-4-4-36 0,0 2-169 0,-7 0-374 16,2 0 166-16</inkml:trace>
  <inkml:trace contextRef="#ctx0" brushRef="#br0" timeOffset="191243.87">22809 16436 23 0,'-4'-3'152'0,"4"3"-10"0,-5-2-17 16,5 2-6-16,-5-2-16 0,5 2-13 0,0 0-11 16,0 0-4-16,0 0-5 0,-12 4-8 0,10-1-8 0,-2 1-1 15,1 0 11-15,2 1 6 0,-3 2-3 16,0-1 8-16,0 3 7 0,2 1-8 0,-1-2 7 16,-5 8 3-16,6-6-6 0,-3 1 3 0,1 0-5 15,-1 6-8-15,1-5-7 0,0-1-8 0,4 2-2 0,-5-1-8 16,4 1-2-16,-1-4-5 0,0 4-2 0,2-2-7 15,0-1 4-15,0 0-10 0,-2-3 2 0,0 0-4 16,2-2 2-16,-1 0-4 0,2-1 1 16,-2-1-1-16,1-3 2 0,0 5 2 0,0-5-3 0,0 0-1 15,0 0 0-15,0 0-6 0,-4-14 0 0,4 8 0 16,0 0 1-16,2-2-6 0,0-1-1 0,-2-3-3 16,5 0-9-16,-5-3-7 0,0-2-10 15,0 0-9-15,2 1-5 0,0-1 0 0,-2 0-7 0,0 1-2 16,5 0 1-16,-4-1 7 0,1 7 2 0,0-2 3 15,2 1 5-15,-3 3 2 0,3-4 1 0,-2 5 4 16,0 1 2-16,-1 1 1 0,2-2 6 0,-3 2-2 16,1 3-2-16,-1 2 5 0,0-7-8 0,0 7 14 15,4-4 1-15,-4 4-7 0,0 0 5 0,5-3-2 16,-5 3 6-16,0 0-7 0,0 0 4 0,5 0-2 16,-5 0 2-16,0 0 1 0,0 0 10 0,0 0-5 15,9 0 0-15,-9 0-5 0,0 0 1 0,0 0 1 16,9 2-1-16,-9-2 0 0,0 0 3 0,0 0 6 15,0 0-1-15,5 1 4 0,-5-1 7 0,0 8 4 16,3-5-2-16,-6 2 4 0,6 0 3 0,-6 1-4 16,6 0-1-16,-3 4 0 0,1 2-3 0,0-4 9 15,3 3-4-15,0 1-1 0,-1 3 1 0,-1-3 2 16,6 5-4-16,-1 0 0 0,-2-2 1 0,1 1-3 16,-2 1-1-16,-1 1 1 0,3 0-1 0,-2-1 1 15,2-2-1-15,-4 2 0 0,1 0-3 0,-2-6-2 16,0-1 2-16,-1 1-3 0,2-2 0 0,-2 0-1 15,-2 1-2-15,4-4-1 0,-1 0 0 0,-2-1-1 16,2-2 1-16,-2 1 0 0,2 1-3 0,-1-1-6 16,0-4-17-16,1 6-16 0,-1-6-29 0,3 2-25 15,-3-2-48-15,0 0-25 0,0 0-35 0,0 0-112 16,0 0-336-16,0 0 150 0</inkml:trace>
  <inkml:trace contextRef="#ctx0" brushRef="#br0" timeOffset="191582.87">22589 16636 177 0,'-5'-3'221'15,"5"3"-28"-15,0 0-15 0,0 0-17 0,0 0-18 16,-3-2-14-16,3 2-9 0,0 0-15 16,0 0-8-16,0 0-9 0,8-4-10 0,-8 4-6 0,9-3-2 15,-3 3-10-15,2-1-8 0,-2 0-1 0,2-1-6 16,3-1-7-16,2 1-2 0,6-3-3 0,2 3-7 15,7 0-23-15,-5-1-25 0,5 0-27 0,3 1-52 16,-2-2-42-16,2 3-168 0,0-2-336 16,-1 1 149-16</inkml:trace>
  <inkml:trace contextRef="#ctx0" brushRef="#br0" timeOffset="196539.87">25173 16399 33 0,'0'0'133'0,"0"0"-15"0,-3-7 1 16,3 7-22-16,0-4 2 0,0 4 3 0,0 0-15 15,-1-4-7-15,1 4-9 0,0 0-4 0,0 0 1 16,0 0-11-16,0 0 2 0,0 0-8 0,0 0-4 15,0 0-4-15,0 0 0 0,-1-4-2 0,1 4 2 0,0 0-12 16,0 0 1-16,0 0-5 0,0 0 0 16,0 0 0-16,0 0-6 0,0 0 3 0,0 0-4 15,-7 8 0-15,6-4-1 0,-2 1 6 0,3 0 5 16,0 0-1-16,3 4 1 0,-6 1 1 0,3 0 1 16,0 2 0-16,0 0-1 0,-1-1 5 0,0 5-4 0,-2 2 1 15,3-3 1-15,-5 2-7 0,5-3-2 16,0-3 2-16,-1 5-2 0,1 0-1 0,0-5-1 15,0 3 1-15,1-2 0 0,-1-3-5 0,0 4-3 0,4-5 3 16,-3 1-6-16,2-1 1 0,-1 1-2 0,1 0-2 16,-2-1-2-16,2-3 5 0,-2 2-6 0,-1-4 3 15,0 4-2-15,3-4-1 0,-2 2-3 16,-1-3-1-16,1 2-10 0,-1-4-12 0,0 5-8 0,0-5-13 16,0 5-19-16,0-5-20 0,0 0-29 0,0 2-6 15,0-2-28-15,0 0-38 0,0 0-98 0,0 0-302 16,0 0 134-16</inkml:trace>
  <inkml:trace contextRef="#ctx0" brushRef="#br0" timeOffset="196903.87">25051 16428 76 0,'-2'-4'142'0,"1"2"-12"0,1 2-13 0,-4-4-15 0,5 0-5 15,-1 4-10-15,5-8-10 0,-1 6-11 0,3-1-5 16,1 1-3-16,4-3-4 0,0 3-10 0,1-2-6 16,5 0 4-16,-4 2-6 0,3-3-5 0,-4 4-2 15,-2 1-4-15,3-1-1 0,-1 1-6 0,2-2-2 16,-2 4-18-16,0-2-11 0,-2 0-19 0,0 1-13 16,-1 0-11-16,-4 2-20 0,1-1-13 0,-2 0-88 15,-1 1-190-15,-1-2 84 0</inkml:trace>
  <inkml:trace contextRef="#ctx0" brushRef="#br0" timeOffset="197161.87">25078 16586 103 0,'-2'3'110'16,"2"-3"3"-16,0 0-9 0,-2 5 4 0,2-5-1 15,0 0 2-15,9 1-8 0,-9-1 13 0,12-1-2 0,-6-2-4 16,4 1-9-16,-1 1-5 0,0-1 0 16,3 0 1-16,-6-1-14 0,4 1-4 0,2 0-8 15,-2-1-15-15,2 1-4 0,-2 1 1 0,1-1-7 16,1 2 0-16,-2 0-12 0,3 0-20 0,-3 2-22 16,0-2-25-16,2 2-26 0,3 2-33 0,-5-3-23 0,3 0-36 15,-4 1-117-15,3-2-291 0,-1 0 129 16</inkml:trace>
  <inkml:trace contextRef="#ctx0" brushRef="#br0" timeOffset="197793.87">25497 16438 89 0,'0'-5'96'0,"0"5"-3"0,0 0-8 16,0 0-17-16,0 0 9 0,0 0-13 0,0 0 8 15,0 0-10-15,4-4 3 0,-4 4 12 0,0 0 1 16,0 0 9-16,0 0 3 0,0 0 12 0,0 0 2 16,0 0-3-16,-4-5 1 0,4 5-7 0,0 0-9 15,0 0-6-15,0 0-5 0,0 0-10 0,0 0-9 16,0 0-3-16,0 0-7 0,0 0 0 0,0 0-9 15,0 0-3-15,0 0-2 0,0 14-3 0,0-11-6 16,2 4 0-16,-4-3-6 0,2 2 2 0,-2 2-1 16,0-3 0-16,1 7 0 0,-1-1 4 0,-1-1 3 15,-2 1 2-15,0 0 1 0,1 0 2 0,2 1 1 16,-1 0-1-16,-2-1 0 0,1 0 5 0,0 1-6 16,-1-1-3-16,3 0 1 0,0 1-3 0,0-3-8 15,2 2 3-15,0-4 0 0,4 3-3 0,-3-3-3 16,0-1 1-16,3 0 1 0,-2-1 1 0,2 1 5 15,0-1 7-15,3-2-5 0,3-1 0 0,-1-1-2 16,1 1 5-16,0-2-10 0,3 0 0 0,-3-3-4 16,5 1 1-16,-6 0-1 0,3-3-3 0,-1 3 1 15,1-3 3-15,-6 2-5 0,6-1-3 0,-3 0-10 16,-3-1-5-16,7 1-7 0,-5-1-10 0,-2 1-16 16,-1-1-15-16,2 2-30 0,-3-2-7 0,0 1-18 15,-1-3-22-15,-1 2-21 0,0-3-19 0,-1 3-26 16,-1-2-134-16,-3-2-362 0,0 4 160 0</inkml:trace>
  <inkml:trace contextRef="#ctx0" brushRef="#br0" timeOffset="198082.87">25407 16426 5 0,'10'-6'107'15,"-5"5"-4"-15,3 0-21 0,1-2-3 16,-2 0-24-16,5 0 12 0,-1 0 5 0,2 1-18 16,2 0-10-16,-2 2 5 0,1-2-5 0,0 2-23 0,0-3-4 15,-1 0-11-15,-4 3 1 0,1-1-9 0,-1 1-3 16,0 0 0-16,0 0-10 0,-9 0-5 0,12 1 1 15,-10 0-6-15,2 1-1 0,0 1-11 0,-4-3-12 16,0 4-11-16,0-4-32 0,-1 7-99 16,-2-4 44-16</inkml:trace>
  <inkml:trace contextRef="#ctx0" brushRef="#br0" timeOffset="198256.89">25529 16559 120 0,'0'0'141'0,"4"3"0"0,-4-3 12 15,3 4-8-15,-3-4-2 0,0 0 2 0,14-5-4 16,-14 5-7-16,11-2-14 0,-7-1-10 0,4-1-7 16,-1 3-12-16,2-4-10 0,0 1-8 0,0 2-11 15,-1 0-27-15,1 1-41 0,1-2-37 0,-1 3-48 16,0-1-51-16,-3 1-134 0,3 1-299 0,-1 0 132 16</inkml:trace>
  <inkml:trace contextRef="#ctx0" brushRef="#br0" timeOffset="201826.87">24977 17338 6 0,'0'0'109'0,"0"0"-12"16,0 3-2-16,0-3-3 0,0 0 10 0,0 0-7 16,0 0 1-16,0 0 2 0,0 0 3 0,0 0-9 15,0 0 3-15,0 0 1 0,0 0-9 0,0 0-9 16,0 0-6-16,0 0-8 0,0 0-8 0,0 0 3 15,0 0-10-15,0 0-7 0,0 0-2 0,0 0-9 16,0 0-3-16,0 0 2 0,0 0-8 0,0 0 1 16,0 0-3-16,0 0-1 0,0 0 1 0,0 0-5 15,0 0-2-15,0 0 3 0,0 0-6 0,0 0 0 16,0 0 2-16,0 0 1 0,0 0-1 0,0 0-3 16,0 0 2-16,0 0-5 0,0 0-3 0,0 0 2 15,0 0-2-15,0 0-1 0,0 0-1 0,0 0 6 16,0 0-3-16,0 0-2 0,0 0 5 0,0 0-3 15,0 0-5-15,0 0 4 0,0 0 4 0,0 0 2 16,0 0 2-16,0 0-4 0,0 0 0 0,-6-10 3 16,6 10-5-16,-4-2-3 0,4 2 10 0,-1-4-9 15,0 0 2-15,1 4-4 0,-2-5 2 0,1 1 2 16,1-1-3-16,-1 0 1 0,1 0-1 0,-3 0 0 16,3 0 2-16,-1-4-3 0,-2 1 2 0,3-1-3 0,-2 1-2 15,-1-1 1-15,3 2 4 0,-4-3 3 16,0 2-2-16,-2 0-6 0,2-1 2 0,-1 1 8 15,1 0-8-15,-1 0 3 0,1 1-3 0,-1-2 0 16,0 1 0-16,0 3 3 0,1-4 0 0,-1 3 1 16,-1 1-4-16,-1-1-1 0,4 0 3 0,-4 0-4 0,3 3 3 15,-2 1-6-15,1-1 3 0,-2 0 2 16,4-1-3-16,3 4 3 0,-9 0-4 0,9 0 4 16,-8 4-2-16,4-1 0 0,-1 0-1 0,3 2 7 15,-1 2-3-15,2 2 0 0,-1 1 0 0,0-2 0 16,2 2 0-16,0-2-4 0,2 1 4 0,0 2-3 0,0-3 0 15,1 2 1-15,2-3-1 0,-1 3 3 0,2-1-2 16,0 0 0-16,2-4 3 0,4 3-4 16,-3-1 2-16,2 3-1 0,4-2 0 0,-7 0 4 15,6 0-4-15,-4 1 0 0,3 1 0 0,-3-3-5 16,-1 3-8-16,-1-2-3 0,1 3-6 0,-3-1-1 16,2 0 1-16,-3-1 0 0,2 1-10 0,-1 0 10 0,-4-3-6 15,1 0 2-15,-2 1 2 0,0 0 4 16,-2-3-5-16,-1 3 11 0,-1-3-1 0,0-2 4 15,-3 3 3-15,1-1-2 0,0-2 1 0,-3 1 0 16,3-1 8-16,-4-2-10 0,0 1 12 0,0 0 4 0,-2-2-4 16,-1 0 3-16,2 1 4 0,-3 1-1 0,4-4 2 15,-2 2-5-15,-2-1 5 0,3-1-5 16,3 2 0-16,-3-2 5 0,3 1-6 0,-1-1 5 16,4 1 2-16,-2-1-4 0,-1-1 10 0,3 1-7 15,2-2-1-15,-1 1-4 0,2-2 1 0,2 1-10 0,2-2 1 16,1-3-8-16,1 4-18 0,2-4-13 0,1 1-12 15,1-4-29-15,0 2-13 0,4-1-32 0,2-2-108 16,-3-1-257-16,3 2 114 0</inkml:trace>
  <inkml:trace contextRef="#ctx0" brushRef="#br0" timeOffset="202396.87">25133 17254 112 0,'0'0'141'0,"0"0"-19"0,0 0-3 16,0 0-3-16,9-10-20 0,-5 7-3 0,-4 3-3 15,9-4-8-15,-7 3 4 0,2-3 0 0,-1 1-1 0,-3 3-12 16,4-2-6-16,-4 2-7 0,5-3-5 0,-5 3-6 15,6 0-5-15,-6 0-5 0,9 5-3 0,-5 2-4 16,0-4-1-16,2 4-1 0,-2 3-8 16,4 0 2-16,-1-1-2 0,-2 3-7 0,1-2-3 15,0 2 1-15,0-2-5 0,-1 5 5 0,1-1-1 16,-4-5-7-16,2 3 5 0,-3-2-5 0,1 2 1 0,-2-2 1 16,-3 0-3-16,0 2 3 0,1-6-5 15,-3 5 1-15,5-5 1 0,-6 4 0 0,0-2 2 16,1-1-5-16,0 0 3 0,0-4 4 0,0 2 7 15,0 1-1-15,0-3 2 0,0-1 7 0,1-1-1 0,0 2 7 16,0-2 1-16,4-1 1 0,-8 3 7 0,8-3-2 16,0 0-1-16,0 0-1 0,-10-3-7 0,10 3 3 15,-5-2-3-15,5 2-5 0,-5-2-1 16,5 2-2-16,0 0-3 0,-4-3 1 0,4 3-3 16,0 0-4-16,-3-3 3 0,3 3 4 0,0 0-6 15,0 0 0-15,0 0-2 0,0 0-5 0,0 0 1 0,0 0-4 16,8-4 3-16,-8 4-2 0,0 0 3 0,9 1 1 15,-9-1-3-15,10-1-1 0,-2 1-1 0,-8 0 1 16,12 0 1-16,-2-2-2 0,-4 2 2 16,2 0 0-16,-1 0-3 0,5 0-2 0,-3 0-6 15,2 0-3-15,-2 0-19 0,0 0-9 0,0 0-15 0,-2 0-17 16,5 2-15-16,-5 0-25 0,4 0-18 16,-2 1-22-16,1-1-17 0,-2-1-122 0,-3 2-312 15,-5-3 139-15</inkml:trace>
  <inkml:trace contextRef="#ctx0" brushRef="#br0" timeOffset="207189.87">22553 15455 13 0,'0'0'101'0,"0"0"-9"0,4-4-6 15,-4 4-12-15,0 0-14 0,0-4 5 0,0 4-5 16,0 0 1-16,1-3 9 0,-1 3-7 0,0 0 7 16,0-6-1-16,0 6-7 0,0-5-10 0,0 5-1 15,0-4 4-15,0 1-11 0,0 3-9 0,-1-6 9 16,1 6-7-16,0-7-3 0,-1 6-3 0,1 1-2 16,-3-5-2-16,3 5-4 0,-1-5-1 0,1 5-4 0,-3-4 1 15,-1 1-1-15,4 3 0 0,-2-7-4 16,-1 5-4-16,-2-1 3 0,4 0-9 0,-3-1 6 15,4 4-2-15,-7-1 1 0,4-1 1 0,-4-1-6 16,1 2-1-16,6 1 2 0,-9-4 4 0,9 4-9 0,-11 1 0 16,6-2 6-16,5 1 5 0,-12 0-3 0,12 0-3 15,-10 0 0-15,3 1 1 0,7-1-3 16,-12 0 5-16,12 0-6 0,-9 3-16 0,4-3 19 0,-1 0 0 16,0 1-5-16,1 2 0 0,0-1-3 0,-1 2 8 15,0-3-2-15,3 2-2 0,-5 1 2 0,5 0 1 16,0 0 5-16,-1 1 3 0,0-1 2 0,1 1 4 15,-2 2 1-15,0-1-3 0,3 1-1 0,-1-2-4 16,-1 2 1-16,-1 1-1 0,1 1-6 0,3-1 6 16,-2 2 2-16,2 0 0 0,0-2-1 0,-2 5 2 15,3-5 6-15,0 4-4 0,0-3-5 0,0 0 3 16,0 0 4-16,3 2-3 0,-2-2 0 0,3-1-4 16,-3-2 4-16,3 2-5 0,1 0 9 0,-1 0-1 15,1-2 5-15,-1 1-1 0,1-2 1 0,-1-1 3 16,1 2-1-16,1-3 2 0,1-1-1 0,6 1-4 15,-3-2-1-15,2-1-2 0,0-1-3 0,1 1 1 16,2-1-2-16,-2-1-5 0,6 0 2 0,-6-1 2 16,-2-1-5-16,2 0 1 0,0 2-6 0,-7-2 4 0,3 0-3 15,2 0-1-15,-4 0-2 0,-2-1 2 16,-1 1 3-16,3 0-2 0,-2-1-4 0,2-3 4 16,-4 3-2-16,1-1-2 0,-2 1 2 0,2-2-3 0,-1 1 0 15,-1 0 3-15,0 1-1 0,-1-3 1 0,-1 0-2 16,1-3 0-16,-2 2 2 0,2-1-2 0,-2 1 0 15,0 2-2-15,-2-3 4 0,-1 2 4 0,2 1 2 16,-4-1-3-16,1-1 3 0,-1 1 2 0,2 2 4 16,-1 0 2-16,0-1-4 0,0 3 2 0,1-1 4 15,-2 0-5-15,-2 0-4 0,4 0 2 0,-1 2 0 16,-2-1-1-16,2-2-2 0,-1 4 0 0,-2-1 2 16,3 1-2-16,-3 0-4 0,2 1 0 0,6 1-2 15,-13 3 0-15,8-1-8 0,-2-1-13 0,2 2-21 16,0-2-22-16,1 5-24 0,0-1-22 0,1 2-31 15,2-3-49-15,-2 3-155 0,-1-3-371 0,4 3 164 16</inkml:trace>
  <inkml:trace contextRef="#ctx0" brushRef="#br0" timeOffset="207767.87">22769 15625 85 0,'0'0'157'0,"0"0"-11"0,0 0-11 16,0 0-8-16,0 0-9 0,0 0-8 0,0 0-6 15,0 0-2-15,0 0-7 0,0 0-4 16,0 0-1-16,0 0 0 0,0 0-1 0,0 0-4 0,0 0-1 16,-1-12-2-16,1 12-7 0,0 0-5 0,0 0-6 15,0 0-6-15,0 0-9 0,0 0-1 0,0 0-6 16,0 0-4-16,0 0-6 0,0 0-2 0,0 0-4 15,5 12-3-15,-4-11-1 0,2 4-5 0,-2-2 0 16,-1 3-3-16,0-3-1 0,3 2 1 0,-3-1 1 16,0 2-5-16,0-6 1 0,-3 4-3 0,3-4 1 15,0 4 2-15,0-4-3 0,0 0 1 0,-4 3-1 16,4-3 1-16,0 0 12 0,0 0 0 0,-6-8 4 16,3 5-1-16,2-3-3 0,-2 2 4 0,2 0-1 15,1 0 0-15,0-4-2 0,0 5-4 0,0-1-2 16,1-1 1-16,-1 5 0 0,-1-7-5 0,1 3-1 15,0 4-2-15,1-4 0 0,-1 4 0 0,3-5-2 16,-3 5-1-16,1-3-4 0,-1 3 2 0,0 0-1 0,0 0 0 16,0-3-2-16,0 3 0 0,0 0 2 0,0 0-1 15,0 0-16-15,0 0-18 0,0 0-18 16,0 0-23-16,0 0-24 0,0 0-34 0,0 0-35 16,13 1-45-16,-13-1-144 0,3-4-382 0,-1 1 169 0</inkml:trace>
  <inkml:trace contextRef="#ctx0" brushRef="#br0" timeOffset="208549.87">22889 15345 59 0,'0'0'130'0,"2"-4"-15"0,0-3-6 0,-1 3 5 16,1 1 1-16,-2 3-3 0,2-2-2 0,-2 2-9 15,0-7 0-15,0 7 0 0,0-5-1 0,0 5-7 16,0 0 2-16,0-4-4 0,0 4-3 0,0-4-5 15,0 4-4-15,0 0-3 0,0-4-3 0,0 4-8 0,0 0-7 16,0 0-5-16,0-5-6 0,0 5-5 16,0 0-4-16,0 0-5 0,0 0-2 0,0 0-4 15,0 0-2-15,0 0-2 0,0 0-4 0,0 0-1 16,0 0-1-16,0 0-3 0,0 0-4 0,0 0 3 0,0 0-2 16,0 0-3-16,0 0 3 0,2 13-1 15,-2-9-2-15,1-1 4 0,-1 4 0 0,1-3 4 16,-1 2-1-16,4 2 2 0,-4-2 5 0,-2 1-4 0,4 1-1 15,-1 4 0-15,-2-3-5 0,5 3 2 0,-2-3 1 16,0 2-3-16,-1-1-3 0,-2 1 0 0,2-2 1 16,-1 1-1-16,1 0-4 0,2 0 4 0,1-2-4 15,-2 1 2-15,-1-4 0 0,3 0-1 0,-4 2-3 16,2-3 0-16,-2 3 0 0,0-3-3 0,0 0 1 16,0-2 1-16,3 4 3 0,-3-6-5 0,0 2 3 15,0-2-2-15,0 5 1 0,0-5-2 0,0 0 5 16,1 5-5-16,-1-5 2 0,0 0-2 0,0 2 2 15,0-2 0-15,0 0 1 0,0 0-3 0,0 0 0 16,0 0 0-16,0 0 3 0,0 0-3 0,0 0 1 16,3 4 0-16,-3-4 1 0,0 0-1 0,0 0 2 15,10-2-3-15,-10 2 0 0,0 0 2 0,8-2-1 16,-3 0 0-16,-5 2 0 0,9 0-1 0,-9 0 0 16,5-3 1-16,-1 1-1 0,-4 2-2 0,8-2 1 0,-6 1 2 15,6-1-1-15,-3 0 1 0,0-1-2 16,0 0 1-16,3 2 3 0,-2 0-4 0,3 0 1 15,-1-3 0-15,2 1 2 0,0-1 4 0,1 1-7 16,-5 2 1-16,3 0 0 0,-3 0 1 0,1 0-1 0,-1 0-2 16,-1 0 1-16,-5 1 1 0,8-5 0 0,-4 5 0 15,-4 0 0-15,0 0 1 0,6-3-2 16,-6 3-3-16,0 0-5 0,5-2-9 0,-5 2-10 0,0 0-10 16,0 0-9-16,0 0-13 0,0 0-14 0,0 0-13 15,0 0-18-15,0 0-14 0,4 5-26 0,-4-5-17 16,0 0-20-16,0 0-115 0,0 0-322 0,0 0 142 15</inkml:trace>
  <inkml:trace contextRef="#ctx0" brushRef="#br0" timeOffset="209100.87">23078 15357 92 0,'0'0'98'0,"0"0"-4"0,0 0-10 16,0 0-1-16,-5-3-4 0,5 3-8 0,0 0-2 15,0 0-7-15,0 0 2 0,0 0-2 0,0 0 9 0,-4-4 1 16,4 4 2-16,0 0 7 0,0 0-1 16,0 0 0-16,0 0-7 0,-2-2-2 0,2 2-5 15,0 0 0-15,0 0 1 0,0 0-7 0,0 0-8 16,-3-4-6-16,3 4-2 0,0 0-5 0,0 0-2 0,0 0-8 16,0 0-2-16,0 0-1 0,0 0-3 0,0 0 0 15,0 0-2-15,9 8-3 0,-9-8-3 16,3 5-2-16,-3-5-2 0,0 5 11 0,1 2 9 0,0-5 0 15,-1 5 4-15,0-5-4 0,0 5-2 0,2 1 2 16,-2-1 6-16,0-1-1 0,0 1 1 0,0 0-3 16,1 3 0-16,-1 1-5 0,0-1 1 0,0 0-2 15,1 3-6-15,1 1 1 0,-1-4 3 0,-1 2-2 16,0 2 1-16,4 1-4 0,-2-1 1 0,-2 2-4 16,1-3-2-16,1 1-1 0,-1 0 1 0,-1-1 4 15,0 2-3-15,1-3 2 0,1-2-6 0,-2 2 0 16,2-5-1-16,-1 4-1 0,1-1 1 0,0-3-3 15,0 3 2-15,-1-3-1 0,3 1-11 0,-2-1-14 16,-2-3-22-16,3 1-23 0,-3 0-31 0,1-2-32 16,1 0-49-16,0 0-44 0,-2-3-164 0,2 6-412 15,-2-6 183-15</inkml:trace>
  <inkml:trace contextRef="#ctx0" brushRef="#br0" timeOffset="211997.87">25067 15459 90 0,'-4'-4'104'0,"4"4"0"16,-3-1 0-16,3 1-10 0,0 0-10 0,0 0 1 15,0 0-1-15,-5-5-8 0,5 5-4 16,0 0 2-16,0 0-4 0,-1-3-4 0,1 3-2 0,-4-3-2 16,4 3-3-16,-2-2-8 0,2 2 7 0,-3-4-3 15,3 4-2-15,0 0-20 0,-3-4 12 0,3 4 0 16,-3-3 0-16,3 3-1 0,0 0-4 0,-4-4-3 15,4 4 0-15,-3-1-5 0,3 1-3 0,0 0 3 16,-7-1-10-16,7 1 0 0,0 0-1 0,0 0-13 16,-15 1 13-16,15-1-2 0,-9 1-3 0,3 2 0 15,1-2-1-15,-1 1-2 0,-1 2 0 0,2-2 0 16,-2 1-5-16,0 1 0 0,3 0-1 0,-1 2-1 16,1-3 2-16,-1 2-3 0,0 0 3 0,1 0 0 15,0 1-3-15,3-1 5 0,-3 4 0 0,4-4 1 16,-1 4 4-16,1-4-4 0,0-1 0 0,-3 4-1 15,6-2-1-15,-2 1 2 0,-1-1 4 0,0 1-2 16,3 1 1-16,-3-1-5 0,1-2 3 0,0 1 0 0,3 0-4 16,-4 0 3-16,3 0-3 0,2-2 1 0,-3 3 1 15,2-1-3-15,0-2-3 0,1 1 3 16,-1 0 0-16,1-1-2 0,-1 0 0 0,4-1-1 0,-2-1 0 16,1 3 2-16,-1-5-3 0,3 1 2 0,-2-1-2 15,0 0 0-15,2 0-1 0,-2-1-1 0,4 1 3 16,-5-3 3-16,2 0-3 0,-1 0 1 0,0 0-3 15,1-3 1-15,-1 1 0 0,-2 0 0 0,0 1-3 16,3-2 3-16,-5 2 0 0,3-4 0 0,-3 3-3 16,2 1 4-16,-3-1-5 0,2 0 2 0,-3 0-1 15,1 1-2-15,0-2 2 0,-2 1 3 0,0 1-1 16,0-1-2-16,0 0 0 0,0-2-2 0,-2 1 5 16,0-1 8-16,1-1 2 0,-3 5-2 0,2-4 1 15,0 0-1-15,-3 3 10 0,1-4 0 0,-1 2-1 16,0 1-3-16,-1-4-1 0,3 4-1 0,-7 0-3 15,4-3-1-15,0 4-1 0,1-3 0 0,0 3 0 16,-1 0-1-16,1 2 0 0,1-1-6 0,0-1-4 16,4 4-15-16,-9-2-21 0,9 2-21 0,-6-3-22 0,6 3-18 15,-8 0-32-15,8 0-27 0,0 0-27 16,-8 5-150-16,6-2-363 0,2-3 161 0</inkml:trace>
  <inkml:trace contextRef="#ctx0" brushRef="#br0" timeOffset="212599.87">25326 15629 174 0,'0'0'192'16,"0"0"-14"-16,0 0-17 0,0 0-16 0,0 0-14 16,0 0-7-16,5-11-8 0,0 8-14 0,-5 3-8 15,4-4-6-15,-3-2-2 0,2 4-7 0,-2-4-5 16,3 4 1-16,-4-2 1 0,1 1 0 0,-1 3-4 15,4-5-7-15,-4 5-6 0,0-4-6 0,0 4-5 16,0 0-4-16,4 0-6 0,-4 0-6 0,0 0 2 16,5 7-6-16,-4-2-4 0,-1-1-1 0,0 1-3 15,3 0-1-15,-6-1-3 0,6 2-2 0,-3 1 1 16,0-3 0-16,0 1-7 0,-3 0-2 0,3 1 2 16,-1-4-1-16,1-2 1 0,-4 5-2 0,4-5-1 0,-1 3 9 15,1-3-8-15,0 0-3 0,0 0 2 16,0 0-2-16,0 0 0 0,0 0 2 0,-9-8-1 15,7 6-2-15,0-3 2 0,-2 0 0 0,3 2 1 16,1 3-4-16,-4-7 0 0,2 1 4 0,-1 3 0 0,3 3 4 16,-1-5 3-16,-3 2 1 0,4-1-1 0,0 4-2 15,-4-4 0-15,4 4-1 0,0-3-2 16,0 3 5-16,0 0-4 0,-2-6-2 0,2 6-2 0,0-4 3 16,0 4-2-16,0 0-2 0,0-5 3 0,0 5-4 15,0-4 1-15,0 4 6 0,2-4-6 0,-2 4 2 16,0 0-2-16,0-6-2 0,0 6-8 0,0-6-8 15,0 6-11-15,4-4-12 0,-4 4-13 0,0-5-18 16,1 3-17-16,-1 2-26 0,3-6-23 0,-3 6-31 16,1-4-31-16,-1 4-131 0,5-8-355 0,-5 7 157 15</inkml:trace>
  <inkml:trace contextRef="#ctx0" brushRef="#br0" timeOffset="213591.87">25841 15230 2 0,'0'0'155'0,"0"0"-8"0,-1-2-7 0,-2-1-13 16,3 3-14-16,-5-4-7 0,5 4-7 0,-4-2-8 16,4 2-8-16,0 0-3 0,-5-3-7 0,5 3-7 15,-9 0-6-15,9 0-6 0,0 0 5 0,-13 3 0 16,8-3 3-16,0 1 3 0,5-1 3 0,-12 3 0 15,6-2-5-15,-3 1-7 0,4 1-2 0,-7 0 0 0,3 1-5 16,1 0-2-16,-2 1-5 0,3-2 1 16,0 3-2-16,-1-1-5 0,-1 1-4 0,3-1-4 15,-1 4 0-15,-1-2 3 0,1 0-2 0,2 1-2 0,0-1 4 16,-2-1 0-16,3 0 1 0,-2 5-1 0,2 0-3 16,-1-4 0-16,3 5-2 0,-2-4-1 15,0 2 0-15,0 1-5 0,0-1 0 0,3-1 0 0,-3 2-2 16,0-5 1-16,7 6 2 0,-6-4-4 0,3 1-2 15,0 1 1-15,0 0-2 0,0-2 0 0,3 0-2 16,-2-2-1-16,3-1 2 0,-3 5-1 0,2-6-3 16,-1 4-1-16,2 0 0 0,1 1-2 0,-1 0 0 15,3-2-1-15,-1-2 0 0,-2 2 1 0,5 0-2 16,-4-1 2-16,1-1 1 0,0-1-4 0,0 2 3 16,-1 0-3-16,1-4-3 0,-1 4 3 0,3-3 0 15,-3 1-1-15,0 0 1 0,0-1-2 0,-2-1 2 16,1 1-3-16,-2-1 1 0,2 0-2 0,2 1 2 15,-2-2 0-15,0 1-4 0,3 1 0 0,0-3-8 0,-1 0-2 16,2 0-2-16,1 0-2 0,0 0-2 16,0 0-2-16,-3 0-1 0,2 0 2 0,2 0 3 15,-3-1 0-15,-1 1 3 0,3 0 2 0,-1-4 2 16,-3 2-1-16,0 0-1 0,-1-1 4 0,-4 3-1 0,5-5 4 16,-1 4-1-16,-2-2 3 0,3-1-4 0,-2 0 3 15,-1 1-2-15,1-3 2 0,-2 4 3 16,1-3-4-16,0 1 4 0,-1 1 0 0,1-2-3 0,-1 1 0 15,-1 1 3-15,0-2 1 0,1 0-2 0,-2 1 3 16,0-2-2-16,-1 2 2 0,1 1 1 0,0-1 1 16,-2 1-3-16,2-1 2 0,1 4 0 0,-3-8 1 15,3 8 7-15,-3-4-1 0,-1 2 3 0,4 2 2 16,-3-4 2-16,0 1 1 0,3 3-2 0,-7-4-2 16,3 4-1-16,4 0 2 0,-9 0-3 0,2-1 0 15,7 1-1-15,-12 1 0 0,3 3-3 0,3-1 0 16,-6 1 1-16,3-1-2 0,-2 3 0 0,-1 0-1 15,-2 4 1-15,4-3-5 0,-3 3-9 0,-1 1-24 16,5 2-28-16,-5-1-38 0,1 1-55 0,3-1-62 16,-2 1-184-16,0 0-433 0,0-3 191 0</inkml:trace>
  <inkml:trace contextRef="#ctx0" brushRef="#br0" timeOffset="-203442.86">22446 13384 80 0,'0'0'139'0,"-4"-1"-12"16,4 1-3-16,-4-3-2 0,4 3-12 0,0 0-11 16,-6-2-3-16,6 2-7 0,-5-3-11 0,5 3 4 15,-4 0-6-15,4 0 2 0,-8-4-3 0,8 4-11 16,0 0-1-16,-6-3 1 0,6 3-10 0,-4-2-1 0,0 1-6 16,4 1-8-16,-6-2-1 0,6 2 0 0,-7-1-7 15,7 1-1-15,0 0 3 0,-12 1-2 16,12-1-1-16,-8 2-1 0,4 0-4 0,-1-1 2 0,-1 2-1 15,-1-2-3-15,-2 4-2 0,4-2 0 0,-4 1 2 16,0 3-5-16,0 1 3 0,-1-2 1 0,2 2 0 16,1 0-1-16,-2 1 2 0,-3 6-1 0,7-5-2 15,-3 0-1-15,3 1-2 0,-3 4 0 0,2-5-1 16,3 2-4-16,-1-2-1 0,1 4 1 0,2-4-3 16,0 1 1-16,1 2-1 0,0-4-4 0,0 0 4 15,2 2-5-15,-1-4 5 0,2 0-2 0,0 3-2 16,-1-5 2-16,2 4-2 0,1-6-8 0,1 2 5 15,-2 0 3-15,1-1-1 0,1 1-4 0,-1-3 6 0,2 1-2 16,2-1 0-16,-4-2 2 0,3 1-8 16,2-1 5-16,0 0-1 0,-1-2-2 0,4-1 5 15,-4 2-2-15,0-1-2 0,1 0 1 0,-2-1 1 0,2 1-1 16,-2-2-2-16,-1 1 3 0,-1-2-4 0,-1 4 2 16,-3-3 1-16,2 0 0 0,-3-1-3 0,2 2 1 15,-2-2 0-15,-1 3 1 0,2-3 0 0,-2 5-2 16,-2-6 2-16,2 6 1 0,-1-5-2 0,1 5 2 15,-3-4-1-15,1 2 0 0,-2 0-2 0,4 2 3 16,-8-4-8-16,8 4 9 0,-9-1-2 0,2 1 4 16,7 0-1-16,-13 0 3 0,5 0 4 0,-2 1 0 15,1 2 3-15,-4-3 1 0,3 1-2 0,1 1 0 16,4 0 0-16,-4 1 1 0,1-3-5 0,3 4 0 16,-2 1 1-16,0-2-5 0,0 1 0 0,3-1-10 15,1 2-18-15,-1 0-24 0,2 0-26 0,0 1-37 16,2-5-42-16,2 4-45 0,-4-1-161 0,5-1-389 15,-3-3 172-15</inkml:trace>
  <inkml:trace contextRef="#ctx0" brushRef="#br0" timeOffset="-202742.86">22530 13510 125 0,'0'0'142'0,"0"0"-12"0,0 0-1 16,0 0-25-16,0-5-7 0,0 5-7 16,0 0-1-16,0 0-15 0,4-6 6 0,-3 3-2 15,-1 3-6-15,5-5-2 0,-5 5 4 0,3-2-1 0,-2-1-9 16,-1 3-1-16,5-4-6 0,-2 3-6 0,-3 1-4 16,5-5-2-16,0 3-5 0,2 1-4 0,-7 1-4 15,12-1 0-15,-5 1-15 0,-1 0 9 16,-6 0-6-16,13 1-1 0,-7-1 0 0,1 3-3 0,-3-2-4 15,1 3-1-15,1-2-1 0,-1 4 1 0,-1-2-3 16,-2 1-2-16,1 0-1 0,0 0 0 0,-1 0 2 16,0 2 1-16,-1-2-2 0,-1 2-2 0,0 0 1 15,-1 0-2-15,-1 1 2 0,1 0 1 0,-2 2-4 16,-1-2 3-16,1 5-1 0,-3-5-3 0,1 3 1 16,-2 1 0-16,0-2 4 0,1-1-3 0,0-1-3 15,-2 2 6-15,0-1-4 0,1-2 0 0,0-1 0 16,3-2 0-16,-6 3 5 0,5-2-2 0,0-3 5 0,-2 3-1 15,5 0-1-15,-6-3-3 0,6 1 1 0,-5-1 1 16,4-2-2-16,3 0-2 0,-7 4 0 16,3-3 2-16,4-1 0 0,-5 3 1 0,0 0 1 15,5-3-5-15,0 0 0 0,-4 1 2 0,4-1 3 0,0 0-3 16,0 0 4-16,0 0 3 0,0 0 1 16,0 0 7-16,0 0-2 0,0 0 4 0,0 0 1 0,0 0-6 15,0 0-4-15,19-1 4 0,-13-2-1 0,0 2-3 16,0 1-2-16,3-3-3 0,0 3 5 0,-1-1-3 15,0 1-3-15,3-3 5 0,-2 1-10 0,-3 2 4 16,6-3-1-16,-4 3 0 0,-1-1 3 0,2 1-2 16,-3 0-7-16,1-1-7 0,-1 1-11 0,-6 0-17 15,14 1-26-15,-7-1-16 0,-1 0-32 0,1-1-22 16,-7 1-46-16,12 1-139 0,-7-1-343 0,-5 0 153 16</inkml:trace>
  <inkml:trace contextRef="#ctx0" brushRef="#br0" timeOffset="-202304.86">22883 13667 185 0,'0'0'197'0,"0"0"-20"0,0 0-16 15,0 0-20-15,0 0-9 0,1-2-14 0,-1 2-11 16,0 0-15-16,0 0-9 0,0 0-7 0,0 0-8 16,0 0-9-16,0 0-6 0,0 0-3 0,0 10-4 15,0-10-6-15,-2 5-4 0,-1-2-2 0,2 1-5 16,1-4-3-16,-4 4 2 0,0-1 2 0,4-3 2 0,-2 3 6 15,2-3-4-15,0 0 3 0,-4 4 8 0,4-4-3 16,0 0 2-16,0 0-4 0,0 0 9 16,0 0 4-16,-7-9-1 0,7 9 3 0,-1-5-2 15,0 2 9-15,1 3 2 0,0 0 1 0,-2-6-5 0,2 6-1 16,0-3-8-16,0 3-3 0,0 0-3 0,-1-3-6 16,1 3-1-16,0 0-5 0,0 0-5 0,0 0-6 15,0 0 0-15,0 0-2 0,0 0-11 0,0 0-25 16,0 0-27-16,0 0-34 0,7 8-48 0,-7-8-48 15,5 4-77-15,-5-4-171 0,2 3-456 0,-2-3 203 16</inkml:trace>
  <inkml:trace contextRef="#ctx0" brushRef="#br0" timeOffset="-200487.86">23174 13445 114 0,'0'0'136'0,"0"0"-4"15,0 0-3-15,0 0-2 0,0 0 2 0,0 0-4 16,-4-15-4-16,4 15-11 0,0 0-9 0,-1-2-11 16,1 2-2-16,0-6-8 0,0 6-8 0,0-4-1 15,0 4-7-15,1-5-2 0,-1 5-3 0,0 0-3 16,3-3 2-16,-3 3-6 0,0-5-5 0,0 5 2 16,0 0-6-16,1-4-2 0,-1 4 1 0,0 0-1 15,0 0-3-15,4-2 2 0,-4 2-2 0,0 0 2 16,0 0-2-16,0 0 2 0,0 0-5 0,0 0-3 15,0 0-6-15,0 0-8 0,0 0 6 0,0 0-2 16,0 0-4-16,0 11 1 0,0-7-2 0,0 3 5 0,-4-1-4 16,3 2 1-16,1 4-3 0,-3-3-2 0,2 0 2 15,1 2-4-15,0-3 0 0,0 2 0 16,0 1-5-16,0-5 2 0,1 1 0 0,2 0-2 0,-3 2-2 16,0-4 0-16,1 3 2 0,3-4-1 0,-3 3 0 15,-1-2 2-15,4 0-5 0,-4 0 4 0,1 2 0 16,3-4-4-16,0-1 3 0,0 2-3 0,1 1-2 15,0-2 3-15,4 0-1 0,-1-1 1 0,1 5 0 16,1-4 1-16,0 2-1 0,0-3-2 0,1 5 0 16,-2-4-1-16,-2 3 1 0,0-1 0 0,0 1-2 15,-2-2-1-15,2 1 1 0,-3-2-1 0,-2 2 0 16,-2-1 0-16,3 2 0 0,-2-2 2 0,-2 1-1 16,0 0-3-16,-2-2 3 0,2 1 1 0,-3-1 0 0,1 1 0 15,-2-1 0-15,0-1 1 0,0 1 1 16,0 1 2-16,0-1 0 0,0-1 1 0,-2-2-1 15,1 3-3-15,-2-2 3 0,2 2-2 0,-1-2 0 0,0 2-2 16,-2-2 3-16,1-1-1 0,2 3-2 0,-6-3-4 16,7 0-6-16,-5 1-18 0,2 0-10 0,-1 1-9 15,2-2-13-15,7 0-23 0,-13-2-25 16,8 2-26-16,-2-2-33 0,2-1-47 0,1 2-141 0,2-5-383 16,-1 4 170-16</inkml:trace>
  <inkml:trace contextRef="#ctx0" brushRef="#br0" timeOffset="-200141.86">23210 13491 104 0,'0'0'152'0,"8"-1"-10"0,-8 1-5 0,6-2-14 15,-3 0 1-15,-3 2-5 0,9-3-1 16,-3 2-11-16,-1 0-5 0,1-1-9 0,1 2-1 0,-1 0-11 16,4-2-2-16,1 1-8 0,-1 1-6 0,1-2-7 15,0 1-4-15,1 1-7 0,1 0-1 0,-1 0-9 16,0 1 0-16,0 1-8 0,-1-2 1 0,2 3-11 15,-4-1-6-15,4 0-9 0,-4 4-15 0,1-4-15 16,2 5-6-16,-3 0-19 0,0-2-20 0,-2-2-28 16,1 5-11-16,0-4-22 0,-1 3-127 0,-2-2-280 15,4 2 124-15</inkml:trace>
  <inkml:trace contextRef="#ctx0" brushRef="#br0" timeOffset="-199540.85">23735 13511 157 0,'0'0'166'0,"-4"-3"-11"16,4 3-12-16,0 0-7 0,-4-1-12 0,4 1-9 16,0 0-9-16,0 0 1 0,0 0-13 0,-6-2 5 0,6 2-7 15,0 0-4-15,0 0 2 0,0 0 3 0,0 0-8 16,0 0-6-16,0 0-3 0,4 10-2 0,-4-10-2 15,2 7-1-15,1-4-4 0,0 1-3 0,-1 1-4 16,2 0-7-16,1 2-2 0,0-2-2 0,2 6-8 16,-1-5-1-16,2 2-4 0,-2-1-5 0,4 2-1 15,-1-1-1-15,-2 3-4 0,0 0-2 0,3-4-6 16,-2 3 3-16,-3-3-5 0,1 2-1 0,2-3-1 16,0 1-2-16,-3-2 1 0,0 0-4 0,-1 0 1 15,0-1-1-15,0 0-1 0,-2 1-9 0,2-2-7 16,-1-1-11-16,-2 1-10 0,2-1-15 0,-3-2-12 15,2 5-18-15,1-3-21 0,-3-2-16 0,0 0-24 16,2 3-29-16,-2-3-203 0,0 0-399 0,0 0 176 0</inkml:trace>
  <inkml:trace contextRef="#ctx0" brushRef="#br0" timeOffset="-199168.86">23918 13505 50 0,'-8'0'169'0,"8"0"-11"0,-10 0-6 0,10 0-12 16,-9 0-10-16,4 2-11 0,5-2-4 0,-9 1-13 15,3 1-25-15,-1 0 9 0,2 1-12 0,0-1-3 16,-3 2-2-16,2 0-3 0,-2 0-7 0,-1 4-1 0,-1-3 0 16,1 4 0-16,0-2-8 0,1 1 2 0,0 2-3 15,-1-3 5-15,2 4 4 0,-2-3-4 16,-2 2-3-16,1 2-7 0,1-4-1 0,0 1-6 0,0 0-3 16,1-1-3-16,-1 2-2 0,3-3-5 0,-2 2-1 15,3-3-1-15,0 3-3 0,-1-3-1 0,2 1-5 16,1-3-10-16,-2 2-16 0,1 1-20 0,-1-3-22 15,1 1-23-15,3 0-18 0,-3-1-29 0,4-1-32 16,-4-1-170-16,3 2-355 0,1-4 157 0</inkml:trace>
  <inkml:trace contextRef="#ctx0" brushRef="#br0" timeOffset="-198519.86">24273 13498 98 0,'0'0'177'16,"-13"0"-15"-16,13 0-5 0,-10 1-14 0,2 0-12 15,0 2-8-15,2 1-18 0,1-1-5 0,0 2-3 0,-3-2-14 16,2 4-8-16,-3 0-6 0,3 0-3 0,-2 1-3 16,2 0 1-16,2 3-9 0,-2-4-3 0,0 3-4 15,3-1-2-15,0-1-6 0,0 3-1 0,-1-3 0 16,2-1-5-16,1 1-6 0,2-2 0 0,-2 0-2 16,2-1-1-16,2 1-5 0,0-2 0 0,1 2-1 15,0-1-1-15,1-2-3 0,3-1 3 0,-2 0-3 16,4 1-2-16,-2-2-3 0,3-1-1 0,1-1-14 15,-3-1 12-15,2 1-3 0,1-3 3 0,-3 1-3 16,0-2 0-16,4 1-2 0,-4-1-4 0,-3-2 4 16,2 2-4-16,-3 0 6 0,1-1 1 0,-2 0-3 15,-1 1 4-15,-2-2 0 0,-1 1-7 0,3-3 6 16,-3 4 1-16,1-4 4 0,-2 4-1 0,-2-1 2 0,3-3 3 16,-4 5 9-16,3-2-4 0,-4 2-1 0,1-1 0 15,-1-2 2-15,-3 2-4 0,3 2 8 16,-3-1 7-16,3 1 1 0,0 1-4 0,-4 0 0 0,2 0-5 15,0 2-1-15,1-1-2 0,6 1-3 0,-13 1-3 16,7 0-16-16,2 2-24 0,-1-1-33 0,-3 0-45 16,4 1-37-16,0-1-52 0,-1 1-183 0,3-1-408 15,-2 1 181-15</inkml:trace>
  <inkml:trace contextRef="#ctx0" brushRef="#br0" timeOffset="-198109.86">24430 13658 121 0,'0'0'208'0,"0"0"-16"0,3 3-19 0,-3-3-16 16,0 0-14-16,0 0-15 0,0 0-10 0,0 0-13 16,1 4-9-16,-1-4-9 0,0 0-5 0,0 0-7 15,-1 5-2-15,1-5 2 0,0 5-8 0,0-5 0 16,-1 3-7-16,1-3 0 0,-2 4-5 0,2-4-4 16,0 0 0-16,-2 2-1 0,2-2-2 0,0 0-2 15,-5 3 3-15,5-3-6 0,0 0-1 0,-5 2 1 16,5-2-4-16,0 0 2 0,-4 2-2 0,4-2-6 15,0 0-2-15,0 0-2 0,0 0-3 0,0 0-2 16,0 0-5-16,-7 1 1 0,7-1-2 0,0 0-2 16,2 5-3-16,-2-5-4 0,0 0-3 0,0 0-15 15,0 0-10-15,0 0-12 0,0 0-14 0,1 7-22 16,-1-7-23-16,0 0-35 0,0 0-53 0,0 0-216 0,0 0-428 16,0 0 190-16</inkml:trace>
  <inkml:trace contextRef="#ctx0" brushRef="#br0" timeOffset="-197484.86">24590 13481 76 0,'-4'-2'175'0,"4"2"-21"0,-4-3-13 0,4 3-15 0,0 0-10 16,0 0-9-16,-1-4-7 0,1 4-11 0,0 0-2 15,0 0-2-15,0 0 0 0,-5-3 1 16,5 3-3-16,0 0 0 0,-6-2-1 0,6 2-2 0,0 0-1 15,0 0-1-15,0 0-2 0,-7 0-1 0,7 0-4 16,0 0-6-16,0 0-6 0,0 0-6 0,0 0-5 16,0 0-4-16,0 0-4 0,-7 4-7 0,7-4-1 15,-2 5-5-15,1-2 3 0,0 1-6 0,-2 2-5 16,3-1-3-16,-1 2 2 0,2 0-4 0,-2 0 1 16,0 3 0-16,-1-2-4 0,1 1 3 0,-4 0-3 15,4 2 1-15,-2-2-4 0,1 3 5 0,-2-2-1 0,0-2 5 16,1 2 1-16,3-4 0 0,-5 4-3 0,5-2-1 15,-4 0-2-15,4-1 0 0,0 1-2 0,-2-4-1 16,2 2 2-16,2-2-3 0,1 1 0 0,-2-3-1 16,3 2-2-16,0-3 2 0,-4-1-2 0,8 3 2 15,-6-3-4-15,7 0 3 0,-9 0-2 0,10-3-1 16,-3 2-2-16,-3 0 2 0,1-1 0 0,2 0 0 16,-3-1-2-16,3 0 1 0,-2 1 0 0,4-1-2 15,3-1 3-15,-1 2-4 0,1-1 2 0,-3 2-1 16,4-3-1-16,-2 2 0 0,-1 0 3 0,-3 1-4 15,3-1 2-15,2 0-2 0,-3-1 0 0,2 3-3 16,-4-1-1-16,-1 0 0 0,1 0 0 0,-2 1-5 0,1-2-2 16,-1 1-1-16,-5 1-4 0,8-1-4 0,-4-1-7 15,-4 2-14-15,0 0-13 0,7 0-21 16,-7 0-20-16,0 0-21 0,8-1-33 0,-8 1-36 0,0 0-167 16,8-2-382-16,-5 2 169 0</inkml:trace>
  <inkml:trace contextRef="#ctx0" brushRef="#br0" timeOffset="-197065.86">24669 13532 80 0,'0'0'119'0,"0"0"-17"16,0 0 2-16,0 0-19 0,0 0 0 0,9 5 0 15,-7-3 1-15,0 3-6 0,-2-5 0 0,0 6 7 16,0-2-2-16,0 1-3 0,0 0 8 0,0 2 0 15,0-1 1-15,0 0 4 0,0 0-5 0,0 5 0 16,0-2-7-16,0 0-2 0,-4 2-3 0,4 0-5 16,-2 0-2-16,2-1-10 0,0 1-4 0,-2 1-6 15,2 0-5-15,2-2-2 0,0 2-8 0,-2 0 1 16,0 1-6-16,0-2 0 0,0 1-3 0,0-2-7 0,0 0 0 16,0 2-1-16,0-5-4 0,0-1 0 0,0 1-7 15,-2 0-11-15,-1 0-25 0,3-5-25 16,0 4-40-16,0-1-35 0,0-1-46 0,0-4-185 0,-3 5-387 15,3-5 172-15</inkml:trace>
  <inkml:trace contextRef="#ctx0" brushRef="#br0" timeOffset="-196583.86">25037 13696 44 0,'0'0'116'15,"0"0"-4"-15,0 0-7 0,0 0-9 0,0 0 0 16,0 0 5-16,0 0-2 0,0 0-3 0,14-5 3 16,-14 5 1-16,6-2 1 0,-6 2 0 0,6-2-4 15,-6 2-8-15,6-4-4 0,-1 3-6 0,2-2-9 0,2 2-7 16,2 0-5-16,-1-3-7 0,3 3-6 0,1-1 1 15,0 0-8-15,-1 1-4 0,6-1-2 0,-6 2-4 16,0 0-6-16,-2 0-10 0,1 0-7 0,-1 0-2 16,0 2-4-16,-4-1-7 0,5 1 3 0,-5-2-6 15,-2 2 2-15,1-2-7 0,-1 1 5 0,-5-1 3 16,0 0-1-16,9 0-1 0,-9 0-1 0,0 0-6 16,5 2-9-16,-5-2-17 0,0 0-19 0,6 0-23 15,-6 0-28-15,0 0-28 0,0 0-116 0,0 0-277 16,0 0 123-16</inkml:trace>
  <inkml:trace contextRef="#ctx0" brushRef="#br0" timeOffset="-196108.86">25174 13530 5 0,'-6'3'121'0,"6"-3"-4"16,0 0-14-16,0 0-10 0,-7 1-7 0,7-1-2 15,0 0 8-15,-4 3-1 0,4-3 4 0,0 0 0 16,-5 0-8-16,5 0 6 0,0 0-2 0,-5 2-1 0,5-2-4 16,-1 5-2-16,1-5-1 0,-3 3-1 0,3-3-8 15,0 0 2-15,0 7-4 0,0-7-5 16,-1 4-5-16,2 0 0 0,-1-4-7 0,0 9-6 0,3-3-2 16,-3-3-1-16,0 5 1 0,0 1-3 0,1 1-4 15,-1-1-1-15,4 1 0 0,-3 0 4 0,-1 0-1 16,3 2-3-16,-2 2-2 0,0-3 0 0,-1 6-1 15,0-5 0-15,-1 6-2 0,0-1 0 0,1-3-6 16,-3 1 1-16,3 0-2 0,0-1-3 0,-1-2-3 16,1-1-1-16,-4 1-2 0,3-1 1 0,1 1-7 15,-3-3 1-15,2-1 0 0,1-3-10 0,0 3-19 16,0 0-29-16,0 3-42 0,-1-5-60 0,1-2-53 16,-3 1-229-16,3 1-463 0,0-6 206 0</inkml:trace>
  <inkml:trace contextRef="#ctx0" brushRef="#br0" timeOffset="-194271.86">25776 13705 30 0,'0'0'135'0,"6"-1"-8"16,-6 1-4-16,0 0-2 0,0 0-5 0,9 0 3 16,-9 0-3-16,0 0 2 0,0 0-4 0,0 0 0 15,5-3-2-15,-5 3-7 0,0 0-4 0,0 0-6 16,0 0-7-16,0 0-7 0,0 0-10 0,3-2 1 16,-3 2-7-16,0 0-2 0,1-4-4 0,-1 4-5 15,0-5-7-15,0 5-6 0,0-6-4 0,0 6-5 16,0-5-1-16,0 1-3 0,0 4-2 0,0-8 0 0,-1 4-10 15,1-1 4-15,-3 2-6 0,3-4 4 0,-4 0-8 16,3 2 4-16,-1-2 0 0,-1-3-2 16,-1 2-3-16,1-2 0 0,1 3-1 0,-2-3-1 0,-1 3-1 15,-3-2-3-15,7 3 3 0,-4 0-1 0,0 1-2 16,-1 0-1-16,-1 0-1 0,3 1 0 0,-4 1 0 16,1-1 1-16,3 2-1 0,-5-1 0 0,2 3-1 15,0 0-1-15,7 0 1 0,-13 0 2 16,7 2-2-16,-1 0-2 0,1 1 4 0,0-1-4 0,1 1 0 15,0 4 2-15,1-4-1 0,0 4 0 0,2 1 0 16,0-4-1-16,2 3 4 0,3 0 0 0,0 0-3 16,3 3 4-16,0-3-1 0,2 1-2 0,3-1 0 15,-1 1 2-15,1 1-2 0,0-4 3 0,3 5-3 16,-3-3 0-16,1-2-2 0,-1 2 4 0,1-2-3 16,-3 2-3-16,0-2 0 0,0 0-1 0,1 0-1 15,-6-1 3-15,4 0 0 0,-4 0 1 0,-2 1-5 0,3-1 4 16,-1 0-4-16,-1 3 7 0,-1-6 1 0,-2 6-1 15,0-1 1-15,-1-2 1 0,0 0-6 0,-2 4 3 16,-1-3 2-16,-2-2-2 0,1 1 1 0,-3 1 1 16,3-2-4-16,-5 2 3 0,1 0-2 0,-1-3 1 15,3 1 1-15,-3-1 1 0,2-2 2 0,-1 2 7 16,1-1 6-16,0-1-3 0,-1-3 0 0,1 1 1 16,-3-1 6-16,4-2-1 0,1 3-2 0,-2-5-2 15,1 2-4-15,2 0 3 0,2 0-3 0,-1-3-5 16,2 4 5-16,-1 0-4 0,0-4 1 0,2 4 0 15,-2 0-2-15,1-3-4 0,4 5-10 0,-2 2-16 16,2-8-17-16,-1 6-15 0,3-1-21 0,-4 3-28 16,9-2-26-16,-1 0-36 0,-1 2-203 0,2-3-402 0,1 3 178 15</inkml:trace>
  <inkml:trace contextRef="#ctx0" brushRef="#br0" timeOffset="-193674.84">25884 13639 3 0,'0'-4'182'0,"0"4"-4"16,0-6-9-16,-1 3-13 0,1 3-9 0,0-8-9 15,1 4-12-15,1 1-10 0,0-2-12 0,1-1-10 16,1 3 2-16,2-2-17 0,4-3-1 0,1 4-7 16,-2-3-10-16,3 2-1 0,1 1-4 0,-1 2-7 0,2-2-11 15,-3 2 3-15,3 1-4 0,0 0-8 16,-1 1-1-16,-3 1-1 0,2 2-6 0,-2 1 1 16,-1-2-5-16,1 2-2 0,-2-1 0 0,-3 3-5 0,1 0 0 15,-1-1-2-15,-1 1 3 0,1 1-2 0,0 3-2 16,-5-4-1-16,2 3 1 0,-1 0-1 0,-1-1-1 15,-3-1 2-15,2 3-3 0,-4-2 1 0,1 1 0 16,-1-2 5-16,0 3 2 0,0-3 3 0,0 3 3 16,0-3 3-16,-2 5 2 0,2-8-1 0,1 1 5 15,-1 3-4-15,1-5-2 0,-3 1-2 0,3 1 3 16,-1 0 3-16,1-2 1 0,1-2 0 0,3-1 4 16,-5 4-4-16,1-2 3 0,4-2 5 0,0 0 1 15,-6 2-1-15,6-2 1 0,0 0 1 0,0 0 1 16,0 0-3-16,-9-5-4 0,9 5 3 0,0 0-8 15,0-4 2-15,0 4-2 0,0 0-4 0,8-5-2 16,-8 5-6-16,4-3-1 0,-4 3-1 0,3-4 0 16,-3 4 0-16,7-3-2 0,-7 3 0 0,0 0-1 0,6-1-2 15,-2 0 0-15,-4 1-1 0,0 0-3 16,12 0-1-16,-12 0 3 0,7 0 0 0,-7 0 0 16,8 0 0-16,-3 1-3 0,2-1 0 0,-1 1 1 0,0 1 0 15,3-1-1-15,-1 0-2 0,5 2-9 0,-2-1-21 16,4 1-15-16,-2-1-25 0,0 0-32 0,2 2-26 15,-2-2-39-15,1 0-37 0,-5-1-218 0,5 1-458 16,-4 0 203-16</inkml:trace>
  <inkml:trace contextRef="#ctx0" brushRef="#br0" timeOffset="-191958.86">26459 13597 118 0,'0'0'132'0,"0"0"-6"16,0 0-11-16,0 0-6 0,0 0-6 0,0 0-10 15,0 0-3-15,7-8-3 0,-7 8-2 0,5-4-3 0,-5 4 4 16,4-2-10-16,-4 2 1 0,1-3-1 16,-1 3-5-16,0 0-1 0,7 0 1 0,-7 0-4 15,0 0-1-15,0 0-9 0,0 0-8 0,0 0-4 0,0 0-5 16,3-1-4-16,-3 1 0 0,0 0-5 0,0 0 4 16,13 4-2-16,-8-2-2 0,0 2-6 0,1 2 8 15,2-1-2-15,-1 2-2 0,1 0 2 0,2-2 0 16,-1 3-5-16,0 1-1 0,1-1-2 0,1 1-1 15,-2 0-1-15,3 4-3 0,-5-5-1 0,4 0 1 16,1-2-2-16,-3 2-4 0,0 0-1 0,0 0-3 16,1 0-2-16,-2-4 5 0,1 1-5 0,0 3 4 15,-4-4-1-15,3-4-5 0,-3 4 1 0,0-2-3 16,0 1-11-16,-1-1-7 0,0 1-14 0,-4-3-16 16,6 3-10-16,-5-3-15 0,-1 0-17 0,0 0-24 15,4 2-31-15,-4-2-34 0,0 0-140 0,0 0-341 16,0 0 152-16</inkml:trace>
  <inkml:trace contextRef="#ctx0" brushRef="#br0" timeOffset="-191589.86">26686 13606 93 0,'0'0'169'0,"-4"-5"-18"16,4 5-11-16,-3-1-12 0,3 1-13 0,0 0-14 16,-4-3-7-16,4 3-10 0,0 0-8 0,0 0-8 15,-5 7 0-15,0-2-7 0,4-2 7 0,-1 3-3 16,-1 2-6-16,-1 1 7 0,-1 0 1 0,-2 0-6 0,2 1-5 15,-1 2-7-15,-3 2 0 0,1-2-6 0,1 0-3 16,-1-2-4-16,0 0-4 0,1 3-1 16,-3-5-3-16,2 4-3 0,0-2-3 0,-1-1 1 0,2-1-2 15,0 1-3-15,1-3-1 0,2 1-3 0,-3-2-2 16,3-2-13-16,0 1-16 0,1-2-25 0,2 2-17 16,0 0-26-16,1-4-18 0,0 0-36 0,0 0-162 15,7 0-326-15,-7 0 145 0</inkml:trace>
  <inkml:trace contextRef="#ctx0" brushRef="#br0" timeOffset="-191011.85">27120 13657 3 0,'-5'-2'162'0,"5"2"-11"15,0 0-2-15,0 0-6 0,-8-2-13 0,8 2-11 16,0 0-5-16,0 0-7 0,-9 2-11 0,9-2-8 16,-6 2-2-16,2 1-3 0,0 0-1 0,1 1-4 15,0 1-4-15,-5 1 0 0,3-1-7 0,0 2-4 16,1-1-9-16,0 2-1 0,3 1-8 0,-3-4-4 16,4 3-8-16,-2 0 2 0,0 2-2 0,2-4-6 15,2 0 0-15,-2 2-2 0,2-4-1 0,2 4-1 0,-3-5-6 16,3 3 1-16,0-1-3 0,2-2-2 0,2 0 0 15,-3-3 0-15,3 3 0 0,-3 0-4 0,5-2 0 16,-1-1-7-16,0 0 5 0,1-1-2 0,1-2-1 16,-5 0-1-16,-1 1-1 0,3-1 1 0,-2 2-3 15,-1-4-1-15,-1 1 4 0,1-1-1 0,0 0-7 16,-2 1 8-16,-1-2 2 0,0-1-3 0,-1 3 1 16,2-6 1-16,-5 4 2 0,1 2-4 0,0-3 3 15,-2 0-1-15,1 2 0 0,-3-2 0 0,-3-1 2 16,3 2 1-16,-3-1 0 0,3 2-3 0,-1-1 2 15,2 1-1-15,-3 0-1 0,2 3-2 0,1-1 2 16,-1 1-8-16,5 2-17 0,-7-2-20 0,7 2-13 16,0 0-25-16,-11 2-34 0,11-2-26 0,0 0-53 0,-2 5-121 15,2-5-340-15,0 0 151 0</inkml:trace>
  <inkml:trace contextRef="#ctx0" brushRef="#br0" timeOffset="-190555.86">27414 13750 143 0,'0'0'191'0,"-4"1"-13"0,4-1-8 15,0 0-13-15,0 0-8 0,0 0-8 0,0 0-9 16,0 0-3-16,0 0-7 0,0 0-13 0,0 0-7 0,0 0-7 16,0 0-4-16,0 0-11 0,0 0-8 0,0 0-10 15,0 0-5-15,4-11-5 0,-4 11-7 16,0 0 0-16,0 0-8 0,0 0-3 0,0 0-3 0,0 0-6 16,0 0-2-16,0 0-1 0,0 0-2 0,1 12-2 15,-1-12-1-15,0 0-1 0,-1 7-5 0,1-7 0 16,0 0-1-16,-2 3 0 0,2-3 4 0,0 0 7 15,0 0 6-15,0 0 1 0,0 0 6 0,-10-1 7 16,10 1 7-16,-5-6 4 0,5 6 2 0,-3-5 6 16,3 5 3-16,-4-3 2 0,4 3-6 0,-4-1-10 15,4 1-1-15,-1-6 0 0,1 6-7 0,0 0-2 16,0 0-8-16,-3-5-3 0,3 5-4 0,0 0-3 16,0 0-14-16,0 0-2 0,0 0-8 0,0 0-13 0,0 0-13 15,0 0-19-15,0 0-20 0,0 0-25 16,0 0-27-16,0 0-31 0,0 0-35 0,0 0-32 15,0 0-213-15,0 0-466 0,18 4 206 0</inkml:trace>
  <inkml:trace contextRef="#ctx0" brushRef="#br0" timeOffset="-189910.86">27861 13456 83 0,'-2'-5'164'0,"2"5"-12"0,-4-4-10 16,4 4-6-16,-5-3-17 0,5 3-3 0,-3-2-6 15,3 2-15-15,0 0-7 0,-6-3-13 0,6 3-1 16,-5-2-5-16,5 2-3 0,0 0-6 0,-11 3 3 16,5 0-1-16,1-1-2 0,0 3 13 0,-1-4 6 15,-1 7-4-15,-4 0-4 0,4 1 8 0,-2-2-3 16,-1 3-2-16,1 2-9 0,0 1-2 0,0-2-6 15,-1 1-8-15,1 1 0 0,3-1-9 0,0 1-3 16,2-4-2-16,0 3-2 0,1 0-8 0,3 5 0 16,-1-6-2-16,1-1-3 0,1 0 2 0,2 0-2 15,-1-2-2-15,0-2 2 0,2 1-6 0,0 2 0 16,1-3 4-16,1 2-2 0,0-1-4 0,-1-3 2 0,5 1-4 16,-1-1 4-16,-1 0-1 0,2 2-2 0,-1-3-1 15,0 0-1-15,1-2-2 0,2 0-1 16,-2 3 1-16,1-1 1 0,-3-3-4 0,1 2 2 0,-1-2-3 15,-1 0 2-15,-7 0 1 0,11 0-5 0,-6-2 0 16,0-1 2-16,-5 3 0 0,11-4 0 0,-8 2 0 16,0 2 2-16,0-3-2 0,-1-1-1 0,0 0 0 15,-2 4 1-15,2-6 0 0,-2 2 1 0,-2-2 2 16,2 6-2-16,-2-5 0 0,0 0 3 0,0 1 6 16,-3 3 0-16,1-3-1 0,-2 4 2 0,-2-3-2 15,1 2-1-15,-2 1-1 0,1 0 1 0,-1 0-1 16,1 4-5-16,-1-2 1 0,-4 3 1 0,4 0-5 15,0 0-12-15,-1 3-30 0,1-2-40 0,1 3-44 0,1-3-67 16,-1 3-61-16,-1 0-175 0,4 2-460 16,-4-4 204-16</inkml:trace>
  <inkml:trace contextRef="#ctx0" brushRef="#br0" timeOffset="-189168.86">28523 13684 118 0,'0'0'179'16,"0"0"-16"-16,0 0-10 0,12-5-6 0,-5 4-5 15,2-2-7-15,0 0-5 0,2-1-2 0,-1 1-2 16,1-1-8-16,0 1 1 0,1 2-9 0,-3-5-11 16,3 3-6-16,-2-1-13 0,-1 1-5 0,-1 1-8 15,-2 1-8-15,3-2-6 0,-3 2-5 0,2-1-13 0,0 1-22 16,-1 1-27-16,0 0-27 0,-7 0-22 0,10 4-22 15,-5-1-19-15,1 0-26 0,-2 0-50 0,-1 2-116 16,-3 1-320-16,-2-1 142 0</inkml:trace>
  <inkml:trace contextRef="#ctx0" brushRef="#br0" timeOffset="-188989.86">28544 13821 185 0,'-4'2'245'0,"4"-2"-9"0,0 0-13 0,0 0-16 15,0 0-19-15,0 0-16 0,0 0-17 0,0 0-12 16,0 0-8-16,16-1-15 0,-16 1-11 0,17-2-7 16,-3 0-11-16,-1 1-12 0,2 0-7 0,2 1-7 15,1-1-12-15,-3 1-24 0,4 0-34 0,-3 2-44 16,-1-1-49-16,-2 1-54 0,2 1-233 0,-2-1-415 16,-2-2 184-16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8:14:10.30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20836 8857 8 0,'0'0'118'0,"0"0"-8"0,0 0-11 0,0 0-5 15,0 0-11-15,0 0-3 0,0 0-25 0,0 0 11 0,0 0-8 16,0 0-4-16,0 0-10 0,0 0-3 0,0 0-8 16,0 0 3-16,0 0-6 0,0 0-4 15,0 0-3-15,0 0-2 0,0 0 0 0,0 0 2 0,0 0-2 16,0 0 0-16,0 0 7 0,0 0-5 0,0 0 8 15,0 0 11-15,-8 3 0 0,8-3 1 0,0 0 1 16,0 0 7-16,0 0-2 0,0 0 6 0,0 0-4 16,0 0-3-16,0 0-1 0,0 0-9 15,0 0-4-15,0 0 0 0,0 0-4 0,0 0-5 0,0 0-3 16,0 0 1-16,0 0-8 0,0 0-1 0,0 0 1 16,0 0-5-16,0 0 0 0,0 0-2 0,0 0-2 15,0 0 2-15,0 0-3 0,0 0 0 0,0 0 3 16,0 0-8-16,0 0 6 0,0 0-13 0,0 0 14 0,0 0 1 15,0 0 1-15,0 0 2 0,0 0-5 0,0 0 2 16,0 0-2-16,0 0 2 0,0 0-5 0,0 0-2 16,0 0-1-16,0 0 5 0,0 0-1 0,0 0-2 15,17 3 1-15,-13-1 3 0,-4-2-3 0,11 0 2 16,-3 2 0-16,1 0-2 0,-2-2-3 0,4 0 0 16,1 0 2-16,0 3-4 0,1-3 8 0,-1 2-5 15,1-2-5-15,-1 0 7 0,-1 0 2 0,1-2-5 16,-1 2-3-16,-2-1 3 0,-1 1 0 0,-2 0 3 15,2 0-2-15,-8 0 4 0,10 0-4 0,-10 0 0 16,9 0-1-16,-9 0 0 0,5 0 0 0,-5 0 3 16,0 0-3-16,9 0 0 0,-9 0-1 0,0 0-3 15,0 0 1-15,5 3 3 0,-5-3 1 0,0 0-2 16,4 0 0-16,-4 0-1 0,0 0 1 0,0 0-1 16,10 0 2-16,-10 0-2 0,0 0-1 0,0 0 0 15,0 0 0-15,0 0 3 0,4 2-3 0,-4-2 3 0,0 0 0 16,0 0 1-16,0 0 0 0,0 0 0 15,0 0-3-15,0 0 2 0,0 0-5 0,0 0-5 0,0 0-3 16,0 0-5-16,0 0-18 0,0 0-32 0,0 0-22 16,4 1-23-16,-4-1-23 0,0 0-138 0,0 5-295 15,0-5 131-15</inkml:trace>
  <inkml:trace contextRef="#ctx0" brushRef="#br0" timeOffset="946.03">20805 8987 60 0,'0'0'83'0,"0"0"-6"0,0 0-6 0,5-2 0 16,-5 2-4-16,0 0-4 0,0 0 2 0,0 0-8 16,0 0-7-16,0 0 4 0,0 0-15 0,0 0-5 0,0 0-3 15,0 0-2-15,0 0-5 0,0 0-4 0,0 0-3 16,0 0 7-16,0 0-9 0,0 0 2 0,0 0-7 15,0 0 0-15,0 0 6 0,0 0-1 0,0 0 6 16,0 0 2-16,0 0 2 0,0 0 7 0,0 0 0 16,0 0 9-16,0 0-5 0,0 0 0 0,0 0 2 15,0 0-12-15,0 0 5 0,0 0-3 0,0 0 0 16,0 0-10-16,0 0-2 0,0 0 1 0,0 0-5 16,0 0 1-16,5 7 1 0,-5-7-8 0,4 1 5 15,-4-1-3-15,12 1 10 0,-6-1-8 0,4 0-7 16,2 1 13-16,0-2-4 0,1 0-1 0,2 1 1 15,-3-1 0-15,1-1-3 0,1-1 1 0,-2 2-1 16,0 0 2-16,-3 1 3 0,-2-2 0 0,-1 1 5 0,2 1 1 16,-2-1 2-16,-1 1-4 0,-5 0 5 15,8-3-4-15,-8 3 0 0,5 0-9 0,-5 0 0 16,9 0 0-16,-9 0 0 0,0 0-2 0,0 0 0 0,9 0-2 16,-9 0-2-16,0 0 0 0,10 0-2 0,-10 0 5 15,7 3-1-15,-7-3-1 0,7 0-7 0,-7 0 7 16,5 1-5-16,-5-1 1 0,0 0 1 0,4 1 1 15,-4-1-1-15,0 0 1 0,0 0 3 0,5 2-6 16,-5-2 6-16,0 0-3 0,0 0-2 0,0 0-2 16,0 0 5-16,4 1-2 0,-4-1 0 0,0 0-1 15,0 0-2-15,0 0 5 0,0 0-5 0,0 0 1 16,0 0 4-16,0 0-2 0,0 0 0 0,0 0 2 0,0 0 1 16,0 0 9-16,0 0 0 0,0 0 5 0,0 0-1 15,0 0 0-15,0 0-2 0,0 0-2 16,0 0 0-16,0 0 0 0,0 0-1 0,0 0-1 0,0 0-6 15,0 0-2-15,0 0 4 0,0 0-1 0,0 0-2 16,0 0-4-16,0 0-7 0,0 0 7 0,0 0 1 16,0 0-3-16,0 0 2 0,0 0 1 0,0 0 0 15,0 0 0-15,0 0-1 0,0 0-3 0,0 0 5 16,0 0 0-16,0 0-5 0,5 1 5 0,-5-1-4 16,0 0 5-16,0 0-10 0,0 0-11 0,0 0-14 15,0 0-22-15,0 0-27 0,0 0-29 0,0 0-18 16,0 0-168-16,0 0-318 0,0 0 141 0</inkml:trace>
  <inkml:trace contextRef="#ctx0" brushRef="#br0" timeOffset="1969.99">21365 8940 65 0,'0'0'76'16,"0"0"0"-16,0 0 1 0,0 0-7 0,0 0 2 15,0 0-2-15,0 0-5 0,0 0-3 0,0 0-7 16,0 0-3-16,0 0 4 0,0 0-16 0,0 0 1 16,-5 2-7-16,5-2-3 0,0 0-4 0,0 0-11 15,0 0 2-15,0 0 1 0,0 0 1 0,0 0-1 0,0 0 1 16,0 0-10-16,0 0 2 0,0 0 0 15,0 0-7-15,0 0 5 0,0 0-6 0,0 0 7 16,0 0-1-16,0 0 1 0,0 0 6 0,0 0-1 0,0 0 0 16,0 0-2-16,0 0 1 0,0 0-3 15,0 0 1-15,0 0-1 0,0 0-6 0,0 0 2 0,0 0 5 16,0 0-4-16,0 0-4 0,0 0-1 0,0 0-4 16,0 0 5-16,0 0 3 0,0 0-7 0,0 0 4 15,7 5-3-15,-7-5 2 0,4 4-3 0,0-2 1 16,-1 1-3-16,-1 2 4 0,2-2 1 0,2 1-2 15,-2 1 8-15,1 3-6 0,0-3-1 0,3 4 1 16,-3-1-5-16,2 2 7 0,-1 1-5 0,-1-1 3 16,3 4 2-16,-2-2-5 0,3 1 2 0,-4 3 0 15,4 1-4-15,-1 1-3 0,-2 7 5 0,2-5 3 16,-4-1 2-16,2 4 2 0,-1-3-4 0,-1-2-3 0,0 1 4 16,-2-1-2-16,0 0 2 0,0 2-5 15,0-2 0-15,-4 1 7 0,1-2 0 0,0-1-4 16,-2 1 0-16,1 0 0 0,-5 2 1 0,2-1-3 0,0-1 0 15,0 0 7-15,-3-1-8 0,2 0 6 0,-3-3 2 16,1 3-8-16,2-6 5 0,-2 2-5 0,-1 0 11 16,0-2-9-16,0 3 4 0,-3-1-5 0,-1 0 4 15,6-2 4-15,-3-2 0 0,1 1 3 0,0 0-3 16,-1-1 3-16,4 0 0 0,-1-2-5 0,0 4-1 16,1-5-2-16,0-3 1 0,2 4-1 0,-1-2 4 15,3-2-8-15,-2 1 1 0,2 1 3 0,2-4 0 16,-3 2-13-16,3-2-9 0,-4 3-12 0,4-3-6 15,0 0-25-15,0 0-22 0,0 0-27 0,0 0-103 16,0 0-231-16,0 0 102 0</inkml:trace>
  <inkml:trace contextRef="#ctx0" brushRef="#br0" timeOffset="2858">21287 9598 98 0,'0'0'117'16,"0"0"-9"-16,0 0-10 0,-5-3-8 0,5 3-13 15,0 0-1-15,-4-2-6 0,4 2-5 0,-4-3-3 16,4 3-5-16,0 0-1 0,-1-4 2 0,1 4-7 16,0 0 2-16,-3-4-2 0,3 4-4 0,0 0 2 15,-4-4 1-15,4 4-2 0,0 0-2 0,0 0-1 16,0 0 0-16,-3-2 0 0,3 2-3 0,0 0-8 16,0 0 3-16,0 0-3 0,0 0-3 0,0 0-5 15,0 0-2-15,0 0-3 0,0 0 1 0,0 0-2 0,-3-3-4 16,3 3 1-16,0 0-5 0,0 0 1 15,0 0-1-15,0 0-3 0,0 0 1 0,0 0-4 16,0 0-1-16,0 0 1 0,0 0-5 0,0 0 0 0,0 0 3 16,0 0-6-16,0 0-2 0,0 0 4 15,0 0-3-15,0 0-2 0,3 12 2 0,-3-9 3 16,0 2-3-16,2 2 3 0,-2-3-1 0,0 3-1 0,0 1 4 16,-2 2 4-16,2 0-2 0,-3 1 3 0,3-1 2 15,-4 1 1-15,4 0 3 0,-2 1 4 0,-1-1 1 16,-1-1-6-16,3 1 0 0,-2-1 1 0,2 2 4 15,-3-3-3-15,-2 3 0 0,3-7-1 0,1 5 3 16,-2-3-1-16,0 1-4 0,2-4-3 0,0 2 4 16,-2-2-4-16,3 1 0 0,1-3 4 0,0-2-2 15,0 5-1-15,0-5 11 0,-4 5-2 0,4-5 9 16,0 0-2-16,-5 3 6 0,5-3-5 0,0 0 1 0,-1 4 0 16,1-4-3-16,0 0-4 0,0 0 3 15,-2 2-1-15,2-2-3 0,0 0-4 0,0 0-2 16,0 0-1-16,0 0 3 0,0 0-7 0,0 0 4 0,0 0-1 15,0 0-5-15,0 0 2 0,0 0-5 0,0 0 5 16,0 0-1-16,0 0-1 0,0 0-4 0,0 0 0 16,0 0 2-16,0 0-3 0,0 0 1 0,0 0 0 15,17-2-1-15,-17 2 3 0,13 0-3 0,-4 1-1 16,1-1-1-16,-1 0 2 0,4 1-1 0,0 0 2 16,-3 2-5-16,5-3 2 0,-3 1-1 0,1-1 0 15,-1 0 1-15,0 3-2 0,-2-1 2 0,-2-1 2 16,-2 0-3-16,2 0 7 0,-2-1-2 0,-1 0-3 0,-1 3 3 15,-4-3 3-15,0 0 6 0,9-3 7 16,-9 3 1-16,0 0-1 0,0 0-2 0,8 2 0 16,-8-2-3-16,2 2-2 0,-2-2-3 0,0 0-1 0,0 0-3 15,5 1-4-15,-5-1 1 0,0 0 1 0,0 0-4 16,0 0-2-16,0 0-2 0,4 3-3 0,-4-3-4 16,0 0-3-16,0 0-7 0,0 0-1 0,0 0-4 15,0 0-1-15,0 0-2 0,0 0-8 0,0 0-7 16,0 0-5-16,0 0-11 0,0 0-12 0,0 0-14 15,0 0-11-15,0 0-5 0,0 0-11 0,0 0-14 16,0 0-11-16,4-6-16 0,-4 6-109 0,0 0-286 16,4-4 127-16</inkml:trace>
  <inkml:trace contextRef="#ctx0" brushRef="#br0" timeOffset="37812">23789 8890 5 0,'0'0'96'0,"0"0"-18"15,0 0-7-15,0 0-3 0,0 0-9 0,0 0 0 0,0 0 4 16,0 0-16-16,0 0-2 0,0 0-2 0,0 0 3 16,0 0 3-16,0 0-2 0,0 0 4 15,0 0 9-15,0 0 0 0,-8-1 3 0,8 1-1 0,0 0-3 16,0 0 0-16,0 0-6 0,0 0-2 15,0 0-3-15,0 0 2 0,0 0-7 0,0 0-7 16,0 0-4-16,-4-3-7 0,4 3 0 0,0 0-3 0,0 0 1 16,0 0-8-16,-7 4-6 0,3-2 3 0,4-2-5 15,-5 6 2-15,0-3-6 0,0 2 5 0,1-2-7 16,0 2 5-16,-1-1-2 0,1 1 1 0,-1 2-5 16,1-2 3-16,-2 3-3 0,1-2 0 0,-1-1 3 15,2 5 0-15,1-4 0 0,-1 5 1 0,-1-5-2 16,1 2 2-16,1 0 0 0,0-3-1 0,0 3 1 15,2 0-2-15,-2-2 6 0,3 0-3 0,0 0-2 16,0 0 4-16,-1 0-2 0,2 0 3 0,2-1 3 0,-1-1-8 16,1 0 7-16,1 0-2 0,1-1 6 15,0-1-1-15,1 1 3 0,2-2-3 0,0 2 2 16,0-3 0-16,-1 0-5 0,-7 0 0 0,11-2 4 0,-4 1-1 16,3 0 2-16,-4-2-4 0,0 2-3 0,1-3-1 15,-2 2 1-15,4 0-2 0,-5-2 1 0,-1 3-4 16,3-3 3-16,-1 1-3 0,0-2 1 0,-1 2 0 15,1-2 2-15,-4 0 0 0,3 1-2 0,0 1 0 16,0-2-3-16,-4-1-1 0,4 2 2 0,-2-3 1 16,-2 3-3-16,3-3 0 0,-3 2-1 0,1-3-5 15,-2 1 2-15,-2 2 3 0,1-3-3 0,2 3-5 16,-3 1-1-16,0-4-5 0,1 4-8 0,-2-1-5 0,-1 1-9 16,1 1-13-16,-1 1-15 0,-4 2-15 15,4-3-12-15,5 3-23 0,-11-1-133 0,4 1-266 16,-2-1 117-16</inkml:trace>
  <inkml:trace contextRef="#ctx0" brushRef="#br0" timeOffset="38363.99">23974 8915 84 0,'0'0'113'0,"0"0"-9"16,0 0-3-16,0 0-14 0,0 0 2 0,0 0-10 15,0 0 2-15,0 0-7 0,0 0-5 16,0 0-5-16,-4 8-12 0,4-8-1 0,0 0-6 0,0 0-1 16,0 0 1-16,-1 8 6 0,0-4-14 0,1-4-6 15,-3 8-1-15,3-4-2 0,0 2 3 0,-1 2 6 16,0-3-3-16,-1 5 1 0,1 1 0 0,-1 0 8 16,2 1-2-16,-3 0-5 0,2 0 8 0,-1 3-2 15,1 0-3-15,0-3-5 0,1-1-1 0,-3 3-4 16,1-1 0-16,0-2-1 0,0 6-1 0,2-6-5 15,-1 1-2-15,-1-2-2 0,1 1-9 0,-1-3-19 16,0 1-31-16,2-3-27 0,2 0-42 0,-2 0-59 16,2-4-103-16,-2-2-294 0,0 0 131 0</inkml:trace>
  <inkml:trace contextRef="#ctx0" brushRef="#br0" timeOffset="70301">26048 9321 33 0,'0'0'82'0,"0"0"-12"16,0 0-5-16,0 0-8 0,0 0-4 0,0 0-6 16,0 0-1-16,0 0-5 0,0 0-2 0,0 0-7 15,0 0 3-15,0 0-10 0,0 0-3 0,-5-2 1 0,5 2-1 16,0 0-4-16,0 0-1 0,0 0 2 16,-8-2-11-16,8 2 4 0,0 0 7 0,0 0-1 0,0 0-10 15,0 0 14-15,0 0-4 0,0 0 1 0,0 0-6 16,0 0 11-16,0 0-2 0,0 0-3 0,0 0 2 15,0 0-4-15,0 0 5 0,0 0 0 0,0 0 1 16,0 0-3-16,0 0 2 0,0 0 3 0,0 0-1 16,0 0 0-16,0 0-5 0,0 0-4 0,0 0 6 15,0 0-5-15,0 0-5 0,0 0 0 0,0 0-3 16,0 0 8-16,0 0 1 0,0 0 1 0,0 7 5 16,0-7-4-16,0 0 7 0,12 3-4 0,-8-1 2 0,-4-2-9 15,9 3 2-15,-3-2-3 0,0 2 0 16,2-1-4-16,2-1 0 0,0 2 2 0,1-1 6 0,3 2-5 15,-1-1-6-15,-1 2 3 0,2-2-2 0,3 1 2 16,0-2-9-16,-1 1 5 0,-6 0-1 0,3-1-2 16,1 1 3-16,-5 1-3 0,5-2 1 15,-2 1 2-15,-3-1-5 0,-2 0 4 0,1 1-2 0,1-2-3 16,-1 0 5-16,3 2-2 0,-2-1-3 0,1 0 4 16,4-1 3-16,-5 2-6 0,2-1 0 0,1 1 3 15,1 1-6-15,2-3 1 0,2 2 5 0,-3 0 0 16,3 0-5-16,1 1 1 0,-2 0 0 0,3-1 6 15,0-1-4-15,-3 4 1 0,-1-4-2 0,-1 1 1 16,0-1-1-16,-1 1 1 0,0-2-4 0,-2 2 3 16,1-2-3-16,-1 3 4 0,2-2-2 0,-1 0 3 15,-1-1 5-15,-2 1-1 0,1 0 0 0,-1-1-1 0,-2-1 0 16,0 2 0-16,2 0-2 0,1-1-5 0,1 3 8 16,-2-2-1-16,2-1-5 0,-1 1-1 0,4 1 2 15,-5 0-2-15,4 1 2 0,-1-1-1 0,0-1 8 16,1 0-11-16,-3 1 6 0,2 0 1 0,-2-1-6 15,0 1 2-15,1-2-4 0,-5 2 2 0,2-1 1 16,-1 0 2-16,0-1 0 0,1 1-1 0,-1-1 2 16,-1 1-6-16,1 0 6 0,-1 0-6 0,0-2 3 15,2 3 5-15,0-1-7 0,2 1 2 0,-2-1 3 16,-1-1-6-16,2 3 4 0,4-2-3 0,-6 0-1 16,4 1 3-16,-2-1 4 0,4 2-3 0,-7-3-1 15,7 2-1-15,-7-3 2 0,2 1 1 0,-3 0 2 16,-1 1 9-16,0-1-2 0,2 0 8 0,1-1-1 15,-7 0-7-15,7 2 11 0,-7-2 1 0,5 1-1 0,-5-1-5 16,6 1-1-16,-6-1-3 0,0 0-1 16,8 0-2-16,-8 0-3 0,0 0 3 0,7 2 0 0,-3 0-5 15,-4-2-3-15,7 0-7 0,-4 3-4 16,-3-3-11-16,7 2-14 0,-7-2-10 0,4 2-11 0,-4-2-19 16,0 0-1-16,2 3-18 0,-2-3-11 0,-8 5-146 15,0-5-272-15,1 0 121 0</inkml:trace>
  <inkml:trace contextRef="#ctx0" brushRef="#br0" timeOffset="70967.99">27530 9617 1 0,'0'0'142'16,"0"0"-7"-16,0-6-6 0,0 6-10 0,0 0-6 16,0 0-5-16,0 0-12 0,0 0-2 0,0 0-7 15,0 0-6-15,0 0-10 0,0 0-7 0,0 0-7 16,0 0-10-16,0 0 0 0,0 0-3 0,0 0-5 16,0 0-7-16,0 0 4 0,0 0-7 0,0 0-4 15,0 0-8-15,0 0 3 0,0 0-2 0,0 0-13 16,0 0 6-16,0 0-7 0,-6 13 3 0,3-8 3 15,-2 0-7-15,4 0-1 0,-1 2 3 0,-1 1 2 16,-1 1 1-16,0 0 2 0,0 1-2 0,1 1 2 0,1-2 1 16,2 0 2-16,-4 4 0 0,-1-2-5 15,4-2-4-15,-1 1 9 0,0 1-3 0,-2-2-2 16,4 3-1-16,-1-7 6 0,1 5-3 0,0-3-3 0,-1 0 3 16,1 0-14-16,0-1 12 0,-1-1 3 0,1 1-9 15,0-1 4-15,0-2-9 0,0-3-10 0,1 8-9 16,-2-6-10-16,1-2-15 0,0 4-24 0,0-4-11 15,0 0-12-15,2 4-21 0,-2-4-121 0,0 0-254 16,0 0 112-16</inkml:trace>
  <inkml:trace contextRef="#ctx0" brushRef="#br0" timeOffset="71400">27645 9636 5 0,'0'0'107'0,"0"0"-16"0,0 0-18 0,0 0 2 15,0 0-10-15,0 0-1 0,0 0-8 0,0 0-10 16,0 0 9-16,0 0-3 0,-1 13 8 0,1-13 1 16,0 7-4-16,0-2 6 0,-1 1-3 0,-1-1 3 15,2 1-7-15,-1 1-6 0,-1 0-6 0,2 2 3 16,-1-3 3-16,2 3-5 0,-1 1-3 0,-1 0 3 0,1-3-8 16,0 4-4-16,-2-3-2 0,2 2 2 0,0 1 2 15,-1-2-6-15,1 2-4 0,1-3-4 0,-2 2-2 16,0 1 0-16,2-1-3 0,-2-2 1 0,-1 3 1 15,1-3-1-15,0 1-4 0,1-1-1 0,-1 1 0 16,-1 0-1-16,1-3-6 0,0 5 5 0,1-4 0 16,-3 2-3-16,2-3 2 0,-1 1-12 0,1-3-20 15,1 1-11-15,-2 1-18 0,2-6-24 0,0 3-25 16,0-3-25-16,-2 4-117 0,2-4-263 0,0 0 116 16</inkml:trace>
  <inkml:trace contextRef="#ctx0" brushRef="#br0" timeOffset="71682">27475 9735 49 0,'0'0'104'0,"8"-4"-14"0,-8 4-4 16,6-3-13-16,-6 3-3 0,6-2-6 0,-6 2-6 15,7-2-10-15,-7 2-3 0,9 0-6 0,-9 0-5 16,13 2 5-16,-7-2-10 0,2 0-7 0,1 0 0 0,4 2-19 16,-3-2-20-16,3 3-14 0,-2-3-45 15,0 4-50-15,4-3-135 0,-2 0 60 0</inkml:trace>
  <inkml:trace contextRef="#ctx0" brushRef="#br0" timeOffset="72517">27769 9772 61 0,'0'0'136'0,"0"0"-18"0,0 0 4 0,0 0-19 15,0 0-4-15,0 0-1 0,0 0-10 0,0 0-4 16,0 0-8-16,0 0-3 0,0 0-5 0,0 0-9 16,0 0-3-16,0 0 3 0,0 0-7 0,0 0 3 15,0 0-3-15,0 0 5 0,0 0-2 0,0 0 4 16,0 0 0-16,0 0 2 0,0 0-1 0,0 0-4 16,0 0-5-16,0 0-3 0,-1-3-6 0,1 3-2 15,0 0-2-15,0 0-6 0,0 0-1 0,0 0-1 0,0 0-7 16,5-7-4-16,-5 7-1 0,0 0 1 15,0-2-5-15,0 2-2 0,0 0 1 0,0 0 2 0,0 0-4 16,3-3 3-16,-3 3-4 0,0 0 0 16,0 0-2-16,0 0 1 0,0 0-3 0,0 0-3 0,0 0-6 15,0 0 2-15,0 0 0 0,0 0 0 0,0 0-3 16,0 0 2-16,-7 12-1 0,7-9-2 0,0 1 5 16,0 2-3-16,-1-1 3 0,1 0-2 0,-3 4 1 15,2-2-2-15,1 0 3 0,-1 0 0 0,-3 3-1 16,3 0 1-16,1-5-1 0,-3 3-1 0,3 1 2 15,0-4-2-15,-1 2 2 0,-2-1 0 0,2 0 2 16,1-1-2-16,0 0 2 0,0 1 0 0,-4-3-1 16,4 0 1-16,0-3 1 0,0 5-2 0,0-1 4 15,0-4 0-15,0 0-5 0,3 3 6 0,-3-3 0 16,0 0 2-16,1 4 3 0,-1-4-2 0,0 0-3 0,0 0-1 16,18-5 2-16,-13 1-6 0,0-1 5 0,4 0-6 15,-1 0-7-15,0-4-9 0,-1 4 3 0,-3-2 5 16,4 2 1-16,-3 0-1 0,1-1-2 0,-2 2 3 15,1-1-1-15,-1 1 2 0,0 1-2 0,1-2 2 16,-3 4 0-16,-2 1 1 0,3-4 1 0,1 3-6 16,-4 1 4-16,2-3-3 0,-2 3 0 0,4-3 3 15,-4 3 0-15,0 0 1 0,0 0-1 0,5 0 2 16,-5 0-1-16,0 0 2 0,0 0-2 0,12 3-2 16,-10-1 4-16,1 0-6 0,-2 2 2 0,2 0-6 0,-1 1 4 15,2 2 2-15,-2-2 3 0,0 4-4 16,1 0 3-16,2-1 1 0,-2 1-2 0,-1 2 4 15,0 1-3-15,0-5 0 0,0 3-1 0,-2 0 2 0,1-3 1 16,3 0-9-16,-4-2 12 0,4 0-1 0,-4 0 0 16,0 0 6-16,4-1 6 0,-3-2 6 15,2 1 5-15,-3-3 0 0,6 5-10 0,-2-5 10 0,-4 0-2 16,0 0 4-16,14-5-5 0,-9 2-6 0,4-1 1 16,-4 1-2-16,3-4 2 0,0 0-5 0,2-2-2 15,-4 1 3-15,2 0-2 0,5-6-3 0,-3 4-3 16,-1-2 4-16,-3 3 0 0,4-1-2 0,-3 0-1 15,-1 1 2-15,-1 0-8 0,3 0 8 0,-6 2 4 16,2-2 0-16,-1 4-1 0,-1-2-1 0,2 2 0 16,0 2 1-16,-4-1-11 0,2-1-19 0,-2 5-28 15,2-3-38-15,-2 3-34 0,6-3-39 0,-6 3-176 16,0 0-363-16,0 0 161 0</inkml:trace>
  <inkml:trace contextRef="#ctx0" brushRef="#br0" timeOffset="73818">26057 9287 40 0,'0'0'74'0,"0"0"-10"0,0 0-9 0,0 0-4 16,0 0-5-16,0 3-5 0,0-3 7 0,0 0-11 15,0 0 1-15,0 0 2 0,-1 7-5 0,1-7 1 16,0 3-5-16,0-3 2 0,-3 4 4 0,3-4-6 0,0 6 5 15,0-2 4-15,0-4 3 0,-1 5-6 0,1-5-4 16,-1 5 5-16,-2-2-13 0,3 2 8 0,-1-1-9 16,-2-1 2-16,3 4-6 0,-2 0 8 0,0-2-3 15,-3 2-8-15,4 0 1 0,-4 3 8 16,1 0 9-16,0 0-2 0,-2 2-5 0,-2 2-1 0,-1 3 2 16,2-1 1-16,-2-1 1 0,-2 1 2 0,-4 6 4 15,3-5 2-15,1-1-2 0,1 1 1 0,-2 1 1 16,-2 4-6-16,3-5 1 0,-6 3-4 0,7-3 1 15,0 0-2-15,-3 0-2 0,3 0 4 0,-2-2-4 16,3 4-2-16,3-2-3 0,-2 0 1 0,-1 2 2 16,3-2 6-16,-2 0-7 0,0 0-3 0,2 0 2 15,1 0-9-15,-1 4 4 0,-1-4 0 0,3 1-1 16,-3 1 0-16,4-2 3 0,-4 0-3 0,1 3 2 0,0-2-2 16,0 6-2-16,-1-7-2 0,2 1 4 0,-1 1-4 15,-1-3 0-15,0 1-8 0,2 1 6 0,-2 1-2 16,1-2-3-16,-1 1 2 0,-1-1-2 15,0 0 2-15,0-1-2 0,3 2 1 0,1-4 0 0,-1-1 1 16,0-2-5-16,0 0-4 0,-2 0 4 16,2-1 1-16,1 1 1 0,-2-2-1 0,5 1-1 0,-3 1 0 15,0-5 1-15,-1 1 0 0,5 0-2 0,-4-3 0 16,2 2 2-16,0-1-2 0,1-1 1 0,-3 0-6 16,4 0 3-16,0-4-16 0,-1 7-15 0,1-7-12 15,0 3-11-15,0-3-25 0,0 0-21 0,0 0-47 16,0 0-180-16,0 0-353 0,0 0 156 0</inkml:trace>
  <inkml:trace contextRef="#ctx0" brushRef="#br0" timeOffset="74615.99">25593 10580 84 0,'0'0'88'0,"0"0"-9"0,0 0-5 0,0 0-6 15,0 0-6-15,-4-1 2 0,4 1-9 0,0 0 0 16,-9-1 8-16,9 1-4 0,-6 0-2 0,6 0 2 16,0 0-5-16,-21 0 4 0,15 0 1 0,6 0 6 0,-13 0-9 15,6 0-2-15,0 0-4 0,0 1-10 0,-5 0 2 16,3 1-7-16,-2 1 1 0,1 0-8 0,-1-1-3 16,1 4-2-16,0-5 2 0,2 6-3 0,-2-2-4 15,1 0 4-15,1-1-6 0,-1 2-4 0,-1 0 0 16,1 0-5-16,4 1 4 0,-3 0-1 0,2 0-5 15,2 1 4-15,0-1 1 0,1 2-1 0,1-1-2 16,-2-1 1-16,3 3-3 0,1-2 3 0,1 3-2 0,3-3 1 16,0 2-6-16,1-2 0 0,0 2 0 15,3-2-4-15,-2 2 3 0,1-3-4 0,-1 0 2 16,-2 0-2-16,2-2 2 0,1-3 1 0,-3 3-2 0,-2 0 1 16,2-3-3-16,-3 1 2 0,3-1 4 0,-3 0-5 15,-1-2-3-15,3 3 5 0,-3-3 2 0,4 5 1 16,-4-5 3-16,0 2-3 0,0-2 1 0,-2 6-1 15,2-6 4-15,0 0-1 0,0 0-3 0,0 4 2 16,0-4 1-16,-3 5 1 0,3-5 0 0,-3 4 1 16,1-1 6-16,2-3 4 0,-4 3 9 0,0-2 5 15,4-1 6-15,-8 6 3 0,4-3-1 0,-3-3 6 16,0 3-4-16,2 0 1 0,1-2-3 0,-2 0-2 16,-3 0-2-16,1 2-4 0,3-1-3 0,-2 2 0 15,0-1-6-15,-2-1 0 0,2 1-4 0,0-3 2 0,-2 0-4 16,4 3 1-16,1-3-4 0,-1 4 2 0,5-4-5 15,-8 1-8-15,8-1-14 0,-7 0-10 0,7 0-21 16,0 0-34-16,-5-6-39 0,5 6-33 0,-1-7-30 16,2 4-117-16,1-6-321 0,1 4 142 0</inkml:trace>
  <inkml:trace contextRef="#ctx0" brushRef="#br0" timeOffset="75531.99">25607 10723 22 0,'0'0'144'0,"-1"-5"-15"0,1 5-8 0,0 0-10 16,0 0-10-16,0 0-2 0,0 0-7 0,0 0 3 0,0 0-5 15,0 0-6-15,0 0-1 0,0 0 3 0,0 0-3 16,0 0-7-16,0 0-6 0,0 0-2 0,0-5-1 16,0 5-6-16,0 0-7 0,0 0-3 0,0 0-5 15,0 0-7-15,0 0-2 0,0 0-4 0,0 0-2 16,1-3-4-16,-1 3 0 0,0 0-6 0,0 0 0 15,0 0 4-15,-1-7-6 0,1 7 1 0,0 0 1 16,0 0-2-16,0 0 0 0,-4-3 1 0,4 3-2 0,0 0-2 16,0 0 2-16,0 0-3 0,0 0 0 15,0 0-5-15,0 0 0 0,0 0-4 0,0 0-1 16,0 0-2-16,0 0-1 0,0 0-4 0,0 0-2 0,0 0-1 16,0 0 3-16,0 0 0 0,4 15 2 0,-8-8 2 15,4-2 1-15,-4-2 2 0,3 8-2 0,-3-5 3 16,4 2 1-16,-4 1-2 0,-1-1 0 0,1 3 6 15,3-1-3-15,-4-2-3 0,1 1 3 0,-1-1-2 16,5 0 2-16,-4-2-1 0,0 1-1 0,3-4-1 16,-2 0 2-16,2 1 0 0,1-4 2 0,0 6 3 15,0-3-1-15,0-3 4 0,0 0 3 0,0 0-1 16,0 0-1-16,0 0-3 0,9 0 0 0,-9 0-3 16,9-5 0-16,-3 5-1 0,-2-4-1 0,1 0-4 15,2 2 2-15,-3-1 1 0,1 2-1 0,0-2-1 16,-5 3 1-16,5-1-4 0,-5 1-1 0,5-3 2 15,-5 3-2-15,0 0 0 0,0 0 0 0,5-1-2 16,-5 1-1-16,0 0 1 0,0 0 1 0,8-2-2 0,-8 2 1 16,5 5 2-16,-5-5-2 0,9 2 1 15,-6 1-2-15,-3-3 1 0,7 3-2 0,-3-1 0 16,-1 2-1-16,-1-2 2 0,1 1 1 0,0-1-5 0,1 1 3 16,-1 0 0-16,-1-1 0 0,-2-2 1 0,4 5 1 15,-2-2-3-15,0 1 5 0,-2-4 0 0,4 4-3 16,-1-3 2-16,-3-1-1 0,2 5 3 0,1-1-3 15,-3-4 1-15,5 3-1 0,-4 1 1 0,2-3-3 16,-3-1 8-16,5 3-7 0,-5-3 3 0,4 4 0 0,-3-2-6 16,-1-2 7-16,6 4-1 0,-4-2-1 15,-2-2 2-15,4 2-2 0,-4-2 0 0,0 0 4 16,6 0-3-16,-6 0 3 0,0 0 13 0,0 0 12 0,5 3 7 16,-5-3 6-16,0 0 0 0,10-7 3 0,-9 3 1 15,3-2-6-15,5 0-7 0,-4-5-2 0,4 2-2 16,-4-3-4-16,4-6-2 0,1 1-2 0,-2 1-3 15,0-2 0-15,1 4-6 0,-3 2 2 0,1 1-3 16,-2 2 1-16,1-1-4 0,-1 2-1 0,-1 2-2 16,-2 1 1-16,1-1-1 0,0 4-6 0,1-1-15 15,-4 3-24-15,5-6-19 0,-5 6-22 0,8 0-30 16,-8 0-23-16,9 7-27 0,-3-4-33 0,-1 0-202 16,2 1-429-16,-2 0 189 0</inkml:trace>
  <inkml:trace contextRef="#ctx0" brushRef="#br0" timeOffset="140288">28650 11455 89 0,'1'-4'94'15,"-1"4"-6"-15,0 0-2 0,0 0-2 0,-1-5-3 16,1 5 2-16,-2-4-4 0,2 4 1 0,0 0-7 15,0-6 10-15,0 6-10 0,0 0-8 0,-2-4-3 16,2 4-6-16,-3-3-5 0,3 3-7 0,-1-4 1 0,1 4-4 16,-4-6-2-16,3 5-11 0,1 1 1 15,-8-6-2-15,4 4 0 0,2-1-8 0,-2 1 0 16,-4-1-4-16,2 2-1 0,-3-2 0 0,1 2-3 0,-4 1-6 16,-1 0 2-16,1 1 2 0,0 1-2 15,0-1-5-15,-1 1 0 0,2 2-1 0,-1-1 0 16,0 4 1-16,1-2 1 0,1 2-9 0,1-1 4 0,0-1 3 15,3 3 1-15,-2-2-4 0,4 4 6 16,-1-1-6-16,1 1 5 0,4 0-4 0,-2 0-1 0,2 1 2 16,0 1 1-16,0-3 0 0,1 3-3 0,-1-1 0 15,1-1 0-15,2-1-1 0,-2 0 2 0,-1 3-2 16,0-5 1-16,0 1 3 0,0 0 0 0,0-1 1 0,0 0-5 16,0 0 10-16,0-2-8 0,-1 1-2 15,1 0-2-15,0-1 7 0,0-1-1 0,-3-1 2 16,3-3-2-16,-1 8 2 0,0-7 3 0,1-1 2 0,-4 5 7 15,4-5-1-15,-4 3 1 0,0-2 4 16,-1 2-4-16,1-2 4 0,4-1-5 0,-12 3 1 16,6-3-1-16,-4 1-4 0,1 0 2 0,0 2-5 0,-1-2 2 15,-3 2-4-15,4-3 0 0,-3 5-18 0,4-3-18 16,-1 3-19-16,-2-3-32 0,4 1-25 0,1 0-27 16,-1-1-102-16,3 1-256 0,0-2 114 0</inkml:trace>
  <inkml:trace contextRef="#ctx0" brushRef="#br0" timeOffset="141107.99">28611 11593 47 0,'4'-4'174'0,"-4"4"-11"16,1-4-17-16,-1 4-9 0,3-4-6 0,-3 0-10 16,0 4-6-16,1-4-6 0,-1 4-10 0,4-1-5 15,-4 1-6-15,0-4-5 0,0 4-2 0,1-4-5 16,-1 4-3-16,0 0-4 0,4-4-3 0,-4 4 1 15,3-2-5-15,-3 2-2 0,0 0-1 0,1-5-2 16,-1 5-1-16,0 0-4 0,0 0-5 0,0-5-6 0,0 5 1 16,0 0-13-16,0 0 2 0,0 0-11 15,0 0-1-15,0 0-4 0,0 0-4 0,0 0-2 16,0 0 0-16,0 0-5 0,0 0 1 0,-10 10-1 0,7-5-2 16,2 1 2-16,-2 1-4 0,2-1 5 0,0 5-5 15,-4-1 5-15,1 1-2 0,2-1 1 0,0 1-2 16,1-3 0-16,-2 2-2 0,-1 1 6 0,3-2-5 15,1 1 2-15,-2-4 0 0,0 2 0 0,2-4 0 16,0 0-1-16,0 3 1 0,0-2 4 0,0-3-4 16,-1 4 3-16,1-6-1 0,1 4-5 0,-1-4 10 15,2 2 1-15,-2-2-3 0,0 0 0 0,11-2 0 16,-3 0-3-16,-2 0 1 0,-1-1-1 0,0 0 1 16,3-1-4-16,1 2 2 0,-3-1-5 0,-2 3 5 15,3-5-4-15,-2 5-1 0,-4-3-1 0,-1 3-1 16,10 0-3-16,-10 0 3 0,7 3-4 0,-7-3 3 15,6 0-1-15,-3 5 0 0,1-1 4 0,-2 0-1 0,3 0-3 16,-2 3-4-16,0-1 1 0,1-2-4 0,0 4 1 16,0-4 1-16,0 2-8 0,-2 0-1 15,5-1 2-15,-3-1 2 0,1 0 1 0,-1 0 3 0,1 1 0 16,-1-4-1-16,-1 2 2 0,2-2 3 0,-1 1-1 16,1 0 1-16,-1 0 0 0,-4-2-1 0,7 2 5 15,-7-2-1-15,6 2-4 0,-6-2 7 0,8 1-2 16,-8-1 1-16,7 1-1 0,-2-1 2 0,-1 1-1 15,-4-1 1-15,9 0 0 0,-9 0 1 0,9-1 11 16,-9 1 7-16,9 0 4 0,-9 0 8 0,5-2 8 16,-1 0 3-16,-1-2-4 0,0 1-3 0,0-3-1 15,1 1-6-15,0-1 1 0,-2 0 0 0,2-4-6 16,1 0-3-16,-3-1-4 0,0-1-1 0,3-1 1 0,-4-3 1 16,-1 4-4-16,2-2 6 0,0 3-8 0,-2-1 6 15,4 2 0-15,-4 1 1 0,1 2-5 16,1 1 3-16,-1 0-3 0,0 2-3 0,0 0-9 0,-1 1-18 15,0 3-28-15,0 0-24 0,6-4-22 16,-6 4-26-16,0 0-26 0,17 7-35 0,-9-2-213 0,1 2-425 16,0-2 189-16</inkml:trace>
  <inkml:trace contextRef="#ctx0" brushRef="#br0" timeOffset="142702">29123 11744 87 0,'0'0'79'15,"0"0"4"-15,0 0 4 0,0 0-7 0,0 0-11 16,0 0 6-16,0 0-7 0,0 0-4 0,0 0-7 16,0 0 2-16,0 0-9 0,0 0-5 0,0 0-3 15,0 0-9-15,0 0-1 0,0 0-6 0,-4 7 0 16,4-7 4-16,0 0-7 0,0 0-2 0,0 0-4 0,0 0-4 16,0 0 0-16,0 0-1 0,0 5 6 15,0-5-1-15,0 0 11 0,0 0-5 0,0 0 6 0,0 0-4 16,0 0 9-16,0 0 0 0,0 0 2 0,0 0 3 15,0 0-8-15,0 0 1 0,0 0 0 0,0 0-2 16,0 0-6-16,0 0 0 0,0 0-4 0,0 0-1 16,0 0 0-16,0 0-3 0,0 0-4 0,0 0-2 15,0 0-2-15,0 0 2 0,0 0 0 0,0 0-2 16,0 0 0-16,0 0 1 0,0 0 1 0,0 0 6 16,0 0 0-16,0 0 5 0,0 0 3 0,0 0 1 15,0 0-5-15,0 0 4 0,0 0 2 0,0 0-3 16,0 0-5-16,0 0 1 0,0 0-3 0,0 0-2 15,0 0-3-15,0 0 1 0,0 0-1 0,0 0 3 16,0 0-7-16,0 0 3 0,6 2-1 0,-1-1-1 16,3 1-3-16,1 1 4 0,2-2 1 0,2 2-3 15,6-3 2-15,-1 4-8 0,1-2 4 0,4 2 0 16,-2-2-2-16,4 3 3 0,5-4 1 0,-2 2 3 0,-7-2-4 16,6 1 1-16,0-1-3 0,-4 0 1 0,5 1-1 15,-5-1-8-15,-1 0 14 0,5 2-3 0,0-3-3 16,-8 2 2-16,3 0-8 0,-2 2 2 0,3-1 1 15,-3 1 4-15,3-2-8 0,3 0 8 0,4 1 0 16,-1 3-1-16,-7-2-1 0,-2-1-1 0,1 1-1 16,5 3-4-16,-3-2 5 0,-1-2-4 0,-3 2 2 15,12 0 3-15,-11-2-3 0,7 1 2 0,-7 1 2 16,0-2-3-16,0 1 3 0,-1-3-2 0,-1 1 2 16,1 2-4-16,-2-3-3 0,-2 0-2 0,-2 0 5 15,1 1 1-15,-1-1-1 0,0-1 0 0,0 1-1 16,-3 2-2-16,0-3 1 0,-2 0 4 0,-1 2-3 15,5-1-4-15,-3 0 5 0,2-1 0 0,-6 1 1 16,8 2-3-16,-4-2 1 0,0 2 0 0,1-1-2 0,2 1 1 16,-6-2 2-16,4 1 2 0,-1-2-1 15,-2 2-4-15,-1-1 3 0,3 0-6 0,-3 0 6 0,1 1 6 16,-2 0-5-16,2 0-1 0,-3-1-5 0,-4-1 5 16,9 0 3-16,-3 0-4 0,-6 0 4 0,5 2-10 15,-5-2-15-15,4 0-20 0,-4 0-29 0,0 0-20 16,0 0-32-16,0 0-41 0,0 0-131 0,0 0-321 15,-24-2 142-15</inkml:trace>
  <inkml:trace contextRef="#ctx0" brushRef="#br0" timeOffset="145432">29181 11754 29 0,'0'0'69'16,"0"0"1"-16,0 0-4 0,0 0-2 0,0 0-9 0,0 0 5 16,0 0-5-16,0 0-5 0,0 0-3 15,0 0-5-15,0 0-1 0,0 0-2 0,0 0-2 0,0 0-4 16,0 0-11-16,0 0 1 0,0 0-5 0,0 0 6 16,0 0-10-16,0 0 3 0,0 0-9 0,-5-1-2 15,5 1 0-15,0 0 0 0,0 0 2 0,-7 0-9 16,7 0-1-16,0 0 4 0,0 0-5 0,-10 1 7 15,10-1-4-15,0 0-3 0,-6 1 0 0,6-1 7 16,0 0-8-16,0 0 0 0,0 0 5 0,-6 0-3 16,6 0-1-16,0 0 2 0,0 0-1 0,0 0 2 15,0 0-7-15,0 0 4 0,0 0 0 0,-3 3 0 16,3-3 6-16,0 0-5 0,0 0 0 0,0 0 6 16,0 0-2-16,0 0-1 0,0 0 3 0,0 0 5 15,0 0-8-15,-4 3 12 0,4-3 4 0,0 0 0 16,0 0 2-16,0 0-3 0,0 0 2 0,0 0 9 15,0 0 5-15,0 0-6 0,0 0 8 0,0 0-2 16,0 0-3-16,0 0-6 0,0 0 5 0,0 0-6 16,0 0 2-16,0 0-4 0,-1 4 1 0,1-4-5 15,0 0 3-15,0 0-2 0,0 0-4 0,0 0 1 0,0 0-3 16,0 0 1-16,0 0-12 0,0 0 5 16,0 0 4-16,1 4 4 0,-1-4-6 0,0 0-2 0,0 0 7 15,0 0-7-15,0 5 3 0,0-5 1 0,0 0-1 16,2 6-5-16,-2-6 5 0,0 6 0 0,0-3 7 15,2 0 0-15,0 1 0 0,-1 1-4 0,0-2 2 16,0 2 1-16,1 2-7 0,-1-2 1 0,0 3 6 16,2-1-5-16,-3 3-2 0,3-1-1 0,-3-1 4 15,3 1-6-15,0 3 2 0,-2-3 2 0,2 1 4 16,-2-2-2-16,1 2 1 0,1 1 6 0,0-3 0 16,0 0 1-16,0 2 4 0,3 1-1 0,-1-1-2 15,-1-1 4-15,-1 3-2 0,3-4 2 0,-1 5-6 16,2-3-2-16,-2 0-13 0,1 0 10 0,-3 2 1 15,1-3-2-15,-1 2-3 0,1-1 4 0,1 1-7 16,0 1 4-16,-1-2-5 0,0 3 2 0,0 1-2 0,-3-3 0 16,3 0 0-16,-3 0 0 0,3 4-1 15,1-3-1-15,0 3-1 0,-2-5 4 0,-2 2 1 16,3-2-3-16,0 6 0 0,0-4 3 0,-2-1-2 0,3 0-3 16,-1 1-8-16,0 1 8 0,-1-1 3 0,-1-1 0 15,3-1 0-15,-1 2 3 0,1 1-4 0,0-3 0 16,-1 2 2-16,0-1-2 0,-1 0 0 0,-1 1 0 15,2-3-1-15,0 4 1 0,0-5-3 0,1 2 0 16,-3 0 2-16,2 1-1 0,0-2 2 0,0 2-1 16,0-1 0-16,0 2 1 0,1 0-1 0,0-1 0 15,0 0 2-15,-3-1-5 0,2 2 1 0,1 0 5 16,0-2-1-16,-1 2-2 0,3-3-2 0,-2 1 3 16,1 0-8-16,-3 1 7 0,1-1 3 0,3 0-3 0,-4-1 1 15,3 1-1-15,-1 0 2 0,-4-2 0 0,6 2-1 16,-2-1 0-16,1 0 0 0,-2 0-2 15,0 2 1-15,0-4-2 0,0 3-1 0,-2-3 4 16,2 5 0-16,2-2-2 0,-2-1 4 0,0-1-5 16,0 1-3-16,0-1 4 0,0 1 1 0,1-1 3 15,0 1 1-15,-1 1-4 0,-1-5-2 0,1 5-3 0,-1-1 1 16,1 1 2-16,1-3 0 0,-1 4 2 0,3-3-4 16,-4 0 3-16,2 1-1 0,-1-1 3 0,1 1-10 15,-2 0 13-15,2 1-3 0,1 0-3 0,-2-2-1 16,0 4 1-16,0-4 0 0,1 1-4 0,-3-2 6 15,0-1-2-15,4 2 0 0,-4 0 0 0,0 0 0 16,0 1 3-16,3-4-3 0,-5 3-1 0,4-3 1 16,-2 1-2-16,1 1 3 0,-1 0 1 0,2-2 2 15,-2 2-5-15,3-1 3 0,-4 2 0 0,3-2-3 16,0-2 3-16,-3 2-4 0,3-2 6 0,-3-1-5 16,2 0 5-16,-2 1-2 0,3-2 1 0,-2 4 0 15,2-4-4-15,-4 2 0 0,3 1 1 0,-2 0 3 16,-1-2-5-16,4 1 1 0,0 1 4 0,-3 1-5 15,-1 0 2-15,3-2 2 0,-2 4-3 0,3-3 1 16,-3 2 3-16,2-2-3 0,-2-2 1 0,3 3 1 0,-2-2-2 16,-2 0 1-16,0-4 2 0,2 5 2 15,-2-5 3-15,2 3 7 0,-2-3 10 0,0 0 4 0,0 0-4 16,3 2-8-16,-3-2 0 0,0 0 2 0,0 0-7 16,0 0-13-16,0 0-23 0,0 0-36 0,0 0-36 15,-3-12-61-15,3 12-185 0,0-5-369 0,0 5 163 16</inkml:trace>
  <inkml:trace contextRef="#ctx0" brushRef="#br0" timeOffset="148665.01">30049 13164 77 0,'0'0'81'0,"0"0"-9"0,-3-5 2 16,3 5-10-16,0 0 2 0,0 0-7 0,-2-3-4 16,2 3 2-16,0 0-1 0,0 0 1 0,0 0-2 15,0 0-5-15,0 0 4 0,-3-4-11 0,3 4 1 16,0 0-12-16,0 0 5 0,0 0-4 0,-6-2-7 15,6 2-3-15,0 0 1 0,0 0-8 0,0 0 0 16,-12 4-4-16,12-4 0 0,-7 2 0 0,3-1-6 16,0 1 3-16,-1 1 5 0,0 0-3 0,0-1 2 15,1 3-1-15,-4-1 2 0,1-1 3 0,0 0 1 16,1 1 6-16,-3 1-1 0,1 0-1 0,-1-1 0 0,3 1-1 16,-2 1-4-16,-1 0-3 0,2 2 5 0,0-1 4 15,-1 0-3-15,2 3-1 0,1-1-1 0,1-3 5 16,0 3-5-16,0-2-1 0,3 5 0 0,-1-4 5 15,0 1 1-15,4-1 7 0,0 3 2 0,-1-3-4 16,3 2 13-16,0-2 4 0,1 1 2 0,-1-1-2 16,2 0 0-16,2 0-1 0,-1-3 2 0,0 2-4 15,3-2-3-15,-2 0-12 0,1-1 8 0,0-1-9 16,1-1 8-16,-2-2-8 0,-2 3 4 0,2-3-3 16,0 0 3-16,-8 0 1 0,11-3-3 0,-4-1 2 15,1 0-4-15,-2-2-1 0,0-2-3 0,-1 1-4 16,3-2-2-16,-5 1-1 0,1-2 1 0,-1 2 0 15,1-3-3-15,-2 4-5 0,0-1 3 0,0-3 1 16,0 6-1-16,-2-2 0 0,1 0-2 0,0 2-1 16,-1-3 0-16,1 3-2 0,-1 2 2 0,-1-2-2 15,2 1-13-15,1-1-6 0,-2 5-9 0,3-8-19 16,-6 4-19-16,3 4-20 0,-2-8-27 0,1 4-23 0,0-1-37 16,0 1-189-16,-2-1-383 0,2-2 169 0</inkml:trace>
  <inkml:trace contextRef="#ctx0" brushRef="#br0" timeOffset="149281.01">30307 13280 2 0,'0'0'144'16,"0"0"-9"-16,8-2-9 0,-8 2-5 0,4-3-8 15,-4 3-12-15,3-4-4 0,-3 4-11 0,2-7-5 0,0 4-6 16,-2 3-4-16,0-3-11 0,0 3-3 0,0 0-5 15,0-7-3-15,0 7-6 0,-2-4-8 16,2 4-2-16,0 0-5 0,-5-4-3 0,5 4-1 0,-6-1-5 16,-4-2-3-16,5 3 2 0,-1-2-4 0,6 2 0 15,-15 0-3-15,5 2-1 0,0-2-3 0,1 3-4 16,0 0 7-16,-1 1-4 0,2 1 3 0,1-1-3 16,0-1-1-16,2 2-2 0,-2 1-1 0,3 0 0 15,-4 0 1-15,4 2 0 0,-1-3 2 0,4 3-2 16,-3-1 2-16,0-2 0 0,4 4-2 0,-1-3 2 15,1 3-2-15,1 0 3 0,-1 1-2 0,5 0 3 16,-1-1-10-16,3 1 9 0,-1 1-6 0,2-2 4 16,3 3 1-16,-2-3 4 0,0 0-5 0,3 2-3 15,-3-2-8-15,-1-1 6 0,-1 1 1 0,-1-3 0 16,-1 0-1-16,-1-1 1 0,-1 0 0 0,2-2-7 16,-3 3 4-16,1-3-15 0,-2-1 21 0,0 3-5 15,1-2-6-15,-2-3 4 0,-3 5 4 0,2-1-5 0,-2-1 6 16,-1-1 5-16,0 1 0 0,-2-1 0 0,0 1 5 15,-1 1 5-15,4-3 1 0,-4 2-1 16,2-2 8-16,0 2 0 0,5-3 5 0,-10 0 2 0,10 0 2 16,-8 2 2-16,3-2-3 0,5 0-6 0,-6 2-4 15,6-2 2-15,0 0-8 0,0 0-27 0,-8-3-33 16,8 3-48-16,-1-5-60 0,-2 1-151 0,3-1-328 16,0-2 147-16</inkml:trace>
  <inkml:trace contextRef="#ctx0" brushRef="#br0" timeOffset="151086">30782 11782 87 0,'3'-2'91'0,"-2"-3"-13"0,3 3-1 16,-3-2-5-16,2 0 3 0,-2 0 1 0,3 1-7 16,-4 3 2-16,1-4 0 0,2 1-5 0,-3 3 4 15,1-5-2-15,-1 5-3 0,0 0-6 0,1-4-7 16,-1 4-3-16,3-3-6 0,-3 3-1 0,0 0-7 16,0 0-7-16,0 0-1 0,1-3-5 0,-1 3-6 0,0 0 3 15,0 0-1-15,0 0-7 0,0 0-2 16,0 0-6-16,-6 11 0 0,3-7 3 0,-2 2-4 15,0 2-1-15,0 0 4 0,-7 4-6 0,2 1 8 0,1 1-2 16,-4-1 0-16,1 0-8 0,2 4 7 16,0-4-4-16,0 1-2 0,3 1 5 0,-2-1 2 15,-4 0-1-15,4-1 3 0,0 1-3 0,3-4-2 0,-1 0 3 16,2 2-5-16,-2-3 2 0,3 2-4 0,1-5 8 16,-2 3-1-16,0-3 1 0,1-1-1 0,3 0 0 15,-3-1 1-15,3-2-3 0,-2 0 6 0,2 2-2 16,1-4 0-16,-3 4 11 0,3-4 1 0,0 0 2 15,0 0 10-15,-5 3 0 0,5-3-3 0,0 0-9 16,0 0-5-16,9-12-4 0,-5 6-4 0,0 0-10 16,2-3-5-16,2-2 1 0,3-3-15 0,0-1-11 15,-1 2-6-15,0-3 4 0,-2 0-11 0,1-1 1 16,-2 2-4-16,0-2 1 0,-1 2 7 0,2-2-4 16,-3 0 7-16,0 2 6 0,-1 4 1 0,0 0 12 0,0 0 0 15,-2 1-3-15,4-1 9 0,-2 3 3 16,-3 0 10-16,1 1 7 0,0 0-2 0,-2 2-3 15,4 0 10-15,-4 1-8 0,5-2 3 0,-3 4-1 16,0-1 2-16,-2-1-11 0,0 4-4 0,4-5 9 0,-4 5 2 16,0 0-6-16,6 0 4 0,-6 0-8 15,0 0 2-15,0 0 4 0,0 0-2 0,0 0 2 0,4 5 7 16,-4-5-8-16,4 7 11 0,-4-5-3 0,-3 4 1 16,6-1 1-16,-3 0 3 0,1-1-7 0,-1 1 0 15,0 2 4-15,2-1 8 0,-2 2 0 0,2 0-3 16,-2 1 6-16,0 0-7 0,4 1 4 0,-4 1-2 15,1-2 0-15,2 3 5 0,-3 1-5 0,-3-1 8 16,6-1 3-16,-3 2 5 0,0 3-5 0,-3-3 2 16,3 2-4-16,-1 1-6 0,1-4 3 0,-3 2-6 15,3-3-7-15,-1 1 9 0,1 1 1 0,0-3 0 16,0 1-3-16,-2 1-3 0,0-3 3 0,2 0-5 0,0 0 4 16,0-2-4-16,2-1 1 0,-4 0-3 15,2-3 1-15,0 2-1 0,0 1-8 0,0-6-8 16,0 5-15-16,0-5 1 0,0 2-25 0,0-2-29 15,0 0-49-15,0 0-115 0,0 0-261 0,12-10 116 0</inkml:trace>
  <inkml:trace contextRef="#ctx0" brushRef="#br0" timeOffset="151357.99">30589 11947 21 0,'4'-3'147'16,"4"2"-11"-16,-3 0-17 0,2 0-10 0,1 0-5 15,3-3-16-15,-4 3-10 0,5 1-8 0,-3-2-9 16,1 1-4-16,0 1-14 0,-2-2-17 0,0 2-14 15,-1 2-12-15,3-2-14 0,-3 1-13 0,-1 1-15 0,1-2-6 16,1 2-14-16,0 1-85 0,-1-2-159 0,4 2 72 16</inkml:trace>
  <inkml:trace contextRef="#ctx0" brushRef="#br0" timeOffset="151720.01">30915 11950 58 0,'0'0'141'0,"0"0"-15"0,0 0-18 16,0 0-10-16,0 0-14 0,0 0-2 0,0 0-13 16,0 0-5-16,0 0-10 0,0 0-1 0,-2 10-1 15,1-6-5-15,1 0-1 0,-2 0 2 0,1 0 0 16,-2 4-2-16,2-3-2 0,-1 2 14 0,-1 1-4 15,-1 1 0-15,2 0-6 0,-1 3 1 0,-3-3-1 16,2 2-9-16,0 3-2 0,-1 0-7 0,1 1 7 16,1-4 3-16,-2 1-1 0,3 2-5 0,-4 0-3 15,2-2 2-15,0 0-4 0,0 2-5 0,1-3 0 16,1 1-2-16,-2 4 1 0,3-6-9 0,-2 2 6 0,1-2-5 16,-1-2-2-16,2 0 3 0,-2 0-1 0,3 2-6 15,-1-5-11-15,1 4-11 0,-1-6-10 0,-2 4-13 16,3-1-12-16,0-5-5 0,0-1-4 0,0 7-16 15,0-7-20-15,0 0-32 0,0 0-142 0,0 0-289 16,15-9 128-16</inkml:trace>
  <inkml:trace contextRef="#ctx0" brushRef="#br0" timeOffset="152010">30863 12005 137 0,'2'-4'141'16,"-2"4"-10"-16,4-5-17 0,1 2-11 0,-5 3-6 15,12 0-12-15,-4 0-12 0,-1 3-12 0,4-2-4 16,-1 0-2-16,-3 2-9 0,2 1-7 0,-2-1-4 0,0-1-4 16,-3 2-8-16,1 1 3 0,-1-2 1 0,-3 5-9 15,3-3 6-15,-4 1-2 0,0 1 1 0,0-1 2 16,-1 0-1-16,-3 0 6 0,4 0 0 0,-4-1-5 15,-1 1-3-15,1-3-1 0,-3 2-1 0,2 1 2 16,0-3 1-16,-3 0-2 0,3-1-2 0,-4 3-1 16,4-3-12-16,-2 0-20 0,3-1-31 0,-3-1-43 15,-1 0-167-15,2-1-275 0,1-3 121 0</inkml:trace>
  <inkml:trace contextRef="#ctx0" brushRef="#br0" timeOffset="164330.01">30855 11614 92 0,'0'0'113'0,"0"0"-10"15,0 0-11-15,0 0-7 0,0 0-5 0,0 0-5 0,0 0 0 16,0 0-13-16,0 0-3 0,0 0-4 0,0 0-6 16,0 0-2-16,0 0-1 0,0 0-12 0,0 0-1 15,0 0 1-15,0 0-8 0,0 0-3 0,0 0 0 16,0 0-2-16,0 0 1 0,0 0-8 0,0 0 4 15,0 0-2-15,0 0-4 0,0 0-4 0,0 0-2 16,0 0 4-16,0 0-4 0,0 0 1 0,0 0-5 16,0 0 7-16,0 0-9 0,0 0 3 0,0 0 5 15,0 0-5-15,0 0 2 0,0 0-5 0,0 0 0 16,0 0 0-16,0 0 0 0,0 0 4 0,0 0 6 16,0 0-1-16,0 0-2 0,0 0 5 0,0 0-4 15,0 0 4-15,0 0 0 0,0 0-4 0,-6-10 1 16,6 10 4-16,0 0 0 0,-1-6 3 0,1 6 4 0,0 0-6 15,0 0 5-15,0 0-8 0,0-4 2 0,0 4 3 16,0 0-2-16,0 0 2 0,0-5 0 16,0 5 1-16,0 0-7 0,0 0-1 0,-2-4 4 0,2 4 3 15,0-5-5-15,0 5-4 0,2-4-7 0,-2 4 11 16,-2-7-1-16,2 7-3 0,0-5 5 0,0 5-5 16,-1-6 2-16,1 0-4 0,0 1-1 0,1 1 0 15,1-3 0-15,-2 1 2 0,1-2-2 0,-1 0-3 16,0-2 1-16,3 2 3 0,-2-3 0 0,0-1-4 15,3 1 3-15,0 0 0 0,-2-4-5 0,-1 1 4 16,3-1-2-16,0-2-1 0,0 2 4 0,0-3 5 16,0 1-1-16,1-1 0 0,-1 0-6 0,-1 0 0 15,0-1 3-15,1 0 1 0,-2 0 4 0,2 0 1 16,-1 1-1-16,-2-1-3 0,3 2 3 0,-3 0 11 16,2 0-1-16,-1 5 5 0,3-2-3 0,-3-1-1 15,2 5 4-15,-1-5-1 0,1 3-2 0,0 1 0 0,2 5-3 16,-1-4 3-16,1 1 0 0,0 2 0 0,-1-4-5 15,3 5-3-15,-2-2-2 0,-1 1-1 16,-1 2 0-16,4-2 0 0,-2 3 1 0,-2 1-6 16,0-1 0-16,-2-3 1 0,2 3-8 0,1 0 8 0,-1 2-1 15,-1-1-3-15,-3 3 1 0,6-5 0 0,-6 5 0 16,3-4-3-16,-3 4 1 0,2-3-1 0,-2 3-9 16,0 0-6-16,3-2-13 0,-3 2-12 0,0 0-9 15,0 0-26-15,0 0-14 0,0 0-9 0,0 0-18 16,0 0-4-16,0 0-11 0,0 0-137 0,-7 11-288 15,1-6 128-15</inkml:trace>
  <inkml:trace contextRef="#ctx0" brushRef="#br0" timeOffset="165442">30896 11615 15 0,'-2'-2'83'16,"2"2"4"-16,-3-5-8 0,3 5-6 0,0 0-3 15,0 0-3-15,0 0-15 0,0 0-1 0,0 0 4 16,0 0-10-16,0 0-11 0,0 0-4 0,0 0 0 15,0 0-8-15,0 0 0 0,0 0-1 0,0 0-9 16,0 0 2-16,0 0-2 0,0 0-4 0,0 0 2 16,0 0 5-16,0 0-2 0,0 0 1 0,0 0-8 15,0 0 5-15,0 0-5 0,0 0 5 0,0 0 1 16,0 0-3-16,0 0 2 0,0 0-6 0,0 0 7 16,0 0 1-16,0 0 2 0,0 0 7 0,0 0 2 15,0 0 2-15,0 0-1 0,0 0 7 0,0 0-1 0,0 0 6 16,0 0 4-16,0 0 1 0,0 0-2 0,0 0 3 15,0 0-6-15,9-2-6 0,-9 2-1 0,0 0-2 16,15 2-5-16,-5-1-9 0,1 4-5 0,0-1 8 16,7 2 0-16,1-1-4 0,8 1 3 0,-6 0-12 15,7 3 4-15,-1-1-2 0,1 1 2 0,-3-1 1 16,3 0-4-16,-10-2-4 0,5 1 6 0,4 2-6 16,-8-4 2-16,-2-1 7 0,2 1-6 0,-1 1 10 15,0-1-13-15,0 0 12 0,-2-1-2 0,-2 0 0 16,0 0 0-16,-1 0-3 0,-1-1 2 0,1-1 1 15,-1 1-3-15,0 1-5 0,-2-2 3 0,3 1 1 16,-4 0 0-16,1-1-3 0,0 1-3 0,2 1 5 16,-1-1-11-16,-2 0 8 0,-1-2-4 0,0 2 3 15,-2-2-1-15,1 1-1 0,-3 1 3 0,1-2 0 16,1 2-4-16,-6-3-1 0,8 1 2 0,-8-1 3 16,4 1-9-16,-4-1-8 0,0 0-11 0,5 1-12 0,-5-1-9 15,0 0-23-15,0 0-32 0,0 0-51 0,-19-7-82 16,13 3-252-16,-1-1 113 0</inkml:trace>
  <inkml:trace contextRef="#ctx0" brushRef="#br0" timeOffset="166856">31112 10396 29 0,'4'-2'109'0,"-4"2"-10"0,0 0 4 16,5-3-10-16,-5 3-6 0,4-2 9 0,-4 2-12 16,1-4-5-16,-1 4 5 0,5-2-7 0,-5 2-6 0,4-2-7 15,-4 2 6-15,4-3-8 0,-4 3-7 0,0 0-6 16,0 0-3-16,6-1-7 0,-6 1-9 0,0 0 2 16,0 0-7-16,0 0-7 0,0 0-5 0,0 0 2 15,0 0-4-15,0 0-3 0,0 8 1 0,0-2-4 16,-2-1-2-16,0 3-2 0,0 0 1 0,-2 2 4 15,0 0-4-15,-2 2 2 0,2-2 0 0,0 0-1 16,-1 2 0-16,1 1 0 0,0-1-2 0,-2 2 5 16,2-2 1-16,0 1-8 0,2-3 4 0,-2 1-5 15,0 0 3-15,3 2 3 0,-2-4 0 0,1 1-5 16,0-3 2-16,0 1 2 0,0-1 1 0,0-2-6 16,1 2 5-16,-2-2-3 0,2 2 4 0,0-2 0 15,1 0 2-15,0-3-4 0,0-2 0 0,0 6 3 16,0-6 1-16,1 6 2 0,-1-6 1 0,5 2 4 15,1-2 0-15,-6 0-5 0,12 0-1 0,-3 0-6 16,1-2 4-16,-2 2 2 0,2 0-5 0,3 2-2 0,-4-2-3 16,2-2-4-16,-3 2 6 0,-2 0 0 15,1-2 1-15,-7 2 0 0,11 0-4 0,-7 2 1 0,-4-2 5 16,12-2-4-16,-12 2-1 0,7 0 3 0,-7 0-4 16,5 0 7-16,-5 0-4 0,0 0 2 15,0 0 1-15,10 0-2 0,-10 0 1 0,0 0-1 16,0 0 0-16,0 0-3 0,0 0-3 0,7-3 6 0,-7 3-5 15,0 0 4-15,0 0-4 0,0 0 1 0,0 0-3 16,1 5 3-16,-1-5 0 0,3 3-4 0,-3-3-2 16,0 5 5-16,0-5 5 0,0 4-8 0,1 2 6 15,-1-6 2-15,0 6-5 0,1-3 6 0,-1 3-4 16,0-3 6-16,3 1-4 0,-2 0 5 0,6 0-1 16,-1 1-1-16,-1-3-2 0,0-1 8 0,3 1-3 15,-2-1 0-15,6-1 4 0,-5 0-5 0,4-1 6 16,-1 1-4-16,1-2 1 0,-2 1 0 0,-1 1-2 15,2-5 6-15,-3-1-9 0,2 3 2 0,-1 0 3 16,-4-1 2-16,-2-1 4 0,3 2 3 0,-1-1-1 0,-2 0 0 16,-1 1 0-16,3-3 0 0,-4 2 0 15,0-1-4-15,0 3 1 0,0 2-1 0,0-7-3 16,-2 2 0-16,0 2 0 0,-3-2-5 0,1 1 1 0,-1 0 0 16,1 3 0-16,-1-2-4 0,-2 1 6 15,2 0-1-15,-2 0-4 0,2-2-1 0,-1 3 4 16,-2-2 0-16,2 3-8 0,0-3-9 0,0 2-10 15,-3-2-13-15,3 1-22 0,-2 2-17 0,2-3-20 0,-1 0-21 16,0 2-20-16,0 0-94 0,1-1-249 0,1 0 110 16</inkml:trace>
  <inkml:trace contextRef="#ctx0" brushRef="#br0" timeOffset="167583.99">31489 10644 61 0,'0'0'99'0,"0"0"-3"0,0 0-1 15,0 0-7-15,0 0-7 0,0 0-7 0,0 4-6 16,0-4-11-16,0 0-8 0,0 0-1 0,4 3 1 16,-4-3-16-16,0 0 9 0,0 4-14 0,0 1-9 15,0-5 7-15,0 5-8 0,0-1-1 0,0-4-1 16,-4 8-2-16,4-3 1 0,0 2-6 0,-1-1 4 0,1 2-4 15,-1 0 8-15,-2-4-4 0,3 5-2 0,-1-4 0 16,1-2-7-16,-3 4 4 0,3-2-3 0,0-2-2 16,0 2 5-16,0 0-1 0,-1-1-1 15,1-4-1-15,1 6 4 0,-1-4 0 0,3 2 13 0,-3-4 6 16,0 0 2-16,4 3 1 0,-4-3-3 0,10 0-2 16,-10 0-1-16,0 0 0 0,14-4 1 0,-9 1-7 15,1 2 2-15,1 0-8 0,-2-2 1 0,0 0 7 16,-1 1-4-16,-4 2-3 0,8-4-1 0,-2 3-2 15,-2-1-7-15,-4 2 3 0,9-1-4 0,-9 1 0 16,0 0-3-16,11 3 4 0,-5-1-2 0,-2 3 2 16,1-2-3-16,-1 1-3 0,1 1 3 15,-1-2-6-15,0 1 1 0,2 1-2 0,-4-1 3 0,0 0-8 16,2 0 4-16,-3-1-2 0,-1-3-1 0,4 5 5 16,-3-3 2-16,3 1 0 0,-4-3 0 0,0 4 1 15,3-1 5-15,-3-3 4 0,0 0-2 0,3 2-4 16,-3-2 7-16,0 0 5 0,0 0 4 0,8 0 1 15,-8 0 2-15,4 0-6 0,-4 0 0 0,0 0 3 16,8-2-3-16,-8 2-4 0,6-2 1 0,-6 2 1 16,8-3 8-16,-8 3 12 0,6-2 6 0,-3 2 0 0,-3 0-2 15,6-8 6-15,-1 6-6 0,-1-2 1 0,-1-2 11 16,2 2 5-16,-3 1 1 0,2-2-2 0,0 0-8 16,0-1 1-16,-1-1-7 0,0 2-4 0,1-3-4 15,-1 4-10-15,0-2-15 0,0-1-20 0,-2 5-21 16,3-3-24-16,-1-1-44 0,-1 3-42 0,-2 3-28 15,0 0-149-15,0 0-347 0,9 8 153 0</inkml:trace>
  <inkml:trace contextRef="#ctx0" brushRef="#br0" timeOffset="168745.02">31613 11885 12 0,'0'0'81'0,"0"0"-1"0,0 0-14 0,0 0 1 15,0 0-12-15,0 0-2 0,0 0 0 0,0 0-6 16,0 0-2-16,0 0-5 0,0 0 2 0,0 0-7 15,0 0 0-15,0 0 2 0,0 0-2 0,-2 13-5 16,2-8 5-16,-2 1-2 0,2 0 1 0,-4 0-3 0,2 3-6 16,-3-1 3-16,1 2-3 0,1 1-2 15,-6 2-7-15,4 1 3 0,0-3 5 0,-1 5-7 0,1-2-3 16,-3 1 7-16,4-3 0 0,-2 2 0 0,2-4-1 16,-1-1-7-16,2 1 0 0,-1 0 5 0,1-2 0 15,-1-2-5-15,3-1 1 0,-2 3-3 0,2-4-4 16,-1 1 3-16,1-2 7 0,1 2 1 0,0-5-5 15,1 4-1-15,-1-4-1 0,0 5 2 0,0-5-4 16,4 4-10-16,-4-4-14 0,0 0-16 0,0 0-26 16,15-4-26-16,-9-1-125 0,-1 3-224 0,3-5 99 15</inkml:trace>
  <inkml:trace contextRef="#ctx0" brushRef="#br0" timeOffset="169198">31739 11938 73 0,'0'0'79'0,"0"0"2"15,0 0-6-15,0 0-4 0,0 0-11 0,0 0-7 16,0 0-6-16,0 0 2 0,0 0-6 0,0 0-2 16,0 0 5-16,-1 14-6 0,-1-9-2 0,2 0-9 15,-1 1 7-15,-1-1 0 0,1 3 3 0,-2-2-3 16,1 0-3-16,1 5 3 0,-3-2-2 0,1 0 4 15,0 1-8-15,1 0 7 0,-1 1-1 0,-3-1-11 16,5-1 6-16,-4 4-10 0,2-1 3 0,-1-2-1 16,2-1 4-16,-1 1-9 0,-1 2-1 0,3-4 4 15,-2 1-6-15,1 3-3 0,-2-7 1 0,0 3-2 16,4-1 4-16,-5-2-1 0,5 1-3 0,-4 0 0 16,3-1-2-16,-2 0-3 0,2-1 2 0,-3 1-18 0,4-2-14 15,0-3-15-15,-4 4-19 0,2-1-22 0,2-3-33 16,0 0-91-16,0 0-221 0,-12-5 97 0</inkml:trace>
  <inkml:trace contextRef="#ctx0" brushRef="#br0" timeOffset="169752">31564 12085 84 0,'8'0'90'15,"0"1"-13"-15,-1-1-8 0,0 1-7 0,1-1 2 16,-3 1-15-16,1 1-4 0,-6-2-4 0,11 2-6 16,-7-2 1-16,1 2-12 0,2-2 8 0,-2 3-8 15,1-2-3-15,-3 2-6 0,2-2 2 0,0 1-3 16,0-1 0-16,-1 2-4 0,2-1-3 0,2 3 3 0,0 0-1 15,0-3 1-15,-1 2-3 0,1-1 3 0,-2 2-2 16,2-3 0-16,-1 0-1 0,0 1-4 0,-1-1 1 16,-1 1 2-16,-1 1 6 0,0-3-7 15,-4-1 3-15,8 3 1 0,-8-3 14 0,5 0 7 0,-5 0 3 16,2 1 4-16,-2-1-1 0,0 0 1 0,0 0 0 16,4 3-5-16,-4-3-1 0,0 0-1 0,0 0-7 15,0 0-2-15,3 2-3 0,-3-2-2 0,0 0 5 16,0 0 0-16,2 2-3 0,-2-2-1 0,0 0 0 15,0 0 1-15,3 3 3 0,-3-3-3 0,0 0-4 16,0 0-1-16,0 0 0 0,0 0 3 0,-1 6-5 16,1-6 0-16,-3 4 3 0,2 1 0 0,0 1-2 15,-1 0 4-15,0 0-4 0,0 0 5 0,-1 4 4 16,0-3-1-16,2 0-5 0,-3 0-1 16,1 2 3-16,2-2-3 0,-3 0-2 0,4-1 3 0,-1-3-3 15,0 2 0-15,1-1 0 0,-2 0-2 0,1-1 2 16,1-3-1-16,-1 5 0 0,1-5-2 0,-1 3-3 15,1-3 0-15,-2 5 1 0,2-5 6 0,0 0-16 16,0 0-9-16,0 5-8 0,0-5-15 0,0 0-38 16,0 0-36-16,0 0-46 0,7-12-96 0,-3 6-273 15,-2-1 121-15</inkml:trace>
  <inkml:trace contextRef="#ctx0" brushRef="#br0" timeOffset="169918">31837 12008 48 0,'12'6'122'16,"-5"-3"-17"-16,0 1-18 0,2-3-29 0,-2 4-34 16,4 0-37-16,-3 0-60 0,-2 0-77 0,1-1 35 0</inkml:trace>
  <inkml:trace contextRef="#ctx0" brushRef="#br0" timeOffset="170546">31999 12201 28 0,'-3'3'122'0,"3"-3"-16"0,0 0-10 15,0 0 0-15,-1 4-17 0,1-4 7 16,0 0-15-16,0 0-5 0,-1 3 6 0,1-3 0 0,0 0-22 16,-3 4 2-16,3-4 2 0,-5 4-14 0,5-1-7 15,0-3 5-15,-7 5-6 0,3-2 4 0,0 2-12 16,0-4 16-16,0 4-10 0,0 1-10 0,0-3 11 16,1 0-9-16,-4 1-2 0,3 1-6 0,1-3 2 15,-1 1-1-15,1 2-7 0,1-2 8 0,-1-2-4 16,3-1 2-16,-4 6-6 0,4-6 0 0,-1 4 6 15,1-4-1-15,0 0-1 0,-1 2-16 0,1-2 16 16,0 0 0-16,0 0 0 0,0 0 0 0,0 0 1 16,0 0 2-16,18-7-6 0,-12 2-4 0,-2 1 4 15,2-2-4-15,1 2 1 0,-2-4-3 0,0 2-2 16,-1 1-2-16,0-2 4 0,0 1-3 0,-1 2-1 16,0-1-1-16,-1 2 5 0,1-2 0 0,-1 1-1 0,-2 4 2 15,2-6-3-15,-1 4 3 0,-1 2-6 16,1-5-4-16,-1 5 1 0,2-4 4 0,-2 4-8 15,0 0 7-15,0 0-1 0,0 0-2 0,0 0-1 16,0 0 3-16,-6 16-3 0,8-11 3 0,-2 0 0 0,-2 2 0 16,4 3-2-16,-1-1 13 0,0 1-6 15,1 1-7-15,-1 3-2 0,1-2 9 0,0 2-2 16,-4 2-1-16,2-5 7 0,0-1-5 0,0 3-4 16,-2-3 0-16,1 2 0 0,-1-2 9 0,1 1-9 0,0 1-3 15,-2-5 9-15,1 2 6 0,-1 1-3 0,-1-3 10 16,1 3-11-16,-1-5 4 0,1 0-12 15,-1 2 17-15,0-2-8 0,2-1 5 0,-2-1-2 0,0 2-1 16,1-1 6-16,-2-3-4 0,0 1 2 0,-1-2 2 16,1 2-4-16,-2-2 4 0,7 0-7 0,-14-3 5 15,8 2-3-15,-2-2 10 0,3 1-10 0,-4-5-1 16,3 2-7-16,-2-2-2 0,0-1-24 0,2 2-29 16,2-5-31-16,0 2-58 0,1-3-115 0,0 2-280 15,0-1 124-15</inkml:trace>
  <inkml:trace contextRef="#ctx0" brushRef="#br0" timeOffset="171187.99">32124 12129 113 0,'0'0'104'0,"0"-4"-8"0,0 4 2 0,0 0-8 15,0-5-1-15,0 5 0 0,0 0-2 16,3-4-3-16,-3 4-3 0,0 0-4 0,1-2 3 15,-1 2-6-15,0 0-6 0,0 0 0 0,1-5 0 0,-1 5-1 16,0 0-5-16,0 0-6 0,0 0-5 0,-1-5 5 16,1 5-10-16,0 0 1 0,-1-4-7 0,1 4 2 15,0 0-3-15,-3-3-2 0,3 3-2 0,0 0-3 16,0 0-6-16,0 0-4 0,0 0-6 0,0 0-3 16,0 0-3-16,0 0-4 0,0 0-2 0,0 0 1 15,0 0-2-15,0 0-1 0,0 12-2 0,0-5 2 16,-1-1-1-16,0 4 4 0,-1-1-2 0,1 4 3 15,-3-3 0-15,0 1 5 0,-1 6-3 0,1-1-2 16,2-3 1-16,-2 1 0 0,0-2 1 0,4 5 1 16,-4-6-3-16,4 0 3 0,-1-1-1 0,1-1-1 15,0 3 1-15,0-7 2 0,0 2 4 0,0-1 5 16,1-2 5-16,-1-1 15 0,3 1 13 0,-3-4 3 16,5 2-3-16,1 1-3 0,2-3-5 0,4 0-6 15,0-3-2-15,-1 3-5 0,1 0-3 0,0 0-9 16,-1 0 1-16,-3 0-3 0,1 0-3 0,-1-1-2 15,-1 2-4-15,-1-1 1 0,2 3-5 0,-3 2-5 16,-1 0 5-16,1 0-5 0,-1 0 2 0,-2 2-3 16,0-2 0-16,-1 2 3 0,-1 3-4 0,2-2-8 15,-5 0 3-15,3 2 4 0,-2-3-2 0,0 1 2 16,-2 0-1-16,3-2-3 0,0-1-4 0,0 3-10 16,-1-4-5-16,-2 0-20 0,4 0-20 0,-2 0-23 15,2-4-19-15,-1 3-24 0,1-3-55 0,0 0-154 0,0 0-370 16,0 0 164-16</inkml:trace>
  <inkml:trace contextRef="#ctx0" brushRef="#br0" timeOffset="202737.99">30014 9828 47 0,'0'0'105'0,"0"0"-15"0,0 0-3 16,0 0-8-16,0 0-9 0,0 0-6 0,2-3-6 15,-2 3-14-15,0 0 6 0,0 0-4 0,0 0-13 16,0 0-10-16,0 0 11 0,0 0 4 0,0 0-12 15,0 0 14-15,0 0-7 0,0 0-7 0,0 0 2 16,0 0 7-16,0 0-1 0,0 0-6 0,0 0-1 0,0 0 1 16,0 0-4-16,0 0-2 0,0 0 0 0,0 0-2 15,0 0-1-15,0 0 3 0,0 0-9 0,0 0 4 16,0 0 1-16,0 0-7 0,0 0 3 0,0 0-7 16,0 0 4-16,0 0-1 0,0 0-4 0,0 0 2 15,0 0-3-15,0 0 3 0,0 0-8 0,0 0 6 16,0 0-1-16,0 0-2 0,0 0 4 0,0 0-2 15,0 0 1-15,0 0 6 0,0 0-1 0,0 0 2 16,0 0-4-16,0 0 0 0,0 0-5 0,0 0 7 16,0 0-1-16,0 0-1 0,0 0 3 0,0 0-3 0,0 0-3 15,0 0 2-15,0 0-8 0,0 0-3 0,0 0 6 16,0 0 5-16,0 0-6 0,0 0 2 16,0 0 4-16,0 0 1 0,0 0 1 0,0 0 1 0,0 0-7 15,0 0 6-15,0 0 5 0,0 0-11 16,0 0 6-16,0 0 4 0,0 0-5 0,0 0-3 15,0 0-4-15,0 0 3 0,0 0-1 0,0 0-1 0,0 0-2 16,0 0-2-16,0 0 1 0,0 0-11 0,0 0 13 16,0 0 0-16,0 0 0 0,0 0 0 0,0 0 1 15,0 0-2-15,0 0 3 0,0 0-2 0,0 0 2 16,0 0 2-16,0 0-4 0,0 0 9 0,0 0 1 16,0 0 0-16,0 0 3 0,0 0 2 0,0 0 4 0,0 0-5 15,0 0-3-15,0 0 3 0,0 0-2 0,0 0-2 16,0 0-2-16,0 0 5 0,0 0-19 15,0 0 17-15,0 0-2 0,0 0-6 0,0 0 0 0,0 0 2 16,0 0-10-16,0 0 8 0,0 0 0 0,0 0 2 16,0 0-5-16,0 0 5 0,0 0-1 15,0 0 1-15,0 0 6 0,0 0 0 0,0 0 3 0,0 0 3 16,0 0 2-16,0 0-2 0,0 0-2 0,0 0-3 16,0 0 3-16,0 0-3 0,0 0-4 0,0 0 3 15,0 0-2-15,0 0-2 0,0 0-1 0,0 0-2 16,0 0 0-16,0 0-4 0,0 0 3 0,0 0-3 15,0 0-1-15,0 0 1 0,0 0 1 0,0 0 2 16,0 0-2-16,0 0-2 0,0 0 0 0,0 0 1 0,0 0-2 16,0 0 0-16,0 0 3 0,0 0-4 15,0 0 1-15,0 0-2 0,0 0-1 0,0 0 4 16,0 0-7-16,0 0 8 0,0 0-2 0,-7 10-5 0,7-10 2 16,-1 4 1-16,1 1 1 0,0-2-1 0,0-3-1 15,0 9-3-15,1-4 5 0,-2-1-2 0,1 2 4 16,0-1-7-16,0 1 7 0,0 0 1 0,-2-1-2 15,2 1-5-15,-2-1 6 0,1-2 0 0,0 2-2 16,-1 2-2-16,1-4 5 0,1 4-1 0,-1 1-2 16,0-2 1-16,1 2 0 0,-2-3 2 0,1 2-7 15,1-2 6-15,-1-1-2 0,-1 2 1 0,1-1 3 16,1-1-1-16,0-4-2 0,-1 7 1 0,2-4 0 16,-1-3 0-16,-1 7 4 0,1-7-2 0,0 3 1 15,0-3 0-15,0 0-1 0,-1 4 2 0,1-4-1 16,0 0-4-16,0 0 3 0,0 0 9 0,1 4-2 15,-1-4 3-15,0 0 3 0,0 0-2 0,0 0 1 16,0 0 1-16,0 0-4 0,2 3-1 0,-2-3-2 16,0 0 2-16,0 0 0 0,0 0-1 0,0 0 5 15,0 0-4-15,0 0 1 0,0 0-4 0,0 0 6 0,7-9-2 16,-7 9 1-16,1-3-1 0,2-1 0 0,-1 1 0 16,2-3 0-16,-1 3-1 0,0 0-4 15,0-2 1-15,1 0 1 0,-2 0-6 0,2 1 4 0,0-1 2 16,-3 1-2-16,2 1-4 0,2 0 0 0,-1-1 1 15,-2-1-4-15,2 2 2 0,-1-1 1 0,-1 1-1 16,2 1-1-16,-1-3 2 0,1 0-3 0,1 4 2 16,-2-1-3-16,1-2 3 0,-2 1-2 0,-2 3 0 15,3-2 2-15,1-1 1 0,-4 3 0 0,0 0 1 16,4-3-3-16,0 2 0 0,-4 1-3 0,0 0 2 16,1-5 1-16,-1 5-2 0,0 0-3 0,5-3 1 15,-5 3 3-15,0 0-3 0,0 0 1 0,0 0-1 16,0 0 0-16,0 0 0 0,0 0 3 0,0 0-2 15,0 0-2-15,0 0-5 0,0 0 4 0,0 0 0 16,0 0-5-16,0 0 3 0,0 0 1 0,0 0-1 0,0 0 3 16,0 0-2-16,2 11 0 0,-2-11 3 0,0 5-1 15,-2 1 0-15,2-2 2 0,0-1-1 0,0 5-3 16,0-3 3-16,0 1 3 0,-2 0-1 0,-1-1 0 16,3 0 1-16,-1 3-1 0,1-4 0 0,-3 1 0 15,2 2-1-15,1-2 2 0,0 0-1 0,0-1 1 16,-2 1-1-16,4 0-4 0,-4-1 8 0,2-4-3 15,-2 7 1-15,2-3-1 0,0 0-1 0,0-4 2 16,2 5 0-16,-2-5-1 0,0 4 1 0,0-4-4 16,0 4 4-16,2-3 1 0,-2-1 4 0,0 0-4 15,5 3 0-15,-5-3 2 0,5 1 2 0,-5-1-1 16,9-4 1-16,-9 4-1 0,9-2-2 0,-5-3-1 0,0 3 0 16,1-3 3-16,1 0 0 0,-2-2 0 15,0 3-4-15,1-4-1 0,-1 3-4 0,2 0 2 16,-2-2-3-16,0 0-1 0,0 1 2 0,-3 1 0 15,4 1 3-15,-2-1-3 0,1 0 3 0,-2 3-5 16,3-1-5-16,-2-2 8 0,1 1 0 0,0 1 0 0,-2 1 2 16,1-3 2-16,1 2-3 0,-1-1 4 0,-3 4-4 15,8-3 3-15,-4-2-2 0,0 2 2 0,0 2-4 16,1-3 2-16,0 1 1 0,0-1-2 0,-1 0 3 16,-1 2-5-16,1-1 5 0,-4 3-6 0,5-4 4 15,-1 1-2-15,-4 3-1 0,0 0-1 0,4-1-4 16,-4 1 0-16,0 0-6 0,0 0 7 0,0 0-1 15,8 4 4-15,-8-4 0 0,0 7 0 0,0-7 2 16,0 6-1-16,-2-1-1 0,2-2 2 0,0 4-1 16,0 0 2-16,-4-2-2 0,4 2 2 0,-2-3-2 15,1 3 0-15,0 0 4 0,1 1-4 0,0 1 1 0,-2 0 1 16,2-1 3-16,0-1-1 0,0-2-5 16,0 3 5-16,-2-2 0 0,4 0 0 0,-2 1 1 0,0-3-3 15,0 1 0-15,0 0-1 0,-2 0 5 0,2-1-3 16,0-1 2-16,2 2 0 0,-2-5 0 15,0 5 2-15,0-1-4 0,2-2-18 0,-2-2-16 0,4 6-19 16,0-6-35-16,-4 0-32 0,9 0-37 0,-9 0-159 16,13-1-344-16,-9-4 153 0</inkml:trace>
  <inkml:trace contextRef="#ctx0" brushRef="#br0" timeOffset="203920">30409 9921 24 0,'0'0'118'0,"2"-6"0"16,-2 6-12-16,0 0-8 0,0 0-7 0,1-3-3 15,-1 3-2-15,0 0 0 0,0 0 8 0,0 0-1 16,0 0 0-16,0-5 6 0,0 5 2 0,0 0-3 16,0 0 0-16,0 0-8 0,0 0 5 0,0 0-3 15,-3-3-2-15,3 3-3 0,0 0-8 0,0 0-9 0,-1-6 1 16,1 6-9-16,0 0-6 0,0-4-5 15,0 4-7-15,0 0-3 0,0 0-5 0,0 0-2 16,0 0-3-16,0 0-5 0,0-4-5 0,0 4-5 0,0 0 2 16,0 0-6-16,0 0 0 0,0 0 0 0,0 0-3 15,0 0-3-15,0 0 0 0,0 0-4 16,0 0-1-16,0 0-1 0,0 0-5 0,0 0 0 0,0 0 2 16,0 0 1-16,0 0-2 0,0 0-3 0,-5 14 5 15,5-14-1-15,0 7 0 0,-4-1 0 16,3-1-1-16,-2 1-3 0,3 2 8 0,-2 0 0 0,-1-1 1 15,3 1-2-15,-1-2-2 0,1 0 3 0,-3 1-2 16,2 0 0-16,1-3 2 0,-1 1 1 0,-2 0 1 16,3-2-1-16,0 2 0 0,0-5-2 0,0 4 5 15,0-4 0-15,-1 4 1 0,1-4 3 0,0 0 0 16,0 0 1-16,1 4-1 0,-1-4-3 0,0 0 0 16,0 0-1-16,0 0 1 0,0 0-3 0,0 0 0 15,14-8-2-15,-10 8 3 0,-4 0 1 0,8-5-1 16,-3 1 0-16,-3 1 0 0,4-2-1 0,-3 3 0 0,1-3-6 15,0 1 2-15,2-1 1 0,-2-1-2 0,0 2 4 16,0-1 1-16,0 0 0 0,-2 1-3 0,4 0 0 16,-4-1 0-16,0 3 4 0,1-2-3 15,-2 1-2-15,-1 3-3 0,4-3 2 0,-4 3-1 0,5-4-4 16,-5 4-3-16,0-3-3 0,0 3 2 0,0 0 1 16,0 0-2-16,0 0-1 0,0 0-3 0,0 0 6 15,0 0-2-15,13 7 5 0,-13-4 0 0,0-3 2 16,4 5 0-16,-2-3-4 0,-2 4 2 0,2-2-3 15,-2 1 6-15,0 0 0 0,2 0-2 0,-4 2 4 16,4-1 0-16,-2 1 1 0,0-1-3 0,0 0 2 16,2 0 0-16,-1-1-3 0,1 2 4 0,0-2 1 15,0 0-2-15,0 0 4 0,0 2-1 0,1-3 1 16,4 0-3-16,-2 0 2 0,-1 0 1 0,3-3 3 0,-1 2-2 16,-1-3 0-16,4 1 3 0,-4-1-3 0,4-1-2 15,1 1 3-15,-1-3-2 0,3 1-1 0,-2-3 1 16,-2 4 1-16,2-1-2 0,-4 0-4 0,3 0 2 15,-2-1-2-15,-1 2 2 0,1-2-3 0,-1 2-1 16,-1-3 0-16,-1 4 5 0,2-3-1 0,-6 3-1 16,9-4 1-16,-4 3 2 0,-5 1-1 0,8-4 0 15,-6 2 0-15,0-1 0 0,3 0 2 0,1-1 0 16,-4-1 2-16,1 2-7 0,2-2 3 0,-3 1 1 16,0-1 1-16,1 0-2 0,-1-3-5 0,-2 1 7 15,4 0-1-15,-4 0-3 0,0 0 1 0,0 0 1 16,1 2-3-16,-1 0 1 0,-1-1 1 0,1 2-2 15,0-1 0-15,0 5-1 0,0-6-6 0,-2 4 7 16,2 2 1-16,0 0-10 0,-2-7 4 0,2 7 2 16,-2-4-1-16,2 4 0 0,0 0 2 0,0 0-1 15,0 0 0-15,0 0-1 0,0 0 2 0,-13 5-2 0,9-1 1 16,0-2 3-16,2 1-2 0,-2 4 2 0,1-2-5 16,1 0 4-16,-3 3 2 0,-2-1-4 0,4 2 0 15,-3-1 3-15,1 1 1 0,-2-1 2 0,3-1 0 16,0 2-4-16,2-1 3 0,-1 1 0 0,0-1-2 15,-1-3 2-15,2 0 2 0,-1 2 1 0,2-3-1 16,0 1-3-16,-1 0 4 0,4 0 0 0,-2 1-1 16,0-2 2-16,-3 1 1 0,4-1 0 0,-1-4 0 15,6 7-4-15,-4-4-12 0,3 2-11 0,1-2-13 16,-1-1-18-16,2 2-15 0,0-2-26 0,0 2-20 16,2-2-17-16,1-2-28 0,1 3-126 0,1-1-309 15,-3-2 137-15</inkml:trace>
  <inkml:trace contextRef="#ctx0" brushRef="#br0" timeOffset="204767.99">30828 9980 124 0,'0'0'171'0,"0"0"-20"0,-3-4-9 0,3 4-17 16,0 0-11-16,0 0-11 0,0 0-5 0,0 0-17 16,0 0-5-16,0 0-14 0,0 0-5 0,0 0-1 15,0 0-11-15,0 0 2 0,0 0-3 0,3 14-5 0,-4-7 0 16,1-3 1-16,-2 2-1 0,-1 1 0 15,2 1-5-15,1 1-6 0,-3-2-1 0,2 0-3 0,1 3-3 16,-4-3 1-16,4 0-1 0,-1 0-4 0,-2-1-4 16,2 1 2-16,-2-3 2 0,3 2-2 0,0-4-1 15,0-2-1-15,0 5 5 0,0-5 9 0,-1 4 20 16,1-4 5-16,0 0-4 0,0 0-6 0,0 0-7 16,0 0-5-16,0 0-2 0,8-15-2 0,-7 9-4 15,2 3-2-15,-1-5 2 0,2 4-8 0,1-1 0 16,-4 1-5-16,2-1 2 0,1 2-1 0,-2 1-5 15,0-4 2-15,2 4-2 0,-2-2-1 0,2 1-2 16,-1 2 2-16,-1-2 1 0,-2 3-5 0,9-1 5 16,-9 1-4-16,6-2 2 0,-6 2-3 0,4-2 3 0,-4 2-2 15,5 0 2-15,-5 0-1 0,0 0-2 16,0 0-2-16,0 0 1 0,4-3-3 0,-4 3-1 0,0 0-1 16,0 0 2-16,0 0-1 0,0 0-3 15,0 0 2-15,6 7 1 0,-3-4-1 0,-3-3 3 0,0 6-8 16,1-1 7-16,1 1-4 0,-1-4 3 15,0 3 0-15,0 2 3 0,-2-4-4 0,4 1 3 0,-3-1 0 16,0 4 4-16,1-4-2 0,-1-3 1 0,1 5 3 16,-1 0-5-16,0-5 4 0,2 2 3 0,-2-2 0 15,1 5 1-15,-1-5 1 0,2 2 6 0,-2-2-2 16,0 0 1-16,0 0-3 0,0 0 2 0,14-7-3 16,-10 1 0-16,3 2-4 0,0 0 2 0,1-2-9 15,2-1-7-15,0 2 3 0,-2-2-2 0,2 2 3 16,-5 3-3-16,1-3 2 0,-3 2 0 0,4 1 6 15,-5 0 2-15,-2 2-6 0,8-3-3 0,-8 3 3 16,4-1-3-16,-4 1-1 0,0 0 0 0,0 0 3 16,0 0 1-16,0 0-4 0,9 4 3 0,-9-4 2 0,1 5 0 15,2-1 3-15,-2 1-2 0,-1-2 0 16,1 1 2-16,-1 1-1 0,3-2-2 0,-2 2 3 16,-1-1 2-16,0 1-2 0,0-2 3 0,0 1-3 15,0 2 0-15,4-4-1 0,-3 3 2 0,-1-5 0 0,0 5-1 16,0-1 0-16,0-4 0 0,0 5 4 15,0-5-2-15,0 5-1 0,1-3-4 0,-1-2-9 16,2 4-6-16,-2-4-12 0,2 4 0 0,1-2-16 0,-3-2-4 16,5 3-8-16,-5-3-9 0,9 2-21 0,-2-2-8 15,0 1-9-15,-7-1-7 0,14-4-7 0,-1 0-131 16,-7 2-272-16,2-5 121 0</inkml:trace>
  <inkml:trace contextRef="#ctx0" brushRef="#br0" timeOffset="205128">31202 10043 51 0,'0'0'118'0,"0"0"-1"0,0 0-11 15,0 0-6-15,0 0-4 0,0 0-9 0,0 0-2 16,-7 12-3-16,2-10 1 0,5 2 1 0,-4 4-5 0,0-5-5 16,3 4-14-16,-3 3 6 0,2-4-11 15,-1 5-2-15,1-2 1 0,0-2-7 0,2 3-1 0,0-3-4 16,0 1-8-16,0 0-3 0,0-2 1 15,2 0-2-15,0 0 2 0,1-1-3 0,1-1 1 0,-1 2-1 16,1-4-2-16,5 1-2 0,-4-1 7 16,0 0-7-16,3-2 5 0,-3 0-8 0,4-3 8 0,-4 2-3 15,4-2 10-15,-1 1-4 0,-2-2 0 0,-1-2-4 16,-1 1-1-16,0-1 2 0,1 0-3 0,-2 1-3 16,1-1 2-16,-3 0 1 0,1 0-4 0,0 1-6 15,-2-1 0-15,-2 0-3 0,0 2 0 0,1-3-4 16,-2 1 0-16,-1 3-1 0,0-3-1 0,-1 2-4 15,1 2-2-15,-1-3 2 0,-1 2-3 0,-2-1-10 16,4 1-14-16,-1 3-18 0,5 0-16 0,-10-2-23 16,1 2-19-16,5-1-25 0,4 1-31 0,0 0-161 15,-11 1-340-15,11-1 151 0</inkml:trace>
  <inkml:trace contextRef="#ctx0" brushRef="#br0" timeOffset="205452.99">31402 10086 24 0,'0'0'60'0,"0"0"-9"0,0 0-15 16,0 0-22-16,0 0-27 0,0 0-16 0,-5-7-32 15,5 7 15-15</inkml:trace>
  <inkml:trace contextRef="#ctx0" brushRef="#br0" timeOffset="207028">31366 10087 3 0,'0'0'112'16,"0"0"-5"-16,0 0-6 0,0 0-5 15,0 0-8-15,0 0-5 0,0 0-6 0,0 0-7 0,0 0-5 16,0 0-7-16,0 0-3 0,0 0-6 0,0 0-5 16,0 0-2-16,0 0-8 0,0 0-1 0,0 0-4 15,0 0-1-15,0 0-2 0,0 0-2 0,0 0-12 16,0 0 0-16,0 0 4 0,0 0-7 0,0 0 6 15,0 0-4-15,-2 7 8 0,2-7-6 0,-1 6 6 16,1-6-5-16,-2 3 1 0,2 0-1 0,0-3 6 16,-4 6-4-16,3-1-3 0,0-1 3 0,0 1-6 15,-2-1 8-15,2 1 0 0,-1-2 1 0,1 2-4 16,0-1 4-16,0 1-4 0,1-1 6 0,0 1-1 16,-2-2 0-16,0 2-11 0,1-1 10 0,-1-1 6 0,2-3-4 15,-1 6-2-15,1-6 0 0,0 4 4 16,0-4 0-16,-1 4-1 0,1-4 6 0,0 0-1 15,0 0 7-15,0 0 9 0,0 4 5 0,0-4 6 0,0 0 2 16,0 0 0-16,0 0-4 0,0 0-7 0,0 0-4 16,15-6-5-16,-11 3-2 0,2 0-5 15,-2 2-5-15,1-2 2 0,0 1-5 0,-5 2-4 16,9-3 2-16,-6 1-5 0,1-1 1 0,0 2-3 0,-4 1 1 16,7-3-3-16,-2 0 1 0,-5 3-9 15,5-1 0-15,-1 0 4 0,-4 1-4 0,5-3 0 0,-5 3 0 16,6-1-1-16,-6 1-2 0,0 0 1 0,8-1 1 15,-8 1 2-15,0 0-3 0,0 0 0 0,9 2-2 16,-5-1-1-16,-4-1 3 0,5 2-3 0,-1 0 0 16,-4-2 0-16,9 3 0 0,-8 0-1 0,-1 1-1 15,5-1 2-15,-2 1-3 0,-2 0 2 0,2 0 2 16,-2 3-2-16,2-3 1 0,-2 2 2 0,0 1-1 16,2-3 0-16,-2 4 0 0,-2-6 4 0,2 6-4 15,2-3-1-15,0-1 5 0,-1-1-1 0,0 1 2 16,1-1-1-16,-3-3 4 0,2 2 0 0,-2-2 4 15,4 5 6-15,-4-5 2 0,0 0-4 0,0 0 0 0,0 0 0 16,0 0-4-16,11-9 0 0,-8 4-4 0,4 1-9 16,-1-1-2-16,-1 1-1 0,-2-3-2 15,3 0-17-15,-2 1 5 0,4 0 1 0,-5 0 0 0,1 0 5 16,0 2 0-16,1 0 0 0,-2 0 1 0,-1-1 4 16,3 2 2-16,-2-2 4 0,0 3 6 0,-3 2 6 15,3-7 2-15,-3 4-1 0,2-1 2 0,-2 4 2 16,2-5-4-16,-2 5 3 0,3-3-4 0,-3 3-2 15,4-1-2-15,-4 1-2 0,0 0-1 0,0 0-4 16,2-4-8-16,-2 4-9 0,0 0-12 0,0 0-10 16,0 0 0-16,0 0-1 0,0 0-6 0,0 0-5 15,0 0-20-15,0 0 0 0,0 0-12 0,0 0-18 16,0 0-17-16,0 0-26 0,-6 12-140 0,6-12-309 0,0 0 136 16</inkml:trace>
  <inkml:trace contextRef="#ctx0" brushRef="#br0" timeOffset="207291">31414 10023 115 0,'0'0'161'0,"0"0"-15"16,0 0-11-16,2-4-11 0,-2 4-15 0,0 0-10 15,0 0-16-15,0 0-7 0,0 0-6 0,0 0-14 16,0 0-11-16,0 0-23 0,0 0-23 0,0 0-34 0,14 7-41 16,-14-7-113-16,9 0-203 0,-4 2 90 15</inkml:trace>
  <inkml:trace contextRef="#ctx0" brushRef="#br0" timeOffset="207734">31791 10186 151 0,'0'0'187'15,"0"0"-14"-15,4-2-20 0,-4 2-15 0,0 0-10 16,2-6-14-16,-2 6-7 0,0 0-13 0,0 0 1 16,6 0-8-16,-6 0 0 0,0 0 1 0,0 0-2 0,0 0-3 15,0 0 4-15,0 0-6 0,0 0-4 0,0 0-2 16,0 0-6-16,0 0-8 0,0 0-8 15,0 0-2-15,0 0-10 0,0 0-4 0,0 0-7 16,0 0 0-16,0 0-4 0,0 0-4 0,-17 7-5 0,13-4 1 16,0-1-5-16,-1 1-2 0,-2 1 3 15,4 2-5-15,-1-2-1 0,-1 3 0 0,-1 1 0 0,1-2 0 16,1 1-4-16,1 1-1 0,-1-2 1 0,1 1-1 16,1 0-1-16,-1 0 3 0,3 1 0 15,-1-3 2-15,-2 1-5 0,5 1 4 0,-2-2 0 16,2 0-3-16,1 0 4 0,1 0-4 0,1 0-8 15,5-2-14-15,-1 1-21 0,0-1-25 0,4 1-25 0,-2-3-25 16,4-2-37-16,1 1-34 0,-2-1-150 0,2-2-363 16,-2 0 160-16</inkml:trace>
  <inkml:trace contextRef="#ctx0" brushRef="#br0" timeOffset="208178">31999 10216 48 0,'0'0'170'0,"-4"-5"-11"0,4 5-10 16,0 0-5-16,0-4-4 0,0 4-2 0,1-5 1 15,-1 5-7-15,-3-3-11 0,3 3-5 0,0 0-10 16,0 0-7-16,-4-4-15 0,4 4-8 0,0 0-12 0,0 0-8 16,0 0-10-16,-12 2-3 0,12-2-4 15,-9 3-4-15,4 2-2 0,0-3-8 0,0 3-2 0,-1 2-2 16,0-2-4-16,3 4 1 0,-1-1-6 0,1 2-7 16,2-1-2-16,2 1-3 0,-1-1-7 0,3 1-3 15,-1 1-2-15,5-1-2 0,-2-1-3 16,1-2-1-16,-2 2 3 0,0-4 0 0,1 2-1 0,-2-2 4 15,-1 0 0-15,1-2 2 0,-1-1 12 0,0 2 1 16,0-1 12-16,-1 0 10 0,-1-3-8 0,0 0 3 16,1 4-1-16,-1-4-1 0,0 0-1 15,0 0-2-15,-13-2-4 0,13 2 2 0,-12 0-1 0,7 0-5 16,-3 2 2-16,8-2-10 0,-14 0-24 0,8 2-22 16,-2-1-30-16,2 2-23 0,1-1-40 15,-2 3-20-15,1-4-133 0,-2 0-318 0,3 2 142 0</inkml:trace>
  <inkml:trace contextRef="#ctx0" brushRef="#br0" timeOffset="209346.01">31391 9801 29 0,'0'0'102'0,"0"0"3"15,0 0-4-15,-5 2-2 0,5-2-3 0,0 0-6 0,0 0-2 16,0 0-4-16,0 0-3 0,0 0-2 0,0 0-3 16,0 0-5-16,0 0 1 0,0 0-10 0,0 0 0 15,0 0-6-15,0 0 3 0,0 0 7 0,0 0-16 16,0 0-8-16,0 0-1 0,0 0-2 0,0 0-11 15,-2-8 0-15,2 8 3 0,0-6-8 0,0 6-1 16,2-6-4-16,-2 1-2 0,1-1 2 0,-1 3-1 16,2-4 1-16,0 2-7 0,0 1-1 0,2-4-9 15,1-1 0-15,0 1-4 0,0-2-3 0,3 1-4 16,-3-3-2-16,5 0 1 0,-1-2-1 0,4-1 1 16,1 0-3-16,4-4 3 0,4 2-1 0,-2 0 1 15,-2-1 3-15,3 2 2 0,-4 4-4 0,3-7-1 16,1 2 4-16,-4 3-1 0,-2 1 1 0,-2 1 1 15,4 2 0-15,-6 1 13 0,1 1-10 0,-5-1 0 16,2 2 8-16,-3 1 1 0,0 3 3 0,-1-1 2 16,0-1-2-16,-1 2-2 0,0 1 0 0,0 0-1 0,-1 0-5 15,2-1 3-15,-5 3-2 0,6-1-1 0,-3-2 2 16,-3 3-1-16,0 0 0 0,4-3 2 0,-4 3-2 16,0 0-2-16,4-2 1 0,-4 2 0 0,1-3-1 15,-1 3 5-15,0 0-1 0,0 0-8 0,0 0-12 16,0 0-10-16,0 0-18 0,4-2-18 0,-4 2-18 15,0 0-13-15,0 0-12 0,0 0-6 0,0 0-100 16,0 0-228-16,0 0 102 0</inkml:trace>
  <inkml:trace contextRef="#ctx0" brushRef="#br0" timeOffset="213317.99">32026 9228 4 0,'0'0'77'0,"0"0"-3"0,0 0-7 15,2-3 3-15,-2 3-14 0,0 0 4 0,4-5-1 16,-4 5-1-16,0 0 0 0,0-5 7 0,0 5-7 16,0 0 4-16,2-4-3 0,-2 4-5 0,1-3 5 15,-1 3-10-15,0 0-5 0,2-5 2 0,-2 5-1 0,0 0-5 16,0 0-2-16,0 0-3 0,0 0 0 0,0 0-1 16,0-5-5-16,0 5 1 0,0 0-3 0,0 0 2 15,0 0-1-15,0 0 1 0,0 0 3 0,0 0 1 16,0 0 0-16,2-2 1 0,-2 2-1 0,0 0-1 15,0 0-8-15,0 0 2 0,3-5-5 0,-3 5-3 16,0 0 1-16,0-3-3 0,0 3-2 0,0 0 0 16,0 0-3-16,0-4 1 0,0 4-4 0,0-5 0 15,0 5-1-15,2-4 5 0,-2 4-4 0,0-4 1 16,0 4 0-16,0-5-2 0,0 5 2 0,0 0-2 0,0 0 0 16,2-4-3-16,-2 4-2 0,0 0 2 15,-7-4 4-15,7 4-6 0,-2-4 4 0,2 4-6 16,-2-2 3-16,2 2-3 0,-5-4-2 0,5 4-2 15,-4-1 2-15,4 1 4 0,-5-3-8 0,5 3 4 16,0 0-1-16,0 0-2 0,-13 1 8 0,13-1-6 16,-8 3-2-16,2-1 5 0,1-2-6 0,-1 2 3 0,2-1 0 15,-2 1-3-15,1 1 6 0,1-1-2 0,-1 3-1 16,1-1 0-16,1-1 2 0,-2 1-3 0,1-1 1 16,0 1 0-16,1 1 0 0,1-1-2 0,-1 1 1 15,2-1 4-15,-2 1 1 0,2 0-2 0,0 2-2 16,1-2 2-16,0 2 3 0,0-1-2 0,2 1 0 15,1 3 0-15,-2-2 2 0,3 2-7 0,-3 0 7 16,4-4-5-16,-2 5 2 0,1-2 3 0,2 0-2 16,-3 0 2-16,1-2-4 0,-2 0 2 0,1 0-1 15,-2 0-4-15,0-1 5 0,1 0-2 0,0 1-1 16,-2-1-1-16,0 1 0 0,0-3 0 0,-1 1-1 16,1-2 5-16,0 2-1 0,-1-1 0 0,-2 0 0 15,3-4-2-15,-1 6 1 0,-2-2-2 0,1 2 4 16,0-4-4-16,-2 1 1 0,2-1 0 0,-1 1 2 15,3-3 1-15,-5 7 0 0,3-5 3 0,2-2-6 16,-5 3 3-16,3-1 1 0,2-2 0 0,0 0 0 0,-6 3 2 16,3-2-4-16,3-1 4 0,-5 3-5 0,5-3 3 15,-6 0 3-15,6 0-1 0,0 0 0 0,-8 4 2 16,8-4-4-16,0 0-1 0,-5 0 3 0,5 0-4 16,0 0-4-16,0 0-9 0,0 0-13 0,0 0-14 15,0 0-15-15,-10-4-31 0,10 4-24 0,-8-4-21 0,4 1-100 16,3 1-251-16,0-3 111 0</inkml:trace>
  <inkml:trace contextRef="#ctx0" brushRef="#br0" timeOffset="-213532.73">32119 9215 53 0,'0'0'104'16,"0"0"-15"-16,0 0 2 0,0 0-17 0,0 0-1 15,0 0-6-15,0 0-1 0,0 0-5 0,3-5 5 16,-3 5-9-16,0 0-5 0,0 0 0 0,0 0-5 16,1-4 5-16,-1 4-6 0,0 0-6 0,0 0-4 15,0 0-5-15,0 0 0 0,0 0-4 0,1-3-1 16,-1 3-6-16,0 0 7 0,0 0-1 0,0 0-6 0,0 0 0 16,0 0-3-16,0-5 0 0,0 5 2 15,0 0 2-15,0 0-3 0,0 0-3 0,0 0 6 0,0 0-5 16,0 0 5-16,0 0-6 0,3-2 2 15,-3 2 3-15,0 0-10 0,0 0 1 0,0 0 2 16,0 0 0-16,0 0-2 0,0 0-5 0,1-5-1 0,-1 5 6 16,0 0-8-16,0 0 5 0,0 0-4 0,0 0-1 15,0 0 2-15,0 0 1 0,1-3-8 0,-1 3 5 16,0 0-4-16,0 0 7 0,0 0 2 0,2-2-2 16,-2 2 0-16,0 0-1 0,0 0-2 0,0 0 0 15,0 0 2-15,0 0-4 0,0 0 2 0,0 0-5 16,0 0 1-16,0 0 6 0,0 0 9 0,0 0-12 15,0 0 4-15,0 0-1 0,0 0-5 0,0 0 0 16,0 0 5-16,0 0 0 0,0 0 10 0,0 0-10 16,0 0 1-16,0 0-7 0,0 0-3 0,0 0 3 0,0 0-4 15,0 0 2-15,0 0-1 0,0 0-3 16,0 0 1-16,0 0-2 0,0 0 3 0,0 0 3 0,-4 11-7 16,1-9 4-16,3-2 3 0,0 7-1 0,0-7 1 15,-2 5-2-15,2-1-2 0,-3 1 7 0,2 0 7 16,-2 1-8-16,2-1 1 0,-2 2-5 15,2-3 3-15,0 0 7 0,-2 2-11 0,-1 1 3 0,-1-1 4 16,4 2 2-16,-3-1-8 0,3-2-1 0,-2 4 6 16,2-4 0-16,-3 3-4 0,4-1 5 0,-4 1-4 15,3-1 8-15,-2-2-3 0,2 2-5 0,-1 0 8 16,2-4-3-16,-3 4-2 0,3 0-1 0,0-1-1 16,0-1 5-16,0 1-1 0,0-1 0 0,0 0-2 15,0-5 4-15,0 5-3 0,3 0-2 0,-3-5 0 16,-3 4 5-16,3-4 4 0,3 5-6 0,-3-5 13 15,0 3-3-15,0-3 11 0,0 0 4 0,2 2 4 16,-2-2-2-16,0 0 0 0,0 0-10 0,0 0-1 16,14-3 6-16,-14 3-10 0,8-2 0 0,-2 1 2 0,-6 1-8 15,8 0-1-15,-3-1 3 0,-1-2-4 16,-4 3 0-16,5-1-1 0,-5 1 6 0,7-3-7 16,-7 3-1-16,6-1 0 0,-6 1 0 0,4-3 1 0,-4 3-2 15,0 0 2-15,6-1-2 0,-6 1 0 16,5-1-4-16,-5 1 3 0,5-2 3 0,-5 2 0 15,8-2 2-15,-8 2 5 0,5-3 1 0,-1 1-2 0,0-1 3 16,0 1-3-16,0-3 0 0,-2 4-3 0,3-4 0 16,-1 0-4-16,-2-1 4 0,2 1-2 0,0 1 3 15,0-6-2-15,1 2-6 0,0-1-5 0,-2-1-2 16,1 3 0-16,-3-1-1 0,3 1 4 0,-2 0 1 16,2 2-1-16,1-2-1 0,-5 2 2 0,4 1 0 15,-4 0 2-15,0-1-1 0,3 2 2 0,-3 3 0 16,3-8 0-16,1 6 6 0,-4 2-4 0,0-3 4 15,0 3 2-15,0 0-4 0,0-6-1 0,0 6-1 16,0 0 2-16,0-3 2 0,0 3-6 0,0 0 3 0,0 0-2 16,2-4-5-16,-2 4 14 0,3-3-7 15,-3 3-1-15,0 0-2 0,0 0-1 0,0 0 1 0,0 0-4 16,0 0 3-16,0 0-1 0,0 0-3 16,0 0 0-16,0 0-2 0,0 0-8 0,0 0 9 0,0 0-3 15,0 0 0-15,0 0 3 0,0 0-1 0,0 0 0 16,0 0-1-16,0 0-1 0,0 0 2 15,0 0 0-15,-9 11-5 0,9-11 6 0,-3 5 2 0,1 0 0 16,2-2 0-16,0-3 3 0,-1 9-1 0,1-4-2 16,-2 0-1-16,0 0-3 0,2 1 6 0,0-2 3 15,-2 0-7-15,-1 4 4 0,1-2-2 0,0 0-3 16,0 3 4-16,0-3-6 0,1 2 5 0,1 1 6 16,-2 2-3-16,-1-4-1 0,3 4-3 0,-4-1 2 15,4-1-2-15,-2 0 2 0,-1 2 0 0,2-3 3 16,0 0-1-16,1 1 2 0,-3-1-2 0,2-2-2 15,-2 0 1-15,2 1 2 0,0 0 4 0,-1-2-7 16,0 3 2-16,0-4-3 0,1 2 2 0,-1 1-1 0,0-3 5 16,-1 1 0-16,0-2-6 0,2 1 6 15,-2 1 0-15,1-2 3 0,-1 1-4 0,2 0 0 16,1-4 1-16,-1 6-3 0,-1-4 1 0,2-2 2 0,-2 5 1 16,2-5 0-16,0 5 2 0,0-5-3 0,0 0-6 15,-2 6-11-15,2-6-15 0,0 4-17 0,0-4-26 16,3 5-2-16,-3-5-10 0,4 4-15 0,-3-2-12 15,-1-2-21-15,4 3-122 0,-4-3-276 0,8 1 123 16</inkml:trace>
  <inkml:trace contextRef="#ctx0" brushRef="#br0" timeOffset="-212264.74">32378 9235 28 0,'0'0'70'0,"0"0"-9"15,0 0-1-15,0 0-14 0,0 0-3 0,0 0-8 16,0 0 5-16,0 0-6 0,0 0-3 0,0 0-1 15,0 0 8-15,0 0-10 0,0 0-2 0,0 0 5 16,0 0-9-16,0 0 2 0,0 0-2 0,0 0 3 16,0 0-11-16,0 0 0 0,0 0 7 0,0 0-4 15,-12 12 8-15,9-10-10 0,1 5 15 0,-1-2-4 16,0 0 7-16,1 3-24 0,-1 0 20 0,1 0 5 0,-1 2-2 16,-2-2-6-16,1 3-6 0,3-3 8 15,-3 3 2-15,4-2 5 0,-4 0-16 0,3 0 2 16,-3 2 0-16,0-2 14 0,4 0-2 0,-5 2-7 15,4-1-1-15,-3-1 5 0,3 2 2 0,-3-3-5 16,0 2-2-16,0-2 1 0,0 0-2 0,3-3-3 16,-3 3-1-16,3-1-1 0,-4-3-5 0,3 4 2 15,0-3-3-15,-2 2-1 0,3-2 5 0,-1-1-5 0,0 1-7 16,2-5 8-16,0 5-2 0,-4-2 6 0,4-3-5 16,0 5-1-16,0-5-3 0,0 0 5 15,-1 4-3-15,1-4 3 0,0 0-8 0,0 0 7 0,0 0-11 16,0 0 11-16,0 0-4 0,0 0-1 0,0 0-2 15,0 0 3-15,0 0-1 0,0 0-1 0,0 0-8 16,5-13-1-16,-3 10-1 0,0-2-4 0,-1 0-3 16,1 1-8-16,0-2-4 0,0-1 0 0,0-1-20 15,-2 3 12-15,1-4-4 0,4 1-5 0,-1-5-18 16,-3 4-2-16,3-3 3 0,0-4 1 0,-4 6 5 16,4 1 6-16,-3 0-11 0,3 1 9 0,-1-2 2 15,-1-1 3-15,2 1 11 0,-3 0-4 0,2 2 13 16,-2-3 7-16,3 3 11 0,-3 1-5 0,-1 0 7 15,4 1 3-15,-4-1 0 0,3 0 5 0,-2 5 13 16,0-5 7-16,2 1-15 0,-2 3-1 0,4-3-3 16,-1-1-4-16,1 4 2 0,-2-2 0 0,2 1 7 15,-1 2-8-15,0-1-5 0,2-1 12 0,-2 1-7 0,-2 0 0 16,2 1-1-16,-4 2 7 0,4-3-10 0,-4 3 4 16,6-2-1-16,-6 2 5 0,4-3-6 0,-4 3 6 15,0 0-1-15,0 0-7 0,0 0 3 16,0 0-3-16,12 5 3 0,-12-5-4 0,3 5 0 0,-1-3-3 15,-1 2 5-15,0-3 0 0,1 3-1 0,-2-4-7 16,2 7 6-16,-1-3-8 0,-1 1 13 0,2 0-7 16,-2-1 1-16,1 1 2 0,-1 0-2 0,1 5 2 15,-2-9-5-15,1 4 3 0,-3 0 3 0,3 2-9 16,-1-2 7-16,-1 1-2 0,-1 1 6 0,2-2-3 16,-2 2-5-16,-2-2 8 0,2 0-3 0,-1 2 7 15,0-2-10-15,1 0 3 0,-2 0 3 0,-2 2 3 16,1-3 2-16,0 1-4 0,2-1 5 0,0 0-5 15,0 0-3-15,0 0-3 0,3 0 1 0,-3-2 7 16,3 1-4-16,1-3-7 0,-4 5 13 0,4-5 6 16,-2 3-11-16,-1-2-3 0,3-1 1 0,0 0 2 15,0 8 6-15,0-8-4 0,0 5 12 0,0-5-5 16,3 4-3-16,0 1 2 0,0-2-4 0,-2-1 8 0,4 3-6 16,-1 0-4-16,0 0 6 0,1-3-4 0,-1 1 6 15,0 4-9-15,0-3-4 0,-2-1 6 16,1-1 2-16,-1 3-7 0,0-1 1 0,0-1 2 15,0 0 3-15,-1 0-9 0,0 1-1 0,-1-4 13 0,0 7-10 16,0-7-1-16,0 5 0 0,0-3 5 0,0-2-3 16,-1 7 7-16,1-4-20 0,-1 0 17 15,1-3-20-15,-3 5 20 0,0-1-4 0,2-1 3 0,1-3-2 16,-5 7 0-16,1-5 1 0,-1 3 0 0,1-2 5 16,-1 0 1-16,5-3-6 0,-4 6 2 0,0-3-5 15,-1-2 9-15,4 2-5 0,1-3 0 0,-9 2 10 16,8 1-11-16,1-3 13 0,-8 3-1 0,8-3-1 15,-4 0-6-15,4 0-7 0,0 0-9 0,0 0-32 16,-14-2-32-16,14 2-54 0,-5-6-70 0,1 2-213 16,1 0 94-16</inkml:trace>
  <inkml:trace contextRef="#ctx0" brushRef="#br0" timeOffset="-209560.73">32035 8597 16 0,'0'0'87'16,"0"0"0"-16,2-5-2 0,-2 5-1 0,0 0-7 16,0-3 2-16,0 3-1 0,0 0-3 0,0 0-5 0,0-7-4 15,0 7 0-15,0 0-2 0,0-3-5 16,0 3 1-16,0 0-12 0,0 0 6 0,0-5-13 0,0 5 3 16,0 0-2-16,0 0-1 0,2-5-2 15,-2 5 1-15,0 0-4 0,0 0 2 0,-2-5-4 16,2 5 1-16,0 0 2 0,0 0 5 0,0 0-12 15,0 0-7-15,0 0 0 0,0 0-7 0,0-4 0 16,0 4-8-16,0 0 3 0,0 0-7 0,0 0-3 16,0 0-2-16,0 0 8 0,0 0-8 0,0 0 2 0,-5 12-4 15,5-9 4-15,-4 1 1 0,-1 2 11 0,4 0-11 16,-2 0-4-16,-3 3-5 0,0 3 10 0,-1-2-6 16,2-1 2-16,0 1-1 0,-2 4-1 15,1-2 6-15,1 0-3 0,-1 1 3 0,1-1-2 0,-2 2 6 16,0-2-3-16,1-1-2 0,1 1-1 0,0-1-1 15,3 1 2-15,-5 3-4 0,2-6 4 0,4 3 1 16,-3-2-1-16,-1 0 0 0,2-2 2 0,-2 3-2 16,4-4-3-16,-2 0 2 0,1-1 8 0,-1 3-10 15,1-4 8-15,-1 0-8 0,2 0-1 0,-2 0 5 16,2-2-1-16,1 2-2 0,0-5 4 0,0 4-4 16,0-4-1-16,-1 5 10 0,1-5-1 0,-3 3 1 15,3-3 2-15,0 0 9 0,0 0-3 0,0 0-6 16,0 0 0-16,0 0 6 0,0 0-5 0,0 0-4 15,0 0-2-15,4-12 3 0,-3 7-4 0,2-1-9 16,-2 0-2-16,4-2 1 0,-1-2-4 0,1-2 0 16,0 2 3-16,-1-3 2 0,3 0-7 0,-2-3-6 15,0 0-2-15,-1 2 7 0,-2-3-5 0,2 5-3 16,0-1 9-16,0 2-3 0,-2 1-1 0,3-2 8 16,-3 0 1-16,0 4-8 0,3-3-6 0,-3 1 15 15,1 2 0-15,0-1-3 0,1 2-4 0,-2-1 8 16,1 3 0-16,2 1 0 0,-4-4 1 0,2 6 1 15,-1-3-1-15,0 0 1 0,0-2-2 0,0 3-2 16,0-1 4-16,2-1 1 0,-3 4 2 0,2-2 3 0,-1-1-5 16,1 2 1-16,-2-1 0 0,3 0-4 15,-2 2 9-15,2-2-4 0,-4 4-1 0,2-4 6 0,-2 4-5 16,2-2 3-16,-2 2-1 0,3-4 8 16,-3 4-8-16,0 0 0 0,0 0 3 0,0 0-5 0,0 0-7 15,2-2 5-15,-2 2-2 0,0 0-2 0,0 0 2 16,0 0 1-16,0 0 2 0,0 11-4 15,0-11-3-15,-2 6 9 0,2-1-9 0,-2 2 0 16,2-1 4-16,-1 2 3 0,1 0-3 0,0 3 6 0,-1-1 5 16,1 0 1-16,0-1-4 0,0 1 1 0,0 1 2 15,-1-1 0-15,1 0-5 0,-2 2 12 0,2-2 2 16,0 0-1-16,0 0-2 0,-4 0-6 0,2-1 7 16,2 0-6-16,-1 2-1 0,-3-2 6 0,3 3-1 15,-1-3-1-15,2 1-6 0,-2 2 8 0,2-3-8 16,-1 4 5-16,-1-2-1 0,1-1-3 0,0-1 4 15,-2 2-3-15,2-1-4 0,1-1 1 0,-1 1 6 16,1-3-1-16,0 1 0 0,0 0-4 0,0-2 2 16,0 1-2-16,0 1-1 0,-2-3 7 0,2 0-5 15,2 2 0-15,-2-5-6 0,-2 2 7 0,2-4 0 16,2 8-3-16,-2-5-2 0,0-3-13 0,1 5-11 16,0-3-8-16,0 2-16 0,-1-4-13 0,0 0-24 15,6 2-21-15,-6-2-23 0,0 0-138 0,11-4-285 16,-11 4 126-16</inkml:trace>
  <inkml:trace contextRef="#ctx0" brushRef="#br0" timeOffset="-209250.73">31848 8831 80 0,'0'0'190'16,"8"-3"-15"-16,-8 3-8 0,0 0-17 15,10 0-11-15,-10 0-17 0,0 0-6 0,9 0-11 0,-9 0-12 16,9 0-9-16,-5-2-8 0,-4 2-8 0,7-1-1 16,-7 1-8-16,7-4-6 0,-3 3-5 0,-4 1-3 15,0 0-7-15,7-1-8 0,-7 1-1 0,9 0-4 16,-5-1-4-16,-4 1-2 0,9 0-13 15,-9 0-14-15,13 1-13 0,-6 0-18 0,1 3-5 0,0-3-19 16,4 2-15-16,-1-3-9 0,0 3-20 0,3-1-14 16,-3 1-22-16,1 1-73 0,-1-2-234 0,0-1 104 15</inkml:trace>
  <inkml:trace contextRef="#ctx0" brushRef="#br0" timeOffset="-208758.74">32187 8726 32 0,'0'0'156'16,"0"-4"-12"-16,0 4-6 0,0 0-12 0,1-7-10 16,-1 7-12-16,1-3-11 0,-1 3-7 0,4-5-4 15,-4 5-4-15,3-3-4 0,-3 3 0 0,5-4-6 16,-4 1 0-16,-1 3-6 0,4-2-2 0,-3-3 3 15,-1 5-7-15,3-3 13 0,-3 3 6 0,0 0 0 16,2-4-2-16,-2 4-1 0,0 0-7 0,0-4-4 16,0 4-7-16,0 0-4 0,0 0-8 0,0 0-5 15,0 0-6-15,0 0-2 0,0 0-10 0,0 0-2 16,0 0-3-16,6-1-5 0,-6 1-3 0,0 0 2 16,0 0 0-16,0 0-7 0,0 0 4 0,1 10 0 15,-1-6 0-15,0 0-7 0,0 2 4 0,-1-3-1 16,1 4 1-16,0 0-4 0,-2-2 0 0,0 2-1 15,0 2 3-15,1 0 0 0,-1 2 1 0,-1-1-2 0,0 2 3 16,2 0-2-16,-2-2 4 0,1 2-2 0,-1 3 1 16,2-4-3-16,-3 1 3 0,2-1-2 15,-1 3 3-15,1-1-3 0,-2 1 3 0,1-2-2 0,2 1-3 16,-2-2 2-16,2-2-1 0,-1 1 1 0,-1-1-3 16,2-1 5-16,-2-1-1 0,2 0 1 0,0-1-1 15,-1-1-2-15,1-1 4 0,0 1 0 0,0 0-3 16,-2-1 2-16,2-1-3 0,-2 0-13 15,3-3-18-15,0 7-15 0,0-5-18 0,0-2-19 0,0 0-10 16,0 0-21-16,3 5-19 0,-3-5-44 0,0 0-124 16,0 0-324-16,19-9 144 0</inkml:trace>
  <inkml:trace contextRef="#ctx0" brushRef="#br0" timeOffset="-208284.73">32211 8785 177 0,'0'0'174'0,"0"0"-13"0,1-3-17 0,-1 3-17 15,0 0-7-15,2-4-12 0,-2 4-13 0,0 0-13 16,1-3-6-16,-1 3-11 0,0 0-12 0,0 0-3 16,0 0-4-16,13 10-4 0,-8-6-10 0,0 1-3 15,-3-2-2-15,4 2-3 0,-3 1-1 0,2 0-11 16,-1 1 9-16,1 0-12 0,-5 0 3 0,2 1-2 16,-2-1-6-16,2 0 5 0,-2-1-7 0,0 0-2 15,0 1 1-15,0 1-2 0,-2-2 3 0,0 1 4 0,1 0-5 16,-1-2-2-16,0 1 6 0,-2 1 3 15,-1-1-4-15,4 1-1 0,-3 0-3 0,0-2 6 0,1 2-4 16,1 0 1-16,-3-3 0 0,1 1 11 0,-1 3-7 16,2-3 3-16,-1-3 0 0,-1 1 10 0,-1 1 4 15,1-2 3-15,-2 2 6 0,0-2 8 0,1 0 4 16,-1-1-2-16,1-1-5 0,6 0-1 0,-13 0-2 16,7 0-5-16,6 0-2 0,-9 0-4 0,9 0-1 15,-9 0-11-15,5 2-10 0,4-2-21 16,0 0-25-16,0 0-21 0,-9-2-29 0,9 2-21 0,0 0-25 15,0 0-161-15,0 0-325 0,0 0 144 0</inkml:trace>
  <inkml:trace contextRef="#ctx0" brushRef="#br0" timeOffset="-207730.73">32421 8849 12 0,'0'0'131'16,"-3"-5"-18"-16,3 5-4 0,0 0 1 0,0 0-7 15,4-4 3-15,-4 4-7 0,2-5-2 0,-2 5 0 16,4-2 1-16,-4 2-2 0,4-2-12 0,-4 2 5 16,4-3-8-16,-4 3 0 0,2-4-9 0,-2 4-2 15,0 0-6-15,0 0 3 0,0-5-8 0,0 5-9 16,0 0-7-16,0 0-2 0,0 0-3 0,0 0-10 16,0 0-2-16,0 0-5 0,0 0 2 0,0 0-5 15,0 0-5-15,0 0-4 0,0 0 2 0,0 0-1 0,0 0-1 16,0 0-5-16,0 0-3 0,0 0 1 15,0 0-3-15,0 0 2 0,0 0 1 0,0 0-1 0,0 0-1 16,0 0 0-16,0 0 4 0,-6 13-1 0,5-10-3 16,1 2 6-16,-1-1-5 0,1 2 1 15,-3-1-3-15,2 0 5 0,-1 4-1 0,0 1 1 0,-2 0-3 16,0-1 7-16,0 2-4 0,2-2-1 0,-3 4 3 16,2 0-1-16,1-1 0 0,-3-2 0 0,1 2-1 15,-2-2 2-15,3 2-6 0,-1-2 6 16,-1 1-4-16,1-6 1 0,0 5 1 0,3-2 1 15,-2-1 0-15,2-2-2 0,-2 0 0 0,3-5-1 0,-2 4 3 16,-1 2-4-16,3-4 2 0,-1 2-12 0,1-4-20 16,0 4-21-16,0-4-8 0,0 0-36 0,0 4-18 15,0-4-17-15,0 0-46 0,0 0-100 0,14-5-297 16,-10 1 132-16</inkml:trace>
  <inkml:trace contextRef="#ctx0" brushRef="#br0" timeOffset="-207175.73">32430 8874 136 0,'-3'-5'168'0,"3"5"-14"0,-1-4-15 16,1 4-10-16,0 0-23 0,-2-5-11 0,2 5-3 16,0 0-15-16,0 0-5 0,0-3-10 0,0 3-7 15,0 0-9-15,0 0-6 0,0 0-1 0,2-4-5 16,-2 4-3-16,0 0-3 0,0 0-6 0,0 0 4 0,0 0-1 16,0 0 0-16,0 0 1 0,0 0 0 0,0 0-2 15,0 0-1-15,0 0 4 0,0 0-9 0,0 0-3 16,0 0 0-16,0 0-2 0,0 0-3 15,0 0-1-15,0 0-3 0,0 0 0 0,0 0 1 0,4 10 0 16,-3-4-1-16,0-3-6 0,1 0 2 0,0 2 1 16,0 1 3-16,2 1-1 0,1-1-2 15,-1 3 1-15,-2-2 5 0,3 0-4 0,-3 1-6 0,2-3 3 16,-3 4-4-16,4-1-1 0,-1 1 4 0,-2-5-5 16,-1 1 4-16,1 3-7 0,-4-1 7 0,1-2-3 15,-1 3 5-15,2-1 6 0,-2-2-13 0,-6 4 5 16,4-4 16-16,0 3-7 0,-1 1 1 15,-1-4 3-15,-1 5-2 0,1-6 1 0,0 1-1 0,-1-1 7 16,1 2 0-16,1-4 2 0,-4 6 5 0,1-7 7 16,4 3 2-16,-2-2 3 0,-2-1 3 0,3 0-4 15,5-1-1-15,-7 0-5 0,7 0-4 0,-11 0-2 16,11 0 0-16,-5 0-4 0,5 0-3 0,-10 0-7 16,10 0-13-16,-8 0-15 0,8 0-22 0,-9 0-22 15,9 0-21-15,-7 0-24 0,7 0-26 0,-10 0-23 16,7-2-143-16,3 2-323 0,-8-3 143 0</inkml:trace>
  <inkml:trace contextRef="#ctx0" brushRef="#br0" timeOffset="-179710.51">27314 13750 34 0,'0'0'69'0,"0"0"-1"0,0 0-5 0,0 0-4 0,0 0-12 16,0 0 2-16,0 0-7 0,0 0-8 0,0 0 2 15,0 0-8-15,0 0-6 0,0 0 1 0,0 0-6 16,0 0-3-16,0 0 3 0,0 0-7 0,0 0 3 15,0 0 7-15,0 0-5 0,0 0 4 0,0 0 1 16,0 0 12-16,0 0 1 0,0 0 14 0,0 0 1 0,0 0 7 16,0 0 1-16,0 0-5 0,0 0 6 15,0 0-9-15,0 0-4 0,0 0 0 0,0 0-6 16,0 0-3-16,0 0-4 0,0 0-1 0,0 0-8 0,0 0-3 16,0 0-8-16,0 0 2 0,0 0 2 0,0 0-2 15,0 0-4-15,0 0-1 0,0 0 0 0,0 0-2 16,0 0 0-16,0 0-1 0,3 12 2 0,-3-12-4 15,4 5 0-15,-2-3-3 0,1 1 3 0,-2 1 1 16,8-1 1-16,-4-1 1 0,3 3 9 0,1 3-10 16,1-1 6-16,2 0-10 0,3 1 7 0,0 1-5 15,1 3 8-15,-1-3 0 0,5-1 4 0,-6 2 0 16,6 1-1-16,-4-2-1 0,-1 3-5 0,2-3-1 16,0 2 4-16,-2-1-2 0,-1-2-3 0,-2-3 3 15,-2 0-3-15,-1 2 1 0,-4-3-1 0,0-1-1 16,-1 0-4-16,0-1 5 0,-1 0 9 0,-3-2 3 15,7 3 10-15,-7-3 1 0,0 0 5 0,6 1-4 0,-6-1-1 16,0 0-3-16,4 1-4 0,-4-1 0 16,0 0-6-16,0 0 2 0,0 0-7 0,0 0-2 0,5 1-16 15,-5-1-14-15,0 0-22 0,0 0-18 0,0 0-27 16,0 0-13-16,4 4-14 0,-4-4-32 0,0 0-97 16,4 3-264-16,-4-3 117 0</inkml:trace>
  <inkml:trace contextRef="#ctx0" brushRef="#br0" timeOffset="-179051.51">28120 13811 7 0,'1'-4'105'0,"-1"4"-4"0,0 0-5 0,0-4-14 16,0 4-1-16,0 0-7 0,0 0-4 0,0 0-1 15,0 0-3-15,0 0-5 0,0 0 2 0,0 0-6 16,0 0-1-16,0 0-5 0,0 0-5 0,0 0-7 16,0 0-3-16,0 0-7 0,0 0-9 0,0 0 2 15,0 0-2-15,0 0 0 0,0 0 0 0,0 0-5 16,-5 12-1-16,3-7-1 0,0 0-1 0,-1 3-5 0,-1-1 8 16,0 3-1-16,-1-1-5 0,-1 3 3 0,-3 0 2 15,0 2 3-15,0 0-3 0,0 1 2 16,2-2 0-16,0 0-4 0,-3 0 4 0,4 0 7 0,-2-2 4 15,-1 1-3-15,0 1-2 0,5-1-1 0,-1-1-2 16,0 2 4-16,0-4 1 0,-3 3-2 0,4 0-6 16,2-2 0-16,-2 0-1 0,0 0-2 0,2-1-1 15,0-2 2-15,-2 1-3 0,3-1 1 0,-1-1 1 16,2-2-3-16,-2 1-2 0,2 0-1 0,0-1 2 16,0-4-5-16,-2 6-7 0,2-6-14 0,-3 6-9 15,3-6-17-15,3 3-26 0,-3-3-17 0,6 0-44 16,-6 0-120-16,9-4-270 0,-4 0 119 0</inkml:trace>
  <inkml:trace contextRef="#ctx0" brushRef="#br0" timeOffset="-178584.52">28043 13880 61 0,'0'0'152'0,"5"-2"-11"16,-3-1-7-16,-2 3-14 0,6-4-8 0,-3 1-5 16,0 1-21-16,3 0 2 0,-1 1-8 0,-5 1-13 15,11 0-3-15,-6 1-7 0,-5-1-3 0,14 2-9 16,-8 0-5-16,1 2-3 0,3 2-7 0,-1-1-5 15,-3 0-2-15,3 4-1 0,-1-1-2 0,-1 1-3 16,1 0 2-16,-3 2-4 0,4-1-3 0,-5 1 1 0,2 0-5 16,-2 2-3-16,0-2 2 0,0 0-3 15,-3 1-2-15,-1-1 5 0,0-1 4 0,0 3-3 16,0-5 0-16,-2 3 2 0,0-5 2 0,-3 3-1 16,4-2-3-16,-3-1 11 0,-4 2 5 0,-2-2 1 0,5-2-14 15,0-1 23-15,-3 1-9 0,-1-3 4 0,-1 1-1 16,1-1 0-16,-2 1-2 0,-1-2-2 0,-1 0-1 15,1 0 3-15,3 0-8 0,-5 0-1 0,2 0-3 16,2 0-4-16,-1 0-2 0,-1-2 1 0,2 4-1 16,-2-2 6-16,6 0-10 0,-2 2 3 0,-2 0-12 15,2-1-9-15,4 2-15 0,-1 1-14 0,0-2-13 16,1 1-22-16,2 0-13 0,2-3-24 0,2 6-19 16,-2-6-134-16,4 6-291 0,5-5 129 0</inkml:trace>
  <inkml:trace contextRef="#ctx0" brushRef="#br0" timeOffset="-178101.52">28160 14183 115 0,'-2'4'110'0,"2"0"-12"0,0-4-10 0,0 9 0 15,2-7-16-15,2 3-10 0,1 0-2 0,0 1 4 16,4 0-11-16,0 0 1 0,0-1-12 0,4-2 9 16,-3-1-6-16,-1-1 4 0,5-1-2 0,-4 0-9 15,1 0 29-15,-1 0-1 0,-1-3-5 0,0 0-8 16,-1-3-3-16,2 0-7 0,-3 0-3 0,2 1-2 16,-5 0-2-16,2-1-3 0,0 0-7 0,-3 3 0 15,3-1 1-15,-4-1-6 0,1 2-2 0,-1 1-1 16,0-2-1-16,-2 4-4 0,2-6-1 0,-2 6-5 15,1-2 1-15,-1 2-1 0,0 0 2 0,-3-5-5 16,3 5 1-16,-6-3-2 0,3 2-4 0,3 1 1 16,0 0 1-16,-9 0-5 0,9 0 1 0,-6-1-6 15,6 1 10-15,0 0-4 0,-10 5-3 0,6-2 5 16,2-1-7-16,-1 3 9 0,1-1 1 0,0 0-3 16,0 0 4-16,2 1-6 0,-3 2 7 0,3-2 1 0,-1 0 1 15,2 2-8-15,-1-1 11 0,0 0-7 0,2 0 5 16,-2 0 3-16,0-1-5 0,1 2 5 0,0-2-7 15,2-1 7-15,1 1-5 0,-2 1 4 0,3-4-3 16,5 3 5-16,-4 0 0 0,5 1-9 0,-1-2-14 16,4 0-14-16,-1-1-14 0,6 2-16 0,2-3-7 15,-2 1-17-15,3-3-27 0,-2 0-21 0,1 0-109 16,-2-3-255-16,0-1 114 0</inkml:trace>
  <inkml:trace contextRef="#ctx0" brushRef="#br0" timeOffset="-177778.52">28665 14231 59 0,'0'-5'121'16,"0"5"-2"-16,-1-4-5 0,1 4-2 0,-1-5-10 16,-1 2-5-16,0-2-2 0,2 5-11 0,-3-4-2 15,3 4-6-15,-4-4-3 0,4 4-5 0,-2-1-6 16,2 1-10-16,-2-5-6 0,2 5-4 0,-2-3-6 16,2 3-1-16,0 0-4 0,0 0-6 0,0 0 1 0,-14 8-1 15,14-8-1-15,-8 2-11 0,4 2 1 0,-1 2 5 16,-1-1-1-16,0 0-1 0,0 2-7 15,2-2 3-15,-1 2 3 0,1 2-5 0,-2-4 0 0,4 7-2 16,0-4 4-16,1 1-5 0,1 1 0 0,0 0 2 16,0 0 1-16,1 0-2 0,1-4-3 0,0 5 0 15,-2-5 0-15,0 1 1 0,3-2-7 0,-1 3 3 16,-2-6 2-16,0 2 3 0,0-1 1 0,0-3 9 16,1 7 2-16,-1-7 6 0,0 3 5 0,0-3-2 15,0 0-6-15,3 3 0 0,-3-3-1 0,0 0-7 16,0 0-14-16,0 0-27 0,0 0-26 0,-6 2-25 15,6-2-46-15,0 0-50 0,0 0-98 0,0 0-293 16,0 0 130-16</inkml:trace>
  <inkml:trace contextRef="#ctx0" brushRef="#br0" timeOffset="-177396.52">28863 14105 160 0,'-4'0'163'15,"4"0"-19"-15,0 0-11 0,0 0-10 0,0 0-19 0,0 0-7 16,0 0-11-16,-4 7-1 0,4 0-1 0,-3-1-1 15,0 2-8-15,-1 1 2 0,0 3-6 16,3-2-2-16,-3 2 3 0,3 0-4 0,-5 4-3 0,-1-1-2 16,6-1-7-16,-3 3-3 0,0-2 1 0,3-1-7 15,-5 2-3-15,3 0-4 0,-1-4-5 0,0-1-1 16,4 2-4-16,-5-1-5 0,4-2 0 0,-3 3-1 16,0-4-2-16,1 1-5 0,1-3-3 0,2 5 3 15,-4-7 0-15,4 4-3 0,-4-4-7 0,3 1-10 16,1-2-14-16,0-1-13 0,0-3-6 0,-1 5-9 15,1-5-8-15,2 4-31 0,-2-4-33 0,10-2-26 16,-10 2-169-16,12-5-337 0,-2-2 149 0</inkml:trace>
  <inkml:trace contextRef="#ctx0" brushRef="#br0" timeOffset="-176662.52">28862 14337 16 0,'0'0'127'0,"-3"-4"3"0,3 4-8 0,0 0-2 16,0 0-9-16,-1-3-2 0,1 3-8 0,0 0-10 15,0 0-10-15,0 0-11 0,0 0-11 0,0 0-4 0,0 0-9 16,0 0-3-16,0 0-9 0,0 0 0 0,-13 4-4 16,13-4 9-16,-6 4-8 0,2 0 1 0,-2-1-1 15,-1-1 5-15,2 2-4 0,0 0-4 0,-1 0-4 16,-1-1-1-16,3 3 1 0,-2-2-3 0,0 0-2 15,2 2-3-15,1-3 3 0,-1 1-4 0,-1-2-2 16,3 5 1-16,0-3-3 0,2-4 0 0,-3 5 0 16,1-4-2-16,2-1 4 0,2 10 2 0,-2-8-8 15,3 1 3-15,2 1-10 0,1-1 12 0,-1 1-1 16,5-1-5-16,0 0-2 0,-1-1-12 0,2 1 7 16,2 1-4-16,4-2-8 0,-3 1-9 0,3 0-7 15,-3-1 0-15,0 0-9 0,-1 0-7 0,-1 1-1 16,1-3-7-16,-1 0 0 0,2 0-10 0,-2 0-3 15,-2 0 1-15,2-2 2 0,-5 1-10 0,0-3 11 16,1 2-3-16,-2-3-1 0,3 2 8 0,-4-2-1 0,3-2-4 16,-3 4 17-16,4-3-3 0,-4-2 8 15,2 5 8-15,-5-3 18 0,5 0 2 0,-1 3 13 16,-2-2 13-16,-2-1-1 0,2 1 10 0,-4 2 3 16,4-4 4-16,-1 3-2 0,-1-1 0 0,1 0 3 0,-5 2-1 15,4-1 2-15,-2 4 1 0,2-8 5 0,1 4-6 16,-2-1 5-16,-1 1-2 0,3 0 0 15,-3-1-5-15,1 0-2 0,0-1 1 0,0 0-2 0,-1-1-6 16,3 1 11-16,-3-2 2 0,0 0 4 0,1 1-2 16,-1 0 11-16,2 0-3 0,-1 2 12 0,-1-1-5 15,1 0 9-15,0 1-5 0,-1 2 1 0,2-1-5 16,-2-1-2-16,0 5-5 0,1-3-4 0,-1 3-6 16,0 0-1-16,0-5-4 0,0 5-5 0,0 0-7 15,0 0-3-15,-1-4-3 0,1 4-1 0,0 0-3 16,0 0-7-16,0 0 2 0,0 0 2 0,0 0 2 15,-4 14 3-15,1-7 2 0,2 0 2 0,-3 5 1 16,3-1 6-16,-3 1 4 0,0 0 3 0,0 2 2 16,-1 1-2-16,0-1-3 0,1 1-2 0,-1 2 1 15,0-7-3-15,0 3 0 0,1-1-4 0,2-1 0 16,-2 1 1-16,0-2-1 0,0 1-4 0,-1-2 2 16,0 2-1-16,2-2-1 0,1 0-1 0,-1-3-17 15,2 2-21-15,-2-1-12 0,2 0-13 0,1 0-18 0,-2-3-14 16,2 1-35-16,-2 1-16 0,2-6-10 15,2 5-156-15,-2-5-327 0,0 0 144 0</inkml:trace>
  <inkml:trace contextRef="#ctx0" brushRef="#br0" timeOffset="-176260.52">29016 14405 56 0,'0'0'201'0,"0"0"-14"0,4-4-23 15,0 3-15-15,-4 1-12 0,10-2-14 0,-1 2-11 16,0 2-12-16,0-1-12 0,0 1-9 0,-1-1-5 16,-2 0-7-16,2 1-8 0,1 2-9 0,-3-1-8 15,1 1-3-15,-1 0 0 0,-1 1-6 0,1 0-5 16,-2 0-3-16,1 2-3 0,-2-1 2 0,1 1-6 16,0 0-3-16,-2 3-1 0,0-4-1 0,-2 1-4 15,3 1 0-15,-2-2-1 0,1 2 1 0,-2-3 2 16,2 3-2-16,0-1-4 0,0-1 4 0,1-1 2 15,-1 0 0-15,1 2 6 0,2-4-2 0,0 0 5 16,5 4 7-16,-5-5-1 0,3 0 4 0,-1-1-2 16,1-1-3-16,1 0-2 0,3 0-2 0,-5-1 8 15,1-1 3-15,-3-2 1 0,3-1 1 0,-3 1-5 16,0 0-1-16,0-3-3 0,-1 2-2 0,-1-3 1 16,-3 1-5-16,0 0 0 0,-3 0-3 0,-1 0-4 15,2-2 0-15,-6 1-1 0,2 2-1 0,-2-3-4 16,0 3-1-16,-2 0 3 0,5 2-4 0,-3-3 2 15,3 2-12-15,-2 2-19 0,-2 1-21 0,2-1-29 0,2 1-38 16,1-1-37-16,-1 2-40 0,5 1-154 16,0 0-372-16,0 0 165 0</inkml:trace>
  <inkml:trace contextRef="#ctx0" brushRef="#br0" timeOffset="-175656.52">29432 14480 76 0,'0'0'152'0,"0"0"-14"16,0 0-10-16,0 0-9 0,0 0-13 0,0 0-12 15,0 0-15-15,0 0-11 0,0 0-8 0,0 0-7 16,0 0-5-16,0 0 5 0,0 0 0 0,0 0 9 15,-7 11 2-15,6-5 2 0,1-2 3 0,-4 4 3 16,4 1 4-16,-4-1 0 0,1 4-5 0,1 1-3 16,-3 3-4-16,3 0-6 0,-3 1 0 0,-2-1-6 15,3 4-2-15,-1-1-7 0,0 5-3 0,-1-3-1 16,-2 1-4-16,2 3-5 0,2-8-4 0,-1 2-3 16,-1-2-2-16,0 1-2 0,1 0 0 0,-1-1-9 15,2-1 4-15,0-5-6 0,-1 1-1 0,2 0 1 0,-2-3-3 16,3-1-2-16,-1 0 6 0,3-1 0 15,-4-3-2-15,4 1-1 0,-1-3 5 0,1-2 3 16,-1 5-4-16,1-5-16 0,0 0-13 0,0 0-16 16,0 0-22-16,10-12-12 0,-4 2-15 0,2 0-26 0,1-6-10 15,-3-1-12-15,3-1-9 0,-1-8 15 0,0 2 10 16,-3 0 8-16,-3 4 13 0,5-5 24 16,-5 5 15-16,1-2 23 0,-2 5 20 0,-2 1 20 15,2 0 8-15,0 2 24 0,1 3 20 0,-2 1 3 0,2 0 1 16,2 3-3-16,-1-3-8 0,2 7-2 15,1-2-8-15,4 3-6 0,3-2-5 0,-1 3-5 0,0 1 0 16,6 1-8-16,-4 2 7 0,0-2-6 16,-2 1-6-16,-2 3 2 0,-2-3-12 0,-2 3 1 0,-1 1 2 15,-1-2-5-15,1-1 3 0,-3 3-2 0,-2-2 6 16,-2 1 3-16,1-1 8 0,-3 0 3 0,2 1 1 16,-4 0 8-16,0-2 4 0,-3 1-4 0,0-1 1 15,-1-1-3-15,-3 1-4 0,4-1-1 0,-2 0-2 16,1 0-7-16,-1 1-29 0,2 0-46 0,-1-3-58 15,0 1-64-15,2-1-117 0,1 0-323 0,7 0 144 16</inkml:trace>
  <inkml:trace contextRef="#ctx0" brushRef="#br0" timeOffset="-174348.52">27334 13785 110 0,'0'0'107'0,"0"0"-10"15,0 0-8-15,0 0-9 0,0 0-7 0,0 0-8 0,0 0-5 16,0 0-9-16,-3 6 2 0,3-6-4 0,0 5-2 16,0-5 1-16,0 6 2 0,0-1 3 0,0-1-1 15,0 1 7-15,3-1-3 0,-3 1-2 0,0 0-1 16,2-2 3-16,-2 1-2 0,1 3-1 0,-1-1 0 16,0-1-1-16,0 3 1 0,3-3-4 0,-2 3-5 15,-1-1 6-15,0 3-6 0,0-2 0 0,0 5-3 16,0-5 7-16,3 5 3 0,-3 0-6 0,0-1 5 15,1 3 0-15,0 2-3 0,-1-1-5 0,3 0-2 0,-2 2-1 16,2-1-5-16,-1 3-3 0,0-3 1 0,0 0-3 16,3 7-1-16,0-7-4 0,-1 3-4 15,0-1-1-15,0 0-3 0,0-1 0 0,-2-1-3 16,2 3-2-16,-1-3 1 0,-2-6-2 0,-1 1-1 16,2-1-1-16,0 1-2 0,-2 0-3 0,0-3 8 0,0 2-2 15,0-2 2-15,1 2-5 0,-2-3 4 0,1 0 1 16,-2-1 0-16,2 3 0 0,0-2-3 0,0 1 0 15,-2-2-2-15,2-1 3 0,2-1 0 0,-2 2-3 16,2-2 0-16,-1-1-2 0,1 1-7 0,-2 2-8 16,3-2-12-16,-3-3-12 0,0 4-13 0,1-4-11 15,-1-2-12-15,0 0-24 0,3 2-41 0,-3-2-58 16,0 0-156-16,6-8-377 0,-2 1 168 0</inkml:trace>
  <inkml:trace contextRef="#ctx0" brushRef="#br0" timeOffset="-173784.51">27758 14333 62 0,'1'-4'146'0,"-1"1"-10"0,0 3-8 0,0 0-13 16,0 0-10-16,4-3-10 0,-4 3-3 0,0 0-13 0,0 0-7 15,0 0-10-15,0 0-5 0,0 0-9 0,0 0-3 16,0 0-4-16,0 0-6 0,0 0 7 0,0 0-14 15,0 0 8-15,-8 12-3 0,8-5 7 0,-1-2 3 16,-3-1 6-16,3 3 1 0,-3 1-6 0,0 0-1 16,0 2-4-16,-1-3 0 0,0 5-1 0,-2-2-5 15,1 0 0-15,-3 3 0 0,-1-2-3 0,1 3 3 16,-1-2-3-16,-1 3-3 0,3-6 2 0,-1 8-8 16,-1-6 4-16,2-2-1 0,2 0 0 0,-2 3-4 15,0-2 1-15,2-2-1 0,1 1-4 0,-3 0 3 16,4 1-4-16,2-2 3 0,-2-1-4 0,0-3-1 15,4 6 1-15,0-3-2 0,0-1 1 0,0 1 0 16,4-2-2-16,-2 2-4 0,2-2 1 0,0 2 0 16,3-1-1-16,0 0 1 0,3 1-2 0,-2 1 2 0,1-4-1 15,1 2 2-15,-1 1-1 0,-1-5-1 0,1 3-4 16,0 0 2-16,-3-3-1 0,1 0 1 16,0 1 0-16,1-4-7 0,-2 2-10 0,-1 1-13 15,1-1-6-15,0-1-11 0,-6 0-16 0,11 0-13 0,-6-1-27 16,2-1-7-16,-2-1-17 0,0-1-27 15,1-1-17-15,2 2-106 0,-4-1-294 0,1-1 131 0</inkml:trace>
  <inkml:trace contextRef="#ctx0" brushRef="#br0" timeOffset="-172844.52">27855 14647 30 0,'0'0'148'0,"0"0"-5"0,0 0 2 15,0 0-3-15,1-5-7 0,-1 5-5 0,0-4-8 16,0 4-11-16,0 0-7 0,-2-5-13 0,2 5-10 15,-7-3-10-15,7 3-8 0,0 0-5 0,-11 3-8 16,11-3-2-16,-12 1-9 0,7 2-7 0,0 0 1 16,-1-1-4-16,-1 1 0 0,2 2-16 0,-2-1 8 15,0 1-6-15,3-2 4 0,-1 2 2 0,1-1-4 16,0 1 1-16,3-2-1 0,-4 3 4 0,4-5-1 16,-2 3-3-16,3-1 2 0,0-3-1 0,-1 7-1 15,1-7-2-15,0 3-5 0,0-3 8 0,4 2-6 16,2 0 0-16,-6-2-10 0,13 1-4 0,-4-1-3 0,0 3-6 15,1-2-4-15,-1-1-2 0,2 1 0 0,0 1 1 16,-4 0 4-16,0-2-2 0,2 0-2 0,-3 1 3 16,1 0 2-16,-2 0-3 0,-5-1 3 15,8 0 4-15,-8 0-1 0,7 3-6 0,-7-3 7 0,4 2 2 16,-2 3 1-16,-2-5-4 0,2 3-4 16,-2 1 6-16,0-4 4 0,2 5-2 0,-2 1-2 0,0-2 4 15,0 1-1-15,0-5 9 0,3 6-5 0,-1-3-5 16,0 0 4-16,3 1 5 0,-3-1 0 0,1 1-5 15,3-1 6-15,-1 0-5 0,-1-3-2 0,4 0 5 16,-1 1 0-16,1-1-5 0,0 0 3 0,3 0 0 16,-3 0-3-16,2 0-2 0,-2 0-5 0,3-1 3 15,0 2-5-15,-5-1-1 0,7 0 3 0,-6-1-2 16,0 1 3-16,-1 0 2 0,-6 0-7 0,9 0 3 16,-9 0 4-16,9 0 1 0,-9 0 1 0,7-3 0 15,-5 3 4-15,-2 0 7 0,5-3-2 0,-2 1 7 16,-3 2 0-16,3-7 3 0,1 4-1 0,-4-1-3 15,2-2-1-15,-2 2 0 0,1-2-2 0,1-1-1 16,0 2 4-16,0 1 1 0,-2-1-3 0,2 1 9 0,-2 4-3 16,2-4 1-16,-2 4-3 0,0-6-2 15,3 4 1-15,-3 2-4 0,0 0-7 0,0 0 1 16,0 0 2-16,0 0-5 0,0 0 2 0,0 0 2 16,0 11 0-16,-1-6 4 0,-1 4-3 0,2-3 1 0,-2 6 4 15,2 0 4-15,0 0 4 0,-2 3 4 0,0 1 1 16,2 1-2-16,-3-2 2 0,1 1 5 0,0 2 7 15,-2 3-8-15,2-4 5 0,-4-1-6 0,2 2 1 16,-3-3-1-16,2 2-9 0,-1 2 7 0,-3-2-1 16,-1 8-1-16,1-8-4 0,-1-4-2 0,1 3 0 15,2-7 0-15,1 3 0 0,-4 1-1 0,3-4-3 16,1-1 0-16,-1-1-1 0,2 0 2 0,-1-3 0 16,2 0-1-16,3-1 1 0,1-3-1 0,-7 0 1 15,7 0-6-15,0 0-9 0,-5-12-4 0,4 3-11 16,-2-3-4-16,7-5-17 0,-2 0-14 0,0-3-1 15,-1-1-5-15,3 3-3 0,1-7 0 0,-1 5 7 16,0 4 4-16,2 0 3 0,-2 2 7 0,0 2 5 16,1-1 3-16,-1 4 3 0,4-2 1 0,-2 3 1 15,-1 0 4-15,3-1 8 0,0 6 1 0,-1 0-1 16,2-2 2-16,-1 2 3 0,-2 0 0 0,3 2-1 16,-2 1 1-16,-1 0-1 0,0-2 1 0,-6 2 6 0,14 2-1 15,-10-1-6-15,-4-1 2 0,7 3 3 0,-3-1 0 16,-2 3 2-16,2-3 3 0,-4 1 3 15,2-1 6-15,-4 6 4 0,-1-4 3 0,1 1-1 16,-1 2 1-16,1-2 1 0,-2-2-2 0,-1 3 0 0,-1-3-2 16,3 1 0-16,-4-1 1 0,2 0-4 0,1 0-11 15,1-2-16-15,0 2-18 0,3-3-19 0,-5 4-24 16,5-4-32-16,0 0-174 0,0 0-308 0,0 0 137 16</inkml:trace>
  <inkml:trace contextRef="#ctx0" brushRef="#br0" timeOffset="-172488.51">28471 14712 21 0,'1'-4'176'0,"-1"4"-16"0,0 0-16 0,0 0-14 16,0 0-22-16,0 0-6 0,0 0-14 0,0 0-2 15,0 0-6-15,-4 14-1 0,2-6 5 0,-2-1 1 0,-1 5 2 16,0-2 0-16,1 2-1 0,-1-3-1 16,-2 4-8-16,2 3 8 0,-5 1-7 0,1 0-5 15,0-2-7-15,0 2-3 0,0 0-8 0,0-1-2 16,0-1-8-16,2-1-3 0,0 1-4 0,0-1-5 0,1-4 0 15,0 0-5-15,0 1 1 0,2 0-3 0,1-3-5 16,-2 1-13-16,3-3-15 0,-1 0-20 16,2-1-26-16,-1 2-28 0,2-4-25 0,0 2-25 15,2-3-46-15,2 1-150 0,-4-3-353 0,0 0 156 16</inkml:trace>
  <inkml:trace contextRef="#ctx0" brushRef="#br0" timeOffset="-172107.51">28332 14862 49 0,'0'0'220'0,"0"0"-23"0,0 0-20 16,0 0-18-16,0 0-15 0,0 0-15 0,0 0-9 16,16 7-13-16,-7-3-12 0,-4 5-11 0,5-1-3 15,-2 0-8-15,-1 1-11 0,3 0-6 0,-3 4-5 16,1-4-5-16,-3 3-6 0,4 1-6 0,-1 0 0 15,-2-3-7-15,-1 2 0 0,-1 3-4 0,1-5-2 16,-1-1-3-16,1 1 0 0,-2 0-4 0,-1-4-3 16,0 1 3-16,-1-3 2 0,0 2 0 0,2-2 1 15,-1 0 7-15,2-4 13 0,-1 3-3 0,3-1 3 16,0-3-6-16,-6 1 0 0,15-1-1 0,-4-2-4 16,-1 0-2-16,-1-2-3 0,3 0-4 0,-3 0 1 15,0-3-8-15,-2-3-3 0,2 2-1 0,-4 1-2 0,3-1 1 16,-3 1-5-16,-4 0 0 0,2 1 1 15,-1 1-4-15,1-2-1 0,-3 1-2 0,-3 3 3 16,3-2-2-16,-5 2 3 0,2-1-12 0,-3 2-9 16,2 1-22-16,4 2-31 0,-6-2-23 0,6 2-27 0,-6-3-28 15,6 3-30-15,0 0-117 0,0 0-324 16,0 0 144-16</inkml:trace>
  <inkml:trace contextRef="#ctx0" brushRef="#br0" timeOffset="-171440.49">28768 14930 5 0,'0'0'179'0,"0"0"-12"0,0-6-14 0,0 6-15 15,0-4-12-15,0 4-13 0,2-4-9 0,-2 4-10 16,0 0-17-16,0 0-3 0,0-4-6 0,0 4-11 16,0 0-5-16,0 0-1 0,0 0-6 0,0 0-2 15,2-3 0-15,-2 3 3 0,0 0 2 0,0 0 4 16,0 0 0-16,0 0 0 0,0 0-2 0,0 0-12 15,0 0-3-15,0 0-5 0,0 0-4 0,0 0-3 16,0 0-1-16,-4 11-3 0,2-6 4 0,2 0 2 16,-3 3-3-16,3 4-1 0,-5-3 1 0,2 0-2 15,1 3 2-15,-3 1 4 0,-1-1 0 0,1 5 5 16,-3-2 1-16,0 0-1 0,-1 2 3 0,2-3 2 16,-2 3 2-16,0-2-4 0,0 2 2 0,-1-1-4 15,1 2 0-15,0-1-2 0,-5 7-2 0,6-8-5 0,-1 2-1 16,-1 4 0-16,1-3-3 0,1-4-1 0,0 3 0 15,0-1-3-15,1 1 0 0,-2 1 1 16,0 5-3-16,-1-5 0 0,0-2-2 0,2-1-2 0,-2-3-6 16,4-2 0-16,-1-3-6 0,1-1-8 15,2 1-1-15,-1-5-8 0,2 2-2 0,0 2-3 0,0-6-15 16,3-1-17-16,0 0-21 0,0 0-11 16,0 0-18-16,-6-14-20 0,7 4-21 0,1-1-18 0,1-7-13 15,3-1-125-15,0-8-328 0,2-2 145 0</inkml:trace>
  <inkml:trace contextRef="#ctx0" brushRef="#br0" timeOffset="-171205.52">28573 15190 98 0,'3'-8'135'0,"2"1"-8"0,1 0-7 0,-3 1 1 15,0 2-9-15,4-2-13 0,-2 2-11 0,5 1-8 16,-5 1-10-16,7 0-6 0,-1-1-8 0,-2 3-6 16,2 0-4-16,-1 3-6 0,0-1-6 0,-1 0-4 15,-1 0-5-15,-1 1 4 0,0 0-4 0,-2 2-2 16,-1-1-1-16,-2-1 5 0,1 2 0 0,-2 0 6 15,-1 1 5-15,0 0 4 0,-3 0 6 0,1 0-6 16,-2 2 1-16,-1-3 5 0,0-1 0 0,-2 3-7 0,1-1-1 16,1-2-2-16,0-1-6 0,1-1-1 15,-1 2-3-15,1-1-3 0,-1-1-1 0,1 1-19 16,2-1-25-16,-1 0-33 0,3-2-33 0,0 0-65 16,0 0-157-16,0 0-332 0,0 0 147 0</inkml:trace>
  <inkml:trace contextRef="#ctx0" brushRef="#br0" timeOffset="-171023.52">28903 15241 118 0,'0'0'303'15,"0"0"-23"-15,0 0-24 0,0 0-27 0,0 0-26 16,0 0-23-16,0 0-28 0,0 0-43 15,8-1-40-15,-8 1-48 0,0 0-69 0,1 7-68 0,-2-4-177 16,1-3-318-16,0 0 142 0</inkml:trace>
  <inkml:trace contextRef="#ctx0" brushRef="#br0" timeOffset="14951.67">28233 9965 1 0,'-1'3'28'16,"1"-3"-1"-16,0 0 3 0,0 0-7 0,0 0 8 15,0 0 0-15,0 0 3 0,0 0-5 0,0 0 1 0,0 0 0 16,0 0-3-16,0 0-5 0,0 0 0 16,0 0-5-16,0 0 0 0,0 0 3 0,0 0-4 15,-12-5-4-15,12 5 4 0,0 0-2 0,-10 2 2 0,10-2-1 16,0 0-4-16,-5 0 1 0,5 0-6 16,0 0 1-16,0 0-1 0,-4 3-4 0,4-3-2 0,0 0 5 15,0 0 2-15,0 0-5 0,0 0 4 0,0 0-2 16,0 0 2-16,0 0-3 0,0 0-1 0,0 0 2 15,0 0 0-15,0 0-2 0,0 0 9 0,0 0-6 16,-6 0 1-16,6 0-1 0,0 0 3 0,0 0 5 16,0 0-2-16,0 0 8 0,0 0-2 0,0 0 0 15,0 0 1-15,0 0 3 0,0 0 2 0,0 0-7 0,0 0 3 16,0 0 2-16,0 0 0 0,0 0-2 16,0 0 0-16,0 0-8 0,0 0 3 0,0 0 2 15,0 0 0-15,0 0-6 0,0 0 1 0,0 0-3 0,0 0 6 16,0 0-5-16,0 0 3 0,0 0-3 0,0 0 11 15,0 0-6-15,23-1 0 0,-23 1-6 0,13 0 4 16,-6 0-4-16,2-2-12 0,1 2 9 0,1 2 6 16,1-4-9-16,-1 2 0 0,2 0 2 0,0 2-1 15,0-1-4-15,3 1 7 0,-4-2-4 0,8 1 5 16,-9 0-7-16,8 0 5 0,-5 1 1 0,0-1-3 16,4-1 0-16,0 2-4 0,1 0 2 0,-6-1-1 15,-3-1-2-15,3 1 6 0,-3-1-4 0,-3 3 0 16,0-3 1-16,0 0 4 0,-2 0-3 0,-5 0 3 15,10 2 0-15,-10-2 3 0,10-2 0 0,-10 2 5 16,0 0-3-16,7 0-7 0,-7 0 2 0,3 3-1 16,-3-3 2-16,0 0 3 0,0 0-9 0,0 0 6 0,0 0-4 15,0 0 0-15,0 0-1 0,8-3 6 0,-8 3-6 16,0 0 4-16,0 0-6 0,0 0 2 0,0 0 3 16,0 0-8-16,0 0-5 0,0 0-10 0,0 0-10 15,0 0-10-15,0 0-12 0,0 0-5 0,0 0-18 16,0 0-6-16,0 0-71 0,0 0-161 0,0 0 72 15</inkml:trace>
  <inkml:trace contextRef="#ctx0" brushRef="#br0" timeOffset="16183.67">28511 9826 36 0,'0'0'70'15,"-3"-3"-3"-15,3 3-9 0,0 0-2 0,0 0-8 16,0 0-9-16,0 0 0 0,0 0-1 0,0 0 0 16,0 0 1-16,0 0-2 0,0 0 6 0,0 0-17 15,0 0 7-15,0 0-5 0,-3-3-4 0,3 3 8 16,0 0 4-16,0 0-1 0,0 0-7 0,0 0 8 15,0 0-6-15,0 0 2 0,-4-2-3 0,4 2-1 16,0 0-2-16,0 0-7 0,0 0 7 0,0 0-4 16,0 0-4-16,0 0 0 0,0 0-1 0,0 0-1 15,0 0 1-15,0 0-10 0,0 0 4 0,0 0 5 16,0 0-10-16,0 0-4 0,0 0 2 0,0 0 9 16,0 0-3-16,0 0-4 0,0 0 3 0,0 0-2 15,15-1-5-15,-15 1-1 0,11 1 3 0,-5 1 1 16,2-1-1-16,2 0-10 0,-3 0 1 0,0 2 4 15,1-1 0-15,-3 2-4 0,0-1 5 0,2 1 2 0,-1-1-10 16,-1-1 5-16,-1 3-2 0,2-3 4 0,-2 3-2 16,0-2 1-16,-3-1-1 0,3 1 0 0,-4-1 3 15,0-2-5-15,5 6-2 0,-2-4 1 0,-2 0 1 16,-1-2 4-16,4 5 5 0,-4-5-19 0,0 0 18 16,1 2-2-16,-1-2 3 0,4 3 0 0,-4-3-5 15,0 0-3-15,0 0 4 0,1 4-3 0,-1-4 2 16,0 0 2-16,0 3-5 0,0-3 7 0,0 0 1 15,0 6-4-15,0-6 5 0,0 5-3 0,0-5-7 16,3 6-9-16,-2-4 11 0,-1-2-8 0,1 7 13 16,1-4-4-16,-2 2 8 0,0-5-7 0,1 9-4 15,-1-6 8-15,0 2-5 0,1 2 0 0,-1-2 3 16,-1-2-3-16,0 3 4 0,-1 0-3 0,1 4-5 16,-3-1 8-16,3 1-7 0,-4-1 4 0,1 1 0 0,0-1-1 15,-1 2 0-15,1-1 4 0,-1 1 0 16,1-2-7-16,-1 1 12 0,0 0-6 0,4 0 6 0,-3-3-5 15,0-1-1-15,0 0 1 0,3 2 5 0,-3-1-9 16,4-1 3-16,-5-1 4 0,3 1 2 0,-1 0-6 16,3-1 0-16,-4 0-2 0,4 0 3 0,0-2-2 15,0-3 2-15,-2 7 3 0,-1-4-3 0,3-3 6 16,0 4 4-16,0-4 0 0,0 0 11 0,-1 5 5 16,1-5 3-16,0 0 14 0,0 0-3 0,0 0 5 15,0 0-1-15,0 0-4 0,0 0-2 0,0 0-1 16,0 0-7-16,0 0-5 0,0 0-3 0,0 0 0 15,0-17-3-15,0 13-3 0,1-1 2 0,-1-1-6 0,0 0 0 16,1 0-3-16,-1 0 1 0,0 0-4 16,0-1 4-16,2 0-7 0,-2 2 1 0,0-2 0 15,0-3-1-15,0 4 1 0,2 0-3 0,-2-4 1 0,2 5 1 16,-2-3-3-16,2 2 2 0,-2 1-3 16,1-6 0-16,1 5-2 0,0-1 4 0,-2-1-3 0,3-4 4 15,-1 3-2-15,-2 0-1 0,0-1 6 0,4 4-5 16,-3-3-1-16,-1 0 1 0,2 4-2 0,0-4 1 15,-2 3-2-15,0 0 2 0,1 0 1 0,2 1-7 16,-3 0 5-16,1-2 1 0,-1 4 2 0,0-1-3 16,3-2-4-16,-3 6 5 0,1-7-2 0,-1 5-16 15,0 2 20-15,2-5 3 0,-2 5-8 0,0-5 0 0,0 5-3 16,0 0-13-16,2-2-14 0,-2 2-11 16,0 0-16-16,0 0-23 0,0-4-19 0,0 4-5 15,0 0-4-15,0 0-120 0,0 0-249 0,0 0 111 16</inkml:trace>
  <inkml:trace contextRef="#ctx0" brushRef="#br0" timeOffset="18159.67">26031 10853 24 0,'0'0'71'0,"0"0"-3"0,0 0-6 15,0 0-7-15,0 0-14 0,0 0 6 0,0 0-6 16,0-4 0-16,0 4-8 0,0 0-6 0,0 0-1 16,0 0-2-16,0 0-2 0,0 0 1 0,0 0-1 15,0 0-5-15,0 0 6 0,0 0-3 0,0 0 4 16,0 0-3-16,-6-3-3 0,6 3-3 0,0 0 2 16,0 0-3-16,0 0-4 0,0 0 3 0,0 0 1 0,0 0-6 15,0 0 0-15,0 0 1 0,0 0-7 16,0 0 3-16,0 0-3 0,0 0 9 0,0 0-11 0,0 0 0 15,0 0 3-15,0 0 0 0,0 0-2 0,0 0 0 16,-8 0-1-16,8 0 1 0,0 0 2 0,0 0-1 16,0 0 0-16,0 0 3 0,0 0-1 0,0 0-4 15,0 0 1-15,0 0 7 0,0 0-5 0,0 0-2 16,0 0 5-16,-5-1-6 0,5 1 1 0,0 0-1 16,0 0-1-16,0 0-1 0,0 0 6 0,0 0-6 15,0 0 9-15,0 0-7 0,0 0 3 0,17 8-3 16,-11-8 7-16,2 0-6 0,-3 3-1 0,7-1 4 15,-1 0-2-15,2 0 1 0,1 0 0 0,3 2-2 0,0 0 0 16,1 1 1-16,3-3-2 0,-3-1 0 16,0 4 3-16,3 1 0 0,-2-1-5 0,-2-4 2 15,2 6-4-15,-1-2 5 0,-4-3-3 0,3 1 3 0,-5 0-1 16,0 1-2-16,-1-2 0 0,0 1 1 16,-4-1 6-16,1-1-3 0,-2 0 1 0,2 0-3 0,-3 1-1 15,-1-1-1-15,1 0 5 0,0 0 1 0,-5-1 4 16,0 0-5-16,8 3 0 0,-8-3 1 0,3 1-2 15,-3-1 4-15,0 0-5 0,7 0 1 0,-7 0 0 16,4 3 4-16,-4-3-5 0,9 0 1 0,-9 0-6 16,6 3 3-16,-6-3-3 0,9 0-13 0,-9 0 7 15,8-3-13-15,-8 3-8 0,0 0-3 0,10 3-12 0,-10-3-11 16,7-3-16-16,-7 3-45 0,0 0-128 16,6 0 58-16</inkml:trace>
  <inkml:trace contextRef="#ctx0" brushRef="#br0" timeOffset="19075.67">26423 10818 3 0,'-2'-8'72'0,"-2"5"-15"0,4 3-3 15,-1-5-1-15,1 5-9 0,-4-4-1 0,4 2-4 16,0 2-3-16,-4-3 0 0,4 3-2 16,0 0-5-16,-5-5 1 0,5 5 0 0,-2-4 0 0,2 4-1 15,0 0 2-15,-4-3-3 0,4 3-1 0,0 0-1 16,-4-2-3-16,4 2 0 0,0 0 3 0,0 0-7 15,0 0-1-15,0 0 0 0,0 0-2 0,0 0 5 16,0 0-8-16,0 0 4 0,0 0-8 0,0 0 10 16,0 0-2-16,0 0 5 0,0 0-1 0,0 0 2 15,0 0 1-15,0 0 5 0,0 0 0 0,0 0 0 16,0 0-3-16,0 0-3 0,0 0-1 0,0 0 4 16,0 0-3-16,0 0-6 0,0 0 0 0,0 0 2 15,0 0 0-15,0 0-8 0,19 5 0 0,-14-4-7 16,4 0 7-16,-1 1-5 0,-2-1 1 0,2 0 0 15,1 2-4-15,0-2 0 0,-3 2 0 0,1 0 2 0,-2-2-7 16,1 1 6-16,-1 0-3 0,-1 0 0 0,-1 1-4 16,1-2 3-16,-2 3 1 0,-2-4-3 0,4 4 1 15,-1-1-1-15,0-1 2 0,-2 1-2 0,-1-3 0 16,2 7 4-16,-1-5-2 0,0 2-3 0,-1 0 2 16,2 0-1-16,-2-4 0 0,0 7 3 0,0-2 0 15,0-2 2-15,1 2-7 0,0 1 5 0,-1-1-4 16,2-4 1-16,-1 8-3 0,0-5-3 0,-1 0 3 15,0 0 5-15,0 1 0 0,-2 1-3 0,2-1-3 0,-2 0 1 16,0-1 2-16,0-1 6 0,0 1-5 16,-2 1 0-16,4 0 3 0,-5-2-6 0,2 2 1 15,-3-1 4-15,2 1-7 0,-1-1 9 0,1 1 6 16,-2 0-12-16,1-1 3 0,1 2 3 0,-1-1-4 16,-2 0 2-16,1 2 1 0,-2-2-3 0,3 1 0 0,1-1 5 15,-1 1-5-15,0 0 2 0,1-2 0 0,-5 2-2 16,4-1 3-16,0 1-1 0,-1 0 0 0,-2-2-1 15,4 0-6-15,-1 0 7 0,1 1-5 0,-1 0 10 16,1-2-2-16,-1 1-3 0,2-1 0 0,0-1 3 16,0 1 1-16,1 1-6 0,2-4 5 0,-4 4-6 15,4-4 9-15,-1 2-8 0,1-2 4 0,-3 2-3 0,3-2 2 16,0 0 0-16,0 0 1 0,0 0 3 16,-3 5-2-16,3-5 4 0,0 0 0 0,0 0 1 15,0 0 5-15,0 0 3 0,0 0 2 0,0 0 9 0,0 0-4 16,0 0 1-16,0 0-4 0,0 0-3 0,0 0-2 15,6-14-2-15,-4 8-1 0,-2 2 0 0,2-2-2 16,-1 1-1-16,3-6-9 0,-2 4 0 0,3-4-3 16,-2 0 2-16,-1 1 3 0,2-1 0 15,1 0 0-15,-1 1-1 0,1-1-2 0,-1 1 1 0,-4 1 1 16,4-1 5-16,-2 3-7 0,2 1 4 0,-4-1-5 16,2 0 4-16,0 2-2 0,-1-2-1 0,-1 4 2 15,2 0-4-15,0-4-22 0,-2 3-28 0,0 4-40 16,4-1-13-16,-4 1-118 0,0 0-243 0,0 0 107 15</inkml:trace>
  <inkml:trace contextRef="#ctx0" brushRef="#br0" timeOffset="28479.67">21481 12487 4 0,'0'0'87'0,"0"-5"-14"0,0 5-3 16,0 0-6-16,4-6-7 0,-4 6-3 0,0 0 3 15,1-4-5-15,-1 4 3 0,0 0 9 0,0-2-3 16,0 2-2-16,0-6 8 0,0 6-8 0,-1-4-2 0,1 4-12 15,-3-5 3-15,3 5-3 0,-6-2-6 0,6-2-8 16,0 4-3-16,-5-6 0 0,2 4-2 0,2-2-5 16,1 4-4-16,-4-5 3 0,-1 3-2 0,5 2-4 15,-4-5 0-15,0 4-1 0,4 1-6 0,-6-7 1 16,2 5-5-16,-1 1 6 0,1-2-4 0,-1-1-1 16,-3 1-1-16,2 0 4 0,-3-1-12 0,0 4 10 15,-1-3 1-15,1-1-1 0,-1 4 4 0,-2 0-2 16,2 0-5-16,0 0 0 0,-4 3 5 0,5 1-9 15,-3-3 3-15,2 3 2 0,1 1-4 0,3 0 1 0,-2 0-2 16,-1 2-1-16,7 0 5 0,-1 1-2 16,2-1-2-16,1 2 7 0,1-2-6 0,2 3 4 15,2-2 0-15,-1 3-3 0,3-1 3 0,2-1-3 0,2 3-4 16,0 1-2-16,-2 0 2 0,0 3 6 16,1-2-3-16,-2-1-2 0,-1 1 6 0,1 3-2 0,-2 0 1 15,1-2-3-15,-3 2-2 0,0-2-1 0,-1 1-2 16,-1-1 9-16,-2 0-3 0,0-1 1 0,-2-2 4 15,2-2-7-15,-1 2 2 0,-1-1-1 0,-1-2 1 16,2 0 1-16,-2 0 0 0,-1 0 11 0,2-4 5 16,-2 2 0-16,-1-2 2 0,1-1 4 0,0 3 4 0,-1-3 4 15,-1-1 5-15,0 0-6 0,-1 1 3 0,-1-2 3 16,-1 1 2-16,-1-1-5 0,4 1 1 16,-6-1 0-16,7-1-4 0,-1 0 1 0,-1 0-7 0,7-1-2 15,-9 2-1-15,4-2 3 0,1 1-9 0,4-1-1 16,0 0-1-16,-10 2-10 0,10-2-14 15,0 0-3-15,0 0-21 0,0 0-20 0,0 0-34 0,-4-5-28 16,4 5-170-16,0 0-311 0,8-8 138 0</inkml:trace>
  <inkml:trace contextRef="#ctx0" brushRef="#br0" timeOffset="29047.67">21588 12603 45 0,'0'0'163'0,"3"-7"-8"0,-2 4-9 16,-1 3-4-16,4-5-8 0,-4 3-7 0,0 2-20 16,0 0-4-16,0-5-9 0,0 5-3 0,0 0-11 15,3-3-5-15,-3 3-6 0,0 0-10 0,0 0-8 16,0 0-6-16,0 0-5 0,0 0-4 0,0 0-5 16,0 0-3-16,0 0-5 0,0 0-1 0,0 0-3 0,-12 11-4 15,12-7 1-15,-4 3 2 0,-1 1-4 16,1 1 10-16,0 0 2 0,0 2-3 0,-2-1-6 0,3 3 2 15,-1-2-1-15,0 1 1 0,-1 0-2 0,1-2-2 16,-1 2-2-16,1 2-3 0,1-4 1 0,-2 3 1 16,1-1-1-16,2-3 3 0,-1 3-1 0,1-3-2 15,-1 1 0-15,3-3 1 0,-1 1 0 0,1-1 2 16,1 2 5-16,-1-3 2 0,3 1 1 0,1-2 3 16,-1-1-4-16,3 1 0 0,1-3 0 0,5 3-4 15,-1 0-2-15,0-3 3 0,2-1-4 0,2 1-2 16,-1-1 0-16,2-1-3 0,0 1-1 0,4-1 0 15,-9 0-1-15,6-1 0 0,-3 1-3 0,-1 0 1 0,2 0 0 16,-1-1 0-16,-1 1 3 0,-1-2-5 16,-2 2 0-16,0 0-6 0,-2-1 2 0,2-1-3 15,-4 2-3-15,3-2-10 0,-5 0-6 0,3 0-5 16,-4-1-11-16,1 1-20 0,2-1-17 0,-3-2-20 16,2 0-29-16,-3 0-29 0,0-5-171 0,-2-1-352 15,0-2 156-15</inkml:trace>
  <inkml:trace contextRef="#ctx0" brushRef="#br0" timeOffset="29294.67">21591 12513 78 0,'5'-5'130'0,"1"1"-5"15,3-2-3-15,2 0-23 0,0 3 0 0,-2-1-9 0,1-1-11 16,3 1-9-16,-4 0-5 0,1 4-9 16,3-1-5-16,-3 0-8 0,1 1-2 0,-4 1-8 15,2-1-20-15,-1 1-11 0,1 2-12 0,-3-1-8 16,2 1-19-16,-3 4-13 0,0-5-14 0,-1 2-24 16,0 1-68-16,-3-2-167 0,0 1 75 0</inkml:trace>
  <inkml:trace contextRef="#ctx0" brushRef="#br0" timeOffset="29492.67">21624 12622 59 0,'-4'3'119'0,"4"-3"3"16,-1 4-6-16,1-4-3 0,0 0 3 0,0 0 4 16,0 5-5-16,0-5 2 0,0 0-4 0,5 5-4 15,-5-5 1-15,9 0-12 0,-4 2-8 0,3-1-6 16,-2-1-7-16,7 2-8 0,-3 0-8 0,3 1-5 0,1-1-9 15,5 3-4-15,-6-1-21 0,5 1-23 0,-1 1-23 16,-3-4-34-16,2 3-26 0,-5-1-34 16,1-1-165-16,-1 0-304 0,-1-2 135 0</inkml:trace>
  <inkml:trace contextRef="#ctx0" brushRef="#br0" timeOffset="33645.68">22534 12596 81 0,'0'0'71'0,"0"0"1"0,0 0 4 0,0 0-5 0,0 0-6 16,0 0 3-16,0 0-9 0,0 0 0 0,0 0-4 15,0 0-9-15,0 0-1 0,0 0-10 0,0 0-2 16,0 0-2-16,0 0-1 0,0 0 0 0,0 0-11 16,-1 5 0-16,1-5-3 0,-3 4 3 0,3-4-6 15,-4 3 1-15,4-3 0 0,-1 4-5 0,1-4 7 16,-4 4 5-16,0 0 2 0,3-2 2 0,1-2 1 16,-6 3-8-16,6-3 5 0,-7 2-3 0,7-2-4 15,-3 4 2-15,3-4 4 0,-6 2-8 0,6-2 3 16,0 0 2-16,-7 1 7 0,7-1 2 0,0 0 3 15,0 0-6-15,-5 0 8 0,5 0 2 0,0 0-4 16,0 0 3-16,0 0-5 0,0 0 6 0,0 0-4 16,0 0-1-16,0 0-2 0,0 0-5 0,0 0 1 0,0 0 3 15,0 0-11-15,0 0 2 0,-5-5-3 0,5 5-2 16,0 0-1-16,0 0 1 0,0 0-3 16,0 0 0-16,6-7-2 0,-2 2-4 0,0 1 5 0,1 0-10 15,1 0 10-15,-1 2-5 0,5-3 2 0,-1-2 2 16,5-2-3-16,2-1-3 0,0 2 1 0,-3-3-4 15,5 0-7-15,4-6-3 0,-1 2-9 0,2-3 4 16,-2-2 0-16,3 3 0 0,-2 0-3 0,1-2 4 16,-4 1-1-16,4 0-3 0,-1 0 0 0,-3 0 5 15,1 0-2-15,2-1 5 0,0 2-1 0,-5 5-4 16,0 1 8-16,0-1-2 0,7-1 1 0,-7 3 5 16,0 3-4-16,0-2-1 0,0 3 4 0,1-2-4 15,-1 4 1-15,-6 0 6 0,1 1-2 0,-1 0 1 16,-1-1 2-16,-1 2-10 0,-2 1 12 0,0-2-5 15,-2 2 0-15,0 0 6 0,1-2-2 0,-3 2 0 16,-3 1-2-16,9-3-1 0,-9 3-2 0,5 0 0 0,-5 0 0 16,0 0-6-16,7-1-7 0,-7 1-33 0,0 0-3 15,0 0-20-15,0 0-23 0,0 0-119 0,0 0-234 16,1 4 103-16</inkml:trace>
  <inkml:trace contextRef="#ctx0" brushRef="#br0" timeOffset="34339.69">22525 12639 68 0,'0'0'116'0,"0"0"-2"0,0 0-7 16,0 0-13-16,0-10 2 0,0 10-8 0,0 0-6 15,0 0-6-15,-2-4-8 0,2 4-11 0,0 0-2 16,0 0-4-16,0 0-8 0,0 0-3 0,0 0-7 0,0 0-1 16,0 0-1-16,0 0-4 0,15 2-2 0,-15-2 5 15,15 3-6-15,-3-2 5 0,2-1-7 0,4 3 10 16,1 0-6-16,2-1 2 0,6 1-1 0,3 1-3 16,0 4 7-16,-4-3-5 0,5-1-1 0,2 4-2 15,0-3 1-15,0 3-3 0,-1 1 1 0,1-2-13 16,-1 4 8-16,2-2-3 0,-5 1 2 0,0-2-4 15,-2 2-1-15,-1-3-1 0,-6 1 0 0,-1-1 0 16,-1-2-3-16,-1 2-2 0,-7-2-1 0,3-1 3 16,-3-3-1-16,-1 3-2 0,-4-2 1 0,2 1 1 15,-1 0-1-15,-2-3 3 0,0 2 0 0,1 0-4 16,-5-2-2-16,6 2 0 0,-3-1 0 0,-3-1 0 16,5 0 0-16,-5 0 0 0,4 3-3 0,-3 1-13 15,-1-4-19-15,3 3-2 0,-3-3-10 0,0 0-17 16,3 1-5-16,-3-1-9 0,3 3-13 0,-3-3-7 15,0 0-29-15,0 0-86 0,0 0-228 0,0 0 100 0</inkml:trace>
  <inkml:trace contextRef="#ctx0" brushRef="#br0" timeOffset="35064.67">22397 12689 61 0,'-2'-6'85'0,"2"6"-9"0,0 0 2 16,0-3-11-16,0 3-4 0,0 0-12 0,0 0-6 15,0 0 0-15,0 0-6 0,1-4-6 0,-1 4-3 16,0 0 6-16,0 0-3 0,0 0-16 0,0 0 3 15,0 0 3-15,0 0 4 0,0 0-2 0,0 0-7 16,0 0 4-16,0 0 0 0,0 0-1 0,0 0-4 16,0 0 6-16,0 0-7 0,0 0 1 0,0 0-9 15,0 0 2-15,0 0 10 0,0 0 2 0,0 0-1 16,0 0-3-16,0 0 1 0,6 8 1 0,-6-8 1 0,0 0 3 16,6 2-4-16,-4 1 5 0,-2-3 0 15,7 3 1-15,-4 0 5 0,1-1-6 0,1-1 4 16,0 1-9-16,1 2-2 0,-1 1 3 0,2 0-1 0,0-2 10 15,0 2-7-15,1 2 1 0,2-2-6 0,-1 4 7 16,1-2 6-16,3 1 6 0,1 1-5 0,-4 0-5 16,3 4 4-16,0-4-1 0,1 4 3 0,-2 1-3 15,0-1 1-15,0 4-6 0,1-2-1 0,2 8 0 16,-1-1-1-16,1 0-5 0,-4 1 3 0,3-1-6 16,-2 5 4-16,2-3-4 0,3 1 0 0,-3 1-4 15,0 0-1-15,0-3-4 0,-2 5 5 0,-2-3-3 16,3-1-2-16,-7-1 1 0,3 2 0 0,-2-6 1 15,-3 1-2-15,0-3 1 0,-1 1-3 0,-1-1 2 0,0-1 5 16,-1-1-2-16,-1-1 0 0,0-4 3 16,0 4-1-16,3-2-3 0,-3 0-1 0,1-4 0 15,0 1 0-15,-1-3 0 0,0 0 0 0,0-1 1 0,1 0-3 16,1 0 0-16,-2 0-6 0,0 0-6 16,1-3-8-16,0 1-15 0,2 1-12 0,-3-4-21 15,5 3-18-15,-3-1-35 0,-2-2-43 0,0 0-133 0,0 0-316 16,11-5 140-16</inkml:trace>
  <inkml:trace contextRef="#ctx0" brushRef="#br0" timeOffset="37735.67">23574 12031 69 0,'0'-6'81'0,"0"6"-5"16,0 0-6-16,0 0-1 0,1-3-9 0,-1 3-3 0,0 0-4 16,0 0 5-16,2-4-1 0,-2 4-4 0,0 0 0 15,0-6 1-15,0 6-11 0,0-4 4 0,0 4 2 16,-2-4-5-16,2 4-4 0,-2-6-6 0,2 6-1 16,-4-5-16-16,2 3 11 0,-2-1-8 0,0 1-3 15,-1-1 2-15,1-1 0 0,-1 1-20 0,0 0 18 16,0 1-3-16,5 2 1 0,-11-3-4 0,6 1-1 15,0 1 1-15,-1 0-5 0,6 1-1 0,-9 0 4 16,9 0 2-16,-9 1-3 0,4 0 0 0,5-1-2 16,-10 3-2-16,6-1-1 0,0-1 4 0,0 2-3 15,0 1-4-15,0 0 11 0,2-1-10 0,-2 2 4 16,0 0-2-16,4 3-4 0,0-4 3 0,0 3 2 16,3 0-5-16,-2 1 4 0,3 1 2 0,-2 0-6 15,5 1 4-15,-1 0-4 0,1-2 0 0,1 1 5 16,-1-1-1-16,1 2-6 0,-1 1 1 0,-2-3-1 0,2 0 6 15,-1 3-9-15,-2-6 3 0,0 4 3 0,-2-2-4 16,0 1-4-16,0-3 10 0,0 4-5 0,-4-2 4 16,2-1 4-16,-1 0-6 0,-2 1 10 0,2-1 2 15,0-1-3-15,-2 0-3 0,-2-1 1 0,2 1 2 16,0 0 6-16,-1-1-11 0,-2 0 15 0,2 0 0 16,0-3-2-16,-3 1 3 0,4 1-1 0,-1-1-11 15,-3 0 10-15,7-2-7 0,-10 0 6 0,10 0-5 16,-10 0 3-16,6 2-8 0,4-2 4 0,-9 1-15 15,9-1-9-15,0 0-8 0,-9-3-22 0,9 3-11 0,-4-2-26 16,4 2-28-16,-2-5-108 0,2 5-235 16,0-4 105-16</inkml:trace>
  <inkml:trace contextRef="#ctx0" brushRef="#br0" timeOffset="38157.67">23675 12037 55 0,'0'0'98'0,"0"0"-5"16,0 0-13-16,0 0-6 0,0 0-4 0,0 0-3 0,0 0-3 15,0 0-4-15,5 11-4 0,-3-8-9 0,-2 2 1 16,1 0 7-16,0 2-7 0,-1-2 4 16,1 2-1-16,-1 0-4 0,0 0-2 0,3 2 0 0,-3 2-5 15,-1-2-1-15,2 0-15 0,-2 0 15 0,-1 4-12 16,0-5-3-16,2 2 5 0,0 0-6 0,-1 0 6 15,-2-1-7-15,2 1 2 0,-2-3-5 0,3 1-4 16,0-2 0-16,0 2 3 0,-1-1-2 0,1-1-3 16,0 0-6-16,-1 0 6 0,1-1-3 0,-2 0-15 0,1 0-15 15,0-2-14-15,1 1-19 0,0-4-29 0,-3 4-11 16,3-4-35-16,0 0-70 0,0 0-214 16,0 0 95-16</inkml:trace>
  <inkml:trace contextRef="#ctx0" brushRef="#br0" timeOffset="38521.67">23697 12063 33 0,'10'-2'84'0,"-2"2"-4"15,3 0 0-15,-1 2-10 0,1-2-7 0,0 0-3 16,-3 2-1-16,2 1-9 0,-3 0-4 0,0 0 2 0,0 1-3 16,-2 3-7-16,-3-4 3 0,6 6 1 0,-4-1 0 15,-1-1-3-15,0 1-5 0,-2-2-3 0,-1 6 3 16,0-2-2-16,0 0-4 0,0-1 4 0,-1-1 0 16,1 2-2-16,-3-3-1 0,2 2-2 0,-4 0 8 15,1-1 0-15,1 0-3 0,-3 1 10 0,1-1 6 16,-4-1 0-16,-1 0 3 0,2 0 3 0,2-1-4 15,0-4 4-15,-5 2-1 0,5 0-2 0,-2-2-9 16,3 2-6-16,-1-4 4 0,1 1-6 0,1 1-5 16,4-2-13-16,-7 4-16 0,5-1-23 0,-1 0-26 15,3-3-33-15,-5 5-28 0,2-4-40 0,0 2-112 16,3-3-282-16,-1 5 125 0</inkml:trace>
  <inkml:trace contextRef="#ctx0" brushRef="#br0" timeOffset="40125.68">23607 12605 12 0,'0'0'134'0,"0"0"-7"16,0 0-8-16,3-4-2 0,-3 4-6 0,0 0 1 15,0 0-10-15,0-5-3 0,0 5-5 0,-3-3 2 16,3 3-12-16,-4-4-2 0,4 4-4 0,-2-3-5 15,2 3-8-15,-2-5-8 0,2 5-9 0,0 0-2 0,-7-2-6 16,1 2-5-16,6 0-4 0,-12 1-6 0,5-1 1 16,0 2-3-16,1 2-8 0,-1-3 3 0,-3 3 0 15,0-2-5-15,3 1-3 0,0 2 3 0,-3-1-5 16,3-1 1-16,1 1-4 0,-1 1 1 0,0 0 2 16,3-2-3-16,0 2 1 0,2 2-3 0,2-1 1 15,0 2-1-15,1 0 4 0,1 1-2 0,5 0-10 16,-1 0-6-16,2 2-2 0,2 1 0 0,-2-2-8 15,2 1-9-15,-1 0-3 0,0 1 1 0,0-3 5 16,-2 1-1-16,0-3-2 0,-3 1 8 0,2-1-1 16,-2 0 5-16,-2-2-10 0,2 0 11 0,-4-1 8 15,2 2 1-15,-4-2 8 0,2-1 3 0,-2 1 7 0,2-4 8 16,-3 5-5-16,-1-3-3 0,4-2 7 0,-3 6-1 16,3-6-8-16,-6 3 7 0,3-1-2 15,-1 0 2-15,4-2-2 0,-7 3-1 0,2-1-1 0,5-2 0 16,-9 2 2-16,6 0-2 0,3-2 0 0,-7 1-5 15,7-1 5-15,-6 2-3 0,6-2-12 0,-8 0-9 16,8 0-15-16,-6 0-13 0,6 0-25 0,0 0-27 16,0 0-46-16,0 0-109 0,-8 0-268 0,8 0 119 15</inkml:trace>
  <inkml:trace contextRef="#ctx0" brushRef="#br0" timeOffset="40474.67">23661 12697 7 0,'0'0'117'0,"8"0"-8"16,-4-2-4-16,-4 2-8 0,9-2-5 0,-3 1-14 15,1-1-5-15,1 1-5 0,3-2-7 0,-1 2 3 16,2-1 2-16,3 1-7 0,2-1-9 0,2 2 0 16,0 0-3-16,1-2-9 0,-2 2-1 0,1 2-3 15,-4-2-6-15,1 0-2 0,-6 2-1 0,3-1-3 0,-3 0-4 16,-2-1 1-16,-1 1-2 0,1 0-3 16,-8-1-7-16,8 2 2 0,-8-2 3 0,7 1-5 15,-7-1-3-15,0 0-6 0,3 3-9 0,-3-3-6 0,0 0-14 16,0 0-14-16,-13 5-13 0,8-4-12 0,1 1-8 15,-2 0-24-15,-2 0-73 0,3-1-189 0,-2 1 84 16</inkml:trace>
  <inkml:trace contextRef="#ctx0" brushRef="#br0" timeOffset="40713.67">23827 12697 50 0,'0'0'140'0,"0"0"-10"0,0 0-19 16,0 0-10-16,0 0-8 0,0 0-11 0,0 0-3 15,0 0-15-15,0 0-11 0,0 0-3 0,0 0-4 16,0 0-4-16,0 0-1 0,-5 7-1 0,5-2 6 16,-3-2-4-16,3 1-4 0,-1 4 4 0,1-2-2 0,-5 3 10 15,5 1-3-15,-4 0-2 0,3 3 4 0,1-2-5 16,0 4 4-16,-2-2-10 0,4 1 2 16,-2-1-7-16,0 2-3 0,1 1-1 0,2-4-2 0,-3 0-2 15,1 0-2-15,-1 0-3 0,3-2-9 0,-1 2-22 16,-2-1-20-16,0-3-31 0,-2-2-37 0,-1 1-29 15,-1-1-132-15,1-3-282 0,-1-1 126 0</inkml:trace>
  <inkml:trace contextRef="#ctx0" brushRef="#br0" timeOffset="42907.67">23128 13483 37 0,'0'0'92'0,"0"0"-10"0,0-4-3 16,0 4-8-16,0 0-2 0,-2-3-4 0,2 3-1 16,0 0 2-16,-2-5-5 0,2 5 0 0,-2-4-10 15,2 4 4-15,0 0-3 0,-3-3 5 0,3 3-5 0,-1-5-3 16,1 5-4-16,0 0 1 0,-4-3-7 16,4 3 1-16,0 0 2 0,0-5-5 0,0 5-6 15,0 0 2-15,-2-4-2 0,2 4-5 0,0 0 1 0,0 0-4 16,2-5-4-16,-2 5 0 0,-2-5-3 0,2 5-4 15,0-7 4-15,0 7-4 0,-2-2-17 0,2 2 15 16,-1-6 2-16,1 6-7 0,-1-4 6 0,1 4-5 16,-1-4-1-16,1 4 1 0,-4-2-3 0,4 2-2 15,0 0 5-15,-8-3-5 0,3 3 5 0,5 0-5 16,-12-3 0-16,5 3-1 0,7 0 1 0,-12 3 2 16,5-3-6-16,2 1 3 0,-2 1-3 0,1-1 3 15,-1 2-2-15,2-1 4 0,0 2-2 0,3 1 3 16,-2-2 0-16,0 1-7 0,1 2-4 0,2 1 11 0,0-3 1 15,1 4-12-15,0 0 2 0,2 1 1 0,2 1 1 16,-1 0 3-16,1 1-4 0,-2-2-1 16,2 2 4-16,-1-1-2 0,0 0 4 0,0-1-2 15,-2 3-2-15,0 0-1 0,1-4 3 0,-1 4-1 0,-1-6-4 16,-1 4 5-16,-2-2-3 0,3-1 5 16,-4 2-13-16,1-3 14 0,0 1-4 0,-1-2 4 0,3 2 4 15,-3 0-2-15,0-2-5 0,0 0-1 0,3 0 3 16,-3-2-2-16,-2-1 8 0,3 2-5 0,2-1 2 15,-3-1 2-15,4-2 1 0,-5 3 2 0,5-3 7 16,-8 1-1-16,8-1-4 0,-10 0-1 0,10 0-2 16,-9 0-2-16,0-1-3 0,4 1 4 0,5 0-3 15,-11-3-6-15,6 1-14 0,5 2-13 0,-7-2-30 0,3 1-27 16,4 1-23-16,-8-2-116 0,4 0-244 16,4 2 107-16</inkml:trace>
  <inkml:trace contextRef="#ctx0" brushRef="#br0" timeOffset="47133.67">22451 12578 51 0,'-4'-4'78'0,"4"4"-15"0,0 0-1 16,0 0-11-16,0 0-3 0,0 0-4 0,0 0-5 0,0 0 0 15,0 0 4-15,0 0 4 0,0-5 2 0,0 5 1 16,0 0-12-16,0 0 3 0,-1-4-9 0,1 4-5 16,0-4 1-16,0 4-3 0,1-4 2 0,-1 4 0 15,0-5-7-15,0 5-1 0,-1-5-4 0,2 2 1 16,-1 3 5-16,3-6-5 0,-3 3-10 0,1-2 5 15,0 1-3-15,0-1 1 0,-1-1-6 0,4 0 12 16,-4 1-5-16,3-5 11 0,-2 3-3 0,2-4-5 16,-2 1 5-16,0-1-3 0,1-1-4 0,0 1 3 15,1-5-3-15,-1 4 6 0,3 0 0 0,-3-5-8 0,3-2 2 16,1 4 3-16,-1-4-7 0,3 2 2 16,2-1-3-16,-5 1-1 0,4 0-1 0,1 0 2 15,-1 0-1-15,-1 1 0 0,7-6-4 0,-4 5 1 0,-1-1-2 16,4 2 7-16,-4 0-10 0,2 0 10 0,3-5-4 15,-5 4-3-15,2 0 3 0,-1 3-3 16,-1-3-2-16,2 3 6 0,-1 2-5 0,2-2 2 0,-7 4 3 16,2 2-2-16,0 1-1 0,-3 1-5 0,0 0 2 15,-1 1-2-15,-3 0 1 0,3 2 2 0,-3-1-2 16,2 2 5-16,-3 2-4 0,4-3 0 0,-4 3-2 16,1-4 0-16,-1 4-2 0,0 0 8 0,0 0-2 15,4-3-6-15,-4 3 0 0,0 0 4 0,0 0 4 16,0 0-16-16,0 0 11 0,0 0 10 0,0 0-14 15,0 0 7-15,0 0 4 0,0 0-1 0,0 0-10 16,0 0-7-16,0 0-10 0,0 0-1 0,0 0-17 0,0 0-4 16,0 0 0-16,-4 12-17 0,4-12-20 0,-4 5-74 15,0-4-170-15,4-1 76 0</inkml:trace>
  <inkml:trace contextRef="#ctx0" brushRef="#br0" timeOffset="50258.67">23098 11572 4 0,'0'0'42'0,"0"0"-2"0,0 0-2 15,0 0 0-15,-3-3-2 0,3 3-4 0,0 0 1 16,0 0-6-16,0 0 6 0,0 0-15 0,0 0 2 0,0 0-7 16,0 0 3-16,0 0-4 0,0 0-3 15,0 0 2-15,0 0 1 0,0 0 1 0,0 0 1 16,0 0 6-16,0 0-3 0,0 0 5 0,0 0 0 0,0 0 3 15,0 0-10-15,0 0 0 0,0 12 5 0,0-12 7 16,-1 5-1-16,1-5 3 0,-2 3 10 0,2-3 0 16,-2 7-10-16,1-5 13 0,-1 4-9 0,2-1-9 15,-3 1 5-15,1 1 2 0,0-1-1 0,-1 2-3 16,2 3 6-16,0-1-6 0,-2 0 1 0,2 2-4 16,-3-3-4-16,4 1 2 0,-1 0-10 0,2-1 8 15,-1 0 0-15,-1-1-5 0,1-3-3 0,0 3 6 16,1-2-13-16,-1-1 10 0,0 1-2 0,0-2-5 0,0 1 4 15,1-2 0-15,-1 3-4 0,0-6-2 0,0 4-1 16,0-4 4-16,0 5-4 0,0-5-16 16,-1 3-18-16,1-3-21 0,0 0-15 0,1 4-27 0,-1-4-96 15,0 0-202-15,1 3 89 0</inkml:trace>
  <inkml:trace contextRef="#ctx0" brushRef="#br0" timeOffset="51501.67">23090 11552 11 0,'0'0'50'0,"0"0"1"16,0 0-4-16,-5-2-1 0,5 2-7 0,0 0-2 0,0 0-1 16,0 0-5-16,0 0-5 0,0 0-1 0,0 0 0 15,0 0-8-15,0 0 2 0,0 0-4 0,0 0 2 16,0 0-5-16,0 0 0 0,0 0 1 0,0 0 4 16,0 0-7-16,0 0-1 0,0 0-2 0,0 0 5 15,0 0-1-15,0 0-3 0,0 0 7 0,0 0 1 16,-5 8 0-16,5-8 4 0,0 0 1 0,0 0-2 15,0 0 3-15,0 0-3 0,0 0 9 0,0 0-2 16,0 0-5-16,0 0 2 0,0 0 1 0,0 0 5 16,0 0-14-16,0 0 2 0,0 0-4 0,0 0 4 15,0 0 0-15,0 0-2 0,0 0 2 0,0 0 4 16,-4 2 3-16,4-2 1 0,0 0 1 0,0 0-1 16,0 0 3-16,0 0-2 0,0 0-2 0,0 0-2 0,0 0-8 15,0 0 4-15,0 0-2 0,0 0-3 16,18-5-2-16,-13 5 1 0,-5 0 1 0,13 0-7 0,-5 3 3 15,0-1-7-15,3-2 4 0,1 4 6 0,-3 0-7 16,0 0-6-16,3 1 5 0,-5 2 0 0,2-2-3 16,-1 2-1-16,1-2-3 0,-5 1 3 0,-2 1-1 15,2-3-3-15,-1 2 1 0,-3 0 1 0,0 1 1 16,-3-1 0-16,2 1 3 0,-3-2-4 0,-1 0 3 16,-3 3-6-16,2-1 5 0,-2-2 2 0,4-1 0 15,-3 0-1-15,-1 0 3 0,4 0 0 0,-4-2 0 16,3 1 1-16,0-2 9 0,-2 0-8 0,7-1 2 0,-11 0 2 15,11 0 2-15,-5 0 9 0,5 0 4 0,0 0 1 16,-9-3-2-16,9 3-3 0,-2-4-2 16,2 4-1-16,0-6-5 0,0 6 1 0,0 0-8 0,7-5 6 15,-3 5-4-15,-4 0-1 0,9-1 0 0,-4 1-4 16,-5 0-2-16,12 1-3 0,-6-1-10 16,1 3-1-16,0-2-1 0,2 2-4 0,-4 1 1 0,0-2-2 15,3 2-6-15,-3-1 3 0,3-3 4 16,-4 5 2-16,1-2 5 0,-1 1-3 0,-2-2-2 0,1 1 6 15,-2 1-1-15,-1 0-5 0,5 0 6 0,-5-1 2 16,1 0-2-16,-1 1 6 0,0-4 7 0,0 7-9 16,-3-4 3-16,0 0-1 0,-1 1-2 0,3 0 9 0,-3-1-3 15,0 0 2-15,2 0-2 0,-2 1-1 0,0 0 7 16,-2 0 1-16,2-1-3 0,1 0 4 16,-2-1 0-16,1 1-2 0,0 0-1 0,4-3 3 0,-5 4 8 15,0-1-2-15,5-3 5 0,-5 2-1 0,3 1-3 16,2-3 2-16,-7 2-6 0,7-2-3 0,-6 2 3 15,6-2 3-15,-7 0-8 0,7 0-6 0,-10 0-11 16,10 0-7-16,0 0-16 0,-8-2-19 0,8 2-21 16,-5-2-23-16,5 2-25 0,-2-3-71 0,2 3-207 15,-2-6 92-15</inkml:trace>
  <inkml:trace contextRef="#ctx0" brushRef="#br0" timeOffset="52283.67">23351 11641 25 0,'0'0'88'0,"0"0"-10"0,0 0-3 16,0 0-12-16,0 0-6 0,0 0-6 0,0 0 1 16,0 0-8-16,0 0 1 0,0 0-7 0,0 0-1 15,0 0-6-15,0 0 11 0,0 0-4 0,0 0-4 16,0 0 3-16,0 12 2 0,0-8 1 0,0-4-3 0,-3 10 0 16,2-6 1-16,-2 1 0 0,3 2-4 15,-2-1-3-15,0 1-1 0,0-1-6 0,2 2-1 16,-3-1 0-16,3 2-1 0,-1-1 2 0,0-2-7 0,1 1-2 15,-2-1 0-15,2-1 3 0,0 2-7 0,-2-3 2 16,-1 1-3-16,3-1 6 0,-1 1-4 16,0-3 10-16,1-2 9 0,0 0 3 0,0 6 3 0,0-6-1 15,0 0 1-15,0 0-1 0,0 0 4 0,0 0-3 16,0 0-3-16,0 0-3 0,0 0-4 0,0 0-4 16,0 0-9-16,2-16 6 0,3 12-1 0,-5-4-2 15,3 1-5-15,-2-3 3 0,2 0-7 0,1-1 0 16,-2-1-5-16,-2 0 0 0,1-1-4 0,1 0-3 0,4-3-7 15,-6 4 3-15,2 0-4 0,0-5-4 0,2 5 0 16,-2 2 4-16,-2-2 4 0,4 0-1 16,-1 0-3-16,-1 3 4 0,2 1-1 0,-3 0 1 0,3 2 4 15,0 0-3-15,1 1-1 0,-4 1-1 0,5 1 2 16,-3-1-2-16,1 0 4 0,0 3 3 0,-4 1 2 16,9-5-5-16,-3 5 3 0,-6 0-3 0,8 0-3 15,-8 0 4-15,5 0-2 0,-5 0 1 0,7 3 1 16,-7-3-4-16,5 2 3 0,-5-2 1 0,0 0 0 15,5 3 3-15,-4 0-2 0,-1 1-3 0,3 1 0 16,-3-4 4-16,1 4 0 0,0 2-1 0,-1-2-3 16,0 3 3-16,0 0-2 0,-1 1 5 0,1-1 1 0,0 1 5 15,0 3 1-15,1-3-9 0,-1 1 1 0,0 0 4 16,3 1 0-16,-2 0 5 0,0-1 4 16,1-1-2-16,-1 3-3 0,1-2 3 0,-2 1 2 0,0-1 2 15,2 0 5-15,-2 0-1 0,0 0 3 0,0 0 1 16,0 1-1-16,1-1-1 0,0-4-1 0,-1 3-5 15,0-1-2-15,0-2 2 0,2 4-4 0,-1-4 2 16,0 0-2-16,-1-1-2 0,0-1 0 0,0-1 1 16,1 4-2-16,2-4-10 0,-3 0-5 0,0-3-18 15,1 7-5-15,-1-7-15 0,4 2-18 0,-4-2-19 16,0 0-24-16,8-1-40 0,-8 1-101 0,4-6-268 16,-2 3 119-16</inkml:trace>
  <inkml:trace contextRef="#ctx0" brushRef="#br0" timeOffset="52532.67">23386 11683 167 0,'8'-3'166'16,"-3"2"-14"-16,0-6-10 0,0 6-13 0,3-1-18 16,-2 0-11-16,3-1-10 0,-2 1-4 0,3 2-13 15,0-2-15-15,3 4-23 0,-2 0-19 0,2 1-29 16,0-1-30-16,0 0-37 0,0 2-119 0,-1 1-214 16,-1-1 95-16</inkml:trace>
  <inkml:trace contextRef="#ctx0" brushRef="#br0" timeOffset="105453.75">18721 16366 34 0,'0'0'102'0,"0"0"-8"0,0 0-5 0,0 0-3 16,0 0-10-16,0 0 1 0,0 0-2 0,4-8-3 16,-4 8 8-16,2-3 2 0,1 1 5 0,-2-2 3 15,-1 4 5-15,4-5-7 0,-3 0 3 0,-1 3-2 16,0 2 1-16,2-4-8 0,-2 4-3 0,0 0-6 15,0-6-7-15,0 6-12 0,0 0 0 0,1-5-12 16,-1 5-7-16,0 0-4 0,1-3-3 0,-1 3-5 16,0 0-1-16,0 0-2 0,0 0-3 0,0 0-3 15,0 0 0-15,0 0 2 0,0 0-2 0,8 10-3 16,-8-7 2-16,1 1-3 0,0-1 2 0,1 2-1 16,-2-1-3-16,0 1 6 0,0 0 9 0,0 3-3 15,0 1-9-15,-2 1 4 0,2 2-1 0,0 1 1 16,2 4 3-16,-1-1-1 0,-1 3 3 0,1-2-1 15,-1 0-4-15,-1 2 10 0,1-1 0 0,0-2 0 16,-1 1 1-16,-1-2 4 0,1 2 2 0,1-7-1 16,0 2-4-16,0 1-4 0,0-1-4 0,0-3 2 15,1-2 0-15,-1 2-4 0,-1-2-5 0,1-1 2 16,1-1 1-16,-1 2-12 0,0-3-1 0,2 1-16 16,-2-2-20-16,0 1-19 0,0-4-12 0,-2 5-19 15,2-5-12-15,0 3-20 0,0-3-10 0,0 0-29 0,0 0-22 16,0 0-140-16,0 0-341 0,12-9 152 0</inkml:trace>
  <inkml:trace contextRef="#ctx0" brushRef="#br0" timeOffset="106033.71">18698 16384 63 0,'-1'-2'165'16,"-1"-4"-11"-16,2 6-21 0,-1-4-12 0,1 4-13 15,-2-4-11-15,2 4-12 0,-3-3-3 0,-1 0-15 16,4 3-6-16,0 0-7 0,0-4-11 0,0 4 1 16,0 0-4-16,0 0 0 0,0 0 1 0,0 0-1 15,0 0 0-15,0 0 6 0,0 0 1 0,18 5 6 16,-14-2 9-16,1-1-1 0,4 0 0 0,-3 3-8 16,1-4-5-16,-1 2-12 0,6 3 6 0,-2-1-6 15,0 2-7-15,0 0 2 0,1 1-8 0,-4 2 1 16,2-1 0-16,0 3-6 0,0 1-3 0,1 1-3 15,-5-3 3-15,3-1-4 0,-3 0-2 0,-1 0 2 16,1-1-1-16,0 0-2 0,0 0-1 0,-2 2 2 16,-2-3 1-16,2 5-2 0,-2-4-5 0,-2 3 5 15,-2-1-4-15,3 2 0 0,-1-4 1 0,-2 4-1 16,1-1-2-16,-1 0-1 0,-2-1 0 0,0 1 1 16,1-3-2-16,0 2 3 0,-1-1 2 0,0-2 0 15,-4 1-7-15,2-1 5 0,0 1 2 0,-2-2-3 16,-1-1 2-16,2 2 2 0,1-3-1 0,0-2 0 0,0 2-1 15,0 0-1-15,-1-1 0 0,3 0 0 0,-2-1-2 16,2-2 3-16,2 1-6 0,3-2-4 16,-5 3-7-16,5-3-8 0,-4 2-11 0,4-2-9 15,0 0-19-15,0 0-17 0,0 0-20 0,0 0-8 0,0 0-27 16,7-10-29-16,-2 8-114 0,-1-1-295 0,0 1 130 16</inkml:trace>
  <inkml:trace contextRef="#ctx0" brushRef="#br0" timeOffset="107209.7">19238 16663 50 0,'0'0'129'0,"0"0"-3"16,-5-2-13-16,5 2-11 0,0-5-13 0,0 5-15 16,-5-2-1-16,5 2-5 0,0-5-11 0,0 5-13 15,-1-5-4-15,-3 1 6 0,2 0-10 0,-1 0 9 16,-1 1 4-16,-1-2 12 0,1 3-16 0,-2-1-3 15,0 1 1-15,0 0 8 0,1-2 2 0,-1 3-6 16,1-1-3-16,5 2-5 0,-14 0-1 0,7 2-14 16,1 0 3-16,-2 1-1 0,2 1 0 0,1 0-7 15,-3 2-2-15,2-1-1 0,-2 1 0 0,2 3 2 16,-3-3-3-16,2 0 7 0,0 0 0 0,-1 4 12 16,0-4 0-16,3-1 2 0,1 4-5 0,-2-2-5 15,2-2-2-15,0 0 2 0,0 0 0 0,3 0-5 16,-1 0-1-16,-1 0 0 0,4 0-6 0,-2 0-2 15,1-1 2-15,0-1 2 0,1 2-7 0,-1-5 1 0,4 5 0 16,-3-1-2-16,2-3-1 0,-3-1-2 16,9 0 1-16,-9 0 4 0,11-4-6 0,-4 4 3 15,-2-2-2-15,4-2-4 0,4-2 2 0,-3 0-5 16,-1 1-10-16,1-1 1 0,-1-3-8 0,-1 4-4 0,2-3 0 16,-2 1 4-16,-1-1 2 0,2 0 2 0,-2 4-1 15,-4-2-4-15,1 1 5 0,1 0 5 16,-2 0-1-16,0 0 3 0,-1 1-3 0,1-1 6 15,-2 0 1-15,1 1 7 0,-2 0 11 0,0 4-1 0,2-7-1 16,0 5-8-16,-2 2 4 0,0-7-1 0,0 7 1 16,0-4-2-16,0 4 0 0,0-4-4 15,0 4 3-15,0 0-1 0,1-5 1 0,-1 5 2 0,0 0-3 16,0 0-4-16,-3-2 7 0,3 2-1 0,0 0-4 16,0 0 6-16,-7-5-1 0,7 5-2 0,0 0 0 15,-6 0-6-15,6 0 2 0,0 0 4 0,0 0-4 16,-9 7 8-16,8-3-1 0,-1 0-4 0,2-4 2 15,0 8 4-15,-1 0-2 0,2-2 1 0,1 1 3 16,-1-2-2-16,0 2 3 0,1 3-5 0,1-4 2 16,0 4-2-16,2-2-3 0,1-1 5 0,-1 1-4 15,1-3-1-15,-1 1-2 0,1-3 6 0,-1 1 1 16,4-1-2-16,-5-1 1 0,2-1 0 0,2-1-1 16,2-1-2-16,-2-1 3 0,1 0-1 0,1 1-3 15,-5-1-6-15,3-1 0 0,-3-1-8 0,4 0 8 16,0 1-1-16,-4 1-1 0,1 1 0 0,0-1-2 15,-2 1 2-15,-4 1 0 0,8-4-2 0,-3 2 4 16,-1 0 0-16,-4 2-1 0,7-3 2 0,-2 0 1 16,1-1-4-16,1-1 4 0,0-1 1 0,2-1-5 15,1-3 4-15,-2 0-2 0,0-1 4 0,-2 0-6 16,4 0 2-16,-6-6 2 0,1 8 1 0,-3-5-1 16,1-3-9-16,1-1-6 0,-4 3 0 0,0-3-6 15,-1 1-5-15,1-1 10 0,0 5-4 0,-3-3 1 16,2 5 7-16,-1 1 3 0,0 1 4 0,0 0 4 15,-1 2-3-15,-1 1 4 0,2 2-2 0,-3-1 5 0,2 1-3 16,-1 1 3-16,2-1 0 0,-3 2 1 16,2-1-5-16,-1 1 0 0,4 2 4 0,-5-5-1 15,0 4-4-15,3-1 7 0,2 2-3 0,0 0 7 16,-9 0-3-16,9 0 3 0,0 0 4 0,-7 0-5 0,7 0 3 16,0 0 7-16,-4 5-1 0,3-2 0 0,1 2-1 15,0-1 3-15,3 1 4 0,-2 3 2 16,-1-1 1-16,2 3 2 0,-2 0-4 0,2 2 6 15,-2 4 4-15,1 1-1 0,2-1-2 0,-1 0-2 0,1 2-2 16,1-1 2-16,-4-2-7 0,2 2 0 0,-1 0 6 16,3 0-5-16,0-2 8 0,1 1-7 15,-2 1-5-15,2-2-1 0,-1 1-2 0,1-1-3 16,0-4 0-16,1 1-2 0,1 2 0 0,-1-4 0 0,-1 0 0 16,1-1-5-16,2-1-5 0,-3 2-7 0,-1-4-15 15,1-1-15-15,4 2-19 0,-8-4-23 0,3-1-19 16,0 0-17-16,-4-2-38 0,0 0-45 0,0 0-191 15,5-7-418-15,-5 2 184 0</inkml:trace>
  <inkml:trace contextRef="#ctx0" brushRef="#br0" timeOffset="108002.73">19353 16619 187 0,'4'-4'213'0,"1"-3"-24"15,1 2-13-15,0 0-21 0,0-2-17 0,3 2-11 16,0 0-12-16,2 0-15 0,0 0-9 0,-1 2-11 16,2-1-22-16,0 1-23 0,1 2-12 0,1 1-12 15,-2 0-19-15,-2 0-11 0,0 1-17 0,2 4-9 16,-1-5-19-16,1 4-14 0,-2-3-5 0,1 4-4 15,-5-2-5-15,0 1-1 0,0-1 4 0,0 0 0 16,1 2 7-16,-2-4 10 0,0 3 12 0,-1 0 23 16,1-1 11-16,2-1 10 0,-2 1 9 0,-1 1 15 15,1-3-6-15,1 0 14 0,1 1 2 0,0-2 7 16,-2 1 10-16,2 1 3 0,0-1 7 0,-1-1 3 16,1 0 11-16,2 1 9 0,-4-1-3 0,0 0 3 0,-5 0 6 15,13 0-4-15,-8 0-2 0,-1-2 0 16,1 0-6-16,-5 2 4 0,8-3 5 0,-6 2-3 15,2 0-3-15,-4 1-4 0,4-7-1 0,-3 4-7 16,-1 3 1-16,-1-6-4 0,-3 2-2 0,4 4-7 0,-1-5 4 16,1 5 4-16,-5-4-2 0,1 1-5 0,4 3 1 15,0 0-7-15,-4-4-3 0,4 4-4 16,-5-1-4-16,5 1-2 0,0 0-4 0,-13 3-1 16,8 2 3-16,-2-3-5 0,0 1-6 0,2 1 1 0,-3 1 3 15,3 2-5-15,0-3 6 0,-1 4-1 0,1-3-4 16,-1 4-4-16,3-4 4 0,-4 3-1 0,3 1-3 15,2-2 1-15,-1-1-2 0,1 1-1 0,0 0-3 16,2-2 2-16,-1 1 0 0,2 0 4 0,-1-1-5 16,3-3 4-16,1 2 1 0,1-1 0 0,1 0-4 15,-2-1 1-15,-4-2 2 0,14-2-3 0,-6 2-4 16,-1-3-6-16,3-1 1 0,1-1-5 0,-2 0-2 16,1-1-2-16,-2 1-8 0,0 0 0 0,-1-1-3 15,1 2 4-15,-3 1 0 0,1-4 4 0,1 5-3 16,-2-3 4-16,-1 2 2 0,0-1 4 0,-2 0 0 15,2 3-3-15,-1-5 7 0,0 5 2 0,-3 1 4 16,5-6 2-16,-2 4 3 0,-3 2 6 0,2-5-7 16,-2 5 1-16,0 0 3 0,3-2 0 0,-3 2-4 15,0 0 0-15,0 0 1 0,3 9-1 0,-1-4-3 16,1-3 4-16,-1 4 1 0,1 0-1 0,1 0 1 16,0 1 3-16,1 2 3 0,0-1 1 0,0-1 1 15,1-1 5-15,1 2 3 0,0-2 1 0,-3 0 0 16,1-1 2-16,4 0 9 0,-5-1-8 0,2-2-1 15,-1 2 1-15,1-3-2 0,0 1-4 0,-1-2-13 16,-1 2-16-16,2 0-25 0,-6-2-36 0,5 0-34 16,-5 0-43-16,11-4-58 0,-10 1-165 0,4-3-403 15,-2 0 179-15</inkml:trace>
  <inkml:trace contextRef="#ctx0" brushRef="#br0" timeOffset="109088.7">20675 16226 171 0,'-1'-4'168'0,"1"4"-8"0,0 0-6 0,-6-5 1 16,5 3-14-16,-3-1-13 0,4 3-6 0,-9-4-4 15,6 2-10-15,-3-1-8 0,1 1-4 0,0 0-3 16,5 2-3-16,-14 0-7 0,9-1-6 0,-3 2-8 15,-2 3 0-15,1-2-8 0,0 2-3 0,0 3-4 16,-5-3-5-16,5 2-4 0,-6 5-6 0,6-3-4 0,-4 3-1 16,3-2 0-16,4 2-2 0,-5 2-3 0,5-2-6 15,1 1 2-15,1-2-7 0,3 5-8 16,1-4 1-16,2 0 1 0,2 0-3 0,5 3-2 16,-1-5 0-16,5 2 4 0,3 0-5 0,-2-3-4 0,4-2 2 15,0 1-4-15,0-2-2 0,-7-1 1 0,2 0 1 16,-1 0-7-16,-1 0 10 0,-3 1-5 0,-3-1-3 15,0-1 5-15,0 2 2 0,-2 0-1 0,-1-2 3 16,-1 2-1-16,-1-1 2 0,0 1 2 0,-2 0 6 16,1 2 1-16,-2-2 7 0,-2 0-2 0,3 1 2 15,-5 3-7-15,2-2-1 0,-3 2-1 0,1 1 0 16,-1-1 0-16,0 0 0 0,3 2-1 0,0-4-5 16,-4 3 0-16,4 0 1 0,0-3-14 0,-2 2-7 15,6-3-16-15,-5-2-20 0,2 3-26 0,2-4-23 16,0 1-22-16,2-1-13 0,0-3-18 0,0 0-56 15,0 0-131-15,0 0-365 0,14-9 162 0</inkml:trace>
  <inkml:trace contextRef="#ctx0" brushRef="#br0" timeOffset="109627.7">20842 16402 143 0,'-7'0'166'0,"7"0"-2"16,0 0-3-16,-7 5 1 0,3-1 3 0,-1 1-6 16,1 0-10-16,0 0-10 0,1 0 0 0,-5 2-6 15,4 3-10-15,-1-3-13 0,1 3-8 0,3-1-10 16,-3 1-9-16,-1 0-7 0,3 0-4 0,0-1-11 15,2 1-4-15,0 0-5 0,-1-1-8 0,1-2-5 16,0 0-1-16,0 1-4 0,1 1-2 0,-1-1 0 16,4-3 3-16,-3 2-7 0,4-1-3 0,3 0-2 0,-3-3-3 15,4 0 2-15,1 1-7 0,2-4-2 0,-2 0-4 16,4 0-13-16,-2-4-14 0,2 0-12 16,1-3-11-16,-1 2-12 0,-2 1-12 0,-2-3-9 15,1 0-18-15,-2 0-2 0,0-2-5 0,0-1-22 0,-3 1-7 16,0-1 0-16,0 0-9 0,-2 0 8 0,-3 3 10 15,4 1 9-15,-5 1 9 0,0-2 10 0,0 3 7 16,0 0 11-16,0 4 15 0,0-2 6 16,0 2 15-16,0 0 15 0,0 0 18 0,0 0 8 0,0 0 16 15,0 0 13-15,-2 12 9 0,4-5 22 0,-2 0 8 16,0-2-5-16,1 2 26 0,3-2 10 0,-2 1 12 16,0 1 8-16,2 0-16 0,-4-1-11 0,4 0-2 15,1 3 10-15,-1 0-7 0,1-3-10 0,-3-1-8 16,2 0-7-16,0 0-10 0,1-1-4 0,-5 0-6 15,7 0-3-15,-6-1-9 0,2-1-7 0,-3-2-18 16,2 4-16-16,-2-4-30 0,0 0-32 0,0 0-37 16,0 0-44-16,8-13-50 0,-11 9-174 0,3-5-396 15,-1-3 175-15</inkml:trace>
  <inkml:trace contextRef="#ctx0" brushRef="#br0" timeOffset="109776.7">20939 16380 45 0,'0'-5'228'16,"3"0"-18"-16,1 0-17 0,0-1-19 0,3 1-19 16,2-1-17-16,1-1-14 0,2 3-32 0,-1 0-35 15,1 0-37-15,-1 0-39 0,2-1-38 0,0 4-35 16,1-1-120-16,-2 0-228 0,0-1 101 0</inkml:trace>
  <inkml:trace contextRef="#ctx0" brushRef="#br0" timeOffset="110155.7">21217 16511 22 0,'11'-5'176'0,"2"3"-4"16,1-1-18-16,-3-2-17 0,6 0-13 0,1 1-5 15,-7-1-6-15,1 0-10 0,1-3-5 0,-4 4-10 16,-3 1-8-16,0-3-4 0,-2 2-3 0,-1 1-5 0,1-1-3 15,-3-1-7-15,-1 5-5 0,0-4-6 0,0 4-3 16,0 0 3-16,0 0-9 0,-13 0 0 16,13 0-1-16,-11 3-1 0,4-2-1 0,1 3 2 15,-3 0-1-15,4-3 1 0,-2 5 3 0,-2-3 1 0,4 4 3 16,-2-5 4-16,-1 4 1 0,4 0 4 0,-1 1-3 16,1-2-2-16,3 2 2 0,-8 1-4 0,8 2-6 15,-2-1-2-15,2 0-6 0,1 0-1 16,0 2 5-16,4-3-10 0,-3 0-4 0,5-2 1 0,1 2-2 15,-3-2-3-15,2 2-4 0,1-1-2 0,1-1-7 16,1-2-8-16,3-3-13 0,1 2-10 16,-2-3-8-16,-1-2-19 0,2 0-9 0,-2-3-25 0,3-2-15 15,-2-1-22-15,2-3-18 0,-3 3-16 0,-1-2-21 16,0-2-15-16,0 0-109 0,-4 3-329 0,-1-1 145 16</inkml:trace>
  <inkml:trace contextRef="#ctx0" brushRef="#br0" timeOffset="110805.7">21472 16484 3 0,'0'0'84'0,"0"0"14"0,0 0 9 0,-4-5 6 15,4 5 5-15,-5 0-1 0,5 0 6 0,0 0 5 16,0 0 0-16,0 0-2 0,0 0 4 0,0 0 0 16,0 0-5-16,0 0-6 0,0 0-3 0,-9 3 5 15,9-3-6-15,0 0-14 0,0 0-3 0,4 7-4 16,0-1 2-16,-3-1 0 0,-1 0-14 0,4 1-1 16,-4 3 1-16,4 1-3 0,-4 0-10 0,4-1-3 15,-3 1-9-15,5 1-5 0,-2 0-1 0,0-3-7 16,-1 2-4-16,2-2-5 0,-1-3-7 0,0 2 3 15,-1-4-5-15,2 2-2 0,0-3-3 0,1-2 1 16,0 2-3-16,-6-2-1 0,14-7-8 0,-6 2-3 16,-1-4-9-16,2-1-10 0,1-1 5 0,-3 0-12 15,1 2-6-15,-1-1-3 0,-2 0 8 0,-3 3 3 16,1 2-3-16,1 1 4 0,-2-3 2 0,0 5-1 16,-2 2-1-16,0 0 2 0,0 0 3 0,0 0-1 15,5 8 2-15,-5-3 0 0,0-2 1 0,2 4 2 0,0 0 2 16,0-1 5-16,1 2 8 0,0-3-4 0,-1 1-1 15,3-1 14-15,1-1-4 0,0-1 4 0,0-1 1 16,4 0-1-16,2-2 0 0,-2-2-3 16,4-3-5-16,-2-2 1 0,2-2-18 0,0-2-14 0,-1 1-20 15,-3-3-28-15,1-1-21 0,-3-2-28 0,0 2-3 16,-3-3-8-16,-1-3-2 0,0 2-9 16,-1 0-1-16,-3 1 11 0,0 5 18 0,-1 0 22 0,-3 2 14 15,3 2 11-15,-2 2 25 0,0 0 6 0,1 1 17 16,-2 1 10-16,2 0 22 0,-2 3 12 0,4 1 14 15,-5-5 6-15,0 1 14 0,5 4 4 0,-4-2 5 16,4 2 0-16,0 0-4 0,0 0-4 0,-1-4-1 16,1 4 0-16,0 0-1 0,0 0-5 0,0 0-1 15,0 0-6-15,0 0 1 0,0 0 1 0,0 0-5 16,0 0 6-16,0 0-4 0,0 0 3 0,0 0 0 16,0 0-3-16,4 16-5 0,-3-9 7 0,1 2-8 15,1 1 4-15,-1 2-9 0,0 1-5 0,-1 0 7 16,2 4-8-16,-2-2 0 0,1 2-5 0,2 0 1 15,-2-1-4-15,-1 0-1 0,1-4-4 0,0 0 3 16,0 3-4-16,3-4-5 0,-2-1 4 0,1 1-2 16,-2 0-3-16,1-2-1 0,3 0-8 0,-1-2-5 15,-1-1-19-15,1 1-17 0,-4-4-17 0,2-1-19 16,0 3-13-16,-1-2-15 0,-2-3-30 0,4 5-13 16,-4-5-32-16,0 0-4 0,0 0-9 0,0 0-27 15,0 0-111-15,1-13-358 0,-2 8 158 0</inkml:trace>
  <inkml:trace contextRef="#ctx0" brushRef="#br0" timeOffset="111040.7">21820 16534 42 0,'-3'-6'122'0,"2"3"1"0,1 3 3 0,0 0-2 15,1-5-4-15,2 2 0 0,-3 3 3 0,4-5 7 16,1 1 5-16,-1 2 0 0,-1-1-3 0,4-2-5 16,0 2 1-16,5-4 4 0,-1 6 0 0,-2-3 0 15,3 0-6-15,-1 2-10 0,1-1-8 0,-2 2-11 16,3-1-3-16,-7 4-15 0,5 2-12 0,-4-2-4 0,-1 2-5 15,0 0-18-15,-3 3-4 0,3 0-8 0,-4 3-25 16,0-4 0-16,-2 1-10 0,0-1-17 16,-2 1-4-16,1-1-9 0,-2 0-8 0,1-1 0 15,-2 1 0-15,-1-2-8 0,0 0-19 0,-3-3-12 0,4 0-16 16,4-1-22-16,0 0-23 0,-9-4-39 0,4 0-151 16,4-1-364-16,1 2 162 0</inkml:trace>
  <inkml:trace contextRef="#ctx0" brushRef="#br0" timeOffset="111245.7">21868 16379 31 0,'4'-4'219'0,"-3"1"-8"0,7-1-14 15,-3-1-3-15,0 1-11 0,2 3-13 0,0-2-13 16,1 1-19-16,-3 0-14 0,2 2-14 0,-7 0-14 15,11 2-11-15,-7 0-18 0,1 1-28 0,-1-3-27 16,0 4-29-16,-3 1-38 0,0-2-26 0,2 2-42 16,-2 0-171-16,-2-1-317 0,1-4 142 0</inkml:trace>
  <inkml:trace contextRef="#ctx0" brushRef="#br0" timeOffset="111889.7">22116 16456 70 0,'0'0'259'0,"4"4"-19"0,-4-4-24 15,0 0-21-15,4 2-23 0,-4-2-16 0,0 0-10 16,0 0-13-16,0 0-14 0,0 0-5 0,9-5-8 15,-9 5-8-15,1-4-14 0,-1 4-7 0,5-4-7 0,-5 4-7 16,3-5 1-16,-2 2 6 0,-1 3-4 16,4-3-7-16,-4 3-7 0,1-5-9 0,-1 5-2 15,0 0-6-15,0 0-5 0,0 0-1 0,0 0-4 16,8 8-8-16,-8-8 3 0,1 7-6 0,-1-5 0 0,0-2-3 16,3 7-1-16,-3-2-3 0,0-5 2 0,-4 4 3 15,1-1-1-15,3-3-4 0,0 0 4 16,-2 2-5-16,2-2 0 0,0 0-1 0,0 0 0 15,-12-1 2-15,12 1-2 0,-5-4-2 0,5 4-4 0,-1-4-6 16,1 4-4-16,-3-4 2 0,3 4-1 0,-1-6-4 16,1 6 5-16,-4-3 0 0,4 3 1 15,0 0 1-15,0 0 1 0,0 0-1 0,-1-4 1 0,1 4 2 16,0 0-3-16,-4-1-1 0,4 1 2 0,0 0 14 16,0 0-5-16,0 0 6 0,-9 0 1 0,9 0 7 15,0 0-5-15,0 0 1 0,-4 5 5 0,-1-4-2 16,5-1-2-16,-4 6-2 0,3 0 2 0,-3-2 3 15,0 1-5-15,3 3-2 0,-4-3-5 0,1 2 2 16,0 2-1-16,3 2-4 0,1-6 9 0,-4 1-6 16,2 1-1-16,2 1-3 0,2-3 4 0,-1 0 0 15,3 2-3-15,2-4-4 0,-2 1 5 0,4 1-2 16,-3-2-2-16,4-1 5 0,-1 1-6 0,-2 1 3 16,1-1-1-16,-1 0-2 0,-1 1 3 0,-1-3-2 15,2 3 0-15,-4-2-1 0,0 2 4 0,-2 0 3 16,0 0-1-16,0 1-2 0,0-5 3 0,0 7-1 15,-1-4 1-15,1-3 0 0,-3 9-2 0,-3-6-2 16,5 1-15-16,-2 2-18 0,2-5-10 0,1-1-23 16,-4 5-21-16,4-5-28 0,-5 4-40 0,5-4-32 15,0 0-47-15,0 0-139 0,-4-14-403 0,4 6 178 16</inkml:trace>
  <inkml:trace contextRef="#ctx0" brushRef="#br0" timeOffset="112241.7">22254 16254 118 0,'4'-3'168'0,"1"2"-6"0,1-1-6 15,-6 2-1-15,13 0-2 0,-9 3 4 0,3 0 10 16,0-2-10-16,2 5-5 0,-4-1 1 0,-1 3 4 16,1 1-3-16,0 3-9 0,-1-2-6 0,1 4-11 0,-1 3-8 15,0 0-13-15,-3 0-7 0,3 0-14 16,0 0 4-16,-3-2-17 0,4 2-7 0,-1-1-12 16,-3-2-4-16,2 2-2 0,-2 0-6 0,-1-3-2 15,4-2-5-15,-1 1-4 0,-2-3-6 0,0 2-4 0,2 1-4 16,-2-4-17-16,2-1-4 0,0 0-7 0,0 0-15 15,-2-3-16-15,0 0-21 0,2-1-24 0,1 1-35 16,-3 1-38-16,3-4-34 0,-4-1-46 16,0 0-174-16,0 0-447 0,9-5 199 0</inkml:trace>
  <inkml:trace contextRef="#ctx0" brushRef="#br0" timeOffset="112423.7">22305 16508 25 0,'0'-3'252'0,"0"3"-25"16,4-9-22-16,1 1-15 0,9 3-15 0,-5-1-11 16,7-2-15-16,4 4-14 0,2-3-10 0,4-2-7 15,4 1-17-15,-1 3-6 0,-2 0-12 0,-5 0-14 16,-6 1-25-16,1 1-42 0,-3 0-51 0,-5 3-56 16,-1 0-59-16,-8 0-144 0,0 0-331 0,0 0 146 15</inkml:trace>
  <inkml:trace contextRef="#ctx0" brushRef="#br0" timeOffset="116307.7">18708 15683 43 0,'0'0'126'0,"4"-2"0"0,-4 2-5 0,9 0 7 0,-9 0-2 16,0 0 0-16,0 0-8 0,4-1 5 0,-4 1-7 15,0 0-12-15,0 0-4 0,0 0-11 16,0 0-7-16,0 0-8 0,0 0-10 0,0 0-11 0,6 3-2 15,-6-3-4-15,0 0-7 0,0 0 0 0,0 0-6 16,0 0-2-16,3 4-7 0,-3-4 0 0,0 0 0 16,0 0 1-16,0 0 4 0,0 0 3 0,0 0 5 15,0 0-4-15,0 0 0 0,0 0-2 0,0 0-3 16,0 0-2-16,0 0-2 0,0 0-4 0,0 0-1 16,0 0-3-16,0 0-4 0,0 0 1 0,-7-11-6 15,7 11 5-15,0 0-5 0,0 0 2 0,0-7 0 16,0 7-6-16,0 0 0 0,0 0-9 0,0 0 8 15,2-4 1-15,-2 4 0 0,0 0-4 0,0 0 3 16,0 0-5-16,0 0 2 0,0 0 2 0,0 0 3 16,0 0-5-16,0 0-2 0,0 0-1 0,0 0 6 15,0 0 0-15,0 0-8 0,0 0-9 0,0 0-10 16,0 0-11-16,0 0-10 0,0 0-15 0,0 0-11 0,0 0-13 16,0 0-21-16,0 0-12 0,5-2-24 0,-5 2-160 15,0 0-325-15,5-1 144 0</inkml:trace>
  <inkml:trace contextRef="#ctx0" brushRef="#br0" timeOffset="117867.7">18736 15712 26 0,'-1'-4'203'15,"1"4"-16"-15,-5-6-17 0,1 4-11 16,0-3-19-16,0 2-13 0,3 1-11 0,1 2-20 16,-5-7 0-16,5 7-11 0,-2-3-9 0,2 3-6 0,0 0-8 15,0 0-7-15,-2-2-9 0,2 2-3 0,0 0-2 16,0 0-2-16,0 0 2 0,0 0 1 0,0 0 1 15,15 5 4-15,-15-1 0 0,3 1 2 0,0-2 1 16,-1 2-7-16,0 2 5 0,0 2 8 0,-1 2-3 16,3 0-2-16,-2 1 5 0,0 3-5 0,-2 1-3 15,2 1 1-15,1 0 0 0,-4-1-2 0,2 3-4 16,-1-3 0-16,1 2-7 0,1 1-1 0,-4-2 1 16,2 0-5-16,0-5-1 0,0 1-1 0,0 1-2 15,0-4-3-15,-1-1-3 0,1 3-3 0,0-4 0 16,1 2-2-16,-1-6-2 0,2 3-1 0,-2-2-9 15,0-1-13-15,0 0-14 0,0 0-19 0,0-4-19 16,0 3-30-16,0-3-38 0,0 0-48 0,0 0-40 16,0 0-183-16,1-15-432 0,1 11 191 0</inkml:trace>
  <inkml:trace contextRef="#ctx0" brushRef="#br0" timeOffset="118241.7">18619 15823 28 0,'11'-7'132'16,"1"1"-5"-16,-2-2-17 0,4 4 2 0,0 0-6 16,4 3-7-16,-6 1-5 0,0 0 1 0,1 2-7 15,0 2-1-15,-4 2-11 0,1 1-3 0,0 1-3 16,0 5-4-16,1 2-4 0,-3 2-3 0,0-1-4 15,-4 1-4-15,1 1-8 0,-1 0 2 0,0 0-6 16,-1 1-4-16,0 0-2 0,-3-2 3 0,0-5 4 16,-5 6 12-16,4-7 2 0,-3 4-1 0,0-3-3 15,-1-4 5-15,1 0 2 0,-6-1 5 0,4-5-7 16,-1 2-2-16,-2-3-4 0,1 0 0 0,0 0-3 16,-3-2-3-16,2 1-7 0,-2-1-4 0,1-4-1 15,3 4-3-15,-1-1-7 0,0 0-3 0,0 1-10 16,3-1-7-16,-1 0-6 0,6 2-13 0,-9-3-19 0,9 3-13 15,-3 0-14-15,3 0-13 0,0 0-16 0,0 0-13 16,0 0-21-16,12-6-31 0,-5 6-32 16,0-3-109-16,-1 2-323 0,4 0 144 0</inkml:trace>
  <inkml:trace contextRef="#ctx0" brushRef="#br0" timeOffset="119401.7">19043 15983 222 0,'-4'-2'219'0,"4"2"-23"0,0 0-24 0,0 0-18 16,0 0-17-16,0 0-18 0,0 0-12 0,0 0-15 16,0 0-6-16,0 0-8 0,0 0-12 0,0 0-4 15,-14 5 2-15,11-4-3 0,0 3-2 0,-2-1 4 16,2 1-3-16,-3-2-2 0,1 0-3 0,-1 1 4 15,1 2 1-15,-1 0-6 0,0-4-5 0,-1 4-5 0,2-1-6 16,1 0-7-16,-2-2-7 0,2 1-10 16,0 1-11-16,2-1-12 0,0 0-8 0,2-3 0 15,-5 5-5-15,4-3-1 0,1-2 2 0,0 5 1 16,0-5 2-16,0 0-4 0,5 3 0 0,-5-3 2 0,5 2 0 16,-5-2 3-16,0 0 0 0,13-3 3 0,-7 3-2 15,-6 0 1-15,11 0-1 0,-6-2 5 16,-5 2-2-16,12 0 7 0,-6-1-3 0,1-1-1 0,-2-1 1 15,4 2 4-15,-5 0-1 0,-4 1 4 0,12-2 3 16,-6 1 4-16,0 1 3 0,-6 0 0 0,13 0-1 16,-13 0 0-16,9-1 0 0,0 0 3 15,-4 1-4-15,3-2 3 0,-2 2-2 0,2-3-2 0,1 2 2 16,1-3-1-16,0-2-2 0,2-2-1 0,-2 1 1 16,0-3 1-16,3-1 1 0,-3-2-3 0,2-3-3 15,-5 1 5-15,0-1-5 0,1 1 4 0,-5-2 1 16,4 1 6-16,-4-1-2 0,0 5 12 0,-2 1 0 15,3-1 4-15,-4-3 2 0,1 9 11 0,2-2-1 16,-3-1-3-16,-4 3-4 0,4 0-3 0,0 1-1 16,0 1 0-16,-2 0 1 0,0-1-1 0,0 1 0 15,-1 3-3-15,3 1-1 0,-6-4-5 0,6 4 1 16,-8-1 1-16,8 1 0 0,-6 0 6 0,6 0 0 16,-8 2 4-16,3-1 2 0,5-1-1 0,-8 5 0 0,5-3-3 15,0 2 0-15,0 1-3 0,1-2 2 16,-1 2 2-16,2 2-6 0,0-1 3 0,-1 1-1 15,2 3-5-15,-1-1 3 0,0 3-1 0,1-3 0 0,1 1-3 16,-2 5 1-16,3-4 1 0,-2 1 1 0,2 3 0 16,-1-4 1-16,2 1-2 0,-2 0-3 15,0-2 0-15,2 2 0 0,-2-3-4 0,3 1-2 0,-2-3 2 16,1 1-2-16,1-2 0 0,-2 1-1 16,3-2-5-16,-1-2-9 0,0 3-9 0,1-3-12 15,-1-1-13-15,2 1-19 0,-2-1-12 0,-4-2-20 0,0 0-18 16,13-4-15-16,-10 1-5 0,-1-2-17 0,2 2-5 15,-4-1 0-15,0-1-6 0,0-2 8 0,0 2 12 16,-4-3 3-16,2 2 15 0,-1-3 13 0,-1 3 22 16,-1 1 22-16,1-1 12 0,0 0 31 0,2 1 9 15,-2 1 20-15,0 1 18 0,2-2 12 0,2 5 8 16,-4-5-4-16,4 5 1 0,0-2 3 0,0 2-1 16,0 0-1-16,8-2-4 0,0 2 5 0,-8 0 1 15,13 0-3-15,-4 2-4 0,1-2-7 0,3 0-1 16,1-2 5-16,0 2 4 0,-1-3-7 0,0 3-4 15,0-3-2-15,-1-1-2 0,0 2 0 0,-2-1 2 16,-1 3 0-16,-4-3 4 0,3-1 4 0,-4 2-5 0,1-1 6 16,0 0-1-16,-3 1-2 0,-2 2 0 0,7-4-1 15,-5 3-4-15,-2 1-6 0,0 0-2 0,0 0-6 16,0 0 2-16,0 0-2 0,7 5-2 16,-6-1 3-16,-2 1 0 0,1 3-1 0,-1-3-2 0,-1 5 6 15,2-1 3-15,-2 0 3 0,-1 0 1 0,0 3-1 16,2-5-3-16,0 0-2 0,0-2 2 0,-1 0 1 15,2 2 0-15,0-5 0 0,-1 3 1 0,2 0-8 16,1 1 1-16,-2-6 1 0,1 4-4 0,0-3-8 16,-1-1-7-16,0 0-10 0,14-4-16 0,-8 0-10 15,0-1-12-15,0 2-7 0,3 1 2 0,0-3 4 16,-3-1 5-16,2 5 2 0,0-2 1 0,-3 3 2 16,-1-2 9-16,-4 2 0 0,0 0 16 0,10 2 13 15,-9 2 15-15,2 3 5 0,-2-1 12 0,-1-3 1 16,0 6-3-16,-1-4 0 0,1 7-1 0,0-5 1 15,-3 2-8-15,3 2-1 0,4-1-1 0,-4 0-2 16,4 1 0-16,-3-5-3 0,3 0-9 0,-1 0-7 16,3-1-10-16,-2-2-15 0,-2-1-29 0,-2-2-26 15,11-3-30-15,-5 1-30 0,2-4-42 0,-1-4-56 0,-3 3-150 16,0-3-420-16,1 3 186 0</inkml:trace>
  <inkml:trace contextRef="#ctx0" brushRef="#br0" timeOffset="122917.73">20304 15644 69 0,'0'0'88'0,"0"0"-5"0,0 0 9 15,0 0 0-15,0 0 0 0,0 0-6 16,0 0-2-16,0 0-2 0,0 0 11 0,0 0-4 15,0 0 0-15,0 0 0 0,1-4 2 0,-1 4-1 0,0 0-2 16,0 0-4-16,0 0-4 0,-3-4-11 0,3 4-7 16,0 0-6-16,0 0-1 0,0 0-15 0,0 0 3 15,0 0-7-15,0 0-2 0,3-4-1 0,-3 4-5 16,0 0 2-16,0 0-5 0,0 0 3 0,0 0 2 16,0 0-5-16,0 0 5 0,0 0-3 0,0 0 3 15,0 0-3-15,0 0 5 0,8 8-6 0,-6-5 0 16,-1 1 5-16,-1 1 1 0,2 3-5 0,-2 1 6 15,2 2-3-15,-2 3 4 0,0-3-4 0,-2 8-3 16,2-2 0-16,0 1-3 0,0 0 0 0,-2-1-2 16,-1 1-1-16,3-1-1 0,0-1-2 0,0 1-3 15,0 0 1-15,-2-5-2 0,0-2 3 0,1-2-3 16,0 0-2-16,1-2 1 0,0 1-4 0,-2-3-2 16,4 0 3-16,-4 0-4 0,2-4 2 0,0 5 2 0,0-5-1 15,0 0-3-15,0 0-9 0,0 0-6 16,6-13 0-16,-4 5-5 0,2-1-7 0,1-7-4 15,3-1-9-15,-2-2 0 0,-1-5-6 0,0-2-7 0,4-1-2 16,-9 9-4-16,5-7 7 0,-1 0 2 16,-4 5-2-16,0 3 10 0,0 0 2 0,0 7 4 15,0-2 5-15,-1 1 1 0,-3 1 5 0,0 2 2 0,4 1 3 16,-5 2-1-16,4-2-1 0,-3 2 2 0,4 1 3 16,-2-1 0-16,0 0 5 0,2 2-2 15,0-2-1-15,0 5 0 0,0-7 7 0,0 4 1 0,0 3 2 16,0-5-2-16,4 1-1 0,0 2 2 0,-4-1 5 15,4-1 2-15,-2 0 1 0,2 3 6 0,-4 1 0 16,1-6 4-16,-1 6-2 0,4-1-1 0,-4 1-2 16,0 0 0-16,0 0 2 0,0 0 2 0,4 7 8 15,0-3 0-15,-3 1-5 0,-1 0-1 0,0 0-2 16,4 5 1-16,0-1-2 0,-3 0-3 0,4 2 6 16,0 3-3-16,2 3-2 0,-6-6 4 0,7 5 0 0,-4 1 6 15,1-3 2-15,-3 5 2 0,2-2 4 16,0 0-1-16,0 0 3 0,-3 2 1 0,5-3-3 15,0-2-4-15,-1 3-4 0,-2-5 2 0,1 2-5 0,1 2-1 16,-1-5-5-16,1 3 1 0,-2-4-2 0,3 2-2 16,-2-2-1-16,0-2-10 0,1 0-9 0,-1 1-10 15,0-3-10-15,-2-1-13 0,3-3-16 16,-3 2-17-16,0-2-24 0,1 1-25 0,-3-3-47 0,0 0-28 16,0 0-161-16,0 0-388 0,2-11 172 0</inkml:trace>
  <inkml:trace contextRef="#ctx0" brushRef="#br0" timeOffset="123188.7">20245 15923 100 0,'0'0'212'0,"-3"-3"-8"0,3 3-13 16,0 0-8-16,0 0-3 0,0 0-7 0,11-7-12 16,-7 5-14-16,3-1-16 0,-1 3-14 0,1-3-13 0,2-1-6 15,3 1-13-15,-1 0-8 0,-2 1-19 0,5 0-28 16,-5-2-16-16,3 0-30 0,2 0-17 16,-4 2-13-16,4-1-21 0,0 1-25 0,0-1-17 0,-1 1-25 15,1 0-29-15,-1 2-105 0,-2-3-290 0,3 3 128 16</inkml:trace>
  <inkml:trace contextRef="#ctx0" brushRef="#br0" timeOffset="123958.7">20664 15722 121 0,'-2'-3'194'0,"2"3"-17"0,0 0-15 0,-4-4-20 0,4 4-14 15,0 0-14-15,0 0-6 0,0 0-16 0,0 0-7 16,8-3-2-16,-8 3-6 0,0 0-4 16,0 0 0-16,5 8-1 0,-4-4 10 0,-1-4 7 0,3 5-2 15,-3 0 7-15,1-1-8 0,2 4-1 0,-2-1 2 16,0 3-2-16,-2 2-3 0,2 0-7 0,1-1-2 15,-2 2-11-15,1-4-5 0,0 2-4 0,-1 3-9 16,0-4-3-16,1 0-2 0,-1 0-3 0,-1-3-7 16,2-2-1-16,2-1-4 0,-3 1-3 0,1 0-1 15,-1-5-2-15,0 7-2 0,0-7-2 0,1 1-4 16,-1-1-4-16,0 0-11 0,0 0-2 0,0 0-8 0,9-8-7 16,-4 2 1-16,3-1 2 0,-2 3-1 0,2-3 3 15,-1 0 1-15,0 2 2 0,-3-1 0 16,2 2 2-16,0-1 3 0,1 0 1 0,-2 4-1 15,1-3-1-15,2 2 0 0,-3 0 2 0,2-1 0 0,-2 3 2 16,-5 0 0-16,10 0 0 0,-5 3 1 0,2-3 4 16,-5 5-4-16,2-3 1 0,0 0 1 0,1 1-1 15,0-1 1-15,-5 2 2 0,5 0 0 0,-2 0-1 16,-2 1 2-16,3-1-1 0,-1 0 1 16,-2 0-1-16,-1-4-4 0,4 3-10 0,-3-1-8 0,-1-2-12 15,4 4-7-15,-4-4-12 0,5 0-18 0,-5 0-19 16,9 0-28-16,-9 0-18 0,10-1-39 0,-3 0-171 15,-1-1-377-15,0-1 167 0</inkml:trace>
  <inkml:trace contextRef="#ctx0" brushRef="#br0" timeOffset="124598.7">20999 15753 99 0,'-4'5'194'15,"-2"2"-14"-15,1 3-9 0,-1-1-13 0,0 1-9 16,3 0-19-16,-1-2-11 0,1 3-9 0,-2-3-10 16,1-3-10-16,2 4-8 0,-1-4 1 0,3 0-6 0,-4 2-4 15,4-4-7-15,-2 2-9 0,2-3-3 0,0-2-5 16,-1 7-6-16,1-4-2 0,0-3-2 16,0 0-7-16,0 0 2 0,0 0-10 0,0 0-12 15,11-10-14-15,-6 5-13 0,1-3-12 0,2-1-4 0,-3 2-9 16,1-3-1-16,1 4-5 0,2-2 3 0,-4 1 4 15,-1 5 3-15,1-2 7 0,-1 0 1 0,2 4 11 16,-6 0 9-16,9 0 2 0,-9 0 12 0,9 7 5 16,-9-4 8-16,4 4 4 0,1 0 0 0,0 0-2 15,-1 4 1-15,1-5-3 0,2 5 0 0,-3-6-2 16,2 4-1-16,3-2 2 0,0-1 0 0,-4 0 0 16,1-2 1-16,2-1 5 0,-2-1 0 0,2-2-3 15,-2-3-1-15,6-1-3 0,-2-1-1 0,2-4-1 16,0-2 1-16,1-1-8 0,-3-2 2 0,3 0-5 15,-4-5-11-15,1 1-13 0,-1-4-10 0,-1-3-10 16,-3 7-6-16,1 1-4 0,-2-1 3 0,-1 2 6 16,-2 1 3-16,-1 6 2 0,0-2 0 0,0 1 12 15,3 3 6-15,-6 1 11 0,3 1 7 0,3 1 10 0,-3-2 8 16,0 6 4-16,-3-5 11 0,3 1-2 16,0 4 9-16,3-5-1 0,-3 5 2 0,0-3 2 15,0 3 5-15,0 0 3 0,1-4 2 0,-1 4 0 0,0 0-1 16,4-2-2-16,-4 2-6 0,0 0-2 0,0 0-3 15,0 0 1-15,0 0 0 0,4 9-4 0,-2-4 7 16,0 0 0-16,-1 2-5 0,-1 3-5 0,1 1 0 16,-1 2-2-16,0-3-2 0,4 4 1 0,-3 0-2 15,0 4-3-15,3-1-2 0,-3-6-3 0,3 4-1 16,-1 2-1-16,-2-2-2 0,0-4-5 0,1 3-1 16,0 1 2-16,-2-2-1 0,4-3-2 0,-3 4-2 15,2-3-3-15,-1-1-12 0,0-2-12 0,-1 1-21 16,0-1-26-16,1-1-20 0,0-2-15 0,-1-1-23 15,2 0-24-15,1-2-31 0,-4-2-42 0,6 0-154 16,-6 0-406-16,8-7 180 0</inkml:trace>
  <inkml:trace contextRef="#ctx0" brushRef="#br0" timeOffset="125217.7">21407 15741 5 0,'0'0'210'0,"0"0"-13"0,0 0-10 0,0 0-9 15,0 0-11-15,0 0-11 0,0 0 2 0,17 8 0 0,-15-4-15 16,3 1-11-16,-5-2-10 0,4 1-8 0,0 1-9 16,-3 1-3-16,2 1-13 0,-2 0-3 0,0 0-10 15,3-2-6-15,-3-1-9 0,-1 2-6 0,3-3 0 16,-2 1-9-16,-1-4-7 0,0 4-1 0,3-1-3 16,-3-3-2-16,1 3-10 0,-1-3-7 0,0 0-10 15,0 0-8-15,10-1-3 0,-10 1-7 0,0 0-2 16,14-2-2-16,-10 0 1 0,-4 2 4 0,9 2-3 15,-9-2 4-15,8 0 1 0,-2 1 3 0,-6-1-1 16,7 2 6-16,-7-2 6 0,5 2 3 0,-5-2 10 16,4 5 4-16,-3-1 2 0,1-1 0 0,0-1-2 15,0 3-4-15,2-5-1 0,-2 4-2 0,2-1 0 16,0-1-1-16,1 1 1 0,1-3-8 0,0 3-6 16,0-3-6-16,-6 0-10 0,16-4-8 0,-7 1-2 0,1 0 3 15,-1-2-4-15,-2 3 4 0,1-1 2 16,-2-1 2-16,0 1 5 0,0 1 8 0,-3-1 4 15,0 1 3-15,-3 2 3 0,0 0 2 0,0 0 8 16,10 5 0-16,-10 2 3 0,3-2 0 0,-3 5 1 16,0-3-3-16,1 3-4 0,-1 2 0 0,3-1-2 0,-2 0 0 15,-1 0 2-15,1 0-4 0,2 1 4 0,1-1-6 16,-4-3 3-16,1-1-6 0,2 3-1 0,-2-6 5 16,-1 8-2-16,0-7 2 0,0 3-1 0,0-1 0 15,0-3-1-15,0 2-4 0,-1-2-6 0,-2 0-15 16,-1-1-17-16,4-3-24 0,-1 2-33 0,1-2-41 15,0 0-50-15,0 0-229 0,0 0-448 0,-5-11 199 16</inkml:trace>
  <inkml:trace contextRef="#ctx0" brushRef="#br0" timeOffset="125798.71">21698 15591 117 0,'0'-4'203'16,"0"-3"-19"-16,0 2-14 0,0 1-13 16,0 4-13-16,0-5-19 0,3 4-9 0,-3 1-9 15,0 0-1-15,5-3-5 0,-5 3-3 0,5 5 2 0,-1-2-7 16,-1 1-5-16,0 1 2 0,0-1 5 0,1 1-7 15,-2 1 1-15,2 0 2 0,-1 2-1 0,1 0 3 16,-2 1-6-16,2 2 4 0,0-2-8 16,-2 6-4-16,1-4-10 0,-1 5-6 0,3 1-1 0,-2 0-3 15,1 0-5-15,-1 3-6 0,-1-3-3 0,2 1-9 16,1 1 2-16,-3-2-4 0,1-1-6 0,-2-3-1 16,2-2-15-16,-2-1-5 0,0 2-3 0,1-4-10 15,-2-1-7-15,-2-1 0 0,2-1-8 0,-1 0-8 16,1-5-8-16,-2 3-11 0,2-3-14 0,0 0-1 15,0 0-2-15,-13-12-23 0,12 5 0 0,-3-4-5 16,3-2-2-16,-2 1 10 0,2-4 4 0,-1 0 13 16,2 6 9-16,0-3 19 0,0 2 6 0,0 1 27 15,0 3 22-15,0-2 18 0,0 4 8 0,2 0 5 16,-2 0-5-16,1 1 1 0,2 3 2 0,-3 1 5 16,6-5 3-16,0 5-6 0,-6 0 4 0,14 0 3 15,-7 1 1-15,4 1-9 0,1 0-3 0,2-2 1 16,-1 3-5-16,-1-1-6 0,2-1-1 0,-6 2-2 0,1 0 1 15,1 2 1-15,-2-4 0 0,-2 1-5 0,-2 1-4 16,4-1 0-16,-6 2 1 0,2-3-1 16,-4 4-2-16,0-3 4 0,0-2-3 0,0 9-1 15,0-9-3-15,-6 7 0 0,2-5-2 0,0 1-9 0,0 0-21 16,2 1-32-16,-5-1-36 0,5-1-38 0,2-2-47 16,-7 0-50-16,7 0-266 0,-11-5-522 0,7 1 231 15</inkml:trace>
  <inkml:trace contextRef="#ctx0" brushRef="#br0" timeOffset="125953.7">21849 15659 36 0,'0'0'298'0,"0"0"-16"0,0 0-6 16,9-1-13-16,-9 1-14 0,14 1-25 0,-8-1-25 16,6 1-19-16,-2 1-33 0,4-2-44 0,-2 1-48 15,-1 2-50-15,2 0-58 0,2-1-61 0,-3 0-63 16,-2-1-153-16,2-2-356 0,-5-1 159 0</inkml:trace>
  <inkml:trace contextRef="#ctx0" brushRef="#br0" timeOffset="126511.7">22066 15692 140 0,'0'6'211'0,"0"-4"-9"15,0 2-7-15,2 1-2 0,-2 1-5 0,-2 1-13 16,-2 2-3-16,3 1-13 0,-1 0-9 0,0 1 7 0,0-1-17 16,-2-1-9-16,0 3-9 0,0-3-10 0,2 1-7 15,-1-3-12-15,3 1-9 0,0-2-9 0,0 1-7 16,2-2-6-16,-1 0-6 0,1-1-8 0,4 0-17 16,2 0-14-16,0-4-17 0,-2 3-23 15,2-6-15-15,4 3-20 0,-1-3-16 0,3-1-15 0,-2-1-10 16,-1 3-10-16,2-3-10 0,-3-2-10 0,4 2-10 15,-4-3 0-15,-1 0 9 0,0-1 8 0,0 2 17 16,-2 1 13-16,-2-4 9 0,0 2 22 0,-1 0 16 16,-1-1 16-16,1 0 8 0,-2-2 14 0,-1 2 11 15,-1 4 12-15,1-3 4 0,-2 1 6 0,2 1 16 16,-2 1 10-16,2 1 15 0,-1-2 9 0,0 1 6 16,0 5 0-16,-1-4-1 0,1 4 5 0,0 0-3 15,0 0-2-15,-3-2-3 0,3 2 5 0,0 0 7 16,-7 9 3-16,6-4-8 0,-1 2-7 0,0-2-5 15,-1 1 3-15,1 4-2 0,-2 0-7 0,1-2-3 16,-1 1-3-16,3 1-7 0,-2-1-5 0,5 1-5 16,-2-2-6-16,1 2-4 0,3-1-1 0,0 1-5 0,2-3-5 15,2 1 3-15,1-2-7 0,0 4-12 16,2-5-14-16,3 0-5 0,-1 3-5 0,1-4-8 16,-4 0-3-16,4-1-1 0,-5 0 5 0,0-1 1 15,-2 0 2-15,0 1 4 0,-3-1 6 0,0 0 18 0,1-1 5 16,-5-1 11-16,5 1 12 0,-5-1 2 0,4 3-1 15,-4-3-3-15,0 0-3 0,0 7-3 0,-1-4-6 16,-2 1 3-16,3-4-9 0,-2 8-23 0,0-1-21 16,0-2-29-16,-1 1-51 0,-2 1-71 0,1-2-77 15,3 1-226-15,1-1-522 0,0-2 230 0</inkml:trace>
  <inkml:trace contextRef="#ctx0" brushRef="#br0" timeOffset="126770.7">22516 15938 84 0,'0'0'414'15,"0"0"2"-15,0 0-4 0,0 0-15 0,0 0-37 0,1 4-36 16,-1-4-32-16,0 0-29 0,3 3-30 16,-3-3-45-16,5 3-43 0,-5-3-61 0,4 6-55 15,-3-4-72-15,3 2-101 0,0-2-111 0,-4-2-279 16,0 0-577-16,0 0 255 0</inkml:trace>
  <inkml:trace contextRef="#ctx0" brushRef="#br0" timeOffset="131153.7">18780 17325 45 0,'11'3'83'0,"2"0"-17"0,-1-1-22 0,0 1-4 15,2 2-17-15,-1-1-9 0,1-1-14 0,3-1 3 16,-3 0-10-16,4 2 5 0,1-2 8 0,0 1 0 15,2-3 13-15,0 0 14 0,0 1-2 0,-1-1-1 16,8-2 2-16,-6 2-1 0,6-5 3 0,-1 2-11 16,-7 1-6-16,2 0 4 0,6-1-5 0,-5 3 0 15,-5 0-4-15,5 0 0 0,-1-2 14 0,1 4-2 16,7-2 21-16,-9 0 2 0,1 0 21 0,7 3 5 16,-7-1 10-16,7-1 0 0,-2 1 0 0,-5 0 2 15,6 0 5-15,0 1-9 0,-6-2-14 0,8 3-4 16,0 0-12-16,-1 0-21 0,-1-3-23 0,4 4-21 15,-1-5-30-15,1 2-16 0,-2 1 8 0,2 0-21 16,-1 1 7-16,1-1 2 0,0 1 11 0,-4 1 6 16,4-2 12-16,-3 2 22 0,-1-4 0 0,3 6 36 15,-3-3 8-15,3 0 22 0,-3-1 6 0,1 2 1 16,-1-3 10-16,2 1-7 0,-4-3-6 0,4 1-5 16,2 2-6-16,4-3-8 0,-3 0-6 0,3 1-14 15,1-2-9-15,4 1-9 0,13 0-19 0,-2-2-18 16,-1 0-8-16,-11 3 4 0,13-2-7 0,-14-2-5 15,-1 3-1-15,-1 0-12 0,3 0 9 0,-5 0 2 16,1 0 12-16,-1 0 1 0,-1-2 12 0,-2 0 11 16,1-1 0-16,-4 2 14 0,5-3-5 0,-2 2 8 0,-4-1-3 15,3-4 6-15,-3 0-7 0,0 2 7 0,5-1 6 16,-5-2-10-16,3 0-6 0,2-1 4 16,0 0-4-16,1-4 2 0,0 3 0 0,2-2-1 15,-3-1-5-15,2-1 4 0,-1 2 11 0,-3-2-6 16,0-3 1-16,2 5 4 0,-4-3 3 0,-2 3-6 0,1-2 14 15,-1 2-1-15,-3 1 2 0,2-3 2 0,-1 3-2 16,-2 1-6-16,-4 0 1 0,8-2 1 16,-1-3-13-16,-7 8 1 0,4-7-7 0,4 0-1 15,-4-1-1-15,2-3-4 0,-1 2 0 0,2-3 4 16,1 1 4-16,0-1 10 0,1 1 1 0,0 1 19 0,-1-4-1 16,0 4 12-16,-2 0 3 0,-3 1-2 0,-1-1 0 15,-6 5 3-15,-1-1-3 0,0-1-1 16,0 2 0-16,-1-1 5 0,0-2-13 0,-1 1-4 15,1 0-2-15,-4-2 0 0,1 3-4 0,2-3-6 0,-3 2 4 16,2 0-12-16,-1-2-2 0,3-1-5 0,-4 0-4 16,1 1 6-16,-2-2-6 0,1 3 1 0,0-4 1 15,0 1 4-15,1-6 7 0,-5 5-8 16,7-9 2-16,-6 9 7 0,1-5 1 0,-1-4-3 16,-1-1 3-16,3 4 13 0,-2-5-6 0,-1 6-4 15,2-1 7-15,-2-2 0 0,0 8-5 0,1-6 8 0,-3-3 7 16,-2 9 0-16,2 3-1 0,-5-4 0 0,0 5-1 15,0-2 1-15,-1-2-2 0,-1 3-3 0,-2-1 1 16,-2 1-6-16,0-3 4 0,0 0-5 0,-7-3-2 16,5 0 5-16,-4 0-4 0,1 0-7 0,-3-2-3 15,0 2 0-15,0-2-8 0,3-2 3 0,-3 2 0 16,0-1-1-16,1-2 2 0,-2 1-5 0,-4-2-3 16,1 2 3-16,1-3 1 0,-3 3 1 0,-1 1 5 15,-1-1 1-15,-2 4-1 0,-1-2 7 0,-2 0-3 16,0 2 0-16,-3 0-1 0,1-1 3 0,-1 1-2 15,3 2 3-15,-1-1 1 0,2 2-5 0,0 1 0 16,-1 1-4-16,-2-2 1 0,0 2 1 0,3 0 4 16,-2 0-1-16,-1 0 1 0,3 0-3 0,-3-3 3 15,-1 1-3-15,0-3 1 0,0 5-3 0,-2-1-1 16,-1 2 3-16,-11-7-1 0,9 8-2 16,4 0-1-16,-6 1 2 0,5-2 4 0,-4 3-2 15,2 0 1-15,0 0 0 0,-15-3 2 0,17 6-5 0,-2-1 0 16,0-1 3-16,-2 5-1 0,-11-6 1 0,13 5-3 15,-2 0-2-15,1-2 0 0,0 2 1 0,-13 1-4 16,0-4-1-16,9 5-2 0,-11-5-7 0,-3 3 1 16,4 0 3-16,-3 1 1 0,3 1 1 0,12 3 0 15,-14-4-1-15,12 0 2 0,-9 1-2 0,-1 2 1 16,-1-3 3-16,12 4-1 0,1 2-1 0,-1-3 7 16,-11 1-5-16,10-1 3 0,4 3 3 0,-3-1 1 15,1 1 2-15,-11 1 2 0,13 1-3 0,-4 1-2 16,5-2 5-16,-2 1 3 0,2 3-1 0,-2-1-6 15,3 2 4-15,-2-2-4 0,4 5 5 0,2-2-1 16,-5-1 1-16,7 4-1 0,0 1 1 0,2-1-4 16,-4 1 3-16,11 0 1 0,-7 0-3 0,2 2 0 15,1 2-3-15,1-1 2 0,-2 0 1 0,1-1 0 16,6-1-4-16,-9 4 3 0,1-3 0 0,-1 2-2 16,3-1 2-16,-5 1-1 0,2-2 4 0,1 0-2 15,-2 3 6-15,0-3-4 0,1 2 7 0,-1-2 4 16,0 0 3-16,3 3-4 0,-1-3-1 0,-1 0 0 15,4 3 2-15,-4-1-3 0,11-2-2 0,-8 2 0 0,6-2-3 16,-5 3 3-16,7-3 0 0,-4 6-5 16,2 3 0-16,-3-5-2 0,0 4-3 0,2-1-6 15,-1 2-1-15,1 3 4 0,-4-3-2 0,3 2 2 16,-1 3 2-16,0-2-4 0,0-1 2 0,1-1 3 16,1 0 4-16,2 3 4 0,-2-3 5 0,3 2 0 0,1-3 0 15,5 1 5-15,1-5-4 0,-3 7-3 16,3-1-2-16,-1 0-1 0,5 6 2 0,-4-4-2 15,0 1-6-15,0 3-6 0,2-2-6 0,-1 2-3 16,-3 1-1-16,0 0 1 0,0-1 1 0,-2 0-1 16,1 3 4-16,-3-1 2 0,1-2 1 0,1 5 1 0,-1-4-2 15,5-2 4-15,-1 1-1 0,1-3 7 0,4-6 1 16,1 5 6-16,0-2-2 0,3-5-1 16,-3 3 1-16,-1 3-1 0,3-4 3 0,0-1-5 15,1 0 1-15,1-2 0 0,0 1-1 0,0-2 3 0,0 4-3 16,-2 3-3-16,0-5-1 0,0 4 1 0,-1-5 1 15,-1 1 2-15,2-2-7 0,0 1 0 0,1-1 0 16,0 1 5-16,-1 0-2 0,0-2 0 16,4-3-3-16,-2-1 1 0,2 1 0 0,-1-1 0 0,2 3 0 15,-1-2-2-15,2-2 4 0,-1 0-1 0,-1 2-1 16,2-3-2-16,-3 3 6 0,1 0-4 0,0-4 0 16,3 4-3-16,-5-1 4 0,4 1 0 0,-3 1-1 15,3-1 1-15,-4-1-3 0,4 0 6 16,0 1-5-16,-3-1-5 0,3 0-4 0,1 1-1 0,5 0-2 15,-6 0-7-15,1-2 1 0,3 6-9 0,-2-1-5 16,2 0-12-16,-3 2 2 0,2-1-5 0,-1 2-3 16,0-4 5-16,-1 1 3 0,2-1 3 0,-2 3 0 15,-1-5 11-15,1 1 1 0,4 1 0 0,-7-3 6 16,1-1 10-16,1 0 1 0,0-2 5 0,-1-3 7 16,3 1 2-16,2 0 2 0,1-1-2 15,0-2 0-15,3 1 2 0,-2 0-4 0,0 0-7 16,0 0-8-16,2 1 4 0,6 4-3 0,-4-1-1 0,-3-1-3 15,5 4 4-15,0-3-10 0,-2 4-1 0,3-3 8 16,-2-1-4-16,3 0-2 0,-2-1 3 0,1 2 11 16,-2-4-4-16,2 1 4 0,-4-2 17 0,5 1 14 15,-5-3 9-15,1-1 14 0,3 3 14 0,-3-2 0 16,2-3-4-16,2 1-3 0,-6 2-3 0,2-2-12 16,-3 2-12-16,2 0-5 0,-3 1-4 0,2-1-3 15,-1 0-3-15,2 2-3 0,-3 0-4 0,3-2 1 16,-3 1-1-16,3 2 3 0,0-1-7 0,-3-4 1 15,0 3 4-15,-3-1-3 0,-1-2-1 0,-1 3 7 16,-1-1 7-16,-4-2-4 0,0 0-3 0,10-2 1 16,-10 2-5-16,0 0-13 0,0 0-12 0,0 0-20 0,0 0-5 15,0 0-19-15,-18-5-19 0,12 5-22 0,6 0-28 16,-11 0-106-16,4 0-260 0,1-3 115 16</inkml:trace>
  <inkml:trace contextRef="#ctx0" brushRef="#br0" timeOffset="133493.7">23324 15909 29 0,'0'0'99'0,"0"0"-12"16,0 0 10-16,0 0-7 0,0 0-6 0,0 0-7 15,0 0 1-15,0 0 4 0,0 0-2 0,2 4-5 16,-2-4-4-16,0 0 0 0,0 4-8 0,0-4-4 16,5 1-3-16,-5-1-7 0,0 0-4 0,0 0-8 15,0 0-1-15,0 0 4 0,0 0 0 0,4 2 5 16,-4-2-6-16,0 0 0 0,0 0-1 0,0 0-1 16,0 0 6-16,0 0-6 0,0 0 1 0,0 0-3 15,0 0-3-15,0 0 1 0,0 0-3 0,0 0 0 16,0 0 2-16,0 0 2 0,0 0-2 0,0 0 1 0,0 0-3 15,0 0-4-15,0 0 0 0,3-9-5 0,-1 4 0 16,-2 0-1-16,4-1-4 0,-1-3-1 16,1-1-4-16,0-1-1 0,2-4 0 0,0-4-2 15,-3 0-2-15,3 0-4 0,-5-7 0 0,5-3-5 0,-3 3 0 16,2-5-4-16,-1 2-3 0,-4 2-2 16,0-1-6-16,2 2 2 0,-4-2-7 0,1 0 1 0,-2 4-3 15,2-3 0-15,-4 8 5 0,1-1 2 0,3 0 7 16,-3 5-5-16,2-2 1 0,-2 6 3 0,1-1 2 15,3 3 7-15,-2 0 0 0,0 2 3 0,2 1-1 16,0-1 5-16,-2 3 2 0,2-3 0 0,0 2-1 16,0-3 3-16,2 4 1 0,-2-1-3 0,2-3-1 15,0 2-2-15,3-1 0 0,-3 1-1 0,1-1 0 16,1 2-2-16,0-2 2 0,1 3-1 0,-4-1 2 16,3 0-2-16,-2 2 0 0,0-1 1 0,-1 3 1 15,-1 1-4-15,4-4-4 0,-4 4 0 0,0-3-2 16,0 3-3-16,0 0-6 0,0 0 0 0,0 0 1 0,0 0-5 15,-7-3-10-15,7 3-8 0,0 0-11 0,0 0-14 16,0 0-22-16,0 0-21 0,0 0-22 16,0 0-120-16,-6-2-266 0,6 2 117 0</inkml:trace>
  <inkml:trace contextRef="#ctx0" brushRef="#br0" timeOffset="134039.7">23301 14685 12 0,'0'0'128'0,"-4"-3"-6"0,4 3-9 0,0 0-12 15,0 0-9-15,0 0-12 0,0 0-7 0,0 0 2 16,0 0-11-16,0 0-8 0,0 0 1 0,0 0 2 0,0 0 4 16,0 0-3-16,0 0 1 0,0 0-4 0,0 0-4 15,0 0 3-15,0 0 0 0,0 0 3 16,0 0-10-16,0 0 3 0,0 0-4 0,7 8 1 0,-7-8 1 15,-5 10-5-15,2-6 0 0,0 3-4 0,1 1-5 16,0 0-2-16,1 2 0 0,2 3-4 0,2-2 1 16,2 1-6-16,2 1-8 0,3 2 5 15,0 1-4-15,2-1-2 0,1 0-1 0,3-1-1 0,-1-2-2 16,0 2-4-16,-3-2 0 0,-3-2-2 0,1-1 2 16,-4-2-4-16,-2-2 0 0,3 1-2 0,-5 0 3 15,1-3 8-15,-2 2 10 0,-1-2 9 0,0-3 9 16,-4 5 1-16,-2-4 6 0,-1 2 3 0,-2-3-4 15,2 1-2-15,-2-1-4 0,-3-1-5 0,2 1-3 16,-1 0-6-16,0 0 0 0,-1 1-6 0,1 1-7 16,-4 0-19-16,4 1-14 0,0 1-20 0,-1-2-9 15,3 2-11-15,-3 1-16 0,2 1-18 0,1-2-20 16,4-2-14-16,0 2-17 0,0-1-12 0,2-2-24 0,-1 2-105 16,4-3-309-16,-5 0 137 0</inkml:trace>
  <inkml:trace contextRef="#ctx0" brushRef="#br0" timeOffset="134278.73">23205 14783 49 0,'10'-3'203'0,"2"-2"-13"16,3 0-19-16,0-1-16 0,4 3-15 0,-1 0-11 0,0 2-13 15,1-2-17-15,1 0-22 0,-3 2-14 0,0 1-20 16,2 0-14-16,-7 0-16 0,-1 1-17 0,2 0-10 16,-4 1-13-16,4-2-12 0,-7 0-9 0,2 3 1 15,-2-2-11-15,-1 0-10 0,0 2-5 0,1-2-11 16,-1 2-86-16,-1 0-183 0,-1-1 82 0</inkml:trace>
  <inkml:trace contextRef="#ctx0" brushRef="#br0" timeOffset="134799.7">23623 14873 40 0,'0'0'195'0,"0"0"-7"16,0 0-5-16,0 0-6 0,0 0-7 0,0 0-9 0,0 0-18 15,0 0-11-15,0 0-13 0,0 0-8 16,0 0-5-16,0 0-4 0,0 13-7 0,0-8-10 0,0 3-7 15,0 0-7-15,0 1-7 0,0 1-7 0,1 0-6 16,-2 1-6-16,-2 1-2 0,3-1-3 0,-1-1-5 16,1 1-4-16,-3-2 0 0,3 0-5 0,0-3-3 15,0 1-1-15,0-4-2 0,3 3-1 0,-2-1-1 16,2-4-2-16,-3-1-2 0,6 4-5 0,0-4-11 16,2 1-5-16,-8-1-7 0,17-5-16 0,-6-1-2 15,0-2-11-15,1 1-7 0,0 0-8 0,2-4 0 16,0 1 11-16,-4 5 6 0,0-2 3 0,-2 1 5 15,-3 1 12-15,2 2 5 0,-4-1 12 0,3 1 8 16,-2 0 5-16,0 1 0 0,-2-1 1 0,-2 3-2 16,4-2-2-16,-4 2-5 0,0 0 4 0,0 0 0 0,7 5 4 15,-7-5-5-15,2 4-3 0,0 0 3 16,-2 0-2-16,0 0 1 0,0 1-1 0,1 0 1 16,2 1 5-16,-3 0 7 0,1 1 9 0,-1-1 1 15,0 1 4-15,0 4 2 0,3-5 0 0,-3 5 3 16,-3-3 2-16,6 5-4 0,-3-4 2 0,0 4-3 15,0-1-3-15,2 5 1 0,-2-1-7 0,0-5-4 0,0 1 0 16,0 2-1-16,-2 1-2 0,2 2-2 0,0-2 0 16,0-4-2-16,2 2-2 0,-2-3-2 0,-2 2 7 15,2-3-7-15,0 2-11 0,-3-6-9 0,3 2-18 16,0-2-16-16,-1-1-17 0,-2 1-32 0,0 0-24 16,3-5-37-16,-2 0-45 0,2 0-153 0,0 0-384 15,0 0 169-15</inkml:trace>
  <inkml:trace contextRef="#ctx0" brushRef="#br0" timeOffset="135267.7">23930 15071 40 0,'0'0'145'0,"0"0"-14"0,0 0-17 16,11 2-4-16,-11-2-17 0,0 0-11 0,5-2 1 15,-5 2-3-15,4-2 4 0,-2-2-7 0,0 1-2 16,0-1-13-16,0 0 12 0,-1-3-4 0,1 1-5 16,2-3-3-16,0 0-6 0,-1 0-7 0,0-2-4 15,1 1 0-15,-1-1-8 0,1 1-3 0,0 1-3 16,-2 0 6-16,1 2-3 0,0 1 0 0,-1 1-2 15,0-2-3-15,1 3 0 0,-1 2-5 0,0-2-3 16,-2 4 0-16,2-3-3 0,-2 3 0 0,0 0 3 16,0 0 3-16,0 0 3 0,0 0 6 0,0 0 4 0,0 0-2 15,-6 10-5-15,4-6-3 0,1-1 0 16,-3 4 1-16,1-2 2 0,1 0 3 0,0 3-2 16,-1-3 1-16,3 2 1 0,-4-2-6 0,2 2-1 0,1-1 5 15,1 2 0-15,0-1 2 0,-3-1-10 16,3 1-1-16,0 0 1 0,0-1-3 0,1-1-3 15,1 1-1-15,-1 0 1 0,1-2-6 0,0 0 2 0,0 1-1 16,1 1-3-16,1-2-10 0,3-2-15 0,-2 1-20 16,3-1-20-16,-1 0-27 0,5 0-27 0,-2-2-32 15,2 0-31-15,-1 0-29 0,1-1-132 0,1-2-362 16,-2 0 161-16</inkml:trace>
  <inkml:trace contextRef="#ctx0" brushRef="#br0" timeOffset="135797.73">24244 14943 110 0,'0'0'186'15,"0"0"-18"-15,0 0-19 0,0 0-16 0,0 0-12 0,0 0-13 16,0 0-8-16,0 0-8 0,0 0 2 16,0 0 2-16,-8 12-7 0,4-8-7 0,2 0-7 15,-1 1-4-15,-1 1-7 0,2-1-6 0,-1-1-5 16,3-1-3-16,-2 4-4 0,0-3-4 0,0 2-5 0,2-4-4 15,-2 2-4-15,2-4-8 0,2 6-6 0,-2-2-12 16,0-4-10-16,7 1-14 0,-7-1-15 0,11-1-7 16,-5-2-13-16,2 1-11 0,-2 0 5 0,3-1 8 15,-1 2 1-15,-1-2 10 0,0 1 7 0,-2 0 2 16,0 2 11-16,-5 0 9 0,10 0 9 0,-5 3 17 16,-1-2 3-16,0 2 1 0,0 1 0 0,0-1-3 15,1 2 4-15,1 1 4 0,1-1-7 0,-1 1 2 16,-1-2 1-16,2 1-4 0,0-1 0 0,-2 0 4 15,0-1-9-15,3-1 1 0,-1 1-1 0,1-3 0 16,1 0-2-16,-3 0 3 0,1-1-3 0,-1-1-1 16,2 0 2-16,-1-1-4 0,0-1-1 0,-2 0-2 15,0 0-1-15,1 2 5 0,-3-1-4 0,3 0 4 0,-3-1 0 16,1 3-5-16,1-2 1 0,-5 3-2 16,5-3 5-16,-5 3 2 0,0 0 2 0,9 3-3 15,-9-3-1-15,8 0 3 0,-8 0 5 0,9 1-2 16,-8 2 1-16,-1-3 4 0,8 1 6 0,-8-1 8 15,5 1 11-15,-5-1 10 0,0 0-4 0,0 0-2 0,9-5-6 16,-4 4-2-16,-2-2 3 0,-2 0-4 0,3-3-2 16,-2 3-6-16,3-3 3 0,-2 2-9 0,-2-2-1 15,2-1-13-15,1 1-15 0,-2 0-23 0,2-2-11 16,-2 2-23-16,2 1-30 0,2-2-25 0,-1-3-25 16,0 3-39-16,4 0-103 0,0 2-311 0,0 2 138 15</inkml:trace>
  <inkml:trace contextRef="#ctx0" brushRef="#br0" timeOffset="136090.7">24754 14880 56 0,'0'0'229'0,"-7"-3"-11"0,2 1-20 16,5 2-16-16,0 0-20 0,0 0-16 0,-10 5-9 15,6-2-18-15,-2 1-9 0,2-1-10 0,0 1-12 0,0 3-8 16,0-1-10-16,3 0-4 0,-3 0-8 0,0 1-5 15,3 3-5-15,-4-1-5 0,5 0-7 0,0-1-3 16,-2 0-2-16,2 1-8 0,0-2-12 16,-2 3-7-16,6-1-5 0,-4-1-3 0,1 1 2 0,3-2 0 15,-4 1-7-15,0-3 3 0,0 2-5 0,0-2 3 16,-4 0-3-16,3 1 8 0,-1-2-2 0,0 1 7 16,1-1 1-16,-3 0 4 0,2 0 3 0,-2-3 3 15,-2 2-3-15,1-2-1 0,-1 1 2 0,2 0-14 16,-2 0-18-16,1 1-33 0,1-3-37 0,4 0-51 15,0 0-191-15,0 0-359 0,0 0 159 0</inkml:trace>
  <inkml:trace contextRef="#ctx0" brushRef="#br0" timeOffset="136979.7">25430 14890 33 0,'-2'-4'138'0,"1"0"-11"0,1 4-17 0,-1-7-8 15,-1 5-10-15,2 2-13 0,0 0-9 0,-7-1-4 16,7 1-7-16,0 0 7 0,-10 7 0 0,6-4 14 16,0 2 9-16,-1-1-5 0,0-1-2 0,1 3-1 15,0-2-4-15,0 0-9 0,0 0 4 0,-1 0-4 16,4-1-4-16,-3 1-7 0,4-1-5 0,-5 1-7 0,5-4-2 15,-4 6-3-15,4-5-6 0,0-1-11 0,0 0-4 16,3 5-16-16,-3-5-17 0,6 3-12 16,-6-3-14-16,9 2-12 0,-9-2 1 0,9-2-13 0,0-2 1 15,-3 1 5-15,1 1 10 0,-1-4 2 0,-1 4 7 16,0-1 17-16,2-1 19 0,-5 1 16 0,2 1 11 16,-4 2 18-16,3-5 2 0,-3 5 5 0,4-4-8 15,-4 4-2-15,0 0-6 0,0 0 2 0,0 0-7 16,0 0-3-16,0 0-2 0,0 0 0 0,2 13-4 15,1-7-2-15,-3 1-1 0,1 0-2 0,2-2 2 16,0 2-3-16,4 0-3 0,-5 0-1 0,3-2 0 16,-2 0-1-16,1-1 1 0,0 0-2 0,1 0 5 15,-3-1-3-15,3-3 0 0,0 2-1 0,-5-2-3 0,0 0 0 16,13-5 0-16,-9 2-5 0,2 1-17 16,0-1-13-16,1-1-13 0,-2 2-7 0,4-5-16 15,1 2-5-15,2 0-11 0,-4-2-1 0,-2 2 4 16,0-2-7-16,2-1 4 0,1 2 5 0,-1-2 6 15,-3 1 22-15,1-1 11 0,-2-1 13 0,-1 4 11 0,1-5 20 16,-3 5 19-16,0-3 12 0,-1 3 7 0,0 0 7 16,-1-1 1-16,-2 3 12 0,2-1 6 0,-3-1 0 15,3 2-2-15,1 3-3 0,-5-3-3 0,5 3-1 16,0 0-1-16,0 0-6 0,-12 6-3 0,12-3-4 16,-5 1-4-16,5 0-5 0,0 1-4 0,0-2-5 15,0 4 0-15,4 0-1 0,-3-3-1 0,-1 2-5 16,3 1 1-16,-1-2-3 0,2 4-5 0,1-1 0 15,3 0-3-15,2 0 0 0,-1 1 0 0,1 3 0 16,4 1-2-16,-2 0-4 0,2-1 1 0,-4 2-1 16,0 1-3-16,2-2 2 0,-3 2 0 0,-3-1-5 0,1 1 1 15,0-2-1-15,-2 2 2 0,0-3-1 0,-1 0-2 16,-1-1 2-16,-2 1 1 0,1-1-3 16,0-2 5-16,-2 2-5 0,1-4 1 0,-1 1 0 15,0-4-5-15,3 3-6 0,-3-1-3 0,-3-4 5 16,3-2-6-16,-3 4-6 0,-3-1-11 0,6-3-5 0,-9 0-14 15,9 0-22-15,-14-4-23 0,7 0-32 0,0-3-29 16,-3-1-156-16,1 1-340 0,1-4 151 0</inkml:trace>
  <inkml:trace contextRef="#ctx0" brushRef="#br0" timeOffset="137391.7">25653 14812 96 0,'3'-5'213'0,"2"1"-21"0,5 1-7 0,2 0-18 16,2 1-17-16,5 2-14 0,1-2-13 0,3 4-11 16,4-2-13-16,-5 2-12 0,1 1-16 0,-3 0-18 15,-2-1-9-15,-3 0-14 0,-2 0-4 0,0-2-9 0,-4 3 0 16,-3-3-5-16,2 3-4 0,-3-2 1 16,0 0 0-16,-2 1 3 0,-1 1 0 0,-2-3 3 15,-2 7 12-15,-1-3 2 0,-2 0-1 0,-1 2-3 16,1-1 1-16,-2 2 2 0,2 2-5 0,-2 0-4 0,1 0 3 15,0-1-5-15,3 3-1 0,1-3 0 16,-1 1 0-16,3 1-9 0,2-2-5 0,0-2-5 0,1 2-12 16,1-4-7-16,2 1-4 0,4-1-17 0,-3 0 0 15,0-1-5-15,2-1 7 0,1-2 3 0,-1-1 2 16,-1 0 0-16,0-3 7 0,1 0-2 0,-3-1 10 16,-1-2 19-16,0-1 3 0,0 2 14 0,-3-1 11 15,0-2 5-15,-2 4 5 0,0-3 11 0,0 2 11 16,-2 1 3-16,2 0-7 0,-2 1-6 0,-3 0 0 15,1 0-11-15,1 2-3 0,3 2-1 0,-7-4-2 16,2 4-5-16,5 0-4 0,-8 2 0 0,8-2-5 16,-12 5-8-16,7-1-26 0,3-1-23 0,-2 0-35 15,-1-1-36-15,3 2-49 0,-3 0-177 0,3-2-363 0,2-2 161 16</inkml:trace>
  <inkml:trace contextRef="#ctx0" brushRef="#br0" timeOffset="137571.7">26227 15014 250 0,'0'0'339'0,"0"0"-31"0,0 0-32 0,0 0-29 16,0 0-45-16,0 0-58 0,0 0-78 0,0 0-97 15,13 0-115-15,-8 2-131 0,0 2-298 0,-1-4 132 16</inkml:trace>
  <inkml:trace contextRef="#ctx0" brushRef="#br0" timeOffset="202839.73">2430 6986 74 0,'0'0'96'0,"3"-4"-6"0,-3 4 7 15,0 0-10-15,2-3 1 0,-2 3-3 0,0 0-4 16,1-5-2-16,-1 5-8 0,0-4-8 0,0 4-6 15,2-3-3-15,-2 3-7 0,0 0 2 0,0 0-10 16,1-5-3-16,-1 5-6 0,0 0 2 0,0 0-8 16,0 0 1-16,0-5-3 0,0 5-1 0,0 0 0 15,0 0-8-15,0 0 8 0,0 0-7 0,0 0 1 16,0 0 1-16,0 0-5 0,0-4-2 0,0 4 3 16,0 0-10-16,0 0 4 0,0 0 0 0,0 0 3 0,0 0-5 15,0 0-1-15,0 0 2 0,0 0-2 16,0 0 0-16,0 0 2 0,0 0-6 0,0 0 5 0,0 0-3 15,0 0-2-15,0 0 0 0,0 0-1 0,0 0 0 16,0 0 7-16,7 10-4 0,-7-10 7 0,0 0-9 16,2 4 2-16,-2-4 3 0,0 0-2 0,0 0-2 15,-2 4 0-15,2-4-2 0,0 6-2 0,0-6 5 16,0 5 0-16,0-5 2 0,0 5-5 0,0-3 3 16,0-2 1-16,0 7-7 0,-1-4 7 0,2 1-4 15,-1-1 4-15,0-3 3 0,2 7-3 0,-2-2-4 16,0-1 1-16,0 1 2 0,0 0-1 0,0-2 1 15,0-3-1-15,-2 7 3 0,4 1-4 0,-4-5 1 0,2 1-2 16,-1 3-2-16,1-2 7 0,0 0-3 16,-2 2 1-16,2-2-4 0,-1-1 8 0,1 2-3 15,0-2-4-15,-2 2-1 0,1 1 5 0,1-3 3 16,0 3-10-16,1 1 6 0,-2-2-4 0,0 1 0 16,1-2 1-16,0 2-9 0,-2-1 13 0,2 4-2 0,-1-1 5 15,1-1-5-15,0 2 1 0,0-4 1 0,0 5 0 16,0-1 2-16,1-1-7 0,-1 1-8 0,0 0 14 15,0-1 0-15,-1 0-3 0,1 0 4 0,1 2-11 16,-2-2 7-16,1-1 1 0,0 3 7 0,-1-1-11 16,1-2 10-16,0 3-3 0,1-2 0 0,-1 2-3 15,1-1 5-15,1-1-2 0,-4 1 0 0,4-2-5 16,-1 1 1-16,-1 3 2 0,3 0 2 0,-3-1 1 16,1 0 1-16,-1-1 2 0,2 2 2 0,-4 0-2 15,2 1-1-15,2 1-2 0,-4 5-5 0,2-1 3 16,0 0 0-16,2-1 0 0,-2 1-1 0,-2 0 4 15,1 0 0-15,1 0-4 0,1 0-2 0,-2 2-1 0,-2-4 5 16,2 1-1-16,1 1 0 0,1 0-1 16,-1-1-4-16,1 2 2 0,-2-3 3 0,0 2-2 15,-1-1 1-15,1 3-1 0,1-2 3 0,-1 0-7 0,0-1 1 16,1 1 0-16,-3 1 2 0,3-2 0 16,0 1 3-16,3 2-2 0,-3-2 3 0,0 1-2 0,0-2-2 15,-3 2-1-15,3-2-1 0,0 2-10 0,0 1 13 16,0-4 5-16,0 2-4 0,0 0-5 0,0-1 1 15,0 1 5-15,-1 0-1 0,-1-2 2 0,1 3-2 16,0 0 1-16,2 1 0 0,-2 1-2 0,2-2 0 16,-1-1-1-16,-1 1-1 0,2 0-7 0,2-1 11 15,-2 1-2-15,2 0-4 0,-2 1 9 0,0-1-6 16,2 0 2-16,-2-1 2 0,0 8-5 0,1-6 1 16,-1-1 2-16,4 5-1 0,-4-2 0 0,-1-3 0 15,0 7 4-15,0-6-9 0,0 5 4 0,-1-7 3 16,-1 2-3-16,2 6 3 0,0-1-3 0,2-6 3 0,-2 0 2 15,1 0-3-15,0 2-1 0,1-1 1 0,1 5-4 16,0 1-5-16,-2-9 9 0,6 10 0 16,-3-2-1-16,2 1 0 0,0 0 0 0,-3 0-1 0,-1-1-1 15,2 0 5-15,0-1 2 0,0 2-7 0,-1-1 1 16,0 1 2-16,-2-1-6 0,1 1 6 16,0 0-3-16,1 0-1 0,-3-1 0 0,1 2 4 0,-2 1 1 15,2-2-1-15,-1 0-2 0,0 0 3 0,0 0-5 16,0 2 8-16,0-4-9 0,0 2-3 0,-1 1 6 15,0-3 0-15,-1 3 0 0,1-1 3 0,0 0-1 16,1-1-1-16,2 2 3 0,-2 2-4 0,0-1-4 16,-1 0 2-16,1-1 5 0,0 1 0 0,-1 2-8 15,-2-3 7-15,3 3 5 0,-3 2-2 0,1-1 2 0,0 0-2 16,-1 0 0-16,-1 2 5 0,3-2-7 16,-2 3 1-16,1-3-2 0,-2 1-2 0,1-1 2 15,2 0 2-15,-4 1-3 0,1-3 1 0,0 3-1 16,4-1-2-16,-1 2 5 0,-3-1-9 0,2 0 9 0,-3-1-1 15,3 3-2-15,1-1 1 0,-2-1 0 0,-1 5-4 16,0-3-8-16,0 1 13 0,-3 0-1 16,4 1-2-16,-5 9-1 0,-1-10 3 0,5-1-1 0,-1-1 2 15,1 0-4-15,-1-1-1 0,0 2 4 0,0-1-4 16,5-5-2-16,-4 5 2 0,4-2-3 16,-1-1 0-16,2 4-1 0,-2-1 9 0,2-3-6 0,2 7 1 15,-6-5 2-15,3 1 2 0,-4-1 2 0,3 1-8 16,-3 3 8-16,3-2-2 0,-12 11-1 0,9-11 1 15,3-1-2-15,-2 1 1 0,-3 0 0 0,2-1-1 16,-1 2-3-16,1 0 0 0,-1 0 3 0,1-4-1 16,3 3 0-16,-3-1-2 0,4 2-3 0,-4 1 2 15,4 0 8-15,-1-1-4 0,6-2 1 0,-7 3-1 0,4 0-3 16,2-2 7-16,-3 1-6 0,2 12 1 16,-1-12 3-16,-2 1 0 0,-1 10 1 0,0-12-3 15,2 0 0-15,-1 0-1 0,0-1 2 0,0 2 1 0,-1 1-2 16,-2-1 4-16,6 2-1 0,-2-3-1 0,-1 12 1 15,5-10-1-15,-5 0 5 0,1 8-5 0,2-7-4 16,-3-1 3-16,5 0-4 0,-5-1 5 0,4 0 0 16,0 2 0-16,-2-2-10 0,2 0 11 0,0-1-9 15,0 3 6-15,-2-2 4 0,2-3-2 16,0 2-2-16,0 0 1 0,0-2-1 0,0-2 1 0,-3 0 0 16,4 1 3-16,0-1-3 0,-2 0 0 0,-1 4 3 15,2-5-6-15,0 1 1 0,0-2 2 0,0 4-3 16,0-4 3-16,-1 0-1 0,1-1 1 0,1-1 0 15,-1-2-3-15,2 3-2 0,-3-8 4 0,6 5-1 16,-3 0-1-16,-2-5 4 0,2 1-2 0,0-1-1 16,1-2 3-16,5 7-4 0,-6-7 3 0,1-2 0 15,0 4-8-15,0-4 7 0,-1 4-1 0,0-2 1 0,3 0-3 16,-5-2 5-16,1 1 0 0,3 1 2 16,-7-5-7-16,3 5 3 0,-3-2 2 0,2 2-1 15,-2-4 2-15,4-2-6 0,-5 1 4 0,4 2 4 0,-3-4 0 16,3 2 1-16,-1 5 2 0,-2-5-2 0,0 4 1 15,2-3 7-15,1 2-4 0,-3-5-1 0,2 2 3 16,0-2-5-16,1 2-3 0,3 3 2 16,-5-5 1-16,2 3-1 0,0-2-2 0,0 0 0 0,2 0 5 15,-1 0-4-15,-1 0-2 0,1-5 3 0,-1 6-3 16,-4-7-3-16,4 3 3 0,0-1-1 16,-3-3-3-16,1 1-2 0,0-3-13 0,-1 1-9 0,0 1-8 15,-1 0-9-15,1 0-12 0,-1 0-14 0,-1 0-8 16,-1 2-11-16,-2 0-17 0,1 0 0 0,-3 3-23 15,1 2-74-15,-3 1-216 0,2-5 97 0</inkml:trace>
  <inkml:trace contextRef="#ctx0" brushRef="#br0" timeOffset="203413.7">2159 14759 78 0,'-5'-2'79'0,"4"-3"1"0,-2 2-7 15,-2-1 5-15,2 1-7 0,3 3-10 0,-6-3 10 16,6 3-6-16,-5-2-3 0,5 2-5 0,-3-4-2 15,3 4-9-15,0 0-3 0,0 0-8 0,-1-3-7 0,1 3 3 16,0 0-4-16,0 0-3 0,0 0 7 16,9-7-12-16,-3 7-2 0,-2-3 0 0,4 3-14 15,-3-1 6-15,4 1 3 0,0 1 2 0,0-2-2 16,2 2-3-16,1 1 5 0,-1-1 1 0,3 3-2 16,-1 1 11-16,5 0-5 0,-3 0-11 0,-1 1-3 15,3 0 6-15,-2 1 2 0,2-2 3 0,1 4-6 16,-1-4 0-16,-1 5-2 0,1-3-1 0,1 0 0 15,-2 1 2-15,0-2-5 0,0 1-1 0,-3-2 6 0,-1 1-8 16,2-3 3-16,-3 1-2 0,0-1 1 0,1 1-2 16,-7-1 3-16,3-1-10 0,-2 0-3 0,-1 0-7 15,-1 0-1-15,0-1 4 0,-4-1-11 0,5 2-9 16,-5-2-12-16,0 0-27 0,-1 5-22 0,1-5-89 16,0 0-199-16,-8 4 88 0</inkml:trace>
  <inkml:trace contextRef="#ctx0" brushRef="#br0" timeOffset="204039.7">2937 14500 30 0,'5'-3'62'0,"0"-2"-2"0,5 1-16 0,-2 0 4 16,0 0-7-16,-2 0-3 0,1 1 2 0,3-1-12 15,-6 1 8-15,1 0 12 0,-1 1 2 0,0-1 2 16,-4 3 8-16,6-4 7 0,-2 2-2 0,-4 2-8 16,4-3-2-16,-4 3-8 0,0 0-6 0,0-5-2 15,0 5 3-15,0 0-16 0,0 0 1 0,0 0-4 16,0-5-9-16,0 5-4 0,0 0-4 0,0 0-11 16,0 0 3-16,0 0 0 0,1-3-3 0,-1 3-2 15,0 0 9-15,0 0-8 0,0 0 12 0,0 0-6 16,0 0 10-16,0 0 2 0,0 0 5 0,0 0 6 15,0 0 2-15,0 0 4 0,0 0-6 0,0 0-5 16,0 0-1-16,0 0 3 0,-10 6-3 0,6-2-2 16,-1 1-5-16,-3 1-4 0,3 0 0 0,-5 4 12 0,0 0-11 15,-1 2 2-15,-3 2-3 0,3 3 2 0,-7 3 6 16,5-3-3-16,-6 6-3 0,2-2 3 16,-1 1-2-16,3-4 5 0,-1 4 2 0,-1-2-4 15,0-1 3-15,3-2-1 0,4-1 2 0,-2 0-4 0,1-5-1 16,3 0 3-16,1 0-9 0,-1-4 4 0,0 3 2 15,5-2 1-15,-4-1-6 0,2-3 7 0,1 2-4 16,-1-1 1-16,0 1 4 0,2-2-4 16,1-1-8-16,-1 1-14 0,-1-1 2 0,2 1-13 15,-2-1-10-15,1 2-11 0,0-4-25 0,-4 2-7 0,1-1-14 16,2 3-11-16,-2 1 2 0,-2-1-9 16,0-2-67-16,2 4-189 0,-3-1 84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8:25:41.05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8856 9822 19 0,'0'0'63'0,"0"0"-9"0,0 0 0 16,0 0 3-16,4-12 0 0,-4 12 0 0,1-4-10 15,-1 4 11-15,0-6-8 0,0 6 4 16,0-8-8-16,-1 5-4 0,1 3-8 0,0-7 11 0,0 1-14 16,0 2-8-16,-3 1 5 0,3-4-8 0,-1 2 12 15,1 2-5-15,0-1 1 0,-3-2-3 0,2 2-6 16,1-1 3-16,-1-2-11 0,-3 2 2 0,3-2-3 16,1 1 2-16,-4-5-6 0,0 4 3 0,3-4 3 15,-3 0-5-15,0 0 0 0,0-4 1 0,3 3 0 16,-6-6-3-16,0-2 0 0,2 2-3 0,-1-7-3 0,0 1 5 15,-2 0 1-15,1 0-4 0,1-2 3 16,-2 1 1-16,-1 2-9 0,2-2 10 0,-1-1-2 16,1 3 2-16,-1-3-3 0,2 8 6 0,0 0-9 0,2 0 3 15,-1-1 7-15,1 2-2 0,2 1-4 0,-3 1 4 16,2 2 0-16,2 0-6 0,-3 3 1 0,4-2-4 16,-1 1 7-16,-2 1-4 0,3 2-1 0,0 0 4 15,-1 2-5-15,2-1-1 0,-2 2 4 0,-2-3 3 16,3 3-5-16,-1 2 0 0,1-2 1 0,0 5 0 15,-1-6 1-15,-2 5-2 0,3 1 2 0,0-6 3 16,0 6-3-16,-1-4 1 0,1 4-9 0,0 0 4 16,0 0-1-16,0 0 5 0,0-4-5 0,0 4-11 15,0 0 4-15,0 0 9 0,0 0-10 0,0 0 9 16,0 0-8-16,0 0 4 0,0 0 8 0,0 0-7 16,0 0 0-16,-5-3 2 0,5 3-3 0,0 0-3 15,0 0 9-15,0 0-3 0,0 0 0 0,0 0 1 0,0 0-6 16,0 0 7-16,0 0 0 0,0 0 3 0,0 0 1 15,0 0-8-15,0 0 4 0,0 0 6 16,0 0-7-16,0 0 7 0,0 0-2 0,0 0-6 0,0 0 1 16,0 0 4-16,0 0 2 0,0 0-6 0,0 0-3 15,0 0 9-15,0 0-6 0,0 0 1 0,0 0-1 16,0 0 6-16,0 0-6 0,0 0-1 0,0 0-3 16,0 0 8-16,0 0-8 0,0 0 2 0,0 0 1 15,0 0 0-15,0 0 2 0,0 0 0 0,-8 6-3 16,7-2 4-16,-3-1 0 0,0 2-3 0,-1 1-1 15,1-1 4-15,-1 1 1 0,0 0-6 0,1-1 5 16,-1-1-7-16,1 3 5 0,-1-1-3 0,1-2-1 0,-1 2 7 16,1-1 1-16,1-3-4 0,0 2 1 15,2 0-1-15,1-4-1 0,-6 4 0 0,6-4 11 16,-1 4-4-16,-3-1 0 0,4-3-4 0,0 0 5 0,0 0 1 16,0 0 3-16,0 0 3 0,0 0-2 0,0 0-3 15,0 0-2-15,-6-11-4 0,6 11 8 0,0-8-3 16,-1 7-4-16,1 1-2 0,-1-6 6 0,1 0-6 15,0 6 9-15,0-6-8 0,0 1 6 0,0 0-5 16,0 5-2-16,-2-5-5 0,2 1 5 0,0 4-1 16,0-5-6-16,0 5 7 0,-1-5-3 0,2 1 4 15,-1 4-3-15,2-5-4 0,-2 5 6 0,1-6 2 16,-1 6-6-16,0-5 1 0,1 3 5 0,-1 2-6 16,0-7 8-16,0 7-7 0,2-3-1 0,-2-1 0 0,0 4 7 15,2-6-6-15,-2 6 1 0,1-4-1 16,0 1 3-16,-1 3-1 0,2-5-2 0,-2 5 5 15,2-4-2-15,-2 4 0 0,0 0-5 0,0-5 2 16,0 5 7-16,0 0-6 0,1-3 2 0,-1 3-3 16,0 0-1-16,0 0 3 0,2-4 1 0,-2 4 1 0,0 0-5 15,0 0-1-15,0 0-1 0,1-4 4 0,-1 4 2 16,0 0-16-16,0 0 22 0,0 0-8 0,0 0 1 16,0 0-3-16,0 0-1 0,0 0 7 0,0 0-8 15,0 0 4-15,0 0-4 0,0 0 5 0,0 0 0 16,0 0 1-16,0 0-6 0,0 0-1 0,0 0-4 15,0 0 12-15,0 0-2 0,0 0 1 0,0 0-4 16,0 0 0-16,13 6 3 0,-7-4-6 0,-1-1 3 16,3 1 6-16,-2 1-3 0,7-1-10 0,-4 4 6 15,4-3 11-15,1 2-3 0,-5-3-6 0,6 3-7 16,-3 0 9-16,1 0-3 0,-1 0 1 0,0 0-3 0,-1 0 2 16,0-1-1-16,-2 0 4 0,1 0-3 0,-4-1 0 15,-1-1 1-15,0 2-4 0,-1-1 7 16,0-1-7-16,1-2 5 0,-5 0 1 0,5 3-5 0,-5-3 16 15,4 1-4-15,-4-1 1 0,0 0 15 16,3 4 2-16,-3-4 2 0,0 0-7 0,0 0 3 16,0 0-1-16,0 0 0 0,0 0-5 0,0 0-1 0,0 0-1 15,0 0-3-15,0 0 1 0,0 0-4 0,0 0-1 16,0 0 0-16,0 0-5 0,0 0 1 0,0 0-2 16,0 0-1-16,0 0-2 0,0 0-5 0,-23-3-3 15,16 6 0-15,-2 1-9 0,-2-1 13 0,-1 1-7 16,-2 1-13-16,-1 3 9 0,0-3-2 0,2 0-2 15,-5 3 1-15,4 2-9 0,-4-3 6 0,4 1-1 16,1 0-8-16,-1-1 0 0,-2 1-9 0,5 0 2 16,2-4-26-16,-2 2-22 0,2-1-67 0,1 0-165 15,2-2 73-15</inkml:trace>
  <inkml:trace contextRef="#ctx0" brushRef="#br0" timeOffset="2707.99">7986 9681 41 0,'0'0'63'0,"0"0"-4"0,0 0-8 16,0 0 6-16,0 0-8 0,0 0-1 0,0 0-2 15,0 0 12-15,0 0-7 0,0 0-1 0,0 0 4 16,0 0 1-16,1-4 2 0,-1 4 0 0,0 0 8 15,0 0-6-15,0 0-2 0,0 0 5 0,3-4-3 16,-3 4-9-16,0 0 1 0,0 0-6 0,0-3-6 16,0 3 0-16,0 0-7 0,0 0 0 0,0 0-9 15,0 0-4-15,0 0-2 0,0 0-7 0,0 0 4 16,0 0-2-16,0 0-4 0,0 0 6 0,0 0-12 16,0 0 5-16,0 0 3 0,0 0-6 0,0 0 3 15,0 0-2-15,0 0-3 0,0 0 1 0,0 0-2 0,0 0 1 16,0 0-2-16,0 0-3 0,0 0-7 0,0 0 9 15,0 0 0-15,1 11-4 0,-1-11 10 16,0 6-8-16,-1-3 6 0,-3 1-5 0,4 3 3 16,0-2-6-16,-3 3 2 0,2-3 3 0,1 2-2 0,0 2 5 15,-4-1-9-15,3 2 6 0,1-6 0 0,0 5 3 16,0-3-5-16,-3 3 3 0,3-3-6 0,0 2 0 16,0-2 5-16,0-1 5 0,0 2-7 0,0-2-6 15,0 0 10-15,0 0-5 0,3 0 6 0,-6 0 3 16,6 0-6-16,-3-1 2 0,0 0-15 0,0 0 15 15,1 0 4-15,3-2-1 0,-4 2 5 0,0-4-4 16,4 7 6-16,0-5 0 0,-2 2-1 0,2-1-1 16,4-2 3-16,-3 0-2 0,0-1 0 0,3 0-2 15,2 0 4-15,-2 0-7 0,1-2 7 0,2 2-9 16,1-3 3-16,-2 1-1 0,0 2-2 0,0-3-6 16,-2 2 3-16,-2-2 0 0,2 3-12 0,-2-1-5 15,-1-1-11-15,-5 2-8 0,9-2-11 0,-5 2 0 0,-4 0-26 16,9-3-7-16,-4 2-13 0,-5 1-31 0,0 0-65 15,7-3-203-15,-7 3 90 0</inkml:trace>
  <inkml:trace contextRef="#ctx0" brushRef="#br0" timeOffset="3115.99">8098 9771 29 0,'0'0'61'0,"-6"1"-1"0,6-1-14 0,0 0 4 15,0 0 3-15,-4 4-3 0,4-4 0 16,0 0-1-16,3 6-5 0,-3-6 0 0,-3 5 10 16,2-1-12-16,0 3-13 0,-1-2 16 0,2 1-5 15,-2 2 4-15,2-2 2 0,-1 3-3 0,1 1-5 0,-2-3-5 16,2 3-4-16,-1-3 2 0,1 3-13 0,-1-3 5 16,2 3 1-16,-2 1-9 0,1-1 1 0,0-2 3 15,0 2-8-15,0-3 4 0,-2 2 2 0,2-1-13 16,0-1 9-16,-1-2-4 0,1 3 0 0,-1-1 0 15,1-1-4-15,0-1 0 0,0 3 3 16,0-3-21-16,0 2-5 0,0-3-16 0,1 1-19 0,0 0-37 16,2-2-81-16,0 1-185 0,0-3 83 0</inkml:trace>
  <inkml:trace contextRef="#ctx0" brushRef="#br0" timeOffset="4250.99">8261 9774 28 0,'0'0'89'0,"0"0"-4"0,0 0-10 15,0 0-5-15,0 0-10 0,0 0-3 0,0 0-15 16,0 0 2-16,0 0 0 0,0 0-8 0,0 0-4 0,0 0 2 15,0 0-9-15,0 0 6 0,0 0-1 16,0 0-4-16,0 0-13 0,0 0-12 0,0 0-13 16,0 0-20-16,0 0-35 0,0 0-52 0,0 0-128 0,0 0 57 15</inkml:trace>
  <inkml:trace contextRef="#ctx0" brushRef="#br0" timeOffset="4810">8238 9791 44 0,'0'0'71'0,"0"0"-9"0,0 0-11 16,0 0-2-16,0 0-2 0,0 0-8 0,0 0-3 15,-8 8-1-15,8-6 1 0,0-2-1 0,0 7 5 16,-1-2-10-16,-2 0 5 0,3 0 0 0,-1 2-2 16,-2-2 5-16,2 2-1 0,1-2-6 0,-4 2 3 15,4-1-13-15,0 0 10 0,0 1-5 0,0-2-6 16,-1 2 4-16,2-2-4 0,-1 2-6 0,3 0 0 16,-2-4 3-16,3 1-5 0,0 0 2 0,1 0 5 15,0-1-5-15,0-3 3 0,0 0 6 0,-5 0-3 0,13-1-2 16,-4-1 5-16,1 2 4 0,-1-8-4 0,-2 7-8 15,4-5 10-15,-3-1 4 0,-2 0 2 16,2 0 3-16,-3 2 9 0,-1-1-11 0,-2-2 6 0,-1 1 0 16,1 2-1-16,-2-3-2 0,-2 3-8 0,0-1 3 15,-1 1-4-15,-3-1 0 0,1 2-6 0,1 1-1 16,-2-2-1-16,-1 4-4 0,1 0-4 0,1-1-9 16,5 2-13-16,-9 0-13 0,9 0-18 0,-9 4-13 15,6-1-23-15,3-3-35 0,-2 5-125 0,-2-2-260 16,4-3 116-16</inkml:trace>
  <inkml:trace contextRef="#ctx0" brushRef="#br0" timeOffset="5256.99">8469 9907 56 0,'4'3'76'15,"-4"-3"-5"-15,0 0 1 0,5 2 6 0,-5-2-2 16,0 0-1-16,0 0 4 0,0 0 0 0,10-5 2 16,-10 5-5-16,6-4-8 0,-4-2 4 0,-1 3-11 15,2-1 2-15,-2 2-1 0,0-3-2 0,1 3 1 16,-1-3-4-16,-1 5-9 0,2-4-9 0,0 0-2 15,-2 4-6-15,1-3-8 0,-1 3 1 0,7-1-1 16,-7 1-6-16,0 0 0 0,12 2-1 0,-7 1-5 16,0 0 2-16,-1 1-5 0,4-2 0 0,-1 2-4 15,1 3 3-15,-1-3-6 0,-1-2 2 0,0 5 3 16,2-3 2-16,-3 0-2 0,2-2-1 0,0 1 4 0,-2 1-4 16,-1-2 0-16,1-2 4 0,-5 0-1 0,9 1 8 15,-9-1 0-15,9-3 0 0,-5-1-3 0,-3 1 8 16,3 1 0-16,-4 2-3 0,5-6-3 0,-1 1-2 15,-4 1-7-15,4 2-6 0,1-1 8 0,-1-1 4 16,-2 1-9-16,2 1-4 0,4-1-13 0,3 1-15 16,-4 0-16-16,4-1-26 0,-3 0-30 0,6 0-34 15,-3 2-115-15,2-3-270 0,-1 3 120 0</inkml:trace>
  <inkml:trace contextRef="#ctx0" brushRef="#br0" timeOffset="5724">8962 9747 40 0,'-5'-3'129'15,"5"3"-25"-15,0 0-2 0,0 0-14 0,0 0-14 16,0 0-11-16,0 0-1 0,-4 9-4 0,4-9-13 0,0 4 6 16,-1 0-11-16,1 4 0 0,0-5 6 0,-1 1-3 15,1 2 1-15,0-1-3 0,-2 0 0 16,1 4-4-16,2-2-8 0,1 0 4 0,0-1-4 0,1 1-3 15,1 0-5-15,1 2 0 0,1 1 0 16,2-4-4-16,1 3-3 0,-1-2 0 0,2-1-1 0,-1 2-6 16,-2-3 2-16,1 4 10 0,2-3-5 0,-1-1-5 15,-5 1-7-15,1-3-2 0,0 1 4 0,-1 1 10 16,-3-2 8-16,0-2 14 0,2 1 11 0,-3-2 0 16,0 0 3-16,-4 10-5 0,0-8 6 0,3 0-6 15,-8 1-2-15,4-1-6 0,1-1-3 0,-1 5-2 16,1-4-6-16,-2-1-10 0,2 2-20 0,-1-2-21 0,1 2-26 15,4-3-24-15,-6 1-37 0,6-1-36 16,0 0-116-16,-9-6-285 0,6 3 126 0</inkml:trace>
  <inkml:trace contextRef="#ctx0" brushRef="#br0" timeOffset="6062.99">9090 9760 67 0,'0'0'159'0,"4"-3"-15"0,-4 3-17 16,0 0-14-16,0 0-8 0,6 12-17 0,-2-9-17 16,1 6 6-16,-1-4-9 0,0 7-4 0,2-4-13 15,-2 3 0-15,4-3-6 0,-1 2-5 0,0-1-3 16,2-1 0-16,-2 1-7 0,1 1-8 0,0-3 3 16,-1 1-5-16,0 0-2 0,0-3-2 0,-3 0 6 15,2-2-5-15,0-3-1 0,0 3 2 0,1-2 0 0,-1 0-5 16,1-1 3-16,-7 0 3 0,15-2-3 0,-8-2-5 15,2 1-2-15,-5-3 0 0,2-1 6 16,-2 0-3-16,0 2-3 0,0 0-4 0,0 0 5 0,-4-2 6 16,1 3 10-16,4-2 8 0,-5 2-1 0,-1 0 7 15,-4-1 4-15,2 2-4 0,1 0-5 0,2 3-5 16,-12-6-1-16,7 3-4 0,-4 2-4 0,4 1-4 16,-3-1-2-16,8 1-16 0,-13 1-22 0,5 2-32 15,0-3-40-15,2 1-36 0,-2 0-171 0,0 0-327 16,8-1 144-16</inkml:trace>
  <inkml:trace contextRef="#ctx0" brushRef="#br0" timeOffset="7057">9838 9994 102 0,'0'0'103'16,"-6"3"-7"-16,6-3-10 0,-2 3-12 0,2-3-6 0,-3 4-4 16,3-4-9-16,0 0 0 0,0 6-13 0,-1-5 4 15,1-1-6-15,0 0-11 0,0 0 3 0,0 6 9 16,0-6 4-16,0 0 1 0,0 0 2 0,0 0 0 16,0 0-2-16,-1 5 6 0,1-5 5 0,0 0-1 0,0 0 0 15,0 0-4-15,0 0 1 0,0 0 0 16,0 0-7-16,0 0-6 0,-3 2-1 0,3-2-12 15,0 0 4-15,0 0-5 0,0 0-7 0,0 0 3 16,0 0-8-16,0 0 2 0,0 0-3 0,0 0-2 0,0 0-6 16,0 0 7-16,0 0-5 0,-4 4 2 15,4-4-5-15,0 0 0 0,0 0 4 0,0 0 1 0,0 0-6 16,0 0 4-16,0 0 1 0,0 0-1 0,0 0 4 16,0 0 2-16,0 0 3 0,0 0 5 0,0 0 2 15,0 0-4-15,0 0 0 0,0 0 1 0,0 0-1 16,0 0-8-16,0 0 2 0,0 0-1 0,0 0-1 15,0 0-2-15,0 0-1 0,3-14-2 0,-3 14 4 16,1-3-4-16,-1 3 0 0,-1-6-1 0,1 2 1 16,0 4-1-16,0 0 1 0,1-7-1 0,0 6-2 15,-1 1 4-15,4-8-7 0,-2 5 0 0,-1-2 0 0,1-1-1 16,0 2 2-16,0-1-3 0,1-1 6 0,1 1-3 16,1-1-1-16,1 2-2 0,2-1-3 0,-3 2 4 15,5-4-1-15,0 3 2 0,-1 1-3 0,4-2 1 16,-3 1 2-16,7 0-3 0,2 0 4 0,3 0-2 15,-4 1 0-15,2 3 0 0,0 2 1 0,1 0-6 16,-1 1 6-16,-2-1-6 0,0 1 4 0,1 1 0 16,-2 2 1-16,2-1 3 0,-1-1-2 0,-4 4-2 0,-1-3 2 15,-3 4-10-15,3-4 6 0,-2 1 3 16,0-2 5-16,-1 0-4 0,1-1 4 0,0-2-3 16,-1 0-1-16,1 0 5 0,0-1 2 0,1 0-6 0,2-3 0 15,1-4 2-15,1-2-1 0,-2 3-2 0,0-1-1 16,-1 0-5-16,5-3-1 0,-4 5-1 0,-1-3 2 15,-2 3-19-15,-1 1 1 0,3-5 8 0,-1 5-3 16,-1-2 1-16,-1 4 1 0,2-3 0 0,-1 3 2 16,2 0 6-16,-4 1-4 0,0-1-3 0,-3 1-8 15,2 1 0-15,0 0-6 0,-8 0-8 0,11 1 3 16,-7 1-5-16,-4-2-9 0,9 1-9 0,-9-1-8 16,10 1-14-16,-10-1-8 0,4 1-7 0,-4-1-9 0,0 0-21 15,0 0-63-15,0 0-204 0,5-5 90 16</inkml:trace>
  <inkml:trace contextRef="#ctx0" brushRef="#br0" timeOffset="7246">10613 9811 55 0,'0'0'141'0,"0"0"-14"0,0 0-9 0,0 0-15 16,0 0-1-16,0 0-11 0,0 0-9 0,12 9-3 16,-7-6-9-16,3 4-2 0,2-2-4 0,-1 2-9 15,1 0-6-15,0 0 0 0,-1 3-8 0,-1 0-2 16,2 4-4-16,-5-2-1 0,1-3-10 0,-2 2 3 15,-1 3-5-15,-2-5-2 0,-2 5 2 0,-2-3-2 16,-1 2-11-16,-2-2-21 0,-2 2-38 0,-1-3-39 16,-3 1-144-16,-2 0-252 0,-2-2 112 0</inkml:trace>
  <inkml:trace contextRef="#ctx0" brushRef="#br0" timeOffset="8462">11329 9795 101 0,'0'0'151'0,"0"0"-10"0,-3-4-5 16,3 4-6-16,0 0-4 0,0 0-2 0,0 0-6 15,0 0-5-15,0 0-6 0,-2-4-8 0,2 4-6 16,0 0-7-16,0 0-9 0,0 0-14 0,0 0-1 16,0 0-10-16,0 0-3 0,19 0-6 0,-12 2-7 15,4-2-7-15,1 3-6 0,0 4-6 0,3-3-4 16,-2 3-9-16,4 3-1 0,-5 0-12 0,0 0 1 16,-1 0-2-16,-3 0 0 0,1 6-1 0,-4-2 0 0,0-2-1 15,-2 3-3-15,-6-4 4 0,2 2-5 16,-4-1 5-16,1 0 3 0,-5 0 1 0,0-1 2 15,-1-5 0-15,1 4-3 0,-3-4 8 0,1-2 2 16,1 1-1-16,-1 0 6 0,-1-1 5 0,5-1 2 16,1-3 3-16,0 0 5 0,6 0 0 0,-11-3-2 15,11 3 0-15,-5-2-5 0,4-1-1 0,1 3-2 0,6-12-5 16,0 7 3-16,4-1-3 0,-1-1-4 0,2 2-8 16,1-1-7-16,-1 0-1 0,3 2-3 0,-4 0-6 15,2 1-8-15,2 0-2 0,-4-1-4 0,-1 4-1 16,3-2-5-16,-6 0 0 0,3 1 7 0,-1-1-2 15,-2 2-2-15,0 0 4 0,-6 0 1 0,10 0 2 16,-5 3 1-16,-5-3 9 0,0 0 8 0,8-3 8 16,-8 3 9-16,4 0 8 0,-4 0 8 0,0 0 2 15,0 0 1-15,5-2 1 0,-5 2-1 0,0 0-4 0,0 0-2 16,0 0-2-16,0 0-3 0,3 5-5 0,-3-5 0 16,0 8-1-16,1-3 1 0,-1-1-1 0,2 2-2 15,-1 2 1-15,1-1-5 0,1 1 5 0,-2 1 3 16,4-1-4-16,-2-1 1 0,1 0 1 0,0 0-1 15,-1-2 6-15,0 0-3 0,2 2-3 16,1-5 3-16,-1 1 0 0,-2-2 1 0,-3-1 1 0,0 0 1 16,12-4-3-16,-8 2-1 0,-1-5 3 0,4 2 1 15,-4-3-3-15,0-1 7 0,0 1-10 0,-1-3-1 16,-2-2 0-16,0 1 3 0,-2 0-2 0,0 1-1 16,1 1 1-16,-3 0 2 0,-2 0 6 0,0 3-7 15,2 2-1-15,-2-1-2 0,0 2 0 0,0 1-4 0,-2 2-4 16,3 1-22-16,5 0-26 0,-12 1-32 0,8 1-41 15,1 2-138-15,3-4-285 0,0 5 127 16</inkml:trace>
  <inkml:trace contextRef="#ctx0" brushRef="#br0" timeOffset="9177.99">11818 9997 5 0,'-5'0'172'0,"5"0"-13"0,-8-3-18 0,8 3-16 16,0 0-12-16,-6-1-6 0,6 1-13 0,0 0-14 16,0 0-5-16,0 0-6 0,0 0-9 0,0 0-5 15,0 0-11-15,0 0 2 0,23 1-7 0,-15 2-7 0,-2-3 0 16,0 4-5-16,2-1 1 0,0-2-8 0,-2 3-8 16,1 1-2-16,-1-1-3 0,-3 1 3 0,0 0 0 15,1 0-6-15,0 2 2 0,-3 0 0 0,-1 1 1 16,0-3 0-16,-1 1 0 0,-3 0-2 0,0 0 5 15,-1 2-5-15,1-3 0 0,1-1 2 0,0 2-1 16,-3-1 2-16,2-1 6 0,1-4 2 0,-2 2-3 16,3 1 6-16,-2 0 2 0,4-3-4 0,-3 2 0 15,3-2 0-15,0 0-2 0,0 0-6 0,-4-10 2 16,4 6-2-16,0 4 2 0,4-7-6 0,-3 2 2 16,2 2-2-16,0-2-14 0,0 0 8 0,2 0 2 0,1 1-6 15,3-3-4-15,-2 2-2 0,2 0-9 0,0 0-2 16,0 3-4-16,0-1-4 0,4 1 4 0,-3 2-5 15,0 0 0-15,-1 0-1 0,-1-3 2 0,2 6 1 16,-2-3-2-16,-2 2 4 0,1 0 10 0,-2 0 2 16,0-1 2-16,0 4-4 0,-3-4 6 0,-2-1 9 15,5 5 1-15,-3-1 8 0,-2 0 3 0,0-4-2 16,1 5-1-16,0-2 4 0,1 1-1 0,-1-1-4 16,1-1 0-16,1 1 1 0,-3-3 1 0,11 2-5 0,-4-4-2 15,3 2-4-15,0-2 0 0,1 1-2 16,0-4-3-16,3 1 6 0,-5-1 3 0,0-2-9 0,1 2 5 15,-2-3 2-15,0 0 2 0,-6 3 7 0,6-3 7 16,-6-1 12-16,1 2 8 0,-2-2 2 16,-1 3 3-16,-4-1 4 0,2-3 4 0,-3 5-3 0,1-2-1 15,-4 4-5-15,3 0-2 0,-4-3-5 0,-4 6-4 16,3 0-5-16,0 3-1 0,-2 2-20 0,3-1-14 16,-1 0-21-16,5 3-28 0,0-1-32 0,1 0-45 15,2 1-139-15,2-1-299 0,1-2 133 0</inkml:trace>
  <inkml:trace contextRef="#ctx0" brushRef="#br0" timeOffset="10201.99">11796 9835 81 0,'-5'-3'159'0,"5"3"-11"15,-5-2-7-15,5 2-10 0,-1-4-12 0,1 4-7 16,0 0-17-16,0 0-7 0,-3-4-11 0,3 4-6 16,0 0-7-16,0 0-7 0,0 0-9 0,0 0-8 0,0 0 1 15,0 0-6-15,0 0-2 0,0 0 0 16,0 0-7-16,2 13 5 0,-2-13-6 0,0 7 0 15,0-5 6-15,1 5 6 0,-2 1 0 0,2-1-4 0,-1 5 3 16,0-2-7-16,-1 0 8 0,1 6-3 16,1-3 3-16,-1 3-3 0,0 0 1 0,1 1-5 0,2 0 2 15,2-1-3-15,-1 1-6 0,-1-5-1 0,0-1 3 16,0 5-4-16,1-5-3 0,-3 0-1 0,4-2 3 16,-1 3-6-16,1-2-7 0,0-1-13 0,0-3-14 15,0 0-25-15,0-1-13 0,4-2-14 0,-4 1-33 16,6-5-24-16,-4 0-59 0,2-4-95 0,1 1-306 0,2-1 135 15</inkml:trace>
  <inkml:trace contextRef="#ctx0" brushRef="#br0" timeOffset="10491.99">12042 9981 5 0,'-4'4'138'15,"-1"-1"-11"-15,1 1-11 0,0 1-10 0,2 2-11 16,-1-1-10-16,2-2-9 0,-1 4-6 0,2-2-4 16,0 1-10-16,3-2-5 0,-2-1-2 0,2 0-4 15,-1 0-7-15,2 0 1 0,3 0-2 0,-2-4-8 16,2 0-7-16,1-3 5 0,2 2-4 0,-3-5-3 16,2 0 1-16,-2 0-2 0,2-1 1 0,0-3 3 0,-4 0-5 15,-1 3 5-15,0-4-2 0,1 3 0 0,-5 1 2 16,4 1 3-16,-4 1-7 0,0 0-3 0,-4-1-3 15,4 3 1-15,0 3-5 0,-5-8 0 0,4 6-9 16,-3 0-16-16,4 2-27 0,-8 0-24 0,8 0-40 16,0 0-124-16,-9 3-250 0,9-3 112 0</inkml:trace>
  <inkml:trace contextRef="#ctx0" brushRef="#br0" timeOffset="10932.01">12329 10045 18 0,'-4'3'104'0,"3"1"-3"15,1-4-5-15,0 4-2 0,0-4-1 0,0 0 1 16,0 0 2-16,9 0-7 0,-9 0-4 0,13-6-7 15,-8 1 1-15,0 3-14 0,4-1-12 0,0-2 2 16,0 1-5-16,0 1-7 0,1 1-4 0,-1-2-3 16,-1 3-5-16,1-1-4 0,0 1 2 0,1 1-9 15,-2 0-3-15,3 3-2 0,-1-1 2 0,2 3 0 0,0-2-6 16,1 2 3-16,5 2-1 0,-5-2-4 0,2 2 0 16,1-2-2-16,-2 0-4 0,-4 1 2 0,2-3 3 15,-1 2-4-15,-1-2 2 0,3 1-1 0,-2-4 0 16,-3 1 1-16,3-2 0 0,-2 1-2 0,-1-4 0 15,1 1-3-15,1-2 1 0,-3 3 1 0,3-4 1 16,0 1 1-16,-5 1-3 0,4-1 0 0,0 0-3 16,0 1 2-16,0 0 2 0,0-2-2 0,1 1-1 15,-1 1 2-15,1-1-3 0,1 1 3 0,-6 3 0 16,2-3-10-16,0 1 4 0,-3 2-9 0,2-1-6 16,-2 0-9-16,1 0-19 0,0-1-12 0,-1 0-29 0,-4 3-25 15,6-1-106-15,-6 1-236 0,7-4 105 0</inkml:trace>
  <inkml:trace contextRef="#ctx0" brushRef="#br0" timeOffset="11767">12923 9823 73 0,'0'0'160'0,"0"0"-20"15,0 0-10-15,0 0-15 0,11-2-14 0,-11 2-7 16,14 4-12-16,-3 1-9 0,-2 0-3 0,4 2-7 16,-4-2-11-16,1 3 0 0,4 1-12 0,-5 0-2 15,0 4-9-15,0-4-6 0,-5 3 4 0,0 2 3 16,-2-6-10-16,0 2 2 0,-2 2-4 0,-2-1 8 16,0-2-1-16,-5 1 0 0,1-2 3 0,1 0 4 15,-3 0 3-15,2-2-2 0,-1 1-3 0,0-2-2 0,-1-2 2 16,3-1-4-16,-2 2-3 0,5-1-1 0,-3 0 1 15,1-1 0-15,4-2 0 0,0 0-5 16,-5 0 0-16,5 0-4 0,0 0-5 0,0 0-14 0,23-8-1 16,-14 4-6-16,2-1-4 0,2-1-7 0,6 0-2 15,-2 1 3-15,-2-2-3 0,-2 5-5 0,0-2 7 16,0-2-5-16,-3 4 1 0,1-2 3 0,-4 3-7 16,-1 1 6-16,1-2 6 0,-4 1-2 0,-3 1 2 15,10 0 2-15,-10 0 6 0,4 3 4 0,-4-3-2 16,4 3 8-16,-4-3 2 0,0 0 1 0,-4 6 3 15,4-2-2-15,0-4 3 0,-4 8 4 0,3-3-1 16,-1-1-3-16,-1 0-2 0,3-4 4 0,0 5-2 16,0-5 2-16,-4 7-2 0,4-5-1 0,0-2 2 15,9 3-3-15,-9-3-6 0,13-3-11 0,-4 3-3 16,5-2-2-16,-1-3-10 0,2-2-7 0,3 2-6 0,0 1-11 16,-9-4 0-16,5 1 6 0,-5-1 4 0,0-2 4 15,0 3-2-15,-2 0 18 0,-3 0 6 0,-1 0 17 16,-3 2 12-16,0-1 6 0,-1 1 2 0,-3 1 9 15,-1 2 10-15,-3 1 4 0,-1-1 4 0,-4 0 2 16,-2 0 2-16,2 2-9 0,-1 2-5 0,1-2-4 16,2 4-3-16,-2-3 0 0,0 4-18 0,3 0-20 15,1 0-19-15,3 1-39 0,3-1-43 0,-1 0-134 16,2 0-261-16,4-1 115 0</inkml:trace>
  <inkml:trace contextRef="#ctx0" brushRef="#br0" timeOffset="12442">13308 9943 60 0,'0'0'104'0,"0"0"-4"0,19-7-6 15,-8 5-10-15,-1 0-6 0,1-3-13 16,-3 0 4-16,1 5-12 0,2-3-17 0,-2 1 1 16,4 2-10-16,-7-2 2 0,5 1-3 0,-4 2-4 0,-2 3-4 15,3-1 11-15,0 4-16 0,0 1-8 0,-5-2 1 16,1 2 3-16,1 3-7 0,-2-2 2 0,-2 1 4 16,2-1 1-16,-6 2 4 0,3-1-3 0,-3 1 0 15,1-2 11-15,-2 0 4 0,-1 1 3 0,-4 0-5 16,4-1 9-16,-3-4 2 0,3 2 5 0,-1-2-2 15,2 0 5-15,0-3-1 0,0 0 7 0,3 2-3 16,-3-3 2-16,4-1-6 0,0 0-2 0,-9 1-2 16,9-1-5-16,0 0-9 0,0 0 0 0,0 0-8 0,0 0 2 15,8-10-2-15,-3 8-4 0,0 2-2 16,-5 0 0-16,14-3-2 0,-5 3 1 0,-1 0-6 16,3 0-3-16,1 0 0 0,-4 0 2 0,4-2 0 0,0 0-4 15,-2 2-2-15,3 0 2 0,-2-1-3 0,2 1-2 16,-3-3-1-16,2 2-3 0,-1-2 3 0,-1 0-5 15,-1-3 3-15,4 1 3 0,-4 1-1 0,0-4-1 16,1 3 3-16,-5-3-5 0,2-1 2 0,-2 5 5 16,0-1 10-16,-2-1 5 0,-1 2 5 0,2-1 2 15,-3 4 3-15,2-6 2 0,-2 6-4 0,-1 1 0 16,0 0-6-16,0 0 0 0,0 0-2 0,0 0 1 16,-14 0-2-16,14 0 0 0,-5 6 2 0,1-1-5 0,0-2 1 15,0 4 3-15,3-3-6 0,-3 1 3 16,4 0-2-16,-1 0-1 0,1 2 1 0,0-3-1 0,1 1 0 15,2 1-2-15,-2-4 1 0,4 1 0 16,3-2-5-16,0 0 4 0,3-1-8 0,2 0 2 16,-2 0-4-16,1-1 2 0,-2-3-3 0,3 3-4 0,-3-3 6 15,0 1 1-15,-1-1-1 0,-2 2 2 0,-2-1 2 16,-1 1 1-16,-2-4 0 0,-2 2 1 0,0-1 0 16,0 5-2-16,-6-5 2 0,1 1-4 0,-2 1-18 15,-4 2-25-15,3-2-27 0,0 3-50 0,1-1-71 16,-3-1-112-16,-2-1-330 0,6-1 146 0</inkml:trace>
  <inkml:trace contextRef="#ctx0" brushRef="#br0" timeOffset="40307.99">8262 9208 61 0,'-4'-4'63'0,"4"4"-4"0,0 0-3 0,0 0-5 16,0 0-4-16,0-3 1 0,0 3-6 0,-2-4 2 15,2 4 0-15,0 0-5 0,-4-3 7 0,4 3-2 16,-7-3 0-16,7 3-2 0,-2-5-7 0,-2 3-1 0,0-1 1 16,4 3-2-16,-5-4 0 0,5 4 1 0,-4-3-5 15,-1 0-3-15,1 1-2 0,0 0-6 16,4 2-1-16,-6-2-8 0,1-1 6 0,5 3 0 0,-6-2-6 15,6 2-3-15,-7-2-1 0,1 1 5 0,6 1-3 16,-14 0 0-16,7 1 0 0,0 1-8 0,-5-2 1 16,2 4 4-16,0-2-2 0,-4 1 1 0,2 2 6 15,-2-3 4-15,0 1-3 0,-3 4 0 16,2-1-29-16,-4 3 6 0,2-2-1 0,-2 0 1 0,0 1 7 16,1 1-6-16,0 1 7 0,3-3-5 0,0 5 0 15,0-4 3-15,4-1 2 0,-1 2-1 0,2-4 13 16,0 4-18-16,4-4 7 0,-1-1 1 0,1 2 1 0,0-1 8 15,2-3-6-15,0 2 2 0,0-2-6 16,0 3 7-16,0-4-1 0,4-1-1 0,-5 3 4 16,5-3-3-16,-5 3-2 0,5-3 9 0,-5 0-2 0,5 0-1 15,-4 2 1-15,4-2-2 0,0 0-3 0,-9 1 2 16,9-1-5-16,-5 2-12 0,1 0-5 0,4-2-15 16,-6 2-6-16,2 1-5 0,4-3-5 0,-4 3 8 15,2-1-32-15,2-2-61 0,-3 3-145 0,3-3 65 16</inkml:trace>
  <inkml:trace contextRef="#ctx0" brushRef="#br0" timeOffset="41017">7732 9152 35 0,'0'0'81'0,"2"-4"-8"16,-2 4-6-16,0 0-5 0,0 0 0 0,0 0-5 16,0 0 0-16,0 0-2 0,0 0 4 0,0 0-1 15,4-4-2-15,-4 4-10 0,0 0-2 0,0 0-3 16,0 0-3-16,0 0-7 0,0 0-10 0,0 0-2 15,0 0 3-15,0 0-3 0,0 0 0 0,0 0-4 16,-6 14-7-16,4-6 6 0,-3-2 2 0,4 2-6 16,-1 0-5-16,-2 0 5 0,1 2-2 0,1-1 1 15,-2 2 0-15,1-1-3 0,-1 1 2 0,3-1 0 16,-3-1-3-16,0 1 1 0,2-1-6 0,1-2 8 16,-2 0-7-16,3-2 2 0,-3 1-5 0,3 0 4 15,-1 0 1-15,0-1-1 0,1 1 4 0,0-1-6 0,0-1-1 16,-1 0 0-16,1-4-1 0,1 7-2 0,-1-4 5 15,0 1 3-15,0-4-1 0,0 5 3 16,0-5 4-16,0 5 2 0,0-5-6 0,0 0 2 0,0 3 4 16,2 0-12-16,-2-3 4 0,0 0-1 0,4 2 4 15,-4-2-4-15,4 3 5 0,1-2 0 0,-5-1-2 16,9 0 2-16,-4 3-5 0,2-3 4 0,-1 0 1 16,-6 0-3-16,14 2-8 0,-5-2 3 0,1 1-3 15,-3 0 1-15,3 0 2 0,-1 2-10 0,-2-3 6 16,1 1-8-16,-3 2 5 0,3-1-5 0,-3-2 6 15,0 2 1-15,-1 0-7 0,-4-2 7 0,8 3 4 16,-5-2-7-16,-3-1 2 0,3 3 3 0,-3-3-4 16,4 1 9-16,-4-1 4 0,0 0 4 0,7 0 0 15,-7 0 8-15,0 0 8 0,0 0-2 0,0 0 6 16,0 0-13-16,0 0 10 0,0 0 2 0,0 0-4 16,0 0 2-16,0 0 2 0,0 0 5 0,0 0 14 0,0 0 5 15,0 0 6-15,-20-4 7 0,20 4 1 0,-3-4-3 16,0 0-1-16,0 2-3 0,-2-1-6 0,4-2-7 15,-3 1 0-15,0-1-8 0,3-2-2 16,-3-1-4-16,3 2-12 0,1-2-18 0,0 0-9 0,0-1-11 16,-3-1-23-16,7 0-19 0,-4-1-13 0,0 0-23 15,0 1-27-15,1-1-57 0,-1 5-103 0,-1 0-304 16,0 0 136-16</inkml:trace>
  <inkml:trace contextRef="#ctx0" brushRef="#br0" timeOffset="43081.99">10114 9140 81 0,'0'0'79'16,"0"0"-3"-16,0 0-14 0,0 0-2 0,0 0-8 16,0 0-2-16,0 0-9 0,0 0 3 0,0 0-1 15,0 0 5-15,-7-2-7 0,7 2 1 0,0 0 4 16,0 0-3-16,0 0-6 0,0 0 2 0,-11 2-3 15,11-2-1-15,-9 0-8 0,9 0 3 0,0 0-1 16,-8-2 0-16,8 2-9 0,-10-1 3 0,5 1 1 16,5 0-3-16,-13 0-5 0,13 0-6 0,-12 0-1 0,5 1 2 15,-1-1-4-15,2 0-2 0,-2 2 6 16,-1-2-5-16,-1 2 5 0,0-1-1 0,-3 0-4 0,0 0 3 16,-1 2-6-16,0-2 5 0,-4 0-5 15,0 2 2-15,-1-1-4 0,-2 1 1 0,0-1-5 0,-1 0 3 16,-6 3 3-16,5-1 1 0,0 0 1 0,-8 2-3 15,4-1-1-15,-1 2-1 0,3 1-1 0,4-3-1 16,-5 2 1-16,8-5 0 0,0 5 2 0,5-2-9 16,0 0 13-16,3-1-8 0,1 0 0 0,1-1-4 15,2-2-2-15,0 4-4 0,3-2 2 0,-1-1-5 16,-1 0 14-16,5-2 3 0,-6 4-10 0,2-3 4 0,4-1-1 16,-4 4 1-16,4-4 2 0,-4 1-9 0,4-1 9 15,-4 3-4-15,4-3-8 0,0 0-6 0,0 0-3 16,0 0-44-16,-2 2-5 0,2-2-4 0,0 0-75 15,0 0-162-15,0 0 71 0</inkml:trace>
  <inkml:trace contextRef="#ctx0" brushRef="#br0" timeOffset="43656">9452 9142 20 0,'0'0'70'0,"0"0"-11"0,0 0-6 0,0 0-10 16,0 0 1-16,0 0-8 0,0 0 1 0,0 0-5 15,0 0-3-15,0 0 1 0,0 0-2 0,0 0 9 16,-11 7-6-16,8-3 0 0,-3 0 3 0,1-1 4 16,-2 1-1-16,0 1-3 0,1-2 0 0,-2 0 0 15,1 2-3-15,2-1-3 0,-5 1-1 0,5-3-6 16,1 3-1-16,-3 0 1 0,3 0-3 0,-1 0-1 16,4-2-6-16,-2 1 1 0,2 0 3 0,1 1-3 15,0-1 6-15,1 1-10 0,3 1-1 0,1-1 0 0,2-1-1 16,0 1-2-16,5-1 6 0,-2 0-6 0,1-2 10 15,0 3-17-15,1 0-1 0,-1 0 1 16,0-1-5-16,-1 1-3 0,-3-3 1 0,2 4 1 0,-2-2-5 16,2-2-3-16,-4 1 7 0,0 0 0 0,2 1 1 15,-6-3 2-15,3 1-3 0,-4-2-4 0,6 4 11 16,-6-4 0-16,0 4-1 0,0-4 2 0,0 0-5 16,-5 6 6-16,5-6 2 0,-5 1 3 0,5-1-1 15,-9 1 8-15,9-1-2 0,-8 0 9 0,8 0-2 16,-10-2 7-16,7-2 0 0,3 4-6 0,-7-5 5 15,3 2-2-15,0-1-3 0,3-1 2 0,0-2-3 16,-1-1 0-16,1 0-3 0,1-1-5 0,0-1 1 0,1-1 4 16,1 1-4-16,-1-2-1 0,0 0-1 0,3 3-8 15,-4-1-8-15,1-1-10 0,2 4-6 16,-3 1-19-16,1 0-21 0,2-1-30 0,-3 0-70 0,3 5-178 16,-1-2 78-16</inkml:trace>
  <inkml:trace contextRef="#ctx0" brushRef="#br0" timeOffset="136312.07">10042 10963 46 0,'0'0'92'0,"0"0"-11"0,0 0-7 16,0 0-10-16,0 0-6 0,0 0-7 0,0 0-5 15,0 0 7-15,0 0-2 0,0 0 10 16,0 0 11-16,0 0-4 0,0 0 5 0,0 0-1 0,0 0-6 16,0 0 1-16,0 0 0 0,-4-3-3 0,4 3-7 15,0 0 4-15,0 0-6 0,0 0-2 0,0 0-8 16,0 0-4-16,0 0-6 0,4-7-1 0,-4 7-6 16,2-2-2-16,-2 2-5 0,7-4-3 0,-3 3 1 15,1 1-1-15,1-3-6 0,2 3-3 0,-8 0-1 16,13 3-1-16,-4-2 1 0,0 2 1 0,-3-1-3 15,3 1-4-15,1 2 2 0,-5-2-2 0,3 2 0 16,-3 1 2-16,4-1-3 0,-4 1 1 0,-4 1-2 0,3-2-3 16,0 5 6-16,-4 0-3 0,0 2 5 0,-1-4-4 15,-2 2 0-15,3 0-1 0,0 0-2 16,-4-1 5-16,3 3-3 0,-3-3-3 0,-2 1 1 0,2 0 4 16,0-2-2-16,-1 2 3 0,1-3-3 0,-1-2 2 15,5 1-2-15,-4-2-2 0,-1 0 1 0,0-1 1 16,3 1 1-16,-2-1 9 0,1-1-7 0,3-2 1 15,-5 5-2-15,5-5 1 0,0 0 0 0,0 0 3 16,0 0-3-16,0 0-3 0,-5-9 1 0,5 9 7 16,5-8-11-16,0 4 3 0,0-2-1 0,4-2 2 15,0 1 2-15,1 1-1 0,-1 1 2 0,1-1-5 16,2 2 0-16,-4-1 0 0,-2 0-3 0,2 5 2 0,-2-2 2 16,2 0-6-16,-3 2 3 0,1-1-2 15,-2-1 2-15,-4 2 1 0,9 0-3 0,-9 0 1 16,4-1 1-16,-4 1-3 0,0 0 2 0,0 0 2 0,6 4 2 15,-6-4-3-15,3 4 1 0,-3-4-4 0,0 5 6 16,0 0 1-16,0-1-6 0,-1 2 4 0,2-1-2 16,-1 1-2-16,0 0 6 0,0 0-3 0,4 2 0 15,-3-1 3-15,3-1-2 0,2 4 4 0,1-4 3 16,-1 2-7-16,2-4 1 0,-1 5 1 0,1-4 1 16,2 1 0-16,3-5 1 0,-1 3 0 0,1-3-3 15,-1-2 1-15,2-2 1 0,-1 1 1 0,0 2 4 16,-2-5 0-16,2 1 7 0,-4-4 4 0,0 4-4 15,-1-5 4-15,-2 2 6 0,-2 0-4 0,-2-3-3 16,1 3-1-16,-3-1-2 0,-3 0 2 0,0-1 1 16,-1 0-3-16,-3 0-3 0,-1 1-6 0,-3 1 0 15,2-1 2-15,-1 3-8 0,-4 0-2 0,2 1 0 0,-2 1-5 16,4 2-3-16,-3-3-7 0,-1 7-7 0,3-6-3 16,-2 6-9-16,3-1-17 0,2 1-11 15,0-1-16-15,2 1-25 0,1 1-35 0,0 0-106 0,2-3-267 16,3-1 118-16</inkml:trace>
  <inkml:trace contextRef="#ctx0" brushRef="#br0" timeOffset="137176.09">10568 10989 88 0,'0'0'159'0,"0"0"-23"0,0 0-13 16,0 0-13-16,0 0-10 0,0 0-5 15,-1 10-22-15,1-4-2 0,0 3-5 0,1 0-6 0,2 1-2 16,-2 4-4-16,3-3-8 0,1-1 1 0,3 6-11 15,-7-4-1-15,3-1-2 0,1 1-11 0,-4-1 6 16,2-1-1-16,1 1 3 0,-3-2-2 0,3-1-10 16,-3-2 4-16,3 0 1 0,-3 0 0 0,2 1-14 15,-2-3 9-15,-1-1-1 0,3-1 2 0,-3-2 2 16,1 6 5-16,-1-6 4 0,1 3 8 0,-1-3 3 16,0 0-4-16,0 0-5 0,0 0-5 0,0 0 1 15,7-11 0-15,-7 7-5 0,0-7-7 0,0 1 2 16,1-1-2-16,-1 0-2 0,0-3 2 0,0 2-6 0,0-1 2 15,0 1-2-15,0 0-2 0,-1 1-1 16,-2-1-3-16,3 2 1 0,-1 0 2 0,1 2-1 16,-3-2 0-16,2 4-4 0,1 0-3 0,0 0 2 0,-1 1 6 15,1 0-6-15,-3 0 0 0,3 5 1 0,0-6-2 16,0 2 1-16,0 4-1 0,0-4-3 0,0 4 3 16,0-5 3-16,0 5-4 0,0-5 1 0,0 5 0 15,0 0-1-15,0 0-4 0,0 0 0 0,0 0-3 16,0 0 2-16,0 0 4 0,5 12 1 0,-1-7-7 15,-1 2 5-15,-2 0-1 0,5 2 2 0,-2 1-1 16,-1-2 6-16,-1 5-5 0,2-5 3 0,1 5-2 16,-1-4-2-16,0-1 1 0,0 1 2 0,-1-3-1 15,0 1 2-15,0-3 1 0,-2 3 0 0,3-3 1 16,-3 0 2-16,3-1 1 0,-2-1-2 0,1 1 2 16,1-2-2-16,-4-1-1 0,10 0 5 0,-10 0-2 15,12-4 0-15,-7 2 0 0,1-1-1 0,0-2 1 0,1-2 0 16,-1-1-2-16,-1-1-2 0,2-1 0 0,-4 0-7 15,1-1-1-15,1-1 0 0,-2 1 1 16,2 1-2-16,-5 2 5 0,4 0-4 0,-4 1 4 0,0 2-1 16,0-1-3-16,1 1 0 0,3 1 5 0,-4 4-6 15,1-4 3-15,-1 4-4 0,0 0 3 0,0-4 0 16,0 4 4-16,0 0-6 0,0 0 5 0,0 0 0 16,0 0-1-16,8 8 1 0,-7-5-8 0,3 0 9 15,-3 0 0-15,3-1 1 0,0 2-2 0,-3 0-1 16,2-1 0-16,3 2 0 0,-3 0-2 0,-2 4 5 15,3-6-2-15,-3 8 1 0,2-2 0 0,-2 1 2 16,-1 1-4-16,4-2 3 0,-3 1-3 0,-1 0 5 16,3 0-2-16,-2-2 1 0,-1-1-1 0,3-1 0 0,-2 2 3 15,3-3-2-15,-2 2-4 0,-2-3 5 16,3-1-4-16,-2 2-7 0,2 0-15 0,-1-2-11 16,1 0-10-16,1 1-22 0,1-3-24 0,-5-1-22 0,11-1-169 15,-4-3-305-15,-4 1 136 0</inkml:trace>
  <inkml:trace contextRef="#ctx0" brushRef="#br0" timeOffset="137857.07">10977 10947 34 0,'0'0'124'16,"0"0"-10"-16,0 0-14 0,0 0-2 0,0 0-17 0,0 0 12 16,-2 13-7-16,4-8-6 0,-2-1-9 0,0 4-1 15,0 0-5-15,2 1-2 0,-2 2 8 16,0-1-10-16,-2 4 3 0,2-1-8 0,0 3-5 16,-2-6 0-16,-1 3-3 0,3-1-7 0,-1-2-11 0,0 0 0 15,-2-1 0-15,3 1 0 0,0-3-4 0,0-1 1 16,0 0-2-16,0-1-5 0,0-1 2 0,0-1 3 15,0-3 5-15,0 5 4 0,0-5-2 0,-2 4 1 16,2-4-1-16,0 0-5 0,0 0-2 0,0 0-3 16,0 0-5-16,0-16 2 0,2 8-5 0,-2-1-14 15,0 0-1-15,0-2-1 0,-4 2-2 16,4-4-6-16,-1 1-4 0,1-1 4 0,-1 1 6 0,1-1-5 16,-2 3 2-16,-1 1 2 0,1-2-1 0,1 1-1 15,-2 2 1-15,3 2 2 0,-1-1 4 0,2 2-2 16,-2-1 0-16,2 0-4 0,1 1 6 0,-2 1-3 15,2-1-2-15,0 1 1 0,0-1 2 0,1 2 0 0,-1 0 1 16,3 1 0-16,2-1-3 0,-7 3-4 0,7-2 5 16,-3 2 3-16,-4 0-5 0,11 1-2 0,-5-1-4 15,0 1 7-15,-2 2-7 0,1-1 3 16,-1 1 1-16,0 2-1 0,-3 0-2 0,3-1 4 0,-3 3-1 16,3-2 3-16,-3 3 0 0,-1 1 0 0,0 0 1 15,0-1 0-15,0-1 0 0,-1 1 0 0,1 2-3 16,0-5 4-16,0 5 5 0,1-3-4 0,-1 1 3 15,4-2-3-15,-1 1 1 0,-2-2-2 0,4 0-2 16,-1 2 6-16,0-2-2 0,0 0-2 0,2 0 1 16,-2-1-1-16,1 2-2 0,-2-2 0 0,-1 1 5 15,2-2 1-15,0-1 1 0,-3 2 0 0,2 1 6 16,-1-1 3-16,-2 1 0 0,0 1 0 0,0-1-3 0,0 0 5 16,-2-1-2-16,0 3 1 0,0 0-4 15,-2-3-1-15,3 2 0 0,-2 1 0 0,-2-3-1 16,4 2-1-16,-3-1 4 0,0 1-7 0,-2-4-4 0,2 4-17 15,0-2-14-15,0 1-29 0,0-1-25 0,3-2-29 16,-3 1-39-16,4-3-97 0,-5 5-272 0,5-5 121 16</inkml:trace>
  <inkml:trace contextRef="#ctx0" brushRef="#br0" timeOffset="138344.07">11376 11061 29 0,'0'0'159'0,"0"0"-19"0,0 0-15 16,0 0-10-16,-5-2-25 0,5 2-1 0,0 0-8 15,0 0-5-15,0 0 2 0,0 0-3 0,17-1-3 0,-11 1-1 16,7-2-4-16,-2-2 0 0,1 3-9 0,0 0-7 16,1-2-6-16,1 0 0 0,3 1-4 15,2-3-3-15,-6 3-6 0,1-1-7 0,-1 1-10 0,-1 2-13 16,0 0-8-16,-2-1-13 0,2 1-24 0,-6 0-21 15,2 0-23-15,-1-1-13 0,-7 1-129 0,9 1-246 16,-4-1 109-16</inkml:trace>
  <inkml:trace contextRef="#ctx0" brushRef="#br0" timeOffset="138655.07">11697 10939 14 0,'0'4'129'0,"-3"-1"-5"16,2 1-3-16,-2 1-13 0,3 0 3 0,0-1 8 15,0 4-12-15,0-3-19 0,-1 2 7 0,1-1-7 16,0 1-11-16,0 1-3 0,4-2-4 0,-4 0-3 15,4 4-12-15,-3-5 3 0,4 2-5 0,4 0-7 16,0-3-6-16,0 3 2 0,0-5-8 0,2 1-3 16,1-1-9-16,3 1-13 0,2-3-9 0,-4 0-24 15,3-3-17-15,3 0-21 0,-5 0-7 0,-1-3-17 16,5 1-9-16,-9 1-33 0,0-4-86 0,-1 3-230 16,-2-3 102-16</inkml:trace>
  <inkml:trace contextRef="#ctx0" brushRef="#br0" timeOffset="138901.09">11822 10940 22 0,'0'0'122'0,"-4"3"12"16,4-3-10-16,-2 4-14 0,3 0-7 0,-2 0-15 16,1 2-5-16,0 2-5 0,1 1-6 0,2-1-6 15,-2 3-9-15,1 0 0 0,-2-1-6 0,3 2-4 16,-2 0-5-16,0-2-5 0,2 5-4 0,-2-6-6 15,0 3 2-15,1-2-7 0,-1-1 1 0,-1 1-3 16,1-4-2-16,1 1 0 0,0-1-3 0,-2 0-1 16,3-2-10-16,-1 1-7 0,2-1-3 0,1-1-25 0,0-1-13 15,-1-1-27-15,-4-1-9 0,13-1-41 16,-8-2-73-16,5-1-209 0,-1-3 92 0</inkml:trace>
  <inkml:trace contextRef="#ctx0" brushRef="#br0" timeOffset="139161.07">11968 11098 28 0,'-3'5'148'0,"-2"2"-17"0,5-2-5 0,-1 2-13 15,-2-2-9-15,3 3-13 0,0-3-9 0,4 2-5 16,-1-1-8-16,0-1-6 0,3-1-1 0,1-2-7 16,0 2-5-16,0-4-2 0,1 0-4 0,1 0-23 15,0 0 4-15,-2-5 6 0,4 2-4 0,-4-4 1 16,-2-1-5-16,1 2-2 0,-3-5-1 0,0 2-10 15,-3-3-4-15,0 3 13 0,-4-3-13 0,-1 1 5 16,0 0 3-16,-2 4 3 0,-1-3-3 0,-1 4-6 0,-2-2 0 16,0 5-3-16,1 2-1 0,-1 0 4 0,-1 1-4 15,-1 2-4-15,2 0-3 0,0 5-14 0,1 0-10 16,0-3-25-16,2 4-21 0,3-2-32 0,1 2-119 16,0-1-243-16,4 0 107 0</inkml:trace>
  <inkml:trace contextRef="#ctx0" brushRef="#br0" timeOffset="140023.07">12166 11015 80 0,'0'0'126'0,"0"0"-11"16,0 0-15-16,-14 7 1 0,14-7-15 0,0 0-5 15,0 0-10-15,0 0-7 0,0 0-3 0,0 0-3 16,0 0-8-16,0 0-4 0,-8-3-7 0,8 3 2 16,0 0-12-16,0 0-3 0,0 0-1 0,0 0 1 15,0 0 1-15,-1-4-10 0,1 4-5 0,0 0-7 16,0 0 7-16,0 0-12 0,-3 10 12 0,3-6-8 15,0-4 9-15,0 6-1 0,3 2 0 0,-3-1 11 16,1 1-7-16,-1-2-2 0,0 3 0 0,3-3-3 16,-2 1 4-16,0 3-7 0,-1-3 12 0,3 0 0 15,-2 1 0-15,2 0-1 0,0 0-2 0,0-3 4 16,-3 0-4-16,1-2 0 0,-1 1-4 0,0 0 4 0,3-1 7 16,-2 0 6-16,-1-3 6 0,3 2 6 15,-3-2-2-15,0 0-2 0,0 0-8 0,0 0 0 0,2-10-3 16,-2 5-4-16,0 0-5 0,3-2 0 0,-2-3-3 15,-1 2 1-15,0-3-5 0,0 0-3 0,-1-1-1 16,-2 0-4-16,3 1-4 0,-1 0 6 0,-2 2-7 16,2-2 5-16,1 4-2 0,0-1 1 0,0-1-1 15,0 4 4-15,0-7-2 0,3 7-1 0,-3-2-7 16,1 2 5-16,0 1 1 0,3 0-1 0,-1 0-1 16,-2-1 1-16,3 5 1 0,-4 0-3 0,6-4 0 15,-6 4-1-15,0 0-2 0,0 0 5 0,13 4-2 16,-11-2-1-16,1 1-3 0,1 1 8 0,0 1-3 0,-1 1 1 15,0 0-10-15,1-1 8 0,0 4-6 16,-2-3 7-16,2 4 2 0,0-2-2 0,-2 2 4 16,4-2-9-16,-3 2 9 0,1 0-3 0,1-3 0 0,-1 1-11 15,1-1 15-15,-1-1-2 0,1-1 4 0,0 1-4 16,-1-2-2-16,-1-2 7 0,1 1-4 16,-1-1 2-16,1 1-1 0,-4-3 5 0,0 0-6 0,9-3 3 15,-9 3-4-15,9-4 0 0,-8 2-1 0,3-3 1 16,0-1-3-16,0 1-1 0,1-2 3 0,0-4 1 15,-4 3-1-15,3-1-2 0,0-2-4 0,0 1 2 16,0 0-7-16,-3 1 6 0,3 2 3 0,-3-3 1 16,2 3-3-16,-2 2 4 0,4 0-2 0,-4 1 4 15,2 0-6-15,-2 0-2 0,-1 4 9 0,4-3-6 16,-4 3 3-16,9-1-1 0,-9 1-3 0,6 7 0 16,1-5 4-16,-2 5 2 0,0 2 0 0,0-1-3 15,2 2 0-15,-1-1 0 0,-2 2 1 0,-1-1 1 0,4 4-2 16,-5-3 0-16,4-2-2 0,-5 3 5 0,1-1-2 15,2 0 1-15,-3 0-2 0,2-1 0 16,-1-4-2-16,-2 5 2 0,3-5 1 0,-2 0-3 0,1-1 4 16,0 1 0-16,-2 0-1 0,3-3-16 0,-2 0-13 15,3 1-20-15,0-3-17 0,-4-1-26 0,11-4-37 16,-8 1-152-16,3-1-302 0,-2-2 134 0</inkml:trace>
  <inkml:trace contextRef="#ctx0" brushRef="#br0" timeOffset="140632.07">12576 10953 114 0,'0'0'130'16,"0"0"-17"-16,0 0-11 0,0 0-7 0,0 0-3 15,10 10-11-15,-6-6-7 0,-3 1-3 0,3 1-4 0,-1 5-1 16,-1-5-8-16,0 4-4 0,0-1 0 0,-2 4-2 15,4-3-5-15,-1 0-4 0,-2 3-5 16,1-5 3-16,-2 4-10 0,0-4-4 0,1 1-4 0,-1-1 7 16,0 1-7-16,0-4-2 0,2 3-1 0,-4-3 0 15,4-1-3-15,-1 0 0 0,-1-4 0 0,-1 6 3 16,1-6 1-16,0 0 1 0,4 1-3 0,-4-1-5 16,0 0-4-16,5-8 3 0,-5 1-5 0,1 0-6 15,-1-3 5-15,0-2 4 0,0-3-6 0,-1 0 0 16,-3-1-1-16,-1 0-1 0,2 4-8 0,0-3 7 15,0 2-11-15,-1 1 8 0,4-1 5 0,0 4-2 16,-1 2-3-16,1 0 4 0,0 1-2 0,1-1-3 0,-1 2-4 16,3 1 6-16,1 1-4 0,3 1 6 0,1-1-4 15,-3 2-1-15,5 0 1 0,-2 2-1 16,-1 1 1-16,0 0 5 0,3 1-4 0,-4-1-5 16,1 2 7-16,2 1-1 0,-4 1-4 0,0-2 7 0,-1 1-6 15,-2 1 2-15,2 1-2 0,-4-1-1 0,0 1 2 16,-2 1 4-16,-1-3 2 0,0 2-1 0,-1-1 0 15,-2 1 4-15,3 0-3 0,-3 0-3 0,2-5-2 16,2 1 5-16,-1 1-3 0,1 1-1 0,-2-3 5 16,4-2 0-16,0 0-3 0,5 3-4 0,-5-3 3 15,12 3 3-15,-5-3 0 0,3 0-5 0,2 0 0 16,0 2 0-16,2 3 0 0,-2-2 1 0,1 1-1 16,0 0-1-16,-4 3 3 0,1-1-5 0,-5 1 0 15,3 1 2-15,-3-2 2 0,-1 2 0 0,0 0-1 16,-2-1 3-16,-2-1 6 0,-1 3 0 0,-2-2 1 15,0-1-3-15,-1 3-4 0,-4-2 7 0,4 2 1 0,-5-4-11 16,3 1 16-16,1-2-10 0,-2 0-9 0,2 0-21 16,0-1-23-16,1 1-26 0,-2-2-30 0,3 0-39 15,-2 0-101-15,0 1-265 0,5-3 117 0</inkml:trace>
  <inkml:trace contextRef="#ctx0" brushRef="#br0" timeOffset="142180.07">10244 11376 42 0,'-5'0'89'15,"0"3"-10"-15,5-3-2 0,-12 1-6 0,8 0 0 16,-3 2-11-16,-1-2-5 0,4-1-5 0,-2 4-3 16,-2-1-10-16,-1-2 0 0,4 2-7 0,0-1 0 15,-2 2-6-15,0-1-2 0,3-1 0 0,-1 1 3 16,1 0-7-16,-2-1-1 0,3 1-2 0,-4 1 7 16,1-4-9-16,6 0 4 0,-5 4-2 0,3-3 6 15,2-1 0-15,-3 4 2 0,3-4 2 0,-4 3 1 16,4-3 5-16,-4 1 8 0,4-1-1 0,0 0 3 0,0 0 7 15,0 0-6-15,0 0 3 0,0 0-3 0,0 0-6 16,0 0 0-16,0 0-7 0,0 0 0 0,0 0-5 16,0 0-1-16,0 0-2 0,0 0-4 0,11 4-1 15,-4-4 0-15,2 0-5 0,4 0 0 0,0 0 1 16,7 0-2-16,2-3 0 0,10 3 2 0,-1-2 0 16,4 0-4-16,3 0-1 0,15-2 0 0,5 0-2 15,-5-1-5-15,3 0 4 0,1 3 3 0,4-3-5 16,-1 1 5-16,4 3-3 0,-1-2 1 0,-1 3-3 0,-2-1 3 15,-1 2-3-15,-1 2 1 0,-6-2-4 16,-11 1-5-16,-3 0-5 0,2 3 3 0,-4-5 4 16,2 3-4-16,-6 1 5 0,0-3-2 0,-2 0 2 0,1 3-2 15,0 0 2-15,-12-4 2 0,12 2-2 16,-10-1 2-16,1-2 0 0,6 1 0 0,-6 0 2 0,1 1 1 16,-3-1-3-16,2 0 0 0,-1 1 1 0,-1-1 3 15,4 0-2-15,-6 1-1 0,5 3-1 0,-4-4-2 16,-1 3 6-16,0-2-6 0,-4 1 1 0,0 0 0 15,3 1 3-15,-2 1 3 0,-2-4-5 0,0 4 2 16,-4-2-1-16,1-1 1 0,1 2-4 0,-4 0 4 16,-1-3-1-16,1 1 5 0,-2-1-2 0,0 3-2 15,-5-3 2-15,6 1 4 0,-6-1-7 0,7 0 0 16,-7 0 0-16,2 3 0 0,-2-3-5 0,0 0-6 16,0 0-18-16,0 0-18 0,0 0-13 0,0 0-19 0,0 0-21 15,0 0-142-15,-10 7-260 0,6-7 116 0</inkml:trace>
  <inkml:trace contextRef="#ctx0" brushRef="#br0" timeOffset="143922.07">13265 11131 11 0,'0'0'74'0,"0"0"-4"16,0 0-9-16,0 0-10 0,-4-1-7 0,4 1 3 16,0 0-3-16,0 0-3 0,0 0 1 0,0 0 13 15,0 0 1-15,0 0 2 0,0 0 6 0,0 0 15 16,0 0 2-16,0 0-8 0,0 0-2 0,0 0-7 16,0 0 0-16,10-8-5 0,-6 4-6 0,5 1-6 15,2-2-8-15,0-2 2 0,5 0-4 0,0 1-5 16,3-1-7-16,0 2 0 0,8-1-2 0,-7 1 0 15,2 5-4-15,-2 0-4 0,0 0 1 0,0 4-4 16,0 1-3-16,-2 0-8 0,1 3 0 0,-1 3-5 16,0-1-5-16,1 3-3 0,3 3 9 0,-7-2-11 15,2-2 1-15,-3 3-1 0,1 1-1 0,-1-3 0 0,1 1 1 16,-3-2 4-16,0 3 3 0,-2-3-2 16,0-5-1-16,-1 1 5 0,0-1 1 0,3-2 0 15,-1-5 2-15,-1 1 3 0,3-2 4 0,5-3-1 0,0-2 2 16,1-4 4-16,4-4 3 0,0-1 2 0,3-2-6 15,-3 0-1-15,1 0-1 0,-1 0 0 0,-7 5-2 16,10-3 2-16,-9 6-4 0,-1-2 2 0,1 4-3 16,1-1 2-16,-5 3-1 0,1 3-4 0,-2-1-6 15,2 1 0-15,-3 2-9 0,0 2-4 0,3 0-9 16,-5 1-4-16,0 2-7 0,0-1-11 0,1 1-2 16,-4-2-12-16,2 3-11 0,1 0-23 0,-2-1-81 15,-1-2-195-15,3 1 86 0</inkml:trace>
  <inkml:trace contextRef="#ctx0" brushRef="#br0" timeOffset="146465.09">14682 10878 39 0,'0'0'91'0,"0"0"-8"0,0 0-9 0,0 0-9 0,0 0 0 15,0 0-10-15,0 0-5 0,0 0-6 0,0 0-3 16,0 0-1-16,0 0-1 0,0 0-4 0,0 0-4 16,0 0 1-16,0 0-6 0,4 12 3 0,-2-10-7 15,-2 2 4-15,0-4-6 0,1 5 6 0,2 2 0 16,-3-1 6-16,0-1 1 0,1 2-5 0,1 1 0 15,0 4 4-15,2-3-4 0,-4 3-6 0,1-1 4 16,2 5-4-16,-3 1 6 0,1 1 0 0,1 0-2 16,1-1-2-16,-3 0-6 0,0 0-1 0,0-1 3 0,1 0-3 15,2-3-6-15,-2-3 2 0,-1 2 2 16,2-2 1-16,0 0 1 0,-2 1-1 0,1-6 1 16,3 3 2-16,-4-3-3 0,3-2-3 0,-3 2 0 0,1-2 1 15,-1-3-6-15,0 5 4 0,0-5-1 0,1 3 0 16,-1-3-8-16,0 0-26 0,0 0-27 0,0 0-35 15,0 0-26-15,0 0-113 0,0 0-243 0,7-14 107 16</inkml:trace>
  <inkml:trace contextRef="#ctx0" brushRef="#br0" timeOffset="147225.07">14811 10879 132 0,'0'0'138'0,"0"0"-17"0,0 0-12 0,0 0-6 16,0 0-5-16,0 0-17 0,0 0-7 0,0 0-7 16,0 0-7-16,0 0-7 0,0 0-4 0,0 0-10 15,0 0-3-15,0 0-5 0,0 0-2 0,0 0-5 16,0 0 1-16,0 0-2 0,0 0-7 0,0 0 6 0,0 0-6 16,0 0 0-16,0 0-7 0,0 0 5 15,0 0 0-15,0 0 3 0,0 0-3 0,0 0-1 16,0 0 6-16,0 0-4 0,0 0-2 0,0 0-1 0,0 0-2 15,0 0-5-15,21 0 4 0,-10-2-2 0,-1-1 0 16,1 0-1-16,2-1 1 0,5 0-1 0,1 1-3 16,0 1-1-16,2-1 1 0,-4-1 2 0,-1 2 2 15,1-1-7-15,-3 1 0 0,-3 1 1 0,2 0-12 16,-3-2 8-16,-1 3 5 0,-2 0 0 0,2-3-1 16,-4 3 4-16,-5 0-4 0,9 0 1 0,-9 0-7 15,7-1 4-15,-7 1 1 0,0 0-5 0,9 0-10 16,-9 0-6-16,0 0-4 0,4 1-7 0,-4-1-13 15,0 0-10-15,3 3-14 0,-3-3-17 0,-2 5-34 16,2-5-64-16,0 0-198 0,-4 7 87 0</inkml:trace>
  <inkml:trace contextRef="#ctx0" brushRef="#br0" timeOffset="147513.07">14959 10899 69 0,'0'0'100'0,"0"0"-5"16,0 0-5-16,0 0-11 0,0 0-11 0,1 10-2 15,3-5 3-15,-4-1-2 0,4 1-5 0,-1 2-11 16,-1 1-14-16,2 1 13 0,2 1 1 0,-2 2 3 16,-1 0-4-16,-1 0 1 0,1 1-10 0,1 2-6 15,-3 1 2-15,-1-1-1 0,5 0 1 0,-4 2-4 16,1-5-6-16,-1-1-2 0,3 1 0 0,-4-3-3 0,2 2 6 15,1-2-11-15,-3 1 2 0,1-3-7 16,0 2 5-16,-1-3-1 0,2 0-4 0,-2 0-14 16,1-1-7-16,-1-2-23 0,3 1-1 0,-1 0-15 0,1-2-28 15,1-1-17-15,-4-1-117 0,0 0-226 0,8-7 100 16</inkml:trace>
  <inkml:trace contextRef="#ctx0" brushRef="#br0" timeOffset="147975.09">15129 10940 49 0,'14'-6'97'0,"-10"5"-19"0,-4 1 8 0,9-3 1 16,-4 1-7-16,0 0-9 0,0-1 2 0,-1 1-9 16,4-1 2-16,-2 2-8 0,4-4-11 0,-1 2-7 15,0 0-3-15,4-2-5 0,-7 3-3 0,2 0-4 16,1-2 7-16,0 1-10 0,0-2 2 0,-3 3 0 16,3-1-6-16,-4 2-10 0,0 1-4 0,-1-2-5 15,1 0-5-15,-5 2-3 0,8-4 4 0,-8 4-25 0,5-3-1 16,-5 3 0-16,0 0 2 0,0 0-3 0,0 0-5 15,0 0-7-15,0 0-9 0,5 9-15 16,-5-9-62-16,0 2-139 0,0-2 62 0</inkml:trace>
  <inkml:trace contextRef="#ctx0" brushRef="#br0" timeOffset="148892.07">15304 10861 50 0,'-4'-1'88'0,"4"1"-14"0,0 0-5 0,0 0-5 16,0 0-3-16,-2-5-5 0,2 5-5 0,0 0-18 16,0 0 8-16,0 0-6 0,0 0 0 0,0 0-10 0,0 0-1 15,0 0 2-15,0 0-1 0,0 0 4 16,0 0-6-16,0 0 4 0,0 0-3 0,0 0 2 16,0 0-10-16,0 0-4 0,0 0 3 0,0 0-16 0,0 0-1 15,0 0 1-15,0 0-7 0,0 0-4 0,0 0-3 16,0 0 8-16,-9 5-1 0,9-5-3 0,-9 2 3 15,5-1 6-15,4-1-2 0,-6 1-1 0,6-1 4 16,-7 3 6-16,7-3 2 0,-6 4 4 0,1-3-2 16,5-1 7-16,0 0-2 0,-11-1 5 0,11 1-9 15,-6-3 4-15,6 3-2 0,0 0 1 0,-9 3-1 16,9-3-3-16,-4 3-2 0,4-3 4 0,0 0-8 16,0 0 1-16,-2 4 8 0,2-4 3 0,-1 2-1 15,-1 1 6-15,2-3-2 0,0 6 8 0,0-6 5 16,0 5 3-16,-1-2-1 0,2 0 3 0,-1-3-6 15,2 8 1-15,-4-4 1 0,4 1-7 0,-2 0 10 16,2 1-4-16,-2 4 3 0,4-1-2 0,-3 1-3 0,4 2-2 16,-2 1-4-16,1-1-2 0,-2 1 3 0,5 3-12 15,-2-4 6-15,2 3-6 0,-2-4 4 16,-1 0-7-16,3-2 6 0,-2 0-4 0,0 1-3 0,-1-3 0 16,0 1 5-16,-1-1-7 0,1-3 6 0,-2 1 0 15,0-1 1-15,-1 0 2 0,1-1 3 0,0 0 1 16,2-2 1-16,-4-1 7 0,0 5-7 0,0-5 0 15,0 0-4-15,0 0-1 0,4 2-1 0,-4-2 3 16,0 0-6-16,0 0 4 0,0 0-2 0,0 0 0 16,0 0-2-16,0 0-3 0,0 0 0 0,0 0 4 15,0 0-10-15,-6-13 5 0,3 9-3 0,2 0-1 16,-2-3 2-16,1 0-1 0,0-1-3 0,-4-4-3 0,2 2-4 16,1-2-1-16,1-3-5 0,-3-2-5 15,2 2 0-15,1 1 3 0,0 0 0 0,0 2 2 16,1 0-2-16,-1 0 0 0,2 2 3 0,2-2 3 0,-2 5-1 15,1 0-2-15,0 0-1 0,0 2 2 0,2-1 1 16,0 0 0-16,-1 0 4 0,3 3-2 0,-1-2 0 16,1-1 4-16,2 4-3 0,-4-1 1 0,5 2 3 15,-3 1-4-15,-5 0 0 0,9 0 1 0,-9 0-1 16,10 1-1-16,-6-1-3 0,-4 0 1 0,9 2 1 16,-6 1-3-16,-1 2 2 0,-2-2 0 0,1 1-7 15,-1-1 14-15,0 2 1 0,0-5-3 0,-3 9 3 16,1-4-3-16,-3 0-1 0,0 1 2 0,1-1-10 0,1 0 11 15,-1 1-3-15,1-2 0 0,0 1 1 16,3 0-3-16,0-1 5 0,0 0-8 0,2 2 9 16,2-2-2-16,0 2 1 0,1-1-1 0,3 0 1 0,1 2-1 15,3-2 2-15,-1 1 0 0,2 1-3 0,0 2 0 16,0-4-3-16,-3 5 3 0,1-3 1 0,-2 2-1 16,0-1 1-16,2-2-1 0,-6 2 0 0,-1-1 6 15,-1 1 1-15,0-1-2 0,-2 0-5 0,1 0 13 16,-2-1 2-16,-2 1 8 0,1-1 6 0,-3 0-6 15,2 0 6-15,-4-1-8 0,3 0-2 0,-2 1 3 16,1-1-4-16,0-1 5 0,0 1-7 0,0-3-3 16,-1 1-17-16,2 3-14 0,-3-2-27 0,1 0-11 15,4-1-22-15,-2-1-24 0,2 4-36 0,-3-4-91 16,4-2-252-16,0 4 112 0</inkml:trace>
  <inkml:trace contextRef="#ctx0" brushRef="#br0" timeOffset="149088.07">15704 11180 98 0,'0'0'170'0,"0"0"-16"16,0 0-22-16,0 0-31 0,0 0-59 0,0 0-64 15,0 0-91-15,0 0-122 0,0 0 54 0</inkml:trace>
  <inkml:trace contextRef="#ctx0" brushRef="#br0" timeOffset="152172.09">12241 11435 2 0,'0'0'88'0,"0"0"-1"0,0 0-3 0,0 0 3 16,0 0-4-16,0 0 1 0,0 0-13 0,0 0 0 15,0 0-4-15,0 0-9 0,0 0-7 16,-6-6-10-16,6 6 5 0,0 0-12 0,0 0-3 0,0 0 1 16,13-3-1-16,-13 3-7 0,11-4-3 0,-1 4-9 15,4 0 6-15,-5-3-5 0,10 2 0 0,-6-3 1 16,6 2-5-16,-2 0-2 0,2 2-7 0,-1-2 8 16,0-1-4-16,0 1 1 0,-7 1 6 0,1-1-4 15,-1 0 0-15,0 1-4 0,-4 0 5 0,1 1-2 16,-1-3 0-16,-3 3 2 0,1-1-2 0,-5 1 0 15,8-2 0-15,-8 2 8 0,9-1-12 0,-9 1-2 0,5-3 3 16,-5 3-6-16,8 0 12 0,-8 0-15 0,0 0-1 16,5-1 4-16,-5 1 4 0,0 0 0 0,0 0 9 15,0 0-14-15,0 0-1 0,0 0 1 0,0 0-1 16,0 0 1-16,0 0-13 0,0 0-13 0,0 0-13 16,0 0-21-16,5 4-18 0,-5-4-91 0,0 0-186 15,0 0 83-15</inkml:trace>
  <inkml:trace contextRef="#ctx0" brushRef="#br0" timeOffset="153141.07">12861 10710 50 0,'0'0'110'15,"0"0"-12"-15,0 0-19 0,0 0 1 0,0 0-7 16,-8 2-6-16,8-2-11 0,0 0-7 0,-2 3 1 0,2-3-11 15,0 0 12-15,0 0-1 0,0 0-1 0,-3 3-2 16,3-3 0-16,0 0-2 0,0 0-7 0,0 0-1 16,0 0-6-16,0 0-6 0,0 0-1 0,0 0 6 15,0 0-3-15,0 0-1 0,0 0-11 0,0 0 1 16,0 0-2-16,0 0-7 0,0 0 0 0,0 0 2 16,9-11-1-16,-5 5-14 0,4 5 15 0,-1-4-5 15,2-1-3-15,1 0-5 0,1 1 3 0,1-1 6 0,-3 2 0 16,2-4-5-16,1 3-2 0,1 0 3 0,-4-2-7 15,5 2 4-15,-4-2-5 0,3 2 4 16,-4 0 2-16,4 1 1 0,-2-2-6 0,0 2 6 0,-1-1-5 16,2 3 4-16,0-1-3 0,1 0-3 0,-3 3 8 15,2 0-3-15,0-2 1 0,1 2 2 0,-4 0 4 16,2 0-8-16,1 2-1 0,-2 0 0 0,0-1 2 16,1-1 1-16,-5 4-4 0,4-1-4 0,-1 0-5 15,-1 2 12-15,-3-3-4 0,3 2 6 0,-3-1-9 16,0 0 4-16,-1-1 7 0,0-2-10 0,-4 0 8 15,6 3-1-15,-2-2 2 0,-4-1 9 0,4 3 3 0,-4-3 2 16,0 0-5-16,0 0-8 0,3 1 7 0,-3-1 3 16,0 0-11-16,0 0-7 0,2 4-24 0,-2-4-5 15,0 0-17-15,4 2-24 0,-4-2-113 0,0 0-204 16,0 0 90-16</inkml:trace>
  <inkml:trace contextRef="#ctx0" brushRef="#br0" timeOffset="153686.07">13464 10480 16 0,'-5'4'56'15,"5"1"-3"-15,-4 0 0 0,0 2-1 0,4-1-9 16,-5 3 9-16,1 1-8 0,4 3-7 0,-1-3-1 0,-3 1 1 15,4 0-10-15,-1-2 3 0,1 3 0 16,0-3-1-16,-3 1-10 0,3 0 4 0,-2-5-4 16,4 3-4-16,-2-2 5 0,0 1-5 0,3-3-1 0,-2 2 4 15,4-3-1-15,-1-1-1 0,4 0 0 0,-3-1-7 16,4-2-6-16,-2-1 4 0,5 0 2 0,-1-1 2 16,-2-1-7-16,2-1 3 0,0 1 5 0,-1-1-6 15,-1 1-2-15,1 0 4 0,-2 1 2 0,-1-1-3 16,-2 3 1-16,2-1 5 0,-3 0-2 0,1 2-1 15,-5 0-2-15,8 4 9 0,-5-1-6 0,0 4 9 16,0-1-3-16,-3 0-3 0,1 4-3 0,3-1 3 16,-3 1-6-16,3 2 1 0,-3 1-3 0,3-2-5 15,-1-3 12-15,-2 3-2 0,0-3-2 0,2-2 2 16,1-2-3-16,-3 3-2 0,0-2 1 0,2 0 2 16,-2-5-3-16,-1 0-8 0,0 0-18 0,0 0-22 0,13-5-15 15,-9 0-16-15,0 0-85 0,-2 0-172 0,1-7 77 16</inkml:trace>
  <inkml:trace contextRef="#ctx0" brushRef="#br0" timeOffset="154438.07">13541 10597 95 0,'-2'-3'175'16,"2"3"-15"-16,0-7-18 0,4 2-11 0,1 2-18 15,4-2-9-15,0 1-13 0,2-2-4 0,1 2-16 16,-3 0-16-16,4-2-13 0,1 1-9 0,-4 2-19 0,4-3-14 16,-2 4-18-16,-2-1-13 0,4 1-14 0,-5 0-3 15,-3 2-5-15,2-1-4 0,-3-1-2 16,-5 2 0-16,8 3-4 0,-4-1 6 0,-4-2-5 0,2 5-3 16,0 0 5-16,-2-5 1 0,0 4 14 0,0-1 0 15,0-3 6-15,-2 5 10 0,2-5 9 0,-1 5 15 16,1-5 15-16,0 0 12 0,-3 2 13 0,3-2 5 15,0 0-1-15,0 0 3 0,0 0 6 0,0 0 0 16,0 0 4-16,0 0 1 0,0 0 10 0,0-13-8 16,0 13-8-16,0 0 1 0,0 0-8 0,0 0-1 15,0 0-9-15,0 0 1 0,0 0-5 0,0 0-7 16,0 0-1-16,14 12-3 0,-10-7 4 0,-1 1-5 16,1 4-4-16,0-6 1 0,-2 6-4 0,2-2 5 15,0 2 2-15,-3-2-6 0,-1 0 0 0,1-1 3 16,2-1 0-16,-3 0-2 0,0 0-6 0,0-2 2 0,0 1 2 15,0 0 4-15,0-1 4 0,1-1 6 0,-1-3 1 16,-1 4 0-16,1-4 0 0,0 0-3 0,0 0 0 16,0 0-5-16,0 0-3 0,5-12-1 0,-4 8 1 15,2-3-7-15,-2 1 0 0,2-3-11 0,-3-1 0 16,2-1 3-16,-2 1-2 0,3 0-1 0,-3-2 1 16,0 4 0-16,0-4 4 0,0 3-2 0,-2-1 4 15,2 0 7-15,0 3 2 0,-1 0 7 0,1 1-1 16,0 0-2-16,0 1 7 0,-1 0-4 0,1-1-4 15,0 2-3-15,-3 2 6 0,3 2 0 0,0-5-11 16,0 5 0-16,0 0-1 0,2-5 0 0,-2 5-2 16,3-2 1-16,-3 2-2 0,0 0-7 0,0 0-1 0,12 2 1 15,-12-2-10-15,8 6 1 0,-3-2 0 0,-3 1 0 16,3-1-6-16,-2 0 3 0,2 2 2 0,-5-1 2 16,1 2 5-16,3 1-8 0,-4-2 7 0,0 1-1 15,0-1 4-15,-4-1-5 0,4 2 6 0,0-2 1 16,-1 2 1-16,1-2 1 0,-2 0-4 0,0 0-1 15,2 2 6-15,0-2 4 0,2 0-8 0,0 2 3 16,-2-2 1-16,1-2-2 0,3 2 3 0,-4-1-4 16,4 0 6-16,-4 0-3 0,1 0 5 0,-1-2-1 15,0 2 2-15,0-4-1 0,0 9 6 0,0-7-7 16,0 3-2-16,0-5 2 0,0 2 1 0,0-2 2 16,-1 7 0-16,1-7-6 0,-3 5-7 0,6-2-24 0,-3-3-18 15,-3 6-21-15,3-6-28 0,4 3-90 0,-4-3-207 16,4 3 92-16</inkml:trace>
  <inkml:trace contextRef="#ctx0" brushRef="#br0" timeOffset="155130.07">14168 10536 56 0,'0'0'73'16,"-9"0"-9"-16,9 0-8 0,0 0-6 0,0 0-7 15,0 0-1-15,0 0 3 0,0 0-6 0,-6 0 2 16,6 0 3-16,0 0 8 0,0 0 7 0,0 0 0 16,0 0-3-16,0 0 2 0,0 0-6 0,0 0 2 15,-1-5 4-15,1 5-18 0,0 0-6 0,6-5-1 16,0 3-3-16,1 0-9 0,3-1 5 0,1 3-9 15,1-1-2-15,8-2 6 0,-2 2-5 0,5 2 0 16,4-1-2-16,-8 1-1 0,12 2-7 0,-8-3 3 16,-1 3-9-16,1-3 3 0,5 5 5 0,-8 0 0 0,1-1-8 15,0 2 6-15,-4 0-9 0,2 3 4 0,-2-3-5 16,1 2-1-16,-4 0-3 0,2 0-4 0,-2 2-5 16,-2-3-6-16,-2-1 1 0,1 2-5 0,-2-3 1 15,2 1-5-15,0-1 5 0,-6-1 4 0,3-2-1 16,-3 1 11-16,-1 1-3 0,1-1 0 0,0-2 4 15,-5-1-1-15,5 1 3 0,-5-1 0 0,0 0 2 16,0 0-6-16,0 0-5 0,0 0 5 0,0 0-11 16,0 0-8-16,0 0-12 0,0 0-9 0,-8-12-6 15,6 10-66-15,-2-2-133 0,3-2 60 0</inkml:trace>
  <inkml:trace contextRef="#ctx0" brushRef="#br0" timeOffset="155308.09">14813 10594 18 0,'3'6'49'0,"-2"3"3"0,1-4 10 0,0 5-13 15,-1 1-1-15,1-2 3 0,-1 2-4 0,-1-5-2 16,0 2-2-16,-1 1-1 0,-1-1-1 0,1-1-6 16,0 0-3-16,0 0-5 0,-1-1-7 0,0-1-26 15,-1 2-41-15,-2-3-55 0,1 0-110 0,0 2 49 16</inkml:trace>
  <inkml:trace contextRef="#ctx0" brushRef="#br0" timeOffset="167144.07">14931 11464 11 0,'0'0'115'0,"0"0"-4"0,0 0-13 16,0 0-8-16,0 0-5 0,0 0-18 0,0 0-2 16,-3-4-11-16,3 4-8 0,0 0 0 0,0 0-4 15,0 0-2-15,0 0-4 0,0 0-9 0,0 0 5 16,0 0-1-16,0 0-7 0,0 0-3 0,0 0 3 16,0 0-6-16,0 0 1 0,0 0-2 0,0 0-5 15,0 0 3-15,-5 5-4 0,5-5 1 0,0 0 7 0,0 0-10 16,-6 3 4-16,6-3 1 0,0 0-3 0,-6 0 4 15,6 0-7-15,0 0-3 0,0 0 3 16,0 0-3-16,0 0 5 0,-2 4-3 0,2-4 1 0,0 0 5 16,0 0-1-16,0 0 4 0,0 0 4 0,0 0-3 15,0 0-2-15,0 0-3 0,0 0 1 0,0 0 2 16,0 0-4-16,18-7-5 0,-5 4 1 0,1 1 6 16,4-1-7-16,1 2 4 0,-1-1-4 0,4-1 0 15,-1 3-5-15,11-3 0 0,-5 1 10 0,5-1-4 16,-4 2-5-16,-7-2 6 0,-1 3-4 0,-2 0-2 15,-1 0-1-15,-3 0-3 0,-4 3-3 0,-1-5-5 16,-3 2 2-16,-1 2-5 0,-5-2-2 0,9 0 1 0,-9 0-3 16,0 0 1-16,0 0-21 0,0 0 3 0,0 0-16 15,-23 4-5-15,17-2-13 0,-2-2-29 0,2 0-86 16,-2 3-197-16,3-1 87 0</inkml:trace>
  <inkml:trace contextRef="#ctx0" brushRef="#br0" timeOffset="168688.08">14983 11628 56 0,'0'-4'109'0,"0"4"-10"0,0 0-2 0,0 0-10 0,-3-3-3 16,3 3-9-16,0 0-7 0,-3-3-1 0,3 3-3 15,0 0-12-15,-4-3-4 0,4 3 0 0,0 0-9 16,0 0-8-16,-1-4 1 0,1 4-7 0,0 0 0 16,0 0-3-16,0 0-2 0,0 0-4 0,-4-3 1 15,4 3 4-15,0 0-10 0,0 0 1 0,0 0-6 16,0 0-1-16,0 0 2 0,0 0 0 0,0 0-4 15,0 0-1-15,0 0 3 0,0 0-1 0,0 0 1 16,0 0 0-16,0 0-5 0,0 0 2 0,0 0 5 0,0 0-1 16,0 0-3-16,0 0 0 0,0 0-3 0,0 0 6 15,19 3-7-15,-10-5 4 0,3 2-1 16,3 2 0-16,4-4-5 0,3 4 2 0,-2 0-2 0,7-2-7 16,5-5-1-16,-13 5-13 0,3-1-10 0,1 1-18 15,-4-1-14-15,-1-1-15 0,-7 2-90 0,-2-3-185 16,2 0 83-16</inkml:trace>
  <inkml:trace contextRef="#ctx0" brushRef="#br0" timeOffset="-211728.65">9053 11609 25 0,'0'0'56'0,"10"-1"-2"0,-10 1-5 0,0 0-4 15,0 0-2-15,0 0 2 0,0 0-4 0,0 0 0 16,4-3-7-16,-4 3 8 0,0 0-5 0,1-4 0 15,-1 4-8-15,4-3 13 0,-4 3-9 0,1-2 1 16,-1 2-1-16,3-4 3 0,-3 4-1 0,1-3-1 16,-1 3-9-16,4-4-5 0,-4 0 1 0,0 4-7 0,5-4 1 15,-1 0-3-15,0 3 9 0,-4 1-6 16,6-3 0-16,1 3 1 0,-7 0-4 0,9-4-7 16,-2 3 0-16,0 0 2 0,3-2 0 0,0 3 3 0,3 0-4 15,0-2 2-15,-1 2 0 0,1-3 1 0,2 1-3 16,2 0 0-16,2-3-2 0,-2 1 1 0,2-2-4 15,-1 5 3-15,-5-1-6 0,0-2-8 0,1 1-10 16,-3-2 0-16,2 2-8 0,-4 2-6 0,-3 1-1 16,2-3-12-16,-1 3 0 0,-7 0 1 0,9 0-5 15,-9 0 1-15,7 3 4 0,-5-3-5 0,-2 0-52 16,-1 5-111-16,1-5 49 0</inkml:trace>
  <inkml:trace contextRef="#ctx0" brushRef="#br0" timeOffset="-211520.65">9244 11675 104 0,'8'-2'106'0,"0"1"-6"0,2 1-12 16,4 0-8-16,-2-1-6 0,4 0-6 0,-3 2-17 15,1-1-17-15,-1 0-26 0,2 1-30 0,-2 0-30 16,-3 2-55-16,2 0-115 0,-6-2 51 0</inkml:trace>
  <inkml:trace contextRef="#ctx0" brushRef="#br0" timeOffset="-139635.02">9731 12460 52 0,'4'-2'96'16,"-4"2"2"-16,4-3 4 0,-4 3 17 0,4-1 10 16,-4 1 0-16,0-5 3 0,0 5-10 0,0 0-6 15,0 0-9-15,0 0-14 0,0-6-12 0,0 6-4 16,0 0-10-16,0 0-8 0,0 0-5 0,0 0-8 15,0 0-6-15,0 0-6 0,-5 12 0 0,2-9-1 16,3 3-7-16,0 2-4 0,0-1-2 0,0 3-2 16,-1 2 1-16,-2-2-1 0,2 1-7 0,-4 2 0 15,5-1 1-15,-4 3-2 0,0 1-1 0,2-1-6 16,-5 1 7-16,4-3 1 0,-4 2-3 0,2-1-1 16,0 3-4-16,1-1 3 0,-1-3-3 0,1 1-2 0,0-4 6 15,-1 2-10-15,3-1 2 0,-1 0 4 16,1-3-2-16,2 1-8 0,-3-2-6 0,2-2-6 15,0 3-7-15,1-4-10 0,0 1-9 0,0-1-16 0,0-4-19 16,0 5-29-16,0-5-33 0,0 0-112 0,0 0-273 16,0 0 122-16</inkml:trace>
  <inkml:trace contextRef="#ctx0" brushRef="#br0" timeOffset="-139095.02">9918 12574 76 0,'-8'2'124'0,"5"0"-10"16,3-2-14-16,-7 2 3 0,3-1-21 0,4-1-6 0,-9 1-5 16,5 0-21-16,-2 2 1 0,2-1 2 0,-1-1-9 15,0 1 0-15,0 0-6 0,-2 1-4 0,1 1 1 16,-3 1-2-16,2-2 0 0,-4 4-1 0,4-1 3 16,-2-2-1-16,0 2-5 0,-1 2 3 0,2-3-3 15,-1 2-2-15,-4 1-7 0,7-2 4 0,-1-3-6 16,1 4 0-16,-3-2-4 0,4-2-1 0,1 2-10 15,0-1 8-15,-1-1-4 0,3-1 6 0,-1 1-5 16,-2 1 2-16,1-1 7 0,2-1 10 0,2-2-4 16,-3 3 7-16,3-3 3 0,-6 3-2 0,6-3 1 15,-7 2-5-15,5 0 7 0,2-2-14 0,-8 3 0 16,4 1-1-16,0-2-6 0,2 0 1 0,2-2-6 16,-3 4-2-16,1-1 1 0,0 1 3 0,1-1-5 0,1 2 1 15,-1 0-1-15,2 0 1 0,0-1-1 16,1 3 1-16,0-2-3 0,2 0-1 0,1 2 6 15,-1-2-2-15,6 0 0 0,-1 2 1 0,0-3 0 0,3 1 0 16,-1 0-2-16,3 0-12 0,3-1 1 0,2 1-12 16,-6-3-11-16,6 2-12 0,-6-2-14 0,6 0-4 15,-6 0-16-15,2-1-11 0,-3 1-9 0,0-2-8 16,-2 1-27-16,-2-1-86 0,-3 0-232 0,4 0 104 16</inkml:trace>
  <inkml:trace contextRef="#ctx0" brushRef="#br0" timeOffset="-138428.03">10089 12704 43 0,'-1'5'126'0,"0"0"0"0,1-2-16 16,-2 1-7-16,0 1-6 0,1 0-3 0,-1 0-5 15,0 0-7-15,0 2-11 0,0-1-7 0,1-2-7 16,-2 0-4-16,2 1-7 0,-1 0-1 0,2-2-6 16,0-3-1-16,-2 7-8 0,2-5 8 0,0-2-20 15,-1 5 7-15,1-5 1 0,0 0 4 0,-4 3 1 16,4-3 2-16,0 0 4 0,0 0-7 0,0 0-5 15,0 0 1-15,0 0 3 0,-8-8-7 0,6 4-2 16,0 0 2-16,0 0-2 0,0-3-6 0,1 0 1 16,0 0-2-16,0-3-1 0,-1 0-2 0,1-1-2 15,0 0 2-15,-1 0-2 0,4 2-2 0,-2 0 0 16,1 1-4-16,-1-1 0 0,1 2 4 0,2 2-2 16,-1-3-4-16,0 4 1 0,0-1-1 0,2 0-3 0,0 1 3 15,1 1 1-15,0 1 0 0,0-1 2 16,-1 1-8-16,3 2 5 0,-7 0-4 0,7-2 4 15,1 5-5-15,-3-2 4 0,0 2-1 0,0-1-12 0,-1 1 6 16,0-1 1-16,-1 2 0 0,0 2-9 0,-2-1 10 16,2 0-2-16,-2 2 3 0,-2-1-3 0,1 0 4 15,0 0-3-15,-4 2 2 0,4-4-3 0,-3 0 4 16,0 1-1-16,3-1 1 0,-3-1 4 0,3-3-1 16,-1 5-15-16,1-5 2 0,0 6-4 0,0-6 5 15,0 0-10-15,4 3 1 0,3-3 5 0,-7 0-2 16,16-2-1-16,-6 1 9 0,4-1 0 0,-1 2-4 15,1 0 2-15,0 0 0 0,0 2-5 0,-2 1 9 16,0-3-2-16,0 5 2 0,-3-2 4 16,0 4 2-16,-3-2 2 0,-2 2 2 0,0 0 4 0,-3-1 7 15,-1 0 3-15,-1 6 4 0,0-5 0 0,-3 3-6 16,-1-1 8-16,-2 2-3 0,1-2-2 0,-2-1 5 16,0 0-6-16,1 1-2 0,1-2 2 0,-1 2-13 0,1-3-16 15,0 0-19-15,-2 1-26 0,4-3-25 16,-1 0-160-16,-3-1-265 0,4 1 117 0</inkml:trace>
  <inkml:trace contextRef="#ctx0" brushRef="#br0" timeOffset="-136868.02">10683 12715 5 0,'0'0'121'0,"0"0"-11"0,0 0-7 16,0 0-3-16,4 2 1 0,-4-2-26 0,0 0 10 15,0 0-3-15,0 0-9 0,0 0-10 0,0 0-1 16,0 0-3-16,0 0-14 0,0 0 4 0,0 0-5 16,0 0-5-16,0 0-2 0,0 0-7 0,0 0-1 15,0 0-3-15,0 0-3 0,0 0-2 0,0 0-7 16,0 0 2-16,0 0-6 0,0 0 2 0,0 0 0 16,0 0-3-16,0 0-2 0,0 0 7 0,0 0-12 0,0 0 3 15,0 0-6-15,0 0 11 0,0 0-4 16,0 0 2-16,0 0-2 0,0 0-1 0,0 0 6 15,0 0-4-15,0 0 4 0,0 0 0 0,0 0 0 0,0 0-5 16,-4-10-2-16,7 7 3 0,1-1-10 0,-2 1 10 16,4-1 0-16,0-1-20 0,0 1 13 0,1 0 5 15,2 0-3-15,-1-1 3 0,1 0-1 0,3 2 0 16,1 1-8-16,-3 0 5 0,0 1-2 0,3 1 1 16,-3 1 0-16,4-1 0 0,4 2 0 0,4-2 0 15,-3 7 3-15,-2-4-6 0,3 1 1 0,-2 1-13 16,4-1 4-16,-4 1 6 0,0 0-3 0,2-1 0 15,-10 1 0-15,4 1-3 0,-5-1 5 0,0 0-5 16,1 0 5-16,-2 0 0 0,1-1 1 0,-1 1 1 16,-1 1 3-16,2-1-5 0,-4-1 2 0,1-2 3 15,0 1-2-15,-2-1 2 0,1 1 1 0,1 0 2 16,1-3 7-16,1 0 0 0,0-1-3 0,4-4 0 16,0 3 3-16,0-2 1 0,4-4 5 0,1-1-3 0,-2-2 4 15,1 0-1-15,-1 0-3 0,-2-1 0 16,3 0-6-16,-3 0 8 0,-1 0-4 0,-3 3 0 15,-2 1-7-15,0 2 11 0,-2-1-6 0,-1 3-5 0,1 2-5 16,-1-2-8-16,0 3-4 0,-4 1-5 0,0 0-10 16,9 5-17-16,-7-3-14 0,2 2-30 0,-1 3-145 15,0-1-254-15,0 1 112 0</inkml:trace>
  <inkml:trace contextRef="#ctx0" brushRef="#br0" timeOffset="-135840.03">11855 12684 23 0,'0'10'114'0,"-4"-1"-14"0,3 2-5 16,1-1-5-16,-4 0-11 0,3 2-9 0,-2-3-2 15,2 2-4-15,-3-2-11 0,2 0-7 0,0-1 4 0,0-3-9 16,-2 2-2-16,3-2-1 0,-2-1-3 0,1 1-7 15,1-2 7-15,-2-1 3 0,3-2-7 0,-3 4-2 16,3-4-1-16,0 0 0 0,0 0-6 0,0 0 2 16,-7-12-3-16,5 7-4 0,1-1-6 0,-2-6-3 15,2 2-9-15,0-4 1 0,-2 0-1 0,3-3-6 16,-2 1 0-16,-1 0 0 0,2 1 0 0,0 5 9 16,0-4-13-16,2 4 3 0,-1 0 1 0,0 5 7 15,0-2-7-15,0 0 0 0,-1 2 11 0,1 3-4 16,0-3 2-16,0 5-4 0,0-6 3 0,0 6 0 15,3-4 0-15,-3 4-2 0,0 0 2 0,0 0-2 16,14 3-1-16,-14-3 2 0,7 7-3 0,-3-2 5 16,1-3-7-16,0 3 2 0,-1 1-2 0,-2 0 8 0,2-2-4 15,1 4-1-15,-4-1 4 0,3 1 4 0,0-1 6 16,1 2-5-16,0-1 5 0,-1 0-5 16,0-1 3-16,-3 0-7 0,3 1 10 0,-3 0-2 0,2-4 4 15,0 3-5-15,-3-2 3 0,2-1-7 0,-1 1 2 16,3-3-2-16,-3 2-1 0,-1-4 7 0,8 1-5 15,-4 1 1-15,-4-2-2 0,9-7 1 0,0 6-7 16,-3-5 7-16,3-1-3 0,0-2-1 0,3-1 1 16,-3-3-12-16,1 1 17 0,1-3-6 0,-2-1-3 15,-1 1 3-15,-1 5 6 0,-1 0 0 0,-1 1-2 16,0 0 11-16,-1 4-6 0,-2 2 4 0,1-2-4 16,1 1-2-16,-1 4-4 0,-3 0 1 0,0 0-2 15,8 4 2-15,-4 1-4 0,-1 2 2 0,0 3 2 16,1 1-2-16,1-1-1 0,-1 3-8 0,5 3 5 15,-5 0-2-15,1-4 2 0,-1 2-3 0,2 1 4 16,-2-3-1-16,1-2 0 0,0 1-1 0,-1-1 5 0,0-2-5 16,1-1 2-16,-1-2-1 0,-3 0-9 0,2 2-6 15,-2-5-6-15,0 1-5 0,-1-3-4 0,4 2-15 16,-4-2-27-16,0 0-26 0,0 0-120 0,7-7-235 16,-5 1 105-16</inkml:trace>
  <inkml:trace contextRef="#ctx0" brushRef="#br0" timeOffset="-135266.03">12190 12637 92 0,'0'0'113'0,"0"0"-15"16,0 0-7-16,-1 9-9 0,2-4-2 0,1 0-9 15,0 0-9-15,-1 2-4 0,2 0-5 0,-1 0-6 16,2 1-8-16,-1-1 4 0,-1 0 1 0,1 3-5 15,-1-3-4-15,1 2 2 0,1-2 0 0,-3-1-1 16,0-1-2-16,0 1-4 0,1-2-1 0,-1 1-5 0,-1 0 2 16,1-1-6-16,1-1-2 0,-2-3 6 0,1 4-1 15,-1-4 0-15,0 0-2 0,0 0 1 0,0 0-4 16,0 0-2-16,0 0-1 0,2-13-1 0,-2 6-1 16,0 1-9-16,0-4-4 0,0-1-8 0,-1-1 8 15,0 1-3-15,0-1 0 0,-5-3 6 0,5 4-3 16,-1-2-4-16,-2 2 7 0,1 1 1 15,0 0-2-15,1 5 0 0,1-1 2 0,-2-1-1 0,2 3-7 16,1 0 3-16,0 1-1 0,0 3 0 16,4-5 5-16,-4 5-6 0,6-2-2 0,1 2 5 0,-7 0-8 15,11 0-2-15,-3 2-2 0,0-2 4 0,2 5 0 16,-5-2-1-16,3 1 0 0,-2 4-2 0,1 0 3 16,-1-2 6-16,-2 1-10 0,-2 1 8 0,1 1 0 15,-3-1 2-15,-2 1-4 0,1 0 4 0,1-2 4 16,-4 1-7-16,2-2 1 0,-2 1 3 0,1-1 0 15,-2-1 4-15,1 0-8 0,1 0 2 0,0 0 9 16,0-2-16-16,2 0-5 0,0 1-3 0,1-4 5 0,1 5-9 16,-1-5 1-16,9 0 1 0,-4 0-1 0,4 2 2 15,3-2 1-15,-1 0 2 0,-1 1 3 0,2-1 2 16,-2 1-1-16,-2 2 3 0,1-1 0 0,-3 1 5 16,-2-2-13-16,2 2 19 0,-2 1 6 0,0 0 0 15,-1-2 4-15,-3 1-1 0,0 2 7 0,-3-1-4 16,-1 1-4-16,3-2 1 0,-3 1-5 0,-2 1 3 15,2 0-2-15,-1 0 1 0,1-1-20 0,0 2-13 16,0-2-38-16,3 1-130 0,-3-3-207 16,-1 1 92-16</inkml:trace>
  <inkml:trace contextRef="#ctx0" brushRef="#br0" timeOffset="-134541.02">12590 12760 81 0,'-4'3'90'16,"4"-3"-14"-16,0 0 3 0,0 7-8 0,0-7-19 16,0 5 0-16,0-5-7 0,0 0-5 0,4 2-2 15,-4-2 7-15,0 0-6 0,1 5-2 0,-1-5 8 16,0 0-6-16,0 0 3 0,0 0-9 0,0 0 9 16,0 0 3-16,0-12 3 0,0 12-8 0,-1-10 2 15,1 5-11-15,0 0-1 0,0 1 0 0,1-1-5 16,-1-2 2-16,0 2-5 0,3-3-3 0,-2 1-4 15,4 0 5-15,3-2-8 0,-1 3-2 0,1-3 1 16,2 1 1-16,3 1-1 0,0-3-2 0,5 1-2 16,-1 1 1-16,-1 0-1 0,2 1 4 0,1 3-5 0,0-3-2 15,-2 1 5-15,1 2-12 0,0 2 8 0,-3-1-6 16,4 2 4-16,-1 1 0 0,0-1 2 16,1 2-7-16,0 0 6 0,4 2-5 0,-3-1 6 0,1 3-6 15,1 0-3-15,-3 1 1 0,3-2-8 0,6 2 8 16,-8 0-3-16,0-1 0 0,0-1-2 0,0 1 4 15,-2-2-10-15,4-1 3 0,-3 1 1 0,-1-1 5 16,1-2 2-16,-2 0-8 0,2-2 1 0,-1 1 5 16,1-2 0-16,-2-1 1 0,-2-3-3 0,4 2 0 15,-5-3-18-15,4 2 20 0,-1-3 7 0,-2 1 0 16,3-1-3-16,-4 1 3 0,-4 0-2 0,6 0-5 16,-5 0 7-16,2 2-4 0,-5-2 1 0,1 2 10 15,1-1-6-15,-3 2 9 0,2 0-3 0,-1-2 1 16,-2 3 6-16,1 1-3 0,-3-2-2 0,2 2 1 15,-1-1-6-15,-1 1-1 0,1 3 6 0,-5 0 1 16,5-5-11-16,0 3 4 0,-5 2-2 0,4-2 0 16,-4 2-5-16,0 0 6 0,8 0 2 0,-8 0-11 0,0 0-1 15,0 0-2-15,10 0-4 0,-10 0-2 0,0 0-8 16,4 4 8-16,-4-4-7 0,0 0-1 16,0 0 12-16,0 5-5 0,0-5 2 0,0 0-5 0,0 0-7 15,-9 3-16-15,9-3-3 0,-4 2-4 0,4-2-11 16,-8 2 1-16,8-2-8 0,0 0-9 15,-10-3-69-15,10 3-155 0,-10-1 70 0</inkml:trace>
  <inkml:trace contextRef="#ctx0" brushRef="#br0" timeOffset="-134340.02">13596 12501 374 0,'0'0'15'0,"-6"0"14"0,6 0 14 16,-5-5 3-16,2 2 6 0,3 3 5 0,-5-2 5 15,3-2 6-15,-2 2 1 0,2-3-6 0,0 1-2 16,1 0-9-16,1 4-4 0,0-6 0 0,0 2-9 16,0 4-4-16,3-7-2 0,-1 5-3 0,2-1-1 15,-1 1-3-15,4 0-4 0,-7 2-1 0,11 0-5 16,-11 0-2-16,11 3-5 0,-2 3 4 0,-4-3-5 15,3 3 5-15,-3 2 0 0,1 4 9 0,2-4-4 16,-7 4-1-16,3 0 5 0,0-1-3 0,-4 0-2 16,1 5-3-16,-1-3 7 0,-4 2-1 0,3-1-18 0,-4-1 8 15,-3 0 7-15,2 2-12 0,-2-1-19 0,-1-2-21 16,-1-3-36-16,1 1-53 0,-2-2-104 16,-5-1-247-16,5-1 109 0</inkml:trace>
  <inkml:trace contextRef="#ctx0" brushRef="#br0" timeOffset="-130298.02">14319 12317 74 0,'-3'-7'118'0,"3"7"-5"0,-6-2-8 0,6-1-6 0,0 3-7 16,-4-6-5-16,4 6 2 0,-5-6-9 16,4 4-10-16,-2-2-9 0,3 4-4 0,-4-6-9 0,3 5-1 15,1 1-10-15,0 0 1 0,-8-4-6 0,8 4-4 16,0 0-2-16,-10 6 2 0,6-2-6 0,-1-2-6 15,1 3-3-15,-1-1 3 0,-1 4-13 0,2-3 5 16,-2 6 1-16,1-1-18 0,-2 0 0 0,0-3 0 16,3 5-2-16,-4-1 5 0,2 3 0 0,2-2 2 15,0-1-1-15,-1 1 0 0,1 0 1 0,0-1 8 16,2 1-10-16,3-3 8 0,-1 2 1 0,1-2-2 16,0-4 7-16,3 2 2 0,3-2-2 0,-1 0-2 0,2 0 0 15,-1-3 4-15,5 0-1 0,-2-3-3 16,2 1 1-16,0-3-2 0,-3 0 2 0,5-1-1 15,-2 1 3-15,-2-2-3 0,3 2-5 0,-4 2 7 0,-1 0-3 16,-3-1-5-16,1 2 1 0,-1-2 2 0,-5 2-7 16,8 4 10-16,-3-2-6 0,0 4 2 0,0 0-2 15,-2 3 4-15,2 0-4 0,-1 1 3 0,-1 1-3 16,0-2 3-16,0 2 6 0,2 0-10 0,0 0 6 16,-3-1-6-16,2-1 0 0,0 1 1 0,1 0-11 15,-2-5-8-15,2 2-22 0,-3-2-20 0,3-3-27 16,-1 1-30-16,-4-3-76 0,7-1-209 0,-7 1 92 15</inkml:trace>
  <inkml:trace contextRef="#ctx0" brushRef="#br0" timeOffset="-130082.03">14274 12460 45 0,'13'4'90'0,"-8"-4"-9"0,-5 0-13 0,18 0 0 15,-4-2-9-15,-1 2-6 0,2-2-9 0,2 0-3 0,-3 2-19 16,0-3-13-16,0 3-6 0,-3-1-12 0,3 0-26 16,-3-3-56-16,0 1-96 0,-3-2 43 0</inkml:trace>
  <inkml:trace contextRef="#ctx0" brushRef="#br0" timeOffset="-129481.03">14573 12343 74 0,'0'0'125'0,"0"0"-8"16,-6 13-17-16,6-9-4 0,1 1-5 0,-1 1-12 0,0 1-1 15,4 2-20-15,-2 1 5 0,0 3-5 0,-1-3-6 16,2 2-1-16,-2-1-3 0,0 1-4 0,2 1-3 16,-1-2-18-16,-1 1 17 0,1-2-5 0,-1-1 0 15,0 0-2-15,-1-1-5 0,2-3 2 0,-2 0-5 16,-2 0-6-16,2-2 5 0,0 2 1 0,0-5 6 16,3 4-2-16,-3-4-5 0,0 0-3 0,0 0-4 15,0 0 2-15,0 0-6 0,0 0 5 0,-8-10-11 16,5 3-1-16,0 2-2 0,-1-1-3 0,4-4-3 15,-4 0 2-15,2 0-4 0,-1-1 2 0,2 1-17 0,-1-2 12 16,1 4 0-16,1-4 0 0,0 2 7 16,1 2-6-16,2-2 1 0,-3 3 3 0,5-1 3 15,-1 2 1-15,1-3-2 0,3 4-1 0,-3-4-3 16,3 4 1-16,-3 0-2 0,2-2 2 0,3 4-4 16,-2-1-5-16,1 3-1 0,-3-2 3 0,1 2 0 0,-2 1 5 15,-5 0-3-15,10 5-1 0,-6-4-4 16,1 2 9-16,-5 2-6 0,1-1 6 0,1 1 2 0,-4-1-4 15,1 3 4-15,-4-1 1 0,5 0-1 0,-4 0-3 16,2 0-2-16,-3-1 7 0,1 1-3 0,1-2-1 16,1 1-1-16,-1 0 3 0,2-1 1 0,-3-1 2 15,3 1-4-15,1-1-5 0,0-3 3 0,5 7 2 16,-1-3 5-16,1 0-4 0,1 0 1 0,5-2-14 16,1 2 16-16,-3 4-3 0,2-5-7 0,1 2 8 15,-3 2-1-15,5-3-1 0,-5-1-2 0,0 4 7 16,1-2-3-16,-2 2-1 0,-3-4 0 0,1 0-2 15,-3 3 13-15,1-3 5 0,-2 2-2 0,-1-1 2 0,-1 2 3 16,-1-1-6-16,-1 0-2 0,-2 1 4 16,1-1-4-16,-3-2-2 0,2 2-16 0,-1 1-17 15,1-2-14-15,-2 1-36 0,2-1-39 0,-1 1-94 0,1 0-225 16,3-1 99-16</inkml:trace>
  <inkml:trace contextRef="#ctx0" brushRef="#br0" timeOffset="-129297.03">14960 12634 95 0,'-1'5'159'0,"1"-5"-13"0,-4 3-14 15,4 1-25-15,0 1-29 0,0-5-34 0,3 5-30 16,-2-1-51-16,0-3-86 0,6 1-134 0,-2 0 59 15</inkml:trace>
  <inkml:trace contextRef="#ctx0" brushRef="#br0" timeOffset="-125335.03">13842 12532 64 0,'0'-4'85'16,"0"-1"-10"-16,0 5 0 0,0-8-7 0,2 3 6 16,0 1-12-16,-2-1 6 0,0 2-11 0,1-3 10 15,-1 3-5-15,0-1 4 0,3-2-5 0,-3 2 0 16,0 1-3-16,0 3-3 0,1-12-10 0,-1 10-3 15,0-2-1-15,-1-2 3 0,1 6-6 0,0-9-6 16,0 6 3-16,0-2-3 0,0 0-3 0,-4 1-6 16,4-2-1-16,-2 2 6 0,0-1-8 0,2 0 0 0,-1 0-1 15,-2 0-1-15,2-1 0 0,-2 3-2 0,2-2 3 16,-3 2-5-16,3-1-5 0,-4 1 0 16,1-1 0-16,-1 1-2 0,-1 2-7 0,-1 0 2 0,7 1-7 15,-16 2 2-15,5 0-10 0,4 0 3 0,-3 1-1 16,2 0-6-16,-1 4 1 0,3-2-5 0,-1 0 1 15,1 4 1-15,2-2 0 0,4 1-6 0,0 1 5 16,3 1-3-16,0 0 0 0,4 2 6 0,2-3-3 16,5 4-5-16,1-1 7 0,3 0 5 0,1-2-3 15,-1 0-2-15,5 6 7 0,-5-6-4 0,-4-1 1 16,1 2 8-16,-2-1-3 0,-5-4-4 0,1 2 3 16,-3-1 6-16,-3 0 8 0,-1-2 6 0,0 2-10 15,-5 0-2-15,0 0 19 0,-3 3-3 0,-2-3 1 16,1 1 1-16,-2-1-7 0,0 0 4 0,-1-2 1 15,-1 2-3-15,2-3 5 0,-1 0 1 0,3 0-6 16,0-2 5-16,3 1 9 0,-1-3 7 0,-2 0-2 0,7 0-4 16,0 0-1-16,-12-2-3 0,11-1-1 0,-2-1-7 15,3-1-7-15,1-2-23 0,5-3 2 0,1-1-15 16,6-3-14-16,2-6-20 0,7-1-23 0,-4-1-136 16,5 1-239-16,1 1 106 0</inkml:trace>
  <inkml:trace contextRef="#ctx0" brushRef="#br0" timeOffset="-122702.03">13685 12893 108 0,'0'0'113'0,"0"0"-5"16,-4-2-10-16,4 2-17 0,0 0-4 0,0 0-3 16,0 0-4-16,0 0-8 0,0 0 2 0,0 0-9 15,0 0 3-15,0 0 4 0,0 0-3 0,0 0 1 16,0 0 1-16,0 0 9 0,0 0-9 0,-1-4 3 15,1 4-6-15,0 0-2 0,5-4-3 0,-5 4-4 16,9-4-11-16,-4 3 0 0,-1-1-8 0,6 0 0 16,-3-1-7-16,3 1 0 0,0 0-1 0,3 2 2 0,-3 0-5 15,3 0-4-15,0 3-10 0,-1-1-7 0,-1 4-8 16,0-2-5-16,3 2-2 0,-5 0 1 16,0 1-8-16,-3 1-6 0,2 1 1 0,-3-1 3 0,-1 0 4 15,0 0 3-15,-3-1-4 0,3-1 5 0,-4-1 1 16,4-1 3-16,-3 3 4 0,0-5-2 0,1 1 3 15,-1 1 5-15,-1-4 3 0,0 0 0 0,0 0 3 16,8 0 0-16,-8 0 0 0,10-5 0 0,0 1 4 16,2-2-4-16,0 2 0 0,1-1-4 0,6-2 2 15,-2 0-5-15,3 4-2 0,-3-4 5 0,2 1-7 16,-6 5-10-16,1-2-18 0,0 1-16 0,-4-1-17 16,2 1-18-16,-2 0-17 0,-4 1-94 0,1 2-215 0,-2-2 96 15</inkml:trace>
  <inkml:trace contextRef="#ctx0" brushRef="#br0" timeOffset="-122401.03">14254 12850 59 0,'0'5'112'0,"0"2"-6"15,-3 0-14-15,2 0-5 0,0 3 0 0,1 0-11 16,-2-1-3-16,2 1 1 0,-1 0-8 0,-1 2-6 16,-2-2-4-16,2 3-4 0,2-1-4 0,-1 4-3 0,-3 0-1 15,2-1-10-15,2-3-2 0,-2 0-10 16,1-4-10-16,1 3-8 0,0-1-18 0,1-4-20 15,1-1-16-15,0-1-16 0,-2 1-22 0,4-1-78 0,-4-4-178 16,5 3 79-16</inkml:trace>
  <inkml:trace contextRef="#ctx0" brushRef="#br0" timeOffset="-121988.02">14407 12804 8 0,'0'0'84'0,"0"0"-8"0,0 0-8 0,0 0 5 16,0 0-3-16,0 0-2 0,0 0 1 0,-1 14 1 15,-2-10 5-15,2 1 2 0,1 2 0 0,-3 3-8 16,1-1-4-16,-1 2-8 0,2 1-8 0,-2 0 2 15,3 1-9-15,0 3-2 0,3-4-4 0,0 1-1 0,-2-1-3 16,5 2-6-16,2 0-3 0,-3-2 0 0,4-2-6 16,-1-3-7-16,2-2-1 0,0 1-3 0,3-2-2 15,-2-4-3-15,1-2 4 0,-1-2-6 0,-2 0 2 16,-1 0 3-16,2-2-2 0,-5 0 5 0,3-2 9 16,-3 0 15-16,-2 1-5 0,-1 2 12 0,-2-6 9 15,0 6 4-15,-2-1-1 0,-1 0-1 0,-2 3-7 16,1-1-5-16,-4 1-3 0,2 2-1 0,6 1-4 15,-13 1-1-15,4 2-7 0,-1 2-3 0,1 0 3 16,0 2-2-16,-1 0-7 0,1 0-7 0,0 3-18 16,1 0-16-16,1-1-30 0,0 3-23 0,2-6-29 15,3 5-48-15,-2-4-105 0,4-1-286 0,0-1 127 16</inkml:trace>
  <inkml:trace contextRef="#ctx0" brushRef="#br0" timeOffset="-121820.03">14665 13012 140 0,'3'3'118'0,"3"-1"-47"0,-1 4-50 0,2 0-80 15,-1-1-63-15,-1 0 28 0</inkml:trace>
  <inkml:trace contextRef="#ctx0" brushRef="#br0" timeOffset="-77886.03">7559 12815 38 0,'0'-4'99'0,"0"4"-8"0,0 0-10 15,-1-5-15-15,1 5-1 0,0 0-21 0,0 0 9 16,0 0-6-16,0 0 2 0,0 0-10 0,0 0 1 16,0 0-8-16,-7 12-12 0,6-9 1 0,1 2-7 15,-4-3 8-15,3 2-5 0,-3 1 0 0,3-2 11 16,1 2-8-16,-4-2 0 0,3 2-3 0,1-5-12 15,0 6 4-15,0-3 2 0,-3 0 3 0,3-3-4 16,3 5 9-16,-6 1 3 0,6-4-5 0,-3-2 1 16,5 5-1-16,0-2-15 0,-1-1 22 0,1 1-3 15,0-1-7-15,-1 1 8 0,1 0-9 0,0-1 3 16,4 1-2-16,-4-2-1 0,3 2 4 0,-3-3 3 16,4 1-8-16,-4 1 12 0,3-1-2 0,-8-1-10 0,14-1 11 15,-8-2-2-15,-2 0 0 0,2 2-4 16,0-3-1-16,-1 0 1 0,1 1-2 0,0-4-4 15,1 0-3-15,-2 2-10 0,1-3-19 0,3-1-21 0,0 0-34 16,2-2-36-16,-3 1-92 0,3-2-221 0,0 5 97 16</inkml:trace>
  <inkml:trace contextRef="#ctx0" brushRef="#br0" timeOffset="-76692.02">7856 11434 23 0,'0'0'64'15,"0"0"-8"-15,0 0-4 0,0 0-5 0,0 0-7 0,0 0 0 16,0 0-8-16,7 8 0 0,-7-8-3 0,0 0 0 16,-1 6 4-16,1-1-6 0,0-5 1 0,-3 5 5 15,2 2 4-15,-1-1 2 0,-1-1-6 0,2 2-6 16,-1-1 8-16,0-2 1 0,-3 0-7 0,5 7 4 16,-4-5-3-16,3 1 1 0,-1 1-3 0,1-3-2 15,0 3-1-15,0-3 0 0,1 1 0 0,-3 1-4 16,3-2-2-16,0-1 6 0,3 2 2 0,-3-1 4 15,1-1-1-15,0-2 0 0,2 1-1 0,-3-3 1 16,4 5 5-16,2-3 2 0,-1-1 7 0,0 0-7 16,-5-1-5-16,14-1 1 0,-5 0-5 0,0-1-1 15,3 0-4-15,0 0-4 0,-1-2-1 0,3 0-5 16,-3 1 0-16,2-1-4 0,4-2-10 0,-5 4-11 16,6-2-16-16,-5 1-10 0,1-2-20 0,4 1-19 0,0-1-22 15,-3 2-122-15,-1-2-238 0,2 0 106 0</inkml:trace>
  <inkml:trace contextRef="#ctx0" brushRef="#br0" timeOffset="-74128.03">7083 10026 42 0,'2'-3'50'16,"-2"3"-8"-16,0 0-3 0,0-4-1 0,0 4-5 16,0 0-2-16,0 0-5 0,0 0-1 0,0 0-3 15,0 0-8-15,0 0 1 0,0 0 1 0,0 0-8 16,0 0 7-16,0 0-6 0,0-5 2 0,0 5 2 16,0 0 2-16,0 0 1 0,0 0 0 0,0 0 6 15,0 0-3-15,0 0 1 0,0 0-6 0,0 0 0 16,0 0-2-16,0 0-6 0,0 0 0 0,0 0 7 15,0 0-2-15,-4-3-9 0,4 3 3 0,0 0 3 16,0 0-7-16,0 0 2 0,0 0 1 0,0 0 0 0,0 0 1 16,0 0-3-16,0 0 3 0,-1-5-1 0,1 5-3 15,0 0-4-15,0 0 8 0,0 0 2 0,0 0-1 16,0 0-3-16,0 0-3 0,0 0 0 0,-3-2 0 16,3 2 6-16,0 0-10 0,0 0 3 0,0 0-2 15,0 0 3-15,0 0 0 0,-6 10 2 0,3-7-10 16,0 1 6-16,0 1 3 0,-2 0-3 0,1 0 0 15,0-1-1-15,0 4 8 0,1-1-12 0,-4 0 11 16,5 0-7-16,-2 0 2 0,0-1 4 0,0 1-1 16,2-2 0-16,-2 1-5 0,1 0 2 0,2-1-3 15,0 1 7-15,-2-2-8 0,3 0 6 0,-3 0-1 16,3-1 3-16,0-3 8 0,-1 5 2 0,1-5 5 16,1 3 11-16,-1-3 7 0,0 0 3 0,0 0 4 15,20-5-13-15,-9 0 0 0,-1 0 0 0,2-2-6 16,5 1 0-16,-6 2-4 0,3-3 3 0,0 1-9 15,0 0 5-15,-2 3-5 0,-1-5-11 0,2 4-6 16,-1 2-14-16,-1 1-6 0,-2-1-13 0,-3-1-21 16,1 3-27-16,-7 0-63 0,10 3-159 0,-6-1 72 15</inkml:trace>
  <inkml:trace contextRef="#ctx0" brushRef="#br0" timeOffset="-64478.01">16215 12138 46 0,'4'-2'72'0,"-4"-4"-8"0,1 2-4 16,2 1-1-16,-2 0-2 0,-1-1-1 0,0 4-7 16,5-6-4-16,-5 6-3 0,4-3-3 0,-4 0-4 15,0 3-5-15,1-3-5 0,-1 3-3 0,4-3 1 16,-4 3-10-16,0 0 1 0,0 0-1 0,0 0-2 15,0 0-1-15,0 0 1 0,0 0 0 0,0 0-5 16,0 0 0-16,0 0-5 0,-4 16 6 0,0-10 7 16,3 0-8-16,-4 4 0 0,0 0 0 0,-1 2 3 15,-1 5 1-15,1-1-1 0,-3 2 0 0,-1 5 1 0,1 0 0 16,-3 1 1-16,2 0-3 0,1-2 9 16,0 1-6-16,-2 2 2 0,3-1-1 0,-5-1 3 15,3 3 1-15,1 0 1 0,0-4 0 0,0-1-7 0,3 2 7 16,-1-4-12-16,-3-2 2 0,5 0 3 0,0 0-3 15,-3-3 3-15,3-2 3 0,0-2 0 0,0 2-1 16,1-2 0-16,0-1-6 0,0-4 3 0,3 1-2 16,-2 1-7-16,2-3 2 0,-3 1-18 0,3 0-18 15,1-1-14-15,-4 0-16 0,3 1-18 0,1 1-77 16,-2-2-171-16,0-1 77 0</inkml:trace>
  <inkml:trace contextRef="#ctx0" brushRef="#br0" timeOffset="-63974.02">15856 12654 65 0,'0'0'93'0,"0"-5"1"0,0 5-14 16,3-3 4-16,-3 3-8 0,1-4 3 0,-1 4-3 16,0 0 1-16,0 0-9 0,4-3-7 0,-4 3-2 15,0 0-9-15,2-2-3 0,-2 2-2 0,3-4-2 16,-3 4-12-16,0 0 0 0,0 0-2 0,0 0-7 16,0 0 1-16,8 6-3 0,-7-3-4 0,1 1-2 15,0 4-2-15,-1-2-2 0,-1 2-1 0,4 1 0 16,-4 0-6-16,1 3 7 0,0 2-4 0,3 0-1 15,-4-1 2-15,-1-1 1 0,-2 2 1 0,3 1 5 16,0-3-6-16,-1 0 2 0,1-3-7 0,-1 1 6 16,-3-3 0-16,7-2 3 0,-3 0 7 0,0 0 7 15,0-2 13-15,0-3 9 0,1 7 2 0,-1-7-3 0,2 2-4 16,-2-2-2-16,0 0-5 0,14-4-2 0,-5-1-3 16,3 1-6-16,-1-1-4 0,5-2 1 0,2 1-3 15,1-2-8-15,-4 1-1 0,4 5-6 0,-6-3 2 16,2 2-3-16,-3 0-4 0,2 2-3 0,-4 1 2 15,0 0 0-15,-1 0-4 0,-1 1 3 0,-2 1-3 16,-1 2 0-16,-1-4-3 0,3 1 2 0,-4 0-4 16,-3-1 1-16,7 3-6 0,-6-1-6 0,-1-2-14 15,4 3-8-15,-4-3-23 0,3 4-24 0,-3-4-64 16,0 0-91-16,0 0-266 0,0 0 118 0</inkml:trace>
  <inkml:trace contextRef="#ctx0" brushRef="#br0" timeOffset="-61527.03">17182 11925 20 0,'0'0'59'0,"6"-4"11"0,-4 2-12 0,-2 2-3 16,3-1 0-16,-3 1-18 0,0 0 5 0,0 0-1 0,5-4 0 15,-5 4-13-15,0 0 6 0,0 0-6 0,0 0-4 16,0 0 3-16,-5 12-2 0,4-6-2 16,-2 0-2-16,0 0 1 0,-2 3-6 0,3 0-2 0,-1 1 6 15,-1 1 12-15,2-1 3 0,-3 2-8 0,1 5 5 16,-1-2 0-16,1 1 2 0,-1 2 5 0,-2-2 2 16,1 4 2-16,-3 2-3 0,1 4 2 0,-1 1 3 15,-1-1-11-15,1 1 9 0,0 2 0 0,-1-6-10 16,2 3 5-16,-1 2-11 0,2-3 11 0,-3 1-5 15,2-2-4-15,-1-1 1 0,-1 1-4 0,3-5 1 16,-3 5-8-16,1-5-3 0,3 0 2 0,-2 4 1 16,-1-6-3-16,4-1-4 0,-4 0-1 0,4-5 0 15,0 3-2-15,0-4-4 0,1 0 1 0,-2 2 3 16,3-2-1-16,-1-1 3 0,0-3-8 0,3 0 1 16,-3-1 1-16,4 0-4 0,-1 0-10 0,1-2-8 0,-4 1-1 15,4 1-1-15,-3-3-11 0,3-2-2 0,-2 8-10 16,-2-5-8-16,4-1-10 0,0-2-2 0,-4 7-6 15,1-5-11-15,1 2-25 0,-2 0-96 0,0-1-215 16,3 1 95-16</inkml:trace>
  <inkml:trace contextRef="#ctx0" brushRef="#br0" timeOffset="-61121.02">16837 12641 11 0,'4'-4'101'0,"-2"0"-3"0,0 1 1 0,-1-1-8 0,-1 4-13 16,4-4-2-16,-4 4 0 0,4-6-15 0,-4 6-2 16,1-3-7-16,2 0-5 0,-3 3-11 0,0 0-1 15,0 0-8-15,0 0-1 0,0 0 4 0,0 0-5 16,6 12-6-16,-6-7 3 0,0 2-7 0,-3 2 4 15,0 4-1-15,3-1-2 0,-3 0-2 0,0 3 6 16,1 1 2-16,-2-3-5 0,3-1 0 0,-1-2-1 16,-2 3 3-16,2 0-6 0,1-5-2 0,0 3 5 15,-3-4-8-15,4 0 6 0,0-1 5 0,0-2-5 16,0 2 1-16,4-4 7 0,-2 1 7 0,-2-3-6 16,9 1-2-16,-1-2 5 0,2-2-2 0,-1-2-3 0,2 0-1 15,2 1-2-15,4-4 0 0,-4 1 0 16,1 0-5-16,-5 2 0 0,5 0 0 0,-4 0-2 0,-1 3-2 15,-1-1-13-15,-1 2-8 0,-1-2-6 0,-1 3-6 16,2-1-18-16,-2-1-5 0,-5 2-7 16,12 2-23-16,-8 1-7 0,1-1-7 0,1 1-112 0,-3-1-221 15,1-2 98-15</inkml:trace>
  <inkml:trace contextRef="#ctx0" brushRef="#br0" timeOffset="-59612.03">18000 11996 17 0,'0'0'48'0,"3"-3"-5"0,-3 3 1 15,0 0 1-15,0 0-7 0,1-5-6 0,-1 5-1 16,0 0-3-16,0 0-4 0,0-2 3 0,0 2-3 15,0 0 0-15,0 0-4 0,0 0-1 0,0-7 1 16,0 7 4-16,0 0-6 0,0 0 1 0,0 0 1 16,0 0-3-16,0 0 5 0,0 0 4 0,0 0-6 0,0 0-1 15,0 0 1-15,0 0-2 0,0 0-2 0,0 0-3 16,0 0-1-16,0 0-2 0,0 0-5 0,0 0 1 16,0 0 8-16,0 0-1 0,-1 14 1 0,-2-7-9 15,2-2 2-15,-3 3 1 0,0 1 6 0,0 1-6 16,-2 1 7-16,1 5-6 0,-4-1-2 0,0 1 1 15,0 1 4-15,0 1 2 0,0 7 9 0,-3-3-8 16,-1 4 4-16,0 3 2 0,-1 2 3 0,0-2-2 16,-4 1 4-16,1 0 7 0,1 0-9 0,-2-2 1 15,1 1-2-15,-2 1-4 0,5-1 3 0,-4-1-2 0,2 1 4 16,1-4-9-16,3 0 3 0,-2 0-2 16,3-3-5-16,1-4-1 0,3-1 2 0,-1-2-3 0,1 2 0 15,2-7-6-15,-1 2 4 0,2-2 1 0,-1-2-1 16,2 0-3-16,0 0 2 0,-1-3 1 0,1 0-1 15,2 2-1-15,-3-3-1 0,2-1-3 0,-1 3-3 16,2-1-3-16,-2 0-15 0,1-1-6 0,-2 3-10 16,1-1-5-16,2 0-11 0,-3 1-5 0,0 0-13 15,3-2-12-15,-4 4-89 0,1-3-185 0,3 1 82 16</inkml:trace>
  <inkml:trace contextRef="#ctx0" brushRef="#br0" timeOffset="-59022.03">17484 12649 76 0,'3'-3'92'0,"-3"3"-10"0,9-4-7 0,-7 3-5 16,4-1-5-16,-2 0-10 0,-4 2 1 0,8-4-10 15,-5 2-5-15,-3 2-1 0,0 0 5 0,0 0-8 16,10 3-1-16,-10-3-11 0,1 5 6 0,1-2 5 16,1 6 3-16,-2-4 4 0,-1 2-6 0,0 3-6 0,0-1 6 15,0 2 5-15,3-1-8 0,-3 1-7 16,0 1 4-16,1-2-10 0,-1 0-3 0,3-1-3 15,-2 2 6-15,-1-5-4 0,4 2-4 0,-4-1-5 0,1-2-2 16,-1 1 8-16,4 0 4 0,0-2 12 0,-3-1-4 16,3 0-1-16,0 1 6 0,1-4 1 15,3 0-5-15,-2 0 3 0,8-3-4 0,4-1 3 0,0 1-7 16,3-1 0-16,-1-4-4 0,7 3-5 0,2-3-1 16,-3 2-1-16,-6 1 4 0,-3 3-7 0,-3-1 1 15,-3-1-1-15,2 0 1 0,-2 0-3 0,-4 4-4 16,1-2 4-16,-2 0-17 0,-1 1-2 0,0 0-20 15,-5 1-18-15,5-3-15 0,-5 3-20 0,0 0-18 16,0 0-136-16,0 0-258 0,0 0 115 0</inkml:trace>
  <inkml:trace contextRef="#ctx0" brushRef="#br0" timeOffset="-55357.03">15644 13161 59 0,'-2'-2'92'0,"2"2"-13"0,0 0-4 15,-3-4-4-15,3 4-13 0,0 0 8 0,0 0-13 0,0 0-6 16,-1-7 0-16,1 7-7 0,0 0-7 0,0 0 1 16,0 0-4-16,0 0-2 0,0 0-1 0,0 0-4 15,0 0-7-15,0 0 3 0,0 0-4 0,0 0 2 16,16 7 2-16,-16-7-11 0,5 1 3 0,0 2-3 15,1-1 2-15,-1 1-1 0,2-3 0 0,1 1-2 16,1 1 4-16,4 0-8 0,-3 0 3 0,3-1-3 16,2-1 4-16,-1 1-19 0,5 0-7 0,-1 1-13 15,0-2-26-15,0-2-17 0,-8 4-66 0,11-4-153 16,-9 0 68-16</inkml:trace>
  <inkml:trace contextRef="#ctx0" brushRef="#br0" timeOffset="-54877.03">16642 13212 43 0,'0'0'148'0,"0"0"-16"16,0 0-13-16,0 0-12 0,0 0-14 0,0 0-5 15,0 0-13-15,0 0-10 0,0 0-6 0,0 0-3 16,0 0-5-16,0 0-3 0,0 0-7 0,0 0-5 16,0 0-1-16,0 0 2 0,0 0-6 0,19 5-8 15,-19-5 0-15,9 1-1 0,-9-1-4 0,14-1-8 16,-9 0 3-16,7 1 3 0,-1 0-3 0,2 1-8 15,6-2-7-15,0 2-4 0,0 0-6 0,4 2-15 16,6-3-12-16,-4 1-12 0,-2 2-12 0,-1-3-14 16,-4 3-10-16,-4-1-88 0,0-2-187 0,-4 3 83 15</inkml:trace>
  <inkml:trace contextRef="#ctx0" brushRef="#br0" timeOffset="-54514.03">17372 13234 5 0,'6'0'127'0,"5"0"-15"0,1 0-7 0,2 0-8 16,-1 0-8-16,7 0-11 0,0 3 2 0,1-3-5 15,-2 0-13-15,3 0-3 0,6 0-5 0,2 2-6 16,-1-2 0-16,-1 0-8 0,-8 3-10 0,2-3-3 15,-4 0-14-15,1 1-20 0,-10 1-35 0,5 0-20 16,-6 1-37-16,-5-2-58 0,-1 2-170 0,-2-3 76 16</inkml:trace>
  <inkml:trace contextRef="#ctx0" brushRef="#br0" timeOffset="-51446.03">18481 11959 34 0,'0'0'43'0,"0"0"-2"0,0 0-3 16,0 0-4-16,0 0-8 0,0 0 2 0,0 0 5 15,0 0-2-15,0 0 1 0,0 0 0 0,0 0 4 0,0 0 7 16,0 0-7-16,0 0 3 0,0 0-9 16,14 3 5-16,-14-3-4 0,9-2-3 0,-3 1-3 15,1 1-3-15,-1-1-1 0,7 1-2 0,1 0-3 0,0 0 3 16,6-1-6-16,2-1-1 0,-2 2 0 0,11-1-6 15,-3 2 11-15,4 1-10 0,-5-4-7 0,1 5-10 16,-5-3 2-16,-4 0 0 0,1 0 1 0,0-1-2 16,-2 1-2-16,-7 0 7 0,0-2 0 0,0 1 0 15,-6 0 1-15,2 0 3 0,-2 0-1 0,-1 0-1 16,-4 1-1-16,0 0 0 0,3-3-3 0,-3 3-7 16,0 0-10-16,0 0-6 0,-15 6-8 0,9-2-72 15,-6-1-119-15,3 3 53 0</inkml:trace>
  <inkml:trace contextRef="#ctx0" brushRef="#br0" timeOffset="-50790.02">18363 13070 108 0,'13'-7'110'0,"-7"5"-14"0,2 1-5 0,-2-1-12 16,6 2-7-16,2-4-3 0,6 3-7 0,-3-3-2 15,6 1-4-15,6 3 5 0,2-5-14 0,2 2-1 16,-2 3-10-16,-2-1 1 0,1 0-3 0,-2-2-7 16,-9 3-3-16,-1 0 4 0,0-1-11 0,-8 3-11 15,0-3-8-15,-1 1-6 0,-1 1-9 0,-2-1-10 0,-2 2-19 16,0 0-9-16,-4-2-16 0,5 1-86 0,-5-1-170 15,0 0 76-15</inkml:trace>
  <inkml:trace contextRef="#ctx0" brushRef="#br0" timeOffset="-16676.03">20251 12226 19 0,'-2'-3'40'0,"-2"-1"-9"0,2 1 2 16,2 3-6-16,-7-6 0 0,1 2-5 0,2 3-2 15,-1-1 1-15,0 0-2 0,0 2-5 0,-3 0-3 16,-3 0 0-16,2 0 0 0,-4 2-5 0,4 0 3 16,-4 1-4-16,2 2 7 0,-2 0-8 0,-3 4 5 15,0 1 3-15,2 1-2 0,0 0-1 0,-2 1 3 16,1 3-4-16,4-4 3 0,-3 2-2 0,1 2 0 16,3-1 2-16,2-2-8 0,4 0 2 0,-1 2 4 15,1-3-7-15,4 2 1 0,0 0 8 0,4-3-8 16,1 0 19-16,2-1-8 0,3 3 4 0,4-4-4 0,4 1-2 15,0-5-3-15,3-1-2 0,0 0-1 0,-2-3-1 16,1 0 0-16,2-3-4 0,-4-1 2 16,4 0 4-16,-5-4-3 0,-1 0 2 0,2-1 2 0,-7-1 0 15,4-2-1-15,-5 0-5 0,0-3 6 0,-5 3-5 16,2-2 6-16,0-1-3 0,-2-2-4 0,-5 4 5 16,1 2-2-16,-2 1-1 0,-1 1-13 0,0 1-3 15,-3 0-6-15,0 3-13 0,-1 1 0 0,-1 2-14 16,0 0-44-16,-2 0-97 0,0 1 42 0</inkml:trace>
  <inkml:trace contextRef="#ctx0" brushRef="#br0" timeOffset="-16429.03">20179 12492 14 0,'-9'31'56'0,"0"0"-5"0,4 1-3 0,1-3-6 16,-4 0-4-16,2 2 3 0,1-6-7 0,1 1-2 15,2-6-1-15,0-1-4 0,1-1 8 0,1-4-7 16,-3 0 8-16,2-4-6 0,1-1-9 0,0 0 2 16,0-3-3-16,0-1 1 0,0 0-5 0,0-1-5 15,-2 1-13-15,4-3-7 0,-2-2-22 0,0 0-72 16,0 0-110-16,0 0 49 0</inkml:trace>
  <inkml:trace contextRef="#ctx0" brushRef="#br0" timeOffset="-15951.02">20133 12509 8 0,'-15'13'47'0,"-1"1"-1"0,-3 4-4 0,-1 0-5 16,2-4-5-16,2-1-2 0,-6 3 1 0,5-6-18 0,-1 2 4 16,3-6 5-16,-1 2 0 0,6-3-5 0,0 0 13 15,2-5 8-15,0 0-2 0,3-1-6 0,-1-1 1 16,2-2-7-16,2-8 5 0,2 1-5 0,2 1 0 16,3-6-7-16,4 0-4 0,1-1-3 0,2 0-2 15,6-3-4-15,-4 0-1 0,3 6-1 0,-2 0-6 16,0-1 0-16,-1 3-1 0,2 1-1 0,-6 3 8 15,0 3-4-15,-1-1-2 0,-3 2 6 0,1 2-1 16,0 2-7-16,0 2 19 0,-5 1-6 0,4 0 7 16,-4 3 0-16,-1 2-1 0,1 1-3 0,-2 4 1 15,0 3 1-15,-2 1-7 0,1 0 4 0,1 1 0 16,1 0 3-16,1 2-8 0,2-1-5 0,2-2-14 16,0 0-17-16,1-1-25 0,0-1-59 0,3-5-123 0,-1-1 54 15</inkml:trace>
  <inkml:trace contextRef="#ctx0" brushRef="#br0" timeOffset="-15610.03">19796 13026 33 0,'-9'7'63'0,"0"1"-4"0,-1-3 0 15,2 0 0-15,-4-1 0 0,5-1-6 0,0-3 3 0,2 0-3 16,5 0-13-16,-10-3 8 0,5 2-5 0,2-3-10 16,2 0-6-16,2-1-4 0,3 0-25 15,6-2-9-15,-1 0-35 0,5 0-63 0,2-1-116 0,3 1 51 16</inkml:trace>
  <inkml:trace contextRef="#ctx0" brushRef="#br0" timeOffset="-12177.03">21196 12543 35 0,'28'-1'49'0,"3"2"-7"0,-3-1 0 16,0-1 6-16,2 1-3 0,-2-4 3 0,0 2 3 0,1 1-2 15,-11-2 9-15,1 1-7 0,-6-1-6 0,2 2-9 16,-4 0-5-16,-4-2 6 0,1 2-8 0,-3-1-2 16,-1 1-10-16,-4 1-13 0,2-2-9 0,-2 2-8 15,0 0-7-15,0 0-9 0,-19-1-19 0,9 1-58 16,-3-1-113-16,3 0 51 0</inkml:trace>
  <inkml:trace contextRef="#ctx0" brushRef="#br0" timeOffset="-11964.03">21558 12471 2 0,'9'4'48'0,"-2"-2"-3"0,-3 5-5 0,0-4-4 16,-3 2 1-16,-1 1-2 0,-4 0 6 0,-2 3-2 0,-4-1-5 15,-4 1-5-15,-3 3-4 0,-6 0 3 0,0 4-3 16,0-3-19-16,-1 2-34 0,-3-5-46 0,9 4-80 16,-6-2 35-16</inkml:trace>
  <inkml:trace contextRef="#ctx0" brushRef="#br0" timeOffset="-10140.02">21436 12366 17 0,'0'0'56'0,"-1"-3"-1"0,1 3-8 16,0 0-3-16,0 0-9 0,0-5 1 0,0 5-9 0,0 0-2 15,0 0-1-15,0 0-5 0,0 0-2 0,0 0 3 16,0 0-7-16,0 0 2 0,0 0-6 16,0 0-2-16,0 0 5 0,0 0-1 0,0 0 4 0,0 0-11 15,-4-3 12-15,4 3-5 0,0 0 7 16,0 0-2-16,0 0 0 0,0 0 1 0,-1-4 3 0,1 4-6 15,0 0-2-15,0 0 8 0,0 0-8 0,0 0-1 16,0 0-3-16,0 0-4 0,0 0 5 0,0 0-1 16,0 0-5-16,0 0 6 0,0 0-2 0,0 0-2 15,-4 10 2-15,4-10-6 0,4 7 2 0,-1-4 1 16,0-1-3-16,4 2 4 0,0-1-6 0,1 2 3 16,2 0-2-16,4 0 2 0,-3-2 1 0,5 3-2 0,-2 0 4 15,-2-2-1-15,2 1-5 0,-4 0-1 16,1 0 3-16,-2-1 7 0,0 0-7 0,-1 0-3 15,-2-2-10-15,-2 3 1 0,0 0-12 0,-1-3-9 0,-3 1-13 16,0-3-21-16,-4 6-34 0,-1 1-108 0,-3-6 48 16</inkml:trace>
  <inkml:trace contextRef="#ctx0" brushRef="#br0" timeOffset="-3335.03">19071 9194 5 0,'0'-6'63'0,"0"2"-13"0,0 0 3 0,0 4 4 0,3-6-10 15,-2 3-2-15,-1 3-2 0,0-6-8 0,0 6 6 16,1-5-5-16,-1 5-5 0,4-5-2 0,-4 5 4 15,1-3-8-15,-1 3 1 0,0-4-11 0,0 4 7 16,0 0-2-16,4-3-8 0,-4 3 3 0,0 0-2 16,0 0-5-16,0 0-3 0,0 0 2 0,0 0-3 0,0 0-1 15,0 0 0-15,0 0 1 0,0 0-5 0,0 0 0 16,0 0 1-16,0 0 0 0,-4 12 6 16,4-5-5-16,-1-4-2 0,-4 4-3 0,5-1 6 0,-1 0-3 15,-2 4 2-15,-1 0-2 0,3-1 12 16,-3 2-9-16,4 1 1 0,-1-1-1 0,-2 1-3 15,-1 5-1-15,1-1 1 0,1 0 2 0,-3-4-2 0,4 5 3 16,-3-2-3-16,0 1 22 0,0-1-7 0,-1 1-1 16,0-1 2-16,0 4-4 0,-2-2-4 0,1 0 7 15,1-2-15-15,-1 4 2 0,-3-2 6 0,0 7 1 16,0-7 1-16,-1 4-2 0,2-3-3 0,-2 4 0 16,2-3-2-16,-1 0-1 0,2-1 8 0,0-2-7 15,1 4-5-15,0-3 6 0,-1-4-5 0,6 0 8 16,-3 2-1-16,0-1-6 0,0-1 4 0,3-2 1 15,-3 1-3-15,3-1-2 0,-3 0 5 0,0-1-2 16,3 0 2-16,0 0 0 0,1-2 2 0,-3 3 1 0,3-2-1 16,0-1-4-16,-1 3 7 0,1-3-7 0,-3 2-6 15,3-4 0-15,3 0-3 0,-2 1-17 0,-2-2-8 16,2 0-10-16,-1 0 0 0,3 0-4 0,-2 0-83 16,0-3-140-16,3 3 62 0</inkml:trace>
  <inkml:trace contextRef="#ctx0" brushRef="#br0" timeOffset="-1744.03">19066 9186 31 0,'0'-3'50'16,"0"3"1"-16,4-4-6 0,-3 0-4 0,-1 4 1 0,0 0 2 15,4-6-8-15,-4 6-4 0,1-2-3 0,3 0-3 16,-4 2 0-16,0 0-6 0,4-5-1 0,-4 5-4 15,0 0 3-15,1-3-4 0,-1 3-2 0,0 0 3 16,0 0-1-16,5-2 6 0,-5 2 4 0,0 0 4 16,3-2-7-16,-3 2 3 0,1-3-4 0,-1 3 0 15,8-1-4-15,-4-1 2 0,-4 2-7 0,14 0 6 16,-8 1-7-16,4-2-3 0,0 1 3 0,2 0-4 16,1 0 3-16,1 1-3 0,4-1 8 0,-3 1-11 15,5 2 0-15,-1-2 0 0,-2 3-3 0,2-3-2 16,-2 3 3-16,2 1 0 0,2-1-1 0,-2-1 5 15,3-2-1-15,-4 4-5 0,-2-2-2 0,-2 0 2 16,0 0-2-16,-4-1 2 0,-2 0-2 0,4-2 0 0,-5 1 2 16,1-2 2-16,-3 2 0 0,-5-1 4 0,10 0-4 15,-6 2 0-15,1-1-3 0,-1 0 2 0,-4-1 4 16,9 1-6-16,-9-1 1 0,6 2 4 0,-2 0-8 16,0-2 1-16,-1 3 5 0,0-1 1 15,-3-2-1-15,3 2-1 0,-3-2 1 0,4 5-4 16,0-5 2-16,-2 3 3 0,-2-3-3 0,3 3 2 0,-3-3-3 15,0 0 3-15,4 2-2 0,-4-2 2 0,2 4-4 16,-2-4 5-16,3 3 2 0,-3-3-5 0,2 5-4 16,-2-5 6-16,0 3 4 0,2 1-9 0,-2-4 5 15,1 5-7-15,-1-3 1 0,-1 3 5 0,-1 1 4 16,2-2-6-16,-1 1-1 0,1 0 1 0,-1-1 2 0,-1 3 0 16,1-4-2-16,-1 3 2 0,0-1-1 0,1-1 1 15,1 0 1-15,-1-1 1 0,-1 2-2 16,0-1 0-16,1-1-2 0,-2 2 4 0,2 1 0 0,0-1-2 15,-2-1-8-15,3 1 7 0,-1 1-1 0,-1-1 0 16,1 1 4-16,0 0-1 0,0 1-1 0,1 1 5 16,0-1-2-16,-3 2-3 0,3-1-4 0,0 1 5 15,-1 1 1-15,-2-1 2 0,2 2-5 0,-3-2 1 16,0 1 2-16,-1 0-4 0,0 2-1 0,1-1 2 16,-1-2 0-16,1 2 4 0,-4 4 0 0,2-3-1 15,0 2 0-15,-2-1-2 0,0 1 3 0,-2 2 6 16,5-1-6-16,-1-3-6 0,-1-2 5 0,2 2-4 15,0 0 0-15,-1-2 5 0,3 0-5 0,-2-1-1 16,1 4 1-16,0-4 0 0,-1 3-1 0,2-1 6 16,-3 2 1-16,3-5-4 0,-1 4 4 0,0-1 0 15,1-3 1-15,2 2-4 0,-2 2 7 0,2-2-1 0,-3 2-3 16,3 0-1-16,-1 0 5 0,0 1-3 0,-2 1-1 16,-1 3 9-16,0-1-6 0,0 1-5 0,-1-3 1 15,1-2 4-15,-1 2-4 0,0 2-5 0,1-6 10 16,0 5-5-16,-3-4-4 0,-1 4 9 0,0-3-6 15,2-2-3-15,-1 1 6 0,0-1-9 0,3 0 1 16,0-2 9-16,-4 3-9 0,5-4 2 0,-1 1 5 16,1-3-5-16,0 0 10 0,3 2-13 0,-3-4 2 15,-1 2 2-15,2-1-5 0,1 1 2 0,2-3 6 16,0-2-1-16,-2 6 1 0,0-4 0 0,2-2 0 16,-1 4-6-16,1-4 9 0,0 0 0 0,0 4-8 15,0-4 1-15,0 0 6 0,0 0-2 0,0 6-4 16,0-6 2-16,0 0-1 0,0 2-1 0,0-2 0 15,0 0 2-15,0 5-3 0,0-5 3 0,1 4-2 16,-1-4-2-16,-1 6 0 0,1-6-2 0,0 5 2 16,0-5 2-16,1 2 2 0,-1-2 1 0,0 0-2 0,2 4-6 15,-2-4 10-15,0 0 7 0,0 6-5 0,0-6-1 16,0 0-4-16,0 0 10 0,0 0-4 0,2 0 5 16,-2 0 8-16,0 0-10 0,0 0 4 0,0 0-6 15,0 0 3-15,0 0-6 0,0 0 4 0,0 0-6 16,0 0 4-16,0 0-9 0,0 0 12 0,0 0-9 15,0 0-9-15,0 0 2 0,0 0 1 0,0 0 2 16,0 0 3-16,0 0 3 0,0 0-6 0,-9-7 3 16,3 4 0-16,6 3 0 0,-13-5-2 0,4 1 3 15,0 0-3-15,-2-2 2 0,-5-1-3 0,1-1 6 0,0 3-6 16,-3-4-2-16,1 2 6 0,2 0-2 16,-2 1 6-16,5-1-5 0,-3 0-3 0,3-1 3 0,1 3 0 15,2-2-7-15,1 1 5 0,-1 1 5 16,2-3 3-16,-1 3-4 0,2-2 2 0,1 4-3 15,3-1-2-15,-2-3 1 0,1 3 7 0,0 0-4 0,2 2-5 16,0-5-9-16,0 2-14 0,1 1 0 0,0 0-17 16,0 4-8-16,0-7-11 0,1 3-22 0,-1 4-54 15,0-6-147-15,0 2 66 0</inkml:trace>
  <inkml:trace contextRef="#ctx0" brushRef="#br0" timeOffset="-134.03">19067 9220 42 0,'0'0'70'0,"4"-5"-1"0,0 4-12 0,-4 1-1 16,6-4-7-16,-6 4-7 0,4-2-1 0,-4 2-3 15,4-2-9-15,-4 2-3 0,0 0 4 0,0 0-14 16,5-2 3-16,-5 2-3 0,0 0 0 0,0 0-3 16,0 0 1-16,0 0-1 0,-1 9-8 0,1-9 10 15,-3 5-7-15,3-2 0 0,0-3 0 0,0 6-3 0,0-6-1 16,-1 5 1-16,0-2-4 0,1-3 4 0,-3 5-3 16,3-1 4-16,0-4-2 0,0 5-6 0,-1-1 1 15,1-4 4-15,-3 7 1 0,3-2-2 0,0-1-3 16,0 1 0-16,0 2 7 0,-1 0-4 0,1 2-1 15,-4-2-1-15,3 6 3 0,1-3 1 0,0 2-2 16,-4 0 2-16,4 2-3 0,-1 3 16 0,-3 0-1 16,0-1 3-16,0 2-10 0,-1 1 5 0,-1-2-5 15,0 0-3-15,2 0 8 0,-3 0-6 0,3-2-7 16,0 2 13-16,-2 0 2 0,1-1-2 0,1 1 1 16,-1-2-3-16,-1 1 0 0,-1-1-2 0,1-2 0 15,0-1 6-15,0 0-14 0,-1 2 10 0,-2 1 0 16,4-3-3-16,-3 2 0 0,2 1-3 0,-2-1-1 15,0 3-6-15,3-3 6 0,0-4 3 0,3 2 0 0,-2 1 1 16,0-1-9-16,0 2 3 0,-1 3-2 16,1 0 6-16,3-1-7 0,-2-5 8 0,2 3-6 0,0-2 1 15,1-4-1-15,-3 4 6 0,3-2-6 0,0 0 0 16,-1-4 2-16,-2 2-2 0,2 0-3 0,0-3 10 16,-2 1-2-16,3-3-2 0,-1 1-7 0,-3 0 3 15,4 2-2-15,0-4 7 0,-4 1-5 0,4-3-5 16,-1 6 7-16,1 0-6 0,0-6 4 0,0 2-15 15,0-2 18-15,-1 7-2 0,1-7-3 0,-3 5 5 16,3-5 0-16,0 5 3 0,0-5-5 0,0 7 0 16,0-4 1-16,-4-1-6 0,4-2 9 0,0 0-9 0,-1 5 9 15,1-5-3-15,-4 2-1 0,4-2 1 0,0 0 0 16,0 0-3-16,0 0 1 0,-1 3 2 16,1-3-4-16,0 0 0 0,-4 4-5 0,4-4 13 0,-3 3-6 15,3-3 0-15,-1 3-5 0,1-3 3 0,-3 4 0 16,3-4-2-16,0 5-1 0,0-5-2 15,0 0 11-15,0 5-4 0,0-5-3 0,0 0 6 0,-2 3-7 16,2-3 7-16,0 0 1 0,0 0 9 0,0 0 0 16,0 0 2-16,5 4-4 0,-5-4 6 0,0 0-7 15,5 2-5-15,-5-2 5 0,4 2-1 0,0 0 4 16,0 0-11-16,1 0 9 0,-1 0-2 0,2 1-3 16,-1-1-5-16,2 1 4 0,-2 0-5 0,3 1 1 0,-1-1-1 15,2 1 5-15,1-1-4 0,2 2 3 16,-3-1-2-16,1-1 3 0,1 2-7 0,0-1 6 15,-1-1 0-15,3-1-6 0,-2 2 6 0,3-1 1 0,-1 0-3 16,2 0-2-16,2 1 2 0,2-1-5 0,-1 2-2 16,0-1 3-16,-3 1 0 0,-1-2-4 0,3-1 2 15,-3 2-5-15,-2 0 3 0,0 0-1 0,-1-2 1 16,0 1 1-16,-3-1 4 0,-2 1-4 0,3-1 5 16,-4 1-3-16,5-1 8 0,-5 0-10 0,3-1 0 15,-3 1 1-15,-1 0-1 0,5 0 5 0,-4-1 1 16,4-1-1-16,-4 2 2 0,4-1-1 0,-4 0-2 15,4 0-6-15,-5 1 1 0,5 0 7 0,-4-1-1 16,0 0 3-16,0-1-3 0,-5 0 0 0,8 0 0 16,-8 0 5-16,0 0-6 0,9 2-1 0,-9-2 1 15,4 1-1-15,-4-1-2 0,0 0 0 0,5 1 6 16,-5-1-4-16,4 2 3 0,-4-2 4 0,0 0-8 0,6 0 1 16,-6 0-2-16,4 3 3 0,-4-3 4 0,9 0-12 15,-9 0 2-15,0 0 7 0,9 0-4 0,-9 0-3 16,6-1 2-16,-6 1 1 0,0 0-7 0,4-2-1 15,-4 2-8-15,0 0 3 0,1-6-8 0,-1 6-10 16,0-4-11-16,-2-1-19 0,-1 2-32 0,-2-3-71 16,-1 1-180-16,2 0 80 0</inkml:trace>
  <inkml:trace contextRef="#ctx0" brushRef="#br0" timeOffset="1617.97">19103 9101 34 0,'0'0'36'0,"0"0"-2"0,0 0-2 0,0 0-5 0,0 0-1 15,0 0-2-15,0 0-4 0,0 0-5 0,0 0 0 16,0 0 0-16,0 0-1 0,0 0-2 0,0 0-4 16,0 0 3-16,0 0 1 0,0 0 1 0,9 6-5 15,-9-6 5-15,0 0 2 0,5 2-3 0,-5-2-3 16,0 0 3-16,0 0-2 0,7 2-1 0,-7-2-3 16,6 3 4-16,-2-2-2 0,2 0-4 0,-1 2 2 15,2-1-1-15,0 1 2 0,2 1-1 0,0 0 0 16,3 0-1-16,0 2-1 0,1-1-1 0,-4-2 4 15,5 2-4-15,-4 0 0 0,8 2 4 0,-5-2-4 16,1-1 4-16,-1-3-4 0,-3 5-2 0,7-3 2 16,0 0 10-16,0 2-15 0,-4-2 8 0,1-1-8 0,-2 2 0 15,2-1 3-15,-3 0-1 0,1 1 0 0,0-2-3 16,0 1 6-16,-1 1-1 0,1 0-3 0,-2 0 0 16,-1 1 1-16,0-1-1 0,0 1 3 15,1 0-5-15,-1 2 5 0,1-2 1 0,1-1-7 16,-4 2 5-16,1-1-2 0,1 1 2 0,0-3 1 0,0 2 2 15,-3 0-5-15,1-2 2 0,0 1-1 0,-2-3-1 16,2-1 1-16,-1 2 0 0,-1 3 3 0,2-5 0 16,-4 2-4-16,1 1-3 0,0-2 8 0,-4-1-3 15,9 3-2-15,-5-3 1 0,2 2 1 0,-5-1-6 16,6 2 7-16,-6-1-1 0,3 2-2 0,1-2-1 16,-1 1 2-16,1-1 0 0,0 1-3 0,-1-1 8 0,-3 2-6 15,3 0 14-15,-4-4 1 0,4 3-6 16,-4-3 1-16,1 4 1 0,-1-4-1 0,0 3-2 15,0-3 0-15,0 0 1 0,0 4 1 0,0-4 0 0,0 0-2 16,0 0 0-16,0 0 3 0,0 0-1 0,0 0-3 16,0 0-4-16,-2 3 0 0,2-3 4 0,0 0-3 15,-3 3 1-15,3-3 2 0,0 0-4 0,0 0 1 16,0 0 0-16,0 0 8 0,0 0-7 0,0 0 9 16,0 0 10-16,0 0-16 0,0 0 6 0,0 0 6 15,0 0-6-15,0 0-4 0,0 0 0 0,0 0 5 16,0 0-10-16,0 0 3 0,0 0-1 0,0 0-1 15,0 0 6-15,0 0-11 0,0 0 0 0,0 0 9 16,0 0-5-16,0 0-5 0,0 0 13 0,-14-6-12 16,10 5 0-16,4 1 0 0,-5-3 0 0,1 1-3 15,4 2 7-15,0 0-3 0,-5-3 1 0,5 3 2 16,-5-2-10-16,5 2 9 0,-4-1 2 0,4 1 0 0,0 0-8 16,0 0 4-16,-6-3 4 0,6 3 3 0,0 0-3 15,-4-3 3-15,4 3 1 0,0 0-8 16,0 0 3-16,0 0 4 0,0 0-5 0,0 0 3 0,0 0-4 15,0 0-1-15,0 0 0 0,0 0-12 0,0 0 8 16,0 0 2-16,0 0-3 0,0 0 6 0,-6 6 0 16,6-6-11-16,0 5 9 0,0-5 3 0,-3 6-4 15,3-2-3-15,0 0 5 0,-4 2-4 0,2 1 13 16,0 0-10-16,1 0 8 0,-3 5-9 0,-1-3 8 16,1 3-10-16,1-1 9 0,-1-1-7 0,0 2-3 15,1-1 10-15,-2 2-2 0,0 1-2 0,1-2 1 16,1 4 0-16,-4-3-6 0,6 0 10 0,-3 3 1 15,-1-1 1-15,0 0-3 0,1-1-1 0,-1 3 0 16,0-1-2-16,0-1 3 0,-4 1-7 0,0 0 0 16,0 1 6-16,1 0-4 0,-1-1-1 0,0 2 2 15,0-5 6-15,-1 4-1 0,2-1 0 0,3 0 0 0,-2 0-4 16,0 1-4-16,-3-1 6 0,6 1-5 0,-2 0 3 16,3 1 1-16,-1 2-5 0,-3-3 5 0,2-2-2 15,1 2 6-15,-1 0-8 0,2-3 2 0,-1 2-1 16,3-3 1-16,-2-1 6 0,-2 5-8 0,3-8-1 15,-1 2-1-15,1 1 3 0,0-1 3 0,1-3 1 16,-1-1-6-16,0 1 4 0,0-1-4 0,0-2 1 16,1 3 4-16,0-4 5 0,-2 1-2 0,2 2 2 15,1-2-1-15,0 0-5 0,-3 0 0 0,2-1 5 0,0 3-7 16,-2-2-1-16,2 0 5 0,0-1-2 16,-2 3-2-16,2-2-1 0,0 0-3 0,-2 1 5 15,1 1 3-15,0-2-2 0,0 2 0 0,-1-2 4 16,2-1-4-16,-2 2 2 0,1-3 0 0,0 2-7 15,0-1 4-15,2-4-2 0,-2 5-2 0,0-1 4 16,2-4-4-16,-1 5 7 0,0-2-2 0,1-3 3 0,0 0-5 16,-3 4-1-16,3-4 2 0,3 5 4 0,-3-5-7 15,2 3 3-15,-2-3 1 0,2 4-1 0,-2-4 2 16,1 4-1-16,-1-4 1 0,3 4-5 0,-3-4 1 16,3 2 0-16,-3-2-3 0,0 0 2 0,0 0 3 15,1 3 1-15,-1-3 12 0,0 0-2 0,0 0-2 16,0 0 3-16,0 0 1 0,0 0-5 0,0 0 0 15,0 0-12-15,0 0 8 0,0 0 0 0,0 0-1 16,0 0-36-16,0 0-6 0,0 0-34 0,0 0-52 0,0 0-63 16,0 0-201-16,0 0 89 0</inkml:trace>
  <inkml:trace contextRef="#ctx0" brushRef="#br0" timeOffset="100817.58">11165 13790 41 0,'-1'-4'100'15,"1"4"-14"-15,0 0-5 0,0-5-3 0,0 5-6 16,0 0-7-16,0 0-10 0,0-5 4 0,0 5 2 16,0 0-8-16,0 0-8 0,0 0 0 0,0-5 9 15,0 5-10-15,0 0-2 0,0 0 1 0,0 0-1 16,0 0-10-16,0 0-1 0,0 0-6 0,0 0-2 15,0 0 0-15,0 0-5 0,0 0 1 0,0 0 1 16,0 0-5-16,0 0 2 0,0 0-5 0,0 0 1 16,0 0-1-16,0 0-3 0,1 14 3 0,0-10-4 0,1-2-1 15,-1 3-1-15,-1 1-2 0,1-1 7 0,1 0-1 16,-1 0-2-16,-1-1 1 0,1 0 7 0,0 1-1 16,1-1 5-16,-2 2 3 0,0 0 10 0,1-1-5 15,-1 1-7-15,0 0 0 0,0-1-3 0,1-1 3 16,1 2-5-16,-2-1 1 0,0 0 1 0,-2 3-3 15,2-4 2-15,-1 3-2 0,1 2 1 0,0-3-3 16,0 1 0-16,0 3-3 0,0-1 1 0,-1 1-4 16,1-3 3-16,1-1 3 0,0 1-8 0,-1 2 3 15,2-1-5-15,-2-2 2 0,0 1 2 0,2-2 0 16,-2 0-3-16,0-1 0 0,1 2 2 0,-1-1-5 16,0-5-3-16,0 4-15 0,0-4-10 0,3 3-16 15,-3-3-27-15,0 0-37 0,0 0-53 0,0 0-81 0,10-12-259 16,-9 0 115-16</inkml:trace>
  <inkml:trace contextRef="#ctx0" brushRef="#br0" timeOffset="101076.58">11086 13545 84 0,'0'0'127'16,"0"0"-28"-16,0 0-19 0,5-1-15 0,-5 1-19 15,0 0-16-15,0 0-22 0,10 10-32 0,-6-8-63 16,-3 1-92-16,5 1 41 0</inkml:trace>
  <inkml:trace contextRef="#ctx0" brushRef="#br0" timeOffset="101679.58">11211 13747 73 0,'0'0'122'0,"0"0"-15"0,2 3-8 0,-2-3-13 16,0 0-6-16,0 0-13 0,0 0-6 0,4 1-5 0,-4-1-6 16,0 0-4-16,8 4-7 0,-7 0-1 0,2-2-7 15,1 1-4-15,-3 1-10 0,3 4 8 0,0-1 0 16,-3 1-13-16,4 3 15 0,-5-1-4 0,4 0 4 16,1 5 0-16,-5-3-11 0,4-2 1 0,-3 2 1 15,2 0-6-15,-2-2 4 0,-1 1-7 0,3-1 2 16,-2-3-6-16,-1-2 7 0,1 0-4 0,2 0 2 15,-2-2 2-15,-1 1 1 0,4-1 6 0,-4-3-12 16,0 0 11-16,0 0-12 0,0 0 5 0,13-10-4 16,-9 5 3-16,1-5-4 0,0 1-1 0,1-3 8 15,-1 2-9-15,0 3 3 0,1-3-1 0,-3 5-6 16,1-1 3-16,0-1 3 0,0 3 0 0,0 2-5 0,-2-2-3 16,-2 4-21-16,8-1 22 0,-8 1 1 15,0 0 3-15,8 3 2 0,-6 0-1 0,2 1 2 0,-2 1-5 16,1 2 3-16,0-2-4 0,-1 2 8 0,-1-2-7 15,3-1 3-15,-2 2-8 0,-1 1 0 16,-1-5 6-16,2 3-3 0,1 0 0 0,-2-1-3 0,-1-4 2 16,5 2-1-16,-5-2 1 0,0 0 4 0,0 0-4 15,0 0 1-15,9-7 2 0,-6 1-1 0,1 1 0 16,0-6-3-16,1 2 0 0,2 1 2 0,-3-1 4 16,1 0 1-16,-1 5-5 0,0-1-1 0,1 0 0 15,-1-1 1-15,1 5-2 0,-3-3 0 0,5 4 4 16,-2-1-7-16,-5 1-1 0,8 5 8 0,-2-1-3 15,-2 1 4-15,1 4-2 0,-1-1-2 0,0-1 7 16,0 0-8-16,-2 3 5 0,2-1-3 0,0-1-1 16,-2-2 2-16,1 2-1 0,1-5-4 0,-2 2 6 15,1 0 7-15,1-1-3 0,0-2-6 0,1-1-1 16,-5-1-3-16,0 0-11 0,15-7-8 0,-10 2-8 16,3 0-16-16,-1-5-11 0,2-4-19 0,-2 4-19 15,0-5-82-15,1 1-194 0,-4-3 87 0</inkml:trace>
  <inkml:trace contextRef="#ctx0" brushRef="#br0" timeOffset="102115.58">11652 13733 59 0,'0'-3'112'0,"0"3"-3"16,0-4 2-16,0 4-7 0,0 0-2 0,0 0-13 15,0-4-4-15,0 4-8 0,0 0-2 0,0 0-6 16,0 0-3-16,0 0 1 0,0 0-6 0,0 0-4 16,0 15-3-16,0-9-1 0,0 1-7 0,0 2 1 15,0 4-6-15,1-1-3 0,1 0-1 0,0 0-3 16,-1 8-8-16,3-3 5 0,0 4-6 0,0-4-1 15,4 2-6-15,-1-2 2 0,-2 0-1 0,2-1-6 16,-1 0-2-16,2-1 1 0,-3 1-3 0,-4-3 3 16,3-4-4-16,-1 3-2 0,1-2 1 0,-3-1-5 15,0 1 5-15,3-4-3 0,-4 0-1 0,1 0 5 0,2-1 0 16,-2-1-2-16,0 0-2 0,-1-4 5 0,0 5-6 16,0-5 1-16,0 0-10 0,0 0-2 15,0 0-6-15,0 0-2 0,-2-15-1 0,2 3-1 0,0-2-2 16,1-4 1-16,-1 0-3 0,0-7 6 15,0 6-11-15,0-6 7 0,1 6 3 0,-1 0 2 0,3 2 9 16,-2 0 1-16,-1 3 6 0,3 3 2 0,-3 1-10 16,1 4 2-16,0 0 0 0,2 1-4 0,2 2 6 15,-1 1-4-15,-4 2 3 0,12 4 1 0,-6 1 0 16,-1 0-6-16,2 2 7 0,1 0 0 0,-3 1 2 16,0 1-3-16,-1-1 0 0,-1 0 4 0,-1 4-5 15,0-8 7-15,-1 3-12 0,-2 2 13 0,1-3-5 16,-3 1 2-16,-1 2 1 0,-1-1 0 0,-2-3 1 15,-4 1 3-15,2-1-12 0,1-1-14 0,-1 1-13 16,2-3-12-16,0 2-28 0,0-3-26 0,2 0-121 16,5-1-238-16,-10-2 105 0</inkml:trace>
  <inkml:trace contextRef="#ctx0" brushRef="#br0" timeOffset="102972.58">11882 13858 106 0,'-9'8'124'0,"4"1"-8"0,-1 0-20 0,2 4-5 15,1-5-8-15,-2 4-12 0,3-2-9 0,0 1 2 16,4 1-21-16,0-4-1 0,-1 2-7 0,3-3-7 16,1-3 1-16,-1 0 0 0,1-3-7 0,3-1 4 15,2 0-5-15,-1-1-3 0,4-3-12 0,-3-2 12 16,3-1-11-16,2-2-1 0,-6-2 11 15,3-1-8-15,-4 0 3 0,-1 4 0 0,-2-5 0 0,0 4 0 16,-3 0 0-16,0-2-3 0,-2 3 5 0,-1 1-3 16,2 1 1-16,-2 2 3 0,0 1-2 0,-1-1 2 15,1-2-2-15,1 6-7 0,0-2 0 0,0 2-2 0,-3-5 2 16,3 5 1-16,0 0-7 0,0 0 6 0,0 0-2 16,0 0-5-16,0 0 2 0,0 0 2 15,0 0 4-15,12 0-11 0,-5 0 7 0,0-2 3 0,-7 2-2 16,17 0-8-16,-7 2 6 0,0-2-1 0,0 1 1 15,2 3-4-15,-5-2-11 0,2 1 14 16,0 0 1-16,-4 2 4 0,0-3-1 0,3 2-1 0,-4-1-1 16,1 2-3-16,0-2 1 0,-2-1 8 0,-1 0 1 15,2 0 7-15,-4-2 18 0,0 0-7 0,7 3 5 16,-7-3 0-16,0 0 2 0,0 0-2 0,0 0 6 16,-3-12-2-16,3 7-6 0,0 0-4 0,0-3 2 15,0 1-9-15,3-4-6 0,-2 0-5 0,0 0-16 16,3-5-12-16,2-1-12 0,-3 1-6 0,1 2-12 15,0-2-3-15,-2-1-7 0,5 2 3 0,-2 3 4 16,-4 1 2-16,6 1 11 0,-3-1-1 0,0 3 2 16,0-1 3-16,-1 3-4 0,1 0 16 0,-2 1 2 0,-1 0 7 15,2 0 1-15,1 3 14 0,-2-1-8 16,-1 0-2-16,2-2 5 0,-3 5 4 0,4-4 3 0,-4 4 1 16,2-2-3-16,-2 2 8 0,0 0 9 15,0 0-3-15,0 0 8 0,11 5 6 0,-9 0 3 0,2-3 1 16,-1 3 0-16,-1 2 3 0,2 0-2 15,-1 3 4-15,0 4-13 0,1-3 8 0,0 5 7 0,1 1-7 16,3 1-4-16,-2-2 0 0,-1 2-5 0,4 7-5 16,-2-8 7-16,-1 0-8 0,0 1-3 0,2-1 0 15,1-1-1-15,-5-5 0 0,1 2-3 0,0-1 0 16,-1-4 0-16,-3 1-5 0,3-2-3 0,-4 1-6 16,3-3-2-16,-3-3-1 0,0 2-17 0,0-4-8 15,-3 4-22-15,3-4-12 0,0 0-14 0,0 0-8 16,0 0-9-16,-9-8 3 0,4 6-8 0,1-3 2 15,-1 2 0-15,0-1 13 0,-3 0 9 0,3 3 39 16,0-3 25-16,1-3 10 0,-1 2 12 0,0 1 12 16,1 0 14-16,0-1-1 0,1 0 4 0,1 0 15 15,2-2 6-15,-4 3-3 0,4-2-6 0,2-1-10 16,0 0 2-16,3-1-2 0,1 1-3 0,4 0-8 0,-3 2 3 16,5 0-9-16,-1-2-2 0,-2 2 1 15,4 3-7-15,0-3-1 0,-3 2-7 0,4-2-24 0,-1 2-8 16,0 2-9-16,-1 0-10 0,1-1-3 15,1 2-15-15,-3 0-13 0,0 2-21 0,0-2-79 16,1 1-189-16,-5-1 84 0</inkml:trace>
  <inkml:trace contextRef="#ctx0" brushRef="#br0" timeOffset="103523.58">12591 13784 150 0,'0'0'147'0,"0"0"-11"0,0 6-4 0,0-6-3 15,-5 6-8-15,0 1-8 0,1-2-10 0,3 3-9 16,-3 1-12-16,3 0-5 0,-2 4-1 0,2-5-14 15,-2 3-4-15,6-1-8 0,-2-1-5 0,-1-1-1 16,4-1-5-16,-1-1-5 0,-1 2-3 0,2-5-2 16,4-1-10-16,-2 1 3 0,6-4-6 0,-2-2-4 15,0 1 0-15,3-3-11 0,0-2 13 0,-3 0-6 0,0-2 0 16,1-3-5-16,-3 4 1 0,-1-1 3 0,-3 4 2 16,0-2-7-16,0 2 1 0,0-3-3 15,-3 4 0-15,2 1-3 0,-3 3 3 0,5 0 0 0,-5 0-3 16,0 0-3-16,9 5-6 0,-4 0-1 0,0-1 1 15,-1 0-2-15,1 1-2 0,0-1-3 16,2 0 4-16,-1 0-2 0,2-2 4 0,-2 0 4 0,2-2 1 16,-2 0 2-16,3 0 2 0,-2-2 2 0,-1-1 2 15,4-3-1-15,-1-2 2 0,-2 1 3 0,-1-1-14 16,1-1 16-16,0-1 0 0,-3 2-4 0,1-3 4 16,-1 1-3-16,1 2-4 0,-4-1 5 0,3 3-6 15,-3 0 4-15,0 1-5 0,2 2-3 0,-2-1-6 16,-1-1 1-16,0 5 1 0,0 0 4 0,4-3-6 15,-4 3 9-15,0 0-19 0,0 0 15 0,8 8 3 16,-5-4-5-16,-3-4 5 0,2 3 0 0,1-1 12 16,0 2 3-16,0 1 3 0,-1-2 1 0,0 0 3 15,0 1 2-15,2-1-4 0,-4-3 1 0,4 5 2 0,-1-1-6 16,-1-2 0-16,2-1-2 0,2 2 3 16,-2-1-4-16,1 0-3 0,0 1 1 0,1-1-5 15,0 2 4-15,0-1-2 0,3 0 5 0,-4-3-3 0,3 3-4 16,1-2 4-16,-4 0 2 0,4 1-12 0,-4-1 6 15,3-1 2-15,-8 0 2 0,10-3-5 16,-6 2-2-16,1-1-4 0,-5 2-5 0,8-5-6 0,-3 2-16 16,0-3-6-16,-1 1-8 0,1 0-13 0,0-4-20 15,1 0-7-15,-1 0-9 0,0 0-40 0,-1-8-86 16,0 0-237-16,1 0 104 0</inkml:trace>
  <inkml:trace contextRef="#ctx0" brushRef="#br0" timeOffset="103749.58">13123 13459 53 0,'-3'-4'155'16,"3"4"-4"-16,0 0 2 0,0 0-12 0,0 0-15 15,-1 12-2-15,2-5-8 0,1 0-12 0,0 3-2 0,1 0-6 16,2 2-10-16,0 0-5 0,1 2-9 16,1 3 0-16,0-1-11 0,0 1-3 0,0 1-3 15,-1 1-3-15,0-4-10 0,-1 2-3 0,4 0-5 0,-4-1 0 16,0 1-5-16,-1 0-4 0,0 4-3 0,0-5-10 15,-2 1-13-15,2-2-14 0,-3-2-9 16,2 1-13-16,-2 2-18 0,-1-6-31 0,0 1-14 0,0-1-8 16,0 0-28-16,-1-4-120 0,-3 2-277 0,0-3 123 15</inkml:trace>
  <inkml:trace contextRef="#ctx0" brushRef="#br0" timeOffset="103893.58">13202 13764 75 0,'5'-3'150'0,"0"-2"-15"16,4 1-7-16,-4 2-13 0,8 2-12 0,-4 0-14 16,2 0-16-16,0 1-26 0,-1 2-25 0,3 2-26 15,0-3-40-15,-3 3-105 0,-1-3-160 0,0 2 71 16</inkml:trace>
  <inkml:trace contextRef="#ctx0" brushRef="#br0" timeOffset="104839.58">13764 13644 32 0,'0'0'128'0,"9"0"-7"0,-9 0-3 16,1 7-22-16,-1-1-2 0,0 0-5 0,0 3-2 15,0-1-5-15,-1 4-5 0,1 0 4 0,-1 5-8 16,2-3-5-16,-1 1 4 0,1 2-9 0,1 2-3 16,2 0-8-16,-1-1-7 0,1-1-3 0,0 0-2 15,1-2-6-15,4 2-3 0,0-1-3 0,-2 0 0 16,4-2-5-16,-6 1-4 0,0-4 3 0,0 0-2 0,-2 0-3 16,2-2-3-16,0 3-3 0,-4-3-3 15,2 0-3-15,-6-1-2 0,2-1 2 0,1-1 3 16,0 1-5-16,-4-6 0 0,2 3 3 0,-2-2-2 15,4-2-2-15,-6 2-5 0,6-2-1 0,0 0 3 0,-7-7-6 16,3 5-1-16,4-8-1 0,-1 0-7 0,-3-2 8 16,4-5-5-16,1 0 0 0,2 1-1 15,-1-1 5-15,6-1-4 0,-4 2 9 0,1-1-8 0,4 5-6 16,-4 4 11-16,4-1-14 0,-5 4 16 0,4 2 3 16,-1 1-4-16,0 2-1 0,-7 0 2 0,10 3 0 15,-4 1 4-15,1 1 1 0,-2 2 0 0,-1-3 4 16,0 2 2-16,1 4 5 0,-3-1 3 15,1-1 0-15,-3-3 8 0,1 2 4 0,-2 0 6 0,2-2 2 16,-3 0 6-16,0 0 5 0,-2 1 1 0,1-3-9 16,-1 0 4-16,1 0-4 0,-1 1-4 0,2-2 0 15,2-2-6-15,-8 1-15 0,8-1-23 0,0 0-23 16,-1-8-21-16,6 1-19 0,1-3-25 0,3-4-8 0,3-3-26 16,0 2-10-16,5-4-101 0,-3 2-264 15,-1 2 117-15,2 1 996 0,-2 4-650 0,-4 1 22 16,1 1 19-16,-1 3 8 0,-1-1 14 0,-2 3-4 15,-1-2 13-15,2 4-1 0,-2 0 20 0,-5 1 1 16,9 0 3-16,-4 2 4 0,-4 1 5 0,3 4-2 0,-3 0-4 16,-1-2 3-16,0 2 1 0,3 3-6 15,-3 0-2-15,-3-1-4 0,3 1 1 0,-2-3-6 0,2 0-4 16,-3 0-8-16,3 2 1 0,0-1 0 0,0-5-5 16,0 1 1-16,0-1-7 0,0 4 5 15,0-7-6-15,5 2 0 0,-5-2 1 0,12-4-12 0,-4-2 11 16,3 0-5-16,1 2-5 0,0-7-1 0,5 1-2 15,-1-1 1-15,-1-2 1 0,-2 4 0 16,-1 1-1-16,-2 1-3 0,-1 1 0 0,-2 0-4 0,-1 2 2 16,-1 1-7-16,-1 0 11 0,2 1-1 0,-3 0-5 15,-3 2 12-15,5-3-1 0,-5 3 3 0,0 0-1 16,0 0 6-16,0 0 7 0,0 0 2 0,0 0 6 16,0 0 3-16,0 0 7 0,0 0-6 0,0 0 4 15,0 0 0-15,0 0-3 0,0 0-4 0,0 0-2 16,0 0-5-16,0 0-9 0,0 0-8 0,0 0-7 15,0 0-14-15,0 0-14 0,0 0-9 0,0 0-13 0,9-2-5 16,-1 4-5-16,-8-2-10 0,14 1-2 16,-8 3-10-16,1-2 11 0,-1 1 2 0,0 2-6 15,1 0 3-15,-2-1-2 0,0-1 6 0,0 2 13 0,1-1-3 16,-1-1 11-16,1-1 2 0,-4 0 15 0,-1 1 20 16,-1-3 10-16,4 3 12 0,-1-1 6 0,-3-2-6 15,0 0-5-15,9-7 4 0,-7 4-10 0,3-2-9 16,1 0-24-16,0-2-18 0,0-3-26 0,3 3-142 15,-5-5-234-15,2 3 104 0</inkml:trace>
  <inkml:trace contextRef="#ctx0" brushRef="#br0" timeOffset="104967.58">14338 13498 45 0,'-5'2'143'0,"1"1"-16"16,0-1-10-16,4 1-15 0,0 2-28 0,4-1-41 0,0 1-47 15,1 0-91-15,5 0-113 0,2 0 50 0</inkml:trace>
  <inkml:trace contextRef="#ctx0" brushRef="#br0" timeOffset="105499.58">14571 13592 14 0,'0'5'127'0,"1"-2"-2"0,1 1-13 0,0 1-6 15,-1 0-9-15,3 0-6 0,-3 0-2 0,2-2 2 16,-1 1-6-16,1 1-8 0,-1-1-1 0,1 0 3 0,-2 0-3 16,0-1-1-16,1 3-9 0,0-1-7 15,-2 0-5-15,2 0-6 0,-2 2-7 0,1-2-2 16,0 3 0-16,0-1-2 0,3 2-12 0,-1-1 4 15,3 2 1-15,-3-3-4 0,-1-1-4 0,3 5-2 16,-1-10-2-16,1 4-2 0,-1 0 4 0,2-4-3 0,0 1-2 16,-1-2-2-16,-5 0-2 0,10-2 0 15,-3-1 3-15,1-2-11 0,-4 1 4 0,3 0-10 0,-1-2-2 16,-2 1-9-16,2 3-2 0,-2-1-13 0,1-1-2 16,0 1-9-16,-1 1-6 0,0 2 7 0,-4 0-8 15,10 0-2-15,-10 0 8 0,8 0 1 0,-4 1 5 16,-4-1-3-16,6 1 6 0,-6-1 1 0,0 0 5 15,8 2 7-15,-8-2 3 0,0 0 2 0,0 0 0 16,0 0 9-16,0 0 0 0,5-4 8 0,-5 4-11 16,0 0 0-16,0 0 7 0,0 0-7 0,-3-5 4 15,3 5-4-15,0 0 6 0,0 0-4 0,0 0 7 16,0 0-6-16,0 0 3 0,0 0-4 0,0 0 5 16,0 0-6-16,0 0 4 0,0 0 0 0,0 0 2 15,0 0 1-15,0 13-5 0,0-13 9 0,0 4-6 16,0-4 8-16,3 5-1 0,-3 0-6 0,0-5 1 0,0 0 5 15,1 4-4-15,-1-4 1 0,0 0 1 16,1 3 0-16,-1-3-3 0,0 0-5 0,0 0-18 0,0 0-37 16,0 0-56-16,0 0-70 0,8-7-201 0,-4 2 90 15</inkml:trace>
  <inkml:trace contextRef="#ctx0" brushRef="#br0" timeOffset="105986.59">14863 13551 74 0,'0'0'126'0,"0"0"-6"0,0 0-5 0,0 0-4 16,0 0-8-16,0 0-4 0,12 13 0 0,-8-9-5 15,1 1-1-15,-3 2-4 0,3-2-5 0,-1 7-2 16,-1-3 0-16,-1 2-10 0,2 1 0 0,-4 0-3 16,1 0-5-16,-1 0-8 0,0-2-2 0,0 6-2 15,-1-1-10-15,1 0-7 0,0-6 0 0,0 5-2 16,-2-3-2-16,2 5-7 0,-2-3-17 0,2-1-9 15,0 0-15-15,0 0-18 0,0-2-24 0,0 0-10 16,0-3-19-16,2 0-33 0,0 2-150 0,-1-4-295 16,2-1 131-16</inkml:trace>
  <inkml:trace contextRef="#ctx0" brushRef="#br0" timeOffset="106156.58">14892 13801 93 0,'4'-5'139'16,"0"0"-17"-16,1 3-14 0,1-1-7 0,1 0-20 0,2-1 4 16,1 2-10-16,4 1-7 0,-1-4-12 0,0 3-23 15,2 0-20-15,2-1-18 0,-3 0-18 0,-1 1-17 16,1-2-29-16,-4 0-71 0,3 3-151 0,-2-2 67 16</inkml:trace>
  <inkml:trace contextRef="#ctx0" brushRef="#br0" timeOffset="106402.58">15148 13716 7 0,'-13'6'136'0,"7"-3"-1"0,2 2-6 16,-1-2-2-16,-3 2-4 0,-1 1-5 0,1 0-15 16,0 3-4-16,0-1-6 0,2 1-12 0,-1 1-5 15,2 0-9-15,0 1-10 0,3-1-3 0,-1 2-7 16,2-4-4-16,-1 0-2 0,2 1-4 0,0-1-11 0,2 1 5 16,-1-2-5-16,2-2-2 0,0 0-7 15,0 3-8-15,1-4-4 0,1-2-2 0,0 3-8 16,-1 2-1-16,0-4-2 0,1-1 4 0,-3 1 1 0,2 1 2 15,0-1 2-15,0 1-6 0,0-1-3 16,-2 0 8-16,-2-1-6 0,4 1 6 0,-4-3-2 16,0 8-2-16,1-5 4 0,-2 2-2 0,1 0-1 15,-3 0-6-15,0-2-10 0,-1 2-27 0,0-1-35 0,0-2-39 16,-1 3-111-16,1-2-249 0,2 0 110 0</inkml:trace>
  <inkml:trace contextRef="#ctx0" brushRef="#br0" timeOffset="106590.58">15257 13946 61 0,'-5'-2'267'0,"5"2"-20"15,0 0-20-15,0 0-23 0,0 0-22 0,-3-3-19 0,3 3-51 16,0 0-54-16,0 0-64 0,0 0-93 0,0 0-137 15,-8 5-256-15,8-5 113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8:37:56.06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5533 10203 113 0,'0'0'138'15,"0"0"-9"-15,0 0-8 0,-8 0-12 0,8 0-4 16,0 0-16-16,0 0-8 0,-4-3-7 0,4 3-10 16,0 0-10-16,0 0-2 0,0 0-5 0,0 0-3 0,0 0-11 15,0 0-1-15,0 0-5 0,0 0 4 0,0 0-8 16,0 0-3-16,0 0-4 0,0-5 3 15,0 5 0-15,0 0-2 0,0 0-6 0,0 0-1 0,0 0 1 16,0 0 0-16,20 7 3 0,-15-7-11 0,2 1 5 16,-1 1-6-16,2-1 5 0,3-1-1 15,1 1-2-15,-2-1 3 0,4 3 0 0,4-3-2 0,4 0-2 16,5-3-2-16,2 2 5 0,1 0-1 0,0-2 2 16,-2-1-2-16,3 3 3 0,-3-2-3 0,1-1-1 15,-2 2-5-15,-7 0 1 0,-1 0 1 0,0-1-3 16,-5 3 3-16,-1-3-4 0,-2 1 8 0,-6 2-1 15,3 0 0-15,-2 0-1 0,-6 0 1 0,9 0 6 16,-9 0-8-16,5-3 1 0,-2 1-3 0,-3 2 0 0,0 0-6 16,0 0-8-16,1-5-11 0,-1 5-11 15,0 0-26-15,0 0-26 0,0-5-25 0,0 5-103 0,0 0-234 16,4-2 104-16</inkml:trace>
  <inkml:trace contextRef="#ctx0" brushRef="#br0" timeOffset="1013.96">5526 11590 111 0,'-2'3'101'0,"2"-3"-3"0,0 0-10 0,0 0-8 16,0 0-15-16,0 0-4 0,0 0-4 0,0 0-12 15,0 0-4-15,0 0 2 0,0 0 4 0,0 0-6 16,10 1 5-16,-10-1-3 0,7 3-6 0,0-2 9 16,3-1-1-16,-1 3-1 0,5-3-1 0,3 0-1 15,2-3 3-15,1 2-4 0,2 0 0 0,10-6 6 0,0 3-4 16,1-2-1-16,4 2 0 0,-5-2-6 16,3 0-7-16,-2 1 0 0,-2 0-7 0,-2 3 0 15,-9-2-1-15,3 4-8 0,-5-1-8 0,-3 1-5 0,-2-3-3 16,-1 3-13-16,-2 0-1 0,-2 0 8 15,-3 0-2-15,-5 0-2 0,10 0-1 0,-10 0-7 0,5 3 0 16,-5-3 7-16,3 1 2 0,-3-1 4 0,0 0-3 16,0 0 2-16,0 0 4 0,0 0-4 0,0 0 0 15,0 0-5-15,-17 1 0 0,17-1-23 0,0 0-19 16,0 0-25-16,0 0-43 0,0 0-72 0,-9-2-212 16,9 2 94-16</inkml:trace>
  <inkml:trace contextRef="#ctx0" brushRef="#br0" timeOffset="14223.95">11077 10878 19 0,'0'-7'70'0,"0"7"3"0,0-6-8 16,0 6 2-16,3-3-7 0,-3 3 5 0,1-4 0 0,-1 4 0 16,0-5-1-16,0 5 1 0,0 0 3 0,0 0 1 15,0 0-3-15,0 0-3 0,0-4-2 0,0 4-13 16,0 0-1-16,0 0-1 0,0 0-10 0,0 0-2 15,0 0-3-15,0 0-8 0,0 0-2 0,0 0-3 16,0 0-4-16,0 0 0 0,0 0-2 0,0 0-1 16,0 0-3-16,-8 11-2 0,8-8 3 0,0-3-6 15,0 8 0-15,0-5-2 0,0-3 2 0,-1 5 5 16,1-2-4-16,-3 0 1 0,3 4 1 0,-1-3-5 16,1-1 1-16,0 3 2 0,0-1 0 0,0-1-1 0,0 1-8 15,1 0 7-15,3 0-3 0,-4 0 2 0,4 1-1 16,0 0 3-16,0-2-4 0,1 1 2 0,1 0 5 15,3-1 1-15,0 1-6 0,0 0 4 0,4 0-2 16,-4 1-1-16,0 1 2 0,2-2 0 0,-2 3 3 16,0-1-4-16,1 0-2 0,-3 3-2 0,-1-4 7 15,-1 5-8-15,-1-1 2 0,1-2-2 0,-2 3 3 16,-1-3-5-16,-2-1 5 0,0 3 3 0,0-3-3 16,0 3-2-16,-4-1 0 0,3 0 5 0,-4-2-5 15,1-2 4-15,0 1-3 0,1 1 1 0,-1-2 2 16,1 1 0-16,-3-2-2 0,2 1 1 0,-2 0 4 15,0-1-5-15,3 0-3 0,-1 0-8 0,-1-4-7 0,-3 3-27 16,3-1-16-16,-2 2-13 0,2-1-10 0,-1-3-29 16,-2 0-72-16,-1 0-197 0,2-1 88 15</inkml:trace>
  <inkml:trace contextRef="#ctx0" brushRef="#br0" timeOffset="14503.95">11131 10952 96 0,'9'-5'109'0,"-2"-2"-13"0,1 2 9 16,2-1-10-16,-2 0-2 0,2 1-12 0,-4 1-9 0,2 0-10 15,-1 0-1-15,0 3-5 0,2 0-12 0,-4-3-3 16,4 4-3-16,-1 1-6 0,2 2-12 0,-2-2-17 16,-2 0-7-16,3 2-6 0,1 0-19 0,2 2-5 15,-4-3-14-15,3 2-2 0,-2 1-21 0,-1 0-72 16,0-3-156-16,-1 1 70 0</inkml:trace>
  <inkml:trace contextRef="#ctx0" brushRef="#br0" timeOffset="14885.95">11648 10822 65 0,'0'0'124'15,"0"0"-4"-15,1-4-2 0,-1 4 0 0,0 0-9 0,4-1-6 16,-4 1-4-16,0 0-7 0,0 0-7 0,0 0-9 16,0 0-8-16,0 0-4 0,0 0-7 0,0 0-4 15,0 0-8-15,-15 5-8 0,11 0-2 0,0-1-6 16,0 1 1-16,1 1-3 0,-3 1-5 0,3 2-2 16,-1 0-3-16,0 2-2 0,3 0 2 0,-3-3-3 15,3 4 2-15,1 0-8 0,-2 0 2 0,1 3-14 16,0 1 18-16,-2-1-6 0,2 1 1 0,0-4 2 15,-1 2-1-15,1-3-2 0,0 3 4 0,1-3-8 16,-2-1-4-16,1 2 3 0,0-3 0 0,1 0-5 16,0-1 6-16,0-1 3 0,0 3-12 0,0-5-16 15,0 2-13-15,1-2-12 0,-1 0-17 0,1-1-11 16,1 1-17-16,-1-1-35 0,-1 0-94 0,3-1-239 16,-1 1 106-16</inkml:trace>
  <inkml:trace contextRef="#ctx0" brushRef="#br0" timeOffset="15197.95">11730 11143 90 0,'0'4'90'16,"0"0"-7"-16,4 2-14 0,-3-1 2 0,2-2 0 15,-1 4-8-15,1-1-9 0,-2-4-1 0,4 4 2 16,-1 0-3-16,1-2 4 0,3-3-8 0,-2 2-4 16,1-2-3-16,0-1-2 0,1 1-3 0,-1-3-4 15,3-1-4-15,0 2-3 0,-1-5-2 0,0 1 1 16,-2-1-3-16,2-2-5 0,-2-1-4 0,-1 0 8 16,-1 0 0-16,-4 0-9 0,2 0 1 0,-3 2 7 15,0 0-4-15,-3 0 4 0,0 0-8 0,-3 2-1 0,1 0-14 16,0 3-11-16,-5 0-19 0,2 2-23 0,-3 1-46 15,-6-1-84-15,4 4-202 0,-2-3 89 0</inkml:trace>
  <inkml:trace contextRef="#ctx0" brushRef="#br0" timeOffset="15650.95">11450 10807 87 0,'-5'-2'117'0,"5"2"-5"0,0 0-20 0,-12 5-6 16,6-3-9-16,2 1 3 0,1 1-22 0,-1 1-4 15,-2-1-4-15,5 3-8 0,-4-2-2 0,2 1 2 16,2 1-8-16,-2-2-9 0,3 0 4 0,0 0-4 16,3 1 0-16,-3-1 3 0,4-4-8 0,1 1 7 15,0 1-5-15,3-3 4 0,2 0-8 0,0-3 2 16,2 1 0-16,-2 1-5 0,0-4-2 0,2-2 3 15,-2 1-6-15,-5 1 4 0,2 0 3 0,-1-2-1 16,-2 2 0-16,0-2 3 0,-3 1-3 0,-1-1-5 16,0-1 6-16,-1 2-6 0,-4 1 0 0,0-1-2 15,-2 5-4-15,1-2 4 0,-1 1-12 0,-3 2 4 16,1 0-7-16,0 0-8 0,-1 1-20 0,2 3-2 16,3-1-25-16,-3 1-29 0,0-2-117 0,1 3-224 15,2-2 101-15</inkml:trace>
  <inkml:trace contextRef="#ctx0" brushRef="#br0" timeOffset="17201.95">12269 11134 53 0,'0'0'85'0,"0"0"-1"0,0 0-14 0,0 0-4 16,0 0-11-16,0 0-1 0,0 0-11 0,0 0 3 16,0 0-9-16,0 0-2 0,0 0 1 0,0 0 2 15,0 0-5-15,0 0 1 0,0 0 4 0,0 0-6 16,0 0 6-16,0 0-3 0,0 0-1 0,0 0-7 15,0 0 8-15,0 0-9 0,19-6 2 0,-11 3-5 16,-1-3-2-16,3 0-1 0,0 0 0 0,0 0-2 16,3 1-2-16,1-5 0 0,-1 5-3 0,-2 0 2 15,2-3-3-15,0 7 0 0,-2-4-5 0,1 4-4 16,-1 0 6-16,0 1-4 0,0 2 4 0,1 0-2 0,-3 2-7 16,1 3-2-16,-1-1 6 0,0 2-1 0,2 0-10 15,-2 2 10-15,0 0-6 0,1-2-3 0,-1 2 1 16,0-1 1-16,4-2-1 0,-3 2 1 0,-1-1 6 15,1-4-11-15,-2 3 7 0,1-4-1 0,-1 0-7 16,-1-1 17-16,1 1 7 0,0-3-6 0,1-3 2 16,-1 2 3-16,1-3 1 0,2 1 6 0,1-3-3 15,1 1 7-15,-4-3-1 0,3-1 3 0,3 0-4 16,-1-1-2-16,-4 3-9 0,-1 0 8 0,4-1-6 16,-4 3-4-16,2-2 1 0,-3-1 2 0,1 3-4 15,1-1 3-15,-1 2-5 0,0-3-1 0,0 6-14 16,-1-2 8-16,-2 0-16 0,-1 1-11 0,0 2-10 15,1-1-16-15,2-1-19 0,-5-3-35 0,2 4-98 16,0 1-223-16,-5 0 98 0</inkml:trace>
  <inkml:trace contextRef="#ctx0" brushRef="#br0" timeOffset="17464.95">12870 11023 70 0,'0'0'102'0,"11"2"-12"0,-3 2-1 16,-2-3-10-16,2 6-8 0,0 2-1 0,-1-3-2 15,1 4 3-15,-2-1-9 0,0-1-3 0,-3 3-4 16,0 1-9-16,-2 0-5 0,-1 0 3 0,0-2-2 15,-1 2-10-15,-3 2 0 0,-1-3-18 0,-1-1-11 16,-1 1-20-16,-2-1-32 0,0 3-130 0,0-4-195 0,-2-4 87 16</inkml:trace>
  <inkml:trace contextRef="#ctx0" brushRef="#br0" timeOffset="18082.96">13331 10933 75 0,'-1'-4'99'0,"1"4"-7"16,0 0-10-16,0 0-9 0,0 0-7 0,0 0-9 16,6 9-1-16,-6-4 2 0,3-1-4 0,-2 1 3 15,1 3-12-15,0-1 4 0,-1 0-4 0,0 1 2 16,3 2-1-16,-4 1-3 0,2-1-3 0,-2 2-1 16,0-2-13-16,1 2 3 0,1-1-5 0,0-2-2 15,0 3 7-15,2-3-11 0,-4 0-3 0,0-3 1 16,3 1-1-16,-2 0-7 0,0-2-11 0,4-1-14 15,-5 1-4-15,1-1-27 0,1 0-17 0,-1-3-20 16,-1-1-96-16,0 0-197 0,5 2 87 0</inkml:trace>
  <inkml:trace contextRef="#ctx0" brushRef="#br0" timeOffset="18410.99">13532 10924 65 0,'0'0'88'0,"0"0"1"0,0 0-8 16,-10 10-9-16,7-5-4 0,2-1-4 0,-2 3-6 16,3-2-7-16,-1 3 4 0,1-2-6 0,0 2-1 15,1 1-6-15,2 1 0 0,-1 0-11 0,6-1-2 0,-3 4-4 16,3-4 2-16,-1 1-1 0,3 4-7 15,-1-4-6-15,1 0 3 0,2 2 4 0,-3-5-6 16,0 3 0-16,3-3-1 0,-2-1-2 0,-5 2 4 0,0-3 0 16,0 1-7-16,3-3-1 0,-7 3-1 0,3-4 2 15,-3 2 3-15,-2 0 0 0,1-4-3 16,-3 4 0-16,3-4-2 0,-6 4-3 0,-2-2-7 0,8-2-21 16,-10 0-17-16,5 1-25 0,5-1-32 0,-17-3-68 15,11 2-180-15,0-4 80 0</inkml:trace>
  <inkml:trace contextRef="#ctx0" brushRef="#br0" timeOffset="18554.95">13617 10935 29 0,'21'-5'58'0,"6"1"-23"0,-7 1-33 16,4 1-23-16,-4-1-23 0,0 2 10 15</inkml:trace>
  <inkml:trace contextRef="#ctx0" brushRef="#br0" timeOffset="18845.96">13900 11029 30 0,'-3'4'129'15,"2"4"-15"-15,-2-2-11 0,2-1-9 0,2 4-4 16,-2-3-3-16,2 3-13 0,1-2-10 0,0 0 1 15,2 3-6-15,1 0-6 0,-1-3-7 0,2-2-6 16,3 3-2-16,0-2 3 0,0 0-13 0,1-2-2 0,-1-2 0 16,-1 1 2-16,0-3-1 0,2 0 0 15,-2 0 4-15,-2 0 4 0,0-4 0 0,1 1-2 16,-1-1 3-16,-1-4-3 0,-1 2 0 0,-4-1 2 16,1 1 0-16,-1-2 0 0,-1 1-9 0,1 2 1 0,-4-5-1 15,-1 2-5-15,-1 0-3 0,-2 2-2 0,3 1-1 16,-3-4 1-16,1 5-9 0,-3 0 4 0,1 0 0 15,1 1-6-15,3 1-13 0,-3 2-15 0,8 0-26 16,-10-1-15-16,7 1-14 0,3 0-34 0,0 0-138 16,0 0-269-16,0 0 119 0</inkml:trace>
  <inkml:trace contextRef="#ctx0" brushRef="#br0" timeOffset="19163.97">14133 11013 51 0,'-1'5'91'0,"-1"2"-9"16,1 0 0-16,-2 3-15 0,3-2-10 15,0 3-2-15,0-1-6 0,3 0-1 0,-2-1-8 16,2 3 1-16,0-2-8 0,0 0 3 0,-1-1 0 0,2-1 5 16,1-1-9-16,-1 0-2 0,1 0 9 0,1-3-3 15,0 0-4-15,0 0 2 0,4-2-12 0,2 2 1 16,-3-4-2-16,1 0-1 0,-1-3-2 0,2 1 4 15,-2-2-6-15,1-1-5 0,-1-2 8 0,1 1 3 16,-2-2-3-16,-4 0 0 0,1-2 4 0,-1 0 1 16,-1 0-1-16,-6 1-4 0,2-2 0 0,-3 2 3 15,0 0-3-15,-1 0 3 0,-2 1-1 0,0 1-8 16,-1-1 0-16,-2 3 0 0,1 4-8 0,2-1-17 16,-3-2-12-16,2 3-11 0,0 1-24 0,2 0-25 15,-1 3-127-15,0-1-230 0,1 0 102 0</inkml:trace>
  <inkml:trace contextRef="#ctx0" brushRef="#br0" timeOffset="25555.95">12014 10789 11 0,'-2'-5'68'0,"2"5"-9"0,0-5-6 0,0 5-5 16,4-6 2-16,-4 6-7 0,1-4-5 0,-1 4-7 16,2-5 0-16,-2 5 3 0,1-3-5 0,-1 3-5 15,0-4 0-15,1 1-4 0,-1 3-4 0,0 0 6 16,0 0-7-16,-2-7-1 0,2 7-4 0,-2-3 3 16,2 3-5-16,0 0 1 0,-3-6-2 0,3 6 2 15,-2-5-3-15,2 5-2 0,-4-3 1 0,4 3-1 16,-3-3 2-16,0-1 1 0,1-1-5 0,2 5 1 0,-4-7-3 15,1 4 5-15,1-4 1 0,-1 5-5 0,-1-3 0 16,0 0 9-16,2 1-5 0,-3-2-6 0,1 1 0 16,-1 0 1-16,1 3-1 0,-1-4-1 15,-3 2 2-15,3-2-3 0,0-2 4 0,-1 4-2 0,-1-1 2 16,2-1-2-16,0 1-2 0,-4-1 4 0,4 1 1 16,-2 2-2-16,1-1 2 0,-4-4-1 0,6 5-3 15,-4-1 10-15,3-1-9 0,-5 2 1 0,5 0 0 16,-1 2-3-16,0-3 2 0,-1 1 2 0,1 0-3 15,0 0 2-15,1 1-3 0,-3 0 13 0,-2 1-9 16,4-1-4-16,-2 0-5 0,-2 1 4 0,1 1 2 16,1 0-3-16,-2-4 2 0,-1 4 3 15,2-1-4-15,-3 1 3 0,1-1-2 0,-1 1 4 0,-2-1 3 16,4 1-3-16,-3 0-8 0,1 0 8 0,-1-2-1 16,0 1 1-16,0 1-3 0,1 0 3 0,-3-1-7 15,2-1 6-15,0 2-4 0,-3-3 2 0,2-1 0 0,1 3 1 16,-2 0 4-16,2-1-3 0,0-1-3 15,-1 1 7-15,1 0-5 0,2 0-2 0,-2-1 5 0,1 2-2 16,1-1 1-16,0 2 2 0,-1-1-5 0,3 0-1 16,2 1 6-16,-5-2 2 0,5 1-8 0,-3 1 6 15,1 1-6-15,-2-1 2 0,2 2 3 0,0-1 1 16,-1 0-4-16,-3 1 0 0,4-1 1 0,-1 2 0 16,-2-3-4-16,1 4 10 0,2-2-6 0,-2 2-1 15,-1-1-3-15,2 1 7 0,-2-1-6 0,1 0 2 16,1 0-1-16,-2 0 6 0,2 3-7 0,0-3 3 15,1 0 0-15,-4 2 1 0,4-1-2 0,0 2-3 16,-1-5 5-16,1 2 2 0,1 2 2 0,-2-2-3 16,2 1 5-16,-1-1-7 0,2 1 2 0,-1 1 1 0,3-1-3 15,-1 0 3-15,-1-1-2 0,-3 2-1 16,6-1 4-16,-2 1-1 0,-3 2-3 0,-1-2 6 16,3 0-3-16,0 0-3 0,-1 2 1 0,3-2 3 0,-2-1-6 15,1 4 7-15,1 0-4 0,0-4 4 0,-2 3-4 16,1 0-3-16,1 1 6 0,-3-1-3 0,3 4 0 15,0-1 4-15,0-2-2 0,1 2 0 0,0 0-5 16,-1-3 5-16,1 3-2 0,3-4 4 0,-3 4-3 16,0-3-2-16,3 1 1 0,-4 1 4 0,2 1-2 15,2-4-3-15,0 3 5 0,-3-2-4 0,1 2 8 16,-2 1-8-16,4-5 0 0,-3 7-4 0,1-7 7 16,1 6-7-16,-3-2 9 0,1-2-5 0,0 2 0 15,3 1 0-15,-3-1-2 0,0-1 9 0,2 1-11 0,-1 1 9 16,3 0 3-16,-5-2-17 0,3 2 7 15,-1 0-1-15,3-2 4 0,-1-3-2 0,0 4-8 16,1-2 12-16,-2-3-3 0,2 5-3 0,0-1 5 0,0-2 5 16,0 1-9-16,0 1 0 0,0-3-1 15,0 2 1-15,2 0 4 0,-2 0-4 0,0 1 1 16,1-3-5-16,-1 3 4 0,0-1 2 0,0-1-4 0,1 2 6 16,-1-1-2-16,1 1-4 0,1 0 4 0,0-1-5 15,1 0 6-15,-1 0 0 0,-1 1-2 0,2-2 1 16,0-1 1-16,-1 2 0 0,2 0 4 0,-3 0 0 15,1-1 11-15,1-1-17 0,1 1 6 0,1 0-1 16,-4 0-2-16,6 1 3 0,-4-1 1 0,0 1-1 16,1-4-3-16,0 3-2 0,1-1 7 0,0 0 0 15,-1 0-3-15,1 1 3 0,-1 0-3 0,1-1 8 16,-1 0-9-16,4 0 3 0,-3 2-1 0,0-4 5 16,0 2-3-16,0 1-5 0,2 0 1 0,0-6 7 0,-3 5-3 15,5 2-6-15,-3-5 4 0,1 2-2 0,-1 1 1 16,-1-2 1-16,3 1 0 0,-2 0-5 15,2-2 3-15,0 2-1 0,1-1-3 0,-3 1 9 0,4-1-8 16,-1-1 5-16,-4 2-3 0,3-2 1 0,2 2-1 16,-1-1 5-16,1 0-11 0,-1-2 6 15,-1 2-2-15,1 0 3 0,-4 2-2 0,4-4 5 0,-4 4-1 16,3-2-4-16,-1 2 7 0,1-1-9 0,0-1 3 16,-2 1-6-16,1-1 1 0,0 2 1 0,-1 0 2 15,3-3-3-15,-2 3 9 0,3 0-7 0,-1 0-3 16,1 0 5-16,2 0-5 0,-2 0 8 0,0-2-2 15,0-1-1-15,2 2-8 0,-2 0 8 0,3-1 2 0,-3-2 1 16,-1 0-2-16,4 0 3 0,-4 5 0 0,0-5-1 16,1-1-1-16,0 3 3 0,1-2-1 15,0 2-3-15,-2-2 7 0,-1 0-5 0,4 2 6 0,-3 0-5 16,5-1 3-16,-5 0 0 0,4 1-4 0,-2-1-1 16,2 0 5-16,1 1-1 0,0-3-1 0,-1 1 6 15,8 2-5-15,-2 0 6 0,-2-3 0 0,2 0-3 16,-3 0 3-16,3 0-5 0,2 0 2 0,-2 0-3 15,0 1-1-15,0-2-5 0,2-1 0 0,-1 0 2 16,1 2 4-16,-6 0 2 0,2-2-3 0,-5 1 3 16,1-2-9-16,-1 3 4 0,-2 0-7 0,1-2 2 15,-3 0 5-15,0 2-2 0,-2-1-2 0,2 0 9 16,-2-2-7-16,3 1-1 0,0-3 1 0,1 2-5 16,-1-1 1-16,0 0 4 0,4-3-2 0,-3 3-1 15,3 2-1-15,-3-4-1 0,2 1 0 0,0 4 6 0,-1-7-3 16,-1 2-4-16,3 0 6 0,-2 1 1 0,-2 0-5 15,3-2 0-15,-1 1 3 0,-1 0 0 0,1 0 0 16,-4-1 0-16,2 0 5 0,0-2-3 0,-3 1-1 16,2-1-3-16,0 1 0 0,-2-1-2 0,-1 0 2 15,2-2 0-15,-2 2 0 0,0 0 1 0,-1-3 4 16,2 3-5-16,-1-2 2 0,-1-1-1 0,3 1-4 16,-1 0 1-16,0-1 2 0,-1 2 1 0,-1-1 2 15,1 0-5-15,-1 0 1 0,0 0 3 0,-1 1 5 16,2-1-8-16,-3-2 3 0,1 6 4 0,-2-5-5 15,0 2 3-15,1 0-3 0,-2-1 8 0,0 0 7 16,0-1-8-16,0 1 2 0,-2-1-4 0,2 0 3 0,-1-1 1 16,-2-3-7-16,1-1 2 0,-1 5 3 0,0-4-7 15,-1 0-2-15,0 5 4 0,0-3 1 16,0 0-3-16,-1 0 5 0,-1-1-3 0,1 4 2 0,1 1-5 16,-1 0 1-16,0-2 6 0,1 2 1 0,-3 2-10 15,1-3 7-15,2 1-4 0,-1 2 6 0,0-2-3 16,0-1-4-16,1 6 3 0,-5-3 2 0,5 2 10 15,-1-3-6-15,-4 2 0 0,0-2 3 0,4 2-3 16,-4 1-1-16,0-1 0 0,0-1-2 0,2 2 1 16,-2 1-4-16,1-4 1 0,-1 5 5 0,3-6-9 15,-1 4 3-15,-1 1 2 0,1-2 4 0,-1 0-5 16,2 0-8-16,1 2 4 0,-1 0-2 0,-1-2 2 0,3 3-7 16,-2 0 1-16,1 0-1 0,-2 0-2 0,1-2-11 15,-2 2-11-15,3 1-6 0,-3 2-10 0,-3-2-16 16,-1 2-31-16,-2-1-143 0,-5 0-255 0,-9 4 113 15</inkml:trace>
  <inkml:trace contextRef="#ctx0" brushRef="#br0" timeOffset="51966.54">9237 11461 8 0,'7'-1'76'16,"1"-1"-8"-16,-1 2 2 0,3-2-7 0,-3 0-2 15,1 1-5-15,4-1 6 0,-2-1-8 0,0 1 1 16,2-2-6-16,2 1-4 0,-1-1-3 0,4 0-11 16,1 0-33-16,0 0 10 0,0 0-3 0,0 3 1 0,1 0-5 15,-1-2 3-15,0 3 2 0,1-1-8 16,-5 2-6-16,-1 2-5 0,1-2 5 0,-2 0-19 0,-2 3-2 15,-4-1-5-15,-1 1-7 0,-1 1 3 0,-1 0-5 16,-3 2 2-16,-2-3 2 0,0 3-36 0,-3 0-80 16,-1 0 36-16</inkml:trace>
  <inkml:trace contextRef="#ctx0" brushRef="#br0" timeOffset="52182.54">9367 11558 18 0,'9'-3'93'0,"0"-1"-1"16,3 0-14-16,0 3-8 0,0-2-7 0,2-2-4 0,0 3-9 16,3 1-14-16,-6 1-4 0,3 0-16 0,-4 1-8 15,1 2-16-15,-4 0-7 0,1-3-10 0,-3 1-10 16,-1 3-13-16,-4-1-33 0,4 2-88 0,-8-2 39 15</inkml:trace>
  <inkml:trace contextRef="#ctx0" brushRef="#br0" timeOffset="53502.54">12014 12185 52 0,'-21'7'110'0,"-4"4"-17"0,4-3-4 0,2 3-9 16,1 0-3-16,4-1-16 0,-2-1-8 0,1 3-2 16,6-5-9-16,-1 2-13 0,3 0-11 0,0-1-8 15,2 0-12-15,0-1-21 0,1 2-17 0,2-5-16 0,2 3-52 16,-2-2-116-16,4-3 52 0</inkml:trace>
  <inkml:trace contextRef="#ctx0" brushRef="#br0" timeOffset="53729.55">11978 12358 56 0,'-22'8'90'0,"3"2"-29"16,1-1-29-16,3-4-43 0,-2 3-27 0,3-2-42 15,5-2 19-15</inkml:trace>
  <inkml:trace contextRef="#ctx0" brushRef="#br0" timeOffset="114922.32">4509 9128 64 0,'-5'3'63'0,"5"-3"-10"15,-4 1 0-15,4-1-8 0,-4 3-5 16,4-3-2-16,0 0 3 0,-5 0-1 0,5 0-4 0,-6 1-3 16,6-1 5-16,-10 2 3 0,4-2-10 0,0 2-4 15,0 0 0-15,-2 0-1 0,-4-2-5 0,1 1-3 16,-2 2 3-16,2-1-7 0,-4 1 1 0,2-1-1 15,-4 1 0-15,-5 1-2 0,6 3 0 0,-4-2 6 16,5-2-9-16,-3 4-3 0,-1-2 5 0,0-1 3 16,3 1 0-16,-3 1-14 0,3-1 12 0,3 0-2 15,-2 1 6-15,2-1-4 0,3-3 5 0,2 2 0 16,-1-3 0-16,4 3-5 0,0-2 6 0,1 2-3 16,0-3-3-16,4-1-13 0,-5 1 7 0,5-1-8 15,-9 5 8-15,9-1-2 0,-1-1 2 0,1-3-2 0,-3 5-6 16,3-1 5-16,-1 2-1 0,1 1-4 0,-3-2 2 15,3-1 3-15,0 4 1 0,0-1-4 0,0-2 5 16,0 2 0-16,0 0 1 0,3-1 1 0,-3 5-4 16,1-3-6-16,3 2 2 0,-4-1-2 0,4 4 3 15,-3-1 0-15,3-1-4 0,-3 3 8 16,3 2-2-16,0 1-1 0,-4 0 4 0,5-3-10 16,-5 3 4-16,3 0 11 0,-2 1-13 0,0-2 5 0,3 1 1 15,-4 1-4-15,0-1 0 0,0 3 4 0,0-2-4 16,0 1 3-16,-1 6-1 0,1 0-4 0,-4 0 4 15,4 1-1-15,0 0 3 0,-1-1-5 0,1 0 2 16,-3 2-21-16,2 3 25 0,-3-1-7 0,1 2 6 16,2-3 4-16,0 3-9 0,-2 0 5 0,2 1 0 15,-4 2-5-15,5-1 1 0,0 0 6 0,0 2-5 16,-4-2-3-16,4 0-6 0,0 1 10 0,0-1 3 16,0 1-1-16,0 0-3 0,0 2 4 0,0-4-5 15,0 2 3-15,-1 0 1 0,1 1 4 0,0 0-4 0,-3 11-3 16,3 2 3-16,0-13 8 0,0 0-10 0,-1-1 3 15,1 2-2-15,-3 10 4 0,3-14-11 0,3 3 5 16,-3-1-5-16,5 0 2 0,-4 1 3 0,2-2 3 16,2 0-4-16,0 0-3 0,-1 1-2 0,0-2 13 15,0-1-3-15,-2-1-7 0,2 3 3 0,1-5 2 16,-1 6-4-16,0-2 2 0,-3-2-1 0,4-1 3 16,-1-1-6-16,-1 2 5 0,-2-2-4 0,-1-1 5 15,4-1-3-15,-3 1-3 0,-1 0 14 0,4 0-13 16,-3-1 10-16,-6 0-9 0,4 1 1 0,-3 1 2 15,0-1 0-15,-1-2-6 0,0 0 2 0,-3 0 6 16,-1 0-6-16,3-2 2 0,-3 0 2 0,0-3-4 16,1-3-2-16,-1 0-1 0,2 1 0 0,-1-1 0 0,-1-2 6 15,3-3 1-15,0 0-3 0,1-1 0 16,0 0-4-16,2 2 7 0,0 1-2 0,0-3 2 16,-1 0-3-16,2 3 3 0,1-2-6 0,-2 0 5 15,0 0 1-15,2-1 2 0,-1 5-9 0,-2-4 6 0,3 0 3 16,1 1-6-16,0-1 3 0,0-3 3 0,-2 3-6 15,2 1 0-15,-1-5 1 0,1 5 4 0,0-1-8 16,1-2 7-16,-1 0-4 0,2 0-2 0,-2 0 7 16,1 1-5-16,0-1 1 0,3-1 5 0,-3 2 1 15,0 0-1-15,1-1 0 0,0-1-5 16,0 3 2-16,0-2 5 0,2 0-5 0,-1 0-6 0,-2-3 6 16,2 2 3-16,-2 1-7 0,0-4-1 0,2 5 2 15,-2-5-1-15,3 3 0 0,-4 0 7 0,2-1-4 16,1 1-2-16,1 1-1 0,-1-3 8 0,0 4 3 15,0-2-1-15,-2-2-9 0,4 2-3 0,-2-2 11 16,0 0-8-16,1 1-1 0,-4-3 3 0,4 0 3 16,-3 2-1-16,3-4-1 0,0 2 2 0,-3-1-3 0,3 1 6 15,-4-2-2-15,4 0-8 0,-3 1 7 16,-1-4-3-16,4 5 0 0,-4-5 2 0,1 2-5 16,2 0 9-16,-3-2-11 0,1 4-2 0,-1-4 8 15,0 0-2-15,0 4 8 0,1-1-1 0,-1-3 0 0,0 5-3 16,0-5-4-16,4 4 9 0,0-2-5 0,0 1 2 15,1-3 0-15,4 1 4 0,-1 2 0 0,2 0-4 16,4-2-2-16,-1-1 0 0,6 0 2 0,0 0-4 16,1 1 6-16,3-1-13 0,-1 1 9 15,0 1 0-15,1 0-11 0,-4-2-5 0,-1 3 9 16,1-2-2-16,-6 0 1 0,0 1 3 0,-3 1-7 0,-4-2 7 16,3 3 3-16,-4-4-2 0,-1 2 1 0,-4-2 6 15,7 0 0-15,-7 0 5 0,5 2 12 0,-3-1-3 16,-2-1 10-16,0 0 2 0,0 0 0 0,0 0 3 15,0 0 1-15,0 0-9 0,2 4-2 0,-2-4-1 16,0 0-4-16,0 0 0 0,-8 8-1 0,7-7 0 16,1-1-11-16,-4 3 6 0,4-3-9 0,-3 3-7 0,2 0 9 15,-2 1-6-15,3 0-2 0,-1 0-2 16,0 0-6-16,-2-1 0 0,3-3-4 0,0 5-2 16,1-1-8-16,-1-4 0 0,2 5-6 0,-1-2-9 15,-1-3-24-15,4 5-4 0,-2-3-34 0,-2-2-78 0,0 0-195 16,8 0 87-16</inkml:trace>
  <inkml:trace contextRef="#ctx0" brushRef="#br0" timeOffset="116557.32">4603 13333 22 0,'0'0'76'0,"0"0"-9"0,0 0-11 15,0 0 4-15,0 0-12 0,-7 0-3 0,7 0-2 16,0 0-7-16,0 0-4 0,0 0-2 0,0 0 4 16,-12 1-10-16,12-1-4 0,-10 2 0 0,6-2-1 15,-6 3-5-15,5-2-6 0,-4 2 5 0,-5-2-4 16,5 1-2-16,-4 1-4 0,1-1 1 0,-3 2 0 16,3-1 2-16,-2-1 6 0,0 3-8 0,1-3 0 0,1 1-2 15,-3-2 1-15,3 0 0 0,0 2 4 16,0-1 0-16,2 0 1 0,1-1 2 0,0-1-5 15,0 2-2-15,3-2 1 0,1 2 0 0,-2-2 4 0,7 0 2 16,-5 0-4-16,5 0 2 0,-8 3-5 0,8-3 4 16,0 0-3-16,0 0 6 0,0 0-10 0,0 0-2 15,0 0 0-15,-6 0-1 0,6 0 8 16,0 5-2-16,0-5 5 0,0 4-7 0,0-4 7 0,0 8-5 16,0-6-6-16,-1 5 3 0,-3 1-2 0,4-1-5 15,-4 0 10-15,-1 5 3 0,1-3-1 0,-2 0-2 16,3 2 0-16,-4 1 2 0,0-4-12 0,2 4 14 15,1-2-5-15,-1 1 2 0,0 1-10 0,0-2 10 16,1 7 1-16,0-5-8 0,2 3 7 0,0-3 1 16,0 0-3-16,-1 5-8 0,2 2 7 0,0-2 1 15,-1 0-1-15,2 0 1 0,-1 6 0 0,1-5-1 16,1 2-15-16,-1-1 20 0,0 0-5 0,0-2 4 16,2 1-5-16,-2 0-1 0,1-4 7 0,0-1-3 15,0 3-2-15,1-3-2 0,-1-1-1 0,0-2 8 16,1 0-3-16,-2 1-5 0,2-2 1 0,-1-2 1 15,1 0 4-15,-1 0-1 0,2-3-5 0,1 4-1 16,-2-1 7-16,2 0-8 0,0-2-10 0,-2 1 19 0,-1 0-7 16,2-1 2-16,-2 0 3 0,1 2-6 0,0-3 0 15,-2 2 3-15,0 1 4 0,0-2-5 16,0 1 0-16,0 0 3 0,0-1 5 0,-2 3-10 16,2-1-1-16,-2-3 1 0,2 4 9 0,-1-1-8 0,1 1 6 15,0 0-2-15,0-2-6 0,-1 1-14 0,1 0 7 16,1 0-1-16,0-2 0 0,3 2 2 0,-4-2 4 15,1 0 2-15,2 3-1 0,0-1-1 0,-1-5 4 16,-2 5-8-16,5 0 2 0,-5-2 6 0,1 0 2 16,1 0-6-16,-1 0 2 0,0 0 2 0,-1 0 4 15,1 0 1-15,2-2 2 0,-3 1 0 16,0 1-3-16,1 0-1 0,2-1 0 0,-3 1 1 0,3 0 3 16,0-1-4-16,1 0 9 0,1 1-6 0,7-1 9 15,-2-1-6-15,4-1 0 0,4 1-7 0,5-3-11 16,8 0-11-16,-1-3-30 0,-3 3-74 0,2-4-137 15,1-2 60-15</inkml:trace>
  <inkml:trace contextRef="#ctx0" brushRef="#br0" timeOffset="130935.32">18832 12536 58 0,'0'0'80'0,"0"0"-4"16,0 0-1-16,0 0-7 0,0 0-1 0,0 0 7 16,0 0-10-16,0 0-15 0,0-4 4 0,0 4-4 0,0 0-2 15,0 0-11-15,0 0-1 0,0-6-7 0,0 6 6 16,0 0-6-16,0 0-3 0,0 0-6 0,5-3 1 15,-5 3 3-15,0 0-10 0,0 0-2 0,0 0-1 16,0 0 1-16,0 0-1 0,0 0-2 0,0 0-1 16,0 0 10-16,0 0-13 0,0 0 8 0,0 0-1 15,0 0-7-15,0 0 1 0,0-5 5 0,0 5 3 16,0 0-4-16,0 0-1 0,0 0-2 0,-3-4-1 16,3 4 1-16,0 0-1 0,0 0 1 0,3-4-3 15,-3 4-3-15,0 0 5 0,0 0 4 0,0 0-6 16,0 0-5-16,0 0 1 0,0 0 0 0,0 0 0 15,0 0-10-15,0 0 13 0,0 0-8 0,-5-4 3 16,5 4 0-16,0 0 9 0,0 0-12 0,0 0 4 0,0 0-1 16,0 0-2-16,-1-2 2 0,1 2 5 0,0 0-2 15,0 0-1-15,0 0 2 0,-3-5-2 0,3 5-12 16,0 0 14-16,0 0-4 0,-1-5 4 0,1 5-3 16,0 0 4-16,0 0-1 0,0 0-1 0,0 0-7 15,0 0 6-15,0 0-5 0,-4-2 1 0,4 2-3 16,0 0 4-16,-4-1-2 0,4 1 4 0,0 0 3 15,-3-2 3-15,3 2-7 0,0 0 6 0,-6-2-4 16,6 2-6-16,0 0 10 0,-6-2-11 0,6 2 4 16,0 0 13-16,0 0-12 0,-5-3-5 0,5 3 6 15,0 0 5-15,0 0-2 0,-4-2-14 0,4 2 21 16,0 0-9-16,0 0 0 0,-8-1-3 0,8 1 4 0,0 0 9 16,-7 0-15-16,7 0 5 0,0 0 6 15,-9-2-5-15,9 2 5 0,-5-1-8 0,5 1-5 16,0 0 6-16,-9 0 6 0,9 0-2 0,0 0 1 0,-8 0 1 15,8 0-5-15,-9-1-4 0,9 1 2 0,0 0 4 16,-6 0 6-16,6 0-4 0,-5-3-6 0,5 3 6 16,0 0 3-16,-6 0-1 0,6 0-7 0,0 0 6 15,-6-1-2-15,6 1-5 0,-5-3 12 0,5 3-1 16,0 0-6-16,-8-2 2 0,8 2-5 0,0 0 4 16,-7-2-2-16,7 2 6 0,-8 0-8 0,8 0 0 15,0 0 1-15,-11 0 1 0,11 0-3 0,-9 2-3 16,9-2 7-16,-8 0-1 0,8 0-3 0,-13 2-4 0,9 0 11 15,-1-1-1-15,0 0-3 0,0-1-1 0,1 3 2 16,-5-1-1-16,4 3-3 0,0-2 1 16,-3-1 2-16,2 3-2 0,0-3-7 0,0 3 8 0,1 0 5 15,-2 0 1-15,-2 0-1 0,1 0-1 0,2 2 1 16,0 0 2-16,0-2-2 0,-1 2 3 16,-1 1 0-16,1 0 2 0,1 1-5 0,-3 1 1 0,3-1-2 15,-2 1 2-15,2-1 0 0,-3 5 0 0,0 1-3 16,1-1 6-16,-2 1-4 0,1-1 3 0,0 1-6 15,0 1 2-15,-1-1 3 0,0 2-2 0,1-1-3 16,-3 2 0-16,1 5-2 0,2-5 1 0,-3 4 0 16,-1 0-5-16,3-3 4 0,0 4 0 0,0 0 5 15,3-6 1-15,-2 3-1 0,3-2 2 0,0-2-4 16,-1 0 2-16,1-1 0 0,2-1-3 0,-1-4 4 16,1-2 3-16,0 1-4 0,-1-1 6 0,1-2-11 0,-1 1 9 15,4-4-4-15,-3 2 0 0,3 0-6 0,-2-1-20 16,1-1-25-16,-1-1-32 0,3 1-129 0,-4-1-223 15,4-2 100-15</inkml:trace>
  <inkml:trace contextRef="#ctx0" brushRef="#br0" timeOffset="131761.32">18092 12893 20 0,'3'-2'84'0,"-3"2"-11"0,2-4-4 15,-2 4-5-15,4-4-9 0,-4 4-3 0,4-4 1 0,-4 4-5 16,5-3-1-16,-2 1 3 0,-3 2-1 0,0 0-4 16,5-3 3-16,-5 3-6 0,0 0 0 0,6-2 8 15,-6 2-3-15,0 0 0 0,2-3-2 0,-2 3-2 16,0 0-9-16,0 0-4 0,0 0-5 0,0 0-1 16,0 0-5-16,0 0-1 0,-2 13 0 0,2-8-2 15,0 4-5-15,-2-3 4 0,-1 3-5 0,1-1-3 16,-1 2 6-16,-1 3-7 0,-1-2 3 0,1 3-6 15,-1-2 5-15,3 0-7 0,-2 0 7 0,-1 0 0 0,1 2-4 16,-1-4-3-16,2 0 0 0,1-1-1 16,-1-1 0-16,2 0 3 0,0-1 4 0,-1-1-5 15,2 1 4-15,-1-4 3 0,1 3-2 0,0-1 3 16,-1 1 0-16,2-1 1 0,0-3 1 0,1 5-2 0,-2-4 2 16,2 1-2-16,-1-1 2 0,1 1 0 15,0-1 4-15,1-1 1 0,-3-2-6 0,6 3 4 0,-2-2 1 16,-4-1-1-16,10 2 3 0,-5-2 0 0,0 2-1 15,4-4-2-15,0 2-2 0,-2-2-2 0,5 1 0 16,-1-1-1-16,2 0 0 0,-1-1 2 0,1 0 6 16,1-1-5-16,-4 3-2 0,2-1 3 0,-1 2-5 15,-2-4 3-15,0 1-3 0,-1 3 1 0,-2-1-5 16,-1-3 4-16,0 4-1 0,-5 0 1 0,9-2 1 16,-9 2-9-16,9 0 2 0,-9 0 5 0,7 0-2 15,-7 0-4-15,7 0 1 0,-7 0 0 0,10 2-3 0,-4-2 5 16,-6 0-5-16,7 3 2 0,-3-3-1 0,1 2 0 15,-5-2 0-15,9 0 1 0,-9 0 0 0,5 3-3 16,-1-2 4-16,-4-1-5 0,4 1 3 16,-4-1 1-16,0 0-2 0,5 2 0 0,-5-2-6 0,0 0-7 15,5 0-15-15,-5 0-10 0,0 0-23 0,0 0-25 16,9 0-23-16,-9 0-28 0,0 0-100 0,10-3-257 16,-6 2 113-16</inkml:trace>
  <inkml:trace contextRef="#ctx0" brushRef="#br0" timeOffset="135253.32">19338 11973 12 0,'0'0'105'0,"0"-3"-7"0,0 3-4 0,0 0-6 15,0 0-4-15,0 0-18 0,0-5 6 0,0 5-5 16,0 0-4-16,-1-3-10 0,1 3 8 0,0 0-19 16,0 0 3-16,0 0-9 0,0 0-9 0,0 0 7 0,0 0-6 15,4-3-7-15,-4 3-1 0,0 0-4 16,0 0-2-16,0 0 2 0,0 0-5 0,0 0 1 15,0 0 0-15,-3 12 1 0,3-12 6 0,0 8-3 0,-1-1-1 16,-3-4 1-16,4 5 0 0,-1 0 9 0,-2 4-1 16,1-4-2-16,0 4 1 0,0-1-3 0,-2 0 3 15,0 1-2-15,3 0-1 0,-3 3-1 0,3-3-2 16,-3 0-3-16,0 3 2 0,0-1 10 0,-1 2 0 16,0-2 0-16,1 2-2 0,-1 1 0 0,0 1 0 15,-3 0 1-15,0-3 0 0,2 2-5 0,1 0 0 16,0-6-1-16,1 4-2 0,0-1 0 0,-2-2-1 15,0 3-3-15,3-4 0 0,1 0-6 0,0 1 1 0,-2-4 5 16,3 1-6-16,-2 0 0 0,2 1-8 16,0 0-13-16,0-2-18 0,-1-4-12 0,2 4-18 15,0-2-18-15,0-3-16 0,0 4-22 0,-2-2-14 0,1 0-91 16,1-5-241-16,0 2 107 0</inkml:trace>
  <inkml:trace contextRef="#ctx0" brushRef="#br0" timeOffset="135669.32">18986 12479 18 0,'0'0'158'0,"0"0"-10"0,0 0-4 16,0 0-14-16,0 0-5 0,0 0-2 0,0 0-10 15,0 0-6-15,0 0-4 0,0 0-6 0,0 0-6 0,0 0-7 16,0 0-11-16,0 0-4 0,0 0-7 0,0 0-3 16,0 0-8-16,21 5-7 0,-16-2-2 0,4-1-1 15,1 1-9-15,2-2 0 0,-1 4-8 0,5-2 2 16,-1 1-4-16,3 1 0 0,1 1-6 0,0-1 1 15,-2 1-1-15,2-1-5 0,-2-2 1 0,-1 2-2 16,-3-1-1-16,1-1 0 0,-1-2-1 0,-4 3-8 16,2-2 0-16,-3 1 3 0,-3-3-3 0,4 3 3 15,-4-2 1-15,-5-1-3 0,8 1 2 0,-8-1-1 16,5 0 1-16,-5 0-5 0,0 0 0 0,8 0-2 16,-8 0-14-16,0 0-15 0,0 0-18 0,0 0-20 15,9-1-23-15,-9 1-23 0,0 0-56 0,6-2-94 16,-1-2-290-16,-1 2 128 0</inkml:trace>
  <inkml:trace contextRef="#ctx0" brushRef="#br0" timeOffset="136129.32">19051 12008 14 0,'0'-3'104'0,"-2"-2"-14"0,2-2 9 0,0 7-11 16,2-7-12-16,0 4-7 0,2-1-2 0,0-2-8 16,-3 3-2-16,7-1 2 0,-3 0-9 0,4 0 2 15,1 0 6-15,-1-2-2 0,4 2-1 0,-3 1 4 16,4-1 0-16,-2 2-10 0,0-1 0 0,1-1-1 16,1 1-6-16,0 2-1 0,4 0-4 0,-4 0-7 15,-1 0-1-15,6 2-4 0,-2-2 0 0,-2 1-9 16,-1 1 1-16,7 0 1 0,-8 0-5 0,0 0 0 15,2 0-1-15,-3 1-3 0,0 0-5 0,-1-2 5 16,-1 2-2-16,-2-1 1 0,1-1-1 0,-3 2-3 16,2-2-9-16,-3 1 1 0,0 3-4 0,-2-2-7 0,0 3-17 15,0-1-25-15,1 0-15 0,1 3-11 16,-3-1-27-16,0-1-107 0,-2 3-233 0,5-2 103 16</inkml:trace>
  <inkml:trace contextRef="#ctx0" brushRef="#br0" timeOffset="137146.32">19656 12464 8 0,'0'-4'115'0,"0"4"-6"16,2-5-6-16,-2 5-16 0,-2-2-11 0,2 2-2 16,0-7-7-16,0 7-2 0,0-5-9 0,0 5 0 15,-5-5-2-15,4 2-3 0,1 3-7 0,-4-4-1 16,0 1 0-16,-1 1-6 0,1-1 1 0,-1 2-12 16,-1-2 4-16,1 2 4 0,1-1-2 0,4 2-4 15,-13-2-12-15,7 2 9 0,-2 0 5 0,2 2-9 16,-2-2 2-16,-6 1-4 0,9 1-5 0,-3 2 0 15,-1 0 4-15,-1 1-2 0,1-1-2 0,0 3-6 16,0 0 0-16,0 0 1 0,0 0 0 0,0 2-1 16,3-4 1-16,-2 3-3 0,1-3 2 0,0 0 2 15,2 2-9-15,1-3 9 0,2 1-4 0,-1-1-17 16,1 0 17-16,0 0-1 0,2-4 2 0,0 5-2 0,0-5-2 16,4 3 6-16,1-3-4 0,1 3 1 15,2-1 1-15,3-2-4 0,-2 0 1 0,3 1 5 16,1-1-4-16,-2-1 2 0,1 1-5 0,1 0-3 0,-2-2 3 15,0 1 1-15,0-1 2 0,-1-1 0 0,-3 1-5 16,0-1 2-16,5-1 0 0,-7 1-1 0,3 1 1 16,-2-3-1-16,2 1 2 0,-3-1 2 0,0-1 3 15,1 4-1-15,-2-2 4 0,1-3-4 0,0 3-3 16,0 0 5-16,-1 0-7 0,0-2 5 0,1 2-3 16,-1 1 4-16,0-2-4 0,-1 1 2 0,0 1 1 15,1-1-2-15,-4 4 5 0,4-6-2 0,-3 4 1 16,-1-3 6-16,0 5 6 0,4-4-8 0,-4 2 1 0,0 2-1 15,1-5 3-15,-1 5 0 0,0 0-2 0,-1-4-5 16,1 4 3-16,0 0-14 0,0 0 10 16,4-3-2-16,-4 3-3 0,0 0 5 0,0 0-2 0,0 0-1 15,0 0 1-15,0 0-3 0,-13 11-1 0,9-8 1 16,1 1 0-16,0 1-4 0,-1 0-1 0,0 0 5 16,-1 3 1-16,1-2 1 0,-2-1-8 0,0 5 4 15,0-8 5-15,4 5 1 0,-2 1-3 0,0-3 3 16,2 2-3-16,0-1-3 0,0 2 3 0,0-3 5 15,2 0-5-15,2 2 0 0,0-2-2 0,-2 2 1 16,3-2-1-16,1 2-1 0,0 0-1 0,-1-3 8 16,3 1-4-16,0 0-5 0,2 0 8 0,-1-2-8 0,2 3-6 15,0-2-13-15,-2-1-9 0,0 0-13 16,1-2-11-16,-1 2-10 0,1-3-28 0,0 0-24 16,-3-2-27-16,-5 2-110 0,14-3-273 0,-9-2 121 0</inkml:trace>
  <inkml:trace contextRef="#ctx0" brushRef="#br0" timeOffset="139377.32">20130 12530 84 0,'-1'-3'105'0,"1"3"-13"0,0 0-8 0,0 0-5 15,0 0-5-15,0 0-1 0,0-5-8 0,0 5-11 16,0 0-2-16,0 0-5 0,0-4-3 0,0 4-8 0,0 0 2 15,0 0-8-15,-2-4-8 0,2 4 4 0,-2-4-1 16,2 4-2-16,0 0-5 0,0 0-1 0,-4-5 4 16,4 5-3-16,0-4 3 0,0 4-7 0,0 0 3 15,-3-5 0-15,3 5-4 0,-2-4-5 0,2 4 2 16,-6-3 5-16,6 3-3 0,-8-2 2 0,5 0-5 16,-1-1 5-16,0 1-12 0,4 2-4 0,-9-1 6 15,9 1 3-15,-8 0-2 0,8 0-3 0,-11 0 2 16,6 1-4-16,5-1 3 0,-12 2 1 0,8 0-1 15,-1-1-3-15,-3 1 0 0,3 0 1 0,-3 1 1 0,1-3 1 16,-2 4-2-16,0-1 4 0,-5 2 0 16,5-3-11-16,4 1 8 0,-8-1-4 0,4 2 5 15,0-1-6-15,3 1 5 0,1 1 3 0,-3-2 2 0,3 2 1 16,1-3-1-16,0 4-2 0,-2-2 4 16,4 1-1-16,-2-2-8 0,2 3 8 0,1-3-5 15,-3 2 5-15,4-2-2 0,0 1 2 0,0-4 1 0,0 6 3 16,2-2 4-16,0-2-2 0,1 1-1 0,1-1-11 15,3 1 19-15,-2-3-3 0,2 0-4 0,3 0 1 16,-4 0 2-16,7-3-4 0,-4 3-1 0,0-2-1 16,4-2 3-16,-2 0-8 0,-2 1 6 0,3-1 1 15,-1-1-5-15,-2 0-2 0,0 3-1 0,0-5 1 16,1 2-1-16,-5 0 0 0,0 2 2 0,2-3-5 16,-1 3 4-16,-3 0-6 0,2-1 5 0,1 1 1 15,-5-1-7-15,3 1 2 0,0 1 9 0,-4 2-5 16,4-5 6-16,-4 5-3 0,3-2-5 0,-3 2-2 0,2-3 3 15,-2 3-6-15,0 0 3 0,0 0-3 0,0 0 2 16,0 0-3-16,0 0 3 0,0 0 3 16,0 0-9-16,0 0 10 0,0 0-7 0,0 0 3 15,-7 12 0-15,5-9-2 0,2 1-4 0,-4-1 17 0,2 1-11 16,2-4-4-16,-3 6 5 0,3 0-1 0,0-2-17 16,0 2 20-16,0-1-3 0,0 0 3 15,0-3-3-15,0 4 0 0,0-2-2 0,3 1 7 0,-1 0-2 16,0-2-3-16,0 1 1 0,2 1-4 0,-3 0 5 15,3 0 3-15,0-1-5 0,-2 1-2 0,4 0 5 16,-3 0-15-16,1 1 15 0,1 0-4 0,-1-2-4 16,2 2 1-16,2 1-9 0,0 0-1 0,-3-2-4 15,3 0-20-15,-2-1-14 0,2-1-25 0,2 0-39 16,3-1-118-16,3-3-252 0,4 0 111 0</inkml:trace>
  <inkml:trace contextRef="#ctx0" brushRef="#br0" timeOffset="140185.32">20999 12184 93 0,'0'0'138'0,"0"-8"-8"16,0 8-13-16,-1-4-15 0,-2 3-10 0,3 1-4 16,0 0-9-16,-1-6-11 0,1 6 0 0,0-5-8 15,0 5 0-15,0 0 0 0,0 0 1 0,0 0-10 16,-5-2 5-16,5 2 0 0,0 0-5 0,-1-4-4 16,-3 1-7-16,4 3-2 0,-9-3-4 0,1 1-2 15,0 2-6-15,-3-3 5 0,1 3-2 0,-3 0-2 16,0 0-3-16,0 3 1 0,-4-3-3 0,2 2-4 15,2 3 3-15,-4-3-7 0,4 1-3 0,-3 3 6 16,3-2 0-16,1 0-5 0,-3 3-3 0,4-2-2 16,-1 2 2-16,3 0-1 0,0 0-1 0,-1 3-1 0,2 0 2 15,2-2-5-15,-2 0 1 0,3 1-1 16,0-1 4-16,1 1-3 0,0 0-4 0,3-2 3 0,-1 1-2 16,2 2 4-16,1-1 0 0,0-1-13 0,0-1 13 15,3 2-2-15,0-1 4 0,4 1-3 0,-2 1-3 16,0-2 3-16,1 0-5 0,2 1-2 0,0 0 2 15,0-1-7-15,1 1-5 0,0-2 1 0,-1 0-5 16,-2 0 3-16,1 1-2 0,0 1 1 0,-3-1 0 16,3-2 2-16,-2 2 1 0,2 2 0 0,-2-3 4 15,1 3-8-15,-2-1 7 0,1-1 1 0,1 2-1 16,0-1 0-16,-3 1-1 0,4-1-1 0,-2 1-4 16,0 1-7-16,0-2-3 0,-1 0 5 0,0 3-2 15,0-2-1-15,-3 0 4 0,1-1 1 0,-2-1 1 16,-1 1 5-16,-1-1-6 0,0-1 8 0,-1-1 0 0,0 2 4 15,-4-4-2-15,1 2 13 0,-5 1 6 0,1-4-1 16,-2 2 1-16,2-1 8 0,-5-1 0 0,1 0 7 16,0-1-1-16,-2 0 4 0,-3-1 4 0,2 0 3 15,0-1 3-15,0 0 7 0,-2 0-1 0,5 0 4 16,-2-1-5-16,-1 0 0 0,2-1 3 0,3 0-3 16,-2 1-2-16,3-1-6 0,2 1-3 0,-1-1-1 15,4 2-4-15,-4-2-7 0,4-1-17 0,0 3-25 16,5 0-35-16,-8 0-43 0,8 0-45 0,-9-1-190 15,9 1-362-15,-5-1 161 0</inkml:trace>
  <inkml:trace contextRef="#ctx0" brushRef="#br0" timeOffset="156377.32">21114 12375 68 0,'0'0'100'0,"0"0"-5"0,-3-4-9 15,3 4 0-15,0 0-7 0,0 0-11 0,0 0-5 16,0 0-4-16,0 0-8 0,0 0-3 0,0 0-4 15,0 0-10-15,6-8 4 0,-6 8-6 0,0 0-2 0,2-4-5 16,2 3-1-16,0-2-5 0,1-1 0 16,0 4-4-16,3-3-3 0,1 1-4 0,1-2 4 0,7-1 3 15,2-1-6-15,0 1 0 0,0 1-2 0,12 2-1 16,-3-5 3-16,-1 2-5 0,2 1-2 0,0-4 9 16,-3 1-6-16,-3 4-6 0,-5-4 3 0,0 1 0 15,0 2 5-15,-8 1 7 0,1 1 8 0,-3-2 9 16,-3 1-4-16,1 0 3 0,-1 1 3 0,0-2-2 15,-2 3-3-15,-3 1 0 0,7-2-2 0,-4 0-6 16,-3 2-5-16,0 0 3 0,3-3 0 0,-3 3-10 16,0 0-8-16,0 0-16 0,0 0-9 0,0 0-5 0,0 0-16 15,9 3-12-15,-9-3-12 0,0 0-18 16,9 1-115-16,-9-1-221 0,8-3 98 0</inkml:trace>
  <inkml:trace contextRef="#ctx0" brushRef="#br0" timeOffset="157147.32">22166 11988 25 0,'0'0'75'0,"-2"-2"-5"0,2 2-7 16,-3-7-8-16,3 7 10 0,-4-4-16 0,0 1 8 16,4 3-10-16,-4-3 1 0,2 0-4 0,-2 1-3 15,-1-2-11-15,0 2-1 0,-3 1 1 0,3-1-4 16,-4 0-1-16,-1 1 4 0,-2 0-9 0,-2 0 1 15,1 1-3-15,-2 1-1 0,2-1 0 0,-4 3-2 16,4 0 1-16,-5 2-1 0,1 1-2 0,1-1-4 16,0 3 6-16,1-1-2 0,1 2-5 0,-3 2 0 15,7-4 3-15,-3 0 2 0,4 1-6 0,0 1 0 16,2-1-1-16,-1 0 4 0,4 1-4 0,-1 0 1 0,1-2-5 16,2 0 0-16,0-1 6 0,2 1 0 0,4-2-3 15,-2 2 6-15,1-4-12 0,3 1 12 16,1-1-2-16,2 0 3 0,0-2 3 0,6 2-1 0,-6-3-4 15,4 0-3-15,0 0 5 0,-3 0-3 0,3 0-1 16,-3 0-6-16,-2 0 2 0,-2 1 2 0,2-1-4 16,-3 2-2-16,0 0 0 0,0 0-1 0,-1 0 0 15,0 1 5-15,1 2 1 0,0 0-5 0,-4-1-1 16,3 1 1-16,-1 3 1 0,-1-1-5 0,1-1 6 16,-1 2 4-16,1-1 0 0,-2-2-2 0,3 2 1 15,4 0-4-15,-4-3 4 0,3 2 1 0,0-1-1 16,-1 0-1-16,4-4 5 0,-5 0-9 0,3 0 0 0,1 2 6 15,-3-1-6-15,3-2 6 0,-1 1-3 0,1-1 3 16,-3-1-7-16,-6 1 6 0,9 0-7 0,-9 0 1 16,9-2 4-16,-9 2-6 0,9 0 6 0,-9 0-5 15,8 0 5-15,-8 0-4 0,9 2 2 0,-9-2-3 16,8 0 2-16,-8 0-4 0,7 0 6 0,-7 0-4 16,6-2 6-16,-6 2-7 0,0 0 4 0,6 2-3 15,-6-2 8-15,0 0-1 0,0 0-5 16,0 0 6-16,5-3 4 0,-5 3-6 0,0 0 0 0,2-3 2 15,-2 3 0-15,0 0 0 0,0 0 3 0,2-4 2 16,-2 4-14-16,1-5 6 0,-1 5 2 0,0-5-3 16,0 5-1-16,-4-5-1 0,4 5 2 0,-1-7-7 0,1 7 3 15,-3-3 2-15,3 3-2 0,-4-3-9 16,4 3-13-16,-5-4-9 0,5 4-27 0,-8 0-21 0,4-3-26 16,-4 3-72-16,0 0-193 0,8 0 85 0</inkml:trace>
  <inkml:trace contextRef="#ctx0" brushRef="#br0" timeOffset="158084.32">22313 11911 2 0,'0'0'102'0,"0"-5"-8"16,0 5-5-16,0 0-12 0,0 0 2 0,0 0-15 15,0 0 1-15,-8 0-14 0,8 0 4 0,0 0-10 16,-12 7 6-16,6-4-2 0,1 0 2 0,0 3-6 0,-4 2-2 15,0-1-5-15,0 1-1 0,3 1-7 0,-3 0 6 16,1 1-2-16,2 2 0 0,1 1-6 16,0-1-5-16,-4 2-1 0,1 1-3 0,3-4 2 0,0 1-6 15,1 0-2-15,0-2 3 0,1 1-2 0,0-1-2 16,2-2-1-16,-2 1-3 0,3-2 2 0,-1 0-3 16,1 0 6-16,-1 1 1 0,2-4 0 0,0 2-5 15,-1 0-2-15,3-4 2 0,-1 1-4 0,1 2-9 16,0-3-2-16,0 1 2 0,-3-3-5 0,8 4-2 15,-6-4 0-15,-2 0-2 0,5 3 1 0,-5-3-2 16,0 0 0-16,6 0 2 0,-6 0 4 0,0 0-3 16,0 0 5-16,6 4-3 0,-6-4 3 0,0 0-2 0,0 0 4 15,-3 5 5-15,3-5-12 0,-1 7 3 16,1-4-1-16,0 4 4 0,0-3 0 0,1 2 7 16,2 1-2-16,-1-2 2 0,1 2-6 0,1-3 0 0,1 3 1 15,1 0 3-15,2-1-5 0,1-1-2 0,-3 0 1 16,5 0 2-16,-1-3 3 0,1 1-1 0,-3-1 0 15,2-2 5-15,0-2-4 0,2 2 1 0,-2-3-1 16,0 1 0-16,-2-3 0 0,2-1 6 0,-1 0-7 16,-1 2 5-16,-3-2 2 0,1 1 6 0,-2-1 1 15,0 2 6-15,-1-2-8 0,-1 3 4 0,-1-2-6 16,1 2 7-16,-1-1 2 0,-1 4-3 0,-1-8 1 16,-1 4-3-16,2 4-2 0,-6-3 3 0,1 0-4 0,-4 1 4 15,3 0-8-15,-5-1 5 0,1 1-1 16,1 2-2-16,3-2 0 0,-2 2 1 0,-1 0 0 15,9 0-15-15,-10 0-24 0,4 0-4 0,6 0-41 0,-7 2-46 16,7-2-80-16,-7 1-220 0,7-1 98 0</inkml:trace>
  <inkml:trace contextRef="#ctx0" brushRef="#br0" timeOffset="158980.32">22593 12225 80 0,'0'0'122'0,"0"0"-12"0,0 0-14 0,0 0-9 16,0 0-13-16,0 0-7 0,0 0-3 0,0 0-15 16,-12 0 7-16,10 2-9 0,2-2-13 0,-7 5 6 15,4-2-8-15,-1-1 1 0,1 1-11 0,-1 2 4 16,2 1-12-16,-2 0 5 0,0-3 0 0,0 3-4 16,0-1-4-16,-1 0 3 0,4 1-2 0,0 0-1 15,1-1-2-15,0-1 4 0,0 3-1 0,1-3-8 16,0-2 4-16,4 3-3 0,-1 0-2 0,0-4 9 0,1 0-6 15,3-1 1-15,3 0 4 0,0 0-4 0,-5 0 4 16,2 0-12-16,3 0 11 0,-4-1-12 16,-1 0 8-16,-1-1 0 0,1 1 2 0,-6 1-18 0,9-4 16 15,-9 4 3-15,7 0 0 0,-7 0-9 16,0 0 11-16,8 0-9 0,-8 0-1 0,0 0-3 0,6 5 0 16,-6-5 3-16,5 2 2 0,-5-2-3 0,8 2 6 15,-3-2-4-15,2 0-1 0,2 0 2 0,0 0 3 16,2 0-5-16,1 0 1 0,1-2-11 0,2-3 2 15,-2 0-14-15,1 0 6 0,3 1 6 0,1-6-4 16,-4 1-2-16,0-1-2 0,0 0 3 0,-5 1-7 16,5-3 3-16,-4 1 4 0,-1-1 0 0,-3 2 1 0,1-1 4 15,3-2 2-15,-5 1 3 0,-3 0 1 16,5 5 11-16,-6-5-1 0,1 5 11 0,0-4 1 16,2 2-4-16,-3 2 6 0,1-2 8 0,0 2-3 0,-2 1 5 15,1-1 0-15,-1 2-11 0,3 0 10 0,-3 2 7 16,0-2-6-16,4 1-7 0,-4 4-1 0,1-3-4 15,-1 3-1-15,0 0 1 0,0 0-6 0,0 0-11 16,0 0 10-16,0 0-2 0,5 11 2 0,-5-6-7 16,0 0-2-16,-2 1 2 0,4 0 2 0,-2 1 0 15,-2 3 0-15,2 1-7 0,0-3 1 0,-3-1 4 16,3 3 0-16,-1 1-5 0,1-3 5 0,-3 4-4 16,3-7 5-16,3 6-1 0,-6-3-1 0,2-1 0 0,1 0 0 15,0-1 2-15,-3-1 6 0,2 3-5 16,1 0 0-16,-4-2 0 0,4 1 0 0,-1-2 0 15,-2 1-1-15,2-1-3 0,-1-2 1 0,0 1 1 0,2 0 0 16,0 1 1-16,0-2-1 0,0-3-7 0,-1 8 2 16,1-6-3-16,0-2-1 0,3 6-2 0,-1-2 6 15,-2-4-9-15,5 2 8 0,-1-2-2 0,-4 5 0 16,0-5 5-16,5 3-7 0,-1-1 5 0,-4-2-3 16,5 5-5-16,-4-3 11 0,-1-2-5 0,0 0-3 15,4 3 4-15,-4-3-4 0,3 6 6 0,-2-2-1 16,-1-2-2-16,0-2 2 0,0 5 2 0,-1 0 3 15,-2-1-4-15,2-1 1 0,1-3 2 0,-4 5-4 0,2-3-8 16,2-2-12-16,-4 5-12 0,1-3-17 16,3-2-26-16,-1 3-20 0,1-3-144 0,0 0-258 15,0 0 114-15</inkml:trace>
  <inkml:trace contextRef="#ctx0" brushRef="#br0" timeOffset="159480.32">22910 12322 18 0,'-12'0'97'0,"7"0"-3"0,0 3-8 16,1-2 1-16,-1 4-10 0,1-1-12 0,-2 0-12 16,2 0 0-16,0 1-6 0,2 3-3 0,-2-1-6 15,2-2-6-15,0 2 4 0,1 0-13 0,-1-2 8 0,2 2 1 16,-1-3-3-16,2 1 1 0,1 0 3 0,1 1-10 15,1-4 2-15,1 1-10 0,3-1 6 0,2 1-5 16,2-2-10-16,3-2-14 0,3-1-15 0,2 1-17 16,0-1-32-16,0-1-90 0,-1 1-175 0,3-2 78 15</inkml:trace>
  <inkml:trace contextRef="#ctx0" brushRef="#br0" timeOffset="160266.32">23542 12305 24 0,'0'0'115'0,"-11"0"-11"0,11 0-16 16,-13 3 0-16,5-3-4 0,1 2-5 0,-4 1-6 16,2 4-8-16,-1-5-6 0,3 2-3 0,-1 4-5 15,-1-3-5-15,3 3-5 0,-1-1-5 0,3-2-6 16,-1 1 0-16,4-2 0 0,-2 0-4 0,2 1 3 16,1-1-10-16,0-4 4 0,4 8-2 0,1-4-5 0,0-1 7 15,4 2-7-15,4-2-10 0,-3 2-2 16,3-1 0-16,0-3-9 0,-2 3-1 0,3-1 6 15,-2 0-1-15,0-2-3 0,1 4-5 0,-2-3 4 16,-1 1 6-16,-3 0-5 0,1-1-6 0,-1 3 7 0,0-5 7 16,-2 3 1-16,-1 1 7 0,0-2-2 0,0-2 5 15,-2 3-4-15,-2-3 4 0,9 2-1 0,-8 1 4 16,6-2 3-16,-2 1 4 0,-5-2 0 0,9 0-6 16,0-2-5-16,-9 2 3 0,13-1-10 0,-6-2 3 15,3 1-1-15,-3-1-11 0,-1 1 15 0,1-3 0 16,-2 0-9-16,1 3 2 0,-1-2 2 0,2 1 2 15,-3 0-10-15,-2 1 5 0,-2 2 3 0,4-5-7 16,-4 5 2-16,3-4 2 0,-3 4-3 0,0-4-1 16,0 4-1-16,0 0-1 0,0 0-3 0,0 0 4 15,-6-2-3-15,6 2 4 0,0 0-1 0,0 0 0 16,0 0-5-16,0 0 0 0,0 0 11 0,0 0-9 0,6 8 11 16,-6-8-3-16,3 3-8 0,-3-3 4 0,7 1 0 15,-1 2 2-15,-6-3-6 0,10 0 2 16,-4 1-7-16,0 0 0 0,0 0-18 0,-1 0 11 15,1 2-4-15,1-2-1 0,-2 0 5 0,0 2-6 0,-1-1 7 16,1 1 1-16,-1 0 2 0,-2 2-1 0,1-4 1 16,2 2 4-16,-2-1 4 0,-3 2 4 0,1 2-3 15,0-4 5-15,2 1-2 0,-2 1 7 0,-1 1 7 16,3-2 1-16,-2-1 5 0,4 1 6 0,2-1-4 16,-1 0 6-16,2 1-10 0,3-1 3 0,2-2-1 15,4 0-7-15,2 0 2 0,-1 0 3 0,1 0-1 16,1-2 0-16,-2 2-5 0,1-1 2 0,0 1 2 0,-2-2 5 15,-2 4-1-15,-3-2-3 0,0 1-4 0,-4 1 0 16,0-2 2-16,0 0 0 0,0 3 2 16,-2-3 1-16,-2 2-7 0,1 1 0 0,-3-1 4 0,1 1-3 15,-1-1-1-15,1 0-3 0,0 2-5 0,-2 0-13 16,1-2-31-16,2 0-46 0,-4-2-65 0,4 5-124 16,-4-5-297-16,6-2 131 0</inkml:trace>
  <inkml:trace contextRef="#ctx0" brushRef="#br0" timeOffset="167342.32">19609 10839 22 0,'0'0'76'0,"3"0"-11"0,-3 0 2 0,0 0-7 16,2-4-4-16,-2 4-4 0,0 0 3 0,3-4 7 15,-3 4-6-15,0 0 0 0,0 0 1 0,2-3 2 0,-2 3 1 16,0 0-9-16,0 0 4 0,0 0-9 0,0 0 2 16,0 0 1-16,0 0 0 0,-1-4-9 0,1 4 6 15,0 0-10-15,0 0 3 0,-4-5-3 0,4 5-7 16,0 0 4-16,0-4-8 0,-1 0 0 0,1 4-6 16,-1-4 2-16,1 4-4 0,-2-6-1 0,1 3-2 15,1 3 1-15,-3-5-1 0,2 2-5 0,1 3 1 16,-2-6-1-16,-1 3-3 0,0 1 3 0,3 2-6 15,-6-6 0-15,2 2 0 0,2 2 0 0,-5-1 0 0,2 0 6 16,-2 2-4-16,-1-3-7 0,-1 0 0 16,0-1 4-16,-5 4-2 0,1 1 1 0,2-2-5 15,-1 1 1-15,-2 0 1 0,1 0 2 0,1-1 3 0,-2 4 1 16,2-2-3-16,-1 1 2 0,1 1 0 0,1 1-7 16,0-3 6-16,1 5-3 0,3 0 0 0,-3 0-1 15,5 0-4-15,-3 1 6 0,3-1 0 0,1 1-2 16,3 3 2-16,0 0-1 0,-1 0-1 0,2-1 1 15,3 2-1-15,2 1 0 0,-1 0 0 16,1 0-8-16,0 1 2 0,4-3 7 0,0 5-5 0,1 1-3 16,2-1 0-16,-1-1-1 0,2-1-1 0,-2-2 3 15,-3 1-1-15,1-1 9 0,5 1-5 0,-7-1-3 16,0-1 0-16,-2 1-1 0,4-2 0 0,-5-1-2 16,0 3 3-16,-3-1 4 0,2-3-4 0,-2-1 3 15,-1 3 9-15,0-3-10 0,0 1 5 0,0 1-2 0,-4-2 4 16,3 2-4-16,-2-2 0 0,0 2-1 0,-3-1-1 15,0 2 3-15,2-3 8 0,0 2-11 0,1-2 7 16,-3 3-5-16,1-1 2 0,-3-2 5 0,2 1-8 16,1 0 0-16,-1 0 2 0,-1 0 3 0,-1-1-2 15,1-2 4-15,1 3 0 0,-3-1 3 0,-1 1 2 16,1-6 0-16,0 5 4 0,-1-2 0 0,-1-2-2 16,2-1 2-16,3 3 4 0,-3-6 4 0,1 3 3 15,-1 0 2-15,-1 0 6 0,5-1-4 0,-3-2-2 16,3-1-4-16,-4 3-2 0,4 1-2 0,0-3-4 15,-1 1-6-15,2 0-19 0,-1 1-17 0,1-2-17 16,4 3-26-16,-10-5-28 0,5 4-26 0,5 1-95 0,-11 0-240 16,11 0 106-16</inkml:trace>
  <inkml:trace contextRef="#ctx0" brushRef="#br0" timeOffset="168774.32">19706 11298 87 0,'8'0'88'0,"-8"0"-4"0,0 0-6 16,0 0 0-16,0 0 4 0,0 0-16 0,0 0 0 16,1-3-6-16,-1 3 5 0,0 0 1 0,0 0-4 0,0 0-5 15,0-5 0-15,0 5-10 0,0-4-1 16,0 4 0-16,4-5-8 0,-4 5-3 0,-4-8-5 16,4 4-5-16,0 0 3 0,0 4 2 0,-4-8-6 0,3 6-2 15,1-2 1-15,-4 0-3 0,4 0-2 0,-1 0-5 16,-2 0-5-16,2 0 2 0,1 4-2 0,-8-5 1 15,4 2-4-15,-3 2 8 0,3-2-7 0,4 3-2 16,-9-1-2-16,9 1 1 0,-13 1-6 0,3 3 0 16,2-1 0-16,1 0 6 0,-5 1-6 0,7-2 3 15,-3 6 1-15,1-5-2 0,-1 2 2 0,1 1 2 16,0-3-4-16,3 4 1 0,-1-2-6 0,3-1 4 0,-3 1 2 16,2-1 2-16,0 1 1 0,2 0-5 0,-1 1 4 15,2-2 1-15,1 1 0 0,-1-2 0 16,2-1 6-16,-2-2-10 0,6 6 4 0,0-5 1 0,0 0 3 15,5 0-3-15,-4-1 6 0,2-1-6 0,0 1-2 16,1-1 0-16,2 1-2 0,-2-3 1 0,0 2 1 16,0 1-1-16,-2-3-1 0,-3 3 1 0,0-1 7 15,-5 1-9-15,10-1 1 0,-6 0-5 0,-4 1 2 16,8-1 2-16,-8 1-4 0,0 0 8 0,5 0-12 16,-5 0 4-16,0 0 4 0,0 0 1 0,8 3-1 15,-8-3 1-15,1 4-3 0,-1-4-1 0,4 1 0 16,-4-1 2-16,1 5-3 0,-1-5 3 0,0 5 0 0,1-4 3 15,-1-1 2-15,0 6-3 0,0-6 0 0,4 6-4 16,-4-1 5-16,0-2-1 0,0-3 0 16,3 7-5-16,-2-4 5 0,2-1 0 0,-2 3 3 0,-1-4 0 15,4 3 1-15,-3 0 0 0,2-1-1 0,-2 1-9 16,3-1-15-16,1 3-16 0,-4-5-16 0,6 3-30 16,-2-1-26-16,0-1-95 0,0 1-220 0,4-3 98 15</inkml:trace>
  <inkml:trace contextRef="#ctx0" brushRef="#br0" timeOffset="169336.32">20040 11314 55 0,'-4'-1'124'0,"0"-1"-9"0,0-1-7 0,4 3-11 0,-10-2-5 15,6 1-7-15,-2 0-9 0,1-2-1 0,-3 3-1 16,-1 0-7-16,0-3 1 0,0 3-10 0,-2 0-6 16,3 3-1-16,-4-3-5 0,2 2-4 0,0 0-10 15,1 1 1-15,1 1-5 0,-2 2 1 0,3-3-2 16,0 0-5-16,3 3-4 0,-3-1 2 0,3 0 3 15,0 2-8-15,1-4 0 0,2 4-3 0,0-2 1 16,1 0-2-16,0-1-1 0,0 1-1 0,1-2 10 0,2 1-12 16,-1-2 3-16,3-1-1 0,2 3 2 0,-1-1-3 15,3-3-2-15,0 0-3 0,2-1 1 16,1-1-4-16,2-2-1 0,-4 3 3 0,2-1-10 0,-1 0 2 16,0 0 2-16,-4-1 2 0,2 2 2 0,0-3 1 15,-4 2-3-15,0 1 0 0,-1 0 0 0,-4 1-1 16,8 0-2-16,-8 0-1 0,0 0 0 0,9 0 1 15,-9 0 0-15,0 0 5 0,1 4 0 0,-1 0 2 16,1 0-2-16,-1-4-1 0,-2 6 0 0,0-2-5 16,2-4 9-16,-1 7-3 0,1-3-1 0,-1 1-1 15,1-2 2-15,0-3 2 0,0 6 1 0,0-2-4 16,1 0-2-16,0-3 1 0,-1-1 3 0,3 4 1 0,0-1-1 16,-1-1 3-16,-2-2-2 0,9 2 1 0,-1-1-7 15,-4 0 0-15,-4-1-7 0,14 0-11 0,-8 0-11 16,0 0-1-16,2 0-11 0,1 0-9 0,0-1-4 15,-3 0-2-15,2-1-4 0,-3 2-10 16,3-1-5-16,-2 0-8 0,2 0-80 0,-8 1-182 0,10-2 81 16</inkml:trace>
  <inkml:trace contextRef="#ctx0" brushRef="#br0" timeOffset="169904.32">20705 11174 120 0,'3'-3'172'0,"-3"-3"-16"0,1 3-9 0,1-1-17 16,-1 1-12-16,-1 3-4 0,0-9-9 0,0 7-1 16,0 2-9-16,0-8-6 0,0 6-9 0,0 2-2 15,-1-8-7-15,-2 5-4 0,2-1-2 0,1 4-8 16,-4-5-4-16,1 3-8 0,-1 0-3 0,1-1-5 16,-4 1-3-16,1 0-3 0,-2 1-5 0,0 0 0 15,-2 0-11-15,-1 1 8 0,1 1-9 0,-3 1 4 0,1 0-2 16,2 0-3-16,-4 4-1 0,5-1 2 0,1 0-6 15,0 2 0-15,1 2 2 0,1-3-2 0,1 5-2 16,1-3-3-16,-1 2 2 0,2 1-4 0,3 0-3 16,1-1-3-16,2 1-6 0,1 1 0 0,2 1-6 15,-1-3 2-15,0 2 2 0,1-1 5 0,0 0-7 16,0 0 4-16,-2-2 3 0,1 3-1 0,-1-4-5 16,1 2 5-16,-2 1 3 0,-2-4-10 0,0 3 8 15,3-5 3-15,-4 5-4 0,-4-5 8 0,3 4-3 16,1-4 5-16,-4 2-3 0,3 0 0 0,-2-2-2 15,1 1 4-15,-2 0-2 0,0 0 4 0,0-2-6 16,-2 1 3-16,2-1 3 0,-1 1-4 0,1-3-2 16,-2-1 3-16,-1 1 1 0,1 1 3 0,0 1-1 0,-1-4 2 15,1 3 1-15,-1-3-3 0,0 1 3 16,-2 1-4-16,1 0 4 0,2-2-23 0,-3 2-29 0,2-1-18 16,1-1-30-16,-2 2-44 0,-3-1-143 0,1 0-304 15,2 4 136-15</inkml:trace>
  <inkml:trace contextRef="#ctx0" brushRef="#br0" timeOffset="172687.32">18012 11267 61 0,'0'0'59'15,"0"0"-4"-15,1-5 3 0,-1 5-1 0,0 0 3 16,0-5-4-16,0 5 2 0,4-4-7 0,-4 4-2 15,0 0 0-15,0-5 3 0,0 5-8 0,0 0 4 16,0 0-6-16,1-5-6 0,-1 5-7 0,0-4-2 16,0 4 0-16,0 0-2 0,-1-5 0 0,1 5-15 15,-4-4 8-15,4 4-1 0,0 0-4 0,0 0-7 0,0 0 1 16,0 0 7-16,0 0-6 0,0 0-5 0,0 0 6 16,0 0-4-16,0-4-3 0,0 4-3 0,0 0 11 15,0 0-7-15,0 0 0 0,0 0-2 0,0 0 5 16,-5 13-4-16,5-9 0 0,0-1-4 0,-1 3 0 15,-2-1 3-15,2 5 5 0,-2-4-5 0,1 5 5 16,-2-2-2-16,0 3 5 0,-1 1-9 0,1-2 5 16,-1 1 3-16,0 2-4 0,1-1-2 0,-2 3 2 15,-1-2 1-15,2-2-2 0,1 0-2 0,-3 1 6 16,0 0-5-16,3-1 4 0,-2-1 1 0,1-2-4 16,1 0 10-16,0-1-9 0,0 3 0 0,2-5-4 15,-1 0 3-15,1 0-8 0,-1-2-12 0,2 0-11 0,1-2-9 16,0 5-22-16,4-4-23 0,-2 1-82 0,2-1-178 15,-4-3 80-15</inkml:trace>
  <inkml:trace contextRef="#ctx0" brushRef="#br0" timeOffset="173159.32">17927 11242 36 0,'4'-3'101'0,"0"-1"-6"0,1 2-8 16,-1-1-4-16,3-1-6 0,3 1-2 0,1-2-11 15,1 4-10-15,-1 1-3 0,2-3-9 0,1 3 0 16,-2 0-4-16,-1 0-4 0,2 3-4 0,-3-3-5 16,4 2-1-16,-4 2-4 0,2-1-7 0,-3 2 3 0,-2 2 2 15,1-2-8-15,-3 0 1 0,-1 2-2 16,1 0 0-16,-2 0-1 0,-1 0 3 0,-1 1-2 0,-1-2-1 15,-1 2 2-15,-1 0-5 0,-1-2 2 0,2 0 1 16,-3 0-1-16,0-1 4 0,-2 1 3 16,1-1 6-16,0 1-5 0,-7-2 2 0,6 0 5 0,-1 1-3 15,0-3-1-15,0 1 1 0,-2 0-8 0,3-3 3 16,-1 1-2-16,1 2-6 0,-1-2 0 0,0 3-2 16,2-4-30-16,-3 3-17 0,3-1-16 0,0 0-21 15,0-1-110-15,-3 0-206 0,6 0 92 0</inkml:trace>
  <inkml:trace contextRef="#ctx0" brushRef="#br0" timeOffset="175470.32">18210 11589 97 0,'4'-4'104'0,"-4"1"3"0,0 3 6 0,2-7-10 0,-2 1-2 16,0 4-11-16,0-2-6 0,0 4-13 0,0-8-3 16,0 4-6-16,0-1-8 0,0 5-10 0,0-7-3 15,-1 3-4-15,1 4-1 0,-1-5 0 0,1 5-12 16,-3-4-2-16,3 4-2 0,-4-3-1 0,4 3-5 16,0 0-1-16,0 0 1 0,-15 3 1 0,15-3-6 15,-12 3-4-15,6-1-2 0,-3 2 3 0,2 0-2 16,-3 3 3-16,1-1-3 0,-1 0-1 0,3 0-3 0,-2-1 1 15,-1 2 6-15,3 1-5 0,-1-3 1 0,5 2 3 16,0-2-8-16,-1 0 6 0,2-2 0 16,-1 3-5-16,3-3 1 0,-1 0-1 0,1-3 12 0,6 4-2 15,-1-3 3-15,-5-1-1 0,14-1-4 0,-1-1 2 16,-1-2 1-16,5 0 0 0,0 0 3 0,1-2-10 16,-3-1 2-16,-2 2-1 0,4 1 1 0,-2-4 4 15,-3 3-2-15,-3 1-4 0,-1 1 1 0,-1 1 1 16,-1-1-1-16,1-1 1 0,-3 2-4 0,2 2-2 15,-4-3 0-15,-2 3-1 0,9 0-4 0,-9 0 7 16,8 3-2-16,-4-3 1 0,-1 2-4 0,3 0 0 16,-4 0 1-16,2 1 4 0,-1-1-4 0,-2 2 1 15,2-1 3-15,-1 1 0 0,1-2 0 0,-3-2 1 16,2 4 0-16,2-1-2 0,-4-3 5 0,3 4-2 16,-3-4 1-16,3 3-2 0,-3-3 2 0,4 2-4 0,-4-2 3 15,7 3 0-15,-5-1-5 0,-2-2 3 0,14 0-2 16,-10 1 1-16,3 0-1 0,-1 1-7 0,-1-1-11 15,4 0-15-15,-3 1-9 0,3 1-3 0,-1-2-14 16,5-2-19-16,-3 2-13 0,-2 2-15 0,3-3-80 16,-2 0-200-16,0 0 89 0</inkml:trace>
  <inkml:trace contextRef="#ctx0" brushRef="#br0" timeOffset="175828.32">18571 11497 45 0,'-2'0'140'0,"2"0"-12"0,-3-4-13 16,3 4-6-16,-5-3-6 0,5 3-18 15,-3-4-5-15,3 4-9 0,0 0-6 0,-7-1-10 16,7 1-1-16,-5 0-4 0,5 0-5 0,0 0-7 0,-12 4-4 16,6-1 3-16,1 2 4 0,0-2-1 0,0 1-10 15,1 1 1-15,-1 0-3 0,0-1-3 0,0 4-1 16,2-1-6-16,2-1 4 0,-2 1-4 0,2-1 2 15,0 2-1-15,3 1 0 0,-1-3-11 0,1 1 2 16,0 0 4-16,2 2-6 0,-1-3-2 0,2-1 0 16,-1 4 2-16,-2-4-3 0,1 2-1 0,-1-2 4 15,1 1-6-15,-2-3 3 0,2 0-2 0,-1 3 1 0,-2-2-3 16,0-4 9-16,2 5 8 0,-1 0 4 0,-1-5 1 16,0 0-3-16,-4 2 0 0,4-2 0 0,-5 2 0 15,1-1-5-15,4-1-5 0,-5 3 0 0,5-3 1 16,-9 4-3-16,5-4-10 0,4 0-26 0,-8 4-19 15,5-3-25-15,-1 0-26 0,0 1-22 0,0 0-134 16,4-2-275-16,-5 4 122 0</inkml:trace>
  <inkml:trace contextRef="#ctx0" brushRef="#br0" timeOffset="176389.32">18767 11582 85 0,'0'0'90'0,"0"-5"-5"16,0 5-6-16,0 0-10 0,0 0-10 0,0 0 3 0,-1-5-13 15,1 5-3-15,0 0-6 0,0 0-5 0,0 0-5 16,0 0-2-16,0 0-3 0,0 0 3 0,0 0-9 15,0 0 2-15,0 0-1 0,0 0-4 0,0 0-7 16,0 0 5-16,0 0-3 0,0 0 3 0,0 0 1 16,0 0-4-16,0 0 9 0,0 0 2 0,0 0 6 15,0 0 3-15,0 0-18 0,0 0 11 0,0 0-6 16,0 0 6-16,0 0-5 0,0 0-7 0,0 0 8 16,0 0-10-16,0 0 0 0,0 0 2 0,0 0-3 0,0 0-1 15,-7 0 1-15,7 0-4 0,0 0 2 16,0 0-1-16,0 0-8 0,0 0 8 0,0 0-7 15,0 0 4-15,0 0 3 0,0 0-2 0,0 0 6 0,0 0 1 16,0 0 3-16,0 0 5 0,0 0 1 0,-2-3-3 16,2 3 2-16,0 0-6 0,0 0-1 0,0 0-11 15,0 0-13-15,0 0-16 0,0 0-13 0,0 0-24 16,0 0-12-16,0 0-33 0,0 0-71 0,-5 7-197 16,2-4 87-16</inkml:trace>
  <inkml:trace contextRef="#ctx0" brushRef="#br0" timeOffset="176988.32">18538 11576 40 0,'1'-7'93'0,"-1"7"2"0,0-6-18 15,0 6-5-15,2-5-10 0,-1 2-6 0,-1 3 2 16,1-5-9-16,-1 5 5 0,2-4-7 0,-2 4-7 16,0 0 3-16,2-3-1 0,-2 3-3 0,0 0-8 15,0 0-2-15,0 0-5 0,-6-5-1 0,6 5-3 16,0 0 0-16,-13 0 6 0,13 0-11 0,-9 4-1 0,4 0 2 15,1-3-1-15,-1 2 5 0,-1 2-17 0,2-2 8 16,0 1 0-16,-1 2 1 0,2-2-4 16,1 0 2-16,-2 1-1 0,3 0-2 0,-1-1 1 0,2 0 0 15,-3 0-5-15,3 2 4 0,0-3 0 0,0-3-5 16,0 8 4-16,0-5 0 0,0-3 14 0,2 4-8 16,-2-4 2-16,4 1-1 0,-4-1 2 0,0 0-4 15,9 0-3-15,-9 0-3 0,10-1 4 0,-2 0-3 16,-2-1 3-16,2 1-4 0,-2-2 0 0,4 3 6 15,-3 0-10-15,0-1 2 0,1 2 0 0,-8-1-6 16,13 3 5-16,-7-2-2 0,-1 2-1 0,-1 0 0 16,0 1-1-16,0 0-1 0,2 0 0 0,-4 0 10 15,0-1-1-15,2 0-4 0,-3 4 0 0,1-3 2 16,0 2 5-16,-1-3-7 0,2 1 5 0,-2 0 1 0,2 0 1 16,-2-2-3-16,-1-2 2 0,5 4 5 0,-4-1-11 15,-1-3 8-15,5 1-3 0,-5-1 3 0,0 0-5 16,13-1 1-16,-6 1-3 0,0-3 2 0,0 3-1 15,-7 0-12-15,10 0-2 0,0-1-9 0,-3 1 1 16,-7 0-15-16,14-1-2 0,-7-1-9 0,3 0-11 16,0 2-2-16,-3 0-7 0,2-3-12 0,3 2-18 15,-2-1-73-15,1 2-180 0,0-1 80 0</inkml:trace>
  <inkml:trace contextRef="#ctx0" brushRef="#br0" timeOffset="177365.34">18941 11534 58 0,'-3'-4'141'0,"3"4"-5"0,-4-1-13 16,4 1-5-16,0 0-8 0,-5-6-7 0,5 6-11 16,0-3-2-16,0 3-10 0,0 0-7 0,0 0-2 15,0 0-12-15,0 0-10 0,-5-3-4 0,5 3-2 16,0 0-10-16,0 0-6 0,0 0 2 0,0 0-3 15,-2 12-5-15,2-8-3 0,0-2 1 0,1 6 2 0,0-3-5 16,1 2-4-16,1-2 2 0,1 2-3 16,2-1 2-16,-3 5-3 0,4-5-4 0,-2 5 0 0,2-4 4 15,-2 3-2-15,0-2-3 0,1 1 0 0,0-1 1 16,0 1-5-16,-1-2 3 0,1 2-2 0,-3-1-2 16,3 0-1-16,-3-2 4 0,1 1-2 0,-1-1 2 15,-1-1-1-15,2 1 4 0,-4-1-11 0,1 2 6 16,3-1 0-16,-4 1-2 0,0-2-1 0,0 2 3 15,1-3-1-15,-2 0 2 0,2 2 1 0,2-2-1 16,-6 0 2-16,3-4-1 0,-1 9-2 0,-1-6-13 16,0 1-17-16,-3-1-22 0,0-1-24 0,-2 2-37 15,-1-1-132-15,-2-1-263 0,-3-1 117 0</inkml:trace>
  <inkml:trace contextRef="#ctx0" brushRef="#br0" timeOffset="-91258.68">19117 15583 11 0,'0'0'14'0,"0"0"-2"16,0 0 0-16,0 0-2 0,0 0-1 0,0 0 1 15,0 0-4-15,0 0 3 0,0 0-2 0,0 0 2 16,-10-3-2-16,10 3-1 0,0 0-2 16,0 0-2-16,0 0 1 0,0 0-1 0,0 0-1 0,0 0 7 15,0 0-5-15,0 0-4 0,0 0 0 0,0 0 6 16,0 0-2-16,-13 3 0 0,13-3 11 0,0 0-7 15,0 0 4-15,0 0-3 0,-9 0 2 0,9 0-1 16,0 0 0-16,-4-1-1 0,4 1-2 0,0 0 5 16,0 0-5-16,0 0 0 0,-10 0-4 0,10 0 2 15,0 0-1-15,0 0 2 0,0 0-4 0,0 0 8 16,0 0-3-16,-5 1-3 0,5-1 1 16,0 0 4-16,0 0 0 0,0 0 3 0,0 0 3 0,0 0 3 15,-8-3-1-15,8 3-3 0,0 0 7 0,0 0-1 16,0 0-3-16,-7-1 2 0,7 1-1 0,0 0 4 15,0 0-11-15,-4-2 2 0,4 2-1 0,0 0-1 16,0 0-4-16,0 0-2 0,0 0 4 0,-4-2-2 16,4 2-7-16,0 0 4 0,0 0 1 0,0 0-5 15,0 0 9-15,0 0-5 0,0 0 2 0,0 0-3 16,0 0-2-16,23-1 1 0,-18 1 5 0,5-2-1 16,-1 2-2-16,2 0 6 0,-5 0-3 0,7-1-2 15,-3 2 3-15,0-1 0 0,-2-1 2 0,1 1-5 16,-2 0-2-16,1-1 1 0,-2 1-1 0,1-1-2 15,-7 1 3-15,9 1 3 0,-4-2-6 0,-5 1 2 0,10 1 0 16,-10-1 3-16,8-1-19 0,-8 1 2 16,6 0-7-16,-2 2-9 0,-4-2-6 0,0 0-7 15,6 4-46-15,-4-2-95 0,-2-2 42 0</inkml:trace>
  <inkml:trace contextRef="#ctx0" brushRef="#br0" timeOffset="-90893.68">19051 15661 8 0,'2'1'53'0,"-2"-1"12"0,0 0-14 16,0 0 9-16,0 0-5 0,0 0-8 16,0 0-5-16,14-4-6 0,-14 4 1 0,9 0-13 0,0 0 12 15,-9 0-9-15,13 0 3 0,-8-2-10 0,4 2-2 16,-1 2-5-16,-2-2 1 0,6 1-8 15,-4 0-8-15,3 0 1 0,-4-1-11 0,2 1-2 0,-2-1-4 16,-2 1-7-16,1 1-3 0,-1-1 1 0,-5-1-4 16,10 0-13-16,-6 3-30 0,-4-3-79 0,0 0 35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9:01:48.10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5171 4889 119 0,'-4'-3'176'0,"-1"1"-16"0,1-1-13 16,0-1-20-16,4 4-12 0,-4-4-18 0,4 4-6 0,-4-2-10 16,4 2-5-16,0 0-7 0,-2-3-7 0,2 3-12 15,0 0-6-15,0 0 3 0,0 0-9 0,0 0-13 16,0 0-13-16,2 13-25 0,-4-5-12 0,0 1-14 16,-4 2-24-16,-1 3-24 0,-1 3-28 0,-3-3-84 15,2 3-217-15,-2 0 96 0</inkml:trace>
  <inkml:trace contextRef="#ctx0" brushRef="#br0" timeOffset="197785.88">19047 6238 19 0,'2'-4'83'0,"-2"1"-1"0,2-1 1 16,0 1 1-16,-2 3-11 0,1-7-3 0,2 6-6 0,-3 1 4 15,4-6-3-15,-4 4-3 0,0 2-1 0,1-5-2 16,-1 2 2-16,0 3 1 0,0 0 2 0,0-7-12 16,0 7 1-16,0-5-6 0,0 5-1 0,0 0-3 0,-4-4-3 15,4 4-9-15,-1-5-6 0,-2 1 0 16,3 4-1-16,0 0-1 0,-1-5-6 0,-1 1-3 16,2 4 1-16,-2-5-8 0,-3 1 5 0,4 1 0 0,1 3-3 15,-4-6 3-15,2 3 8 0,-1 0-2 0,0 1 4 16,3 2 3-16,-6-7-9 0,2 6-5 0,-1-1 2 15,0-1-2-15,1 1 6 0,4 2-3 0,-7-3 5 16,5-1-5-16,-3 2-2 0,1 0-3 0,4 2-2 16,-9-3-4-16,6 3 1 0,3 0-2 0,-8 0 3 15,8 0-7-15,-8-2 5 0,8 2-1 0,-12 2 0 16,6 1-2-16,0-1-3 0,-1 0 4 0,0 2 0 16,1-1 2-16,-1 0-3 0,1-1-3 0,-4 1 6 15,2 4-3-15,0-2 1 0,2-1-5 0,-2 1 5 16,2-2-2-16,-1 2-2 0,2 0 1 0,1-1 4 15,0-1-2-15,0 2 0 0,2 0 3 0,-3-1-6 16,1 3 0-16,0-2 0 0,1 2 1 0,-1-1-10 16,1-2 14-16,-2 3 4 0,3-2-5 0,-2 3-4 0,1-2 1 15,-1 0 3-15,0 0-4 0,2 0 4 16,1-1-3-16,-1 4 2 0,2-4 3 0,0 0-5 16,-2 1 3-16,2-2 0 0,0 1-4 0,2-1 2 0,-2 2 4 15,2-1-6-15,-1 1 3 0,3-1 1 0,-2 0-1 16,2 0 1-16,-1 0 1 0,1-1 0 0,3 1-2 15,-4-2 3-15,3 1 2 0,1-1 1 0,-1 0-6 16,0 0 0-16,-1-2 2 0,3 2-1 0,0-3-2 16,-2 0 5-16,3 0-2 0,1 0 0 0,-2 0 2 15,2-3 2-15,-1 2-1 0,1-3-13 0,2 1 14 16,-2-1-4-16,-3 2-3 0,0 2 2 0,-1-3-3 16,1 3 0-16,-2-1 1 0,-1-2 5 0,-4 3-4 15,9-1 1-15,-9 1-3 0,7 0 1 0,-7 0 1 16,0 0-4-16,8 0-7 0,-8 0 7 0,5 3 5 15,-1-1-5-15,-4 1-2 0,0-3 7 0,5 5-2 16,0-3 1-16,-1 4-2 0,-1-2 2 0,-1 0 0 16,2 1 1-16,1 0-2 0,-1 2 1 0,0-2-1 15,2 3 2-15,-1-1 3 0,3 0-9 0,-3 2 2 16,5-3 3-16,-3 2-1 0,-1-2 3 0,-1-1 0 0,3 0 0 16,-2-1-1-16,-2 0-1 0,4-2 0 0,-3 1 1 15,1-2 4-15,2 2-5 0,-3-3 8 0,3 0 1 16,-2 0-2-16,-6 0 1 0,13-3 13 0,-9 1-4 15,2-1 0-15,-2-1 1 0,0 1 6 0,3 0 4 16,-4-1-5-16,-1-1-4 0,0-1 5 0,0 0-3 16,0 1 0-16,-2 0-8 0,0-2-1 0,0 3-2 15,-2 0 3-15,1-3-2 0,0 1-2 0,-2 3 1 16,-1-3-5-16,1 2-2 0,-1-1 3 0,-1 2-1 16,-2-1-1-16,1 2 2 0,-3 2-6 0,1-3 1 0,2 3-4 15,-2 0-8-15,-4 0-13 0,4 0-6 16,0 0-10-16,-2 3-19 0,0 1-13 0,1-2-17 15,-3 1-24-15,7 2-42 0,-3-3-110 0,3 1-287 0,0 2 128 16</inkml:trace>
  <inkml:trace contextRef="#ctx0" brushRef="#br0" timeOffset="198515.88">19366 6357 73 0,'0'0'123'0,"-4"3"-15"16,4-3-12-16,0 0-6 0,0 0-14 0,0 0-5 15,0 6-7-15,-1-5-6 0,1-1-9 16,0 0-10-16,1 8 12 0,-1-8-15 0,2 4 4 0,-4 1-5 16,2-5-5-16,0 5 0 0,-1 1-4 0,1-2 7 15,0 1-15-15,0 1-2 0,-1-2 7 0,0 2-2 16,1-1-2-16,0 1 0 0,0-1-2 0,-2 2 1 15,2-2-1-15,0-1-8 0,0 1-2 0,0-5 3 16,2 5-3-16,-2-1 0 0,0-4 2 0,-2 4-2 16,2-4 2-16,0 0 10 0,0 6 12 0,0-6 4 15,0 0 3-15,0 0 9 0,0 0 4 0,0 0-7 16,0 0-6-16,0 0-6 0,0 0-5 0,0 0-2 16,11-14-2-16,-9 11-3 0,1 0-3 0,-1-3 2 0,1 3-12 15,2 1 6-15,-3-2 2 0,1 1-7 16,-2-2 2-16,-1 5 1 0,5-5-8 0,-2 2 3 15,-3 3 3-15,3-5-9 0,-3 5 7 0,2-4-1 0,-2 4-5 16,4-3 1-16,-4 3-1 0,0 0-5 16,4-2 6-16,-4 2 0 0,0 0-2 0,6 0-4 0,-6 0 3 15,0 0-4-15,0 0-2 0,9 3 4 0,-4-1-8 16,-5-2 8-16,4 5-7 0,-1-1 4 0,-1-1-1 16,0 0 4-16,1-1-1 0,0 5 0 0,-1-2 1 15,-2-1-1-15,0 1 5 0,4 0-6 0,-4-2 5 16,3 2-6-16,-1-1 2 0,-2 1 8 0,0-2-7 15,2 1 3-15,0-1-2 0,-1 1 1 0,-1-4-1 16,0 4 3-16,0-4-1 0,3 4 1 0,-2-2 3 16,-1-2-3-16,0 0-4 0,0 0 5 0,4 3-1 15,-4-3 0-15,0 0-5 0,0 0 8 0,0 0 2 16,0 0-1-16,14-3-2 0,-10-1 6 0,1 3-2 0,-1-1-6 16,1-3-10-16,0 3 1 0,0-1-12 0,4-2-28 15,-1 1-20-15,2 0-27 0,-1-2-9 16,0-1-17-16,0 2-113 0,0 0-252 0,0-1 111 0</inkml:trace>
  <inkml:trace contextRef="#ctx0" brushRef="#br0" timeOffset="199481.89">19748 6333 39 0,'0'0'155'0,"0"0"-29"16,0 0 1-16,0 0-16 0,0 0-10 16,0 0-17-16,-10 9-2 0,10-3-9 0,-1-1-8 15,-2 0 0-15,2 2-7 0,1-1-9 0,-1 0-8 0,-2 1 0 16,3 0-3-16,-1-1-6 0,-2 2-3 0,3-2-5 16,-1-1-4-16,-2 1 2 0,2 0-13 0,0-2 6 15,1 0 0-15,0-4 2 0,-4 7-7 0,4-3 6 16,0-4 1-16,0 3-6 0,0-3 6 0,0 0-2 15,0 6-2-15,0-6-2 0,0 0 0 0,0 0 0 16,0 0-1-16,0 0 6 0,0 0-8 0,0 0 8 16,0 0-6-16,0 0 4 0,0 0-8 0,10-8 6 15,-10 8-5-15,8-6 4 0,-7 4-2 0,3-3-6 16,-1 2 2-16,-2 1-5 0,3 0 6 0,1-1-1 16,-5 3 1-16,1-5 3 0,-1 5-3 0,5-4-2 15,-5 4 2-15,2-2 0 0,-2 2-1 0,0 0-9 16,0 0 1-16,0 0 6 0,0 0-6 0,0 0 3 0,0 0-1 15,0 0-1-15,0 0 1 0,7 8 2 0,-5-3-2 16,-1-2 0-16,0 0-3 0,-1-3 1 16,3 8 3-16,-2-6-3 0,-1-2 3 0,4 6-1 0,-3-3 5 15,1 1-4-15,0-3 2 0,-2-1-1 0,4 4 0 16,-4-4-2-16,4 4 4 0,-4-4 1 0,5 2-6 16,0 0-8-16,-5-2 16 0,9-2-3 0,-2 4 0 15,-2-2 1-15,3 1-1 0,4-1 1 0,-5-1-2 16,5-1 1-16,-1 1-1 0,0 0 0 0,0 0-1 15,-1-1 2-15,-1 0-3 0,0-1 1 0,-4 2 3 16,4-1 1-16,-1 0-4 0,-3-1 4 0,0 1 3 16,3 0-3-16,-6-1 11 0,5 1 5 0,-3-2 6 15,-2 1 0-15,-2 3 5 0,5-1-5 0,-2-1-4 16,-3 2 0-16,5-2-1 0,-5 2-2 0,4-7-6 16,-3 4 0-16,-1 3 0 0,4-4-4 0,-4 4 1 15,4-3-8-15,-4 3 6 0,4-5 2 0,-4 5-4 16,1-3 4-16,-1 3-7 0,2-3 1 0,-2 3 0 0,0 0-2 15,0 0 2-15,0 0-3 0,2-4 3 0,-2 4 0 16,0 0-1-16,0 0-3 0,0 0 0 16,0 0-2-16,0 0 0 0,0 0 1 0,0 0 5 0,0 0-2 15,0 0 0-15,0 0-1 0,0 0 5 0,0 0 6 16,2-2 0-16,-2 2-1 0,0 0-3 0,0 0 2 16,0 0 0-16,0 0 1 0,0 0-4 0,0 0 2 15,0 0 1-15,0 0 2 0,-1-6-5 0,1 6 0 16,0 0-4-16,0 0 2 0,0 0 0 0,0 0-2 15,0 0-1-15,0 0-6 0,0 0 6 0,0 0-3 16,0 0 6-16,0 0-6 0,0 0 3 0,0 0 1 16,0 0-1-16,0 0 8 0,0 0-1 0,0 0 3 15,0 0 1-15,-5-2 3 0,5 2 1 0,0 0-3 16,0 0 2-16,0 0-4 0,0 0 0 0,0 0-1 16,0 0-5-16,0 0-1 0,0 0-4 0,0 0 0 15,0 0-5-15,0 0 1 0,0 0 1 0,0 0 2 0,-5 9 0 16,2-7 0-16,0 4-1 0,1-1 0 0,1-2-3 15,-2 2 3-15,2 0-5 0,-3 1 2 0,4-3-2 16,0 0-1-16,-1 2 0 0,1 0-3 0,-1-1-9 16,1-4-5-16,1 7-1 0,0-2 2 0,-1-2-17 15,5 1-6-15,-1 1-11 0,0-2-12 0,1-1-18 16,1 0-16-16,1 1-15 0,4-3-19 0,1 1-159 16,-1-1-319-16,1-1 142 0</inkml:trace>
  <inkml:trace contextRef="#ctx0" brushRef="#br0" timeOffset="199814.91">20357 6387 60 0,'0'0'180'15,"-2"-3"-23"-15,2 3-12 0,-6-2-20 0,6 2-10 16,0 0-8-16,-6-3-13 0,6 3-10 0,0 0-7 0,0 0-10 15,-15 5-6-15,12-5-9 0,-5 3-2 0,4 1-6 16,-2-1-2-16,1 0-11 0,-2 0-8 16,0 1 14-16,3 0-9 0,-3 1 1 0,2-2-4 0,0 2-1 15,-1-1-3-15,1 1-4 0,0-2-1 0,1 4-1 16,-1-2-1-16,2-1-9 0,0 3 8 0,1-2 1 16,-3 1-8-16,4-2-1 0,-2 3 6 0,3-2-1 15,0 0-3-15,3 0 1 0,-3 0-6 0,5-3-6 16,-3 3-1-16,5-1-3 0,-1-1-3 0,4-2-5 15,2 1-5-15,2 0-7 0,4-4-5 0,0 2-18 16,3-2-3-16,-2 0-25 0,2-1-11 16,-2-1-22-16,0 0-107 0,-1-1-236 0,3-4 105 0</inkml:trace>
  <inkml:trace contextRef="#ctx0" brushRef="#br0" timeOffset="200321.89">20611 6182 53 0,'0'0'118'0,"-3"2"-8"16,3-2-8-16,-2 7-4 0,-1-5-12 0,2 5-14 15,1-2 0-15,-3 2-11 0,3-2-3 0,-1 3-5 16,1 1-1-16,-4 1 2 0,3 0 1 0,0 0-4 15,-2 3-5-15,3-3-2 0,-1 2-1 0,-2-1-3 16,2 3-8-16,1-4-1 0,0 1-1 0,0-1 0 16,0 2-8-16,0 0 3 0,0-2-7 0,0 0-2 15,0 1-4-15,0 0 2 0,0 0 2 0,-1-1 1 16,1 0-8-16,0-2 5 0,-3-2-8 0,3-1-9 16,-1 0-4-16,-2 0-8 0,3 0-4 0,0-3-2 15,0-2 7-15,0 7-7 0,0-7 8 0,0 0-11 0,0 0-11 16,0 0 4-16,0 0 0 0,16-11 4 0,-10 8 3 15,-1-1 13-15,0 1 8 0,3-1-3 0,-3 0 6 16,4 0-6-16,-4 1 21 0,3 1 2 0,-3-1 6 16,1 1-1-16,1 0-2 0,-2 1-2 0,-5 1 4 15,13 1 0-15,-6 1-2 0,2-2-1 0,-1 4 1 16,0-3-6-16,-2 2 0 0,3-1-2 0,-3 2-2 16,1 0-3-16,-1 0 1 0,0 1 2 0,2 0-1 15,-5-1-10-15,3 1 12 0,-2 0-4 0,-3 0 1 16,3-3 1-16,-3 4 0 0,4-2-5 15,-2 1 5-15,-2 0 0 0,0-1-1 0,2 1 2 0,-3-2-5 16,1 1 0-16,-1 0 2 0,3 0-8 0,-6 1-12 16,3-5-22-16,3 5-23 0,-3-5-31 0,-3 4-154 15,3-4-262-15,0 0 115 0</inkml:trace>
  <inkml:trace contextRef="#ctx0" brushRef="#br0" timeOffset="200500.89">20810 6304 75 0,'-2'-2'250'15,"2"2"-26"-15,-3-4-21 0,3 4-25 0,0 0-31 16,0 0-31-16,0 0-32 0,0 0-24 0,0 0-29 16,0 0-33-16,0 0-40 0,0 0-47 0,18 6-118 15,-13-3-222-15,-1-3 98 0</inkml:trace>
  <inkml:trace contextRef="#ctx0" brushRef="#br0" timeOffset="201047.91">20903 6410 81 0,'-2'4'160'0,"-2"-2"-16"0,3 4-12 0,-3 2-8 0,3-2-14 15,0 1-9-15,1 2-7 0,1-2-9 0,0 3-5 16,0-2-10-16,1-2-3 0,0 2-7 16,0-1-6-16,1-2-2 0,1 1-6 0,-1 0-5 0,-1-1-6 15,-1-3-3-15,3 2 1 0,-1-1-1 0,1 0-2 16,-2-1 1-16,-2-2 3 0,9 0-3 0,-9 0-1 16,8 0 2-16,-8 0 5 0,10-2-6 0,-5-1-1 15,1 0-7-15,0-1 1 0,-3-1-4 0,3 3 1 16,-2-4-4-16,-1 0-3 0,4 2 3 0,-1-2-4 15,-5-1 2-15,3 2-10 0,0-2 1 0,1-1-4 16,-1 1 8-16,0 0-8 0,2 3 4 0,-2-2-3 16,-3 2 3-16,3-1 1 0,-4 3 1 0,3-1 1 15,-1 2 0-15,-2 1-2 0,7-6-1 0,-7 6-2 16,6-1-5-16,-6 1 4 0,5 0-2 0,-5 0 1 16,8 5-3-16,-4-2 4 0,-2-1-1 0,2 1-4 15,-1 2 4-15,2 2-5 0,-2-3 6 0,1 4-1 0,0 0 0 16,-1-3-1-16,2 3-4 0,-2 0 0 0,-1-3 6 15,2 3-2-15,0-3 0 0,-2 2 1 0,1-3-3 16,1 1-1-16,-1 0 7 0,1-1-4 0,0 1 5 16,-1-1-4-16,2 0 10 0,-3-2 4 0,2 0 6 15,0 1-1-15,-4-3 3 0,8 0 3 0,-8 0-3 16,9-3-4-16,-2 1-2 0,0 0-1 0,-1-3-4 16,-1 0-5-16,-1 0 0 0,2-1-12 0,-1 0-12 15,1-4 2-15,-3 5-5 0,1 0-2 0,0-2 5 16,-3 2-12-16,2-1-8 0,-3 0-18 0,0 0-18 15,1 0-4-15,4 1-1 0,-5-2-35 0,0-2-46 16,3 3-130-16,-3-1-312 0,1-4 138 0</inkml:trace>
  <inkml:trace contextRef="#ctx0" brushRef="#br0" timeOffset="201273.88">21187 6153 219 0,'-4'-3'231'0,"4"3"-26"0,0 0-16 0,-2-3-21 16,2 3-23-16,0 0-20 0,0 0-22 0,0 0-19 15,0 0-22-15,0 0-32 0,0 0-32 0,0 0-30 16,10 10-30-16,-9-8-44 0,1 1-121 0,-2-3-245 15,7 3 109-15</inkml:trace>
  <inkml:trace contextRef="#ctx0" brushRef="#br0" timeOffset="201901.89">21376 6232 143 0,'-1'5'147'0,"1"4"-12"0,1-2-6 16,1 3-11-16,0 2-16 0,-2-2-9 0,3 7-9 15,-2 0-9-15,-1 0-10 0,1 0-2 0,-1 0-5 16,5-1-8-16,-7-1-4 0,2-2-2 0,0 1-7 16,0-2-5-16,-3 0-2 0,2-2-6 0,0-1 4 15,-2 3-1-15,1-4-7 0,0 0 2 0,0-3-7 16,1 2-3-16,-2-3 6 0,0 1-6 0,1-3-10 15,0 3 1-15,1 0-7 0,-1-3-12 0,-1 0-13 16,3-2-14-16,-6 5-6 0,6-5-5 0,-7 2-5 16,7-2 5-16,0 0 6 0,0 0-8 0,-10-4 12 0,10 4 14 15,-5-3-4-15,5-1 8 0,-1-1 5 16,-1 2 15-16,2-1 2 0,0-1 5 0,3-2 9 0,0 2 10 16,-1-2 2-16,1-1 3 0,-1 3-4 0,3-2 11 15,2 1-11-15,-1 1-6 0,-2 0 10 0,4 2-9 16,-1-4 1-16,2 4-2 0,1 1-2 0,1-1 3 15,1 2-11-15,-3 2 4 0,3 0-6 0,-2 1 11 16,-1 2-6-16,1 1 1 0,2 1-7 0,-2 0 0 16,-2-1 1-16,-2 5-8 0,2-3 5 0,-6-1-2 15,1 0 2-15,1 1-3 0,-3-1 4 0,0 1 0 16,1-3-3-16,-2 1 2 0,0 0 5 0,0-2 1 16,1 1-3-16,-1-4 0 0,-1 5 2 0,1-5 1 0,0 4 8 15,0-4-11-15,0 0 8 0,0 0-8 16,2 4-2-16,-2-4 4 0,0 0-2 0,0 0-8 15,5 2-1-15,-5-2 1 0,6 2 1 0,0-1 1 16,-2 1 1-16,-4-2 3 0,5 3 1 0,-3 1 0 16,2 0 11-16,-1 2-3 0,-1-3-3 0,1 3 13 15,0 2 6-15,-1-3 6 0,0 2 12 0,0 2 3 0,-2-1-2 16,1-3-3-16,1 4-1 0,-2-3-4 0,2 3 1 16,0-4-6-16,-2 4-3 0,2-2 0 0,0 1 2 15,-1-2-5-15,2 0-2 0,0 3-12 0,-1-3-31 16,3 0-26-16,0 0-45 0,-2-3-58 0,-1 1-136 15,2-1-308-15,0-2 137 0</inkml:trace>
  <inkml:trace contextRef="#ctx0" brushRef="#br0" timeOffset="202857.89">22070 6627 99 0,'0'0'131'0,"0"0"-12"0,0 0-14 16,0 0-9-16,0 0-13 0,0 0-3 0,0 0-14 16,0 0 0-16,0 0-6 0,0 0-3 0,0 0 0 0,0 0 0 15,0 0 4-15,9-5 4 0,-9 5 3 0,0 0-1 16,0 0 4-16,0 0 3 0,0 0 1 0,0 0-7 16,0 0 1-16,0 0-6 0,0 0-5 0,0 0-5 15,0 0-4-15,0 0-6 0,0 0-2 0,0 0-4 16,0 0 0-16,0 0-3 0,0 0-6 0,0 0-1 15,0 0-4-15,0 0 0 0,0 0-3 0,-20 2-1 0,20-2 0 16,0 0 1-16,0 0 2 0,0 0 0 16,0 0-3-16,0 0 1 0,0 0-4 0,0 0-1 15,0 0-2-15,0 0-1 0,22-3 1 0,-14 2-3 0,5 0 0 16,1-1-2-16,7 0 4 0,-1 2-5 0,11-1 1 16,-2-1 2-16,0 1-4 0,2-1 1 0,-1 3-1 15,0-1-4-15,0 0 4 0,-12 0-7 0,3 0-4 16,-3 1 9-16,-4-1 0 0,-1 0-4 0,-2 0 1 15,-1 0-2-15,-2 0 3 0,-3 0-4 0,-5 0 7 16,11 0-2-16,-11 0 3 0,7 0 0 0,-7 0 0 16,7 0 1-16,-7 0-7 0,0 0 2 0,0 0-8 15,6 1-15-15,-6-1-15 0,0 0-29 0,4 2-11 16,-4-2-21-16,0 0-23 0,0 0-21 0,0 0-21 16,0 0-146-16,0 0-333 0,0 0 148 0</inkml:trace>
  <inkml:trace contextRef="#ctx0" brushRef="#br0" timeOffset="203278.89">22349 6470 117 0,'-3'-3'181'0,"3"3"-21"15,0 0-14-15,0 0-9 0,0 0-11 0,0 0-18 16,0 0-8-16,0 0-10 0,-5-2-10 0,5 2-9 16,0 0-5-16,0 0-10 0,0 0-3 0,0 0-6 15,0 0-9-15,0 0-5 0,0 0-2 0,0 0-5 16,-5 6 0-16,5-6 2 0,-3 7-3 0,2-3-2 15,-3 2-1-15,2 0 1 0,-2 3-3 0,0 0 2 16,0 0-1-16,-1 2 0 0,3 1-3 0,-1 0-5 16,-1 4 2-16,-1-3 6 0,1 0-5 0,0 4-4 15,3-3 0-15,-3 0 3 0,4-3 1 0,-2 2-6 0,2-2 3 16,0-1-4-16,-2 1 2 0,2 0-1 0,4 0 1 16,-4-2-3-16,2 1-2 0,0-1 6 0,-1 1-6 15,2-3-12-15,0-2-11 0,-1 2-30 0,1-2-13 16,0 1-35-16,1-1-26 0,0-4-31 0,1 3-121 15,3-4-294-15,1-1 130 0</inkml:trace>
  <inkml:trace contextRef="#ctx0" brushRef="#br0" timeOffset="203745.89">22912 6359 149 0,'0'0'188'0,"-2"-4"-8"15,2 4-17-15,0 0-10 0,0 0-14 0,0 0-16 16,0 0-12-16,0 0-13 0,0 0-8 0,0 0-15 16,0 0-1-16,0 0-8 0,0 0-9 0,0 0 0 15,0 0-4-15,2 12 9 0,-2-5-3 0,2 1-7 16,-1 1-3-16,1 0-6 0,2 7 2 0,0-4 0 15,1 5-3-15,-5-1-5 0,5 0 0 0,-4 1-6 0,2 0-1 16,0-1-5-16,-1 1-1 0,-1-3 1 16,2-2-2-16,0 3-1 0,0-2-6 0,0-1-1 15,1 2 2-15,-3-4-4 0,4-1 2 0,-5 1-12 0,1-3-12 16,3 0-13-16,-1-2-18 0,-3 1-19 0,1 0-23 16,-1-3-22-16,4 1-25 0,-3-2-26 0,-1-2-163 15,0 0-344-15,0 0 152 0</inkml:trace>
  <inkml:trace contextRef="#ctx0" brushRef="#br0" timeOffset="204770.88">22980 6372 30 0,'4'-5'164'16,"1"3"-23"-16,4-3-9 0,0 3-14 0,-1 1-11 0,4-1-9 15,0 4-13-15,-1-1-9 0,2 1-5 0,-1 4-4 16,0-1-11-16,-1 1-7 0,-1 1-4 16,-1 3-7-16,-2-1-3 0,-3 2-2 0,1 2-4 0,-1-2-6 15,-4 0-1-15,0 5-2 0,-4-4 5 0,-1 2 2 16,1-2-6-16,-6 2-10 0,0-2 11 0,-2 1-7 16,1-1 4-16,-2-2 1 0,3-2 0 0,-1 1-2 15,-1-2 2-15,-1 0-3 0,2-3 0 0,-1 0 1 16,1 0-1-16,-1 0 1 0,-2-3-6 0,3 2-5 15,2-1 9-15,2 1 4 0,-2-2 4 0,6 0 2 16,3-1 5-16,-8 2 0 0,8-2 9 0,-5 0-4 16,5 0 8-16,0 0 0 0,-6 2-4 0,6-2-7 15,0 0 0-15,0 0-4 0,0 0-4 0,0 0-3 16,0 0-4-16,0 0 0 0,0 0-5 0,0 0-5 16,0 0-3-16,0 0-1 0,0 0-2 0,0 0-4 0,26-2 2 15,-17 0-1-15,1 2 1 0,3 0 0 0,1 0-2 16,-2 0-2-16,3-1-1 0,-2 1-1 0,1 0 0 15,3-1 1-15,-4 1 2 0,4-1-5 0,2-1-1 16,-1 0 4-16,-6-1-3 0,3 1 2 0,-2-1-2 16,-2-1 3-16,3 1-2 0,-2-2 2 0,-2 0 5 15,3 0-3-15,-4 0 0 0,1-1-3 0,0 3 7 16,-3-1 4-16,-2 1 10 0,0 0 5 0,0 0 5 16,0 1 3-16,-1 0 4 0,-2-1-1 0,-2 3-2 15,4-2 0-15,-4 2-4 0,0 0-6 0,4-4-4 16,-4 4-1-16,0 0-3 0,0 0-9 0,0 0 4 15,0 0-3-15,0 0 0 0,0 0-1 0,0 0-1 16,0 0 0-16,-14 6 0 0,8-3 1 0,1 1-3 0,1-1 2 16,-1-1-1-16,-2 0-2 0,3 3 2 15,-2-1 1-15,2 0-1 0,-2 0 1 0,2 1-3 16,-1 0 2-16,1 0 3 0,-2-2-2 0,3 4 3 0,2-3-4 16,-2 2-1-16,2-1 4 0,1 1-1 0,0 0 0 15,1-2-3-15,2 4 4 0,1-4 1 0,-2 1-4 16,6 1 3-16,-2-2 0 0,3-2 0 0,4 2-7 15,1-3-12-15,5 1-1 0,-1-4-9 0,1 1-8 16,0 0-9-16,-2-4-8 0,-2 3-4 0,-2-3-8 16,5 0 6-16,-4 0-8 0,-1-2 9 0,1-1-6 15,-5 2 0-15,2 0 6 0,-2-1 8 0,-1 0 5 16,-2 0 15-16,-1 2 15 0,-1 2 15 0,0-1 4 16,-1-1 6-16,-1 3 4 0,1-1 3 0,-1 2-1 0,-2 1 4 15,0 0-5-15,3-5-5 0,-3 5-7 16,0 0-1-16,0 0-3 0,0 0 1 0,0 0 5 15,0 0-4-15,0 0-4 0,0 0 4 0,0 0 3 16,-6 13-3-16,4-9 4 0,1 0-2 0,0 1-3 16,1-1-2-16,0-4 2 0,-3 8 1 0,3-3 6 15,1-1-17-15,1-1 16 0,0 2-5 0,0-1 1 16,0 1 7-16,1-3-9 0,1 1 18 0,2 1 3 0,0-1-3 16,1-1 4-16,-1 1 1 0,2-3 0 0,3 0-1 15,-3 0 1-15,-2 0-1 0,2 0 4 0,0 0 4 16,-1 0 6-16,2 0 2 0,-3-3 1 0,1-1-4 15,-2 1-5-15,-1-2 12 0,0 3 0 0,-3-1 0 16,3-1-5-16,-3 1-2 0,-1 3-2 0,4-6-7 16,-4 2 0-16,0 0-1 0,0 4-3 0,-4-5 2 15,4 5-4-15,0-5-3 0,0 5-2 0,0 0 1 16,0-4-5-16,0 4-3 0,0 0-2 0,0 0-1 16,0 0-3-16,0 0-12 0,-1-5-7 0,1 5-11 0,0 0-16 15,0 0-23-15,0 0-30 0,0 0-35 16,0 0-23-16,6-3-42 0,-6 3-171 0,0 0-396 15,5-2 175-15</inkml:trace>
  <inkml:trace contextRef="#ctx0" brushRef="#br0" timeOffset="206029.89">24350 6581 14 0,'0'0'156'0,"0"0"-3"16,-1-4-8-16,1 4-4 0,0 0-7 0,0-5-2 16,0 5-11-16,0 0-7 0,0 0-2 0,0 0-11 15,0 0-4-15,0 0-5 0,0 0-10 0,0-5-8 16,0 5-6-16,0 0-7 0,0 0-8 0,0 0-5 15,0 0-7-15,0 0-7 0,0 0-10 0,0 0 0 0,0 0 3 16,0 0-8-16,0 0-4 0,-4 11 2 16,2-7-5-16,0-1 3 0,2 2-4 0,0 0-2 15,0 0 1-15,-1 2 0 0,1-3-3 0,0 2-1 0,0 1-3 16,0-4 2-16,0 2 3 0,0-1-3 0,-2 0-8 16,2 0 7-16,0-4 1 0,-1 5 0 0,1-5-1 15,0 4-1-15,0-4-13 0,0 0-21 0,0 0-23 16,1 4-22-16,-1-4-31 0,0 0-53 0,0 0-137 15,0 0-322-15,8-8 143 0</inkml:trace>
  <inkml:trace contextRef="#ctx0" brushRef="#br0" timeOffset="206212.89">24328 6422 193 0,'0'0'204'16,"-1"-4"-32"-16,1 4-29 0,0 0-41 0,0 0-30 15,10-2-34-15,-10 2-38 0,13 4-46 0,-7-3-101 0,3 3-159 16,1-2 72-16</inkml:trace>
  <inkml:trace contextRef="#ctx0" brushRef="#br0" timeOffset="206612.89">24479 6556 151 0,'-6'7'137'16,"3"-2"-9"-16,-1 1-7 0,-4 1-10 0,5 0-7 15,1-2-11-15,-3 0-4 0,5-1-15 0,-2 1-12 0,0 0 2 16,1-1-5-16,1 1-6 0,-2-2-4 16,0 0-12-16,2-3 0 0,0 0 1 0,2 5-4 0,-2-5-6 15,5 2 3-15,-1 0-2 0,3-2-6 0,3 0-3 16,-1-3-2-16,5 1-5 0,-2-1 0 0,-7 1-2 16,8 0-8-16,-3 0 4 0,-2 1 1 0,-2-1-1 15,2 0 1-15,-3 1-3 0,-5 1-4 0,8-2 8 16,-5 0-5-16,-3 2-4 0,0 0 3 0,8-1 1 15,-8 1-2-15,0 0-5 0,0 0 5 0,8 5-3 16,-8-5 4-16,1 5-5 0,0-2 5 0,-1-3 1 16,3 4-1-16,-2 0-2 0,0-2 1 0,2 2 3 15,-2-1-3-15,2 1 0 0,-3-4-5 0,1 5-8 16,2-2-6-16,0-2-20 0,1 2-17 0,1-2-19 16,0 1-28-16,3-2-135 0,-8 0-255 0,17-3 113 15</inkml:trace>
  <inkml:trace contextRef="#ctx0" brushRef="#br0" timeOffset="207110.88">24809 6585 99 0,'-4'2'142'0,"-1"0"-6"16,-1 1-15-16,1 0-5 0,-2 1-7 0,-1-1-10 15,4 2-6-15,-1-2-12 0,1 2-8 0,0-1-7 16,-2-1-8-16,4-1 2 0,-2 1-11 0,1-1-2 16,-1 1-6-16,4-3-4 0,-2 4 0 0,2-4-1 15,-3 4-5-15,3-4-5 0,0 0 0 0,0 0-7 16,0 0 7-16,8 4-2 0,-8-4-2 0,10-3 1 16,3 0 3-16,-3 1-12 0,3-1 4 0,-3-1 4 15,0-1-8-15,3 1-1 0,-4-2-1 0,1-1 3 0,0-1-5 16,1-1 1-16,-2 1-3 0,-3-2-2 0,2 1-5 15,-1 0-2-15,-3 0 3 0,0 0 2 0,-4-1-4 16,1 1 2-16,2-1-1 0,-6 2-2 0,2 0 2 16,1 1 7-16,-4-1 0 0,0-1-3 0,-1 1-1 15,-1 1 2-15,0 2-4 0,2-1 1 0,-3 1-3 16,1 2 0-16,2 0 3 0,1 1-6 0,-3-1 0 16,2 0-2-16,4 3-2 0,-7-1 5 0,7 1 0 15,0 0 0-15,-12 4 3 0,7-1-3 0,1 0 2 16,2 1-3-16,-2 3 8 0,0-1-5 0,0 2 3 15,1-2 1-15,1 3-3 0,-1 2 0 0,2 1 2 16,0-2 0-16,2 6 0 0,-1-4 2 0,1 0-18 16,1 0 18-16,-1 2 1 0,0-3 3 0,2 3-5 0,-1-5-1 15,0 4 3-15,0-2-1 0,2-1-7 16,-1-2-15-16,-2-1-20 0,3-2-17 0,-1 0-31 0,0-1-32 16,-3 1-155-16,3-3-294 0,-3-2 131 0</inkml:trace>
  <inkml:trace contextRef="#ctx0" brushRef="#br0" timeOffset="207704.88">23711 6667 123 0,'0'0'304'0,"-4"-2"-14"0,4 2-23 16,0 0-18-16,0 0-20 0,0 0-20 0,0 0-16 15,-3-3-26-15,3 3-14 0,0 0-17 0,0 0-21 16,0 0-33-16,0 0-26 0,0 0-36 0,0 0-48 16,0 0-28-16,0 0-34 0,0 0-37 0,8 8-45 15,-8-8-182-15,8 1-383 0,-2 2 170 0</inkml:trace>
  <inkml:trace contextRef="#ctx0" brushRef="#br0" timeOffset="208439.89">25219 6696 43 0,'0'0'255'0,"0"0"-12"0,0 0-11 16,-7-1-9-16,7 1-16 0,0 0-12 0,0 0-13 16,0 0-18-16,0 0-15 0,0 0-14 0,0 0-17 15,-11 0-12-15,11 0-12 0,-4-1-13 0,4 1-10 16,-5-2-19-16,5 2-21 0,0 0-24 0,0 0-24 15,0 0-23-15,0 0-22 0,0 0-17 0,-4-3-13 0,4 3 1 16,0 0-13-16,0 0-14 0,0 0-19 16,0 0-41-16,0 0-101 0,0 0-302 0,0 0 135 15</inkml:trace>
  <inkml:trace contextRef="#ctx0" brushRef="#br0" timeOffset="209201.89">25662 6607 114 0,'8'-4'135'0,"-1"3"-11"0,4-3 2 16,0 1-10-16,-2-2-3 0,0 2-7 0,-1-3-10 16,3 3 10-16,-6-3-12 0,4-1-9 0,-3 5 6 0,1-3 1 15,-4 0-2-15,0 1 2 0,1 0-8 16,-1 0-7-16,-2 0-5 0,-1 1-3 0,2-2-3 15,-2 5-9-15,0-3-7 0,0 3-8 0,0 0-4 0,-6-6-5 16,6 6-2-16,-5 0-5 0,5 0-4 16,-14 2-1-16,5 0-2 0,2 1-6 0,-5 2-6 0,3 0 8 15,1 1-3-15,1 0 1 0,-1-4-2 0,0 2-4 16,3 2 1-16,1-3 2 0,-1 3-3 0,1 2 0 16,1-4-5-16,-1 2 2 0,0 1 2 0,2-2-4 15,-2 2-1-15,1-2 2 0,3 0-2 0,0 0 1 16,0 0 1-16,3 1 0 0,1-3 1 0,-1 2 0 15,1-1 2-15,2 0-4 0,3 0-8 0,0-2-4 0,3 1-8 16,-1 0-12-16,2-2-21 0,5 0-19 16,2 1-17-16,1-2-23 0,-2-2-23 0,4 1-42 15,-5-1-117-15,5-1-316 0,-1 0 140 0</inkml:trace>
  <inkml:trace contextRef="#ctx0" brushRef="#br0" timeOffset="209765.89">26141 6578 84 0,'-11'-4'155'0,"11"4"-9"16,0 0-11-16,0 0-15 0,0 0-12 0,0 0-10 16,0 0-8-16,0 0-3 0,0 0-10 0,0 0-2 15,0 0 1-15,0 0-1 0,0 0 1 0,0 0 3 16,0 0-6-16,0 0 3 0,-4-2-9 0,4 2-1 0,0 0-2 15,0 0-3-15,0 0-2 0,0 0-7 0,0 0-9 16,0 0-4-16,0 0-8 0,0 0 2 16,0 0 0-16,0 0-6 0,0 0-5 0,0 0-3 0,0 0-2 15,0 0 2-15,0 0-1 0,0 0-4 0,0 0-1 16,0 0-9-16,0 0 9 0,0 0-4 0,0 0-4 16,0 0 2-16,0 0 2 0,0 0-5 0,0 0 5 15,0 0 2-15,0 0 0 0,0 0 0 0,0 0 4 16,0 0 1-16,0 0-1 0,0 0-2 0,0 0 1 15,0 0 2-15,0 0-2 0,0 0 2 0,0 0-3 16,0 0 2-16,0 0-1 0,0 0 1 0,0 0 2 16,0 0-1-16,0 0-2 0,0 0 1 0,0 0 2 15,0 0-1-15,0 0-1 0,0 0 3 0,0 0-3 16,0 0-1-16,0 0-2 0,0 0-1 0,0 0 2 16,0 0-2-16,0 0-1 0,0 0-2 0,0 0 0 15,0 0 0-15,0 0 2 0,0 0-4 0,0 0 1 0,0 0 0 16,0 0-2-16,0 0-1 0,0 0-2 0,0 0 3 15,0 0-2-15,0 0 1 0,0 0-1 0,0 0-1 16,0 0 2-16,0 0-2 0,0 0 0 0,0 0 2 16,0 0-2-16,0 0 1 0,0 0 2 0,0 0-5 15,0 0 2-15,0 0 1 0,0 0-3 0,0 0 0 16,0 0 2-16,0 0-2 0,0 0-12 0,0 0-10 16,0 0-13-16,0 0-13 0,0 0-22 0,0 0-28 15,0 0-26-15,0 0-37 0,0 0-42 0,0 0-155 16,0 0-389-16,0 0 172 0</inkml:trace>
  <inkml:trace contextRef="#ctx0" brushRef="#br0" timeOffset="212339.89">26115 6593 148 0,'0'0'154'0,"0"0"-3"0,0 0-8 0,0 0-13 15,0 0-9-15,0-4-8 0,0 4-8 0,0 0-8 16,0 0-2-16,0 0-11 0,0 0-2 0,0 0-10 16,1-4-7-16,-1 4-6 0,0 0-9 0,-4-7 1 15,4 7-2-15,-1-5 4 0,-1 2 5 0,2 3 2 16,-2-6-5-16,2 6 7 0,-3-5-3 0,1 2 0 15,2 3-1-15,-4-5-1 0,3 3 1 0,1 2-2 16,-3-4-5-16,3 4-6 0,-5-2-4 0,5 2-6 16,0 0-4-16,-4-4-6 0,4 4-2 0,0 0-4 15,-10 0-1-15,10 0-2 0,-12 3-2 0,5-1 2 16,-1 3-6-16,3-4 0 0,-3 2-1 0,2 0 0 16,1 0-3-16,-3 2 2 0,4-2-7 0,0 1-4 0,1-1-1 15,1 1-1-15,-3-1-4 0,5-1 2 0,0-2-3 16,0 7-1-16,0-2-3 0,0-5-5 0,0 5 1 15,4-3 5-15,-4-2 1 0,5 7-1 0,-1-5-2 16,0 2 6-16,-2 0 1 0,2-2-4 0,3 1 0 16,-1 1-1-16,-2 2 3 0,-2-2-5 0,1 3 6 15,-2 1-1-15,3 0 1 0,0 1 3 0,-3 0-2 16,-1 4 1-16,0 1 0 0,0 2 4 0,0-3-1 16,0 6 0-16,0-3 4 0,-1 0-2 0,1 1 0 0,1 2 0 15,2-2 3-15,-2 0-2 0,4-3 2 16,0 3 1-16,2-2-3 0,2-2 2 0,-3-1 0 15,3-3-1-15,1-1 1 0,0-2-1 0,3 2-6 0,-1-1-2 16,4-2 0-16,2-3-9 0,-4 1-11 16,4-3-14-16,1-1 4 0,-6-2-14 0,5-1-8 0,-3-1-16 15,2-3-8-15,1-1-23 0,-3 0-42 0,-6 0-154 16,2-6-328-16,-4-2 145 0</inkml:trace>
  <inkml:trace contextRef="#ctx0" brushRef="#br0" timeOffset="212834.88">26173 6580 82 0,'-2'-3'243'0,"2"3"-14"0,0 0-15 0,0-5-20 0,0 5-21 15,0 0-16-15,0 0-19 0,0 0-16 16,0 0-13-16,0 0-9 0,0 0-12 0,0 0-10 0,2-5-7 15,-2 5-8-15,0 0-4 0,0 0-4 0,0 0-6 16,0 0-2-16,0 0 0 0,0 0-6 0,0 0 3 16,0 0-6-16,0 0-2 0,0 0 0 0,0 0-5 15,0 0-2-15,0 0-4 0,0 0-4 0,0 0-3 16,0 0 0-16,0 0-4 0,0 0-3 0,0 0-4 16,0 0 0-16,0 0-1 0,0 0-2 0,0 0-5 15,0 0 5-15,0 0 0 0,0 0-1 0,-5 13-2 16,5-13 1-16,3 5 1 0,-1-2 1 0,-2 1-2 15,4-1 1-15,-4 0-3 0,0-3 2 0,4 5 0 0,0-1 1 16,0-1-1-16,-2-1 1 0,3 1 1 16,3 1-2-16,3-2-1 0,-2 1-1 0,0-3 0 15,5 0-3-15,-1 0-8 0,1 0 5 0,0 2 0 0,0-2-1 16,4 1 3-16,-6-1-3 0,3 0 3 0,-2 0-1 16,1 1-1-16,-1 0 2 0,1 1-4 0,-3-1 3 15,-2 3-2-15,1-4 1 0,-1 2 0 0,-1 0 0 16,2 1 3-16,-2-1-3 0,-2 1 0 0,1-1 5 15,0-2-2-15,1 3 0 0,-3-1-1 0,0-2-4 16,-1 3-5-16,-4-3-5 0,10 2-8 0,-5-2-10 16,-5 0-10-16,8-3-25 0,-8 3-23 0,8-3-15 15,-4 2-13-15,-2-3-35 0,2-1-164 0,-4-1-346 16,-1 0 153-16</inkml:trace>
  <inkml:trace contextRef="#ctx0" brushRef="#br0" timeOffset="213022.88">26437 6461 98 0,'-2'-2'228'0,"2"2"-2"16,-4-5-4-16,4 3-8 0,0 2-9 0,-1-4-10 0,1 4-18 15,0 0-12-15,0 0-21 0,-3-3-13 0,3 3-16 16,0 0-14-16,0 0-13 0,0 0-10 0,0 0-18 16,0 0-13-16,0 0-19 0,0 0-14 0,0 0-27 15,0 0-25-15,0 0-33 0,8 14-34 0,-4-11-29 16,0 2-41-16,0-1-159 0,-3-1-361 0,4 1 160 15</inkml:trace>
  <inkml:trace contextRef="#ctx0" brushRef="#br0" timeOffset="213551.9">26662 6488 36 0,'2'5'165'0,"-1"0"-10"16,3-3-13-16,-3 5-18 0,3-1-1 0,0 3-6 15,-3 1-8-15,6 0-1 0,-5 1-8 0,5 0-7 16,-2 2-5-16,0 2-8 0,0 0-7 0,-1-1-8 16,0 3-5-16,-2 0 4 0,0 2-4 0,-1-1-8 15,0 0-5-15,-2 3-4 0,0-3-3 0,-2 3 3 16,-1-3-9-16,4 1 0 0,-2-1-3 0,-1-1-8 15,-1-4-4-15,4 0 3 0,-4-3-1 0,4 2-1 16,0 0-4-16,-1 0-2 0,0-4-3 0,1 1 1 16,-3-6 2-16,2 3-3 0,0 0 1 0,1-2 0 0,-3 0 3 15,3-4-3-15,0 6-1 0,0-6-11 16,0 0-11-16,0 0-9 0,0 0 3 0,0 0-4 16,-5-14-13-16,1 7 5 0,4-1-1 0,0-4-9 0,0 0-5 15,0 0 3-15,0-8 5 0,4 1 0 0,-3 1-5 16,3 0 12-16,4 1 7 0,-6 0-2 0,2 2 15 15,-1 3 5-15,3-2 6 0,-2 1-1 0,1 2 1 16,3 1 15-16,-3 2 11 0,0 0-1 0,-1 4 1 16,0-3-1-16,0 2 0 0,-2 0 1 0,2 2-9 15,-2-1 0-15,0 2 1 0,-2 2-12 0,3-3 4 16,-3 3-5-16,0 0-8 0,4-1 8 0,-4 1 2 16,0 0-6-16,3 6 0 0,-3-6 4 0,0 8-6 15,0-4 1-15,0 1 1 0,-1 0-4 0,-1 0 6 16,2 0-3-16,-1 0 1 0,0 0-4 0,-1 1-1 15,1-3-8-15,0 2-15 0,0 0-16 0,-1-2-26 16,2-3-23-16,-1 6-37 0,1-6-173 0,-4 3-324 16,4-3 144-16</inkml:trace>
  <inkml:trace contextRef="#ctx0" brushRef="#br0" timeOffset="213733.88">26936 6709 68 0,'0'0'256'15,"0"0"-19"-15,0 0-21 0,0 0-27 0,-1 4-19 16,1-4-35-16,0 0-42 0,0 0-61 0,0 0-99 16,0 0-155-16,0 0-240 0,0 0 107 0</inkml:trace>
  <inkml:trace contextRef="#ctx0" brushRef="#br0" timeOffset="-210141.84">27303 7048 15 0,'0'0'38'0,"0"0"0"0,0 0-3 15,0 0 3-15,0 0-3 0,0 0 3 16,0 0-2-16,0 0-4 0,0 0 3 0,0 0 2 15,0 0-1-15,1 4-6 0,-1-4 6 0,0 0-7 0,0 0-4 16,0 0-4-16,0 0 12 0,0 0-10 0,0 0 11 16,0 0-2-16,0 0 9 0,0 0 1 15,0 0 9-15,0 0 3 0,0 0 10 0,0 0 4 0,0 0 3 16,0 0-7-16,0 0-9 0,0 0-3 0,0 0 0 16,0 0-4-16,0 0-9 0,0 0 6 0,0 0-9 15,0 0-2-15,-4-13-6 0,4 13-4 0,0 0 3 16,0-5 3-16,0 5 2 0,3-6 3 0,-3 6-3 15,1-5-2-15,-1 5-1 0,4-6-6 0,-3 2-2 16,-1-1-4-16,1 1 2 0,2-1 0 0,-3-2 0 16,1-1-7-16,2 2 2 0,-2-5 0 0,4 1-5 15,-2-1 1-15,-2 1-3 0,2-2-2 0,-2-5 1 0,4 8 5 16,-4-5-5-16,2 2 2 0,-2 0-2 0,2 1-2 16,-1-2 0-16,2 1-4 0,-4-1 1 0,4 1-2 15,-1-1 5-15,-1 4-3 0,1-2-2 0,2 1 1 16,-3 1 5-16,0 0 2 0,0 2 0 0,-2-1 4 15,3 1-3-15,-1 1 6 0,0-1-5 0,-1 0 0 16,0 0 1-16,-1 2 2 0,3 0 5 0,-2-2 4 16,0 2-3-16,1 0-4 0,-2-2 0 0,1 2-5 15,0 1 4-15,-1-1 2 0,1 0-3 0,-1-2-1 16,2 2 3-16,-2-2-3 0,1 1-3 0,-1 2-2 16,2-3 0-16,0 2 0 0,-2-1 0 0,1 0-2 15,-1 1 2-15,2-2 0 0,0 0 0 0,-1 1 0 16,0-2-2-16,1 1-1 0,0-2-2 0,0 2 2 0,1 0-1 15,-1-5-4-15,0 4-1 0,0-2 5 0,-1 1 0 16,-1-2-3-16,0 0 5 0,0 0-3 16,0-1-4-16,0 3 2 0,0-4 1 0,0 3 0 0,0 0 1 15,-1-2-2-15,1 2 1 0,-2 0 1 0,2 1 6 16,-1-3 2-16,1 4-5 0,0-4 1 0,-1 3-2 16,1 1 1-16,0 2 1 0,-2-1 0 0,4-1-3 15,-4 2 1-15,2-3 3 0,2 4 7 0,-1 0 0 16,-1-4-2-16,0 6-2 0,0-6 0 0,0 4-2 15,0 2 4-15,0-2-3 0,0 5-1 0,0-7-1 16,0 7 0-16,0-5-4 0,0 2-2 0,0 3 5 16,0 0-2-16,0-5 0 0,0 5-3 0,1-4 2 0,-1 4-1 15,0 0 2-15,0 0-3 0,0 0 3 16,0 0-3-16,-2-4 0 0,2 4-1 0,0 0 1 16,0 0 4-16,0 0-7 0,0 0 5 0,2-4-2 0,-2 4 0 15,0 0 3-15,0 0-3 0,0-4-3 0,0 4 4 16,0 0 0-16,0 0 2 0,0 0-6 0,0 0 4 15,0 0-5-15,-1-4 6 0,1 4-1 0,0 0-3 16,0 0 2-16,0 0 1 0,0 0 0 0,0 0-3 16,0 0 1-16,0 0-2 0,0 0 4 0,0 0-4 15,0 0 2-15,0 0 3 0,0 0-6 0,0 0 0 16,0 0 5-16,0 0-3 0,1-3-4 0,-1 3 9 16,0 0-3-16,0 0-2 0,0 0 0 0,0 0 1 15,0 0 1-15,0 0-3 0,0 0-3 0,0 0-2 16,0 0 3-16,0 0-4 0,0 0-7 0,0 0-5 15,0 0 5-15,0 0-6 0,0 0-2 0,0 0 5 16,0 0 3-16,-10 7-1 0,10-7 2 0,-3 4 6 0,1-1-4 16,-1 0 4-16,3-3-6 0,-4 2 7 15,1 1 0-15,0-1 0 0,3-2-4 0,-5 4 7 16,4-1 2-16,1-3 1 0,-4 3-2 0,1-1 4 0,3-2-4 16,-5 3 2-16,5-3-3 0,-2 2 0 0,2-2 1 15,0 0 2-15,-7 5-1 0,7-5 8 0,-5 2-4 16,5-2-6-16,0 0 4 0,-1 3 1 0,1-3-5 15,0 0-1-15,-4 2-8 0,4-2 5 0,0 0 7 16,-4 3-2-16,4-3 1 0,0 0 1 0,0 0-1 16,0 0 1-16,0 0-2 0,-4 2 4 0,4-2-3 15,0 0 2-15,0 0-2 0,0 0 1 0,0 0 1 16,0 0-6-16,0 0 10 0,0 0-2 0,0 0 1 16,0 0-6-16,-5 3 3 0,5-3-8 0,0 0 12 0,0 0-2 15,0 0 2-15,0 0-1 0,0 0-4 16,0 0 2-16,0 0 10 0,0 0-7 0,0 0 3 15,0 0 2-15,0 0-1 0,0 0 1 0,0 0-2 0,0 0 9 16,0 0 0-16,0 0 2 0,0 0-4 0,0 0 1 16,0 0-4-16,9-11-2 0,-9 7-1 15,3-1-1-15,-2 3-3 0,-1 2 1 0,3-8 3 0,-1 3-1 16,-2 1-3-16,3-1-1 0,-1-1 1 0,1 2 0 16,-2-1-3-16,2-1 1 0,-2 0-2 0,0 0 1 15,2 1-1-15,-1-2-1 0,0 2 5 0,0-1-3 16,1 0-3-16,-1-2-1 0,2 0 0 0,0-1 0 15,0-3-3-15,1 6 8 0,-4-3-2 0,4 2-2 0,-2 0-3 16,2-1 1-16,-2 0-1 0,0 3 0 16,2-2 4-16,-2 3-1 0,1-2-1 0,-3-1-2 15,2 3 2-15,-2 0 3 0,1 1-2 0,0-2 3 0,0 0-2 16,-2 3 1-16,0 2-1 0,4-7 2 0,-4 5 0 16,0 2-3-16,3-3 2 0,-3 3-5 0,2-3 3 15,-2 3-1-15,0 0 0 0,0 0-4 0,3-4 1 16,-3 4-5-16,0 0 1 0,0 0 0 0,0 0-5 15,0 0-2-15,0 0-2 0,2-2 2 0,-2 2 0 16,0 0-3-16,0 0-1 0,0 0-1 0,0 0 10 16,0 0-2-16,0 0 5 0,0 0-2 0,0 0 1 15,0 0 2-15,0 0 4 0,3 9-3 0,-3-9-1 16,0 0-1-16,2 5 6 0,0-2-1 0,0-1 2 16,0 2-3-16,-2-4 3 0,2 6-3 0,1-2 4 15,-1 1 2-15,0 0-14 0,3-1 11 0,0 1 3 16,-1 0-1-16,-1-1-1 0,1 0 3 0,0 3-4 0,0-2 1 15,-1 0 0-15,-1-1 2 0,4 1-6 0,-3 2 7 16,-2-4-15-16,3 3 15 0,-3 2-2 16,2-7 3-16,-2 3-11 0,2 3 15 0,-2-4-3 0,0 0-5 15,-1 1 1-15,3 1-1 0,-3-1 1 0,0-4-3 16,1 5 1-16,-1-4 3 0,0-1-2 0,3 4 0 16,-3-4 3-16,1 4-2 0,-1-4 0 0,0 0-4 15,0 0 6-15,0 4-3 0,0-4 4 0,0 0-9 16,0 0 8-16,0 0-1 0,-1 5 2 0,1-5-2 15,0 0-4-15,0 0 13 0,0 0-5 0,0 0-1 16,0 0 0-16,-12-1-4 0,12 1-1 0,0 0 8 16,-10-1-3-16,10 1-4 0,-8-1 2 0,8 1 1 15,-5-2 4-15,5 2 0 0,-9 3-9 0,5 1-17 16,-1-2-30-16,-2 1-25 0,2 1-29 0,-1 1-157 16,1 0-281-16,-2-2 124 0</inkml:trace>
  <inkml:trace contextRef="#ctx0" brushRef="#br0" timeOffset="-207865.84">18100 6670 40 0,'0'-5'111'0,"1"2"-8"0,-1-2-9 0,2-2-6 16,-2 3-4-16,2-1-10 0,-2 0-4 0,1 0 4 15,-1-2 0-15,3 3-8 0,-3-2-12 0,1-1 7 16,-1-1 4-16,1 1-12 0,1-2 2 0,-2 3-7 16,0-6 1-16,1 3-7 0,0-1-2 0,1 1 2 15,-1-1-2-15,0-2-6 0,0 1 5 0,3 0 0 0,-4-6-14 16,3 1 13-16,1 1 2 0,-2-2-10 0,2 0-2 15,-2 1 5-15,1-3-7 0,0 1-1 0,3-7-1 16,-5 7-1-16,3-2-2 0,0 0-6 0,-1 3-2 16,4-10-1-16,-2 9 1 0,-1-2-2 0,0-4 1 15,1 4-4-15,0 2 1 0,3 0-9 0,-3 1 12 16,0-2-7-16,-1 1 2 0,1 1 4 0,0 7-3 16,0-6-1-16,2 2 2 0,-5-2-5 0,5 5-2 15,-3-3 3-15,-2 2-3 0,3 4 2 0,-1-4 2 16,0 3-3-16,0-2-1 0,-2 1 0 0,1 2 4 15,-2 0-3-15,0 0-1 0,2 2 0 0,-2-2 1 16,0 1-4-16,1 2 2 0,-1 1-2 0,-1-1 2 16,1 0-2-16,1 1 4 0,-2 0-4 0,1 0-1 15,-1 4 3-15,2-7-2 0,0 5 1 0,-2 2 3 16,0 0-6-16,0-5 1 0,0 5-4 0,0-5 5 16,0 5-2-16,0 0 4 0,0 0-4 0,-4-3-2 15,4 3 1-15,0 0-2 0,0 0 2 0,-4-5-2 0,4 5-2 16,0 0 2-16,0 0 0 0,-5 0 1 0,5 0-3 15,0 0 4-15,0 0-4 0,0 0 1 16,0 0 0-16,-4-2-6 0,4 2 2 0,0 0 1 0,0 0 1 16,0 0-1-16,0 0 1 0,0 0 3 0,0 0-5 15,-14 5 4-15,8-3-3 0,1 0 7 0,-2 1-4 16,3 0-4-16,-5 1 6 0,3-3-6 0,-3 3 3 16,-3-1 4-16,2 0-3 0,0 1-5 0,2-2 7 15,0 0 0-15,1-1-2 0,-1 1 2 0,3-1 2 16,-3 0 0-16,2 0 2 0,1 1 2 0,5-2 2 15,-9 0-3-15,9 0 1 0,-8 0 3 0,8 0 0 16,-8-3 1-16,5 1 2 0,3 2 5 0,-5-4-3 16,4 1-8-16,-1-1 8 0,1-1-2 0,1 5 2 0,1-8 2 15,2 1 1-15,-2 2-4 0,3 0-7 16,-1 2 2-16,0-6 0 0,1 6 1 0,0 0-6 16,-3-2-2-16,3-1 4 0,1 4 2 0,-3-3-3 15,1 4-2-15,3-3-1 0,-2 1 5 0,2 0-3 0,-3 1 0 16,1-1 4-16,2 2-6 0,-1-2 4 0,-1 1-1 15,-1 0 3-15,-3 2-3 0,7-2 0 0,-7 2-11 16,6-4 13-16,-6 4-2 0,4-3 2 0,-4 3-3 16,0 0 0-16,5-1-2 0,-5 1 2 0,0 0 0 15,10 0 1-15,-10 0-6 0,0 0 5 0,9 0-3 16,-9 0 5-16,9 0-3 0,-5 1 3 0,2 0 1 16,-6-1-4-16,9 3-1 0,-5 0 3 0,0-2-10 15,1 0 12-15,0 1 4 0,1 0-3 0,0 1-3 16,0-1 1-16,0 1 0 0,0-1 0 0,1 3 3 15,-2-4-2-15,2 3-2 0,-1-2 4 0,-1 2-3 16,3-1-1-16,-3 2 1 0,-1-1 0 0,2-1-3 16,-3 0 1-16,-1 3-1 0,2-2 6 0,1 0-3 0,-2-3-4 15,-1 3 6-15,2-1-4 0,-3 1 6 16,1-1-6-16,2-1-2 0,-4-2 5 0,2 6-2 16,-2-4 1-16,2 2-7 0,0-1-20 0,-1 1-19 0,1 0-42 15,1 0-43-15,-6 1-119 0,6-2-271 0,-3-3 121 16</inkml:trace>
  <inkml:trace contextRef="#ctx0" brushRef="#br0" timeOffset="-189670.84">23400 7339 1 0,'0'0'122'0,"-1"-5"1"16,1 5-13-16,0 0-10 0,0 0-12 16,0 0-3-16,0 0-7 0,0 0-9 0,-4-1-7 15,4 1-3-15,0 0-6 0,0 0-4 0,0 0-6 0,0 0 1 16,0 0-7-16,0 0-4 0,0 0 2 0,0 0 0 16,0 0-2-16,0 0 3 0,0 0-15 0,0 0 20 15,0 0 1-15,0 0 2 0,0 0-1 0,0 0-9 16,0 0-6-16,0 0-1 0,-9-1 2 0,9 1-6 15,-3-3-4-15,3 3-11 0,0 0 10 0,-7-4-4 16,7 4 1-16,-4-2 0 0,4 2-5 0,-4-2-1 16,4 2 4-16,-5-3-5 0,5 3-1 0,-7-2-5 15,7 2 4-15,-8-1-4 0,8 1 5 0,-4-2-5 16,4 2 1-16,0 0-1 0,0 0 1 0,-8 0-2 16,8 0-6-16,0 0 1 0,0 0 5 0,-12 3-2 15,8 1 0-15,-2-3-2 0,0 2 4 0,0 1 0 16,-2 0-3-16,2-1 2 0,-2 2 0 0,1 0 3 0,-1 1-2 15,2-3 0-15,0 3-2 0,-1 1 0 16,0-3 2-16,1 2-5 0,2-1 6 0,-1 2 1 16,1-3-4-16,2 2 0 0,-1 1 5 0,2 0-9 0,-2 0 7 15,3 2-6-15,0-2 4 0,0 2-5 0,3 0 5 16,-2-2 3-16,2 3-3 0,-1 0-1 0,2-1 2 16,1 1-2-16,-1-3 2 0,1 2-1 0,-1-1 0 15,-3-3 2-15,4 2-3 0,-2-3 1 0,1 0 0 16,-2 1-2-16,1 2 5 0,-1-6-4 0,1 0 3 15,3 2-2-15,-3-1-9 0,2 0 12 0,-1 0-1 16,1-1-7-16,1-1-6 0,3 2-6 0,2 0-12 16,-1-2-12-16,0 0-12 0,3 1-31 0,1-1-26 15,-1-1-128-15,-1-1-258 0,2 2 115 0</inkml:trace>
  <inkml:trace contextRef="#ctx0" brushRef="#br0" timeOffset="-189095.84">23495 7352 50 0,'0'0'126'0,"0"0"-8"16,0 0-21-16,0 0-2 0,0 0-13 0,0 0-6 16,0 0-8-16,-4 9-8 0,4-2-4 0,-1-3-26 15,1 5 18-15,-1-1-4 0,-1 3-5 0,1-3-4 16,1 1-4-16,-3 3 3 0,2-2-5 0,0 0-2 16,-2-1 2-16,3 3-3 0,-1-4-6 0,0-2 1 15,0 5-8-15,-1-4 0 0,2-2-2 0,-1 2 3 0,0 0 2 16,1-4-6-16,0 2 0 0,0-5 4 0,-2 7 0 15,2-7 9-15,0 4 8 0,-1-1 10 0,1-3 3 16,0 0 1-16,0 0-4 0,0 0-5 0,0 0 2 16,0 0-7-16,0 0-4 0,-2-15-9 0,2 8-8 15,1 2-2-15,0-5-2 0,0 0-3 0,1 0-4 16,0-1-8-16,0 0 6 0,0-1-6 0,2 0-4 16,-2 1 3-16,1-1-1 0,-2 2 3 0,1 1 0 15,-1 0 2-15,3 2 0 0,-2-1 1 0,1 4 5 16,-1-4-5-16,2 3-1 0,-2 0 0 0,1 0 4 15,1 1-15-15,-1 1 13 0,-1 1-1 0,-2 2 3 16,4-4-4-16,-4 4 0 0,7-2 3 0,-5 1-2 16,-2 1 7-16,0 0-7 0,0 0 1 0,10 3-4 0,-10-3 4 15,5 4 1-15,-2-2-6 0,-2 1 3 16,-1-3-11-16,1 8 2 0,1-6 3 0,0 2 3 16,-2 0 1-16,0 3 1 0,0-4 2 0,0 0-9 0,0 4 3 15,-2-2-9-15,-1-2-5 0,3 1-15 0,-2 1-15 16,0-3-19-16,-2 4-38 0,0-4-79 0,1 2-206 15,2-1 92-15</inkml:trace>
  <inkml:trace contextRef="#ctx0" brushRef="#br0" timeOffset="-188537.84">23739 7386 16 0,'0'0'116'0,"0"0"-11"0,0 0-5 15,0 0-3-15,-10 4-9 0,10-4-13 0,-2 4-11 16,0 0 3-16,1 1 1 0,-3-2-8 0,1 2-4 16,2-1-6-16,-1 3-11 0,-1 0 1 0,3-3-2 15,-3 3-5-15,3-1 2 0,-1 0-3 0,1 0-9 16,0 0 1-16,0-2-10 0,1 2 7 0,-1-1 7 16,3 0-5-16,-2-1 5 0,-1-2 0 0,3 3-3 15,-1-3 2-15,1 1 3 0,-3-3 3 0,7 2-10 16,-1-2 2-16,-6 0 1 0,11-2 5 0,-6-1-3 15,3 1-3-15,0-1-14 0,-3 1 14 0,1-2-13 16,4 0 8-16,-3 1-1 0,-1-1 1 0,-1 2-1 0,-1-1 3 16,1-1-7-16,0 2-1 0,-5 2-2 15,5-3-4-15,-1 0-5 0,-4 3 1 0,5-2 0 16,-5 2-4-16,4-1 2 0,-4 1-4 0,0 0 0 0,0 0 0 16,10 8 3-16,-10-5-2 0,3-1-3 0,-2 2 4 15,0-1-3-15,3 3-2 0,-4-6 2 0,4 7 2 16,-4-5 0-16,3 3 1 0,-1-3 5 0,1 1-5 15,-2 0 1-15,2 0 1 0,-3-3 6 0,5 1-3 16,-5-1 1-16,6 0 0 0,2 0-4 0,0 0 1 16,-2-1-11-16,3-1-20 0,-2 1-16 0,4 0-35 15,-1-2-29-15,-4 1-159 0,1 1-288 0,-2 0 127 16</inkml:trace>
  <inkml:trace contextRef="#ctx0" brushRef="#br0" timeOffset="-185296.85">23363 7933 58 0,'0'0'114'0,"0"0"-11"0,0 0 0 0,0 0-10 15,2-5-10-15,-2 5-9 0,0 0 2 0,0 0-3 16,0-5-2-16,0 5-8 0,0 0 1 0,0-6-17 0,0 6 8 16,-2-4-6-16,2 4-7 0,0-5-3 0,0 5-2 15,-2-6 4-15,2 6 7 0,-4-3-7 16,3 0-6-16,1 3 0 0,-3-6 1 0,3 6 2 0,-4-4-2 15,4 4-6-15,-4-4 0 0,4 4-10 0,-1-4 7 16,1 4-8-16,-4-1-1 0,4 1-7 0,-6-3 3 16,6 3-3-16,-11 0-4 0,11 0 2 0,-12 3-2 15,5-2-1-15,2-1-1 0,-1 4 4 0,0-1-7 16,-1-1 4-16,0 1-4 0,-1-1-2 0,3 1 4 16,0-1-5-16,0 0 4 0,1 1 0 0,0-2-3 15,1 2 3-15,3-3-2 0,0 0 3 0,-7 2-2 16,7-2-2-16,0 0-2 0,-4 3 5 0,4-3 0 15,0 0-4-15,-4 0 5 0,4 0-1 0,0 0-2 0,0 0-5 16,0 0 1-16,-4 3 2 0,4-3-2 16,-2 3 2-16,-1 1 5 0,3 0-6 0,-4 0 3 15,4 0-13-15,-1 1 12 0,-3 0 0 0,4-1 3 0,-2 1 2 16,-1 0 1-16,3 0-9 0,-1-2 1 0,-2 1 2 16,3-4 2-16,0 5-1 0,0-5-2 0,0 6 5 15,0-6-3-15,0 0-3 0,0 5-4 0,0-5 8 16,0 0 1-16,0 4 1 0,0-4-1 0,0 0-4 15,0 0 4-15,0 0 0 0,0 0-1 0,0 0-7 16,0 0 5-16,0 0 1 0,0 0 1 0,7 1 0 16,-7-1-1-16,2 1-1 0,-2-1 1 0,9 2 0 15,-9-2-14-15,8 1 18 0,-8-1-6 0,5 0 5 16,-5 0-4-16,0 0 6 0,5 2-4 0,-5-2 3 16,10 0 2-16,-1-2 1 0,-9 2 4 0,10-3-3 15,-2 2 1-15,-3 0-1 0,2 1-1 0,-1-4 2 16,0 1 2-16,2 1-3 0,-2-1 2 0,1 0 1 0,-2-2-1 15,1 0-6-15,1 2 4 0,-2-1-4 0,1-2 3 16,-2 0 0-16,3 1-1 0,-4 0-6 16,2 1 2-16,-1 1 8 0,-1-2-3 0,1-1 3 0,-2 3 3 15,2 0-7-15,-3 0 0 0,3 2-1 0,-4 1 2 16,1-5-3-16,-1 5 1 0,5-5 0 0,-5 5-6 16,3-2 3-16,-3 2 2 0,0 0-1 0,1-5 1 15,-1 5 3-15,0 0-3 0,2-4 5 0,-2 4-1 16,2-4-4-16,-2 4 0 0,1-4 4 0,-1 4-3 15,4-3 4-15,-4 3-2 0,-1-5-2 0,1 5 2 16,1-7 0-16,-1 7 0 0,0-5-8 0,0 3 2 16,0 2 2-16,-1-9-2 0,1 9 2 0,0-6 0 15,0 4-4-15,-3-2 3 0,3 4-5 0,-1-6 7 16,1 6 0-16,0-7-4 0,0 7 0 0,0-5 0 16,0 5-1-16,0-5 0 0,0 5 3 0,0-5-1 15,-2 0-1-15,0 2-1 0,2 3 0 0,0-7-1 0,0 3 1 16,0-1 1-16,-1 1 0 0,1 4-1 0,0-5 0 15,-3 2-2-15,3 3 6 0,-1-5-1 0,1 5-2 16,0 0-4-16,0-5 1 0,0 5 2 0,-4-3 0 16,4 3-2-16,0 0-1 0,0 0 3 0,-1-5-5 15,1 5 2-15,0 0 1 0,0 0-2 0,0 0-1 16,0 0 3-16,0 0 0 0,0 0 0 0,0 0 3 16,0 0 1-16,0 0-6 0,0 0 1 0,0 0 2 15,0 0 3-15,0 0 0 0,0 0-1 0,-2-3-1 16,2 3-1-16,0 0-9 0,0 0 10 0,0 0-1 15,0 0 7-15,0 0-9 0,0 0 1 0,0 0 2 16,0 0 3-16,0 0-7 0,0 0 2 0,0 0 2 16,0 0-3-16,0 0 4 0,0 0 1 0,0 0 3 0,0 0-6 15,0 0 2-15,0 0-2 0,0 0 1 16,0 0-2-16,0 0-2 0,0 0 2 0,0 0 3 16,0 0 1-16,0 0-1 0,0 0-3 0,0 0-1 0,0 0 6 15,0 0-4-15,0 0-2 0,0 0 0 0,0 0 3 16,0 0 0-16,0 0 2 0,0 0-1 0,0 0-3 15,0 0 0-15,0 0 3 0,0 0 0 0,0 0-3 16,0 0 0-16,0 0 0 0,0 0 3 0,0 0-1 16,0 0 0-16,0 0-2 0,0 0-1 0,0 0 3 15,0 0-5-15,0 0 5 0,0 0 3 0,0 0-3 16,0 0 3-16,0 0-7 0,0 0 5 0,0 0-4 16,0 0 3-16,0 0 1 0,0 0 2 0,0 0-1 15,0 0-3-15,0 0 0 0,0 0 3 0,0 0-3 16,0 0 4-16,0 0-2 0,0 0-4 0,0 0 2 15,0 0 2-15,0 0-4 0,0 0 2 0,0 0-1 16,0 0 1-16,0 0-1 0,0 0 0 0,0 0-1 0,0 0 5 16,0 0-4-16,0 0-5 0,0 0 8 0,0 0-3 15,0 0 4-15,0 0-6 0,0 0 11 16,0 0-11-16,0 0 2 0,0 0 2 0,0 0-3 0,0 0 4 16,0 0-2-16,0 0-4 0,0 0 8 15,0 0 1-15,0 0-10 0,0 0 6 0,0 0 0 0,0 0 4 16,0 0-1-16,0 0 0 0,0 0-7 0,0 0 7 15,0 0-4-15,0 0 0 0,0 0 5 0,0 0-2 16,0 0-2-16,0 0-4 0,0 0 5 0,0 0 0 16,0 0 1-16,0 0-1 0,0 0-1 0,0 0-1 15,0 0 3-15,0 0-7 0,0 0 5 0,0 0 0 16,0 0 3-16,0 0-4 0,0 0 0 0,0 0 0 16,0 0 2-16,0 0 3 0,0 0-6 0,0 0 0 0,0 0 5 15,0 0-1-15,0 0-3 0,0 0 1 16,0 0-1-16,0 0 2 0,0 0-2 0,0 0 2 15,0 0 0-15,0 0-2 0,0 0-2 0,0 0 1 0,0 0 2 16,0 0-1-16,0 0 2 0,0 0-3 0,0 0 3 16,0 0 3-16,0 0-4 0,0 0 3 0,0 0-1 15,0 0 0-15,0 0 0 0,0 0-8 16,0 0 5-16,0 0 2 0,0 0 7 0,0 0 6 0,0 0 2 16,0 0 9-16,0 0 1 0,0 0 10 0,0 0 4 15,0 0 6-15,0 0-3 0,0 0-2 0,0 0-1 16,0 0-4-16,0 0-2 0,0 0-6 0,0 0-1 15,0 0-3-15,0 0-3 0,0 0-3 0,0 0-3 16,0 0-5-16,0 0 1 0,0 0-12 0,0 0-1 16,0 0-2-16,0 0-4 0,0 0 2 0,0 0 0 15,0 0 1-15,0 0 1 0,0 0-1 0,0 0 2 16,0 0-3-16,0 0 5 0,0 0-3 0,0 0 1 0,0 0-2 16,0 0 4-16,0 0 1 0,0 0-3 0,0 0-2 15,0 0 2-15,0 0-6 0,0 0-2 16,0 0 8-16,0 0 0 0,-2 11-1 0,2-7 1 0,0 2 0 15,0 1-1-15,-1-1 2 0,-2 3-3 0,2 0 4 16,1 2-2-16,-4 0 1 0,4 4 3 0,0-6-2 16,-2 6 1-16,-1-1 0 0,3-2-2 0,-2-1 5 15,0 0-2-15,2 3 1 0,0-4-4 0,0 1 4 16,0-1-1-16,2-1-1 0,0 0 0 0,-1-2 0 16,1 1 1-16,0-3 0 0,2 0 0 0,-4 2-1 15,1-5 0-15,3 2 0 0,-4-1-4 0,4 2 1 16,-4-5-4-16,6 4-3 0,-2-1-5 0,4-2-9 15,-3 0-12-15,4 5-11 0,1-5-1 0,-1 2-15 0,0 0-12 16,3 2 2-16,-2-3-5 0,0 2-3 16,0 0-3-16,-2 0 8 0,2-1 3 0,-2-1 0 15,1 1 12-15,-3-1 1 0,1 0 10 0,-3-1 5 0,0 0 11 16,-4-1 16-16,8 0-3 0,-8 0 15 0,0 0-2 16,10-1 8-16,-6-2 12 0,-2-1 5 0,0 1-2 15,2 0 10-15,-3-2-2 0,0 0-7 0,-1 0-1 16,2 0 0-16,-2-1 0 0,2 0-3 0,-2 4-6 15,0-3 2-15,0 5 0 0,2-7 0 0,0 6-4 16,-2 1-1-16,0 0-3 0,0-6-3 0,0 6 3 16,0 0-1-16,0 0 2 0,0 0 3 0,0 0-5 15,0 0 3-15,0 0-3 0,0 0 5 0,0 0-3 16,0 0-4-16,0 0 4 0,0 0 1 0,0 0-2 16,0 0 3-16,0 0-3 0,0 0-3 0,0 0 7 15,0 0-6-15,0 0 8 0,0 0-1 0,0 0-2 16,0 0 0-16,0 0 0 0,0 0-6 0,0 0 9 0,0 0 0 15,0 0 3-15,1 12-9 0,-1-12-6 0,0 0-9 16,2 5-8-16,-2-5-8 0,2 3-16 16,-2-3-3-16,4 1-13 0,-4-1-14 0,0 0-15 0,0 0-124 15,0 0-233-15,0 0 103 0</inkml:trace>
  <inkml:trace contextRef="#ctx0" brushRef="#br0" timeOffset="-185110.84">23558 7858 207 0,'0'0'232'0,"0"0"-26"16,0 0-24-16,0 0-24 0,-2-2-31 0,2 2-20 16,0 0-21-16,0 0-30 0,14 6-30 0,-5-3-24 15,2 2-29-15,0-1-31 0,0-1-39 0,2-1-105 16,1 4-217-16,3-4 96 0</inkml:trace>
  <inkml:trace contextRef="#ctx0" brushRef="#br0" timeOffset="-184824.84">23793 7891 60 0,'-6'-2'197'0,"6"2"-12"0,-8-2-18 0,4 1-14 0,4 1-15 15,-10-1-16-15,10 1-11 0,-9 2-10 0,2 1-10 16,3 1-8-16,1-1-9 0,-1 3-4 0,1-1-9 15,2 3-6-15,0 1-9 0,1 1-3 0,0 1-4 16,1 0-2-16,3 0-7 0,0-1-10 0,-1 1-4 16,6-2-4-16,-1 1-12 0,2 2-2 0,-1-4 2 15,-3-1 1-15,2 0 0 0,-3-2-1 0,-1 0 1 16,1 0-4-16,-1-1 4 0,-1 0-2 0,0-2 3 16,1 2 9-16,-4-1 6 0,0-3-2 0,4 4 5 15,-4-4 0-15,0 0-7 0,0 0 1 0,0 0-3 16,-4 4 1-16,4-4-5 0,-5 3-10 0,5-3-18 0,-2 3-19 15,2-3-26-15,0 0-27 0,0 0-31 0,0 0-32 16,0 0-102-16,0 0-280 0,0 0 124 0</inkml:trace>
  <inkml:trace contextRef="#ctx0" brushRef="#br0" timeOffset="-184287.82">24007 7821 60 0,'0'-3'196'0,"-2"-2"-14"15,0 2-11-15,2 3-1 0,-1-8-9 0,1 6-13 0,0 2-14 16,-2-5-11-16,2 5-12 0,0-5-13 0,0 5-11 15,0 0-5-15,0 0-12 0,0 0-9 0,-2-4-10 16,2 4-1-16,0 0-11 0,0 0-2 0,0 0-2 16,0 0-2-16,-5 14-7 0,7-7-3 0,1 1-3 15,-6 1-3-15,3 6-1 0,3-5 1 0,-3 2 0 16,0 5-5-16,0-5 0 0,4 5-4 0,-4-1 4 16,0-4-2-16,1 0 1 0,1 2-4 0,0-5 2 15,2 3-3-15,0-4 0 0,-3 2 3 0,3-3-1 16,-2-2 0-16,5 3-6 0,-4-5 2 0,3 2-2 15,-1-5 3-15,0 1 2 0,0 5-1 0,3-6 0 16,-2 0-4-16,-6 0 2 0,13-3 2 0,-3 0-4 16,-6 3-4-16,4-1 6 0,-3 0 3 0,0-1-2 0,-5 2 4 15,8-1 3-15,-8 1-8 0,0 0 1 16,6-1-4-16,-6 1 1 0,0 0-3 0,0 0 3 0,3 6-3 16,-5 0 1-16,2-6-2 0,-1 9 0 0,0-4 1 15,-2 0 2-15,2 2 1 0,0-1-2 0,1 1 2 16,0 0-3-16,1 0 4 0,0 0-1 0,1-2 3 15,1 2-5-15,0-3 5 0,1 2-2 0,0-3 3 16,0 2-2-16,3-1 0 0,0 0-9 0,-1-1-9 16,2 0-22-16,-2-1-27 0,3 1-26 0,-3-3-27 15,1 2-42-15,-1-1-175 0,0-1-361 0,-6 0 160 16</inkml:trace>
  <inkml:trace contextRef="#ctx0" brushRef="#br0" timeOffset="-182714.85">23412 8451 1 0,'0'0'110'0,"0"0"-7"16,0 0-5-16,-4 14-19 0,4-7-6 0,-1 1-5 15,-2 2-6-15,3-1-5 0,-4 3-8 16,3 0-5-16,-1-2-6 0,0 2 0 0,2-2-13 0,-1 0 1 15,-2-1 2-15,3-3-7 0,-5 0 7 0,5 0-2 16,-1-1 3-16,1-1 9 0,0 1-4 0,0-5 8 16,-4 5 4-16,4-2 22 0,0-3-1 0,0 0-1 15,0 0-5-15,0 0 0 0,0 0-8 16,0 0-7-16,0 0 0 0,0 0 0 0,2-13 0 0,0 5-11 16,-1 1-2-16,4-2-3 0,-1-1-4 0,0-2 3 15,1 0-8-15,0-3 2 0,2 2-6 0,-2 4-1 16,-3-3-3-16,5 0 4 0,-2 4 5 0,0-2-1 15,-2 5-3-15,2-6-3 0,0 2 0 0,-3 2-2 0,1 0-5 16,1 2 3-16,-3 2-4 0,2-1-3 16,-1 2 1-16,-1-2-3 0,-1 1 2 0,0 3-5 0,6-2 0 15,-6 2 5-15,0 0-9 0,10 5 5 0,-8-1-3 16,2 0 1-16,-1 1-3 0,-1 2 1 0,1-1-3 16,-2 2 6-16,2-1 4 0,-1-2-8 0,0 3 4 15,-1-1 1-15,1 2-2 0,1-4-2 0,-1 0 2 16,0 2 6-16,0-4 2 0,-1 2-5 0,1 1-3 15,-1-3 5-15,0 1-1 0,2-3 0 0,-2 3 1 16,2 0 0-16,-3-4 0 0,5 2 3 0,-1 0 0 16,-4-2 2-16,10 0-2 0,-4 0 1 0,-2-4-1 15,3 0-3-15,0 0 0 0,0-1 2 0,-2 0 1 16,1-4 2-16,3 3 1 0,0-3-3 0,-4 5 5 16,3-2-3-16,-3-1 6 0,0 2-4 0,0-2 2 0,-1 3 0 15,-3-1 0-15,4 2-4 0,-1 1-2 0,-1-1-3 16,-3 3 0-16,5-5-1 0,-5 5-2 0,0 0-2 15,0 0-4-15,13 4 5 0,-12 0-4 0,0-1 1 16,3 2 2-16,-3 1 2 0,1 0-3 0,-1-1 1 16,0 1 1-16,0 1-2 0,2-2-1 0,0 3 2 15,-2-1-2-15,1-3 4 0,1 3-4 0,-1-2-1 16,0 0-5-16,0 0 1 0,-1 0-1 0,2-4 2 16,1 3-2-16,1-2 2 0,0-1 1 0,1-1 0 15,2 1 2-15,0-1-3 0,3-1 3 0,1 0-2 16,-2-1 3-16,3 0-3 0,-3-1-3 0,-1 1 4 15,2 0 1-15,-2-2-2 0,1-1 0 0,-2 5 1 0,-3-2-3 16,3 0 4-16,-3-1 5 0,3 3-7 0,-2-2 4 16,2-2 1-16,-3 3 0 0,2-1-1 0,-5 0 2 15,-2 2-4-15,8 0 3 0,-8 0 0 16,5 0 2-16,-5 0 2 0,5-3 1 0,-5 3 7 0,4-3-7 16,-4 3 2-16,2-5 3 0,-2 5-3 0,3-4 5 15,0 3 4-15,-3 1 1 0,2-3 4 0,-2 3 1 16,3-3-1-16,-3 3-4 0,0 0 2 0,0 0-3 15,0 0-5-15,0 0-4 0,0 0-2 0,0 0 0 16,0 0-3-16,0 0 0 0,-8 7 1 0,3-3 0 16,1 2 3-16,0 1-2 0,0 1-1 0,-2 0-1 15,2 2-1-15,2-2 1 0,-5 2 0 0,6 1 0 16,-2-1 1-16,2 1-2 0,-3-1 1 0,4-1 0 0,3 0 0 16,-3 1 1-16,1-1-2 0,2 0-4 0,-1-1-8 15,6 2-6-15,-1-2-11 0,4-1-18 0,0-3-17 16,2 3-23-16,2-3-20 0,-1-1-20 0,4-2-21 15,-1 1-121-15,-2-5-292 0,-1 2 130 0</inkml:trace>
  <inkml:trace contextRef="#ctx0" brushRef="#br0" timeOffset="-182119.85">24170 8575 90 0,'-4'5'115'16,"0"-1"-12"-16,0 1-9 0,2-1-9 16,-1 2-9-16,0 1 0 0,2 0-10 0,-1 0-6 0,1 0-6 15,-1-2-10-15,1-1-2 0,0 4-4 0,1-5-2 16,0 2 1-16,0 0-1 0,0-5 6 0,-2 7 3 16,2-7 4-16,0 1 11 0,0-1 10 0,0 0-3 15,0 0-1-15,0 0-6 0,0 0-9 0,0 0-4 16,0 0-9-16,12-8 0 0,-8 4-9 0,-1 0-1 15,1 2-2-15,0-3-3 0,1 0-3 0,-1 3-6 16,1-1 0-16,-2 2 2 0,-1-2-5 0,-2 3-2 16,5 0-1-16,-5 0-2 0,0 0 3 0,9 0-4 0,-9 0-6 15,6 3 0-15,-4 1 3 0,0-2 2 16,2 5-4-16,-2-4-2 0,0 2 2 0,1 1 0 16,-1 0 4-16,2-4-4 0,-4 3-4 0,3-1 5 0,-1-1 2 15,2 0 0-15,1-1-1 0,-5-2 2 0,5 2-5 16,0-2 6-16,-5 0 0 0,12 0 0 15,-7-3-3-15,1-1 7 0,1 1-7 0,-1-3 4 0,2 2 8 16,1 0-3-16,-4 1-1 0,0-3 0 0,0 3 1 16,2 1-2-16,-1-1-1 0,-2 0-2 0,0-2-3 15,-2 4 0-15,-2 1-4 0,5-4 0 0,-5 4-1 16,7 0 3-16,-7 0-2 0,6 5-2 0,-1 0-2 16,-1-1 4-16,-1 0-1 0,-1 0 2 0,2 2-2 0,-1-1-1 15,0-1 4-15,-1 2 3 0,2-2-5 16,-1-1 4-16,0 1-5 0,1 1 6 0,-3-3 1 15,3 1 7-15,-4-3 6 0,5 1 2 0,-5-1-3 0,10-1-2 16,-10 1 1-16,13-2-2 0,-7-1 0 0,-1 0-2 16,6-1-5-16,-6 2-3 0,1-1-5 0,-1 0-6 15,4-1 1-15,-4 1-3 0,0 0-3 0,-1 2-9 16,-4 1-8-16,8-3-18 0,-4 3-16 16,-4 0-4-16,0 0-16 0,0 0-21 0,0 0-19 15,11 3-29-15,-8-2-91 0,-3-1-262 0,1 4 115 0</inkml:trace>
  <inkml:trace contextRef="#ctx0" brushRef="#br0" timeOffset="-179965.85">23078 7121 73 0,'0'0'138'15,"0"0"-6"-15,0 0-11 0,0 0 0 0,0 0-15 16,0 0-8-16,0 0-9 0,0 0-7 0,0 0-7 16,0 0-7-16,0 0-7 0,0 0-8 0,0 0-3 15,0 0-12-15,0 0-1 0,0 0-5 0,0 0-10 16,0 0-2-16,0 0 3 0,-15 6-13 0,15-6 4 15,-13 1 0-15,6 0-3 0,-4-1 1 0,-1 3-3 16,0-3 2-16,-2 2-5 0,1 0-3 0,-3 1-1 0,-4-1 4 16,7 1 8-16,-2-1-11 0,4 1 1 0,-2-3-2 15,0 1 6-15,3 2-8 0,0-2 0 16,3 1 0-16,-2-1-3 0,2 1 0 0,1 0-1 0,-1 0 3 16,3 1 0-16,2-1 2 0,-5 1-5 0,6 0 3 15,-3 2 2-15,2 0 0 0,2 0 1 0,-3-1-10 16,3 3 8-16,0-3 0 0,0 2 3 0,0 3-6 15,3-4 1-15,-2 4 4 0,0-2-5 0,3 3 2 16,-4 0 0-16,0 0 1 0,1-1-3 0,2 2 3 16,-3-2 0-16,-3 3 1 0,3 0 3 0,-1 3-9 15,-1 1 2-15,-1 1-1 0,-1 2 1 0,3-1-1 16,0 1 8-16,1 0-3 0,0 0 2 0,-2 5-3 16,2 3 3-16,2-2 2 0,-2 4-2 0,0-3-3 0,1 1 5 15,0 1-2-15,-1-2-2 0,0 0 0 16,4-6 3-16,-3 1-5 0,-1-1 5 0,0-1-6 15,0 5 4-15,0 2 1 0,-2-1 0 0,2-5-3 0,0-1-1 16,-3-1 2-16,2 1 3 0,2-2-2 0,-2 2 1 16,1 0 2-16,1-2-7 0,-2-1 1 0,5-1-1 15,-3-3 2-15,0 4 5 0,1-3-2 0,-1 2 2 16,0 2-6-16,0-2 2 0,3-4 1 0,-3 4 0 16,2-5-1-16,-3 4-3 0,1-3 3 0,-1 0 1 15,1 3-2-15,-2-2 3 0,-1 3 6 0,-1-3-2 16,-1 3-2-16,2 1 4 0,-2 0-4 0,3-5-3 15,-3 3 2-15,1 4 4 0,-2-1-4 0,4-1 2 16,-2-1-2-16,3 1 4 0,-1-1-3 0,1-3-3 16,0-1 7-16,1 0-7 0,-1 0 1 0,3 0-3 15,-3-1-3-15,1 2 5 0,-1-1 1 0,0 1-6 0,3-3 8 16,-2 2-2-16,-1-1-2 0,0 0-5 0,0-2 4 16,-1 0 1-16,-2 1 0 0,3-3 2 0,-4 4 2 15,4-3-2-15,-1 0-2 0,1 0-1 0,0 1-2 16,-1-1 0-16,-2 3 0 0,3-5 6 0,-5 4-5 15,5 1-4-15,-5 0 2 0,0-3 5 0,1 0-2 16,-4 2-5-16,2-2 5 0,-3 1-1 0,4-2-2 16,-3 1 5-16,-2-1-2 0,2-1 7 0,1 1-1 15,0-2 2-15,0 1-2 0,0 0-3 0,2-3 0 16,-1 3 1-16,2 0 3 0,0-2 2 0,-2 0-10 16,3 1 1-16,-1-2 4 0,2 1 0 0,-1 1-3 15,2-1 2-15,1-3-1 0,-4 4 4 0,1-2-1 0,3-2-3 16,-2 6-3-16,1-4 3 0,1-2 1 0,0 0-2 15,0 5 2-15,0-5-2 0,1 4 0 0,1 1 4 16,1-2-6-16,3 0 1 0,1-2 6 0,6 3-5 16,3 2 1-16,-2-3 5 0,2 2-7 0,4 0 1 15,-1-3 2-15,3 1-5 0,-3 0 5 0,-2 1-3 16,1-2 0-16,-5 1-2 0,0-1 1 0,-4-1 1 16,3 0 2-16,-4-1 2 0,-2 1-1 0,-1 1 5 15,-5-2-2-15,7 0 0 0,-7 0-4 0,0 0-10 16,0 0-15-16,0 0-26 0,0 0-26 0,0 0-36 15,0 0-151-15,0 0-284 0,-8-10 127 0</inkml:trace>
  <inkml:trace contextRef="#ctx0" brushRef="#br0" timeOffset="-169062.84">23292 9825 3 0,'0'0'60'0,"0"0"0"0,0 0-1 0,0 0-7 16,0 0 2-16,0 0 7 0,0 0 6 0,2-3-10 16,-2 3 5-16,0 0 2 0,0 0-5 0,0 0 1 15,0 0-6-15,0 0-5 0,0 0-3 0,0 0-10 16,0 0-3-16,0 0-4 0,0 0-3 0,0 0-8 15,-7 10 6-15,7-3-3 0,-4 3-3 0,3 1 1 16,-3 1 1-16,0 5 2 0,1 1-1 0,-3 2-1 16,2 7-1-16,-1-8-2 0,1 5-4 0,0 5 3 15,-1-3-3-15,1-1 2 0,-2 1 4 0,2-2-5 16,3-4-1-16,-3 5 0 0,0-7-7 0,3 2 2 16,-3-2 3-16,3-1-4 0,-2-1-3 0,-2 2 8 15,4-7-2-15,-3 1-7 0,4 0-1 0,-4-2 3 16,3 0 0-16,-2-1 0 0,3-3 0 0,-1 0-1 0,1-1 4 15,0-1-10-15,0 1 4 0,0-5-4 0,0 5-9 16,0-5-22-16,0 4-24 0,0-4-28 0,0 0-121 16,8 0-223-16,-8 0 99 0</inkml:trace>
  <inkml:trace contextRef="#ctx0" brushRef="#br0" timeOffset="-167786.85">23264 9851 28 0,'0'-4'85'0,"0"4"-3"16,0 0-5-16,0 0-3 0,0 0-4 0,0 0 3 16,0 0-13-16,-3-5 2 0,3 5-4 0,0 0-12 15,0 0-1-15,0-4-3 0,0 4-3 0,0 0-3 16,0 0-1-16,0 0-7 0,0 0 0 0,0 0-14 15,3-3 6-15,-3 3 0 0,0 0-3 0,0 0 0 16,0 0-6-16,2-3 1 0,-2 3 3 0,0 0 3 16,5-4-10-16,-5 4-2 0,5-2 5 0,-5 2 3 15,6-3-3-15,-6 3-4 0,3-2 6 0,1-1-4 0,-4 3-4 16,7-3 6-16,-2 1-5 0,0 0 3 0,-5 2 0 16,10-3-2-16,-3 1-4 0,1 2 0 0,1-2 0 15,2 1 1-15,3 1 7 0,-3 0-9 0,10-2-3 16,-5 2 9-16,3 2-5 0,3-2 0 0,-3 0 1 15,0 1-1-15,2-1 3 0,-3 2-4 0,3-2 7 16,-3 0-3-16,0 0 9 0,1 0-10 0,-2 3 2 16,-2-4 4-16,1 1-5 0,-5 0 11 0,2 0 5 15,-3 0 7-15,2-2 2 0,-2 2-3 0,3-3 11 16,-1 1-6-16,-1 2-1 0,0-1-1 0,-1 0-6 16,1 0 0-16,0-1-6 0,-4 2 4 0,2-1-2 0,3 1-7 15,-3 0 1-15,2-3-5 0,-3 6 2 0,0-3-2 16,0 1 0-16,-2 1-1 0,3-2-3 15,-4 1 0-15,2 0-1 0,-2 0-1 0,-5-1-3 0,10 0 4 16,-4 2 0-16,-6-2 1 0,7 1-4 0,-7-1-1 16,6 2 0-16,-6-2 3 0,0 0 8 0,4 0-12 15,-4 0 3-15,0 0-1 0,0 0-1 0,0 0-2 16,0 0 2-16,5 3-4 0,-5-3 0 0,0 0 4 16,5 2-2-16,-5-2 2 0,0 0 2 0,0 0-7 0,0 0 4 15,0 0 0-15,1 4-1 0,-1-4-3 16,2 3 3-16,-2-3-4 0,0 0 4 0,3 3 4 15,-3-3-5-15,0 0 2 0,0 5 2 0,0-5 1 0,0 6-1 16,0-6-2-16,2 3 2 0,-2-3-2 0,0 7-1 16,0-2 1-16,0-1 5 0,-2 4-4 0,1-2 4 15,2 5-1-15,-2-1 9 0,1 1-2 0,-2 2 3 16,0-1-4-16,1 7-3 0,-3-4 2 16,2 2-1-16,2-1-3 0,-4 2 4 0,3-1-3 0,-2-1 8 15,3 1-5-15,-1 0 2 0,-1 0-6 0,1 2 3 16,0-8-2-16,2 3 1 0,-1 1 1 0,0-4 0 15,0 2-2-15,0-2-1 0,0-1-2 0,1 1 3 0,-1-2-6 16,2-2 5-16,-2-1-2 0,0-1 1 16,0 2-1-16,0-4 3 0,1 0-2 0,-1-3-1 15,0 7 0-15,1-4 2 0,-1-3-1 0,0 0 0 0,-1 5-1 16,1-5 2-16,0 0-2 0,1 6 1 0,-1-6-6 16,0 0 5-16,0 0-4 0,-2 3 2 0,2-3-2 15,-2 3 0-15,2-3 2 0,-3 5 0 0,3-5 0 16,-6 1-1-16,4 2 0 0,-4 0-2 0,1-3 1 15,-2 4 2-15,1-1-1 0,-3-2 1 0,-4 0 3 16,0 2-1-16,-1-3 0 0,1 0-4 0,-6 2 4 16,1-2 1-16,-5 0-2 0,2 1 4 0,-9-1-6 15,9 0 0-15,-9-1 1 0,2 1-1 0,-4-2 2 16,4 2-1-16,-3-3 0 0,3 2 0 0,0 0 0 16,0-2 0-16,6 1 1 0,3 0-1 0,-3 2 2 15,3-3-3-15,0 3 0 0,4-3 1 0,2 2 1 0,-1-2 1 16,1 1-3-16,0 0 2 0,2-1 2 15,-3 3-2-15,3-3-1 0,1 1-2 0,-1 0 5 0,-1 1-4 16,3-1-1-16,-2 2 3 0,4 0-7 0,1-2-6 16,-2 2-17-16,8 0-15 0,-14 2-24 0,9-2-26 15,5 0-22-15,-4 2-39 0,0 0-124 0,4-2-301 16,0 0 134-16</inkml:trace>
  <inkml:trace contextRef="#ctx0" brushRef="#br0" timeOffset="-166068.84">22761 10244 7 0,'-5'-1'80'0,"5"1"-7"0,0 0-6 0,0 0-8 16,0 0-8-16,0 0 1 0,-8-2-4 0,8 2-5 0,0 0-2 15,0 0 1-15,0 0 2 0,0 0-1 16,0 0 4-16,0 0 5 0,0 0-4 0,0 0 5 0,0 0-6 16,0 0-7-16,0 0-5 0,0 0-4 0,0 0-2 15,0 0-2-15,0 0 0 0,-2 5-1 0,2-5-3 16,0 0 4-16,4 7-4 0,2-4 1 0,-2 1-3 16,1-2 2-16,2 1 6 0,-1 0-11 0,3 0 7 15,0-1-5-15,4 2-1 0,-1-2 7 0,1-2-4 16,6 2-1-16,0 0 0 0,2 0 2 0,7 0 3 15,2 1 3-15,0 0-3 0,5-3 3 0,-1 1 0 16,1-1-3-16,4 2-1 0,-2-2-4 0,3 1 1 0,15-1 4 16,-3 3-6-16,-3-3-1 0,-7 2 5 0,8 0-3 15,1 1-4-15,-14-1 1 0,14-2-3 16,-11 0-1-16,11 2 5 0,-13-2-5 0,-3 3 1 0,3-3-2 16,-5 0 0-16,3 2-4 0,-5-2 2 0,-3 0-2 15,-8 1 0-15,-2-1 0 0,0 1-1 0,-4 0-1 16,0 1 3-16,0-1 1 0,0-2-1 0,0 2-3 15,0 1 1-15,-1 0-5 0,6 2 5 0,-2-1-2 16,1 0-1-16,-1 0-1 0,0 1 0 0,0-2 2 16,1 4-2-16,2-2-3 0,-7 1 3 0,-2-4-1 15,1 2-2-15,-2-1 2 0,3 1-1 0,-5 0 1 16,-2-1-3-16,1-2 3 0,-2 2-1 0,0 0 0 0,-3-1 2 16,-2-1 2-16,9 2-1 0,-9-2-2 0,4 0 1 15,-4 0-1-15,0 0 1 0,7 1-1 16,-7-1-1-16,0 0 1 0,0 0-3 0,7 0 1 0,-7 0-1 15,0 0 2-15,0 0 1 0,0 0 2 0,0 0 2 16,0 0 4-16,4-4 1 0,-4 4 3 0,0 0-1 16,0 0-2-16,0 0 2 0,0 0-2 0,0 0-3 15,0 0 0-15,0 0-1 0,0 0-3 0,0 0 0 16,0 0-3-16,0 0 0 0,0 0 2 0,0 0-5 16,0 0 3-16,0 0 1 0,0 0-4 0,-11 11 4 15,11-9-1-15,0-2 0 0,-3 9 0 0,3-4-3 16,0 0 3-16,-1 0-3 0,-2 3-4 0,3-2 4 0,-1 2 4 15,0 2-4-15,-2-2 3 0,-1 1-2 16,4 0 1-16,-1 1-3 0,-2-4 1 0,3 3-1 16,-1-2 0-16,0-2 1 0,-2 0 3 0,1-1 0 0,-1 1-3 15,2-1 3-15,-3 0-1 0,3-2 2 0,-2 3-1 16,3-2-1-16,-4-1-1 0,4-2 2 0,-5 2-4 16,1 1 7-16,-3-3-5 0,-1 0 0 0,8 0 3 15,-15-1 0-15,3-1-3 0,1 2 2 0,-3 0-4 16,-2-2 3-16,-4 1 0 0,2 0 3 0,-2 1-7 15,-1-3 1-15,1-1 3 0,-2 3 0 0,0-1 2 16,-6-1-3-16,-1 1 2 0,-1-1-2 0,10 1 0 16,-7-1 1-16,-2 0-1 0,-5-1 0 0,6 2-1 0,0-1-2 15,5 3 4-15,3-2 1 0,-6 2-4 16,4-3 2-16,1 3 2 0,3-1 0 0,-1 0 0 16,1 1 0-16,0 0-2 0,5 1 1 0,0-1-2 0,2 1 1 15,1-2-3-15,1 1-2 0,2 1-1 0,0-1-3 16,7 0-5-16,-10 0-3 0,10 0-5 15,-7 0-4-15,7 0-4 0,-6 3-1 0,6-3 1 0,0 0 2 16,-8 0-4-16,8 0 5 0,-6 2 0 0,2 1 0 16,4-3 3-16,-9 2-1 0,2 1 5 0,0-2 1 15,0 2 0-15,-3 0 3 0,-1-3 7 0,-1 2-6 16,3 0 4-16,-5 0 0 0,4-1 1 0,-7 2-1 16,3-2 0-16,-2 0 1 0,0-1 7 0,-3 0 1 15,0 0 0-15,1 0-1 0,-1 0-3 0,1-1 4 16,-1 1 8-16,2-2-5 0,-2-1-2 0,0 1-3 15,6 0 3-15,-6 0 1 0,6-1 4 0,-6 0 3 16,2-1-1-16,3 2 9 0,2-1 8 0,-2 1-1 0,1-2 1 16,0 0 5-16,2 1 5 0,0-1-4 0,-3 0-5 15,0 1 3-15,3-2 0 0,-3 1-6 16,-2-1 1-16,4 3-2 0,-1-4 2 0,-1 1-5 0,2 1-1 16,0-1-2-16,-1 2-1 0,1-2 0 0,1 1-4 15,-1-2-3-15,3 5 2 0,0-5 1 16,0 2-1-16,3 0-1 0,1 1-2 0,-3 2-3 0,4-1-17 15,4 2-20-15,-5-4-16 0,5 4-23 0,0 0-31 16,5-5-37-16,4 4-41 0,-1-1-96 0,2 0-302 16,5-1 134-16</inkml:trace>
  <inkml:trace contextRef="#ctx0" brushRef="#br0" timeOffset="-165160.84">24497 10385 25 0,'0'0'107'0,"0"0"-7"0,-7 4-3 0,7-4-24 16,0 0 2-16,0 0-10 0,0 0-6 0,0 0 1 15,0 0 0-15,-5 0-2 0,5 0 0 0,0 0-5 16,0 0 7-16,0 0-5 0,0 0 4 0,0 0 0 15,-1 2-3-15,1-2 3 0,0 0 9 0,0 0-5 16,0 0 0-16,0 0 0 0,0 0 1 0,0 0 4 16,0 0-1-16,0 0 1 0,0 0 3 0,0 0-4 15,0 0-4-15,0 0-2 0,0 0-5 0,0 0-4 16,0 0 1-16,0 0-5 0,0 0-4 0,-9-6-3 16,9 6-4-16,0 0-6 0,1-7-1 0,-1 7-2 15,3-6-3-15,-3 6-3 0,1-6-4 0,-1 2-2 16,0 4 2-16,5-7-2 0,-5 3-3 0,4 0-2 0,0 0-1 15,1-1 0-15,3 0-3 0,-1-2-1 16,2-2 0-16,3 2-4 0,6-3-1 0,-4 0-3 0,2 2-3 16,1-2 0-16,2 1-4 0,-2 2 1 0,-1 0-4 15,2 1 2-15,-7 2 2 0,0-2 1 0,3 0-2 16,-1 1 5-16,-2 5 0 0,-3-7-2 0,2 3 1 16,0 3 2-16,-3-2 0 0,-3 1 0 0,2 0-1 15,-2 1-1-15,-4 1 4 0,9-4 3 0,-7 3-3 16,-2 1-2-16,4-3-1 0,-4 3 1 0,0 0-1 15,0 0 3-15,7-1-6 0,-7 1-4 0,0 0-1 16,0 0-7-16,0 0-3 0,5 5-8 0,-5-5-7 0,1 4-8 16,-1-4-9-16,1 3-18 0,-1-3-12 0,0 0-19 15,0 0-22-15,0 0-27 0,0 0-136 16,0 0-311-16,0 0 137 0</inkml:trace>
  <inkml:trace contextRef="#ctx0" brushRef="#br0" timeOffset="-164238.84">25224 10005 15 0,'0'0'131'0,"0"0"-16"0,0 0-11 0,0 0-11 15,0 0-1-15,0 0-21 0,-5-1-5 0,5 1-3 16,0 0-8-16,0 0-3 0,-13 5-1 0,11-3-5 16,-4 1 4-16,-1 2 4 0,0 0-5 0,0-1 1 15,-1 3 3-15,0-2 0 0,-2 2-7 0,1 2-5 16,1-1-1-16,3 0-10 0,-2 1-1 0,0-1-1 15,2 2-3-15,1-1 2 0,-1 0-1 0,3 1-2 16,2 0-1-16,0-3-4 0,0 1 1 0,2 0-4 16,-1-2-2-16,3 1 0 0,0-2 1 0,0 1-1 0,2-1-2 15,-2-1 2-15,1 0 0 0,4-2 1 0,-4-1 1 16,4-1 4-16,-1-1 2 0,0 1-2 0,-2-2 6 16,4-1 5-16,-3 2-3 0,2-4-6 0,0-1 2 15,2 2-1-15,-3-1-5 0,-2 0-3 0,2-2 0 16,-3 3-2-16,0 1-3 0,0 0 2 0,-2-1-3 15,1 1-2-15,-1 2-2 0,2 0-1 0,-5 1-2 16,0 0-1-16,4-4 2 0,-4 4-4 0,0 0-2 16,0 0 6-16,0 0-2 0,8 5-1 0,-7-4-1 15,-1-1 0-15,1 10-1 0,-1-7 1 0,2 1-1 16,0 1 0-16,-2 0 1 0,2 0 3 0,0 0-1 16,0 0-1-16,0 2 0 0,-1-5 3 0,1 5-3 0,1-2 0 15,-1 0 0-15,0 0 0 0,-2 0 3 0,3-3-2 16,-1 1 1-16,-2 2-1 0,2-2 4 15,0 1-4-15,-2-4 3 0,3 2-2 0,-3-2 0 0,4 3 0 16,-4-3 0-16,7 1 0 0,-7-1-8 0,7 0-12 16,-7 0-11-16,11-2-6 0,-6 0-11 0,4 1-10 15,4 0-17-15,-3-2 3 0,0-1 3 0,2-1-8 16,4 0-6-16,-5-1 4 0,-1 0 2 0,3-2 6 16,-3-1 10-16,0 2 4 0,2-1 4 0,-1-3 12 0,-2 3 13 15,-1-1 12-15,-1-1 16 0,1 2 12 16,-3 1 29-16,-1 0 5 0,-3 0 11 0,4 2 12 15,-5-1-1-15,2 0-4 0,0 1-1 0,-2 2-1 0,1-4-7 16,-2 2-5-16,1 2-4 0,-4-2-3 0,3 1-8 16,1 4-4-16,-5-5-2 0,5 5-3 0,-4-1-2 15,4 1-3-15,0 0-4 0,0 0-3 0,-7 0-3 16,7 0 0-16,0 0-2 0,-6 5 1 0,4-2-3 16,2-3-1-16,0 7 3 0,-1-6-6 0,-1 3 2 15,0-1-1-15,2 4-2 0,-2-4 5 0,4 1-6 16,0 3 3-16,-2-1-4 0,2 3-1 0,1-1 4 15,1 1-3-15,0 1-2 0,-4-1 1 0,3 1 1 0,-1 0 3 16,2 0-5-16,-3-1-1 0,4 0 2 16,-5-1-2-16,0-1 1 0,2 3 0 0,0-3 3 15,-4 1-2-15,2-3 3 0,-2 2-6 0,2 0 2 0,0-2 0 16,0 0-4-16,-1-1 1 0,-3 2 3 0,3-1 2 16,1 0-3-16,-2 1-16 0,0-1-20 0,2 0-37 15,-2 0-39-15,2-3-32 0,-2 3-152 0,2-5-322 16,0 5 142-16</inkml:trace>
  <inkml:trace contextRef="#ctx0" brushRef="#br0" timeOffset="-164064.84">25738 10353 130 0,'0'0'317'0,"0"0"-16"0,0 0-16 0,1 4-26 15,-1-4-23-15,0 0-24 0,0 0-29 0,0 0-48 0,0 0-68 16,0 0-89-16,0 0-105 0,0 0-203 0,-7 0-357 16,7 0 158-16</inkml:trace>
  <inkml:trace contextRef="#ctx0" brushRef="#br0" timeOffset="-161469.84">23593 10095 160 0,'0'0'144'15,"0"0"-18"-15,0 0-26 0,0 0-34 0,0 0-31 16,0 0-41-16,0 0-33 0,0 0-59 0,0 0-106 15,0 0 47-15</inkml:trace>
  <inkml:trace contextRef="#ctx0" brushRef="#br0" timeOffset="-160644.84">18971 9390 48 0,'2'-5'114'0,"-2"5"-10"16,4-5-16-16,-3 1-7 0,0 0-5 0,2 0-4 15,-3 4 7-15,1-4-5 0,0 0 19 0,1 0-6 16,-2 4 1-16,3-3-3 0,-3 3 0 0,0-6-12 16,0 2-3-16,0 4-8 0,-6-5-7 0,1 1-6 15,0 2-2-15,-3-1-6 0,-2 0-5 0,-3 1-2 16,0 2-4-16,-1 1-2 0,-6 0-1 0,2 2-8 15,-1 1 2-15,-1 2-1 0,4 1-3 0,-2 0 0 16,3 0-4-16,4 1-1 0,0 1 1 0,2 4 1 0,3 2-7 16,4-2-4-16,5 0-15 0,-1 5-20 0,7-1-3 15,3 1-21-15,7 4-19 0,4-3-9 16,0 0-21-16,0 1-2 0,3-3-7 0,-1-3-97 0,-2 2-228 16,-5-5 102-16</inkml:trace>
  <inkml:trace contextRef="#ctx0" brushRef="#br0" timeOffset="-160486.85">19019 9670 464 0,'6'5'14'16,"-5"0"13"-16,-1-2 10 0,2-1 10 0,-2-2 12 0,-7 5 10 15,0-3 15-15,0-2-10 0,-6 0 6 0,1-2 2 16,-2 2 6-16,-3-1-4 0,-1 0 4 0,0-2-9 16,-1 3 0-16,5 0-7 0,1 0-3 0,-1-2-11 15,-4 2-5-15,6 2-6 0,1-2-5 0,1 2 0 16,1 0-8-16,1 1-1 0,3-1-2 0,1 1-7 0,-2-1-13 16,2 4-19-16,2-4-24 0,-1 2-21 0,2-1-32 15,1 2-25-15,2-1-24 0,-2-4-125 16,6 5-279-16,1-2 124 0</inkml:trace>
  <inkml:trace contextRef="#ctx0" brushRef="#br0" timeOffset="-159873.84">19051 9506 45 0,'0'-3'154'0,"0"3"-8"0,0-5-3 16,0 5-13-16,0-6-13 0,0 6-4 0,2-3-11 15,-2 3-11-15,1-3-8 0,-1 3-7 0,4-4-1 0,-4 4-1 16,3-3 1-16,-3 3 1 0,0 0 0 0,2-3-2 16,-2 3 2-16,0 0-2 0,0 0-2 0,3-4-4 15,-3 4-4-15,0 0-2 0,0 0-3 0,1-3-5 16,-1 3-3-16,0 0-4 0,0 0-3 0,0 0-2 15,0 0-2-15,3-3-5 0,-3 3-4 0,0 0 3 16,0 0-3-16,0 0-2 0,0 0-4 0,0 0-2 16,0 0-6-16,0-5 3 0,0 5-2 0,0 0 0 15,0 0-5-15,0 0-1 0,0 0 1 0,0 0-1 16,4-4-4-16,-4 4-1 0,0 0 1 0,1-3 0 16,-1 3 0-16,0 0-2 0,5-2 2 0,-5 2-5 15,0 0 2-15,0 0-2 0,1-5 0 0,-1 5 0 16,0 0-1-16,0 0-1 0,4-4-1 0,-4 4 2 0,0 0-2 15,0 0 3-15,0 0-2 0,0 0-3 16,0 0-1-16,0 0 0 0,0 0-1 0,0 0-1 0,0 0 2 16,0 0 1-16,-4 12 1 0,4-6-2 0,-1 2 3 15,-4-5 0-15,5 7-2 0,-4-1-2 0,4 1 3 16,-1-1 1-16,-2 3 0 0,2-2-2 0,1 1 2 16,0 1 0-16,0-3-1 0,0 1 1 0,0 1 0 15,1-2 4-15,3 2-3 0,-4 0-2 0,4-5 1 16,1 5 0-16,0-3 0 0,-1 2 3 0,1-5-3 15,-1 2 3-15,1-2 0 0,-1 0 0 0,5-1 0 16,-5 0 4-16,1 0 6 0,-1-1 2 0,1-1 3 0,1 1 3 16,0-2-4-16,1-1-3 0,-7 0-1 0,14 0 4 15,-6-1-8-15,-1 0-8 0,1-1-14 16,3 0-12-16,-2-1-21 0,-2 3-21 0,3 0-23 0,0 0-14 16,-3 0-24-16,4 0-28 0,-1 0-43 15,-1 2-154-15,-1-2-381 0,0 0 169 0</inkml:trace>
  <inkml:trace contextRef="#ctx0" brushRef="#br0" timeOffset="-159677.85">19437 9740 179 0,'0'0'240'0,"0"0"-24"16,-7-8-26-16,7 8-35 0,0 0-39 0,-10 3-56 0,10-3-70 16,-4 4-104-16,3-3-58 0,1-1-187 0,0 0 83 15</inkml:trace>
  <inkml:trace contextRef="#ctx0" brushRef="#br0" timeOffset="-151051.85">22755 10263 8 0,'0'0'68'0,"4"-2"-1"0,-4 2-3 0,0 0-7 15,0 0 2-15,0 0-8 0,0 0 2 0,0 0-4 16,0-5 1-16,0 5-11 0,0 0 2 0,0 0 6 16,0 0-11-16,0 0-2 0,0 0-9 0,0 0 5 15,0 0-6-15,2-3-7 0,-2 3 5 0,0 0-7 16,4-2 7-16,-4 2-6 0,0 0 11 0,0 0-6 15,0 0 3-15,0 0 2 0,0 0 0 0,0 0 3 16,7 0 2-16,-7 0-1 0,0 0-1 0,0 0-9 16,0 0 2-16,0 0-3 0,0 0-3 0,0 0 0 15,2-3-4-15,-2 3 2 0,0 0-3 0,0 0-1 16,0 0-6-16,0 0 4 0,0 0 6 0,7-2-7 16,-7 2 2-16,0 0 0 0,0 0 5 0,0 0 4 0,0 0-2 15,0 0 3-15,0 0 1 0,6-2 2 0,-6 2-2 16,0 0 1-16,1-3 0 0,-1 3 4 15,0 0-7-15,0 0-2 0,0 0 2 0,3-4 2 0,-3 4-5 16,0 0-3-16,0 0-2 0,0 0 0 0,0 0-2 16,0-4-1-16,0 4-1 0,0 0-3 0,0 0 4 15,0 0-6-15,0 0 2 0,0 0-1 0,0 0 0 16,0 0-4-16,0 0 2 0,0 0 0 0,0 0 0 16,0 0 1-16,0 0 1 0,0 0-1 0,4 10 0 15,-4-10 0-15,0 6 0 0,-3-2 2 0,3-4-2 16,0 9 4-16,0-4 0 0,0-1 1 0,0 3 1 15,0 0 5-15,-1 0 2 0,1 1-1 0,-3 2-3 16,3-1 0-16,0-2-1 0,0 3 0 0,0-2-3 0,0 0 1 16,-2 1 0-16,-1-1 0 0,3 0-1 0,0-1-1 15,0 0 1-15,0-2-2 0,0 0-1 0,0 1 2 16,0-3-2-16,3 0 3 0,-3-3 0 0,-3 5 12 16,3-5 5-16,0 0 7 0,0 5 7 0,0-5 3 15,0 0 1-15,0 0 0 0,0 0-2 0,0 0-6 16,0 0-1-16,0 0-2 0,0 0-5 0,-2 5-1 15,2-5-3-15,0 0-3 0,0 0-12 0,0 0-17 16,0 0-26-16,0 0-28 0,0 0-31 0,0 0-22 16,0 0-32-16,0 4-32 0,0-4-96 0,0 0-299 15,0 0 133-15</inkml:trace>
  <inkml:trace contextRef="#ctx0" brushRef="#br0" timeOffset="-129652.85">19379 9772 16 0,'0'0'50'15,"0"0"-7"-15,0 0 2 0,5-3-8 0,-5 3-2 16,0 0 3-16,0 0-2 0,0 0-4 0,0 0-3 0,0 0-4 16,0 0 0-16,0 0 3 0,0 0-4 0,1-4 0 15,-1 4-3-15,0 0 1 0,0 0-3 16,0 0 0-16,0 0 0 0,0 0 2 0,2-5 1 0,-2 5-2 15,0 0-1-15,0 0-4 0,0 0-3 0,0 0 7 16,1-3-8-16,-1 3 0 0,0 0-4 0,0 0 2 16,0 0 6-16,0 0 2 0,0 0-5 0,0 0-1 15,0 0-1-15,0 0 5 0,0-4 0 0,0 4-2 16,0 0-2-16,1-5-2 0,-1 5 8 0,0 0-5 16,0 0 4-16,0 0-12 0,2-4 3 0,-2 4-3 15,0 0 0-15,0-4 0 0,0 4 3 0,0 0-3 16,5-5-2-16,-5 5 2 0,2-3 7 0,-2 3-4 0,4-1 3 15,-4 1 1-15,3-3-3 0,-3 3-5 0,4-4 5 16,-2 2-4-16,-2 2 1 0,8-6 4 0,-6 4-1 16,3-1-7-16,-1 2-2 0,1-2 1 0,2 1 7 15,-2-1-2-15,1 0-5 0,1 1 9 0,-1-2-13 16,-1 1 4-16,1 0 5 0,0-1 1 0,1 1-6 16,1-1-1-16,-3 1 0 0,1 1-1 0,2-1 5 15,-3 0-3-15,3-2-3 0,-2 3 5 0,1 0 4 16,-1-1-8-16,0 0 4 0,1-1-5 0,0 1 2 15,1-1 1-15,1 1 3 0,-2 0-6 0,1-1 3 16,0-1 0-16,1 2-1 0,1 1 6 0,-2-1-3 0,-3-3 0 16,5 3-6-16,-1 1 3 0,0 0 1 0,-4-1-4 15,3 1 4-15,3-3 8 0,-3 2-8 16,-1 0-1-16,5 1 3 0,-3 0 1 0,0-3-3 0,1 3 2 16,1 0-1-16,-2 0-1 0,1-1 2 0,0 0-2 15,0 1-2-15,-2 2 6 0,3-4 1 0,0 1-7 16,0 2-1-16,-1-3 0 0,1 1 1 0,1 3-5 15,-3-2 12-15,0-1-3 0,1 2-3 0,1-2-2 16,0 2 2-16,-1 0-1 0,2 0-1 16,-2-1 13-16,0-1 2 0,2 3-20 0,-2 0 4 0,-1-1 5 15,1-2-1-15,1 1-4 0,-1 1 5 0,0 1 8 16,0-2-12-16,0 0 3 0,-2 1 2 0,0-1-2 0,-1 2-3 16,2-1-2-16,0-1 4 0,0 0-3 0,1 2 3 15,-2-2-1-15,5 1 3 0,-6 1-2 16,1-1-4-16,4 0 7 0,-6-1-2 0,4 2 2 0,2 0-12 15,-4-2 9-15,2 2-1 0,0 0 11 0,0 0-4 16,2-1 0-16,-2 1 1 0,2 0-9 0,-1 0-5 16,-1 0 9-16,3 0 1 0,-2 0-5 0,2 1 5 15,1-1 1-15,-1 2-7 0,2 0 3 0,1-1-2 16,0-1 5-16,-3 2-12 0,6-2 10 0,-1 2-5 16,-5-1 7-16,-2-1-8 0,7 1 4 0,1 1-4 15,-7-1 0-15,1-1 3 0,3 0 0 0,-3 2-1 16,5-1 3-16,-4-1-1 0,4 1-5 0,-8-1 6 0,4 1-6 15,0 2 5-15,0-3-3 0,-2 0-2 0,2 2 5 16,-3 0 2-16,4-1-1 0,-2 0-3 0,4-1 0 16,2 3 5-16,-1-1-8 0,-5-1 4 0,6 1 3 15,-1 1-3-15,1-2-5 0,1 2 5 0,-1-1-5 16,0 0 1-16,-3 2-1 0,3-3 4 0,0 0 0 16,-2 2 2-16,1-2-2 0,-3 2 3 0,3-1-1 15,-5 0 0-15,4 2 2 0,-4-3-3 0,6 0 0 16,-6 1 0-16,4 0 3 0,0 1 1 0,-4-1-1 15,0 0-1-15,4 0 1 0,0 1 3 0,-2 0-6 16,-2-1 4-16,1 2 10 0,4 0-7 0,0 0-6 0,0 0-5 16,-5 0 6-16,4 0 1 0,0-1-4 0,0 0 5 15,-4 1-5-15,-1 0 1 0,6 0-1 16,-4 0 5-16,0-2 1 0,-1 3 1 0,1-2-3 0,-1 0 14 16,5 2-23-16,-5-3 6 0,1 2 0 0,2 1 1 15,1 0-3-15,0 0 6 0,-4-2-1 0,4 1 1 16,0 2-4-16,0-2-1 0,-4 0 3 0,5 2 1 15,-5-2-1-15,0-1 0 0,1 2-1 0,-1-1-4 16,5 1 1-16,-6-1 7 0,5 3 2 0,-3-2-9 16,0 1 8-16,-1-2 1 0,0 2-12 0,3 0 8 15,-2 0 3-15,-1-2 0 0,-3 3 0 0,4-3 1 16,-2 1-12-16,-1 2 6 0,2-2 3 0,-4 1-2 0,4-1 7 16,-4 0-6-16,0 2 0 0,1-2 4 0,-1 0-4 15,1 2 2-15,0-2 0 0,1 1 6 16,-2-1-16-16,2 0 10 0,-1 2-5 0,3-1 3 0,-3-1 2 15,0 1-3-15,2-1 3 0,2 3-5 0,-4-4 2 16,7 4 2-16,-8-1 0 0,1-4 0 0,3 2-2 16,-3 0 3-16,0-2 0 0,-1 1-3 0,0 3 1 15,-2-4 1-15,0 2 0 0,0-2 0 0,-1 0 0 16,-1 2 1-16,2-4-2 0,-1 3 0 0,-2-1-3 16,1-1 6-16,-1 2-1 0,1 0-6 0,-1-2 3 15,-2 0 3-15,3 1 1 0,-2-1 3 0,1 1-8 16,-1-1-1-16,1-1 6 0,0 3-7 0,0-2 6 0,1 1-1 15,-2-1-1-15,-1 1 1 0,-2-3 3 0,7 1-2 16,-5 2-1-16,-2-3 0 0,5 3-2 16,-2-1 2-16,-3-2-1 0,2 3 2 0,2-1-4 0,-1 1 3 15,-3-3 3-15,0 0-8 0,6 4 3 0,-5-3 4 16,-1-1-1-16,0 0-4 0,4 4 2 0,0-4 1 16,-4 0 2-16,1 5-2 0,3-2-2 0,-4-3 2 15,4 4-2-15,-4-4-3 0,3 4 6 0,-3-4-3 16,1 1 0-16,-1-1 2 0,1 4-4 0,-1-4 6 15,0 0 1-15,0 0 5 0,0 0 7 0,0 0-6 16,0 0 3-16,5 3 9 0,-5-3-7 0,0 0 2 0,0 0-1 16,0 0-6-16,0 0-7 0,0 0 10 0,0 0-11 15,0 0-12-15,0 0-18 0,0 0-21 16,0 0-36-16,0 0-68 0,0 0-164 0,0 0 74 0</inkml:trace>
  <inkml:trace contextRef="#ctx0" brushRef="#br0" timeOffset="-126077.84">18989 5825 35 0,'0'0'110'0,"0"0"-11"16,0 0-8-16,0 0-7 0,2-4-5 0,-2 4-3 15,0 0-5-15,0 0-1 0,0 0-11 0,1-5-3 16,-1 5-5-16,1-2 5 0,-1 2-7 0,0 0-2 0,1-4-8 15,-1 4 2-15,0 0-7 0,-1-6 1 16,1 6-1-16,0 0-6 0,1-5 11 0,-1 5-10 16,0 0-1-16,2-3-2 0,-2 3-7 0,2-3 1 0,-2 3-1 15,4-5-7-15,1 3 3 0,-1-2-4 0,1 1-3 16,4 1 8-16,-4 0-5 0,2-2-12 0,3-2 15 16,1 1-10-16,2 3 2 0,1-3 1 0,-2-2 4 15,-2 2-4-15,5 0-4 0,-3-1 0 0,4 0 5 16,-4 1-5-16,-1-2 0 0,1 2-6 0,-1 0 9 15,2-2-5-15,-3 2-1 0,4 0 5 0,-5-2-7 16,4 4 6-16,-1-1-5 0,-1 1-2 0,4-1 0 16,-2 3 5-16,0-2 0 0,-3 2 4 0,3 1-4 15,1-2-6-15,-4 2-2 0,2 0 1 0,-1 2-8 16,0-2 12-16,1 2-12 0,-3 0 3 0,2-2 1 16,1 1 3-16,-3 1-3 0,0-2 0 0,1 4-4 15,3-1 13-15,-5-2 0 0,1 2-11 0,2-2 6 0,-3 1 5 16,0-2 1-16,-1 1 1 0,5 0-5 0,-2 0 0 15,4-1-4-15,-2 0 6 0,-2 3 4 0,5-3-4 16,-1-1 5-16,0 2-6 0,7-1 1 0,-5 1 2 16,3-1-2-16,-1 0 3 0,3 0-4 0,-8 0 2 15,6 0-1-15,0 0-6 0,-2 1 6 16,2-2-3-16,-3 1 5 0,-2 0 2 0,7 0-5 0,-8 0 5 16,3 0 1-16,-4-1-12 0,1 0 10 0,3 1-2 15,-3 0-4-15,1 0 6 0,4-2 1 0,-4 2-4 16,4 0 2-16,0 0 1 0,1 0 1 0,-4 2-2 15,4-1 6-15,1-1-9 0,-1 2 5 0,2 0 0 16,-3-1 3-16,5 0-6 0,-1-1 6 0,-3 3-9 16,9-1 4-16,-7-1-5 0,2 0 7 0,-3 0 1 0,7 1 1 15,-7-1-1-15,2-1 0 0,-1-1-3 16,-1 2 0-16,3-1-1 0,-4-1 4 0,3 1-3 16,-2-2-1-16,-2 1-1 0,4 0-3 0,-2 0 3 0,-2-1 3 15,4 2 1-15,1-3-5 0,-1 3 2 0,-2 0-3 16,1-1 2-16,-1 0-4 0,1-2-6 0,2 2 16 15,3 0-6-15,-3-1 1 0,-3 1 0 0,-1 1 1 16,1-4 2-16,1 4-5 0,-4-1 5 0,3-1-5 16,-4 0 1-16,2 0-1 0,0 0 2 0,-1-1-1 15,-1 1 4-15,2-1-7 0,-6 2 1 16,3-3-5-16,-3 2 16 0,1 0-6 0,-2-1-1 0,-1 0 1 16,4 0 1-16,-4-1 2 0,-1 1-1 0,5 1-1 15,-2-3 3-15,-1 1 1 0,2-1-2 0,-1-1 4 16,0 1 1-16,1 1 2 0,0-3-3 0,-3 2-3 15,2 3 1-15,-1-3-1 0,1-1-3 0,-2 1 3 16,0 1 0-16,-1 0-8 0,0-1 7 0,1 2 1 0,-2 1-1 16,2-1 2-16,-2-1-1 0,-2 3-2 0,-2-1 7 15,1 0-6-15,0-1 10 0,-2 2 3 16,-3 1 2-16,7-1 1 0,-7 1 3 0,0 0-3 0,4-4 3 16,-4 4 3-16,0 0 4 0,5-1-3 0,-5 1-4 15,0 0 3-15,0 0-12 0,0 0 5 0,0 0-2 16,0 0-8-16,0 0-7 0,0 0-19 0,0 0-19 15,0 0-30-15,0 0-33 0,0 0-31 0,0 0-144 16,0 0-296-16,0 0 131 0</inkml:trace>
  <inkml:trace contextRef="#ctx0" brushRef="#br0" timeOffset="-124115.85">21390 5531 84 0,'0'0'87'0,"0"0"2"0,2-3-6 16,-2 3 2-16,0 0 2 0,0 0-1 0,0 0-26 16,0 0 11-16,0 0-7 0,0-4-30 0,0 4 19 0,0 0 3 15,-2-5-10-15,2 5 2 0,-2-3-8 0,2 3 1 16,0 0-11-16,0 0-1 0,0 0-5 0,0 0-2 15,0 0 0-15,0 0-7 0,-5-3 5 0,5 3-7 16,0 0 0-16,0 0-2 0,0 0-1 0,0 0-2 16,0 0-2-16,0 0-12 0,0 0 14 0,0 0 1 15,0 0-6-15,0 0 1 0,0 0 0 0,0 0 2 16,0 0-3-16,0 0 1 0,0 0 0 0,0 0-2 16,0 0 4-16,1 12-1 0,0-9-6 0,-1-3-4 15,3 8 7-15,-1-6-3 0,0 2 4 0,0-1-3 16,1 1 5-16,-1 0-5 0,0 0-3 0,1-2 1 15,1 2 3-15,0 2-4 0,1-4-2 0,-2 2 5 16,3-1 0-16,-2 0 2 0,-1 2 5 0,4 0-3 0,-3-5-4 16,2 4-2-16,2-1 4 0,1 2 1 0,-1-3-2 15,2 1 4-15,-1 1-5 0,0-2 6 16,4 1-23-16,-4 0 22 0,4 1 3 0,0-2-1 0,-1-1-11 16,7 3 8-16,-1-1 0 0,1-1 6 0,2-1-2 15,-1 3-5-15,-2-2 8 0,1-2-8 0,-1 1 1 16,0 1 0-16,2-2-12 0,-2 2 16 0,1-1-1 15,-2 1-8-15,1-1 6 0,2 0 7 0,-3-1-6 16,3 0-1-16,-8 1 2 0,7 1 3 16,-2-1 1-16,-3 1-1 0,0-2 3 0,0 1 1 0,3-1 6 15,3 0-6-15,-2 0 4 0,-5 0-2 0,4 0 1 16,1-1-2-16,-4 1 3 0,3 0-4 0,1 0-3 0,1-2 6 16,-5 4-3-16,0-2-5 0,0 0-1 0,4-2 3 15,1 2-2-15,0 0 5 0,-1-1-6 16,3 1 3-16,-1 1-4 0,-2-1 0 0,5 0-1 0,0 0-1 15,-2 2-2-15,0-1-8 0,1-1 11 0,-3 0 2 16,2 3-2-16,0-3-4 0,2 0 4 0,-2 1-7 16,-1 1 4-16,3-2-2 0,-4 0 2 0,1 2 5 15,-1-1-9-15,0-1 2 0,1 0 1 0,-3 1-1 16,2-1-1-16,-2 0 2 0,-4 1-2 0,7 1 0 16,-7-4 1-16,1 4-1 0,1-4-1 0,4 2-6 15,-1-1 12-15,1 2-6 0,0-2 0 0,3 1 3 16,5 0-2-16,-8-1-3 0,-1 1 2 0,-4 0 3 15,3 1 0-15,-3-1 0 0,0 1-1 0,0-1 0 0,0 2 4 16,4-4-5-16,-3 2-4 0,3 2 5 16,-4-1-6-16,4-1 8 0,1 0-15 0,-3 0 13 15,0 0-1-15,1 0-1 0,-3 1 2 0,1-2 3 0,6 4-4 16,-2-3 1-16,0 1-7 0,0-1 6 0,-2 0-3 16,1 0 4-16,1 2 2 0,0-4-5 0,0 2 3 15,-2-1-1-15,-1 1 2 0,5-2-1 0,-3 2 2 16,-2-1-3-16,2 1 4 0,-4-1-9 0,4-1 4 15,1 1-3-15,0 0-2 0,-1 1 3 0,0-1-2 16,0-1 6-16,1 2-4 0,-1-2 5 0,1 1-5 16,0 1 3-16,2 0 0 0,-2-2 0 0,3 2-12 15,-2-2 10-15,-2 0 4 0,1 2-5 0,-2-1 5 16,2-1-5-16,0 1 5 0,-1 2-2 0,1-1 2 16,1 0-2-16,-3 0 0 0,3-1 1 0,-2 1-1 15,3 1 0-15,-2-1-2 0,-1 2 3 0,0-2 0 16,4 0-1-16,-4 1 2 0,3-2-1 0,1 2 1 0,-1-2 0 15,0 2 1-15,2-2-5 0,4 1 2 16,-8 1-3-16,2-1 3 0,-1-1 0 0,-2 1 2 16,4 1-7-16,-3-1 6 0,2 0-3 0,0 0-2 0,0 2 0 15,-1-2 1-15,-1 0 7 0,4 0-2 16,-5 0 1-16,1 0-4 0,1 0-3 0,0 0 2 0,-1-2 2 16,-1 4-4-16,4-4 7 0,-3 1-1 0,-2-1-4 15,0 2 2-15,0 0-3 0,-2 0 2 0,2 2-15 16,-3-2 14-16,5 1 2 0,-6-1 0 0,1 0 1 15,4 2 0-15,-5-1-6 0,1 2 12 0,2-3-9 16,-2 0 2-16,1 3 0 0,2-3 3 0,2 2-6 16,-1-2 4-16,4 1 1 0,-4-1-1 0,4 1-4 15,-3 0 5-15,0-1-5 0,0 2 5 0,2-1-1 16,-3 0 1-16,3 2 2 0,-3-1-3 0,0-1-2 16,0 1-3-16,0 0 1 0,1 1 2 0,0 0 0 15,-2-2-2-15,2 2-1 0,-1 0 2 0,2 1-4 0,-2-2 7 16,-4 1 1-16,4 2-1 0,-1-1-4 15,2 0 6-15,1 0-6 0,-4 0 0 0,3 0 1 0,-2 0 2 16,0-2 0-16,0 3 1 0,1-1 1 16,0 2-7-16,-5-2 7 0,4-2-4 0,0 2 5 0,-3 0-4 15,3 3-8-15,-3-4 9 0,-1-1 2 16,3 1-2-16,-3 3-1 0,0-1 0 0,1-2 1 0,-3 3-1 16,1-4-5-16,-1 4 7 0,2-2-1 0,0 0-2 15,-2 1-2-15,2 0 8 0,-3-2-5 0,3 3 0 16,-3-2 2-16,3 0 3 0,0 3-4 0,-4-2 1 15,1-1-4-15,0 0-1 0,0 0 4 0,-2-2-3 16,-1 2 5-16,-1 0 2 0,0 0-8 0,1-1 8 16,-1-1-6-16,-1 1 1 0,2-1 3 0,-2 1-3 15,-1 0 1-15,-1-2-6 0,3 2 8 0,-6-3-4 16,3 1 2-16,1 3 0 0,-4-4-1 0,0 0 1 16,4 1-1-16,-4-1-13 0,0 0-9 0,6 3-32 15,-6 0-30-15,0-3-55 0,6 5-101 0,-6-5-259 0,0 0 115 16</inkml:trace>
  <inkml:trace contextRef="#ctx0" brushRef="#br0" timeOffset="-86144.44">19701 6889 33 0,'5'-1'37'0,"0"-2"-3"0,4 2 2 0,-4 0-5 16,3 0-2-16,-3-3-2 0,3 3 0 0,-2-4-5 15,2 3 3-15,-2 0-6 0,1-1-2 0,0 3-2 16,0-4 2-16,-1 3-6 0,2 0 0 0,1 1 5 15,0-3-7-15,1 5 2 0,0-4-2 0,0 2-4 16,2-2-3-16,-1 2 4 0,0-1 3 0,0 2-6 0,4-2-1 16,2 1 3-16,1-1-1 0,-4 2-1 0,4-1 2 15,2-1 2-15,1 2 1 0,2-2 0 0,5-2-1 16,1 0-2-16,-2 3 4 0,1-2-1 0,3 1 3 16,-2 1-9-16,2 0 0 0,0 0 4 0,-3-1-5 15,2 0-9-15,-3-1 11 0,-4 2-5 0,4 0 5 16,1 2-4-16,0-2 0 0,-7 1-3 0,0-1 11 15,-1 2-7-15,-1 0-2 0,0-2 0 0,0 4 1 16,0-2 2-16,-1-1 0 0,3 1 2 0,-2-2-3 0,-1 1-2 16,-1 3 0-16,2-3 3 0,0 3-3 15,0-4 2-15,0 2 0 0,1 1-2 0,2-1-1 16,-1-1 4-16,0 0-1 0,2 0 4 0,7 1-4 0,-4-1 2 16,-4 3-1-16,6-4 4 0,0-2 1 15,2 2-1-15,-3 3-2 0,-6-3 5 0,2 1-4 16,-2-2 1-16,1 1-1 0,-1 1 1 0,-3-1 1 0,3 0 0 15,0 3-3-15,-3-3 1 0,0-2-2 0,0 2 0 16,-3 2 1-16,4 0 1 0,-1-1-1 0,-4-1-1 16,3 5-2-16,2-3 2 0,-1-1 0 0,1 0-2 15,-1 1 0-15,0-1 0 0,4 1-3 0,-2-2 5 16,2 2 2-16,6-2-1 0,-6 1-3 0,-1 2 4 0,10-2 1 16,-3 0-5-16,-1 2 3 0,3-2-1 15,-2 0 0-15,-7 1-5 0,7-4 4 0,-6 2 2 16,6 0-3-16,0 2 2 0,-6-2 0 0,0 0 1 15,-2 1 4-15,1 0-4 0,7-1 2 0,-9 3-3 0,3-3-6 16,-2 3 3-16,-1-3 5 0,-2 1-2 0,2 0-2 16,-1 2 0-16,-1-2 2 0,-3 2 2 0,4-3-7 15,-1 3 1-15,0-1-2 0,-2-2 10 0,2 4-9 16,2-1 6-16,0-2-3 0,-2 0 0 16,2-1-9-16,4 0 15 0,5 3-6 0,0-3-5 0,1 0 7 15,0 0-4-15,0 1 1 0,2-1 0 0,-3 0-1 16,3 2 2-16,-3-2-1 0,-6 0-4 0,6 2 3 15,-8 0-6-15,1 0-1 0,0-1 3 0,-2 1 8 16,-1 0-13-16,0 1 3 0,0-6 6 0,0 6-2 16,-3-3 1-16,1 2 4 0,-3-2-4 0,4 3-1 15,2-4 12-15,-1 2-9 0,3 1 2 0,-1-2-2 0,-2 0 1 16,4 0 6-16,-3-2-8 0,4 2 5 0,-3 2 1 16,9-2-5-16,-10 1 4 0,3-1 1 0,-1 1-1 15,2-1-4-15,-1 3 2 0,1-3 1 0,-4 0-1 16,4 2-4-16,-4-2 1 0,3 3 1 0,-2-3 0 15,0 2 1-15,-1 0-1 0,0-1-3 0,1 1 2 16,0-1 4-16,-1-1-5 0,-3 1 4 0,6-1 1 16,-4 0-5-16,1 0 5 0,0 0 2 0,1 0-2 15,0 3-3-15,-1-3 5 0,2 0-3 0,0 1-1 16,-3-2 3-16,5 2-6 0,-1-1 5 0,-1 0 3 16,0 2 1-16,7-2-7 0,-9 2 5 0,-1-1-3 15,3 2 0-15,-1-3-5 0,-2 1 7 0,1 0-2 16,-1 0 3-16,-1-1-5 0,-3 0 5 0,0 2-1 15,-3-2 0-15,2 0-1 0,-1 0 0 0,-1 2 2 16,-1-2-1-16,1 1 7 0,-3-1 1 0,1 0 5 0,-4-1-3 16,3 1 7-16,-8 0-4 0,10 1 0 0,-10-1 1 15,5 0-4-15,-5 0-9 0,6-1-2 16,-6 1-19-16,6 1-14 0,-6-1-17 0,5 5-72 0,-5-3-130 16,0 2 57-16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9:11:07.08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10922 6861 66 0,'0'0'77'0,"0"0"1"0,0 0-10 15,0 0-1-15,0 0-7 0,0 0-8 0,0 0 8 16,0 0-18-16,0 0-3 0,0 0 1 0,0 0-5 0,0 0-5 15,0 0-4-15,0 0-3 0,0 0 3 16,0 0-7-16,0 0 8 0,0 0-5 0,0 0-3 16,0 0 6-16,0 0-13 0,0 0 11 0,0 0-6 0,0 0-3 15,0 0 1-15,0 0 4 0,0 0 2 16,0 0-7-16,0 0 1 0,0 0 2 0,0 0-3 0,0 0-6 16,15 0-3-16,-12-2 0 0,4-1 7 0,-1 1-3 15,3-2-3-15,1 3 1 0,2-2 0 0,1 0-7 16,4-1 5-16,0-1 0 0,2 0-2 0,-1 1 1 15,0 0 0-15,0 3 1 0,-1-2-7 0,-4 1 6 16,0-2-13-16,0 3 3 0,0-2 5 0,-3 1 5 16,2 0-7-16,-1 2-1 0,-4-3 8 0,0 3-3 15,-1-1-3-15,1 0 4 0,-2-1-3 0,-1 0 5 16,-4 2 3-16,0 0 2 0,11 0 10 0,-7-3 10 0,-4 3 5 16,4-1 3-16,-4 1-7 0,0 0 7 15,0 0-1-15,5-2 1 0,-5 2-2 0,0 0-8 16,0 0-4-16,3-2-4 0,-3 2 2 0,0 0-4 0,0 0 1 15,0 0-6-15,0 0-3 0,5-2-2 16,-5 2-5-16,0 0-11 0,0 0 7 0,0 0 5 0,0 0-8 16,0 0 4-16,0 0-4 0,0 0 4 0,11 4-3 15,-11-4 0-15,0 0 3 0,0 0 1 0,4 0-2 16,-4 0-4-16,0 0 5 0,0 0 1 0,0 0-1 0,0 0-4 16,0 0 4-16,0 0 2 0,0 0-3 15,0 0-4-15,0 0 6 0,0 0 0 0,0 0 1 0,0 0-11 16,0 0 3-16,0 0-14 0,0 0 3 0,0 0-3 15,0 0-1-15,0 0-4 0,0 0-2 0,0 0 6 16,0 0 2-16,0 0 1 0,0 0-3 0,0 0 6 16,0 0 1-16,3-4-2 0,-3 4-1 0,0 0 2 15,0 0 3-15,0 0-1 0,0 0-3 0,0 0-14 16,0 0-17-16,0 0-42 0,0 0-84 0,0 0-188 16,0 0 84-16</inkml:trace>
  <inkml:trace contextRef="#ctx0" brushRef="#br0" timeOffset="2952.99">10315 8635 5 0,'0'0'23'15,"0"0"3"-15,0 0 1 0,0 0 2 0,0 0-1 0,0 0 0 16,0 0 3-16,0 0 1 0,0 0-3 0,0 0 1 16,0 0-1-16,0 0 2 0,0 0-4 15,0 0-4-15,0 0 0 0,0 0-5 0,0 0 2 0,0 0-1 16,0 0-1-16,0 0-5 0,0 0 1 0,0 0 1 15,0 0-4-15,0 0-1 0,0 0-1 16,0 0 0-16,0 0-4 0,0 0-5 0,0 0 7 0,0 0-2 16,0 0 0-16,0 0 1 0,0 0 0 0,0 0 4 15,0 0-3-15,0 0-2 0,0 0-1 0,0 0-2 16,0 0-1-16,0 0 5 0,0 0-6 0,0 0 3 0,0 0-2 16,0 0 1-16,0 0 2 0,0 0-5 15,0 0 2-15,0 0 1 0,0 0-3 0,0 0 5 16,0 0-4-16,0 0 2 0,0 0-4 0,0 0 9 0,0 0-5 15,0 0 1-15,0 0 1 0,0 0 2 16,0 0-2-16,0 0 1 0,0 0-2 0,0 0-5 0,0 0 2 16,0 0 5-16,0 0-4 0,0 0 4 0,0 0-6 15,0 0 1-15,0 0 0 0,0 0 1 0,0 0-2 16,8-8 4-16,-8 8-11 0,9-5 15 0,-6 3-7 16,4 0 3-16,0-1 1 0,3-1 4 0,4-1-1 15,-1 0-1-15,3-2 12 0,1-1-2 0,2 1-1 16,-1 0-4-16,2-2 1 0,2 1 0 0,-4 0-3 15,8-2 0-15,-6 1 3 0,0 2-3 0,1-1 3 16,-3 2-10-16,0-2 3 0,0 3 6 0,-1-4-10 16,0 4 4-16,-4 2-8 0,-2-4-3 0,1 2 4 0,1 3-4 15,-2-2-2-15,-2 1 5 0,3-2-5 16,-5 5 5-16,1-4-2 0,-1 1 1 0,0 2 4 0,-1-3 3 16,2 1-14-16,-3 2 8 0,4 1 3 15,-5-2-5-15,1 1 4 0,-5 1 0 0,5-2 1 0,-2-1-5 16,-3 3 4-16,0 0 2 0,4-2-1 0,-4 2 1 15,0 0 4-15,5-1-10 0,-5 1-12 16,0 0-6-16,0 0-19 0,0 0-28 0,0 0-42 0,0 0-121 16,0 0 54-16</inkml:trace>
  <inkml:trace contextRef="#ctx0" brushRef="#br0" timeOffset="15268.99">10411 10227 36 0,'0'0'51'0,"0"0"-8"15,0 0 0-15,0 0-11 0,0 0-3 0,0 0-4 0,0 0 0 16,0 0 3-16,0 0-1 0,0 0-2 0,0 0-1 15,4 13 4-15,-4-13-4 0,0 0 1 0,-1 5-4 16,1-5-1-16,0 6-3 0,0-6 0 0,0 0-6 16,0 3 6-16,0-3 3 0,0 0-9 0,-3 4 1 15,3-4-1-15,0 0-1 0,0 0-5 0,0 0 2 16,0 4 1-16,0-4 0 0,0 0-2 0,0 0-1 16,0 0 8-16,0 0-10 0,0 0-1 0,0 0 10 15,0 0-4-15,0 0 5 0,0 0-1 0,0 0-1 16,0 0-4-16,0 0 6 0,0 0-1 0,0 0 3 0,0 0 6 15,0 0 5-15,0 0-9 0,0 0 2 0,0 0 3 16,0 0-1-16,0 0 4 0,0 0-14 16,0 0 9-16,0 0 1 0,0 0-6 0,0 0 5 0,0 0-7 15,0 0 5-15,0 0-7 0,0 0 1 0,0 0-10 16,0 0 13-16,0 0-7 0,0 0 0 0,0 0 2 16,0 0-4-16,0 0 1 0,0 0 1 0,0 0-2 15,0 0-6-15,0 0 7 0,0 0-4 0,0 0-6 16,0 0 10-16,0 0 2 0,12-8-4 0,-11 5 1 15,7 1 2-15,-3-1 1 0,0 1-1 0,0-1 0 16,3-2 1-16,3 1 3 0,-3-1-7 0,2 0 5 16,2-1-1-16,-1 0 5 0,4-2-5 0,0-1 3 15,1 1 11-15,-1-1-10 0,2 0 6 0,-3-1-2 16,1 2-2-16,2-2-5 0,0 0 5 0,1 1-3 0,-2-1 1 16,-2 1-6-16,0-1-1 0,0 0 4 0,-2 3-1 15,1-6 1-15,-3 7 1 0,0-2-2 0,-1 1-6 16,0-1 6-16,1 2-4 0,-5-1 1 0,3 2 0 15,-4 2 0-15,1-1-2 0,1 2-3 0,-2-2 3 16,0 2 0-16,-4 2-4 0,4-5 2 0,-4 5-2 16,4-2 0-16,-4 2 2 0,2-2 0 0,-2 2-1 15,0 0 1-15,7-1-1 0,-7 1-9 0,0 0 0 16,0 0-14-16,10 4-9 0,-10-4-6 0,4 1-5 16,-4-1-20-16,5 3-16 0,-4 0-23 0,-1-3-95 15,0 0-210-15,0 0 93 0</inkml:trace>
  <inkml:trace contextRef="#ctx0" brushRef="#br0" timeOffset="27594.99">14941 12073 14 0,'0'0'50'0,"0"0"-1"15,0 0-6-15,0 0-1 0,0 0-1 0,0 0-2 16,0 0 4-16,0 0 0 0,0 0 1 0,0 0 2 0,0 0 5 16,0 0-2-16,0 0 5 0,0 0 0 15,0 0 7-15,0 0-13 0,0 0 0 0,13-7-6 16,-13 7-1-16,0 0-5 0,0 0-1 0,0 0-12 0,0 0 8 15,0 0-3-15,0 0-5 0,0 0-14 0,0 0 3 16,0 0 3-16,0 0-4 0,5-1-2 0,-5 1 6 16,0 0-3-16,0 0-1 0,0 0-1 0,0 0-10 15,13 1 6-15,-13-1-1 0,5 0 4 0,-5 0-12 16,10 0 7-16,-10 0-2 0,9-1 11 0,-2 0 5 16,-1-2-10-16,3 3 12 0,1-3-1 0,4 0-2 15,-1 1 3-15,6-3 3 0,-2 1-5 0,4-1 7 16,11-2-3-16,-1 0-3 0,0 3 2 0,-1-4-2 0,1 3-5 15,0 1 2-15,-1-2-3 0,-2 1 0 16,2 1 1-16,-2 1-4 0,-1 1 0 0,-7-3-2 16,2 5-4-16,0-3 3 0,-2 0 1 0,-2 2-5 0,1-1 0 15,-6 2 4-15,1-2-5 0,-4 0-1 0,2 0-2 16,-1 0 9-16,-3 2-7 0,0-2 1 0,-2 2-2 16,3-1 3-16,-4 0-3 0,0 0 0 0,-5 1-3 15,9 0 1-15,-9 0 4 0,9 0-1 0,-9 0 0 16,8 1-7-16,-8-1 7 0,7 0-6 0,-3 1-4 15,-4-1-2-15,7 1-9 0,-7-1 1 0,6 2-4 16,-6-2-4-16,6 3-12 0,-3-2-11 0,-1 2-8 16,-2-3-10-16,7 2-20 0,-4 0-27 0,-3-2-65 0,3 3-194 15,-3-3 87-15</inkml:trace>
  <inkml:trace contextRef="#ctx0" brushRef="#br0" timeOffset="28860.99">15084 11926 33 0,'0'0'85'0,"0"0"-11"16,0 0-2-16,0 0-13 0,-14-1-2 0,14 1-9 15,0 0 0-15,-2 5-12 0,-1 0 2 0,1-4-4 0,-1 1-9 16,0 2 5-16,1 1-6 0,1-2-6 0,-3 0 4 15,1 2 0-15,-1-1-10 0,1 2 5 16,-1-2-5-16,0 0 1 0,1 1 5 0,0 0 4 0,-1-2 5 16,0 1 2-16,0 1 3 0,-1 0 0 0,1-3 7 15,-1 1 0-15,4 1-4 0,-3-2 5 0,0 1-2 16,4-3-4-16,-5 4-2 0,1-3-1 0,4-1 2 16,-6 0 4-16,6 0-1 0,-5 3-3 0,5-3-6 15,0 0 0-15,-4 2-7 0,4-2 1 0,0 0-6 16,0 0 2-16,-7 2-1 0,7-2-4 0,0 0-2 0,0 0 7 15,0 0-5-15,0 0-7 0,0 0 4 16,0 0-3-16,0 0-2 0,0 0 2 0,0 0 0 0,0 0 2 16,0 0-2-16,0 0 0 0,-2 2-5 0,2-2 6 15,0 0-4-15,0 0 0 0,0 0 3 16,0 0-2-16,1 5-1 0,-1-5-3 0,0 5-2 0,0-5 5 16,-4 6-3-16,4-2-2 0,0-1 5 0,0 2-1 15,0-1-2-15,0 1 2 0,-1 0 1 0,1-1-5 16,-3 1 1-16,1-2 1 0,2-3 1 0,0 5 1 15,0-5 1-15,0 4 2 0,0-4-1 0,-3 4 4 16,3-4 2-16,0 0 8 0,0 0 3 0,-1 4 4 16,1-4 0-16,0 0 3 0,0 0-2 0,0 0-4 15,0 0-2-15,0 0-1 0,0 0-2 0,0 0-1 16,0 0-2-16,0 0-2 0,0 0-1 0,0 0 0 16,0 0-2-16,0 0-2 0,0 0 3 0,0 0-1 15,0 0-5-15,0 0 3 0,0 0 0 0,6 2-2 16,-6-2-1-16,0 0-1 0,0 0 2 0,0 0-3 15,0 0 1-15,7 0-3 0,-7 0 4 0,9 0-3 0,-4 1 1 16,0 1-1-16,1-1 0 0,2-1 1 0,-3 1 2 16,7 2-1-16,-4-1-2 0,3 0 2 0,-3-1-4 15,3 3 1-15,-1-2-1 0,-1 1 0 16,3 0-3-16,-2-2 1 0,-4 1-3 0,1 0 1 0,1 0 2 16,-2-1-1-16,0 0 6 0,-1 0-3 0,-1 1-1 15,-4-2-1-15,6 2 1 0,-6-2-1 0,8 0 1 16,-8 0-2-16,5 3 4 0,-5-3-2 0,0 0 1 15,0 0-1-15,5 0 0 0,-5 0 1 0,0 0 2 16,0 0-2-16,0 0 1 0,0 0 1 0,0 0 1 16,0 0 1-16,0 0-1 0,0 0-2 0,0 0 4 15,0 0-2-15,0 0 1 0,-10-12-3 0,6 7 0 0,0 2 0 16,3-2 0-16,-4-1 1 0,1-1-1 0,0 1 1 16,-1-3 1-16,0 1 0 0,1-1-3 15,-2-1 1-15,2 2 1 0,2 1 1 0,-2-3-1 0,0 1-1 16,1-1 1-16,-1 2-2 0,2 2 3 0,-1-1 1 15,2-1-2-15,0 4 3 0,-2 1 3 0,2-4-8 16,0 3 6-16,-2 0-3 0,3 4-1 0,-1-5-8 16,1 5-17-16,-1-4-8 0,1 4-26 0,0 0-25 15,0 0-30-15,0 0-37 0,0 0-116 0,0 0-289 16,0 0 128-16</inkml:trace>
  <inkml:trace contextRef="#ctx0" brushRef="#br0" timeOffset="33274.99">16366 11029 2 0,'0'0'56'0,"0"0"-5"15,-5-1-4-15,5 1-2 0,0 0 4 0,0 0-7 16,0 0-5-16,0 0-7 0,0 0 1 0,0 0-1 15,-7-1 3-15,7 1-8 0,0 0-8 0,0 0 0 16,0 0 0-16,0 0-7 0,0 0-2 0,0 0 0 0,-3 3 3 16,3-3 1-16,-2 7-3 0,1-1-4 0,-3-2 2 15,3 0 0-15,-2 4 2 0,1 0 3 16,1-2-9-16,-2 4 5 0,0 0 5 0,1 2 3 0,1-2 2 16,-2 3-6-16,2-1-3 0,-1 4 4 0,1 0 5 15,0-5-4-15,1 3 0 0,0 1-4 0,-1 2 0 16,1 0 7-16,0 0-3 0,0 0 0 0,-2-2 3 15,4 1-1-15,-2 2 5 0,1-3-10 0,-1 2 2 16,1-2-1-16,-1 2-3 0,0-2 2 0,1-1 0 16,-1 0-3-16,2-2-3 0,-2 0 3 0,1 0-4 15,-1 1 2-15,1-1 1 0,-1-2 6 0,0 0-14 16,2-1 2-16,-2 0 7 0,0-1-8 0,-2-1 0 16,4-2-8-16,-2-2-15 0,0 3-12 0,1-1-11 15,0-2-19-15,-1 2-75 0,1-2-149 0,-1-3 66 16</inkml:trace>
  <inkml:trace contextRef="#ctx0" brushRef="#br0" timeOffset="34555.99">16275 11052 26 0,'0'0'29'0,"0"0"-3"0,7-1-3 0,-7 1 1 15,7-1 3-15,0 1-2 0,-1 0-1 0,2-3-1 16,3 3 0-16,-1 0 0 0,3-3 0 0,1 1-4 16,3-1 1-16,1-1-2 0,0 1 3 0,2 0-4 15,-1 1 1-15,0-4-3 0,2 3-3 0,-3 2-4 16,0-2 0-16,2 1-6 0,-1-2 5 0,-3 2-7 15,1-1 5-15,-4 1-1 0,3 0-4 0,-5-1 2 16,3 2 1-16,-4 0-2 0,3 0 1 0,1 0 7 0,-2-2-10 16,-1 3 0-16,-3 0 1 0,2-3-1 0,-1 3 0 15,0 0 3-15,-3 0-3 0,2-1-3 16,-1 0 4-16,-7 1-2 0,11 0 2 0,-11 0 0 0,10 0-9 16,-10 0 8-16,9 0 2 0,-9 0 0 0,9 0-3 15,-3 0-1-15,-6 0 2 0,8 1-5 0,-3 0 2 16,2-1 0-16,-7 0-2 0,7 3 3 0,-7-3-2 15,9 1-4-15,-5 2 7 0,-3-2-4 0,-1-1-2 16,6 2 8-16,-3 1-9 0,-3-3 15 0,4 2-13 16,-4-2 3-16,5 2-4 0,-5-2 4 0,0 0-3 15,4 5 4-15,-3-3 0 0,-1-2-1 0,4 2 2 16,0 0-1-16,-4-2 5 0,1 3 1 0,-1-3 3 16,4 2-4-16,0 1 4 0,-4-3-3 0,1 3 3 15,-1-3 0-15,1 4-3 0,-1-4 2 0,0 0 5 16,0 0 2-16,-1 3 0 0,1-3 1 0,0 0-1 15,0 5 0-15,0-5 0 0,-5 4 0 0,5-4 3 0,0 3 0 16,0-3 3-16,-4 3-2 0,4-3 0 0,0 3 6 16,0-3-4-16,0 0-6 0,0 0 0 0,0 7 3 15,0-7-2-15,-1 3 2 0,1-3 1 0,0 7 0 16,0-2-3-16,-2-1 3 0,2 1-5 0,0 2 6 16,-2 1-1-16,2 1-3 0,0 0 8 0,0 0-5 15,-1 4-3-15,2-2 5 0,-2 2-3 0,2 2 7 16,-1 3-2-16,2-1-2 0,-4-1 0 0,6 0-3 15,-4-1 5-15,0-3 5 0,1 5-5 0,2-5-5 16,-2 3 0-16,-1-2 6 0,4 1-2 0,-3-3 3 16,-1 5-10-16,4-3 2 0,-3 3 3 0,2 0-1 15,-2-1-4-15,2 1-5 0,-2-1 1 0,4-2 1 16,-5-1-1-16,4 1-5 0,0-1 5 0,-2 0 0 0,1 3-7 16,-2-2 6-16,-1-1 6 0,0 0-12 15,0-2 2-15,0 2 1 0,0 0-7 0,0-3 6 16,-1 2-3-16,1-1 2 0,-3-3-3 0,1 2 9 0,-2-1-6 15,0 0 1-15,3-3-4 0,-2 1 1 0,2-1-6 16,0-2 8-16,-2 2-10 0,2-1-3 0,-2-2-3 16,3-2 4-16,-1 5-4 0,1-5-5 0,0 0 12 15,0 0-9-15,0 0 2 0,-9 0-11 0,9 0 1 16,0 0-1-16,0 0 1 0,-9-3-2 16,9 3 8-16,-4-3-5 0,4 3 2 0,-5-1-2 0,5 1 7 15,-8-3-3-15,4 2 1 0,4 1 4 0,-11 0-1 16,11 0-2-16,-9-2 1 0,2 4 3 0,-1-1-1 15,0 2 6-15,-1-3-4 0,-2 0 1 0,1 2 3 16,-2-2-2-16,-2 3 6 0,1-3 2 0,-2 1 5 16,-2 0-1-16,-2 1-1 0,0-2 17 0,1 5 3 15,-4-3 2-15,2 1 0 0,1 0-3 0,-2-2 3 0,2 2-2 16,0 1 6-16,0-1-6 0,6-1 2 0,-1 1-6 16,5-1 0-16,-1-1-3 0,1 1 0 15,1-2 0-15,3 3 1 0,5-3 6 0,-8 0-23 0,8 0-15 16,0 0-11-16,0 0-12 0,-3-5-25 0,3 5-24 15,0 0-57-15,11-10-159 0,-7 5 71 0</inkml:trace>
  <inkml:trace contextRef="#ctx0" brushRef="#br0" timeOffset="35084.99">16500 11217 11 0,'-11'13'99'15,"-2"0"-6"-15,0 1 0 0,3-2-7 0,-3 0-3 16,0 1-9-16,2-2-5 0,1-2-8 0,3 2 0 16,-2-1-3-16,0-1-10 0,2-2-2 0,-1 3-11 15,3-3 5-15,-2 4-4 0,2-5-6 0,0 1-6 0,1-3-2 16,1 3-1-16,-1 0 2 0,1-3-11 15,-1 1-13-15,2 1-13 0,-1-1-9 0,1-1-13 16,-2-2-18-16,4 2-15 0,0-4-16 0,-1 4-56 0,1-4-152 16,0 0 67-16</inkml:trace>
  <inkml:trace contextRef="#ctx0" brushRef="#br0" timeOffset="35434.99">16591 11340 53 0,'-6'4'84'0,"-2"2"-4"0,-1 3-3 16,-1-1 1-16,-3 1 4 0,3 0-2 0,-4 2-10 15,1 0-2-15,-4 1-3 0,3-1-8 16,0-1-4-16,1 1-4 0,4-4-9 0,-1 4-1 0,2-2-4 16,-1-1 0-16,4 2-2 0,-5-3-10 0,5 4 2 15,1-7-11-15,-1 4-9 0,0 0 2 0,0-3-19 16,2 2-19-16,1-3-9 0,-1 1-9 0,2 0-14 15,0-2-14-15,-1 1-70 0,2-4-159 0,0 0 70 16</inkml:trace>
  <inkml:trace contextRef="#ctx0" brushRef="#br0" timeOffset="35736.99">16638 11473 15 0,'-6'5'121'0,"3"0"-10"0,-3-1-5 0,-2 1-11 16,4 0-4-16,-1 2-8 0,0 3-4 0,0-4-5 15,0 3-4-15,-4-3-2 0,3 5-4 0,-1-4-4 16,2 2 6-16,-4-2-6 0,3 0-4 0,-1 2-4 15,0-4-6-15,-2 3 3 0,1-1-11 0,-1-1-4 16,3 1-4-16,-3-1 1 0,4 0-7 0,-2-1-5 16,2 2-22-16,1-2-22 0,-2-1-24 0,5 0-26 15,-2 1-40-15,-1-1-98 0,3 0-230 0,1-1 101 16</inkml:trace>
  <inkml:trace contextRef="#ctx0" brushRef="#br0" timeOffset="36035.99">16731 11547 64 0,'-1'4'104'0,"0"0"-12"0,-3 1-8 15,3 2 2-15,-2-2-9 0,1 0-4 0,-1 2-6 16,-1-1-8-16,-2 1 0 0,2-1-5 0,-1 0-9 0,-3 3 2 16,3-3-8-16,-4 2-1 0,0-3-13 15,2 2-16-15,0 1-35 0,-3-1-28 0,0 2-103 16,-1-5-171-16,1 3 76 0</inkml:trace>
  <inkml:trace contextRef="#ctx0" brushRef="#br0" timeOffset="42291.99">17332 10839 70 0,'-8'-4'70'0,"3"-3"-2"0,-5 3-8 16,2-1-6-16,3 1 4 0,-5 0-9 0,1-2 1 0,1 2-6 15,-1 1-1-15,-1-1-9 0,0 0-2 16,0 3-3-16,-2-3 0 0,2 3-1 0,1 0 0 16,-5-1 1-16,4 1 1 0,-4-1-2 0,1 0 0 0,-1 2-4 15,4 0 3-15,-3-2 1 0,-1 2 0 0,1-1 4 16,-1 1-9-16,1-1 4 0,-1 0-3 0,-4 1-2 15,4 0-1-15,1-3-3 0,2 3-5 0,-2 1 6 16,3-2-3-16,-1 2 0 0,0 1 2 0,1-2-7 16,2 0-2-16,-3 2 6 0,-1 1-3 0,2-1-4 15,1-1 1-15,-1 3 1 0,-3-3-3 0,4 3-1 16,-4-2 3-16,2 1-3 0,2 1 4 0,-1 0 1 16,-2 0-3-16,5 1-5 0,-4 0 0 0,1-1 0 15,1 1-1-15,0-1 0 0,-1 0 2 0,4 0 1 16,-2 0-1-16,-1 1-1 0,0 0 3 0,3 0-7 15,-2 0 1-15,0-2 1 0,2 5 3 0,-3-2 3 0,4-3-4 16,-3 2-1-16,-1 2 4 0,3-2-2 0,0 2 6 16,-1 0 1-16,-3-1-4 0,2-1 3 0,2 1 1 15,-2 0-5-15,-1 0 0 0,0 1 2 0,3-1 0 16,-3 1-6-16,0 1 9 0,3-1-4 0,-1 0 1 16,0 0-5-16,0 0 1 0,1 2-2 0,-2-2 1 15,2 2-1-15,-2 0 2 0,2 0 1 0,-2-1-3 16,4 3 4-16,-5-2 3 0,5-3-2 0,1 4 0 15,-1-3 4-15,0 3-2 0,0 0 5 0,0-1-3 16,-1 2 3-16,1-2 2 0,4-1-3 0,-6 2-4 0,6 1 2 16,-4-4 2-16,2 1-3 0,-1 3 2 0,0-4-3 15,2 4 2-15,-3-1-2 0,2-2 0 0,0 0-4 16,1 0 0-16,-1-1 2 0,0 0 3 0,2 1-2 16,0-1 2-16,-5 2-2 0,4 0-4 0,0-1 0 15,0-1-1-15,-1 0 1 0,2 1 2 0,0-1-8 16,0 0 8-16,-2 3-3 0,2-4-2 0,0 5 3 15,2-6 0-15,-4 5 6 0,4-4-9 0,-2 5 3 16,0-4 0-16,2 3 2 0,-2-1 2 0,1-2-2 16,-1 3 0-16,1-1 1 0,0 0-3 0,1-1-1 15,1 0 3-15,-3 2-6 0,0-4-1 0,0 2 9 16,0-2-3-16,0 2 1 0,0-2-4 0,2 0-2 16,-2 1 7-16,0-2-7 0,0 3 3 0,0-1-1 15,0-2 4-15,2 3 0 0,-1-2 0 0,1 1-5 0,2-1 7 16,-2 1 0-16,2 1-2 0,-1 0-2 0,0 1 0 15,5-1 4-15,-3 0-2 0,0 2-1 16,-1-3 0-16,0 4 2 0,4-1-5 0,-2-2 2 0,-1 1 3 16,-1-1-3-16,1 1 0 0,0-1 2 0,3-1-5 15,-2 1 3-15,1-1-3 0,-1 0 5 0,-1 1-2 16,3 0-3-16,-2 0 2 0,-1-2 0 0,2 3 0 16,0-2-3-16,1 1-1 0,-2 0 2 0,1-1 2 15,-2 1-2-15,1-3 4 0,1 0-6 0,-2 3 5 16,0-3-1-16,-1 2 1 0,4-2-2 0,0-1-1 15,-4 1 1-15,3 0 1 0,-1-1-5 0,-1 2 4 16,5-1 2-16,-2 0-2 0,1-1 1 0,1 0-4 16,-2 1 0-16,2-2 2 0,0 2 0 0,2-1 1 0,-3 1 2 15,1-2-4-15,0 2-3 0,0-2 0 16,2 3 4-16,-2-2-3 0,-1 0 1 0,2 0 1 0,0 0 0 16,-1 0-1-16,3-2 5 0,-2 2-6 0,3-2 4 15,-1 2-5-15,-3-2 0 0,8 2 2 0,-5-2-3 16,2 1-4-16,-2-3 1 0,-2 1 1 0,2-1-2 15,-2 3-1-15,3-3 1 0,-3 0-2 0,1 0 4 16,-1 0 0-16,1 0 3 0,-1 0-3 0,1 0-1 16,2-3 3-16,-3 3-2 0,2 0 3 0,1 0 2 15,-1-3-2-15,-2 2 4 0,2 1-3 0,4-1-3 16,-1 0-1-16,-2 0 1 0,-1 0-6 0,2-1-1 16,-2 1 1-16,0 0 2 0,1-1-1 0,0 2 0 15,0-2 4-15,-1 0-4 0,2-1 4 0,-3 1-1 16,3-1 1-16,-2 0-1 0,0-2-1 0,1 0 5 15,0-2 0-15,-1 2 3 0,3-1-7 0,0-2 4 0,0 1 0 16,-1 0 1-16,0-1 1 0,1 0-1 0,-2-1-4 16,3 0 5-16,-6 0 2 0,3-2 2 0,-3 4-2 15,-1 0-5-15,1-3 7 0,-3 1-5 0,1 1 0 16,2-2-1-16,0 3 3 0,-4-4-3 0,2 1 3 16,1-3 0-16,0 1 0 0,-2 2 0 0,-1-1 0 15,3-4-3-15,-2 0 3 0,1 0-2 0,-2 0 0 16,1-1-1-16,-3 0-1 0,5-1 1 0,-1 1-2 15,0-1 1-15,1-1-6 0,-2-1 0 0,1 1-6 16,-4 0 2-16,4 1 5 0,-4 0-2 0,0 1 5 16,-1 2-6-16,1-3 8 0,-2 2 2 0,1 4-2 15,-3-6 1-15,4 5 4 0,-5-2 0 0,1-2-3 0,-2 1 4 16,2-1 4-16,-3 0-1 0,-2 1 4 0,4 0 1 16,-5-2 4-16,2 3-8 0,-2-4 3 15,1 1-2-15,-2 2 0 0,1-4-4 0,-4 1 5 0,1 1-3 16,-1-1-2-16,4 0 4 0,-4 2-1 0,0 0 0 15,0-2-6-15,-1 4 3 0,1-4 2 0,0 1-2 16,-2 1 6-16,0-1-1 0,2 3 3 0,-2-3 0 16,1 3-5-16,1-1 2 0,-6 1 2 0,3 3 0 15,-2-1-2-15,4 0 2 0,-2 0-1 0,-2 0-2 16,0 2 2-16,0-3-3 0,0 2 3 0,0-1 1 16,-1 1-2-16,1-1 2 0,1 0-4 0,-2-1 2 15,-1 0 2-15,1 2 3 0,1-2-3 0,-1 2 2 16,2 1-5-16,-4-1-1 0,7 5 1 0,-3-4-1 0,-1 5-2 15,5-1 2-15,-4 0 1 0,3 1-7 16,-2 0 5-16,1 1-3 0,2 0 0 0,-3 0 1 16,1 2 0-16,0-1-2 0,2-1-2 0,-4 4 1 0,3-1 4 15,-1 1-5-15,0 0 1 0,-2 0 2 0,2 1-2 16,-1-2 3-16,-1 1-3 0,-1 0 0 0,-1 0 1 16,1 0-4-16,-3 0-1 0,1 1 4 0,0-1 0 15,-3 0-2-15,1 0 2 0,5 4 0 0,-6-3-1 16,0 1 2-16,1 0 0 0,0-1 1 0,-1 3-2 15,0-3 0-15,5 1-1 0,-4 1 1 0,-1-2 2 16,1 3-1-16,5-2-3 0,-1 0 4 0,0 1-5 16,-2 1 4-16,3-3 0 0,0 1-4 0,0 2 2 0,2-1-2 15,-1-1 0-15,3 1 3 0,-1 1 3 16,1-1-3-16,1 2-3 0,-2 2 1 0,0-5 3 16,2 5-2-16,-1-1-2 0,-3 1 2 0,3 0-1 0,0 4 2 15,-4-1 3-15,0 2-3 0,0-2-2 0,2 2 4 16,2-2-1-16,-4 3 0 0,5-3-4 0,-3 3 1 15,-2 0 2-15,3-1 0 0,2-2 1 0,-2 3-4 16,1 2 2-16,0-7-2 0,0 3 3 0,4 0 0 16,0-2 2-16,-1 2-6 0,0 1 4 0,1-3 0 15,-1 3-3-15,2 0 6 0,-1 0-3 0,1 2 0 16,0-2 7-16,2 0-6 0,-2 4 1 0,-1-5 4 16,2 4-4-16,1-1 2 0,-2-2 1 0,0 3 0 15,0 0 0-15,2 1 5 0,-3 0-1 0,0 0 3 16,1-2-4-16,0 1-1 0,0-1 0 0,0 0-2 15,0-4 4-15,3 3 2 0,-4 2-4 0,0-4-2 16,1 4 2-16,0-2 2 0,2-1 0 0,-1 3 2 0,0-3-1 16,0 0 1-16,0-1-1 0,3 2-1 0,0-5-1 15,0 5 1-15,0-1 0 0,0 0-1 16,0 2 2-16,0-2 0 0,3 1-2 0,-2-2 0 0,0 2 0 16,2 2 1-16,-2-5-1 0,2 2-5 0,-1 0 1 15,2 1 0-15,-3 3 4 0,2-2-4 0,-1-5 4 16,2 4-4-16,-1-2 1 0,-1 0 0 0,0 0-3 15,1-1 2-15,-1 1 1 0,0 0-4 0,1 0 4 16,1 0-1-16,0 0-2 0,2-1 1 0,-2 3 4 0,2-2-3 16,-2 0 2-16,1 0-2 0,3-1-1 15,-3-1 4-15,3 1-2 0,-3-1 1 0,1 2-2 16,2-3 1-16,-1 2-1 0,1-1 0 0,-2 0 1 0,3 1 1 16,0-2 1-16,-4 4-3 0,3-3 0 15,-2 0 1-15,2 1 0 0,1 0-1 0,-4-2 0 16,4 0-1-16,-4 1 0 0,3-1-3 0,-3 0 8 0,3-1-4 15,-1 0-2-15,2 1-1 0,-4-1 0 0,3 0 3 16,1 0 1-16,-1-1-5 0,-1 1 1 0,1-2 1 16,0-3 1-16,1 5 0 0,0-2-2 0,-1 0 0 15,1 0 1-15,-1 2 0 0,-1-4 0 0,0-1 4 16,3 2-6-16,-1 0 4 0,0 0-4 0,3-2-1 16,-3 1 1-16,2 0 4 0,-2 1-3 0,1-4 1 15,2 2 0-15,-1 0 0 0,-2 1-3 0,3-2-1 16,-3 0 2-16,2 0 2 0,3 1-3 0,-2-1-1 15,1-1 2-15,-4 0 1 0,3 1 0 0,2 0 0 16,-1 1 0-16,1-2-1 0,-1 0 0 0,-1 0-3 16,-1 0 3-16,1 0-1 0,0 0 1 0,1 0-4 15,-1 0 4-15,0 0-3 0,0 0 3 0,1-2 3 0,-1 2-3 16,0-1 0-16,3 0 0 0,-2 0-2 0,1 1 1 16,0-3 0-16,0 2 0 0,-1-2 3 15,2 2-2-15,-2-3-2 0,5 1 1 0,-4 1 2 0,4-1-1 16,-5 2-8-16,1-2 9 0,-1 0-1 0,-1 1-4 15,6-3 5-15,-5 1-1 0,1 1 2 0,-1 3-3 16,-2-4 3-16,2 1-2 0,1 0 0 0,-2-1 3 16,-1 1-1-16,2 2-3 0,-2-3-3 0,1 1 4 15,-1-1 0-15,1 0-2 0,5-2-1 0,-6-1 0 16,3 2 1-16,-4-2-4 0,8-2-1 0,-5 1-6 16,3-4 3-16,0 1 0 0,-1 0-7 0,1-4 3 15,-1 2 4-15,-1-3 1 0,6-1 0 0,-5 3 2 16,-2-1 1-16,0 2-2 0,3 0 1 0,-4 1-1 0,1-1 4 15,1-2-2-15,-3 4 5 0,1-1-4 16,-3 0 1-16,0-2 4 0,-4 3-5 0,4 1 1 0,-5-6 2 16,1 0-1-16,-1 4 0 0,-1 1-3 0,2-6 5 15,-4 0-3-15,4 1 3 0,-4-2-3 0,2 1 4 16,-3 0 1-16,1-2-2 0,3 1 0 0,-3 1 1 16,1 2-3-16,3-2 1 0,-4 0-2 0,2 5 2 15,-1-5 3-15,-1 4-1 0,1-4-1 0,-1 2 2 16,-1 3 0-16,0-4-3 0,4 4 2 0,-4-4 1 15,0 0-4-15,0 4 2 0,-4-4 4 0,1 1-6 16,1-4 0-16,-1 4 3 0,-2-2-2 0,1-1 2 16,-1 2 1-16,0-3-1 0,-4 2-2 0,0-7 2 15,0 7-1-15,0-1 0 0,3-1 2 0,-3 2 0 16,1 0-1-16,-4 1-2 0,3 1 1 0,-2-2 1 16,1 3 3-16,-1-1-3 0,0 1 0 0,-3-1-6 15,3 1 3-15,-3 3 4 0,1-2 2 0,-1 0 3 0,1 0-3 16,2 0 4-16,-2 2 0 0,0 0-1 0,-1-1 1 15,5 4-1-15,-5-4 2 0,6 6-1 0,-1-1-3 16,0-1 2-16,-1 0 1 0,3-1-3 0,0 2-2 16,-5-6 4-16,4 3-2 0,-1-1-1 0,0 3 3 15,-1-1-4-15,1-2 0 0,-2 3 0 0,-1-5-1 16,-4 3 0-16,1 2-4 0,1 0 6 0,-4 1-4 16,0-3 5-16,0 7-5 0,1-6 1 0,-3 4 0 15,1 2 1-15,0-3 0 0,1 2 0 0,-1 0-4 16,1 1 3-16,-1 0-2 0,6 2 3 0,-5-4-2 15,-3 5 1-15,8-2 0 0,0 2 2 0,0-1 1 16,0 1-8-16,1 0 5 0,1-2 0 0,-1 4 0 16,0-2 0-16,2 1 0 0,-3 0-1 0,0 0-1 0,1-1 2 15,-5 5 1-15,5-3-2 0,-3 0 2 16,-3 1-3-16,8 1 1 0,-3 1 1 0,-1-2 3 16,-1 1-4-16,-1-1 1 0,4 3 1 0,-5 0-4 15,2 0 3-15,2-1 0 0,-1 1-1 0,-4 1 0 0,8-2 1 16,-7 3-3-16,8-1 5 0,-4-2-1 0,3 3 0 15,-4 1-2-15,1 0 2 0,3 1-2 0,1-3 2 16,-3 2-1-16,2 2-1 0,1-5 0 0,-3 6 0 16,2-1 1-16,2 0-1 0,0-1 2 0,-2 2-1 15,0 1-1-15,1 2 1 0,-1-1 0 0,1-2-1 16,2 0 1-16,-3 2-3 0,1-1 2 0,0 3 0 16,1-8 3-16,-2 7-2 0,4-3 2 0,-4 2-1 15,2-4 2-15,-4 2-4 0,2 0-1 0,1 0 0 16,2 1 2-16,0-4 1 0,-2 0-6 0,0 1 7 15,2 5-3-15,0-6 2 0,1 1-1 0,-2 2 2 16,2-3 1-16,2 3-4 0,-2 1-1 0,2-1 3 0,0 0-1 16,-2-1 1-16,2 1 0 0,0 3 0 0,0 2-2 15,3-2 2-15,-2-2-2 0,3 1 3 16,-2-2 0-16,2 5-2 0,0-5-3 0,1 2 5 16,-1-1 0-16,0-1 0 0,0 1 0 0,1-1-7 15,-1-1 6-15,-1 1 1 0,2 1 1 0,-2 3 2 0,1-3-8 16,1 3 3-16,0-4 2 0,-1 3 0 0,2-2-2 15,-2 1 2-15,1-3 0 0,3 4 2 0,-1 2-1 16,-1-3 0-16,1 1-4 0,2 2 2 0,-3-7 1 16,2 5-1-16,0 1 0 0,0 1 3 0,1-3-3 15,0-3 3-15,0 2-1 0,-1 1 2 0,1 1-2 16,-1-3 1-16,0 0 1 0,-2 1-6 0,1-3 2 16,1 2-1-16,1 0-2 0,-3 0 1 0,2-2 4 15,1 5-3-15,-1 0 0 0,1-4 3 0,-2 1 0 16,1-4-4-16,1 4 2 0,0 0 4 0,1-3-5 0,-1 1 2 15,0-3-1-15,4 5-2 0,0-4 5 0,-1-2-1 16,0 3 1-16,2-1-2 0,-1 0 2 0,-3 1-6 16,7-1 7-16,-5-1-4 0,2 1-2 0,0 2 0 15,0-2 0-15,-1 2 2 0,1-4 1 0,-2 2 0 16,2 0-1-16,-2-3 0 0,2 3 3 0,0-4-6 16,1 1-2-16,0-1 6 0,-2 0 2 15,0-2-1-15,1 3-3 0,-1-1 3 0,0-2-1 0,4 3-2 16,-4-3 4-16,1 1-6 0,2-1 6 0,-3 1-3 15,1 0-2-15,0-1 1 0,-1 2-1 0,0 0 0 16,4 0-2-16,-6-4 2 0,4 3-2 0,1-1 3 16,-1 0 0-16,0-1 1 0,-1 2 3 0,3-1-5 15,-2 2 4-15,1-4-5 0,-2 3 4 0,3-2-2 16,-3 1-1-16,4-1 0 0,-2 0-1 0,-2 2-2 0,3-3-2 16,-2 1 2-16,0-1 1 0,0 1-7 15,-2 1 2-15,1-4 2 0,2 4-3 0,-5-2 5 16,4-2-3-16,-3 4-7 0,2-2 12 0,-3 0 1 0,1 0-4 15,2-2 7-15,-5 2-6 0,4-1 2 0,1 1 2 16,-5-1 0-16,7 0-1 0,-4 2-1 0,2-2 0 16,-1 1 0-16,1-2 1 0,0 1-3 0,2 0 2 15,-3 0 2-15,3-1-7 0,-1-1 0 0,-2-1-3 16,3 2-3-16,-1-2 3 0,0 2-1 0,-1-3-2 16,-1 1 0-16,3-1-3 0,-1 0 1 0,2-1 4 15,-3-1-1-15,-1 1-2 0,4-2 2 0,1 0-3 16,-2-1-3-16,0 2 7 0,1-3-3 0,-4 2-9 15,1-1 6-15,-1 0 2 0,3-4-6 0,-1 0 0 16,-3 3 5-16,2-5-1 0,-1 0 0 0,-1-1 1 16,1-1 5-16,2 0 2 0,-6 0 1 0,6-9-1 15,-4 7-2-15,2 1 2 0,0 0 1 0,0-7-2 0,0 10 6 16,-3-5-4-16,2 7 8 0,0-3 0 0,1 2-4 16,-4 3 9-16,-1 0-6 0,1 0 6 15,0 1 1-15,0 0-4 0,1 2 5 0,-1-3 5 0,-1 3 1 16,0 1-1-16,0-1 1 0,0-1 2 0,-2-1 1 15,2-2 2-15,0 2 3 0,-3 1-2 0,2-4 2 16,-2 2-4-16,0-2 0 0,1-2-1 0,0-2-3 16,1 0-3-16,-1 0-2 0,-2-1 1 0,2-2-1 15,0-1-3-15,-3 2 1 0,1 1-4 0,0-8 2 16,-1 7-1-16,1 1-3 0,0-2-2 0,-3 2 3 16,2 1 3-16,-1 0 1 0,-1 2-3 0,-4-5 2 15,1 3 2-15,1-1 1 0,0 1 4 0,-2-3 6 16,0 2 4-16,-2 1-1 0,0-2-11 0,-3-4 10 0,2 6 0 15,1 0 0-15,-4-5-3 0,-5 1 3 16,8 4-4-16,-9-5 1 0,1 2-2 0,1 1-2 16,-3-3 0-16,1 1-2 0,-3-1 0 0,0 2 1 0,0-1 2 15,1-2-8-15,-2 2-8 0,1-1 8 0,2 2-1 16,1 1-1-16,2 5-1 0,0 1 1 0,0 4 0 16,2-1-3-16,3 3-3 0,0 1-1 0,2 0-17 15,-3 2-18-15,4 4-21 0,-1 3-25 0,-4 2-32 16,5 0-33-16,-9 3-210 0,4 1-389 0,0 1 172 15</inkml:trace>
  <inkml:trace contextRef="#ctx0" brushRef="#br0" timeOffset="44311.99">18414 10285 93 0,'0'0'114'16,"0"-7"-10"-16,-1 1-7 0,1 2-4 0,-4-1-15 16,3 2-4-16,1 3 5 0,0-7 1 0,0 3-7 0,0-1-1 15,0 5-5-15,0-5-7 0,-3 1-7 16,2-2 6-16,1 6-14 0,-1-5 3 0,-2 3-1 15,2-3-4-15,1 5-3 0,0 0-2 0,-3-6-8 0,3 6 1 16,-3-1-8-16,3 1 1 0,-6-3-2 0,1 2 4 16,5 1-12-16,0 0 3 0,-10 1-6 0,5 2 2 15,2-1 3-15,0 1-8 0,-1 4 0 0,1-5 0 16,-2 3-2-16,0 3 0 0,3-1 0 0,0 3 2 16,-3-1 0-16,3 1 0 0,-1 2-3 0,2 0 7 15,1 1 3-15,1 1 4 0,-2 2 2 0,2 1-2 16,-1 0 1-16,0-1 2 0,0 1-2 0,0 1 1 15,0-1 0-15,3 0 3 0,-2 0 7 0,-1 0-1 16,2 0-2-16,0 0-4 0,0 0 3 0,-2-1-3 16,0-1-1-16,4 0 0 0,-1-3-3 0,-1 0 1 15,1 0-2-15,-1 5 2 0,1-5-3 0,-2 0-1 0,0-2-1 16,3 2-4-16,-4-1 1 0,3 0-1 0,-2 1 0 16,0-5 0-16,3 4-2 0,-4-5 0 0,0 2-3 15,0-2-3-15,0 0-6 0,0 0-9 0,0 0-14 16,-2 0-19-16,0-1-19 0,0 1-19 0,-1-2-26 15,-1-2-34-15,0 1-31 0,-2-1-120 0,6-2-316 16,-9 0 140-16</inkml:trace>
  <inkml:trace contextRef="#ctx0" brushRef="#br0" timeOffset="44576.99">18106 10579 102 0,'5'-5'136'0,"1"-1"-6"0,-3 1-11 16,1 2-15-16,0-2-12 0,3-1-9 0,0 2-8 15,2 1-4-15,0 0-4 0,5-3-2 0,-1 4-14 16,1-1-8-16,1 1-5 0,6 0-9 0,-3 0-7 15,1 2-21-15,0 0-15 0,-1 0-16 0,1 2-20 16,0 0-9-16,-1-1-21 0,1 0-87 0,-6-1-178 16,2 1 78-16</inkml:trace>
  <inkml:trace contextRef="#ctx0" brushRef="#br0" timeOffset="45455.99">18483 10518 42 0,'0'0'148'0,"-6"-4"-12"15,6 4-9-15,-4-4-10 0,4 4-3 0,-5-3-12 16,5 3-9-16,0 0-7 0,-2-2-13 0,2 2-4 16,0 0-8-16,0 0-7 0,0 0-6 0,0 0-6 0,0 0-1 15,0 0-4-15,0 0-8 0,0 0-6 16,0 0 5-16,0 0-6 0,0 0 0 0,0 0-1 16,0 0 7-16,0 0-11 0,0 0 3 0,0 0-1 0,0 0-3 15,0 0 0-15,0 0-1 0,0 0-1 16,2 13-1-16,-2-13-3 0,3 4-2 0,-3-4 2 15,2 4-3-15,-4 1 2 0,4-2-4 0,-4 3 6 0,5-1 1 16,-3 1-3-16,0 1-1 0,0-3 1 0,0 4-6 16,2-1 2-16,-2-4 0 0,1 5-2 0,-1-2 3 15,0 0 0-15,1-1 2 0,0 0-1 0,-1-1-5 16,0 0 2-16,0 0 3 0,0-4-4 0,2 6 2 16,-2-4-2-16,0-2 3 0,5 5-1 0,-5-5-2 15,5 0 3-15,-5 0-3 0,9-1 2 0,-9 1 0 16,10-5 2-16,-5 2-4 0,2 0 0 0,-2-2-7 15,4-1 0-15,-2 0-6 0,1-3-2 0,-1 6 1 16,1-4 3-16,-3 0-1 0,1 4 4 0,-1-3-1 16,1 0 1-16,-2 3-4 0,2-1 1 0,-2 1 1 15,-3-2 2-15,2 3 0 0,0-2 4 0,-3 4-4 0,2-2 3 16,-2 2-2-16,0-6-1 0,0 6 2 0,0 0-1 16,0 0 2-16,0 0-3 0,0 0 2 15,0 0 0-15,0 0-2 0,0 0 3 0,0 0 1 0,0 13 0 16,0-13 2-16,-4 6-1 0,4-4-4 0,0-2-1 15,-1 5 4-15,1-5 2 0,0 6-7 0,-3-2 6 16,3-4 1-16,-1 7-1 0,1-6 4 0,0-1-2 16,0 9-2-16,1-4 4 0,3-2-3 0,0 1 4 15,-3 0 0-15,3 0-2 0,0-2 1 0,1 1-1 16,1 0 0-16,1-1 3 0,-2 0 1 0,4-1-3 16,1-1 2-16,-1 0-5 0,2 1-2 0,-3-1 3 15,0-1 1-15,2-3-3 0,2 0 3 0,-5 1-1 0,2-2-1 16,-2-1-1-16,2 0 3 0,-2 0 0 0,0-2-3 15,-1 3 3-15,2-5-1 0,-4 5-1 16,-1-5 1-16,1 3-1 0,0-3-3 0,-4 1 5 0,3-1-2 16,-1-1 0-16,-2-2-3 0,2 3 2 0,-2-2 3 15,-2 0-6-15,1 2 11 0,-3-1 2 0,4 1 8 16,-4-1 1-16,0 4 2 0,1 0 4 0,1 0 7 16,-2 3 7-16,2-2 1 0,-2 2-4 0,0 1-3 15,4 3-4-15,-4-4-4 0,4 4-1 0,-7 0-7 16,7 0 2-16,0 0 0 0,-9 5 1 0,5 0-5 15,0-2 0-15,2 3-2 0,-1-1 0 0,2 2-2 16,-2-2-2-16,2 0-2 0,0 3 1 0,-1-1-2 0,1 2 2 16,0-2-1-16,-1 3-1 0,1 0 8 0,0 0 0 15,-2 0 1-15,3 0-3 0,0 1 1 16,0-1 2-16,0-1-4 0,2 1 2 0,-1 1-4 0,0 0 0 16,3-4 1-16,-1 5-1 0,1-2-3 0,-1-1 2 15,3-1 1-15,0 2-1 0,-1 0-3 0,1-1-2 16,-2-2-7-16,1-2-4 0,-1 0 0 0,2 0-10 15,-2-1-14-15,-1 1-22 0,-1 1-24 0,2-2-20 16,0 0-25-16,-4-1-27 0,0-3-26 0,3 3-126 16,-3-3-326-16,2 3 145 0</inkml:trace>
  <inkml:trace contextRef="#ctx0" brushRef="#br0" timeOffset="45720.99">18742 10514 142 0,'6'-4'144'0,"-1"1"-14"0,1-1-18 16,1 2-10-16,1-1-10 0,0 2-14 0,1-2-11 15,0 2-25-15,1 1-14 0,2 0-14 0,-2-3-25 16,3 6-10-16,-4-3-13 0,1 0-5 0,-1 1-6 16,0-1-6-16,0 1-3 0,0-1-5 0,-3 0-48 15,2 0-115-15,-2 0 52 0</inkml:trace>
  <inkml:trace contextRef="#ctx0" brushRef="#br0" timeOffset="46658.99">18936 10495 264 0,'7'0'2'0,"-7"0"17"0,7-1 9 0,-7 1 13 16,0 0-4-16,0 0 7 0,0 0-2 0,5-4 13 15,-5 4-3-15,0 0 7 0,0 0-11 0,0 0 4 16,0 0-7-16,5 0-4 0,-5 0-2 0,0 0 0 15,0 0-5-15,0 0-5 0,0 0 1 0,0 0-1 16,-4 10 4-16,4-10-3 0,-5 5-5 0,4 0 6 16,-2-1 9-16,1 1-4 0,-1 0-4 0,0 0-1 15,2 1-4-15,0 1 1 0,0-1 1 0,-2 2 7 16,2-2-3-16,-1 0-1 0,4 1 1 0,-2-2-11 16,-2 0 2-16,4 0 2 0,-1 2 1 0,0-3-4 15,3 0 0-15,-1 0-3 0,-1 1 0 0,1-2 1 0,1-3-5 16,1 1-4-16,1 2 3 0,-1-2-5 0,-5-1-3 15,12-1-10-15,-4-1-6 0,0 0-1 0,0 2-4 16,-1-3-5-16,0-1 3 0,2 1 0 0,-4 0 1 16,0-1 4-16,1 0 0 0,-3 2-7 0,4-3 12 15,-5 1 0-15,3-1 1 0,-1 4 1 0,0-3 4 16,-3 1 2-16,-1 3 7 0,4-7-5 0,-4 7 3 16,0-4-1-16,0 4 0 0,4-1 4 0,-4 1-3 15,0-4-1-15,0 4-2 0,1-5-1 0,-1 5 1 16,0 0-4-16,0 0 0 0,0 0 6 0,8 0-6 15,-8 0 3-15,0 0-2 0,0 0-1 0,0 0 0 16,0 0 3-16,0 0 0 0,4 7 0 0,-4-7 3 0,2 4-6 16,-2-4 2-16,3 5 4 0,-2-1-1 0,2 0-3 15,-1 0 2-15,0-1-4 0,0 2 2 16,1-3 2-16,-2 3-2 0,4-2-1 0,-4 1 4 0,3 0-2 16,-4-2 2-16,4 1 1 0,-1-1 0 0,-3-2-1 15,2 2-1-15,-2-2 1 0,0 0 4 0,0 0 1 16,14-2 4-16,-14 2 0 0,4-5-2 0,0 4-5 15,-2-3-2-15,2-1 2 0,0 4-3 0,0-5 1 16,1 1 2-16,0 0-3 0,-1 4-1 0,0-4 2 16,1 2-1-16,-1-1-3 0,1 0 3 0,0 1-7 15,1 1 4-15,1 0-1 0,-3 1 0 0,3-3-2 16,-7 4 1-16,10 0 1 0,-5 4 0 0,-5-4 0 0,8 2 0 16,-3 1-6-16,-1-1 5 0,-2 1 0 15,0 2 3-15,-1-1-3 0,4 0-2 0,-5-2 3 16,2 3-2-16,0-3 4 0,2 1 2 0,-3 1-5 0,3-2 3 15,0-1 0-15,0 2-5 0,-3-1 6 0,-1-2-1 16,10 3 0-16,-6-3-2 0,-4 0 2 0,9 1-2 16,-9-1 4-16,9-2-4 0,-3-2 4 0,-2 1-2 15,0 3-3-15,2-3 3 0,-3 1 0 0,4-1 0 16,-3 1 2-16,-4 2-1 0,7-5 0 0,-3 3-3 16,0 1 3-16,-1 0-1 0,-3 1-1 0,8-3-3 15,-2 2-1-15,1-1 2 0,-2 0-2 0,0 2-4 16,2-3 6-16,0 1-3 0,1 0 2 0,1 0-7 0,0-1 4 15,2 0 2-15,-2-1 3 0,0-1-5 16,3 1 2-16,-1-2 0 0,-3 2 2 0,-2 0-1 16,-1 0-1-16,4-2 3 0,-2 0-4 0,-5 1 0 0,3 1 5 15,0-1 0-15,-2 0 0 0,-2 0 3 0,-1 1 7 16,0-2 1-16,0 4 1 0,0 2 1 0,-1-8-2 16,-2 7 0-16,3 1-2 0,-10-3 0 0,10 3-4 15,-9 3 2-15,3-2-1 0,-2 0-3 0,-1 4 1 16,0-1 3-16,2 3-4 0,-4-2 1 0,5 3 1 15,2-1-2-15,-4-1 2 0,3 2-3 0,-3 1 2 16,2-2 2-16,3 0-1 0,1-1 0 0,-3 2 0 16,4-2 7-16,1 3 5 0,0-2-1 0,-2 0-1 0,4 2 5 15,-1-6 1-15,2 6 0 0,-1-3 0 16,1-1-5-16,1 4-2 0,1-4 2 0,2 4-5 0,2-5 1 16,-1 4-7-16,2-3-15 0,-1 2-20 0,0 1-29 15,0-4-18-15,5-1-36 0,-2 1-38 0,-1-1-158 16,1 3-331-16,-2-5 146 0</inkml:trace>
  <inkml:trace contextRef="#ctx0" brushRef="#br0" timeOffset="48263.99">20019 10546 42 0,'-3'-4'166'0,"-1"-4"-11"15,1 3-6-15,1 0-17 0,-2-1-8 0,1-1-13 16,0 1-8-16,0 2-13 0,0-2-2 0,-2 1-3 0,5 3-4 16,-4-3-3-16,2 0-7 0,-2 3-7 15,0-1-5-15,0 1-7 0,0-1-8 0,4 3-1 0,-6-1-5 16,6 1-5-16,-9 2-4 0,4 0 0 0,-3 0-7 16,4 1 0-16,-6 4-3 0,1-2 2 15,0 1-5-15,-3 2-3 0,3 0 1 0,1 0-1 0,-2 0-1 16,2 0 0-16,2 1-4 0,-1-2 0 0,2 3-4 15,0-6 5-15,4 3-2 0,-2 0-4 0,1-5 1 16,0 3-1-16,0-1 4 0,0 1-2 0,2-5-1 16,0 3 7-16,0-3 3 0,4 3-4 0,0-2 7 15,-4-1-3-15,0 0-2 0,19-4 0 0,-10 1-4 16,3-1 2-16,-3 1-2 0,2-4 0 0,1 2-3 16,-3-2 1-16,1 1-1 0,0 1-2 0,-5-3 1 15,4 2 2-15,-5 2-5 0,1-3 2 0,-1 1 0 16,1 2-2-16,-1-2 0 0,-3 1 1 0,2 1 1 0,-1 2 1 15,0 0-6-15,-2 2 1 0,1-5-1 16,-1 5 0-16,0 0 2 0,0-5-2 0,0 5 2 16,0 0-1-16,0 0 0 0,0 0 1 0,0 0-1 0,0 0-1 15,-14 10-1-15,10-8-1 0,4 3 1 0,-4-1 0 16,4 1 2-16,0 2 0 0,-1-1-2 0,1 2 3 16,1 0-1-16,3 4 1 0,0-4 5 0,-2 3-6 15,2-1 3-15,0 2 1 0,1 1-5 0,0 1 0 16,-1-2 2-16,4-1 1 0,-5 3 1 0,3 0-5 15,-2 2 4-15,-2-3-2 0,-2-3 1 0,1 1 1 16,-1-1 0-16,0 0-2 0,0 1 3 0,-2-4-3 16,1 0-1-16,-3-1 3 0,0 3-4 0,0-1 3 0,-1 0 1 15,1-3 2-15,0-1 0 0,-1 1-2 16,3-2 4-16,-2 1-3 0,0-2-1 0,0 1 2 16,4-3 0-16,-9 1 0 0,9-1-4 0,-9-1-1 15,4-2-4-15,-3 1-5 0,2 0-1 0,2-3 3 0,-1 1-2 16,1-4 4-16,-1 3-1 0,1-4-2 0,-1-1 5 15,0-1-2-15,1 1-1 0,2-1 1 0,-1 2-5 16,3-3-1-16,-2 0-2 0,2 7 0 0,2-5-1 16,1 0 2-16,3 3-3 0,2-2 0 0,-1 1-5 15,2 3-4-15,5-2-4 0,2 1-8 0,-2 0-2 16,1 1-11-16,3 1 0 0,-1-1-6 0,-1 0 3 16,-3 2-5-16,5-1 5 0,-7 2 7 0,3-3 5 15,-1 3 3-15,-4-3-1 0,5 1 9 0,-5 0 7 0,-4 1-5 16,4-1 9-16,-4-1 6 0,-1-1 9 15,1 1 2-15,2-2 11 0,-5 1-4 0,1 1 6 0,-2-2 2 16,-1 2 8-16,0 0 4 0,0-1-5 0,0 1 3 16,-1 1-2-16,1 4-2 0,-3-5-7 0,3 5 1 15,0-5 0-15,0 5 4 0,-5-3-8 0,5 3 3 16,-5-1 0-16,5 1-5 0,0 0 4 16,-12 4-8-16,12-4 6 0,-10 5 0 0,6-2-2 15,-1-1-6-15,0 2 8 0,1 1-2 0,-2 1 9 0,2-1 1 16,-1 1 3-16,1 1 1 0,-2-2-4 0,1 1 7 15,1 1 6-15,-1-2-1 0,4 3 0 0,-1 0-2 16,0-3-2-16,0 1 6 0,1 1-2 0,2-2 5 16,1 2-6-16,0-2 3 0,1 0-2 0,2 2-5 15,1-5 5-15,-1 3-4 0,4 0-5 0,-1-3-6 16,3 1-17-16,1-2-18 0,-1 0-36 0,1 2-38 0,-2-4-26 16,4 1-25-16,-1-3-125 0,1 2-294 15,-2-4 130-15</inkml:trace>
  <inkml:trace contextRef="#ctx0" brushRef="#br0" timeOffset="49315.99">20251 10518 174 0,'0'0'175'0,"0"0"-21"15,0 0-14-15,0 0-15 0,-7 4-13 0,7-4-11 16,0 2-14-16,0-2-5 0,0 9-10 0,0-3-2 16,0-1-3-16,0 1-5 0,1 4-5 0,-1-2-1 15,0 3-4-15,-1-5-8 0,0 3-2 0,1-2-7 0,0 3-2 16,-1-3 1-16,-1 1 0 0,4-3-10 0,-1 3 1 16,0-3-5-16,-2-1 0 0,1 0 0 15,0-4 0-15,1 5 4 0,-1-5 0 0,3 4-4 0,-3-4 3 16,0 0-3-16,0 0-3 0,11-6-4 0,-7 3 0 15,2-1 1-15,-2-1-5 0,1 1 1 0,1-1 0 16,1-3-2-16,-2 4 0 0,2-1-3 0,-2 0 1 16,-1 2-3-16,2-1 2 0,-1-1-4 0,3 2 5 15,-2 0-5-15,-1 3 1 0,-1-4-4 0,-4 4 6 16,5-2-4-16,-5 2-2 0,0 0-1 0,10 4-1 16,-6-2 2-16,-4-2 2 0,4 3-2 0,-3 1-1 15,3-1 1-15,-1 0 1 0,1 1 1 0,-2 2-1 0,3-4-1 16,-1 2 6-16,1-1-5 0,-1 0 5 0,1 1-2 15,-2-2-2-15,2 2 0 0,1-3 0 16,-2-1 0-16,1 3 0 0,-5-3-3 0,9 0 2 0,-9 0-1 16,12-3 0-16,-6 2-4 0,-1-2-1 0,2 1 4 15,-1-1-3-15,1 0 0 0,-1-2-1 0,0 1 2 16,2 2-7-16,1-6-6 0,-2 1 5 0,-3 2-3 16,3-2-3-16,-2 2 7 0,2-2 0 0,-2-3 1 15,-1 5-1-15,0 0 6 0,0-2-1 0,-3 2 1 16,3 1 8-16,0-2 1 0,-2 2 3 0,1 1 7 15,-2 0 0-15,-1-1 3 0,0 4 2 0,0-4 1 16,0 4-4-16,1-6 1 0,-1 6-4 0,0 0 0 0,-1-5-2 16,1 5-4-16,0 0-1 0,0 0 2 0,0 0-2 15,0 0 3-15,0 0-7 0,-14 7 4 16,9-5-2-16,1 1-1 0,0 0 2 0,1 1-4 0,-1-1 5 16,-1 1-5-16,0 2 3 0,2-2-1 15,-1 2 1-15,2 1-1 0,0-3 0 0,0 3 0 0,-1 0 8 16,2-2 0-16,0 1-4 0,1 1 1 0,1-2 5 15,0 0 3-15,0 0 4 0,3 2-2 0,-2-3-1 16,3 0 3-16,1 0 2 0,-3-1-2 0,4 1-2 16,4-2-3-16,-2 1 3 0,2-3-5 0,-1 2 0 15,2-3-4-15,2 1 2 0,-4-1-7 0,4-1-5 16,-2 1-10-16,-1-4-14 0,0 1-7 0,1 1-10 0,-2-2 1 16,2 1 6-16,-3-3 3 0,0 1-13 15,0-1-1-15,-6 0 3 0,4-1 10 0,-3 3 0 16,-2-4 5-16,2 5 2 0,-3-1 2 0,3-1 0 0,-3 0 6 15,3 2 5-15,-4-1 6 0,2 2-7 0,0 0 2 16,-2 3 4-16,3-3-2 0,-3 3-1 0,0 0 2 16,0 0 4-16,0 0 0 0,11 6 0 0,-9-3 2 15,0 4-5-15,-1-5 10 0,4 2-4 0,-2 3 1 16,-2-2 2-16,3 0 0 0,-3 1 3 16,3 1 1-16,-4-5 3 0,4 5-3 0,-3-5 1 0,3 3 3 15,-4-3 1-15,0-2 0 0,5 1 5 0,-1 2 2 16,-4-3 4-16,1 4 4 0,-1-4 8 0,0 0 0 15,0 0 3-15,0 0 1 0,0 0 1 0,0 0 3 16,0 0-1-16,0 0-1 0,0 0 4 0,8-7-8 16,-8 7 2-16,1-8 7 0,-1 8 0 0,0-7-1 15,0 4-4-15,0-1-1 0,0 4 1 0,0-10 0 0,0 6-4 16,0-1-3-16,0-2-1 0,4 1-5 0,-4 2-2 16,3-4 0-16,-2 1-6 0,3 2 0 15,-3 0-2-15,4-2 1 0,0 3-15 0,-1-1-8 0,1 0-13 16,2 1-11-16,-1 0-22 0,3 0-29 0,-3 1-16 15,5 1-32-15,1 0-19 0,-3-1-31 0,3 1-164 16,-2 1-372-16,0 0 165 0</inkml:trace>
  <inkml:trace contextRef="#ctx0" brushRef="#br0" timeOffset="50150.01">21040 10476 109 0,'0'0'143'15,"-5"2"-13"-15,5-2-7 0,-4 3-6 16,-1 0-13-16,4 1-5 0,-7-2 5 0,4 3-3 0,-1 1-2 16,0 3-6-16,1-5-9 0,-1 1-4 0,-1 0-11 15,0 4-4-15,0-2-9 0,2-2-1 0,1 5-3 16,0-4-4-16,0-2-4 0,2 5-2 0,1-4-4 16,0 1-3-16,0-2-5 0,3 1-3 0,-2-2-1 15,4 1 2-15,-1 0-9 0,1-2-2 0,0 0-4 16,4-1-2-16,-2-1-12 0,3-1-5 0,1-1-1 15,-2-1-1-15,0 1 7 0,0-3-7 0,3 2 5 16,-6-3 2-16,2 3-1 0,-2-3 0 0,0 4 3 16,1-3 7-16,-3 3 1 0,1-3-1 0,-1 4 2 0,0-1-1 15,1 1-1-15,-5 1-3 0,7-1 0 16,-7 1-3-16,9 0-1 0,-9 0 2 0,12 2 2 16,-9 0-1-16,4 2 2 0,-2-1-10 0,2 0 1 15,5 0-4-15,-7-2-7 0,3 0 1 0,-1-1 1 0,5 0-1 16,-5 0 1-16,-1-1-5 0,0-2-2 0,3 0 3 15,-4-1-8-15,3 1-6 0,-3-1 5 0,-1 1-6 16,1-4 5-16,-1 0 2 0,-3 2 1 0,3-6 1 16,-4 2 5-16,0 0-2 0,0 0 5 0,-1-2-1 15,-2 2 7-15,3 0 6 0,-4 1 5 0,3-2 1 16,-4 3 1-16,4 2-1 0,-2 0 7 0,2-2 1 16,-3 5 2-16,4-3 4 0,-4 2 0 0,4 3-3 15,-4-7-2-15,4 7 4 0,-1-3-3 0,-3 1-1 16,4 2-3-16,-6-4 3 0,2 3-1 0,4 1-2 15,0 0 0-15,-5-3 3 0,5 3-1 0,0 0-5 0,0 0 2 16,0 0 3-16,0 0 0 0,0 0 5 0,0 0 4 16,0 0 2-16,1 11-4 0,2-8 2 15,-2 4 2-15,3 0 0 0,2 2 0 0,-2 1-3 0,1-1 1 16,-1 2-3-16,1 0 1 0,-1 0-2 0,2 3-4 16,-3-1 1-16,1-2-2 0,-3 1 1 15,4-2 0-15,-2 2-5 0,1-1 1 0,-3-1-1 0,0-2 1 16,-1-1-4-16,2 1 2 0,-1-2-1 0,0 0-3 15,-1-4 3-15,4 2-2 0,-4-1 5 0,0-3-3 16,0 4 2-16,0-4-2 0,0 0 0 0,0 0 0 16,0 0-1-16,0 0 1 0,0 0-9 0,9-9-2 15,-7 5-1-15,1-1-1 0,1 2 0 0,1-4 1 0,-1 2 1 16,1 2 1-16,-1-2-1 0,-1 1 0 0,3-1 5 16,-3 4-2-16,3-1 3 0,0-1-1 15,-1 0 0-15,0 0 2 0,-5 3-1 0,10 2 0 0,-10-2-2 16,9 2 0-16,0 1 2 0,-6 1 2 0,6 2 2 15,-3-2-2-15,4 1 0 0,-5 2-1 0,3 2-1 16,1-2 2-16,0 2 2 0,-4-2-5 0,0 0 1 16,0-2 0-16,2 1 2 0,-2-2-2 0,-3 1-1 15,2-1 2-15,-4-1 7 0,4-1 11 0,-4-2 4 16,1 3 2-16,-1-3 0 0,0 0-5 0,0 0-11 16,0 0-30-16,0 0-33 0,0 0-47 0,-5-15-53 15,1 9-217-15,-2-2-400 0,2-1 178 0</inkml:trace>
  <inkml:trace contextRef="#ctx0" brushRef="#br0" timeOffset="50320">21449 10439 50 0,'1'-7'231'0,"3"4"-21"0,-1-1-20 16,2 2-21-16,0 0-22 0,0-1-33 0,3 3-43 15,-3 0-48-15,-5 0-52 0,14 0-41 0,-5 0-115 16,-3 0-199-16,1 2 88 0</inkml:trace>
  <inkml:trace contextRef="#ctx0" brushRef="#br0" timeOffset="50892.99">21638 10489 156 0,'0'4'176'16,"0"1"-7"-16,0 0-11 0,0 2-15 0,0 1 0 15,2-2-13-15,0 3-12 0,-2 0-10 0,1-3-10 16,3 4-4-16,-2-3-9 0,0 0-3 0,3 1-6 16,-1-1-8-16,-3-2-3 0,4 0-3 0,-2-5-7 15,-1 7-3-15,2-4-4 0,0 1-4 0,0-3-5 16,5 1-4-16,-4-2-2 0,-5 0-4 0,10-3-2 15,-6 1-11-15,0-1-10 0,2-1-1 0,-2-1-2 16,0 2 2-16,-1-3-8 0,-2 0-2 0,0 2 1 0,-1-4-1 16,3 2 0-16,-3 2-1 0,0-5 4 0,0 3-1 15,-3 3-1-15,3-5-1 0,0 5 6 16,-1-1 1-16,1-1 2 0,1 2 1 0,-1 3 2 16,0-4-4-16,0 4 0 0,7-5-5 0,-2 5 1 15,-5 0 1-15,11 0 1 0,-11 0-2 0,12 2 1 0,-5 0 0 16,2 0 1-16,-1 1-4 0,1 2 3 0,-1-1-1 15,2 1 1-15,-3 1-2 0,1-1-1 0,-3 2 1 16,4 2-2-16,-4-2 3 0,-1 3 1 0,1-2-3 16,-1 1 2-16,-3-1-4 0,4 0 2 0,-3 1 3 15,0 1 0-15,-1 0 1 0,3-4 0 0,-1 1-4 16,-2 1 3-16,0-3 1 0,2-1-2 0,-3-1 9 16,0 1 11-16,1-2 11 0,-1-2 11 0,4 3 10 15,-4-3-7-15,0 0-3 0,0 0-3 0,13-5-4 16,-12 1-3-16,4-1-2 0,-1-1-5 0,0 0-2 0,1-2-4 15,3 1 0-15,-2-2-3 0,2 2 0 0,-3 0 0 16,-1 1-4-16,2 1-2 0,0 0-1 0,0 1-2 16,0 1-1-16,1-2-7 0,3 1-4 0,-4 1-6 15,2 1-11-15,-2 2-13 0,0-1-8 0,-6 1-13 16,11 0-15-16,-5 1-9 0,-1 1-17 0,3 1-22 16,-2-3-14-16,-1 3-22 0,-1-1-23 0,1 0-120 15,-5-2-324-15,14 2 144 0</inkml:trace>
  <inkml:trace contextRef="#ctx0" brushRef="#br0" timeOffset="51219.99">22180 10542 67 0,'0'0'156'0,"1"-6"-1"16,-1 6-4-16,2-3-9 0,-2 3-12 0,0 0-4 16,-2-6-12-16,2 6-12 0,0 0-7 15,-5-5-10-15,0 5-9 0,5 0-10 0,-7-3-8 0,0 3 2 16,7 0-9-16,-10 0-6 0,2 0-3 0,2 3-2 15,-2-1-5-15,0 1 1 0,2-1-7 0,1 3-3 16,-3 3-1-16,3-4-1 0,0 5-4 0,-2-2 2 16,5 3-1-16,-2-2-4 0,3 2-2 0,1 1 5 15,5-1-5-15,-1 2-3 0,6-4-1 0,-2 4-4 16,-2-5-4-16,3 0 0 0,5 5-6 0,-5-4 5 16,1-2-2-16,-2 0-3 0,-3-2 0 0,2 1 1 15,0-2 1-15,-2 2 1 0,-2-3 8 0,1 0 0 0,-2 0 9 16,1 0 2-16,-3-2 2 0,2 4 4 0,-2-4-3 15,0 0 4-15,-5 6-2 0,3-3-2 16,2-3-1-16,-5 2-4 0,1-1-12 0,-2-1-26 0,-1 5-40 16,2-2-46-16,0 0-44 0,0-1-181 0,1 2-359 15,-4-4 160-15</inkml:trace>
  <inkml:trace contextRef="#ctx0" brushRef="#br0" timeOffset="51404.99">22377 10771 11 0,'0'0'274'16,"0"0"-20"-16,0 0-26 0,0 0-26 0,0 0-32 0,-9 1-70 15,9-1-95-15,-8 2-213 0,3 0-224 0,5-2 99 16</inkml:trace>
  <inkml:trace contextRef="#ctx0" brushRef="#br0" timeOffset="53490.99">17043 10794 85 0,'-2'-1'111'0,"2"1"-20"0,0 0-4 0,-3-4-14 0,3 4-1 16,0 0-12-16,-1-5 2 0,1 5-17 0,0 0 9 16,0-5-10-16,0 5 0 0,-1-5-2 0,1 5-1 15,0 0 0-15,-3-3-2 0,3 3-2 0,0 0-7 16,-3-4-3-16,3 4 2 0,0 0-14 0,-6 0 8 15,6 0-2-15,-13 4-1 0,8-1-2 0,-3 3-1 16,1 2 3-16,-5-2-3 0,-2 7 0 0,-1-1 1 16,0 3-4-16,-6 2 10 0,2 0 2 0,-3 4-4 15,1-2-5-15,-2-1 0 0,-1 2-7 0,1 1-5 0,-1-2-2 16,0 2-1-16,-3 1 3 0,4-4 3 16,-2 2-2-16,-1 2 2 0,2-4-2 0,-2 0 3 15,3-4 2-15,-4 0-4 0,3 1-1 0,0-3 0 0,6 0 0 16,0-4 3-16,0 2 1 0,0-3-4 0,4-1-1 15,1 0-1-15,3-2 1 0,3-2 3 16,0 1-5-16,1-1 0 0,1 0-3 0,-2-1-4 0,7-1-10 16,-6 3-3-16,6-3-19 0,-4 1-6 0,4-1-6 15,0 0-14-15,0 0-15 0,0 0-5 0,15-4-20 16,-7 1-80-16,2-2-196 0,3 0 87 0</inkml:trace>
  <inkml:trace contextRef="#ctx0" brushRef="#br0" timeOffset="53881">17084 10940 14 0,'-10'8'102'0,"0"1"-8"0,-3 3-3 15,-1-2-2-15,0 1 0 0,-1 4-4 0,-4 2-10 16,-2 0 3-16,-2-4-7 0,2 3-1 0,2-1-5 16,-4 3-3-16,-1-1-3 0,1-1 1 0,-4 1-5 15,3 0-3-15,-2-2-5 0,2 2-1 0,2 0-1 16,-2-5-2-16,1 5-6 0,0-3-2 0,-2-2-2 15,3 1 0-15,3-4-5 0,-1 0 2 0,2 0-5 0,1 0-3 16,1-1-2-16,-3 2 5 0,5-2-8 0,-4-1-1 16,9 0-5-16,-4-1-4 0,7-2-12 0,-4 1-10 15,5-1-11-15,-3 0-21 0,4-3-4 0,2 0-12 16,2-1-9-16,0 0-15 0,0 0-13 0,0 0-112 16,0 0-227-16,21-7 100 0</inkml:trace>
  <inkml:trace contextRef="#ctx0" brushRef="#br0" timeOffset="54219.99">17198 11115 19 0,'-6'4'102'0,"0"4"-8"0,-1 0-7 16,-1 1 2-16,-2 0-2 0,1 0-1 0,-9 2 3 16,4 1-2-16,-4 0-1 0,-4 3-7 0,-1 2 0 15,-4-3 2-15,1 0-9 0,-4 1 5 0,2-1-9 16,0 3-5-16,-4-2-6 0,4-3-4 0,1 5 0 16,-3-2-7-16,4 2-2 0,-5-3-8 0,6 3-2 15,-2-5-2-15,-3 5-4 0,6-1-3 0,-5 0-1 16,6-2-4-16,6-2 1 0,-1-1-4 0,2-2-1 15,-1 3-11-15,4-3-4 0,3-1-11 0,1-2-13 16,4 0-18-16,0-4-12 0,1 1-8 0,1-2-9 16,3-1-14-16,0 0-15 0,0 0-21 0,25-9-96 15,-10 4-234-15,7-6 103 0</inkml:trace>
  <inkml:trace contextRef="#ctx0" brushRef="#br0" timeOffset="54533.99">17438 11257 69 0,'-13'10'121'0,"-1"2"-11"16,-1-1-10-16,-8 4-8 0,2 2-6 0,1 0-6 0,-3-1-4 15,0 1-5-15,-1 1-1 0,-1-1-5 16,0-1 0-16,-2 0-7 0,0 5 0 0,3-5 0 0,-2 4-5 16,-2-4-6-16,5 1-1 0,-1-3-9 0,-1-2-3 15,3 2-3-15,1-4-3 0,2 0 0 0,0-2-7 16,-3 0-1-16,4 0 1 0,4 0-9 0,-4 0-6 16,6-4-20-16,0 2-15 0,3-4-22 0,3 0-22 15,1 1-16-15,-1-3-23 0,6 0-88 0,0 0-216 16,0 0 96-16</inkml:trace>
  <inkml:trace contextRef="#ctx0" brushRef="#br0" timeOffset="54822.99">17478 11439 64 0,'-4'8'94'0,"-1"3"1"0,-3 3-5 0,0 0-2 15,-2 1-5-15,-4 1-7 0,-1 2-5 0,-7 2-2 16,2-3 0-16,-2 1 0 0,-4-1-3 0,-2 0-7 16,3 0 3-16,-2 0-3 0,-1-2-7 0,1 0 1 15,0-1-5-15,-1-1-3 0,2-1-4 0,7-3-4 0,-6 2-2 16,9-2-2-16,-4 0-10 0,0 0-12 15,1-1-16-15,3-1-14 0,3-2-17 0,3-1-32 16,4 2-25-16,-1-2-120 0,1-2-229 0,-1 0 103 0</inkml:trace>
  <inkml:trace contextRef="#ctx0" brushRef="#br0" timeOffset="55098.99">17554 11635 115 0,'-9'7'119'0,"-4"4"-9"15,2 0-10-15,-4 0-10 0,-2-1-11 0,2 1-4 0,-4-2-3 16,0 3-9-16,-5 0-8 0,0-2 2 15,-1 2-7-15,3-5-11 0,-3 3-2 0,5-5-3 0,-1 2-3 16,1-2 0-16,4 0-22 0,-3-1-10 0,2-1-17 16,2-3-23-16,2 3-22 0,0-3-40 0,0 0-54 15,4 0-170-15,-1-2 76 0</inkml:trace>
  <inkml:trace contextRef="#ctx0" brushRef="#br0" timeOffset="70804.99">11067 12383 64 0,'0'0'152'16,"0"0"-10"-16,-4-3-12 0,4 3-8 0,0 0-10 15,0 0-12-15,0 0-8 0,-1-4-10 0,1 4-6 16,0 0-8-16,0 0-11 0,0 0-4 0,0 0-2 0,0 0-9 16,0 0-2-16,10-5-4 0,-10 5 2 0,5 0-6 15,-5 0 5-15,0 0-8 0,5-2-2 0,-5 2-5 16,0 0 1-16,0 0-2 0,0 0-4 0,4-1-1 16,-4 1 0-16,0 0 1 0,0 0 4 15,0 0-5-15,10 0 1 0,-10 0 13 0,8 0-7 0,-8 0 1 16,5 1 0-16,-5-1-1 0,6 2-6 0,0-2 0 15,0 2-1-15,0-2-5 0,1 2 2 0,0-1-3 16,6 0-3-16,0-1 6 0,5-1-6 0,-2 1 0 16,6 0 2-16,-3-1-4 0,3 1 2 0,-3 0-3 15,4 1 1-15,-4-2-4 0,2 1 2 0,-2 1-2 16,-4-1-5-16,0 1-1 0,-3-1-5 0,-2-1 0 0,3 2-4 16,-7-2-1-16,2 1-3 0,0 1-6 15,-8-1-2-15,10-1-7 0,-10 1-8 0,5 0-12 0,-1-1-13 16,-4 1-10-16,0 0-9 0,0 0-27 0,0 0-12 15,0 0-98-15,0 0-240 0,0 0 107 0</inkml:trace>
  <inkml:trace contextRef="#ctx0" brushRef="#br0" timeOffset="71229.99">11168 12485 44 0,'0'0'130'0,"0"0"-8"16,-8 0-18-16,8 0-8 0,-5 2-9 0,5-2-12 0,-5 2-10 15,1 1 3-15,4-3-16 0,-5 2-2 0,1 2-2 16,4-4-9-16,-5 3-6 0,4 0-3 0,1-3 2 16,-4 4 2-16,0-2-3 0,4-2 1 0,-6 4 9 15,6-4 3-15,-4 1 10 0,4-1 5 0,-4 3-1 16,4-3 6-16,0 0 1 0,0 0-1 0,0 0-3 15,0 0-2-15,-4 1-5 0,4-1-4 0,0 0-2 16,0 0-7-16,0 0 1 0,0 0-3 0,0 0-10 16,0 0-1-16,0 0 0 0,0 0-2 0,0 0-6 15,0 0-3-15,0 0 0 0,17 0-4 0,-17 0 4 16,12 0-6-16,-6 0-2 0,0 0 3 0,2 0 1 16,3 0-5-16,-1 0 1 0,3 0-2 0,-1 0-3 15,1 0 0-15,0 0 2 0,0-1-2 0,5 2 2 0,-5-2-1 16,6 1-1-16,-2 0 0 0,-3-2-3 0,-1 2-2 15,1 0-1-15,-4-1-6 0,-2 1-8 16,0 0-7-16,-1-1 0 0,-1 1-5 0,-6 0-5 0,9 0-8 16,-9 0-11-16,8 0-23 0,-8 0-18 0,0 0-22 15,0 0-30-15,0 0-132 0,0 0-301 0,0 0 133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9:13:31.96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17025 5612 51 0,'0'-4'55'16,"2"-1"-16"-16,-1-1 1 0,1 4-24 0,1-1-32 16,1 2-16-16,1 1-32 0,2-5 14 0</inkml:trace>
  <inkml:trace contextRef="#ctx0" brushRef="#br0" timeOffset="22851.99">16187 6043 19 0,'0'0'51'0,"0"-2"-7"15,0 2 1-15,0-5-8 0,0 5-5 0,0 0-3 16,0-5-4-16,0 5-2 0,0 0 1 0,0-7-4 15,0 7-3-15,0 0-3 0,-2-3-2 0,2 3-9 16,0 0 4-16,-6-2-3 0,6 2-5 0,0 0 0 0,-9 0 3 16,9 0-6-16,-8-2 1 0,2 0-3 0,3-1 1 15,-1 0 6-15,-3 1-5 0,2-3 5 0,0 0 1 16,-1 0-8-16,1-1 10 0,-2-2-2 0,1 3-1 16,-2-4 1-16,2 3 3 0,-3-3-3 0,-4 3 2 15,4-3 0-15,0 4 17 0,-5 0-6 0,4-2 1 16,-2 0-2-16,-2 1-5 0,4 1-1 0,-8-3 4 15,7 3-6-15,-3 0 1 0,1 0-5 0,1 0-4 16,-4 0 2-16,3 1-3 0,-4-1-2 0,6 2 0 16,-2 1-1-16,-5-1-16 0,0 2 6 0,3 1 3 15,-3 1-2-15,-4 0 0 0,3 2-8 0,0-2-43 16,-3 4-70-16,-6-3 31 0</inkml:trace>
  <inkml:trace contextRef="#ctx0" brushRef="#br0" timeOffset="61325">11500 7507 39 0,'0'0'70'16,"0"0"-5"-16,0 0-8 0,0 0-3 0,0 0-4 15,0 0 0-15,0 0 1 0,0 0-6 0,0 0 4 16,-8 0-1-16,8 0 1 0,0 0-1 0,0 0-5 16,0 0 7-16,0 0-5 0,0 0 6 0,0 0-7 15,0 0-2-15,0 0-3 0,0 0-6 0,0 0 3 0,0 0-5 16,0 0-8-16,0 0 2 0,-10 0 6 0,10 0-11 15,0 0 6-15,0 0-7 0,0 0-1 0,0 0 1 16,0 0 0-16,0 0-2 0,0 0 6 0,0 0 2 16,0 0-1-16,0 0 5 0,0 0-1 0,0 0 1 15,0 0 2-15,0 0 2 0,0 0-7 0,0 0 2 16,0 0-5-16,0 0-1 0,0 0-5 0,0 0-1 16,0 0-4-16,0 0 4 0,0 0-2 0,0 0-2 15,0 0 0-15,0 0-4 0,0 0-3 0,0 0 4 0,0 0-5 16,22-3 2-16,-22 3 2 0,10-1-5 15,-2 0 1-15,-2 1 5 0,2-2-4 0,2 2 3 16,-1 0-6-16,0-1 5 0,1-1-2 0,0 1-1 0,1 1 1 16,-4 0-6-16,5 0 1 0,-1 0 1 15,0 0 2-15,1-1-3 0,1 1 6 0,1 0-3 16,-4 0-3-16,3 0 1 0,4 0 1 0,-4 0-2 0,6 0 1 16,-8-3 0-16,4 1 2 0,-3 2 0 0,1 0-4 15,0 0 0-15,2 0 0 0,-4-1 1 0,7 0 0 16,-5-1 3-16,-3 2 0 0,4-1 0 0,-1-1-1 15,1 2-3-15,0-2 0 0,0 0 0 0,-1 1 1 16,0 1-2-16,1-3 4 0,0 2-2 0,-1 0 0 0,1 0-1 16,-2 0-1-16,3 2 0 0,-3-2 0 15,1 1 4-15,1 0-2 0,0 0-3 0,-1 0 3 0,0 1 5 16,-3 0-6-16,3-1 4 0,1-1-4 0,-4 2 4 16,3 0-6-16,-2-2 4 0,1 0-2 0,1 0 2 15,-2 1 1-15,2 0-5 0,-2-1 1 0,1 1 4 16,1 0-1-16,-2-2 0 0,3 2-2 0,-4 0 0 15,2 0 1-15,1 0-2 0,-3-1-2 0,4 1 4 16,-4-1 0-16,1 0 0 0,-1 0 0 0,0 0 0 16,-1-1 2-16,0 2-5 0,-2 0 3 0,0-3 3 15,-1 3-1-15,1-2-3 0,0 1 3 0,-2 0-1 16,2 0 0-16,-7 1-5 0,10-1 3 0,-4-1 1 16,-6 2 2-16,11-1-2 0,-5 1 0 0,1 0 7 15,-7 0-7-15,10 0 2 0,-10 0-5 0,10-3 4 0,-10 3 1 16,6 3-1-16,-6-3 2 0,8 0-4 0,-8 0-1 15,0 0-3-15,0 0-9 0,9-3-6 0,-9 3-25 16,0 0-15-16,0 0-13 0,2 3-22 0,-2-3-22 16,0 0-121-16,0 0-256 0,0 0 113 0</inkml:trace>
  <inkml:trace contextRef="#ctx0" brushRef="#br0" timeOffset="62268">11771 7603 33 0,'0'0'86'0,"0"0"-9"0,-7-1-1 0,7 1-14 0,0 0-6 15,0 0-8-15,-7-2-2 0,7 2-1 0,0 0-3 16,0 0-6-16,-8 0-2 0,8 0 3 15,0 0 0-15,-5-1-2 0,5 1 0 0,0 0-1 16,-9 0-1-16,9 0-1 0,0 0 0 0,-7 0 1 0,7 0-1 16,-7 0-3-16,7 0-6 0,-9 0 3 15,9 0-3-15,-8 0-5 0,8 0-4 0,-6 0 1 0,6 0-2 16,-8 3-6-16,8-3 11 0,-5 1-9 0,5-1 0 16,0 0 2-16,-7 1 3 0,4 2 2 0,3-3-4 15,-8 1 3-15,8-1 7 0,-6 3-8 0,6-3 7 16,-6 0 1-16,6 0 4 0,-7 3 0 0,1 0 3 15,2 0 5-15,4-3 5 0,-9 2 2 0,5 1-2 0,0 0-1 16,4-3-4-16,0 0 2 0,-7 0-4 0,7 0-7 16,-4 3 3-16,4-3-5 0,0 0-1 15,-5 1-6-15,5-1-1 0,0 0-3 0,0 0-1 0,0 0 3 16,-1 3-3-16,1-3-2 0,0 0 0 0,0 0 0 16,0 4 1-16,0-4-1 0,0 0-1 0,0 0 0 15,0 0-2-15,0 0 3 0,0 0 1 0,6 4-1 16,-6-4-3-16,0 0-2 0,7 2 1 0,-4-1 2 15,-3-1 1-15,8 1-7 0,-8-1 4 0,10 2 1 16,-5-2-1-16,-5 0 1 0,14-2-1 0,-5 0 2 16,3 2-1-16,0-2-1 0,9-2 0 0,-2 0 1 15,-1-2-3-15,1 5 4 0,-1-5 0 0,1 2-2 16,0 2-1-16,-1 0 1 0,1 1-4 0,1-1 3 16,0-1 1-16,-1 2-5 0,-1-2 3 0,0 2-2 0,0 1-1 15,1 0 3-15,1-3 0 0,-2 2 0 0,3 1-3 16,-1-3 3-16,-1 3-1 0,0 0-3 0,3-2 1 15,-4-1-2-15,3 2 2 0,-1 0 1 0,-2-1-2 16,2 0 4-16,-2-1-3 0,4 3 0 0,-4-3 2 16,1 2-1-16,-1 1-5 0,-3-4 3 0,-1 3-1 15,3-2 2-15,0 3 3 0,-5 0-3 0,2 0 4 16,-1-2-2-16,2 1-2 0,-4 1 1 0,3 0-1 16,-3-2-1-16,0 2 0 0,2 0 1 0,-1 0 0 0,-3 0-4 15,5 0 5-15,-5-2-2 0,1 0 2 0,-1 1 1 16,3-1 1-16,-1 2-3 0,-3 0-1 15,0 0 1-15,-3-1-2 0,-5 1 3 0,14 0-2 0,-8 0 0 16,-1-1 0-16,0 1 1 0,-5 0 2 0,9 0 0 16,-9 0-4-16,8 0 2 0,-8 0-1 15,6 0-1-15,-6 0 0 0,0 0-1 0,0 0-1 0,0 0-6 16,8 0-4-16,-8 0-9 0,0 0-3 0,3 1-11 16,-3-1-13-16,0 0-6 0,0 0-17 0,2 1-14 15,-2-1-15-15,0 0-18 0,0 0-133 0,2 7-275 16,-2-7 122-16</inkml:trace>
  <inkml:trace contextRef="#ctx0" brushRef="#br0" timeOffset="-182695.45">16246 8506 46 0,'0'0'97'0,"0"0"-3"0,0 0-13 16,0 0 7-16,-7 1-5 0,7-1-4 0,0 0-6 0,0 0-6 15,0 0-1-15,0 0-6 0,0 0 1 0,0 0 1 16,0 0-9-16,0 0 2 0,0 0-3 0,0 0-1 16,0 0-1-16,-1 4 1 0,1-4-3 0,0 0-3 15,0 0-1-15,0 0 2 0,0 0-1 0,0 0-5 16,0 0-5-16,0 0-1 0,0 0 1 0,0 0-9 0,0 0 4 15,0 0-4-15,0 0-5 0,0 0-2 0,0 0-3 16,0 0 1-16,0 0-6 0,0 0 1 16,0 0-1-16,0 0 5 0,12 0-1 0,-12 0-6 0,11 0 4 15,-6 0 3-15,3 0-3 0,1-3 3 0,4 2-2 16,-2-2 0-16,2 1 4 0,0-1-2 0,3 1-5 16,-2 2-1-16,3-2-1 0,0 1 1 0,2-2-2 15,-3-1 2-15,5 3-3 0,-8 1 0 0,2-1 0 16,-2 1-4-16,5 0 3 0,-2 0 1 0,-2 0-4 15,-1 0 0-15,5 1-2 0,-5-1 0 0,-1 4 2 16,1-4 0-16,1 1 1 0,-1 0-2 0,1 1-1 16,-4-2 4-16,2 1-2 0,-2 1-3 0,-1-2 3 0,-4 0-3 15,3 0-2-15,-8 0 4 0,13 0 2 16,-11 0-3-16,5 2 1 0,-7-2-3 0,0 0 4 16,10-2-1-16,-10 2 1 0,6 0-1 0,-6 0-1 0,0 0 2 15,8 0-3-15,-8 0 1 0,0 0-7 0,0 0-13 16,6 0-9-16,-6 0-13 0,0 0-21 0,0 0-17 15,0 0-25-15,5 0-48 0,-5 0-123 0,0 0-297 16,0 0 132-16</inkml:trace>
  <inkml:trace contextRef="#ctx0" brushRef="#br0" timeOffset="-181446.45">17881 8045 12 0,'0'0'134'0,"0"0"-12"0,0 0-11 15,0 0-9-15,0 0-12 0,0 0-13 0,0 0-10 0,0 0-2 16,0 0-6-16,0 0 0 0,0 0-4 0,0-5-1 16,0 5 3-16,0 0 2 0,0 0 8 0,0 0-8 15,0 0-2-15,0 0 8 0,0 0-9 0,0 0-3 16,0 0-4-16,0 0-5 0,0 0-3 0,0 0-4 16,0 0-3-16,0 0-9 0,0 0 0 0,0 0-5 15,0 0-1-15,0 0-2 0,0 0-4 0,-3 9 0 16,1-5-1-16,2 1-3 0,2 1-1 0,-5 0 4 15,3 2-6-15,-1-3 2 0,-1 4-2 0,2-3-1 0,-1 4 1 16,1 1 2-16,0-1-2 0,-1 1 0 16,0 0-6-16,-2 1 5 0,4 0-2 0,-2 0 0 15,-3-2-1-15,2 1 1 0,-1 1 0 0,2 0 0 0,-3-1-1 16,3-2-1-16,0 3 2 0,-1-1-1 0,1-1 0 16,0 1 2-16,-1-1-3 0,2-1 0 0,0 1 3 15,0-3-3-15,2 2 6 0,-1-3 0 0,2 1 0 16,-2 2 1-16,1-3-1 0,1 0 1 0,0 4 3 15,-1-5-4-15,4 3 1 0,-1-2 1 0,-1 0 4 16,1 1-6-16,1 0 7 0,-1-4-1 0,0 3 1 16,1 0-4-16,-1-3 1 0,-1 1-2 0,1 1 0 15,2-3 6-15,0 1 0 0,-3 0 2 16,1-2-4-16,3 2 0 0,-3-2 2 0,3 0-2 0,-2 2-1 16,3-1-2-16,-4-2-1 0,8 0 0 0,-3 0 1 15,-1-2-5-15,1 2-4 0,2 0-8 0,-2-3-11 0,3 2-12 16,-3-2-12-16,1 1-13 0,-2-1-18 0,2 0-16 15,0 1-26-15,-1-2-21 0,-4-1-152 0,1-1-311 16,1-1 139-16</inkml:trace>
  <inkml:trace contextRef="#ctx0" brushRef="#br0" timeOffset="-181113.45">17833 8130 64 0,'0'-4'173'0,"0"0"-17"0,0 4-15 15,0-7-15-15,5 4-21 0,-3-1-6 0,1 3-12 16,1-3-7-16,0-1-8 0,1 3-8 0,1 1-14 16,1-2-14-16,-1 1-8 0,2-2-8 0,0 3-7 15,3 0-19-15,-3-1-11 0,1 1-5 0,1-2-14 16,-1 3-10-16,-3 1-1 0,3-1-9 0,-3 0-8 16,-6 0-6-16,13 0-5 0,-9 0-12 0,1 2-45 15,-5-2-142-15,6 1 63 0</inkml:trace>
  <inkml:trace contextRef="#ctx0" brushRef="#br0" timeOffset="-180867.41">17880 8148 11 0,'-5'3'113'0,"0"2"-1"0,0-4-5 0,0 0 0 16,1 4-6-16,4-5-7 0,-5 2 1 0,2 1 0 0,3-3 7 16,0 0-2-16,-1 5 3 0,1-5-9 0,4 4-4 15,-4-4-1-15,6 2-10 0,-1 0-5 0,4-1-2 16,0 2-10-16,3-2-4 0,0 0-4 0,0 1-3 15,3-1-7-15,-2-1-2 0,4 0-5 0,-2 0-8 16,-1 1-3-16,4-1-1 0,-4 0-2 0,-1 0-1 16,1-1-5-16,-3 0-6 0,1 1-5 0,-1-2-5 15,0 1-9-15,-2 0-10 0,2-2-5 0,-5 3-13 16,1 0-12-16,-1-1-11 0,2-2-15 0,-2 3-14 16,-2-1-27-16,1-2-35 0,-1 1-105 0,-3-2-275 0,-1 4 121 15</inkml:trace>
  <inkml:trace contextRef="#ctx0" brushRef="#br0" timeOffset="-180265.44">18271 8065 39 0,'0'0'132'0,"0"0"-7"0,0-4-19 16,0 4-19-16,0 0-5 0,0 0-2 0,0 0-17 15,0 0-2-15,0 0-2 0,0 0 2 16,0 0-3-16,0 0 5 0,0 0 8 0,0 0 4 0,0 0 0 16,0 0 0-16,0 0 0 0,0 0 0 0,0 0 3 15,0 0-9-15,0 0-4 0,0 0-8 0,0 0-3 16,0 0-6-16,0 0-6 0,0 0-6 0,0 0-2 15,0 0-3-15,-2 12-6 0,2-12-4 0,0 5 3 16,1 0-2-16,-1 0-5 0,1-1-2 0,-1 2-1 16,3 0-1-16,-5 3 0 0,4 0-2 0,-2 1-3 15,0 1 1-15,1-1 1 0,-2 2-1 0,1 1-2 16,-2 3 1-16,4-2 1 0,-4 1 2 0,1 2-5 16,0-6 1-16,0 2-2 0,-1 0-1 0,2-1-1 0,0 0 4 15,0 1 0-15,2 0-2 0,-2-1 1 16,0-2-3-16,2 2-4 0,1 5 6 0,-2-5-1 15,2-5-1-15,-2 3 0 0,0 0 4 0,2-1-8 0,-2 1 5 16,3 0 3-16,-2-3-5 0,0 1-1 0,-1-1 0 16,1-3-11-16,1 2-15 0,-2 1-28 15,1 0-8-15,-1-2-22 0,0-3-16 0,2 5-30 0,-1-5-26 16,-2 1-128-16,0-3-306 0,0 0 135 0</inkml:trace>
  <inkml:trace contextRef="#ctx0" brushRef="#br0" timeOffset="-179981.45">18147 8383 70 0,'4'-2'135'0,"5"-1"-7"16,1-1-17-16,-5 1 0 0,4 0-12 0,3-2-12 15,-2 0-3-15,-1 3-13 0,0-1 0 0,0-1-5 0,-3 2-3 16,3 0-8-16,-1-2-7 0,3 0 0 0,-2 2-9 16,-1-1-2-16,2-1-4 0,-2 3-6 0,1-3 4 15,2 1-14-15,-2-2-7 0,0 3 1 16,3-3-15-16,-1 4-7 0,-2-3-10 0,3 2-15 0,-1-2-1 16,-1 0-15-16,2 1-7 0,-2-1-13 0,-1 0-17 15,0 2-90-15,-5-4-193 0,2 2 86 0</inkml:trace>
  <inkml:trace contextRef="#ctx0" brushRef="#br0" timeOffset="-178905.45">18436 8130 143 0,'-4'-1'160'15,"4"1"-16"-15,0 0-20 0,-4-4-11 16,4 4-8-16,0 0-11 0,0 0-12 0,0 0-7 15,0 0-7-15,0 0-5 0,0 0-6 0,0 0-18 0,0 0 8 16,0 0-1-16,0 0-13 0,0 0 2 0,0 0 1 16,0 0-2-16,0 0 2 0,0 0 5 0,0 0-9 15,0 0 1-15,0 0-3 0,0 0 1 0,0 0-6 16,0 0 1-16,0 0-5 0,0 0-1 0,0 0-1 16,0 0-4-16,0 0 3 0,0 0-5 0,0 0-1 15,0 0-1-15,0 0 0 0,0 0 1 0,0 0 0 16,0 0-5-16,0 0 0 0,0 0 3 0,0 0-5 15,0 0 1-15,0 0-3 0,0 0-2 0,0 0 2 16,0 0-1-16,0 0 0 0,0 0-2 0,0 0 6 16,0 0-9-16,0 0 0 0,0 0 3 0,0 0 0 15,0 0-2-15,0 0 4 0,0 0-1 0,0 0-2 16,0 0 1-16,0 0 1 0,0 0 4 0,0 0-1 0,0 0 2 16,0 0 3-16,0 0 0 0,0 0-6 0,0 0 8 15,0 0-2-15,0 0 2 0,0 0-1 16,0 0-1-16,0 0-2 0,0 0 0 0,0 0-1 0,0 0 2 15,0 0-1-15,0 0-13 0,0 0 11 0,0 0 2 16,0 0 0-16,0 0-12 0,0 0 11 0,0 0 3 16,0 0 1-16,0 0 1 0,0 0 1 0,0 0 11 15,0 0 2-15,0 0 5 0,0 0-2 0,0 0 3 16,0 0 4-16,0 0 1 0,0 0-1 0,0 0 1 16,0 0-7-16,0 0-3 0,0 0-2 0,0 0 0 15,0 0-3-15,0 0-6 0,0 0 0 0,0 0-1 16,0 0-2-16,0 0-1 0,0 0-3 0,0 0 0 15,0 0-4-15,0 0 2 0,0 0-1 0,4 15-1 0,-4-9 0 16,0 1 1-16,0 1-3 0,0 3-4 16,3-1 1-16,-3 2 1 0,0-2 1 0,1 1 0 15,-2 2 0-15,1 2 1 0,0-1 0 0,-3-3-1 0,6 0 3 16,-3-1-6-16,-3 0 4 0,7-1 1 0,-4 3 0 16,0-2-6-16,3-3 6 0,-2 3-3 0,1-6-2 15,-2 2 5-15,4 0 1 0,-1-1-3 0,-2 1 2 16,2-2 0-16,-1 1 0 0,1 0-1 0,1-1-2 15,-3-1 1-15,2-2 1 0,-1 3 1 0,4-3 2 16,-6-1-8-16,8 1 6 0,-8-1-4 0,12-4 8 16,-7 3-3-16,4-1 0 0,0-3-1 0,0 2-2 15,-1-2-1-15,1-1 0 0,0 1 2 0,5-1 0 16,-7 2-2-16,0 1 3 0,1-1-2 0,2-1 0 16,-1 3-1-16,-1 1-4 0,2-4 4 0,-1 1-2 15,-1-1 0-15,-2 5 2 0,3-2-1 0,-4 0 1 16,2 1-2-16,-7 1 0 0,9-3 2 0,-5 3-2 0,-4 0-1 15,0 0-2-15,12-1 2 0,-12 1-3 0,7 2 4 16,-4 0-2-16,-3-2-1 0,4 4 1 16,-1-3-1-16,-1 2-3 0,2-1 1 0,-1 1-5 0,-1 1 6 15,-1-2 2-15,2 3-1 0,0 0 2 0,-1 0-2 16,0-1 2-16,0 0 0 0,-1 1 3 0,3-1-5 16,-1 1 5-16,0 2-3 0,0-4 0 0,1 1 3 15,-2 0-2-15,2 0-2 0,-1 1 4 0,-1-3-1 16,1 1-1-16,1 0 2 0,-1-1 4 0,-3-2-8 15,8 4 7-15,-8-4 0 0,9-2-6 0,-4-2 7 16,3 0-1-16,-3 1-2 0,4-1 0 0,-2-1 0 16,0-1-2-16,2 3 1 0,-4 0 0 0,0 0-3 15,3-1 3-15,-4 3-2 0,2-2-1 0,-1 2 0 16,2-1 2-16,-7 2-2 0,10-1 1 0,-5 0 3 16,-5 1-3-16,10 0-1 0,-6-1 0 0,-4 1 4 15,0 0-3-15,9 1-1 0,-9-1-3 0,7 1 3 0,-7-1-1 16,6 1 3-16,-6-1-2 0,4 3-1 0,-2 1-1 15,-2-4-13-15,4 4 5 0,-1 1-10 0,-2-2-10 16,2-2-4-16,-2 3-5 0,1-2-12 0,-2-2-12 16,2 8-16-16,-1-5-21 0,0-1-16 0,-1-2-31 15,3 5-153-15,-3-5-328 0,0 0 145 0</inkml:trace>
  <inkml:trace contextRef="#ctx0" brushRef="#br0" timeOffset="-178729.45">18858 8246 300 0,'-4'-4'282'0,"0"0"-18"0,0 1-26 0,0 0-27 16,3-1-25-16,1 4-33 0,0 0-28 0,0 0-33 16,0 0-41-16,9-2-46 0,-9 2-37 0,14 2-49 0,0-2-45 15,-5 0-152-15,2 0-302 0,0 1 134 0</inkml:trace>
  <inkml:trace contextRef="#ctx0" brushRef="#br0" timeOffset="-177765.45">19223 8254 140 0,'0'0'180'0,"0"0"-8"0,0 0-8 15,0 0-5-15,-9 8-6 0,3-6-3 16,-1 3-7-16,1 0-5 0,-2 0-1 0,-2 2-6 16,0 0-12-16,1 1-11 0,-1-1-11 0,0 0-7 0,1 3-7 15,1-3-14-15,0 1-3 0,2 1-7 0,2 0-7 16,2 1-4-16,0-2-1 0,1 1-7 0,2-4-9 15,-1 2-16-15,4 1-4 0,4-2-16 0,-2 1-8 16,3-1-4-16,0 0-13 0,2-1-11 0,0-1-9 16,3-4-1-16,-3 2-7 0,1-2-9 0,2-2-3 15,3-1-5-15,0-1 5 0,0 1-5 0,-3-1 1 16,-4 1-3-16,7-7 5 0,-3 2 12 0,-1 1 3 16,-3 0 6-16,0 4 7 0,2-3 2 0,-2 0 3 15,-1 1 2-15,1-1 12 0,-1 0 1 0,0 2 4 16,-3-1-1-16,3 3-4 0,-4-1 19 0,1-1 3 15,1 1 6-15,-2 1 6 0,0-2 5 0,0 3 5 16,-1-2 7-16,0 0 10 0,0 1 14 0,-4 2 9 0,5-4 4 16,-5 4 5-16,5-3 1 0,-5 3 5 0,1-2-3 15,-1 2-4-15,0 0-2 0,0 0-12 16,-5-6 0-16,5 6-8 0,0 0-4 0,0 0 1 0,-9-1 4 16,6-2-9-16,3 3 1 0,0 0-7 0,-13 4-3 15,7-3-2-15,-1 1-3 0,1 1-1 0,0-2 0 16,1 0-4-16,0 2-3 0,-1 2 1 0,1-3-2 15,0 3-2-15,1-3 0 0,0 5-4 0,0-1 4 16,-1-4-4-16,1 4-2 0,2-2-1 0,-2 0 3 16,3 0-2-16,-1 0 2 0,0 1-4 0,2-1-1 15,0-4 0-15,-2 4 0 0,2 0-2 0,2 0-4 16,-2-4-2-16,4 3-2 0,-1-1 1 0,1-1 0 16,4 0-3-16,-3 0-2 0,3 1-4 0,-1-2-2 0,0 1-1 15,5-1-1-15,0 1 3 0,-5 1 0 16,6-1-1-16,0-1-2 0,0 0 0 0,-4 2 6 15,1-2-3-15,0 0 8 0,3-2-4 0,-4 2 3 0,4-1 1 16,-3-1 2-16,2 1-2 0,-1 0 1 0,-1-3 4 16,2 3-1-16,-2-4-3 0,2 2 6 0,0-2 0 15,-1-1-2-15,1 1-2 0,-1-2 5 0,0 1-2 16,-1-1 0-16,1 2 0 0,-4-2 0 0,1-2 1 16,-1 2 1-16,1-3 0 0,-3 0 3 0,-1 4 12 15,0-2 1-15,0-2-2 0,-2 1 1 0,1 2-1 16,-3 1 13-16,0-3 5 0,0 4-6 0,0-4 1 15,-3 3 6-15,1 1 13 0,2-3 7 0,-1 1 1 16,-2 1-6-16,3 0-5 0,-1 0-3 0,-2 1-5 16,3-1 4-16,-1 2 2 0,-2-1-4 0,2 0-3 15,1 5-5-15,-1-4-3 0,1 4-1 0,0 0-6 16,-4-4-4-16,4 4-2 0,-3-1-2 0,3 1 1 0,0 0-5 16,0 0-1-16,0 0 1 0,-4 7 0 0,3-2 0 15,0 0 0-15,-3 0-2 0,4-1 3 16,0 3-6-16,-1 0-2 0,-2 0 4 0,2 1-1 0,1 2 0 15,0 1-2-15,0 2 2 0,0-4 2 0,0 4-4 16,0 2 6-16,1 1-4 0,3-4-1 0,-4 1 0 16,5 3-1-16,-4-6 2 0,3 6-14 0,0-3-25 15,-1-1-39-15,-1-1-26 0,6 3-41 0,-2-4-57 16,-2 1-254-16,1-4-490 0,-1-2 217 0</inkml:trace>
  <inkml:trace contextRef="#ctx0" brushRef="#br0" timeOffset="-177003.45">20824 8104 113 0,'0'0'152'0,"-13"0"-12"0,6 3-11 16,-2-2-24-16,1 2 6 0,-2 0-10 0,-1 2-15 0,0 1 8 16,1 0-2-16,-1-1-4 0,3 5-4 0,-3 0-7 15,3-3-4-15,0 4-6 0,-2 1-1 0,4-1-6 16,-2 3-9-16,3-2-1 0,-1-2-4 0,3 2-2 15,0-3-7-15,3 4 1 0,0-3-4 0,3 2-1 16,0-2-3-16,1 1-1 0,2-1-4 0,0-2 1 16,3 3-4-16,-2-4-2 0,4 0-3 0,3-2 0 0,2 0-6 15,2-3-11-15,4 3-18 0,1-2-29 16,4-5-15-16,-5 1-17 0,6-1-27 0,0-3-32 16,-9 3-149-16,9-8-310 0,-8 5 137 0</inkml:trace>
  <inkml:trace contextRef="#ctx0" brushRef="#br0" timeOffset="-176433.44">21144 8101 177 0,'-7'-3'231'0,"7"3"-16"0,-3-3-19 16,0 1-22-16,3 2-14 0,0 0-20 0,0 0-13 15,0 0-15-15,0 0-8 0,-13 3-11 0,12 1-11 16,-2 0-7-16,-2 2-6 0,3-1-8 0,-2 5-8 0,0-2-4 16,1-1-5-16,1 4-9 0,-2-2 2 0,3 3-5 15,-3-2 2-15,3 2-3 0,-2-2-9 16,2 1-2-16,0-2 4 0,2 0-5 0,-1 1-4 0,0-2-1 16,1-2 2-16,2-1 0 0,-2 1-2 0,0 0-2 15,3-3 1-15,0 5 2 0,0-7-4 0,2 5 1 16,-1-4-1-16,2 2 0 0,3-4-3 0,-1 1 0 15,5-1-2-15,4 0 2 0,2-1 0 0,-1-3-1 16,-1 0 0-16,1 0-1 0,1-1 0 0,-1 0-1 16,0-2-1-16,-2 1-1 0,0 0-3 0,-2-1 5 15,0-1 1-15,-4 0-4 0,1 2 7 0,-5-2 3 16,2-1-5-16,-1 1 8 0,-3 1 5 0,0 0 13 0,-1 0 5 16,-4 2-2-16,4-4 1 0,-3 5 5 0,-1-2 0 15,0 1 0-15,-4 0-5 0,4 1-3 16,0 4 2-16,-3-5-8 0,1 2-3 0,2 3-4 0,-8 0-4 15,8 0 1-15,-11 5 0 0,2 1-5 0,-1 0-1 16,0-1 1-16,2 5-3 0,0-1 0 0,0-1-3 16,0 2-1-16,0 1 2 0,3-1-4 0,-1 2 3 15,2-2-2-15,0 2-1 0,-1 0 2 16,1 0-2-16,3-1 0 0,1 0-4 0,0-4 5 0,2 5-1 16,1-3 3-16,2-1-4 0,1 2 1 0,3-5 0 15,2 2 0-15,-2-3-2 0,3 2 0 0,0-1 0 16,6-3-3-16,-2 2-24 0,6-4-14 0,-3-1-25 15,-1 1-26-15,4-1-38 0,-2-3-22 0,1-1-34 0,-1 2-16 16,0-2-218-16,-4-4-451 0,0 4 200 16</inkml:trace>
  <inkml:trace contextRef="#ctx0" brushRef="#br0" timeOffset="-174946.45">21776 8215 175 0,'0'0'207'0,"0"-7"-14"15,0 7-2-15,-2-2-6 0,2 2-15 0,-3-4-8 16,3 4-12-16,-6-3-13 0,6 3-12 0,-7-2-13 16,7 2-10-16,-7 0-7 0,7 0-11 0,-13 4-10 15,7-3-8-15,-1 3-7 0,-3 1-5 0,4-2-5 16,-2 3-3-16,0 2-9 0,-2-3 1 0,6 2-6 0,-4-1-2 15,3-1-4-15,0 4 0 0,0-1-5 0,1-2-1 16,3 0-1-16,1 0-7 0,-2-2-1 16,0 2-1-16,2-3-3 0,0 1-1 0,0-4 2 0,0 5 1 15,4-3-1-15,-4-2-6 0,5 1 2 0,5-1 1 16,-10 0-1-16,13-3 3 0,-5 2-6 0,2-3 1 16,-1 0-4-16,0 1-3 0,1-1-2 0,-1 1-1 15,1 0-3-15,-2 2 2 0,1-1-2 0,-1 1 3 16,-1 0 1-16,2 2-4 0,-2-1 0 0,0 1-4 15,-2 1 1-15,1-1 4 0,0 2 2 0,0-3 1 16,-1 4-1-16,1 0 3 0,1-2 2 0,-1 2-4 16,0 0-1-16,0-1 4 0,-1 2 0 0,-1-2-4 0,2-1-4 15,-2 2 0-15,1-1 3 0,-1-2-1 16,-3 1 2-16,2 0 0 0,-3-2 4 0,5 3 0 16,-5-3 2-16,5 0-4 0,-1 4-1 0,-4-4-1 0,1 3 2 15,-1-3 2-15,0 0 3 0,7 3-3 0,-7-3-1 16,2 2 3-16,-2-2 1 0,3 2 4 0,-3-2-3 15,4 0 2-15,-4 0-4 0,4 5-1 0,-4-5 5 16,10 0 1-16,-5 0 2 0,-5 0-1 0,10-3 1 16,-3 1 2-16,0 0 2 0,1-1 5 0,-2-1-2 15,5-1 2-15,0 1 0 0,0-3-5 0,6-3 3 16,-2 3-8-16,3-2 8 0,-4 0-1 0,4 0-9 16,-9 3 1-16,5-1-1 0,-2 1 1 0,-1 2 0 15,-1-3-3-15,-2 3 2 0,0 3 1 0,-2-2-5 16,0-1 7-16,2 3-5 0,0-2 3 0,-2 1-6 15,3 1 4-15,-2 1-3 0,-1-3 1 0,0 3 0 0,2 0 3 16,-8 0-4-16,11 0 1 0,-3 0-2 0,-8 0-1 16,7-2 4-16,-7 2 0 0,8 0 3 0,-8 0-1 15,0 0 1-15,6-1 3 0,-6 1 5 0,0 0 9 16,5-1 4-16,-5 1-2 0,0 0-2 0,0 0-3 16,0 0-3-16,2-4-1 0,-2 4 0 0,0 0-1 15,0-5 2-15,0 5-2 0,0 0 4 0,0 0-4 16,0 0 2-16,0 0 1 0,0 0-5 0,-5-4 0 15,5 4 0-15,0 0-3 0,0 0 3 0,0 0 5 16,0 0-2-16,0 0 6 0,0 0 6 0,0 0-2 16,0-5 3-16,0 5-2 0,0 0 0 0,0 0-2 15,0 0 1-15,0 0-1 0,0 0-3 0,0 0-2 16,0 0 1-16,0 0-1 0,0 0-6 0,0 0 1 0,0 0-4 16,0 0-2-16,0 0 0 0,0 0-1 0,0 0 3 15,0 0-3-15,0 0 2 0,0 0-1 16,0 0-1-16,0 0 1 0,0 0-2 0,0 0 2 0,0 0-3 15,0 0 1-15,0 0 0 0,0 0 6 0,0 0-1 16,0 0-2-16,0 0 1 0,0 0 1 0,0 0 1 16,0 0-5-16,0 0 2 0,0 0-1 0,0 0-1 15,0 0-2-15,0 0 0 0,0 0 1 0,0 0-2 16,0 0 1-16,0 0-4 0,0 0 0 0,0 0 2 16,0 0 2-16,0 0-8 0,0 0 8 0,0 0-2 15,0 0 0-15,0 0-1 0,0 0 0 0,0 0 1 16,0 0-3-16,0 0 2 0,0 0 1 0,0 0 3 0,0 0-5 15,0 0 1-15,0 0-1 0,0 0 0 0,0 0 3 16,0 0-2-16,0 0-1 0,0 0 2 16,0 0 2-16,0 0-4 0,0 0-2 0,0 0 4 0,0 0 2 15,0 0 0-15,0 0-5 0,0 0 1 0,0 0 1 16,0 0 0-16,0 0-1 0,0 0 2 0,0 0-2 16,0 0 0-16,0 0 4 0,0 0-2 0,0 0 3 15,0 0-4-15,0 0-3 0,0 0 6 0,0 0-2 16,0 0-2-16,0 0 0 0,0 0 0 0,0 0 1 15,0 0-1-15,0 0-2 0,0 0 2 0,0 0-1 16,0 0 5-16,0 0-2 0,0 0-1 0,0 0-1 16,0 0 1-16,0 0 2 0,0 0-4 0,0 0 2 15,0 0 0-15,0 0-4 0,0 0 2 0,0 0 0 16,0 0-7-16,0 0 10 0,0 0-4 0,0 0 1 16,0 0-2-16,0 0-2 0,0 0 3 0,0 0-2 0,0 0 2 15,0 0 2-15,1 13-3 0,-1-13 3 0,0 0 0 16,0 5 0-16,0-5 3 0,0 0-2 0,2 4 1 15,-2-4-3-15,0 0 0 0,0 5-3 0,0-5 1 16,0 0 5-16,0 4 2 0,0-4-1 0,2 5-2 16,-2-5 1-16,0 4-4 0,2 1 2 0,0-2 3 15,-2 3-4-15,1-2 0 0,2 2 3 0,-3-1 1 16,3 1-4-16,-3-1 1 0,2 3 4 0,-2 4-4 16,3-8 1-16,-1 1-1 0,-2 4 8 0,1-5-9 15,2 0 4-15,-3 3-2 0,1-5 0 0,-1-2 0 16,0 5 0-16,0-5 4 0,2 3 4 0,-2-3 6 15,0 0 2-15,2 4 1 0,-2-4 6 0,0 0-3 16,0 0-1-16,0 0-1 0,0 0-5 0,0 0 2 0,0 0-6 16,0 0 3-16,0 0-5 0,0 0 1 0,0 0-11 15,0 0-2-15,0 0-5 0,9-7-8 16,-9 7-9-16,4-4-3 0,-4 4-1 0,4-2-3 0,-2-1-2 16,1-2 1-16,-1 4 0 0,1-2-1 0,1-1-5 15,-3 0-7-15,4-1-7 0,-1 0-7 0,0 1-16 16,2-1-20-16,-1-3-3 0,-1 1-17 0,3-2-33 15,-1 0-24-15,0-2-31 0,-1 1-156 0,1-2-390 16,-1 2 173-16</inkml:trace>
  <inkml:trace contextRef="#ctx0" brushRef="#br0" timeOffset="-174412.45">22583 8238 50 0,'0'0'158'0,"0"0"-21"0,-2 5-5 0,2-5-11 16,0 0-4-16,-5 3-4 0,5-3 2 0,-4 4-7 16,4-4-4-16,-6 4-5 0,2 0-8 0,-1 0-1 15,0 1-2-15,-2-2-1 0,2 2-5 0,-1-1-3 16,1 0-3-16,-3 2-6 0,3-1-6 0,-4 0-4 15,5-1-5-15,-1 0-8 0,1-1-3 0,1 1-12 0,-1 0 2 16,2 1 2-16,0-4-8 0,2-1 0 16,-1 4-8-16,1-4-5 0,2 4 4 0,-2-4-8 15,5 0-2-15,-5 0-9 0,9 0-1 0,-9 0-2 0,14-2-8 16,-6 0 5-16,-3 1-2 0,4-2-4 0,0 1 4 16,-3 0-7-16,1 0 5 0,-1 2-1 0,1-3 3 15,0 3 1-15,-7 0-1 0,9 0 5 0,-4 3-3 16,-5-3 1-16,8 2 3 0,0 0 0 0,-3 0 6 15,0-1 0-15,0 1-3 0,0 1 3 0,3-1 3 16,-2 1-1-16,0-3-3 0,1 4 1 0,2-3 4 16,-4 3-3-16,1-3 1 0,-1 1-2 0,2-2 3 15,-7 0 2-15,15-3 3 0,-6 1-1 0,-4 0 0 16,5 1 0-16,-1-3-5 0,-1 0 2 0,1 1-2 16,0 2 2-16,-3-2 0 0,-2 1 1 0,1 0-9 15,2 0 5-15,-2-1-1 0,-5 3 1 0,6 0-4 16,2 0 1-16,-8 0-4 0,10 0 0 0,-4 3-10 0,1-3-17 15,-2 2-10-15,1 1-12 0,-2-1-11 0,4 0-17 16,2-1-8-16,0 1-6 0,3-1-17 0,0-1-4 16,2 0-14-16,3 0-10 0,-4-3-117 0,1 2-276 15,-2-3 124-15</inkml:trace>
  <inkml:trace contextRef="#ctx0" brushRef="#br0" timeOffset="-174026.45">23151 8206 11 0,'1'-4'188'0,"1"1"-4"15,-2 3-2-15,0-4-14 0,0 4-11 0,0 0-17 16,-5-3-16-16,5 3-9 0,0 0-8 0,-14 4-5 16,7-3-6-16,-2 4-2 0,2-1-12 0,-1 1-7 0,0 0-8 15,-1 3-4-15,2-3-7 0,0 3-6 16,0-2-4-16,0-2-2 0,0 0-5 0,4 2-2 16,-1-1-6-16,2 0 0 0,-1-2-5 0,3 2 1 0,0 0-7 15,3 0 1-15,-1-1-3 0,2-3 1 0,1 3-1 16,4-1-4-16,-1-1 2 0,5 0-1 0,4-2-1 15,-4-3-3-15,8 3-2 0,-2-1-4 0,0-2 1 16,0 1-1-16,0 0-3 0,-1-2-1 0,1 1-3 16,-5 1 2-16,-1 1 2 0,-3-2-4 0,-2 2 0 15,1 1 5-15,-4-1-3 0,0 0 10 0,-5 1-2 16,0 0-1-16,9 0-3 0,-9 0 3 0,3 3 8 16,-3-3 5-16,0 0 3 0,-8 12 0 0,4-8 2 15,0 6-1-15,-1-2-2 0,-1 4 0 0,2-4-2 16,2 1-1-16,-2 0 0 0,2 3-1 0,2-3-3 15,0 0 3-15,2 2-3 0,0-4-2 0,1 3-3 16,1-2 1-16,1-1-1 0,1-3-3 0,-1 2-15 16,2-2-26-16,0-1-24 0,3-1-24 0,1 0-38 0,0-1-36 15,3-1-42-15,-3 0-180 0,3-3-409 16,-2-2 181-16</inkml:trace>
  <inkml:trace contextRef="#ctx0" brushRef="#br0" timeOffset="-173864.45">23634 8407 104 0,'0'0'305'0,"0"0"-16"0,0 0 1 0,0 0-10 15,0 0-17-15,0 0-18 0,0 0-24 0,0 5-20 16,0-5-23-16,0 0-13 0,0 0-26 0,0 0-46 16,0 0-55-16,0 3-73 0,0-3-108 0,0 0-297 0,1 4-474 15,-1-4 209-15</inkml:trace>
  <inkml:trace contextRef="#ctx0" brushRef="#br0" timeOffset="-170195.45">17938 9298 45 0,'0'0'138'0,"0"0"-1"0,0 0-8 16,0 0 0-16,0 0 5 0,0 0-5 0,0 0 2 16,4-8-4-16,-4 8-2 0,0 0-5 0,0 0-6 15,0 0-6-15,0 0-8 0,0 0-5 0,0 0-8 16,0 0-11-16,0 0-5 0,-2-4-11 0,2 4-3 0,0 0-4 15,0 0-8-15,0 0-5 0,0 0-5 0,0 0-4 16,0 0-2-16,0 0-3 0,0 0-2 0,0 0-3 16,0 0-2-16,0 0-3 0,0 0 3 0,0 0-7 15,0 0-3-15,0 0 5 0,0 0-3 0,-8 9 15 16,7-4 4-16,-1-1 2 0,-1 4-1 0,-2-1 0 16,3-1-17-16,-4 3 1 0,3-1-1 0,-1 3 4 15,0-1 2-15,1 2 0 0,1-2 6 0,-2 2 0 16,3 0 2-16,0-2-3 0,-1 3-3 0,4-2 1 15,-1-1 1-15,0 1-3 0,3-3 1 0,-2 3-3 16,3-1 0-16,1 0-2 0,-1-4 1 0,1 3 1 0,2-2-2 16,-1 0 1-16,1 0-1 0,-1-2-3 0,1 2 0 15,1-3 2-15,0 0-5 0,5-2-1 16,-2 1-2-16,-2-3 1 0,4 0-1 0,0 0 0 0,-1-3 1 16,4 1-10-16,-5-1-9 0,1 1-13 0,1-3-6 15,-2 0-12-15,-1 3-16 0,1-5-21 0,-1 3-11 16,-2-1-23-16,1-1-7 0,-5 0-19 0,3 0-24 15,0-1-20-15,-3 0-31 0,-5 1-118 0,1 0-357 16,-2-2 158-16</inkml:trace>
  <inkml:trace contextRef="#ctx0" brushRef="#br0" timeOffset="-169980.45">17859 9326 17 0,'-7'-7'225'16,"2"-5"-23"-16,4 3-10 0,-1-2-18 0,4 2-19 16,0-4-8-16,3 4-18 0,3-3-13 0,3 0-13 15,4-2-12-15,0 5-9 0,2-2-17 16,2 2-19-16,-3 0-22 0,2 3-27 0,1 3-17 0,-2-2-16 16,1 1-21-16,-4 2-14 0,-1 2-20 0,-2 2-12 15,-2 1-17-15,1-1-92 0,-3 0-229 0,-3 3 102 16</inkml:trace>
  <inkml:trace contextRef="#ctx0" brushRef="#br0" timeOffset="-169788.45">17916 9356 151 0,'-3'2'225'0,"3"-2"-7"0,-2 2-10 0,2-2-10 15,0 0-10-15,0 0-16 0,0 0-14 0,0 0-19 16,0 0-6-16,21-4-14 0,-9 1-10 0,5-2-10 15,-1 1-12-15,5-1-5 0,-2 5-15 0,-1-3-22 16,1 0-33-16,-1 1-29 0,0-2-37 0,-2 3-44 16,4 0-32-16,-1 1-34 0,-8-1-161 0,3-1-352 15,-5 2 157-15</inkml:trace>
  <inkml:trace contextRef="#ctx0" brushRef="#br0" timeOffset="-169249.45">18358 9157 48 0,'0'0'221'0,"-3"-4"-17"0,3 4-13 0,-1-3-15 15,1 3-17-15,0 0-18 0,-2-3-14 0,2 3-13 16,0 0-12-16,0 0-8 0,0 0-6 0,0 0-11 16,0 0-3-16,0 0 7 0,2 13-2 0,-2-7-1 15,0 2 3-15,3 4 5 0,-3-1 10 0,1 2-9 16,0 3 4-16,-1 0-10 0,2-1-8 0,-2 1-8 15,2 1-5-15,-2 0-5 0,1 0-3 0,-1 2-7 16,0-1-6-16,2 1 0 0,-2-5-8 0,1 3 4 16,0 0-8-16,1-5-7 0,0 0-4 0,-2 0-15 0,4-4-12 15,-3 2-16-15,-1-3-22 0,2-2-23 16,1 2-26-16,-3-2-27 0,0-2-20 0,4-1-24 16,-4-2-42-16,0 0-161 0,0 0-402 0,0 0 179 0</inkml:trace>
  <inkml:trace contextRef="#ctx0" brushRef="#br0" timeOffset="-169030.45">18242 9420 55 0,'-3'-4'247'0,"3"4"-19"15,0-6-24-15,4 2-20 0,1-3-16 16,2 1-18-16,3-2-17 0,3 1-9 0,3 0-14 15,7-4-10-15,3 2-14 0,-6 1-14 0,8-1-29 0,-6 2-20 16,5-1-22-16,0 3-21 0,-7-1-17 0,1 1-26 16,-5 1-20-16,1-1-17 0,-2 1-9 0,0 0-25 15,-3 3-97-15,-3-3-250 0,-1 1 112 0</inkml:trace>
  <inkml:trace contextRef="#ctx0" brushRef="#br0" timeOffset="-168337.45">18560 9196 107 0,'-2'-4'211'16,"0"1"-18"-16,2 3-15 0,0 0-17 0,0 0-18 0,-2-6-10 16,2 6-13-16,0 0-14 0,-2-3-11 0,2 3-11 15,0 0-8-15,0 0-6 0,0 0-9 16,0 0-7-16,0 0-3 0,0 0-7 0,0 0-1 0,0 0-2 15,0 0-2-15,0 0-5 0,0 0 0 0,0 0 1 16,0 0 5-16,0 0 1 0,0 0 2 0,0 0 2 16,0 0 1-16,0 0-2 0,0 0-1 0,0 0 1 15,0 0 0-15,0 0 3 0,0 0-3 0,14 0-6 16,-14 0-1-16,0 0-6 0,3-3-4 16,-3 3 5-16,0 0-4 0,10 2-3 0,-10-2 2 0,0 0-7 15,4 1 3-15,-4-1-2 0,0 0 2 0,0 0 1 16,9-1-2-16,-9 1 6 0,0 0-4 0,0 0-2 0,0 0-1 15,0 0-1-15,8 0-3 0,-8 0 1 0,0 0 0 16,0 0-5-16,0 0 1 0,0 0 1 16,0 0-3-16,0 0-2 0,0 5-1 0,0-5-1 0,0 0-1 15,0 5-3-15,0 0 0 0,0-1 2 0,0 4 2 16,0 0 0-16,0 1 3 0,2 3-3 0,-2 0 0 16,0 0 1-16,0 3-2 0,0-3 2 0,0 0-2 15,4 0 0-15,-3 0-2 0,3-1 0 0,-4 0-2 16,5-1 3-16,-1 0-3 0,2-2 3 0,-1 1-2 15,3-3 1-15,-3 0 1 0,2-2-3 0,0-2-1 16,1 0 5-16,1-1 0 0,1-1-1 0,2-1-3 16,-2-1 4-16,1 0-5 0,0-1-3 0,-2-1 2 0,2 2-4 15,-2-1 6-15,-1 0-3 0,-2 2-2 16,2 0 2-16,-3-2-2 0,1 1 2 0,-6 2-2 16,9 0-6-16,-9 0 6 0,14 1-2 0,-10-1-2 0,1 4-6 15,3-2 0-15,-1 3-5 0,1 0 2 0,4-3-8 16,-2 3-5-16,0-1 0 0,3 2 2 0,-3-4-1 15,-1 2-1-15,3-3 2 0,0 3 3 0,-1-3-1 16,-1 1 2-16,-3-1 2 0,4-1 4 0,-5 0 1 16,-1 2 5-16,2-2-1 0,-7 0 4 0,7 0 10 15,-7 0-1-15,4 2-2 0,-4-2 3 0,0 0 2 16,9 0-1-16,-9 0 1 0,0 0-4 0,0 0 1 16,5 0 1-16,-5 0-1 0,0 0 1 0,5 3-5 0,-5-3-10 15,0 0-19-15,0 0-28 0,4 1-31 16,-4-1-53-16,5-6-62 0,-1 3-209 0,-3-2-447 15,3 1 198-15</inkml:trace>
  <inkml:trace contextRef="#ctx0" brushRef="#br0" timeOffset="-168176.45">18918 9179 186 0,'0'0'294'0,"-4"-5"-28"0,4 5-28 15,0 0-27-15,0 0-31 0,0 0-44 0,12-2-48 16,-12 2-54-16,20 4-68 0,-6-3-68 0,-3 2-148 16,4 1-271-16,-1-2 121 0</inkml:trace>
  <inkml:trace contextRef="#ctx0" brushRef="#br0" timeOffset="-167895.45">19278 9278 54 0,'-4'7'185'16,"-1"-4"-5"-16,0 6-11 0,-4-3-9 0,1 3-11 15,1 0-4-15,0 1-9 0,-3-3-14 0,5 1-12 16,-1 2-8-16,-1-1-10 0,3-2-13 0,1 1-5 15,3-1-7-15,-2-1-8 0,2 0-2 0,3 1-9 0,2-2-4 16,-1-1-7-16,5 0-14 0,2-2-18 16,2 0-21-16,5 1-16 0,1-3-25 0,0-3-24 15,-1 0-20-15,4-1-28 0,-2 2-19 0,-2-2-108 0,1-3-277 16,-3 1 123-16</inkml:trace>
  <inkml:trace contextRef="#ctx0" brushRef="#br0" timeOffset="-167418.43">19568 9341 171 0,'0'0'166'0,"-16"6"-3"0,9-3-11 0,6 0-10 16,-3 0-13-16,-1-1-9 0,-4 3-2 0,4 0-16 15,0-2-11-15,-2 1-7 0,3 1-6 0,1 0-9 16,0-1-4-16,-1 1-12 0,3-2-1 0,1 2-4 16,-1 0-7-16,2-1-5 0,-1 0-3 0,5-1-5 15,-1-1-4-15,1 1-3 0,4 0-2 0,-1-3-4 16,-3 2-3-16,8-2-5 0,-2 0-8 0,1 4 2 0,-5-4-3 15,5-1-3-15,2-2 0 0,1-1-1 0,-2 1 2 16,0-2-3-16,-2 3 1 0,3-2 1 0,-1-1 0 16,5-1-4-16,-4 0-4 0,0 1 3 0,0-3-4 15,4 0 0-15,-5 4-2 0,2-4-1 0,-3 1-3 16,3-2 3-16,-1-1 3 0,-2 2-6 0,2-1 11 16,-7 2-3-16,5-1 1 0,-3-4 6 0,-2 5 2 15,1-3 2-15,-2 2 5 0,-1-3 3 0,1 4 16 16,-4 0 22-16,2-1 3 0,-4 2-2 0,1-2 0 15,-2 3 6-15,1-2-1 0,0 0 6 0,-3 1 7 16,2 2-2-16,-4 1-4 0,1-3 0 0,2 3-7 16,-1 0-4-16,-2 1-4 0,3-1-4 0,2 3-7 15,-7-2-2-15,7 2-3 0,-6 5 0 0,2-3-3 16,4-2-1-16,-5 6 3 0,0 0-3 0,1-3 4 16,1 4-1-16,1 3 16 0,-1-3-7 0,1 2 0 0,0 1-2 15,1 2-4-15,0 0-1 0,1 0-2 0,1 5-1 16,0-5-5-16,1 1 2 0,0 1-4 0,2 1-1 15,0-1-2-15,0-4-3 0,1 3-1 0,-1-2-2 16,1-1-23-16,-1 0-35 0,-1-1-34 0,3 1-50 16,1-1-69-16,-4-4-257 0,3-2-496 0,-5 1 219 15</inkml:trace>
  <inkml:trace contextRef="#ctx0" brushRef="#br0" timeOffset="-165780.45">20980 9039 124 0,'-5'-3'197'0,"5"3"-23"16,0 0-18-16,0 0-2 0,0 0-7 0,3 13-13 15,-1-6-2-15,0 5-10 0,0 1-13 0,2 3-10 16,0 2-9-16,-2 2-5 0,2-2-11 0,-3 8-6 15,1-6-7-15,0-1-4 0,-1-1-8 0,2 0-6 16,-3-1-4-16,0-2-2 0,1-1-5 0,-2-4-2 16,5 1-5-16,-7-1 0 0,3-5-2 0,-1 1-1 15,1-1 5-15,0 1 6 0,0-5 2 0,0-1-6 16,-4 2 2-16,4-2-4 0,0 0 0 0,0 0-2 16,-11-3 1-16,8-3-7 0,-1 0-1 0,3-2-2 15,-3-3-3-15,2-1 1 0,-4-1-4 0,3-3-2 0,1-1-1 16,1 4-2-16,1-6 0 0,0 1-1 0,1 2 0 15,1-1-4-15,0 2 0 0,2-1 0 0,1 4 3 16,-1 2-3-16,1 0-3 0,5 1-2 0,-5-1 5 16,7 4 2-16,-2-2-5 0,-1 3 0 0,3-2 0 15,-1 5 1-15,-3-1-3 0,2 0-1 0,-1 3 0 16,-1 0-5-16,-1 0-3 0,0 3-5 0,0 0 0 16,-2-2 0-16,-1 3 1 0,0 1-3 0,0-1 5 15,-1 0 0-15,-2 1 2 0,-4 0 1 0,3 2 5 16,-2 1 1-16,-1-1 1 0,-1 3-1 0,-1 1 4 15,-2-4-2-15,2 1 1 0,-1 1 1 0,0-1 3 16,-1-2 1-16,1 0 0 0,1-1 0 0,1 0-3 0,-1 0 3 16,4-2 0-16,-2 2 2 0,2-1-2 0,-3 1 3 15,7-1 3-15,-3 2 0 0,2-2 3 16,1 4-2-16,2-1 3 0,0-1-1 0,5 1 5 0,0-1-3 16,0 1-1-16,2 1 3 0,0-4-4 0,5-1 5 15,3 3-7-15,0-2 4 0,-4-2-1 0,1 0 0 16,4-1-2-16,-8-1 0 0,3 0-3 0,-3-1-1 15,7-2 0-15,-8 2-1 0,-1 0 1 0,1-2-2 16,-3-1 0-16,2 2 1 0,-3 1-3 0,2-1-3 16,-3 2-1-16,2-2-6 0,-4 1 0 0,2 0-3 15,1 1 1-15,-8 0-3 0,10 0-2 0,-5 1 0 16,-5-1-5-16,8 3-1 0,-3-3 2 0,-1 1-3 0,-4-1 4 16,9 4-3-16,-5-2 5 0,-3 1-1 0,4 0-1 15,-1-2-1-15,-4-1 1 0,4 3-1 0,-4-3 3 16,0 0 3-16,4 2 1 0,-4-2 3 0,1 3 3 15,-1-3-1-15,0 0 0 0,0 0 2 0,0 0-1 16,0 0 2-16,0 0 4 0,10-5-4 0,-10 5-2 16,0 0 1-16,3-4-1 0,-3 4-1 0,2-4 3 15,-2 4 0-15,3-2 1 0,-3 2 3 16,0 0-4-16,0 0 2 0,0 0 0 0,0 0 2 0,0 0 2 16,1-4 0-16,-1 4 2 0,0 0 4 0,0 0 4 15,0 0-1-15,0 0 1 0,0 0 0 0,0 0-1 0,0 0 1 16,0-3 3-16,0 3-2 0,0 0-1 0,0 0 1 15,-1-7-3-15,1 7 1 0,-1-4-3 0,1 4 6 16,0 0 2-16,-4-4-1 0,1 2 1 0,3 2 1 16,0 0 4-16,-5-3-2 0,5 3 0 0,0 0-1 15,-9 0-3-15,9 0-2 0,0 0 0 0,-9 4-3 16,5-3 1-16,-1 2 0 0,1 0-1 0,-2 2-1 16,2-1-1-16,0-1-2 0,3 3-1 0,-3 0 2 15,4-2-1-15,-5 4 2 0,5-1 0 0,0 1-1 16,-2 1-2-16,2-6 1 0,2 4 4 0,-2 0-5 15,0-2 3-15,5 1-4 0,-3-2 2 0,1 1-1 16,4 0-4-16,-1-1-11 0,7-1-13 0,-4 1-26 0,2-3-30 16,1 1-27-16,2-2-44 0,0-3-20 0,-1 2-173 15,5-2-372-15,-2-2 165 0</inkml:trace>
  <inkml:trace contextRef="#ctx0" brushRef="#br0" timeOffset="-165143.45">21732 9321 5 0,'0'0'192'16,"0"0"-27"-16,0 0-12 0,-8 3-12 0,8-3-20 0,0 3-6 16,0-3-9-16,4 9-13 0,-2-7-8 0,0 2-5 15,0 0-3-15,2 0-4 0,-1-1-7 16,0 0-3-16,1 0-2 0,0-1 3 0,0 1-1 0,1 1-1 15,0-4-11-15,2 2-1 0,-1-2-8 0,3 1-4 16,0-1-3-16,0-1-1 0,2-1-3 0,-2-1-4 16,0 2-6-16,1-2-5 0,-1 0-1 0,-4 1 0 15,3-1-2-15,-2 0-4 0,-2-3-4 16,1 3 0-16,-1-2 1 0,0 2 1 0,0-3-1 0,-3 1-1 16,-1 4 7-16,4-3 6 0,-4 1 2 0,0 3-3 15,1-9-3-15,-1 7 3 0,0 2-4 0,4-6-3 16,-4 6 4-16,1-5-4 0,-1 5 1 0,0 0 0 0,-1-6-3 15,1 6 4-15,0 0 0 0,-4-4-3 0,4 4 4 16,-1-4-1-16,1 4 1 0,0 0-3 16,0-5 5-16,0 5-2 0,0 0-5 0,0-5 3 0,0 5-1 15,0 0-4-15,0-4-2 0,0 4 2 0,0 0-1 16,0 0 1-16,0 0-3 0,0 0 0 0,0 0 0 16,0 0 2-16,0 0-2 0,0 0 0 0,0 0 0 15,0 0-1-15,0 0 2 0,0 0 0 0,0 0 2 16,0 0-2-16,0 0 2 0,0 0 1 0,0 0-2 15,0 0 0-15,0 0 3 0,0 0 2 0,0 0 2 16,0 0-1-16,0 0 0 0,0 0 1 0,0 0 2 16,0 0 0-16,0 0-3 0,0 0-1 0,0 0 0 0,0 0 1 15,0 0-2-15,0 0 2 0,0 0-3 16,0 0 2-16,0 0-3 0,0 0 1 0,0 0 2 16,0 0 3-16,0 0 2 0,0 0 4 0,0 0 3 0,0 0 1 15,0 0 2-15,0 0 1 0,0 0 2 0,0 0-4 16,0 0 1-16,0 0 0 0,0 0-3 0,0 0-3 15,0 0-2-15,0 0-1 0,0 0-3 0,0 0 0 16,0 0-2-16,0 0-11 0,0 0-11 0,0 0-22 16,0 0-18-16,0 0-26 0,0 0-23 0,0 0-15 15,0 0-26-15,0 0-23 0,0 0-30 0,14 5-188 16,-14-5-414-16,4 2 184 0</inkml:trace>
  <inkml:trace contextRef="#ctx0" brushRef="#br0" timeOffset="-164608.45">22034 9333 115 0,'0'0'164'16,"4"3"5"-16,-4-3 5 0,4 0 5 0,-4 0 5 15,5 2-2-15,-5-2-6 0,0 0-8 0,10-4-1 16,-6 2-10-16,1-3-11 0,-1 2-16 0,0 1-3 15,1-1-8-15,-3 0-5 0,0 1-14 0,3-2-12 0,-2 1-8 16,0 0-9-16,1 2-5 0,-1-2-9 16,-3 3-3-16,2-3-6 0,1 0-8 0,-3 3-1 15,1-4-2-15,-1 4-4 0,0 0-8 0,0 0-1 0,0 0 2 16,0 0-10-16,0 0 3 0,0 0-2 0,0 0-1 16,0 0-5-16,0 0-4 0,0 0 3 0,0 0-2 15,0 0-2-15,0 0 3 0,0 0-4 0,0 0-1 16,-10 10 3-16,6-6-5 0,-1 2 2 0,0-2 2 15,1 1-5-15,-1 0-1 0,1 0 0 0,0 2 5 16,4-2-1-16,-1 0-1 0,-2 0-1 0,3 0 1 16,-1-1 0-16,2 1-1 0,3-2 2 0,0 0-2 15,1 1 0-15,1-3-1 0,6 0-2 0,-3 0-3 16,5-2-6-16,-1 0 1 0,0 0-7 0,2-1-8 16,2-1-4-16,-1-2 1 0,-3 3 1 0,1-1 0 15,-2 2-1-15,0-2 0 0,-7 3 2 0,3-2 2 0,-3 1 8 16,1 1-3-16,-6 0 3 0,10 0 0 0,-10 0 3 15,7 0-1-15,-7 0 8 0,4 3 2 0,-3 0-1 16,-1-3 2-16,3 5 1 0,0-1-2 0,-1 0 3 16,1 1 1-16,-1 0-1 0,2-2 3 0,-1 1-3 15,-1 0 3-15,3 0 5 0,-1-2-5 0,0 0 0 16,2 0 3-16,-2 0-3 0,-4-2-6 0,9 0-23 16,-9 0-26-16,13-3-34 0,-7 0-47 0,2-2-36 15,0-1-36-15,-2 0-198 0,-2-1-436 0,1 0 193 16</inkml:trace>
  <inkml:trace contextRef="#ctx0" brushRef="#br0" timeOffset="-164433.45">22309 9169 107 0,'-4'-5'309'0,"-1"1"-5"0,3 2-13 16,2 2-17-16,-8-4-22 0,8 3-24 0,0 1-22 15,-4-4-22-15,4 4-22 0,0 0-15 0,0 0-19 16,0 0-12-16,0 0-31 0,0 0-31 0,0 0-42 15,15 8-47-15,-9-3-43 0,1-1-52 0,2-1-55 16,1 2-221-16,-1-2-438 0,2 4 194 0</inkml:trace>
  <inkml:trace contextRef="#ctx0" brushRef="#br0" timeOffset="-163973.45">22489 9303 36 0,'4'4'192'16,"-3"1"-15"-16,3-1-10 0,4 1-9 0,-2 0-16 16,2 1-12-16,-2 1-12 0,3 0-5 0,0 0-9 15,0-1-6-15,0-1-7 0,1 1-8 0,-1-1-1 16,-2-2 0-16,-1 0-2 0,2-2-5 0,-2 2-4 16,-1-3 2-16,3 2-3 0,-8-2-2 0,13-2-6 15,-7 2-8-15,0-3-7 0,1 2-5 0,-1 0-3 16,1-2-4-16,-2 2-4 0,-1-2-5 0,-1 1-6 0,-3 2-6 15,9-3-4-15,-2 3-7 0,-7 0-2 0,7 0-5 16,-1 2-2-16,-6-2 1 0,7 3-8 0,-2-1-3 16,0 1 0-16,-1-1 1 0,1 0 1 0,3 3 3 15,-4-3 1-15,1 1 2 0,1-1 1 0,2 1 1 16,-3-3 3-16,3 2 0 0,1 0-2 0,0-2 3 16,-3-2 0-16,4 2 1 0,-1-2 2 0,0-1 0 15,2 2-2-15,-4-2 5 0,3 0-4 0,1 1 3 16,0-3-6-16,-5 2 3 0,1-1 0 0,-1 2 6 15,0-1 2-15,-2 0 5 0,2 1 6 0,-5-1 5 16,3 1 8-16,-2 0 4 0,2-1 14 0,-4 3 2 16,3-5 14-16,-1 3 5 0,-2 2 3 0,0-4 7 0,0 4 1 15,2-4-8-15,1 0-2 0,-2-1-10 16,2 1-10-16,-2 0-2 0,-1-1-7 0,2 1-7 0,1-3-19 16,1 2-26-16,1-5-25 0,6 3-30 0,-4-2-44 15,1 0-44-15,1 1-62 0,1 0-72 0,-1-1-149 16,3 1-470-16,0 2 209 0</inkml:trace>
  <inkml:trace contextRef="#ctx0" brushRef="#br0" timeOffset="-163390.45">23652 9032 104 0,'-1'-2'246'0,"-2"-2"-14"0,3 4-18 0,-5-4-18 16,1 3-17-16,4 1-17 0,-6-2-20 0,-2 0-13 15,8 2-13-15,0 0-9 0,-14 4-8 0,6-1-4 0,1 0-6 16,-5 1-8-16,2 4-3 0,-4 2-2 0,4-1-7 15,-4 1-3-15,0 4 1 0,1-2-1 0,3 3-5 16,-2 0-7-16,1 1-4 0,3 1-7 0,-1 0-4 16,5-5 2-16,-3 1-7 0,4-1-5 0,2-1 1 15,1-1 0-15,1 1-6 0,3-1-6 0,2-2-20 16,2 2-10-16,2 0-11 0,3-5-14 0,4 1-17 16,0-1-5-16,0-2-5 0,4-1-7 0,-4-2 4 15,4 0 3-15,-7 0 8 0,1-2 5 0,-1 2 6 16,-1 0 11-16,-4-1 11 0,-1 0 3 0,-2 2 4 15,-6-1 5-15,9 1-2 0,-4-1 8 0,0 3 7 16,0-2 1-16,-1 3 2 0,-1 0-1 0,2 1-2 0,3 0 1 16,2 2 2-16,0 0-2 0,0-1 2 15,4-1 2-15,4 1-2 0,1-1 2 0,-1-2 3 16,0 0-1-16,1-3 1 0,-1 1 3 0,-2-2 7 0,-5-2-3 16,4 1 8-16,-3-3 0 0,1 2 1 0,-4-4 14 15,0 2 20-15,-4-1-5 0,1-2 1 0,-5 2-6 16,1-5 1-16,-1 5 12 0,-2-1-10 0,-2 0-7 15,-2 2-2-15,0-2-9 0,-3 5-2 0,-1-3-2 16,-2 4-6-16,0-1-3 0,1 2-1 0,-4 2-2 16,4-1-8-16,0 3-15 0,-3-1-12 0,1 2-20 15,2-1-29-15,1 1-32 0,0 2-45 0,-1-2-45 16,3 0-59-16,-2-2-166 0,2-1-445 0,3 1 197 0</inkml:trace>
  <inkml:trace contextRef="#ctx0" brushRef="#br0" timeOffset="-162534.45">24126 9188 52 0,'-4'1'184'0,"4"-1"-14"15,-6 5-16-15,4 0-13 0,-1-1-6 0,2-1-3 16,-2 4-12-16,2-2-9 0,-2 0-9 0,2 3 8 16,-2-4-20-16,2 3-6 0,0-2-19 0,-2 1 9 0,2 0-2 15,0-1-2-15,1-1-4 0,0-4-2 16,0 6-4-16,0-6 5 0,1 4 1 0,-1-4 3 0,0 0 4 15,1 3-2-15,-1-3-3 0,0 0-5 0,12-8-6 16,-4 4-4-16,0-1-6 0,1-2-3 0,2 1-9 16,0-1-2-16,-1 1-4 0,2 0-3 0,-2 1-5 15,2 3-8-15,-3-2 6 0,3 1-3 16,-5 3-2-16,2 0-1 0,-2 0-3 0,2 2-1 0,-4 0-3 16,0 1-2-16,3 2 1 0,-2-3-1 0,-2 2 2 15,1 2-2-15,-1-1-2 0,3-3 1 0,-2 2 0 16,1 2 2-16,-2-4-3 0,1 2 1 0,-1-3 1 0,-3 2-3 15,3-1 3-15,0 1 5 0,-4-3 3 0,9-1-1 16,-9 1-3-16,10-4-2 0,-5 1 4 16,0 1-1-16,3-1 2 0,-4 1-4 0,0-4-3 0,1 4-1 15,0 0 0-15,0-3-1 0,1 3 2 0,-2-1-3 16,0 2-1-16,0-2-3 0,-4 3 0 0,6 0 2 16,-6 0 2-16,9 0 1 0,-4 3-4 0,0-2 2 15,-1 2 0-15,-4-3-1 0,7 2-7 0,-4-2 10 16,3 5-1-16,-1-3 1 0,0-1 1 0,-1 1-6 15,2 0 2-15,-6-2 4 0,10 3-3 0,-5-3-2 16,0 1-13-16,3 0-25 0,-8-1-26 0,10-1-25 16,-2 1-32-16,-2-1-33 0,2-5-22 0,-3 5-59 0,0-2-132 15,3 1-399-15,-4-1 177 0</inkml:trace>
  <inkml:trace contextRef="#ctx0" brushRef="#br0" timeOffset="-162008.45">24594 9197 88 0,'0'0'221'0,"-1"-5"-3"15,1 5-11-15,0 0-18 0,0 0-14 0,0 0-20 16,0 0-18-16,0 0-10 0,0 0-13 0,0 0-6 16,0 0-11-16,9 14-7 0,-6-10-8 0,0 1-10 15,-1 1-1-15,1 0-8 0,0-1-4 0,-1 2-6 16,3-2-6-16,-2 2-3 0,2-4-2 0,1 3-2 0,-1-1-6 16,1-1 1-16,-1-2 3 0,-1 1 1 0,4-1-3 15,-3-2-2-15,3 0-1 0,1 0-7 16,1-2 3-16,-1 1-1 0,0-3 1 0,5 0-5 0,-5-4 1 15,2 4 0-15,-1-2-4 0,-1 1-4 0,-3 1-2 16,1-2-1-16,3 2-4 0,-5 1 1 0,0 0-4 16,0 1 3-16,-1 0-3 0,-4 2-1 0,9-3-3 15,-9 3-1-15,9 3-2 0,-4-1 2 16,-1 0 2-16,1 2-4 0,2 1 3 0,-3-1-1 0,3 0-7 16,-1 1 6-16,-1 0 3 0,3 0-5 0,-2 1 0 15,-1-1 0-15,-1-1-6 0,4 1-3 0,-5-3 0 16,4 0 2-16,-2 1 2 0,3-1 0 0,-2-2-5 0,-2 0-2 15,5 0-8-15,-9 0-2 0,10-2-1 0,-2-1 0 16,-3 3 7-16,1-2 1 0,-6 2-1 16,9 0 0-16,-9 0 0 0,8 0 3 0,-8 0-5 0,10 0 4 15,-6 2-2-15,0 2 3 0,1-1 0 0,0-1 0 16,2 1 3-16,0 1-1 0,2 1 4 0,0-1-1 16,1 0-1-16,0-1 7 0,0 2-5 0,2-3 3 15,-3 0 3-15,1 0 2 0,3-1-2 0,1-1 10 16,-5 0-2-16,4-3 2 0,-4 3 3 0,1-2 6 15,2-1-5-15,-3-1 6 0,1 2-7 0,1-2 1 16,-3 3 2-16,-3 0-1 0,3-2-2 0,-5 1-1 0,1-1-2 16,0 1-1-16,-4 2-2 0,7-2-9 0,-7 2-11 15,4-2-16-15,-4 2-28 0,0 0-20 16,0 0-27-16,0 0-23 0,5-2-32 0,-5 2-211 0,0 0-402 16,-2-5 178-16</inkml:trace>
  <inkml:trace contextRef="#ctx0" brushRef="#br0" timeOffset="-161813.45">25105 8986 223 0,'-4'-1'292'0,"0"-2"-18"0,4 3-22 15,-5-1-24-15,5 1-23 0,0 0-21 16,0 0-21-16,0 0-28 0,0 0-32 0,16 4-43 0,-10-1-44 15,2 3-48-15,-1-2-63 0,5-2-55 0,-6 3-160 16,2-2-335-16,-3-1 147 0</inkml:trace>
  <inkml:trace contextRef="#ctx0" brushRef="#br0" timeOffset="-161279.45">25455 8981 43 0,'1'4'269'0,"2"-3"-9"0,-2 6-9 0,2 0-19 0,-1 1-16 16,2 3-14-16,0-3-15 0,-4 4-17 0,4 5-13 16,-1 2-13-16,-1 0-15 0,2 7-13 0,-3 1-13 15,-2-7-8-15,1-1-11 0,0 8-11 0,0-1-2 16,-4-6-9-16,-1-1-9 0,2 0-14 0,0-1-12 15,-3-2-20-15,1-3-8 0,0-1-10 0,-4-3-14 16,3 2-15-16,-3-2-16 0,0-4 3 0,1-1-15 16,-1 1-18-16,3-3-13 0,-7-2-11 0,8-2 2 15,0 0-12-15,-3-2 4 0,4-4-5 0,-3-1 5 16,0-2 18-16,6 2 11 0,-3-5 10 0,4-2 7 16,0 5 16-16,0-1 14 0,0-1 8 0,2 1 26 15,0 0 13-15,2 2 10 0,0 1 10 0,-3-3 10 0,5 3 10 16,-2 1 20-16,1 1-2 0,3 0 0 0,1 0-2 15,0-1-2-15,1 2-4 0,7-2 2 0,-1 2-4 16,2-3-5-16,0 4 4 0,3 2-5 0,0-2-4 16,-1 1-3-16,1 1 1 0,-2-1 4 0,-1 3-4 15,3-2-1-15,-4 3 0 0,0-1 0 0,-6-2 0 16,0 3-5-16,-1 0-1 0,-3 0-7 0,-7 0-1 16,10 0-5-16,-10 0-3 0,7 3 3 0,-3-1-1 15,-2 0-3-15,0 1 0 0,-1 4-3 0,-1 0 2 16,2-1-3-16,-2 7-1 0,-2-3 3 0,2 1-7 15,0 3 3-15,2-5-3 0,-2 6 0 0,2-5-5 16,-2-1-11-16,0 3-19 0,0-3-15 0,0 2-19 0,-2-6-19 16,2 1-25-16,0 1-31 0,-2-3-26 0,1-2-49 15,-1 1-147-15,2-3-386 0,-8 0 172 16</inkml:trace>
  <inkml:trace contextRef="#ctx0" brushRef="#br0" timeOffset="-160544.45">25703 8896 67 0,'-5'3'240'0,"5"-3"-7"0,1 5-12 0,-2-1-8 16,1-4-4-16,1 7-16 0,0 0-10 0,-1 1-14 16,0 1-18-16,0 1-7 0,0 2-5 0,0 2-11 0,-1-3-14 15,0 6-7-15,1-6-14 0,1 6-9 16,-2 1-5-16,0-2-8 0,1 4-9 0,-3 6-6 0,3-6-17 15,0-3-30-15,0 1-22 0,0 2-32 0,0-3-36 16,4-2-39-16,-2 2-40 0,1-3-44 0,-2-2-194 16,2-2-429-16,-1 1 191 0</inkml:trace>
  <inkml:trace contextRef="#ctx0" brushRef="#br0" timeOffset="-159563.43">25670 9226 201 0,'11'-1'207'0,"2"1"-16"0,6-2-19 0,4 1-13 16,4 0-14-16,2-2-15 0,2 3-12 0,1 0-10 0,-1 2-10 16,-1 0-8-16,-2-3-6 0,1 1-7 0,-9 0-7 15,-1-1-8-15,0 3-6 0,-6-2-4 16,0-1 3-16,0 0 6 0,-4-1 7 0,-1 2 3 0,-1 0 6 15,-1-3 4-15,0 2-5 0,-3-2-1 0,1 2-1 16,-4 1 0-16,7-1 2 0,-4-2-5 0,-3 3-5 16,0 0-6-16,7 0-6 0,-7 0-5 0,0 0-11 15,5-2-1-15,-5 2-5 0,0 0-1 0,0 0-8 16,0 0 2-16,5-1-3 0,-5 1-4 0,0 0 0 16,0 0-7-16,0 0 4 0,0 0-1 0,0 0-2 15,0 0-1-15,0 0 0 0,0 0 6 0,0 0 0 16,0 0 3-16,0 0 3 0,0 0 7 0,0 0-2 0,0 0 5 15,0 0 4-15,0 0 0 0,0 0-2 0,0 0-2 16,0 0-3-16,0 0 0 0,0 0-6 0,0 0 0 16,-11-4-2-16,11 4-8 0,-7-1 2 0,7 1-1 15,-11 1-2-15,4 3-1 0,0-3-1 0,-1 1-4 16,-1 3 2-16,0 2-4 0,0 0 5 0,-2 0-1 16,2 1-2-16,-2 1 1 0,1 1 1 0,4-1-5 15,-2-1 3-15,-1 1 0 0,4 1 1 0,0-2-7 16,1 3-4-16,0-4 0 0,4 1 1 0,0-1 7 15,0 1-1-15,2 1-1 0,1-4-3 0,1 2 1 16,5 0-2-16,1-2 5 0,3-1-4 0,1 0-6 0,3-1-2 16,2-2-13-16,-1-1-3 0,1 0-3 0,0-4-1 15,-1 4 1-15,1-4 0 0,-6 1-2 16,-1 0 9-16,-1-4 0 0,-1 3 0 0,3-1 6 0,-5 2 1 16,-2 0 1-16,-2 0 9 0,2-1 1 15,-2 0 7-15,1 1 6 0,-1 0-5 0,0 1 0 0,-4 2 2 16,4-2-2-16,-4 2-1 0,4-6 4 0,-4 6-6 15,0 0 4-15,6-2-1 0,-6 2-5 0,4-2-2 16,-4 2 3-16,0 0 1 0,0 0-6 0,0 0 2 16,0 0 3-16,0 0-3 0,0 0-6 0,0 0 4 15,0 0 3-15,0 0-1 0,-1 10-1 0,1-10 0 16,-3 9 4-16,2-3-2 0,1 3-2 0,0-2 6 0,1 1 0 16,0-1-5-16,1 3 5 0,0-1-4 0,1-3 3 15,1 2 3-15,-2 2-4 0,5 0 9 16,-1-5-3-16,2 2 2 0,4-2-5 0,1 0 2 0,-3-5-25 15,3 2-42-15,0-2-44 0,-3-2-80 0,9-3-104 16,-8 0-248-16,-2-2-580 0,-1-1 257 0</inkml:trace>
  <inkml:trace contextRef="#ctx0" brushRef="#br0" timeOffset="-154861.45">18757 9752 119 0,'0'0'181'0,"0"0"-1"0,0 0-4 0,0 0-2 0,0 0-5 15,0 0-3-15,-7 0-5 0,7 0-5 0,0 0-7 16,0 0-3-16,0 0-8 0,0 0-3 0,0 0-3 16,0 0-16-16,0 0-6 0,0 0-7 0,0 0-4 15,0 0-6-15,0 0-11 0,0 0-4 0,0 0-9 16,0 0-6-16,0 0-4 0,0 0-8 0,0 0-3 16,0 0-8-16,0 0-1 0,0 0-3 0,0 0-2 15,0 0-5-15,0 0-3 0,16-9-4 0,-5 6-2 16,3 3-3-16,4-3-5 0,1 1-5 0,3 2-7 15,1-3-1-15,5 2-10 0,1 1-7 0,-3-3-15 16,-3 3-13-16,-1 0-9 0,-1 0-11 0,0 0-9 0,-2 3-6 16,-6-3-6-16,0 0-12 0,-7 0-6 0,2 0-7 15,-3 1-4-15,-5-1-1 0,6 3-10 16,-6-3 0-16,0 0 10 0,0 0 3 0,-15 1 4 0,2-1 4 16,3 3 5-16,-3-2 13 0,0 2 6 0,-2 1 3 15,-3 1 17-15,2-3 6 0,2 4 7 16,1-4 12-16,0 3 8 0,0-1 9 0,4-3 22 0,0 1 14 15,2 1-3-15,0 1 14 0,2-3 10 0,5-1 15 16,-2 4 12-16,2-4 12 0,-3 1 9 0,3-1 5 16,0 0 7-16,10 4 1 0,-5-4-2 0,4 0-4 15,-1 0 1-15,4 0 2 0,0-2-3 0,1 0-3 16,2 2-6-16,-3-1-6 0,-1-1-12 0,2 4-6 0,1-5-10 16,-2 3-48-16,-1 3-76 0,2-3-94 0,-3 1-234 15,-1 1-435-15,0 0 193 0</inkml:trace>
  <inkml:trace contextRef="#ctx0" brushRef="#br0" timeOffset="-117844.24">15101 9143 14 0,'2'-5'105'0,"-2"5"-14"15,0 0-3-15,4-3-15 0,-4 3-11 0,1-3-3 16,-1 3-7-16,3-4-1 0,-3 4-5 0,1-3 3 16,-1 3 1-16,0 0-5 0,4-4-4 0,-4 4-3 15,0 0 3-15,0 0-2 0,0 0 2 0,0 0-2 0,0-3-8 16,0 3 6-16,0 0-6 0,0 0 7 0,0 0-11 16,0 0 4-16,0 0-10 0,0 0 11 0,0 0-1 15,0 0 3-15,0 0-1 0,4-3 2 0,-4 3-2 16,0 0 1-16,0 0-7 0,0 0 11 0,0 0-4 15,0 0-1-15,0 0 3 0,0 0-2 0,0 0-3 16,0 0 1-16,0 0-1 0,0 0-1 0,0 0-4 16,0 0-1-16,0 0 2 0,0 0-2 0,0 0-6 15,0 0 1-15,0 0 4 0,0 0-7 0,0 0 1 0,0 0-4 16,0 0 4-16,0 0-10 0,0 0 4 16,0 0 0-16,0 0-3 0,0 0 1 0,0 0-6 0,0 0 7 15,0 0-7-15,0 0 3 0,0 0 2 0,0 0-3 16,0 0-4-16,0 0 6 0,0 0-1 0,0 0 1 15,0 0-8-15,10 1 4 0,-1 1-3 0,0 0 1 16,0 1 2-16,1-1 2 0,3 4-4 0,1-4-3 16,0 2 3-16,3 3-1 0,-1-1 2 15,1 1-3-15,-4-2-1 0,2 2-2 0,1 1 1 0,-5-1 4 16,4 2 0-16,-2 1-18 0,2-2 3 0,-2 3 2 16,0-2 1-16,1 2-1 0,-1-4 1 0,1 3 5 0,1 0-3 15,-1 2 2-15,3-3 3 0,0 4-2 16,-2 0-2-16,0 0 2 0,2-1 1 0,-2 0 3 15,-1 0-2-15,4 3 6 0,1-1 1 0,4 3-1 0,-2 0-7 16,-3-5 5-16,3 3 3 0,-5-1-6 0,8 3 7 16,-4-2-4-16,-2-3 3 0,0-2-3 0,6 5-1 15,-7-4-1-15,1 1-4 0,-1-3 0 0,2 4 0 16,0-3-6-16,3 4-3 0,-5 0 1 0,0-3 2 16,2-2-1-16,-1 1-1 0,-4 0 0 0,4 0-13 15,-4 0 1-15,3-1 3 0,-3 0 4 0,-4-1 0 16,7 0 1-16,-6 0-8 0,2-3 13 0,-2 2-1 15,1-2 3-15,-3 2 3 0,0-1-4 0,0-2-1 16,2 4 1-16,-2-4 8 0,-1-1-5 0,2 2 3 16,-4 0-1-16,2-1 5 0,0-3-6 0,-2 3 3 15,-1 0-9-15,3-1 7 0,-3 0 2 0,0 0 6 16,0-1-4-16,2 0-1 0,-5 0-1 0,-2-2 6 0,7 3-7 16,-5-1-1-16,-2-2-19 0,4 3-2 0,-4-3-14 15,4 2-7-15,-4-2-21 0,5 1-18 0,-5-1-16 16,0 0-109-16,0 0-229 0,0 0 102 0</inkml:trace>
  <inkml:trace contextRef="#ctx0" brushRef="#br0" timeOffset="-116989.23">16247 9607 21 0,'0'0'101'0,"4"3"1"16,-4-3-9-16,1 4-2 0,-1-4-8 0,0 0-3 15,0 0-6-15,8 2-14 0,-8-2-2 0,0 0-5 16,1 3-5-16,-1-3-2 0,8 3-6 0,-4-3 0 15,-2 3-2-15,5 3-14 0,-2-3 7 0,-3 0-3 16,2 1-5-16,2 5-3 0,-3-3 0 0,4 3-5 16,-2 1 6-16,-2 0-8 0,2 2-4 0,-1 1 5 15,0-1-8-15,-1 1 2 0,1 2 3 0,-3-4-3 16,1 0-4-16,0 3 1 0,-1-2 0 0,-1-2 0 0,1 0 3 16,-1 2-3-16,-1-2 2 0,0 0-1 0,1-3 2 15,-2 0-2-15,1 0-7 0,-1-2 1 16,-1 1 5-16,0 0-2 0,0-1 9 0,-3-1 2 0,3 2-4 15,-4-2-3-15,1 0-1 0,-2 2 2 0,-1-1 3 16,-2 5-7-16,-1-1 6 0,3-1-4 0,-6 1 0 16,2 1 6-16,3-2-2 0,-3 3 0 0,4-4-6 15,-1 3-2-15,0-3 3 0,1 1-2 0,0 1 4 16,3-4-7-16,-1 5 0 0,1-4-10 0,3 1-16 16,-2-2-22-16,3 3-16 0,-2-3-24 0,1 2-122 15,3-2-227-15,-1 0 101 0</inkml:trace>
  <inkml:trace contextRef="#ctx0" brushRef="#br0" timeOffset="-113040.24">16804 10232 36 0,'0'0'129'0,"1"-4"-9"16,-1 4-10-16,0 0-7 0,3-4-7 0,0 2-3 15,-3 2 3-15,2-3 0 0,-2 3 2 0,3-4-1 16,-3 4 0-16,0-4-4 0,0 4-6 0,1-4-3 16,-1 4-7-16,3-5-4 0,-3 5-6 0,0-4 1 0,0 4-3 15,1-5-5-15,-1 1-5 0,1 0-4 0,-1 4-6 16,3-7-3-16,-5 3 0 0,4 1 1 15,-1-1-2-15,-1-2-6 0,1 2-3 0,1-1-2 0,-4-3-7 16,2 2 3-16,-1 0-5 0,1-1-4 0,-3-1 0 16,1-3-3-16,1 0 0 0,-3 3-1 0,2-2-2 15,0 2-3-15,-2 0 1 0,1 2-2 0,1-2-1 16,-3 0-2-16,1 2-1 0,2 1 1 0,-1-1 1 16,-1 1-1-16,3-1-2 0,-2 2-1 0,1 2-2 15,-1-1-1-15,-2 1 0 0,5 2 0 0,-5-3 0 16,5 3 1-16,0 0-1 0,0 0-1 15,-9 2 0-15,9-2-2 0,0 0 0 0,-9 5 1 0,5-2 4 16,-1 0 0-16,0 1-2 0,0 0 3 0,0 1-4 16,0 0 4-16,-2-1-2 0,0 4-2 0,0-1 0 0,2-2 2 15,1 0-1-15,-1 3 1 0,0 1 2 0,1-1-3 16,-1 1 2-16,4 0-5 0,-2-3 5 0,-1 3 0 16,3-1 0-16,-3 1 0 0,4-3 0 0,-1 3-1 15,-2-2-1-15,3 0 1 0,-1-1 0 0,1 1 6 16,1 0-5-16,-1-3 2 0,3 1-1 0,-2 0 3 15,-1-1-1-15,4 2-1 0,0-4 3 0,-3 3 0 16,3-2-2-16,1-3 0 0,0 1 0 0,4 2 2 16,0-3-3-16,0 0 1 0,0-2 1 0,0 0-1 0,3-2 3 15,-1 0-4-15,-2 0-1 0,3 0 2 16,-2-1 1-16,-1 1-2 0,0-1 0 0,-1 1 0 16,0-3 0-16,-3 2 2 0,0 0-3 0,-1 2 1 0,3 1-1 15,-2-3-1-15,-1 1 0 0,-1 1 2 0,1-1-5 16,0 1 2-16,-3 1-1 0,-1 2 3 15,4-5-3-15,-2 3-2 0,-2 2 1 0,3-4-1 0,-3 4 2 16,0 0-1-16,0 0-2 0,1-4-4 0,-1 4 2 16,0 0 2-16,0 0 1 0,0 0 1 0,0 0-3 15,0 0 0-15,0 0 1 0,0 0 4 0,-7 14-4 16,4-9 4-16,2 0-1 0,-1 0 0 0,0 0-1 16,2 2 4-16,0-2-2 0,0 2 1 0,-2 1-1 0,2-2 0 15,0 1 0-15,0 2-2 0,2-3 3 16,-2 4 0-16,0-5 2 0,4 1-3 0,-4 1 1 15,4-2 0-15,-3 1-4 0,4-1-4 0,-4 1-12 0,2 0-22 16,2-2-17-16,-4 1-17 0,2-1-28 0,2 0-16 16,-3-2-21-16,1-1-21 0,1 3-117 0,-4-4-302 15,13 0 134-15</inkml:trace>
  <inkml:trace contextRef="#ctx0" brushRef="#br0" timeOffset="-112650.24">16950 10120 100 0,'0'0'99'0,"0"0"-10"0,0 0-8 0,9 15-7 16,-8-12-11-16,-1 3-4 0,3 0-5 0,-2 0-5 15,0 2-2-15,2-1-4 0,-2-2-7 0,-1 1-2 16,0 0-4-16,3-1 5 0,-3-1-3 0,1 1 0 15,-2 0 4-15,1-5 0 0,1 5 2 0,-1-5 3 16,-1 4 10-16,1-4-3 0,2 6 12 0,-2-6 4 16,0 0 7-16,0 0-1 0,0 0 2 0,0 0-4 15,0 0 0-15,0 0-7 0,0 0-7 0,0 0-3 0,0 0-3 16,0 0-1-16,-1-19 8 0,2 15-4 0,2-2-6 16,-3-1-1-16,4 2-9 0,-3-3-1 0,4-1-3 15,1 2-2-15,-1-1 0 0,1 1 1 0,-1 0-7 16,1 1-3-16,3-1-6 0,-1 2 1 0,-1-1-3 15,3 3 0-15,2-2-2 0,-3 3-7 16,-1 0-15-16,1-1-9 0,-2 3-11 0,6-1-19 0,-3 1-22 16,-2 0-8-16,1 0-18 0,1 0-15 0,-5 0-14 15,2 1-12-15,-1 2-19 0,2-2-96 0,-3 0-274 16,-5-1 121-16</inkml:trace>
  <inkml:trace contextRef="#ctx0" brushRef="#br0" timeOffset="-111412.24">17269 10130 5 0,'0'0'108'15,"0"0"-4"-15,0 0 0 0,0 0-5 0,-2-3 3 16,2 3-8-16,0 0-1 0,0 0-6 0,0 0-2 16,0 0-3-16,0 0-9 0,-2-4-3 0,2 4-10 15,0 0-4-15,0 0-3 0,0 0-3 0,0 0-8 0,0 0-4 16,0 0 1-16,0 0 2 0,0 0-6 0,-3-2 4 16,3 2-1-16,0 0 0 0,0 0 2 0,0 0-3 15,-3-3-1-15,3 3 0 0,0 0-4 0,0 0 2 16,0 0 4-16,-4-3 0 0,4 3 1 0,-1-5 0 15,1 5-1-15,0 0-3 0,0 0-4 0,5-6-2 16,-2 3-6-16,-3 3-4 0,9-1 1 0,-3 1-1 16,-1-1-4-16,-5 1-3 0,14 2-6 0,-5 0-6 15,2 1-2-15,1 1-4 0,-3 1-13 0,0 2 1 16,4 1-2-16,-7-1-1 0,5 0-5 0,-3 3 4 16,-3 0-8-16,2-2-2 0,-3 1 3 0,-2 0 1 15,0-2-5-15,-1 3 5 0,-2-1 6 0,-2-1 2 0,-1 3 2 16,-2-5-4-16,-2 4 5 0,1-5 1 0,-4 1 5 15,2 0 2-15,3-2 3 0,-7 2-6 0,4-3 7 16,0 1 2-16,-1-2-9 0,1 1 7 16,1-1 5-16,0 0 0 0,2 0 3 0,-1-2 5 0,1 1-1 15,6-1 5-15,-10 0 4 0,10 0 0 0,-5 0 2 16,5 0 4-16,0 0 4 0,-7 2 1 0,7-2 5 16,0 0-1-16,0 0-7 0,0 0 0 0,0 0-2 15,0 0-3-15,10-11-3 0,-4 8-4 0,0 0 1 16,2 0 0-16,1-1-3 0,3 0-3 0,-1 0 1 15,3-1-2-15,-4 1 0 0,2 2-9 0,-1-3-6 0,2 0 2 16,-2 2-9-16,1 1-3 0,0-2-3 0,-1 2-1 16,1-1-3-16,-3 0-3 0,1 2 2 0,-4 0 0 15,1-2-1-15,0 1 1 0,-1 2 2 0,1 0 0 16,-2-5 5-16,2 4 2 0,-1-1 1 0,-1 0-1 16,0 0 5-16,0 2 5 0,-1-3-4 0,0 1 1 15,-1-1 2-15,-1-1 0 0,2 1 3 0,0 1-2 16,-3-3-1-16,4 1 3 0,-1 1 3 0,-3 0 1 15,-1 3 1-15,4-5 3 0,0 4 0 0,-4 1 6 16,1-5 3-16,-1 5 1 0,0-6-2 0,0 6-1 16,0 0-1-16,0-2 3 0,0 2-1 0,-4-5-3 15,4 5 8-15,-2-3 4 0,2 3 1 0,0 0 0 0,0 0-2 16,-7-1-1-16,7 1-1 0,0 0-3 0,0 0 2 16,-11 0-1-16,11 0-2 0,0 0-1 0,-8 1-1 15,4 2-1-15,4-3 0 0,-3 2 1 0,3-2-3 16,-6 4 1-16,5 0 1 0,1-4-1 0,-2 5 3 15,-1-1 1-15,3 1 1 0,5 1-1 0,-4-1-1 16,5 3 0-16,0 0 0 0,-1-1 1 0,3 3-4 16,-2 0 3-16,3-1-2 0,0 1-2 0,-4 1 1 15,5 2-1-15,2 0-4 0,-4-4 3 0,3 4-2 16,-3-4 1-16,-3 0-1 0,0-1 0 0,-1 1-1 16,2 1-3-16,-2-5 1 0,-1 1 0 0,-1 0-3 0,-1-1 2 15,1 1 3-15,-1 0-5 0,0-2 3 0,-1-1 2 16,-1 1 0-16,-2 0 0 0,3-4-3 0,-5 6 1 15,0-5-1-15,-2 0 5 0,0 1-3 0,1 2 0 16,-1-2-6-16,-4 0-19 0,2 1-17 0,-3-1-24 16,2-2-38-16,-3 1-34 0,0-1-35 0,2-1-109 15,-2-1-303-15,3 0 134 0</inkml:trace>
  <inkml:trace contextRef="#ctx0" brushRef="#br0" timeOffset="-111214.24">17504 10200 18 0,'4'-3'190'0,"4"0"-15"0,1-1-21 0,5 3-16 0,-1-2-10 16,3 2-13-16,4 2-9 0,0-1-13 0,3 2-9 16,-1 0-13-16,-3 1-19 0,1-1-19 0,-7 1-22 15,6 1-27-15,-5 0-18 0,0-3-27 0,-1 2-14 16,-3-1-19-16,-2 1-88 0,1-1-196 0,-4 3 87 15</inkml:trace>
  <inkml:trace contextRef="#ctx0" brushRef="#br0" timeOffset="-110904.24">17788 10256 54 0,'-4'5'117'0,"3"1"4"0,-3-3-13 15,0 5-6-15,-1-3-14 0,3 2-7 0,-2 0 1 16,1 2-3-16,2 1-2 0,1-2-10 0,-4 2-6 15,4-1 3-15,0 1-5 0,0-2-3 0,4 3-3 16,1-5-3-16,-1 5 3 0,5-4-11 0,-4 1 1 16,4-2-3-16,0-2-2 0,1 2-5 0,3-3 3 15,0 1-7-15,0-3 1 0,-2-1-5 0,3 0 1 16,-1 0 0-16,1-3-7 0,-4 1 1 0,0 0-2 16,0-4 4-16,-2 3-1 0,-4 1 0 0,3-5-3 15,-5 0 3-15,3 2-6 0,-5-3-5 0,0 1 3 0,0-3 0 16,-4 4-7-16,-1-3 2 0,0 1 0 0,-3-2-4 15,1 1 1-15,-3 2 2 0,-1 1-2 16,1 0-8-16,-3 1-6 0,2 1-7 0,-1 0-6 0,3 0-11 16,2 3-13-16,0-1-18 0,0 2-14 0,0 0-15 15,7 0-26-15,-9 2-134 0,4-1-272 0,5-1 121 16</inkml:trace>
  <inkml:trace contextRef="#ctx0" brushRef="#br0" timeOffset="-110398.23">17995 10285 93 0,'0'0'164'0,"0"0"-2"16,0 0-7-16,0 0-6 0,0 0-5 0,0 0-6 15,0 0-3-15,9 0-10 0,-9 0-5 0,0 0-5 16,0 0-5-16,0 0-5 0,0 0-2 0,0 0-3 16,0 0-5-16,0 0-7 0,0 0-7 0,0 0-6 15,3-3-4-15,-3 3-6 0,0 0-6 0,0 0-8 16,0 0-3-16,6-1-8 0,-6 1-4 0,0 0-2 0,14 2-4 16,-7 0-2-16,2 0-5 0,3 0-3 0,0 3-3 15,3 2-3-15,2-1-4 0,-1 3-6 16,-2-1-2-16,0 1-3 0,-1 1-3 0,-2-1-6 0,-1 0-1 15,-3-1 3-15,2 2-2 0,0 2 3 0,-1-2 1 16,-4 2-7-16,-2 0 2 0,-2 1-1 0,0-4-1 16,-1 3-4-16,-3-2 8 0,0-1-1 0,-2 2-2 15,-6-2 6-15,6 0-1 0,-3-4 0 0,-4 2 1 16,4-2 2-16,4 0-1 0,-3-2 3 0,2 0-1 16,0 1 0-16,-1-1 2 0,2-2-3 0,1 0 0 15,4-1 3-15,-6 2 5 0,4 1 3 0,2-3-4 16,0 0 8-16,0 0-3 0,-4 2 3 0,4-2-1 15,0 0 0-15,0 0 1 0,0 0-1 0,16-1-6 16,-5 2 8-16,0-1-7 0,3 0 1 0,2 0-7 16,5 0-10-16,-2-1-17 0,4 2-11 0,8-1-14 15,0-1-32-15,0 1-33 0,0-1-50 0,-3 1-201 0,-1-4-399 16,-4 3 176-16</inkml:trace>
  <inkml:trace contextRef="#ctx0" brushRef="#br0" timeOffset="-107414.24">16535 10596 22 0,'0'0'90'0,"0"0"-8"16,0 0-9-16,5-6 3 0,-5 6-6 0,1-3-1 15,-1 3-6-15,4-2-4 0,-4 2-5 0,2-5-3 16,-2 5 1-16,0 0 0 0,6-1 3 0,-6 1-4 16,0 0-6-16,3-2 1 0,-3 2-2 0,0 0-5 15,2-5 2-15,-2 5-7 0,0 0-4 0,0 0-4 16,0 0 3-16,0 0-8 0,0 0 0 0,0 0-7 15,0 0 4-15,0 0-3 0,0 0-1 0,0 0-3 16,0 0-2-16,0 0 5 0,3-2-5 0,-3 2-7 16,0 0 4-16,0 0-3 0,0 0 3 0,0 0-1 15,0 0 1-15,0 0-3 0,0 0 2 0,0 0-2 16,0 0 5-16,0 0 4 0,0 0-3 0,0 0 5 0,0 0 2 16,0 0 1-16,0 0-2 0,0 0-2 0,0 0 1 15,0 0 1-15,0 0-4 0,0 0 0 16,0 0-1-16,0 0 0 0,0 0 0 0,8 8 0 0,-4-7-1 15,-4-1-2-15,8 1 0 0,-3 1 1 0,1 1 2 16,0 0 1-16,1-2-1 0,3 2-1 0,-4-1-3 16,2 0-2-16,5-1 3 0,-3 2 0 0,3-1 1 15,1 1 0-15,-4-1 2 0,3 1-3 0,4-2-1 16,-5 0 1-16,5 4 1 0,0-4-3 0,2 2-2 16,0-2 3-16,-2 1-3 0,2 0 2 0,-3 2 2 15,6-1 2-15,-2-3 1 0,0 3-4 0,0 1-2 16,2-1 0-16,-2-2-1 0,2 3 5 0,1-1-5 0,-1-1 3 15,6 0 0-15,-5 3-1 0,4-3-2 16,-7 3 0-16,3-5 2 0,-1 2-5 0,-2 1 7 0,3 1-7 16,-3-2-1-16,1-1 4 0,-2 2-2 0,2 1 2 15,-1 2-2-15,-1-4 0 0,1 2 3 0,-1-1-6 16,1 2 3-16,-2-1 0 0,4 0-1 0,-4 0-1 16,3 2 1-16,6-1 1 0,-5-4-3 0,-3 2 1 15,3 3-1-15,0-1-1 0,4-2 2 0,-5 2 0 16,6-2-2-16,-6 2-2 0,6 2 2 0,-5-5-1 15,-3 2 4-15,-1-1-2 0,0 1 1 0,1 0-1 16,-1 0-1-16,-1-2 0 0,2 1-2 0,-2 0 2 0,0 1 3 16,-4-1-2-16,1 1 1 0,-1-1-4 0,0-1 6 15,6 1-4-15,-5 0 2 0,-1 1-3 16,3-2 2-16,2 2 1 0,-1 0 2 0,1-1-1 0,0 1 3 16,1-3-6-16,-1 2 3 0,-1 0-3 0,0 0 4 15,1 1-3-15,-5-2 1 0,-2 1-2 0,2-1 2 16,0-1 4-16,-3 1-6 0,3 0 3 0,-2 0 0 15,0-1 1-15,3 3 0 0,-8-2-4 0,2-1 3 16,-2 1-1-16,3-2-1 0,-3 1 2 0,1 0-2 16,-1-1 3-16,-6 0-3 0,12 1 9 0,-7-1 0 15,1 2-10-15,-1-1-1 0,-5-1 7 0,11 2-6 0,-4-2 3 16,-7 0 3-16,9 0-5 0,-5 4 4 0,-4-4-5 16,9 0 3-16,-9 0 0 0,0 0 0 0,6 0 1 15,-6 0 0-15,4 2-2 0,-4-2 6 0,0 0 0 16,0 0 4-16,0 0-5 0,0 0 0 0,0 0-1 15,0 0 2-15,0 0-3 0,5 1 2 0,-5-1-5 16,0 0 6-16,0 0-3 0,0 0 1 0,0 0 0 16,0 0-7-16,0 0 5 0,0 0-4 0,0 0 3 15,0 0-3-15,0 0 9 0,0 0-6 0,3 2-4 16,-3-2 1-16,0 0 6 0,0 0-5 0,0 0 1 16,0 0 2-16,0 0-3 0,0 0 5 0,0 0 2 15,0 0-2-15,0 0-3 0,0 0 1 0,0 0-2 0,0 0-1 16,0 0 3-16,0 0 2 0,0 0-2 0,0 0-1 15,0 0 1-15,0 0-3 0,0 0 2 0,0 0 1 16,0 0-1-16,0 0 0 0,0 0-1 0,0 0 2 16,0 0 4-16,0 0-3 0,0 0-4 0,0 0 2 15,0 0 3-15,0 0-3 0,0 0-1 0,0 0 7 16,0 0-7-16,0 0 3 0,0 0-6 0,0 0 5 16,0 0-2-16,0 0 2 0,0 0 2 0,0 0-3 0,0 0-2 15,0 0 1-15,0 0 3 0,0 0-7 16,0 0 3-16,0 0 1 0,0 0 1 0,0 0 3 15,0 0-6-15,0 0 0 0,0 0 6 0,0 0-5 0,0 3 2 16,0-3-1-16,0 0 0 0,0 0-2 0,0 0 7 16,-3 7-3-16,3-7 1 0,0 0 0 0,0 0 2 15,0 0 4-15,0 0-1 0,0 0 2 0,0 0 4 16,0 5-2-16,0-5 3 0,0 0-1 0,0 0 2 16,0 0 3-16,0 0-5 0,0 0 2 0,3 2-3 15,-3-2-1-15,0 0 1 0,0 0-2 0,0 0-3 16,0 0 0-16,0 0 1 0,0 0 0 0,0 0-3 15,0 0 2-15,0 0-2 0,0 0-1 0,0 0 1 16,0 0-3-16,0 0-3 0,0 0-15 0,0 0-16 16,0 0-26-16,0 0-28 0,0 0-40 0,0 0-179 15,-18-6-328-15,10 2 146 0</inkml:trace>
  <inkml:trace contextRef="#ctx0" brushRef="#br0" timeOffset="-93742.22">19237 10933 10 0,'0'0'26'0,"0"0"-1"16,4 2 7-16,-4-2 4 0,0 0-6 0,0 0 6 0,0 0-1 15,0 0 0-15,0 0-3 0,0 0 3 16,0 0-1-16,5 1-1 0,-5-1 10 0,0 0-9 15,0 0 2-15,0 0-4 0,0 0 3 0,0 0-1 0,0 0-2 16,0 0-9-16,0 0 8 0,0 0-5 0,0 0-6 16,0 0 5-16,0 0-10 0,9 2-3 0,-9-2 1 15,10 1 0-15,-5 0-1 0,2-1 0 0,-1 3-9 16,3-3 6-16,0 3-4 0,3-2 1 0,-1 2 4 16,2-2-4-16,0 0-3 0,5 2 3 0,-1-1-3 15,3 1 2-15,0-2-4 0,8 2 12 0,-5 0-12 16,4-1 4-16,1 1-5 0,4 0 4 0,-1 1 0 15,3 1 2-15,-1-3 0 0,2 4-6 0,1-2 2 16,1 3-1-16,0 0 12 0,1-2-11 0,1 5-5 16,-1-5 5-16,-1 7-2 0,14-3-3 0,-16 2 3 15,0-1-5-15,2-3-4 0,-2 2 8 0,-2-1-16 16,-1-1 7-16,0 0-3 0,-1 0 4 0,-1-2 2 0,-2-1 0 16,-6 1 2-16,-4-2 3 0,4-1 2 0,-4 1 0 15,1 0 1-15,-1-1 6 0,-5-1 3 0,2 0 10 16,-4 1 3-16,3-2-8 0,-2 3 8 0,-2-1 2 15,4-2 2-15,-5 0 4 0,0 2-5 0,1-2-1 16,-1 1 0-16,0-1 1 0,0-1 0 0,-4 2-7 16,3-1-1-16,-3 0-4 0,4 0 3 0,-1 1 1 15,-1 0-10-15,1 1 8 0,-3-1-8 0,0 0-1 16,1 0-16-16,-2 1-4 0,0 1-22 0,-1 0-10 16,-1-1-12-16,-2-2-23 0,0 6-98 0,0-6-194 15,-6 3 86-15</inkml:trace>
  <inkml:trace contextRef="#ctx0" brushRef="#br0" timeOffset="-89651.24">17715 9910 66 0,'-6'-3'68'0,"2"0"-8"15,-2-3-3-15,-1 2-4 0,2 0-3 16,-2 2-4-16,0-3-4 0,2 0-6 0,0 1-24 0,-2-1 3 16,0 0 0-16,-2 0 2 0,1 0 2 0,1-2-12 15,-2 2 7-15,1 1-3 0,0-2-3 0,-2 2 7 16,4 1-5-16,-2-2 1 0,-2 0-5 0,-2 0 2 15,2 1-1-15,1 1-4 0,-4 0-1 0,3-1 3 16,-1 3 3-16,-1-3 4 0,-2 4-4 0,0-2-7 16,1 2 5-16,-2 0-5 0,2 0 2 0,-2 0-3 0,-2 0 7 15,-2 0-5-15,2 0 2 0,2 2 5 16,-2-2-5-16,2 0-4 0,-3 1-2 0,4-1 2 16,-5 4 4-16,2-1-3 0,1-3-1 0,2 2 1 0,0-2 0 15,-3 3-4-15,3-1 8 0,1 0-3 16,2-1 4-16,-3 1-6 0,2 2 8 0,-2-2-3 15,0-1-1-15,0 2 3 0,3-2-3 0,0 2 0 0,-3-1 2 16,3 1-3-16,-2 0 1 0,1 2 4 0,3-1-5 16,-3-2 5-16,2 3-1 0,-1-2-2 0,0 1-1 15,1 1 0-15,-3-1-4 0,0 3 2 0,4-3 3 16,-4 3-1-16,3 0 5 0,1-2-5 0,-1 2-5 16,0-3 4-16,3 2 2 0,-3 1-6 0,5 0 5 15,0 3-4-15,0-5 3 0,0 5 1 0,-2-2 8 16,2 3-2-16,1-3-5 0,2 3 3 0,-2 0-2 15,1 0 0-15,2 1 1 0,0-2 1 0,-1 1 0 16,1 2-1-16,0-1-2 0,0 0-4 0,-1 0 5 16,1 1 3-16,1-1-8 0,-1 0 3 0,1 0 0 15,-2-2 1-15,2 2 2 0,-2 0-6 0,2-3 1 16,-1 1 3-16,1 1 2 0,-1-2-7 0,1 0 2 16,0-1 4-16,0 1-3 0,0 1 0 0,0-1 2 0,1-1-4 15,-1 3 3-15,1-2 3 0,-1-1-1 16,2-2-1-16,0 2 1 0,-1-1-3 0,-1 0 0 0,1 2 1 15,1-3 0-15,-2 0 4 0,1 2-2 0,0-1-2 16,0 0-2-16,1 0 0 0,-2 1 3 0,1 1 0 16,0-2 1-16,-1 0 1 0,2 1-1 0,-1 0-7 15,-1 0 0-15,1-2 4 0,-1 1-7 0,2-2 7 16,-1 2 7-16,0 0-5 0,0 0 2 0,1-2 4 16,-1 0-8-16,0 2 5 0,4-2 1 0,-4-1 2 15,2 3-7-15,0-1 2 0,0-2 0 0,-1 1 2 16,2 1-1-16,-1-1 2 0,1 0-4 0,0-2-1 0,0 4 4 15,0-4-8-15,0 2 4 0,1 1-3 16,1-2 6-16,-1-1-2 0,4 2-2 0,0 2-2 16,0-3 6-16,1 4-1 0,-1-5-10 0,3 3 5 0,-2-5 4 15,0 7 0-15,-1-3-3 0,4 2 5 16,-2-3-4-16,1 1-5 0,1 0 5 0,-2 0 3 0,2-1-6 16,-3 1 4-16,3 1 3 0,-2-2-8 0,2-2 4 15,-3 1-3-15,1 2 3 0,0-1-1 0,-1-1-2 16,3-1-4-16,-4 0 6 0,1 1 1 0,2 0-1 15,-2 0-1-15,1-2 4 0,0 5-7 0,0-5 2 16,1 2 1-16,-1 1 0 0,2-3 2 0,-3 4-6 16,2-3 1-16,0 2 3 0,0-2 1 0,-2 1 2 0,3-2-5 15,0 5 0-15,-2-3 1 0,2-1 4 16,-4-1 0-16,5 1-8 0,-2-1 5 0,2 1-1 16,-3 0 0-16,3 0-5 0,-4 1 7 0,3-1-4 0,1 0 0 15,-2-1 3-15,6-1 0 0,-7 4 4 0,1-4-5 16,-1 3-6-16,2-3 4 0,1 2 1 0,-4-2 2 15,4 1 3-15,-1 2 2 0,0-1-4 0,1 3-2 16,-1-5-1-16,1 2 1 0,2 0 0 16,-2-1-1-16,-1-1-1 0,1 2 3 0,-1 0 6 0,2-2-3 15,-2 0-5-15,5 0-1 0,-8 0 5 0,3 0-5 16,1 0 0-16,-1 0 5 0,1-2-5 0,-4 1 7 16,2 1-5-16,0-1 1 0,3 0 1 0,-3-2-2 0,1 2 2 15,-4 1-3-15,4 0 7 0,-2-3-5 16,3 0-6-16,-3-1 4 0,0 2-2 0,0-2 1 15,2 0-3-15,1 0-1 0,-2-2-2 0,-3-1-1 0,2 1 13 16,1-1-8-16,-2 0-3 0,1-2 3 0,-3 2 3 16,3-1 5-16,-1-1-7 0,0 0 3 0,-2 1-3 15,0-2 1-15,-2 0-2 0,1 3 0 0,-3-3 0 16,1 1-2-16,-1-1 7 0,2 2-2 0,-2-3 7 16,0 3-5-16,-3-4-7 0,3 4 5 0,-2-3-1 15,0 1 3-15,-2 1 0 0,1 0-4 0,-1 1 2 16,2-1 0-16,-4-2-1 0,1 1-2 0,1-1 2 15,-2 1 0-15,-2 0 2 0,1-1 1 0,3 1-5 16,-4-4 8-16,0 3-6 0,2-1 7 0,-2-1-5 16,-2-1 3-16,2 3-2 0,1 1 5 0,-3-3-1 15,2 1-4-15,0 0 2 0,-1 0 1 0,0 0-1 16,1 0-1-16,-1 2 1 0,0-2-6 0,0 1 6 0,-1 0 3 16,0 1-8-16,0 0 7 0,-1-1-2 0,1 2 4 15,-1 1-1-15,-1-2-4 0,0 2 11 0,-1-1-2 16,-1 1 2-16,5 0-1 0,-3-1 0 0,-2 1-1 15,2 1 7-15,3-3 4 0,0 3-6 0,-4-1 1 16,4 0 2-16,0 1 6 0,-3-3-3 0,3 4 1 16,-4-1-5-16,2-1-1 0,0 0-7 0,1 0 1 15,-1-1 2-15,0 1-1 0,0 1-2 0,2-3-1 16,-1 2 1-16,-1-1-4 0,0 1 0 0,0-1-2 16,1 1 2-16,1-3-2 0,-4 6 2 0,1-5-1 15,2 2-3-15,-2 0-1 0,-2 0-1 0,1 0 5 0,0-1-3 16,0 2 1-16,0-1-3 0,0 2 2 0,0-2-3 15,-5 0-1-15,3 3 3 0,-2 1 0 0,3-3-3 16,-2 1 4-16,-2 2-4 0,1 1 3 0,-4-3-4 16,4 3 0-16,-1-2 2 0,2 2-3 0,-7-3 2 15,6 5-2-15,3-3 7 0,-4 3-2 0,-2-2-1 16,3 1-2-16,0-1 5 0,0 1-4 0,0-2 5 16,-1 4-2-16,4-1-2 0,-2-1-1 0,0 2 2 15,1-2 0-15,2 1-6 0,1 1 1 0,-4 0 3 16,2 1 3-16,-3-1-5 0,7 2 2 0,-6-2 2 15,2 3-4-15,-2-3 3 0,2 4-2 0,0 1 2 16,-3-2-2-16,3-1 3 0,-3 1-2 0,4-1 0 0,-5 5 1 16,4-4 1-16,0 0 1 0,-3 1 1 0,1 1-5 15,0-1 3-15,1-1 0 0,-1 2 1 0,0-2-4 16,1 2 6-16,-2 0-7 0,3 1 0 0,-2-1 4 16,2 0-4-16,-2 1-1 0,3-2 3 0,2 3 4 15,-1-2-7-15,-1 1 2 0,1 1 4 0,1-3-2 16,3 1-1-16,-2 1 2 0,-1 0-1 0,2 3 2 15,0-1-3-15,-1 1 2 0,1-4 4 0,-1 4-6 16,1-1 3-16,-1 1-2 0,0-1 0 0,1-1 1 16,-2 1-1-16,2 1 0 0,0-1-1 0,-4 0 2 15,1 1 0-15,2-1 0 0,-2 0-1 0,1-1 3 16,-1 2-1-16,0-3-4 0,-1 3 6 0,3-2 0 0,-2 1-6 16,3-3 1-16,0 3-2 0,-3-1 6 0,2 2-4 15,2-6-1-15,0 4-3 0,0 0 6 0,1 1 1 16,1-1-4-16,-3 2 4 0,4-4-2 0,-3 5-2 15,2-3 1-15,0 3 2 0,0-1-5 0,2 1 7 16,-3 0 0-16,3 1-2 0,1 1-3 0,-1-1-2 16,0-1 6-16,2 0-2 0,-1 0 1 0,-1 1-3 15,0-1 4-15,1 2 0 0,1-2 0 0,-2 1-3 16,2-2 8-16,-2 2-4 0,5-1-5 0,-2-1 7 16,1 0 2-16,1 1-13 0,1 0 5 0,-2-1 1 15,2 1 2-15,2-2 1 0,-2 1 4 0,2 1-9 16,2-2 1-16,-5 2 3 0,4-3-2 0,2 3 1 0,-4-1-2 15,2 1 2-15,4 1-2 0,2-1 4 16,-4-2 0-16,2 2-4 0,-2-3 4 0,-1 1-7 0,5-1 3 16,-4 0 1-16,1-1 3 0,4-3-3 0,-4 6 0 15,5-1 0-15,-7-4 0 0,8 2 1 16,-6-1-1-16,-1 1 4 0,3-2-4 0,-1 0-2 0,0 0 1 16,1 0 5-16,-3 0 0 0,2-2-3 0,5 2 2 15,0-1-2-15,-3-2 4 0,4 1-1 0,-1-1-5 16,1-1 0-16,3 1-1 0,-4-1 7 0,2 0-6 15,1 1 3-15,-3-1-3 0,0 0-2 0,0 2 1 16,1-4 1-16,-4 2-1 0,0-1-1 0,-2 1 2 0,4 0-1 16,-6-1-2-16,7 0 0 0,-5 1 4 0,1-2 0 15,-5 2-1-15,3 2 1 0,0-2-5 16,1-2 4-16,0 2 1 0,-2-1-3 0,3 1 2 0,-3 0-4 16,1-2 5-16,2 2 0 0,-1-2 3 0,1 2-5 15,4-3 5-15,-4 3-3 0,4-4-2 0,-4 2 0 16,0-1 1-16,4 1 3 0,-1-3 1 0,-1 2 0 15,-3-1-3-15,2-1 2 0,-3 0-4 0,1 2 3 16,-2-4 0-16,2 2-3 0,-2-2-5 0,-2 1-3 16,2-3 4-16,-1 0 4 0,-1-1-5 0,0 2-9 15,-3-2 5-15,3-1-1 0,-4 0-1 0,3-2 1 16,-3-1 1-16,0 2 5 0,-2-1-4 0,0-2 1 0,0-2 3 16,0 0 5-16,-3 1-6 0,1 0-1 0,-4-1-3 15,3 1 7-15,-2-1-4 0,-2 3 2 16,-1-3-2-16,0 1 5 0,-3-3-4 0,4 5 5 0,-1-3-5 15,-4 1 3-15,2 0-2 0,-1 1 1 0,-4-1-1 16,2 2 2-16,0-3-3 0,-3 0 7 0,3 0 1 16,-3 1-10-16,-1-2 4 0,3 4 4 0,2-2-1 15,-7-6-1-15,6 4 5 0,-6-3-5 0,4 5 4 16,2-1 5-16,-3 0 1 0,0 0 11 0,-2-4-7 16,-2 2 4-16,3 3-3 0,0 1-5 0,-2 1 6 0,1 1-4 15,0 0 0-15,2 2-4 0,-6 0-2 16,2 4 3-16,-2-3 0 0,-1 4-2 0,1 1-1 0,-3-2 0 15,-2 4-1-15,-6 3-4 0,1 0-3 16,2 3-3-16,-2-1-12 0,3 5 3 0,-3-2-12 0,2 3-11 16,0 1-6-16,2 3-20 0,0 0-6 15,1 0-19-15,7-1-23 0,-4 6-70 0,5-4-199 16,2 0 88-16</inkml:trace>
  <inkml:trace contextRef="#ctx0" brushRef="#br0" timeOffset="-79890.24">19323 10968 74 0,'0'0'137'0,"0"0"-2"0,0 0-16 0,0 0-10 15,0 0-14-15,-9-11-1 0,9 11-2 0,-1-2-13 16,1 2-8-16,0 0-5 0,0 0-6 0,-3-4-6 16,3 4-9-16,0 0-1 0,0 0-4 0,-4-3-8 15,4 3-1-15,0 0-1 0,0 0-5 0,0 0-3 16,0-2-4-16,0 2-1 0,0 0-3 0,0 0 6 16,0 0-5-16,0 0 3 0,0 0 7 0,0 0 3 0,0 0-1 15,0 0 6-15,0 0 4 0,0 0 1 16,0 0 1-16,0 0-4 0,0 0-1 0,0 0-1 0,0-6-3 15,0 6 0-15,0 0-3 0,0 0-2 0,0 0-2 16,0 0-4-16,0 0 1 0,0 0-4 0,0 0 1 16,0 0-5-16,0 0 0 0,0 0-1 0,0 0-2 15,0 0-3-15,0 0 1 0,0 0 0 0,0 0-2 16,0 0 0-16,0 0 1 0,0 0-4 0,0 0 4 16,8 0-3-16,-8 0 4 0,0 0-2 0,0 0-4 15,0 0 4-15,0 0-1 0,9 0-1 0,-9 0 2 16,6-1-3-16,-6 1 1 0,8-1 3 0,-8 1-5 0,9 2 0 15,-2-2 4-15,0 3-1 0,-1-3-4 16,-1 0 4-16,7 3 0 0,-4-3-2 0,-1 2-1 16,2 1 0-16,3-1 1 0,2 0-2 0,-2-2 2 15,3 2 0-15,-4 1-1 0,3-3 0 0,4 0 2 0,-4 0-1 16,5 0 1-16,-2 1-1 0,-3-1-1 16,1 0 0-16,-1 3 4 0,4-2-3 0,1 1-1 0,-3-1 0 15,2 0 3-15,-6 2-2 0,6-1 1 0,-5-1-4 16,6 1 6-16,-6 0-2 0,2 0-2 0,-2 2-1 15,-2-3-1-15,1 2 1 0,0-2-1 0,-1 2-1 16,1-1 6-16,0 0-4 0,0 2 0 0,-2-2 3 16,0-2-4-16,1 3 3 0,-2-1-2 0,3 1 3 0,-3-1-5 15,2-1 3-15,1 0-1 0,-3 1-2 16,4 0 2-16,-3 0 2 0,2 0-5 0,-1 2 4 16,-2-2-4-16,0-1 3 0,1-1-2 0,0 5 2 0,1-3-3 15,1 3 6-15,-1-3-4 0,-2 1 2 0,1 1-1 16,0 2-2-16,0-3 0 0,0 1 0 0,2-1 2 15,-3-2-3-15,-2 3-3 0,1 0 2 0,0-2 0 16,1 1 1-16,1 1-2 0,2-1 1 0,-6-1 0 16,4 1 2-16,-2-3-1 0,-3 3 1 0,4-2 4 15,0-1-4-15,1 1 1 0,-3 2 2 0,3-2-1 16,0 0-1-16,-1 1 0 0,-1 0 0 0,3 1 1 16,1-1-1-16,-1-1 1 0,1 1-1 0,-1 1-1 0,-1-2 1 15,-1 2 0-15,3-2-1 0,-2 2 1 16,-1-1-1-16,1 1 0 0,-2 0 1 0,-2-2 1 15,3 0 0-15,-5 2-2 0,4-3 1 0,-1 3 2 0,0-2-1 16,-3 0-3-16,2 0 1 0,-6-1 2 0,10 2-2 16,-2-1-1-16,-4-1 3 0,-4 0 0 0,5 3-1 15,-5-3 3-15,0 0-2 0,6 0-3 0,-6 0 1 16,4 2 6-16,-4-2-6 0,0 0 1 0,0 0 0 16,6 0-2-16,-6 0 4 0,0 0-3 0,0 0 1 15,0 0 0-15,0 0 0 0,0 0 1 0,5 2-1 16,-5-2-1-16,0 0 3 0,0 0-1 0,0 0-3 15,4 2 3-15,-4-2 0 0,0 0 0 0,0 0 0 16,0 0 0-16,0 0 0 0,0 0 2 0,0 0-2 16,0 0 3-16,0 0-4 0,0 0 3 0,0 0-2 15,0 0-20-15,0 0-28 0,0 0-27 0,4 4-35 16,-4-4-40-16,0 0-151 0,0 3-326 0,0-3 145 0</inkml:trace>
  <inkml:trace contextRef="#ctx0" brushRef="#br0" timeOffset="-75689.24">19350 11354 97 0,'0'0'126'0,"0"0"-12"0,0 0-18 16,0 0-3-16,0 0-12 0,0 0-4 0,0 0-3 0,0 0-10 15,0 0-11-15,0 0-2 0,0 0-1 0,0 0 2 16,0 0-5-16,0 0 1 0,0 0-8 0,0 0 1 15,0 0 0-15,0 0 6 0,0 0-8 0,3 8-6 16,-3-8 2-16,0 0-9 0,0 0-4 0,3 5-5 16,-3-5 2-16,4 5 2 0,-2-1 0 0,1-1-3 15,0-1-6-15,-1 2 4 0,1 0-6 0,1 0 4 16,-2-1-7-16,3-1 4 0,-1 2 2 0,0 1-5 16,-2-2 1-16,4 2-5 0,-3-2 4 0,1-2-4 15,1 3 5-15,2-1-7 0,-4 0 8 0,3 0-6 16,-1 0 4-16,1-2 0 0,4-1 4 0,-1 3-3 0,0-3 2 15,4 1 6-15,-3-1-4 0,2-1 1 0,4 1 3 16,2 0 4-16,1-3 2 0,1 1 2 0,-4 2-1 16,5-3-3-16,0 2 6 0,6 0-3 0,-5-1 0 15,6 0-1-15,0 0-2 0,-1 1-15 0,1-2-4 16,0 3 4-16,-1-2 0 0,-3 2-5 0,3-2 4 16,-2 4 0-16,4-2-5 0,-7 0 4 0,6 2-4 15,-8-2 5-15,2 3-5 0,-2-2 3 0,-1 2-6 16,-2 2 7-16,2 0-3 0,-2 1-7 0,-6-1-7 0,2 1-1 15,0-1-1-15,-3 1-4 0,2-1-1 16,-2 4 0-16,-1-2 1 0,0-1 0 0,0 3 4 16,0-4-4-16,-2 4 2 0,1-2 3 0,-1 1 6 0,1-3-5 15,0 3 4-15,-3-4-4 0,2 0 7 0,-1-1-4 16,0 2 7-16,1-3-5 0,0 0 4 0,2 0 6 16,0 1-7-16,1-3 1 0,-1 1 2 0,4-1-1 15,1 0 4-15,0 1-4 0,-1-2 2 0,1 1 2 16,0-1 5-16,0 1-9 0,-1-2 3 0,1 1 3 15,-1 2-2-15,3-3 1 0,-5 2 2 0,1-1-3 16,1-1 5-16,0 2-6 0,-2 0 6 0,2 0-6 16,-1 0 4-16,2 0 3 0,-4 2-6 0,4 0 0 0,-4-1-1 15,-1 1-2-15,3 0 3 0,-1 1-2 16,1 0-7-16,-2 1-8 0,-2-2-8 0,2 1 4 0,0-1 1 16,-4 1-3-16,2 0-2 0,-1 1 3 0,1-2 3 15,0 1 2-15,-1-3 1 0,0 3 1 0,2-1-7 16,-3-1 12-16,4 1-1 0,-3 3-1 0,2-4 0 15,0 3 6-15,0-1 0 0,4 0-4 0,-4 1 4 16,1 2 4-16,0-4-2 0,3 2 0 0,-3 1-2 16,4-1 2-16,-2 0-2 0,2 1 4 0,2 3-7 15,-2-6 5-15,3 2-4 0,2 3 6 0,-9-2-1 16,11-2 8-16,-8 1-8 0,6 0 2 0,-6-2-1 0,2 2 3 16,-2-1 0-16,5 0-5 0,-2 1 0 15,2 1 2-15,-1-3-3 0,-2 4 5 0,-3-4-2 16,5 3 0-16,4 2 1 0,-6 0 2 0,6 0 2 0,-1 1-1 15,4 3-3-15,2-1 3 0,0 1 1 0,0 0 3 16,-1 1-4-16,1-3 0 0,-1 2 0 0,2-4-3 16,-7 0-3-16,2-2 3 0,4-2 6 0,-6 2 0 15,1-3-2-15,6 0 0 0,-4-1-1 0,-2-1 1 16,-1-1-1-16,-1-1 1 0,1-1 4 0,-1-1 11 16,-3 1-2-16,2-2 4 0,1 1 0 0,-6-1 7 15,4 1-5-15,-1 0-3 0,-2 0 0 0,-1 1 0 16,-1-1-4-16,-1 2-1 0,2 1-16 0,-2 0-18 0,0 1-17 15,-5-2-34-15,2 2-32 0,-1 2-42 16,0-1-87-16,0 0-248 0,-3 1 110 0</inkml:trace>
  <inkml:trace contextRef="#ctx0" brushRef="#br0" timeOffset="-74638.23">21012 11200 88 0,'0'0'121'0,"0"0"-11"0,0 0-2 15,0 0-15-15,0 0 0 0,0 0-11 0,0 0-7 0,0 0 2 16,0 0-10-16,23 4 1 0,-15-2-6 0,0 1 3 16,-1-2-10-16,5 3 2 0,-2-1 2 0,3-3-4 15,0 0-2-15,0 1-3 0,5 0-1 0,0 3-5 16,5-2 1-16,-3-2 3 0,1 1-8 0,2-2-2 15,5 2 0-15,0-1-6 0,0 0 1 0,-1 0-4 16,2 0-2-16,1 0 1 0,-9 0-4 0,9 3-2 16,1-2-1-16,-3 0-4 0,0 2 0 0,1-2-6 15,0 4 4-15,-1-2-1 0,-2 1-5 0,0 2 2 16,-3-2-3-16,-1-1 3 0,7 2-6 0,-3 2 2 16,-7-4-3-16,9 4 2 0,-9-3-3 0,0 2 1 15,2-1 2-15,-3-1 1 0,-3-1-4 0,3 0 0 0,-5 0 2 16,-1-1-2-16,0 0-3 0,-4-1 3 0,1 2-1 15,-3-3 2-15,2 1-1 0,-2 1-3 16,3-2-2-16,-3 1 5 0,0-1-4 0,-6 0 1 0,7 1 0 16,-2 0 2-16,-5-1-2 0,0 0-2 0,0 0-10 15,13-1-11-15,-13 1-18 0,0 0-29 16,0 0-27-16,0 0-54 0,0 0-140 0,0 0-314 0,0 0 138 16</inkml:trace>
  <inkml:trace contextRef="#ctx0" brushRef="#br0" timeOffset="-72652.24">18983 11250 26 0,'0'0'44'15,"0"0"-2"-15,0 0-2 0,0 0-6 0,0 0-3 16,0 0-3-16,0 0 0 0,0 0-3 0,0 0-1 15,0 0-6-15,0 0-1 0,0 0 2 0,0 0 0 16,0 0-5-16,0 0-2 0,0 0-2 0,0 0 1 16,0 0 0-16,0 0-2 0,0 0-1 0,6-11 1 0,-6 11-1 15,0 0-6-15,3-4 10 0,-3 4-8 0,0 0 0 16,2-2 2-16,-2 2-1 0,0 0-4 16,4-4-3-16,-4 4 6 0,0 0-1 0,0-3-3 0,0 3 7 15,0 0-6-15,0 0 2 0,0 0-4 0,0 0 1 16,0-7-1-16,0 7 5 0,0 0-6 0,0 0 2 15,0 0 0-15,0 0 0 0,-2-2-2 0,2 2 4 16,0 0-2-16,0 0 0 0,0 0 1 0,0 0-2 16,0 0-8-16,0 0-3 0,0 0-9 0,0 0-9 15,0 0-14-15,0 0-27 0,0 0-76 0,0 0 34 16</inkml:trace>
  <inkml:trace contextRef="#ctx0" brushRef="#br0" timeOffset="-71818.24">18918 11189 19 0,'0'0'86'0,"0"0"-14"0,0 0-6 16,0 0-7-16,0 0-7 0,0 0-7 0,0 0 5 16,0 0-13-16,0 0-5 0,0 0-4 0,0 0 1 15,0 0-5-15,0 0 7 0,-12 1-5 0,12-1-8 16,-12 2 3-16,1-1-4 0,1-1 7 0,-4 1 3 15,-3 2-2-15,-3-3 6 0,-2 0-3 0,4 3 2 16,-11-1-6-16,1 0 7 0,0 2-3 0,0-2-4 16,1 0 9-16,5 0-9 0,2-2 6 0,2 3-5 0,5-3 1 15,0 1-10-15,2-1 7 0,-1 1-6 0,3 2 2 16,3-2-7-16,1 1 6 0,5-2-11 0,-12 0 6 16,8 1-2-16,4-1-4 0,0 0-3 0,0 0 0 15,0 0-2-15,0 0-11 0,0 0-3 0,12-9-6 16,-6 4-10-16,2 1-7 0,3-3-6 0,0 3-13 15,0 3-8-15,-1-3-14 0,1 1-10 0,-2-3-57 16,3 3-154-16,-1 1 68 0</inkml:trace>
  <inkml:trace contextRef="#ctx0" brushRef="#br0" timeOffset="-71495.22">18689 11068 46 0,'-4'-1'108'16,"4"1"-11"-16,-5-3 1 0,5 3-17 0,-6-3-2 15,6 3-8-15,-8-2-7 0,8 2-6 16,-4-2-5-16,4 2-4 0,-10-1-9 0,10 1 2 0,-9 1-8 16,4 0-2-16,-2 1-9 0,2 0 4 0,-1 0-5 15,2 1-2-15,-1 1-2 0,1 0-2 0,-3-3 1 16,-1 3-3-16,2 0 2 0,-1 1-5 0,1-1-1 16,1 0-2-16,-2 1 2 0,2-2 0 0,1 2-3 15,0 0-1-15,1-1-1 0,1-1 5 0,0 1 7 16,0 1-12-16,2 0-1 0,0-5-2 0,-1 7 8 15,4-4 0-15,-3 2 0 0,1-3 0 0,2 3 0 16,0-1 7-16,-1 2-7 0,2-2 3 0,-2 3 1 0,2-1-3 16,2 3 0-16,-2-1 4 0,1 2-1 0,-3-3-1 15,0 3 0-15,1 0-4 0,1-1-3 16,-2 0 1-16,2 2-4 0,-2 1 1 0,0-2-19 0,0 1-27 16,0-1-39-16,0 0-136 0,-2-1-236 0,4-2 105 15</inkml:trace>
  <inkml:trace contextRef="#ctx0" brushRef="#br0" timeOffset="73538.63">20910 4633 46 0,'0'0'114'0,"0"0"-13"0,0 0-2 16,0 0-12-16,0 0-3 0,-1-3 1 0,1 3-9 15,0 0-7-15,0 0 3 0,0 0-9 0,0 0-5 16,0 0 1-16,0 0-1 0,0 0-16 0,0 0 13 16,0 0-4-16,0 0 1 0,0 0 3 0,0 0-11 15,0 0-1-15,0 0-1 0,0 0-1 0,-2-5-4 16,2 5 1-16,0 0-7 0,0 0-3 0,0 0-6 16,0 0 2-16,0 0-3 0,0 0-5 0,0 0-5 15,0 0 2-15,0 0 1 0,0 0-2 0,0 0-2 0,0 0 2 16,0 0-4-16,0 0 1 0,0 0-7 0,0 0 7 15,-2 12 2-15,0-7-11 0,2-2 5 0,-1 4 1 16,0 0 1-16,-1 1-5 0,2 0 3 0,-2 2 6 16,0 0-6-16,0 0-1 0,1 6 3 15,1-1-2-15,0 1 1 0,-1 0 4 0,1 0-3 0,-3 1 6 16,2 1-3-16,0 1 3 0,-2-2-2 0,2-2 0 16,-2 2 0-16,2-1-6 0,0 1 4 0,-3-1 0 15,-1-1 4-15,4 1 1 0,-1 0 2 0,0-6-5 16,-1 3 3-16,-1-1 0 0,2 1 2 0,-1 2-3 15,-2-3-6-15,1 3 7 0,-1-2-5 0,0 1 1 16,1-3 0-16,0 2 2 0,2-1-3 0,-5-1-3 16,3 0 1-16,3 1 3 0,-4 2-3 0,1-2-5 0,1-4 4 15,1 2-1-15,1 0-11 0,-3-1 12 16,4 3 0-16,0-3 0 0,-4 1 2 0,3-3-3 16,-2 1-2-16,2-2-8 0,-3 0-7 0,3-2-14 0,1-1-10 15,0-3-12-15,0 7-8 0,0-7-14 0,1 3-11 16,-1-3-29-16,0 0-30 0,0 0-138 0,17-11-301 15,-11 5 134-15</inkml:trace>
  <inkml:trace contextRef="#ctx0" brushRef="#br0" timeOffset="75025.64">20962 4695 36 0,'0'0'94'0,"0"0"-11"0,0 0-4 0,0 0-3 16,0 0-1-16,-5-4-9 0,5 4 4 0,0 0 0 15,0 0-1-15,0 0 1 0,0 0-3 0,-2-3-2 16,2 3-8-16,0 0 5 0,0 0 2 0,0 0 2 15,-4-3-11-15,4 3-1 0,0 0 0 0,0 0-7 16,-3-4-3-16,3 4-5 0,0 0-1 0,-6-2 3 16,6 2-8-16,0 0 0 0,-4-4-2 0,4 4-3 0,0 0-2 15,-4-2 3-15,4 2-7 0,0 0-1 16,0 0-2-16,0 0 2 0,0 0-5 0,0 0-3 16,0 0-2-16,0 0 1 0,0 0 1 0,0 0 1 15,0 0-5-15,0 0 6 0,-5-2 0 0,5 2-2 0,0 0 1 16,0 0-5-16,0 0 4 0,0 0-1 0,0 0 2 15,0 0 3-15,0 0-3 0,0 0-1 0,0 0 1 16,0 0 2-16,0 0-10 0,0 0 11 0,0 0 0 16,0 0-2-16,0 0-1 0,0 0-3 0,0 0 7 15,0 0 6-15,0 0 1 0,22 2 0 0,-16-1 4 16,-6-1-4-16,14 0 4 0,-1 1-1 0,-3 2 0 16,4-3-4-16,4 1 1 0,-4 0-1 0,0-1 0 15,6 3-3-15,-1-3-4 0,-1 1 2 0,-3 0 0 16,-2 0-7-16,6 1 0 0,-1-2 1 0,-6 0-5 15,3 1 3-15,-3 3-4 0,1-2 0 0,-3 0-2 16,-1 1 0-16,-1-1-2 0,0 1 1 0,2-2 2 16,-5 1 1-16,3 1-2 0,-2 0-2 0,2 0 0 0,-3 0-3 15,5 0 2-15,-6-2-5 0,0 2 7 16,2-1-1-16,0 1-1 0,0 0 0 0,-1-1 2 16,0 1-3-16,1-1 0 0,-2 1-4 0,2-2 4 0,1 3 1 15,-1-3 2-15,-2 1-4 0,2-1 0 0,-2 2 2 16,1-2 1-16,-5-1-3 0,8 1 3 0,-3 1 0 15,-5-2-2-15,5 0-1 0,-2 2-1 0,-3-2 3 16,0 0-1-16,6 0-1 0,-6 0 1 0,0 0 0 16,4 3-3-16,-4-3 1 0,0 0 2 0,0 0 0 15,0 0-3-15,9 0 3 0,-9 0 0 0,0 0 3 16,4 3-4-16,-4-3-2 0,0 0 0 0,0 0-2 16,0 0 2-16,6 0 3 0,-6 0 1 0,0 0-2 15,0 0-1-15,0 0 1 0,0 0-1 0,0 0 2 16,0 0-1-16,0 0-1 0,0 0 0 0,0 0 3 15,0 0-2-15,0 0 1 0,0 0-2 0,0 0 1 16,0 0 0-16,0 0-4 0,0 0 4 0,0 0-1 0,0 0-2 16,0 0 1-16,0 0 3 0,0 0-1 0,0 0 1 15,0 0 1-15,0 0-1 0,0 0-4 16,0 0 5-16,0 0-3 0,0 0 0 0,0 0-1 16,0 0 2-16,0 0-2 0,0 0 3 0,0 0-1 0,0 0 0 15,-5 6 4-15,5-6-2 0,0 0-1 0,0 0 3 16,0 0-5-16,0 0 3 0,0 0-6 0,0 0 7 15,0 0-1-15,0 0-1 0,0 0 1 0,0 0 0 16,0 0-1-16,0 0 1 0,0 0-3 0,0 0-2 16,0 0 3-16,0 0 2 0,0 0 1 0,0 0-3 15,0 0 3-15,0 0-3 0,0 0 1 0,0 0 0 16,0 0 1-16,0 0 0 0,0 0-1 0,0 0-2 16,0 0 3-16,0 0-6 0,0 0 3 0,0 0 2 15,0 0 0-15,0 0-1 0,0 0-2 0,0 0 0 16,0 0 1-16,0 0-1 0,0 0 1 0,0 0 2 15,0 0-3-15,0 0 0 0,0 0 1 0,0 0 1 16,0 0 0-16,0 5-2 0,0-2 0 0,0-3 4 0,1 7-3 16,-1-5-1-16,0-2 3 0,-1 9 1 0,2-5-1 15,3 2-1-15,-4 1 0 0,0-1 2 16,1 3-2-16,-1-4 1 0,0 5-2 0,0-2 2 0,0 3-4 16,0-1 7-16,-1-1 0 0,1 1-1 0,-4 1-4 15,3 1 2-15,1 1-1 0,-4 0 3 0,3 1-1 16,-2 1 2-16,2-3 1 0,-3 0-2 15,4-1 0-15,-5 5-1 0,5-4 0 0,-2 1-1 0,-2-2-1 16,2 1 0-16,1 0 1 0,-2-1 0 0,1 2 2 16,0-1 1-16,0 2-1 0,1-3-2 0,-2 1-3 15,2 2 5-15,-1-2 1 0,0 0-5 0,-2 0 6 16,3-2-2-16,-3 0-2 0,2 0 3 0,-3 1 0 16,2-1-3-16,3-3 1 0,-4 3-2 0,2-1-2 15,-1-3 1-15,2 0 3 0,-2 4 4 0,2-5-6 16,-2 0-2-16,2-2 2 0,0 2-1 0,0-3 0 15,1-2 1-15,-3 7-1 0,3-5 1 0,0-2-7 16,-1 4-6-16,1-4 3 0,0 0-10 0,-3 6 5 0,3-6-1 16,0 3-3-16,0-3-4 0,-1 7-1 0,1-4-4 15,0 1-2-15,0-4 4 0,0 6-5 16,-1-2 4-16,1-4-4 0,-1 5-4 0,1-5-4 16,-2 4-9-16,2 0 4 0,0-4-10 0,-1 4-9 0,1-4-21 15,0 0-23-15,0 2-29 0,0-2-172 0,3 4-334 16,-3-4 149-16</inkml:trace>
  <inkml:trace contextRef="#ctx0" brushRef="#br0" timeOffset="76353.63">20796 5249 25 0,'0'0'126'0,"0"0"-14"16,0 0 4-16,0 0-11 0,0 0-12 0,0 0-6 15,0 0-9-15,0 0-5 0,0 0-3 0,0 0-8 16,0 0-5-16,0 0 0 0,0 0-1 0,-5-3-4 0,5 3-2 16,0 0-8-16,0 0-3 0,0 0 5 0,0 0 0 15,0 0-2-15,0 0 0 0,0 0 0 16,-4-1 2-16,4 1-2 0,0 0-4 0,0 0 2 0,0 0-2 15,0 0-3-15,0 0-12 0,0 0 13 0,0 0-4 16,0 0 0-16,0 0-6 0,0 0-1 0,0 0-2 16,0 0 0-16,0 0-2 0,0 0-1 0,0 0 0 15,0 0-2-15,0 0 1 0,0 0 1 0,0 0 1 16,0 0 2-16,0 0 0 0,0 0 0 0,0 0 2 16,0 0 1-16,0 0-2 0,0 0 1 0,0 0-1 15,0 0 1-15,0 0-2 0,0 0-2 0,0 0-8 16,0 0 8-16,0 0-3 0,0 0-2 0,0 0-1 15,0 0-3-15,0 0-2 0,0 0-4 0,0 0 2 0,0 0 5 16,0 0 0-16,9 9 3 0,-5-6 0 16,0-1 0-16,2 2 0 0,-1 0 1 0,-1 0 3 15,4-1-3-15,1-3 0 0,1 2 1 0,0 1-3 0,1-1 3 16,1 2-6-16,-1-1-1 0,1 0 5 0,-2-2-4 16,2 3 0-16,-1-2-5 0,0 4 2 0,0-2-1 15,-1-2 1-15,3 1-2 0,-4 1-1 0,1-3-2 16,-2 1 1-16,1 4-1 0,1-1-1 0,-5-2 0 15,3-2 1-15,-3 1-1 0,2 0-3 0,0 0 4 16,-2 1-3-16,2 1 3 0,-1-1 0 0,-1-1-3 16,1-1 4-16,0 2-5 0,-3-2 3 0,1 2-1 15,2-1 3-15,0-1-1 0,0 1-3 0,-2 1 1 16,2-2-2-16,1 0 1 0,-2 1 3 0,2 0 1 16,0-2-2-16,-3 3-1 0,4-3 0 0,-3 2-4 15,3-1 4-15,-2 0 0 0,0 2 0 0,-1-3 0 16,-1 2-3-16,-4-2-2 0,10 3 5 0,-5-2-3 0,0-1 1 15,-5 0 0-15,0 0 1 0,8 1-2 0,-4 2 4 16,-4-3-5-16,6 1 2 0,-6-1-1 16,5 3 1-16,-1 0 1 0,0-2-2 0,-4-1 3 0,8 1-1 15,-4 2-2-15,3-1 2 0,-3 1-4 0,1-1-2 16,3 1 7-16,-3 0 0 0,3-2 0 0,-5-1 0 16,3 3-1-16,-1-3 1 0,-1 2-2 0,-4-2 1 15,3 2-2-15,-3-2 2 0,0 0 1 0,0 0 0 16,8 2-2-16,-8-2 1 0,0 0-2 0,3 1-1 15,-3-1 2-15,0 0-1 0,0 0 2 0,3 3-1 16,-3-3 0-16,0 0-3 0,0 0 2 0,0 0 2 16,0 0-2-16,0 0 2 0,0 0 0 0,0 0-2 0,0 0 4 15,0 0-1-15,0 0-1 0,0 0 0 16,0 0 0-16,0 0 0 0,0 0 1 0,0 0 1 16,0 0-3-16,0 0 0 0,0 0 0 0,0 0 2 0,0 0-1 15,0 0-1-15,0 0 3 0,0 0-1 0,0 0 0 16,0 0-1-16,0 0 0 0,0 0-2 0,0 0 0 15,0 0-6-15,0 0-2 0,0 0-4 0,0 0 0 16,0 0-6-16,0 0 3 0,0 0-2 0,0 0-2 16,0 0-11-16,0 0-22 0,0 0-24 0,0 0-12 15,0 0-29-15,0-13-40 0,2 11-64 0,-1-4-122 16,-1 2-372-16,1-2 165 0</inkml:trace>
  <inkml:trace contextRef="#ctx0" brushRef="#br0" timeOffset="78560.63">21310 2557 42 0,'5'-1'97'0,"-5"1"-8"0,8-1-11 16,-2-1-7-16,-2 1 2 0,-4 1-17 0,9-3-2 15,-3 3-13-15,-1-1 2 0,-5 1-6 16,13-1-1-16,-8 1-4 0,-5 0-6 0,13 2 9 0,-3 1-15 16,-5-1 3-16,8 0-9 0,1 3 0 0,-4 3 3 15,8-4-2-15,-1 6-1 0,-2-3-4 0,5 4 2 16,-1-2-1-16,0 2 0 0,4 2-5 0,-4-4 5 15,1 1-5-15,4 1-2 0,-5-3-9 0,1 0 8 16,-2-1 7-16,0 0 2 0,1-3-9 0,0 1 8 16,0-1-12-16,2-1 11 0,-2 0 1 0,3-5-5 15,-1 2 5-15,9 0-5 0,-10-2 4 0,10-2-7 16,-5 1 2-16,-2-1-1 0,-1 0 10 0,3-1-9 16,-4 2 2-16,-1-1-10 0,2 2 12 0,-7-1-12 15,4 1-3-15,1-1 15 0,-4 1-5 0,2 1-7 16,-5 0 2-16,1 1 0 0,0 1 5 0,0 0-4 15,1 4-3-15,1-3-4 0,4 2 4 0,-4 1-1 16,4 1 8-16,-1 0-8 0,2 0 3 0,0 1-4 16,0 0 1-16,-2-2-9 0,3 3 2 0,-1-1 6 15,-4-2-7-15,3 2 10 0,-1 0-7 0,-2-2 3 16,2 2 0-16,1-2 2 0,-1 1-2 0,-1-2 0 16,-4-2 6-16,3 1-3 0,-2 0-2 0,1 1 4 15,1-2 1-15,3 1 5 0,-2 1-10 0,-2 0 1 16,4 0 2-16,-1-3 9 0,0 2-8 0,2 1-1 15,7 0 4-15,-8-2-8 0,1 1 3 0,2-1 8 16,-3 2 0-16,3-1-3 0,0 0 3 0,5-1-6 16,-8 1 2-16,1-1-1 0,9 3 5 0,-9 0-6 15,1 0 7-15,4 0-7 0,3 0-2 0,-2 3-5 16,1-2 2-16,-3 1-1 0,1 3 0 0,3-3 1 16,-2 3 1-16,1-5-2 0,-1 6-5 0,-8-5 5 15,11 4-2-15,-3-4 7 0,1 5-6 0,-2-2 2 16,1-2-2-16,-5-2 6 0,5 1-7 0,-8-2 1 15,12 0 4-15,-3 2-6 0,-8-3 8 0,11 0-2 16,-4-2 5-16,2 1-9 0,3 2 11 0,-5-3-14 16,6 1 17-16,-3-2-8 0,-2 0 6 0,-7 3-10 15,8-2 4-15,-8-1 5 0,-1 0-1 0,1 1-1 16,-2-1-8-16,-1-1 4 0,0 1 7 0,-1 0-5 16,1 0-3-16,-5 0 2 0,6-1 3 0,-4 1-1 15,0-3 0-15,4 3-11 0,-3 0 23 0,-2 0-10 16,-1-1-5-16,0 2 3 0,0-2 1 0,0 0-14 0,1 1-10 15,-5 1-14-15,3 0-17 0,-2 2-17 0,-5-3-42 16,1 1-122-16,0 0 54 0</inkml:trace>
  <inkml:trace contextRef="#ctx0" brushRef="#br0" timeOffset="80210.63">21122 2970 33 0,'0'0'90'0,"1"-5"-11"0,-1 5-3 0,0 0 0 15,0 0-14-15,0 0-8 0,-1-5-4 16,1 5-5-16,0 0-4 0,0 0-3 0,0 0-5 0,0 0-8 16,0 0-4-16,0 0-4 0,0 0 0 0,0 0-5 15,0 0 2-15,0 0-2 0,0 0 1 0,0 0-5 16,4 13 1-16,-4-9 2 0,1 1-2 0,0 1-6 15,2 0 2-15,0 1 0 0,-1-2 0 0,1 2 2 16,-1 0-1-16,3-1-3 0,0 2-1 0,1-1 1 16,-4 0 1-16,3 0 2 0,-1-3-1 0,2 1-6 15,-2 1 10-15,3-1-7 0,-1-3 4 0,1 2 0 16,5 2 18-16,-7-5 1 0,3 2 2 0,1-3-1 16,2 1-4-16,2-1 2 0,1-3 3 0,-1 3-3 15,6-2-6-15,-2-1-3 0,1-2 3 0,1 2-1 16,-4-1-7-16,4 1 2 0,-5-3 1 0,4 1-4 15,-5 4 6-15,-3-1-12 0,4-3 4 0,-1 3 0 16,0-2 2-16,-3 0-6 0,4 4-4 0,-4-2 1 16,-2 2 1-16,0 0 2 0,1 0-5 0,-3 0 0 0,-1 2-3 15,0-1-2-15,1 3 3 0,0-1-3 16,0-1-4-16,-1 5-6 0,3-2 5 0,-3 0 0 16,3 4 3-16,-4-1 1 0,3 2-1 0,-3-1-3 15,3 1-4-15,1-3 3 0,0 0 6 0,-1 4 8 0,0-5-5 16,3 4 4-16,-1-4-4 0,0 0 0 0,4 1 3 15,-3-2-2-15,1-1 4 0,0-2-7 0,1 1 4 16,-1-2 1-16,-3 2 6 0,3-3-7 16,-1 1-1-16,1 0-2 0,-2-1 6 0,-2-1 0 0,3 1-2 15,-2 0-9-15,-1 0 18 0,0 0-9 0,2-1 2 16,-4-2-6-16,3 3 2 0,-8 0-1 0,11 0-1 16,-6 0 0-16,2 3 4 0,-2-2-6 0,0 0 7 15,5 3 3-15,-6-1-4 0,5 0 0 0,0 4 2 16,1-3-3-16,2 4-1 0,-2-1 0 0,1 1-2 15,2 1 2-15,1 1 1 0,0 1-9 0,2-1 12 16,-2 0-2-16,2-1-1 0,1-1 0 0,-2 0-1 16,2 0-2-16,-2-2-1 0,-2-1 6 0,6-1 0 15,-6 0-3-15,6-1 0 0,-2-1 0 0,1 1 3 16,-4-2-2-16,4-2 2 0,-1-1-3 0,0 1 4 16,-3 0 9-16,0 0-1 0,0-2-11 0,-1 2 11 15,0-2-4-15,5 2 2 0,-4-1 6 0,0 1-7 16,5 1 5-16,-2-1-8 0,2 2-8 0,-1 1 13 15,2-1-10-15,0 3 8 0,1 0 7 0,1 1-15 16,5-2 7-16,-1 7-4 0,0-3-2 16,-5 0 7-16,7-1-8 0,-9 2-5 0,2-1 5 0,5 3-5 15,-7-2 7-15,0 0-8 0,2 1 2 0,-1-4-4 16,-1 2 10-16,1 0-3 0,-4-1-1 0,2-1 0 16,-5 0 1-16,2-3-3 0,3 4 6 0,-1-3 0 15,-5 1 2-15,1-1-7 0,1-2 7 0,2-1-4 16,1 1 2-16,3-1-5 0,-1 0 10 0,0 2 1 15,0-2-5-15,4 1-5 0,-4-2 7 0,3 2-3 16,-3 0 5-16,3 1-8 0,-3 0 5 0,-1 0-2 16,1-1 0-16,0 3-2 0,-2-1 0 0,1-1 5 0,0 3-9 15,0-1 12-15,0 2-8 0,2 1-8 16,-1-5 13-16,-1 3 0 0,4 3 2 0,-3-4 0 16,5 8-5-16,-5-7 3 0,0 3-2 0,1-4-4 15,0 4 4-15,7 1 1 0,-12-5 3 0,7 2 0 0,-4-2 0 16,2 2-1-16,1-3 0 0,2 0-5 0,4 3 3 15,-8-5 0-15,3 2 1 0,8 0 13 0,-8-1 3 16,0-1 4-16,5-1-4 0,1 1-11 16,-5-1 12-16,5 3-2 0,-2-3 7 0,3 0 1 0,-9-4-12 15,2 4 0-15,-2-1 0 0,-2 0-8 0,0 1 3 16,-1-1 1-16,-3 1 2 0,-3-1 1 0,1-1 9 16,-5 1-14-16,1 1-6 0,-3-1 9 0,-5 1 2 15,12-1 2-15,-12 1-4 0,7 0-1 0,-7 0 0 16,5-1 0-16,-5 1-3 0,6-1-9 0,-6 1-2 15,7-2 0-15,-7 2-6 0,9 3-25 0,0-1-4 16,2-1-5-16,0 0-9 0,-1 2-12 0,4-1-10 16,-2 0-10-16,-1 4-17 0,-1-4-58 0,2-1-173 15,-2 3 77-15</inkml:trace>
  <inkml:trace contextRef="#ctx0" brushRef="#br0" timeOffset="85798.63">21559 2527 15 0,'0'0'59'0,"0"-5"-4"15,0 5-5-15,0-4-7 0,0 4-4 16,0 0-1-16,0-5-5 0,0 5-2 0,0 0 0 0,0 0-9 16,0 0 1-16,0 0-2 0,0 0 3 0,0 0 1 15,0 0-5-15,0-4 3 0,0 4 13 0,0 0-7 16,0 0 2-16,0 0 3 0,0 0 0 0,0 0-2 15,0 0-2-15,0 0-5 0,0 0-3 0,0 0-8 16,0 0 3-16,0 0-5 0,0 0-3 0,0 0 5 16,0 0-3-16,0 0-2 0,0 0-7 0,0 0 5 15,0 0-3-15,0 0-2 0,0 0 4 16,0 0-1-16,0 0-3 0,0 0 3 0,0 0-3 0,0 0 1 16,0 0-1-16,0 0-4 0,0 0 2 0,0 0 4 15,0 0-3-15,0 0-3 0,0 0 0 0,0 0 6 16,0 0-1-16,0 0-2 0,0 0 2 0,0 0-2 15,0 0 1-15,0 0-4 0,0 0-2 0,0 0 6 16,0 0 3-16,0 0-3 0,0 0 6 0,0 0 1 16,0 0 0-16,0 0-5 0,0 0 4 0,0 0 0 15,0 0 1-15,0 0-2 0,0 0-1 0,0 0 0 16,0 0 3-16,0 0-8 0,0 0-1 0,0 0 4 16,0 0-5-16,0 0 0 0,0 0 0 0,0 0 0 15,0 0 0-15,0 0 1 0,0 0-1 0,7 8 2 16,-7-8-2-16,6 5-8 0,-4-1 2 0,3 0 4 15,-1 0-2-15,0-1 1 0,1 2-5 0,2-1 4 16,-4 2 1-16,1-2-6 0,3 0 0 0,-1 1 4 16,5 0 3-16,-3-2-2 0,3 2 1 0,1-2 0 15,-2 1-1-15,3-1-2 0,1-1 6 16,-1-1-7-16,1-1 0 0,2 0 0 0,3-1-2 0,-1-1 2 16,-1 2-6-16,1 0 1 0,-2-3-6 0,1 1 0 15,0-1 3-15,1-1 0 0,-1-1 1 0,-3 4-2 16,-1 0 4-16,3-3-1 0,-2 2 0 0,7-1 1 15,-5 0 2-15,-2 2-6 0,-1-1 1 0,1 2 5 16,0 1-9-16,-4-1 6 0,3 1-4 0,-2 2-4 16,1 1 0-16,-3 1 4 0,-4-3-5 0,5 1-1 15,-2 4 3-15,1 0-1 0,0-2 2 0,0 4-1 16,-1-3 4-16,-2 4-2 0,5-5 4 0,-2 4-3 16,0-3-1-16,0 1 0 0,2 0 5 0,-2 0-2 15,1-2-3-15,2 0 2 0,-1 0 2 0,3-1 8 16,2-1-4-16,-2-2 0 0,-1 0 4 0,4 1 2 15,-6-2 5-15,7 0-2 0,0-3 7 0,-4 2-1 16,-1 1-1-16,-3-3 4 0,3 3-1 0,-1-2 1 16,-1 2 3-16,0-3 0 0,0 1 4 0,-1 2-8 15,0 0 0-15,0 2-1 0,0-1 1 16,2 1-2-16,-2 0 1 0,3 1-5 0,0 1 2 0,-2-1-1 16,6 4 3-16,-3-4-3 0,-1 1 4 0,3 2-2 15,0 0 2-15,2 1 2 0,-2-2-7 0,2 1 2 16,-2 1-2-16,-3-5 0 0,0 1 0 0,4 1 3 15,-4-1-6-15,1-1 5 0,-4 1-1 0,2-1 1 16,-1-2 4-16,-1 1-7 0,1-1 6 0,-1 1 0 16,-3-1-2-16,1 1 2 0,1-1-1 0,-1 0 6 15,-1 2-4-15,2 0-4 0,-3-2-1 0,2 2 7 16,-1-1-7-16,0 1-2 0,2-1 3 0,0 0 1 16,-4 2 1-16,7-1-4 0,-1 2 3 0,-2 0-1 15,0-4-2-15,0 4 0 0,0-1 3 0,0 2-5 16,1-5 3-16,-3 4 1 0,-1-1-2 0,4 0-1 15,-2 1 4-15,-2-1-2 0,1-1 1 0,-2 1 1 16,3 1-1-16,-1-1-4 0,-2-1 2 0,2 1-3 16,-1-1 0-16,2 1 1 0,-3-1 4 15,2 5 1-15,1-4 0 0,2 1 1 0,-1-1-2 0,0 2-2 16,4-2 0-16,-3 0 4 0,2 1-6 0,2-2 6 16,1 4-1-16,4-3 1 0,-1 0-5 0,-4-2 0 15,7 3 0-15,-5-2 4 0,3-1-2 0,-2 2-3 16,-3 0 1-16,0-2 4 0,0-1-6 0,-1 1 3 15,0 0 0-15,-2 2 0 0,1-1 2 0,-1 0-3 16,0 0-2-16,0 1 2 0,1-1-3 0,-2 1 7 16,0 0-5-16,3 1-1 0,-3-2 3 0,1 2-5 15,2 3 7-15,-2-2-7 0,5 2 3 0,-3-1-2 16,2 2-7-16,-2-4 2 0,-2 1-7 0,2-2 1 16,5 4-2-16,-1 3 2 0,-3-6-2 0,-3 1 5 15,2-2-1-15,0 2-4 0,-3-2 5 0,4 1 1 16,-5 0 3-16,5-3-1 0,-2 1 3 0,-1-2 1 15,-2 3-1-15,5-1 0 0,-5 1 6 0,4 0 0 16,-3-2-3-16,-1 2 3 0,4-3-1 0,0 2 3 16,-1 1 0-16,1-1 3 0,0 1-1 0,5-1-1 15,-4 3 0-15,0-3 0 0,6-1 1 0,-3 2 1 16,2-1-3-16,-1 2 0 0,1-1 1 0,4 2 0 16,-3-4 0-16,0 3-1 0,7 3 5 0,-7-5-6 15,1 2 0-15,8-1 5 0,-1 7-1 0,0-3-1 16,0 0 1-16,-1 0 2 0,-5 0-2 0,4 3-4 15,-1-3 9-15,-6 1-7 0,0-3-2 0,-1 0 1 16,1 1 2-16,-3-1 2 0,-2-2 6 0,-4-1 9 16,0 1 17-16,-1 1 10 0,-4-4 7 0,2 1 12 15,-7-1 14-15,11 0 10 0,-5 0 0 0,-6 0-5 16,7-1-6-16,-7 1-7 0,0 0-13 0,8-5-2 16,-7 3-1-16,-1 2-13 0,4-4-5 0,-4 4-5 15,6-4-5-15,-6 4-1 0,4-4-5 0,-4 4-14 16,2-3-10-16,-2 3-27 0,0 0-23 0,0 0-36 15,2-4-33-15,-2 4-71 0,0 0-206 0,0 0 92 0</inkml:trace>
  <inkml:trace contextRef="#ctx0" brushRef="#br0" timeOffset="87147.62">21089 3030 42 0,'0'0'79'0,"-4"-3"1"0,4 3-14 15,-5-2-3-15,5 2-6 0,0 0-9 0,0 0-8 16,-4-4-4-16,4 4-3 0,0 0-3 0,0 0-6 15,0 0-1-15,0 0-1 0,0 0-1 0,9 14 0 16,-5-9-3-16,1 2-6 0,0-4 1 0,2 5 4 16,-1 0-11-16,4 1 0 0,-1-3 3 0,0 1-4 15,4-1 3-15,2 4-3 0,2-5 5 0,-2 0-5 16,4 1 0-16,-6-4-3 0,6 1 1 0,0-1-2 16,1-2 2-16,-1 0 1 0,0 3-1 0,-1-6-1 15,3 1 0-15,2 0 2 0,-5 1-1 0,5-3-1 16,-1-1 0-16,-3 2-2 0,3-3 4 0,-2 2 2 15,0 0-3-15,0 2 2 0,0-1 0 0,-2 0-7 16,1 2-1-16,0 1 8 0,0-3-7 0,1 6 4 16,-1-3-7-16,-5 0 7 0,5 4-5 0,-2-1 4 15,1 2-1-15,-3 0 0 0,0 1-2 0,1 2 1 16,-3-1-3-16,3-1 0 0,-2 2 1 0,3 0-2 16,-6-1 1-16,6 1 2 0,-2 0 2 0,2-1-5 15,-2 1 2-15,3 0 0 0,3-2-5 0,-1 2 6 16,-1-5 2-16,4 0 0 0,0 1 2 0,5 1-3 15,-1-1-4-15,-5-2 11 0,0 0-9 0,-1 0 3 16,1 0-2-16,0 1-1 0,-1-3 3 0,6 1-1 16,-7-1-2-16,1 1 0 0,2 1 2 0,-5 1-1 0,3-1-3 15,-1 0-2-15,-2 0 5 0,0 2 0 16,1 0 1-16,-2-2 0 0,-1 1-4 0,-2 2 5 16,4 0-3-16,-8 2 1 0,4-3 0 0,2 1 1 15,-6 2-5-15,7 2 3 0,-6-4-1 0,2 1 2 16,-2 1 3-16,7 0-2 0,-6-2 4 0,4 2-3 0,0-1 5 15,2-1-6-15,0 2 3 0,3-4-1 0,1 4 3 16,2-2-1-16,-2-3 0 0,7 0-3 16,-1 0 5-16,1 1 0 0,1 0-6 0,-2-1 1 15,-5 2-2-15,4-1 1 0,1 1 3 0,-2 4 1 16,-6-6-1-16,1 4-3 0,-1-2 2 0,3-1-2 16,-4 1 3-16,3-1-4 0,-3 2 2 0,2-1 0 0,-1-1 0 15,1 0 3-15,-1-1-4 0,0 2 4 16,1-1 1-16,-1-2 1 0,3 0-2 0,-3 2 1 0,1-2-1 15,-2 1-1-15,2 0-2 0,-2-1 2 0,0 1-4 16,-3 2 6-16,-1-2-1 0,0 3-4 0,4-1 2 16,-7-1 3-16,4 5-5 0,1-3 2 0,1 2 0 15,0 0 1-15,2-2 3 0,-2 4-2 0,3-4-1 16,-1 3-7-16,8-1 10 0,-1 1-2 0,0 0-3 16,-7-7 0-16,7 8 6 0,1-1-6 0,-1-4 2 15,-5 0-2-15,6 0-1 0,-9-1 3 0,3-1-2 16,1 2 3-16,-4-1-1 0,0-1 1 0,3 1 7 15,-7 0-6-15,6-2-4 0,-6 2 0 0,0-1 2 16,-2 1-5-16,1-1 13 0,-2-2 1 0,0 1 6 16,-1 0-4-16,-5-1 5 0,2 0-2 0,1 1 10 15,-4-1 0-15,1 1 1 0,-6-1 1 16,9 0-6-16,-9 0-4 0,0 0 3 0,10 1-5 0,-10-1 1 16,4 0-1-16,-4 0-24 0,5 2-22 0,-5-2-22 15,0 0-11-15,0 0-12 0,4 5-81 0,-4-5-169 16,-9 9 75-16</inkml:trace>
  <inkml:trace contextRef="#ctx0" brushRef="#br0" timeOffset="88113.63">21370 3571 34 0,'-3'-4'89'0,"3"4"-7"16,0 0-6-16,0 0 0 0,0 0-9 0,-2-4 7 16,2 4 10-16,0 0-13 0,0 0 7 0,2-4-4 15,-2 4-14-15,0 0 19 0,3-4-3 0,-3 4 0 16,1-5 4-16,-1 5-11 0,0 0-4 0,0-5-2 15,0 5-6-15,0 0-6 0,0 0-11 0,0 0-3 16,0 0-10-16,0 0-10 0,0 0-5 0,0 0-3 16,0 0-2-16,9 9-1 0,-5-5 4 0,2 1-3 15,-2-1-5-15,3 4-1 0,2 2-4 0,-1-2 1 16,1 3 1-16,-1-3-11 0,1 1-5 0,4 0 7 16,-2 2 7-16,3-2-12 0,-3 0 3 0,-2-4 7 15,3 2-6-15,0-1 2 0,2-4 3 0,-1-1-3 16,6 1 4-16,-1-2-1 0,1 0 5 0,-2-2-2 15,0 0 0-15,2 1-8 0,-2-6 9 0,2 3 4 16,1-1-1-16,-1 0-5 0,-2-1 2 0,-1 2 4 16,2 1-6-16,-5 2-3 0,1-3 12 0,-2 1-3 15,6 0-5-15,0 1 0 0,1 0 1 0,-1 2 5 16,5 0-8-16,-1 3 3 0,-3 0-2 0,2 1 8 16,5-3-5-16,-5 3-4 0,-1 1 7 0,2-1-4 15,-2 0 1-15,2 2 1 0,-5-2 3 0,2 0-2 16,-5 3-5-16,1-6-6 0,-3 3 9 0,2 1-2 15,-4-1-2-15,2-2 1 0,0 0 5 0,-7-1-4 16,5 2 3-16,-3-1-6 0,3 0 6 0,-1 1-5 16,0-1 7-16,4 0-2 0,-3 1 0 0,4-3-7 0,0 3 3 15,4-1 13-15,1 1-15 0,2-1 3 16,0 0 0-16,-1 3 6 0,1-1-3 0,1 1-10 16,1-1 14-16,-1 0-9 0,-2 0 10 0,-3-1-7 15,2-1 1-15,-1 2-8 0,-1 0 10 0,-5-1 0 0,0-2-10 16,-2 2 15-16,-1-3-4 0,-3 2 1 0,1-2 2 15,-1 0 1-15,-2 1 4 0,-4-1 6 0,10 0-11 16,-10 0 1-16,9 1 3 0,-5 0 2 0,-4-1-3 16,9-2-2-16,-9 2-2 0,10 0-3 0,-6-1-11 15,-4 1-11-15,7 0-27 0,-1-2-16 16,-1-1-25-16,1 3-14 0,-6 0-94 0,12 0-213 0,-7 0 95 16</inkml:trace>
  <inkml:trace contextRef="#ctx0" brushRef="#br0" timeOffset="89165.63">21011 4071 77 0,'0'0'117'0,"0"0"-5"0,0-4-2 0,0 4-8 16,0 0-7-16,0 0-13 0,0 0-7 0,1-4-1 0,-1 4-11 15,0 0-8-15,10-3-1 0,-5 2-8 0,8-1-8 16,5-3-1-16,0 4-3 0,12 1 2 16,0-2-10-16,5 0-9 0,0 1 3 0,2 1 0 15,2 0-5-15,-1 0 1 0,2 1 0 0,-1 2-3 0,15-1-4 16,-16 5-8-16,-2-2-10 0,1 4 12 16,-2-1-18-16,-4 2-8 0,0 2 3 0,0-3-5 0,-4 2-3 15,-3 0-5-15,0 0 3 0,-5 0 2 16,-2-1-1-16,2 2-5 0,-6-3 9 0,2 3 2 0,0-2 3 15,1-1-2-15,-3 0 8 0,1 2 2 0,0 1-3 16,1-5 4-16,2 3-3 0,-2-2 8 0,-1 2-4 16,0-4 3-16,2 2 2 0,4 0-6 0,-2-2 9 15,1-1-4-15,9 2 4 0,-9 1 2 0,11-7-1 16,-1 4 1-16,-1-2 9 0,9-3-9 0,-3 0 6 16,1 0 7-16,4-1-3 0,-2-3 2 0,4 0 2 15,-2 1 3-15,1-2 4 0,-2 1 0 0,15-1 7 16,-15 2-4-16,0-1 3 0,-2-2-3 0,1 2-1 15,-2-2 0-15,2 4-5 0,0 0-1 0,-3-2-3 16,-2 4-4-16,-2 0 3 0,0 0 1 0,-8 3-7 16,-1-1 0-16,0 3-1 0,1-1 2 0,-2 1-8 15,-3 2-7-15,1-2 0 0,-3 2 0 0,2 0-8 16,-2-3 1-16,-3 4-8 0,0 1 1 0,0-3 4 16,-2 3-5-16,-2-4-3 0,-2 3-3 0,3-3-9 0,-4-1-2 15,3-1-2-15,-3 0-3 0,0 1-10 16,-1-2-1-16,0 1-7 0,-2-1-2 0,-2-2-51 15,0 0-124-15,0 0 54 0</inkml:trace>
  <inkml:trace contextRef="#ctx0" brushRef="#br0" timeOffset="89808.65">21210 4316 64 0,'0'0'61'0,"-9"0"-10"0,9 0-5 0,0 0-1 15,0 0-7-15,-5 1-6 0,5-1 8 0,0 0 2 16,0 0 0-16,0 0 8 0,0 0 5 0,0 0 9 16,0 0-1-16,0 0-2 0,7-9-7 0,0 7-1 15,7-1-7-15,0-1 1 0,3 0 4 0,2-2-6 16,3 2-6-16,-2 1-2 0,10-1-5 0,-2 1-5 15,2 3-1-15,1 2-4 0,1-1-4 0,-1 1-4 16,-1 4 4-16,0 0-6 0,0 1-12 16,-1 2-6-16,1-1-2 0,-2 4-11 0,-1-3-4 0,-5 0 0 15,1 4-12-15,-7-4 6 0,2 2-4 0,-4-2 1 16,-1 1 0-16,3-1 4 0,-7-2 2 0,3 0 5 16,-3 0-1-16,0 0 4 0,0-2 2 0,0-2-2 15,-4 0 11-15,4 3 7 0,4-5 0 0,-4 3 4 16,1-3 5-16,4-1 9 0,-1 1-8 0,2-1 1 15,-2-1 6-15,4-1 1 0,4 2 3 0,1-4 6 16,10-2-3-16,-3 2 7 0,2-2-4 0,1 2-3 16,-1 0-1-16,1 0 2 0,-4 1-3 0,1-1 6 0,-1 0-12 15,-6 2-7-15,-3 2 0 0,0-3 2 16,-1 3 0-16,0 2-2 0,-5-2 0 0,0 1-3 16,-2 1-3-16,1 2 2 0,1 1-2 0,-2-2-3 0,-1 2 1 15,0 0-15-15,3 0-7 0,-4 1 13 0,0-2-15 16,2 4-8-16,0-3-6 0,-1 2-8 0,0-2-14 15,-2 2-7-15,1-4-7 0,-4 1-19 0,4-1-52 16,-4-3-155-16,1 0 68 0</inkml:trace>
  <inkml:trace contextRef="#ctx0" brushRef="#br0" timeOffset="97108.63">22018 5036 86 0,'0'0'111'0,"0"0"-10"15,0 0-2-15,0 0-3 0,0 0-19 0,2-4 7 16,-2 4 0-16,0 0-6 0,0 0-2 0,0 0-6 16,0 0-1-16,0-5-4 0,0 5 1 0,0 0-1 15,0 0-5-15,0 0 2 0,-1-5-15 0,1 5 8 16,0 0-1-16,-2-2-6 0,2 2-3 0,0 0-4 16,0 0-3-16,0 0-6 0,0 0-5 0,0 0 1 15,0 0-5-15,0 0 0 0,0 0-3 0,0 0-4 16,0 0-4-16,0 0 3 0,0 0-5 0,0 0 4 0,0 0-2 15,0 0-2-15,0 0-1 0,0 0 0 0,0 0 2 16,0 0-1-16,0 0 3 0,0 0 1 16,0 0 2-16,0 0 1 0,0 0 1 0,0 0 4 0,0 0-3 15,0 0 1-15,0 0-1 0,0 0-3 16,0 0 0-16,0 0-5 0,0 0-5 0,0 0 2 16,0 0 1-16,0 0-3 0,0 0 2 0,0 0-1 0,0 0 2 15,0 0-6-15,0 0 3 0,0 0-2 0,0 0 3 16,0 0-5-16,0 0 0 0,0 0 1 0,0 0-3 15,0 0 5-15,0 0-4 0,0 0 0 0,0 0 2 16,0 0 2-16,0 0-2 0,0 0 1 0,0 0-2 16,0 0-7-16,0 0 3 0,0 0 4 0,0 0 2 15,0 0-1-15,0 0-2 0,0 0 0 0,0 0 0 16,0 0-4-16,0 0 4 0,0 0 1 0,0 0 1 16,0 0-4-16,0 0 5 0,0 0-2 0,0 0-1 15,0 0-13-15,0 0 11 0,0 0 3 0,0 0 0 16,0 0-1-16,0 0 0 0,0 0-4 0,0 0 2 0,0 0 3 15,0 0-1-15,0 0 2 0,0 0-5 0,0 0 1 16,0 0 1-16,0 0 2 0,0 0-1 16,0 0 0-16,0 0 0 0,0 0-2 0,0 0 1 0,0 0 7 15,0 0-1-15,0 0-2 0,0 0 2 16,0 0 3-16,0 0-4 0,0 0 3 0,0 0-4 16,0 0 1-16,0 0-1 0,0 0-1 0,0 0 0 0,0 0-5 15,0 0 1-15,0 0 3 0,0 0-2 0,0 0 0 16,0 0 1-16,0 0-3 0,0 0 4 0,0 0-3 15,1 14 2-15,-2-12-1 0,-1 3-1 0,1 0 2 16,1 1-1-16,-1 1 1 0,1 0-2 0,0 0-1 16,-2 2 6-16,2 4-4 0,0-4 0 0,0 0 0 15,-1 3 3-15,2 1-5 0,-1-1 1 0,2-2 4 16,-1 2-1-16,-1 0-2 0,1 0-2 0,-1-1 2 16,0-2-8-16,0 3 10 0,0-4 2 0,0 1 1 15,0-1-2-15,0-2-6 0,0 2 8 0,0-1-4 0,0-1 1 16,0 0 0-16,-1-1-4 0,1 0 2 0,0 1 0 15,0-1 2-15,0-3 1 0,0-2-4 0,0 8 6 16,0-5-2-16,0-3-3 0,0 6 2 0,0-1 0 16,0-5-6-16,1 4-19 0,-1 0-16 0,0 0-15 15,2-1-24-15,-2-3-17 0,1 6-27 16,1-2-38-16,2-1-139 0,-4 1-325 0,0-1 144 16</inkml:trace>
  <inkml:trace contextRef="#ctx0" brushRef="#br0" timeOffset="97656.64">21859 5402 70 0,'0'0'191'0,"0"0"-14"0,0 0-16 16,0 0-16-16,0 0-12 0,0 0-18 0,0 0-9 15,0 0-13-15,0 0-6 0,-5-3-8 0,5 3-7 16,0 0-9-16,0 0-1 0,0 0-12 16,0 0 2-16,0 0 1 0,0 0-8 0,0 0-2 15,0 0-4-15,0 0-6 0,0 0 2 0,0 0-4 0,0 0-7 16,0 0 2-16,0 0-1 0,0 0-6 16,0 0-1-16,0 0 1 0,0 0-2 0,0 0 0 0,0 0 0 15,0 0-2-15,0 0-2 0,0 0 1 0,0 0-3 16,0 0 2-16,0 0-3 0,0 0-3 0,0 0 1 15,0 0-1-15,0 0-1 0,0 0 0 0,0 0-3 16,0 0 0-16,-9 0 4 0,9 0-8 0,0 0 3 16,0 0 1-16,0 0-1 0,-9-1 2 0,9 1 1 15,0 0 3-15,0 0 3 0,0 0-2 0,0 0 5 16,0 0-3-16,0 0 6 0,0 0-6 0,0 0 4 16,0 0-3-16,0 0 1 0,0 0-3 0,0 0-4 15,0 0 4-15,0 0-1 0,0 0-2 0,0 0-1 0,0 0-1 16,0 0-2-16,0 0 1 0,0 0 4 0,0 0-3 15,0 0-2-15,26 0 0 0,-26 0 0 0,13 2-1 16,-6-2-1-16,5 2-2 0,2-1 0 0,-1 0 1 16,1 2 0-16,1 1 2 0,3-1-4 0,0 2-11 15,0 0-6-15,-2-1-2 0,-3 1-7 0,1 0-8 16,-4-2 0-16,-1 1-9 0,0-1-1 16,-1-1-4-16,2 3-2 0,-5-2-2 0,3-3-9 0,-4 4-8 15,2-3-14-15,-1 0-9 0,-1 0-14 0,4-1-30 16,-8 0-112-16,6-2-272 0,-2-2 121 0</inkml:trace>
  <inkml:trace contextRef="#ctx0" brushRef="#br0" timeOffset="97933.63">21856 5121 39 0,'11'-3'96'0,"-1"-4"-11"0,-1 3 5 16,3 0-4-16,-2-2-1 0,-1 4-8 0,0-2-2 0,0 3-13 15,1-3-7-15,2 3 2 0,-2-1-17 0,1 2 12 16,0 2-14-16,2-1-10 0,-1 1-17 0,6 2-22 15,-3 3-15-15,4-2-16 0,-2 3-39 0,-2 1-55 16,2-2-148-16,-2 3 66 0</inkml:trace>
  <inkml:trace contextRef="#ctx0" brushRef="#br0" timeOffset="98713.63">22733 5592 2 0,'0'0'147'15,"0"-12"0"-15,0 12-11 0,0-6-13 0,-1 3-8 16,2-2-14-16,-2-2-11 0,1 2-7 0,-3 0-4 16,2-2-5-16,1 2-6 0,-4-1 0 0,3 0-3 15,-4 0-8-15,3 0-8 0,-4-1-4 0,3 0-8 16,-3 2 0-16,3 0-3 0,-5 0-4 0,3 0-2 15,-2 1-4-15,2-1-2 0,-2 3-5 0,-5-2 0 16,2 3-4-16,1 1 0 0,-4-1-4 0,3 2-2 16,-4 1-2-16,5 1 5 0,-4-1-7 0,3 3 3 15,0-3 1-15,-1 5 1 0,1-4-11 0,4 4 3 16,-2-2 6-16,0 0-2 0,5-1 0 0,-4 1 2 0,4 1-5 16,1-1 0-16,0-1 0 0,-1 1 1 0,3 0-4 15,0-1 7-15,0 1-3 0,0-5 1 16,0 6 7-16,0-6-10 0,0 4 6 0,0-4-2 0,1 5 2 15,3-4 0-15,-4-1 3 0,9 2 1 0,0-4-3 16,0 1 1-16,0 1-1 0,5-3 1 0,-5 1-5 16,0 2 2-16,4-3 1 0,-3 2-6 0,-1-3 5 15,1 2-2-15,0-3 3 0,-1 4-6 0,1-4 2 16,-3 4 2-16,-1-2 2 0,1 2-5 0,-1 0 0 16,0-1-3-16,0-1 5 0,-1 1 1 0,-1-1-11 15,-1 2 8-15,-3 1 5 0,7-3-7 0,-7 3-1 16,0 0 7-16,5 0-3 0,-5 0-3 0,0 0 1 15,0 0-8-15,6-2 3 0,-6 2 1 0,0 0 0 16,0 0 1-16,0 0 4 0,-4 10-6 0,4-6-1 16,0 1 0-16,2-1 0 0,-5 1 2 0,3 2 3 15,-1-2-1-15,0 2 2 0,1-1-1 0,0 1 4 16,0 0-2-16,2-2 0 0,-1 1 3 0,1 0-4 16,0 0 2-16,0-2 2 0,0 1-3 0,3-1 0 0,-3-1 3 15,1 1-1-15,2-2-1 0,-1-1-2 16,0 1 2-16,3-2 1 0,0 2 2 0,2-2-5 0,-3 0-7 15,5-2-8-15,-5 2-6 0,4 0-13 0,2-2-9 16,-2 2-17-16,3 0-8 0,-3-2-13 0,3 2-5 16,-2-1-16-16,0 1-2 0,-1 0-3 0,0 0-92 15,0-2-215-15,2 1 95 0</inkml:trace>
  <inkml:trace contextRef="#ctx0" brushRef="#br0" timeOffset="99225.63">23049 5550 6 0,'1'-5'100'0,"2"0"9"0,-2-2-2 0,2 2 7 16,-3 1-9-16,1 0-6 0,-1 0-5 0,1 1-1 16,-1-3-5-16,0 6-5 0,0-5 3 0,0 5-13 15,0 0-6-15,-5-4-13 0,5 4-1 0,-1-4-7 16,1 4-4-16,0 0-6 0,-10-1-3 0,10 1-7 0,-12 3 3 16,5 0-6-16,-5 1 1 0,3 1-9 0,-4 0 5 15,4 0-2-15,0 1-4 0,-1 0 1 16,1 1 0-16,0-2-2 0,0 2-7 0,0-2 4 0,4 3 0 15,-1-1 5-15,-1-2-5 0,3 1-3 0,1 0-2 16,0-1 3-16,-1 0-3 0,3-1 3 0,0 0-4 16,1 0 6-16,0-4-4 0,0 5 2 0,1-3-1 15,4 0 1-15,-1 1-6 0,2-2 5 0,2-1 1 16,1-1-4-16,1-2 0 0,-1 3 3 0,0-2-3 16,3-1 1-16,-2 0 0 0,-4 2-1 0,1-2 2 15,-1 1-3-15,2-3 3 0,-2 3-6 0,1-1 3 16,-1 1 0-16,0 2-6 0,1-5 0 0,-4 3 1 15,0-1 1-15,-3 3 1 0,8-3 1 0,-8 3-5 16,5-2 5-16,-5 2-1 0,0 0-1 0,5-2-8 16,-5 2 7-16,0 0-4 0,6 4 4 0,-4-1-3 15,0 2-2-15,2 0 0 0,-3-3 5 0,2 5 0 16,-1 3-3-16,1 1 6 0,-2-1 0 0,2 3-2 16,1-1-1-16,-2 3 0 0,-1-1 0 0,1-2 1 0,0 3-1 15,-2-3-2-15,0 2 4 0,2-4 3 16,-4 2-3-16,4-1 0 0,-4-3 0 0,2 5 2 0,0-8-1 15,0 2 1-15,0 2-2 0,-1-4-11 0,1 0 14 16,0 0 2-16,-1 0-1 0,1 0-1 0,-2-1-7 16,2-4-6-16,-2 6-22 0,2-2-23 0,0-4-17 15,-1 5-30-15,1-5-46 0,-4 4-88 0,4-4-256 16,0 0 113-16</inkml:trace>
  <inkml:trace contextRef="#ctx0" brushRef="#br0" timeOffset="100164.63">23224 5608 1 0,'0'0'142'15,"0"0"-17"-15,5 9-9 0,-5-4-13 16,0 0-10-16,3 3-2 0,-2 3-14 0,-1-3-2 15,3 4-6-15,-3-1-7 0,0-1-3 0,0 1-4 0,0-2-12 16,0 3-3-16,0-5-12 0,2 3 8 0,-2-4-10 16,-2 0 8-16,2-1-11 0,0 0 5 0,-3 0-9 15,3-5 7-15,0 7 4 0,0-5 8 0,0-2 12 16,0 0 12-16,3 5 11 0,-3-5-2 0,0 0-11 16,0 0-8-16,0 0-2 0,0 0-4 0,6-18-7 15,-5 12-6-15,4-1-2 0,-2-1-5 0,1 3-3 16,0-3-3-16,-1 2-1 0,5-2-2 0,-5 4-2 15,2-3-3-15,-1 2-2 0,2 1 0 0,0 0-4 16,2 2 0-16,1-3-3 0,-1 3-3 0,4 2 2 16,-3 0 0-16,4 0-5 0,-3 0-4 0,1 0-1 15,1 3-3-15,1-2-1 0,-3 0 1 0,3 2 0 16,-3-2 4-16,2 2 0 0,-1-2 5 0,0 0-5 16,-4-1 2-16,1 3-3 0,0-3 5 0,3 0 0 0,-1-3 0 15,-2 3 0-15,2-1-2 0,1-3 4 16,0 2-4-16,-5-1 6 0,3 1-2 0,1 0 1 15,-1-2-1-15,-1 0 0 0,-1 2 5 0,0 0 0 0,-2-1 1 16,-1 1 9-16,1 0 7 0,-2-1 0 0,-3 3-1 16,5-3 6-16,-5 3-6 0,6-1 2 0,-6 1-2 15,0 0-2-15,0 0-3 0,0 0-2 0,0-4-6 16,0 4 3-16,0 0-1 0,0 0-2 0,0 0-5 16,0 0 4-16,0 0-4 0,0 0-4 0,-19 4 4 15,15-3-1-15,-1 0-4 0,-2 1 3 0,1 1 5 16,1-1-2-16,0 1-3 0,1 1-1 0,-1-1-2 15,0 3 3-15,-1-2-1 0,1 1 1 0,-1 0 1 16,1 2-1-16,0-1 1 0,-1 1 0 0,3-1 3 16,-2 1-1-16,1-3-2 0,0 2 2 0,2 1-2 15,-1-1-3-15,2 1 3 0,0-1-3 0,-2-1 5 16,3 1-1-16,3-1-2 0,-2-2 2 0,2 0 1 16,0 4-1-16,0-3-1 0,4-1 2 0,-2-2 0 0,2 3-1 15,3-3-1-15,-2 0 1 0,1 0 1 16,1-1-3-16,-1-1-3 0,2 1 1 0,1-1 1 15,0-2-2-15,-1 0-9 0,-2 3 1 0,-4-4 1 0,7-2-3 16,-2 1-5-16,-2 1 0 0,-2-1 5 0,1-3-4 16,-1 3 2-16,0 0 7 0,-2 1-3 0,0 1 3 15,-1-1-1-15,-1 2 0 0,1-1 3 0,-1 1-5 16,-2 2 9-16,4-4-5 0,-4 4 0 0,0 0-2 16,4-3 1-16,-4 3-1 0,0 0 1 0,0 0 4 15,0 0-3-15,0 0-1 0,0 0 2 0,-3 12 0 16,3-12 4-16,-5 7-1 0,5-2 2 0,-2-1-5 15,2-1-1-15,-3 2 6 0,2 1 1 0,1 0-1 16,-1-1 1-16,1 1-1 0,-2-1-4 0,2-2 3 16,2 3 6-16,-2 0 0 0,1-1-3 0,1-2 3 15,1 1 0-15,2 1 1 0,0-2 8 0,4 1-7 16,1-1 16-16,-1-2-7 0,3 0-2 0,-1 0-2 0,3-1-1 16,-1-1 0-16,6 0 0 0,-6 0-3 0,2-1-10 15,-2 2-15-15,5-2-23 0,-5 1-15 16,1-1-29-16,-1 1-33 0,1-2-51 0,-4 0-115 15,1 0-306-15,-3-1 135 0</inkml:trace>
  <inkml:trace contextRef="#ctx0" brushRef="#br0" timeOffset="103025.63">20567 2152 14 0,'4'-4'21'0,"-4"4"0"0,0 0-2 0,0 0-4 0,4-3 2 15,-4 3-3-15,0 0 0 0,0 0-3 0,0 0 3 16,0 0-5-16,1-3 10 0,-1 3-6 16,0 0 2-16,0 0-1 0,0 0-5 0,0 0 1 15,0 0-3-15,0 0 1 0,0 0-7 0,0 0 1 0,0 0 6 16,0 0-6-16,0 0-4 0,0 0 0 16,0 0 5-16,0 0 0 0,3 10-1 0,-3-10 0 15,0 6-4-15,0 0 0 0,0-1 6 0,-3 2-3 16,2 1-3-16,1 2 6 0,0 1-5 0,-3-1 6 0,2 2-6 15,1 2 3-15,0 1 0 0,-4 3-5 0,2-1 3 16,-1 2 2-16,2 1-4 0,1 3 3 0,-4-1 1 16,4 1 2-16,-5 3-4 0,1 2 7 0,2-1-3 15,-3 2 0-15,-2-3-1 0,2 0 1 0,-3 2 0 16,1-3 1-16,0 0-1 0,0 0-2 0,0-3-2 16,-2 2 3-16,4-6 3 0,-4 5-5 0,3-3 6 15,0-2-4-15,0 0 3 0,3 1-3 0,-5-2 5 16,3 3-2-16,0 5-2 0,0-2 2 0,-2 4 1 15,1-4 1-15,1-3-1 0,1-1 2 0,0 2-5 16,0 3 7-16,-1-5-7 0,1-1 1 0,-2 2 0 16,-2 6 2-16,3-6-1 0,-3 4 2 0,3-4-3 15,0 3 4-15,0 4-2 0,-3-5 10 16,5 0-9-16,-3-2 4 0,3-2-6 0,-4 7 1 16,4-6-3-16,-1 1 3 0,0-1-3 0,1 0-3 0,-1-2 9 15,-1 0-10-15,2 0 8 0,-1 0-4 0,1 0-2 16,-2-1 1-16,2-5 5 0,0 3-7 0,0-2 2 15,-1 0 2-15,1 0-3 0,-3 0 2 0,2-2 4 16,2 2 2-16,-2-2-4 0,1 0-2 0,0-1-2 16,0 0 6-16,-1-4-5 0,2 2 4 0,-2 0-5 15,3-1-3-15,-1-2 9 0,0 1-3 0,2-5-1 16,-3 7 5-16,2-3-7 0,1-4 4 0,-4 8-7 16,4-8 3-16,0 4 1 0,0-4-18 0,-3 6 6 15,3-6-9-15,0 0-11 0,0 10-14 0,-1-8-54 16,1 6-104-16,0-8 47 0</inkml:trace>
  <inkml:trace contextRef="#ctx0" brushRef="#br0" timeOffset="104275.17">21025 4984 77 0,'0'-5'117'0,"0"5"-13"0,1-4-8 0,-1 4-5 15,0 0-2-15,0-4-8 0,0 4-4 0,0 0-10 0,0-7-10 16,0 7 12-16,1-3-6 0,-1 3-5 0,3-4 2 15,-3 4-1-15,0-4 0 0,0 4-6 0,1-4 0 16,-1 4-7-16,0 0-2 0,0-7-17 0,0 7 11 16,3-2 0-16,-3 2-9 0,0-4-2 0,0 4 9 15,1-4-7-15,-1 4 2 0,0 0-3 16,3-4 0-16,-3 4-2 0,0 0-1 0,0 0-2 0,1-4-1 16,-1 4-2-16,0 0 2 0,0 0-7 0,0 0-1 15,0 0-6-15,0 0 3 0,0 0-8 0,0 0 2 16,0 0-2-16,0 0 0 0,0 0 1 0,0 0-4 15,0 0 1-15,0 0-1 0,0 0 0 0,-4 13-2 16,4-9 1-16,0 0-3 0,0 2 2 0,0 0 0 16,0 0 2-16,0 2-1 0,-1 0 1 0,-2 4-1 15,-1-5 1-15,3 2 2 0,-3 2 1 0,4-2 0 0,-6 0-6 16,3 0 2-16,2-2 2 0,0 0-1 0,-2 0 4 16,2-2-2-16,1 2 2 0,-3-2-8 15,3 2 7-15,-1-2-7 0,1-3-1 0,0-2 10 0,0 7-3 16,0-4 0-16,0-3 1 0,0 6-2 15,0-6 3-15,0 0 2 0,0 7 9 0,0-7-7 0,0 0 16 16,9 0 9-16,-9 0-1 0,0 0 2 0,14-7-5 16,-6 5-2-16,1-2-1 0,1 0-1 0,-1-2-5 15,0 1-2-15,4 1 3 0,-4-1-5 16,1 0-1-16,1 0-1 0,-2-2-6 0,-2 4 3 16,2-3-1-16,-1 0-1 0,0 0-4 0,1 0 2 0,-2 1-3 15,0 0-1-15,0-1 4 0,-1 1-3 0,-1 2-1 16,-1-2 0-16,-1 2-2 0,2 1 1 0,-2 0 3 15,1-1-3-15,-4 3-4 0,4-5 5 0,-4 2-8 16,0 3 7-16,5-1-1 0,-5 1-1 0,0 0-2 16,0 0 0-16,5-3-1 0,-5 3 3 0,0 0-8 15,0 0 3-15,0 0-10 0,4-2-5 0,-4 2-10 16,0 0-10-16,0 0-13 0,0 0-5 0,0 0-14 16,0 0-18-16,0 0 1 0,0 0 6 0,0 0-7 15,9 2-11-15,-9-2-10 0,0 0-25 0,5 3-95 16,-5-3-249-16,9 0 110 0</inkml:trace>
  <inkml:trace contextRef="#ctx0" brushRef="#br0" timeOffset="105726.17">23103 6617 47 0,'-3'-3'168'0,"1"0"-13"0,-1-1-6 15,3 4-10-15,-4-3-15 0,4 3-12 0,-2-4-11 16,2 4-10-16,-4-3-6 0,4 3-8 0,-1-4-4 16,1 4-4-16,0 0-7 0,0 0-4 15,-3-4-4-15,3 4-3 0,0 0 1 0,0 0-8 0,0 0 4 16,0 0 0-16,-4-2-3 0,4 2-5 0,0 0 1 16,0 0-3-16,0 0-5 0,0 0 1 0,0 0-1 15,0 0-2-15,-1-4-5 0,1 4-4 0,0 0 3 16,0 0-4-16,0 0-4 0,-3-3 2 0,3 3-8 15,0 0 7-15,0 0-4 0,0 0 0 0,0-6-6 16,0 6 3-16,0 0-3 0,0 0 1 0,0 0 0 16,0 0-2-16,0-4-1 0,0 4 2 0,0 0-7 15,0 0 2-15,3-5-2 0,-3 5 2 0,0 0-1 0,0 0 0 16,0 0-1-16,-4-2-4 0,4 2 5 16,0 0 0-16,0 0-3 0,0 0 1 0,0 0 0 0,0 0 0 15,0 0-4-15,0 0 2 0,0 0-2 0,0 0-3 16,0 0 1-16,0 0 4 0,0 0 0 0,0 0-1 15,-3 15-2-15,2-10 1 0,0 1 3 0,-2 4-1 16,1 0 0-16,-2 0-2 0,-4-1 3 0,3 3-1 16,0 1 1-16,-1 1 1 0,-2 1-2 15,-1 2-1-15,0-1 2 0,3 0-1 0,-2 0 0 0,3-1-5 16,-3 2 9-16,3 3 4 0,0-4 5 0,-1 1-3 16,-2 9-2-16,0-1 1 0,4-6-1 0,-1 0 0 15,-3-1 0-15,1 1-1 0,1 0 1 0,2-1-1 16,-1 0-2-16,-1 1 4 0,2-3-1 0,0 1-1 15,2 0-9-15,-1-1 10 0,0 1-4 0,-1 0 3 16,-1 0-2-16,2-5-13 0,1 0-10 0,-2-1-9 0,3-3-16 16,1 0-15-16,-1-5-16 0,-1 4-9 0,2-6-7 15,0-1-31-15,0 0-62 0,0 0-96 0,10-8-303 16,-4-3 135-16</inkml:trace>
  <inkml:trace contextRef="#ctx0" brushRef="#br0" timeOffset="106544.7">23032 6525 163 0,'0'-4'172'0,"-1"0"-22"15,1 4-13-15,3-5-16 0,0 1-15 0,5 1-12 16,5 1-5-16,-2-1-11 0,9 3-6 15,0-2-9-15,3 0-10 0,5 4-5 0,3-2-2 0,-2 1-9 16,2-1-2-16,0 0-6 0,-1 1-3 0,0-1 1 16,0 0-4-16,2 0-7 0,-1 3 13 0,-3-3-3 15,0 0 3-15,0 0 1 0,-7 4 4 0,2-3 4 16,-3 3-5-16,3-1-3 0,-5 2-2 0,1-1 0 16,-1-1-4-16,1 4-2 0,0-3-2 0,-1 2-3 15,1 1-3-15,-1 3 0 0,0-4 2 0,-3 5-4 16,-3-6-6-16,-2 5 0 0,7-1-2 0,-8 0 0 15,0 0-4-15,1-1 2 0,-5 0-1 0,0-3-2 16,-1 0-3-16,4-1 1 0,-6 0 2 0,2 2 0 16,1-4 4-16,-2 1-3 0,-2-1 1 0,3 1 3 15,-4-3-7-15,4 5 0 0,-3-2 3 0,-1-3 0 16,4 4-3-16,0-2 5 0,-2 1-2 0,-1-1-3 0,-1-2 2 16,7 5 3-16,-5 0-4 0,2-2 2 15,-1 0 1-15,0 1-12 0,0 0 12 0,1-2 4 16,-1 1-10-16,-1 0 8 0,2 0 1 0,-3 1-4 0,3-1 4 15,-3 0-4-15,2 0-2 0,0-1 1 0,-3-2 1 16,2 6-8-16,-1-3 8 0,1 1 0 0,-1 0-4 16,0 1-1-16,2 1 6 0,-3 1-4 0,1 3 1 15,-1-1 1-15,-4 1 2 0,2 4 0 0,0 3 1 16,0-1-1-16,-1 2 3 0,-1 2-1 0,1-1-2 16,-3 8 0-16,1-3-1 0,-2 2 2 0,3-1 1 15,-1-1 0-15,0 0-5 0,-1 5 6 0,1-5-2 16,-3 2 2-16,4-1 1 0,-4-1-1 0,0-5-4 0,3 6 3 15,0-4-5-15,0-4 6 0,0 1-1 16,-3 0-3-16,4-3 3 0,-1 2-3 0,0 0 0 16,4-3 6-16,-3-3 1 0,0 1-6 0,-1 5-9 0,-1-1 9 15,-1-2 5-15,2-4-3 0,0 2-2 0,1-2 2 16,-1 0 0-16,1-2-6 0,-3 1 0 16,3-2 3-16,-1-3 0 0,-2 0-1 0,-2 4-1 0,-3-5 1 15,1 0 1-15,-1 0 1 0,-1-2 2 0,-1-2-6 16,-4 1 1-16,-1-3-4 0,-1 0 2 0,-5-5 3 15,-4 1 0-15,0-2-1 0,-1 1-1 0,-2-3 0 16,-3-1-2-16,-3 0-7 0,-11-2 12 0,12 1 9 16,-1-1-5-16,2 4 14 0,-1-3 4 0,1 1 0 15,1 2 1-15,0-2-1 0,1-1 2 0,2 4-4 16,0 0 13-16,5 1-1 0,9 2 0 0,0 0-6 16,5 1 0-16,-1 1-4 0,7 0 3 0,0 2-7 15,2-1-9-15,-1 1-14 0,3-1-19 0,-1 0-18 0,4 3-28 16,-2-7-32-16,3 0-40 0,2 2-35 0,3-5-134 15,4 0-338-15,4 1 150 0</inkml:trace>
  <inkml:trace contextRef="#ctx0" brushRef="#br0" timeOffset="106942.32">23395 6922 56 0,'-5'-1'149'0,"5"1"-8"0,-18 6-9 15,9-6-16-15,-1 4-6 0,-3 1-7 16,-2 2-8-16,4-1-12 0,-4 3-8 0,1 0-4 16,0 3 0-16,0 0-9 0,0 0-3 0,3 1-8 0,-1-1-2 15,3 0-8-15,-1 0 2 0,2 0-4 0,2-2-4 16,-2 4-3-16,3-2-1 0,1-2-4 0,4 0 0 15,0-1-4-15,0 1-4 0,8 0 2 0,-7-4-1 16,4 0-1-16,4-2-2 0,2-1-2 0,-1 1-1 16,3-3-1-16,1 0-1 0,-2-1-1 0,0-3 1 15,2 0 4-15,-2 0 3 0,-1-1-6 0,-1-2 4 16,1 0 3-16,-1-1 0 0,-3-1 1 0,1-1 8 16,-3 1 3-16,-1-2-3 0,2 1 6 0,-2-1 5 15,-3 0 2-15,-1 3-5 0,0-3-10 0,-1 2-1 16,-1-2-3-16,-5 2 1 0,4 0-8 0,-1 1-5 15,-2 0-23-15,5 3-25 0,-3-1-21 0,0 1-30 16,3 0-33-16,-1 2-37 0,2 2-162 0,-2-6-346 0,2 6 153 16</inkml:trace>
  <inkml:trace contextRef="#ctx0" brushRef="#br0" timeOffset="107241.83">23504 6946 73 0,'0'0'138'0,"0"0"-14"0,0 0-13 0,0 0-8 15,0 0-16-15,0 0 3 0,-6 11-8 0,3-5-3 16,0 1-4-16,2 2 3 0,-3 3-15 0,0 0 7 16,-2 2-5-16,2 4-2 0,-1-1 3 0,0 2-12 15,1 0 3-15,-1 1-22 0,0-1 12 0,4 1-3 16,-4-3-7-16,1 1-3 0,0 0-6 0,0-2-2 15,0-5 3-15,3 0-4 0,-2 2-4 0,2-1-1 0,-4-2-2 16,5-3-6-16,-1-1-9 0,2 1-13 0,-2-3-19 16,1 1-8-16,0-5-8 0,1 4 1 0,4-1-15 15,-5-3-17-15,13-6 0 0,-3 1-10 0,3 0-11 16,-2-4-7-16,3-2-95 0,1-1-217 0,-3-2 96 16</inkml:trace>
  <inkml:trace contextRef="#ctx0" brushRef="#br0" timeOffset="107518.83">23593 7152 10 0,'6'-8'88'0,"1"-2"-1"0,-6 5 15 0,3-3-12 15,0 2 3-15,0 1-1 0,-3-2-3 0,3 3-3 16,-3 0 0-16,3-1 4 0,0 1 5 0,-3 0-8 16,-1 4-1-16,1-4-9 0,-1 4-7 0,0-6-4 0,0 6-7 15,0 0-16-15,0 0 0 0,0 0-3 16,0 0-17-16,0 0 11 0,0 0-7 0,0 0-7 0,-15 7 2 16,7-3 0-16,3-1-4 0,-5 4-3 15,1-2-2-15,0 0-2 0,-1-1 2 0,0 2 0 16,1 1-1-16,1-3-7 0,-2 1-2 0,4 0 6 0,0-1-2 15,1 2-1-15,0-4 0 0,0 4 1 0,1-4-2 16,2 0-2-16,-2 3 2 0,4-5 3 0,-3 4-3 16,2-2-2-16,1-2 2 0,0 0 1 0,-1 5 3 15,1-5 5-15,9 3-4 0,-1 0 5 0,3 0-1 16,2 0 0-16,3 1-4 0,2 0 0 0,3 3-4 16,0-4-14-16,-3-1-20 0,4 1-30 0,-3 4-37 15,-1-4-62-15,-4-1-121 0,-4-1-299 0,1 0 133 16</inkml:trace>
  <inkml:trace contextRef="#ctx0" brushRef="#br0" timeOffset="118217.83">25897 4647 51 0,'0'0'103'0,"0"0"-12"0,0 0 4 16,0-5-10-16,0 5-12 0,0 0 1 0,0 0 5 15,0 0-11-15,0 0-2 0,2-5-6 0,-2 5-2 16,0 0-8-16,0 0 5 0,0 0-9 0,0 0-2 15,-3-4 5-15,3 4-8 0,0 0-5 0,0 0-2 16,0 0-9-16,0 0 8 0,0 0-11 0,1-5 5 16,-1 5-6-16,0-4-5 0,0 4 1 0,0 0 1 0,2-4-3 15,-2 4 1-15,0 0-1 0,0 0 4 0,0 0-4 16,0 0-4-16,0-4 5 0,0 4-1 0,0 0-6 16,0 0-2-16,0 0 0 0,-2-5 1 15,2 5-2-15,-2-4 1 0,-2-1 0 0,1 2-6 0,-2-1-2 16,-4-2-2-16,0 1 3 0,-1-2-3 0,-4-2-1 15,-4-1-11-15,0 0 12 0,-6-2-8 0,-3-3-3 16,-1 1 2-16,-1-1 1 0,-4 1-8 0,-2-1 3 16,-2 1 0-16,-8-6-2 0,-5 2 2 0,3 0-5 15,10 4-12-15,-12-4 9 0,12 4-4 0,-9-5 3 16,12 7 3-16,2-3 4 0,0 4-5 0,1-1-2 0,7 4-1 16,6-1 4-16,0 1 2 0,-1 0-2 15,3 1-1-15,4 2 10 0,2-2-4 0,-2 2 6 16,3 1 2-16,2 1 3 0,1 0 0 0,0 1-5 15,1-2 2-15,1 3-1 0,4 1 4 0,-11-3 0 16,3 3 5-16,-2-1-9 0,2 0 1 0,0-1 2 16,1 2 0-16,-2-1 5 0,-3 0-7 0,4 1 5 15,-1-3-3-15,-2 0 1 0,2 2 3 0,2 0 5 16,0-2-2-16,0 1-1 0,-1 0-1 0,0-3 8 16,2 2 7-16,1 1 3 0,0 0 6 0,5 2 3 15,-9-2-4-15,9 2 2 0,-5-3-4 0,5 3 4 16,-6 0 8-16,6 0-1 0,0 0-4 0,-5-1-4 0,5 1 4 15,0 0-6-15,0 0 0 0,0 0-2 0,0 0-6 16,0 0-2-16,-1-5 4 0,1 5-7 0,0 0-11 16,0 0-15-16,0 0-17 0,0 0-24 0,0 0-29 15,0 0-102-15,0 0-206 0,4-8 91 0</inkml:trace>
  <inkml:trace contextRef="#ctx0" brushRef="#br0" timeOffset="120149.83">25050 4089 89 0,'0'0'99'0,"0"0"-12"0,0 0 0 15,0 0-10-15,0 0-7 0,0 0-3 0,0 0 0 16,0 0-6-16,0 0-8 0,0 0-3 16,0 0-6-16,0 0-3 0,0 0 0 0,0 0-5 0,0 0 2 15,0 0 2-15,0 0-2 0,0 0-2 0,0 0-2 16,0 0-4-16,0 0 1 0,0 0-5 16,0 0-5-16,0 0-6 0,0 0 2 0,-15-1-6 0,15 1 1 15,-13-3-3-15,7 3 1 0,-3 0 2 0,-3 0-6 16,1 3 6-16,-1-2-13 0,-2 1 10 0,-3 1-5 15,1 2-2-15,-4-1-2 0,0 3 1 0,1-1 0 16,2 0 4-16,-3 1 0 0,2-2-2 0,7 0 2 16,-1 1 5-16,1-2-7 0,2 0-9 0,1 0 12 15,2-2-5-15,1 2-1 0,-2-1 4 0,3-1-3 16,2 0 0-16,2-2-3 0,-7 5-1 0,7-5 0 16,-6 3-1-16,6-3 2 0,-4 2 4 0,4-2-2 15,0 0 3-15,-4 0-3 0,4 0 1 0,0 0-3 16,0 0 5-16,0 0-9 0,0 0 8 0,0 0 2 15,0 0-7-15,0 0 6 0,0 0 1 0,0 0-6 16,0 0 5-16,0 0-3 0,0 0-1 0,0 0-4 16,0 0 3-16,0 0 1 0,0 0 0 0,0 0 0 15,0 0 0-15,0 0-1 0,7 7 4 0,-7-7-2 16,6 2-6-16,-5 4 2 0,3-5 0 0,-1 3 5 0,-1-3-6 16,1 3 1-16,1 0 1 0,-3 0-4 15,2 1 3-15,-2 0 7 0,3 3-6 0,-4-4 3 16,3 3-3-16,0-1 0 0,0 1 1 0,-2-1 4 15,0 0-7-15,2 1 7 0,-1-1-4 0,0 2 2 0,-1-1-1 16,3-2 4-16,-3 2-7 0,0-1 7 0,2-2-3 16,-2 2 1-16,0 1-6 0,2-4 3 0,-2-1 2 15,0 4 2-15,1-2-2 0,-2-4-3 0,0 4 8 16,0-4 0-16,1 2-1 0,-1-2 1 0,0 0-2 16,0 0-4-16,1 4 5 0,-1-4-3 0,0 0 4 15,0 0 0-15,0 0-3 0,0 0 3 0,0 0 3 16,3 2-3-16,-3-2 4 0,0 0-1 0,0 0-2 15,0 0 3-15,2 4 4 0,-2-4-2 0,0 0 1 16,0 0 5-16,0 0 1 0,0 0 3 0,0 0-3 16,0 0 3-16,0 0 3 0,0 0 4 0,0 0 3 15,0 0-5-15,0 0-7 0,0 0 1 0,0 0-3 16,0 0-4-16,0-14 2 0,2 12-2 0,-4-5-1 16,4 2-1-16,-1 2-5 0,-1-6-2 0,2 1 3 15,0-4 4-15,0 3-8 0,1-3 0 0,0 0 0 16,1-3 1-16,2 0-1 0,0-2 2 0,2 0-4 15,2 1 2-15,-2-1-1 0,2 0-3 0,0 0 4 16,1-2-4-16,-1 4 2 0,-1 0-2 0,3 0 1 0,-3 1 0 16,0 0-1-16,0 2 2 0,-4 4-2 0,3-1 0 15,-4 1 2-15,0 3-3 0,-2 1 3 0,4 0-4 16,-3 0 4-16,-2 0-4 0,2 1 1 16,-3 3-6-16,4-3 7 0,-4 0-5 0,0 3 5 0,0 0-4 15,0 0-2-15,4-3-1 0,-4 3 1 0,0 0-3 16,1-3 2-16,-1 3 2 0,0 0-1 0,0 0 1 15,0 0-1-15,0 0 4 0,0 0-3 0,0 0 1 16,4-5-1-16,-4 5 4 0,0 0-1 0,0 0 0 16,0 0-3-16,0 0 1 0,0 0-4 0,0 0-2 15,0 0-6-15,0 0 3 0,0 0 0 0,0 0-1 16,0 0 0-16,0 0 1 0,0 0-2 0,0 0 6 16,0 0 1-16,0 0-2 0,0 0 0 0,0 0 2 15,0 0 4-15,0 0-5 0,0 0 1 0,0 0 10 16,0 0-3-16,0 0 0 0,0 0-3 0,0 0-2 15,0 0 7-15,0 0-2 0,0 0-2 0,0 0-1 16,0 0 5-16,0 0-3 0,0 0 1 0,0 0-5 16,0 0 6-16,0 0-5 0,0 0-2 0,0 0 3 15,0 0-3-15,0 0 4 0,0 0-3 0,-13 10 7 16,9-8-6-16,0 1 2 0,-3 2 8 0,0-2-9 16,-2 3 3-16,0-1 1 0,-1-1 1 0,1 4-3 15,-4-5 5-15,3 3 0 0,1 0-3 0,-1-1 2 16,0-3-2-16,3 2 3 0,0 2-2 0,-1-5 1 0,2-1 0 15,-1 3-2-15,2-2 6 0,-1 0-5 16,0-1 3-16,0 1 3 0,1 1-2 0,1 0 1 16,4-2-5-16,0 0 6 0,-10 1-5 0,10-1 2 0,0 0 1 15,-10-3 0-15,10 3 1 0,-4-3-1 0,0 2-3 16,4 1 4-16,-2-4 4 0,2 4 1 0,-4-4-4 16,4 4-6-16,-3-7 4 0,3 7-2 15,0-2 1-15,0 2-1 0,0 0-2 0,0 0 2 0,-4-3 0 16,4 3-2-16,0 0 0 0,-1-5-5 0,1 5-1 15,0 0 1-15,0 0 7 0,0 0-4 0,0 0-4 16,0 0 1-16,-1-4-1 0,1 4 4 0,0 0-6 16,0 0 3-16,0 0 3 0,0 0-2 0,0 0-2 15,0 0 4-15,-8 9-1 0,8-9 0 0,-2 3-3 16,0 1 4-16,1 1-2 0,-3-2 4 0,4 2-2 16,-4 1 1-16,4-2-1 0,0 3 3 0,-1 1-1 15,0 0-6-15,2 1 8 0,-1 2-2 0,1-1 2 16,-1 1-5-16,3 2 1 0,1-1 5 0,0 5 0 15,1-3-4-15,0 2 4 0,0 1-1 0,0-2 1 16,0 0-6-16,0 0 2 0,0-3 5 0,3 2 0 16,-3 1 7-16,-2-3-14 0,-1 2 1 0,1-2 2 0,-3 1 3 15,2-1-2-15,0-3-1 0,2 4 9 16,-3-4-7-16,-1-2 2 0,1-1-6 0,1 1 5 0,0 0-1 16,-1-3 1-16,0 1 2 0,-1 1-1 15,2-1 0-15,-1-2-3 0,-1 3-2 0,1-5 6 16,-1-1-3-16,1 6 1 0,-1-3-1 0,0-3 1 15,0 0-3-15,2 4 6 0,-2-4-1 0,0 0 1 0,2 3 4 16,-2-3-6-16,0 0 2 0,0 0-1 0,0 0 1 16,0 0 4-16,0 0 0 0,0 0 7 0,0 0 0 15,0 0-5-15,0 0-5 0,0 0 6 0,-1-14-5 16,1 11-1-16,0 3-1 0,0-7-2 0,0 7 3 16,0-7-4-16,1 4 0 0,-2-1 5 0,1 4-4 15,-1-7 2-15,1 3-3 0,0 4 0 0,0-7-4 16,-3 2 2-16,3 2 1 0,0-2-3 0,-1 0 4 15,0 1-1-15,-1-3 0 0,2 1-2 0,-1-1-1 16,0 3-1-16,1-4 4 0,-2 1-3 0,2-4 0 16,-2 3 2-16,2-4-4 0,-1 2-1 0,0-2 1 15,2-2 5-15,-1-2 1 0,1 0-7 0,1 0-4 16,0-1 1-16,0 0-5 0,0 0-3 0,0-3 3 16,2 3-7-16,1 0-7 0,-1 1-3 0,1 5-17 15,3-3-14-15,-3 3-24 0,1 2-27 0,-3 5-103 16,1-1-232-16,2 0 104 0</inkml:trace>
  <inkml:trace contextRef="#ctx0" brushRef="#br0" timeOffset="170986.08">25073 2999 36 0,'0'0'49'0,"0"0"-4"16,0 0 2-16,1-5-13 0,-1 5 0 0,0 0-2 16,0 0-6-16,0 0-4 0,0 0-1 0,-1-5-5 15,1 5 2-15,0 0 1 0,0 0-7 0,0 0 0 16,0 0 1-16,0 0-7 0,0 0 5 0,0 0-1 15,0 0-7-15,-1-2 0 0,1 2 3 0,0 0 1 16,0 0-1-16,0 0-1 0,0 0-5 0,0 0 9 16,0 0-6-16,0 0-1 0,0 0-3 0,0 0 4 15,0 0 0-15,0 0-3 0,0 0 3 0,0 0 0 16,0 0-10-16,0 0 6 0,0 0 3 0,0 0-2 16,0 0 1-16,0 0 1 0,0 0 1 0,0 0-6 15,0 0 8-15,0 0 2 0,0 0-6 0,0 0 3 16,0 0 3-16,0 0 0 0,0 0-2 0,0 0 0 0,0 0-5 15,0 0 7-15,0 0-7 0,0 0 1 0,0 0 0 16,-4-5-1-16,4 5 6 0,0 0-2 0,0 0 2 16,0 0 2-16,0 0-5 0,0 0-6 15,0 0 8-15,-5-1-6 0,5 1 7 0,0 0-6 0,0 0 2 16,-9-1 0-16,9 1-1 0,0 0-4 0,0 0 4 16,0 0-2-16,0 0 0 0,-8 0-1 0,8 0 1 15,0 0 2-15,0 0 1 0,0 0 0 0,0 0-7 16,0 0 9-16,0 0-4 0,0 0 3 0,0 0-4 15,0 0 3-15,0 0-2 0,0 0 0 0,0 0 9 16,0 0-7-16,-5 2-1 0,5-2-3 16,0 0 6-16,0 0-4 0,0 0 6 0,0 0-9 15,0 0 8-15,0 0-5 0,0 0 3 0,0 0 6 0,0 0-15 16,0 0 17-16,0 0-1 0,0 0-4 0,0 0-5 16,0 0 5-16,0 0-6 0,0 0 3 0,0 0-7 15,0 0 5-15,0 0 5 0,0 0 1 0,0 0-5 16,0 0 1-16,0 0-1 0,0 0 3 0,0 0-2 15,0 0-1-15,0 0-1 0,0 0-10 0,0 0 14 16,0 0-4-16,0 0-3 0,0 0 5 0,0 0-3 16,0 0 0-16,0 0 2 0,0 0-1 0,0 0 3 15,0 0 2-15,0 0-8 0,0 0 4 0,0 0-1 16,0 0 7-16,0 0-8 0,0 0-4 0,0 0 6 16,0 0-2-16,0 0 3 0,0 0-20 0,0 0 13 15,0 0 3-15,0 0 1 0,1 7-5 0,-1-7 3 16,0 5 4-16,0-1 2 0,0-4-13 0,2 6 6 15,-1-1 0-15,0-2 1 0,1 0-6 0,-2 1 11 16,2-2-10-16,-1 3 9 0,1 0-4 0,-1-2-6 16,0 1 7-16,-1-4 3 0,3 7-6 0,-3-4 4 15,3-1 2-15,-1 3-2 0,0-3-4 0,-2-2 3 16,0 0-1-16,2 4 5 0,-2-4-5 0,1 3-3 16,-1-3 1-16,1 6 5 0,-1-6 2 0,1 6-3 15,-1-6-4-15,0 3 2 0,0-3 1 0,0 5-3 16,0-5 1-16,2 4-3 0,-2-4 7 0,0 5-5 0,0-5 1 15,0 6 0-15,1-4-1 0,-1 2 2 0,0-4-5 16,-1 5 1-16,1-5 1 0,0 7 2 0,0-3 0 16,0-4-4-16,0 6 9 0,0-6-10 15,0 5 12-15,0-5-10 0,0 6 2 0,0-6 6 0,-2 4 0 16,2-4-6-16,0 4 4 0,-1-1 5 0,1-3-8 16,0 0-3-16,0 7 5 0,0-7-2 15,0 3 4-15,0-3-3 0,0 0 0 0,0 6 1 0,0-6-5 16,-1 4 4-16,1-4 2 0,-1 4 2 0,1-4-2 15,-2 4-4-15,2-4 6 0,-2 5-1 0,2-5 2 16,-3 6-6-16,1-3 8 0,2-3-6 0,-3 6 1 16,2-3 3-16,-2-1-4 0,1 3 1 15,-1-4-2-15,-1 3 2 0,2 0 2 0,-2 0 0 16,-1 0-6-16,0-2 7 0,0 3 0 0,-2 1-2 0,1-1-3 16,1-3 0-16,-3 2 3 0,3 2 3 0,0-4-5 15,1 5 0-15,-2-4 3 0,2 2 4 0,-2-1-3 16,2 1-3-16,0-1 0 0,0 0-1 0,0 0 1 15,0 1-1-15,0 0 0 0,3-1-2 0,-4 0 5 16,1 1-2-16,3 0-1 0,-2 0 3 0,2 0-1 16,0-2-4-16,-2 1 2 0,2 1 1 0,-3-2 3 15,4 1-11-15,-2-1 11 0,0 2-1 0,1-1-3 16,-2 2 3-16,2-3 0 0,-4 5-1 0,5-2 2 16,-4 1-6-16,3-3 1 0,-3 0 8 0,4 5-9 15,-4-4 7-15,4 0-1 0,-1 2-8 0,-3 0 8 16,4-1-13-16,-4-1 13 0,4 1-3 0,-5 1 3 15,4-1-10-15,-3-1 15 0,4 1-3 0,-2-2 1 16,0 2-3-16,2-1-3 0,-1 1 5 0,0-2 1 16,0-2-4-16,1 4-6 0,-2-1 6 0,2 0 0 15,0 0 2-15,0 1-3 0,0-2 0 0,0 2 1 16,0 0 0-16,0-3 2 0,0 5-8 0,-2-2 4 0,4 0 8 16,-2-1-3-16,0 1-5 0,0-1-2 15,0 0 3-15,2 0 0 0,-1 2 0 0,0-2-2 16,2 0 4-16,-1 0-3 0,-2-1 2 0,4 1-2 15,-3-1-1-15,2 1 5 0,-1-2-1 0,0 1 5 0,0 1-3 16,2-1-5-16,-3-2 4 0,3 1-1 0,-4-3 5 16,4 7-13-16,-4-6 2 0,5 1 8 15,-5-2 2-15,0 4-3 0,0-4 0 0,5 0 3 16,-5 0-1-16,0 0-10 0,0 0 7 0,4 4 4 0,-4-4-4 16,0 0-1-16,1 6-3 0,-1-6 0 0,0 0 2 15,0 0 4-15,0 0-6 0,0 0-1 16,0 0 4-16,0 0 0 0,0 0 5 0,0 0-15 15,0 0 4-15,0 0 7 0,0 0-2 0,0 0-18 0,0 0 19 16,0 0 4-16,0 0 2 0,0 0-4 16,0 0 4-16,0 0 7 0,0 0-2 0,0 0 10 15,0 0 11-15,0 0-7 0,0 0-4 0,0 0 4 16,0 0 2-16,0 0-1 0,0 0-7 0,0 0 0 0,0 0 6 16,0 0-11-16,0 0 2 0,0 0-6 0,0 0 7 15,0 0-7-15,0 0-7 0,0 0 4 0,0 0-5 16,0 0 1-16,0 0 0 0,0 0-4 0,0 0 4 15,0 0-5-15,0 0 0 0,0 0-1 0,-15 0 3 16,15 0 4-16,-8 1 2 0,8-1-3 0,-7 2-1 16,5-1-2-16,2-1-5 0,-6 3-1 0,2 0 7 15,4-3-5-15,-9 1 0 0,5 3 4 0,2-1 4 16,-3-2-9-16,1-1 4 0,-1 3 0 0,0 1 1 16,1 1 4-16,0-1-12 0,-1-3 10 0,-2 4 1 15,0 0-4-15,0-1-11 0,2 2 3 0,0 0 7 16,-1 0 0-16,0 0-5 0,2-1 3 0,0 2 4 15,-1 1-2-15,0-3-9 0,-2 2 12 0,1 1-4 16,-2 0 0-16,3 0 4 0,0-3-4 0,-3 3 1 16,3-1-3-16,4-2 0 0,-6 4-2 0,2-1 1 15,0 3-3-15,-4-4 6 0,4 4 4 0,0-1-3 16,-3-2 3-16,1 1-2 0,-1-1-1 0,4 0-5 16,-2 1 13-16,-1 0-11 0,2 1-3 0,-2 0 8 15,2-2-5-15,-2 2 4 0,3 0-1 0,-1-2-3 16,-2 2 11-16,2 1-3 0,-1-2-6 0,-1 1 4 0,0 6 3 15,0-5-5-15,3 0-13 0,0-1 9 0,-2 0 5 16,3-1-2-16,-3 1 3 0,1 0-5 0,1 0 0 16,-1-1 2-16,1 1-5 0,-3 2 4 15,2 0 7-15,4 0-1 0,-7 1 5 0,6-4-13 0,-2 0 6 16,0 3-3-16,0-1-2 0,-1 0 3 0,1 4 4 16,-2-4-4-16,2-1-2 0,0-2-1 0,0 5-9 15,1-4 19-15,-1 3-8 0,1-3 8 0,1 2-7 16,0 0 4-16,-1-1 1 0,1 2-6 0,0-2 5 15,0 0-3-15,1-1-9 0,1-1 1 0,-2 1 6 16,0 3 9-16,2-3-9 0,-2 2 0 0,-1 2-3 16,3-2 0-16,-1 5-1 0,0-3 0 0,-1-1 1 15,0 4 9-15,0-3 0 0,1 2-4 0,-1-1-5 16,-1-3 10-16,3 5-4 0,-5 1-3 0,3-3 3 16,-2 3 0-16,0-3 5 0,1 1-7 0,2-3-2 15,-2-2 3-15,1 3-2 0,-1-1 0 0,0-1 2 16,1 0-1-16,0-2 0 0,-1 0-1 0,2 0 4 15,-2-1-3-15,2 0-1 0,0-3 4 0,-2 2-6 16,-1 2 2-16,-1 0 2 0,2-1-3 0,-3-1 2 16,1 1 1-16,0-1 4 0,1 0-11 0,-2-1 0 15,-3 1-1-15,4-2 6 0,-3 1-4 0,0 1 3 16,-2-3-2-16,4 2 7 0,-6 2-3 0,-2 0 2 16,0 1 3-16,0-1-4 0,1 0 1 0,-4 0-3 0,1-2 5 15,2 2-4-15,-1-1-4 0,-3 1 6 0,2-2-14 16,-4 4 15-16,5-3-4 0,-3 2-1 15,0-2 3-15,1 2 0 0,2-3-6 0,2-1 12 16,2-1-11-16,1 0 6 0,3-1-1 0,1-1 4 16,1-1-8-16,-2 1 3 0,3 1 6 0,4-3 0 15,-6 2 0-15,6-2-14 0,-5 2-8 0,5-2-33 16,0 0-65-16,-7 1-59 0,7-1-185 0,0 0 82 16</inkml:trace>
  <inkml:trace contextRef="#ctx0" brushRef="#br0" timeOffset="183632.08">24995 2937 11 0,'0'0'30'0,"0"0"-7"15,0 0-5-15,0 0 5 0,-5-3-2 0,5 3-4 16,0 0 4-16,0 0 0 0,-2-5-3 0,2 5 0 16,0 0 3-16,0 0-7 0,0 0 5 0,-3-3 3 15,3 3-7-15,0 0 8 0,0 0-3 0,0 0 7 16,0 0-6-16,0 0-1 0,0 0 2 0,0 0-1 15,0 0-3-15,0 0 3 0,0 0-6 0,0 0 4 16,0 0-2-16,0 0 1 0,0 0-4 0,0 0-2 16,0 0 3-16,0 0-3 0,0 0 2 0,-4-1 0 15,4 1-8-15,0 0 5 0,0 0-2 0,0 0-3 16,0 0 5-16,0 0-4 0,0 0 0 0,0 0 0 16,0 0-2-16,0 0-2 0,0 0 3 0,0 0-7 15,0 0 8-15,0 0-2 0,0 0 2 0,0 0-1 16,0 0-3-16,0 0 5 0,0 0-4 0,0 0 9 0,0 0 0 15,0 0-1-15,0 0 2 0,0 0 5 0,0 0-4 16,0 0-9-16,0 0-3 0,0 0 8 0,0 0-2 16,0 0-6-16,0 0 5 0,0 0-14 15,0 0 12-15,0 0-1 0,0 0 1 0,0 0-8 16,0 0 13-16,0 0-12 0,0 0 7 0,0 0 2 0,0 0 1 16,0 0-9-16,0 0-1 0,0 0 2 0,0 0 0 15,0 0 3-15,0 0-3 0,7 9-4 0,-7-9 5 16,6 4-1-16,-3-1-4 0,0-1 2 15,0-1 1-15,1 3 1 0,-1-1 6 0,0 2-7 0,2-1-4 16,-2-1 4-16,1 1-6 0,1-1 9 0,-2 2-6 16,0-3 5-16,0 3-2 0,0 0-1 15,0-3-2-15,0 5 4 0,0-4-3 0,1 4-1 16,-1-3 4-16,0 1 0 0,-1-1 2 0,0 0-6 0,0 0 1 16,0 2 2-16,-1-1-5 0,2-2-8 0,-2 1 19 15,1 1-4-15,0 0 0 0,1-2-2 0,-1 2 0 16,0 1 3-16,0-1-10 0,3-3 7 0,-4 6-2 15,3-4 3-15,-2 2 4 0,0-1-6 0,-1 1 0 16,3-2 3-16,-2 1-4 0,0-1 2 0,-1 1 1 16,2-1-1-16,-3 0-2 0,3 2 1 0,0-1 2 15,-3-1 3-15,0-2-5 0,4 4 1 0,-4-4-3 16,0 2 6-16,1 1-4 0,-1-1 5 0,0-4-6 16,0 7 8-16,3-5-2 0,-3 2-3 0,0-4-2 15,1 9 1-15,-1-7-1 0,0-2 2 0,-1 7 0 16,1-7-2-16,-3 7 4 0,3-6-6 0,0-1-3 15,0 6 2-15,-1-3 2 0,1-3 5 0,0 8 1 16,-4-4-5-16,4-1-1 0,-5 2-4 0,4 0 0 16,-2-3 7-16,2 2-4 0,-3 1-2 0,4-2 1 15,-4 1 11-15,3-1-5 0,-3 2-1 0,2-1 2 16,-1-1-11-16,3 2 10 0,-2-1-5 0,-1 0 9 16,-1 0-5-16,2 0 0 0,-1-1-2 0,1 3 1 15,-1-2 0-15,0 1 5 0,1-2-3 0,-1 3-5 16,-1-2 3-16,1 0 2 0,0 0 1 0,-1 2-3 15,2-3 6-15,-2 2-6 0,1-2 2 0,0 2-2 0,0 0-2 16,-1 0 3-16,-2-2-1 0,2 2 1 0,-1-1 2 16,1-1 4-16,0 3-13 0,0-2 7 15,2-1-14-15,-2-2 18 0,-1 2 4 0,1 2-12 16,2-3 3-16,-2 2-3 0,0-1 6 0,1 0 4 0,-1-1-6 16,2 2 0-16,-3-1 4 0,2-1-12 0,1 3 6 15,-1-3 4-15,-1 2-13 0,2 0 3 16,-2-1 11-16,0 0-2 0,0 1 0 0,-1-1-2 15,4 1-1-15,1-4 3 0,-4 5 1 0,0-2-2 0,3 1 2 16,-2 1-1-16,-1-3-2 0,3 2 5 0,-3-1-13 16,3 3 15-16,-3-3-4 0,4 2 0 15,-5 1-4-15,1-4-3 0,1 4 3 0,1-2 7 16,-2 3 0-16,4-3-8 0,-4 0 1 0,3 3-2 0,-1-3 3 16,0-1-6-16,0 2 9 0,-1 0-7 0,2-1 5 15,-3-1-1-15,4 1-3 0,-4 2 9 0,3-4 0 16,-1 3-6-16,0-2 0 0,0 1 5 0,2-4-5 15,-3 5-3-15,3 0 6 0,-2-1-3 0,0 0 2 16,1 0-5-16,-2-1 14 0,3 3-20 0,0-3 9 16,0 2 0-16,-2 0 0 0,2-1 2 0,-3 2 3 15,2-1-12-15,1-1 15 0,-1 2-3 0,1 0-5 16,-1-1 3-16,-1 1 1 0,2 0-2 0,-1-1-2 16,1 3 7-16,1-4-11 0,-2 0 10 0,1 4-5 15,1-3-1-15,-1-2 1 0,2 4 8 0,-2 0-4 16,1 0-6-16,0 1 2 0,0-1 2 0,-1 0 0 15,3 1-3-15,-3-2 0 0,2 3 5 0,-2-2-4 16,2-1 2-16,-1-1-3 0,-2 2 4 0,2-1-6 16,-1 1 3-16,0-4 1 0,1 3-7 0,1 2 10 15,-1-2-8-15,-1 0 6 0,1-2-1 0,0 3 1 16,1-1-5-16,0-1 11 0,-2 2-5 0,3-3-8 16,-2-1 0-16,-1 4 5 0,1-2 6 0,1 2-7 15,0-1 0-15,0 0 1 0,0-1 0 0,-2-1-1 16,1 2 0-16,2-2 4 0,-1-1-7 0,0 2 6 15,0 1-8-15,-2-2 7 0,4 0-3 0,-3 1 2 0,1 0 4 16,0 0-6-16,0 0 3 0,0 0 1 0,-2 0-5 16,4-1 4-16,-3 0-2 0,1-3 2 15,1 3-1-15,-3 0-4 0,4 0 6 0,-4 1 2 16,1-2-5-16,-1-3 2 0,4 5-1 0,-4-1 1 0,1-1 5 16,-1-3 0-16,3 5-5 0,-3-5 0 0,1 1-5 15,-1-1 0-15,0 0 1 0,4 4 3 16,-4-4 3-16,0 0-5 0,0 4 1 0,0-4-4 15,0 0 9-15,0 0-6 0,1 4 2 0,-1-4-1 0,0 0-11 16,0 0 20-16,0 0-10 0,0 0 1 0,0 4 0 16,0-4 3-16,0 0-3 0,0 0 0 15,0 0 4-15,0 0-3 0,4 1-4 0,-4-1 7 0,0 0-7 16,0 0 0-16,0 0 3 0,0 0-4 0,0 0 9 16,0 0 1-16,0 0-4 0,0 0 0 0,0 0-1 15,0 0 4-15,0 0 4 0,0 0 1 0,0 0 8 16,0 0-15-16,0 0 11 0,-5 5-5 0,5-5 3 15,0 0 5-15,0 0-7 0,0 0-8 0,0 0 5 16,0 0-8-16,0 0 8 0,0 0-9 0,-13-5 8 16,13 5 0-16,-10 0-2 0,10 0-3 0,-9 0-1 15,9 0 3-15,-11-1-6 0,3 1 9 0,8 0-1 16,-11 0 10-16,5-1-9 0,6 1-22 0,-15 0 19 16,9 0-1-16,-2 1 2 0,2-2-5 0,6 1 1 15,-12 1 3-15,6-1-1 0,1 1-3 0,-2-1 2 16,7 0 3-16,-12 0-8 0,8 0 5 0,4 0-2 15,-8 1 6-15,8-1-27 0,-9 2 21 0,5 0 2 16,-2-1-3-16,6-1-1 0,-8 2 4 0,4 1-3 16,4-3 4-16,-6 2-4 0,-2 1 3 0,3-2-1 15,1 4 5-15,-1-1-3 0,-4 3 3 0,0-2-1 16,3 1-3-16,-4 1 1 0,1-3-4 0,2 1-2 16,2 0 0-16,-2 1 2 0,0 0 2 0,2-2 3 15,-3 3 0-15,3-3 0 0,0 2-5 0,-3 2 10 16,2 1-3-16,-1-3-3 0,3 2-1 0,-1-5-2 0,-3 3 2 15,4 1-5-15,-1-2 8 0,2-1-4 16,-2 2-1-16,1 0 2 0,1-2 2 0,-1 1 2 0,1 0-7 16,1 2 6-16,-3-2-6 0,2 2 2 15,-1-1 0-15,2 0 7 0,-1 0-7 0,-1 1 3 0,-1 0-4 16,1 0 1-16,0 0 2 0,-2-2-3 0,2 5-3 16,-1 0 5-16,1 1-12 0,-1-4 15 0,-4 4-1 15,4-4 0-15,1 3 3 0,-1-3-3 0,1-1 3 16,-1 0 9-16,3 0-17 0,0 0 1 0,2-1 7 15,-5 0-12-15,3 0 5 0,-1 0-2 0,1 0 0 16,0 0 0-16,0 2 3 0,0 0 4 0,-1 1-5 16,-1 1 3-16,2-2 0 0,1-2-1 0,-1 2 4 15,-1 2 0-15,-1-1-3 0,2-2-3 0,-1 0 2 16,1 4 1-16,0-4-8 0,-2 4 8 0,2 0 1 16,-1 2-4-16,2-2 2 0,-3-1 1 0,1 1 0 15,0-1-5-15,2 1 7 0,-2 0-2 0,2-3 1 16,0 1-4-16,-1-3 1 0,0 4-2 0,-1 0 1 15,3-3 5-15,-1 3 2 0,0-4-3 0,-1 3 4 16,2-1-11-16,-1 0-1 0,0 0 5 0,1 0 3 16,-3 3-2-16,2 0 1 0,-1-3-12 0,0 0 10 15,1 1 3-15,0-3-1 0,-2 2 11 0,3 0-9 16,-3 0-4-16,2 0-2 0,-1 1 6 0,-1-3-5 16,0 4 1-16,1-1 3 0,-2 1-1 0,0 1 4 0,-2 1-6 15,1 0 2-15,0 0-4 0,-2-2 2 16,3 2 2-16,-1-3-4 0,0 1 0 0,3 1 4 15,-5-1 0-15,6-1-1 0,-3 1-2 0,0-1-1 16,-1 1 3-16,-4 1 5 0,4 0-5 0,0 1-1 0,-1-4 5 16,0 3-6-16,0-3-2 0,2 1 2 15,0-2 6-15,3 0-9 0,-5 0 6 0,1 0-8 16,-1 2 5-16,0-3 2 0,0 0 5 0,-2 2-4 16,2-3 1-16,-1 1-1 0,-2-1 5 0,0 3-7 0,-3-1 2 15,0-3 4-15,1 2-6 0,-1-1 6 0,1 1 1 16,0-3-1-16,1 1 0 0,0 1 1 0,2-1 4 15,-2-3-4-15,5 3 4 0,-3-3-6 0,-1 1 6 16,3 0-1-16,-2-1 1 0,3 2-2 0,-1 0 2 16,6-2-2-16,-10 1 0 0,5 2-5 0,-1-2 1 15,6-1 2-15,0 0 2 0,-11 0-3 0,7 1-1 16,4-1 0-16,0 0-1 0,-10-1-9 0,10 1-21 16,0 0-36-16,0 0-35 0,0 0-136 0,-8 3-253 15,8-3 111-15</inkml:trace>
  <inkml:trace contextRef="#ctx0" brushRef="#br0" timeOffset="186572.08">24948 2971 48 0,'0'0'42'0,"0"0"2"15,0 0-7-15,0 0-3 0,0 0-5 0,0 0 1 16,0 0-3-16,0 0-10 0,0 0 3 0,0 0-2 0,0 0 2 16,0 0-6-16,0 0 0 0,0 0 3 15,0 0-1-15,4 14-1 0,-2-10-3 0,1-1-3 16,-2 2 8-16,4 0-2 0,-1-1 4 0,2 2-1 16,-2-2-7-16,4 5 2 0,-3-1-6 0,2-3 10 0,0 4-10 15,-2-1 4-15,3-2-1 0,-2 4-2 0,1-4-4 16,-1 4 5-16,-1-3-8 0,2 2 1 15,-4-2 2-15,1 1 1 0,2 1 0 0,0-2 0 16,-4-2-5-16,1 2 3 0,-1-1-2 0,2 1-1 16,-4-2 6-16,2 1-6 0,-2 1 3 0,0-1 4 15,0 2 5-15,-2-2-8 0,2 0-1 0,-4 1 4 16,3-1-3-16,-2 2 1 0,0-3-2 0,1 3 3 16,-3-2 5-16,2-1-7 0,-1 3-2 0,0-1 1 0,1 0 6 15,-1-2-5-15,2 0 2 0,-3 4 4 0,1-4-5 16,-1 2-3-16,2-2 0 0,-1 1 2 0,1-2 0 15,-1 1 2-15,0 1-7 0,0-1 6 0,-1 0-13 16,-1 0 10-16,-1 2 1 0,1-1 5 0,-1-1-1 16,1-1-5-16,0 2-1 0,-1 1 13 0,2-4-7 15,-3 5 2-15,1-1-2 0,0-4 1 0,1 5-4 16,-2-1 4-16,0-2-2 0,1 2 1 0,1-2 1 16,-1 3 3-16,1-3-4 0,2 1 1 0,-5 1-8 15,5-1 13-15,-2 0-3 0,1 3-6 0,-2-4-2 16,1 2 4-16,2 0-1 0,-4-1-4 0,5 1 4 15,-3-3-1-15,2 3 1 0,0-1-3 0,0-2 5 16,0 3-8-16,0-1 5 0,0-1 1 0,3 2 2 16,-2-2-3-16,1 1-1 0,-2 0 6 0,3-1-11 15,-2 1 4-15,2 0-2 0,0 1 9 0,-2 1-2 16,3-3-9-16,-1 1-1 0,0 3 11 0,-1-3-2 16,1 5-3-16,1-6 4 0,0 4 5 0,0-1-6 15,0-1 5-15,1 3 1 0,-2 1-7 0,1-6-5 16,0 8 3-16,0-4 1 0,0 3-1 0,0 0 4 15,1 0-5-15,-1 0 2 0,-1-1 6 0,1 1-9 16,-1-1-2-16,1-1 7 0,0 0-3 0,1-1 6 0,0-1-3 16,1 4-4-16,-1-2 1 0,0-2 0 15,-1 5 0-15,0-4 1 0,3 3 3 0,-1 0-1 16,1-2-16-16,-2 0 14 0,4 0 6 0,-2 2-2 16,-1-5 0-16,2 3 3 0,-1 0-1 0,0-1-2 0,3-1-3 15,-1 3 1-15,0-5 0 0,1 3-4 16,-1-1 6-16,-1-2 1 0,3 4-1 0,1-3-7 15,-4-1 3-15,1 0-2 0,1 1 2 0,-1-3 0 16,1 2-3-16,0 0-4 0,-2-1 9 0,1 2-7 0,1-1 1 16,-3-2 6-16,3 0-5 0,1 1 2 15,-4 0 2-15,0-2 0 0,1 1 6 0,0 1-10 16,0-1-3-16,0-1 4 0,1 2-4 0,-4 0 7 0,4-3 1 16,-2 2-9-16,1-3-8 0,-3 2 11 0,3-1 4 15,-3 1-19-15,3 0 23 0,-1 1-5 0,-3-4-7 16,2 2-9-16,3 1 16 0,-5-3-2 0,3 2 1 15,-3-2 1-15,2 4 3 0,-2-4 5 0,5 3-5 16,-5-3-5-16,2 3-7 0,-2-3 9 0,0 0-8 16,0 0 8-16,2 4-5 0,-2-4 9 0,3 2-6 15,-3-2-2-15,0 0 4 0,0 0-5 0,0 0-1 16,0 0 1-16,1 3 10 0,-1-3-9 0,0 0 2 16,0 0-1-16,0 0-4 0,0 0-10 0,0 0 16 15,0 0 2-15,0 0-1 0,0 0-8 0,0 0 8 16,0 0 1-16,0 0 1 0,0 0-3 0,0 0 3 15,0 0-2-15,0 0-3 0,0 0 3 0,0 0-7 16,0 0 6-16,0 0 0 0,0 0-2 0,0 0 3 16,0 0-5-16,-13-2 4 0,13 2-5 0,0 0 14 15,0 0-13-15,-10-1-1 0,10 1-3 0,0 0 8 16,-9-1-3-16,9 1 3 0,0 0-1 0,-10 1 2 16,10-1-2-16,-8 0 3 0,8 0 0 0,-9 0-3 15,9 0-3-15,-9 0 7 0,4 0-6 0,5 0-11 16,-14 1 11-16,9-1 1 0,-1 2 5 0,6-2-5 0,-11 1 0 15,5-1 3-15,0 2-4 0,-1 0-14 16,0 0 17-16,1-1-2 0,-5 3 2 0,5-2 5 0,-1 1-7 16,1-1-23-16,0 0 24 0,-1 0-2 0,2-1 4 15,-2 4-2-15,1-3 4 0,-3 1-3 0,3 1 4 16,-2-1-4-16,3 2 0 0,-1-2-4 0,-1-1 5 16,2 1-3-16,-4 3-4 0,-1 1 8 0,2 0-4 15,2-1 0-15,-2-2 0 0,4 0 0 0,-2 0 1 16,-2-1 5-16,3 2-4 0,0-1-1 0,-3 1-1 15,2-2 7-15,-2 1-10 0,3 1 5 0,-1 0-1 16,2-2 2-16,-1 1-3 0,1 0 1 0,0 0 1 16,-1 0-5-16,1-2 1 0,2 1 8 0,-2-1-7 15,1 3 7-15,-2-2-7 0,0 1 0 0,0 4-12 16,0-3 16-16,-2 0-7 0,4 1 8 0,-2-1-7 16,1 1 9-16,-1-1-4 0,1 4-5 0,-4-2 3 15,4-2-4-15,-2 2 5 0,2-1 3 0,0 1 0 16,-2 1-5-16,1 1 5 0,-2-1 0 0,0 1-7 15,0-3 6-15,5 1-3 0,-5 1 7 0,6 0-8 16,-3-3-2-16,-1-1 5 0,0 4 2 0,3-1-5 0,-1-1 2 16,-1-1-10-16,0 3 11 0,0-3-3 15,-1 3 2-15,0 2 8 0,0-1-8 0,1 0 1 16,-1 1 2-16,1-3-2 0,-1 4-3 0,0-2 0 16,-2 0 4-16,1 0 1 0,1 1-1 0,-4 3-9 0,-1 1 8 15,2 3 0-15,2-5 0 0,-1-2 1 16,0 0 5-16,1 2-6 0,0-2-1 0,1 0-1 15,0-1 4-15,0 3 1 0,0-1-8 0,-1-1 4 16,2 0-2-16,-3 2 4 0,5-4-8 0,-1 3 10 0,-2-3-16 16,0-1 13-16,4-1 4 0,-2 1-4 0,2-2-6 15,-2 1 5-15,2 1 1 0,0-3 0 0,-2 2 1 16,-1-1 2-16,0 2-14 0,2-2 15 16,1-2-8-16,-2 2 9 0,2 0-3 0,-3 2-2 0,2-3 9 15,-1 1-10-15,-1 4-4 0,-2 2 6 0,3-2-3 16,-4-1 2-16,3-1 3 0,-1 0-6 0,-2 1-5 15,3-1 6-15,-3 2-1 0,2-2 0 0,-2 1-1 16,3-2 5-16,-2 1-2 0,1 0 2 0,0-1 0 16,-2 2-3-16,0 1 5 0,0-1-5 0,-1 0 0 15,2-2-1-15,0 1-2 0,-1-2 2 0,2 2-2 16,-1-1-2-16,1-2 10 0,1 0-4 0,0 1 6 16,0-2-2-16,-1 0-1 0,3 1-10 0,-1-3 9 15,-2 3-2-15,0-2-2 0,1 1 2 0,0-2-1 16,0 1 1-16,4-2 0 0,-6 4 4 0,1-2-8 15,0 3 1-15,-2-4 4 0,2 1-1 0,0 0 0 16,0-2 0-16,-4 3 2 0,4-1-5 0,-1-1 4 16,-1 1-5-16,0 0 12 0,0 0-1 0,0-1-5 15,-1-1 4-15,0 2 0 0,1-2 2 0,-1 0-2 0,3 1-1 16,-5-2 3-16,2 1 0 0,-1 1 2 16,9-1 3-16,-19 0 3 0,11 0-6 0,8 0 2 15,-13-1-3-15,7-1 3 0,-2 2-2 0,8 0 4 16,0 0-18-16,-10 0 11 0,10 0-2 0,-5 0 3 15,5 0-2-15,0 0-1 0,0 0-9 0,0 0-17 0,0 0-15 16,0 0-32-16,-5-3-53 0,5 3-124 0,0 0-263 16,11-10 116-16</inkml:trace>
  <inkml:trace contextRef="#ctx0" brushRef="#br0" timeOffset="188934.08">21783 2155 71 0,'0'0'120'15,"0"0"-11"-15,0 0-12 0,0 0-10 0,0 0 2 0,0 0-9 16,0 0-16-16,0 0-4 0,0 0 4 0,5-7-8 16,-5 7-7-16,0 0-2 0,0 0-7 0,0 0-11 15,2-5 7-15,-2 5-11 0,0 0-8 0,0 0-3 16,0 0 4-16,0 0-2 0,0 0-11 0,0 0 9 16,0 0-5-16,11 7 0 0,-9-5-11 0,2 1 9 15,2 1 1-15,-2 1 0 0,3-2 0 0,2 5-13 16,1-2 20-16,-1-1-14 0,6 5 3 0,0-1-7 15,2-1 6-15,1 3 0 0,1-3 0 16,0-1 4-16,5 5-3 0,5-4-4 0,-1 1 6 0,1-3-6 16,-3 5 4-16,4-6 0 0,-2 3-12 0,-1-1 11 15,0 0-4-15,1-2-1 0,-1-1-5 0,-7 1 6 16,2-2 5-16,-4-1-7 0,4 2 1 0,-2-1 4 16,2 1-5-16,0-2-6 0,-5 0-1 0,4-2 12 15,-1 5-4-15,1-3-8 0,-2 1 10 0,0-1-1 16,3 0-1-16,-4 1-1 0,2-2-3 0,1 2 4 15,-2-1-2-15,1 2 1 0,1 0-9 0,-1 1-1 16,-1-1-1-16,-1 1 6 0,4 1-2 0,-3 3-14 16,-2-2 7-16,2 0 3 0,-1-1 4 0,-1 3-2 15,3-2-5-15,-2 3 9 0,0-4-2 0,-3 3 14 16,4 0-12-16,-1-1-1 0,-4 1 1 0,4-1-3 16,-4 0 4-16,0 0 3 0,-1-2 0 0,2 1 4 15,2 0 11-15,-2 2-21 0,1-2 7 0,0 0 2 16,1 1-4-16,3-5-1 0,-1 7 4 0,-1-3 9 15,9-2-11-15,4 5 0 0,-3-4 4 0,1 4 0 16,2-3-3-16,2 1 1 0,0 0-4 0,2-2-1 16,-2 1-3-16,5 1 5 0,-3-2 7 0,-3 2-4 15,-3 0 2-15,3 1 4 0,-4-2-7 0,-7-2 6 16,1 0 0-16,-2 2-1 0,-2-2-2 0,1 2 2 16,-1-2-1-16,0 0-7 0,-2 0 11 0,-3 0-8 15,5 2 6-15,-8-5 4 0,8 5-7 0,-4-3 2 16,-2 0 3-16,3-1-4 0,4 4-6 0,-3-2 1 15,3 2 3-15,-3-3 2 0,2 1-2 0,3 0 9 0,-3 2-7 16,2-2 1-16,-2-2-13 0,1 2 10 16,0 0 7-16,1-1-6 0,-3 1 1 0,2-1 0 15,-3 1 1-15,2 1-2 0,-7-3 2 0,1-1 1 16,-1 0 0-16,-4 1 1 0,0-1-3 0,2-2-1 0,-4 2 2 16,-1-1 0-16,1 1-5 0,-5-2 6 0,5 2-6 15,-5-2 9-15,7 0-5 0,-7 0 0 0,0 0 8 16,0 0-7-16,0 0 0 0,0 0-12 15,10 0-4-15,-10 0-16 0,0 0-23 0,5 0-25 16,-5 0-63-16,0 0-151 0,9 0 67 0</inkml:trace>
  <inkml:trace contextRef="#ctx0" brushRef="#br0" timeOffset="190594.08">21283 2777 15 0,'13'-1'60'0,"-13"1"-9"0,0 0-2 16,10 0-6-16,-10 0 0 0,10 0-4 15,-3 0-6-15,-7 0 2 0,12 0-4 0,-5-1-5 0,-1 1-3 16,2 1-3-16,-8-1 5 0,10 0-3 0,-5-1-9 16,-5 1 9-16,12 1-1 0,-5-2 0 15,-7 1-3-15,13 0 1 0,-2 1-4 0,-3-1 2 0,1 0-10 16,4 0 12-16,-3 0-10 0,-1 1 4 16,3 2-9-16,-1-3 2 0,-2 2-6 0,2 0 6 0,-3 0 4 15,3 0-14-15,-2 2 1 0,2 0 7 0,-1 0 2 16,1 1 4-16,0-1-7 0,0 0 0 15,2 3-1-15,1-4 6 0,-3 1-9 0,3 0 3 0,-2 1 6 16,6 1-4-16,0-1 0 0,-4-3 3 0,3 1-4 16,1 1 0-16,-1 0-1 0,2-1 1 0,-2-3 2 15,0 2-2-15,1-1 9 0,2-1-12 0,-3 2-2 16,2-4 0-16,-1 5 3 0,-3-3 1 0,1 1 2 16,2-2 7-16,-1 2-5 0,-4 0 1 0,0 1-1 15,6-1-3-15,-1 2-3 0,1 0-3 0,-1-1 6 16,-2 3-1-16,1-4 4 0,-4 2-7 0,1 1-2 15,4 0-4-15,-4 0 10 0,5 0-1 0,-2-2 1 16,1 6-3-16,0-5 7 0,-1 1-7 0,0-1 0 16,2 4 4-16,-1-2-5 0,-1 0 5 0,-1 0-8 15,1 1 8-15,2 2-10 0,-3 0 5 0,1-4 1 16,0 2 6-16,-2 1-5 0,2-1 0 0,-3 1-1 16,3-2-3-16,-5 2 6 0,6-1-5 0,-1 2 7 15,-1-3-5-15,1 1 5 0,2 0-7 0,2 0 2 16,-3-1 3-16,2 1 2 0,2-1-7 0,3 0-4 15,-3 0 12-15,5 0-7 0,-2 2 3 0,2-1-5 16,-7-4 3-16,1 5-3 0,1-2 8 0,-3 0-3 16,4 2 1-16,-4-2 3 0,-1 0-6 0,3 2-3 15,-1 0-5-15,-1-2 8 0,-1 2-1 0,1 1 2 16,-1 1-13-16,3-2 9 0,4 1 7 0,-7 2-1 16,2-3 6-16,2 0-4 0,5 3-7 0,0-3 3 15,1 1-1-15,-1-2 1 0,1-1 6 0,1 2-6 0,1 1 0 16,-3-1 0-16,2 0 1 0,-2-3 1 15,0 4-4-15,-7-3 4 0,7-1-8 0,-5 3-2 16,-3-3 5-16,-3 1 8 0,2 0-8 0,0 1 11 16,-4-1-6-16,-1-2-1 0,-2 1-4 0,2 1 0 0,-1-2 4 15,-1 1-2-15,0-1 5 0,-2 0-7 16,1 1 2-16,-3-2-2 0,2 0 5 0,-1 1-1 16,-2-2 5-16,-1-1 4 0,2 0 7 0,-1 3 2 15,2-3 2-15,-2 2-21 0,1 0 5 0,-1-2 17 0,-6 0-15 16,14 1 6-16,-7-1-5 0,0 0-2 0,1 0-4 15,-2 2-11-15,2-2 2 0,-3 1-6 0,-5-1-6 16,13 1-9-16,-7 2-4 0,2-1-7 0,-2 1-3 16,2 1-9-16,-2-2-5 0,2 1 1 0,-3-1-7 15,2 3-50-15,-2-2-121 0,0 0 53 0</inkml:trace>
  <inkml:trace contextRef="#ctx0" brushRef="#br0" timeOffset="191778.08">21075 3433 36 0,'1'-3'65'0,"2"0"-5"0,-3 3-6 16,0 0 2-16,2-2-2 0,-2 2-2 0,4-3-3 16,-4 3 0-16,0 0-12 0,0 0 1 0,0 0-9 15,5-2-3-15,-5 2 1 0,0 0-7 0,0 0 0 0,0 0 1 16,0 0-9-16,9 5 2 0,-6-3 2 15,-3-2-3-15,9 7-4 0,-3-2-2 0,0-2 4 16,3 6-4-16,3-4 5 0,-1 1 2 0,8 0-5 16,-2 1-9-16,2 0 4 0,-1-2-3 0,0 0 3 0,2-1 7 15,2 0-4-15,5 2 14 0,1-3-1 16,-1-1-6-16,-3-1-1 0,4-1 8 0,0 0-3 0,3-2 0 16,-3 1 11-16,4-2 4 0,-3 3-6 15,0-4 4-15,-4 2 0 0,3 0 9 0,2-1-8 0,-10 2-6 16,3 0 6-16,5-1-10 0,-6 0-1 0,0 1 5 15,-1 1-6-15,7 1-5 0,-7 1-4 0,-2-1 4 16,12 1 1-16,-2 0 0 0,-8 2-5 0,7-1 2 16,1 1-5-16,-2 2 3 0,1-2-2 0,-6 3-4 15,6-3 4-15,-9 0-6 0,-1 3-1 0,2-1-3 16,-4-2 2-16,3 5-10 0,-3-4 6 0,-4-1 2 16,2 2-8-16,-2-2 3 0,-1 2-7 0,3 0 2 15,-4-2 4-15,3 2 7 0,-3-1-3 0,3 0-4 16,-4-1 3-16,4 1 1 0,-2 1-4 0,3 0 8 15,-2-2-1-15,6 4 6 0,-1-4-9 0,3 2-3 16,0 1 7-16,7 0-1 0,-5-3 3 0,5 3-6 16,-7-5 3-16,10 3-6 0,-2-2 1 0,1 3 6 15,-3-3-2-15,1 1 3 0,3 0-2 0,-3 1-5 16,-5-1 8-16,6-4-7 0,0 4 9 0,-7 0-7 16,9-2 4-16,-2 0-5 0,-1 3 7 0,-7-2 0 15,2-2-1-15,9 7-4 0,-12-4 5 0,4 1-7 16,5 0 6-16,0 1-2 0,-9 0-1 0,1 2 1 15,6-1-3-15,1 2-2 0,-1 1 0 0,-1 0 6 16,-2 3-1-16,4-1-2 0,-3 0 0 0,3-1-1 0,-2 0 0 16,1 1 0-16,-4-2 1 0,5 3 3 15,-1-5-16-15,-7 1 18 0,-1-1-5 0,3 0-6 16,-2-1 12-16,2 2-9 0,-2-4-1 0,0 1 8 16,-1-1-2-16,3 2 11 0,-5-4-13 0,2 3 2 0,-5-4-11 15,1 0 16-15,-3-1-4 0,1 2 0 0,-1-2 4 16,-2-1-6-16,3-1 5 0,-1 1-1 15,2 0 2-15,-3 0-2 0,-2-3-3 0,-1 2-2 0,5 0 3 16,-4 0 5-16,-2-1-7 0,1-1 0 0,-2 3-1 16,-5 0 2-16,10 0-2 0,-10 0-1 0,5-2-6 15,-5 2-11-15,0 0-6 0,8 0-5 16,-8 0-4-16,0 0-9 0,0 0 20 0,7 2 0 0,-7-2 7 16,2 3-5-16,0 0-3 0,-2-3-14 0,1 5-13 15,-1-1-2-15,0 0-9 0,0-4-6 0,-2 10-79 16,-1-7-157-16,0-1 70 0</inkml:trace>
  <inkml:trace contextRef="#ctx0" brushRef="#br0" timeOffset="192772.08">21545 3750 44 0,'-5'-1'50'16,"5"1"-12"-16,0 0 4 0,-8-2-4 0,8 2 6 16,0 0-8-16,0 0 6 0,0 0 3 0,-9 0-13 15,9 0 2-15,0 0 3 0,0 0-4 0,0 0 3 16,0 0 4-16,0 0-6 0,0 0-3 0,0 0 5 15,0 0-5-15,0 0 1 0,0 0-1 0,0 0-7 16,0 0 5-16,0 0-7 0,0 0-5 0,0 0 6 16,0 0-11-16,0 5 6 0,0-5-8 0,0 0 7 15,7 7-3-15,-7-7-1 0,4 4-5 0,0 0-1 16,-1-3-4-16,0 2 6 0,-1 1-1 0,2 1-1 16,-1-2-4-16,-1 2 1 0,1-1 5 0,1-2-2 15,0 0 0-15,-1 2 6 0,2-4 9 0,0 5 12 16,2-3-4-16,-1 2 4 0,4-1-2 0,3 0-1 15,0-3-1-15,5 0-3 0,1 5-3 0,-1-4 1 0,1 0-6 16,4 0 6-16,-2 1-7 0,2-1-4 0,-3 2 2 16,1 0-6-16,5 3 0 0,1-1 1 15,-5-1-3-15,-2 1 0 0,1 1 0 0,1-3 2 16,-2 2-3-16,-1 2-1 0,0-2 1 0,0-2-2 0,-2 2 2 16,-2-1-3-16,-2-1-2 0,5 2 0 0,-8 0-1 15,8-1 4-15,-5 1-5 0,-3-2 3 0,4 1 1 16,-1 0-2-16,0 1 3 0,-2-1 2 0,0 0-7 15,1 1 2-15,0-2 1 0,2 1-1 0,1 3-3 16,2-1 2-16,-1 1-1 0,2 0 0 0,3 0 4 16,-1 0-5-16,2-2 3 0,5 4 2 15,-1-1 1-15,3-3-6 0,1 2 2 0,0-2-3 0,0-2 6 16,-4 1-3-16,6-2-4 0,1 1 6 0,-5 1-6 16,2-1 7-16,0-1-2 0,-1-2 5 0,0 1-3 15,0 3-4-15,-8-4-2 0,0 1 3 0,-1 1 2 16,0-2 2-16,-1 3-5 0,-1-1 2 0,1 1-2 15,-6 1-2-15,1-2 4 0,3 2-5 0,-3 0 3 16,1 3 0-16,-2-2-4 0,-3 1 6 0,7 2-3 0,-6-2 4 16,5 2 0-16,0 1-7 0,1-1 2 15,-2-1 4-15,4 1-4 0,-1 2 9 0,1-3-7 16,-1 1 2-16,9-1-1 0,-4-3 1 0,3 6-2 16,-5-7 1-16,0 4-3 0,0-3-1 0,-1 1 1 0,-2 0 2 15,-2-3 0-15,1 0 4 0,-6-1-5 0,2 4 1 16,-4-4-1-16,4 0 1 0,-7-1 1 15,1 3 1-15,-1-3-6 0,0 0 6 0,-6 0-1 0,9 0 1 16,-4 1-1-16,3-1 0 0,0 0-2 0,-8 0 2 16,11 0-1-16,-4 2-3 0,0-1 2 0,2-1 3 15,-2 1 2-15,4-1-8 0,-3 1-1 16,-1 1 1-16,1 2-12 0,1-4 10 0,0 2-9 0,-4 1-3 16,5-3-8-16,-1 2-19 0,-4-1-14 0,3 1-15 15,-3 0-12-15,-1-1-9 0,-4-1-104 0,5 4-213 16,-5-4 95-16</inkml:trace>
  <inkml:trace contextRef="#ctx0" brushRef="#br0" timeOffset="193831.08">21196 4311 62 0,'0'0'124'0,"0"0"-13"0,0 0-15 0,0 0-8 0,0 0-7 16,0 0-8-16,14-2-10 0,-14 2-5 0,9 0-8 16,-9 0-3-16,10 2-5 0,-6-2 1 15,4 0-8-15,-3 2-2 0,0-2-6 0,0 3-2 0,4-3 1 16,-4 1-9-16,3 0-1 0,2 4 3 0,-2-3-2 15,2 3-5-15,-1-3-1 0,0 1-1 0,2 3-3 16,1-1-1-16,2 0 5 0,1 3-2 0,3 1-4 16,0-1 4-16,1 2-2 0,8-1 1 0,-3 2 1 15,3 0 3-15,-2 0-3 0,5-2-5 0,0 0 4 16,-2 1 1-16,1-3 2 0,-1 3 4 0,3-1-3 16,-2-3-3-16,-2 3 5 0,1-4 2 0,-6 2-2 15,5 0-4-15,-7-5-1 0,-6 3 2 0,-1-2-4 16,2 0 9-16,-2-1-1 0,0 1 5 0,-3 1-5 15,2-4 3-15,-2 0 2 0,1 0 0 0,0 3 6 16,0-2-3-16,2-1 3 0,-3 0-7 0,0 0 0 16,-5 3-1-16,3-3 0 0,-1 1-4 0,-1 0-2 15,5 0 2-15,2-1 5 0,6 2 0 0,-1 3-2 16,3-3-1-16,-1 2 0 0,8 3-4 0,0-1 1 0,0 4-2 16,0-4 1-16,-2 3-4 0,1 1-1 15,-3 0 0-15,3-1 3 0,0 1-2 0,0 2-5 16,-3-1 3-16,-5-1-1 0,5 2 2 0,3-2-3 15,-8-1-2-15,-1 0 1 0,4 0-2 0,-4-2 0 0,4 1-3 16,-3-1 9-16,0 2-5 0,1-3 0 0,0 0 2 16,-4 2 0-16,2-1 1 0,-4-2-3 0,4 2 1 15,-4-1-6-15,5-1 4 0,-7-2-2 0,3 0 4 16,2 2-3-16,-3 0 1 0,-1-3 1 0,2 0-2 16,-2 1 2-16,5-1 0 0,-2 5-1 0,3-2-4 15,0-1 5-15,1 1-2 0,-4 0-1 0,4-2 0 16,-4 2 5-16,2 0-5 0,-5-2 1 0,3 2 1 15,-3-1-2-15,1 0 4 0,-2-1 1 0,1-1-5 16,-1 3 0-16,-2-1 1 0,2-1 0 0,-6-1 1 16,3-1 1-16,-4 1-2 0,3-1 0 0,-3-1 6 15,-1 2-3-15,-4-2-1 0,8 2 4 0,-8-2-2 16,5 1 0-16,-5-1 4 0,0 0-4 0,0 0 2 16,6 2 2-16,-6-2-5 0,9 0 2 0,-9 0-3 15,8 2 2-15,-3-2-1 0,1 3 2 0,-1-3-2 16,3 0-2-16,-3 3-1 0,2-1 3 0,0 0-1 0,-2-1 1 15,2 0-7-15,-2 2-7 0,-1-3-19 0,0 2-23 16,-4-2-21-16,5 2-19 0,-5-2-14 0,2 4-12 16,-2-4-16-16,0 0-107 0,-7 6-262 0,0-3 116 15</inkml:trace>
  <inkml:trace contextRef="#ctx0" brushRef="#br0" timeOffset="198228.08">16789 2796 66 0,'0'0'75'16,"0"0"4"-16,0 0-7 0,0 0 0 0,0 0-6 15,0 0-12-15,0 0 6 0,0 0-12 0,0 0-9 16,0 0 8-16,0 0-10 0,0 0-14 0,0 0 2 16,0 0 6-16,0 0-6 0,0 0 2 0,0 0-4 15,0 0-7-15,0 0 8 0,0 0-10 0,0 0 0 16,0 0 3-16,0 0-5 0,0 0 8 0,0 0 3 16,0 0 1-16,0 0 9 0,0 0-8 0,0 0 6 15,0 0-5-15,0 0-2 0,0 0 1 0,0 0 0 16,-9 2 0-16,9-2 0 0,0 0 1 0,0 0 1 15,0 0 2-15,0 0 1 0,0 0-1 0,0 0 0 16,0 0-4-16,0 0 3 0,0 0-6 0,12-7 0 0,-7 4-9 16,1-1-1-16,2 1-2 0,2-2-3 15,3 1-9-15,-1-1 13 0,6 2-5 0,2-2 0 16,0 1-2-16,0 1 3 0,1-1-1 0,-1 1-2 16,1 0-8-16,-2 3 12 0,0 0-8 0,-2 0 0 0,-5-1-6 15,5 1 1-15,-3 0-12 0,-5 0 4 0,6 1-4 16,-6 0 7-16,-1-1 0 0,1 2-2 15,0-2 3-15,0 3 10 0,0-4-10 0,-3 2-4 0,2 1 9 16,-1-2-12-16,-1 2-11 0,0-2-1 0,0 1 1 16,-1 1-20-16,-5-2-8 0,9 0-10 15,-5 0-16-15,-4 0-12 0,8 2-13 0,-8-2-54 0,6 0-173 16,-6 0 77-16</inkml:trace>
  <inkml:trace contextRef="#ctx0" brushRef="#br0" timeOffset="198668.08">17000 2770 30 0,'0'0'45'0,"5"-1"1"16,-5 1-13-16,0 0 4 0,0 0-3 0,0 0-5 16,0 0-10-16,0 0 0 0,0 0 1 0,0 0-5 15,0 0 0-15,0 0-6 0,0 0 8 0,0 0-4 16,1 8 0-16,1-4 4 0,-1-1 2 0,0 1-7 16,2 1 0-16,-1 0 1 0,-1 1-3 0,2-1 2 15,-1 0 1-15,1 6-10 0,2-4 10 0,-2 3-5 16,1-1 2-16,-2 2-1 0,2-2 3 0,-3 4-1 15,4-2-5-15,-2 4 7 0,-2-1-3 0,0 1 6 16,1-3-2-16,0 0-1 0,-2 0-1 0,0-2-3 16,0 1 0-16,0 2 4 0,0-3-2 0,0-1 1 15,2 3-3-15,-2-3 7 0,0 1-3 0,2 0-3 16,-1-3 0-16,-2-2 5 0,2 2-6 0,1-2-1 16,-2-2-1-16,0 4-2 0,2-2 7 0,-2-3-1 15,0 2-7-15,0 0-4 0,4-1-2 0,-4-3-11 16,0 6-13-16,1-3-14 0,2-2-16 0,-3-1-61 15,6 4-126-15,-6-4 56 0</inkml:trace>
  <inkml:trace contextRef="#ctx0" brushRef="#br0" timeOffset="199750.08">17243 3064 24 0,'0'0'63'16,"0"0"-7"-16,0 0 1 0,0 0-4 0,0 0-3 15,0 0-1-15,0 0 4 0,0 0 2 0,0 0-6 16,0 0-1-16,0 0-9 0,0 0 4 0,19-2-5 15,-13 1 3-15,3 1-23 0,0-3 12 0,2 2-2 16,-2-1-1-16,4 0 2 0,-3-1-7 0,2 1-2 16,-1-2-3-16,0 1 4 0,-1 2-11 0,-1-1 4 15,-3-1-6-15,2 1 4 0,-2-1 2 0,2-1 0 16,-2-1 6-16,-2 4-4 0,1-3 1 0,-2 1-1 0,1-1 1 16,-2-1 6-16,0 2-3 0,-1-1 0 15,0 1-3-15,1-2-6 0,0 3 3 0,-2 2 10 16,1-5-13-16,-1 5 5 0,0 0-9 0,0 0 0 0,-3-5-1 15,3 5 5-15,-4-2 0 0,4 2-5 0,0 0-9 16,-16 2 1-16,11 1 2 0,0-3 4 0,-3 2-6 16,3 3 2-16,-1-3 4 0,-1 1-3 15,1-1 4-15,1 1-3 0,0 2 5 0,1-1-7 16,-1 2-3-16,-3-2 4 0,3 1-1 0,0 2 1 0,1 0-1 16,0 1 10-16,0-1-6 0,3 2 1 0,-3-1 2 15,4 0-3-15,-1-3 3 0,2 4-6 0,2-2 10 16,-2-2-2-16,0 2 3 0,3-2-10 15,3 2 12-15,-2-4-10 0,1 4-2 0,3-3-2 0,0-1 4 16,0-1-17-16,5 1 16 0,-2-3 4 0,0 2 2 16,-1-2-2-16,2-2-10 0,-2-1 12 15,2 2-7-15,-2-2 5 0,-1-1-2 0,1 0 0 0,-3 4-8 16,0-5-5-16,1 1 11 0,-4 0-3 0,1 0 8 16,2 2-12-16,-4-1 17 0,1 1-13 0,-1 0-3 15,-4 2 6-15,9-1-1 0,-4 0-6 0,-1-2 3 16,-4 3 1-16,5 0-3 0,-5 0 3 0,9 0 0 15,-5 3 2-15,-4-3-7 0,9 4 0 0,-7-3 1 16,2 3-4-16,0-2 0 0,-1 2 15 0,0 0-11 16,0 1-2-16,1-1 4 0,0-1-2 0,-2-1 10 15,1 4-4-15,-1-5-4 0,1 2 5 0,-3-3-3 16,2 5-2-16,0-3 0 0,-2-2 5 0,2 3-2 16,-2-3 8-16,0 0 7 0,0 0-6 0,2 4 12 15,-2-4-5-15,0 0 5 0,0 0-2 0,0 0-1 16,0 0-3-16,-3-12 4 0,2 7-1 0,1 5 1 15,0-7 9-15,-2 2 1 0,1 0 4 0,1-3-6 16,-1 2-2-16,1-1-3 0,1-3-1 0,2-1-6 16,-2 5-1-16,2-4 0 0,-1 3-7 0,2-1-6 15,1-1-13-15,1 0-1 0,1-1-20 0,-1 4-27 16,4 0-9-16,-3 0-20 0,-1 4-24 0,3-5-31 16,-5 5-83-16,6-2-243 0,-1 3 108 0</inkml:trace>
  <inkml:trace contextRef="#ctx0" brushRef="#br0" timeOffset="200362.09">17792 3084 35 0,'0'5'70'16,"3"0"-9"-16,-1 2-6 0,1 0-2 0,-2-2-8 16,-1 0-6-16,5 0-3 0,-5-1-11 0,1-1 11 15,2 1-13-15,-3-1 9 0,0-3-5 0,1 5 9 16,-1-5 10-16,0 0 5 0,0 2 14 0,0-2-4 16,0 0 19-16,0 0-2 0,0 0-10 0,0 0-6 15,12-7-10-15,-8 4 3 0,-1-1-4 0,0-1-2 16,2 1-8-16,-3-1 1 0,2-1-9 0,0 0-9 0,0-2 2 15,1 5-2-15,-1-1 1 0,2-1-11 0,1 1 5 16,-3 0-8-16,1 0-1 0,-3 2 1 0,4 1-7 16,-3-2 3-16,-3 3 1 0,12-2-1 15,-12 2-5-15,10 3 5 0,-5 0-14 0,1-1 2 0,-2 2-10 16,0 0 7-16,1 3-11 0,-1-3 0 0,0-1 0 16,-3 4-17-16,3 0 10 0,1-2-5 0,-5 2 6 15,1-2 6-15,1 0 1 0,-2 0 0 0,2-1 5 16,-4 1-9-16,2-5 10 0,2 5 8 15,-2-5-4-15,0 5-1 0,0-5 6 0,0 0 0 0,0 2-2 16,0-2 5-16,0 0-1 0,0 0 1 0,0 0-6 16,0 0 2-16,13-5 3 0,-8 1-1 0,1 1-8 15,2-2 6-15,-3 1 2 0,3 0-6 16,2 3 3-16,-1-4 5 0,-2 1 1 0,0 0-4 0,1 1 0 16,-2 2-9-16,-1-2 6 0,1 3 1 0,-6 0-1 15,9-1 7-15,-9 1 5 0,7 0-7 0,-7 0-6 16,6 1 5-16,-3 2-1 0,-2 1 4 0,3 1-2 15,-4-2-2-15,3-1-2 0,-1 2 5 0,0 0 5 16,-2 0 2-16,1-1-8 0,-1-3 0 0,0 6-1 16,1-2-4-16,0-1-3 0,-1-3-10 0,5 4-4 15,-2-3-7-15,1 2-8 0,-4-3-17 0,10-1-7 16,-3 1-22-16,0-2-59 0,2 1-154 0,0-2 69 16</inkml:trace>
  <inkml:trace contextRef="#ctx0" brushRef="#br0" timeOffset="200667.08">18237 3048 48 0,'-7'2'64'15,"1"3"-5"-15,2-1-2 0,0 0-7 0,-1 3-2 16,5-2-4-16,-1-1-2 0,-2 1-3 0,6 3-1 15,1-4-6-15,-2 4-4 0,6-2-1 0,1 2-6 16,0-1 0-16,0 0-6 0,2 0-7 0,-1 1 15 16,-1-1-9-16,3-2-3 0,-3 1 6 0,0 0-9 15,-4-1 3-15,1 1-7 0,-1-4 2 0,1 2-1 16,-3 1 0-16,1-1-9 0,-2-1 11 0,0-1 8 16,-2-2-4-16,3 5 5 0,-1-4-3 0,-2-1 1 15,0 0-11-15,-4 8-1 0,4-8 12 0,-3 4-9 16,1-2-12-16,-2 1-25 0,4-3-19 0,-3 3-75 15,-1-2-135-15,4-1 60 0</inkml:trace>
  <inkml:trace contextRef="#ctx0" brushRef="#br0" timeOffset="201382.08">19125 3292 8 0,'0'0'77'0,"0"0"1"0,0 0-4 0,0 0 4 16,0 0 2-16,0 0 1 0,0 0 1 0,0 0 14 15,0 0 13-15,0 0 9 0,0 0 3 0,0 0-6 0,0 0-13 16,0 0-1-16,0 0-14 0,-8-15-5 0,4 11-12 15,-2-1-7-15,2-3-2 0,-1 4 2 16,0-6-2-16,0 3-4 0,-2-3-6 0,2 1-1 0,3-3-18 16,-6-3 6-16,5 3 2 0,2-4-9 0,-3-1-2 15,4-1-5-15,-1 1-1 0,1-2-4 0,1 0 1 16,-1-1 0-16,3 0-9 0,-2 1-6 0,3 0-1 16,1-1-1-16,0 3-6 0,4-1-4 0,-1 3-1 15,-3 5-13-15,0-2 10 0,3 2-4 0,-2 2-13 16,2-3-1-16,1 5 2 0,1 0-8 0,-2 1-8 15,-2 2-3-15,0 2 3 0,2 0-10 0,-2 1 2 16,1 1 0-16,-1 3 3 0,-1-1 9 0,2 1-5 16,-4 1-6-16,0 1 9 0,-2 5 7 0,1-2-5 15,-2 1 10-15,-2 2 8 0,1-1 3 0,-3 3-10 16,0-3 7-16,-1-1 5 0,0 2 6 0,3 0-1 16,-3-4-1-16,2 1 2 0,0-1 0 0,1 1-5 15,-1-2 4-15,2-2 5 0,0 1 6 0,-2 1-10 16,3-5 9-16,3 5-3 0,-3-2 3 0,1-3 5 15,2 3 0-15,-1-2 7 0,2 1-10 0,0-3-1 16,2 2 5-16,-1-2 1 0,4 2 2 0,-2 1-3 16,-1-1 3-16,1-2-4 0,1 0 4 0,-1 0-8 15,-1-1 2-15,1 0 2 0,-1 2 14 0,4 1-17 16,-5-2-14-16,3 0-1 0,2 2-13 0,-1-1-23 16,0 0-9-16,0-1-28 0,1 0-98 0,-1-1-198 15,3-1 88-15</inkml:trace>
  <inkml:trace contextRef="#ctx0" brushRef="#br0" timeOffset="201982.08">19787 2821 21 0,'0'0'106'0,"1"-6"-5"15,-1 6-3-15,0 0-13 0,0-2-2 0,0 2 0 16,0 0-11-16,0 0-11 0,0 0 0 0,0 0-8 16,0 0 4-16,0 0-19 0,0 0-7 0,0 0-1 0,0 0 0 15,-19 7-10-15,11-2 1 0,2 0 6 0,-3 4-8 16,0 0-2-16,0 2-5 0,0 1 2 15,-4 1-2-15,6 1-1 0,-3 2 0 0,3-3 0 16,3 1 7-16,0-4-6 0,2 2 0 0,0 0-4 16,1 0-4-16,2-1 11 0,1 0-2 0,0-1 6 0,2-2-14 15,0 0 7-15,2-2-4 0,-1-2 2 16,8 0-2-16,-4-3-1 0,5 4 6 0,3-3-2 16,-3-2 0-16,0 1-6 0,3-1 1 0,0-1-12 15,-4 1 9-15,0-2-6 0,0 2 11 0,-3 0-2 0,0 0-6 16,2 0 6-16,-5 2-9 0,2 0-3 0,1 2-4 15,2 0 12-15,-3 0-2 0,1 1 6 0,-1 0-6 16,3 1 2-16,-1-1 7 0,1-3-5 0,-1 5-5 16,1-3 5-16,-1 1-3 0,2-2-1 0,0 0-1 15,-1-1 5-15,0 1 1 0,-2-3-4 0,4 1 4 16,-5-1-5-16,2-1 16 0,-3 0 2 0,-3-2 5 16,3 0 1-16,-3 2 0 0,4-3-3 0,-4 0 6 15,-1-1 2-15,0-1-2 0,-3 1 4 0,2 0-8 16,-2-2-1-16,-1 4-1 0,-4-1-3 0,3-2-3 15,-3 1-1-15,0 3-6 0,-4 0 6 0,1-3 0 16,-1 3-3-16,-1-1 0 0,-1 5-5 0,-1-4-10 16,4 2-11-16,-4 4-15 0,1-3-21 15,2 2-23-15,1-1-25 0,0 2-16 0,2-1-21 0,1-1-83 16,-1 1-236-16,2 0 104 0</inkml:trace>
  <inkml:trace contextRef="#ctx0" brushRef="#br0" timeOffset="202376.08">20203 3089 36 0,'0'4'57'0,"3"2"-1"0,-3-2-6 0,2 1 1 15,1-3 7-15,-1 2-4 0,1 0 1 0,0-1-2 16,-1-1 3-16,-2-2 3 0,8 2-5 0,-3-2 5 16,-5 0-1-16,11-4-12 0,-5 0-1 0,1 1 1 15,5-2 1-15,-3 1-13 0,-2-1-4 0,1 1-7 16,-2 2 8-16,1 0-3 0,-1-1-2 0,-3 1 1 16,3-1-3-16,-1 0-8 0,0 1 4 0,-5 2-9 15,13 2 1-15,-5 1-7 0,-2 0 3 0,-1-1-6 16,7 2 6-16,-6-1 8 0,4 4-13 0,1-2 6 15,-2 0-4-15,1 0-8 0,-3-1 2 0,4 1 16 16,-1-2-14-16,0-1-2 0,-1 1 7 0,2 0 8 0,-1-2-7 16,0-1 0-16,-1 0 10 0,0 0 5 15,2-1-21-15,-1 0 19 0,-1-4-1 0,-4 3-2 16,3-1-3-16,-2 1 0 0,-1-1-6 0,-1-1-33 16,0 2-43-16,-4 2-159 0,3-6-247 0,-3 6 110 0</inkml:trace>
  <inkml:trace contextRef="#ctx0" brushRef="#br0" timeOffset="204000.08">16964 3984 22 0,'0'-5'173'0,"0"0"-14"0,-1 1-12 15,1-2-9-15,1 2-10 0,0 0-17 16,1 0-6-16,-1-2-11 0,0 3-2 0,0-1-4 0,2 0-5 16,-3 4-2-16,1-4 4 0,2 1-12 15,-3 3 3-15,0 0-5 0,0 0-4 0,2-3-11 0,-2 3-2 16,0 0-5-16,0 0-6 0,0 0-3 0,0 0-3 15,0 0-9-15,4 9 0 0,-1-4-8 0,-2 5 5 16,0 1-5-16,0 4 0 0,2 1-1 0,-2 1-2 16,2 3 0-16,-1-2 0 0,1 0 0 0,1 2-6 15,0-2 2-15,0 1-3 0,1-1 3 0,-3-3-3 16,2 2-2-16,-1-1 2 0,-1-3-3 0,-1-4 0 16,1 0-3-16,-1-1 4 0,0 0-3 0,-1-3-1 15,2 0 5-15,-1 1-3 0,0-1 1 0,-1-4 2 16,0-1-1-16,1 5 2 0,-1-5 3 0,0 0-3 15,2 3 1-15,-2-3-5 0,0 0 1 0,0 0-2 16,-4-11-7-16,3 4-10 0,-2 0 2 0,0-2-19 16,1 0-6-16,-3-3 3 0,1-5 3 0,-2-1 1 15,1 1 5-15,2-2 1 0,-1 1-1 0,0 3 6 0,0-5 2 16,3 3 2-16,0 1 4 0,1-1 8 0,-2 0-2 16,2 4 9-16,0 3 5 0,0-7-1 15,3 0 1-15,1 2-1 0,-2 4 2 0,5-6-6 16,-2 8-2-16,1-7 4 0,1 6-2 0,-1 2-3 0,3-1 1 15,1 1-1-15,-1-1-2 0,-2 3-1 0,3 0-1 16,0 3-2-16,-1-1-2 0,0 3-6 0,0 0 0 16,-3 1-4-16,2 1-4 0,0 1-3 0,-2 1-2 15,-1 0 0-15,0 5 1 0,-1-2 2 0,0 5-1 16,-1-2 2-16,-2 2 4 0,0 0 2 0,-3 2 1 16,0-1 3-16,-3 0-1 0,4-1-2 0,-4 1 5 15,-2-2-2-15,0 4 1 0,-1-4 1 0,0-1 3 16,3-1-1-16,-4 1-2 0,4-2 2 0,-3 1 4 15,5-3-1-15,0-1-3 0,-1 1 1 0,0-2-1 16,2-2 1-16,-2 2-2 0,4-3-6 0,-4 2-1 16,4-2-1-16,0 0-7 0,0 0-7 0,0 0 1 15,0 0-2-15,0 0 2 0,15-5 1 0,-7 4 2 16,-4-2 4-16,3 0-1 0,1-1 4 0,1 2 3 16,-1 2 2-16,-3-1-4 0,5 1 8 0,-2 0-2 15,0 0 0-15,3 1-2 0,-3 0 4 0,-1 0 2 16,1 2 4-16,2 4-2 0,-1-2-4 0,-1 1 4 15,0 1 2-15,2 3-3 0,-4-2 4 0,3 2-3 0,-1-1 4 16,-1 2 4-16,3 2-3 0,-3-3-4 0,1 2 3 16,-2-1 0-16,-1-2-1 0,0 3 1 15,2-5 0-15,-6 4 0 0,4-6 5 0,-1 3-1 16,-3-3-5-16,3-1 2 0,-4 2-2 0,0-3 4 0,1 3 7 16,2-4 7-16,-3-2 6 0,1 3 10 0,-1-3-3 15,0 0 0-15,0 0-6 0,0 0 3 0,0 0-4 16,0 0 1-16,0 0-3 0,0 0 11 0,-13-8-3 15,13 4 6-15,-1-1 1 0,-2 1-3 0,1-2-6 16,2-1 1-16,0 0 2 0,-1-3-2 0,2 3 2 16,4-3-3-16,-4-1-8 0,3 1-2 0,4 0-8 15,0 1-8-15,-2 1-21 0,4-2-17 0,2 3-23 16,-2-2-20-16,7 1-20 0,-1 3-22 0,0-2-26 16,-5 2-104-16,2 1-274 0,0 1 122 0</inkml:trace>
  <inkml:trace contextRef="#ctx0" brushRef="#br0" timeOffset="204237.08">17535 4172 103 0,'0'6'105'15,"1"-1"-3"-15,-1-3-15 0,3 5-8 0,-2 1-4 16,2-4-6-16,-3 4 1 0,1-2-12 0,-1 0-13 16,4-2-8-16,-4 3-4 0,1-3-4 0,-1 0-12 0,4-1-14 15,-4 1-8-15,0-4-10 0,4 3-19 0,-4-3-36 16,0 0-62-16,0 0-142 0,1-11 63 0</inkml:trace>
  <inkml:trace contextRef="#ctx0" brushRef="#br0" timeOffset="204422.08">17498 3956 25 0,'0'0'225'0,"3"-4"-22"0,-3 4-20 15,2-4-21-15,-1 1-16 0,-1 3-26 0,8-1-30 16,-1-1-30-16,-1 2-50 0,8 0-42 0,-4 1-47 15,3 1-107-15,-8 1-201 0,8-2 90 0</inkml:trace>
  <inkml:trace contextRef="#ctx0" brushRef="#br0" timeOffset="204735.08">17668 4137 112 0,'1'5'125'0,"-1"2"-15"0,4 2-3 16,-2-1-12-16,1 0-4 0,4 1 5 0,-2 0-12 15,0-1-1-15,0 1-7 0,0-4 3 0,2-1-6 16,0 3 1-16,0-4-6 0,0 0 0 0,1-1 1 16,2-1-3-16,-1 0-8 0,-4-2-4 0,4 0 1 0,-1-2-7 15,-2 0-3-15,2 1-5 0,-3-2-3 0,3 1-2 16,-2-1-2-16,-1 1-4 0,-1-1-3 15,0-1-5-15,0 4 2 0,1-4-2 0,-3 1-3 16,1 0-2-16,-1 1-4 0,1 1-1 0,0-1-3 0,-3 3-10 16,5-5-13-16,-4 1-15 0,0 1-19 15,-1 3-15-15,2-5-26 0,-2 5-32 0,2-6-39 16,-1 3-95-16,2-2-277 0,2-1 123 0</inkml:trace>
  <inkml:trace contextRef="#ctx0" brushRef="#br0" timeOffset="205110.08">18078 4125 33 0,'-6'5'135'15,"0"-1"-8"-15,-1 3-17 0,3-2-5 0,-1 5-12 16,0-3-9-16,1 0-8 0,-1 3-2 0,4-3-7 15,-3 1-7-15,3-3-3 0,-2 0-7 0,3 2-4 16,0-2-3-16,0-1-1 0,3 0-6 0,-1 1-4 16,1-2 1-16,3-2-2 0,2 0 1 0,1-1-11 15,1 0 6-15,1-2-5 0,0-1-13 0,0-1-5 0,1 2-7 16,-1-1 4-16,-2-1-10 0,0 0 0 16,-3 3-1-16,2-2-1 0,-3 1 2 0,4-1 1 15,-5 0 6-15,-4 3-3 0,5 0-2 0,-1-1 1 16,-4 1-5-16,0 0 5 0,0 0-3 0,0 0 5 15,0 0 0-15,0 0-4 0,9 2 2 0,-9-2 3 0,1 7 0 16,2-5-2-16,-2 1 1 0,-1-3 5 0,5 7 0 16,-4-5-3-16,3 2-3 0,0-3-4 0,1 2-7 15,3 0-9-15,1-2-23 0,-3-1-26 0,7 0-35 16,-3 0-62-16,2-1-185 0,-1-2 83 0</inkml:trace>
  <inkml:trace contextRef="#ctx0" brushRef="#br0" timeOffset="205899.09">18446 4109 115 0,'-7'2'155'0,"0"-1"-12"15,1 3-13-15,-2 0-14 0,-1 0-12 0,3 1-9 0,-2 0-7 16,0 3-6-16,0-1-7 0,3 0-8 0,-1 0-11 15,1 1-3-15,-1 1-1 0,3-1-7 0,1 0-1 16,-1-2-3-16,1 3-6 0,2-3-2 0,2 0-3 0,-2-1-7 16,3 1 0-16,-1-1-1 0,2 0 3 15,2-3-13-15,4 2-4 0,2 1-1 0,-3-5-10 16,4 0-5-16,1 2-10 0,-1-2-7 0,2-1-10 16,-1 1-3-16,0-1-7 0,3 1 4 0,-4-2-1 15,-3 1-8-15,0-1 2 0,1 2 1 0,-3 0 4 0,-1 0 1 16,-1 0 10-16,-6 0 1 0,9-2 5 15,-9 2 6-15,6-2 10 0,-6 2-2 0,7 0 10 0,-7 0 12 16,0 0-7-16,0 0 8 0,0 0 2 0,0 0 11 16,0 0-5-16,0 0 7 0,0 0 6 0,0 0 1 15,0 0 0-15,0 0 5 0,0 0 0 16,0 0 3-16,0 0 1 0,6 2 1 0,-6-2-1 0,0 0-6 16,0 0 4-16,0 0-2 0,0 0-6 15,0 0-4-15,0 0 1 0,0 0-1 0,0 0-6 0,0 0-2 16,0 0-2-16,0 0-2 0,0 0-1 0,0 0-4 15,0 0-1-15,0 0-1 0,0 0-3 0,0 0-3 16,0 0 2-16,0 0-3 0,1 4 2 0,-1-4-3 16,3 3 3-16,-3-3-3 0,0 5 1 0,0-2-2 15,0 1 6-15,2 0-5 0,0 0 5 0,0 1-5 16,2 0 4-16,1 0-2 0,-1 0 0 0,1-1 3 16,8 0 2-16,-3 1-3 0,2-2 3 0,2-3-6 15,-1 2 7-15,6-4-2 0,-3 2-1 0,4-2-2 0,-1-1-3 16,-7-2 3-16,6 0 0 0,-2 1 0 15,-4 1-2-15,1-2 0 0,-4 0 2 0,1-1-3 16,-1 3 1-16,-1-3-1 0,-3 4 1 0,0 0 1 0,0-1 2 16,-1 1 3-16,0 0-2 0,-4 2-3 0,4-3 0 15,-4 3-7-15,4-2 2 0,-4 2-1 16,0 0-3-16,0 0 0 0,0 0 3 0,0 0 2 0,0 0-3 16,1 8-4-16,-1-8 4 0,0 6 3 15,-1-2-1-15,1 1-2 0,-3 1 1 0,3-1 6 0,-1 1-6 16,0-1 4-16,1 1 1 0,1 3-3 0,0-1-1 15,-1-1 1-15,4 2 0 0,-1 0 2 0,1 1 1 16,-1 0-1-16,2-3 1 0,2 4 1 0,-2-2 2 16,0-3-3-16,4 3 1 0,-4-1 2 0,3 2-6 15,-3-1 6-15,1-2-4 0,2 1 0 0,-2-1-5 16,-1 2-5-16,0 0-9 0,2 1 3 0,-3-3 0 16,-1 2-22-16,1-4-11 0,0-1-14 0,-1 0-20 15,-1 1-18-15,2-2-30 0,-4-3-118 0,0 0-266 16,0 0 117-16</inkml:trace>
  <inkml:trace contextRef="#ctx0" brushRef="#br0" timeOffset="206565.09">19566 3999 98 0,'-5'-10'96'16,"2"1"-13"-16,2 0 0 0,-2-1-11 0,1 2-10 15,-1-1-2-15,-1 3 7 0,3-1 2 0,0 2 4 16,-2 0-3-16,2 2 0 0,-2-1 1 0,3 4-1 16,-1-5 4-16,1 5 1 0,-4-5-5 0,4 2-2 15,0 3-10-15,-2-4-5 0,2 4-9 0,0 0-7 16,0 0 0-16,0 0-4 0,0 0-5 0,0 0-2 16,-7 9-1-16,6-3-5 0,-2 3-1 0,2 3-2 15,0 0-1-15,1 4-1 0,-3 3-2 0,3 0-3 16,-1 7 2-16,-2-1 3 0,6-1-6 0,-2 1 2 15,-1-1 3-15,4-4-5 0,-4 0-1 0,5 0 0 0,-2-2-3 16,-2-1 2-16,2 0 0 0,-1-2 0 0,-2-4 2 16,5 0-3-16,-5-3 1 0,3 2 0 15,-2-4 1-15,0 1-3 0,1-2 1 0,-1-2 5 0,0 2-2 16,-1-5-2-16,0 0-18 0,0 0-3 0,0 0-2 16,8-13 5-16,-4 5-10 0,0-2-5 0,1-2 1 15,0-4-1-15,0-2 2 0,1-5-8 0,1-4 7 16,0 4 1-16,2-2 6 0,-1 1 2 0,-2 6 2 15,3 3 8-15,-2-2-2 0,-2 6 6 0,1 0 5 16,-1-1-4-16,4 4-1 0,-4-1 2 0,0 6-9 16,-1-2 5-16,1 2 0 0,1 1-2 0,-6 2 4 15,11 2-4-15,-6 3 2 0,-1-2-1 0,-1 4 0 16,0 3 0-16,1-2 3 0,-4 4-2 0,0-2 1 16,-1 1 0-16,-3 3 2 0,-1 0-5 0,-3-3 9 15,3 0-4-15,-5 2 2 0,2-4 3 0,1 1-2 16,-2 0 1-16,0-2 0 0,0 1 3 0,0-4-9 15,0 2-15-15,3-2-15 0,0-1-24 0,0-1-30 0,-1 0-39 16,0-1-87-16,3-2-231 0,4 0 102 0</inkml:trace>
  <inkml:trace contextRef="#ctx0" brushRef="#br0" timeOffset="206888.08">19746 4182 126 0,'-4'3'142'16,"0"1"-12"-16,0 2-11 0,3 0-9 0,-3 0-9 15,3 1-10-15,1 2-4 0,-3-4-11 16,6 2-3-16,-2 1-6 0,3-1-7 0,0-2-8 0,1 0-1 16,1-2-9-16,5 4-1 0,-1-4-4 0,2-2-7 15,-1 2 1-15,-2-3 3 0,3 1-6 0,-3-2-1 16,1-2-8-16,0-1 3 0,0 1 1 0,-4-1 13 15,-1-1-3-15,4 0-2 0,-4-2-3 0,-1 3 9 16,-2 0-3-16,1-1 2 0,-1-2-1 0,0 2-1 16,-2 1-3-16,0-1-7 0,-4 2-6 0,3-1-1 15,-3 0-2-15,2 2 0 0,-3-1 0 0,5 3-12 16,-9-1-20-16,9 1-11 0,-9 0-29 0,9 0-20 16,-8 1-30-16,8-1-21 0,-5 3-30 0,5-3-91 15,-3 2-268-15,3-2 118 0</inkml:trace>
  <inkml:trace contextRef="#ctx0" brushRef="#br0" timeOffset="207110.08">20010 4205 79 0,'-2'6'122'0,"2"0"-8"0,0-2-8 15,0 2-10-15,0 2-8 0,1-1-8 0,0-1-10 16,1 1-9-16,0 0-4 0,0 1-1 0,0-3-6 16,-1 2 1-16,2 0-23 0,-1-4-17 0,0 1-8 15,-1 0-20-15,1-1-25 0,-2-3-11 0,3 3-39 16,-3-3-53-16,0 0-157 0,6-11 70 0</inkml:trace>
  <inkml:trace contextRef="#ctx0" brushRef="#br0" timeOffset="207299.08">20032 3989 223 0,'0'0'218'0,"0"0"-20"16,0 0-21-16,0 0-14 0,0 0-19 0,0 0-12 15,0 0-17-15,0 0-22 0,0 0-27 0,0 0-32 16,0 0-35-16,0 0-33 0,0 0-37 0,0 0-49 15,10-2-104-15,-4-1-240 0,0-2 106 0</inkml:trace>
  <inkml:trace contextRef="#ctx0" brushRef="#br0" timeOffset="207900.08">19958 3880 45 0,'0'0'154'0,"0"0"-12"15,0 0-17-15,0 0-11 0,6 3-17 0,-6-3-9 0,3 2-8 16,-3 2-8-16,1-1-10 0,2 1-5 0,-2 0-4 16,0 1-2-16,1 0-4 0,-1-1-4 15,0 3-5-15,-1-3-4 0,0 1 7 0,3 3-13 0,-3-2 0 16,1 5 9-16,-1-3-7 0,0 4-1 0,0 0 2 16,0 0 0-16,0 1-4 0,0 3-1 0,0 1-1 15,1-2 2-15,1 1-3 0,-2 1 3 0,2 1-2 16,-2-1-3-16,4 0 5 0,0 1-1 0,-1-3-1 15,0 2-2-15,1-3-1 0,0-2-2 0,-2 0 1 16,5 3-3-16,-5-7-1 0,3 0 0 0,-2-2 3 16,2 1 2-16,-2-2-3 0,0 1-2 0,1-3 7 15,2 1 1-15,-2-3 3 0,2 2 0 0,1-2 6 16,4 2-3-16,1-3-3 0,-1-3-2 0,2 2 1 16,4 1-7-16,2-3-1 0,-6 2-1 15,0-2-3-15,-3 2-1 0,6 0-2 0,-4 0-1 0,1 0-3 16,-2-1 5-16,-2 2-5 0,2-1-5 0,0 1 1 15,-1 1 1-15,-1 1-2 0,3-2-1 0,-6 1-2 16,-1 0-1-16,2 0 2 0,-1 1 0 0,-1 0-2 0,0-1 0 16,0 2 2-16,3-2 2 0,-4 2-3 15,0 1 0-15,0-3 0 0,-2 2-1 0,2-1 2 16,-3 1 0-16,-1-3-1 0,5 1 2 0,-5-1 0 16,7 3-17-16,-6 0-17 0,-1-3-19 0,5 1-24 0,-5-1-28 15,0 0-20-15,5 1-33 0,-5-1-164 0,0 0-344 16,0 0 152-16</inkml:trace>
  <inkml:trace contextRef="#ctx0" brushRef="#br0" timeOffset="208073.08">20254 4066 105 0,'0'0'204'0,"-3"-4"-22"0,3 4-15 0,0 0-17 15,0 0-15-15,0 0-20 0,0 0-27 0,0 0-35 0,20 6-40 16,-12-3-43-16,1-1-58 0,1 2-95 0,-1 0-198 16,1 0 89-16</inkml:trace>
  <inkml:trace contextRef="#ctx0" brushRef="#br0" timeOffset="208303.08">20561 3999 115 0,'4'6'110'0,"-4"2"-11"0,5 0-12 0,-4 3-4 0,0 2-7 16,2-2-10-16,-2 4-5 0,2 2-9 0,-2 0-19 15,-1-1-34-15,3-3-32 0,-6 4-92 0,3-5-136 16,0-1 61-16</inkml:trace>
  <inkml:trace contextRef="#ctx0" brushRef="#br0" timeOffset="208849.09">20759 4183 73 0,'-9'2'146'0,"0"2"-19"15,2 2-11-15,-4 0-6 0,3 0-11 0,-2 0-8 0,3 2-12 16,-1-1-11-16,1 0-3 0,-1 1-10 0,1 1-1 15,1-4-10-15,2 0-1 0,0 1 3 0,3 0-7 16,1-1-5-16,0 1-5 0,3-2 2 0,2-2-9 16,1 2-10-16,4-3-16 0,4-1-1 0,0-1-12 15,6-2-5-15,-2 1-7 0,1-3 2 0,1-1 1 16,-2 0-3-16,1 0 7 0,-2 0 8 0,-4 1 17 16,-2 2 11-16,-2-4 4 0,1 3 4 0,-1 0 5 15,-1 1 11-15,-2 1 9 0,-1-1 1 0,0 0-1 16,-5 3-6-16,7-2 0 0,-5 0-8 0,-2 2-8 15,0 0-1-15,0 0-4 0,0 0 2 0,8 7-2 16,-8-4-6-16,0 2 0 0,0-1 0 0,3 0-5 16,-3 3 6-16,1-2-2 0,0 3-5 0,0-2-1 15,2 1 5-15,-2-1-1 0,4 0 1 0,1 2-1 16,-1-3 1-16,2 2 2 0,2-1-3 0,-2 2-2 0,-1-1-3 16,2-4-1-16,-2 4 0 0,-1-2 1 15,0 2-2-15,-1 0-3 0,0 3 5 0,2-1-3 16,-2-1 2-16,-3 4-1 0,3-2 0 0,-4 2-1 15,0 7 1-15,-1-1 9 0,-3 3-6 0,0-1 1 0,4-3-1 16,-2 2 3-16,-2 0 1 0,1-2-3 0,2-2-1 16,-3 1 0-16,3-3-14 0,1-1-24 15,0 0-51-15,-3-1-71 0,0-1-135 0,1-3-311 0,2-4 137 16</inkml:trace>
  <inkml:trace contextRef="#ctx0" brushRef="#br0" timeOffset="210111.08">15768 3197 45 0,'0'0'157'15,"0"0"-18"-15,0 0-9 0,0 0-14 0,0 0-6 16,0 0-10-16,0 0-2 0,0 0-13 0,0 0 5 16,0 0-1-16,-6-9-3 0,6 9-2 0,0 0-2 15,0 0-5-15,0 0-2 0,0 0 0 0,0 0-6 0,0 0-4 16,0 0-2-16,0 0-6 0,0 0-5 16,0 0-4-16,0 0-7 0,14-4-6 0,-5 0 0 15,2-1-4-15,3 1-4 0,4-1-3 0,1-1 1 0,8 1-4 16,2 2-2-16,-3-3-1 0,3-1-6 15,-7 3 0-15,6-1-3 0,-1 0-5 0,-5 2-5 16,-2-1-9-16,3 0-7 0,-4 3-3 0,0-2-6 0,-3 1-12 16,4-1-4-16,-11 2-3 0,2 0-15 0,-3-1-15 15,-3 1-12-15,3 0-18 0,-3-2-16 0,-5 3-14 16,9 0-120-16,-9 0-274 0,5-2 121 0</inkml:trace>
  <inkml:trace contextRef="#ctx0" brushRef="#br0" timeOffset="210942.08">16091 4234 62 0,'0'0'115'0,"0"0"-12"0,0 0-6 16,2-4-16-16,-2 4-20 0,0 0 2 0,0 0 1 15,0 0-9-15,0 0-5 0,0 0-1 0,0 0 4 0,0 0 1 16,0 0 2-16,0 0-2 0,0 0 6 15,0 0 0-15,0 0-4 0,0 0 3 0,0 0-3 16,0 0-2-16,0 0-4 0,0 0-5 0,0 0-8 16,0 0-5-16,0 0 2 0,0 0-4 0,0 0-4 0,0 0-2 15,0 0-3-15,0 0 1 0,0 0-7 16,0 0-2-16,0 0 4 0,0 0-5 0,0 0 2 0,0 0 2 16,0 0-5-16,0 0-1 0,0 0 6 15,-8 8 1-15,8-8-6 0,0 0 9 0,0 0-3 0,0 0 1 16,0 0-4-16,0 0 3 0,0 0-2 0,0 0-1 15,0 0-2-15,0 0 0 0,0 0-7 0,0 0 3 16,0 0 2-16,0 0 0 0,0 0 5 0,0 0 8 16,14 0 10-16,-5 3 4 0,0-5 2 0,9 2-2 15,0-1 4-15,3 1 0 0,7-3-1 0,3 3-3 16,1-2-8-16,-4-1-3 0,7 1-2 0,-7 4-4 16,2-2-1-16,0 0-3 0,-11-2 0 0,1 2-2 15,-6 0-5-15,-1 0-3 0,-1 0-6 0,-1 0-3 16,-3 2-6-16,-3-2-3 0,3 0-6 0,-8 0-5 15,10 1-10-15,-6-1-33 0,-4 0-3 0,0 0-37 16,0 0-41-16,0 0-194 0,0 0-369 0,0 0 164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9:25:46.90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19210 7436 101 0,'0'0'116'0,"0"0"-22"0,-6 1-14 16,6-1-3-16,0 0-5 0,0 0-6 0,-8 2-9 15,8-2-4-15,-5 1-9 0,5-1-5 0,0 0-10 16,0 0 7-16,-4 2-2 0,4-2 0 0,0 0-4 15,0 0 1-15,0 0 1 0,0 0 0 0,-3 3-4 16,3-3 4-16,0 0-4 0,0 0-7 0,0 0 2 16,0 0-5-16,0 0 5 0,0 0-5 0,0 0-2 15,0 0 1-15,0 0-3 0,9 5 0 0,-4-3 1 16,2-1-2-16,0 2-3 0,-1-1-9 0,3-2 10 16,1 5-4-16,-3-4 6 0,2 0-10 0,-2 1-2 0,2-1 3 15,0 1-3-15,-1-1-1 0,-2 0 4 16,2-1-8-16,-3 0-1 0,-5 0 2 0,8 1-1 15,-8-1-9-15,5 1-13 0,-5-1-6 0,6 1-16 0,-6-1-24 16,0 0-126-16,0 0-214 0,0 0 95 0</inkml:trace>
  <inkml:trace contextRef="#ctx0" brushRef="#br0" timeOffset="1003">19172 7279 106 0,'0'0'102'0,"0"0"3"16,-5-2-6-16,5 2 6 0,0 0-3 0,0 0-6 15,0 0-3-15,0 0-4 0,0 0-6 0,0 0-8 16,0 0 1-16,0 0-5 0,0 0-17 0,0 0-4 16,0 0 1-16,0 0-20 0,0 0 7 0,0 0-2 15,0 0-5-15,0 0-8 0,0 0 2 0,0 0-3 16,0 0 2-16,0 0-4 0,0 0 0 0,0 0-6 15,0 0 0-15,0 0 3 0,0 0-6 0,0 0 3 0,0 0 2 16,0 0 2-16,0 0-1 0,0 0 1 16,0 0 8-16,14 5 3 0,-6-5 2 0,4 0 3 15,-1 1-6-15,10 1 3 0,-4-1 0 0,11 1 4 0,-5 1-3 16,-1-2-6-16,0 2-3 0,-1-3-1 16,0 1 2-16,-1-1-6 0,3 3-2 0,-4 0-1 15,-6-2-2-15,-3 0 0 0,-1 0-5 0,-1-1 1 0,-3 1-1 16,0-1 0-16,1 2-1 0,-6-2-4 0,8 3-13 15,-8-3-17-15,3 0-19 0,-3 0-24 0,0 0-34 16,0 0-45-16,0 0-160 0,0 0-334 0,-22 0 148 16</inkml:trace>
  <inkml:trace contextRef="#ctx0" brushRef="#br0" timeOffset="3774">7910 7485 32 0,'0'0'90'0,"0"0"-7"15,0 0-8-15,0 0-4 0,0 0-14 0,0 0 1 16,0 0-10-16,0 0 0 0,0 0-9 0,0 0 1 16,0 0-14-16,0 0 11 0,0 0-1 0,0 0-5 0,0 0 2 15,0 0-7-15,0 0 7 0,0 0-6 16,0 0-5-16,24 0 9 0,-16 0-11 0,4-2 7 15,-3 2 1-15,5-1-1 0,1 1-5 0,6-1-1 0,-1-2 5 16,1 3 1-16,-1-4-3 0,8 2-4 0,-7 0 2 16,0-2-5-16,8 2 0 0,1-1 0 0,1 0-3 15,0-1-7-15,-1 3 2 0,2-2 3 0,-2-1-4 16,-1 4 4-16,0-2-9 0,2 0 1 0,-3 1 0 16,-1 0-3-16,-5 0 3 0,-2 1-1 0,2 0-2 15,-1-2-1-15,1 1 5 0,0 1-1 0,-2-1-3 16,5 1-20-16,-6 0 26 0,4-3-8 0,-3 3 3 15,2-3 2-15,0 3-1 0,-1-2 4 0,1 0-7 16,0 1 2-16,-3 1 3 0,4 0-8 0,-1 0-4 16,-3-1 6-16,4 2-5 0,-3 0 0 0,0 1-2 15,0 0-1-15,0-2-6 0,1 3 5 0,-2-2-7 16,-1 1 3-16,1 0-1 0,-1 0 2 0,-1-2 1 16,2 1 7-16,-5 0-9 0,-1 0 2 0,3-2 10 15,0 1-5-15,-4 0 3 0,6 0-4 0,0-1 10 16,1 0-8-16,2-1 4 0,-6 0 3 0,3 0 0 0,3 1-1 15,0-2-1-15,0 2 1 0,0 0 1 0,1-1-4 16,5-1 4-16,-7 1-1 0,3 2-4 0,7-3 3 16,-11 3 4-16,10-2-4 0,-6 2 0 0,-1-2 2 15,-1 1-7-15,0 0 11 0,2-2-14 0,-4 2 7 16,3 0 2-16,0-2 6 0,-3 2-5 0,3-3-2 16,-2 0 4-16,2 3-1 0,-2-1 1 0,1 1 0 15,0 0 7-15,-3-2-11 0,4 0 7 0,0 2-6 16,-3 1 9-16,4 0-9 0,-3 0-4 0,0 1 8 15,-1-1-9-15,0 3 5 0,-2-3 4 0,0 0-2 0,0 3-7 16,2-3 13-16,-6 1-11 0,1-1 3 16,-1 0 4-16,-1 1-2 0,1 1 7 0,1-2 1 15,-1-2-4-15,-1 2-1 0,2 0 6 0,-1 0 1 0,1-1-6 16,0 1 3-16,2 0-3 0,-3 0 0 0,2 0 3 16,2-1-1-16,-2 1-1 0,-2 0 3 15,6 0-3-15,-7 0-2 0,2 0 1 0,-3 0 0 0,1-3 2 16,-1 3-8-16,0 3 2 0,-1-3 2 0,1 0 2 15,0 0 0-15,0 0-3 0,-1 0 2 0,0-3-1 16,3 6 4-16,0-6 2 0,-3 3 1 0,4 0 1 16,2 0 1-16,-2 0 3 0,4 0 0 0,-1-3 2 15,4 3 2-15,-3-1-2 0,2 0-1 0,3-2-1 16,-4 2 3-16,3 1-12 0,-3 1 6 0,-1-2 0 16,-4 1-8-16,3-3 2 0,-3 3 3 0,-3-2 1 15,2 1 0-15,0 1-4 0,-5 0-10 0,-1-1 14 16,2 0-3-16,-2 0 6 0,-1 1-1 0,-6 0 4 0,15 0-2 15,-11 0-6-15,-4 0 3 0,10 0 2 0,-10 0-5 16,8-1 1-16,-2 1-1 0,-6 0-2 16,8-1-4-16,-8 1 3 0,9 1-3 0,-9-1 5 0,4 1-8 15,-4-1 0-15,0 0 2 0,0 0 3 0,10 0-2 16,-10 0-2-16,0 0 3 0,0 0 0 0,0 0 1 16,0 0 10-16,0 0 0 0,0 0 3 0,5-1 1 15,-5 1-1-15,0 0 4 0,0 0 0 0,0 0 2 16,0 0 1-16,0 0 2 0,0 0 5 0,0 0-6 15,0 0 8-15,0 0-5 0,0 0-5 0,0 0 9 16,0 0-3-16,0 0-1 0,0 0-3 0,0 0-4 16,0 0-1-16,0 0-3 0,0 0-2 0,0 0-1 15,0 0 1-15,0 0-5 0,0 0 1 0,0 0-2 0,0 0 2 16,0 0-5-16,0 0 3 0,0 0-5 16,0 0 2-16,0 0-2 0,0 0-1 0,0 0 2 15,0 0 0-15,0 0 3 0,0 0 0 0,0 0 2 0,0 0 0 16,0 0 3-16,0 0-2 0,0 0 2 0,0 0 1 15,0 0-3-15,0 0 1 0,0 0-3 0,0 0 1 16,0 0 0-16,0 0-4 0,0 0 1 0,0 0-4 16,0 0 1-16,0 0 2 0,0 0-3 0,0 0-3 15,0 0 1-15,0 0 3 0,0 0-3 0,0 0-7 16,0 0 9-16,0 0 0 0,0 0 1 0,0 0-3 16,0 0-2-16,0 0 1 0,0 0-1 0,0 0 1 15,0 0-2-15,0 0 2 0,0 0-1 0,0 0 3 16,0 0-1-16,0 0-5 0,0 0 3 0,0 0-2 15,0 0 2-15,0 0-6 0,0 0-8 0,0 0-10 16,0 0-5-16,0 0-16 0,0 0-19 0,0 0-30 0,0 0-32 16,0 0-24-16,0 0-47 0,-23 0-133 0,23 0-356 15,0 0 159-15</inkml:trace>
  <inkml:trace contextRef="#ctx0" brushRef="#br0" timeOffset="14629.01">10364 5932 2 0,'0'0'84'0,"0"0"-4"0,0 0-6 16,-4-3-9-16,4 3-9 0,0 0-1 0,0 0-10 0,0 0-1 16,0 0-7-16,0 0-6 0,0 0 4 0,0 0-10 15,0 0 0-15,-4-2 1 0,4 2 4 0,0 0-12 16,0 0-1-16,0 0-1 0,0 0 1 0,0 0 4 16,0 0 1-16,0 0-5 0,0 0-4 0,0 0 2 15,0 0 1-15,0 0-7 0,0 0 8 0,0 0-1 16,0 0 2-16,0 0-12 0,-1-6 10 0,1 6-7 15,0 0 4-15,0 0-20 0,0 0 13 0,0 0 1 16,0 0 3-16,0 0-11 0,1-4 4 0,-1 4-1 16,0 0 7-16,0 0-9 0,0 0 2 0,0 0 3 15,4-3 1-15,-4 3 0 0,0 0 1 0,9-1-2 16,-9 1-7-16,6-3-2 0,2 3 1 0,0-2 1 16,-1 2-7-16,5 0 7 0,0 0 2 0,-1-4-1 0,2 4 7 15,1-1-15-15,-1 1 12 0,1 0-14 16,5-3 8-16,1 3-3 0,-3-3-1 0,3 3 10 15,2 0-10-15,-3-1 4 0,3 1 8 0,1 0-3 16,-1-1-2-16,5-2 2 0,-4 3-2 0,5-1-4 0,1-2 3 16,0 3-1-16,2 3-2 0,-3-6 1 0,2 1-3 15,-9 4 7-15,7-2-8 0,-1 0 5 0,4 0-4 16,-11 0 4-16,2 0-2 0,1 0-3 0,-2 0 2 16,-1 0-1-16,0 0-1 0,0 0 10 0,1 0-6 15,-2-2 3-15,-1 4 4 0,4-4-7 0,-3 2-1 16,-1 2 0-16,5-2 1 0,-3 0-3 0,0-2 3 15,0 2-3-15,2 0 1 0,-2 0-4 0,-1-2 3 16,3 2-2-16,0 0 7 0,-2 2 1 0,2-5-9 16,-4 4 8-16,2-1-5 0,3 2 1 0,-5-4 4 15,3 2-8-15,0 0 5 0,-2 2 0 0,0-4-5 16,2 2 1-16,0-1 5 0,-1 1-2 0,2-1 6 16,-3 1-1-16,2-1-6 0,-1-1-3 0,1 4 10 0,-2-4-11 15,2 4 10-15,-3-5-11 0,4 3 4 16,-3-3 6-16,3 3-2 0,-3 0-6 0,0-1 4 15,0-2-7-15,0 3 1 0,-2 0 8 0,0-1-7 0,0 0 9 16,-2 1-4-16,-2 0 4 0,4-2-4 0,0 1-3 16,-3 1 5-16,-1-1-2 0,6 1 2 0,0-1 5 15,-2-1-2-15,2-1-5 0,-5 3 7 0,4 0-7 16,2 0 0-16,-6-2 1 0,5 2 1 0,-2 0 0 16,0-3 1-16,-6 3 1 0,3-1 1 0,-1 2-2 15,-3-2 4-15,3 1-13 0,-5 0 11 0,0 0-1 16,-1 0-1-16,-7 0 8 0,10 0-8 0,-6-1 1 15,-4 1 0-15,0 0 0 0,9 0-6 0,-9 0-13 16,0 0-5-16,0 0-22 0,0 0-47 0,0 0-100 16,0 0 45-16</inkml:trace>
  <inkml:trace contextRef="#ctx0" brushRef="#br0" timeOffset="15416">10568 5988 46 0,'14'0'54'0,"-1"0"-6"0,5-1 4 16,3 2-10-16,-2-1 2 0,2 2-10 0,0 0 9 0,8-1-9 15,0-1-8-15,1 2 4 0,1 0 1 16,2-2 0-16,2-2-1 0,0 4-3 0,0-1 0 15,-1-1 0-15,2 1-10 0,0-2-2 0,0 1 2 0,1 1-2 16,-4 0-3-16,0 1 3 0,3-1-10 16,-3 0 9-16,3-1 1 0,-3 0-2 0,2 0-9 0,-4 0 1 15,1 0 0-15,3 3 2 0,-7-3-4 0,7-3-5 16,-3 3 10-16,-3 0-1 0,0-1-5 0,-7 0-3 16,6 1 8-16,4-2-11 0,-11 4 12 0,5-5-5 15,-5 3 0-15,-3 0-19 0,-4-1 18 0,4 1-2 16,-6 0 3-16,1-1-4 0,-1 1 4 0,-2 0 0 15,0 0-5-15,-1 0 5 0,-9 0 5 0,10-2-6 16,-3 2 4-16,-7 0-3 0,6 0-9 0,-6 0-1 16,8 2-1-16,-8-2-13 0,0 0-4 0,0 0 2 15,6 0-11-15,-6 0-4 0,0 0-28 0,0 0-36 16,0 0-109-16,0 0 50 0</inkml:trace>
  <inkml:trace contextRef="#ctx0" brushRef="#br0" timeOffset="16341">11238 5763 22 0,'0'0'75'0,"-5"-1"-1"16,5 1-4-16,0 0-8 0,-7-3 2 0,7 3-5 16,0 0-6-16,0 0 3 0,-6-1-7 0,6 1-11 0,-3-5 3 15,3 5 2-15,-4-3-1 0,1-1-7 16,3 4-5-16,-4-5-2 0,2 2-8 0,-4-1-5 15,1 2 5-15,0-2-2 0,-2 0-8 0,-2-1 3 0,-2-2-4 16,-5-1 6-16,-1 2-12 0,1-2-2 0,-10-4-1 16,7 4 1-16,-11-3-2 0,2-2-7 0,-2 2 8 15,0 0-9-15,1-3 3 0,-1 0 2 0,0-1 2 16,-1 1 0-16,-1 1 6 0,3 1 4 0,-2-2 4 16,0 2-13-16,1-2 2 0,2 4 3 0,-2-5 3 15,1-2-1-15,-2 3-1 0,2-1-4 0,-1 0 1 16,1 2-1-16,1 0 3 0,0-2-7 0,0 1 2 15,-3 2 3-15,4 3-3 0,7 3 6 0,-7-4-4 16,5 6-1-16,-3-2-1 0,2 1 2 0,-5 4-5 16,7 1 3-16,-6 1 3 0,4 0-6 0,5 2 5 15,-5 1-4-15,4 1 6 0,-1 0-1 0,2 2-7 16,0-2 4-16,0 2-5 0,0 1 6 0,-1 1-1 16,1-3 5-16,4 3-5 0,-1-1-2 0,1 1 0 0,2-1-3 15,3-4 13-15,-2 3-1 0,3 0-5 16,-1-3-5-16,3 0 2 0,-2-2-1 0,2 3-4 15,-2-3 11-15,4 1-4 0,-1-2-4 0,0 3 9 16,0-3 0-16,1 0-8 0,4-1 2 0,-6 2 1 0,6-2 5 16,-8 3-9-16,8-3 11 0,0 0-2 0,-10-3 4 15,10 3-5-15,-8-2 6 0,8 2-10 0,-5-2 2 16,5 2-7-16,-4-3 2 0,4 3-8 0,-4-2 0 16,4 2-6-16,-1-3-1 0,-2-1 2 0,3 4-4 15,-1-4-3-15,1 4-12 0,-5-5-15 0,5 5-28 16,-1-4-42-16,-3 3-130 0,4 1 57 0</inkml:trace>
  <inkml:trace contextRef="#ctx0" brushRef="#br0" timeOffset="16990">9657 5209 22 0,'-1'4'37'0,"-3"-1"-3"0,2 1-7 16,-1 1-2-16,-1 2-1 0,0-1 5 0,-2 1-3 15,0 0-3-15,-1 0-5 0,1 3 7 0,-2-3 0 16,1 5-8-16,0-5 10 0,1 3-14 0,-2-1 4 16,2 1 0-16,-2 0-4 0,4-1-3 0,-1-1 2 15,1 0-1-15,-2-1-6 0,5 0 2 0,-2-2 2 16,3 2-1-16,0-1 9 0,0-1 0 0,3 1-3 16,-2-1 3-16,5-3-5 0,1 2 1 0,-1 2-3 15,1-6 1-15,3 5-1 0,0-3-4 0,0 2 0 16,0-1-6-16,2 0 8 0,-1 2-2 0,1-4 6 15,-1 4-1-15,1-2-4 0,-2 4 0 0,0-2 0 16,3 3-4-16,-4-1-4 0,0 0 7 0,1 1-5 16,-1 1 3-16,0-2 0 0,-4 1-5 0,4 0 1 0,-4-1 1 15,-1-1 2-15,1-1-7 0,-2-2-2 0,-2 1 8 16,3 0-7-16,-4 0 10 0,0-4-2 16,0 6 5-16,0-6-2 0,-4 7-1 0,0-6 1 15,-2 2 2-15,1-2 2 0,-3 2 6 0,2-2-2 0,-2-1 3 16,-1 1 0-16,0 0 10 0,1 1-9 0,2-2 4 15,6 0-6-15,-14 1 4 0,10-1-3 0,4 0 8 16,-9 2-4-16,9-2-2 0,-8-2 11 0,8 2 2 16,0 0 2-16,-6 2-1 0,6-2 3 0,0 0-1 15,-6-7 2-15,5 3 1 0,-1 0-11 0,1-1 2 16,-2 0-1-16,2-4-1 0,0-1-6 0,0 0 1 16,-1-1-8-16,-3 0 2 0,1-5-6 0,0-1 3 15,1 2-1-15,-1 0 0 0,0-1-4 0,0 2-6 16,-1-3-11-16,0 2-5 0,1 3-12 0,0 0-19 15,3 0-22-15,-2-1-20 0,1 4-122 0,-2 0-224 16,1 1 100-16</inkml:trace>
  <inkml:trace contextRef="#ctx0" brushRef="#br0" timeOffset="19798">13441 5034 1 0,'0'0'22'0,"0"0"0"16,0 0 7-16,0 0-5 0,0 0-5 0,0 0-1 15,0 0-1-15,0 0 0 0,0 0-1 0,0 0-7 16,0 0 2-16,0 0 3 0,0 0-3 0,0 0 4 0,0 0-7 15,0 0 0-15,0 12 3 0,-3-8-2 0,3 0 0 16,0 3 2-16,0-2-7 0,-1 2 2 16,0-1-1-16,-2 3-3 0,3 3 0 0,0-1 1 15,0 2 1-15,0-1 3 0,0 6 1 0,-2-2 1 0,4 0-2 16,2 2 12-16,-3 6-6 0,2 1 2 16,-2-7-4-16,-1 8 3 0,0 1 0 0,3-2-3 0,-6 1-3 15,3-5 5-15,-1-1-1 0,-2 2-3 16,2 2 0-16,1 1-2 0,-1 1-2 0,-2-9 3 0,3 0 5 15,-2 1-7-15,2-2-2 0,-4 1 5 0,4-5-7 16,-1 3 3-16,-2-4-1 0,3 2-1 0,-1 1 6 16,1-4-3-16,0 0-6 0,0-1 5 0,-3-1 2 15,3-1-5-15,0 0 1 0,3-1-17 0,-6-2-10 16,2 0-16-16,1-4-48 0,0 4-95 0,0-4 42 16</inkml:trace>
  <inkml:trace contextRef="#ctx0" brushRef="#br0" timeOffset="20583.02">13617 5066 47 0,'21'-2'61'0,"7"-1"-1"16,0 1-8-16,3 0-3 0,-1-1-1 0,4 1-8 15,-4 1 0-15,1 1-8 0,0 0-4 0,-2 0 4 0,0 0-6 16,-7 0 1-16,0 0-4 0,-3 1-7 16,0 1 2-16,-6 0-1 0,0-1 0 0,0 1-9 15,-1 0 0-15,0 0 2 0,-6 1-8 0,3-3 7 16,-1 2-5-16,-2 0 0 0,-2 1 0 0,1-1-1 0,2 1 7 16,-3-2-8-16,2 3 2 0,-1 0-4 0,-3 0 2 15,4-3-1-15,0 4 5 0,0 0-2 16,-2-3-4-16,1 3-6 0,0 0 6 0,0 2-2 0,-1-4 0 15,4 4 7-15,-4 0-7 0,1-3-5 0,-1 4 7 16,0-1-5-16,-2-2 2 0,2 3 2 0,-3-1-4 16,1 0-2-16,1 0 10 0,-3 3-4 0,0-3-2 15,0 4 6-15,-3-1-7 0,0 2-9 0,2 0 10 16,-1-1-3-16,0 1 6 0,1 5-5 0,1-1 8 16,-2-1 2-16,2 0-9 0,0 2 4 0,3-2 2 15,-2 1 3-15,0 0-2 0,3 0-6 0,1-1 2 16,-4 1 2-16,3-1-1 0,0 4 6 0,-2-4-7 15,0-3 2-15,1 2-4 0,-1 3-1 0,0-5 5 16,0 5-1-16,-2-7 0 0,0 2 0 0,-2 0 6 16,0 0-6-16,2-2 0 0,-5 0-1 0,1-1 6 15,0 2-4-15,-1 0 5 0,-2-1-9 0,0-3 6 16,0 0 3-16,-1 1 2 0,-1-1-8 0,-1 0 2 0,2-1-1 16,-3-1-3-16,-2-1 5 0,-1 1-1 0,1-1 1 15,-5 0 3-15,0 0 1 0,-1-2 1 16,1 0-4-16,-5 1-2 0,3-2 10 0,0-1-5 0,0 0 1 15,0 0 2-15,2 0 2 0,-1 0 5 0,-2-1 3 16,6 1-4-16,-6-3-6 0,6 1 0 0,-5 0 1 16,7 1 0-16,-5-2-3 0,0 2 4 0,5-2-6 15,0 1-3-15,-1-1 1 0,3-1-2 0,-7 0 6 16,5 3-4-16,-1-4-2 0,1 1 1 0,-1 1 3 16,4 0-4-16,-3 1 4 0,1-2-18 0,1 0-2 15,2 0-13-15,-1 0-22 0,-1 0-91 0,-1-2-150 16,6-1 66-16</inkml:trace>
  <inkml:trace contextRef="#ctx0" brushRef="#br0" timeOffset="22000">12420 4860 3 0,'0'0'45'0,"0"0"-8"0,0 0 3 16,0 0-1-16,0 0-1 0,0 0 3 15,0 0-5-15,0 0 3 0,0 0-6 0,0 0-2 0,0 0 6 16,0 0-12-16,0 0 1 0,0 0 9 16,0 0-9-16,0 0-5 0,0 0 2 0,0 0 0 0,0 0-2 15,0 0-1-15,0 0-13 0,0 0 11 0,0 0-5 16,0 0-3-16,0 0 11 0,0 0-11 0,0 0-3 16,0 0 7-16,0 0-5 0,0 0 8 0,0 0-5 15,0 0-2-15,0 0-6 0,0 0 3 0,0 0 4 16,0 0-1-16,0 0 7 0,0 0-8 0,0 0 8 15,0 0 0-15,0 0-7 0,0 0 2 0,0 0 2 16,0 0 3-16,0 0 1 0,0 0-3 0,0 0 1 16,0 0-1-16,0 0-2 0,0 0-1 0,0 0 4 15,0 0-6-15,0 0-6 0,0 0 9 0,23-3 0 16,-18 2 4-16,2 1 0 0,-2-1-2 0,2 1-4 16,4-2 2-16,-2 2-1 0,-1-1 2 0,5 1-2 15,-4-2 1-15,3 2-4 0,-1 0 3 0,-2 0-3 16,1 0 0-16,-1-2-7 0,3 2 5 0,-1 0-3 0,2 0 1 15,1 0 2-15,0 2-6 0,-1 0-6 0,4-1 13 16,0 1-2-16,0 0-5 0,3 4 6 16,2-2-4-16,-5 1 2 0,3 1-6 0,2-2 11 0,-2 3-9 15,6 0-3-15,1 1 1 0,0-1 5 0,-1 2-5 16,-8-1 3-16,4-3-2 0,-2 2-5 0,1-1 7 16,-2 2-4-16,2-1 3 0,-3 0-1 0,1-1-1 15,-3 1 1-15,-3-2 2 0,5 1-1 16,-1 2 1-16,-1-2-2 0,-4-2 3 0,-1 3-24 0,3-1 27 15,-5 0-4-15,3 0 0 0,-1 0-2 0,1 2 0 16,-2-3-9-16,3 5 12 0,-3-1 3 0,0-3-5 16,-1 3 0-16,0 0 0 0,1 1-1 0,-1 3 1 15,-1-5 2-15,-2 5-1 0,3-4 2 0,-4 1-10 0,4 4 12 16,-4-2-6-16,4-2 3 0,0 0-2 16,-4 0 0-16,3-1 0 0,0 4-2 0,-2-2 5 15,-1-1-7-15,4 5 2 0,-4-1 5 0,3-5 2 16,-2 2-3-16,1 1 0 0,-1-1 2 0,-2-1-11 0,5 2 7 15,-5-1-6-15,-1 0 4 0,3-1 4 0,-2 0-4 16,-1-2 1-16,1 0 1 0,1 2-1 16,-2-3 0-16,-2 1 0 0,3-3 3 0,-3 1 2 0,0 1-8 15,1-2 0-15,-1 0 4 0,0-1 2 0,2 2-4 16,-3-3 4-16,1 4-2 0,2-6 4 0,-3 3 0 16,0-4-5-16,2 5-1 0,-2-5 0 0,2 2 6 15,-2-2-2-15,0 5-3 0,0-5 4 0,0 0 1 16,0 0 0-16,3 2-2 0,-3-2-1 0,0 0-14 15,0 0-12-15,0 0-20 0,0 0-20 0,0 0-18 16,1-13-109-16,-2 9-207 0,1-3 92 0</inkml:trace>
  <inkml:trace contextRef="#ctx0" brushRef="#br0" timeOffset="22557">13451 5224 88 0,'0'0'86'0,"0"0"-5"16,0 0-4-16,-1-3-9 0,1 3-7 0,0 0-10 15,0 0 0-15,0 0-6 0,0 0-5 0,0-5 1 16,0 5-10-16,0 0-3 0,0 0-1 16,0 0-1-16,0 0-8 0,0 0-3 0,0 0-1 0,0 0 4 15,9 12 0-15,-4-8-14 0,0 2 8 0,3 1-6 16,-2 0 8-16,1 0-8 0,-1 1 8 0,2-1-11 16,-2 4 4-16,-1-5-5 0,2 3 3 0,-1-1 6 15,-2-2-11-15,1 4 3 0,0-2 0 0,1 0-2 16,-4-2-1-16,3-1 4 0,-3-2-4 0,1 2 3 15,-1 0-2-15,2 0-5 0,-3 0 5 0,-1-1-4 0,2 0 6 16,-1-1-4-16,0 0 13 0,-1-3-12 16,2 4-5-16,-2 2 3 0,0-2 0 0,0-4-1 15,-6 7 6-15,5-4-1 0,-4 2-4 0,1-1 0 16,-2 1 3-16,0-1 8 0,-1 0-9 0,-3 3 13 0,-3-3-1 16,3 1 8-16,-4 2-2 0,1-5 5 0,0 2 12 15,-1 1-4-15,4-3-14 0,-5 2 15 16,2-2-8-16,-5 1-1 0,5-3-1 0,-1 2 4 0,5 1-3 15,-4-2-4-15,2-1-2 0,3 1-4 0,1 0 5 16,0 1-6-16,7-2 2 0,-11 3-1 0,11-3-4 16,-7 0-3-16,3 1 3 0,4-1-10 0,-5 3-4 15,5-3-13-15,-4 2-14 0,4-2-17 0,0 0-7 16,0 0-16-16,0 0-14 0,-4 1-25 0,4-1-58 16,0 0-181-16,0 0 80 0</inkml:trace>
  <inkml:trace contextRef="#ctx0" brushRef="#br0" timeOffset="24055">13496 5767 8 0,'0'0'56'0,"0"0"-2"0,0 0-4 15,0 0 1-15,0 0-9 0,0 0 5 0,0 0-9 0,0 0-2 16,0 0 1-16,0 0-3 0,0 0-6 0,10-2-7 16,-10 2-1-16,13 0 0 0,-4 0-2 0,1 0-4 15,3 0 1-15,5 0-8 0,2 2-9 0,-2 1-15 16,9-2-11-16,4-1-15 0,-3 3-42 0,2-3-91 16,2 1 41-16</inkml:trace>
  <inkml:trace contextRef="#ctx0" brushRef="#br0" timeOffset="29826">11546 6295 2 0,'-2'-2'76'0,"2"2"-4"0,-7-2-11 0,3 1-1 15,-1-2-11-15,5 3-7 0,-6-5 0 0,1 1-4 16,0 4-4-16,-2-3-5 0,-2 3 0 0,4-2-4 16,-8-2-9-16,3 3 5 0,-3-1-11 0,0-1 11 0,-6 1-5 15,3 0-3-15,-5-2 1 0,1 0-9 0,-1 2 7 16,-7-1 5-16,0-4-3 0,0 5-7 16,0-1 1-16,-3-2-4 0,2 5 7 0,1-4-11 0,-4 1 8 15,1 1 0-15,2-1-2 0,-2-1 2 0,0 3-5 16,-1-3 1-16,1 1 7 0,1-2-10 0,-2 3-4 15,0 0 5-15,2-1-1 0,0 2-7 0,-1 0 4 16,1-2-3-16,0 1 1 0,0 0-5 0,-1 1-2 16,-1 1 1-16,0-1-3 0,0 1-1 0,-1 1-1 15,0 0 2-15,-3 1 1 0,0-2-7 0,3 2-1 16,-3 1-2-16,3-1 7 0,-2 1-1 0,0-3-7 16,-2 4 9-16,-3-1 4 0,3-2 2 0,0 0-2 15,0 1 2-15,-1 1-3 0,3-1 6 0,-1 1 7 16,2-1-6-16,2 1 2 0,-3-2-4 0,1 2 1 15,3 0-7-15,-2 1 1 0,2-1 6 0,-1 0 1 16,0 2 1-16,3-1-2 0,1-4-2 0,0 3 7 16,-3-1 4-16,11 2-1 0,-7 1 3 0,4-2-9 0,1-2 8 15,-1 3-8-15,3-1 7 0,-7 4-3 0,5-4-1 16,-6 3-2-16,6-1-1 0,-5 0 2 16,6 0 2-16,-7 0 0 0,7 0 1 0,2 0-6 0,-4-1 2 15,5 2 0-15,0-1-3 0,-1 1 2 0,1-2-5 16,0 3 3-16,0-3 4 0,2 0-4 0,2-1-2 15,-2 3 7-15,-1-1-2 0,1 0 2 0,3-2 3 16,1 2 2-16,-5 2-4 0,4-3-8 0,-2 0 7 16,1 2 4-16,-4 0-5 0,5-3 5 0,-5 4 0 15,5-3-8-15,-3 2 4 0,1-2-1 0,-2 4 4 16,4-4 0-16,-3 1-1 0,4 0-8 0,-1-2 5 16,-2 1-1-16,5 1 3 0,-3-3 3 0,0 3-2 15,4 0 3-15,-5-2-5 0,3 1 4 0,-1 1-4 16,2-2 0-16,2 4 4 0,-3-5-6 0,2 4 4 15,0 0-6-15,-3-2 9 0,5 2-8 0,-2 1 3 16,1-3-1-16,-2 3 2 0,2-1-1 0,-1-1 4 16,1 0-3-16,0 2-3 0,-1-1 7 0,1 1-5 15,3-1 3-15,-4 2 0 0,0-3-6 0,4 2 4 0,-5 0 1 16,3 0-2-16,2-1 1 0,0 0 1 16,2-1-5-16,-3 5 7 0,-1-4 0 0,1 3 0 0,1-2 0 15,1 1 5-15,-1 0-6 0,0 1-3 0,0 1 6 16,-1 0-3-16,1-2 1 0,1 3 0 0,-1-5-2 15,2 6 2-15,-2-3-4 0,1 0 5 0,0 0-3 16,2 0-4-16,-1 1 4 0,-1-3 8 0,2 5-13 16,-3-1 6-16,1 0 0 0,0-1 6 0,2 0-3 15,-1 1-3-15,0-1 2 0,1 0 0 0,-2 2-1 16,4-3-6-16,0 1 5 0,-1 0 0 0,-1 0 1 16,2-1-1-16,0 2-3 0,2-2 5 0,-1-1 0 15,-1-2-2-15,4 2 3 0,-3-1 2 0,0 0-3 16,3 0-6-16,-1 0 2 0,-1 0 1 0,5 0 1 15,-2 1 7-15,-4 1-15 0,2-4 4 0,-1 1 2 16,2 2-1-16,-1-4 2 0,1 4-2 0,-2-4 0 16,2 4 0-16,-2-3 1 0,2 2-1 0,-1-2 5 0,1-1-2 15,-1 2 4-15,3-2-8 0,-1 0 5 0,0 1-2 16,0 0-1-16,1 0-4 0,2 0 6 16,2-1 3-16,-1 2-9 0,0-2 4 0,2 4 7 15,1-1-3-15,-3 0-1 0,5-2-2 0,-2 0 1 0,1 2-6 16,3-2 3-16,-1 5 2 0,-2-6-1 0,2-1-1 15,-1 2-2-15,2 1-4 0,-2-2 6 0,-1-2 3 16,3 6-4-16,1-1 0 0,-2-2 3 0,-2-1 0 16,2 1-8-16,2-1 11 0,-4 1-4 0,3-2 2 15,-2 1 1-15,-2 0-4 0,6 1 2 0,-5-1-3 16,4 1 3-16,0-1-3 0,-2 1 1 0,3 2-1 16,0-2 8-16,1 3-6 0,1-1 4 0,0-2-1 15,0 1 6-15,0-1 2 0,1-1-5 16,1 4 0-16,-2-5-12 0,2 0 5 0,-2 0 7 0,1 2-6 15,2-1 6-15,-1-1-3 0,-2-2-1 0,-1 3 0 16,-1 1 4-16,0-2-5 0,3 1-5 0,-2 1-3 16,0-1 3-16,-4 1 6 0,-2-2-4 0,6-1-2 15,0 2-1-15,-2-1 3 0,1 0 2 0,0 1-5 0,1-3-1 16,1 1 1-16,0 1 4 0,8-2 1 16,-7 3-3-16,6 0 2 0,1-2-3 0,-1 0-2 15,1-2 4-15,-1 3-3 0,0 0 6 0,1-1-2 0,-1 0 4 16,1 4-13-16,-5-2 5 0,-2 1 1 0,5-2 3 15,-3 1 3-15,-1-2 1 0,6 5 1 0,0-4 5 16,-1-2-6-16,-5 0-1 0,1 2 4 0,-3 0 2 16,2-2-6-16,5 2 5 0,-6-3-10 0,1 2 5 15,0 0 3-15,-2-4 2 0,2 4-2 0,1-6 5 16,-2 3-3-16,5-1 6 0,-4 1 0 0,0 1-5 16,-2-3 4-16,8 2-2 0,0-3 7 0,2-1-9 15,-2 3 1-15,3-3 0 0,-3 3 1 0,0-2-6 16,1-1 1-16,-2 4-4 0,1-4 2 0,-1 2 1 15,-4 0-1-15,6 0 3 0,-2 0 9 0,1-3-8 16,-6 1 3-16,-1 4-16 0,5-4 12 0,-4 1 1 16,0 0 1-16,-3 0-2 0,4 1 7 0,-1 1 2 15,-3-1-5-15,4-1 0 0,-1 1-4 0,-1 1 11 16,-1-2-8-16,1 1 3 0,10-2 5 0,-11 4-14 16,1-3 1-16,-1 0-1 0,1 1 11 0,-2 1-15 15,1-1 8-15,1 0 0 0,-3 2 0 0,2-3-5 0,-3 0-5 16,-1 2 7-16,-3 0 0 0,8-1-2 0,-5-4 3 15,1-1-3-15,1 1-4 0,-2-2 6 0,1-2-4 16,6-3-3-16,-8-1 9 0,6-3-8 0,0-3 6 16,0 0-3-16,-2-1-3 0,3-2-7 0,-3 2 6 15,1 0 7-15,-2 0-1 0,3-2 1 0,-4 2-8 16,2 1-1-16,-3 2 6 0,-3 2-1 0,-3 2 3 16,0-2 3-16,-2 2-8 0,0 2 1 0,-2 1 16 15,-2-1-1-15,1-2 2 0,-4 1-6 0,2 4 0 16,-3-3 3-16,1 0 1 0,-2-3 3 0,-2 0-3 15,1-1 4-15,-5 0-3 0,3 0 10 0,-2-1-7 16,-4-7-3-16,-2 1 5 0,-2-1-4 0,0 1 2 16,-4 0 0-16,-2-3-4 0,1-1 1 0,-3-1-5 15,-7-8-7-15,3 10-5 0,-10-9-5 0,9 7-5 0,-10-6-4 16,-2 2-6-16,9 8-11 0,-10-6 3 16,-3 0-17-16,11 11-9 0,0-3-11 0,-11-7-11 15,-2 4-125-15,-2-1-217 0,4 4 96 0</inkml:trace>
  <inkml:trace contextRef="#ctx0" brushRef="#br0" timeOffset="31387">8549 6362 29 0,'-14'15'41'16,"2"3"-5"-16,-1-2-2 0,4 1 0 0,0 0-15 0,0 0 3 15,3 2 3-15,1-1-1 0,-2 0-1 0,2 1-6 16,1-1 5-16,-1 1-4 0,4 1-8 16,-3-1 4-16,4 0 0 0,-1 0-3 0,2 1-4 0,-1-2 5 15,0 2 1-15,1-3-7 0,3 10 1 0,1-8-3 16,0 6 4-16,2-6-1 0,2 3 5 0,-1-3-5 16,5 3-5-16,-1 1 5 0,3 0-2 0,-1 2-4 15,3-3 6-15,0 1-4 0,0-4 1 0,5 2-2 16,-4-3 3-16,2 1 1 0,2 0-4 0,0 3-3 15,0-2 0-15,-1 0 1 0,1-4 2 0,-1 5-4 16,1-3 4-16,0 3-2 0,-3-3 4 0,3 1 1 16,1-1-5-16,0 1-2 0,-2-1 1 0,-1-2-2 15,2 0 1-15,-3 2-7 0,-1-6 6 0,-3-1 2 16,3 2-3-16,6 1-2 0,-7-2 1 0,7 0-2 16,-6-3 2-16,0 3 1 0,1-3-5 0,4 3 4 15,4 1-3-15,-4-5 6 0,5-1 0 0,-1 3 0 16,0-5 0-16,0 1 3 0,1-2 4 0,4 0 8 0,-2 2 0 15,3-2 10-15,2 0-4 0,2-1-4 0,-2 2 4 16,3-2-1-16,0-1 0 0,-2 0-2 16,0-2 1-16,1 1-1 0,0 0-4 0,-1-1 3 15,-2 1-6-15,2-3 2 0,-3 1 5 0,4 1-12 0,-5-2-2 16,3 0 6-16,-5 1-3 0,2-3 4 0,2 1-3 16,-4 3 1-16,1-2-4 0,0 2 3 0,-1-2-6 15,1 2 2-15,-2-4 9 0,3-3-3 0,-1 2-1 16,-2 1 8-16,2-1 2 0,0-2 0 0,-2 2-2 15,-1-1 4-15,1-1-2 0,2 0 0 16,-3-2 2-16,3 3-13 0,-3-3 14 0,0 0 4 0,1-2-2 16,2 1-1-16,-3-2-2 0,-2 1 0 0,2-3-4 15,1 4 3-15,0-3-4 0,-3-1 6 0,-7 4-5 16,6-2-5-16,-6 2 1 0,-3-1-3 0,1-1 4 16,2 0-10-16,-2-1 7 0,2-4-3 0,1 0-6 15,-8 0 3-15,6-2 2 0,-3 0-6 0,1-4-2 16,-2 1 2-16,-3 6 6 0,1-8 0 0,1 0-3 0,-1-1 0 15,1-3-8-15,-2 1 8 0,1-2-7 0,1 1 5 16,-2-6-5-16,-3 7 8 0,1-3-7 16,0 1 7-16,-3 1-2 0,-1 3-2 0,-2-1 2 0,-3 8 1 15,0-1 1-15,-3-1 0 0,2 2-6 0,-3 1 13 16,-1 0 0-16,0 0-2 0,-1 0 5 0,-2 0-6 16,0 1 7-16,-2-2-5 0,-3 0 5 0,3 2 5 15,-8-5 1-15,-1 1-8 0,-1 2 6 0,-1-4-6 16,-2 2-1-16,1-2 8 0,-2 3-4 0,0-1-9 15,-4-1 8-15,1 1-3 0,0-2 0 16,-2 1-3-16,-1 1 4 0,2 0 2 0,0-3-1 0,-5-1 0 16,7 3-2-16,-16-7-4 0,10 6 0 0,-9-9 4 15,8 9-7-15,1 3-2 0,-13-13-1 0,3 6 9 16,-2 0-5-16,9 6-2 0,2 3 3 0,-17-3-4 16,5 4 4-16,7 6-13 0,-2 0 3 0,-14 3 3 15,2 3-5-15,-8 3 2 0,3-1 2 0,-2 6-6 16,0 4 0-16,-2 0-3 0,2 1 1 0,-1 3-7 0,-3 2-18 15,6-2 6-15,-1 5-11 0,6 0-20 0,2 0 1 16,-1 1-9-16,15-1-10 0,-7 4-35 16,12-4-59-16,0 0-185 0,3 1 82 0</inkml:trace>
  <inkml:trace contextRef="#ctx0" brushRef="#br0" timeOffset="32552">10888 6041 73 0,'-22'-7'109'0,"-3"-3"-10"0,3 2-3 0,-3-1-3 16,0-1-12-16,-2 0-5 0,8 3-3 0,-6-2-5 15,4 2-9-15,-3 1-7 0,2-3-2 0,-5 2-5 16,8-3-3-16,-1 5-4 0,-6-5 2 0,4 5-12 16,3-2 3-16,-3 2-2 0,1 0-4 0,-5-2-5 15,3 2 0-15,-5-2 2 0,1 2 1 0,4 3-9 16,-4-2 2-16,2 0 5 0,-8 2-7 0,2 0-8 16,2 2 5-16,-5 0-1 0,1 0-2 0,-3 2 0 15,-1 1 1-15,3 1 1 0,-2 1-1 0,0 0-1 16,0 1-4-16,1 0 5 0,0 1-8 0,-2 1 7 0,4-1-11 15,-4 3 10-15,2-1-4 0,2 4 4 0,0-2-10 16,1 0 7-16,0 0-1 0,1 0 2 16,4 2-5-16,-2-1 6 0,2 1-4 0,-1 1-2 0,4 2 2 15,1 0 0-15,-4-4 0 0,4 3 1 0,0 2-4 16,-2-3 4-16,0 3-1 0,-2-2 3 0,2-1-7 16,-2 0 7-16,4 1-1 0,1-1-4 0,-1 3 1 15,3-4-3-15,3 0 7 0,-2-4-8 0,1 2 8 16,3 0-5-16,1 0 4 0,1-2-2 0,4 0-8 15,-2-2 9-15,2 2-6 0,1-1 3 0,-2 1 0 16,2-3 0-16,-1 2-6 0,3-1 4 0,-2 1 10 16,3-4-6-16,0 2 1 0,0-2-3 0,1 1 3 0,0 0-2 15,-2 0 4-15,3-2-5 0,2 1-1 16,-3 0 4-16,4 1-5 0,-4-4 5 0,4 3 0 16,0-4-19-16,-5 3 18 0,5-3 4 0,-4 5-4 15,4-5-2-15,0 3 0 0,0-3 1 0,0 0 5 0,0 0-3 16,0 0 4-16,0 0 1 0,0 0-9 0,-4 2 8 15,4-2 1-15,0 0-1 0,0 0-3 0,0 0 6 16,0 0-7-16,0 0 2 0,0 0 3 0,0 0-5 16,0 0-2-16,0 0 3 0,0 0-3 0,-14-3 1 15,14 3 4-15,0 0-3 0,0 0 2 0,0 0-3 16,-4-2 1-16,4 2-1 0,0 0 0 0,0 0-1 16,0 0 3-16,0 0-3 0,0 0-4 0,0 0 6 15,-5-2 0-15,5 2-4 0,0 0 0 0,0 0 6 16,0 0-6-16,0 0 4 0,0 0-2 0,0 0-2 15,0 0 6-15,0 0-2 0,0 0 4 0,0 0-1 16,0 0-8-16,0 0 0 0,-1-5 5 0,1 5-3 16,0 0 4-16,0 0 0 0,0 0 0 0,0 0-5 0,0 0-19 15,0 0-12-15,0 0-24 0,0 0-13 16,-3-2-13-16,3 2-22 0,0 0-117 0,0 0-240 16,0 0 106-16</inkml:trace>
  <inkml:trace contextRef="#ctx0" brushRef="#br0" timeOffset="33464">9578 5990 3 0,'-10'0'88'0,"0"0"-5"15,2 1-13-15,-6-1-1 0,2 0-10 0,1 1-6 0,2 0-5 16,0 1-10-16,-1-2-3 0,2 2-3 0,0-2-4 15,1 2-4-15,-1 1 3 0,3-2-4 0,-4 3-2 16,3-2-2-16,-2 1 1 0,0 0-9 0,2-1 7 16,-3 2-5-16,-1-1 1 0,1 2-2 0,0 2 1 15,-2-2 1-15,-1 2 0 0,2-1-1 0,-7 3-5 16,2 0 3-16,-2 1-10 0,3 4 8 0,-5-1-3 16,-3 3 9-16,0 0-12 0,6-4-1 0,-6 4 7 15,3 1-6-15,1-5 2 0,3 0 4 0,-2 0-21 16,3 2 18-16,-1-1-2 0,-1 2-2 0,1-1 0 15,2 0-2-15,1 1 9 0,0-3-3 0,2 0 7 16,-2 1-1-16,3-3-1 0,0 3-2 0,1-4 1 16,1 1-17-16,1-1 12 0,1 1-5 0,1-1 3 15,-3 4 4-15,4-5-2 0,-3 4 2 0,4-2-1 0,-2 0 3 16,3 1-9-16,-2-1 5 0,3 2 3 16,0-1-7-16,0-1 2 0,3 1-1 0,-2 1 2 0,-1 0 4 15,4 0-6-15,-3 1 6 0,3-1-6 0,1 4 3 16,-1-4-2-16,2 0 2 0,-1 3 5 0,4-1-8 15,-2 0 1-15,3-1-12 0,-1 1 14 0,-1 0-1 16,2 1-1-16,-3-2-3 0,2 1 5 0,3 1-3 16,-6-5 8-16,7 6-10 0,-4 1 5 0,1-2-5 15,7 6 4-15,-7-4-3 0,8 3 3 0,0 0 3 16,5-2-2-16,-1-1-4 0,4 1 3 0,0 1 0 16,2-2-1-16,0-1-1 0,4 2-4 0,-1-3-2 15,1 2-4-15,1-3-5 0,0 0 10 0,3 1 4 16,1-3-2-16,-4 0 1 0,3-6-8 0,4 2 6 15,-3-5-2-15,15 3 9 0,-15-4 5 0,17 2-4 16,-2-4 5-16,-2 0 3 0,8-4 2 0,-3 1-5 16,1-1 3-16,1 0 0 0,2-3-5 0,0 0 4 15,1 0-4-15,1-1 3 0,-1 1 2 0,-5-3 0 0,-1-2-9 16,-2 5-7-16,-13-3 12 0,-2 1-1 0,0-1-3 16,-4 1-3-16,0 0 2 0,-1-3 1 0,0 0 5 15,-4-2-8-15,2 0 6 0,-8-3-11 0,-2 1 9 16,1-5-1-16,-1-3 2 0,-4 2 1 0,2-2 4 15,-5-2 2-15,1-1-1 0,-8-1-10 0,5-2-3 16,-9-1 5-16,2-3-1 0,1 2-4 0,-4-3 7 16,-2 0-7-16,-4-11 2 0,1 11-1 0,-5-2 3 15,-1-9-4-15,1 14 1 0,-4-2-4 0,-2 4-6 16,-4 0-7-16,-4 1 1 0,-1 0-1 0,-5 5-11 16,0 2-1-16,1-7-9 0,-8-3-17 0,8 8-4 0,0 2-8 15,-4 5-7-15,3 1-25 0,-1 4-69 16,3-1-181-16,-6 3 80 0</inkml:trace>
  <inkml:trace contextRef="#ctx0" brushRef="#br0" timeOffset="34563.01">8609 5625 22 0,'0'0'88'0,"-8"0"-15"0,8 0-3 0,0 0-12 15,0 0-6-15,0 0-4 0,0 0-3 0,0 0 3 16,0 0 0-16,20 2-3 0,-10-2-3 0,12 2 1 16,6 0-9-16,3 1-5 0,1 0-1 0,2 3-5 15,3-1 1-15,0 4-2 0,3 0 5 0,10 3-10 16,-15 0 0-16,3 1 10 0,6 5-16 0,-8-1-9 16,-1 2 15-16,-5 1-15 0,-2 6 14 0,-2 1-6 15,-4 2 1-15,5 11 3 0,-11-10-5 0,1 5-1 16,-6 0-5-16,-3-2 8 0,-2 2-6 0,1-3 6 15,-2 1-1-15,0-1-7 0,-4-4-1 0,-2 0 11 16,-2-2-11-16,1-1 3 0,-2-4-1 0,0-4 3 16,0 0-4-16,3-5-1 0,0 0-1 0,-2 0 0 0,2-4 0 15,-2-2 5-15,2 2-1 0,1-4 3 0,0 0-7 16,0-1 5-16,-1 1-4 0,1-4 14 16,-3 5 7-16,3-5 9 0,3 4-1 0,-3-4 13 0,0 0-3 15,0 0 0-15,0 0-12 0,0 0-1 0,0 0-3 16,0 0 0-16,10-12-4 0,-6 10-2 0,-3-3-2 15,3 2-2-15,0-1-4 0,1-2 0 0,-4 1 0 16,3 1-3-16,-4-1 1 0,4 1-15 0,-3-1 3 16,2 0 1-16,-2-1-8 0,2 0 5 0,-3 2 0 15,2-2-4-15,-1-1 6 0,1 0-2 0,-2-1 1 16,1 2 0-16,-1-1-2 0,3-3 3 0,-1 4-7 16,-1-3 13-16,-1 4-7 0,1-2-9 0,-1 0 13 15,0 4-18-15,2-2 15 0,-2 2 1 0,1-1 5 16,-1 4-4-16,1-5 3 0,-1 5-2 0,0 0-5 15,0 0 2-15,5 0 1 0,-5 0 3 0,0 0-3 16,10 7 5-16,-8-4-5 0,6 3 3 0,-3-3 2 16,1 0 2-16,2 2-6 0,0 0 4 0,2-1-2 0,-1-3 1 15,0 1 3-15,2 1-4 0,-2 1-2 16,0-2-6-16,1-2-5 0,-2 0-18 0,2 0-18 16,0 0-44-16,-2 0-127 0,-3 0-236 0,4 0 104 15</inkml:trace>
  <inkml:trace contextRef="#ctx0" brushRef="#br0" timeOffset="39565">19030 7323 53 0,'0'0'107'0,"0"0"-6"0,0 0-9 15,-2-5-2-15,2 5-18 0,0 0-5 0,-2-5 9 16,2 5-6-16,0 0-8 0,-1-6-4 0,1 6-1 16,0 0-9-16,0 0 3 0,0-3-3 0,0 3 0 15,0 0-5-15,-3-2 12 0,3 2-11 0,0 0-1 16,0 0-6-16,0 0-14 0,-1-6 6 0,1 6 3 16,0 0-9-16,0 0 2 0,0 0-4 0,0 0-5 15,0 0 2-15,9 0-1 0,-2-1-12 0,-1 1 10 16,8-1 1-16,-1 1-2 0,6 1-4 0,-1-1-2 15,11 0 3-15,1 1-8 0,0-1 5 0,1 3-1 16,1 0-1-16,1-1-2 0,-1 0-2 0,-1 0-4 16,-1 3-8-16,0-2-5 0,-1-2-6 0,-7 2-1 15,-5-1-10-15,-2-1-7 0,-4-1-8 0,2 1 4 16,-5 0-7-16,-2-1-8 0,1 3-3 0,-2-3-9 16,-5 0-7-16,6 1-29 0,-6-1-58 0,0 0-178 0,0 0 80 15</inkml:trace>
  <inkml:trace contextRef="#ctx0" brushRef="#br0" timeOffset="39916">19098 7479 96 0,'0'0'121'0,"0"0"-5"0,-8 0-10 0,8 0-21 15,0 0 2-15,0 0-10 0,0 0-4 0,0 0-10 16,0 0-3-16,0 0-8 0,0 0-3 0,0 0 3 16,0 0-4-16,23 3 0 0,-14-4 4 0,2 2-6 0,1-1-3 15,6 0 0-15,1 1-5 0,0-1-2 0,3 0 0 16,-1 1-1-16,8-2-5 0,-10 1-7 0,4 1 0 15,4 0-2-15,-7 0-1 0,1 1-3 0,-4-2 2 16,0 1-4-16,0 0-4 0,-6-1-8 0,0 0-5 16,-4 0-10-16,1 0-10 0,-3 2-13 0,-5-2-13 15,9 0-14-15,-9 0-15 0,1 3-23 0,-1-3-115 16,0 0-232-16,-15 4 103 0</inkml:trace>
  <inkml:trace contextRef="#ctx0" brushRef="#br0" timeOffset="43502">16362 8153 130 0,'0'0'116'16,"0"0"-20"-16,0 0-4 0,0 0-11 0,0 0-15 16,0 0-1-16,0 0-8 0,0 0-9 0,0 0 0 15,0 0-2-15,0 0-6 0,0 0-3 0,0 0-2 16,0 0-7-16,0 0-2 0,5 12-1 0,-5-9-1 0,2 3-1 15,-1-1-3-15,0 3 3 0,0 1-9 0,1-1 5 16,-1 4-3-16,0 5 5 0,-1 1 1 16,3 1-1-16,-6 0-5 0,3-1-7 0,-1-1 1 0,1 3 2 15,-1-1 5-15,-1 6-4 0,0-6-4 0,1-1 0 16,-2-1 0-16,0 0 2 0,1-6-6 0,-1 1 7 16,1 1-4-16,-1-2-2 0,1-2 1 0,0 2-1 15,-1-2 0-15,0 1-3 0,0-5 3 0,2 2 5 16,0-2-9-16,-2 0 1 0,3-1 3 0,-2 0-8 15,2-4-10-15,-2 6-17 0,2-3-19 0,0-3-13 16,0 0-20-16,0 0-120 0,0 0-217 0,0 0 96 16</inkml:trace>
  <inkml:trace contextRef="#ctx0" brushRef="#br0" timeOffset="44623">16441 8373 11 0,'0'0'96'16,"0"0"-5"-16,0 0-8 0,0 0-4 0,0 0-9 15,0 0-5-15,0 0-19 0,0 0 7 0,0 0-4 16,0 0-8-16,0 0 1 0,0 0-9 0,0 0-3 16,0 0-1-16,0 0-7 0,0 0 4 0,0 0-11 15,-6 1 7-15,6-1-5 0,0 0-3 0,0 0-4 16,0 0 0-16,0 0-2 0,0 0 2 0,0 4 4 0,0-4-2 15,0 0 6-15,0 0-4 0,0 0 0 0,8 4 1 16,-2-1 1-16,-1-3 1 0,4 0-3 16,1 1-3-16,3 0 1 0,1-2 5 0,3 0-3 0,2 1-3 15,-1-2-5-15,4 4 1 0,-1-4 4 0,0 1 2 16,8 1-2-16,-7-3-5 0,3 3-5 0,5-1 6 16,-1 1 1-16,-9 0 1 0,8 1-4 0,-2-1 1 15,5-1 2-15,-2 1 1 0,2 1-2 0,-3-2-1 16,4 2 9-16,-1-1-6 0,-2 2 1 0,1-5-1 15,0 4-1-15,-2-1-8 0,2 2 16 0,0-2-6 16,1 1 1-16,-2-1 1 0,2 1 1 0,-3 1-10 16,-1-4 6-16,1 2-2 0,0 2 4 0,-1-2-7 15,-6 0 3-15,7 0-4 0,-7 2 6 0,0-2-1 16,8 0-6-16,-7 1 6 0,1 1-1 0,4-2-1 16,-6 0 1-16,7 0 4 0,-7 2-1 0,8 1-3 15,-2-1-4-15,-4 1-1 0,5-3 4 0,-1 2-3 0,-5 0 0 16,7-1 2-16,0 1-2 0,-8-2 0 0,2 1 2 15,5 1-2-15,0-1-3 0,-7 1 2 0,1-1 4 16,-1 0-8-16,7 1 5 0,0-1 0 0,-6 0-8 16,-3-1 5-16,9 0 2 0,-6 0 4 0,0 1-9 15,0-1 8-15,-1 2-4 0,2 0 1 0,-2-2-1 16,-1-4-2-16,8 6 5 0,-5-2 1 0,-2-2-5 16,7 0 2-16,-6-1-1 0,6 1 3 0,0 2-4 15,-1 1 1-15,3-2-4 0,-10 0 4 0,10 0-3 16,-2 1 4-16,-1-1-3 0,3 2 3 0,-2-1-4 15,-7-1 2-15,-1-1-4 0,8 1 9 0,-4-2-5 16,1 0 1-16,2 0-7 0,-5 2 7 0,1 0 1 16,-1 0-1-16,-2-1-11 0,2-1 20 0,6 1-7 0,-8 0-2 15,10-2 3-15,-3 3-2 0,2 1 0 16,-2-3-2-16,1 3 2 0,-7-2-4 0,7 2 4 16,-8-1-3-16,3 0 0 0,-4 1 3 0,4 0-2 0,0 0 2 15,-2 0-4-15,0 1 6 0,1 0-2 0,7-2 3 16,0 0-8-16,-9 2-2 0,2-1 5 0,-2 3 2 15,3-3-3-15,-4 0 4 0,2 0-3 0,-3 0 2 16,2 0-2-16,-1 0-1 0,-2 0 2 0,2-2 2 16,0 2-3-16,-1 0 0 0,1-1-2 0,-2 1-1 15,2 0 0-15,0-1 6 0,-2 0-5 0,2-1 3 16,-1 2-2-16,1 2 2 0,0-4 1 0,1 1-1 16,-1 1-3-16,1-1 4 0,-3 1-2 0,-3 1-4 15,1-2 6-15,4 1-1 0,-5 0 1 0,-1 0-4 16,0 0-2-16,-3-1-2 0,3 1 1 0,-3 1 8 15,-2-1-3-15,-1 0-4 0,1 0 9 0,-3 1-3 16,2-1 2-16,-7 0-1 0,12 1-3 0,-8-1 0 16,-4 0 0-16,9-1 3 0,-9 1 0 0,9-1 2 15,-9 1-4-15,9 1 1 0,-9-1-2 0,6 0-9 16,-2 1 10-16,-4-1 0 0,8 0 2 0,-8 0-5 0,9 0 3 16,-9 0 1-16,6 2 0 0,-2-1 1 0,-4-1-2 15,5 1-1-15,-5-1 3 0,0 0-1 0,8 0-7 16,-8 0 1-16,0 0-1 0,0 0-26 0,0 0 1 15,0 0-13-15,0 0-12 0,9-1-19 0,-9 1-22 16,0 0-120-16,4-4-233 0,-4 4 103 0</inkml:trace>
  <inkml:trace contextRef="#ctx0" brushRef="#br0" timeOffset="45114">20164 8286 84 0,'-3'-5'120'16,"3"5"-15"-16,4-4-6 0,-4 4-15 0,1-5-5 0,-1 5-9 15,3-4-8-15,-3 4-8 0,0 0-5 0,-3-5-1 16,3 5 1-16,0 0-6 0,0 0-1 0,0-5-9 16,0 5-2-16,0 0-10 0,0 0 5 0,0 0 1 15,0-5-2-15,0 5 0 0,0 0-15 0,0 0 23 16,-1-3-8-16,1 3 0 0,0 0-2 0,0 0-1 15,-1-5 0-15,1 5-1 0,0 0-2 0,0 0 0 16,-3-3 1-16,3 3-1 0,0 0-3 0,0 0 0 16,0 0-4-16,0 0-1 0,0 0-3 0,0 0 2 15,0 0 3-15,0 0-5 0,0 0 1 0,0 0-2 0,0 0 2 16,0 0 0-16,0 0-5 0,0 0 4 0,0 0-1 16,0 0-5-16,0 0 3 0,0 0 0 0,0 0-4 15,0 0 4-15,0 0 2 0,0 0-3 0,0 0-2 16,0 0 5-16,0 0-3 0,0 0-7 0,0 15 8 15,0-12-1-15,3 1 1 0,-1 2-4 0,1 1-6 16,-2 2 7-16,4-1 0 0,-2 5-1 0,-1-2-3 16,1 1 4-16,2 3 4 0,-4-2 2 0,3 4-2 15,0-5 3-15,-1 3 12 0,3 1-4 0,-2-1 6 16,-2-2 0-16,2 2 2 0,2-2-3 0,-2 0 4 16,0-1-3-16,2 0-1 0,-2 0 0 0,0-2-2 15,0 0-5-15,-1 0 4 0,-1-3-6 0,1 1 0 16,-2-2 1-16,2 0-3 0,-3 0-5 0,1-1-6 0,-1 1-40 15,0-2-75-15,-5 3-193 0,0-5-332 0,-3-1 147 16</inkml:trace>
  <inkml:trace contextRef="#ctx0" brushRef="#br0" timeOffset="48485">17451 7906 73 0,'0'0'85'0,"0"0"-1"0,0 0-7 16,0 0-2-16,0 0-2 0,0 0-3 0,0 0-16 15,0 0 7-15,0 0-8 0,0 0-5 16,0 0-2-16,0 0-1 0,0 0 1 0,0 0-4 0,0 0 3 15,0 0-3-15,0 0-3 0,0 0-8 0,0 0-3 16,0 0-1-16,0 0 5 0,0 0-3 16,0 0-2-16,0 0 5 0,0 0-4 0,0 0-1 0,0 0-3 15,0 0-3-15,0 0 0 0,0 0-2 0,0 0 4 16,0 0-6-16,0 0-2 0,0 0-2 0,0 0 1 16,0 0-3-16,0 0 4 0,0 0-5 0,0 0 1 15,0 0-3-15,0 0-1 0,0 0 0 0,0 0 6 16,0 0-5-16,0 0-1 0,0 0 7 0,0 0-4 15,0 0 1-15,-8 0 4 0,8 0-1 0,0 0 1 0,0 0-5 16,0 0 0-16,0 0 1 0,0 0 6 16,0 0-7-16,0 0 7 0,0 0-1 0,0 0-1 15,0 0-2-15,0 0-3 0,0 0 8 0,0 0 2 0,0 0-5 16,0 0 2-16,0 0 7 0,0 0 0 0,0 0 1 16,0 0-1-16,0 0-2 0,0 0-3 0,0 0 0 15,0 0-4-15,0 0 1 0,0 0-2 0,0 0-1 16,8-7-2-16,-8 7-1 0,0 0-1 0,8 0-1 15,-8 0-1-15,0 0-3 0,12 3 2 0,-12-3-2 16,7 1-2-16,-2 0 0 0,-1 1 2 0,1 0-3 16,1-2 0-16,-1 5 4 0,0-2-3 0,0 0 2 15,-1 2-4-15,0-1 1 0,1 1-3 0,-1 0 3 16,1 2-2-16,-4-2 0 0,2 2-1 0,-2 0 0 16,2 1 0-16,-2-1-1 0,-1-1 2 0,0 0 2 15,0 0-4-15,0 3-2 0,-1-5 5 0,-2 1-2 16,-1 3-4-16,0-3 3 0,1 2 1 0,-1-2 3 0,0-1-2 15,-1 1 2-15,2-2 1 0,-2 1-1 0,0 1 2 16,0-3-2-16,0 1 1 0,1 0-4 16,0 1 4-16,0-3-3 0,1 0-1 0,-3 2 2 0,6-3 5 15,-10 1-5-15,10-1 1 0,-7 2 0 0,3-1-3 16,4-1 4-16,0 0-4 0,-7 2 0 0,7-2 5 16,0 0-10-16,-6 1 9 0,6-1 3 0,0 0-3 15,0 0 2-15,0 0-2 0,0 0-3 0,0 0 0 16,0 0 1-16,-5 1-4 0,5-1 2 0,0 0-7 15,0 0 0-15,0 0 1 0,0 0 0 0,0 0 3 16,0 0-1-16,14 6 0 0,-9-5 0 0,0 1-3 16,2-2-1-16,-2 1 4 0,1 1 0 0,0 0 3 15,0-1-8-15,-1 0-1 0,1 1-1 0,-1 1 4 16,-4 0 1-16,3-1-3 0,0 0 2 0,0 2 2 16,-3-2-3-16,3 2 2 0,-3-2 5 0,-1-2-4 15,3 7 2-15,-2-4 3 0,2 2-5 0,-2 1 4 0,-1-2-9 16,-1 2 6-16,-2-2 3 0,2 0 0 0,-2 4-2 15,2-3 5-15,1-1-2 0,-5 4 2 0,2-3-2 16,-2 1 0-16,1-3 0 0,1 1 1 0,-4 1 4 16,2 0 0-16,1-2-5 0,-1 2 0 0,-1-2 2 15,-2 0 2-15,1 0 5 0,0-1-7 0,2 1 1 16,-2-1 5-16,1 1 0 0,1-3-2 0,5 0 6 16,-6 1-5-16,6-1 3 0,-8 1-3 0,8-1-2 15,0 0-1-15,-9 0-12 0,9 0-15 0,0 0-11 16,-5-2-16-16,5 2-13 0,0-5-23 0,0 5-29 15,5-11-36-15,0 7-80 0,2-3-253 0,2 0 111 16</inkml:trace>
  <inkml:trace contextRef="#ctx0" brushRef="#br0" timeOffset="48812">17616 8120 3 0,'0'0'124'0,"-8"11"-7"0,7-9-4 16,-2 1-9-16,1 1-11 0,-1 2-7 0,-1-1-11 16,4 1-2-16,0 0-11 0,-1-1 1 0,0 2-9 15,2-1-5-15,0 0-3 0,3-1-10 0,-3 2 6 16,3-3 0-16,-1 1-3 0,2 0-3 0,0 0-7 16,4-2 3-16,-3 0-5 0,2-2 0 0,2-1-2 15,-2 0 0-15,3-1-4 0,-4 1 0 0,2-3-1 16,-2 2 5-16,1-3-3 0,-2 2 0 0,0-1-1 15,1-4 1-15,-4 2 3 0,3 1-5 0,-6-2 1 16,4-1-3-16,-3 3 5 0,1-2-3 0,0-1 5 0,-4 0-6 16,2 5-2-16,0-6 0 0,-2 3-5 15,2 1 0-15,-4-2-3 0,3 3-13 0,-3-2-10 16,2 2-16-16,-1 0-17 0,1-1-19 0,2 4-15 16,-8-4-25-16,5 1-142 0,3 3-269 0,-9-5 120 0</inkml:trace>
  <inkml:trace contextRef="#ctx0" brushRef="#br0" timeOffset="50172">16678 8039 93 0,'0'0'99'0,"0"0"-4"0,0 0-17 15,0 0-1-15,0 0-14 0,0 0 2 0,0 0-8 16,0 0-15-16,0 0-1 0,0 0 8 0,0 0-9 15,0 0-6-15,-12 13-4 0,12-8 10 0,-1-1 3 16,-3 2-7-16,2 1-5 0,0-2 0 0,1 1 1 16,-3 1 10-16,4-2-17 0,-4 2 8 0,4 1-5 15,-1-3-2-15,1 0-10 0,0 1 10 0,0-3-2 16,0 2 2-16,1-1 0 0,3-3 1 0,-4-1-9 16,0 8 11-16,1-6 4 0,-1-2-9 0,3 5 18 15,-3-5-1-15,3 2-4 0,-3-2-3 0,0 0-2 16,0 0-2-16,11-2-7 0,-7-3 5 0,0 3-9 15,2 0 1-15,-2-4-2 0,0 5-3 0,-2-3 1 16,2 0 2-16,0 1 0 0,0 0-4 0,2 1 0 0,-3 0-1 16,-3 2-4-16,5-4 1 0,-5 4 0 15,1-4-4-15,-1 4-2 0,0 0-1 0,4-1-2 16,-4 1 3-16,0 0-3 0,0 0 5 0,6 5-4 0,-6-5-1 16,2 4-1-16,-1-1 1 0,2 2-5 0,-2-2 4 15,0 3-2-15,3-4 7 0,-3 3-2 0,3 0-1 16,0-3 0-16,-2 2 0 0,0-1 0 0,2 0-2 15,-1-1 4-15,-3-2-2 0,6 5-2 0,-2-5 1 16,0 2 3-16,-4-2 1 0,8 0-3 0,-8 0 0 16,9-4-1-16,-2 1 0 0,-1 2-4 0,-1-3 6 15,0 1-2-15,-1-1 1 0,0-2 0 0,2 2-2 16,-1 0 0-16,-2-2-2 0,1-1 1 0,-1 1 0 16,1-1 3-16,-2 1 0 0,0-1-1 0,-1 2 2 0,2 0-5 15,-3-1 1-15,0 1 1 0,1 1 3 16,-1-1-3-16,-1 0-3 0,-2 1-5 0,3 4 8 15,-1-5-2-15,1 5 1 0,-4-4-1 0,4 4-1 16,-5-3-1-16,5 3 9 0,-8 0-7 0,8 0-1 0,0 0-2 16,0 0 8-16,-10 3-5 0,10-3 6 15,0 0-6-15,-1 5 2 0,1-1-1 0,0-4 1 0,8 6-2 16,-5 0 0-16,3-1 1 0,-1 0-3 0,1 2-3 16,4 0 1-16,-1-1-2 0,0 3 2 0,0-1 1 15,0-2 0-15,-1 3-3 0,-2-1 3 0,-2 2 2 16,2-5-12-16,-2 2 8 0,-4 1 4 0,0-2 0 15,3 1 1-15,-3-1 0 0,-3-1 1 0,-1 2 1 16,-2 0-3-16,2-2 6 0,-2 3 0 0,-5-4-13 16,4 2 11-16,1-2-1 0,-1 0-5 0,2-1 6 15,-3 0-9-15,2 0-30 0,2-1-36 0,2 2-32 16,2-4-44-16,-6 1-101 0,6-1-271 0,0 0 120 0</inkml:trace>
  <inkml:trace contextRef="#ctx0" brushRef="#br0" timeOffset="50699">17143 8057 5 0,'0'0'101'16,"0"0"-5"-16,0 0-6 0,13 8-11 0,-13-4 11 15,0 1-2-15,1-1-13 0,-2 2-1 0,1 0-1 16,0 1-7-16,-3 3-4 0,2-2-1 0,-2 2-5 0,2-3-6 16,-3 1-1-16,0 0-4 0,2 0-7 0,-2-3-3 15,0 2 1-15,3 0-9 0,-3-1-3 16,4-1-1-16,-4-1-5 0,0 1-2 0,4-3 4 0,-4 2 4 15,4-4-3-15,-2 3-6 0,2-3 3 0,0 0-2 16,-9 2-14-16,9-2 11 0,0 0 1 0,-5-9-3 16,2 6 0-16,2-2-5 0,-2-2 8 0,3 3-6 15,3-4-2-15,-3 2-6 0,0-1 4 0,4 1-6 16,-3-2 3-16,3 4-3 0,1-3 1 0,-1 4 0 16,-2-1-2-16,5 1-1 0,-2 0 2 0,0 2 1 15,3 0 2-15,-8 1 0 0,11 0-4 0,-4 2 4 16,-2 1-9-16,1 0 10 0,0 2-3 0,0-2-1 15,-1 4 3-15,-3 0 1 0,2-1 2 0,-1 4 3 0,-2 0-3 16,0-1 7-16,-1-1-3 0,-3 1 0 16,-3 0 6-16,1 2 1 0,-3-2 2 0,0 1-5 15,-1-2 0-15,0-1 1 0,-4 2 3 0,4-2-2 0,-4-1-3 16,1-1-1-16,1-2 1 0,0 3-12 16,-1-2-13-16,1 0-26 0,4-4-53 0,-2 2-61 0,-1-3-87 15,4 0-261-15,1-3 116 0</inkml:trace>
  <inkml:trace contextRef="#ctx0" brushRef="#br0" timeOffset="56039.99">9923 7403 25 0,'-22'3'62'16,"4"-2"-1"-16,-1 3-6 0,0 0-5 0,4-2-6 16,1-2-1-16,1 3-9 0,3-1 3 0,-3 1 1 15,4 0-3-15,3-2-9 0,-2 2 6 16,2-3-3-16,-1 0-8 0,7 0 0 0,-5 1-4 0,5-1-2 15,-5 3-2-15,5-3-2 0,0 0-3 0,0 0 4 16,0 0-3-16,0 0 2 0,17 3 3 0,-2-5 4 16,3 2-1-16,11-2 2 0,2 2 3 0,5 0 1 15,2-2-17-15,18 1 8 0,-5 4 2 0,3 1 3 16,2 1-7-16,-1 0-4 0,3 4-2 0,-5 1 3 16,5 1-2-16,-2 5-1 0,-1-4 0 0,1 3-1 15,-4 2 0-15,1-4-4 0,-2 2-2 0,0 1-5 16,3 1 6-16,-3-3 5 0,0 4-11 0,-1-5 0 15,-12-5-1-15,-5 3-1 0,2-3 1 0,-3 0 1 0,1-2-3 16,-6-1 2-16,-5-1 6 0,-3-1-3 16,0 2 2-16,-7-5 3 0,0 3 10 0,0-3-3 15,-7 0 18-15,3 0 2 0,-2 2 0 0,-1-2 4 0,-1 2-4 16,-4-2 1-16,5 2-2 0,-5-2-1 0,0 0-2 16,4 3 0-16,-4-3-8 0,0 0-4 0,0 0 1 15,0 0-10-15,0 0 8 0,0 0 2 0,0 0 0 16,0 0-5-16,0 0-1 0,0 0-8 0,0 0 12 15,4-7 9-15,-4 7-1 0,0 0-5 0,0 0-2 16,-3-5-2-16,3 5-1 0,0 0-2 0,0 0-5 16,0 0-11-16,0 0-1 0,0 0-27 0,0 0-14 15,0 0-11-15,0 0-8 0,0 0-24 0,0 0-79 16,0 0-187-16,17 5 83 0</inkml:trace>
  <inkml:trace contextRef="#ctx0" brushRef="#br0" timeOffset="69876.99">8170 9150 50 0,'0'0'69'0,"0"0"-5"0,0 0-6 16,0 0-9-16,0 0 2 0,0 0-1 0,-4-2-4 0,4 2-4 15,0 0 0-15,0 0-3 0,0 0 2 0,0 0-6 16,0 0 2-16,0 0-1 0,0 0-5 0,0 0-2 16,0 0 3-16,0 0-6 0,0 0 1 0,-6-3-6 15,6 3 5-15,0 0-12 0,0 0 9 0,0 0-7 16,-3-3 5-16,3 3 0 0,0 0 2 0,0 0-3 16,-2-4-1-16,2 4-2 0,-5-2 4 0,5 2-5 15,0 0-6-15,-3-3 2 0,3 3-3 0,-4-5-4 16,4 5 7-16,-2-3-10 0,2 3 8 0,0 0-8 15,-4-4 7-15,4 4-9 0,0 0 5 0,0 0-6 16,-4-2 3-16,4 2 1 0,0 0 5 0,0 0-6 0,0 0-1 16,0 0 4-16,0 0-8 0,0 0 5 0,0 0 0 15,0 0-6-15,0 0 9 0,0 0-5 16,0 0 2-16,-4-4-3 0,4 4 5 0,0 0-6 0,0 0 5 16,0 0-3-16,0 0-1 0,0 0 2 0,0 0-4 15,0 0 3-15,0 0 0 0,0 0 7 0,0 0-7 16,0 0-1-16,0 0 4 0,0 0 1 0,0 0-11 15,0 0 4-15,0 0 5 0,0 0-4 0,0 0 6 16,0 0 0-16,0 0-1 0,0 0 0 0,0 0 2 16,0 0 0-16,0 0 1 0,0 0-5 0,0 0 3 15,0 0-1-15,0 0-4 0,0 0 1 0,0 0 0 0,0 0-1 16,0 0 2-16,9-1 1 0,-9 1 1 0,6-4-3 16,-6 4 1-16,11 0 0 0,-11 0-11 0,11-1 10 15,-6 1-1-15,3-3 2 0,-1 3-1 0,1-2 5 16,1 2-3-16,5-1-4 0,-2 1 1 0,2-1 5 15,-4 1-1-15,3-1 1 0,2-1-11 0,3 2 8 16,1-2 2-16,-1-1 1 0,1 2-6 0,2 1 0 16,-1-1-2-16,-1-1 6 0,3 2-4 0,-3-1 2 15,2 1 3-15,-1-2-1 0,0 1-6 0,0 1 6 0,0-1-9 16,0 2 5-16,1-2-3 0,-1 1 4 16,2 0 1-16,-4 0 4 0,1 0-1 0,3 0-2 15,-3 2-3-15,2-3-3 0,-1 1 3 0,1 0 4 0,1-1-5 16,5 1 0-16,-4 0-3 0,3 0-5 0,2-3 5 15,0 3 5-15,0 0-2 0,-1 0-2 0,1 0 1 16,4 0 3-16,-12-1-16 0,11-3 13 0,0 3-5 16,-2 1 11-16,-8-3-5 0,8 2-4 0,-1-2 6 15,-7 3-4-15,0-1 2 0,6-3-8 0,-5 4 5 16,0-1 3-16,1-2-4 0,0 3 6 0,-3-1-3 16,1 2-1-16,0-2-6 0,1 1 4 0,-2 0 8 15,7 0-3-15,3 0-1 0,-10-1 6 0,7 1-4 16,1 1-2-16,-1-1 1 0,1-1-2 0,0-1 2 15,-1 2-5-15,1 0 4 0,0 0-1 0,0-2 7 0,-1 1-6 16,2-1 6-16,-2-1-1 0,4-1-4 16,-8 2 0-16,4-1 1 0,1 0 0 0,-4 3 2 0,3-6 2 15,-6 3-3-15,-1 3-2 0,-1-3-2 0,-1 1 9 16,1 1-13-16,-1-1 8 0,0 0-2 0,-4 1 1 16,-2-1-4-16,-1 1-26 0,0 0 5 0,-4-1 4 15,-1 2 3-15,2 0-4 0,-2-2 2 0,-6 2 3 16,11 0-4-16,-8-1 1 0,-3 1-5 0,0 0-7 15,9 0-3-15,-9 0-4 0,0 0-3 0,0 0-4 0,3 3-12 16,-3-3-37-16,0 0-104 0,0 0 46 16</inkml:trace>
  <inkml:trace contextRef="#ctx0" brushRef="#br0" timeOffset="70648">7964 9148 23 0,'0'0'44'16,"9"1"-8"-16,-9-1-2 0,7 0 4 0,-1 0 2 15,0 0-6-15,6 0-4 0,-2-1-3 0,2 2-1 16,4-1-1-16,6 1 1 0,0 1 4 0,6-5-6 0,4 4-3 15,1-1-1-15,5-1 0 0,2 0 0 0,0 1 6 16,11-1-9-16,0-1 2 0,0 0-5 16,-13-3 1-16,13 5-6 0,0-2 1 0,-11 2-3 0,2-3 7 15,-4 3-7-15,1 0 3 0,-3-1-5 0,1 0 0 16,-6-2-3-16,3 3-2 0,-5 0 1 0,2 0 7 16,-2 0-2-16,-1 0-5 0,-6 0 3 0,8 0-4 15,-1 3 0-15,-1-3 4 0,4 1-1 0,-1-1 2 16,-2 3-3-16,6-2 1 0,0-1-3 0,0 1 0 15,1 2-1-15,1-1 3 0,0 1 0 0,2-1 0 16,-3-2 1-16,1 2-5 0,-1-1-1 0,0 2-1 16,-1-3 2-16,-3 0-1 0,-1 0 3 0,-3 0 2 15,-1 1-4-15,-4-1 2 0,-1 0 1 0,-2-1-4 0,-3 1 5 16,1 0 1-16,0-3 1 0,-4 2-5 16,-3-1 7-16,3-1 2 0,-1 2 6 0,-4-2 0 0,2 1-7 15,-3 1-3-15,1 0 3 0,-4 0-3 0,3 1 4 16,-3-2-3-16,-5 2 0 0,9-1-3 0,-9 1-2 15,8 0-2-15,-8 0 1 0,5-1 5 0,-5 1-7 16,0 0-9-16,0 0 3 0,0 0-10 0,9 0-2 16,-9 0-6-16,0 0-18 0,5 1-66 0,-5-1-120 15,0 0 53-15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1T09:33:56.21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5644 9101 55 0,'0'0'66'15,"0"0"-7"-15,-3-4-4 0,3 4 0 0,0 0 1 16,0 0-8-16,0 0 3 0,0 0-7 0,0 0 1 16,0 0 2-16,0 0-11 0,0 0-1 0,-1-3 5 15,1 3-5-15,0 0-1 0,0 0 1 0,0 0-3 16,0 0-1-16,0-5-2 0,0 5 3 0,0 0-8 16,0 0 2-16,0 0-1 0,0 0 0 0,0 0-8 0,0 0 0 15,0 0-4-15,5-4 1 0,0 4 5 0,2-3-13 16,0 3 4-16,1 0-7 0,2-1 6 0,1 1 0 15,2 0 2-15,0-1-5 0,6-2 2 0,-1 2 8 16,0 0-14-16,2-1 2 0,-2 1-2 0,4 0 1 16,-4-1 1-16,-1 1-4 0,0-2 0 0,-4 3-7 15,1 0 0-15,-2 0-9 0,2-1 5 0,-3 1-20 16,0 0-3-16,0-1-12 0,-5 1-6 0,2-2-11 16,0 4 1-16,-2-2-82 0,-6 0-156 0,9 0 69 15</inkml:trace>
  <inkml:trace contextRef="#ctx0" brushRef="#br0" timeOffset="267.99">5718 9249 132 0,'13'-7'125'0,"-6"3"-6"0,2 1-10 15,1-1-11-15,2 0-14 0,0 0-7 0,1 2-23 16,3-4 9-16,-1 5-10 0,-2 0-2 0,1 1-13 16,-1-2-22-16,1 2-22 0,-4 2-15 0,0-2-24 15,0 2-27-15,-3 1-75 0,-1 0-157 0,-1-1 70 16</inkml:trace>
  <inkml:trace contextRef="#ctx0" brushRef="#br0" timeOffset="2348.98">2099 8665 11 0,'0'0'58'0,"0"3"-7"16,0-3-3-16,0 0-3 0,0 0 4 15,-3 5-9-15,3-5-7 0,0 0 2 0,-1 3 0 16,1-3-4-16,0 0-3 0,0 0 7 0,0 0-7 0,-2 3 3 16,2-3-4-16,0 0-8 0,0 0 4 0,-2 4 2 15,2-4 2-15,0 0-12 0,0 0 5 0,0 5-3 16,0-5 4-16,-1 4 2 0,1-4-4 16,-4 3-3-16,4-3 7 0,0 3 0 0,0-3-4 0,-5 4 9 15,5-4-3-15,0 0 12 0,0 0 0 0,0 0 11 16,-4 2 4-16,4-2 3 0,0 0 6 0,0 0-2 15,0 0 3-15,0 0-3 0,0 0-5 16,0 0-6-16,-3-11-3 0,3 6-6 0,2-2 0 0,-2-3-4 16,1 0-1-16,3-4-6 0,1-1-1 0,0-2-1 15,4-8-4-15,-1 2-6 0,2-2 1 0,-1-3-1 16,3 0-1-16,-1-2 7 0,3 0-6 0,0-1-2 16,3-1-3-16,-3 1 2 0,0 0-3 0,0 0-4 15,-2 3 6-15,0 0-7 0,1 1 4 0,0 3-7 16,-3 5 2-16,4-3-2 0,-6 4 0 0,-1 2 0 15,1 1 2-15,1 0-6 0,-4 1 4 0,4-2 0 16,0 2 0-16,-1 3-2 0,-3-1 0 0,4 3-1 16,-3 1 3-16,1-2-2 0,-1 3-2 0,-2 1-1 15,5 0-7-15,-4 1-2 0,0-1-2 0,1 3-1 0,0 0-4 16,0 0-1-16,-2 1-2 0,1 0-4 16,0-1-2-16,-5 3-10 0,4-2 3 0,-4 2-5 15,0 0 2-15,0 0-5 0,0 0 0 0,10 3 0 16,-10-3 5-16,1 4-4 0,-1-4 6 0,1 2 6 15,-1-2-3-15,0 0 4 0,-3 6-1 0,3-6 3 0,-4 3 7 16,4-3 1-16,-5 4 2 0,5-4 1 16,-5 2 2-16,1 1-4 0,4-3 3 0,-9 0 2 0,9 0 0 15,-10 0-4-15,2-3 0 0,4 3 9 0,-1-4-3 16,-2 2-4-16,0-1-2 0,2 0 1 0,0-2-3 16,-3 0 9-16,4 1-3 0,-2-2 3 0,2 2 0 15,0-1 1-15,0 2 13 0,3-2 0 0,-3-1 15 16,3 0-15-16,1 2-1 0,0-1 2 0,-3-2 4 15,6 2 13-15,-2 0-3 0,-1 0-3 0,3-3 4 16,-2 7-4-16,4-6-2 0,2 4-5 0,-1 1 8 16,-1-3-14-16,3 2 0 0,-2 2 6 0,2 0-2 15,-1-1-1-15,1 1-7 0,-1 2 6 0,0 1-4 16,2-1 0-16,-1 0 1 0,-2 1 0 0,1 1-1 16,-1 0-3-16,-1 1-2 0,-1 1 4 0,1-1-2 15,0-1 4-15,-4 3-8 0,2 1 9 0,0-5-1 16,-2 5-4-16,1 1-2 0,-1-3 3 0,1 2-2 15,-1 0 2-15,0 0 3 0,1 0 2 0,0 0-5 16,-2-2 3-16,2 2 1 0,0 2 2 0,-1-1-2 16,1 2-4-16,0-1-1 0,-2 2-3 0,4 0-18 15,-4-1-18-15,0 3-36 0,0-4-96 0,0 4-188 16,0-1 84-16</inkml:trace>
  <inkml:trace contextRef="#ctx0" brushRef="#br0" timeOffset="177212.58">24153 9373 41 0,'0'0'105'16,"1"-3"-4"-16,-1 3 8 0,2-5-15 0,-2 5-1 15,2-4-12-15,-2 1 2 0,0 3-15 0,0-8 4 16,0 4 1-16,0 4-5 0,1-7-5 0,-1 4-8 16,-1-2 0-16,1 5 3 0,0-9-6 0,0 6 2 15,-1-2-8-15,0-1-7 0,-1 1-3 0,0 0-7 0,-1-1 2 16,0 2-3-16,0-2-5 0,-1 2 5 0,0-1-7 16,2 2-3-16,-2-1-1 0,-1-1-4 15,-3 3-1-15,3-1-3 0,0-1 0 0,-3 3-5 0,2-1 0 16,-2 2-6-16,-2 0 7 0,-2-2 0 0,2 2-2 15,1 0 0-15,0 0-1 0,-1 2-3 16,-2 0 2-16,2 1 0 0,-2 0-4 0,3 1 5 16,-2 1-2-16,-1 3 3 0,1-1 2 0,4-2-4 0,-2 3-3 15,2 0 1-15,2-3 4 0,0 3-5 0,0-4 3 16,2 2-3-16,1 1 5 0,-2-3-4 0,4 1 0 16,-1 0 3-16,0-1 0 0,1-4 0 0,2 8 1 15,1-5-1-15,2 1 0 0,-2-1 1 0,1-1-2 0,3-1 3 16,-1-1-1-16,6-1-2 0,-3-1 4 0,1-1-3 15,1 1 2-15,0-2-2 0,0 1-1 16,2 0 2-16,-2-4-7 0,2 3 3 0,-4 0 4 0,1 0-4 16,-2 1 4-16,1-1 2 0,-4 1 1 0,0 1-1 15,0-1 6-15,-1 0-4 0,2 2 1 16,-6 1 1-16,7-5-4 0,-7 5-2 0,4-2-1 0,-4 2-2 16,0 0 2-16,0 0 2 0,11 2-7 0,-11-2-1 15,4 2 3-15,-4-2-2 0,8 7 5 0,-6-4-6 16,3 0 3-16,-1 3 0 0,-1 1 0 0,2 1 0 15,1-1 0-15,-2 3-1 0,-1-2 0 0,0 2-1 16,0 2 0-16,0-3 1 0,-2 3-2 0,-1 0 1 16,0 0 1-16,-3 3-1 0,2 1-3 0,0-3 4 15,-3 3-3-15,0-6 3 0,0 2 3 0,-2-1-2 16,2 1 1-16,-1-1 2 0,-2-1-3 0,-4 2 1 16,5-1 1-16,-3 0 0 0,1-4-2 0,-2 3 1 0,1-3 1 15,0 3 5-15,-3-3 0 0,2-2 8 0,1 1-7 16,-3-2 5-16,1 1 3 0,2-3-5 0,-2 2 1 15,1-2-1-15,3-1 1 0,-2 2 0 0,4-2-2 16,-3 0-4-16,2-1-16 0,-2 0-14 0,1-1-14 16,2 0-24-16,-1-2-44 0,3 0-50 0,-1-3-93 15,2 0-269-15,4-6 119 0</inkml:trace>
  <inkml:trace contextRef="#ctx0" brushRef="#br0" timeOffset="177677.58">24241 9461 25 0,'9'-3'129'15,"0"2"-10"-15,2-1-10 0,1 1-11 0,2 0-7 0,0-2-9 16,4 1-10-16,-3-1-6 0,1-2-9 0,-2 1-6 15,0 3 4-15,0-3-7 0,-4-1 0 0,2 0 0 16,-1 0-3-16,-2 0-3 0,-4 3 1 0,4-4 11 16,-4 2 2-16,-1-1 9 0,1 3 1 0,-3-1 0 15,0-1-6-15,-2 0-10 0,1-1-3 0,-2 0-8 16,1-1-1-16,0 6-5 0,-4-6-5 0,3 3 0 0,-3 0-4 16,0 0-3-16,0 0 0 0,4 3-6 15,-10-4 1-15,3 2-3 0,0 0-1 0,1 2 1 16,6 0-4-16,-15 3 5 0,4-2-9 0,1 2 3 0,0 1-5 15,1-1 5-15,0 0-6 0,-1 1 5 0,2 0-4 16,0 2 2-16,1 2-1 0,-1-4-4 16,4 3 2-16,-1 1-3 0,1 0 2 0,-1 1 1 0,4-2 0 15,-2 0 2-15,3 3-1 0,0-1 0 0,0-3 1 16,3-1 1-16,-2 3-1 0,3-2-5 0,0 1 2 16,1-2 3-16,3 2 2 0,4-2 0 0,-1 0 1 15,0-2-3-15,3-1-4 0,0 0-7 0,5-1-9 16,-2-1-20-16,2-1-17 0,0-1-24 0,3-1-18 15,-3-2-35-15,0-2-36 0,-1 2-91 0,0-2-277 16,0 0 123-16</inkml:trace>
  <inkml:trace contextRef="#ctx0" brushRef="#br0" timeOffset="178129.58">24637 9321 29 0,'-6'-2'134'0,"6"2"-13"0,0 0-10 16,-3-3-8-16,3 3-14 0,0 0-13 0,0 0-5 16,0 0-6-16,0 0-11 0,-2-4-4 0,2 4-7 0,0 0-1 15,0 0-3-15,-3 9-5 0,3-6-4 0,0 2-2 16,-4 0-4-16,6 0 3 0,-4 3-4 0,1 1 1 16,-1-1-8-16,-2 1-8 0,1 3 9 0,1-3 8 15,0 4-9-15,-1-2 0 0,0-1-1 0,1 2-3 16,0 0 3-16,1-3-10 0,0 2 9 0,-1-2-5 0,2-4 5 15,0 2-1-15,0 1-8 0,2-5 3 16,-1 2 5-16,0-1 4 0,2-2 1 0,-3-2 2 16,7 0 0-16,-7 0-1 0,16-6-1 0,-7 1-6 0,1 0 5 15,0-3-8-15,-1 1 2 0,2-1 1 16,1 1-2-16,-3-1-1 0,1 0-1 0,-1 2-4 0,-1-3 1 16,2 4 0-16,-5-2 1 0,0 5 2 0,2-2 1 15,-3 0 0-15,-2 3-7 0,3 0-1 0,-5 1 4 16,7-3-5-16,-7 3 2 0,0 0 1 0,7 4-4 15,-3 0 2-15,-4 0 3 0,4-1-1 0,-1 3-3 16,0-2 2-16,1 3-2 0,-1-1 8 0,0-2-8 16,0 1 0-16,0 2 0 0,-2-3-3 0,1-1 4 15,1 2 1-15,-2-1 1 0,2-2-2 0,-2 1 0 16,2 0-2-16,-3-3-19 0,1 2-15 0,-1-2-23 16,0 0-21-16,6 1-23 0,-6-1-136 0,0 0-257 15,0 0 114-15</inkml:trace>
  <inkml:trace contextRef="#ctx0" brushRef="#br0" timeOffset="178930.58">24967 9360 70 0,'0'0'124'0,"-5"-1"-16"0,5 1-12 0,0 0-8 16,0 0-9-16,0 0-10 0,0 0 3 0,0 0-16 16,0 0 1-16,0 0-6 0,0 0 2 0,0 0-9 15,0 0 5-15,0 0-8 0,0 0-1 0,0 0-6 16,0 0 1-16,0 0-5 0,-8 6 9 0,8-3-3 16,0 1 2-16,-2 0 0 0,2-4-10 0,-4 6 3 0,1 0-3 15,2-1-12-15,-3-1 3 0,3 2 4 0,-3 0-7 16,0-1 1-16,4-1-3 0,-1-1 4 0,-2 2-7 15,2-3 3-15,1-2-3 0,-1 7 0 0,1-7 2 16,1 3-3-16,-1-3 7 0,0 0 4 0,0 5 11 16,0-5 9-16,0 0 0 0,0 0-2 0,0 0-1 15,0 0 3-15,0 0-1 0,0 0-3 0,0 0-3 16,0 0-3-16,0 0-4 0,0 0-1 0,8-8-5 16,-8 8-3-16,0 0-1 0,5-4 0 0,-5 4-3 15,0 0-2-15,0 0-2 0,0 0-2 0,0 0-4 16,0 0 2-16,0 0-4 0,0 0 0 0,0 0 0 15,2-3 0-15,-2 3-2 0,0 0 0 0,0 0 1 16,0 0 0-16,0 0 0 0,0 0-1 0,0 0-1 0,3 8 2 16,-3-8 0-16,0 0 0 0,0 7-1 15,0-7 3-15,0 4-3 0,1-1 0 0,-1 0-3 16,0 1 2-16,0 1 0 0,0 0 0 0,0 0 2 0,3-1-1 16,-3 2 2-16,1-2-3 0,-1-1 2 0,3 0 0 15,-3 3 2-15,2-4 2 0,-2-2-5 0,4 6 3 16,0-6 0-16,0 2 2 0,3-1 1 0,0-1-2 15,1 0-3-15,3-3 0 0,0 3-1 0,1-3 7 16,1 1-5-16,-2-1-3 0,1-3 3 0,0 3 1 16,0 0-2-16,1 1 0 0,-2-1 2 0,-3-1-4 15,3 1 3-15,-3 1-2 0,-3 2-2 0,3-1 3 16,-3-1-3-16,-5 2-2 0,5-2 1 0,-5 2-4 0,5 0 3 16,-5 0 1-16,8 2 1 0,-7 1-3 15,3-1 3-15,-1 1 1 0,-2 2-2 0,0-1 1 16,4-1 3-16,-2-1-1 0,-1 3-2 0,2-2 4 0,1 1 2 15,-1-3-3-15,0 1 2 0,6 0-4 16,-1 0 4-16,3-2 1 0,-1-1-2 0,1 0 3 16,0-1-4-16,0 2 3 0,0-3-2 0,1 1 2 0,-2 1-3 15,0-1 0-15,-1 0 1 0,-2 0 2 0,1 1-2 16,-3 0 2-16,-2 0-1 0,4 1 3 0,-4-2-1 16,-4 2-1-16,6 0 2 0,-6 0 0 0,0 0-2 15,9 0 1-15,-9 0-3 0,5-1 3 0,-5 1-2 16,0 0 1-16,8-2-14 0,-8 2-18 0,0 0-18 15,10 0-29-15,-7-2-40 0,3 0-39 0,-3-1-166 16,-2-2-345-16,1 2 152 0</inkml:trace>
  <inkml:trace contextRef="#ctx0" brushRef="#br0" timeOffset="179098.58">25286 9260 53 0,'-1'-4'212'0,"1"4"-21"0,0-7-20 16,0 7-16-16,0-5-20 0,0 5-18 0,5-2-21 0,-5 2-26 16,0 0-26-16,8 5-34 0,-8-5-41 0,13 2-35 15,-7 2-128-15,-1 0-208 0,4-1 93 0</inkml:trace>
  <inkml:trace contextRef="#ctx0" brushRef="#br0" timeOffset="179612.58">25556 9299 80 0,'0'0'165'0,"0"4"-14"0,0-4-13 0,-6 7-15 0,4-1-14 16,-3 0-11-16,4 1-5 0,-3 2-12 15,-1 0-10-15,3 2-4 0,2-1-3 0,-2 0-9 0,0 1 0 16,2-1-9-16,-2 0 1 0,6-3-9 0,-4 1-4 15,2-4 0-15,1 4-1 0,1-1-2 16,0-2 4-16,2-1-3 0,2-2-3 0,1 1 2 0,2-3-2 16,2 0-8-16,-1 0 0 0,2-2-1 0,-4 0 1 15,3 1-2-15,-3-3-3 0,2-1-3 0,-1 2-1 16,-5 1 2-16,2 1 6 0,-4-1 7 0,0 0-3 16,-4 2-4-16,9-5-4 0,-7 5-2 0,-2 0-3 15,0 0-5-15,0 0-1 0,0 0 2 0,9 4-3 0,-9-4 1 16,0 3-1-16,0-3 1 0,0 8-4 0,0-4 2 15,0 1-3-15,0-2 3 0,0 0 3 16,2 4-5-16,-1-3 5 0,-1-4-2 0,2 3 1 0,2 2-3 16,-2-1 4-16,2-3 2 0,2 1-5 0,0-2 1 15,-6 0 2-15,19-1-6 0,-9-1 6 0,2-2-4 16,-2-1-1-16,3 2 0 0,-3 1 0 0,3-1 3 16,-4 0 2-16,-1-1-4 0,-1 4-3 0,-2-3 0 15,0 3-4-15,-5 0-1 0,8-1 3 0,-8 1-3 16,0 0 3-16,8 1-2 0,-3 2 2 0,-3 1 0 15,1 0-2-15,0 0 3 0,-2-1-3 0,3 2 5 16,-2 1-3-16,1 0 1 0,1-2 2 0,0 1-2 16,1 0 8-16,0-2 0 0,0 1-2 0,1-1-3 15,3 1-9-15,-1-3-24 0,0 1-33 0,3-4-45 16,3 2-63-16,-4-1-119 0,4-3-316 0,-1 0 140 16</inkml:trace>
  <inkml:trace contextRef="#ctx0" brushRef="#br0" timeOffset="182016.12">26215 9334 8 0,'9'-15'88'0,"0"0"-9"0,3-2-7 15,-6 1-10-15,2-1-8 0,0 3-6 0,-3-3-15 16,0 0-7-16,-3 5-4 0,1-3-5 0,-3 0 0 16,0 3-7-16,-3 0-2 0,1 0 1 0,-6 0 0 15,3 2 3-15,0-2-5 0,-7-1 8 0,1 0 0 16,-1-1-4-16,-2 1 1 0,0 1-2 0,-1 0-1 0,-2 2 3 16,-8-7-2-16,1 2 6 0,-1-2-5 15,0 2-4-15,-5-2 5 0,3 1 6 0,-1-1 8 16,0 0-3-16,-2-1 1 0,0 2 2 0,1-1-9 15,-2 0 2-15,3-2 1 0,-3 2-3 0,-2 1 1 16,1 0 3-16,-2 2-4 0,-15-4-5 0,13 7 2 16,-15-1 8-16,14 5-8 0,-13-6 6 0,2 7-11 0,-5 1-3 15,14 3 7-15,-17-1-4 0,3 3-7 0,-2 2 3 16,3 1 1-16,-1 1 5 0,1 2-6 0,2-4-11 16,-5 6 3-16,2-1 2 0,2-1-18 0,-1 2 13 15,-1 1-2-15,0 0 2 0,-2 2 3 0,4 0-6 16,-4 0 5-16,3-1-3 0,-4 2 0 0,1 1 4 15,2 0-6-15,1-3 4 0,2 4 4 0,13-4-2 16,-14 2 2-16,15-3-7 0,2 2 9 0,-1 1-1 16,-1-2-4-16,2 1 9 0,2 2-5 0,1-4 3 15,3 6-3-15,0-2-1 0,4 2 4 0,0 2-7 0,5 1 12 16,-1-1-13-16,6-3 5 0,1 1-4 16,3 2 2-16,-4 5 12 0,5 1-9 0,1 4 0 15,2-2-12-15,2-1 14 0,3 2 9 0,-3 1-4 0,4-3-11 16,-2 3 10-16,4-1-11 0,-2 1 11 0,4 0-13 15,-3 0 5-15,3 0 8 0,2 1-8 16,-2 0-2-16,4-3 9 0,-7 1 0 0,7-1-5 0,-2 0-1 16,-1-7 5-16,4 7-12 0,-1-3 11 0,5 1-7 15,-7-5 11-15,7 5-3 0,1 0-8 0,-2-2 10 16,3 3-5-16,1-4 1 0,5 1 3 0,-1 1 1 16,3 0-4-16,4-2 5 0,0 1-8 0,4 1 1 15,2 0 2-15,12 6 5 0,1-3-7 0,2-3-4 16,0 0 5-16,0-1-1 0,2-2 4 0,1 0-5 15,-4-3-3-15,2 2 3 0,2-3 4 0,1-3-5 16,-1 1 7-16,1 0 0 0,-15-5 5 0,16 2 3 16,2-3-3-16,0-3 7 0,1 1 5 0,2 1-15 0,3-6 15 15,0 0 5-15,1-5 4 0,4-1 2 0,-2 2-9 16,1-4 6-16,24-5 0 0,-27 0 1 16,1 1 0-16,3-2 4 0,-3 0-2 0,0-4-2 0,22-8-16 15,-26 6 13-15,-4-4 7 0,0-2 1 0,2 0 1 16,-7-5-3-16,4-2 0 0,-3 2-9 15,-4-2 1-15,-5 3-6 0,2-4 4 0,-14 10 0 0,-3 0 0 16,-1-3-1-16,1 0 0 0,-7 0-1 0,-3 3-1 16,-1-5 6-16,-3 3-5 0,-4-1 7 0,0 4-3 15,-8 3 0-15,-1 0 2 0,-6-6-1 0,-2 2-4 16,-1-1-7-16,-5-1 8 0,-2 5-11 0,-2-1 4 16,-2-1-1-16,-1 4-2 0,2 0-2 0,1 2-1 0,2 1 1 15,4 3-1-15,-1 0-3 0,1 1 1 16,3 3-4-16,3 2 2 0,-2 2 1 0,6 0-4 15,-2 1 0-15,-2 1-5 0,3 0-8 0,0 0-5 0,2-1 1 16,-4 1-8-16,5 3 3 0,-2-4 0 0,2 4 2 16,0 0-2-16,-2-3 2 0,2 3 3 0,0 0-2 15,0 0 4-15,-5-2-3 0,5 2-2 0,0 0 6 16,0 0-6-16,0 0-11 0,0 0-8 0,-4 8-9 16,4-8-14-16,-2 6-13 0,0-3-12 0,1 2-25 15,1-5-30-15,-4 9-145 0,4-6-305 0,-2 0 135 16</inkml:trace>
  <inkml:trace contextRef="#ctx0" brushRef="#br0" timeOffset="185020.12">23206 11329 80 0,'0'0'133'0,"0"0"-8"15,0 0-7-15,-1-5-1 0,1 5-6 0,0 0-1 16,0 0-3-16,0 0 0 0,-1-5-2 0,1 5-1 16,0 0 2-16,0 0-7 0,0 0-7 0,0 0-6 15,0 0-9-15,0 0-11 0,0-5-6 0,0 5-6 16,0 0-8-16,0 0-7 0,0 0-5 0,0 0-2 0,0 0-3 16,0 0-5-16,-3 15 2 0,3-9-5 0,0-1 0 15,-1 5-4-15,-2 1-4 0,3-1-1 16,0 0 2-16,-1 2-3 0,-2 0-1 0,3 5-2 0,-1 0 0 15,1-2-2-15,-4 2-1 0,4-2 0 0,-4 1 0 16,4-4-1-16,-1 3-1 0,-1-6 1 0,0 5-1 16,2-2-1-16,0-1 1 0,0 3-1 0,0-5 1 15,0 2 0-15,-1 1-1 0,2-4 1 0,-1 2-3 16,0-2 3-16,0 3-1 0,0-2-1 0,-1-4-11 16,-3 3-14-16,4 1-18 0,-1-2-26 0,-2-1-30 15,2-3-25-15,1 5-37 0,-2-4-133 0,2-4-318 16,-2 2 142-16</inkml:trace>
  <inkml:trace contextRef="#ctx0" brushRef="#br0" timeOffset="185833.12">23179 11369 31 0,'0'0'109'16,"12"-1"-13"-16,-6 1-11 0,7 3-7 0,-3 1-9 15,2 0-7-15,4 1-4 0,0 3-10 0,-4-4 0 16,3 5-5-16,-4-2-10 0,-1 0-5 0,1 1 0 0,-3 1-8 15,-1 3 3-15,-1 0-2 0,-2-1-6 0,1 1 4 16,-5-2-9-16,0 6 10 0,0-5-13 16,-4 2 8-16,0-3-9 0,1 0 6 0,-4 2 5 0,1-2-5 15,-6 1-1-15,5 0 3 0,-2-3-2 0,-1 0 5 16,1 0 2-16,-2-1 5 0,0 0 0 0,-1-1-1 16,-3 0-1-16,5 1 10 0,-2-3-9 0,-2 0-2 15,4 1 5-15,-3-4 1 0,4 1-6 0,-2 0 0 16,4-1-3-16,-3-1 8 0,4 0-14 0,-1 2 3 15,7-2 0-15,-10-2-2 0,10 2-3 0,-9 2 3 16,9-2 0-16,-6 0-6 0,6 0 2 0,0 0 2 16,0 0-9-16,0 0-4 0,0 0-6 0,-7-3-4 0,7 3-5 15,0 0-4-15,0 0 1 0,0 0 5 0,17-4-8 16,-9 3 6-16,-1-2-7 0,0 3 7 16,1-2-2-16,4 0 4 0,-2 1 8 0,3 1-3 0,1-1-6 15,-1 0 2-15,1 1 2 0,0-2 8 0,-1 0-11 16,5 2 6-16,-4-1 2 0,-1 0-1 0,1 0 0 15,0 1-1-15,5-3 4 0,-6 2-2 0,7-1 0 16,-1 0 8-16,2 0 1 0,-2-3-6 0,0 2 7 16,-1-4-10-16,0 0 0 0,-1 2 7 0,-5 0 0 15,2 0 0-15,-3 0-3 0,1-1 4 0,-3-1 6 16,0 1 2-16,-1 0-3 0,0 1 1 0,-5-1 9 16,1 2 11-16,0-3-7 0,0 2 8 0,-3 2-2 0,1-2 2 15,0 1 3-15,-2 4-13 0,0-5 0 16,0 5-3-16,-5-3 2 0,5 3-6 0,-8-3 3 15,8 3-3-15,-11-1-2 0,11 1-3 0,-14 4 1 0,7-1 0 16,0-2-3-16,-2 3-1 0,1-3-1 0,2 2 6 16,-1 1-2-16,-2 0-2 0,3 1-2 0,1-1-5 15,0 1 11-15,0 2-6 0,-2-1 0 0,2 1 1 16,1-1-6-16,0-2 1 0,2 3 4 0,-1-1 6 16,1-1-7-16,-1 1-1 0,3-2 3 0,0 2 2 15,0-1 3-15,0 1 4 0,0-4 3 0,4 3-1 16,1-1-1-16,-1 1 5 0,2-3-7 0,5 0 5 15,0 2-3-15,2-3-3 0,0 3-3 0,0-1-18 0,0-2-14 16,4 1-19-16,-3-1-19 0,-1 0-18 16,-2-2-10-16,2 1-15 0,1 0-105 0,-2 0-227 15,-2-2 101-15</inkml:trace>
  <inkml:trace contextRef="#ctx0" brushRef="#br0" timeOffset="186802.11">23813 11531 67 0,'0'0'113'0,"0"0"-15"0,0 0-6 0,0 0-12 15,0 0-7-15,-11 4-3 0,11-4-13 0,-12 3-2 16,8 1-7-16,-5 0-2 0,4-2-4 0,-5 2-2 15,5-1-2-15,-4 2-5 0,3 0-6 0,0 2-2 16,3-3 1-16,0 2-4 0,-2-2-1 0,4 0-6 16,-4 2-1-16,3-1 5 0,1-1-3 0,0-1-2 0,1-3 2 15,1 7 2-15,-1-7-5 0,4 4-2 0,0-1 3 16,-4-3-10-16,9 1 10 0,-9-1-2 0,9-2-1 16,-4-1 0-16,2 0-5 0,0 2 4 0,-2-4-3 15,1 2-1-15,1 1-1 0,0-1 3 0,-3 0-5 16,1-1 6-16,-1 2-1 0,-1-1-1 0,3 0 1 15,-6 3-3-15,5-2 0 0,-5 2-5 0,6 0 1 16,-6 0 10-16,8 5-11 0,-4-1-1 0,0 1 5 16,-1 0-4-16,0 0-1 0,5 5 3 0,-2-3 0 0,-2 3-1 15,4-1-2-15,-3 2-1 0,0 1 6 0,0 0-4 16,2-3-2-16,-5 3 4 0,2-2-5 16,-3-1-1-16,2 2 1 0,-2-2-1 0,-1-1 2 0,0 0 2 15,0-2 4-15,0 1-3 0,0-3 1 0,-2 2 7 16,-1 1 1-16,-1-3 0 0,-1-1 1 15,1 2 0-15,0-2 4 0,-1-1 4 0,0 1-2 0,1-1-1 16,-1 0-1-16,1-1 1 0,4-1 7 0,-6 2 6 16,1 0 9-16,5-2 1 0,0 0-1 0,0 0-2 15,-4-7-2-15,4 2-3 0,0 0-5 0,4-2-1 16,1-3-2-16,1 2-2 0,1-3-4 0,-1 1-2 16,4-5 2-16,1 1-2 0,0 2-3 0,0-1-1 0,1 1-2 15,0 0-4-15,-2 6 4 0,-3-3-5 16,2 3 1-16,-2 1-5 0,-1 1 1 0,1 1 1 15,0 0-1-15,-3 2-6 0,4 1 1 0,-1 3 3 0,-2-2-2 16,1 1-2-16,0 2 2 0,2 1-4 0,-2-1-1 16,-1 1 1-16,0 3-2 0,3 0-1 0,-6-1 1 15,2-2-2-15,0 0 2 0,1 2-2 0,-2-4 1 16,-2 2 4-16,2-1-4 0,-1-1 8 0,-2-3-2 16,3 4-1-16,-2-1 6 0,-1-3-2 0,4 3 4 15,-4-3 4-15,0 0 3 0,0 0 5 0,0 0 3 16,0 0 3-16,0 0-3 0,5-8-5 0,-5 3 2 15,1-2-5-15,2 3 3 0,-1-1 3 0,0-4 3 0,0 3 3 16,2 0-5-16,3-2 0 0,-5 0-5 16,6 3-1-16,-2-2-1 0,-2 2-1 0,1 0 0 15,-1 1 0-15,5 1-2 0,-4-1-3 0,3 3 0 0,-1 0-1 16,2-1 2-16,-1 2-2 0,-2 1-2 0,3 0-4 16,1 1 2-16,-1 1-9 0,-2-2-4 0,4 4 1 15,-4-5 2-15,0 1-2 0,1 2 2 0,-3-2 4 16,4 0 1-16,0 0 1 0,-4-1 0 0,3 0 0 15,-1 0-1-15,0-1 3 0,-1 0-2 0,3 0 0 16,1-3 2-16,-1 1 2 0,-2-1-1 0,3 0 2 16,-5 1-3-16,4-3 2 0,-4 2-1 0,-1 1 2 15,2 0-2-15,-3 1 0 0,1-3 3 0,-1 4-1 0,-3 1-3 16,4-4 3-16,-4 4-4 0,6-4-2 16,-6 4-2-16,0 0-2 0,2-3-6 0,-2 3-2 15,0 0-1-15,0 0-1 0,0 0-5 0,0 0 0 0,0 0-2 16,0 0-9-16,1 10-12 0,-1-10-13 0,0 5-19 15,0-5-19-15,0 0-27 0,-1 3-112 0,1-3-256 16,0 0 114-16</inkml:trace>
  <inkml:trace contextRef="#ctx0" brushRef="#br0" timeOffset="187725.12">24502 11657 111 0,'0'0'111'0,"0"0"-10"0,-4 3-5 16,4-3-8-16,0 0 1 0,0 0-7 0,0 0 2 16,0 0-5-16,0 0 2 0,15 0-7 0,-15 0-6 15,9-2-5-15,-2-1-12 0,-1 1-2 0,3 0-5 16,0-3-4-16,-3 2 2 0,1 0-5 0,2-1-3 16,-4 0-2-16,0 0 2 0,0 0-2 0,0-1-3 0,-1 1 6 15,1 0 3-15,-2-1 2 0,-2 2-9 16,0-2-4-16,2 3-2 0,-2-2-1 0,-1 4-4 15,0-6-1-15,0 6-3 0,-3-4 0 0,3 4-9 0,-3-2 2 16,3 2 2-16,-10 0-5 0,10 0 2 0,-13 4 0 16,6-2-4-16,1 1 4 0,-2 2-5 0,1-2 3 15,0 1-4-15,2 0 2 0,-1-1-1 0,-1 3-4 16,2-1 3-16,1 1-2 0,-1-1 1 0,4 1 0 16,-2 0-2-16,-2-1-2 0,4 2 8 0,0-1 1 15,1 2-3-15,0-3 0 0,1 3 1 0,0-2-5 16,4-1 3-16,-1 1 3 0,1-1-4 0,4 0 5 15,-1 1-3-15,2-1-1 0,2-2 1 0,-3 0 3 0,3-2-3 16,1-1-3-16,1 1 5 0,0-2-2 16,0 0 0-16,-1-2-3 0,2 3 3 0,-4-3-2 15,2-1 0-15,-1 1-3 0,-2-4 3 0,2 4 0 0,-2-1 4 16,-1-2-4-16,0 1 1 0,-3 1-1 0,0 0 2 16,-1-3 1-16,-1 3-4 0,-2-2 1 0,2 2 0 15,0 0-1-15,1 2-1 0,-4-3 4 0,2 2 0 16,-3 3 1-16,2-2-3 0,-2 2 0 0,1-3-4 15,-1 3 4-15,0 0-4 0,0 0-1 0,0 0-1 16,0 0 3-16,0 0-3 0,0 0 9 0,0 0-4 16,0 0-3-16,0 0 3 0,-11 11-1 0,9-9-1 15,-1 0 2-15,-1 1 0 0,4-3-3 0,-1 7 0 0,0-4 2 16,-1 0 0-16,2-3 1 0,0 9 4 16,0-7-3-16,2 2 0 0,-2 1 0 0,1 1-2 15,0-2 2-15,3-1 0 0,0 2 2 0,2-1 0 0,0-2 2 16,1 1 0-16,-1-1-1 0,6 1-2 0,-2 0 1 15,0-3-3-15,2 0 3 0,1 0-2 0,-2 0 1 16,3-3 3-16,-1 0-2 0,-2 1 0 0,2-2-1 16,1 1 1-16,-2-2 1 0,-3 2 7 0,1-1 9 15,-4 2 2-15,1-1 2 0,-2-1 2 0,-1 2 3 16,0 0-2-16,0 1-2 0,-4 1-1 0,4-5-1 16,0 5-3-16,-4 0-3 0,3-4-3 0,-3 4-3 15,0 0 0-15,0 0 1 0,5-3-4 0,-5 3-1 16,0 0-3-16,0 0 3 0,0 0 3 0,0 0-7 15,0 0 1-15,0 0 0 0,0 0 0 0,0 0-2 16,0 0 3-16,0 0-2 0,0 0-1 0,0 0 2 0,0 0-6 16,9 7-16-16,-5-6-17 0,-2 2-36 0,1-1-39 15,1 1-47-15,-1 1-182 0,-3-4-368 0,7 4 163 16</inkml:trace>
  <inkml:trace contextRef="#ctx0" brushRef="#br0" timeOffset="194620.12">19941 10635 120 0,'0'-5'108'0,"0"5"-7"0,0 0-8 16,0-4-7-16,0 4-6 0,0 0-8 0,0-5 0 16,0 5 0-16,0 0 6 0,0-4 3 0,0 4 0 15,0 0 4-15,0 0-1 0,-1-5-4 0,1 5 0 16,0 0-4-16,-4-2-9 0,4 2-9 0,0 0-6 15,0 0-7-15,0 0-7 0,0 0-1 0,0 0-6 16,0 0-5-16,-4 11 2 0,4-6-4 0,3 0-1 16,-6 4-4-16,6 2-2 0,-3-5-1 0,1 5-4 0,-1-1 2 15,0 1-4-15,0 0 2 0,0-1-2 0,0-2 1 16,0 1-5-16,0-4 3 0,0 1-4 16,0 0 4-16,0-3-3 0,0 4-4 0,0-4 4 0,0-3-1 15,0 7 4-15,0-7 7 0,-1 3 3 0,1-3 7 16,0 0 2-16,0 0 0 0,0 0 6 15,0 0 0-15,0 0-4 0,0 0 1 0,0 0-5 0,0 0-2 16,0 0-3-16,-4-16 2 0,5 11-5 0,-2-3-2 16,-3 0-1-16,4 3 0 0,-1-5-3 0,1 5 2 15,0-6-4-15,-2 1-1 0,0 0 0 0,2 0-1 16,0 1-2-16,-4 2-1 0,4-3 2 0,0 2-1 16,-1-1 0-16,1 0-2 0,1 1 2 0,2 1-1 15,-3 2-3-15,1-2 1 0,1 2 1 0,0-1-3 16,-1 2 2-16,4-1 3 0,-2 0-1 0,-1 2-3 15,2 1 1-15,0 0-7 0,0 0-4 0,1 1 7 16,-1-3 3-16,-4 4-4 0,0 0 1 0,14 4-2 0,-14-4 3 16,5 2-2-16,0 1 1 0,-1-3-2 0,0 3 1 15,-3 1-2-15,3 0 3 0,-3 2-1 0,0-3 0 16,-1 4 0-16,2 0-4 0,-1-4 6 0,-1 6-1 16,4-1 0-16,-3-3 0 0,1 5-2 0,-1-1 2 15,1-3 0-15,0 2 1 0,0 0 2 0,2 0-4 16,0 0 0-16,-2 1 3 0,2-2-2 0,-1-4-4 15,2 3 8-15,-3 1-2 0,2-4 1 0,-1 0 1 16,1 0 2-16,-1-2-5 0,1 3 6 16,-4-4 0-16,0 0 0 0,12 0-2 0,-6-4 0 0,-3 0-1 15,4 0-2-15,-2-3 3 0,-1 3-1 0,2-1-3 16,-1 0 1-16,1-5 0 0,0 5 3 0,2-1-4 16,-5-2-2-16,-1 3 6 0,2 0-1 0,1-2-3 0,-3 3 3 15,2-2 1-15,0 1-3 0,-1 0 0 16,-2 0 2-16,3 1-3 0,0-1 0 0,-3 1 0 15,3 0 0-15,-3 0-1 0,2 1 1 0,-2 1-1 0,4-2 2 16,-1 1-3-16,-3 0 2 0,-1 3 1 0,7-3-6 16,-5 2 3-16,-2 1 1 0,0 0 1 0,7-3-2 15,-7 3-2-15,0 0 0 0,0 0-2 0,7 2 3 16,-7-2 0-16,0 0 0 0,7 2-2 0,-5-1 3 16,-1 4 1-16,1-2-11 0,-1 3 12 0,-1-3-2 15,0 4-1-15,3-1 1 0,-1 2 1 0,-2 0-10 16,1-1 12-16,1-1-1 0,0 2-1 0,0 0-2 15,-2 1 2-15,5-1 0 0,-4 2 3 0,0-3-4 16,0-2 0-16,1 1 1 0,-1 1 1 0,-1-3-6 16,1 2-1-16,1-1-8 0,-2-2-13 0,0 1-9 15,0-4-14-15,0 4-16 0,0 0-4 0,1 0-13 16,0-1-12-16,-1-3-18 0,1 3-21 0,-1-3-26 0,2 4-116 16,-2-4-300-16,0 0 134 0</inkml:trace>
  <inkml:trace contextRef="#ctx0" brushRef="#br0" timeOffset="194925.12">20438 10776 44 0,'2'7'108'16,"-1"-1"0"-16,2-1-17 0,-1 3-8 0,1 0 3 16,2-1-11-16,-4 3-4 0,2-1-11 0,0 0 3 15,0 1-11-15,0-2-1 0,-1 1 0 0,1-1-15 16,-3 2 2-16,2-3 4 0,-2 4-3 0,3-5-14 0,-3 1 3 16,0-2 2-16,0 2-12 0,0-2-1 0,-3-3 4 15,6 4-8-15,-3-6 3 0,0 6-10 16,0-3-6-16,0-3-16 0,1 5-15 0,-1-5-26 0,0 0-30 15,0 0-94-15,0 0-194 0,0 0 86 0</inkml:trace>
  <inkml:trace contextRef="#ctx0" brushRef="#br0" timeOffset="196083.12">20598 10661 5 0,'0'0'87'0,"0"0"-8"16,-5-1-7-16,5 1-8 0,0 0-8 0,0 0 0 16,0 0-5-16,0 0-7 0,0 0 1 0,0 0 10 15,0 0 6-15,0 0 7 0,0 0 4 0,0 0-2 16,0 0 10-16,-1-5-1 0,1 5-4 0,0 0-5 16,0 0-1-16,0 0-6 0,0-4-8 0,0 4-1 15,0 0-9-15,-3-4-3 0,3 4-7 0,0 0-15 16,0 0 12-16,0 0-6 0,0 0-4 0,0 0 1 15,3-4-1-15,-3 4-8 0,0 0-3 0,0 0 1 0,0 0 1 16,0 0-5-16,0 0 4 0,0 0-3 16,0 0 2-16,0 0-8 0,0 0 3 0,0 0 0 15,0 0 3-15,0 0 3 0,0 0-1 0,0 0 1 0,0 0 0 16,0 0 0-16,0 0-2 0,0 0 0 0,0 0-1 16,0 0-2-16,0 0 1 0,-4-4-7 0,4 4 4 15,0 0-1-15,0 0 2 0,0 0-4 0,0 0 3 16,0 0-5-16,0 0-3 0,0 0 6 0,0 0 0 15,0 0-3-15,0 0 0 0,0 0 2 0,0 0-2 16,0 0 0-16,0 0 1 0,0 0 1 0,0 0 1 16,0 0 2-16,0 0 4 0,0 0 6 0,0 0 1 15,0 0 6-15,0 0-2 0,0 0 3 0,0 0-3 16,0 0-6-16,0 0-6 0,0 0-2 0,0 0 4 16,0 0-3-16,0 0 1 0,0 0-1 0,0 0-1 15,0 13 4-15,0-8-7 0,-3-1 1 0,6 2 0 16,-3-1 0-16,1 1-3 0,-1 1 2 0,0-3 0 0,0 1 1 15,3 1 1-15,-2 1-2 0,-1-4-3 0,0 0 6 16,0 2-5-16,0 0 3 0,0-5 1 16,1 5 7-16,-1-5 4 0,0 2 1 0,0-2 5 0,0 0 1 15,4 3 1-15,-4-3 0 0,0 0-2 16,0 0 1-16,0 6 0 0,0-6-4 0,0 0 2 0,0 0-2 16,0 0-3-16,0 0 1 0,0 0-3 0,0 0 4 15,1-12-7-15,-1 7-2 0,3-2 2 0,-2 2 0 16,-1-2-3-16,3 2-1 0,-1-4-1 0,1-2 2 15,-2 2-2-15,3 0 2 0,1-3-5 0,-1 3 1 16,2-1 2-16,-2 0-9 0,1 1 9 0,0-1-2 16,1 4-2-16,-1-3 0 0,-3 4-1 0,3 0-1 15,0 1 1-15,-2-2-1 0,0 3 0 0,-1 1 0 0,2-1 0 16,-4 3-2-16,5-1-1 0,-5 1-3 16,6-1 2-16,-6 1 1 0,0 0 0 0,7 5 0 15,-6-1 3-15,2 2-7 0,-2 1 4 0,1-2-2 0,1 3 3 16,0 2 0-16,-2 0 2 0,2-3-1 0,-2 0-1 15,0 0 0-15,3 2 0 0,-3-1 3 0,0-1 0 16,2 0-1-16,-2 0 0 0,0-2-1 0,3 3 1 16,-4-4-3-16,3 2 2 0,-2-4 2 0,0 3 0 15,1-3-3-15,0 4 3 0,-2-6 1 0,0 4 1 16,0-4 0-16,2 2 1 0,-2-2 3 0,0 0-1 16,0 0-5-16,0 0 0 0,0 0 5 0,0 0-3 15,12-7 3-15,-12 1-3 0,4 1-1 0,-1 2 2 16,1-4-3-16,-2 1 2 0,3 1-1 0,-1-1 3 15,2 0-1-15,-2 1-2 0,0 0-1 0,1 0 1 16,-1 1 0-16,1-1-2 0,1 1-1 0,-2 0-4 16,4 0 7-16,-3 2-4 0,-1 0-5 0,1 2 7 0,-5 0-1 15,14-1-5-15,-7 2 6 0,-2 1 0 0,0 0 2 16,1 0-4-16,-1-1-1 0,0 3 1 16,1-1-2-16,-1 1 2 0,-1 1 2 0,0 1 0 0,-1-2-4 15,0 2 5-15,-2 1-1 0,1-3-1 0,-2 2 0 16,2 2-1-16,-2-1-2 0,1 0 4 0,0 0-11 15,-1-1-16-15,0-1-8 0,2 2-13 0,-2-2-9 16,1 2-15-16,0-2-34 0,0-1 6 0,1-3-21 16,-1 4-17-16,-1-5-11 0,3 4-145 0,-3-4-318 15,1 3 141-15</inkml:trace>
  <inkml:trace contextRef="#ctx0" brushRef="#br0" timeOffset="196432.12">21001 10746 138 0,'6'-2'133'0,"-1"1"-11"0,-5 1-17 16,14 0-4-16,-9 0-14 0,4 0-9 0,-2 1-5 15,0 2-5-15,1-1-18 0,-3 3 4 0,2 0-6 16,-1-2-2-16,0 3-9 0,-3 2 0 0,1-3-13 16,-2 2 8-16,1-1-4 0,-2 3 3 0,0 0 0 15,-2-2 0-15,1 3-2 0,-1 0-4 0,-2-4-2 16,1 2 1-16,-1-3 0 0,-1 0 2 0,3 0-5 15,-3 1-10-15,2-1 11 0,-1-4-3 0,2 2-9 16,0 3 7-16,1-6 0 0,-3 4 3 0,2 0-3 16,1-4 4-16,-3 2 2 0,3-2 2 0,0 6 4 15,0-6 5-15,4 4 4 0,-4-4 5 0,5 2 2 16,3-1 0-16,-3 1-3 0,1-2-5 0,3 0 0 16,-1 0-1-16,3 0-5 0,1-3-4 0,6 1-1 0,0 1-3 15,-1-1-3-15,-4 2 1 0,6-2-3 16,-1-2-18-16,-5 1-20 0,2 2-22 0,-3-2-17 15,2 0-36-15,-3-4-15 0,1 3-23 0,-3 0-7 0,1-3-141 16,-1 3-303-16,-1 0 135 0</inkml:trace>
  <inkml:trace contextRef="#ctx0" brushRef="#br0" timeOffset="197696.11">21586 10568 33 0,'0'0'133'0,"4"-3"-16"0,-4 3-14 0,0 0-12 0,0 0-11 16,0 0-1-16,0 0-10 0,4 10 5 0,-2-6 2 15,1 2-12-15,-6-1 1 0,6 2-10 0,-3 1-4 16,-3 1 0-16,3 1 1 0,0 0-5 0,0-1-7 16,0-1 3-16,3 1-5 0,-3-1-4 0,-3 0-2 15,3 1 1-15,0-2-4 0,0-3-3 0,0 0-1 16,0 2 5-16,0-2 5 0,0-4 10 0,0 4 11 15,0-4 9-15,0 0 5 0,0 0 3 0,3 4 3 16,-3-4-7-16,0 0-4 0,0 0-7 0,-3-12-6 16,1 6-6-16,2 0-6 0,0-2-1 0,-2-2-6 15,0-2-4-15,0 1-4 0,1-2-1 0,0 2 0 16,0-1-4-16,-1 0 1 0,1 3-3 0,0-2-4 16,1 1 1-16,0-1-8 0,0 5 5 0,0-3-1 0,0 2-2 15,0 1-1-15,1 2 1 0,-1 0-3 16,1 0-2-16,-1 4 1 0,2-5-3 0,-2 5-1 15,2-4-2-15,-2 4-2 0,0 0 3 0,0 0-1 0,0 0-4 16,13 7 3-16,-9-5 2 0,0 5-1 0,-1-2-3 16,3 4 3-16,-4 2-5 0,3-4 7 0,-1 4 1 15,-2-3-9-15,1 4 8 0,0-2 0 0,1-2-5 16,-2 1 4-16,-1 0-2 0,3-1 0 0,-4-3 4 16,4 2-2-16,-3-4 3 0,2 1 2 0,-2 0-3 15,-1-1 0-15,4 0-3 0,-4-3 7 0,1 2 7 16,-1-2 2-16,0 0 5 0,4 3 0 0,-4-3-1 15,0 0 3-15,0 0-2 0,0 0 0 0,6-8-3 0,-3 4-4 16,2 1 1-16,-2-3-5 0,-2 0 3 16,3 1-1-16,-3-1-6 0,4-2 1 0,-1 1-1 15,0 2 1-15,0-2 2 0,-2 2-5 0,1 0-1 0,-2-2 2 16,3 2 2-16,0-1-6 0,0 2 3 0,-2-1-1 16,2 0 0-16,-3 2 0 0,2 1 3 0,-3 2-2 15,4-3-3-15,-3-3 0 0,-1 6-1 16,3-2 0-16,-3 2 0 0,3-3 0 0,-3 3-4 0,3-2 5 15,-3 2-5-15,0 0-1 0,0 0 3 0,0 0 3 16,10 5-5-16,-10-5 2 0,3 7 0 0,-2-3-3 16,1 0 4-16,1 3-1 0,0 0 0 0,-2 0 0 15,2 2 0-15,0-2 3 0,0 1-1 0,-1 0 0 16,2 3 0-16,-1-4 0 0,-2 1 0 0,3-1 1 16,-3 0-2-16,0-2 2 0,3 2 5 0,-2-2-8 15,-1-1 1-15,0 1 5 0,0 1-3 0,1-3 2 16,-1-1-2-16,-1-2 2 0,1 4-2 0,-1-4 3 15,4 3 1-15,-4 2 1 0,0-5 0 0,0 0-3 0,0 0-8 16,0 0-13-16,0 0-9 0,0 0-8 16,0 0-6-16,12-6-8 0,-12 6-2 0,5-2-10 15,-5 2-2-15,6-3 2 0,-6 3-5 0,0 0 3 0,5-1 0 16,-5 1 8-16,0 0 0 0,0 0 14 0,6-1-1 16,-6 1 10-16,0 0 2 0,0 0 0 0,6-1 1 15,-6 1 6-15,6-3-1 0,-6 3 3 0,4-3 9 16,-4 3 3-16,3-3 9 0,-3 3 8 0,3-2 7 15,-3 2 5-15,7-2 5 0,-5 0 5 0,-2 2 1 16,5-3 3-16,-1 1 3 0,-4 2-2 0,4-3 0 16,1 2-7-16,-5 1-4 0,5-1 3 0,0-2-4 15,-5 3-8-15,9-3 6 0,-9 3-3 0,9 1-3 16,-9-1-2-16,8 5 0 0,-2-3-2 0,-2 1-5 16,0 2 4-16,-1-1-1 0,-1 1-3 0,1 1 0 15,-2 0 2-15,0-1-3 0,1 3 0 0,-1-2 0 16,-1 1-4-16,1-2 0 0,0 1 0 0,-1 0 2 0,0-3 3 15,-1 0-4-15,1 4 1 0,-1-4-3 0,1-3 3 16,1 7 3-16,-1-4-2 0,0-3-4 16,1 5 4-16,3-3 1 0,-4-2-9 0,4 6 7 0,-2-5-4 15,1 4 0-15,0-2 3 0,-1 1 0 0,2 1-1 16,0 0-1-16,0-1 1 0,-3 1 0 0,4 2 0 16,-4 0 1-16,1-1-1 0,-1 1-1 0,0-1 1 15,-1 0-3-15,0 1 3 0,0-3-1 0,-1 2 0 16,0-2 6-16,-1 2 1 0,1-5 1 0,0 3 0 15,-4 2-1-15,5-3-1 0,-3 1-8 0,3-4-29 16,-2 3-38-16,0 2-33 0,2-5-77 0,-5 1-159 16,5-1-367-16,0 0 164 0</inkml:trace>
  <inkml:trace contextRef="#ctx0" brushRef="#br0" timeOffset="198890.12">20377 9843 53 0,'0'11'87'0,"3"-1"-5"0,-2 2-4 0,0 0-7 0,4-2-5 15,-1 3-2-15,-4-2-6 0,5 3 6 0,-1-1-5 16,-4-3 3-16,3 1-7 0,-2-1 2 0,0-1-4 16,-1-1-5-16,0 0-3 0,0-2-4 0,3 1 4 15,-3-2-2-15,0 0-2 0,0-2-1 0,1-1 3 16,-1 3 0-16,0-5 13 0,0 2 6 0,0-2 7 16,0 0 8-16,3 4 5 0,-3-4 0 0,0 0-5 15,0 0-5-15,0 0-5 0,0 0-10 0,0-13-4 16,0 6-4-16,1-2-7 0,-2-2-2 0,1 0 0 15,3-2-7-15,-1-2-3 0,-2-1-2 0,2-4-2 16,-2 2-5-16,0 1-1 0,4 1-4 0,-3-1 0 0,2 0-4 16,-1 8 3-16,0-4-5 0,-1 2 0 0,3 3-3 15,-3 3-1-15,2-2 0 0,-2 2-3 0,0 2 0 16,3-2-2-16,-4 5-1 0,0 0 0 0,0 0 0 16,0 0 0-16,10 8-2 0,-6-3 3 0,1 4-1 15,-1-3 1-15,0 3-1 0,1 2 0 0,0 3 0 16,-1-2-3-16,2 2 2 0,-2-2-2 0,1 3 1 15,0-2 3-15,-2 0-2 0,3 2 2 0,-2-6 1 16,1 2-1-16,-1 0 0 0,-1-5 0 0,4 4-1 16,-3-3 0-16,-3-1 3 0,3-3-3 0,0 2 2 15,0 0 1-15,-3-1-2 0,3-1 10 0,-4-3 10 16,1 4 3-16,-1-4 7 0,3 4 1 0,-3-4-1 0,0 0-4 16,0 0 1-16,11-8-5 0,-7 3-4 0,0-2 2 15,4-2-5-15,-2 1 0 0,-1-1 0 16,3-2-2-16,0 2-2 0,-3-2-3 0,4 2 0 0,-2-3-1 15,0 2-3-15,-1 0 0 0,2 0 5 0,-3 2-7 16,0 0 2-16,-2 2-2 0,-1-1 2 0,2 3-1 16,0 0-1-16,-2 1-3 0,1 0-3 0,-2-1 0 15,-1 4 0-15,5-3 0 0,-5 3 3 0,0 0-3 16,0 0 1-16,9 8-1 0,-8-4 0 0,2 1 4 16,0 3-2-16,2 1-4 0,-2-2 4 0,0 2-1 15,-2 1 2-15,2 0-2 0,-1 0 1 0,2 2-2 16,-2-5 2-16,-1 1-1 0,1 0 6 0,2 1-3 0,-4 0-3 15,2-3-1-15,0 4 2 0,-2-4-3 0,1 0 5 16,-1 0-5-16,3 1 3 0,-3-2 1 16,1 0 0-16,0 0 3 0,-1 0-2 0,2 0-1 0,-2-1-1 15,2-2 1-15,-2 4-2 0,0-4 2 16,0 3-9-16,0-5-14 0,0 7-14 0,0-4-17 16,0-3-20-16,0 5-18 0,0-5-14 0,0 0-23 0,0 0-38 15,0 0-194-15,0 0-391 0,0 0 173 0</inkml:trace>
  <inkml:trace contextRef="#ctx0" brushRef="#br0" timeOffset="199339.12">20896 9865 132 0,'0'0'121'0,"0"0"-11"0,0 0-15 0,19 4-4 0,-15-2-16 15,-4-2 1-15,10 0-15 0,-5 1 0 0,-5-1-7 16,7 1 5-16,-7-1 0 0,0 0 7 0,7 0-1 16,-7 0 3-16,0 0 6 0,0 0-6 0,0 0-1 15,0 0-6-15,7-4-3 0,-7 4-5 0,0 0-6 16,0 0-2-16,0 0-2 0,0 0-12 0,0 0-2 15,0 0-5-15,0 0 3 0,0 0-10 0,0 0-1 16,0 0 1-16,0 0-1 0,0 0-1 0,2 5-3 16,-2-5-3-16,0 4 0 0,0-4-3 0,0 5 2 15,0 1-6-15,0-2 4 0,0 0-3 0,0 3 3 0,0-1-3 16,0 3 0-16,0-1 2 0,0 4 1 16,0-2-5-16,0-1 3 0,0 1-4 0,-2 2 1 15,0-3 2-15,2 1 5 0,-1 0-9 0,1-1 3 0,-1 1-1 16,1-5 2-16,0 2 3 0,0 1-3 15,-1-1 0-15,1-2-2 0,0-1 3 0,0 1-1 0,0-2-2 16,0-3-19-16,-2 7-15 0,2 0-17 0,0-7-19 16,0 3-27-16,0-3-22 0,2 2-21 0,-2-2-112 15,0 0-269-15,0 0 119 0</inkml:trace>
  <inkml:trace contextRef="#ctx0" brushRef="#br0" timeOffset="199658.11">21112 9899 81 0,'7'-6'183'0,"-7"6"-13"0,7-5-9 0,-3 0-13 0,1 3-13 16,1-3-20-16,4 1-5 0,3 0-14 0,1 0-11 16,-1 1-4-16,4-1-9 0,-1 1-5 0,3 0-12 15,1 2-4-15,-4 0-5 0,5-1-1 0,-9 2-15 16,0 0-7-16,1 0-12 0,-2 0-4 0,-2 0-13 16,-3 0-16-16,1 2-13 0,-2-2-7 0,-5 0-9 0,8 3-12 15,-8-3-6-15,1 3-8 0,-1-3-16 16,0 0-20-16,0 0-88 0,-13 5-216 0,8-4 95 15</inkml:trace>
  <inkml:trace contextRef="#ctx0" brushRef="#br0" timeOffset="199841.14">21237 9893 15 0,'-4'2'132'0,"4"-2"-18"0,-1 8-3 16,1-5 0-16,-3 1 2 0,6 3 3 0,-3-2-10 15,0 2 0-15,0 3-10 0,1 0-10 0,-1-1-4 16,4 1-9-16,-8 0 4 0,8 1 4 0,-3 0-8 15,-1 0-9-15,3 1-7 0,-2 0 1 0,-1 1-9 16,0-1-4-16,4 0-3 0,-3 0-5 0,3 3-12 16,-1-4-31-16,-1 0-41 0,-2 0-58 0,4 0-181 15,-4-2-308-15,0-2 136 0</inkml:trace>
  <inkml:trace contextRef="#ctx0" brushRef="#br0" timeOffset="201603.12">24432 10694 104 0,'-2'-5'186'16,"2"5"-8"-16,0 0-6 0,0-4-8 0,0 4-11 15,0 0-6-15,0 0-10 0,-2-4-10 0,2 4-10 16,0 0-9-16,0 0-9 0,0 0-12 0,0 0-8 16,0 0-8-16,0 0-9 0,2-5-6 0,-2 5-7 0,0 0-8 15,0 0 0-15,0 0-6 0,0 0-3 16,0 0-3-16,0 0-6 0,0 13 0 0,-2-9-1 15,2 3-2-15,0 0-6 0,-3-2 2 0,2 1-4 0,1 5 3 16,-4-2-5-16,4 0-4 0,-2-2 4 0,-1 0-2 16,3-1 1-16,-1 1-3 0,-2-1 0 0,2 0-14 15,1 1 1-15,-1-3 3 0,-1 1-3 0,2-2 4 16,0 2 8-16,0-5 14 0,-2 2 13 0,2-2 9 16,0 0 0-16,0 0-4 0,0 0-3 0,0 0-4 15,0 0-2-15,10-9-4 0,-7 6-1 0,2-3-3 16,0 1-2-16,-1 0-3 0,1 0-3 0,1-3 1 15,-1 4-1-15,0-2-1 0,4 0-1 0,-4 0-3 0,3 4-1 16,-3 1-1-16,0-4-2 0,-1 1 1 16,0 2-2-16,0 0-3 0,-4 2 0 0,5-1 3 15,-5 1-2-15,5 5-2 0,-1-3 0 0,-2 2 2 16,1 0-3-16,-2 1 0 0,2 0-3 0,-3 0-1 0,0 1-1 16,2-1 0-16,-2 1 3 0,0-2-2 0,3-1-1 15,-2 1 1-15,2-1 0 0,-2 1 1 0,-1-4 0 16,0 0 5-16,3 5 0 0,-3-5 2 0,2 1 0 15,-2-1 1-15,0 0-2 0,0 0-2 0,13-7 2 16,-9 4 0-16,0 3-2 0,1-4-1 0,0 1 2 16,0-2-1-16,2 2 1 0,0 1-1 0,-1-2-1 15,1 0 0-15,0 3-1 0,0-2-2 0,-1 0 3 16,-1 2 2-16,4-2-2 0,-1 2-2 0,0 1 1 16,-1 1-2-16,3 2 2 0,-2-2-4 0,-3 2 3 15,-1 0 0-15,1-1 2 0,-1 2-1 0,2-1 0 0,-2 4-1 16,-4-2 2-16,4-3-2 0,-3 5 2 0,2-1 0 15,-2-2-5-15,0 0-1 0,-1 3-1 0,4-3-3 16,-4-2-9-16,3 3-9 0,-3 0-7 0,0-5-12 16,0 6-14-16,-3-3-12 0,3-3-22 0,0 5-16 15,0-5-17-15,0 0-15 0,0 0-24 0,4 2-119 16,-4-2-313-16,0 0 140 0</inkml:trace>
  <inkml:trace contextRef="#ctx0" brushRef="#br0" timeOffset="202006.14">24902 10788 89 0,'7'10'99'0,"-8"-5"-5"0,1-1-5 0,0 0-16 15,-3 4-5-15,1-3-5 0,1 2 1 0,-3 1-8 16,0 1 1-16,0-2-5 0,0 1-2 0,3 3-3 16,-5-3-8-16,2 0-3 0,2-1 1 0,0 0-10 0,0-1 0 15,2-2 1-15,-2 3 7 0,1-2-14 16,1-1 6-16,0 0 7 0,0 1 0 0,3-1 5 15,3-1 2-15,-2 1-1 0,2-1-1 0,5-1-4 0,-2 3 2 16,3-4-8-16,2 2-1 0,4 0-2 0,0-1-6 16,-5-2-2-16,1 3 3 0,-1-1-3 0,-1-1-1 15,0-1-5-15,-2 0-14 0,-2 0-12 0,0 0-21 16,0-1-3-16,-1-1-6 0,-1-1-16 0,-2 1-21 16,4-1-17-16,-5 0-7 0,1-1-94 0,0 2-214 15,-3-3 95-15</inkml:trace>
  <inkml:trace contextRef="#ctx0" brushRef="#br0" timeOffset="202209.13">25057 10872 87 0,'-4'3'119'0,"0"0"-13"0,0-1-2 0,0 7 1 0,2-4-2 16,-1 0-17-16,0 4-2 0,1 0-8 0,-2 0-2 15,4 0-8-15,-1-1-11 0,-2 2-1 16,2 0-2-16,0-1-11 0,-2 1-3 0,2 0-4 0,0 1-1 15,-1-2-4-15,2 0-3 0,-1-1 2 0,0-4-7 16,1 5 2-16,-2-4-18 0,0-1-19 0,2 3-33 16,0-4-38-16,0-3-133 0,0 6-235 0,1-2 105 15</inkml:trace>
  <inkml:trace contextRef="#ctx0" brushRef="#br0" timeOffset="202601.12">25253 10853 128 0,'0'0'114'0,"0"0"-5"0,0 0-12 15,0 0-8-15,0 0-6 0,0 0-2 0,0 0-8 16,0 10-3-16,0-10-3 0,0 0 1 0,2 5-3 16,-2-5 5-16,1 4-5 0,-1-4 4 0,0 0-6 15,0 6-5-15,0-6 3 0,4 1-10 0,-4-1-4 0,2 3-7 16,-2-3-3-16,4 3-1 0,-4-3-5 16,4 4-2-16,-2-2-2 0,-2-2-2 0,3 3-1 15,-3-3-3-15,1 3-4 0,-1-3-2 0,5 2 3 0,-5-2 0 16,0 0-1-16,0 0-3 0,0 0-2 0,4 1 2 15,-4-1 1-15,0 0 3 0,0 0-1 0,0 0-3 16,0 0-1-16,0 0-3 0,5-4 0 0,-5 4-3 16,0 0-10-16,0 0-15 0,2-4-20 0,-2 4-29 15,0 0-37-15,0 0-68 0,2-7-100 16,-2 7-292-16,0-3 129 0</inkml:trace>
  <inkml:trace contextRef="#ctx0" brushRef="#br0" timeOffset="203652.11">25895 10728 29 0,'-2'4'144'0,"-1"5"-5"16,3-3-12-16,-2 3 0 0,0 2-6 16,-1 0-11-16,2-1-10 0,-2 0-32 0,1-1-3 15,-1 1 1-15,2-1 3 0,0 1-7 0,0-3 1 0,-1-1-5 16,2 0-2-16,-1-1 1 0,1-1-1 0,1-1 3 15,-1-3 5-15,-1 7 7 0,1-7 7 0,0 4 5 16,0-4 2-16,0 0-10 0,0 0-7 0,0 0-6 16,0 0-6-16,6-11-5 0,-3 5-4 0,2 1-7 15,0-1-2-15,1-1-3 0,0 3-6 0,-1 0 1 16,-1-3-6-16,2 3-2 0,-1-1-3 0,0 3-2 16,0-4-5-16,-1 5-1 0,1-4-2 0,-5 3-3 15,0 2-1-15,0 0-4 0,10 0 2 0,-10 0 1 16,4 4-4-16,-1 1 2 0,-2 1 0 0,0-2 1 15,-1 2-2-15,2 1 2 0,-2-2-2 0,-2 1 0 0,2 1-2 16,-1 0 3-16,2-4-3 0,-2 2 2 0,1 1 0 16,1-1-1-16,-1-5 2 0,-1 3 1 0,1-3 2 15,0 3-2-15,0-3 3 0,0 0-4 0,0 0 3 16,0 0-1-16,0 0-1 0,0 0 0 0,0 0 2 16,15-7-2-16,-11 3 2 0,1-2-4 0,-1 3 2 15,1-1-1-15,0 3-2 0,-1-3 0 0,3 1 0 16,-4 1-1-16,4 0-2 0,-5 1 1 0,-2 1 0 15,8 0 0-15,-8 0-3 0,9 1 1 0,-9-1 0 0,6 4-1 16,-3-1 2-16,-2 2 1 0,2-1-2 16,-2-1 2-16,-1 6-1 0,3-7 1 0,-2 4 1 15,0 1 1-15,-1-2 2 0,3-2-4 0,-3 2 1 0,1 1-2 16,2-3 1-16,-3-3 2 0,3 5 0 16,-1-2 3-16,-2-3-1 0,2 2-2 0,-2-2-11 0,5 2-6 15,-5-2-14-15,9-4-16 0,-3 3-9 0,-3-2-13 16,6-1-1-16,-2 2-6 0,2-2 1 0,-2 0 1 15,0 0 4-15,2 1 3 0,-3-1 10 0,-1 1 3 16,3-2 7-16,-5 3 6 0,3-1 9 0,-3 2 9 16,-3 1 3-16,8-1 2 0,-8 1 3 0,4-1-1 15,-4 1-1-15,0 0 2 0,0 0 2 0,0 0 1 0,8 2 4 16,-6-1 4-16,-2-1 6 0,3 10 19 16,-3-7-12-16,2 1 1 0,-2-2 2 0,2 4-4 15,0-1 7-15,-1 2 4 0,2-2-1 0,-2 2 2 0,3-2-2 16,1 1-5-16,0 1 3 0,-1 1-3 0,0-2 0 15,1 2-2-15,0 0-1 0,-1 0 0 0,2-1-4 16,-2-2 3-16,0 1 0 0,-3-1-4 0,3 0 4 16,-1 0-3-16,-2 0-3 0,2 1 2 15,-2-5 1-15,0 4 0 0,2-3 5 0,-3-2 3 0,2 5-6 16,-2-5 2-16,3 5 1 0,-3-2 1 0,0-3-5 16,-3 6 1-16,3-6 4 0,-2 4-4 0,2-4-12 15,-3 7-18-15,1-6-22 0,-1 3-35 0,3-4-37 16,-4 4-172-16,4-4-312 0,-6 0 138 0</inkml:trace>
  <inkml:trace contextRef="#ctx0" brushRef="#br0" timeOffset="203831.13">26278 10843 159 0,'5'-3'164'0,"3"2"-14"0,2 1-13 15,4 0-11-15,3 0-12 0,-5 0-16 0,5 1-2 16,2 2-17-16,-6-1-12 0,1 2-38 0,-5-4-41 16,5 4-49-16,-4-2-130 0,-2 1-208 0,2-1 93 15</inkml:trace>
  <inkml:trace contextRef="#ctx0" brushRef="#br0" timeOffset="204643.12">26934 10664 141 0,'0'0'141'0,"0"0"-20"0,0 0-7 16,0 0-15-16,0 0-8 0,-3 21-7 16,2-14-8-16,0 2-1 0,-1 3-8 0,0 2-3 15,2-2-3-15,-2 3-6 0,0-2-1 0,-1 0-2 0,3 0-1 16,-1-3-4-16,1 1-4 0,0-1-1 0,-1 0-4 15,1-5 0-15,0 1 0 0,-2-2 1 0,2 0 8 16,0 1 5-16,0-5 8 0,0 5 10 0,0-5 1 16,2 4-1-16,-2-4-7 0,0 0-5 0,0 0-4 15,0 0-6-15,0 0-5 0,11-7-4 0,-7 0-3 16,3 3-5-16,-1-1-1 0,-2 0-3 0,-1 1-5 16,3-2 0-16,-1 3-4 0,0-1-2 0,2 1-4 15,-3 1-3-15,1-1-1 0,1 0-1 0,-3 2-3 16,3 1 1-16,-6 0-4 0,0 0 1 0,12 2-2 15,-12-2 0-15,5 5 0 0,-1-3 1 0,-4 3-2 16,2 0 2-16,-1 1-2 0,-1-2 2 0,1-1-2 0,0 3 7 16,-2-3-7-16,1 1 0 0,1 1 2 0,-1-5-3 15,2 5 3-15,0-3-2 0,-2-2 2 0,0 0 1 16,0 0 3-16,0 5 1 0,0-5 3 0,0 0-4 16,10-1-4-16,-10 1 4 0,9-4-3 0,-4 0 0 15,3 3-1-15,2-5 1 0,-1 3-2 0,0-2 2 16,0-1-3-16,0 0 4 0,0 2-3 0,-4 1 4 15,3 0-2-15,-3 1-1 0,0 0 3 0,0-1-2 16,-1 1-1-16,0 0 0 0,2 1-2 0,1-1 1 16,-7 2 2-16,11 0-3 0,-3 2 1 0,-2-1-1 15,1 1 0-15,-2 0-1 0,0 1 2 0,0 1-1 16,1-1-1-16,1 2 0 0,-2-3-12 0,-1 2-13 0,-2 0-16 16,1 1-23-16,1-1-28 0,-1-1-32 0,-3 2-31 15,2-3-32-15,-2-2-127 0,-2 5-342 0,2-5 152 16</inkml:trace>
  <inkml:trace contextRef="#ctx0" brushRef="#br0" timeOffset="205091.12">27423 10855 5 0,'0'0'180'0,"0"0"-16"16,0 0-7-16,0 0-18 0,0 0-17 0,0 0-15 0,0 0-11 16,0 0-9-16,0 0-7 0,0 0-3 0,-10 10-6 15,5 0 0-15,-1-5-8 0,1 6-3 0,-1-3-8 16,1 3-1-16,0 0-8 0,0 1 1 0,-2 2-4 15,2 2-1-15,0-2-6 0,3-2-4 0,-5 0-1 16,7-1-2-16,-1 0 3 0,-2-1-4 0,3 0-3 16,3-2 9-16,-3 1 2 0,1-2 2 0,3 1-2 0,0-3 6 15,1 1 1-15,3-2-6 0,-3-1-4 0,4 1 1 16,0 0-5-16,-2-2-6 0,1 0 4 16,1-2-3-16,-3 0-9 0,2 2 7 0,-8-2-1 0,11-2 1 15,-5 2 3-15,-6 0 0 0,6-2 7 0,-6 2-4 16,6-3 0-16,-6 3-3 0,3-4 1 0,-3 4-7 15,-3-6-1-15,-3 4 1 0,1-2-2 0,-2 1-4 16,-3-2-2-16,-4 4 0 0,-3-3 4 0,0 1-12 16,4 2-30-16,-9 1-32 0,3 0-44 0,2-3-71 15,-2 1-207-15,1 0-414 0,0 0 184 0</inkml:trace>
  <inkml:trace contextRef="#ctx0" brushRef="#br0" timeOffset="206556.12">25400 10055 133 0,'0'0'127'15,"3"-7"-6"-15,-3 7-2 0,0-4-20 0,0 4 6 16,2-5-7-16,0 1 1 0,-2 4-2 0,1-4 3 16,-1-1 1-16,0 5-10 0,1-8-4 0,3 5-11 15,-4-1-2-15,0 0 1 0,0 1-2 0,-4-1 0 16,4 4-8-16,-1-6-1 0,-2 2-16 0,-2 1 0 0,4-1-1 15,-2-1 1-15,-3 3-5 0,2-2-5 0,-1 2-2 16,-3 0-8-16,2-1-2 0,-7 3-3 0,4-2 0 16,-2 4-5-16,-1-2-1 0,3 2-3 0,-3-1-3 15,3 4 1-15,2 0-4 0,1-1 3 16,-1 1-1-16,0 1 0 0,3 0 1 0,1 0-16 0,1 0 1 16,2 4-1-16,2 0 2 0,1 2 0 0,3 0-1 15,3-3 3-15,3 4-2 0,1 1 1 0,3-2 0 16,-2 2 0-16,0-5-3 0,-1 3 2 0,2-3-1 15,-6 1 2-15,3-3-4 0,-3 1 3 0,-3-2 0 16,3 1 2-16,-1-2-4 0,-4-1 3 0,-1 0-3 0,1 1-1 16,0-2 0-16,0-2 1 0,-1 2 2 0,-1-1-2 15,-2-2 1-15,1 5 3 0,-1-5 2 0,-1 5 0 16,1-5 1-16,-5 2 1 0,1 0-3 0,0 0 3 16,-1 1 0-16,5-3-1 0,-13 2 4 0,7 1-6 15,0 0 0-15,-1-2 5 0,2 0-3 0,-4 2 2 16,4-2-4-16,1 2-21 0,0 0-29 0,-1-1-29 15,1-1-25-15,-1 1-26 0,5-2-37 0,0 0-131 16,-5 4-323-16,5-4 144 0</inkml:trace>
  <inkml:trace contextRef="#ctx0" brushRef="#br0" timeOffset="206964.12">25580 10064 77 0,'-4'-7'206'0,"4"7"-17"0,-2-2-17 16,2 2-12-16,0 0-14 0,0-6-15 0,0 6-15 16,0 0-11-16,0 0-14 0,0 0-9 0,-1-4-10 15,1 4-8-15,0 0-7 0,0 0-7 0,-3 12-3 16,2-8-5-16,-2 0-2 0,2 2-5 0,1 0-1 15,0 1-5-15,-4 2 3 0,3-1-5 0,-3 1 0 0,1-1-3 16,2 0-3-16,1 3 0 0,-4-4 7 16,4 4 0-16,-5-2-2 0,4-2-3 0,1-2-1 15,-2 1 1-15,0 1-2 0,4-2 4 0,-2 1 9 16,0-1 7-16,2 0 2 0,-1-1 6 0,4-1-3 0,-1 2 1 16,0-3 1-16,1 1-3 0,-1-1-4 0,1 1-3 15,4-3-7-15,1 1 0 0,-3-1-2 0,4-1-2 16,-3 1-5-16,2 0-1 0,4-1-3 0,-2-1-4 15,-1 0-5-15,3-1-10 0,-4 1-12 0,2 2-17 16,-2-3-12-16,2 0-24 0,0 1-20 0,-5 0-30 16,3 1-27-16,0-3-26 0,-1 4-24 0,0-2-152 15,-4-3-374-15,4 3 166 0</inkml:trace>
  <inkml:trace contextRef="#ctx0" brushRef="#br0" timeOffset="207281.12">25828 10084 30 0,'0'0'186'15,"0"0"-20"-15,0 0-17 0,0 0-13 0,0 0-17 16,-11 7-10-16,8-3-11 0,-2 2-7 0,4 3-10 16,-3-1 2-16,0 3-7 0,3-2-7 0,-3 3-4 15,0-1-3-15,-1 2-3 0,5-1-2 0,-4 0-5 16,3 0 14-16,1 0-1 0,-2-2-1 0,0-1-10 15,2 1-5-15,0-1 1 0,0-4-2 0,0 2 1 16,0 0 2-16,0-1 3 0,2 1-2 0,0-2-1 16,-1-2 1-16,3 1-6 0,-1-1-3 0,-1 1-1 0,3-1-7 15,-1-1 2-15,4-1-4 0,-2 1-9 0,2 0 0 16,-2 0-12-16,2-1-18 0,-3 1-14 16,4-2-24-16,-4 2-17 0,0-2-17 0,-5 0-20 0,9 0-8 15,-9 0-16-15,8 0-29 0,-3 2-184 0,-5-2-360 16,0 0 159-16</inkml:trace>
  <inkml:trace contextRef="#ctx0" brushRef="#br0" timeOffset="208265.11">25997 10125 20 0,'0'0'182'0,"6"-4"-24"0,-6 4-9 16,0 0-13-16,4-1-15 0,-4 1-16 0,5-2-7 16,-5 2-12-16,4-1-5 0,-4 1-7 0,0 0-2 15,0 0-3-15,9-2-13 0,-9 2 0 0,0 0-7 16,0 0 1-16,0 0 3 0,4 5-6 0,-2-2-3 16,-2 1-1-16,0 1-2 0,0 1 0 0,0 0-2 15,0 4 2-15,-3 0-2 0,0 0-4 0,2 1-3 16,-2 1-1-16,2 1-1 0,-2 1-2 0,2-2-6 15,0 0-2-15,-2 0-2 0,2-2 2 0,-2-1-5 16,3 1 3-16,0-2-2 0,-1-3-2 0,1 3-2 16,0-2-2-16,0 0 0 0,0-2 3 0,0 1-4 0,0 0 1 15,0-1-8-15,0 3 7 0,0-2 1 0,0 0-5 16,0 0-3-16,0-1-17 0,0 2-13 16,0-4-26-16,0 3-27 0,4 0-21 0,-3 0-24 0,2-3-29 15,-2 1-142-15,3-1-322 0,-4-2 143 0</inkml:trace>
  <inkml:trace contextRef="#ctx0" brushRef="#br0" timeOffset="208729.12">26103 10214 115 0,'0'0'208'16,"0"0"-21"-16,10-2-13 0,-3 1-18 0,2 0-14 0,0-2-13 16,2 3-8-16,2 0-11 0,-2-2-9 0,3 0-10 15,-1 2-4-15,2-1-11 0,-2-2-8 0,0 1-8 16,-3-1-3-16,3 2-5 0,1-2-8 0,-4 2-2 16,-2 0-1-16,-2-1-8 0,1 0-3 0,-1 0-6 15,-2 1-5-15,1-2-16 0,0 3-10 0,-5 0-8 16,10-2-9-16,-6 0-10 0,-4 2-9 0,5-2-11 15,-5 2-11-15,3-3-6 0,-3 3-14 0,0 0 1 16,0 0-2-16,-4-8 4 0,4 8-8 0,-6 0 3 16,0-2 2-16,6 2 12 0,-12 0 5 0,7-2 8 15,0 1 12-15,5 1-2 0,-13-1 15 0,6 1 7 16,7 0 13-16,-10 0 6 0,10 0 13 0,-9 1-5 16,4 2 19-16,5-3 9 0,-5 2 4 0,1 3 0 0,3 0 11 15,-2-3-7-15,1 3-3 0,-1-1 14 16,2 3 10-16,-2-1-4 0,3 2 1 0,-1-1 4 15,1 5 0-15,-1-6-2 0,-3 6 1 0,4-1 3 0,0-1-4 16,-1 2 1-16,2 0-5 0,-1-1-5 0,0 0-6 16,0 1-3-16,0-1-2 0,4 2-5 0,-8-1-11 15,4 0-33-15,0 0-37 0,-1-1-50 0,-2-1-197 16,3-2-323-16,-4-3 144 0</inkml:trace>
  <inkml:trace contextRef="#ctx0" brushRef="#br0" timeOffset="214231.12">29084 10681 113 0,'0'0'159'0,"0"0"-9"15,3-3-10-15,-3 3-13 0,0 0-11 0,0 0-3 0,0 0-10 16,2-4-9-16,0 2 1 0,-2 2-2 0,0 0-21 16,0 0-2-16,0 0-3 0,0 0-2 0,0 0-2 15,0 0-5-15,0 0-2 0,0 0-12 0,0 0-4 16,0 0-8-16,0 0-1 0,0 0-1 0,0 0-4 16,-7 13-5-16,6-6-1 0,-2 0-1 0,1 2-1 15,-1-3-4-15,-1 5 3 0,2-4-2 0,-2 5-1 16,0-2-3-16,4 0-2 0,-4-1-1 0,3 1 0 15,-3-4-2-15,4 1-1 0,0-1 4 0,-1-1-2 0,-2-1-1 16,2 0-1-16,1 0 7 0,0-4 17 16,0 5 11-16,0-5 10 0,0 4 11 0,0-4 1 15,0 0-6-15,0 0-4 0,0 0-5 0,0 0-5 16,13-9-4-16,-8 7-4 0,1-3-3 0,5 0-3 16,-1-2-2-16,0 0 1 0,4-2-7 0,1 1-1 0,-4 1-2 15,3-1-3-15,0-2-1 0,-1 5 2 0,-1-3 2 16,-3 0-10-16,2 5 1 0,1-1-1 0,-3-1 1 15,-4 0-5-15,-1 2 2 0,2 3-1 0,-2-3-6 16,0 2 3-16,-4 1 0 0,0 0 1 0,13 4-1 16,-9-3 2-16,-3 3-4 0,3 4 1 0,-3-2 3 15,-1 0-6-15,0 5 3 0,-1-5-1 0,-3 4-2 0,4-1 1 16,0-2 5-16,-1 3-4 0,-2-5-1 16,2 2 1-16,1-2-2 0,0 0 1 0,0 2 1 15,0-5 3-15,-1 3-4 0,1-5 3 0,0 5-1 0,0-5 4 16,-3 3-2-16,3-3 2 0,0 0 2 0,0 0 0 15,0 0-3-15,0 0-3 0,0 0 3 0,0 0-1 16,13-8-1-16,-9 6 2 0,-2-2 0 0,2-2-1 16,1 4 0-16,2-3 1 0,0 2-3 15,2-2-3-15,-1 4 3 0,1-2 0 0,2 0-4 0,0-1 2 16,-2 4 0-16,2-1-1 0,-3 1 3 0,-2 0 0 16,3 1 0-16,-1-1-4 0,-2 4 0 0,-1-4 0 15,0 4 0-15,-1 0 0 0,1 0 4 0,0 1-2 16,-3-1-5-16,0 2 2 0,0-1 0 0,0-1-1 15,-2 1-1-15,1 0-1 0,1 1 1 0,-2-2-3 16,0 0-3-16,0 2 0 0,0-1-2 0,0-2-7 16,2 1-11-16,-4 2-9 0,2-1-13 0,0-5-12 0,2 4-27 15,-2 2-24-15,0-6-30 0,4 3-35 0,-4-3-168 16,5 4-380-16,-5-4 168 0</inkml:trace>
  <inkml:trace contextRef="#ctx0" brushRef="#br0" timeOffset="-214220.61">29722 10880 64 0,'0'0'101'16,"0"0"-13"-16,0 0-2 0,0 0-9 0,0 0 4 16,0 0-7-16,0 0 5 0,0 0-3 0,0 0-6 0,0 0 1 15,0 0 4-15,0 0-3 0,-7 0 0 0,7 0 0 16,0 0-11-16,0 0 0 0,0 0-7 16,0 0 0-16,0 0-4 0,0 0 1 0,0 0-3 0,0 0-11 15,0 0-1-15,0 0 2 0,0 0-6 0,0 0-1 16,0 0-11-16,0 0 8 0,0 0-2 0,0 0 2 15,0 0 0-15,0 0 3 0,0 0-11 0,0 0 11 16,0 0 0-16,0 0 0 0,0 0-4 0,0 0 3 16,0 0-3-16,0 0 1 0,-2-1-3 0,2 1-2 15,0 0-7-15,0 0 3 0,0 0 2 0,0 0-4 16,0 0-3-16,0 0-2 0,0 0-1 0,0 0 0 16,0 0-2-16,0 0 0 0,0 0-1 0,0 0 0 15,0 0-4-15,0 0 6 0,0 0 5 0,0 0 3 16,0 0 3-16,0 0 5 0,0 0 1 0,-4-2 0 15,4 2-2-15,0 0-1 0,0 0-2 0,0 0-2 16,0 0-2-16,0 0 1 0,0 0-2 0,0 0-3 0,0 0-3 16,0 0 3-16,0 0-5 0,0 0 1 0,0 0-1 15,0 0-3-15,0 0 2 0,0 0-2 0,0 0-5 16,0 0 5-16,0 0 1 0,-3-5-1 0,3 5-3 16,0 0 0-16,0 0 5 0,0 0 3 0,0 0 6 15,0 0 0-15,0 0 5 0,0 0 1 0,0 0 4 16,0 0 2-16,0 0 1 0,0 0 1 0,0 0-3 15,0 0-1-15,0 0-1 0,12-4-5 0,-8 3-3 16,-4 1-2-16,10-2-2 0,0 2-1 0,1 0-2 16,-1 0 1-16,1 0-1 0,-1 0-3 0,2 2-1 15,-4-1-2-15,2-1-2 0,-1 4 1 0,0-2-1 16,-2-1-1-16,0-1 1 0,-1 4-2 0,-2-3-1 16,0-1 1-16,0 5-3 0,-1-1 0 0,1 1-2 0,0 0 0 15,-4 1 0-15,0 0 3 0,0 1 1 16,-2 1-1-16,2 2 1 0,-2 0-4 0,2 1 4 15,0-1-2-15,-4 0 6 0,3 2-3 0,-3 0 2 0,0-1-9 16,2 2 6-16,-2-3 3 0,2 1-4 0,-1 0 0 16,-1-1 0-16,3-1 4 0,0-2-5 0,-1-1 1 15,0 1-1-15,1-2 2 0,-2-1 3 0,3 1-2 16,-1 0 0-16,-1-2-6 0,2 1 0 0,0-4-16 16,-2 4-8-16,2-4-21 0,-2 5-19 0,2-5-19 15,-2 4-33-15,2-4-29 0,0 0-45 0,0 0-206 16,0 0-434-16,12-9 192 0</inkml:trace>
  <inkml:trace contextRef="#ctx0" brushRef="#br0" timeOffset="-213269.61">30537 10679 78 0,'0'0'155'0,"0"0"-17"16,0 0-11-16,3-3-21 0,-3 3-8 0,0 0-11 16,0 0-8-16,0 0-19 0,0 0 0 0,0 0-2 15,0 0-9-15,2 10-4 0,-2-4-5 0,2-3 1 16,-2 2-1-16,0 2-7 0,0-3 6 0,-2 2-4 16,2 2-15-16,0-3 8 0,0 3-1 0,-2 0 5 15,2 0-4-15,0-2-1 0,-2 1-4 0,1-1-10 16,-1 0 9-16,2 1-3 0,-2-3-1 0,2 2-12 15,0-1 13-15,0-1-2 0,-4 1 2 0,4-5 1 0,0 2 9 16,0-2 4-16,0 0 4 0,0 6 12 16,0-6 8-16,0 0 5 0,0 4 4 0,0-4 0 15,0 0-4-15,0 0-8 0,0 0-4 0,0 0-5 0,4-12-4 16,-2 7-2-16,3 0-6 0,2-2-4 16,2 0-6-16,0 1-1 0,0-1 0 0,1 1 0 0,-2 3-6 15,2-2 2-15,3 1-3 0,-3 0-5 0,1 0-1 16,0 3-1-16,-5 1-2 0,1-2-2 0,-1 1 1 15,-6 1-4-15,14 3-1 0,-7-2 4 0,-2 1 0 16,0 3-4-16,-1 0 2 0,2 0-4 0,0 2 4 16,-4-2-1-16,2 2-1 0,-1-1 2 0,-3-1 0 15,4 2-3-15,-4-1 3 0,0 1 1 0,2-2-3 16,-2 0-4-16,1 2 5 0,-1-2-8 0,0-2 10 16,1 1-2-16,0-2 2 0,-1-2 0 0,0 0-6 15,0 6 9-15,0-6-3 0,5 4 1 0,-5-4 0 16,0 0 1-16,0 0 0 0,0 0 2 0,0 0-3 0,9-2 6 15,-9 2-2-15,8-4-2 0,-3 1 3 0,0 0-2 16,4-1-2-16,-2 1 0 0,4-2 1 16,-1 0-4-16,-1 1 2 0,0 0 0 0,1 0 0 0,-1 0 2 15,-2 1-1-15,1-1 2 0,-2 3 1 0,-1-3-4 16,0 3-2-16,0 0 2 0,-1-1 0 0,-4 2-2 16,6-1-1-16,-6 1-2 0,7 4 3 0,-5 0 0 15,1 0-1-15,-1 1-1 0,2 0 1 0,-2 2 0 16,-1-2-1-16,0 3 2 0,0 1-1 0,2-2-1 15,-2 2-2-15,1-1-6 0,-1 2-11 0,0-5-17 16,3 5-11-16,-4-6-7 0,2 5-8 0,0-4-18 16,-1 1-8-16,-1-1-11 0,1-1-11 0,2-1-6 15,-1 1-13-15,2-2-16 0,-4-2-11 0,7 4-122 16,-3-4-300-16,-4 0 133 0</inkml:trace>
  <inkml:trace contextRef="#ctx0" brushRef="#br0" timeOffset="-212840.61">31218 10946 166 0,'4'-3'165'0,"-4"3"-17"0,2-8-8 0,2 4-8 16,-4 1-8-16,0-3-9 0,0 1-7 0,0 0-4 15,0 2-8-15,0-5-7 0,0 4-11 0,-4-1-8 0,3-2-7 16,-4 2-3-16,0 4-7 0,1-1-8 0,-3-3-6 15,1 4 1-15,0-2-7 0,-2 3-3 0,1 0-6 16,7 0-2-16,-14 3 3 0,7 0-7 0,1 0 1 16,-1-1-5-16,4-1-2 0,-3 4 3 0,2 2-4 15,2-2-3-15,1 3-5 0,2 1-2 0,-1 3-4 0,3-2 4 16,0 2-9-16,3 0-9 0,-1 3 2 16,-1-4 0-16,1 6-2 0,1-2-11 0,0 0 5 15,-4-1 2-15,0-2-6 0,0-3 8 0,0 3 0 16,-2-2-1-16,0 2 8 0,0-2-4 0,0 0-1 0,0-5 5 15,-4 2 1-15,2-2-3 0,0 0 7 0,2-3 3 16,-3 3 0-16,-2-3 2 0,1-2 2 16,4 0 7-16,-7 2 18 0,7-2 4 0,0 0 3 0,-11-4 4 15,8 0-3-15,-2 0 4 0,4 0 6 16,-2-1 1-16,2-2 2 0,1-1-5 0,0 2 2 16,0-4 0-16,3 3-10 0,4-4-6 0,0 2-16 0,0 0-15 15,2 2-16-15,5-1-36 0,-1 3-37 0,4 0-56 16,2-2-176-16,0 2-352 0,0 3 156 0</inkml:trace>
  <inkml:trace contextRef="#ctx0" brushRef="#br0" timeOffset="-210384.61">29598 10091 54 0,'-1'-5'139'0,"1"5"-10"16,2-5-10-16,-2 5-4 0,0-4-14 16,0 4 0-16,3-5-11 0,-3 5-4 0,0-3-5 0,0 3-2 15,0-8-4-15,0 8-1 0,0-4-4 0,0 4-4 16,-4-2-4-16,1-4-9 0,3 6-5 0,-6-4-4 16,1 2-7-16,-3-1 1 0,1 2-8 0,-3 0-2 15,-1-2-1-15,0 3-3 0,-1-3-1 0,-1 4-14 16,3 2 11-16,-3 1-3 0,4 0-3 0,-1 1-1 15,2 2-3-15,0-1-3 0,2 3-9 0,3-1 15 16,-1 2-4-16,2 1 3 0,2-1-1 0,0 2 0 16,4-1-6-16,1 5 4 0,1-4-5 0,4 1 5 15,-3-2-1-15,2 3-7 0,-2-3 1 0,0 1 1 0,1-7 4 16,-3 4-2-16,-1-2-2 0,0-1 0 16,0-1-2-16,1-1 1 0,-3 0-7 0,-2 1 6 15,3-2 1-15,-3 0 7 0,0-3 3 0,-3 6 5 0,2-2-3 16,-2 0-8-16,0-1 9 0,-4 0-1 0,2 1-4 15,1-2-1-15,-1 1 2 0,-4 1 0 0,3 0 3 16,-3 0-10-16,1-1 3 0,-2 3 0 0,1-3-2 16,1 2 2-16,-2-1-14 0,1-1-16 0,2-1-18 15,-2 3-17-15,-1-1-17 0,3-1-26 0,-1-2-16 16,2-1-29-16,-3 2-122 0,1-2-288 16,8 0 128-16</inkml:trace>
  <inkml:trace contextRef="#ctx0" brushRef="#br0" timeOffset="-209998.61">29683 10061 61 0,'0'0'127'15,"0"0"-17"-15,0 0-5 0,0 0-11 0,0 0-6 16,-5 13 8-16,5-8-3 0,0 2-9 16,-1 1 1-16,-4-1-7 0,5 4-2 0,-2 2 9 0,0-1-9 15,0 0-1-15,0 0-9 0,2 0-3 0,-1 4-5 16,-3-5-6-16,4 3-7 0,0-2-1 0,-2 1-5 15,0-1-2-15,2-2-11 0,0 1 6 0,0 2-6 16,-4-2 1-16,4-1-3 0,-1 0-3 0,1 0 3 16,-4-1-6-16,4-1-2 0,0-2-1 0,0 0-2 15,0-1-13-15,0 1-17 0,-2 0-20 0,2-2-10 0,-3-1-12 16,3-3-20-16,-1 5-16 0,1-5-26 16,0 0-133-16,0 0-276 0,0 0 123 0</inkml:trace>
  <inkml:trace contextRef="#ctx0" brushRef="#br0" timeOffset="-209350.61">29664 10237 44 0,'0'0'172'0,"8"-5"-12"0,-2 2-16 16,-2 1-6-16,5-1-11 0,0 1-16 0,0 2-10 15,1-3 0-15,3 0-13 0,1 1-9 0,-1 0-6 16,1 1-8-16,-3 0-10 0,1 1-2 0,-2 0-3 15,-3-3-7-15,0 3-3 0,-1 0-1 0,1-1-6 16,-7 1 0-16,9-1-4 0,-9 1 0 0,10 0-4 16,-10 0-9-16,0 0 1 0,5 1-2 0,-5-1 2 15,0 0-3-15,3 4-2 0,-3-4-4 0,-6 7 2 0,4-2 3 16,-3 0-1-16,0 4 1 0,-3-1 1 16,2 1-2-16,-3 0 0 0,1 0 0 0,3-2-2 15,0 0 0-15,2 1-1 0,-3 0-4 0,4-2-1 16,-1 1 2-16,2 0 2 0,1-2 4 0,-2 0-6 0,4-1 10 15,2 0 0-15,-2-3 3 0,4 2 4 0,1-1-4 16,-1 1-2-16,2-3 1 0,-1 0-1 16,1-1-3-16,1-1 5 0,4 1-7 0,-3 0 1 0,1-2-3 15,1 2-3-15,-5 0 0 0,0 1-1 16,1-3-1-16,-2 1 3 0,-1 2-4 0,2-2 0 0,-7 2-1 16,10 0-1-16,-10 0-2 0,10 2-8 0,-5-1 6 15,-1 0 5-15,3 2-3 0,-5-1-1 0,5 1 2 16,-2-2-3-16,0 3 4 0,-1-1 0 0,2-1 1 15,0 2-9-15,3 1 11 0,-1-2-4 0,-2 1 3 16,5-1-1-16,-3-1-8 0,0 0 10 0,0-1-1 16,0 1-4-16,4 0 3 0,-1-1-3 0,-4 0-7 15,3 0 7-15,-4 4 2 0,0-5 0 0,-1 1-2 0,1 0 0 16,-1 1-2-16,-1 0 0 0,0 1 1 16,1 0 2-16,-1 1-5 0,0 1 2 0,1-1-2 15,-4 2 0-15,3 1 5 0,0-4-3 0,-3 4 0 0,3 0 1 16,0-2 1-16,0 0-1 0,0 1 0 0,2-2 1 15,-2 0 10-15,2 1 6 0,-1-2 6 0,1-1 9 16,1 1 2-16,0 0 8 0,0-2 1 0,1 0 3 16,1 1 2-16,-2-2 3 0,1 0-4 0,0-2-3 15,3 1 0-15,-6 0-6 0,3 0 0 0,-1-1-5 16,1 1-4-16,-4-1-5 0,3 2-1 0,-7 0-4 16,10-2-16-16,-5 2-28 0,-5 0-27 0,9 2-36 15,-4 0-34-15,0-1-47 0,0 2-255 0,-2-2-461 16,-3-1 203-16</inkml:trace>
  <inkml:trace contextRef="#ctx0" brushRef="#br0" timeOffset="-206792.61">19738 11225 73 0,'0'0'103'0,"0"0"-12"0,0 0-3 16,0 0-14-16,0 0-2 0,0 0-14 0,0 0-3 15,0 0-7-15,0 0 1 0,0 0-11 0,0 0-2 16,0 0-5-16,0 0 1 0,0 0-2 0,0 0-3 0,0 0 5 16,0 0-5-16,0 0 2 0,0 0 2 0,0 0-8 15,0 0-5-15,0 0-2 0,0 0-1 0,0 0-1 16,0 0 5-16,4 9-10 0,-4-9 3 0,3 4 0 16,-3-4 2-16,3 5-6 0,1-2-1 0,-4 1 1 15,5-2 3-15,-1 1-2 0,-4-3-5 0,5 5 6 16,-1-2 4-16,0-2 13 0,1 3 2 0,-1-3-1 15,1 2 1-15,0 1-1 0,2-3-2 0,-1 2-5 16,3-2 5-16,1 0-4 0,-1 2 5 0,4-2-9 16,-2-1 3-16,3 3-8 0,-3-2 1 0,1-1-2 15,6 2 4-15,1-1-7 0,-2-1 4 0,2 1-6 16,3-1 4-16,-3 0 0 0,3 0-2 0,-1 0-3 16,-1-1 1-16,3 1-1 0,-2-3 3 0,-3 2-5 15,5-2 0-15,-5 2 3 0,3 0-5 0,-1-1 0 16,-1 1 3-16,0-1-3 0,-2 0 3 0,2 0 0 0,0 0-4 15,0 1 4-15,-2 1-4 0,2-3 4 0,-1 2 1 16,0-2-10-16,-3 2 4 0,2 1 5 0,-3 0-3 16,-1 0 8-16,5-1-7 0,-4 0 1 0,5 2 1 15,-2-2 2-15,2 1-3 0,0 0-1 0,0-2-1 16,3 2-2-16,-3 0 3 0,3 0-3 0,6 0 2 16,-1 0 4-16,1 0-2 0,-8 0-4 0,2 0 2 15,-2 0 1-15,3 0 0 0,-3 0 0 0,0 2-1 16,-1-2-3-16,2 0 2 0,-2 0-2 0,0 1 3 0,-2-1-2 15,-2 1 5-15,-2-1-7 0,1 0 1 0,-2 0 1 16,0 1 2-16,3-1-1 0,-3 2 0 16,-1-2 0-16,2 0 0 0,-1 0-1 0,-1 0 2 0,2 0-3 15,5-2 0-15,-4 2 1 0,6 0 3 0,3-1 0 16,-5 1 0-16,3 0-3 0,-1 0-1 16,-1 1 4-16,2-1-3 0,-1 2-1 0,-2-1-2 0,1 0 4 15,4 2-2-15,-5-2 1 0,2 2-2 0,2 0 2 16,0-2-4-16,-2 0 3 0,2 0-4 0,6 3 7 15,-10-1-5-15,4-3 4 0,-1 1-3 0,0 1 0 16,-1-2 3-16,2 1-4 0,-4-1 6 0,1 1-3 16,-1-1-2-16,1 1 3 0,-5-1-3 0,-1 0-2 0,1 0 6 15,0 0-1-15,-2 0 0 0,0 2-2 0,1-2 2 16,-4 1-4-16,3-1 7 0,-1 0-5 16,-2 0 1-16,5 0 0 0,-5 3-3 0,1-3 1 0,-2 0 2 15,1 2 0-15,0-1-3 0,1 0 2 0,3 0 1 16,-4 0-2-16,1 2 3 0,-1-1-1 0,5 1-1 15,-5 0 1-15,0 0-2 0,4 0 2 0,-3 2 0 16,0-5 2-16,6 3-1 0,-4 0-2 0,2 1 1 16,3 1 1-16,-2-2-2 0,-2 1-2 0,1 0 5 15,-5 1-4-15,4-1 2 0,-8-1-2 0,5-1 0 16,-2 1 2-16,-3 1 2 0,2-1-3 0,-3-3 4 16,-4 0 2-16,8 2 9 0,-5 0 11 0,-3-2 8 15,0 0 1-15,5 1-2 0,-5-1 1 0,0 0-4 16,0 0-2-16,0 0-2 0,0 0-3 0,0 0-3 15,0 0 1-15,0 0-3 0,0 0-2 0,0 0-4 0,0 0-16 16,0 0-14-16,0 0-28 0,-17-4-47 0,17 4-56 16,-10 0-158-16,10 0-333 0,-9-1 148 0</inkml:trace>
  <inkml:trace contextRef="#ctx0" brushRef="#br0" timeOffset="-204230.62">22121 11413 73 0,'9'-1'78'0,"-5"-1"-7"16,5 2-3-16,-3-2-9 0,2 2-2 0,1-1-2 15,-1-1-1-15,3 2-9 0,-1-3-10 0,2 2 5 16,-2 0-7-16,0-2 0 0,0 2 3 0,1-2 2 16,-5 2-7-16,3-1 2 0,-1-2-3 0,-2 3-3 15,-1 0 0-15,0 0-4 0,1-1-1 0,1 0 6 16,-2-1-4-16,-1 2-11 0,1-2 7 0,-1 0 0 16,1 1-4-16,0 2-2 0,0-3 0 0,3 1 3 15,-3 1-6-15,2-1 0 0,3-3-2 0,-4 2 7 16,6 2-32-16,-1-2 3 0,-1 0 6 0,3 1-7 0,0 0 4 15,4-2-2-15,0 3 9 0,3 1 5 0,-4-5 6 16,6 1 5-16,-2 1-6 0,-2 2 1 0,5-3 2 16,-2 1 4-16,-3 1-4 0,2 1 5 0,2 0 8 15,-2-2-11-15,3 1-1 0,-2 1 4 0,-1 0-1 16,7-2-7-16,-4 3 4 0,-3-3 2 0,1 3 0 16,7-1-3-16,-6 1-6 0,-2-2 4 0,3 2 1 15,-2 0-5-15,8 2 6 0,-10-2-5 0,3 0-1 16,-3 1 4-16,3-1-3 0,-2 0 4 0,1 0-7 0,0 3-5 15,-4-3-2-15,2 2 11 0,4-2 4 0,-5 0-4 16,0 1 3-16,1-1 2 0,-1 1-5 16,2 0 5-16,0-1-1 0,-2 0-3 0,1 2-1 0,1-2-1 15,-1 2 1-15,0-1 0 0,3-1 0 0,-3 1-3 16,3 0 3-16,-4-1-2 0,2 1-2 0,1 0 5 16,-2-1 1-16,-1 3-3 0,-3-3 1 0,4 0-1 15,-6 1-2-15,6 1 9 0,-6-1-12 0,1-1 4 16,-1 0-3-16,1 1-3 0,-2-1 0 0,1 0 0 15,0 0 1-15,0 0 6 0,1 1 0 0,-1-1-4 16,6 1 1-16,0 0-1 0,-3 2 4 0,4-3-8 16,-4 0 0-16,4 0 3 0,-1 1-1 0,-1-1 2 0,1 0-1 15,-2 5 0-15,2-5 0 0,0 0 3 0,0 0 2 16,0 1 1-16,-2 0-10 0,2 1 5 0,0-1-3 16,-2 0 3-16,2-1-6 0,-3 3 4 0,-1-1 2 15,2-2-2-15,0 1 3 0,2-1 2 0,-6 3 6 16,6-2-13-16,-6 1 3 0,6-2 0 0,-1 2-2 15,-4 0 2-15,3-2 2 0,1 3-3 0,-4-3 5 16,0 1-3-16,3 0-2 0,0 1 4 0,-5-2 0 16,2 0-6-16,-1 3 6 0,1-3 2 0,2 0-10 15,-2 0 5-15,1 0 0 0,-2 1-4 0,0-1 3 16,4 3 3-16,-4-2 2 0,-2 3-2 0,3-4-5 0,-1 0 1 16,8 3 5-16,-4-1-1 0,1 0-3 15,0 0-3-15,0-1 5 0,-3 3 3 0,7-1-3 16,-8-3 2-16,5 3-3 0,-1-3-1 0,0 0 2 0,0 0-2 15,-1 0 0-15,-4 1 0 0,4 0 8 0,2-1-3 16,-2 0 2-16,2 2-1 0,-1-2-2 0,4 0 5 16,-3 1-3-16,0-1 2 0,0 1-2 0,0 0-1 15,2-2 5-15,-1 1-6 0,1 0-1 0,-2 1 2 16,0 1-3-16,0-2 5 0,-1 0-2 0,1 2-1 16,-2-1 0-16,-3 1-1 0,-1 0 1 0,1-1-2 15,-1 0 0-15,-2-1 0 0,2 1-1 0,-1-1 3 16,-1 3-2-16,0-2-1 0,2 2 2 0,1-3 0 0,-1 1-3 15,1-1 5-15,3 2-6 0,-3 0 2 0,-4 0-2 16,5-4 2-16,-2 4 2 0,6-2 1 16,1 1 0-16,-3 0 0 0,1 0-4 0,0-1 1 0,3 2 2 15,-5-1-4-15,6-1 5 0,-3 1-7 0,-6 2 5 16,7-3-1-16,-2 0-1 0,0 3 1 16,2-2 2-16,0 0-1 0,-2 1-4 0,0-1 1 0,3 0 2 15,-2-1 1-15,-2 3 4 0,3-1-2 0,1-2-3 16,-2 1 2-16,1 0-2 0,0 1 5 0,-5-1-8 15,3 2 4-15,-4-2 7 0,6 2-8 0,-3-3-2 16,0 3 3-16,-1-2 1 0,3 1 6 0,3-2-7 16,-4 1-1-16,1 2 3 0,0-2-4 0,-1 3-1 0,3-4 6 15,-2 5-6-15,-3-5-1 0,6 1 3 0,-4 0 0 16,1 3 0-16,3-2-2 0,-3 1 4 16,3-2-2-16,-3-1-1 0,-1 3-1 0,0-2 3 0,1 0-1 15,-2-2 2-15,0 2-6 0,-4-1 4 0,6 1 1 16,-2 3 1-16,1-3-1 0,-1-1-3 0,-3 3 4 15,2-2-5-15,3 1 3 0,-7 1 2 0,8-3-1 16,1 1-2-16,-1-1 2 0,-1 2 0 0,3-1-1 16,-4 4 1-16,5-5 1 0,-1 3 0 0,1-1-1 15,-3 2-5-15,3-3 5 0,-2 1 1 0,-3-1-5 16,3 3 2-16,0-4 3 0,-1 3-1 0,-2-1-4 16,0 1 4-16,-1-2-1 0,2 2 1 0,-3 0-1 15,2-1 2-15,0 0-2 0,0 0 0 0,2 1-2 16,-2-1 3-16,5 1 0 0,-1 2-6 0,-3-1 7 15,8 1-5-15,-4-2 1 0,0 0-3 0,4 1 8 0,-8-2 1 16,5 1-4-16,-3 0 4 0,-1-1-5 0,3 0 1 16,-4 1 0-16,4 0-1 0,-6-2 2 0,2 2-2 15,-2-3-1-15,1 0 3 0,1 3-2 0,-3-3 4 16,2 1-2-16,-1 0 1 0,2 0-1 0,-2 0 1 16,2 0 1-16,0 1-6 0,-1-2 3 0,2 1 2 15,1 2 7-15,-1-2-10 0,3 1-1 0,-4-2 3 16,3 1-1-16,0 0-5 0,5 3 3 0,-4-2 0 15,3-1 2-15,-5 2 0 0,8 0 1 0,-6-1 6 0,0 0-10 16,-2 2 5-16,-1-2-5 0,2 2 7 16,-2-1-6-16,-2-2 1 0,1 1 0 0,-1 1 2 15,0 0-2-15,-5 0-1 0,2-2 5 0,-2 0-3 16,-1-1 1-16,-1 2-3 0,-1-1 1 0,3-1 3 16,-3-1-1-16,-1 1-1 0,5 0 1 0,-3-2 0 15,1 2-3-15,1 2 3 0,1-4 0 0,-1 2 2 0,-1 0-3 16,1 0 3-16,6 2-3 0,-2-2 2 0,2-2-1 15,-2 2-1-15,2 0 0 0,2-1-1 0,-1 0-1 16,-1 1 4-16,1 0-2 0,-1-3 1 0,2 0-1 16,-3 2 3-16,5-1-1 0,-4 1-4 0,-1-1 2 15,5-1 2-15,-1 1-3 0,-3-1-3 0,3-1 5 0,5 2-5 16,-6 0 4-16,0-2-9 0,-1 1 0 16,3 1-1-16,4-3 0 0,-9 3 2 0,1-1-4 15,3 0 6-15,-1 2-2 0,-4-2 2 0,2 0-3 0,-2 0 0 16,0 2 2-16,-1-2 1 0,-2 1 2 0,-1 0 5 15,1-1-4-15,4 1-1 0,-4 0 0 0,4-1 2 16,1 0 1-16,-2 3-4 0,3-4 4 0,-1 3 0 16,1 0 1-16,0-2-6 0,-2-1 12 0,2 3-10 15,0-4 4-15,1 2-3 0,0-1 2 0,-1 0-1 16,7-4-4-16,0 3 8 0,0 2-2 0,-7-1 1 16,2-1-1-16,-2 1-4 0,0 0 2 0,1-1 4 15,-2 1-4-15,-1-2 2 0,3 3 2 0,-8-3 8 16,-1 2 1-16,5-1 2 0,-7 0 1 0,0 0 6 15,2 2-5-15,-1-1 7 0,-2-1 4 0,0 1-6 16,-1 2 2-16,-1 0-4 0,3-1 0 0,-1-1-7 0,-1 0 3 16,0 1 0-16,-3 0-1 0,4 1-2 0,1 0-1 15,-2-1 0-15,-3 2-3 0,4-2 1 0,0 2-1 16,-4-2 0-16,2 2 3 0,-1-2 0 0,0 2-2 16,-1 0-4-16,0-1 4 0,-5 2-1 0,8-1-3 15,-8 1-1-15,5-1 0 0,-5 1-2 0,7-1 1 16,-7 1-2-16,0 0 3 0,0 0-2 0,3-4 1 15,-3 4-4-15,0 0 2 0,0 0-1 0,4-2 0 16,-4 2 0-16,0 0 0 0,0 0 2 0,0 0-1 16,0 0 0-16,0 0 1 0,0 0-1 0,0 0 0 15,0 0 2-15,0 0 0 0,0 0-3 0,0 0 3 16,0 0 2-16,0 0 1 0,0 0-2 0,0 0 4 16,0 0 1-16,0 0 7 0,0 0 1 0,0 0-3 0,0 0 2 15,5-1 1-15,-5 1 2 0,0 0-2 16,0 0-2-16,0 0-2 0,0 0 0 0,0 0-2 0,0 0 1 15,0 0-2-15,0 0-1 0,0 0-1 0,0 0 2 16,0 0-1-16,0 0-4 0,0 0 4 0,0 0-2 16,0 0-1-16,0 0 1 0,0 0-2 0,0 0-2 15,0 0 2-15,0 0-5 0,0 0 2 0,0 0 3 16,0 0-5-16,0 0 0 0,0 0-8 0,0 0-16 16,0 0-16-16,0 0-16 0,0 0-20 0,0 0-35 15,0 0-33-15,-19 5-156 0,19-5-326 0,-7 0 145 16</inkml:trace>
  <inkml:trace contextRef="#ctx0" brushRef="#br0" timeOffset="-201872.61">22111 11607 14 0,'0'0'161'16,"4"-3"-7"-16,-4 3-14 0,1-6-1 15,-1 6-10-15,0-2-13 0,0 2-16 0,0 0 2 16,0 0-12-16,0-4-3 0,0 4-10 0,0 0-10 0,0 0-7 15,0 0-9-15,0 0-3 0,0 0-5 0,0 0-7 16,0 0 2-16,0 0-10 0,0 0-3 0,0 0 1 16,0 0-6-16,4 12 5 0,-4-7 3 0,-3 1 2 15,2 4 2-15,-4 0 3 0,1-1-5 0,0 2-1 16,2 1 3-16,-2 0-3 0,0-2-1 0,0 3 0 16,0-2-2-16,2 1-12 0,0-5 3 0,-2 3 0 15,1-1 7-15,0-4-1 0,2 2 6 0,1-2 7 0,1-1 5 16,3-1 6-16,0-2 6 0,2 1-2 0,2 0 0 15,2-2 4-15,3-2-6 0,5-1-8 0,1-1 0 16,8-4-2-16,1-4-3 0,3 1-3 0,-2 0-4 16,8-4-1-16,8-6-5 0,4 1-1 0,-5-1-1 15,-7 5-1-15,9-5-10 0,0-1-13 16,-10 8-37-16,-4-3-42 0,1 1-40 0,1-4-53 0,0 6-68 16,-7-1-139-16,-3 3-413 0,-7 1 183 0</inkml:trace>
  <inkml:trace contextRef="#ctx0" brushRef="#br0" timeOffset="-182920.32">21449 9740 19 0,'0'0'20'16,"1"-1"5"-16,-1 1-3 0,4-4-5 0,-4 4 0 15,4-3-5-15,-4 3-8 0,5-4 6 0,-1 4 4 16,-4 0-6-16,8-2 1 0,-2-1-3 0,-1 1 0 0,0-1-3 15,-1 0 0-15,4 2 1 0,-2-2 1 0,-2 1 2 16,1 0-2-16,2-1-6 0,-1 1 6 16,-1-1-2-16,3 1 4 0,-2-1 0 0,1 1-2 0,2-2-1 15,-2 1-8-15,1 0 7 0,1-1-1 0,2 1 3 16,-4 0-1-16,4-1 0 0,-2 1 0 0,1-2-2 16,-1 3 0-16,4-3 8 0,-3 3-6 0,-1-1 1 15,0-1 1-15,4 1-3 0,-4 1-1 0,0-1 2 16,2 1-1-16,0 0-2 0,-4 1-2 0,2-2 2 15,-1 0 4-15,0 2-4 0,2-1-4 0,0 2 6 16,-1-1-3-16,2-1-2 0,-2 0 4 0,0 0 0 16,-2 2 1-16,4-5 0 0,-1 5 1 0,3-3-13 15,-7 3 11-15,2-3 0 0,1 3 5 0,1-1-4 0,-1-2 0 16,2 1 10-16,-1-2-7 0,-4 3 0 16,3-2 0-16,4 1 2 0,-6 1-3 0,4-1 0 15,-1 0 6-15,-1 0-6 0,1-1 3 0,-3 1-4 0,5 0-2 16,0-2 0-16,-1 3 2 0,-1-2-1 0,3 1 3 15,1 2-6-15,0-3 3 0,0 1 3 0,2-1-5 16,2 1 0-16,0-1 4 0,1 1 0 0,-3-3 4 16,5 4-4-16,-2-2 2 0,0 0 3 0,2 1-7 15,-1-1 6-15,-1 2-7 0,0-2 1 0,-1 3 3 16,-2-1-3-16,1 0-6 0,-4 1 3 0,0 0 6 16,1 0-5-16,-2 1 2 0,2-1 0 0,-3 1 1 15,2-1-4-15,-3 2 4 0,3-2-5 0,-3 0 1 16,3 0 5-16,-4 1-4 0,2-1-4 0,1 0-1 15,-1 1 7-15,1-1 0 0,-2 0-3 0,3 0 0 16,0 0-2-16,-1-1 1 0,2 1-8 0,2 0 13 0,0 0 1 16,2 0-5-16,0 0 0 0,0 0 0 0,0 0-2 15,4 0-1-15,-3 1 8 0,0-1-10 16,3 0 10-16,-1 3-9 0,0-1 8 0,-2 0-4 0,2 1-3 16,-5-2 1-16,3 0 3 0,-6 2 1 0,6-1-3 15,-6 0 5-15,1-1-8 0,0 1 6 0,-1-1-6 16,0 0 5-16,1 0-3 0,-3 2 0 0,1-2-1 15,2-1 3-15,-4 0 0 0,5 0-6 0,-4 0 4 16,1 3 0-16,1-3 0 0,0 0 0 0,1 0 2 0,-1 0 2 16,2 0-2-16,-2 1-2 0,6-1-1 15,-2 1 8-15,-3 1-6 0,4-1 3 0,0 0 1 16,-1 2-1-16,-4-2 1 0,1 1-1 0,4 0 1 0,0 2-3 16,-4-1-2-16,1-3-4 0,-2 2 8 15,0-1-4-15,5 4 2 0,-7-4 0 0,3 0 5 16,3 3-6-16,-3-3 2 0,-1 1 5 0,2-1-6 0,-1 0 2 15,4 0-1-15,-4-1-1 0,0 2 0 0,-1 1 5 16,5-3-1-16,-5 1-2 0,2 2 2 0,2-2-5 16,0 0-1-16,-5 2 4 0,6-3-2 0,-1 2 3 15,-3-1-2-15,-2-1-1 0,2 2-1 0,-1-2 0 16,2 1 3-16,-2 2-1 0,1 0-3 0,-1-2-4 16,0 1 6-16,1 0 3 0,-1-1-3 0,1 1 3 15,-1 0-4-15,1 0 2 0,-3 1-6 0,2 0 10 16,1-1-4-16,-1 0 1 0,1-2-1 0,-1 3-4 15,7-1 6-15,-5 0-4 0,-1 1 4 0,3-1-4 16,2 1 6-16,2-3-6 0,-9 3 1 0,4-2 3 16,-2 0-6-16,0 1 4 0,0-1 0 0,-1 1-3 15,1-2 2-15,-4 2-7 0,1-1 7 0,-3 0 1 0,2 0-1 16,3 1-1-16,-4-2 0 0,0 2-1 0,1-1 2 16,-2 0-2-16,0 2 3 0,-2-3 4 15,4 2 0-15,2 1-7 0,-5-1 2 0,3 0 3 0,0-1-7 16,0 2 2-16,2 1 2 0,-3-2 3 0,3-2-5 15,-1 4 2-15,-2-1 3 0,4 0-2 0,-1-1-3 16,-1 1 4-16,-2-1-8 0,5 1 8 0,-5 1-2 16,1-3 2-16,-1 2-5 0,3-2 6 0,-1 2 0 15,0-1-6-15,-2 0 4 0,-2 1 0 0,3-1-4 16,-1 0 1-16,-1-1 2 0,0 1 0 0,-2-2 2 16,2 4-5-16,-2-3 9 0,2 3-6 0,1 1-1 15,-3-4-7-15,1 3 10 0,1 1 4 0,0-3-4 16,-3 1-5-16,4 0 6 0,0-1-3 0,-4 3 2 0,4 0-3 15,0 0 0-15,1-1 3 0,-3 1-2 16,2-2 1-16,-3 0-2 0,6 1 2 0,-3-1-1 16,-3 1-4-16,5-1 8 0,-2 1-2 0,2 0 1 0,-1 0-6 15,-1 0 3-15,1-1 0 0,1 2 3 0,-4-3-1 16,-1 1 3-16,5 1-8 0,-3 0 1 0,1-2 6 16,-3 2-7-16,3 0 6 0,-1 0-3 0,0-1 1 15,1 1-2-15,1-2-1 0,-2 1 0 0,1 2-1 16,0-2 2-16,2 1 0 0,-2-2 3 0,2 3 2 15,0-1-6-15,-1-3 1 0,-1 4 10 0,1 0-9 16,-2-3 2-16,0 3-2 0,-1-3 0 0,1 1 4 16,-2 2-2-16,0-4-8 0,1 0 9 0,-2 4 2 0,0-5-1 15,3 3 4-15,-3 1 3 0,-1 0-5 0,2-3 6 16,-2 2 1-16,1-1-12 0,-1 0 10 16,1 1-3-16,0-1 1 0,3 0-2 0,-2 1-3 0,1-1 9 15,-1-1-6-15,-2 1 2 0,1 1-9 0,4-2 8 16,-4 2 0-16,0-1 2 0,2-1-3 0,-3 1-4 15,-4-2 2-15,8 2-3 0,-4-1 5 0,0 1-8 16,-4-2 2-16,4 3-20 0,-4-3-22 0,4 4-20 16,-3-3-44-16,-1-1-112 0,0 0 49 0</inkml:trace>
  <inkml:trace contextRef="#ctx0" brushRef="#br0" timeOffset="-180826.32">25538 9951 55 0,'9'-1'52'0,"-8"-1"-2"0,-1 2-6 15,8-5-6-15,-3 3-1 0,-1 0-4 0,0 0 0 16,1 1-9-16,4-1 2 0,-3-3-5 0,3 2-9 16,4-1 8-16,-3 3-5 0,5-3 3 0,-3 1-4 15,5-1-2-15,1 1-2 0,1 0-3 0,-1-3-22 16,3 2-1-16,2 0 5 0,-1 2-1 0,0-3 1 15,1 3 1-15,6-3 3 0,-2 2 1 0,-8 1 2 16,9-3 0-16,-1 3 4 0,-4-2-1 0,-2 0 1 16,-1 2-4-16,2-1 6 0,6-1-6 0,-6 1 3 15,-1 2 1-15,6-3-2 0,1 3 4 0,3-2 0 16,-3 1-6-16,0 1 4 0,3 1 1 0,-3-4 1 16,1 3 0-16,-1 0 0 0,3 1 0 0,-3 0 1 15,4 0-5-15,-1 0 6 0,-2 1-3 0,1-1-1 16,-2 1 2-16,0-1-1 0,1-1 2 0,-2 0 1 15,-8 0 2-15,4 2-3 0,-1-1 4 0,-1 0-7 0,0-1 2 16,0-1-3-16,7 2 8 0,-8-1-4 0,-1 0 1 16,0 0-4-16,3 1 2 0,-3-2 0 0,3 2-1 15,-3-1-2-15,2-1 4 0,-1 2-3 0,8 0-2 16,-6 0 2-16,1-2-3 0,4 0 5 0,1 0 0 16,1 2 0-16,-1-3 6 0,-7 3-6 0,2 0-5 15,1 2 3-15,-3-2 1 0,-1-2 1 0,3 5 1 16,5-4 8-16,-6 1-10 0,-2 0 4 0,3-2-4 15,-1 2-3-15,0 0 4 0,-2 0 2 0,1-2-5 16,0 1 9-16,0 2-6 0,-1 1-5 0,-1-2 7 16,-1 0-2-16,1 0-5 0,0 0 3 0,-2 0 3 0,2 0-1 15,-3 0-1-15,2 0-1 0,-5 0 7 16,4 2-11-16,1-2 3 0,0 1-1 0,-5 0 6 0,6 2-3 16,-6-3 1-16,6 2-1 0,-1-2-2 15,-3 2 0-15,4-1 1 0,-6 1-2 0,6-1 3 16,-6 0-1-16,6 0 0 0,-6 2 4 0,6-1-6 0,2 2 3 15,-3-1 0-15,-1-1-2 0,1 1 4 0,-1 0-5 16,2 1 1-16,0-2 1 0,-1 1 0 0,-4 0-1 16,4 1 2-16,0-2-3 0,-3 2-4 0,2 0 9 15,2 0-6-15,0 1 6 0,-7-2-4 0,3-1 2 16,-2 1 2-16,3 1 0 0,-3 0-2 0,0 0-1 16,1 0 1-16,0-2-1 0,2 1 5 0,0 2-7 15,-2-2 2-15,0 1 0 0,4-1 3 0,-1 1-5 16,1 3-2-16,-1-4 5 0,0 0-6 0,1 2 6 0,-1 2-3 15,1-2 2-15,-2-2 0 0,3 3 2 16,-2 0-3-16,1 0 4 0,0 2 2 0,-3-4-7 0,3 0 2 16,-5 0-3-16,5 0 4 0,-3 4-2 0,2-3-1 15,0 0 4-15,-6 2-2 0,2-5-2 0,-1 1 1 16,1 2 2-16,-3-1-3 0,3 0 3 0,-3 0-1 16,3-2-1-16,-3 3 2 0,3-3 1 0,0 3-3 15,-3-2 1-15,1 1-2 0,-2-1-1 0,-2-3 2 16,1 2 2-16,-1 2-4 0,0-1 6 0,-1 0-1 15,-1-1-1-15,0 1-4 0,-1-3 4 0,2 2-5 16,-2 1 4-16,1-1 0 0,-1 1-1 0,1-1 1 16,-1-2 4-16,-4 0-7 0,6 5 6 0,-2-3-4 0,0 0-2 15,-3 0 3-15,3 1-1 0,0-1-3 0,0-1 3 16,-4-1 1-16,5 3-2 0,1-2 9 16,-2 2-7-16,-4-3 2 0,8 4 0 0,-4-2-2 0,-4-2 2 15,6 4 3-15,-3-4 2 0,2 2 5 0,-5-2 1 16,2 3-1-16,-2-3 0 0,0 0 0 0,8 2 1 15,-5-1-3-15,-3-1 2 0,0 0-7 0,6 1 4 16,-6-1-3-16,0 0 4 0,4 3-5 0,-4-3 1 16,0 0-3-16,0 0 6 0,5 0-11 0,-5 0 5 15,0 0-1-15,0 0 2 0,0 0-4 0,0 0-3 16,4 3-1-16,-4-3 12 0,0 0 2 0,0 0-2 16,0 0 1-16,0 0-12 0,0 0 5 0,4 1 5 15,-4-1-5-15,0 0-2 0,0 0 5 0,0 0-1 16,0 0-7-16,0 5-10 0,0-5-20 0,1 5-6 15,-1-5-71-15,-3 6-119 0,2-2 52 0</inkml:trace>
  <inkml:trace contextRef="#ctx0" brushRef="#br0" timeOffset="-177784.32">21385 9766 29 0,'0'0'44'0,"0"0"-8"0,5-6-1 15,-5 6-8-15,5-3 6 0,-1 3-10 0,-4 0 0 16,9-3 0-16,-3 3-5 0,0-1-3 0,0 0 0 15,-1-3-4-15,-1 3 0 0,1-2 0 0,4 2-2 16,-4-2 4-16,3 0 2 0,-3 1-4 0,3-1 0 16,-1 2 2-16,0-2-1 0,-1-1 9 0,1 2 5 15,3-1-7-15,0-1 2 0,-1 0 0 0,4 0-4 16,-3 1-4-16,3-2 2 0,1 3-2 0,-1-2 0 16,4-1-7-16,0 2-2 0,1-1 5 0,-2 0-3 15,1 2-3-15,2-3 4 0,-2 2 1 0,1-1 2 0,1 1-5 16,-4-1 3-16,1 2-1 0,-4 1-5 15,1-2 1-15,1 1 1 0,-1-2-2 0,-2 1-2 16,2 1 2-16,1-1 0 0,-5 3-2 0,4-3 10 0,0 1-10 16,-3-1 0-16,-1-1 5 0,4 2-10 0,0 2 5 15,-2-1 0-15,2-1-3 0,-1 0 6 0,1 1 5 16,0-1-9-16,3-1 3 0,0 2-7 0,3-2 4 16,-6 3 2-16,6 0 0 0,-1 0-3 0,0 0-5 15,-3 0 2-15,2 3-8 0,3-3 6 0,-2 0-16 16,3 0 12-16,-1 0-2 0,0 4-1 0,-1-4 0 15,2 1-4-15,-3 0 2 0,5-1 3 0,-4 0 1 16,1-1 1-16,0 1 4 0,-1 0-2 0,-1 0 3 16,1-1-1-16,0 2 4 0,-3-5 0 0,-2 4-5 15,2-1 2-15,-2 1 1 0,-1-3 6 0,3 3-2 16,-4 0 0-16,2 0-1 0,0-3 2 0,-1 3 3 16,2 0 2-16,2-2 1 0,-3-1 1 0,3 2 1 15,1-2 2-15,-2 1 1 0,-2 2-11 0,1-3 6 16,2 3 4-16,1 0 1 0,-4-2-5 0,-1 2 4 15,0 0-8-15,0 0 7 0,-1 2-9 0,0-2 6 0,0 0-2 16,-1 3 1-16,2-3-6 0,-1 1 4 0,-1 0 3 16,0 3-7-16,3 0 4 0,-5-3 0 0,5 2-1 15,-1 0-1-15,0 1-3 0,1-2-2 0,-4 1 5 16,5-1-2-16,-2-1 3 0,2-1-5 0,-2 3-4 16,5 1 10-16,-4-2-9 0,5-1 6 0,-8-1 2 15,8 1 2-15,-6 0-1 0,3-2-1 0,1 2-4 16,-3-1 0-16,0 0 5 0,4-1-4 0,-4 1 3 15,0-1-5-15,-3 1 6 0,7 0-4 0,-5 0 4 16,2 0-2-16,-2 0 3 0,-1-1-2 0,0 1-2 16,0 0-1-16,-1 0 1 0,2 1-1 0,0 0 6 15,0-1-2-15,-3 0-4 0,5 0 2 0,-3 1-10 16,2 1 14-16,-1-1-1 0,1-1-4 0,1 2 4 16,2-2-4-16,-3 2-2 0,5 0 0 0,-4-2 4 15,4 3 1-15,-1-1 3 0,0 0-6 0,0-2 0 0,-4 1 7 16,8-1 0-16,-5 2-10 0,0-2 10 15,1 0-6-15,-4 1 7 0,4 1-2 0,-4-2 4 0,0 0 0 16,0 0-4-16,-1 0 0 0,1 0-1 0,-1 2-2 16,1-2 2-16,-1 0 0 0,0 1 2 0,-1 0-7 15,0 0 2-15,2 3-2 0,-1-4 2 0,-2 0 3 16,3 3-2-16,0-1 5 0,0-2-17 0,3 2 12 16,-2 1 0-16,-2-2 0 0,6 0-1 0,-1 0 3 15,0 1-5-15,-4-1 0 0,3-1 0 0,2 1 3 16,-6 0 3-16,3-1 0 0,2 0-2 0,-1 0 2 15,-4 2-2-15,1-2 2 0,2-2-2 0,1 2 4 16,-7 0 0-16,5 0-5 0,-2 0-1 0,1 0 3 16,0 0-1-16,-1 0-7 0,0 2 5 0,-2-2-1 15,2 0 5-15,0 0-4 0,-3 0 0 0,3 2 2 16,0-1 1-16,-1 0-8 0,1-1 8 0,-4 0-6 0,5 1 8 16,-5 2-2-16,4-3-4 0,-3 1-5 0,2-1 4 15,-1 3-2-15,-2-1 5 0,4-2 0 16,0 2 3-16,0-1-6 0,-1 2 1 0,2-2-2 0,-2 0 1 15,-1 1 4-15,2-1-2 0,-2 0-7 0,1 2 1 16,2-3 7-16,-4 0 2 0,3 1-8 0,-3-1-1 16,3 1 9-16,-4-1-7 0,5 0 1 0,-2 2 4 15,-1-2 0-15,-1 1-6 0,1-1 4 0,0 2-3 16,-3-1 5-16,-1 0-1 0,5 0-4 0,-4 1 3 16,-1 0-7-16,4 1 6 0,-1 1-8 0,-1-3 12 15,-2 2-1-15,6 1-3 0,-4-2 1 0,0 1-7 16,2 3 8-16,0-3 1 0,-1 0-5 0,3 2 2 15,-3-1 5-15,0-1 0 0,3-1-8 0,-2 2 1 16,2 1 0-16,-3-4 5 0,2 1 0 0,1-1-3 16,-2 1-2-16,3-2 4 0,-4 2 4 0,3-2 3 15,1 1-2-15,-1 3 6 0,1-2-3 0,-1 0-8 16,1-1 4-16,-4 1 2 0,3-1 3 0,-2 1-5 0,1 2-7 16,-2-3 2-16,-2 3-3 0,1-2 10 15,-1 1-5-15,-2-2 2 0,0 0-10 0,-1 2 8 16,0-1-3-16,1-2 2 0,-6 0 2 0,6 3-1 0,-6-3-3 15,6 3 4-15,-2-1-1 0,-4-2-2 0,0 0-5 16,5 0-2-16,-5 0 5 0,0 0 5 0,0 0-4 16,4 3 0-16,-4-3-2 0,0 0 5 0,0 0-2 15,0 0-2-15,0 0-5 0,5 2 6 0,-5 1-3 16,0-3 2-16,5 4 5 0,-2-1-9 0,-2-1 7 16,4 1-1-16,-1-1 0 0,0 1 3 0,-1 1 1 15,3-2-5-15,-2 1 0 0,3 0 3 0,-3 1-2 16,0-2-4-16,1 1 8 0,-1-3-5 0,0 2 6 15,1 1-8-15,1-1 1 0,-6-2 3 0,7 1 0 16,-5 0 0-16,-2-1-5 0,4 3 1 0,-4-3 8 16,7 0-5-16,-7 0-3 0,5 1-5 0,0 0 5 15,-5-1-3-15,0 0 6 0,7 2 0 0,-7-2 1 0,4 2 2 16,-1 1-8-16,1-1 6 0,-4-2-3 0,5 3 7 16,1 0-4-16,-2-3 0 0,0 2-7 15,0 1 7-15,-4-3-3 0,9 4-2 0,-4-4 6 0,-3 3-4 16,3-3 2-16,-5 0-4 0,7 4 6 0,-7-4 9 15,5 0 4-15,-5 0-4 0,6 0 2 0,-6 0 6 16,0 0-1-16,0 0-5 0,0 0-3 0,0 0-9 16,4 1-17-16,-4-1-34 0,0 0-35 0,0 0-76 15,0 0-173-15,0 0 77 0</inkml:trace>
  <inkml:trace contextRef="#ctx0" brushRef="#br0" timeOffset="-174793.31">21399 9735 8 0,'0'0'37'0,"0"0"-1"0,0 0 0 0,0 0-5 15,0 0 3-15,0 0-1 0,0 0-5 0,0 0 7 16,0 0-7-16,2-3-4 0,-2 3-4 0,0 0-3 15,0 0-1-15,0 0-1 0,2-1-2 0,-2 1-2 16,0 0-4-16,5-3 3 0,-5 3 1 0,6-2 0 16,-2-1-2-16,0 2-1 0,1 0 1 0,1-2-1 0,-3 0-3 15,4 2 6-15,-1-2-7 0,-1 1 3 16,-1 0 0-16,1-1 1 0,0 0 1 0,2 1-1 0,-1-3 2 16,-1 1-4-16,2 1-1 0,-1 1 22 0,4-5-6 15,0 4-3-15,-1-2-6 0,1 0-1 0,0 0 2 16,0 1-2-16,1 1-1 0,1-1 1 0,-2-1-2 15,3 2-2-15,0-1 2 0,0 1-1 0,0 0-3 16,0 0-1-16,1-3-3 0,-2 5 2 0,3-1-1 16,-3-2 1-16,0 3-1 0,0-3-10 0,-1 1 10 15,2 0-1-15,-1 1 2 0,2-2 2 0,-3 0-2 16,1 0 2-16,2 1-2 0,-3 1-2 0,3 0 0 16,-1-3 2-16,1 3-3 0,-1-1-2 0,0 2 0 15,3-2 2-15,3 0 2 0,-6 2 0 0,-1 0-3 16,3-2 3-16,2 2 0 0,-1 0-7 0,3-1 3 15,-1 2 3-15,1-1-5 0,0 1 6 0,-2-1-8 16,2 0 5-16,2-1-3 0,-2 1 2 0,1-1-1 0,1 2 0 16,-1-2-2-16,-1 2 3 0,2-3 4 0,3 1-3 15,-2-1-1-15,6-1 2 0,0-1-2 0,0 1 1 16,-6 1 4-16,5 0 0 0,-5 0 6 0,-1 1-7 16,-3 0 1-16,0-1-9 0,0 2 10 0,0-2-1 15,-5 3-2-15,1-3 0 0,0 3 1 0,0 0-9 16,-3 0 6-16,2-2 4 0,-1 2 2 0,-1 0-3 15,2 0-3-15,-2 0 5 0,0 0-11 0,0 0 6 16,-2 0 5-16,5 0-1 0,-5 0 2 0,4 2-5 16,-2-2 1-16,1 0 4 0,1 0-4 0,-2 1-1 15,5 1-2-15,-3 0 2 0,6 0-4 0,-2 1 7 16,1-2-5-16,-4 0 5 0,5 2-4 0,-1-1 5 16,0 0-1-16,0-1-10 0,4 2 7 0,-2-2-6 15,-2 2 5-15,0-1 3 0,4 1-7 0,-3 1 4 16,1-1 2-16,1-1 1 0,-2 3-2 0,4-3-5 15,0 2 11-15,-4-2-5 0,4 2 2 0,-1-1 4 16,1-1-6-16,4 1 3 0,-7 0-7 0,3-1 2 0,-4 0 3 16,3 0-2-16,-3 1-3 0,0-2 5 0,1 0-1 15,-1 1-6-15,0-1 4 0,-2 0 2 0,0 2 5 16,0-3-6-16,1 3 2 0,-1-2-8 0,0 4 5 16,0-1-1-16,2-3 2 0,-1 2 0 0,-4 1 1 15,5 2-4-15,-3-2 6 0,-2-3-2 0,2 6 3 16,5-3-4-16,-3 0 3 0,-2 0-3 0,2-2 0 15,0 3-2-15,-3 0 10 0,3-4-9 0,3 3 1 16,-2-1-4-16,-1 1 5 0,0-2-4 0,-2-1 0 16,5 3 12-16,-2-1-8 0,-1-1-9 0,2 2 8 15,-1 0 4-15,-1-1 0 0,1 1-2 0,-2-2 0 16,-2 3-4-16,2-2-2 0,2 1 6 0,-2 1-12 0,-1-2 11 16,1 1-1-16,-5 0 3 0,5 0-5 0,-4 1 2 15,4 0 0-15,-2-2 0 0,0 1 4 16,6-2-6-16,-6 3 6 0,-2-1-6 0,6-1 0 0,-2 0 5 15,-3 2 2-15,-1-4-5 0,4 2 0 0,0-3 2 16,2 3 3-16,-5-3-5 0,4 0 4 0,-5 4-4 16,1-2 1-16,-1 1-1 0,5-1-5 0,-5 1 10 15,1-2 0-15,-2 1-5 0,5 0-1 0,-7 3 6 16,3-3-8-16,-2 1 5 0,0-1-1 0,1 1-1 16,-3-1 2-16,0 0 2 0,4-1-6 0,-4 3 1 15,-2-4 5-15,5 2-21 0,-3-1 20 0,0 2-1 16,5-3 2-16,-5 2-9 0,3 0 10 0,-1 0-5 15,2-1 1-15,0 3 1 0,-1-4-1 0,2 3 2 16,-2-3-2-16,1 3 0 0,1-1-2 0,-3 1 3 0,3-2-9 16,-1 2 9-16,6 2 0 0,-7-2 2 15,-2-1-1-15,3 0-2 0,0 0 0 0,-2-2-3 0,-1 3 6 16,2-1-11-16,-1-2 10 0,-2 3 0 0,2-1-2 16,0 0 0-16,-3-1 2 0,2 1-2 0,1-2 5 15,2 2 0-15,1-2 2 0,-4 3-6 0,2-3 4 16,2 0-4-16,-4 1-1 0,4-1 3 0,-2 1 2 15,-2 1-3-15,3 1 2 0,-3-2-3 0,-1 0 0 16,2 2 0-16,-3-2-5 0,0 0 7 0,1 1 0 16,-2-1 1-16,1 3-6 0,-3-2 0 0,2 1 5 15,0 0-1-15,0-2-3 0,0 2-10 0,-1 2 7 16,-1-3 5-16,3-1-1 0,-2 3-1 0,1-2-3 16,-2 2 8-16,4-2 0 0,2 0 0 0,-1 1-14 15,0-1 21-15,-1 1-4 0,1-2-2 0,-2 2-3 16,-2-2 2-16,2 1-4 0,2 0 4 0,-4-1 0 0,1 1-2 15,-2-2-1-15,-1 2 2 0,-4-2-4 0,8 1 9 16,-8-1-3-16,7 3-4 0,-6-2 1 0,-1-1-5 16,0 0 9-16,4 2-5 0,-4-2-5 0,0 0-2 15,3 3 6-15,-3-3 5 0,0 0-16 0,0 0 14 16,6 0-6-16,-6 0 9 0,4 3-11 0,-1-1 1 16,2 0 2-16,-5-2 4 0,9 2 1 0,-6-1 6 15,-3-1-7-15,8 2 6 0,-3-1-8 0,-5-1 1 16,4 2 2-16,-4-2 0 0,6 2-1 0,-6-2-1 15,4 2-4-15,-4-2 5 0,0 0-1 0,0 0-6 16,0 0-12-16,2 2 0 0,-2-2-10 0,0 0-14 16,-2 5-11-16,2-5-95 0,-4 7-158 0,1-4 70 15</inkml:trace>
  <inkml:trace contextRef="#ctx0" brushRef="#br0" timeOffset="-172988.32">25534 10011 18 0,'2'-4'58'0,"-2"4"-11"0,2-1 2 15,-2 1-9-15,0 0 1 0,4-5-9 0,-4 5-2 16,5-4 1-16,-5 4-8 0,0 0 4 0,3-3-1 0,-3 3-4 15,2-1 1-15,-2 1-1 0,4-3 0 0,-4 3-4 16,0 0 3-16,5-3-2 0,-5 3-7 16,4-2 5-16,-3-1-13 0,-1 3 7 0,8-1-2 0,-3-2 5 15,-1 1-6-15,1 1 0 0,-5 1 3 0,9-3 1 16,-5 2-3-16,2 0-6 0,3-1 5 0,-2-1 0 16,0 0 0-16,5 0-6 0,-3 0 14 0,0-2-8 15,2 2-4-15,1-2 7 0,-2 1 1 0,4 1-7 16,-1-1 6-16,1-1-3 0,-1 0-5 0,-1 4 5 15,2-3-5-15,-1-1-2 0,0 3-22 0,-3-2 2 16,4 1-2-16,-2-2 5 0,-2 2 0 0,0 1 3 16,0-1 2-16,-2 1-5 0,0-1 6 0,2 0 2 0,-2 2 0 15,-2-2 1-15,4 1 3 0,-2 2-2 16,-2 0 5-16,3-2-3 0,-1 2-2 0,1 0 4 16,1-1-1-16,1 1 1 0,2-1 4 0,1 0-5 0,-1 1 0 15,0 0 2-15,2-2-3 0,3-1 1 0,0 3 2 16,0-1-2-16,-1 0-1 0,0-2 2 0,1 3-1 15,-4-1 2-15,-1 0 3 0,1-1-2 0,-4 2-2 16,3-2 4-16,-4 1-6 0,-4-1 3 0,3 2 7 16,1 0-9-16,-3-2 2 0,-1 2 1 0,2-1-2 15,-2-1 2-15,-5 2-1 0,11 0 1 0,-7-3 2 16,3 2-1-16,-7 1-4 0,10-1 3 0,-4-1-1 16,1 1 3-16,-1 0-2 0,0 0-3 0,1-1 3 15,0 2 3-15,1-3-2 0,0 3-2 0,0-2 1 16,2 0-3-16,1 0 6 0,2 1-5 0,-2-1 0 15,2 1 3-15,1-1-4 0,-1 0-3 0,2 2 6 16,2 0 2-16,2-1-4 0,-6 1 5 0,5 0-2 0,0 0-2 16,-6 0 0-16,6-2-1 0,0 2 2 0,-4 0 4 15,4 0-8-15,-4 0 12 0,3-2-12 0,-3 2 7 16,4-2-6-16,1 1 2 0,1 1-2 0,-2-1 9 16,1 2-6-16,-2-1 0 0,2 0 0 0,2 0 5 15,-3-1 0-15,2 2-5 0,-4-1-2 0,4 0 0 16,-2 0-2-16,0 1 7 0,-2-1-4 0,-2 0-3 15,4 0 6-15,-2 0-1 0,-2 0-1 0,-3-1 5 16,4 1-2-16,-2 0 6 0,1-1-3 0,0 1-1 16,-2-1-4-16,-1 1 14 0,2 0-14 0,2 0 3 15,-2-2-5-15,1 4 4 0,-2-4-2 0,1 2 1 16,1 0 2-16,-3-2-2 0,3 1 2 0,-1 1-6 0,1 0 2 16,-3-2 2-16,2 1 1 0,1 0-3 15,-1-2 4-15,2 2-7 0,-2-3 5 0,1 4-2 0,0-2-1 16,4 0 4-16,-5 1-3 0,1 1 3 0,3 0-3 15,0-2-2-15,-4 2 12 0,1-1 10 16,-1 0-9-16,2 2-1 0,2-1-1 0,-2-1-2 0,2 2 2 16,1-1-3-16,-1 1-2 0,2 1 3 0,0-2-4 15,0 3 3-15,4-3-7 0,-1 0 4 0,4 2-8 16,0 5 3-16,-3-6-2 0,0 1-4 0,4 1 3 16,-5-1-2-16,-1 2 3 0,1-3-1 0,-2 3 0 15,0-2-1-15,0-1-1 0,3 2 3 0,-5-1-1 16,-3 0 5-16,2-1-6 0,-3 0 6 0,-2 2-6 15,0-3 6-15,-1 2 2 0,0-1-8 0,1 1 6 16,-2 0-4-16,-1-1 4 0,3 1-1 0,-1 1-1 16,0-2-2-16,3 4 5 0,-1-3-1 0,5 3 2 0,-3 0-7 15,3 0 4-15,1 1-2 0,1-2 3 0,1 1-4 16,0 0 7-16,7 2-6 0,0-1 2 0,-8-1-3 16,11 1 0-16,-3-1-2 0,0 2 10 0,0-3-4 15,-6 2 5-15,-1-2-13 0,0 1 8 0,-2-1-4 16,-1 0 3-16,0-2 6 0,-5 1-10 0,1-1 7 15,-4 0-3-15,3-1-4 0,-3 2 6 0,-2-2 1 16,0 1 0-16,0-2-5 0,3 2 6 0,-3-1-9 16,0-1 7-16,3 3-1 0,-4-1 0 0,1 0-2 15,2 0 2-15,-1 2 0 0,1-2-3 0,2 0 0 0,-1 0 2 16,0 0 1-16,3 2 1 0,-1-3-3 0,0 2 2 16,4 0-1-16,2 1-3 0,-6-2 7 15,1 2 1-15,-1-3 2 0,0 2-4 0,-1 0 0 16,1-2-11-16,-3 2 10 0,1 0 1 0,1-1 0 0,-1 0-8 15,-2 2 6-15,1-3-3 0,0 4 0 0,0-3 3 16,0 1 2-16,-1 2 0 0,3-1-1 0,2 1 2 16,-4 2-2-16,8 1-4 0,-3-2 9 0,1 2-3 15,-1-1-3-15,0 1-1 0,0-1 6 0,-2-3-8 16,0 2 2-16,-2-1 0 0,1 1 0 0,-1-3 0 16,-2 0 1-16,-1 1 5 0,-2-1-9 0,1-1 6 15,-3 1 0-15,1-1 3 0,0-1 0 0,0 0-7 16,-5-1 4-16,8 4-3 0,-4-3 5 0,-3 2-3 15,4-2 2-15,-2 0-3 0,2 2 4 0,0 0 0 16,0-1 4-16,0 1-9 0,0-1 2 0,3 0-1 16,-3 0 3-16,0 1-3 0,0-2-2 0,-1 2 9 15,1-2-4-15,0 2-2 0,-1-2 1 0,-4-1 2 0,5 0-7 16,-5 0 6-16,4 3-7 0,-4-3-2 16,3 2-3-16,-3-2-9 0,0 0-18 0,0 0-66 15,-8 5-110-15,8-5 49 0</inkml:trace>
  <inkml:trace contextRef="#ctx0" brushRef="#br0" timeOffset="-172012.32">25445 9906 22 0,'0'0'39'0,"0"0"-2"16,0 0-3-16,0 0-5 0,9-4 0 0,-9 4-1 0,2-4 0 15,2 1-8-15,-4 3-2 0,7-2-1 16,-5-1 4-16,-2 3 3 0,8-4-4 0,-2 1-6 16,3 2 2-16,3-3-1 0,0 2-1 0,6-2-4 15,4 1-3-15,6-2-1 0,0 1 0 0,3-2-4 0,1-1-2 16,2 3 2-16,2-1 1 0,5 0 0 15,13-3-4-15,-3-2-1 0,1 1 1 0,2 3 0 16,-3-5 0-16,4 6-1 0,0-3 10 0,-3 1-8 0,1-2 1 16,2 3 4-16,-16 2-9 0,16-2 1 0,0 5-4 15,-3 2 12-15,1-1-10 0,-1 1-10 0,-12 7-21 16,11-4-32-16,4 4-73 0,-5-1 33 0</inkml:trace>
  <inkml:trace contextRef="#ctx0" brushRef="#br0" timeOffset="-170481.32">25936 9795 12 0,'14'-6'49'0,"-1"3"-10"15,4-1 2-15,1-1-8 0,0 0-5 0,4 5-2 0,-3-3-1 16,4 3-3-16,-1-2-1 0,7 1 1 0,0 0-6 15,-8 1 3-15,8 1-4 0,-7 0-6 0,9-1-1 16,-4 2 0-16,-6 0 0 0,0-1-3 0,2 1 1 16,-2 1-1-16,0-2 1 0,-2 4-2 0,2-4 2 15,0 1-4-15,0-2 0 0,-1 3 2 0,0-3 4 16,-1 0-5-16,0 2 0 0,-3-2-1 0,5 1-1 16,-2 2 2-16,0-2-5 0,0-1 3 0,0 0-3 15,-1 3 8-15,3-3-4 0,-3 1-3 0,2 0 0 16,2-1 1-16,-1 0-1 0,1 0 0 0,-1 0 3 0,0 0-2 15,1 2 2-15,6-2-5 0,-6 0 4 16,0 0 0-16,-2-2 0 0,2 4-1 0,0-4-4 16,-3 2 4-16,2 2-2 0,1-4 3 0,-2 2 3 0,1 0-5 15,-2 0 2-15,3 0 1 0,-3 0 2 0,2 0 2 16,5-1 3-16,-9 1-6 0,2-1 5 0,0 0-4 16,-1-1 2-16,0 1-1 0,-4-2 1 0,5 3 0 15,2-1-2-15,-3 1 2 0,2-2-2 0,-1 2-2 16,2-2 24-16,-1 1-6 0,1 1-1 0,0 0-5 15,11 0-5-15,-2 0 4 0,-2 0-4 0,1 3-1 16,2-3 1-16,-2 3 2 0,-1 3-5 0,0-3-4 16,2 2 4-16,-3-2-6 0,-7 3 3 0,8-3 5 15,-7 1-5-15,6 1 1 0,-8 0-1 0,1-2 6 16,1 2-5-16,-1-1-6 0,-3 2 2 0,3 0 6 0,-3-2-2 16,2 0 0-16,-1 1-24 0,-5-1-9 15,-2-1-26-15,2-1-51 0,-2 1-114 0,-2-2 50 0</inkml:trace>
  <inkml:trace contextRef="#ctx0" brushRef="#br0" timeOffset="-169514.32">26596 9714 36 0,'19'-3'54'0,"4"3"-5"0,3 0-10 0,1-1-5 16,1 1 6-16,0-1-7 0,-1-1 0 0,2 4-7 16,1-1-7-16,-1-2 1 0,-1 1 2 0,0 1 2 15,-7-2-7-15,2 1-9 0,0 0 5 0,5 0 1 16,-7 0-6-16,8 1 3 0,-9 0-2 0,2-1-3 15,-2 0-1-15,-2 3 6 0,3-1-2 0,-3 0-3 16,2 1-2-16,-6-1 0 0,4 1 5 0,0-1-4 0,-5 1-2 16,6 1 0-16,-4 0-3 0,4 0 3 0,-6-2 0 15,6 3-6-15,-1-1 6 0,-1 2-1 16,2-1-2-16,-1-1 0 0,3-1 3 0,-1 2 0 0,0 1-2 16,1-2 3-16,0 0-4 0,0 3 2 0,6-4-1 15,-7 2 1-15,3-1-1 0,-4 1-3 16,0 1 1-16,3-4 1 0,-3 1 3 0,0 1-1 0,0-1-4 15,-2-1 0-15,2 2-2 0,-2-1 1 16,-3-1-1-16,0 1-1 0,4-1-1 0,-4 1-4 0,4-1 2 16,-1 3-6-16,2-3 6 0,-2 1-8 0,4-1-4 15,-2 3-6-15,0-2 2 0,-1-1-3 0,4 3-15 16,-5-3-22-16,0 3-68 0,3-3 30 0</inkml:trace>
  <inkml:trace contextRef="#ctx0" brushRef="#br0" timeOffset="-155000.33">21693 9617 9 0,'-1'-3'67'0,"-3"-4"-11"16,0 3 1-16,2 0-5 0,-5-2-5 0,3 1 0 15,2 2-8-15,-2-4-11 0,0 3 3 0,-1 0 0 16,0-1-11-16,1 1 5 0,-1 0-6 0,1-1 0 15,-1 0-1-15,0 2-5 0,1-2 5 0,-1 1-5 16,1 0-2-16,-2-1-1 0,3 0 2 0,-4 2-4 16,0-1-2-16,1 0-2 0,-1 0 3 0,1 1 1 15,-3-2 2-15,0-2-8 0,0 2 2 0,-2 1 0 16,1-4-7-16,-2 5 5 0,1-2 0 0,-2 0 0 16,-4-3 0-16,3 4 3 0,-1-2-3 0,-2-1 0 15,-3-1-2-15,2 0-4 0,-1 3 8 0,-2-1-2 16,1-1-6-16,-2 2 3 0,-5-3 0 0,7 1 1 15,-1 3-2-15,-2-1 3 0,4 0-3 0,-3 0-2 16,1 0 1-16,-1 1 0 0,-5-2 2 0,7 4-3 16,-7-3 4-16,5 3-2 0,-1 1 0 0,-5-3 0 15,-1 2 5-15,2 1-12 0,0-1 12 0,4 0-6 16,1 2-3-16,-6-1 9 0,10 1-5 0,-4 0 1 0,3-1 4 16,1 1-3-16,1 1-11 0,4 0 10 15,-3-1 5-15,4 4-1 0,-2-3-6 0,1 1 6 16,0 0-3-16,2 1 3 0,-1 1-2 0,-6 1-5 0,4 3 1 15,0-4 8-15,-3 4-5 0,2-1-5 0,-4 0 2 16,2 3-4-16,-2-3 6 0,1 4 0 16,-1-3 3-16,1 0-4 0,2 1 0 0,-1 1 2 15,4-3-2-15,-2-1 3 0,1 3-6 0,2-4 5 0,-3 6-1 16,2-5-1-16,1-1 3 0,2 4 4 0,1-4-7 16,-2 1-1-16,2 1 0 0,0 0-2 0,0 0 7 15,3 1 3-15,-2 0-5 0,0 2-2 0,0-1 3 16,0 2-3-16,-1-2-1 0,-1 4 4 0,2-5-1 15,-1 3 1-15,3 1-1 0,-3-2 2 0,0 4 0 16,1-4-2-16,0-1 1 0,2 1 4 0,-2 0-6 16,2-1-4-16,2-1 4 0,-2 1 7 0,0-1-5 0,2 0 2 15,1 0-6-15,-1-1 6 0,0-1-3 16,0 1 1-16,1-2 4 0,0 0-3 0,-2 2-1 0,3-2-3 16,0 1 6-16,-2-1 0 0,2-1 1 15,-2 1-3-15,1 1-7 0,1-3 6 0,-2 1-1 16,1 0 4-16,2 2-7 0,-4-3 2 0,3 4 3 0,-1-2-6 15,0-1 6-15,1 2 3 0,-1-2-3 0,1 4-2 16,0-1 4-16,0-1-2 0,-1 2-3 0,2-3 7 16,0 6-8-16,-2-2 3 0,2 2 1 0,0-1-2 15,1-1 1-15,-1 2 9 0,2-2-7 0,-2-1 2 16,1 2-5-16,1-1 3 0,0 1-3 0,0-1 7 16,3 2 0-16,-3-5-4 0,2 5 5 0,-1-3 3 15,1 2-2-15,1-1 1 0,0-1 0 0,0 2-2 16,1-1-11-16,1-1 7 0,0 3-2 0,1 0 5 15,-1-1-5-15,-2 0 5 0,4 1-2 0,-2-1-6 16,1-2 6-16,-2 1 2 0,1 0-2 0,2 0 0 16,-2-1 1-16,0 2 2 0,2 1-2 0,1 0-9 15,-3-2 3-15,2-1 6 0,1 1-2 0,1-1 0 16,-2 1-3-16,1-1 1 0,0-1 7 0,0 1-3 0,0 1 0 16,2-1 1-16,-1 0-3 0,1 1 4 0,4-1 1 15,-3-2-7-15,-1 1 0 0,6 0 2 16,-6 0 1-16,7 0 8 0,-3 1-5 0,2-2-1 0,1 0-4 15,-8 1 5-15,8-2-8 0,-1 4 3 16,-3-3 6-16,1-1-6 0,1 2 8 0,-1 0-11 16,1-3 2-16,-3 1 3 0,2-1-1 0,2 0-1 0,-2 1 3 15,3-1-7-15,0 1 7 0,-1-2 3 0,1 2-9 16,-2-1 2-16,3-1 1 0,0 2 1 0,1-3-2 16,-1 1 3-16,3 1 6 0,-4-1-8 0,3-1 2 15,1 1-4-15,-4 0 1 0,2-2-1 0,1 2 5 16,-1 1-2-16,2-3-1 0,-3 1 2 0,0 0-4 15,0-1 2-15,0-1 0 0,2 2 1 0,-2-1 5 16,3 3 1-16,-3-7-11 0,0 6 1 0,3-3 1 0,-3 0-1 16,0 1-1-16,2-2 2 0,-1 1 4 15,1-4-2-15,0 3-3 0,1-1 6 0,0 1-4 16,-2-3 4-16,1 3-3 0,7-6 0 0,1 3-3 0,-3-1 0 16,1 0 11-16,-1-2-2 0,4 2-7 15,-1 1 7-15,-1-4-4 0,0 0-1 0,-1 2 3 16,0-1-5-16,-6 1 5 0,5-1 0 0,-5 2-6 0,-2-2 8 15,-1 1-2-15,0-1-4 0,-3-1 3 16,2 2-2-16,-3-3 0 0,2 1 3 0,-5 1-6 16,0 1 6-16,-1 0 0 0,-1-2-5 0,0-1 2 0,3 1-5 15,-2 1 2-15,3-5-16 0,-6 3 23 0,1-1-4 16,0 0-4-16,-2 0 1 0,4 0 6 0,-1-6-6 16,-1 4 6-16,2-3-1 0,-4 3-23 0,3-2 17 15,-2-1-3-15,-1 2 6 0,-1 2-4 0,0-1 2 16,2-3 2-16,-2-2-5 0,-2 5 3 0,-1 0-2 0,3-4 3 15,-4 3 9-15,-2-4-11 0,1 0 7 16,0 1-8-16,-4 1 3 0,1 0 2 0,-1-1 1 16,-1 5-5-16,-2-5 5 0,1-1-2 0,-3 2-1 0,2 0 4 15,-2-1-4-15,-1 1 4 0,-1 1 6 0,-1-2-9 16,-2 3 2-16,0-2 1 0,-5-4-5 0,6 5 3 16,-5 1-7-16,-1-6-1 0,-4 4 6 0,-2-4-5 15,2 4 6-15,-3-1 0 0,2-1-2 0,1 2 1 16,-4 1-2-16,0-3 0 0,0 5 0 0,0-3 5 15,1 2-1-15,4-3 2 0,-5 5-10 0,3-2-1 16,-2 1 5-16,2 0 1 0,3 4 4 0,2 1-3 16,0-2-5-16,0 1 9 0,-1 3-9 0,2-4 3 15,2 3-16-15,0 1 15 0,4 1-9 0,-1 1-7 0,2 2-17 16,-2 0-20-16,3 1-19 0,-3 1-20 0,4-1-86 16,-1 1-191-16,-2 2 84 0</inkml:trace>
  <inkml:trace contextRef="#ctx0" brushRef="#br0" timeOffset="-152736.33">30257 9882 58 0,'1'-4'79'0,"-1"-1"-9"0,2 0-9 16,-2 1-21-16,0-1 13 0,0 0-12 0,-2 0 7 15,1 0 0-15,0 0-5 0,-3 1-10 0,0-1-2 16,1 1-2-16,-3-2 3 0,3 3 0 0,-3-1-7 16,-1-1-4-16,-3 0-2 0,-1 0-2 0,1-1-2 15,-3 3-5-15,2-2 2 0,-7-1-6 0,1 0 4 16,-4 3 4-16,1-5-6 0,1 4-2 0,-2-1 4 15,1-3-3-15,0 1-2 0,-6 1-3 0,-2-3 8 0,8 2-7 16,-7 1 5-16,0-4-11 0,0 3 2 16,2-2 5-16,-6 1 1 0,4 1-3 0,-2 2 2 0,-2-2 4 15,0 2-3-15,-1 2 0 0,2-2-4 0,-1 1 0 16,2 4 1-16,-1-3-2 0,1 3 3 0,-2-2-3 16,5 2 1-16,-3 0 4 0,8 2-12 0,0 1 9 15,-2-3 1-15,2 4-2 0,-6 2 0 16,6-2 0-16,3-1 0 0,1 2-2 0,1 1 10 0,0-1-8 15,5 0-1-15,-8 3 1 0,4-3-1 16,0 4-2-16,-1-1 10 0,-3 0-9 0,4 1-6 0,-2-1 8 16,4 0-1-16,-2 2 5 0,-2 0-9 0,2-1 10 15,-2-1-6-15,3 2 1 0,-4 1 0 0,2-3 4 16,0 1-1-16,1 2 2 0,0-2-14 0,-1 3 10 16,1-4 1-16,0 2-2 0,2 1-1 0,-4 2-4 15,5-3 1-15,0 3 1 0,-1 1 4 0,1-1-2 16,1 1 3-16,-2-2-3 0,3 1 6 0,0-1-6 15,1-2-1-15,-1 4-2 0,0-2 5 0,2-2 1 16,0 1-5-16,0-1 9 0,0 2-7 0,-1 1 4 0,1-1-1 16,2 0-3-16,-2-1 2 0,3-1-3 15,0 1 4-15,1 1-4 0,-2-1-2 0,3 0 13 0,-1-1-3 16,3 2-5-16,-2-1-1 0,2 0 1 0,1-1-1 16,-1 3-3-16,2-1 5 0,-1-1-6 15,5 0 5-15,-1 1 1 0,0-1-20 0,1-1 21 0,-1 0 3 16,1 0-5-16,0-1 1 0,0 0 2 0,2 2-9 15,0-1 10-15,0-1-9 0,-1 1 8 16,2-1-6-16,1 2 1 0,-3-2 4 0,3 1-10 16,-1 0 12-16,2 1-7 0,-1-3 5 0,1 4-1 0,0-2-13 15,1 2 10-15,-2-3 1 0,1 1 4 0,1 0-5 16,2-1 1-16,-3 1 1 0,-1-1-2 0,6 3 1 16,-4 0-1-16,-2-1-2 0,2 0 5 0,-2-3 5 15,0 2-9-15,-1-3 1 0,2 3-2 0,0-3 3 16,-1 1-1-16,0-2-5 0,0 4 8 0,-3-5 0 15,6 3-3-15,-5-2 2 0,4 1-4 0,0 1 5 0,2-3 4 16,-3 2-11-16,4 2 6 0,0-1-3 16,4 1 0-16,0-3-6 0,0 3 7 0,9 0-5 15,-2 0 4-15,1 2 5 0,-6-6-5 0,9 3-1 16,0-2-7-16,0 2 10 0,1-1-2 0,-1-1 0 0,0 2 2 16,1-1 2-16,-1-2 3 0,-1 0-2 0,-1 3-2 15,-6-4 10-15,7 1-6 0,-6 0 0 0,-1-1 9 16,0-1-8-16,6 4 2 0,-6-1-10 0,2-4 3 15,-3 1 3-15,1 4 2 0,7-3-2 16,-10-1 4-16,1 4 0 0,2-2 0 0,0-2-8 0,-3 2 10 16,3 0-9-16,-1 1 1 0,-1-4 4 0,3 3-10 15,-3-1 6-15,2 0 2 0,-2-1-4 0,1 1 4 16,0-2-1-16,1 1-3 0,0 2-5 0,-1-4 4 0,1 2 8 16,0 1-6-16,0-3 5 0,2 2-2 15,-3 0-4-15,8-1 3 0,-7 2 0 0,0-3 4 16,1 2-6-16,-3-2-2 0,3 2 3 0,-2-3-1 0,2 1 7 15,0 2-14-15,0-1 5 0,-1-2-2 16,-1 2 3-16,-1 0 5 0,0-2-3 0,0 0-3 0,2 2-3 16,-5-2 7-16,3-2-10 0,0 0 8 0,-6 2-7 15,5-2 7-15,-5 1-1 0,1-1 6 0,0 0-3 16,-2 1-1-16,3-2 3 0,0-1-1 0,-1 1-5 16,0-1-1-16,0 1 1 0,-1-1-2 0,1-1 11 15,-1-1-7-15,1 2-4 0,0-3 0 0,4 0 1 16,-5-3-3-16,-2 4 5 0,5-5-7 0,-2 3 7 15,-2 0-1-15,1-3 3 0,2 1-4 0,-2-3 4 16,-1 6 1-16,-1-6-2 0,-2 3 3 0,1 0 3 16,-1-5 1-16,-1 6 0 0,0-1-4 0,-1-2 0 15,0 3-1-15,-2-4-2 0,0 2 9 0,-1-2-3 0,0 1 2 16,1 2-5-16,0-3-2 0,-5 3-1 0,1-3 1 16,2 1 1-16,-3-1 1 0,1-3 1 15,-2 4-6-15,1-3 0 0,-3 3 5 0,3-5-3 0,-1 2 5 16,0-3-7-16,-2 2 7 0,2 1-7 0,-3-2 5 15,4 1 5-15,-4-1-2 0,3 0-10 16,-2 0 7-16,-2 0 1 0,4-3 2 0,-3 2-11 0,0-2 11 16,0 3-7-16,-3-1 2 0,-1 0 6 0,4 0-6 15,-5 0 1-15,-1 0 0 0,1 1-4 0,-2 0 6 16,-5-4-6-16,1-2 7 0,1 7-3 0,-3-4-4 16,2 6 2-16,0-2-2 0,-2 4-1 0,0-3 5 15,-6 1-5-15,7-1-3 0,-1 3 4 0,-6-2 4 16,3 4 0-16,-2-5-6 0,-5 3 4 0,0 0 3 15,1 1-4-15,-4 1-1 0,3-2 5 0,-1 2-2 16,-2 0-4-16,-1-1 1 0,-1 2-2 0,-3-2 6 16,2 1-8-16,-3-2 2 0,-15-2-3 0,15 3 6 15,-17-1-9-15,-1 0 3 0,2 0-7 0,-2 0 4 16,2 4-6-16,-6-3 1 0,-2 1-5 0,0 3-7 16,3 4-11-16,-2-1-23 0,0 4-21 0,0 4-31 15,2-3-73-15,-1 3-199 0,3 0 88 0</inkml:trace>
  <inkml:trace contextRef="#ctx0" brushRef="#br0" timeOffset="-11551.86">13819 12093 40 0,'0'0'76'0,"0"0"-9"16,0 0 0-16,0 0-11 0,0 0-5 0,0 0-6 15,0 0-7-15,0 0 4 0,0 0-9 0,0 0-10 16,0 0 2-16,0 0 0 0,0 0-4 0,-9-7-4 15,9 7 1-15,0 0-9 0,0 0 6 0,0 0-5 16,0 0 6-16,0 0-7 0,0 0 3 0,0 0 1 0,0 0-7 16,-7 0 0-16,7 0 6 0,0 0 1 15,0 0-3-15,-8-1-3 0,8 1 5 0,0 0-1 16,0 0-8-16,-8 0 7 0,8 0-3 0,0 0 6 16,0 0-9-16,-6 0-2 0,6 0 1 0,0 0-2 0,0 0 9 15,0 0-6-15,0 0-2 0,0 0 1 16,-7-2 3-16,7 2-4 0,0 0-1 0,0 0 10 0,0 0-19 15,0 0-3-15,0 0-2 0,0 0-4 0,0 0-7 16,0 0-12-16,0 0-25 0,0 5-59 0,0-5-129 16,0 0 57-16</inkml:trace>
  <inkml:trace contextRef="#ctx0" brushRef="#br0" timeOffset="-2636.86">15082 12176 51 0,'0'-4'115'0,"0"4"-7"15,0 0-14-15,0 0-4 0,-2-2-14 0,2 2 1 16,-1-5-8-16,1 5-4 0,-1-5 0 0,1 5-6 0,0 0-4 16,0 0 3-16,4-2-7 0,-4 2 5 0,0 0 5 15,0 0-4-15,0 0 0 0,-2-4 5 0,2 4-2 16,0 0-2-16,0 0 1 0,-2-4-3 0,2 4-3 15,0 0-4-15,0 0-6 0,0 0-1 0,0 0-5 16,-3-4-6-16,3 4-5 0,0 0 1 0,0 0-5 16,0 0-4-16,0 0 0 0,-5 9 0 0,4-4-2 15,0 2-8-15,-2-2 7 0,1 2-6 0,-1 0-4 0,0 3 5 16,1 0-2-16,-2 6 5 0,1-3-2 16,0 0 0-16,0 3 3 0,-2 0-2 0,3 0 3 15,-2-2-16-15,1 2 1 0,-2 0 4 0,1 0 2 0,1-1 2 16,0-1-1-16,-1 0 4 0,4-1-3 0,-1-2 5 15,-2 1-1-15,2 0-4 0,0-1 2 0,1 1-4 16,0-4 2-16,0 1 0 0,0 0-5 0,1-2 5 16,-1 1-4-16,0-3 1 0,0 2 1 0,0-2-9 15,1 0-17-15,-1 0-27 0,0 0-38 0,0 0-33 16,0-2-47-16,0 1-133 0,0-4-322 0,-2 5 142 16</inkml:trace>
  <inkml:trace contextRef="#ctx0" brushRef="#br0" timeOffset="-2235.86">14788 12643 19 0,'-4'3'144'0,"4"-3"-6"16,-1 3-1-16,1-3-4 0,0 0-13 0,0 0-3 15,0 0-2-15,0 0-11 0,0 0-11 0,0 0-3 16,0 0-2-16,0 0-5 0,0 0-5 0,0 0-9 16,-3 5 3-16,3-5-6 0,0 0 0 0,0 0-2 15,8 2 1-15,-8-2-2 0,8 3-2 0,-1-2-1 16,1 0-8-16,2-1-3 0,1 0-3 0,4 0-3 15,2 0-5-15,3 0-4 0,0-1-4 0,-1 0-1 16,-1 1-5-16,1 0 2 0,-2-1-4 0,-2-1-2 16,-2 2-3-16,-3-1 1 0,2 1-5 0,-3 0-5 0,0 0-2 15,-2 0-12-15,0 0-12 0,-7 0-10 0,9 0-15 16,-4-1-4-16,-5 1-10 0,6 0-10 16,-6 0-23-16,0 0-8 0,0 0-25 0,0 0-30 0,5-3-146 15,-5 3-323-15,-4-7 143 0</inkml:trace>
  <inkml:trace contextRef="#ctx0" brushRef="#br0" timeOffset="-1870.86">14797 12291 104 0,'2'-5'162'0,"2"-2"-10"0,0 0-27 15,1 1 1-15,2-2-10 0,0 1-13 0,5 0-9 16,-2 0-10-16,0 2-9 0,3-1-9 0,-2-1-4 15,3 3-5-15,3-5-1 0,-3 4-8 0,0 0-1 16,0 0-7-16,3 0-9 0,-6 1 0 0,2 1-4 16,-1-1-1-16,-1 1-6 0,1 3 2 0,-3-1-7 15,2 2-8-15,-1-2-3 0,2 2-18 0,-1-1-19 16,0 3-30-16,1 1-24 0,1-1-44 0,-4 0-98 16,1 1-248-16,3-2 110 0</inkml:trace>
  <inkml:trace contextRef="#ctx0" brushRef="#br0" timeOffset="-1267.86">15253 12194 142 0,'-5'-2'140'0,"5"2"-14"0,0 0-5 16,0 0-3-16,0 0-11 0,0 0-8 0,0 0-6 16,0 0-15-16,0 0 0 0,0 0-6 0,0 0-13 15,0 0-2-15,14-3 4 0,-14 3-10 0,10 0-6 16,-3 2-4-16,1-1-4 0,-1-1-8 0,-1 0 2 16,2 4-3-16,-2-3-8 0,3 0 2 0,-2-1-3 0,-1 3-4 15,1 0 1-15,0-1-5 0,-2 1 4 0,-1-1-9 16,1 0 3-16,-1 0-1 0,1-1-1 15,-5-1-3-15,5 2 6 0,-5-2 0 0,5 3 1 16,-5-3 1-16,4 2-1 0,-4-2 2 0,0 0-4 0,4 2 2 16,-4-2 0-16,0 0 0 0,1 2-1 0,-1-2 0 15,0 0-1-15,0 0-1 0,0 0 4 0,0 0-4 16,7 1-1-16,-7-1 1 0,0 0 0 0,0 0 0 16,0 0 4-16,0 0-2 0,0 0-4 0,0 0 3 15,0 0-1-15,0 0-5 0,6-5 4 0,-6 5 0 16,5-2-7-16,-5 2 6 0,0 0-2 0,5-3 0 15,-5 3-1-15,7 0-1 0,-7 0-2 0,0 0-2 16,10 3 5-16,-10-3 0 0,7 1-1 0,-4 0 1 0,-3-1 0 16,8 3 0-16,-6-2-3 0,-2-1 4 15,7 3-5-15,-3-3 1 0,-4 0 0 0,10 2 3 16,-10-2-4-16,7 0 1 0,-1 1-2 0,-6-1 2 0,10 0 0 16,-4-1-10-16,-6 1 12 0,14-2 1 0,-7 0 2 15,0 0-4-15,3-1 3 0,-2 1-7 16,-1 2 4-16,0-3 0 0,0 1 5 0,-1 1-5 0,-1 0-3 15,4 0 4-15,-8-2-1 0,-1 3 2 0,9-2-2 16,-5 2 0-16,-4 0-4 0,5-3 3 0,-5 3 0 16,4-2-12-16,-4 2-18 0,0 0-30 0,0 0-17 15,0 0-22-15,0 0-18 0,0 0-37 0,0 0-101 16,0 0-276-16,0 0 124 0</inkml:trace>
  <inkml:trace contextRef="#ctx0" brushRef="#br0" timeOffset="-946.86">15409 12226 19 0,'6'0'112'0,"-6"0"-7"0,7 0-10 15,-7 0-4-15,6 2-3 0,-6-2-8 0,5 2-10 0,-5-2-4 16,6 2-5-16,-6-2 5 0,3 3-2 0,-3 0-6 15,0 3-2-15,3 0-1 0,-3-2-4 0,1 4 0 16,-1 2-1-16,-1 0 4 0,2 1-5 0,-1 1-7 16,-1 3 5-16,1-3-10 0,0 4-1 0,0 4-6 15,0-3 2-15,0 2-1 0,0-1 2 0,0 1-7 16,1-2 0-16,0 0-16 0,-1 0 9 0,1 1-3 16,-2-1 0-16,1-6-2 0,0 3-3 0,-1-2 0 15,2-1 2-15,0 0-1 0,-1-1-2 0,2-1-3 16,-2 1-9-16,1-3-16 0,-1-2-24 0,0 1-29 15,0 0-18-15,1-3-31 0,1-2-127 0,-2-1-267 0,3 6 119 16</inkml:trace>
  <inkml:trace contextRef="#ctx0" brushRef="#br0" timeOffset="42.14">15762 12587 123 0,'-3'-4'133'0,"2"0"-14"15,-2-1-9-15,1 0-15 0,-1 0-5 0,-1 1-14 0,2 1 3 16,-2-2-8-16,-1 1-7 0,1 3-3 0,-3-2-8 16,2 1 7-16,-1 0 1 0,-2 0-4 15,8 2-6-15,-14 0-1 0,8 2 0 0,-2 0-2 0,2 0-2 16,-4 1-3-16,1 2-2 0,-1-2-1 0,2 4 1 16,-1-2-6-16,0 0-4 0,1 1-4 15,3-2 3-15,1 2-7 0,-4-1-4 0,6 1-4 0,-3-2 2 16,1 1-4-16,-1-3 4 0,5 3-3 0,0-5-3 15,-4 5 2-15,2-3 0 0,2-2 0 0,-2 3-3 16,2-3 1-16,0 0 3 0,0 0 0 0,0 0 2 16,0 0-7-16,0 0 2 0,13-3-5 0,-8 2 2 15,1-3-3-15,1 2 2 0,-2-1-5 0,0 0 2 16,3 2 1-16,-2-2-4 0,2 1 1 0,-3 0-6 16,-5 2 5-16,9 0-1 0,0 2 0 0,-4 0 0 15,0-2-2-15,-1 3 4 0,1-1-1 0,-1 3 1 16,2 1 1-16,-1-2-4 0,-1 0 4 0,-1 1 0 0,2 0-4 15,-1-2 2-15,0 2 0 0,2-1-1 0,-1-1 3 16,-1-1-1-16,1 0-1 0,2 0 3 16,1-1-13-16,-8-1 12 0,13-1-2 0,-6 0-1 0,-1-2 2 15,5 1-2-15,-3-1 2 0,1-4-1 0,1 2-1 16,-1-1 0-16,-1-1 1 0,1 1 1 0,-3-5 3 16,3 3-4-16,-1 0-1 0,-3-3 2 0,4 1-1 15,-3-1-4-15,1 0 0 0,-2-2 1 0,0 2 3 16,-1-1-6-16,-1-1 2 0,3-3-2 0,-6-1-1 15,4 3 1-15,-4-4-4 0,0 1 4 0,-2 0 2 16,1 0-2-16,1 0 4 0,-1-3-2 0,-1 1 3 16,0 0 0-16,-2 8-3 0,1 0 0 0,2 2 3 15,-3 0 2-15,4 3 2 0,-2-3-4 0,1 6 2 0,1-2-1 16,-3 2-1-16,3 3 0 0,0 0 2 16,0 0-1-16,-4-1-3 0,4 1 4 0,0 0-5 15,-2 11 6-15,2-5-4 0,-2-1 1 0,0 1-1 0,2 2 0 16,-3 0 0-16,3 2 5 0,-2 1-1 0,0 3 3 15,1 1 9-15,0 2-4 0,-3 0 4 0,4-1 0 16,0 1-1-16,-3 0 0 0,5 0 1 0,-1 0 0 16,3 0-3-16,-2 0-1 0,2-2-1 0,0-3 0 15,1 4 0-15,2-1 2 0,-1-3-1 0,-2-2-5 16,1 0 3-16,3-3-1 0,-3-2-1 0,0 0 1 16,4-2 3-16,-3 1-2 0,4-2-2 0,-1-2 2 15,1 0-3-15,-1 3-3 0,-1-3 1 0,2-3 3 16,-3 3-5-16,0 0 1 0,1 0-2 0,2 0 0 15,-2 3 0-15,2-3 1 0,0 4-2 0,-2 0-2 16,1 2 2-16,1-2 0 0,-2 3-1 0,-2-1 2 16,1-2 0-16,1 4-1 0,0-1-1 0,-1-2-2 0,-2 3 6 15,0-4-6-15,0 1 0 0,0-1 1 0,-2 1 0 16,0-1-5-16,0-2 10 0,1 0 0 16,-2 1 0-16,-2-3-1 0,7 0 1 0,-7 0 1 0,0 0-2 15,11-3-5-15,-7 1-13 0,1 0-18 0,-5 2-19 16,5-5-38-16,-2 0-41 0,3 0-208 0,-6 0-366 15,1 0 162-15</inkml:trace>
  <inkml:trace contextRef="#ctx0" brushRef="#br0" timeOffset="792.14">16187 12493 37 0,'0'0'123'0,"0"0"-9"0,0 0-9 0,0 0-4 16,0 6-7-16,0-6-8 0,0 0-8 0,0 0 0 16,0 0-7-16,0 0 7 0,0 0 4 0,4 5 6 15,-4-5 7-15,0 0-1 0,0 0-2 0,0 0-5 16,0 0-6-16,0 0-7 0,0 0-1 0,0 0 1 16,0 0-7-16,0 0-4 0,0 0-3 0,0 0-3 0,0 0-12 15,0 0 3-15,0 0-1 0,0 0-11 0,0 0 2 16,0 0-10-16,0 0-2 0,0 0-1 15,0 0-2-15,0 0-4 0,0 0-9 0,0 0 6 0,0 0-1 16,0 0-4-16,0 0 1 0,0 0-4 0,-8 2 1 16,6 2-1-16,-1 0-3 0,1 0 3 0,0 1-2 15,0 2-1-15,0-1-1 0,2 5 1 0,-1-4-1 16,2 3 3-16,-3 0-2 0,3 2-1 0,-1-2 3 16,1-1-1-16,3 1-2 0,-4 0 3 0,4 2-4 15,1-5 1-15,-1 3-2 0,1-3-2 0,1 0-1 16,0-2 3-16,3 0 5 0,-2-1-1 0,6-1 2 15,-7 0-3-15,5-1-2 0,0-2 2 0,1 0-3 0,-2 0 3 16,4-4-3-16,-2 2 1 0,-1-2 0 0,-1-1 0 16,2-2 1-16,-1 0-2 0,-2 1 0 15,-1-3-2-15,2 2 0 0,-4-3 1 0,0 3 0 0,-1-3 0 16,-3 3 1-16,2 2-1 0,-1-2-2 16,0 3 0-16,-1-1 1 0,0 2-1 0,-2 1-9 0,0 2 9 15,0 0 0-15,0 0 0 0,0 0 0 0,0 0-1 16,0 0 2-16,0 0 0 0,-9 10-1 0,7-6 0 15,-1 3 3-15,3 1-1 0,-4 0-3 0,3-2 3 16,1 5-5-16,-1-2 2 0,0 3 3 0,1 0-2 16,0-1 1-16,0 1 2 0,1 1-2 0,-1 1-4 15,-1 3 6-15,2 0-7 0,1-1 5 0,-2 0-1 16,0-5 2-16,4 4-2 0,-4 0 4 0,4 1-3 16,-1-5 1-16,0 3-2 0,1-2 2 0,-3-2-2 15,2 0 0-15,-3 2 2 0,0-2-9 0,-1 1-33 16,-2 1-37-16,1-4-55 0,0 3-68 0,-5-5-156 0,-1 4-387 15,4-6 171-15</inkml:trace>
  <inkml:trace contextRef="#ctx0" brushRef="#br0" timeOffset="3941.14">17378 12301 28 0,'0'0'75'15,"0"0"-1"-15,0 0-7 0,0 0-7 0,0 0-5 16,0 0-3-16,0 0-10 0,0 0-8 0,0 0 1 15,0 0 14-15,0 0-26 0,0 0 0 0,0 0 2 16,0 0-2-16,0 0-1 0,0 0 6 0,0 0-3 0,0 0 6 16,0 0-2-16,0 0 4 0,0 0 3 0,0 0-1 15,0 0-7-15,0 0 5 0,0 0 0 0,0 0-4 16,0 0 2-16,0 0 9 0,0 0-4 0,0 0 1 16,0 0-1-16,0 0-1 0,0 0-5 0,0 0 0 15,0 0 2-15,0 0-4 0,0 0-8 0,0 0 1 16,0 0 0-16,0 0-1 0,-9 0-4 0,9 0 1 15,0 0-2-15,0 0 2 0,0 0-6 0,0 0 7 16,0 0-2-16,0 0 4 0,0 0-4 0,0 0 2 0,0 0 3 16,0 0 5-16,0-5 0 0,0 5 0 15,0 0 3-15,0 0 2 0,0 0 2 0,0 0 2 16,0 0-1-16,0 0-2 0,-4-3 2 0,4 3 0 0,0 0-10 16,0 0 1-16,0 0-4 0,0 0 2 15,0 0-2-15,0 0-8 0,0 0 1 0,0 0-2 0,0 0 0 16,0 0-1-16,0 0-1 0,0 0 0 0,0 0-1 15,0 0-2-15,0 0 0 0,0 0-2 0,0 0 6 16,0 0-5-16,0 0 2 0,0 0-1 0,0 0 0 16,0 0 3-16,0 0-1 0,-2-4 0 0,2 4 1 15,0 0-3-15,0 0 3 0,0 0-1 0,0 0-2 16,0 0 4-16,0 0-3 0,0 0 3 0,0 0 0 16,0 0-2-16,0 0 1 0,0 0 0 0,0 0-4 15,0 0 2-15,0 0 0 0,0 0-3 0,0 0 2 0,0 0-4 16,0 0 1-16,0 0 0 0,0 0-4 0,0 0 3 15,0 0-1-15,0 0 2 0,0 0-2 0,0 0-2 16,0 0 3-16,0 0-2 0,0 0 4 0,0 0-2 16,0 0 2-16,0 0 1 0,0 0 1 0,0 0 0 15,0 0 1-15,0 0-3 0,0 0 0 0,0 0 2 16,0 0-1-16,0 0 0 0,0 0 4 0,0 0-6 16,0 0 1-16,0 0 0 0,0 0 2 0,0 0-1 15,0 0 5-15,0 0-3 0,0 0 2 0,0 0-3 16,0 0 1-16,0 0 1 0,0 0 3 0,0 0-4 15,0 0-1-15,0 0-3 0,0 0 1 0,0 0-4 16,0 0 3-16,0 0 0 0,-7 7 0 0,7-2 1 0,0-5 4 16,-1 7 2-16,1-7-1 0,-3 5 4 0,6 2-1 15,-6-5 2-15,3 7 0 0,-1-3-1 0,1 0 2 16,0 4 6-16,-1 1 1 0,-3 0-1 0,4 0 4 16,0 4 0-16,-1-2 1 0,1 2 1 0,-3 2-2 15,3-1-2-15,-1 2-1 0,1 1-1 0,0-2-3 16,0 2 0-16,0-2-4 0,0 0 1 0,-1 0-1 15,2-2-1-15,-1 1-3 0,1-6 3 0,2 4-3 16,-3-4-1-16,0 0-1 0,0 2-3 0,0-1 0 16,0-3 0-16,-3 0-3 0,3-3-1 0,0 2 2 15,0-2 0-15,0 0 0 0,0 1 3 0,-1-3-2 16,1-3-5-16,1 6 5 0,-1-2-4 0,0-4 2 16,-1 5-1-16,1-5 2 0,0 0-1 0,0 4-1 15,0-4 0-15,0 0-2 0,0 5 4 0,0-5-3 0,0 3-2 16,0-3-1-16,0 0-18 0,0 0-16 15,0 0-22-15,0 5-24 0,0-5-29 0,0 0-35 0,0 0-60 16,0 0-227-16,10-8-470 0,-6 3 208 0</inkml:trace>
  <inkml:trace contextRef="#ctx0" brushRef="#br0" timeOffset="5145.14">17481 12363 2 0,'0'0'81'15,"0"0"-7"-15,-3 2-12 0,3-2-6 0,0 0-3 16,0 0 0-16,0 0-5 0,0 0-2 0,0 0 0 16,0 0 1-16,0 0 3 0,0 0-1 0,0 0 0 0,0 0-2 15,0 0 3-15,0 0-1 0,0 0-4 0,0 0 5 16,0 0-7-16,0 0-10 0,-4 3-2 16,4-3-4-16,0 0-3 0,0 0 1 0,0 0-8 0,0 0 5 15,0 0-3-15,0 0-1 0,0 0-2 0,0 0-2 16,0 0-4-16,0 0-1 0,0 0 2 0,0 0-4 15,0 0 8-15,0 0 2 0,0 0 6 0,0 0-2 16,0 0-2-16,-5 1 5 0,5-1 1 0,0 0-3 16,0 0 4-16,0 0-4 0,0 0 1 0,0 0 0 15,0 0-7-15,0 0 4 0,-3 2-3 0,3-2 0 16,0 0-3-16,0 0 5 0,0 0-9 0,0 0 4 16,0 0-1-16,0 0-1 0,0 0 2 0,0 0 5 0,-5 4 1 15,5-4-1-15,0 0 3 0,0 0-3 0,0 0 6 16,0 0-1-16,0 0-3 0,0 0 4 15,0 0-3-15,0 0 3 0,0 0-1 0,0 0 1 0,0 0 3 16,0 0 0-16,0 0-1 0,0 0 2 0,0 0-3 16,0 0 1-16,0 0-2 0,0 0-4 0,0 0 0 15,0 0-3-15,0 0-2 0,0 0 0 0,0 0 2 16,0 0-4-16,0 0-2 0,0 0 2 0,0 0 0 16,0 0 1-16,0 0-1 0,0 0 0 0,0 0 0 15,0 0-1-15,0 0-1 0,19-4-2 0,-12 2 1 16,0 1-2-16,7 1-2 0,-5 0 3 0,4-2-3 15,0 1-2-15,-2 1 3 0,3-1-2 0,-1 0 0 0,1-1-3 16,-1 1 2-16,2 0-3 0,-2 1 0 16,0-1 2-16,-2-1-2 0,0 2 2 0,-4 0-3 15,2 0 1-15,-2-1 2 0,-7 1-4 0,9 1 1 0,-9-1 3 16,9-2-4-16,-9 2 2 0,8 0-1 0,-8 0 0 16,8 0 0-16,-8 0-3 0,0 0 4 0,0 0-4 15,9-1 2-15,-9 1-3 0,0 0 3 0,0 0 0 16,4 2-2-16,-4-2-2 0,5 5 4 0,-5-5-2 15,-4 5 1-15,4-2 4 0,0-3-5 0,-1 9 0 16,1-1 0-16,-3 0-2 0,2 1 4 0,-1 3-2 16,0-2 0-16,-3 2 2 0,3 5 2 0,0-7-4 15,-3 7 1-15,1 1 1 0,-1-3-2 0,1 0 3 0,3 1 0 16,-3-5-1-16,0 1-1 0,2 1 2 16,-1-2 1-16,-2 3-2 0,4-4-1 0,-5 1 4 15,4 2 2-15,-1-3 1 0,0 0 0 0,-1-1 0 0,1-2 0 16,2 0-1-16,-1 0 2 0,0-1-3 0,0-1 1 15,0 2 0-15,1 0-1 0,-4-2-3 0,4 2 4 16,0-3-3-16,-2 0 0 0,3 0 0 0,-1 1 5 16,0 0-6-16,1-2 1 0,0 1-1 0,-2 0 0 15,2 2 1-15,-1-3-3 0,1 1 4 0,0-4-2 16,-1 5-6-16,1-5-11 0,1 6-18 0,0-2-16 16,-1-4-15-16,2 2-22 0,-2-2-28 0,0 0-25 15,0 0-30-15,12-6-154 0,-7 0-349 0,0 1 156 16</inkml:trace>
  <inkml:trace contextRef="#ctx0" brushRef="#br0" timeOffset="5858.14">17861 12627 57 0,'0'0'121'15,"0"0"-13"-15,0 0-5 0,-6 0-13 0,6 0-12 16,0 0-8-16,0 0-1 0,0 0-7 0,0 0-6 15,-3 4-6-15,3-4-4 0,0 0 1 0,0 0-1 16,0 0-5-16,0 0-1 0,0 0 5 0,0 0 0 16,0 6 1-16,0-6 0 0,0 0 1 0,0 0 0 0,0 0 3 15,0 0-2-15,0 0 6 0,0 0-7 0,0 0 2 16,0 0-5-16,0 0-4 0,0 0-4 16,0 0-4-16,0 0-2 0,0 0 0 0,-1-15-4 0,1 15-4 15,2-5 1-15,2 3 0 0,-4 2-4 0,3-6-3 16,-1 5 5-16,-2 1-7 0,8-3 4 0,-6 1 3 15,-2 2-5-15,8-3 1 0,-3 3-2 0,1-2-3 16,1 2-1-16,-7 0 0 0,12-2-3 0,-6 2 3 16,0 0-4-16,3-3 1 0,-2 3 0 0,0-2-3 15,1 2 3-15,0 0 1 0,-1-2 4 0,5 2 1 16,-1 0 2-16,-2 0-5 0,2 0 4 0,0 0 5 16,1 2-3-16,-1 0-1 0,2 1 5 0,-2-1-9 0,3 1 6 15,-1 1-1-15,5 1-3 0,-4 5-3 0,0-8 1 16,-4 5-1-16,3 1-1 0,-1-4 0 15,-2-1 1-15,0 2-2 0,0 0-3 0,-3-3-1 0,-1 2 1 16,-2-3 2-16,2 1-2 0,1 0 4 0,-2-1 2 16,-5-1 1-16,10-1-2 0,-2-3 0 0,-2 4 5 15,0-3 3-15,0 0-2 0,-1-1 2 0,0 0-1 16,2 0-2-16,-1 0-2 0,-1-1 5 0,0 1-2 16,-1 1 1-16,-2 1-1 0,3-1 0 0,0 3-4 15,-5 0-2-15,8-6-1 0,-5 3 1 0,2 2-3 16,-5 1-2-16,9-3 0 0,-6 2-1 0,-3 1 0 15,8 0-3-15,-8 0 5 0,9 0-8 0,-9 0 6 16,10 0 0-16,-10 0-2 0,5 1-3 0,-5-1-4 0,8 0-15 16,-8 0-7-16,0 0-21 0,0 0-23 15,8-1-29-15,-8 1-28 0,0 0-27 0,1-3-42 16,-1 3-154-16,-1-6-378 0,1 6 167 0</inkml:trace>
  <inkml:trace contextRef="#ctx0" brushRef="#br0" timeOffset="7816.14">17686 12505 51 0,'6'-1'106'0,"-2"-2"-4"0,-4 3-3 0,9-3-21 16,-6-1-2-16,1 3-6 0,3 0 9 0,-4-2 4 0,1 1-5 15,-1 0 2-15,1-1-5 0,0-2-5 0,-3 3-6 16,2-1 3-16,-2-1 1 0,4-2 4 0,-5 2 0 16,1 1-5-16,2-2-8 0,-3 1-1 0,0-3-2 15,1 2-3-15,-1-3-4 0,0 3-2 0,0-1-7 16,-1 2-3-16,1-3-1 0,-4 4-5 0,3-1-3 16,-4 0-3-16,2-2-1 0,2 4-4 0,-3-3 1 15,-1 2-3-15,-3-1-2 0,3 2-3 0,-2 0-2 16,-1 1 3-16,0-2-4 0,-4 3 0 0,3 0-3 15,-2 0 2-15,0 0 1 0,1 1-4 0,-2 1 2 16,-1-1-6-16,2 3 3 0,-2 0-2 0,3 1 3 16,1-1-2-16,-4 2 2 0,4-1-2 0,0 0 1 0,1 3-1 15,1-3-1-15,1 1-3 0,3-1 1 0,-3 0 3 16,2 0-3-16,1 0 2 0,-2 0 0 16,3 3 2-16,0-4 1 0,2 4 8 0,0-2-3 0,4-1 2 15,1 2-3-15,0-2 4 0,4 2-5 0,0 1 3 16,5-2 1-16,-2 2-5 0,3 0-1 0,2-1-1 15,1 0-2-15,-3 0 2 0,-2-1 2 0,1 3-2 16,-2-4-3-16,-1 4 1 0,2 1-2 0,-1 0 0 16,-4-1-2-16,0 1 0 0,-1-3 0 0,-3 4 3 15,1-1-4-15,0 2 4 0,-2-2-1 0,-2 0 0 16,3-1-1-16,-4 0 0 0,0 0-1 0,0 1 0 16,0-2 0-16,-2-2 0 0,0 0 3 0,1 0-3 0,-3 0 0 15,0-1 3-15,0 0-5 0,-1 0 1 16,0-1 3-16,0 0-1 0,0 1 2 0,0-5 0 15,-2 4-1-15,-3-1 1 0,3 1 2 0,-1-3 0 0,0 2-5 16,1-1 5-16,0-2 2 0,0 2-4 0,1-2-1 16,6 0 6-16,-12-2-1 0,7 0 4 0,2-1 1 15,-1-1 5-15,2 0 0 0,-1 0 7 0,2-2-2 16,1-1-1-16,0 1-2 0,0-6-2 0,0 3-2 16,1-3-1-16,2 1 0 0,0 0-1 0,0-1-3 15,1 2-1-15,0-3-1 0,1 4-3 0,0-3 2 16,1 3-1-16,2-2-5 0,0 1-12 0,2 3-14 15,0-2-23-15,2 1-28 0,-2 1-28 0,5-3-38 16,4 3-45-16,-2-2-169 0,2 2-383 0,0 1 169 0</inkml:trace>
  <inkml:trace contextRef="#ctx0" brushRef="#br0" timeOffset="8588.14">18804 12449 74 0,'0'0'94'16,"0"0"-4"-16,-2-3-11 0,2 3 8 0,0 0-7 0,0 0 6 15,-3-7 4-15,3 7-7 0,-1-3-3 16,1 3 0-16,0 0 0 0,-5-5 3 0,5 5 6 0,-2-2 6 15,2 2-5-15,0 0-2 0,-6-3-4 0,6 3-7 16,0 0-3-16,0 0-7 0,-17 4-8 0,13-1-2 16,-1 1-4-16,3 2 1 0,-2 4-4 0,1-3-1 15,2 5-1-15,0-2 1 0,-3 6-5 0,2 0 3 16,-1 0-5-16,3 1-5 0,0 1 3 0,0-1 0 16,0-1-1-16,1 1-3 0,-1-2-5 0,3 1 0 15,-2-3-3-15,-1-1-4 0,2-1 0 0,0 0-5 16,0-2 0-16,0 1 0 0,-4-1-3 0,5-1-2 15,-3 0-2-15,1 1 2 0,0-2-2 0,1-2-1 0,-1 2-9 16,2 0-22-16,-2-3-27 0,0 2-32 0,0-1-36 16,2-1-37-16,0-3-46 0,-1 3-163 15,-2-4-389-15,6 2 173 0</inkml:trace>
  <inkml:trace contextRef="#ctx0" brushRef="#br0" timeOffset="9256.14">19168 12544 56 0,'4'-7'186'0,"-1"0"-10"16,-1-1-12-16,-1-3-18 0,1 1-11 0,-1 0-14 0,0-1-10 15,-2 2-11-15,0-4-14 0,-2 1-6 0,-1 0-10 16,2 0-3-16,-5 2-7 0,4 0 3 0,-4-2-6 16,-1 2 2-16,0 3 0 0,0-1-3 0,2 2 2 15,-5 0-2-15,1 1-5 0,4 4-2 0,-3-3-4 16,-3 3-2-16,2 1-1 0,-2 0-4 0,-1 1-4 16,2 3-2-16,-3 0-4 0,1 0-1 0,2 2-3 15,-4 2-2-15,4 0 1 0,-3 2-3 0,3 1 2 16,2-1 2-16,0-2-1 0,1 2-5 0,2 0 0 15,1 0-1-15,-1-1-3 0,2 4 0 0,1-5-2 16,-1 5 6-16,4-6-5 0,0 3 1 0,3-2 1 16,-2-1-6-16,3-2 4 0,1 1 1 0,0-2-4 0,0 0 4 15,2 0-5-15,2-1 3 0,2-3-1 0,-2 1-6 16,1-1 3-16,2-1 0 0,-1-1-3 16,3 0 1-16,0-1 0 0,0-1 1 0,-4 0-3 15,3 0-1-15,1 1 0 0,-1 0 2 0,1-1-5 0,-1 1 3 16,0-1-2-16,-2 2 0 0,0-2-2 0,0 0 2 15,-5 2 2-15,1 1-1 0,-2-3 1 0,0 3-2 16,0 0 2-16,-5 1-4 0,9-3 2 0,-6 3-1 16,-3 0 3-16,5-2 0 0,-5 2 2 0,0 0-1 15,5-2 1-15,-5 2 0 0,0 0-2 0,0 0 0 16,0 0-2-16,2-3 0 0,-2 3 1 0,0 0 0 16,0 0 0-16,0 0-2 0,2 9 0 0,-2-6 0 15,0 4 4-15,-2-3 2 0,2 2 0 0,0 4 3 16,-1 1 3-16,0 0 2 0,0 0 1 0,-1 1 2 15,0 4-1-15,-1 1 4 0,-1 0-1 0,0-2 1 16,2 3-3-16,-1-1-3 0,2-5 0 0,-3 4 3 0,3-5 0 16,0 0-9-16,-1 1 4 0,0-1-1 0,2 0-3 15,-1-2 4-15,2 0-5 0,-1 0-3 0,0 1-5 16,1-6-22-16,-1 1-43 0,0 3-53 16,0-4-61-16,3-1-70 0,-3-3-173 0,0 0-458 0,0 0 204 15</inkml:trace>
  <inkml:trace contextRef="#ctx0" brushRef="#br0" timeOffset="14460.14">16729 12978 38 0,'0'0'82'0,"0"0"-14"0,-4-2-3 15,4 2-5-15,0 0-6 0,0 0-3 0,0 0 0 16,0 0-5-16,0 0 14 0,0-5-7 0,0 5 7 16,0 0 1-16,0 0 4 0,0-6-7 0,0 6-7 15,0 0-1-15,-1-4-2 0,1 4-6 0,-3-5 0 16,3 5 1-16,-2-2-3 0,2 2-2 0,-3-4-1 16,3 4-7-16,-4-3 1 0,4 3-5 0,0 0 0 15,-5-3-3-15,5 3-6 0,0 0-3 0,0 0 3 16,0 0 0-16,0 0-9 0,0 0 3 0,0 0 1 0,0 0-2 15,0 0-1-15,0 0-1 0,-9 2 1 0,9-2-3 16,-6 4 0-16,2-3 0 0,-4 2-3 0,6 1 2 16,-6-1-1-16,4 1 1 0,-3 2 5 0,0 0 0 15,0 1 0-15,0 2-9 0,-1 0 4 0,1 4 6 16,-3 1 4-16,1 1 5 0,1-1-3 0,0 0 12 16,2 5-6-16,1-2 2 0,1 1 1 0,0-1 0 15,-1-1-2-15,2 3 4 0,3-1-4 0,0 1 1 16,2 0 7-16,-1 1-5 0,1-2-3 0,4 2-3 15,-1-1-2-15,3 4 0 0,3 3-6 0,-1-3-10 16,3-1-22-16,1 1-31 0,0-1-24 0,0-7-37 16,-4 1-30-16,3-1-136 0,1-3-299 0,0 0 133 0</inkml:trace>
  <inkml:trace contextRef="#ctx0" brushRef="#br0" timeOffset="15173.14">18785 13038 39 0,'0'0'164'0,"0"0"-15"0,0 0-12 0,0 0-11 16,0 0-17-16,0 0-12 0,0 0-5 16,0 0-9-16,0 0-20 0,0 0 6 0,0 0-13 15,0 0-1-15,-1 8-9 0,1-8 0 0,1 7 8 0,-1-5-3 16,1 1-1-16,0 2-3 0,1 0-2 0,0-1-1 15,2 0 6-15,-3 3 0 0,2-1 1 0,2-1-22 16,0 5 2-16,0-1 1 0,0 1 2 0,-1-1-2 16,0 3-3-16,-3 1 6 0,5-1 5 0,-3 1 1 15,-2-1-1-15,3 4-2 0,0 2 1 0,-4 0 4 16,0 0-4-16,0-2-5 0,-1 2-2 0,-3-2-3 16,0-1-2-16,-1 2 0 0,0-5-7 0,0 2 1 15,-3 1-3-15,-2-1-1 0,4-3-6 0,-1-2-17 0,0 0-25 16,-1 1-37-16,0 0-39 0,1-3-39 15,1 0-214-15,-1-2-388 0,1-2 173 0</inkml:trace>
  <inkml:trace contextRef="#ctx0" brushRef="#br0" timeOffset="16033.14">19310 13218 59 0,'0'0'93'0,"0"0"-10"0,0 0-5 0,0 0-8 15,0 0-4-15,-6 3-14 0,6-3-5 0,0 0 4 16,0 0-3-16,0 0 4 0,0 0 4 0,0 0 0 16,0 0 3-16,0 0-1 0,0 0 3 0,0 0 0 15,0 0-2-15,0 0 1 0,0 0-5 0,0 0-1 16,0 0-6-16,0 0 0 0,0 0-6 0,0 0-6 16,0 0-3-16,0 0-11 0,0 0 2 0,0 0-2 15,21-3-1-15,-9 3-6 0,-2 0 0 0,4 0-7 16,3 2-8-16,5-1-4 0,6-1-2 0,0 1-7 15,1-1 0-15,-1 0-1 0,2 3 0 0,-1-3 3 0,0 0-6 16,-1 0 6-16,1 0-3 0,1 0 5 16,-4 0 4-16,1-3 1 0,1 1 2 0,-6 0 6 15,0 1 3-15,5-3 7 0,-6 3 5 0,1-3-1 0,6 1 5 16,-4-1-6-16,-5 3 0 0,3 0 0 0,-4-2-15 16,0 3 18-16,-1-3-6 0,-4 3 3 0,1 0-9 15,-2-2 9-15,-1 2-9 0,-1 2 4 0,-2-2-7 16,3 0 1-16,-3 0-3 0,-3 0 2 0,1 1 2 15,0-1-2-15,-2 2 3 0,-4-2-2 0,7 0-4 16,-7 0 2-16,7 0 1 0,-7 0-4 0,0 0 0 16,0 0-3-16,0 0 1 0,0 0 2 0,6 0 2 15,-6 0 0-15,0 0-3 0,0 0 0 0,0 0-3 0,7 0-6 16,-7 0-15-16,0 0 1 0,0 0-23 16,0 0 11-16,0 0-9 0,0 0-3 0,0 0-12 15,0 0-5-15,2 4-7 0,-2-4-1 0,0 0-14 0,0 0-4 16,0 0-93-16,0 0-199 0,0 0 88 0</inkml:trace>
  <inkml:trace contextRef="#ctx0" brushRef="#br0" timeOffset="16928.15">19904 13033 86 0,'0'0'88'0,"0"0"-5"16,0 0-12-16,13 0-5 0,-13 0-2 0,0 0-5 15,0 0-1-15,9 0-4 0,-9 0 4 0,0 0-2 16,0 0 7-16,6 3 2 0,-6-3 1 0,0 0-1 15,3 2-3-15,-3-2-5 0,0 0-12 0,0 0 2 16,10 0-6-16,-5 1-3 0,3-1-2 0,2-1-6 16,-1 4 2-16,5-1-3 0,-2-1-5 0,1 1-6 15,0-2-1-15,2 2 0 0,-1 1-2 0,-2 0-2 0,1 1-2 16,-1-1 4-16,-3 1-7 0,-1-1 0 16,0-1 1-16,1 0-2 0,-5 1-3 0,3-2 1 15,0 2 1-15,-2 0 0 0,-4-1-1 0,6 3 4 0,-6-2-6 16,3 1-2-16,-3 0 2 0,3 0-2 0,-4 1 5 15,4-3-2-15,-3 3 3 0,-1 1 13 0,0-1-2 16,0 0 4-16,-1 6 8 0,-3-6-1 0,3 6-1 16,-3-1-1-16,0 0 4 0,0 2 1 0,-1-2-4 15,0 1 0-15,-2 2 2 0,-3-1-5 0,4 2 0 16,-2-4 2-16,-2 2-2 0,5-2 0 0,-1 0-5 16,0-1-3-16,1-2-3 0,3-1 0 0,-2 1 0 15,2 0 2-15,0-3-2 0,-2 3-4 0,3-1-12 0,2-2-16 16,1 3-24-16,0-2-30 0,2 0-49 15,2-2-46-15,1-2-131 0,-1 0-324 0,3-1 144 16</inkml:trace>
  <inkml:trace contextRef="#ctx0" brushRef="#br0" timeOffset="17545.14">20705 12878 50 0,'0'0'127'0,"0"0"-4"0,8 1-10 16,-8-1-11-16,0 0-7 0,8 3-6 0,-6-1 0 16,0 2 1-16,-1 1 1 0,0 0-3 0,0 1-2 15,1 1-3-15,-2 2 2 0,-2 1 1 0,1 2-5 16,1 0-2-16,-1-1-11 0,1 2-3 0,-3 4-2 15,3 0-9-15,0-3-7 0,3 1-1 0,-2-2-1 16,2-1-5-16,-1-2-6 0,1 3-4 0,1-1-3 0,2 0 0 16,-1-2-5-16,0-1 1 0,2 2-2 15,-1-4-1-15,-1 0-2 0,-1-2-1 0,6 0-3 16,-5 0 0-16,3-3 3 0,-3 0 1 0,4-4 1 0,-9 2-2 16,13-2 7-16,-8-1 0 0,0-2 2 0,5 0-6 15,-2-6 2-15,-3 5-4 0,2-4 3 0,0 1-3 16,1-5 0-16,-3 2-4 0,1-3 0 15,2 0-3-15,-2-1 1 0,1-1-3 0,-2 3-1 0,0 3 0 16,-1-1-3-16,2 2 0 0,-1-1 2 16,-1-2 0-16,1 1 3 0,-2 3 1 0,3 0 3 0,-1 1-5 15,-1 0 2-15,1 3 2 0,-4-2 2 0,2 3-5 16,2-1 0-16,-1 2 0 0,0-3-1 0,0 2-2 16,-1 0-1-16,1 3 0 0,1-3-5 0,2 1-4 15,-2 1-17-15,-5 2-13 0,9-3-12 0,-7 2-18 16,6 1-20-16,-8 0-21 0,9-1-27 0,-2 1-34 15,-7 0-187-15,10 0-381 0,-10 0 169 0</inkml:trace>
  <inkml:trace contextRef="#ctx0" brushRef="#br0" timeOffset="17896.14">21103 12997 81 0,'-1'7'158'0,"-1"0"-25"0,1 1 8 16,0 2-4-16,1 2-7 0,-2-3-11 0,1 1-6 15,1 2-7-15,-1 0-9 0,2-2-7 0,-1 1-1 16,0-3-7-16,1 2-9 0,-1-3-4 0,2 1-7 16,-1-2-2-16,2-2-10 0,-1 2 4 0,0-3-5 15,0 2-5-15,2-3-2 0,0 1 2 0,1-1-8 16,-5-2-1-16,11 0-3 0,-4 0-7 0,-7 0 2 0,12-4-5 15,-5 0-7-15,-1-1 5 0,-1-1-3 0,0-1-3 16,-1 1 3-16,1-1-5 0,-1 2-2 0,0-6 0 16,1 2-2-16,-1-2-2 0,-4 4 2 0,0 0 2 15,-4-2-6-15,2 3 1 0,0 1 3 0,-2 0-5 16,1 0-1-16,-3 1 0 0,3 2-10 0,-2 1-13 16,5 1-23-16,-7 0-27 0,7 0-29 0,0 0-31 15,-5 3-58-15,5-3-113 0,-4 5-326 0,4-5 145 16</inkml:trace>
  <inkml:trace contextRef="#ctx0" brushRef="#br0" timeOffset="18330.14">21324 13029 13 0,'0'0'115'16,"-1"-3"4"-16,1 3 7 0,-2-6 0 0,2 6-3 16,0-5-2-16,0 5-1 0,0-6-1 0,0 6-6 15,-1-4-9-15,1 4-11 0,-1-5-6 0,1 5-4 16,0-3-9-16,0 3-8 0,0 0-6 0,0 0-7 15,0 0-6-15,0 0-4 0,0 0-1 0,2 12-6 16,0-7-7-16,-1 0-4 0,1 4 0 0,1 0 0 16,-2 0-2-16,2 3-3 0,-2-2 4 0,0 4 3 15,3-4 0-15,0-1-1 0,0 3-1 0,0 0 1 0,1-4-1 16,-1 2-7-16,-2-5 1 0,5 4 0 16,-3-2-4-16,-2-2 3 0,3 0-2 0,-3-3 1 15,0 3 5-15,-1-2 0 0,4 0 3 0,-5-3 2 0,4 3 0 16,-4-3-3-16,0 0-3 0,0 0-2 0,5 1-4 15,-5-1 0-15,0 0-17 0,0 0-29 0,7 0-31 16,-7 0-33-16,0 0-20 0,0 0-33 0,11-1-47 16,-11 1-123-16,0 0-343 0,0 0 153 0</inkml:trace>
  <inkml:trace contextRef="#ctx0" brushRef="#br0" timeOffset="18557.14">21358 12896 28 0,'5'-2'135'0,"-5"2"-23"0,13 2-41 0,-5-2-36 15,2 0-57-15,-5 0-39 0,6 0-64 0,-1 2 29 16</inkml:trace>
  <inkml:trace contextRef="#ctx0" brushRef="#br0" timeOffset="19022.14">21619 12961 5 0,'0'0'202'16,"-6"4"-2"-16,2 2-12 0,1-4-8 0,-3 2-14 0,-3-1-4 15,1 5-14-15,3-2-16 0,-1 0-9 0,-3 1-5 16,0 2-19-16,4 1-6 0,-3 0-9 0,2 0-8 16,2-1-7-16,0 2-8 0,2-2-2 0,0 0-9 15,1 3-4-15,2-3-4 0,2-1-5 0,-1-3-1 16,4 5-3-16,1-6 0 0,0 3-6 0,3-2-3 15,1-1 0-15,1 0-6 0,1-1-8 0,4-2-3 0,-4-1-3 16,5-1-5-16,1-4 2 0,-9 3 0 0,2-2 0 16,1-1-1-16,-2-1-2 0,-3 0 2 15,2-3-3-15,-3 2 4 0,-1 0-2 0,-1-3 0 0,-1 5-2 16,0-5 0-16,-3 3 3 0,-1 3-1 0,0-2-2 16,0 2 2-16,-1 0-2 0,1 4 0 0,-5-6 2 15,1 4 1-15,4 2-3 0,-8 0 0 0,8 0 4 16,-9 2-3-16,7 0 0 0,2-2 6 0,-9 5-5 15,5-2 0-15,1 0 0 0,2 1 1 16,-3-1 1-16,4 1 1 0,0-4-1 0,0 7 6 0,0-2-5 16,4-2 2-16,0 2-2 0,1-1 2 0,5 1 0 15,-2 3-1-15,3-4 2 0,1 1-1 0,-1-1-2 16,1 2 3-16,1-1-2 0,-2 1-1 0,3-1-6 16,-2-1-18-16,2 2-19 0,-3-3-26 0,0 1-25 15,5-1-35-15,-6-2-30 0,3 1-188 0,-3 0-373 16,1-4 165-16</inkml:trace>
  <inkml:trace contextRef="#ctx0" brushRef="#br0" timeOffset="19770.14">22234 12909 90 0,'0'0'114'0,"0"0"-7"16,0 0-6-16,0 0-7 0,-4-1-2 0,4 1-9 15,0 0 1-15,0 0 3 0,0 0 1 0,0 0-3 0,0 0 6 16,0 0 3-16,0 0 7 0,0 0-2 0,0 0-2 15,11-3 3-15,-11 3-10 0,0 0-7 0,0 0-7 16,0 0-5-16,0 0-10 0,0 0-4 0,0 0-5 16,0 0-4-16,0 0-6 0,0 0-7 0,0 0-4 15,0 0 1-15,0 0-7 0,0 0-1 0,0 0-2 16,0 0-3-16,0 0-1 0,0 0-4 0,3 8-1 16,-1-6 0-16,-2-2-1 0,4 5-2 0,0-3 0 15,0 2 3-15,1 0-6 0,1 5-1 0,2-4-1 0,-1 7 1 16,2-4-2-16,-1 4 4 0,4 1-4 15,-3 3-1-15,2-1 3 0,2 1-1 0,-4-1-1 16,5 1 0-16,-4 0 3 0,2 0-3 0,-1-2-2 16,1 3 2-16,-1-5 0 0,-3-4-3 0,1 3 4 0,0-1-5 15,-3-3 1-15,-1-3 1 0,1 1-1 0,-2 1 1 16,-1-3 0-16,2-1 3 0,-3 1-3 0,1 0-17 16,-3-3-19-16,4 4-20 0,-4-4-29 0,0 0-33 15,0 0-35-15,0 0-205 0,0 0-383 0,0 0 169 16</inkml:trace>
  <inkml:trace contextRef="#ctx0" brushRef="#br0" timeOffset="20148.14">22529 12960 59 0,'0'0'166'0,"-4"-4"-14"0,4 4-7 16,-2-6 2-16,0 3-20 0,2 3 4 0,-1-4-14 16,1 4-4-16,-4-4-5 0,4 4-10 0,-6-5-17 15,3 5 4-15,3 0-11 0,-5-2-7 0,5 2-2 16,-8-2-8-16,8 2-5 0,0 0-7 0,-9 3-3 15,9-3 3-15,-5 6 9 0,-3-3-2 0,0 4-3 16,1 2-1-16,-3-3 0 0,-1 7 0 0,-1-2 5 0,-1-1-2 16,2 4 1-16,-4-2-3 0,-1 0-7 15,2 0 3-15,-1 0-1 0,-2 0-5 0,1 0-7 16,0 1 0-16,2-1-6 0,0 0 1 0,1-3-5 0,2 3-1 16,-2-6-7-16,2 5-38 0,-1-3-38 0,3 1-64 15,3-4-71-15,-2 1-206 0,-2 0-436 16,2-3 193-16</inkml:trace>
  <inkml:trace contextRef="#ctx0" brushRef="#br0" timeOffset="30487.14">17038 13545 96 0,'-11'-6'115'0,"11"6"-20"16,0 0-7-16,-4-2-4 0,4 2-11 0,0 0 3 15,-4-4-8-15,4 4 0 0,0 0-8 0,0 0-3 16,-4-4-4-16,4 4-2 0,0 0-9 0,-5-1-7 16,5 1-1-16,0 0-7 0,0 0 5 0,0 0-5 15,0 0-3-15,0 0-6 0,0 0 3 0,0 0-2 16,0 0 0-16,0 0-4 0,0 0-7 0,0 0 5 16,0 0 6-16,0 0-2 0,0 0 1 0,0 0-2 15,0 0 3-15,0 0 2 0,0 0-4 0,0 0-4 0,0 0-2 16,0 0 3-16,0 0-5 0,0 0-1 0,0 0 7 15,0 0-9-15,0 0 2 0,0 0-3 0,0 0 1 16,0 0 1-16,0 0-5 0,0 0 5 0,0 0-5 16,0 0 3-16,0 0-3 0,0 0-1 0,0 0 1 15,0 0 3-15,0 0 4 0,0 0-4 0,0 0 4 16,0 0-3-16,0 0-2 0,0 0 3 0,0 0 3 16,0 0-1-16,0 0-3 0,0 0 0 0,0 0-3 15,0 0 2-15,0 0-6 0,0 0 0 0,0 0 4 16,0 0 1-16,0 0-3 0,0 0 4 0,0 0-3 15,0 0 0-15,0 0-2 0,0 0 7 0,0 0-9 16,0 0 8-16,0 0-4 0,0 0-1 0,0 0 0 16,17 5 3-16,-14-4-2 0,-3-1-3 0,9 0 2 15,-9 0-2-15,14 0 5 0,-6-1-1 0,1 2-2 0,1-1 3 16,-1-1-7-16,0 2 1 0,4-1 5 16,-3 0-4-16,2 0 5 0,2 0-7 0,-3 0 8 0,3 0-4 15,-1 0-4-15,1 0 7 0,3 3-4 0,1-3-4 16,0 0 5-16,3-3 2 0,-2 6 1 0,-1-6-1 15,4 3-6-15,-3 0 5 0,2 0-3 0,-1 0-1 16,2 0 1-16,-4-1 3 0,2 0 0 0,-1-1-6 16,-1 1 1-16,1 0 3 0,-1 0-1 0,0-1 2 15,1 2 3-15,-6 0 0 0,0 0-6 0,2 0 4 16,-2 0-8-16,5 0 11 0,0 0-4 0,-6 2-1 16,6-1 0-16,-5 0 1 0,6-1-3 0,-2 3 2 0,2-2 1 15,-1 0-6-15,1 2-1 0,-6-1 2 0,5-2-3 16,-4 0 4-16,0 2-2 0,0-2-1 15,3 1 6-15,-4-1-2 0,0 0-1 0,2 0-1 16,2 0-1-16,0 0 5 0,-3 0-3 0,0 0-3 16,4 0 3-16,0 2-1 0,-4-1 6 0,-2-1 1 15,3 0 7-15,-1 0-4 0,0 0 1 0,3 0-2 0,-3 1 2 16,0-1-2-16,0 0-4 0,-1 0-3 0,-1 1 7 16,1-1-6-16,1 0 0 0,0 2-2 0,-1-2-2 15,1 0 7-15,-1 0-8 0,1 0 6 0,-3 0-4 16,1-2-3-16,2 2 7 0,0 0-11 0,0 0 12 15,-2-1-3-15,1 1-14 0,2 0 16 0,-3 0-1 16,-1 0-1-16,1 0 3 0,1 1 2 0,-3-1-4 0,2 0 7 16,1 0-7-16,-7 2 1 0,6-1 2 15,-4-1 1-15,-1 1 2 0,4-1-6 0,-2 0-1 16,-4 0 1-16,3 0 6 0,-1 0 4 0,1 3-9 0,-8-3 0 16,13-3 4-16,-8 6 0 0,2-3-1 0,2 0 3 15,-2 0 0-15,-2-3 0 0,-5 3-2 0,16 0 0 16,-9 0 1-16,1 0 0 0,1 0-10 0,0 0 13 15,-4 0-4-15,-5 0 4 0,9 0-5 0,-9 0 3 16,9 0-8-16,-9 0 1 0,9 3 8 16,-9-3-6-16,0 0 1 0,0 0 2 0,0 0-10 0,5 0-16 15,-5 0-18-15,0 0-34 0,0 0-27 0,0 0-42 16,-27 1-84-16,18-1-247 0,-1 1 110 0</inkml:trace>
  <inkml:trace contextRef="#ctx0" brushRef="#br0" timeOffset="31514.14">17140 13612 7 0,'0'0'82'16,"0"0"12"-16,0 0-4 0,0 0-9 16,0 0 1-16,0 0-5 0,0 0-1 0,0 0 2 0,0 0 5 15,0 0-5-15,0 0 8 0,0 0-7 0,0 0-1 16,0 0-4-16,-7 0-11 0,7 0-8 0,0 0-3 16,0 0-3-16,-7 2-3 0,7-2-7 0,0 0-1 15,0 0-5-15,0 0-8 0,0 0-1 0,0 0-2 16,0 0 0-16,0 0-2 0,0 0-3 0,0 0-1 0,0 0 6 15,0 0 1-15,-2 3-1 0,2-3 2 0,0 0 0 16,0 0 2-16,0 0 1 0,0 0 3 0,6 6 2 16,-6-6 4-16,9 1 1 0,-9-1 0 0,10 0-2 15,-3 0-4-15,-7 0 3 0,19-1-1 0,-6 0-7 16,1 1 2-16,5-4-3 0,1 3-2 16,3 1 2-16,-3 0-1 0,2 0-6 0,0 0 3 0,6 0-5 15,0 0-2-15,-7 0 0 0,1 0 1 0,-2 0 3 16,-1 0-2-16,2 0 3 0,0 0-4 0,0 0 0 15,-1-1-1-15,2 1-4 0,-3-2 3 0,-1 0-4 16,4 4-5-16,-3-2 4 0,1 0 4 0,1-2-7 16,8 4 2-16,-10 0-1 0,3-1-1 0,1-1 1 15,0 1-7-15,-2 3 6 0,-1-3-2 0,2 0 0 16,-3 1 2-16,1-1-3 0,-1 1 1 0,-2 1-1 16,2-3-1-16,-6 3-4 0,1 1 6 0,0-3-1 15,0 0-1-15,0 1-1 0,-2-1 1 0,2 1 1 0,3 0-5 16,-2-2 2-16,1 1 1 0,-2-1-1 0,-1 0-7 15,1 1 6-15,4 2-2 0,1-1 0 0,-1-2 4 16,0 0-2-16,-5 0 1 0,1 0 1 0,0 0-2 16,-1 2 1-16,-2-2-1 0,7 1 2 0,-6-1-1 15,0 0-1-15,1 0 2 0,-1 0-2 0,-1 2 1 16,2-4-2-16,-3 2 3 0,0 2 0 0,2-1-1 16,-1-1 1-16,2 1 3 0,-3-1-5 0,2 0 0 15,0-1 0-15,-1 0 3 0,-2 1-4 0,1 0 1 16,-1-2 2-16,-1 2 0 0,-1 0-1 0,0 0-1 15,0 0 1-15,-7 0 2 0,11-1-1 0,-11 1 2 16,6 0-3-16,-6 0 0 0,5-2 3 0,-5 2-4 16,0 0 2-16,0 0-2 0,0 0 0 0,10 0-3 15,-10 0 0-15,0 0-5 0,0 0-9 0,0 0-3 16,2 3-2-16,-2-3-9 0,0 0-6 0,0 0-13 16,0 5-22-16,0-5-14 0,0 0-24 0,-7 4-26 0,7-4-183 15,0 0-347-15,0 0 153 0</inkml:trace>
  <inkml:trace contextRef="#ctx0" brushRef="#br0" timeOffset="33052.17">16953 12980 5 0,'-7'-4'93'0,"7"4"-8"0,-2-3-11 0,2 3-3 0,-7-2-9 16,6-1 1-16,1 3-12 0,0 0 0 0,-8-2-16 15,8 2 7-15,0 0 1 0,-10 0 2 0,10 0 0 16,-8 2-4-16,6 2 3 0,-2-3 0 0,-3 2-7 15,1-1 0-15,1 0 3 0,0 2-5 0,-3 1 4 16,3 0 0-16,-4 1-17 0,4 3 9 0,1-2 2 16,-1 3-14-16,1-3 5 0,2 3-10 0,0 0 8 15,2 0 0-15,4-1 0 0,-4 2-6 0,4-1 0 16,1 1 4-16,3-4-6 0,-1 5 0 0,5-5-3 0,-3 5-2 16,1-2-2-16,2 0 4 0,1 0 2 0,-2-3-4 15,-2 4-4-15,0-2 1 0,0 0 1 0,-1 0 0 16,-3 1-5-16,1 0 1 0,-2-2-6 0,1 1 6 15,0 0-1-15,-1 0-2 0,0-1 4 0,-2 1-4 16,1-3 0-16,0 3 0 0,-2-4 3 16,0 2 2-16,-1 0-3 0,-1-1 0 0,1-2 1 0,-1 2 2 15,-2-2 8-15,2-1 2 0,-1 1-6 0,1-1 5 16,1-3-3-16,-8 4 7 0,8-4-11 0,-7 0 8 16,7 0-7-16,-9-3-4 0,9 3 8 0,-8-3-2 15,6 1-6-15,-5-1-11 0,6 0-16 0,-5-1-1 16,3-2-20-16,3 1-13 0,-1-1-13 0,1-4-16 15,1 4-37-15,2-2-83 0,-3-1-222 0,4 0 98 0</inkml:trace>
  <inkml:trace contextRef="#ctx0" brushRef="#br0" timeOffset="33349.15">17085 13183 118 0,'-1'8'162'15,"1"-3"-10"-15,0 0-12 0,0 2-11 0,0 3-8 16,3 0-20-16,-1-1-21 0,2 3 6 0,3-2-3 16,1-1-8-16,0 1-8 0,1-3-7 0,0 3-8 15,4-1-3-15,1-2-9 0,0-3 2 0,-1 0-8 16,-1 0-1-16,0-4-7 0,-1 0 4 0,1-2-7 16,-2-3 9-16,-1 1-15 0,1 1-3 0,-3-4 2 15,-1 2-2-15,-5 0 3 0,3-3-2 0,-2 0 1 16,-4-2-4-16,0 2 5 0,-1-3-6 0,-3 3-1 0,0-1 5 15,-1 1-8-15,-1 2-2 0,2 1 0 0,-1-1 3 16,-2 1-6-16,2 3 3 0,0 0-6 16,1 2-14-16,-2 0-13 0,8 0-12 0,-14 3-21 0,8-1-22 15,2 2-26-15,-1-1-159 0,-1 0-289 0,3 2 127 16</inkml:trace>
  <inkml:trace contextRef="#ctx0" brushRef="#br0" timeOffset="34009.14">17356 13230 56 0,'0'4'138'0,"4"1"-18"0,-4-1-15 16,5 3-4-16,-5 1-2 0,4-3-3 0,-1 3-11 0,2 1-6 15,-4-5-7-15,4 5-2 0,-1-4-1 0,-2 3-5 16,1-3-7-16,2-1-2 0,-2 2-7 16,1-1 6-16,0-2-13 0,-1 0 7 0,1-2 1 0,0 0-3 15,-4-1-5-15,0 0-1 0,11-3-2 0,-4 0-6 16,-1-2-3-16,-1 1-4 0,0-1-4 0,2-2 1 16,-1 2-17-16,-1 0 13 0,0 0 3 0,0-3-2 15,1 4-5-15,-3-1-5 0,3 1-3 0,-4-1 8 16,3 2-3-16,0 1-7 0,-5 2 3 0,5-2 0 15,-5 2-2-15,0 0 3 0,0 0-1 0,13 5-2 16,-9-3 0-16,-4 3 0 0,5 0-2 0,-1-1-5 16,-3 0 3-16,3 1 3 0,1-1-4 0,-1 0 3 15,1-3-2-15,0 5 1 0,0-4 3 0,3-1-2 16,0 1-1-16,-2-2-3 0,3 0 2 0,-1 0 4 16,-2-2-2-16,2 0-7 0,-1-3 7 0,0 2 4 0,-2 1-5 15,0-3 0-15,0 0 6 0,0 3-6 0,-1-1-5 16,0 0 4-16,-4 3 1 0,4-2-3 0,-4 2 0 15,4-3-1-15,-4 3 2 0,0 0-2 0,0 0 1 16,0 0 2-16,4 8 0 0,-4-5-1 0,2 3 2 16,-1-1 2-16,-1-1-4 0,2 4 2 0,3-3-4 15,-2 0 2-15,1 1 3 0,1 0 0 0,-1-2-5 16,3 2 1-16,0-1 1 0,-2-2 2 0,3-1-4 16,-1 0 1-16,5 1-4 0,-3-1 6 0,-1 1 1 15,-2-1-6-15,2-1 3 0,-3 1 3 0,-1 1-3 0,0 1 2 16,-3-2-1-16,4 5 3 0,-2-3-4 15,-2 2-11-15,3 0 11 0,-4 3 0 0,0 0 2 16,0 0-1-16,-4 3-3 0,4-1 5 0,-1-1-2 16,1-1 2-16,-3 1-3 0,3-1 3 0,-1-1-1 15,-3-1 0-15,4-2-11 0,0 0 8 0,0-2-2 16,0 1-1-16,0-4-9 0,0 5-22 0,0-5-31 0,0 0-20 16,0 0-25-16,0 0-36 0,0-15-107 0,4 9-276 15,-3-3 124-15</inkml:trace>
  <inkml:trace contextRef="#ctx0" brushRef="#br0" timeOffset="34161.14">17728 13092 67 0,'-4'-5'192'0,"-1"2"-21"0,1-1-17 0,1 2-15 15,3 2-26-15,0 0-26 0,-6-2-33 0,6 2-40 0,0 0-55 16,0 0-118-16,0 0-172 0,11 8 78 15</inkml:trace>
  <inkml:trace contextRef="#ctx0" brushRef="#br0" timeOffset="34637.14">18044 13116 89 0,'0'0'148'0,"0"0"-5"0,0 0-17 0,0 0-8 16,0 0-12-16,0 0-7 0,0 0-8 0,0 0-8 15,0 0-9-15,0 0-5 0,0 0-11 0,-14 7-1 0,11-3-3 16,3-4-6-16,-4 3-5 0,2 2-2 15,-2-1 5-15,0 0 6 0,-1 0 1 0,1-1-4 16,0 3-1-16,-1-3-3 0,1 2-1 0,-2 0 5 16,1 2-4-16,-3-2-7 0,3 0 1 0,-3 2-4 15,2-1-4-15,1 0-2 0,1 5-2 0,0-2-1 16,2-1-4-16,0 1-1 0,4-1-2 0,0-3-2 0,2 6-1 16,3-4-4-16,0 0-4 0,3 2-13 0,-1-3-11 15,5 1 1-15,2 0-6 0,-2-4-9 0,1 1 2 16,-1 1 0-16,-1-3 0 0,-1 1 3 0,-2-1 2 15,-1-1 3-15,-4 2-8 0,0-2 13 0,0 0 7 16,-5-1 5-16,4 4 8 0,-4-4 10 0,0 0 2 16,-2 5 6-16,2-5 5 0,-7 3 0 0,2 1 2 15,-2-1-4-15,1-1 0 0,-1 1-1 0,0 1-10 16,-2 1 3-16,4 0-1 0,-3 0-8 0,2 0-29 16,-2 0-32-16,4 0-49 0,-1-1-45 0,0 0-169 0,1 0-341 15,4-3 151-15</inkml:trace>
  <inkml:trace contextRef="#ctx0" brushRef="#br0" timeOffset="36457.14">17400 13422 92 0,'0'0'92'0,"0"0"-9"0,-2-4-13 0,2 4-2 16,0 0-1-16,0 0-10 0,0 0 1 0,0 0-4 15,0 0-1-15,0-5-2 0,0 5-5 0,0 0 9 16,0 0 0-16,0 0-2 0,0 0-3 0,0 0-2 16,0 0-5-16,0 0 3 0,0 0-2 0,0 0-13 15,0 0 13-15,0 0 0 0,0 0 0 0,0 0 6 16,2 15-2-16,-4-13-2 0,2-2-2 0,0 7-6 16,0-2-1-16,0-5-1 0,-1 8 0 0,1-6 0 15,0 5-8-15,0-4-3 0,0 2 2 0,1 0 5 0,-1-1-8 16,0 1-7-16,0 2 8 0,2-2 5 15,-1 1-6-15,0 0 4 0,1 4 1 0,-2-4-2 16,1 3 0-16,0 2-1 0,-1-1 0 0,2 2 0 0,0-2-1 16,-2 6-6-16,1-3 2 0,-1 7-2 0,1-2-2 15,1 0-1-15,-2 1-3 0,2-1-3 0,0 3 2 16,1 3-1-16,1 2-1 0,-1-6 0 0,2-1-1 16,0 4-3-16,-1-4 2 0,0 0-1 0,0-1-3 15,-2 0 2-15,6-1 0 0,-2 0-2 0,2 2-1 16,-2-2 1-16,1 0 2 0,0-2-2 0,0 3 0 15,-2-2 0-15,1-2-1 0,-1 0-1 0,-1-3 2 16,1 3-2-16,-1 0 1 0,2-4-2 0,-2 0-1 16,0 1-2-16,-3-3 3 0,3 2 1 0,-1-3-1 15,-2 0 2-15,0 3 0 0,2-1-5 0,-2-1 2 16,3-1 2-16,-3 0-2 0,2 1 0 0,-3-3 0 16,1 2 3-16,-1-1-5 0,0-1 1 0,1 2 4 0,-1-3-4 15,3 0 0-15,-3 1 0 0,0-2 2 0,0 2-2 16,0-5 0-16,0 7 2 0,0-5-1 15,0-2 2-15,0 0-1 0,0 7-3 0,0-7-9 0,0 0-21 16,0 0-29-16,-3 3-36 0,3-3-36 16,0 0-48-16,0 0-138 0,0 0-343 0,-1-14 152 15</inkml:trace>
  <inkml:trace contextRef="#ctx0" brushRef="#br0" timeOffset="36903.16">17468 14144 87 0,'0'0'102'0,"0"0"-4"0,0 0-14 16,0 0-8-16,-4-3-8 0,4 3 2 0,0 0-11 15,0 0 4-15,0 0-3 0,0 0-2 0,0 0 4 0,0 0-2 16,0 0 4-16,0 0-6 0,0 0 10 0,0 0-7 16,0 0-1-16,0 0-4 0,0 0-6 0,0 0-6 15,0 0 0-15,0 0-5 0,0 0-1 0,0 0-2 16,11 10-7-16,-6-7-4 0,-2 1 1 0,1 1-2 15,1-2-5-15,1 1-1 0,0 2-1 0,2-2 1 16,1 3-2-16,0-1-5 0,1 1-1 0,-1-2 1 16,0-1-1-16,0 3-2 0,0-2 3 0,-4-2 0 15,3-1-8-15,-2 5-2 0,-2-5 1 0,0 1 1 16,0 0 1-16,-3 2 1 0,3-1-5 0,-2-2 2 16,1 1 2-16,-3 0-11 0,3 0-11 0,-3-3-18 0,3 4-21 15,-3-4-40-15,5 3-22 0,-5-3-135 0,0 0-274 16,7 1 122-16</inkml:trace>
  <inkml:trace contextRef="#ctx0" brushRef="#br0" timeOffset="37207.14">17709 14096 106 0,'0'0'140'0,"0"0"-12"15,0 0-11-15,0 0-5 0,0 0-7 0,0 0-7 16,-12 9-9-16,11-6-7 0,-1-1-9 0,0 1-5 16,-2 4-4-16,2-2-2 0,-1 0 1 0,0 1-5 15,0-1-2-15,-3 3-5 0,2-3-7 0,-4 4 6 16,3-1-1-16,-4 0-14 0,1 0 5 0,1 0-3 15,0-2-5-15,-2 2 0 0,2 0-2 0,-1-2-4 16,-1 4-15-16,3-4-21 0,1 1-35 0,-2-2-47 0,3-1-56 16,-1 2-113-16,0 0-282 0,0-3 124 15</inkml:trace>
  <inkml:trace contextRef="#ctx0" brushRef="#br0" timeOffset="49696.14">19834 14446 15 0,'0'0'82'0,"0"0"1"0,0 0 1 15,0 0 1-15,0 0-4 0,0 0-7 0,0 0 2 16,0 0-10-16,0 0-3 0,0 0-7 0,0 0-4 16,0 0-27-16,0 0 19 0,0 0-1 15,0 0-5-15,0 0-3 0,0 0-3 0,0 0-8 0,0 0 1 16,0 0 0-16,0 0-12 0,0 0 3 0,0 0 4 16,-2 5-1-16,2-5-6 0,0 0-5 0,0 0 4 15,0 0 1-15,0 0 2 0,0 0 1 0,0 0-2 16,0 0 5-16,0 0-2 0,0 0-9 0,0 0 0 15,0 0 3-15,0 0-5 0,0 0 1 0,0 0-2 16,0 0-5-16,0 0 6 0,0 0 2 0,-3 3-6 0,3-3-1 16,0 0-1-16,0 0 4 0,0 0 0 15,0 0-1-15,0 0-9 0,0 0 6 0,0 0 1 16,0 0 2-16,0 0 3 0,0 0 4 0,0 0-3 0,0 0 2 16,0 0-15-16,0 0 11 0,0 0-7 0,0 0 1 15,0 0 7-15,0 0-3 0,0 0-1 0,0 0 3 16,0 0-9-16,0 0 6 0,0 0 1 0,0 0-2 15,0 0 1-15,0 0 4 0,0 0-7 0,0 0 7 16,0 0-1-16,0 0-3 0,0 0 4 0,0 0 9 16,0 0-4-16,0 0-5 0,0 0 6 0,0 0 2 15,0 0-1-15,0 0-4 0,0 0-5 0,0 0 3 16,0 0 1-16,0 0-2 0,0 0-2 0,0 0 0 16,0 0 2-16,0 0 1 0,6-10-3 0,-6 10 3 15,0 0-4-15,2-4-1 0,-2 4 0 0,0 0-5 16,0 0 8-16,-2-6-4 0,2 6-1 0,2-5 1 15,0 1-1-15,-2 1-2 0,1 0 6 0,1-1-3 0,-1-3-10 16,0 3 12-16,0 0 2 0,1-5-1 0,0 4-5 16,1 1-8-16,-1-5-2 0,2 0 0 15,0-3 1-15,-1 2 2 0,4-4-3 0,-3 2-2 0,3-4 1 16,0 0 1-16,3-1 0 0,-5-3 0 0,3 2 1 16,1-2 1-16,-4 3-2 0,4-1 7 0,0-6-8 15,-4 7-3-15,3 1 8 0,-2 0 0 0,2 1 0 16,-4 2-1-16,1 2 2 0,4-1 7 0,-4-1-10 15,0 1 11-15,3 3-2 0,-2-3-5 0,-2 4-3 16,2-1 2-16,-1 0 4 0,1 1-3 0,-1 0 8 16,1 1-8-16,-3 2 1 0,2-1 8 0,-1 0-10 15,-2 2 3-15,1-4-1 0,-2 1 3 0,2 2 2 16,-1-2 0-16,1 0 3 0,-1 3-10 0,-2-4-1 16,2 3 2-16,-2 0 9 0,2-2-4 0,-1 2 2 15,2 1-2-15,-2-1 0 0,0 2-7 0,1-4 10 16,0 1 0-16,-2 2-6 0,3 0 5 0,-2-1-4 15,0 0 1-15,1 0 12 0,-2 2 5 0,2-1 0 0,-2 1-4 16,2 0-4-16,-2-1 5 0,2-1-4 0,-1 0 1 16,1 0-1-16,0 3-3 0,-2 2 6 15,2-7-3-15,0 6 0 0,0-3-5 0,-2 4 6 0,4-6-4 16,-4 2-2-16,2 1 3 0,0-2-1 0,-2 5-2 16,1-4-1-16,2 1 4 0,-3 3-5 0,3-4-3 15,-1 0 5-15,-2 4-3 0,1-4 2 0,-1 4 2 16,3-2-3-16,-3 2 6 0,0 0-9 0,1-3 10 15,-1 3-5-15,0 0 5 0,0 0-5 0,0 0-1 16,0 0 2-16,4-4 3 0,-4 4 0 0,0 0-1 16,0 0-2-16,0 0 0 0,0 0 1 0,0 0-2 15,0 0-2-15,0 0 0 0,0 0 3 0,0 0-2 16,0 0-6-16,0 0 4 0,0 0 2 0,0 0-1 16,0 0-1-16,0 0-1 0,0 0-5 0,0 0 1 15,0 0 1-15,0 0-2 0,0 0-3 0,0 0 5 16,0 0-3-16,0 0 4 0,0 0-4 0,0 0 7 0,0 0-5 15,0 0 0-15,0 0 1 0,-14 0-1 0,14 0 3 16,0 0-5-16,0 0 6 0,0 0-3 0,0 0 2 16,0 0 3-16,0 0-8 0,0 0 6 0,0 0 2 15,0 0-8-15,-3-4 2 0,3 4-4 0,0 0 2 16,0 0 0-16,-9 0-1 0,9 0-1 0,0 0 2 16,-11 1-5-16,7 1 1 0,4-2-1 0,-9 1 0 15,3 2 2-15,0-2 1 0,6-1-4 0,-8 0 1 16,3 3 2-16,5-3 4 0,-9 1-3 0,3 0 3 15,6-1-7-15,-8 2 3 0,3-1 6 0,5-1-2 16,-8 0 0-16,4 1 0 0,4-1 2 0,-7 1 2 16,7-1-2-16,-7 4-1 0,7-4 2 0,-5 0 0 15,5 0 6-15,0 0-3 0,-7 3-3 0,7-3-1 16,-6 0 2-16,6 0-1 0,0 0 2 0,0 0 3 16,0 0-1-16,0 0 9 0,-9 3 3 0,9-3 2 15,0 0 5-15,0 0-4 0,0 0-4 0,0 0 1 16,-1-7 2-16,1 7-6 0,0 0 7 0,0 0-7 0,5-9-5 15,0 8 0-15,-1-2 4 0,1 3 2 0,-1-4-6 16,0 0 4-16,1 3 2 0,-2-4-8 0,0 3 3 16,4-1-2-16,-2-2 0 0,-1 3-1 0,1-1 3 15,-1 1 1-15,0-3 5 0,2 2-6 0,-2-1 0 16,1 1-1-16,1-1 3 0,1-1-4 0,0 2 3 16,-2-3-1-16,2 1-1 0,-1 1 2 0,1-2 1 15,-3 4-6-15,0-1 2 0,1-2 1 0,-1 4-2 16,0-1 1-16,1-1-1 0,-1 0-1 0,1 0-1 15,0 1-5-15,-1 1 10 0,-4 1-8 0,5-3 6 16,-5 3 2-16,7-1-6 0,-7 1-1 0,0 0-1 16,0 0 5-16,0 0-4 0,0 0 2 0,11 2-3 15,-11-2 3-15,0 3 4 0,3-1-7 0,-3-2-1 16,2 3 4-16,-2-3-1 0,0 0 3 0,4 4-7 16,-4-4 8-16,4 4-10 0,-4-4 5 0,4 3-1 15,-3 0 2-15,-1-3 0 0,5 4 2 0,-3 1 2 0,1-3-6 16,0-1 3-16,-3-1 0 0,2 4-4 0,1-1 7 15,-1-1 3-15,-2-2-5 0,2 5-5 0,-1-2 3 16,-1-3 11-16,3 4 3 0,-2 1-2 0,1-2 0 16,-2 1-1-16,3 1-6 0,0 0 6 0,-2-1 0 15,4 2 3-15,-4-1-5 0,2 0 4 0,-2 3-2 16,2-3-1-16,-1 4-1 0,2-1 5 0,-1 0 0 16,-1-1 0-16,-1-1 1 0,2 1-1 0,0 0-1 15,-1 0-2-15,-2-1-3 0,4 0-3 0,-2 1 4 16,0-2 1-16,-2 1-2 0,1-2-5 0,-1-1 2 15,1 1 2-15,1-1 0 0,-2-3-10 0,1 5-27 16,0-2-32-16,-1-3-48 0,0 5-193 0,0-5-329 16,0 0 145-16</inkml:trace>
  <inkml:trace contextRef="#ctx0" brushRef="#br0" timeOffset="52101.14">17815 14495 78 0,'0'0'105'0,"0"0"-10"16,0 0 8-16,-4-4-16 0,4 4 8 0,0 0-14 16,0 0 1-16,0 0 2 0,0 0-3 0,0 0-6 15,0 0-2-15,0 0-2 0,0 0-5 0,0 0-6 16,0 0-10-16,0 0-3 0,0 0-9 0,0 0-2 15,0 0-3-15,0 0 0 0,0 0-5 0,0 0-2 16,0 0-2-16,0 0-4 0,0 0-1 0,-5-1-3 16,5 1 1-16,0 0-5 0,0 0 1 0,0 0-2 15,0 0 5-15,0 0-2 0,0 0 3 0,0 0-3 0,0 0 3 16,0 0 3-16,0 0-1 0,0 0-5 16,0 0 1-16,0 0 1 0,0 0-1 0,0 0-5 15,0 0-1-15,0 0-2 0,0 0 1 0,0 0 2 0,0 0-2 16,0 0-1-16,0 0-4 0,0 0-4 0,0 0 6 15,0 0-2-15,0 0 1 0,0 0-2 0,0 0-3 16,14 5 2-16,-14-5 1 0,8 2-1 0,-3 1 0 16,2-3 3-16,0 0-3 0,1 2 2 0,4 0 0 15,-1 2-1-15,2-3-5 0,0-1 12 0,5 5 0 16,2-5-1-16,1 0-17 0,-3 4 18 0,9-3 0 16,-4 1 0-16,5-1-7 0,0 2 3 0,0-2 1 15,2-1-2-15,0 0 8 0,-2 3-6 0,3-3-11 16,-3 0 11-16,0 5 4 0,-7-4-2 0,8 0-2 15,-11-1-1-15,1 2 1 0,0 0-1 0,-1-1-2 16,-5 1 1-16,2 0-1 0,-4 1-2 0,0-1 0 16,2 0 0-16,-2 0 2 0,1-1-2 0,3 2 6 15,-3 0-10-15,2 0 6 0,1 2-3 0,-1-2 0 16,2 0-3-16,1 2 6 0,0-4-1 0,1 2 1 16,1 0-2-16,-1 1-3 0,0-1 4 0,0-1-2 0,0 1-6 15,-1-1 7-15,-4-1-1 0,2 1 0 0,-2-2 1 16,6 0 0-16,-7 0 2 0,2 0-6 0,-1 0 4 15,-3 0 1-15,4 0 1 0,-2 0-3 0,-2 0 2 16,3 0 0-16,-3 0 2 0,0 0 1 0,3 0-2 16,-3 0 3-16,3 3-5 0,0-3 2 0,-2 1 1 15,1-1 1-15,3 1-7 0,2 1 5 0,-4-1 0 16,7 1-4-16,-5 0 2 0,2 0 2 0,1-2-3 16,-4 1 2-16,4-1-8 0,-2 1 8 0,3-1 0 15,-2 1-2-15,2 2 1 0,-2-2 1 0,-4 0 2 0,2-1-1 16,-1 0-2-16,-5 0 0 0,1 0-4 15,-1 2 7-15,-1-1-3 0,-2 0-2 0,2-1 1 16,-2 3 1-16,1-3-11 0,-2 0 11 0,0 1-1 16,0 2 0-16,1 0 0 0,-1-2 0 0,2 0-3 0,-2 0 1 15,0 1 6-15,1-2-4 0,-6 0 1 16,8 2 1-16,-3-2-1 0,-1 0 1 0,-4 0 0 0,8 3 3 16,-8-3 1-16,10-3 2 0,-10 3 0 0,6 0-4 15,-6 0 0-15,0 0-1 0,8 0 1 0,-8 0 1 16,0 0-2-16,0 0-1 0,0 0 1 0,0 0-3 15,7 0 5-15,-7 0-4 0,0 0 2 0,0 0-4 16,0 0-5-16,0 0-1 0,0 0-13 0,0 0 3 16,0 0-6-16,0 0-16 0,0 0-13 0,-9 8-25 15,9-8-29-15,0 0-22 0,0 0-159 0,0 0-311 16,0 0 138-16</inkml:trace>
  <inkml:trace contextRef="#ctx0" brushRef="#br0" timeOffset="56114.14">20061 12132 26 0,'0'0'78'0,"0"0"-4"0,0 0-2 16,0 0 2-16,6-2-4 0,-6 2 0 0,0 0-5 15,0 0 0-15,0 0-2 0,0 0 3 0,0 0-4 0,0 0 6 16,0 0-6-16,0 0 0 0,0 0-12 0,0 0 3 16,2-1-2-16,-2 1-6 0,0 0-1 0,0 0 5 15,0 0 0-15,0 0-5 0,0 0-1 0,0 0-2 16,0 0-5-16,0 0 1 0,0 0-8 0,0 0-2 15,0 0-3-15,0 0 1 0,0 0-1 0,0 0 3 16,7 5-6-16,-7-5 0 0,8 3-1 0,-3-1 2 16,1 0-2-16,0 0-4 0,1 5-3 0,1-3 1 15,1 0-2-15,3 3-3 0,-1 0 0 0,2 1 3 16,1 1-1-16,0 0 0 0,-3-1-4 0,5 2-3 16,1 0 2-16,-7-3-1 0,-1 1-2 0,3 3 1 15,-2-1-1-15,-4-3 1 0,0 0-3 0,0 0 2 0,-3-1-1 16,2 1 0-16,-1-6 5 0,-3 6-4 0,3-6-2 15,0 4 1-15,-4-3-4 0,2 1 0 0,-1 2 2 16,-1-5 1-16,4 2-1 0,-4-2-1 0,2 3 4 16,-2-3-9-16,0 0-14 0,5 1-8 0,-5-1-17 15,0 0-13-15,0 0-18 0,0 0-20 0,0 0-11 16,7 1-28-16,-7-1-94 0,0 0-248 0,0 0 111 16</inkml:trace>
  <inkml:trace contextRef="#ctx0" brushRef="#br0" timeOffset="56591.14">20284 12132 49 0,'0'0'91'0,"0"0"-12"0,0 0-10 15,0 0-7-15,2-6-3 0,-2 6 2 0,0 0-8 16,4-1 7-16,-4 1-10 0,0 0 1 0,0 0-1 16,0 0-3-16,0 0 3 0,0 0 3 0,0 0-7 0,0 0 6 15,0 0-13-15,0 0-2 0,0 0 1 0,2-4-3 16,-2 4-6-16,0 0-3 0,0 0-3 15,0 0-1-15,0 0-7 0,0 0 5 0,0 0-3 0,0 0 0 16,0 0-2-16,-11 8 4 0,9-5-10 0,0 1 2 16,-1-1 1-16,-1 1 0 0,0 1-2 0,-1 1 3 15,-2 0-1-15,2 4 4 0,-2-5-4 0,0 5 5 16,0-1 3-16,-1 0-4 0,-4 4 2 16,2 1 7-16,1 1-5 0,-2-2 2 0,-1 1 1 0,3 0-5 15,-1-4-4-15,1 2 3 0,4-3 2 0,-1-4-4 16,-1 7-3-16,3-7 5 0,-2 2-7 0,6-2 3 15,-4 0-2-15,4 2 0 0,0-2-2 0,0-2 5 0,0 2-3 16,0-5-8-16,2 4-9 0,0-1-18 0,-2-3-23 16,6 2-22-16,-6-2-28 0,0 0-33 15,9-2-108-15,-9 2-256 0,8-6 113 0</inkml:trace>
  <inkml:trace contextRef="#ctx0" brushRef="#br0" timeOffset="57010.14">20442 12116 11 0,'0'0'138'0,"0"0"-14"0,0 0-6 16,0 0-9-16,0 0-15 0,0 0-4 0,0 0-2 16,0 0-10-16,0 0-5 0,13 6-6 0,-13-6 2 15,8 4-2-15,-3-1-5 0,1 2-9 0,0 0 1 16,0-1-1-16,3 4-8 0,-2-1 0 0,3 0-8 15,-2 0-2-15,1 1 2 0,-1 1-8 0,-1-1-3 16,1 1 3-16,-1 0-7 0,1-1-4 0,0 1 3 16,-3-3-6-16,0 0 1 0,-1 1-3 0,1-1 3 15,0-3-2-15,-1 2-4 0,-1-1 0 0,-2-2-5 16,0 2 0-16,-1-4-10 0,4 1-22 0,-4-1-37 16,0 0-26-16,0 0-34 0,0 0-124 0,7-10-269 15,-5 8 120-15</inkml:trace>
  <inkml:trace contextRef="#ctx0" brushRef="#br0" timeOffset="57456.14">20773 12103 111 0,'0'0'120'16,"-4"-2"-14"-16,4 2-9 0,0 0-12 0,0 0-5 15,-10 3-7-15,4-2-9 0,-1 2-1 0,2-1-4 16,-2 2-7-16,-2-2 5 0,-4 2-5 0,1 1-3 16,1-1 0-16,-3 1-2 0,1-2-4 0,-1 1-3 0,1 3 1 15,-1-2-6-15,4-3-4 0,-2 3 0 0,2-1 0 16,1 0-4-16,0 0-6 0,0-4 2 16,4 3-5-16,0 1 2 0,-1-2-7 0,3 2 3 0,-1-2-2 15,-1 0 0-15,5-2-5 0,-1 5-2 0,1-5-5 16,0 4-4-16,0-4 0 0,0 0-1 0,6 3 2 15,-6-3-11-15,7 3 7 0,-3-2-2 0,-1 2 0 16,3-2 0-16,-3 1-2 0,2 1 4 0,-1 1 1 16,-3-1-2-16,2 2-2 0,-3 1 3 0,1 0-1 15,2 3 1-15,-6-1-1 0,3 3 8 0,-1 3-10 16,-2-3 6-16,2 2 4 0,0 0-3 0,-4-3-1 16,5 4 2-16,-3-2 0 0,2 0-3 0,1-1 2 15,0-1 1-15,-2-2-4 0,0 1 8 0,4-1-7 0,0-4 2 16,-2 2 1-16,0-1-2 0,0 0 2 15,1-2 0-15,-1 1 2 0,3-1 0 0,-3-3-1 16,0 2 1-16,0-2-15 0,6 3-22 0,-6-3-29 0,0 0-39 16,0 0-110-16,5-7-229 0,-1 4 101 15</inkml:trace>
  <inkml:trace contextRef="#ctx0" brushRef="#br0" timeOffset="58066.16">20851 12172 66 0,'4'-1'74'0,"-4"1"4"0,4-4 0 0,0 1-7 16,-4 3 1-16,6-6-5 0,-1 3-2 0,0 2-3 15,2-5-5-15,-2 1 3 0,0 3-5 0,1-2-4 16,1 1-9-16,-1-1 3 0,2 3-9 0,1-2-1 15,-2 3-4-15,0 0-4 0,-1-1-2 0,-6 1-2 16,15 1-2-16,-7 2 1 0,-3-2-4 0,0 5-3 16,2-3-1-16,-4 4-2 0,3 1 0 0,-4-4 0 15,-2 5-3-15,0-1 1 0,0 3 6 0,-4-1-2 16,-1 2 1-16,0-1 5 0,0 5-6 0,1-6 2 0,-4 2-1 16,1 2 0-16,1-3 1 0,2 0-1 0,-1 1 2 15,1 0-1-15,0-4-1 0,0 4 3 0,1-2-2 16,1-2 0-16,1 2-3 0,-3 0 0 0,3 0 1 15,1-3 2-15,0-1 4 0,0 1-2 0,1 2 5 16,0-6 0-16,2 4 6 0,-1-1 4 0,1 0 1 16,-1-1-2-16,2 0-3 0,-1-2 5 0,2 3 0 15,1-6-7-15,-1 3-1 0,0-1-3 0,3-2 1 16,-3 3-5-16,3-3 0 0,3 0-3 0,-2 1-3 16,3-1 3-16,-1 0-4 0,5 0 0 0,-5 0-1 15,5-1-6-15,-3 0-1 0,-1-1-8 0,0 2-11 16,0-2-14-16,-5 2-6 0,2-3-17 0,-2 3-5 15,-2 0-12-15,1-2-17 0,-4-2-25 0,3 1-16 0,-5-2-22 16,0 5-81-16,0-8-249 0,-4 4 111 16</inkml:trace>
  <inkml:trace contextRef="#ctx0" brushRef="#br0" timeOffset="58360.14">20822 12282 33 0,'-4'-3'127'0,"4"3"-3"0,0 0 0 0,0 0 0 16,0 0 0-16,-7 0-8 0,7 0-9 0,0 0-7 15,0 0-4-15,11-9-6 0,-6 5-4 0,3 2-5 16,-1 0 0-16,2-1-7 0,0-1-9 0,4 1-6 15,-2 1-4-15,2 0-2 0,5 1-7 0,1 1-6 0,-1-3-4 16,1 3-5-16,-6 0-3 0,4 1 0 0,-1-1-6 16,-2 2-15-16,-1-1-19 0,0 1-24 15,-3-1-27-15,2 0-26 0,-2 0-26 0,-4 1-43 0,1-2-90 16,-2 3-267-16,-1-2 118 0</inkml:trace>
  <inkml:trace contextRef="#ctx0" brushRef="#br0" timeOffset="60006.14">21701 12206 118 0,'0'0'113'0,"1"-5"-5"0,-1 5-5 15,0 0-11-15,0 0-10 0,0 0-6 0,0 0-7 16,0 0-8-16,-4-3-7 0,4 3 3 0,0 0-7 15,0 0 0-15,0 0-2 0,0 0 3 0,0 0 1 16,0 0 3-16,0 0-7 0,-6 10 4 0,2-5-5 0,3 0-4 16,-2 2-2-16,2 0-2 0,0 4 0 15,-2-2-3-15,3 3 0 0,-1-1-3 0,1 1 2 16,0 2-20-16,0-3-4 0,0-1 3 0,0 5-2 0,1-4 0 16,-1 4 5-16,0-5-4 0,-1 0-1 0,-2 1-2 15,2-1 2-15,-2-2 7 0,2-3-5 0,-3 2 4 16,4-5 3-16,-1 4 1 0,-2-2 12 0,3-4 4 15,-1 5 9-15,1-3 4 0,0-2-1 0,0 0-1 16,0 0-1-16,0 0-2 0,0 0-2 0,0 0-2 16,-9-12-3-16,8 7-7 0,1-1-2 0,0 0-1 15,0-1-7-15,0-3 0 0,-2-1-2 0,2 0-1 16,0 0-1-16,-2 0-3 0,2-3-1 0,0 2-1 16,0 2-4-16,2-2-1 0,0-2 1 0,-2 3-2 15,5-2 0-15,-5 4 1 0,5-2-1 0,-4 4-1 16,3-1-2-16,0-1 0 0,0 4 3 0,0-3-4 15,-3 2 0-15,3 0-2 0,1 2 1 0,-1-1-2 0,0 2-2 16,-2-1 4-16,1 2 0 0,-3 2-3 16,4-5 3-16,-4 5-1 0,1-3 0 0,-1 3-2 0,3 0 2 15,-3 0-5-15,0 0 1 0,0 0-1 0,2-4-1 16,-2 4 5-16,0 0-4 0,0 0 2 0,4 7-3 16,-4-1 4-16,0-6-3 0,0 8 1 0,3-5 1 15,-2 6 2-15,1-2-1 0,1 1 1 0,-2 3-1 16,-1 0 3-16,3 2-5 0,-2-2 5 0,2 0-5 15,-3 2 4-15,1-2 0 0,-1 0-1 0,1 1 0 16,-2-3 0-16,2 1 3 0,-1-1-1 0,3 1-1 16,-2-4 0-16,2-1-2 0,-2 2 3 0,0-1 1 15,0-2 0-15,1-2-2 0,-2 3 1 0,0-5 1 0,6 1-1 16,-4 2-1-16,-2-3 0 0,9-2 1 16,-9 2 0-16,10-5 1 0,-4 1-3 0,0 0 3 15,2-2 0-15,-2-2-3 0,2-1-1 0,-2 1 1 0,1-1 1 16,-2-1-1-16,1 0 0 0,1-2 0 0,0 3 0 15,-2-1-1-15,1 2-3 0,-3 1 2 0,1 1 1 16,0 1-2-16,-3 0 1 0,4 2-2 0,-3-1 2 16,0 1 1-16,-1 0 0 0,-1 3-4 0,4-3 2 15,-1 0 1-15,-3 3-4 0,0 0 3 0,0 0-2 16,0 0 2-16,0 0-2 0,5 6 1 0,-4-1 0 16,-1-2 5-16,3 4-3 0,-3-2-1 0,1 1 1 15,-1 3 4-15,0 0-5 0,0 1 0 0,0-3 0 0,0 5 0 16,0-3 1-16,0 1 2 0,0-1-2 15,0 2 3-15,3-1 1 0,-6-1-3 0,6-2 1 16,-3 1-2-16,1-4 3 0,-1 2-1 0,1 1 2 0,4-1-1 16,-5-1-2-16,3 0-2 0,-2 0-9 0,3 0-3 15,0-3-7-15,0 1-9 0,0-1-20 16,1 3-16-16,0-3-21 0,-3 1-20 0,2-1-23 0,-4-2-21 16,9 0-33-16,-9 0-112 0,0 0-320 0,8-6 141 15</inkml:trace>
  <inkml:trace contextRef="#ctx0" brushRef="#br0" timeOffset="60488.14">22018 12312 4 0,'0'0'119'15,"0"0"-8"-15,0 0-8 0,0 0-10 0,0 0-7 16,0 0 1-16,0 0-12 0,0 0-1 0,0 0-7 0,0 0-2 16,0 0 1-16,0 0-1 0,0 0-2 0,6 10-1 15,-6-10-5-15,0 0-2 0,1 4 0 0,-1-4 2 16,2 8 0-16,-2-3-3 0,0-2 0 0,-2 3 2 16,2 2-6-16,0 0 1 0,0-1-6 0,-3 2-8 15,3-1-1-15,0 1-3 0,0 1-4 0,-3-1-3 16,4 1-2-16,1-2-3 0,0-1-2 0,-1 1 1 15,-1-2-1-15,2-1-2 0,-1-1-3 0,0 3 2 16,2-6 4-16,-1 2-3 0,4-1 1 0,1 0-3 0,3-1 1 16,1-1-1-16,0-1 0 0,1-1-3 15,-1 0-2-15,2-1 0 0,0-1-1 0,-2-1-2 16,3 0 0-16,-3 2-1 0,-2-3-1 0,2 3-1 0,-2-2 0 16,-3 3 1-16,2-1-1 0,-4 1-1 0,0 1 3 15,1 0-7-15,-5 1 4 0,0 0-1 0,9 0-2 16,-9 0 1-16,5 4-4 0,-4-1 3 0,5-1 2 15,-6 3-2-15,3-2-2 0,-1 3 2 0,-2-3 1 16,3 1 1-16,0 0-1 0,-1 2 0 0,0-3-1 16,0-2-1-16,3 3-11 0,-5 0-7 0,5-1-13 15,0-3-19-15,-1 2-19 0,-4-2-35 0,10 0-29 16,-2 0-30-16,-2-2-115 0,2-3-301 0,1 2 134 16</inkml:trace>
  <inkml:trace contextRef="#ctx0" brushRef="#br0" timeOffset="61203.14">22424 12339 30 0,'-9'0'117'0,"2"0"-11"0,-1 0-5 16,0 0-16-16,8 0-2 0,-14 0-9 0,10 2-9 15,4-2-7-15,-9 0-6 0,9 0-5 0,-5 2-5 16,4 1-3-16,1-3-1 0,-5 2-2 0,5-2 6 15,0 0 0-15,0 0-1 0,0 0-4 0,0 0 4 16,-4 3-1-16,4-3 7 0,0 0 2 0,0 0 0 16,0 0-3-16,0 0 2 0,0 0-3 0,0 0-5 15,0 0-1-15,0 0-4 0,0 0-8 0,0 0 1 16,-4-8-5-16,4 8-2 0,0 0-1 0,0 0-4 16,0 0-2-16,0 0-1 0,0 0-1 0,0 0 2 15,0 0-3-15,0 0-3 0,0 0-4 0,0 0 1 16,17 0 1-16,-17 0 0 0,0 0-3 0,0 0-1 0,0 0 2 15,0 0-3-15,0 0 3 0,0 0-1 0,0 0 0 16,0 0-1-16,0 0-1 0,0 0-2 0,0 0 1 16,0 0-1-16,0 0 1 0,0 0 1 0,0 0 2 15,0 0 0-15,0 0-5 0,0 0 4 0,-13 8-1 16,13-8 0-16,-1 4 3 0,-2 0-1 0,2-2 1 16,-3 1 2-16,4-3-5 0,-4 5 8 0,3-1-2 15,-2 1 4-15,1 0-2 0,-1-1-1 0,-2 3 1 16,1-3-1-16,3 1-1 0,-3 3-3 0,4-4 4 15,-1 3 1-15,-2-3-3 0,3 3-1 0,0-1 4 16,3-2-3-16,-2 3 3 0,2-2 0 0,-1 0-1 16,2 1-1-16,4 0-4 0,-2-6 4 0,3 4 3 15,4-1-7-15,-3 2 2 0,3-4-2 0,2 1 3 0,-1-2-5 16,0 0 1-16,4 0 3 0,0-2-1 16,-5 1 1-16,2-1-3 0,-2-1-4 0,1 1 4 0,-4 0-2 15,2-1 1-15,-5 3 0 0,1-1 0 0,-3 0 1 16,2-1-2-16,-3 0 1 0,-1-1-2 0,-3 3 0 15,8 0 3-15,-8 0-5 0,5-1 3 0,-5 1 1 16,0 0-4-16,0 0 3 0,9 4-1 0,-6 0 1 16,-3-4 0-16,5 5 1 0,-1-4 1 0,1 3-3 15,0 0 0-15,-1-1 4 0,1 1 2 0,2-3-2 16,0 1-3-16,-1 0 5 0,2 1-3 0,1-1-4 16,-2-2 4-16,4 3-1 0,-4-3 3 0,2 0-2 0,0-3 2 15,0 3 2-15,-4-3-2 0,4-1-4 0,-5 2 2 16,3-1-4-16,0 1 2 0,-3-1 0 15,2-1 0-15,-3 0-19 0,-2 3-10 0,-1 1-16 0,0-7-22 16,0-1-26-16,-1 3-27 0,-3 3-19 0,-3-5-132 16,0-1-293-16,-2 1 130 0</inkml:trace>
  <inkml:trace contextRef="#ctx0" brushRef="#br0" timeOffset="67357.71">24594 12570 50 0,'11'8'48'0,"-11"-8"-4"0,3 4-1 0,-3 0 1 0,1 1-3 15,0 0 4-15,-1 0-5 0,0 2-4 16,-1 0-2-16,1 0 1 0,-1 2-8 0,1 2 1 0,-1 1 5 16,-1-1-1-16,1 1-6 0,1 0 5 0,-4 3-3 15,2 2-1-15,1 0 1 0,-2 0 3 16,3 8-6-16,1 1 1 0,-3-2-8 0,2 5 3 0,-2-4-4 15,2 3-2-15,-1 2 7 0,1 1-9 0,-1 2 4 16,1 2 1-16,-1-1-4 0,-2 0 0 0,6-1-5 16,-2-1 3-16,-2-1-4 0,-1 1-1 0,1-1-2 15,0 3 2-15,-1-2 0 0,0 0-1 0,-2 1 2 16,3-2 4-16,-3 4-4 0,3-1 1 0,-1 1 0 16,1-1-4-16,-3 2 1 0,0 0-10 0,-1 8 6 15,0-7 3-15,5 1-2 0,-2-4 3 0,0 12-4 16,2-14-7-16,-1-1-9 0,4 1 4 0,-1 0-3 0,1-2 2 15,1 0 1-15,-1-4 6 0,1 1-6 16,1-1-3-16,-1-9 5 0,-1 0-7 0,-1-2 2 16,-1-3-4-16,-1-3-8 0,0 0 3 0,0-2 1 0,-1-1-7 15,0-3-13-15,0 1 10 0,1-4-43 0,-12 1-46 16,12-1-130-16,-10-5 58 0</inkml:trace>
  <inkml:trace contextRef="#ctx0" brushRef="#br0" timeOffset="69403.72">24617 12700 25 0,'0'0'99'0,"0"0"-15"15,0 0 0-15,0 0-22 0,-3-6 10 0,3 6-9 16,-1-2-6-16,1 2-3 0,-3-4-1 0,3 4-7 16,0 0-4-16,0 0 4 0,2-8-5 0,-2 8 4 15,1-2-9-15,-1 2 3 0,0 0-17 0,1-5 7 0,-1 5-8 16,2-5 1-16,0 3-5 0,-2 2 5 0,7-5-2 15,-4 5-1-15,5-1-7 0,4-1 2 0,-1-1-6 16,0 3 3-16,6-1-7 0,-3 1 1 0,7 0-4 16,-1 0 0-16,8 0-6 0,-5 0 9 0,5 0-14 15,4 0-2-15,0 1-3 0,0 2 2 0,0-2 3 16,3 1-4-16,2 2-3 0,0-1 9 0,4 0-8 16,-2-1 0-16,12 2 6 0,-12-1 0 0,-1-1 2 15,4 1-3-15,8 0 5 0,-12 1-5 0,2-3 6 0,-2 1 1 16,3-2-6-16,-3 2 0 0,2-1 12 0,-3-2-11 15,1 1 8-15,-2 0 8 0,0 0-5 16,-3-2 1-16,-1 2-3 0,-5 0 7 0,5 0-3 0,-5-1-1 16,-4 1 0-16,-3 0-5 0,9 0 2 0,-8 1-5 15,2-1 7-15,4 0 0 0,2 2-3 16,-2-2-6-16,-4 1 7 0,7 1 5 0,-4-2 0 0,3 3-3 16,-3-2 2-16,4 0-5 0,-10 1 3 15,2-2-3-15,0 2 4 0,-3-2-5 0,0 0-2 0,-4 0 0 16,-2 2 4-16,6-2 1 0,-8 0 5 0,1 0-6 15,-1 0 6-15,-4 1-6 0,2-1 1 0,-3 0 6 16,2 2-7-16,-3-2 0 0,3 0 0 0,-8 0 0 16,10 2 5-16,-5-1-6 0,-1 1 1 0,0 0-2 15,0 1 9-15,0-1-3 0,0 0 0 0,-1 1-7 16,1-1 8-16,-1 2-13 0,-1-2 10 0,1 2 2 16,-2-1-10-16,2 0 6 0,-2 1-5 0,2-2 9 15,-1 1 1-15,-1-1-7 0,1 3 8 0,-1-2-8 0,0 1 10 16,3-1-1-16,-2-1-4 0,0 3 4 15,2-3-5-15,-3 3 4 0,1-2-4 0,0 1-3 0,2 0 3 16,-3 1-4-16,0 0 5 0,2-2-4 0,-2 2 1 16,0 0 2-16,2 0 5 0,-3 1-2 0,2-1-7 15,-2 0 1-15,2-2 4 0,-2 3 1 0,1-2 0 16,-1 0-3-16,0-1-2 0,1 0 5 0,-1 2 0 16,0-1 2-16,1 1 6 0,1 0-7 15,-2 2 3-15,0-4 2 0,0 5-6 0,0-4 5 0,0 4 1 16,2-2-3-16,-2 2-4 0,2 1 0 0,-1 1 8 15,1 1-2-15,2 0-2 0,-4-2 1 0,2 3 0 0,-2 0 5 16,0 3-22-16,0 2 17 0,0-2-7 0,-2-3 9 16,2 7-6-16,-2-4 11 0,0 2-3 0,1-1-4 15,-1 1-1-15,0 0 3 0,2-2 3 0,0 2-1 16,-2 0-9-16,2 0 2 0,-2 0 2 0,1-3 2 16,1-2-1-16,0 4 1 0,1 1 3 0,-1 0-4 15,2-1-1-15,0 0 1 0,-2 1-1 0,0 0 0 16,2-1-4-16,0 4 1 0,-1-2 7 0,-1-2-2 15,0 1 1-15,2-2-5 0,0 2 2 0,-2 0-2 16,0-1 1-16,0 1 2 0,0-2-5 0,-2-1 1 16,2 1 3-16,-3 1 4 0,3 2-7 0,-1-3-2 15,0 1-2-15,2 1 2 0,1-5 6 0,0 4-7 16,-2-5 3-16,2 1-2 0,0 0-4 0,1 5 9 16,-1-2 1-16,3-3-2 0,-2 2 1 0,1-3-5 15,0 0 8-15,0-1-9 0,-3 2 0 0,1-3 2 0,0 1 1 16,-2 2-3-16,0-2 3 0,0 1-2 0,-2 2 0 15,-1-1 0-15,-1 0 5 0,2 1-6 0,-2-3 1 16,1 1 2-16,-4 0-2 0,3 0-2 0,-1-1 2 16,1 2 0-16,1-2 4 0,-2-2-6 0,3 5 0 15,0-5 4-15,2 3-3 0,0-4 0 0,2 4 2 16,-1-2 1-16,0 0 2 0,2-1-5 0,2 2 3 16,-1-1-3-16,1-1 5 0,1 2-3 0,-1 0-3 15,0 1-8-15,-1 0 7 0,0-2-1 0,-1 3 4 16,1-5-4-16,-2 3-1 0,2-3 1 0,0 4 0 15,-2-2 4-15,-2 0-1 0,1-2-1 0,2 2-3 16,-2-1 7-16,-1 2-20 0,0-3 20 0,3 3-2 16,-2-5-1-16,-1 2 2 0,1 0-2 0,-1-2 4 0,3 0-8 15,-2-1 8-15,-1 0-4 0,0 0 3 16,0-2-4-16,0-2-2 0,0 4 2 0,0-4 3 16,3 5-2-16,-3-5-7 0,0 0 4 0,0 0 11 0,0 0-8 15,-3 6-7-15,3-6 8 0,-1 4 0 0,1-4 3 16,0 0-8-16,0 0 5 0,-4 2-1 0,4-2-2 15,0 0 3-15,0 0 2 0,0 4-1 0,0-4 3 16,0 0-3-16,0 0-3 0,0 0 0 0,-1 4-1 16,1-4 0-16,0 0 5 0,-3 3-4 0,3-3-2 15,-4 5 2-15,4-5 3 0,-3 4-3 0,1-2 4 16,2-2-1-16,0 7-5 0,0-3 5 0,-2-1-2 16,2 1 2-16,0-4-2 0,-3 7-3 0,3-4 0 15,0-3-2-15,-1 5 11 0,1-1-3 0,0-4-6 16,0 5 4-16,0-5-2 0,-4 5-3 0,4-2 4 15,-2-1-4-15,2-2 0 0,0 0-9 0,-7 5 4 16,3-3 3-16,-1 0 5 0,0 1-3 0,5-3-5 0,-11 0 1 16,4 3-2-16,0-2-2 0,-2 0 1 0,1 1 0 15,2-1 1-15,-2 0 2 0,-1 0 2 16,1 1 2-16,-2-2 2 0,-1 0-3 0,-2 0-2 0,-1 0-1 16,2 0 1-16,-7 0 5 0,3-2 0 15,-14 0-3-15,12 2 0 0,0-1 4 0,-3-1 5 0,0 1-1 16,1 0-1-16,-1-2-7 0,0 3-4 0,1 0 12 15,0-2 1-15,-2 1-3 0,4-1-2 0,-5 2-1 16,2-3 5-16,1 2-9 0,-8-2 5 0,0 2 0 0,1-1 3 16,4 0-3-16,-5-1 3 0,-4-3-6 0,2 1 7 15,-2 2 1-15,2 1 2 0,1-2-1 16,-2-2 3-16,-2 3 1 0,1 2-1 0,-1 0 5 0,1-2-5 16,0 1 3-16,0 2-3 0,-3-1 1 15,1 1 1-15,2 3-9 0,-1-3 3 0,1 1-1 0,0 1 4 16,0-1 0-16,1 0-5 0,1 2 3 0,2-3-1 15,-3 7-4-15,3-4 1 0,-1-1 2 0,4-2 0 16,1 2-3-16,0-1 2 0,3-1 6 0,-9 0 2 16,0 0-3-16,10 2 1 0,-2-2-4 0,-6 4 0 15,6-4-4-15,-6 3 4 0,0 1-7 0,7-3 8 16,-3 3 5-16,5-1-8 0,0-1 0 0,-3 1-1 16,3-1 0-16,2 1 2 0,-2 1 1 0,-1-1-6 15,0-2 2-15,7 1 5 0,-6 0-3 0,6-2 0 16,-4 2-3-16,2-1 4 0,2 0 1 0,-2 0-4 15,-1 1-1-15,2-1-1 0,3-1 6 0,-1 0-4 0,-2 1-1 16,4-2 2-16,-3 1 2 0,4 0-3 0,1 0-1 16,2 1 0-16,6-1-2 0,-13 0 5 15,8 0-5-15,5 0 2 0,-9 0 1 0,9 0 5 0,-7-1-3 16,7 1 2-16,-2-4 0 0,2 4-1 0,-4-4-2 16,4 4 2-16,-3-4 2 0,3 4-2 15,-4-5-11-15,4 5-25 0,-4-5-28 0,3 2-44 0,-1-1-173 16,-2 1-298-16,2-2 132 0</inkml:trace>
  <inkml:trace contextRef="#ctx0" brushRef="#br0" timeOffset="75077.71">21063 13442 33 0,'0'0'82'0,"0"0"-13"16,0 0-3-16,0 0-12 0,0 0-5 15,0 0 1-15,0 0-7 0,-5-3-8 0,5 3-2 0,0 0-4 16,0 0-2-16,0 0-3 0,0 0-3 0,0 0-3 15,0 0 5-15,0 0-4 0,0 0 9 0,0 0-11 16,0 0 3-16,0 0-2 0,0 0 1 0,0 0-1 16,0 0-8-16,0 0 4 0,0 0-1 0,-11 1 4 15,11-1-1-15,0 0 2 0,0 0-3 0,0 0 3 16,0 0 6-16,0 0-2 0,0 0-1 0,-4 3 6 16,4-3 1-16,0 0-1 0,0 0 6 0,0 0-6 15,0 0 0-15,0 0-3 0,0 0 4 0,0 0-14 16,0 0 10-16,0 0-1 0,15-6-4 0,-7 6-3 15,5-2 1-15,2 2-3 0,3 0-2 0,4 0-10 0,8 0-14 16,2 0-18-16,-1 4-23 0,2-3-26 0,-1 1-117 16,0 0-211-16,-3 1 94 0</inkml:trace>
  <inkml:trace contextRef="#ctx0" brushRef="#br0" timeOffset="142188.76">16137 13810 8 0,'0'0'-2'0,"0"0"-1"0</inkml:trace>
  <inkml:trace contextRef="#ctx0" brushRef="#br0" timeOffset="150927.76">12395 14514 73 0,'0'-5'76'0,"0"5"-1"0,0-4-3 16,1 0-14-16,-1 4 7 0,0-6-3 0,0 6 3 15,0-4-8-15,0 0 4 0,1 0-4 0,-1 0 1 16,1 0 0-16,-1 4 3 0,-1-9-13 0,0 6-3 16,1 3 2-16,-1-6-9 0,-2 1-4 0,3 5-2 0,0-6 0 15,-1 4-7-15,1 2 0 0,-3-4 1 16,3 4-2-16,-4-4-9 0,3 2 10 0,1 2-10 16,-4-6 0-16,0 3 0 0,4 3-7 0,-6-3 2 15,5 1 1-15,-2 0 3 0,3 2-18 0,-5-4 5 0,5 4 4 16,-4-3 1-16,4 3-3 0,-5-4 5 0,5 4 1 15,-4-2-26-15,4 2 18 0,-9-2 12 16,4 1 1-16,5 1-14 0,-9 0 14 0,1 0-6 0,2-1-2 16,-3 2 0-16,2 0-7 0,-3 0 2 0,0 0 4 15,1 2-4-15,2 0-20 0,0 0 24 16,0 1 1-16,0-2-5 0,1 0-2 0,1 1 5 0,0 0 0 16,0 1-2-16,2 0 2 0,-1-1-4 0,3 2 2 15,0-2-2-15,1 4-1 0,1-3-5 0,0 1 6 16,2 1-1-16,1-1 3 0,3 0-2 0,3 1 3 15,-1 2 3-15,3-1-6 0,1 1 6 0,1 0-3 16,1 2 0-16,0-1-2 0,-1 1 0 0,4 0 4 16,-2 2-8-16,0-1 1 0,-3 0-1 0,4-1-8 15,-3 3 7-15,0-4 6 0,-1 3-3 0,-2 2-3 16,2-2 5-16,-3 1-1 0,-3-3-1 0,1-1-2 16,-1 3 5-16,-1-2 2 0,-2 0-5 0,-1 3 1 15,-1-2 0-15,-2-1-1 0,0 1 3 0,0 0-4 0,-2 0-3 16,-1-1 7-16,-1 2-3 0,-1 0 2 15,1 0 2-15,-5-3 4 0,2 1-3 0,0 2-1 16,1-6 3-16,-1 4-2 0,-1-3 1 0,2-1 3 0,0-1-4 16,1 1-1-16,0-5 4 0,-1 3 5 0,2-3 2 15,-2 1-9-15,6-2 7 0,0 0 1 16,-9-4-4-16,7 0-1 0,2-2 8 0,0-1-12 0,1 0-1 16,3-3 5-16,0 2 0 0,1-6-4 0,2 0-2 15,3-1-5-15,-3 1 2 0,2-1 0 0,3 4-5 16,-6 1 1-16,4 0 0 0,2-2 1 0,-2 5 5 15,-1-1-7-15,2 2-12 0,-3-2 14 0,1 3 0 16,0-2-3-16,1 2 5 0,-2 2-5 0,-3 1 3 16,3 0 3-16,-2 1-7 0,-1 1 6 0,-5 0-5 15,11 2 2-15,-6-1-3 0,-3 1 5 0,3 1 1 16,-2 4 0-16,-2-2 1 0,3 0-3 0,-3 4 1 16,0-3 1-16,1 4 0 0,-1-2 3 0,2 2 0 15,-2 0 2-15,0-1-9 0,0 1 6 0,1-2 1 16,-1-1 1-16,2 0-5 0,-2 3-2 0,0-3 8 15,4-2-1-15,-2 0-2 0,1 1 2 0,-2-3 3 16,1 1-5-16,1 0 1 0,1 0 6 0,0-3 1 16,2-1-3-16,-7 0-1 0,13-5 8 0,-5 3-11 0,1-4-1 15,0 4 1-15,1-5 7 0,-2 2-13 16,-1 0 11-16,2-2-1 0,-1 4-3 0,2-4-3 0,-5 4 5 16,-1 1-1-16,1 0 2 0,2-1-1 0,-1 3-1 15,-6 0-2-15,0 0 2 0,10 0-3 0,-6 3 4 16,1 1-6-16,-1-2 0 0,0 2 5 0,2 0-4 15,-3-1 0-15,2 0 1 0,-1 1 1 0,1 1 4 16,0-3-3-16,0-2-3 0,-1 4-1 0,0-3 3 16,1 1-2-16,-5-2 6 0,8 2-4 0,-8-2-2 15,10-2 2-15,-10 2-14 0,7-4-9 0,-3 1-13 16,1 1-13-16,-1-3-8 0,0-1 1 0,-1 2-14 16,3-4 4-16,-4 2-10 0,2-1 0 0,0-1-6 15,-1-1 6-15,-1 1 7 0,0 3 8 0,0-2 10 16,-2 0 5-16,0 0 13 0,0 2 7 0,0-2 12 15,0 4 14-15,0 0 0 0,0 3 12 0,0-9 4 16,-2 5 12-16,2 4 5 0,-3-3 6 0,3 3 6 16,-4-2-6-16,4 2-6 0,-5-3 5 0,5 3-13 0,-8 0-3 15,8 0 4-15,-8 0-9 0,8 0 9 16,-10 4-15-16,7-3 9 0,-1 2-5 0,1-1 2 16,-2 5 2-16,1-2 2 0,1 3-15 0,0 1 18 15,2 1 6-15,-2 1 1 0,3 0 0 0,0 3-1 0,1 1 4 16,-1 3 1-16,3-1-2 0,-2 8 3 0,3 1-4 15,-3-1 1-15,6-1-4 0,-5-6 1 0,2 2-1 16,2 3-7-16,1 3-4 0,-1-9 2 0,1 0-1 16,-2 3 1-16,1-3 2 0,-1 1-9 0,0-1-1 15,-1-2 0-15,1-4 1 0,-1 1-1 0,-3 0-2 16,3-1-2-16,0 1 0 0,-3-2-1 0,2 1 6 16,0-5-5-16,-1 1-2 0,-1-2 3 0,2 2-2 15,-3-4-3-15,2 1 6 0,-2-4 0 0,3 3-5 16,-3-3 2-16,0 0-4 0,0 0-6 0,0 0-5 15,0 0-7-15,1-13-4 0,-1 6-4 0,0-2-7 16,0-1 0-16,0-2-7 0,0 0-4 0,0-2-7 16,0-2-4-16,0 0 11 0,0-1-12 0,-1 0 6 15,1-3 4-15,-3 2-7 0,1 1 2 0,-1-3 2 16,0 3 1-16,0-1 2 0,-1-1 13 0,0 2-2 0,0 0 3 16,3 1 4-16,-2 2 0 0,2-1 5 15,1 1 4-15,-2-1 0 0,4 5 3 0,-2 0-3 16,1 0 5-16,2 1 0 0,2-1 1 0,-1 4-1 0,3-1 5 15,-1 3 0-15,4-1-6 0,-1 0 6 16,0 1 8-16,0 1-10 0,-1 3 5 0,1 0-4 16,-3 0 0-16,2 0 3 0,-3 3-5 0,0 1 5 15,-1 1 3-15,-3 0-2 0,2 2 15 0,-3 3-6 0,0 0 8 16,-3 0-1-16,-1 0 4 0,0 1-1 16,-1 1 5-16,-5 1 1 0,1 2 2 0,3-3-5 15,-2-3-1-15,-2 4 0 0,1-4-7 0,-2 0 0 16,4 0 2-16,-1 0-3 0,3-2-17 0,1 0-28 0,0-3-20 15,3 0-24-15,-3 0-96 0,4-2-189 0,0-2 83 16</inkml:trace>
  <inkml:trace contextRef="#ctx0" brushRef="#br0" timeOffset="151379.76">13161 14915 88 0,'0'0'87'16,"9"3"-10"-16,-4-1-8 0,3-1-7 0,2 1-1 15,0-4-8-15,3 2-8 0,0-2-9 0,-3-1 4 16,3 0-2-16,-3-1-8 0,-1 2-2 0,-2-4-5 16,1 1 0-16,-1 0-5 0,-3 1 1 0,-1-1-6 15,0 0 5-15,1 1 6 0,-3 3-4 0,-1 1 2 16,6-2-4-16,-6 2-2 0,0 0-7 0,0 0 0 0,7 5-1 15,-3 2-2-15,-2-2 3 0,2 2-1 16,1 3 1-16,4-2-4 0,-1 0 1 0,0 1-1 16,-2-2 0-16,4 0 1 0,-1 0 5 0,0-2-5 0,1-1-1 15,-1-1 1-15,0 0 2 0,5-3-4 0,-5-2-1 16,0 1 8-16,1-4-1 0,0-2-2 0,0 0 2 16,1 0-2-16,-2 0 1 0,-1-2 1 15,-1 0 1-15,1 0 13 0,-3 1-7 0,0 1-5 0,-1-5 1 16,0 7 10-16,-2-2 8 0,1 1 0 0,-2 1-1 15,-1-1-4-15,3 1 0 0,-3 0 1 16,1 2-4-16,-2-1-3 0,1 4 5 0,1-8-1 0,-2 4 2 16,2-1 1-16,0 2-4 0,0-1-4 15,-1 0-2-15,0 4-3 0,4-8-1 0,0 5-1 0,1 0-4 16,-1-1-18-16,3 1-31 0,0-1-40 0,2-1-57 16,0 0-91-16,0-2-249 0,-4-1 110 0</inkml:trace>
  <inkml:trace contextRef="#ctx0" brushRef="#br0" timeOffset="157079.08">14858 14662 76 0,'0'0'73'0,"8"2"-17"0,-8-2-31 0,1 3-45 0,-1-3-15 16,0 0-39-16,0 0 18 0</inkml:trace>
  <inkml:trace contextRef="#ctx0" brushRef="#br0" timeOffset="159960.09">14582 14804 35 0,'0'0'80'0,"0"0"-7"0,-5-4-13 16,5 4-1-16,-1-3-6 0,1 3-8 0,0 0-5 15,-8 0 4-15,8 0-8 0,-9 0-8 0,9 0-1 16,0 0 1-16,-10 0-7 0,10 0-3 0,-5 0 4 0,5 0-4 16,0 0-7-16,-8 3 1 0,8-3-4 15,0 0 0-15,0 0 6 0,0 0-8 0,0 0 2 16,-8 0-3-16,8 0 4 0,0 0-4 0,0 0-2 0,-6 1 1 16,6-1 4-16,-5 2-2 0,5-2-5 15,-4 1-1-15,4-1 7 0,-5 1-4 0,5-1-2 16,-4 3 5-16,4-3 0 0,0 0-6 0,-5 1 1 15,5-1 1-15,0 0-3 0,0 0 6 0,-8 3 0 0,8-3-1 16,0 0 4-16,0 0 9 0,0 0 5 0,0 0 7 16,0 0 1-16,0 0 1 0,0 0-3 0,0 0 2 15,0 0-7-15,0 0 3 0,0 0 0 0,0 0 1 16,0 0-9-16,0 0-2 0,0 0 2 0,0 0-2 16,0 0-2-16,0 0 3 0,0 0-4 0,0 0-3 15,12-11 2-15,-10 10 0 0,-2 1-2 0,7 0 0 16,-2-3 1-16,-5 3-3 0,10-2 2 0,-5 2-2 15,-1-2-5-15,5 2-2 0,-1-1 6 0,3 1 0 16,2-1-2-16,0 1 0 0,0-1 0 0,-1 1 2 16,6 0 1-16,0-2-2 0,0 2-6 0,2 0 3 15,2 2-4-15,-4-2 4 0,1-2-3 0,-1 1 3 16,0 1-2-16,1 0 4 0,-1-1-5 0,0-2 3 16,-1 3 3-16,2-3-1 0,1 2-4 0,-2-2-1 15,0 1 2-15,2 1 2 0,-3-3-1 0,2 1-8 16,2 1 8-16,0 2-1 0,0-1-9 0,-1 1 5 15,2-2 5-15,-2 3-2 0,11-2-1 0,-12 1 0 0,11-2 0 16,-10 2 0-16,2 0 6 0,-3 0-9 0,1 0 8 16,0-1-7-16,-4 2 2 0,-2-1-1 0,-1 0 5 15,2-1-3-15,-2 1 4 0,1-1-7 0,-1 1 4 16,5-3-2-16,-1 1 0 0,-1 0-3 0,5 1 3 16,-2-1 0-16,1 0 0 0,-2 2-2 0,4-3 2 15,-2 2-1-15,-1-1 3 0,3 2-1 0,-3-2-1 16,-1 2 2-16,1 0 1 0,-2 0-4 0,1 0 7 15,-2-1-6-15,-3-1 3 0,0 1 1 0,0 0 1 16,-2 1 4-16,1 0-2 0,-1-2 7 0,-3 2 5 16,-2-5-3-16,4 5-1 0,-2-2 2 0,1 2 2 15,1-1-5-15,-2-1 4 0,0 2-5 0,2-1 3 16,-1 0-4-16,-3 0 0 0,2 1-3 0,1-2-3 16,-2 0-5-16,1 2 7 0,0-1 3 0,-3 2-9 15,3 1 10-15,-8-2-6 0,7 2-3 0,-7-2-2 16,7 1-5-16,-7-1 7 0,0 0-3 0,0 0 0 15,4 1-8-15,-4-1-5 0,0 0-14 0,0 0-4 0,0 0-10 16,-15 4-5-16,15-4-16 0,-10 0-10 0,7 2-14 16,-3-2-24-16,6 0-93 0,-9-2-221 0,9 2 98 15</inkml:trace>
  <inkml:trace contextRef="#ctx0" brushRef="#br0" timeOffset="160762.09">15548 14618 77 0,'-8'1'86'16,"8"-1"-7"-16,-7 0-5 0,7 0-14 0,0 0-1 16,-10 0-6-16,10 0 4 0,0 0-9 0,0 0-9 0,-7-1 0 15,7 1-3-15,0 0 6 0,0 0-12 0,0 0 8 16,-6 1 0-16,6-1-4 0,0 0 9 16,0 0-3-16,0 0 4 0,0 0-9 0,0 0 0 15,0 0-5-15,-7 4 3 0,7-4-8 0,-5 1 3 0,5-1-9 16,0 0 3-16,-7 1-4 0,7-1-1 0,-3 3-1 15,3-3-7-15,0 0 5 0,0 0-9 0,-5 1 4 16,5-1-4-16,0 0-2 0,0 0 0 0,0 0 0 16,0 0 7-16,-3 4-5 0,3-4-1 0,0 0 3 15,0 0-2-15,0 0 2 0,0 4-2 0,0-4 3 16,0 0 5-16,0 0-1 0,0 0-5 0,0 0-2 16,9 0 3-16,-5 1 1 0,1 2-3 0,0-1-3 15,2-2 6-15,2 2-2 0,3 0-1 0,0 1-3 16,3-2 2-16,-2 0-5 0,6 1 4 0,-1-1 3 15,3 3-11-15,-3-4 12 0,-1 5-2 0,-4-3-1 16,1 0 1-16,-1 1-1 0,1-2-4 0,-5 2 3 16,1-2-1-16,-1 2 0 0,0-2 1 0,-4 1-4 15,0 2-3-15,2-3 7 0,-1 2 1 0,-1-2-1 0,0 1-7 16,1 1 1-16,1 1 7 0,-2-4-2 16,0 2-3-16,2 0 0 0,-1-1 0 0,2-1 0 15,-3 3-1-15,0 0 4 0,0-1-5 0,2 3 2 0,-2-3-2 16,1 1 0-16,-2-1 0 0,0 3 8 0,0-2-6 15,-1 0-3-15,0 1 1 0,2-2 2 0,0 3 4 16,-2-2-10-16,-1 1 8 0,1-1-3 0,-2 1 2 16,-1-4-2-16,0 5-2 0,0-2 1 0,0-3-1 15,0 6 6-15,0-2-6 0,0 0 9 0,0-4-4 16,-3 7-6-16,1-2 5 0,-2 0 2 16,0 0 3-16,1 2-6 0,-3-1 0 0,1 2-4 0,-1 2 9 15,-3-3-6-15,5 3 1 0,-2-4 0 0,1 4 2 16,-2-6 3-16,1 6-7 0,-2-6 5 0,3 1-6 15,0-1 6-15,-2 1 2 0,5 1-1 0,-6-2 4 16,5-2 3-16,0 1-2 0,-1 0 2 0,0 1-1 16,4-4 4-16,-4 2-4 0,4-2 0 0,-3 3 0 15,3-3-3-15,0 0 1 0,0 0 2 0,-4 2-10 0,4-2-16 16,0 0-8-16,0 0-10 0,-4 6-16 16,4-6-19-16,0 0-15 0,0 0-16 0,0 0-119 15,0 0-237-15,0 0 105 0</inkml:trace>
  <inkml:trace contextRef="#ctx0" brushRef="#br0" timeOffset="169283.08">14550 15166 8 0,'0'0'52'0,"0"0"-3"0,0 0 6 0,0 0 4 16,0 0 0-16,0 0-1 0,0 0-14 0,0 0-1 15,9-7 1-15,-9 7-4 0,0 0-12 0,0 0 3 16,0 0-2-16,0 0-6 0,0 0 3 0,0 0-10 15,0 0-2-15,0 0-3 0,0 0 3 0,0 0-2 16,0 0-1-16,0 0-5 0,0 0 7 0,0 0-9 0,0 0 2 16,0 0 0-16,0 0-2 0,0 0-3 15,0 0 1-15,0 0 6 0,-7 10-5 0,7-10 1 16,0 0-2-16,-7 3 2 0,7-3-2 0,0 0-2 16,-4 3 4-16,4-3-2 0,0 0 1 0,0 0 2 0,0 0 1 15,0 2-4-15,0-2-4 0,0 0 2 16,0 0 2-16,0 0-5 0,0 0 11 0,0 0 1 15,0 0 5-15,0 0 4 0,0 0-4 0,0 0-1 0,0 0 1 16,0 0 0-16,0 0 7 0,13-5-12 0,-5 3 0 16,-2 0-5-16,0 0 7 0,5 0-3 0,1 0-2 15,3 1 0-15,1-2 0 0,2 0 3 0,4 1-2 16,2 0-1-16,-4-1 2 0,10 0 2 0,-1-1 5 16,0 1-3-16,2 2 6 0,-1-4-8 0,0 2 4 15,0-1-3-15,0 3 7 0,2-2-7 0,-1 3 2 16,0-1-7-16,-3-2 6 0,4 3-7 0,2 0 5 15,-2 0-7-15,3 0 4 0,-1 2-4 0,-1-1-5 16,3 0 2-16,-2 0-14 0,1 1-2 0,-3-1-1 16,0 0-1-16,0 2 9 0,-3-2-8 0,2 2-9 15,-3-1 7-15,-9 0 0 0,3-1 1 0,1 2 10 16,-2-1-11-16,-1-2 5 0,-1 0 5 0,0-2 5 16,0 2-6-16,-1 0 6 0,-5 0-7 0,1 0 2 15,4-3 0-15,0 3-1 0,-3 0 0 0,3-1 10 16,1-1 0-16,-1 2 2 0,0-1-5 0,0 2-5 15,0-1 1-15,-1 0-1 0,-2 2-6 0,-2-2-1 16,1 1 2-16,1-1 2 0,-4 0-7 0,1 0 9 16,-7 3 1-16,4-3-3 0,-1 0 3 0,-8 0 6 0,10 0 2 15,-10 0 2-15,8 0 7 0,-8 0 2 0,4 0 4 16,-4 0 2-16,0 0-9 0,0 0 4 16,0 0 1-16,0 0-2 0,0 0 3 0,0 0-15 15,0 0-2-15,0 0-8 0,-22 2-8 0,14-1-23 0,2-1-31 16,-2 0-51-16,-1 1-133 0,9-1 58 0</inkml:trace>
  <inkml:trace contextRef="#ctx0" brushRef="#br0" timeOffset="170507.08">14522 15238 29 0,'0'0'61'0,"0"5"-3"0,0-5 2 16,4 7-7-16,-4-3-5 0,1 1-3 16,-1-1-3-16,0 3 7 0,0-1-10 0,1 0-3 0,2 5 1 15,-2-2-2-15,-1 2 3 0,3 5 7 0,-3-2-9 16,1-3-4-16,-1 1-2 0,0 8-1 0,0-3 2 15,0 0-8-15,0 1-2 0,3-1 0 0,-6 3 3 16,3-1 3-16,0 0-8 0,0 8-5 0,0-9 4 16,0 1 0-16,0 0 0 0,0 0-7 0,0 8 4 15,4-7 2-15,-4-2-1 0,1 9-7 0,2-8 1 16,-2 0-1-16,3 0 2 0,0-1-3 0,-3 0-2 16,7-2 3-16,-5 1-5 0,0 0 0 0,2 0-4 15,-1 0-3-15,-1-5 9 0,-1 3-2 0,1-3-1 16,-1-1 5-16,-1 0-6 0,-1 0 5 0,0-1-11 0,0 2 11 15,-3 0-5-15,2-2 0 0,-2 2 1 0,3-2 5 16,-1 0-11-16,-2-1 1 0,0-1 4 16,1-1-3-16,-2-2 1 0,4 1-2 0,0-1 10 15,-1-2-10-15,1-3-2 0,-2 5 8 0,2-1-7 0,0-4 5 16,-1 3 3-16,1-3-4 0,0 0 3 16,-1 5-5-16,1-5 2 0,0 0-1 0,0 3 0 15,0-3-5-15,0 0 7 0,0 0-2 0,-4 3-2 0,4-3 9 16,0 0-9-16,0 0-2 0,0 0 4 0,0 6 6 15,0-6-7-15,0 0-3 0,0 5 2 0,0-5 1 16,0 0 1-16,0 3 2 0,0-3 1 0,0 0-8 16,4 3 9-16,-4-3-2 0,0 0-3 0,5 1 1 15,-5-1 1-15,0 0-5 0,9-1 5 0,-9 1 5 16,13-3-1-16,-2 1 3 0,0-1-6 0,2 0 4 16,0 1 4-16,8-1-1 0,-1-1 6 0,2 1 0 15,7-2-4-15,2-1 1 0,-2 2-4 0,2-1 8 16,0 0 1-16,1 1-1 0,1-1 1 0,-1 2 1 15,-1-2 5-15,-2-1-2 0,4 3-3 0,-2-1-5 16,-1-1 2-16,6 2-3 0,-4-1 1 0,0 0 0 0,0 2-2 16,-3-2 0-16,2 0-1 0,0 0-1 15,-2 2-6-15,-1-1 5 0,2 1 0 0,-10 2-1 16,8 2-3-16,-5-2-2 0,5-2 4 0,-6 4 1 16,-3-4-3-16,0 4 0 0,3-4-5 0,-4 4 6 0,0-2-3 15,-5 0 1-15,-1 1 0 0,-3-1 3 16,2-1-4-16,-1-1 1 0,-2 2 4 0,-2 0 1 15,0 0 1-15,-6 0-4 0,12 0 6 0,-8-2-6 0,-4 2-2 16,0 0 1-16,9 0-2 0,-5-3 6 0,-4 3-8 16,8-1 5-16,-4 0-2 0,0-2-4 0,1 0 4 15,0 2-1-15,0-2-10 0,2 1-3 0,-1 2-7 16,-1-3-10-16,3 2-15 0,-3-4-21 0,1 2-26 16,-1 0-29-16,2-1-106 0,-6-3-242 0,4 2 107 15</inkml:trace>
  <inkml:trace contextRef="#ctx0" brushRef="#br0" timeOffset="171268.08">15779 15195 2 0,'0'0'52'0,"0"0"-3"0,0-3-3 15,0 3-1-15,0 0-6 0,3-5-2 0,-3 5-2 16,0 0-4-16,1-5-4 0,-1 5-2 0,2-3 3 16,-2 3-7-16,6-4-6 0,-3 4-9 0,-3 0-1 0,7 0-7 15,-2-5-2-15,-1 3-5 0,-3-2 3 16,3 2 0-16,0-1-3 0,-4 3 3 0,4-6-2 15,-3 3 3-15,2-1 1 0,-3-1 2 0,0 2 5 0,1-1 5 16,-1-1-1-16,0 2 0 0,0-3 2 0,0 2 4 16,0 4 2-16,0-7 0 0,4 3 1 0,-4 4-5 15,0-5-2-15,0 5-1 0,1-5 3 0,-1 5-4 16,1-3 2-16,-1 3 4 0,0 0-8 0,4-2-2 16,-4 2-4-16,0 0 8 0,0 0-1 0,12 5-1 15,-11-3 4-15,3 1 8 0,-2 0 7 0,1 1-5 16,2-2 2-16,-4 4-1 0,2 0 4 0,-2-1-2 15,-1 3 9-15,3 1 3 0,-2-1-3 0,0 3 7 16,1 2-2-16,-1-2 0 0,0 4-5 0,2-4 2 16,-2 6-3-16,4 1 0 0,0 0-1 0,-1 0 4 15,2 7 3-15,-2-1-5 0,3 1-1 0,-3-6-8 16,2 0 1-16,-1 1 0 0,-1-1 2 0,1 6-6 16,0-5-4-16,-2-1 7 0,-1-2-2 0,3 4-1 15,-2-2-4-15,-1 1-2 0,1-2-1 0,1 0-1 16,-2 1 1-16,2-1-2 0,-4 0 4 0,3-1-5 15,-3 3 2-15,1-3-2 0,0 1-6 0,3-1 5 16,-4-2-2-16,0-2 5 0,0-2-5 0,0 1-2 16,0-2 2-16,0 3-2 0,0-2-3 0,0-1 1 0,0-3 2 15,0-2 1-15,0 2 0 0,1-1-3 0,-1-2 0 16,4 1 2-16,-4-1-2 0,0-1 2 16,0-3-13-16,0 5-16 0,1-2-25 0,-1-3-36 0,0 0-41 15,0 0-94-15,0 0-237 0,-10-11 106 0</inkml:trace>
  <inkml:trace contextRef="#ctx0" brushRef="#br0" timeOffset="210470.08">2398 6649 28 0,'-4'1'26'0,"4"-1"-4"15,0 0-3-15,0 0 0 0,0 0-7 0,0 0-1 16,0 5 3-16,0-5-5 0,0 0 0 0,0 0 3 15,0 6-5-15,0-6 1 0,-1 4 0 0,1-4-4 16,-1 5 2-16,1-5-4 0,-3 2 3 0,3-2-4 16,0 0 0-16,0 7 6 0,0-7-9 0,-1 3 3 15,1-3 0-15,0 0 2 0,0 4-1 0,0-4-1 16,-4 5 3-16,0-3-3 0,4-2 0 0,-5 2-4 16,4 2 6-16,1-4-2 0,-4 4 0 0,1-2-1 15,3-2 5-15,-1 4-4 0,1-4 0 0,-1 6 0 16,-2-4 0-16,3-2 2 0,0 6-4 0,0-6 3 15,0 5-3-15,0-5 0 0,0 4 1 0,0-4 4 0,0 5 6 16,0-5-13-16,0 3 5 0,0-3 0 0,0 5-7 16,0-5 4-16,3 4 7 0,-3-4-7 15,-3 5 0-15,3-5 0 0,0 6 1 0,-1-4 1 16,1-2-1-16,1 5 2 0,-1-5-2 0,-4 7 0 16,4-4-3-16,0-3 6 0,3 4 1 0,-2 1 0 0,-1-2-4 15,4 2 4-15,-3 0 1 0,2-1-2 0,-2 1 0 16,3 2 1-16,-1-2 2 0,-2 0-7 15,4 2 1-15,-4-1 2 0,-1 2-3 0,4 0 3 0,-4-1-2 16,3 3 4-16,-3-1-4 0,0-1 0 16,1 2 3-16,0-1 3 0,-1 3-4 0,0-3 0 15,0 2 2-15,4 0-1 0,-4 0-1 0,0-1 1 16,3 1-1-16,-1-4 2 0,2 6-3 0,-1-4 2 0,1 2 1 16,2 0-1-16,-2-2-3 0,1 2 2 0,0 1 1 15,-1-3 1-15,1 3-1 0,0-3 0 0,-1 2-6 16,-2 0 3-16,3 1 4 0,-3-2-5 0,-1 1 3 15,1 0-2-15,-2 0-2 0,2 1 2 0,-2-3 0 16,0 4 1-16,0-1-1 0,-3-2 3 0,3 2 0 16,-2-2-2-16,0 2-1 0,2-1 1 0,-2-2-1 15,-1 1 0-15,2 0 4 0,-3 1-3 0,3-2-1 16,-1 0 2-16,1 0 1 0,-1 0-1 0,-1-1-4 16,1 3-1-16,0-2 1 0,1 0 4 0,0 1-4 15,0 0 1-15,-2 1 0 0,0 0-1 0,1-2 0 16,-2 3 2-16,3 3-3 0,-2-4 4 0,2 0 7 15,-4 2-7-15,4 6 0 0,-3-1-3 0,2-1 2 16,0-2 2-16,-2 2-1 0,4 1 4 0,-1-1-2 16,-2 2-4-16,3-1 4 0,0 2-5 0,0-2 3 15,-1 2 3-15,-3 4-6 0,4 0 2 0,0-5-3 16,-1 5 0-16,-2 0 4 0,-2 2 0 0,4 0 0 16,-3-1-1-16,-1 0-1 0,5 0 7 0,-4 0-4 15,0 0-1-15,3-4 1 0,-3 4-4 0,-1 0 2 0,1-2-1 16,3 2 2-16,1 0 1 0,-4-4 1 0,4 3-7 15,0-5 6-15,-1 0 1 0,3 8-4 0,-2-9 3 16,3 9-2-16,2-1 3 0,-5 0 2 0,5 1-3 16,-1-4 0-16,-3 2 5 0,3-5-11 0,0 5 3 15,0 1 0-15,-3-1 1 0,2 3 0 0,-2-5 1 16,0 3 1-16,-1-1 1 0,0-2-5 0,4 6 2 16,-4-5 2-16,1-5-2 0,-1 6 0 0,0-6 1 15,0 1 4-15,4 1-4 0,-1 3-6 0,-2-4 13 16,0-1-10-16,-1-1-1 0,4 1 2 0,-1 1 1 15,-2-2-2-15,1 8 2 0,1-8 0 16,1-1 2-16,1 2-2 0,-4-1-2 0,2 3 4 0,1 3-4 16,-1-7 5-16,0 2 0 0,2-2-1 0,0 2 7 15,0-2-3-15,2 1 0 0,-1 1-2 0,0-2 2 16,5-1 1-16,-4 1-4 0,1 0 0 0,2 1 6 16,2-2-6-16,-3 1-3 0,1 0 6 0,0-2-6 15,0 2 4-15,2 5-2 0,-2-6 3 0,-1 1 0 16,0 0-4-16,0-2 1 0,-4 4 0 0,3-1-2 15,-2 0-1-15,-2-1 1 0,1 3 3 0,0-1-5 16,-2 0 1-16,-2 0-1 0,3-1 4 0,-4 1 1 0,1 0 1 16,0 1-3-16,-1-2 3 0,0 7-6 15,0-5 3-15,0 1 3 0,-1-2-5 0,1 4 1 16,-1-2-2-16,-3-1 1 0,4 6 0 0,-1 3 2 16,-5-5 0-16,4 3 2 0,-3-3-4 0,4 1 11 0,-3 0-10 15,3 2 0-15,-2-4 0 0,-1 3 0 0,-1 1 5 16,4-2-5-16,-6 2 1 0,6 0 1 15,-5 1 4-15,3-3 1 0,-1 3-8 0,3 0 11 16,-3-2-7-16,3 2-1 0,-2-3-2 0,-1 5 2 16,3-6-1-16,0 2-6 0,-4-1 4 0,2 2 2 15,1 2-4-15,-2-2 2 0,1 0 5 0,-1 1-4 0,2-2 2 16,-1 2-4-16,-1 0 6 0,3 0-2 16,-4-2-2-16,1 0 1 0,3 3-2 0,1 1 6 0,-2-3-6 15,0 2-1-15,1 0-3 0,0 1 5 0,-1 0 3 16,1-1-3-16,1 3 1 0,0-3-5 0,0 0 4 15,0 0-3-15,-2-3 1 0,0 6 4 0,2-1-2 16,0-5-4-16,0 2 0 0,-1 0 4 0,2 2-1 16,-1-2-1-16,0 1-1 0,0-1 1 0,4 4 4 15,-4-3 0-15,0 1-1 0,1 1-1 0,-1-3 1 16,2 1 0-16,-1 2 2 0,2-2-6 0,-1 0 6 16,2-3-6-16,-1 3 5 0,0-1-1 0,1 0 0 15,0 0 1-15,-3-3-5 0,0 1 2 0,2 0-3 16,-2-7 2-16,-1 8-2 0,0-1 5 0,3-7 2 15,-3 7-4-15,0-1 4 0,0 1-3 0,0-6-3 16,-3 1 2-16,2 4-1 0,2 5 5 0,2-5-3 16,-6 0 0-16,6 1 3 0,-3-6-4 0,1 5 0 15,3-3 5-15,-4 1-4 0,1-2-3 0,2 3 4 0,-3 3 0 16,5 1-2-16,-4-3-2 0,0 2 0 16,-2-2 0-16,5-1 8 0,-4 3-6 0,1-6 0 15,-1 2-1-15,0-1 5 0,3 2-4 0,-2-4 0 16,-1 0 0-16,0-1-3 0,0 1 4 0,0 1 1 0,0-2-1 15,0 6-1-15,0-8-1 0,0 0-1 0,0 2 2 16,0-2 4-16,-4 0-5 0,4-3 3 0,0 3-6 16,3 3 9-16,-3-6-8 0,0 1 4 15,-3-1-3-15,3-2 4 0,3 0-4 0,-3-1 3 0,1 1 0 16,-1 2 3-16,0-5-8 0,0 4 12 0,3 0-6 16,-3-5-1-16,1 4 5 0,-1-4-7 0,0 1 2 15,0-1 3-15,0-1-5 0,1 0 3 0,2 0-4 16,-3-2 3-16,0 0 1 0,0 2 1 0,0-4-1 15,0 1-1-15,0 0-1 0,1 0 2 16,-1-4 2-16,3 5 2 0,-3-5-5 0,0 4 2 0,0-4-1 16,1 4-7-16,-1-4-12 0,5 1-9 0,-5-1-18 15,5 3-33-15,-5-3-84 0,7 0 38 0</inkml:trace>
  <inkml:trace contextRef="#ctx0" brushRef="#br0" timeOffset="213287.08">2254 13987 9 0,'-4'-5'89'0,"1"2"-11"16,3 3-7-16,-4-4-10 0,0 1-3 0,4 3-6 15,-3-4-5-15,-1 2-8 0,-1-1-5 0,5 3-2 16,-5-2-3-16,2-1-3 0,3 3-4 0,-9 0-1 16,9 0 0-16,-10 2-7 0,4 0 6 0,-2 2-12 15,0 0 1-15,3-1 1 0,-6 2-3 0,2 1 1 16,-3 1-6-16,-1 3 3 0,3-2 3 0,0 1 1 16,-3 1-4-16,-1 0 1 0,3-1-2 0,-1 1 3 15,-1 4-2-15,6-4 0 0,-2 3-1 0,1-2 2 16,-2 2 0-16,3 1-2 0,0 0 9 0,3-3 2 15,0 6 8-15,4-4-9 0,-2 0-4 0,4-1 4 16,1 2 4-16,2 1 2 0,2 1-11 0,2-3 2 0,3 3 4 16,-2-5-5-16,5 0-4 0,2 1 11 15,2-2-8-15,-1-2 0 0,9 1 2 0,-4 3 0 16,5-4-1-16,-1-4-6 0,1-2 6 0,1 1-2 16,-1-5-5-16,3 0 6 0,-5-1-2 0,2 0-4 0,-9-4 0 15,1 0 1-15,0 0-1 0,-3-1 8 16,-1 0-2-16,0-3-11 0,-5 5 11 0,0-4-12 15,-4 0 10-15,-1 0-13 0,0-2 12 0,-2-1 2 16,-2-3-5-16,-2 5 0 0,-3-2 0 0,0-4 1 0,-3 0 0 16,-2 0-1-16,-1 2-2 0,-5 1-10 15,1-3 9-15,-6 0 3 0,-2 0-6 0,-3 3 6 16,-1-1-6-16,-3 3 3 0,1 2 1 0,0 1 5 0,7 4-2 16,-7-2 4-16,8 2-2 0,0 3 0 0,1 1-9 15,0 2-3-15,5-1-19 0,-1 2-13 0,5 3-14 16,-2-1-27-16,3 6-92 0,0-3-183 0,3 1 81 15</inkml:trace>
  <inkml:trace contextRef="#ctx0" brushRef="#br0" timeOffset="213676.09">2693 14300 49 0,'9'18'80'0,"1"6"-1"0,0-4-6 0,-2-3-10 16,0 2-5-16,3 5-4 0,-3-6-4 15,1 0-7-15,-3 2-3 0,3-3-4 0,-1 0-3 16,-3-3 5-16,0 1-13 0,2-2 7 0,-2-2-12 0,-3-3 3 16,2 2-5-16,0-2-2 0,0-2 0 0,-3 1-1 15,2 0-14-15,-2-2-3 0,-1-2-3 0,3 1-9 16,-3-2-14-16,0-2-25 0,0 0-74 15,-7 3-137-15,7-3 60 0</inkml:trace>
  <inkml:trace contextRef="#ctx0" brushRef="#br0" timeOffset="213944.08">2707 14250 63 0,'14'-2'75'0,"-1"2"-14"0,1 2-4 0,-1 0-4 0,-2 0-5 16,2 2-6-16,-1 1-13 0,-3 2-4 0,1 1-1 15,-2 0-3-15,-2 0-4 0,-1 0-3 0,-1-1-3 16,-3 0 4-16,2 0-1 0,-6 0-2 0,-2 1 6 16,0 1-11-16,0 0 9 0,-7 1 3 0,-2-3 6 15,0 4-6-15,-5-5 8 0,1 4-14 0,-1-3 1 16,1 0 4-16,0-1-2 0,2 1-2 0,3-2-1 15,1 2 0-15,1-2-16 0,2 0-13 0,0 0-18 16,3-2-25-16,-1-1-59 0,2 2-126 0,5-3 56 16</inkml:trace>
  <inkml:trace contextRef="#ctx0" brushRef="#br0" timeOffset="214564.08">2955 14240 30 0,'0'0'54'0,"0"0"-10"0,0 0 3 16,0 0-3-16,0 0 0 0,0 0-3 15,0 0 0-15,0 0-4 0,0 0 4 0,0 0-6 16,12 4-3-16,-10-1 1 0,2 0 3 0,1 0 0 16,-1 1-9-16,1 4 4 0,1 0 5 0,2 3 4 15,-3-1-8-15,4 3-1 0,4 0-4 0,-4 1-1 16,0 2-2-16,1 0-9 0,2 1-9 0,-2-2 8 16,4 7-1-16,-6-8-3 0,-1 1-3 0,2 0 6 15,-3 1 0-15,0-1-1 0,-2-3-4 0,1 2 5 16,-1-2-7-16,-2 3 6 0,0-5-1 0,0 2-1 15,-4-1-6-15,2-1 14 0,0-4-14 0,2-1-1 0,-4 0 2 16,0 1 4-16,-2-1 0 0,2-4-7 0,2-1-7 16,-9 1-7-16,9-1-2 0,-12-7 3 15,5 1-20-15,-2-2-4 0,1-2 4 0,-4-4-10 0,1 0-1 16,-2-2-3-16,-1-6 3 0,4 6 3 0,-3-8-1 16,4 5 3-16,-1-3 12 0,2 5 6 0,2-1 10 15,-1 0 1-15,6 1 5 0,-1 0 2 0,4 2-1 16,-1 3 7-16,6-3-14 0,3 2 11 0,-1 3-1 15,0 4 0-15,5-8-7 0,0 7 8 0,0 2-2 16,-2 2-6-16,5 1 9 0,-5 2-6 0,1 1-3 16,-2 0-1-16,2 2-4 0,-3 2 5 15,-1 1 1-15,-1 0-1 0,-2 3 2 0,3 1-3 0,-6 0-4 16,-2-3 13-16,0 2 7 0,-1 1 0 0,-2 1 3 16,-1-1 3-16,-4-2 6 0,-1 2-2 0,1 0 10 15,-2-3-9-15,-2 0 10 0,-2 4-5 0,-1-1-3 16,4-4-6-16,1 1 5 0,-1 0-8 0,2-4 2 15,2 1-13-15,-2 1-19 0,4-2-10 0,1-2-23 16,-4 1-69-16,3 0-126 0,4-2 55 0</inkml:trace>
  <inkml:trace contextRef="#ctx0" brushRef="#br0" timeOffset="-214567.65">3318 14329 18 0,'1'5'72'0,"-1"3"-14"0,0-3-6 16,3 3 8-16,-2 3-12 0,3-6 1 0,-3 3-9 15,3-3 1-15,-1-1-1 0,-1-1 0 0,2 3 7 16,-1-2 1-16,2-2 9 0,1-2-4 0,-6 0-13 15,10-1-2-15,-3-1 8 0,-1-5-7 0,2 4-4 0,-2-1-2 16,-1 1-3-16,-1-4-6 0,0 2 0 0,-1 0-6 16,0-2-3-16,0 0 1 0,-3 2 0 15,0-1-4-15,-4-2 5 0,4 1-5 0,-4 1-2 16,3 2-1-16,-5-3-2 0,2 2-2 0,-2 1 9 0,3 0-9 16,-4-1-15-16,2 1 18 0,0 3 1 0,3-3-8 15,2 4 4-15,-7-4-10 0,6 1-13 16,1 3-11-16,-4-5-14 0,4 5-8 0,0 0-2 15,0 0-15-15,0 0-19 0,6-3-55 0,-6 3-152 0,13-2 67 16</inkml:trace>
  <inkml:trace contextRef="#ctx0" brushRef="#br0" timeOffset="-214202.64">3640 14314 47 0,'0'6'67'0,"4"-1"-4"0,-4 3-9 0,2-3-5 0,1 0-3 16,-2 2-4-16,2-3-5 0,-2 1-2 0,2-2-6 15,-1 2-4-15,-2-3 7 0,0-2 6 0,0 0-5 16,1 4 4-16,-1-4 1 0,0 0-3 0,0 0 14 16,0 0 5-16,0 0-16 0,-7-14 7 0,7 11 1 15,0 3 4-15,-3-6 12 0,2 3-7 0,1 3 2 16,-3-4-7-16,3 4 5 0,-1-5-11 0,1 5-3 15,0 0-9-15,-1-4-1 0,1 4 3 0,0 0-8 16,-3-4-12-16,3 4 10 0,0 0-3 0,0 0-4 16,0 0-1-16,0 0-2 0,0 0-2 0,0 0 10 15,0-4-5-15,0 4 9 0,0 0 3 0,0 0 2 16,3-3-10-16,-1-2-2 0,1 3 2 0,1-2-4 16,-3 0-3-16,4 0-1 0,-1-1-9 0,1-2-27 15,0 1-14-15,2-5-14 0,-1 4-1 0,2-6-20 16,-2-1-13-16,1 6-16 0,-2-4-10 0,1 0-105 15,-1 3-234-15,0-3 103 0</inkml:trace>
  <inkml:trace contextRef="#ctx0" brushRef="#br0" timeOffset="-213866.65">3755 13972 61 0,'0'0'122'0,"0"0"-12"16,0 0-12-16,0 0-10 0,0 0-10 16,5 11-11-16,-1-7-10 0,2 6-1 0,1 0-5 15,0 4-3-15,0-2-9 0,2 2 4 0,-1 3-2 0,2 0-1 16,-1-2-4-16,-2 6 0 0,2-5-9 0,-2 2-3 15,-1 1 3-15,0-1 3 0,1-1-8 0,-2 1-4 16,-3-1-7-16,2 0 8 0,0 1-9 0,-1-3 3 16,-2 2 1-16,-1-1-3 0,-1 1 3 0,1-6-5 15,-3 4-15-15,3 1-19 0,-1-5-8 0,-3 1-9 16,1-2-15-16,-2 0-10 0,0 1-4 0,1-3-2 16,-1-2-18-16,0-2-52 0,0 0-154 0,-1 0 68 15</inkml:trace>
  <inkml:trace contextRef="#ctx0" brushRef="#br0" timeOffset="-213186.65">3893 14212 56 0,'7'0'91'15,"-1"0"11"-15,-6 0-22 0,13 0-6 0,-7 2-7 16,2 1-11-16,-2-1-5 0,0 4 1 0,2 3-7 15,-1-3-8-15,1 4 0 0,-1-5-6 0,-1 7 1 16,-1-4-6-16,3 1-2 0,-2-1-9 0,1 1 5 16,-2-2-7-16,-1-1 1 0,0-2 0 0,1 2 0 15,-3-1 3-15,2-1-5 0,-1-2-7 0,-1 3 11 16,-1-3-13-16,2 1 3 0,-3-3 7 0,0 5-2 16,0-5-1-16,0 0 2 0,0 0-15 0,0 0 22 15,10-8 8-15,-6 4-3 0,-1 1 0 0,-1 1-3 0,2-1 0 16,-4 3-2-16,0-2 0 0,0 2-10 15,0 0 3-15,0 0-7 0,0 0 3 0,0 0-1 16,0 0 3-16,0 0-8 0,13 7-2 0,-12-2 0 16,3 0-6-16,1 1 7 0,0 1 2 0,-1 1 0 0,1-2 5 15,0 5-6-15,4-6 1 0,-4 4-3 16,3-2 6-16,-3 0-8 0,-1-1 5 0,1-3 5 16,0 0-3-16,-1-1-2 0,0 1 0 0,1-2 4 15,-5-1-3-15,14-4 1 0,-7 1 1 0,3-2 1 0,-1-1-2 16,-1-1 2-16,1 0-9 0,2-1 2 0,0 2 2 15,-3-4 3-15,1 5-9 0,-2-1 1 0,1 3 5 16,-2-1-5-16,2 0 3 0,-4 3-10 0,2-2 4 16,2 3 4-16,-3-2 3 0,-5 2 1 0,12 2-8 15,-6-2 4-15,3 3-4 0,-4-2 3 0,3 0-11 16,-3 2 11-16,4 0 9 0,1 1-15 0,-4 0 12 16,4-2-7-16,-3 1 2 0,-1-2 2 0,1 1-2 15,-1 0 9-15,2-2 0 0,-3 3-2 0,3-3 0 16,-2 0-21-16,-6 0 24 0,15 0-2 0,-8 0-13 15,0 0 17-15,2 0-4 0,-2-3-7 0,-1 3 4 16,1 0 11-16,0 0-13 0,2 0-1 16,-4-2-3-16,3 4 1 0,-3-2 1 0,4 3-4 0,-4-3 2 15,0 3 5-15,3-1 1 0,-3-2-6 0,4 1 6 16,-4-1 0-16,3 0 7 0,-1-1 12 0,-7 1 0 16,18-2-11-16,-9-1 8 0,-2 0 3 0,5 0-7 15,-4 1-4-15,0 0 3 0,2 1-3 0,-4-1 5 16,2 0-6-16,-2 2-11 0,1-2-7 0,-7 2-17 15,11-3-18-15,-7 3-18 0,-4 0-38 0,4-4-117 16,-4 4-232-16,0-5 104 0</inkml:trace>
  <inkml:trace contextRef="#ctx0" brushRef="#br0" timeOffset="-213022.64">4510 14091 45 0,'0'-5'146'16,"0"5"-25"-16,8-1-25 0,-4-1-34 0,2 0-44 15,2 1-31-15,3 1-67 0,1-1-86 0,2 1 39 16</inkml:trace>
  <inkml:trace contextRef="#ctx0" brushRef="#br0" timeOffset="-212502.64">4908 14040 104 0,'6'12'110'0,"-1"4"-4"16,0 2-8-16,3 1-8 0,0-2-9 0,-1 1-10 15,2 5-6-15,0-6 1 0,-4 3-4 0,-1-2-10 16,0 3-3-16,1 3-5 0,-2-3 2 0,-2-3-8 16,-1 0-3-16,0 0-2 0,0-1-3 0,0 0 0 15,0-1-4-15,-4 1-10 0,3-4 5 0,-3-2 0 16,0 0 3-16,0-2-11 0,3-1 2 0,-3-3-4 16,4-1 1-16,-5-1 1 0,1-1 0 0,4-2-17 15,0 0-6-15,-5-7-8 0,4 2 1 0,-3-4 10 16,4-1-6-16,-4-2-9 0,4 1 8 0,0-5 7 15,0 3-1-15,-2-3-13 0,2 3 10 0,2 1-6 16,-2 0 8-16,4 2 10 0,-4 1 4 0,1 1-7 0,3 2 3 16,-3-1-2-16,3 1 3 0,5-1-1 15,-5 2 4-15,1 1-12 0,3 1 1 0,0 2 10 16,3-1-1-16,-1 2-2 0,0 1 2 0,3 0-9 16,-3 2-1-16,2 0 5 0,-2 1 7 0,-1 1-1 0,0 1 1 15,0 3 6-15,0-1-9 0,-1 1 14 0,-1 1-1 16,-3-2-4-16,1 1 8 0,-1-1-1 15,-1 3 7-15,0-5 5 0,0 2-6 0,-2-1-2 0,1-2 3 16,-2-2 0-16,2 3 1 0,-2-2 3 0,0-1-3 16,0-3-1-16,2 4 3 0,-2-4-1 15,0 5 2-15,0-5-8 0,0 0-17 0,0 0-21 16,0 0-34-16,0 0-20 0,-11-8-38 0,5 5-131 0,3-3-259 16,-5-2 115-16</inkml:trace>
  <inkml:trace contextRef="#ctx0" brushRef="#br0" timeOffset="-212336.65">5005 14130 122 0,'5'-2'108'15,"0"-1"-28"-15,5 1-30 0,-2 1-30 0,0-1-37 16,-1 2-44-16,5 0-66 0,1 2 30 0</inkml:trace>
  <inkml:trace contextRef="#ctx0" brushRef="#br0" timeOffset="-211840.64">5213 14359 104 0,'5'3'160'0,"-2"3"1"0,1-5-6 15,1 1-5-15,3 0-7 0,3 1-13 0,-1-3-9 0,1 3-13 16,1-3-14-16,1-3-4 0,1 3-10 0,-3-3-11 16,2-1-4-16,5 1-4 0,-7-1-9 15,2-2-1-15,-1 2-4 0,-2 2-2 0,-1-3-4 16,-1 1 0-16,-2 1 0 0,-1-1-2 0,-1 3-3 0,1-2-3 16,-5 3-5-16,7-1-3 0,-7 1-5 15,3-4-11-15,-3 4 7 0,0 0-2 0,0 0 0 0,12 5-2 16,-10-2-2-16,0 1-2 0,-1 1 1 15,4 0-2-15,-1-1-2 0,0 1 5 0,-2-2 0 0,3 4-6 16,-1-5 2-16,1 1-1 0,-2 0 3 0,1-1 0 16,0 1 3-16,-4-3-5 0,10-3-6 15,-10 3 7-15,10-4-3 0,-4 0 0 0,0 2 1 0,4-6-6 16,-4 0 8-16,3-1-4 0,0-2 2 0,1 2-5 16,-1-1 4-16,-1 0 0 0,2 1-4 0,-4 3 3 15,2-2 2-15,-3 3-4 0,2 1 1 0,-1 0-4 16,-1 0 0-16,3 1 0 0,0 0 3 0,-1 3-8 15,6 0 3-15,-7 2 1 0,2-1-1 0,6 3 2 16,-4 1-1-16,0-2-1 0,-1 2 3 0,-1 4-2 16,1-4 1-16,-3 1 0 0,1-1 0 0,-2 2-2 15,0 0 3-15,-4-1-3 0,2 0 3 0,-2 1-1 16,-1 0-1-16,-1-2 5 0,0 1-1 0,-1 1-1 16,-3-3-1-16,0 2 1 0,1-2-3 0,-7 0-17 15,1 3-31-15,1-4-35 0,-2 1-37 0,1-1-55 0,0 4-139 16,-4-6-343-16,4 0 152 0</inkml:trace>
  <inkml:trace contextRef="#ctx0" brushRef="#br0" timeOffset="-211098.65">6432 13941 190 0,'0'-7'205'0,"0"-4"-6"0,0 5-13 0,0 0-18 15,0 0-16-15,0 2-16 0,0 3-12 0,0 1-13 0,0 0-12 16,1-7-13-16,-1 7-6 0,0 0-12 0,9 13-3 15,-3-1-8-15,1 5-5 0,-2 3-6 0,4 2-5 16,-1 5-4-16,-1-1-5 0,4 1-1 0,-5 2-4 16,1 0-1-16,-5-3-3 0,3 1-3 0,-1-2-3 15,-1 0-1-15,-1-5-2 0,-2-3-1 0,0 3 3 16,0-1-6-16,0-2-1 0,-1-2-17 0,0-3-15 16,-2-3-16-16,3 3-26 0,-4-3-14 0,3-1-12 15,-3 1-31-15,4-4-16 0,-5 1-161 0,1-4-323 0,-1 1 143 16</inkml:trace>
  <inkml:trace contextRef="#ctx0" brushRef="#br0" timeOffset="-210806.64">6404 14299 70 0,'0'0'175'16,"1"-5"-18"-16,3 1-13 0,1 1-17 16,3 0-9-16,3 3-20 0,4-5-5 0,6 3-8 0,1 0-11 15,6 2-10-15,0 0-7 0,5 2-3 0,-3 0-8 16,0 3-1-16,-3-2-3 0,4-1-5 0,-3 3-2 15,-7-3-6-15,0 1-2 0,-2-1-2 0,-1-1-4 16,-4 1 4-16,-2 1-7 0,-4-3-1 0,0 0 1 16,0 0-5-16,-2 0 1 0,2-5-2 0,-3 2-2 15,4-4-1-15,-5 2 0 0,-1-2 3 0,-1 0 0 16,2 1 4-16,-4-6 2 0,0 3-2 0,-4-1 0 16,2-2 2-16,0 4 2 0,-2-2-2 0,1 1-1 15,0 0 0-15,-2 4-8 0,2 0 5 0,2 1-6 0,-3-2 5 16,3 4-14-16,1 2-18 0,-3-5-13 15,3 5-6-15,0 0-14 0,0 0-15 0,0 0-25 16,0 0-35-16,0 0-134 0,12 9-283 0,-7-8 125 16</inkml:trace>
  <inkml:trace contextRef="#ctx0" brushRef="#br0" timeOffset="-210043.65">7826 14059 60 0,'-5'5'158'0,"-5"-2"-13"0,6 1-13 16,-5 2-14-16,1 1-2 0,1 0-15 15,-1 4-9-15,-1 2-9 0,4-3-8 0,1 2-6 16,-1 1-9-16,0-2-2 0,1-2-8 0,2 1-2 0,0-1-4 16,1-1-3-16,1-1-3 0,1-2-1 15,1 2-3-15,0-4-2 0,2 2-3 0,2-3-2 16,2 2-10-16,1 0 5 0,1-4 1 0,0 1-10 16,3 0-4-16,0-1-5 0,0 2 4 0,-3-1-4 0,3 0-3 15,-4 0-3-15,0 4 1 0,-1-3 1 0,0 1-3 16,-1 0 2-16,0-2 0 0,-1 4 1 0,4-2-6 15,1 2 8-15,-6-3-3 0,7 1 6 0,-1-1-2 16,3 0-2-16,-1-2-3 0,-3 0 3 0,8-2 5 16,-1-1-1-16,2 0-1 0,-1-4 0 0,-3 0-4 15,2 3 6-15,-6-1-2 0,1-3 1 0,-1 1-3 16,0-3 1-16,-2 3 0 0,-2-1 4 0,-3 2 7 16,-1-2 4-16,-1 3-1 0,-2-2-3 0,-4 2 0 15,-1 0 4-15,0 1-8 0,-3 2 0 0,-1 0-3 0,-2 1 2 16,0 1-1-16,-2 1-5 0,-5 3 4 15,5 0 1-15,-1 1-2 0,4 0-16 0,-2 2-17 16,5 1-19-16,-1-2-24 0,4 0-35 0,0-1-44 0,3 0-109 16,1-1-280-16,0-4 124 0</inkml:trace>
  <inkml:trace contextRef="#ctx0" brushRef="#br0" timeOffset="-209352.65">8233 14174 20 0,'-3'4'148'0,"2"1"-18"0,-2 0-5 0,6 2-11 15,-3-2-4-15,1 2-4 0,2 0-4 0,-1 0-10 16,6 2-6-16,-6-3-4 0,6-1-6 0,-3 1-6 16,5-2-7-16,3-1-8 0,0-2-3 0,0-1-5 15,1 0-1-15,-3 0-8 0,2-1 2 0,4-2-9 0,-5-2-3 16,1-1-3-16,-3 2-2 0,2-1-4 15,-3-1-4-15,1 2-1 0,-5 0-7 0,-1 1 8 16,1-2-1-16,-1 5-8 0,0-2 2 0,-4 2 0 0,0 0-3 16,0 0-5-16,6 5 9 0,-3 0-8 15,-2-1 7-15,3 0-7 0,-3 2 4 0,2-1 0 16,1 0 0-16,-2 4-1 0,2-6-1 0,0 2 5 0,2-1-3 16,0 2-4-16,0-4 2 0,0-2 3 0,2 2-4 15,3-4-1-15,1 2-2 0,0-2 7 0,1-3-6 16,0 0 5-16,0 0 1 0,-2 0-2 0,7-4 3 15,-8 4 0-15,3 0-5 0,-4-2-2 0,0 3 2 16,-1 3 0-16,-2-2-4 0,2 1 4 0,-3 2-6 16,0-3 4-16,-5 3-3 0,9 3-16 0,-9-3 17 15,5 5 0-15,1-3 2 0,-3 2 1 0,2 2-8 16,0-2 2-16,3-1 5 0,-3 1-2 0,1 0-4 16,0 0 3-16,1-1-2 0,2-1-1 0,1-1 1 0,2-1 2 15,1 1-1-15,-2-3 1 0,3 1 3 16,-1 1-1-16,-3-2-2 0,3 0 2 0,-4-2-9 15,5 0 0-15,-4 0-7 0,1 2 0 0,-4-2-6 0,2-1-7 16,3 2-5-16,-1-1 5 0,-5 3-1 0,1-2 9 16,-1-2 5-16,1 5-6 0,-1-4 5 0,-1 1 2 15,-1 2 3-15,-4 1 7 0,8-1 3 16,-6 1 14-16,-2 0 9 0,5-3 1 0,-5 3 8 0,0 0 5 16,5-4 3-16,-5 4-1 0,0 0 12 0,0 0-6 15,0 0 1-15,3-5 1 0,-3 5-4 0,0 0-4 16,0 0-1-16,-9-4-4 0,9 4-4 0,0 0-1 15,0 0-3-15,0 0-4 0,0 0-4 0,-14 8 1 16,10-5-1-16,1 2 0 0,1 1-5 0,1 5 2 16,-1-3-3-16,2 3 1 0,0-1-2 0,-1-1-2 15,2 5 3-15,2-3-3 0,-2 1-1 0,2 0 3 16,1 0-4-16,-1 1 2 0,1-1 0 0,2-1 0 16,4 3-14-16,1-1-21 0,-1-3-24 0,1 1-56 0,4-3-68 15,-5 1-143-15,-4-4-346 0,2-4 154 0</inkml:trace>
  <inkml:trace contextRef="#ctx0" brushRef="#br0" timeOffset="-208320.65">9684 14108 70 0,'0'0'160'0,"5"0"-21"0,-5 0-8 15,8 4-13-15,-3 2-11 0,0-2-10 0,0 3-7 16,0 4-6-16,2 0-7 0,-5 0-11 0,6 1-13 0,-3-2 6 16,0 3-13-16,2-3-4 0,-1 0 2 0,-1-1-15 15,0 1 8-15,2-5-3 0,-2 4-3 0,-1-5-3 16,1-1 4-16,1 1-12 0,2-3 7 0,-1-1-5 15,5 0 1-15,-2-2 0 0,2-3-4 0,-1 3-9 16,2-3 8-16,-1 1-5 0,0-4-1 0,-2 3 4 16,3 0-5-16,-3 1 1 0,-1-1-5 0,1 2 2 15,-2 1-1-15,1-1-2 0,-1 3-1 0,1 0 0 16,-3 0-4-16,3 0 5 0,-1 3 1 0,2 2-6 16,2-3-1-16,1 3 5 0,-1 1-4 0,5 0 0 15,-7-2 1-15,3 2 0 0,-1-2-2 0,1-1 1 16,8-1 2-16,-2 1-1 0,-5-1-1 0,3-2 5 0,-1-3-5 15,-3 1 0-15,5-2 1 0,-8 0-6 0,1-3 5 16,-2 3 1-16,-2-2 0 0,-1-2-1 0,2 2-1 16,-3-1 1-16,-1 0-4 0,1 2 7 0,-2 0-12 15,-1 0 12-15,1 1-4 0,-2 1 0 0,-1 3 1 16,6-4-4-16,-6 4 2 0,0 0 2 0,0 0-2 16,0 13-1-16,0-5 5 0,2 2-4 0,-2 2 4 15,2 5-4-15,1 1 2 0,-2-2 2 0,4 3-4 16,0 1-1-16,0 4-2 0,2-5 5 0,0 5 2 15,1 2 4-15,-1-8 0 0,0-1 4 0,2 8-1 16,-4-7-1-16,-1-1 4 0,1 4 1 0,-2-3-2 16,-2 1 0-16,-1-1 0 0,0-1-6 0,-4 0 2 15,-1-1 4-15,1-6-1 0,0 0-3 0,-1-1 1 16,-4-2-1-16,3 1 2 0,2-4-2 0,-2-1-1 16,-1-2-1-16,7-1 0 0,-12-6-6 0,6 1 8 15,0-4 1-15,2-3-12 0,0-3 8 0,4-6-1 0,0-3-8 16,2-2-3-16,3-2-5 0,1 0-3 15,1 1-7-15,5-1-6 0,-3 2 0 0,4-1 3 0,-3 3 2 16,3 6 3-16,-4 5 2 0,1 0-3 0,-1 4 2 16,0 1 8-16,1 1 0 0,-3 3-4 0,-1 2 0 15,1 1 6-15,0 1-1 0,-7 0 3 0,8 5 2 16,-7-2 3-16,-1 2-7 0,-1 1 7 0,-2 1 1 16,-2 3 5-16,-1 1 3 0,-4 0-2 0,0-1 2 15,-1 2 1-15,-2 0 4 0,7-2-6 0,-7-1-4 16,7 0-6-16,-2 0-18 0,-1-2-35 0,2-1-26 15,4-2-38-15,-4 0-136 0,4-1-277 0,0-1 123 16</inkml:trace>
  <inkml:trace contextRef="#ctx0" brushRef="#br0" timeOffset="-207540.65">10838 14166 49 0,'0'0'153'0,"13"-5"-9"0,-9 3 0 0,-3-1-10 16,-1 3 5-16,5-2-10 0,-5 2-7 0,3-3-11 15,-3 3-12-15,0 0-11 0,5-1-4 0,-5 1-9 16,0 0-10-16,0 0-15 0,7 4-1 0,-4-1-2 16,2-1-4-16,0 0 0 0,-2 0-6 0,1 1-6 15,-4-3-2-15,5 4-2 0,-3-1-5 0,1-1 0 16,-1 1-7-16,0-1 1 0,-2-2-1 0,5 5-1 15,-4-2-3-15,0 1 0 0,-1-4 1 0,3 8-4 16,-2-7 1-16,2 2 0 0,-3-3-2 0,1 5 3 16,-1-5-5-16,5 5 2 0,-1-3 0 0,1-1-2 15,1-1 1-15,3 0 0 0,-9 0-2 0,17-1 2 16,-9-1-2-16,3 0 1 0,-2-3 3 0,2 2-2 16,1-1-4-16,-2-1-3 0,2-1 4 0,-2 1 1 0,-1 0-1 15,0 1-2-15,-4 2-4 0,0-1 3 0,2 1-4 16,-4 0 0-16,-3 2 0 0,9 0-1 0,-9 0 2 15,8 4 1-15,-4 0-2 0,-2 0 0 0,4 1 0 16,-4 0-2-16,2 0 1 0,1 2 2 0,1-2 4 16,1 2-11-16,-2-1 10 0,2-2-3 0,0 0 1 15,-1 0 4-15,1 0 0 0,3-2-1 0,-2 0 2 16,3-4-3-16,-2 2 3 0,1-3-4 0,-1-1 1 16,0-2 0-16,0 1-1 0,-1 1-8 0,-2-4 8 15,-1-1 2-15,4 1 1 0,-5-1-1 0,0 2 1 0,-3 0 1 16,3 0-1-16,-4-1-1 0,3 2 1 15,-3 1-6-15,0-2-8 0,0 2-1 0,0 2-11 16,0-2-17-16,0 5-11 0,1-5-22 0,0 1-17 16,-1 4-35-16,3-6-152 0,-2 3-301 0,3-1 134 15</inkml:trace>
  <inkml:trace contextRef="#ctx0" brushRef="#br0" timeOffset="-207341.64">11401 14110 140 0,'0'3'141'0,"0"3"-6"0,2 0-14 0,-1 1-4 16,-1 1-6-16,1-1 0 0,1 3-11 0,0-1-12 15,1 0-5-15,-1-1-11 0,2 1-5 0,0-1-7 16,-3-2-15-16,2 0 2 0,-2 0-5 0,4-1-2 16,-5-2-5-16,4 2-1 0,-4-1-2 0,1-1-9 15,1 0-23-15,-2-3-30 0,0 0-44 0,0 0-183 0,0 0-279 16,0 0 124-16</inkml:trace>
  <inkml:trace contextRef="#ctx0" brushRef="#br0" timeOffset="-207136.65">11418 13936 47 0,'0'-7'241'0,"2"-4"-21"0,0 7-19 0,1-4-17 0,2-1-20 16,-2 4-14-16,5 1-17 0,-3 0-15 0,4 3-10 16,4-2-10-16,-4 3-20 0,1 3-27 0,4-1-29 15,-3 1-30-15,1 5-32 0,0-4-34 0,-2 1-31 16,1 4-160-16,-3-5-287 0,0 4 127 0</inkml:trace>
  <inkml:trace contextRef="#ctx0" brushRef="#br0" timeOffset="-206568.65">11658 13916 61 0,'0'0'133'0,"7"-2"8"0,-7 2-11 16,5 3 1-16,0 1 0 0,-2 1-14 0,-1 0-2 15,-1 0-1-15,3 0-11 0,0 5 2 0,0-1-6 16,-3 2-3-16,3 0-2 0,-4-1-15 0,5 2-8 15,-4 5-3-15,-1-3-4 0,0 1-7 0,-1-1-4 16,1 2-8-16,-5 0-3 0,5-1-2 0,-5 1-5 16,1-4-3-16,-1-1-3 0,-1 0-6 0,-2-1 4 15,3-1-4-15,-3 0-4 0,-1-1 0 0,0-1-1 16,2-2-1-16,0 0-4 0,-1-2 2 0,0-1-5 16,3-3-6-16,5 1-7 0,-13-1 3 0,7-2-2 15,0-2 2-15,1 0-1 0,3 1-10 0,0-9 3 0,1 0-6 16,1 1-1-16,3-4-1 0,0 0-1 15,5 1-1-15,0 0 3 0,1 0 0 0,3-1 0 16,1 4-1-16,1 5 2 0,2-4 1 0,0 2 2 0,2 3 0 16,4 0 2-16,-4 2-2 0,2 2 4 0,1 2 1 15,-5 0-2-15,-2 1-5 0,-1 0 5 16,2 3 1-16,-2-1 2 0,-3 2 5 0,3 2-3 0,-4-2-4 16,-2 4 0-16,0-2 0 0,-2 3 5 0,-4-3-4 15,2 3 6-15,-3-1-4 0,0 1-3 0,0-5 7 16,0 3-4-16,0-1 3 0,0 0-2 0,4-1-5 15,-3-2 10-15,-1 0 3 0,3 1-2 0,-2-2 0 16,-1-3-3-16,9 2 0 0,-4-2-4 0,3 0 2 16,-8 0 3-16,14-2 1 0,-4 0-2 0,2 1 3 15,-2 1-3-15,1 0-3 0,1 0 5 0,0 1-1 16,0 1-4-16,0 0 3 0,-2 1 3 0,0 2-4 16,-2 2 0-16,0-2-4 0,0 3 6 0,-4-3-1 0,0 4-2 15,-1-2 1-15,-3 0 1 0,0 2-1 0,0-2 2 16,-2 3-1-16,1-3-2 0,-3 3-27 15,0-3-51-15,-1-1-59 0,1 1-158 0,-6-5-321 0,4 1 142 16</inkml:trace>
  <inkml:trace contextRef="#ctx0" brushRef="#br0" timeOffset="-205626.61">5499 15168 119 0,'2'-6'140'0,"-4"-1"-6"15,4-1-7-15,-1-1 2 0,0 0-13 0,0 2 0 16,1-2 9-16,-1 3-5 0,0-1-2 0,2 0-2 16,-3 1 2-16,0 1 0 0,-3-2-8 0,3 3-9 15,-1-1-11-15,-2 1-13 0,1 1-6 0,2 3-8 0,-7-2-5 16,2 2-9-16,5 0-3 0,-20 5-4 15,11 2-6-15,-8 2-5 0,2 0 0 0,1 1-3 16,1 2-5-16,-2 1-1 0,2-1-2 0,4 4-3 0,-1-3-5 16,6-1 3-16,-1 0-2 0,4-2-2 15,2 5-3-15,2-2-10 0,3-1-4 0,4 1-5 16,-1-1-8-16,4 0-6 0,2-3-9 0,-2 2-1 16,1-3 2-16,-1-2-2 0,-2 1 2 0,0-2 2 0,-2 0 5 15,-2-1-2-15,-1-1 2 0,-3-1 1 0,0 4 7 16,-1-3 0-16,-2 2 0 0,-2 1 7 0,-2 0 1 15,0-4-1-15,-5 5-3 0,1-2 4 16,-1-1 2-16,-2 1 3 0,2-1 5 0,3 0-6 0,-2 0 3 16,-1-4-2-16,5 3 1 0,-1-1-1 0,5-2 3 15,-9 0-15-15,9 0-18 0,-4 2-21 0,4-2-23 16,0 0-23-16,0 0-38 0,0 0-131 0,8-11-293 16,-3 0 129-16</inkml:trace>
  <inkml:trace contextRef="#ctx0" brushRef="#br0" timeOffset="-205344.65">5635 15262 61 0,'0'9'105'0,"1"0"-15"16,-1-1 3-16,4 0-12 0,-3 0-5 0,3-3-2 15,1 4-4-15,3-2-8 0,1-1-4 0,-3-1-1 16,6 0-6-16,0-4-11 0,5 0-4 0,-3-1 2 15,0-3-6-15,3-4 1 0,-4 3-5 0,-1 0-5 16,-2-5-6-16,2 1-5 0,-7 2 3 0,0-3-6 0,-1 0 2 16,-4 1-4-16,0 2 0 0,0-2-2 15,-9-2 7-15,4 3-1 0,-4-1 4 0,-4 3-9 16,-5-2-4-16,1 2 5 0,0 4-5 0,3-2 5 0,2 6-4 16,1-1 3-16,1 0-11 0,2 0-21 15,3 1-17-15,1 1-21 0,0 0-36 0,3 1-71 0,2-1-185 16,-1-4 82-16</inkml:trace>
  <inkml:trace contextRef="#ctx0" brushRef="#br0" timeOffset="-205023.65">6009 15042 90 0,'0'7'117'15,"-2"2"-11"-15,2 2-5 0,2 2-3 0,-2 2-11 16,0 1-5-16,0 4-6 0,1-1-6 0,3-1-4 15,0 2-5-15,1 3-6 0,0-3-6 0,0-1-7 16,2-2-2-16,-2-2-5 0,0-1-5 0,4 3-2 16,-1-2-8-16,-3-4-18 0,0-3-23 0,5 0-28 15,-6-3-41-15,1-1-93 0,0-1-197 0,-1-2 87 16</inkml:trace>
  <inkml:trace contextRef="#ctx0" brushRef="#br0" timeOffset="-204156.64">6185 15263 127 0,'0'7'125'0,"2"-1"-8"0,-1 4-15 0,4-1 1 16,-4 1-16-16,5-2-6 0,0-1-4 0,4 3-6 15,-5-4-6-15,4 1-9 0,1-2-8 0,-1 1 1 16,3-3-9-16,-2-3 3 0,-1 0-9 0,0-3-6 15,0 1-14-15,4-3-15 0,-3 0-2 0,-4-3-5 16,2 5-5-16,-2-3 1 0,2-4-5 0,-3 6 4 16,-2-2 4-16,2 2 0 0,-4-1 6 0,2 2 0 15,-2-2 3-15,0 4-4 0,-1 1 4 0,0 0-2 16,0 0-5-16,0 0 4 0,0 0 1 0,8 7-2 16,-4-4 2-16,-2 1 13 0,5 0-16 0,0 4 6 15,1-2-5-15,2 0 7 0,0-2 11 0,1-1-1 16,0-1-2-16,3 1 0 0,-1-4 1 0,1 1-1 15,-1-3-2-15,6 0 2 0,-7 0-3 0,0 1 3 16,5-8-3-16,-4 6-5 0,1-5-13 0,-5 1-4 16,1 1-6-16,-2-1-8 0,-1-1-4 0,0 1-10 15,-3-1 3-15,0 3 1 0,-2-1 7 0,-2 0-1 16,0 0 6-16,-2 2 1 0,1 0 2 0,1 1 5 16,-3-1 9-16,3 5 1 0,-4-5 11 0,1 1-9 15,3 4 2-15,-2-3 1 0,2 3 1 0,0 0 2 0,0 0 4 16,0 0 5-16,0 0 8 0,3-3 5 15,-3 3 1-15,9-2 3 0,-6-1-2 0,3 2 3 16,-2-3 0-16,3 2-8 0,-1-3 9 0,0 2-8 0,-2-3 5 16,0 3-6-16,1-2-7 0,-1-2 6 0,-2 0-9 15,1 1 3-15,-2-6 2 0,3 5-1 16,-3 0-4-16,-1-1 3 0,-1 1 18 0,1 0-3 16,0 0 4-16,-4 4 1 0,4-2 5 0,0 0-1 0,0 5-2 15,0-8-6-15,0 8-4 0,0 0-8 0,0 0 1 16,0 0 0-16,0 0-2 0,0 0-5 0,0 0 2 15,4 21 1-15,-4-14-4 0,4 3-3 0,-3-1 7 16,3 3-7-16,0-3-1 0,-3 4 1 0,3-1-3 16,0-1-2-16,1 5 1 0,0-1 3 0,-1 0-3 15,-3-1 3-15,4-3 0 0,-2 0 1 0,-2 0-5 16,2-1 2-16,-2-3-3 0,2 4 1 0,-1-3 2 16,-2-1 0-16,0-1 0 0,3 0-4 0,-3 0 2 15,0-1 4-15,0-1-2 0,-3 0 5 0,3-4-8 16,-2 4-4-16,2-4 2 0,-7 3-2 0,7-3-5 15,0 0-10-15,-6-8 7 0,3 3 0 0,3-2 5 16,0 1-5-16,0-3 3 0,0-1-3 0,5 2 5 16,-4 1-1-16,2 1 7 0,1-1-5 0,1-1 1 15,5 1 4-15,-2 0-5 0,2 4 10 0,2-1-1 16,-1 2-9-16,3-1 1 0,0 6 4 0,4-3-6 16,0 1 3-16,1 4 0 0,-2 1 0 0,-1 0 1 15,-3-1 6-15,5 1-3 0,-5 0-1 0,1 2 2 0,-4-3-4 16,0 2-1-16,0-3 2 0,-2 1 2 0,-3 0-4 15,-1-2 1-15,0 0 10 0,1-2 7 0,-2 1 0 16,-3-2-3-16,0 0 0 0,0 0-7 0,0 0-31 16,0 0-40-16,0 0-31 0,-12-9-142 0,3 4-260 15,0-1 115-15</inkml:trace>
  <inkml:trace contextRef="#ctx0" brushRef="#br0" timeOffset="-204005.65">6874 15100 87 0,'13'-3'134'0,"0"3"-12"0,3 0-15 0,5 3-30 0,-2-1-50 16,1 1-63-16,-3-3-51 0,4 3-94 0,-2-2 43 16</inkml:trace>
  <inkml:trace contextRef="#ctx0" brushRef="#br0" timeOffset="-203482.65">7213 15192 45 0,'0'0'158'0,"0"5"-11"0,1-1-8 16,2 2-6-16,-1-1-12 0,2 2-11 0,1-1-2 0,3 2-15 15,2 0-5-15,-2-2-11 0,3 0-7 0,-1-1-4 16,2-1-5-16,0 0-8 0,0-3-6 15,2-1-3-15,0 2-10 0,-1-4-6 0,-3 2-4 0,2-2-7 16,-7 0 0-16,3 1-5 0,-1-3 2 0,-3 0-5 16,0 0-2-16,0-3 2 0,-3 1-3 15,-1 1 0-15,0-2-1 0,-1 1-2 0,-3-5 0 16,3 5 1-16,-2-1 6 0,0 2 1 0,2-2 3 0,-2 1 0 16,0 4 6-16,3-5-2 0,0 7-4 0,0-6-3 15,0 2 4-15,6 1-6 0,1 1 1 0,0 0-2 16,4-1 1-16,3 2-2 0,-5 1 0 0,8 0-4 15,-4 1 5-15,5 1-8 0,0 0 3 0,-4 4-1 16,-1-2-2-16,-3 0 0 0,0 5-1 0,-1-3 1 16,0 3 0-16,0-1-1 0,0 1 3 0,-5 0-2 15,0-1-1-15,0 1-1 0,-2 1 4 0,-2-3-2 16,0 1-2-16,3-4-1 0,-3 0 3 0,0 2-4 16,0-3 8-16,0-3 2 0,1 4 9 0,-1-4 6 15,2 3 1-15,-2-3-3 0,0 0 0 0,11-6-5 0,-6 1 0 16,4 0 1-16,0-2-3 0,2 1-1 15,-1-2-2-15,1 1-3 0,0 2 1 0,2-2-3 16,0 2 1-16,-3 3 1 0,4-1-4 0,-5 3-1 16,1-3 2-16,-3 2-4 0,0 5 0 0,1-4-1 15,-3 3 3-15,4 2-5 0,0 0 5 0,-4-1 0 16,3 4-4-16,-2-1-6 0,0 0-22 0,1 1-20 16,-2 0-11-16,-1-3-26 0,3 1-37 0,-1-1-38 0,-4-1-108 15,5-2-291-15,-1-1 129 0</inkml:trace>
  <inkml:trace contextRef="#ctx0" brushRef="#br0" timeOffset="-203175.65">8023 15153 90 0,'-13'0'187'0,"3"2"-19"0,-7 1-16 16,7 2-18-16,-4 0-11 0,3 2-14 0,-1-1-11 15,3 3-7-15,-1-2-10 0,5 3-8 0,0-1-9 16,2 1-3-16,3 0-17 0,3 1-11 0,2-3-11 16,2 2-12-16,1-3-1 0,0 3-12 0,3-4 0 15,-2 1-17-15,0 0 2 0,4-1 5 0,-4-1 3 16,-3 1-2-16,3 0 2 0,-4 0-1 0,-1-1 6 16,0 1 5-16,-1-3 2 0,-2 1 7 0,-1 1 9 15,0 1 2-15,-4-3 9 0,0 3-7 0,-2 1 1 16,-3 0-2-16,5-4-1 0,-4 1-1 0,2 1-2 15,-2 0-4-15,2-1-12 0,2 1-18 0,-1-1-27 0,2 2-38 16,2-4-57-16,-1 1-91 0,2-3-248 0,0 0 110 16</inkml:trace>
  <inkml:trace contextRef="#ctx0" brushRef="#br0" timeOffset="-203001.65">8212 15391 30 0,'5'0'208'15,"-5"0"-19"-15,0 0-20 0,0 0-17 0,4 4-15 16,-4-1-23-16,0-3-62 0,5 5-73 0,-5-3-151 0,0-2-186 16,0 0 83-16</inkml:trace>
  <inkml:trace contextRef="#ctx0" brushRef="#br0" timeOffset="-194783.65">12563 12320 59 0,'-4'-3'143'0,"4"3"-5"0,-4-4-14 15,4 4-11-15,0 0-12 0,0 0-14 0,0 0-8 16,0 0-9-16,0 0-10 0,-7 7-2 0,7-7-4 16,-4 2-5-16,4 1-7 0,0-3-4 0,-4 6-2 15,4-6-2-15,-1 6-4 0,-2-4-2 0,3-2-9 16,-1 3 6-16,1-3-8 0,0 0-4 0,0 0 2 15,0 0-6-15,-3 4 3 0,3-4 2 0,0 0 2 0,0 0 1 16,0 0 4-16,0 0 1 0,0 0 3 0,0 0-10 16,-6-9 1-16,7 4 2 0,-1 5-5 15,0-10 2-15,2 5-1 0,-2-4-9 0,2 0 6 0,-1-1 2 16,2 2-5-16,-2-3 2 0,3 0 0 0,-3-1-3 16,3 0-2-16,0 0-2 0,2-3 0 0,2-2 5 15,0-2-10-15,7-3-4 0,3-2-8 0,2 2-17 16,-3 1 3-16,5-1 2 0,1 2 5 0,0 1-1 15,-1 2 1-15,2 1 0 0,-5 3 6 0,-5 5-3 16,3-1 3-16,-5 3 5 0,1 1-4 0,-4 0 3 16,1 2 3-16,-2-1-10 0,-3 3 2 0,0-1-5 15,-1 1 1-15,-4 1-7 0,0 0-1 0,0 0 2 16,0 0-3-16,0 0 0 0,0 0-8 0,-12 11-1 16,2-6-1-16,3-1 1 0,-1-1 4 0,2 1 5 15,-2-1-2-15,-1-1 5 0,3-1 0 0,-7 2 5 0,8-3 2 16,-3 0 1-16,-1 0 1 0,9 0-5 0,-14-2-1 15,9 0 1-15,-1 0-1 0,3-1 5 0,-3-1-10 16,-1 1-3-16,3-2-7 0,-1 0-3 0,1 0 5 16,3 0 5-16,-1-1 0 0,0 1 5 0,2-1 2 15,4-2 4-15,-3 2 4 0,2-1 1 0,2 2 6 16,2-3 4-16,0 4 3 0,0-1 3 0,3-2 1 16,-1 2 0-16,1 0-3 0,0 2 6 0,-1-2-1 15,3 1 3-15,-3 1 1 0,-3 2 1 0,4-1-2 16,-3 2-3-16,-4-1 2 0,-3 1 4 0,9 2 7 15,-5 0 2-15,0 4-2 0,-2-2 7 0,1 1 1 16,-3 3 0-16,0 1-4 0,-1 4 1 0,-1 0-3 16,0 4-2-16,-2 0-14 0,3-1-26 0,0 2-88 15,1 0-119-15,1-2 54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Computing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Prof. Koliya Pulasinghe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84842-346D-4FA9-8066-C11F0E23BAA0}"/>
                  </a:ext>
                </a:extLst>
              </p14:cNvPr>
              <p14:cNvContentPartPr/>
              <p14:nvPr/>
            </p14:nvContentPartPr>
            <p14:xfrm>
              <a:off x="1820880" y="553680"/>
              <a:ext cx="3826080" cy="305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84842-346D-4FA9-8066-C11F0E23BA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1520" y="544320"/>
                <a:ext cx="3844800" cy="30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94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Intellectual Property</a:t>
            </a:r>
          </a:p>
          <a:p>
            <a:r>
              <a:rPr lang="en-US" sz="3200" dirty="0"/>
              <a:t>Information Collection</a:t>
            </a:r>
          </a:p>
          <a:p>
            <a:r>
              <a:rPr lang="en-US" sz="3200" dirty="0"/>
              <a:t>Spam</a:t>
            </a:r>
          </a:p>
          <a:p>
            <a:r>
              <a:rPr lang="en-US" sz="3200" dirty="0"/>
              <a:t>Differences between personal choices, business policies and Law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7362C-ED5F-41DD-9598-4D2A2A9D62CA}"/>
                  </a:ext>
                </a:extLst>
              </p14:cNvPr>
              <p14:cNvContentPartPr/>
              <p14:nvPr/>
            </p14:nvContentPartPr>
            <p14:xfrm>
              <a:off x="4133520" y="771120"/>
              <a:ext cx="5382000" cy="350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7362C-ED5F-41DD-9598-4D2A2A9D6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4160" y="761760"/>
                <a:ext cx="5400720" cy="35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1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Intellectual property and Licensing </a:t>
            </a:r>
          </a:p>
          <a:p>
            <a:r>
              <a:rPr lang="en-US" sz="3200" dirty="0"/>
              <a:t>Security vs privacy</a:t>
            </a:r>
          </a:p>
          <a:p>
            <a:r>
              <a:rPr lang="en-US" sz="3200" dirty="0"/>
              <a:t>Cyber crimes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1488EE-353A-40C3-9504-5B7C50D5B466}"/>
                  </a:ext>
                </a:extLst>
              </p14:cNvPr>
              <p14:cNvContentPartPr/>
              <p14:nvPr/>
            </p14:nvContentPartPr>
            <p14:xfrm>
              <a:off x="2847600" y="1745280"/>
              <a:ext cx="4446720" cy="15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1488EE-353A-40C3-9504-5B7C50D5B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240" y="1735920"/>
                <a:ext cx="4465440" cy="15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Outsourcing and unemployment</a:t>
            </a:r>
          </a:p>
          <a:p>
            <a:r>
              <a:rPr lang="en-US" sz="3200" dirty="0"/>
              <a:t>Digital divide and Massive Open Online Courseware (MOOC)</a:t>
            </a:r>
          </a:p>
          <a:p>
            <a:r>
              <a:rPr lang="en-US" sz="3200" dirty="0"/>
              <a:t>Computerized customer service</a:t>
            </a:r>
          </a:p>
          <a:p>
            <a:r>
              <a:rPr lang="en-US" sz="3200" dirty="0"/>
              <a:t>Increased possibility of identity theft</a:t>
            </a:r>
          </a:p>
          <a:p>
            <a:r>
              <a:rPr lang="en-US" sz="3200" dirty="0"/>
              <a:t>Social media related issues: Cyberbullying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3EDEBA-D3C9-4FA5-9678-9E462DB78957}"/>
                  </a:ext>
                </a:extLst>
              </p14:cNvPr>
              <p14:cNvContentPartPr/>
              <p14:nvPr/>
            </p14:nvContentPartPr>
            <p14:xfrm>
              <a:off x="715320" y="2393640"/>
              <a:ext cx="10536840" cy="340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3EDEBA-D3C9-4FA5-9678-9E462DB789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960" y="2384280"/>
                <a:ext cx="10555560" cy="34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8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 waste</a:t>
            </a:r>
          </a:p>
          <a:p>
            <a:r>
              <a:rPr lang="en-US" sz="3200" dirty="0"/>
              <a:t>Energy for manufacturing/operating</a:t>
            </a:r>
          </a:p>
          <a:p>
            <a:r>
              <a:rPr lang="en-US" sz="3200" dirty="0"/>
              <a:t>Hard copies of documents</a:t>
            </a: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7A3555A9-E3D7-470B-BFAA-8A7CE10E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73" y="1328394"/>
            <a:ext cx="2976996" cy="44726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109504-13AB-4FB2-B10E-A87E262A99EA}"/>
                  </a:ext>
                </a:extLst>
              </p14:cNvPr>
              <p14:cNvContentPartPr/>
              <p14:nvPr/>
            </p14:nvContentPartPr>
            <p14:xfrm>
              <a:off x="4517640" y="966240"/>
              <a:ext cx="6431760" cy="360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109504-13AB-4FB2-B10E-A87E262A99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8280" y="956880"/>
                <a:ext cx="6450480" cy="36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2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189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Task 1: </a:t>
            </a:r>
            <a:r>
              <a:rPr lang="en-US" sz="3600"/>
              <a:t>Critically evaluate following </a:t>
            </a:r>
            <a:r>
              <a:rPr lang="en-US" sz="3600" dirty="0"/>
              <a:t>questions.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4" y="1457742"/>
            <a:ext cx="10474036" cy="4678017"/>
          </a:xfrm>
        </p:spPr>
        <p:txBody>
          <a:bodyPr>
            <a:noAutofit/>
          </a:bodyPr>
          <a:lstStyle/>
          <a:p>
            <a:r>
              <a:rPr lang="en-US" sz="2200" dirty="0"/>
              <a:t>Some say that no technology is inherently good or evil; rather, any technology can be used for either good or evil purposes. Do you share this view?</a:t>
            </a:r>
          </a:p>
          <a:p>
            <a:r>
              <a:rPr lang="en-US" sz="2200" dirty="0"/>
              <a:t>“Thanks to a communications and software revolution, we are more ‘connected’ than ever before — by cell phone, email, and video conferencing — yet more disconnected than in the past from social interaction”. Do you agree?</a:t>
            </a:r>
          </a:p>
          <a:p>
            <a:r>
              <a:rPr lang="en-US" sz="2200" dirty="0"/>
              <a:t>What do you think are the main driving forces behind technology advances? Are you happy with the fast pace of the changes, or do you wish it were slower?</a:t>
            </a:r>
          </a:p>
          <a:p>
            <a:r>
              <a:rPr lang="en-US" sz="2200" dirty="0"/>
              <a:t>Do you tend to acquire new technological devices before or after the majority of your friends? What are the pros and cons of being an early/late adopter of a new technology?</a:t>
            </a:r>
          </a:p>
        </p:txBody>
      </p:sp>
    </p:spTree>
    <p:extLst>
      <p:ext uri="{BB962C8B-B14F-4D97-AF65-F5344CB8AC3E}">
        <p14:creationId xmlns:p14="http://schemas.microsoft.com/office/powerpoint/2010/main" val="286803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1893"/>
          </a:xfrm>
        </p:spPr>
        <p:txBody>
          <a:bodyPr>
            <a:normAutofit/>
          </a:bodyPr>
          <a:lstStyle/>
          <a:p>
            <a:r>
              <a:rPr lang="en-US" sz="3600" dirty="0"/>
              <a:t>Assignment – Computing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4" y="1457742"/>
            <a:ext cx="10474036" cy="4678017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Take one of your lifetime experience that resonates most with one of the four questions in the previous slide. </a:t>
            </a:r>
          </a:p>
          <a:p>
            <a:pPr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Write a reflective journal about that experience.</a:t>
            </a:r>
          </a:p>
          <a:p>
            <a:pPr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Submit your assignment as a PDF on or before midnight 27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September, 2020.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CF262-D1BA-4205-B157-ACF0C34A948A}"/>
                  </a:ext>
                </a:extLst>
              </p14:cNvPr>
              <p14:cNvContentPartPr/>
              <p14:nvPr/>
            </p14:nvContentPartPr>
            <p14:xfrm>
              <a:off x="1537560" y="1991880"/>
              <a:ext cx="8818920" cy="43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CF262-D1BA-4205-B157-ACF0C34A9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200" y="1982520"/>
                <a:ext cx="8837640" cy="43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86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will be a professional who works in an area related to Computing</a:t>
            </a:r>
          </a:p>
          <a:p>
            <a:r>
              <a:rPr lang="en-US" sz="3200" dirty="0"/>
              <a:t>Be effective by knowing the Landscape of your domain</a:t>
            </a:r>
          </a:p>
          <a:p>
            <a:r>
              <a:rPr lang="en-US" sz="3200" dirty="0"/>
              <a:t>How and in Which ways your profession impacts the society</a:t>
            </a:r>
          </a:p>
        </p:txBody>
      </p:sp>
    </p:spTree>
    <p:extLst>
      <p:ext uri="{BB962C8B-B14F-4D97-AF65-F5344CB8AC3E}">
        <p14:creationId xmlns:p14="http://schemas.microsoft.com/office/powerpoint/2010/main" val="32005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History of Computers</a:t>
            </a:r>
          </a:p>
          <a:p>
            <a:r>
              <a:rPr lang="en-US" sz="3200" dirty="0"/>
              <a:t>Today’s Computing Landscape</a:t>
            </a:r>
          </a:p>
          <a:p>
            <a:r>
              <a:rPr lang="en-US" sz="3200" dirty="0"/>
              <a:t>Social, Legal, Ethical and Environmental Aspects</a:t>
            </a:r>
          </a:p>
          <a:p>
            <a:r>
              <a:rPr lang="en-US" sz="32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111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Pre-Generation (Before ‘40s) – Mechanical</a:t>
            </a:r>
          </a:p>
          <a:p>
            <a:r>
              <a:rPr lang="en-US" sz="3200" dirty="0"/>
              <a:t>First Generation (‘40s) – Vacuum Tube</a:t>
            </a:r>
          </a:p>
          <a:p>
            <a:r>
              <a:rPr lang="en-US" sz="3200" dirty="0"/>
              <a:t>Second Generation (‘50s) – Transistor</a:t>
            </a:r>
          </a:p>
          <a:p>
            <a:r>
              <a:rPr lang="en-US" sz="3200" dirty="0"/>
              <a:t>Third Generation (‘60s) – Integrated Circuits</a:t>
            </a:r>
          </a:p>
          <a:p>
            <a:r>
              <a:rPr lang="en-US" sz="3200" dirty="0"/>
              <a:t>Fourth Generation (‘70s) – Micro-processors</a:t>
            </a:r>
          </a:p>
          <a:p>
            <a:r>
              <a:rPr lang="en-US" sz="3200" dirty="0"/>
              <a:t>Fifth Generation (‘00) – AI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65EEE-4871-4ACD-A54A-D930E8CB07BC}"/>
                  </a:ext>
                </a:extLst>
              </p14:cNvPr>
              <p14:cNvContentPartPr/>
              <p14:nvPr/>
            </p14:nvContentPartPr>
            <p14:xfrm>
              <a:off x="765720" y="2503080"/>
              <a:ext cx="10927080" cy="37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65EEE-4871-4ACD-A54A-D930E8CB0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360" y="2493720"/>
                <a:ext cx="10945800" cy="37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4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Rapid advancement</a:t>
            </a:r>
          </a:p>
          <a:p>
            <a:pPr lvl="1"/>
            <a:r>
              <a:rPr lang="en-US" sz="3000" dirty="0"/>
              <a:t>Components</a:t>
            </a:r>
          </a:p>
          <a:p>
            <a:pPr lvl="2"/>
            <a:r>
              <a:rPr lang="en-US" sz="2800" dirty="0"/>
              <a:t>CPUs</a:t>
            </a:r>
          </a:p>
          <a:p>
            <a:pPr lvl="2"/>
            <a:r>
              <a:rPr lang="en-US" sz="2800" dirty="0"/>
              <a:t>Hard Disk</a:t>
            </a:r>
          </a:p>
          <a:p>
            <a:pPr lvl="2"/>
            <a:r>
              <a:rPr lang="en-US" sz="2800" dirty="0"/>
              <a:t>Memory</a:t>
            </a:r>
          </a:p>
          <a:p>
            <a:pPr lvl="2"/>
            <a:r>
              <a:rPr lang="en-US" sz="2800" dirty="0"/>
              <a:t>IO Devices</a:t>
            </a:r>
          </a:p>
          <a:p>
            <a:pPr lvl="2"/>
            <a:endParaRPr lang="en-US" sz="2800" dirty="0"/>
          </a:p>
          <a:p>
            <a:pPr lvl="1"/>
            <a:endParaRPr lang="en-US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17248-0C7E-4A8D-9414-D44C729A2E42}"/>
                  </a:ext>
                </a:extLst>
              </p14:cNvPr>
              <p14:cNvContentPartPr/>
              <p14:nvPr/>
            </p14:nvContentPartPr>
            <p14:xfrm>
              <a:off x="2521080" y="3237840"/>
              <a:ext cx="5259960" cy="183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17248-0C7E-4A8D-9414-D44C729A2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1720" y="3228480"/>
                <a:ext cx="5278680" cy="18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2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Rapid advancement</a:t>
            </a:r>
          </a:p>
          <a:p>
            <a:pPr lvl="1"/>
            <a:r>
              <a:rPr lang="en-US" sz="3000" dirty="0"/>
              <a:t>Computers</a:t>
            </a:r>
          </a:p>
          <a:p>
            <a:pPr lvl="2"/>
            <a:r>
              <a:rPr lang="en-US" sz="2800" dirty="0"/>
              <a:t>PCs, Workstations, Play stations</a:t>
            </a:r>
          </a:p>
          <a:p>
            <a:pPr lvl="2"/>
            <a:r>
              <a:rPr lang="en-US" sz="2800" dirty="0"/>
              <a:t>Notebooks</a:t>
            </a:r>
          </a:p>
          <a:p>
            <a:pPr lvl="2"/>
            <a:r>
              <a:rPr lang="en-US" sz="2800" dirty="0"/>
              <a:t>Hand held devices</a:t>
            </a:r>
          </a:p>
          <a:p>
            <a:pPr lvl="2"/>
            <a:r>
              <a:rPr lang="en-US" sz="2800" dirty="0"/>
              <a:t>Servers, Server farms and super computers</a:t>
            </a:r>
          </a:p>
          <a:p>
            <a:pPr lvl="2"/>
            <a:r>
              <a:rPr lang="en-US" sz="2800" dirty="0"/>
              <a:t>Embedded systems, wearable devices</a:t>
            </a:r>
          </a:p>
          <a:p>
            <a:pPr lvl="2"/>
            <a:endParaRPr lang="en-US" sz="2800" dirty="0"/>
          </a:p>
          <a:p>
            <a:pPr lvl="1"/>
            <a:endParaRPr lang="en-US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84329-CF91-4612-A997-3CF8D8ABB779}"/>
                  </a:ext>
                </a:extLst>
              </p14:cNvPr>
              <p14:cNvContentPartPr/>
              <p14:nvPr/>
            </p14:nvContentPartPr>
            <p14:xfrm>
              <a:off x="1434600" y="3286080"/>
              <a:ext cx="7274520" cy="23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84329-CF91-4612-A997-3CF8D8ABB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240" y="3276720"/>
                <a:ext cx="729324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5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Computing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Connectivity and Digital World</a:t>
            </a:r>
          </a:p>
          <a:p>
            <a:pPr lvl="1"/>
            <a:r>
              <a:rPr lang="en-US" sz="3000" dirty="0"/>
              <a:t>Internet</a:t>
            </a:r>
          </a:p>
          <a:p>
            <a:pPr lvl="1"/>
            <a:r>
              <a:rPr lang="en-US" sz="3000" dirty="0"/>
              <a:t>Mobile Phones</a:t>
            </a:r>
          </a:p>
          <a:p>
            <a:pPr lvl="1"/>
            <a:r>
              <a:rPr lang="en-US" sz="3000" dirty="0"/>
              <a:t>Emails</a:t>
            </a:r>
          </a:p>
          <a:p>
            <a:pPr lvl="1"/>
            <a:r>
              <a:rPr lang="en-US" sz="3000" dirty="0"/>
              <a:t>Social Networks</a:t>
            </a:r>
          </a:p>
          <a:p>
            <a:pPr lvl="1"/>
            <a:r>
              <a:rPr lang="en-US" sz="3000" dirty="0"/>
              <a:t>Online Education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94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Computing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Video sharing</a:t>
            </a:r>
          </a:p>
          <a:p>
            <a:r>
              <a:rPr lang="en-US" sz="3200" dirty="0"/>
              <a:t>Collaboration</a:t>
            </a:r>
          </a:p>
          <a:p>
            <a:r>
              <a:rPr lang="en-US" sz="3200" dirty="0"/>
              <a:t>E-commerce</a:t>
            </a:r>
          </a:p>
          <a:p>
            <a:r>
              <a:rPr lang="en-US" sz="3200" dirty="0"/>
              <a:t>Free information, Games etc. </a:t>
            </a:r>
          </a:p>
          <a:p>
            <a:r>
              <a:rPr lang="en-US" sz="3200" dirty="0"/>
              <a:t>Blogs</a:t>
            </a:r>
          </a:p>
          <a:p>
            <a:r>
              <a:rPr lang="en-US" sz="3200" dirty="0"/>
              <a:t>WWW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7E7B48-2815-45C9-97EF-7A4F42C0D689}"/>
                  </a:ext>
                </a:extLst>
              </p14:cNvPr>
              <p14:cNvContentPartPr/>
              <p14:nvPr/>
            </p14:nvContentPartPr>
            <p14:xfrm>
              <a:off x="1832400" y="1752480"/>
              <a:ext cx="8084880" cy="204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7E7B48-2815-45C9-97EF-7A4F42C0D6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3040" y="1743120"/>
                <a:ext cx="8103600" cy="20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1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Areas of Concern in Current Computing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Ethical Issues</a:t>
            </a:r>
          </a:p>
          <a:p>
            <a:r>
              <a:rPr lang="en-US" sz="3200" dirty="0"/>
              <a:t>Legal Issues</a:t>
            </a:r>
          </a:p>
          <a:p>
            <a:r>
              <a:rPr lang="en-US" sz="3200" dirty="0"/>
              <a:t>Social Issues</a:t>
            </a:r>
          </a:p>
          <a:p>
            <a:r>
              <a:rPr lang="en-US" sz="3200" dirty="0"/>
              <a:t>Environmental Issues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14CC3-32EF-40D2-B5A2-2237D7847BD9}"/>
                  </a:ext>
                </a:extLst>
              </p14:cNvPr>
              <p14:cNvContentPartPr/>
              <p14:nvPr/>
            </p14:nvContentPartPr>
            <p14:xfrm>
              <a:off x="3713400" y="2442240"/>
              <a:ext cx="4342680" cy="206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14CC3-32EF-40D2-B5A2-2237D7847B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4040" y="2432880"/>
                <a:ext cx="4361400" cy="20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1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4459</TotalTime>
  <Words>457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Comic Sans MS</vt:lpstr>
      <vt:lpstr>Savon</vt:lpstr>
      <vt:lpstr>Computing Landscape</vt:lpstr>
      <vt:lpstr>Aim of the Lecture</vt:lpstr>
      <vt:lpstr>Agenda</vt:lpstr>
      <vt:lpstr>History of Computers </vt:lpstr>
      <vt:lpstr>History of Computers</vt:lpstr>
      <vt:lpstr>History of Computers</vt:lpstr>
      <vt:lpstr>Today’s Computing Landscape</vt:lpstr>
      <vt:lpstr>Today’s Computing Landscape</vt:lpstr>
      <vt:lpstr>Areas of Concern in Current Computing Landscape</vt:lpstr>
      <vt:lpstr>Ethical Issues</vt:lpstr>
      <vt:lpstr>Legal Issues</vt:lpstr>
      <vt:lpstr>Social Issues</vt:lpstr>
      <vt:lpstr>Environment Issues</vt:lpstr>
      <vt:lpstr>Task 1: Critically evaluate following questions.</vt:lpstr>
      <vt:lpstr>Assignment – Computing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koliya@gmail.com</dc:creator>
  <cp:lastModifiedBy>Koliya Pulasinghe</cp:lastModifiedBy>
  <cp:revision>30</cp:revision>
  <dcterms:created xsi:type="dcterms:W3CDTF">2018-07-17T04:50:36Z</dcterms:created>
  <dcterms:modified xsi:type="dcterms:W3CDTF">2021-04-22T03:14:56Z</dcterms:modified>
</cp:coreProperties>
</file>