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32"/>
  </p:notesMasterIdLst>
  <p:handoutMasterIdLst>
    <p:handoutMasterId r:id="rId33"/>
  </p:handoutMasterIdLst>
  <p:sldIdLst>
    <p:sldId id="256" r:id="rId5"/>
    <p:sldId id="286" r:id="rId6"/>
    <p:sldId id="287" r:id="rId7"/>
    <p:sldId id="259" r:id="rId8"/>
    <p:sldId id="258" r:id="rId9"/>
    <p:sldId id="285" r:id="rId10"/>
    <p:sldId id="283" r:id="rId11"/>
    <p:sldId id="260" r:id="rId12"/>
    <p:sldId id="265" r:id="rId13"/>
    <p:sldId id="262" r:id="rId14"/>
    <p:sldId id="276" r:id="rId15"/>
    <p:sldId id="282" r:id="rId16"/>
    <p:sldId id="263" r:id="rId17"/>
    <p:sldId id="266" r:id="rId18"/>
    <p:sldId id="284" r:id="rId19"/>
    <p:sldId id="268" r:id="rId20"/>
    <p:sldId id="267" r:id="rId21"/>
    <p:sldId id="273" r:id="rId22"/>
    <p:sldId id="274" r:id="rId23"/>
    <p:sldId id="275" r:id="rId24"/>
    <p:sldId id="269" r:id="rId25"/>
    <p:sldId id="270" r:id="rId26"/>
    <p:sldId id="278" r:id="rId27"/>
    <p:sldId id="271" r:id="rId28"/>
    <p:sldId id="279" r:id="rId29"/>
    <p:sldId id="280" r:id="rId30"/>
    <p:sldId id="272" r:id="rId3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0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D66"/>
    <a:srgbClr val="F2F2F2"/>
    <a:srgbClr val="E87A23"/>
    <a:srgbClr val="ED7D31"/>
    <a:srgbClr val="00FF00"/>
    <a:srgbClr val="FF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02" autoAdjust="0"/>
    <p:restoredTop sz="87755" autoAdjust="0"/>
  </p:normalViewPr>
  <p:slideViewPr>
    <p:cSldViewPr>
      <p:cViewPr varScale="1">
        <p:scale>
          <a:sx n="63" d="100"/>
          <a:sy n="63" d="100"/>
        </p:scale>
        <p:origin x="1362" y="72"/>
      </p:cViewPr>
      <p:guideLst>
        <p:guide orient="horz" pos="2160"/>
        <p:guide pos="402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DF18A24-81F2-44BF-9E8F-11EBF5F57B05}" type="datetimeFigureOut">
              <a:rPr lang="en-US" smtClean="0"/>
              <a:t>9/22/2021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D96C667-F960-45CB-97E5-E008544AE0E6}" type="slidenum">
              <a:rPr lang="en-US" smtClean="0"/>
              <a:t>‹#›</a:t>
            </a:fld>
            <a:endParaRPr lang="en-US"/>
          </a:p>
        </p:txBody>
      </p:sp>
    </p:spTree>
    <p:extLst>
      <p:ext uri="{BB962C8B-B14F-4D97-AF65-F5344CB8AC3E}">
        <p14:creationId xmlns:p14="http://schemas.microsoft.com/office/powerpoint/2010/main" val="31325179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5:09:04.932"/>
    </inkml:context>
    <inkml:brush xml:id="br0">
      <inkml:brushProperty name="width" value="0.05292" units="cm"/>
      <inkml:brushProperty name="height" value="0.05292" units="cm"/>
      <inkml:brushProperty name="color" value="#002060"/>
    </inkml:brush>
  </inkml:definitions>
  <inkml:trace contextRef="#ctx0" brushRef="#br0">23935 4412 91 0,'0'0'115'16,"0"0"-12"-16,0 0-10 0,2-4-6 0,-2 4-2 0,0 0-9 0,0 0-8 16,0 0-8-16,0-5-2 0,0 5-2 0,0 0 0 15,0 0 0-15,0-3-4 0,0 3-1 0,0 0-5 16,0 0 6-16,0 0-8 0,0 0-2 0,-4-6-2 0,4 6-4 16,0 0-1-16,0 0-4 0,0 0-3 0,0 0-3 15,0 0 1-15,0 0-7 0,0 0 3 16,0 0-7-16,0 0 0 0,0 0 1 0,0 0-4 0,0 0 0 15,-1-3-2-15,1 3 1 0,0 0 0 0,0 0-3 16,0 0-1-16,0 0 1 0,0 0-3 0,0 0 2 16,3-3-3-16,-3 3-1 0,0 0 2 0,0 0-1 15,0 0-3-15,3-4 3 0,-3 4-2 0,0 0-1 16,0 0 2-16,2-5 0 0,-2 5 0 0,0 0 5 16,0 0 2-16,0-5-3 0,0 5 0 0,0 0 0 15,0 0-1-15,0 0 4 0,0 0-3 0,0 0 1 16,0 0 1-16,0 0 5 0,0 0-5 0,0 0 5 0,0 0-1 15,0 0-3-15,0 0-4 0,0 0-1 16,1-3-5-16,-1 3 6 0,0 0 0 0,0 0-8 16,0 0 5-16,0 0-2 0,0 0 1 0,0 0 3 0,0 0-7 15,0 0 2-15,0 0 2 0,0 0 1 0,0 0-6 16,0 0 2-16,0 0-8 0,0 0 11 0,0 0-3 16,-3 13 2-16,3-13 2 0,2 7-3 0,-4-5 5 15,2 3-5-15,0-5 2 0,-1 7 0 0,1-4-2 16,0 2 3-16,-2-1-5 0,0 2 0 0,1-1 4 15,-1 1-4-15,-1 0 4 0,2-1-1 0,-1 2 0 16,0-1 4-16,-2 3-4 0,1-1 1 0,1 1-6 16,-1 2 5-16,1-2 0 0,-3 0-1 0,2-1 2 15,2 1 2-15,-2-1 0 0,1 4-1 0,2-7 2 0,0 5-2 16,-3-3 0-16,2 0 0 0,1 3 2 16,-3 0 1-16,2-1 2 0,1 0-3 0,-1-1 1 15,-2 0 1-15,2 0 4 0,2 1-14 0,-2-2 9 0,-2 2-5 16,2-1 1-16,0 1 1 0,-2-4 2 0,2 3 4 15,-3 1-3-15,4-3-1 0,-1 3 0 0,-2-4-2 16,3 2-2-16,0 0 2 0,-1-1-1 0,1 0 0 16,-1 0 3-16,1-2-1 0,-3 1 1 0,3-1-6 15,0 1 3-15,-1-2-1 0,1 2-1 0,-3-2 4 16,3-3-1-16,0 6 2 0,0-6-2 0,0 3-2 16,0-3 3-16,0 6-3 0,0-3 2 0,0-3 0 15,4 5-4-15,-4 2 2 0,4-4 4 0,-3-1-17 16,2 1-21-16,-2-1-29 0,4 2-28 0,0-1-60 15,-5-3-140-15,0 0-312 0,0 0 139 0</inkml:trace>
  <inkml:trace contextRef="#ctx0" brushRef="#br0" timeOffset="1021.99">24058 4359 45 0,'0'0'124'0,"0"0"-9"16,4-3-10-16,-4 3-16 0,5-4-7 0,-5 4-6 16,4-1-5-16,-4 1-21 0,7 0 8 0,-7 0-9 15,0 0-6-15,6-1-2 0,-6 1-6 0,0 0 1 16,0 0-5-16,5-3 0 0,-5 3-12 0,0 0 2 16,0 0 6-16,0 0-7 0,0 0-6 0,0 0 6 15,0 0 6-15,0 0-10 0,5-1-2 0,-5 1-3 16,0 0 1-16,0 0-6 0,0 0 6 0,0 0-2 15,0 0-12-15,0 0 6 0,0 0 2 0,0 0-1 16,0 0 5-16,0 0-4 0,0 6-11 0,0-6 15 0,0 0 1 16,-1 7 3-16,1-7-3 0,1 5-2 0,-1-1-3 15,0-4 2-15,-1 6-3 0,0 0 16 0,-1-1 0 16,0-1 1-16,-2 2-5 0,3 1-2 0,-2-1 2 16,1 4 6-16,-1-3-1 0,2 2-4 0,-2 0 0 15,2 2-2-15,-3 1 2 0,3 2-2 0,-2-2 2 16,3 1-2-16,-4 0 2 0,2-1-1 0,2 3-5 15,-4-3 6-15,0-1 0 0,3 0-7 0,-2 0 3 16,2 1 0-16,1-1-5 0,-4 0 1 0,3-2 7 16,-2 0-5-16,2-1-2 0,1-1 3 0,0 2-5 15,-2-4 3-15,2 3-3 0,-2-1 1 0,2-2-1 16,0 1 0-16,0 0-1 0,0-2-1 0,-1 0 5 16,1 2-6-16,0-6 4 0,-4 5-2 0,8-2 5 15,-3 1-8-15,-1-4-1 0,0 6 3 0,2-4-3 16,0 1 3-16,-2-3-3 0,1 5 6 0,-1-5-6 15,6 5 2-15,-4-3-1 0,-2 0-2 0,0-2 0 0,4 5 1 16,-4-5 1-16,5 2 1 0,-4 0-13 0,-1-2 11 16,0 0 2-16,3 3 4 0,2 0 2 0,-5-3 6 15,5 1-2-15,-5-1 0 0,5 1 2 0,-1 1-2 16,4 0-1-16,-3-2 2 0,0 3-6 0,-5-3 1 16,10 0-1-16,-6 2-1 0,5-2 0 0,-3 0-2 15,-1 2 0-15,2-1-13 0,-1-1 13 0,3 0 0 16,-2 0-4-16,-7 0 6 0,14 0-7 0,-7-1 2 15,2 1 3-15,-1-2-3 0,-2 2-1 0,2 0-1 16,2 0 0-16,-5 0 3 0,-5 0-3 0,13 0 0 16,-8 0-1-16,-5 0-2 0,14 0 2 0,-10 0 2 15,-4 0 0-15,14 0-2 0,-9 2 2 0,0-1-2 16,2 0 1-16,-2-1 3 0,1 2-13 0,-6-2 10 0,8 0-1 16,-8 0 2-16,0 0 1 0,8 0-13 0,-8 0 10 15,5 1 0-15,-5-1-2 0,0 0 3 16,0 0 0-16,0 0 1 0,0 0-8 0,0 0-8 15,0 0-9-15,6 0-11 0,-6 0-13 0,0 0-29 0,0 0-32 16,0 0-68-16,0 0-132 0,-5-7-332 0,5 7 148 16</inkml:trace>
  <inkml:trace contextRef="#ctx0" brushRef="#br0" timeOffset="1530.7">24025 4395 74 0,'0'0'85'0,"0"0"-6"0,0 0-12 0,0 0-1 0,18 5-7 16,-18-5-3-16,4 2-8 0,-4-2-5 0,0 0-6 16,0 0 5-16,0 0-1 0,0 0-1 0,0 0-9 15,6 0 13-15,-6 0-4 0,3 3 7 0,-3-3-6 16,0 0-10-16,0 0 19 0,0 0-6 0,0 0 1 15,0 0-4-15,0 0 4 0,0 0 0 0,0 0 2 16,6 0-10-16,-6 0 1 0,0 0-3 0,9 0-6 16,-9 0-1-16,12 0 0 0,-3 0-7 0,2-2 1 15,1 2-6-15,0-1 1 0,0 1-6 0,2-2 3 16,-1 2-2-16,-2 0-1 0,3 0-1 0,-3-2-4 16,-1 4 2-16,-3-2-3 0,1 0 1 0,-1-2 4 15,0 2-4-15,0-1 0 0,0 1-1 0,-7 0 1 16,9-2-1-16,-9 2-1 0,9-1-2 0,-9 1 2 0,5 0 1 15,-5 0-4-15,5 3 0 0,-5-3-9 0,0 0-15 16,7 1-18-16,-7-1-25 0,6 4-33 0,-1-3-145 16,-5-1-263-16,5 2 116 0</inkml:trace>
  <inkml:trace contextRef="#ctx0" brushRef="#br0" timeOffset="2122.38">24075 4528 14 0,'0'0'90'0,"-4"3"-13"0,4-3-5 0,0 4-5 0,0-4-6 15,0 0 1-15,-1 3-9 0,1-3-1 0,0 0-5 16,0 0 1-16,0 7 0 0,0-7-13 0,0 0 4 16,0 3-5-16,0-3 0 0,0 0-5 0,0 0 11 15,1 5-9-15,-1-5-4 0,0 0-4 0,0 0 7 16,0 0-8-16,0 3 2 0,0-3-8 0,0 0 4 15,0 0 0-15,0 0 2 0,-1 5-3 0,1-5 1 16,0 0-14-16,0 0 8 0,0 0-4 0,0 0 14 16,0 0-4-16,0 0 13 0,0 0-2 0,0 0-3 15,0 0 8-15,0 0 0 0,0 0 2 0,0 0-3 16,0 0 6-16,0 0 2 0,0 0 4 0,5 1-1 16,-5-1-3-16,5 3 5 0,-1-1 1 0,-4-2-6 15,10 0-4-15,-1 1-3 0,2 1-1 0,1-1-7 16,0 1 0-16,2-1-3 0,2 0 0 0,2 2-3 15,-5-1-4-15,2 2-1 0,-2-3-1 0,1 1 2 0,-1 0-6 16,-3-1-1-16,3 0-1 0,-4 0 2 0,-1 2-4 16,-1-3-3-16,-2 0 1 0,-5 0 3 0,12 0-1 15,-8 1-2-15,-4-1-1 0,6 0 2 0,-6 0-2 16,0 0 1-16,5 0 2 0,-5 0-3 0,0 0 3 16,0 0-3-16,0 0-1 0,8 0 0 0,-8 0-2 15,0 0 4-15,0 0-4 0,0 0-18 0,0 0-24 16,0 0-32-16,0 0-40 0,-3-6-64 0,2 1-140 15,1 5-341-15,0-7 150 0</inkml:trace>
  <inkml:trace contextRef="#ctx0" brushRef="#br0" timeOffset="4448.22">24480 4414 78 0,'0'0'72'0,"0"0"-6"0,0 0-2 0,0 0 0 16,0 0-7-16,0 0 2 0,0 0-2 0,0 0 0 15,0 0 1-15,0 0-2 0,0 0-1 0,0 0 2 16,0 0 2-16,0 0-15 0,0 0 13 0,0 0-4 16,0 0 2-16,0 0-6 0,0 0-1 0,0 0-4 15,0 0 2-15,0 0 0 0,0 0-4 0,0 0-7 16,0 0 0-16,0 0 3 0,0 0-5 0,0 0 0 15,0 0-5-15,0 0-4 0,0 0-5 0,0 0 3 16,0 0 1-16,0 0-4 0,0 0 7 0,0 0-3 16,0 0-1-16,0 0 1 0,0 0 8 0,0 0-1 15,0 0 1-15,0 0-3 0,0 0 5 0,0 0 0 16,0 0-2-16,0 0 1 0,0 0-2 0,0 0-1 16,0 0-3-16,0 0-1 0,0 0-12 0,0 0 8 15,0 0 0-15,0 0-3 0,0 0-3 0,0 0-3 16,0 0 1-16,0 0-2 0,0 0-2 0,0 0 1 15,0 0-3-15,0 0 1 0,0 0-2 0,0 0-7 0,0 0 12 16,0 0-4-16,0 0 0 0,0 0 0 0,14-1-2 16,-6 1-1-16,-3-1 1 0,-5 1 1 0,19 0-2 15,-11 0-2-15,3 0 5 0,1-1-1 0,-1 1-1 16,3 0-3-16,3 0-2 0,-3 1 5 0,3 0-3 16,-5-1 2-16,1 0-5 0,1 1 4 0,-1 2-2 15,1-3 4-15,-4 1-3 0,2-1-1 0,-1 2 2 16,-2-1-4-16,-1 0 2 0,0 0-3 0,-1 0 6 15,-3-1-4-15,-4 0 0 0,9 0 0 0,-9 0-2 16,7 0 4-16,-7 0 1 0,0 0 0 0,8 0-2 16,-8 0 1-16,0 0-3 0,0 0 1 0,5 1-1 0,-5-1-3 15,0 0-21-15,0 0-16 0,0 0-27 0,0 0-25 16,0 0-35-16,0 0-51 0,0 0-128 0,0 0-334 16,0 0 148-16</inkml:trace>
  <inkml:trace contextRef="#ctx0" brushRef="#br0" timeOffset="5584.6">24585 4418 40 0,'0'0'99'0,"0"0"-4"16,0 0-12-16,0 0 0 0,0 0-12 16,0 0-15-16,0 0 8 0,0 0-11 0,0 0-8 0,0 0 9 15,0 0-9-15,0 0-17 0,0 0 17 0,0 0 0 16,0 0-2-16,0 0 7 0,0 0-3 0,0 0-4 15,0 0-1-15,0 0 1 0,0 0-4 16,0 0 1-16,0 0-3 0,0 0-1 0,0 0-19 0,0 0 12 16,0 0-5-16,0 0 4 0,0 0-3 0,0 0-2 15,0 0-1-15,0 0-3 0,0 0-17 0,0 0 11 16,14 5 1-16,-14-5-5 0,0 0 2 0,0 0 1 16,5 2-3-16,-5-2-2 0,0 0 2 0,3 3-1 15,-3-3-16-15,2 2 13 0,-2-2 0 0,0 0-5 16,0 0 7-16,4 2-2 0,-4-2 0 0,1 3-1 0,-1-3-4 15,0 0 5-15,3 4 1 0,-3-4-7 0,0 0 2 16,6 1 2-16,-6-1-3 0,0 0 3 16,3 3 2-16,-3-3-5 0,4 3 5 0,-4-3-1 0,0 0-2 15,2 3-5-15,-2-3 6 0,0 0-5 0,0 0-1 16,4 1 4-16,-4-1 1 0,0 0 3 0,0 0-5 16,0 0 6-16,4 4-3 0,-4-4 0 0,0 0 8 15,0 0-1-15,0 0 1 0,0 0-2 0,0 0 0 16,0 0 1-16,0 0-3 0,0 0 4 0,0 0-7 15,0 0 4-15,0 0 0 0,0 0 2 0,0 0 0 16,0 0 0-16,0 0-5 0,0 0 1 0,0 0 0 16,0 0 3-16,0 0 0 0,0 0-4 0,0 0 1 15,0 0-3-15,0 0 5 0,0 0-2 0,0 0-3 16,0 0-2-16,0 0 2 0,0 0-1 0,0 0 0 16,0 0 2-16,0 0-2 0,0 0 1 0,0 0-3 15,0 0-3-15,0 0 4 0,0 0 3 0,0 0-2 0,-1 4-1 16,1-4 2-16,0 0-6 0,0 5-1 15,0-5 3-15,0 4 6 0,0-4-7 0,-2 8 5 16,2-5-1-16,0 2 1 0,0-5-3 0,0 5 2 0,2-1 0 16,-1 3 3-16,1-4-5 0,0 2 5 0,0 2-4 15,0-3 1-15,-1 1 2 0,-1 2-1 0,1-2 1 16,0-2 1-16,-1 5-5 0,2-2 2 0,0-2-3 16,-4 2 8-16,2 0-3 0,0 1-4 0,2 0 2 15,-4-2-1-15,2 1 2 0,-2 2 0 0,1-1-3 16,-1-2 0-16,0 3 3 0,0-1-1 0,0-2-2 15,1 3 3-15,0-2 6 0,2 1-5 0,-1 0 0 16,1 0-4-16,-1-1 2 0,-1 1-5 0,0 0 3 0,0-2 2 16,-1 0 0-16,1 0 3 0,1 0-1 0,-1 2 0 15,-2-2 0-15,3 0-1 0,0 2-1 16,0-3 4-16,0 1-2 0,0 0-3 0,0 0 1 0,0-2 3 16,-1 1 1-16,1-4-5 0,0 8 2 0,-1-3 0 15,1-1-2-15,2 1-2 0,-2-2 3 0,0 1 0 16,0-4 0-16,-1 5 1 0,1-1-2 0,0 1 5 15,0-5-14-15,0 6 12 0,-1-1-4 0,1-1-1 16,0-4 2-16,-2 5 1 0,2-5-6 0,0 4 7 16,2 1 1-16,-2-5-1 0,0 6 0 0,0-6-3 15,0 5 2-15,0 1 1 0,1-3-1 0,0 2-1 16,2-3-4-16,1 4 2 0,-2-2 5 0,3 0-3 16,-3-2 2-16,0 3-1 0,-1-1-1 0,3-1 2 0,-4 1 0 15,2-2 0-15,0 2-2 0,-2-4-5 16,0 5 4-16,0-5-4 0,0 4 7 0,0-4 0 15,0 4-4-15,0-4 3 0,0 0-2 0,0 0-3 0,0 5 6 16,0-5-1-16,0 0 1 0,0 0 3 0,0 0 11 16,0 0 6-16,0 0 4 0,0 0 6 0,3 3 0 15,-3-3-7-15,0 0 8 0,0 0-9 0,0 0 2 16,0 0-5-16,0 0-1 0,0 0-30 0,0 0-54 16,5-13-65-16,-3 10-236 0,-2-2-394 0,0 0 174 15</inkml:trace>
  <inkml:trace contextRef="#ctx0" brushRef="#br0" timeOffset="8516.6">24099 5337 44 0,'0'0'116'0,"0"0"-16"16,0 0-9-16,0 0-6 0,0 0-11 16,3 6-4-16,-3-6-3 0,0 0-14 0,0 0 4 0,0 0-14 15,0 0-5-15,0 0 8 0,0 0-1 0,0 0-6 16,0 0 5-16,0 0 2 0,0 0 1 0,0 0-2 16,0 0 4-16,0 0-4 0,0 0 3 0,0 0-6 15,0 0-2-15,0 0 4 0,0 0-3 0,0 0-2 16,0 0-2-16,0 0-4 0,0 0 2 0,0 0-3 15,0 0-5-15,0 0 3 0,0 0-9 0,0 0 0 16,0 0 3-16,0 0-7 0,0 0-2 0,0-9 2 16,0 9-1-16,0 0-4 0,0 0 2 0,0 0-2 0,0-5 2 15,0 5 0-15,0 0-6 0,0 0 4 16,0-4 0-16,0 4 0 0,0 0-3 0,-5-3-1 0,2-1 1 16,3 4-1-16,-2-4 2 0,2 4 0 0,-4-2 2 15,4 2-1-15,-4-4 4 0,4 4 1 0,-4-4 1 16,4 4 3-16,-1-4-1 0,1 4-2 0,0 0-2 15,0 0-2-15,-4-4-1 0,4 4 2 0,-4-3-6 16,4 3 1-16,0 0-2 0,-5-1 1 0,5 1-1 16,-5-1-2-16,-3 1-3 0,8 0 2 0,-9-3 0 15,4 3-2-15,5 0 3 0,-9-2 1 0,9 2 0 16,-12 0-3-16,6 2-1 0,6-2 1 0,-14 3 0 0,4-3-3 16,4 1 1-16,-2 0 0 0,2 3 3 15,-3-3 0-15,2 5-3 0,1-2 2 0,1 0 0 16,-5 1-3-16,-1-2 0 0,4 3 6 0,-3 2-7 0,1-3 2 15,1 2 0-15,-1-1-2 0,0 1 3 0,4 2 1 16,-3 1 0-16,3-1-3 0,1-1 0 0,-2-1 0 16,4 0 0-16,-1 1 0 0,0-1 3 0,-1 2 0 15,3-1 1-15,1-2-2 0,-4 1 2 0,4 1-3 16,0 0 2-16,0 1 0 0,-4 1 7 0,4 0-4 16,4-1 3-16,-4-1-1 0,4 0 6 0,-4-1-1 15,4 3 5-15,-4-3-2 0,1-1 1 0,3 2-2 16,0 0 2-16,2-3 1 0,-2 1 0 0,4 1 4 0,-2 0 1 15,6-4-4-15,-3 3 0 0,2-2 0 16,3-2-4-16,-1 1-1 0,5 1 1 0,-5-4-5 16,1 4 3-16,-1-3 0 0,1 1-1 0,0-1-1 0,-3 0-2 15,1 0-4-15,-1-1 3 0,-3 0-1 0,2 0-2 16,-5 0-2-16,3 0 3 0,-8 0 1 0,9 0-5 16,-4 2 3-16,-5-2 0 0,0 0 2 0,0 0-2 15,10-2-2-15,-10 2 3 0,3-1-2 0,-3 1-1 16,2-4 1-16,-2 4-3 0,0 0 1 0,0 0-18 15,0 0-23-15,0-5-35 0,0 5-43 0,0 0-65 16,-2-5-212-16,2 5-425 0,-4-5 188 0</inkml:trace>
  <inkml:trace contextRef="#ctx0" brushRef="#br0" timeOffset="9666.75">24538 5293 98 0,'2'-2'113'0,"-2"2"-12"15,0 0 4-15,5-3-13 0,-5 3-1 0,2-3-2 16,-2 3-1-16,1-5-16 0,-1 5 13 0,0 0-1 16,0 0 2-16,0 0-5 0,4-2-5 0,-4 2-5 0,0 0-5 15,0 0-3-15,0-7-7 0,0 7-8 0,0-2 0 16,0 2-9-16,-3-6 1 0,3 6 2 0,-1-4 0 16,1 4-2-16,-4-5-7 0,4 5-1 0,-6 0-4 15,6 0-4-15,-5-1-5 0,5 1-1 0,-11 0 0 16,6-1-4-16,5 1 3 0,-14 0-2 0,5-2-1 15,4 2 0-15,-4 0-4 0,0 0 0 0,0 0-3 16,2 2-1-16,-4-1 3 0,4-1-2 0,-4 1-4 16,5 2 0-16,-4-1 1 0,2-2 0 0,3 2-1 15,-2 1 4-15,0 0-5 0,1 1-2 0,1-1 2 16,-1-1 2-16,0 1 1 0,1-1-5 0,1 5 0 16,0-3 1-16,3 1 4 0,-3 2-5 0,2-3 0 0,2 2 2 15,-2 0-3-15,1 1 2 0,0 0 0 16,1-1 2-16,-3 2-2 0,3-4 0 0,0 2-5 15,0 0 5-15,0-1-1 0,0 0-3 0,0-1 6 0,0 0-1 16,3 1 0-16,-3-1 1 0,1 0 0 0,2 0-2 16,-1 1 2-16,2 0 1 0,1-2 1 0,0 1-1 15,3 0-3-15,1 0 4 0,0 1-4 0,2-1 2 16,-2 1 0-16,0-2-1 0,3 2-3 0,-3-1 2 16,0 1 0-16,0-2 3 0,-1 1-6 0,-2-1 4 15,1 0-3-15,-3 1 0 0,1 1 4 0,0-1-3 16,0 0-3-16,-1 0 5 0,-1 0-6 0,-2-1 6 15,3 2-2-15,-3-2 3 0,3 3-2 0,-3-3-2 16,2 0 2-16,-1 2-7 0,-2-1 6 0,3-1 2 0,-2 1 4 16,2 1-6-16,-3-1 0 0,1 0 0 15,-1 1-1-15,1-1 2 0,-1 1 0 0,0 1-1 16,-1-2 2-16,0 1-6 0,-2 0 5 0,3 2-9 0,0-2 13 16,-4 0-5-16,2 2 1 0,-2-3 2 0,0 1-6 15,0-2 5-15,3 4 0 0,-3-2-2 16,0-3 1-16,0 3 5 0,2-3-3 0,-6 3-1 0,3-3 3 15,0 1 4-15,1-3 2 0,-1 3-2 0,-2-1 2 16,1-1 0-16,1 0 2 0,-2 0 1 0,1 1 8 16,6-2 7-16,-10 0-2 0,10 0 1 0,-9 0 3 15,9 0-4-15,-9-3-3 0,9 3-1 0,-11-1 6 16,11 1 6-16,-9-1-2 0,5-1-1 0,4 2 1 16,-9-1 1-16,4-1-6 0,5 2-3 0,-5 0 2 15,5 0-3-15,-5-3-1 0,2 1-3 0,3 2 0 16,0 0-7-16,0 0 1 0,-5-6 2 0,5 6-7 15,-1-3 3-15,1 3-1 0,-3-3 0 0,3 3 1 16,0 0-8-16,0 0-15 0,0 0-24 0,-1-4-30 16,1 4-41-16,0 0-46 0,0 0-65 0,3-8-183 15,-3 8-433-15,5-5 192 0</inkml:trace>
  <inkml:trace contextRef="#ctx0" brushRef="#br0" timeOffset="10764.87">24917 5297 14 0,'0'0'145'0,"-2"-4"-11"0,2 4 0 15,0 0-17-15,-2-2-11 0,2 2-10 0,0 0-7 16,-4-5-5-16,4 5-7 0,0 0-7 0,-1-5-3 16,1 5-5-16,-5-2-9 0,5 2-2 0,-5-4-5 15,5 4-3-15,-6-1 0 0,6 1-2 0,-7-3-3 16,3 3-2-16,-2-2 1 0,-2 0-1 0,3-1-1 16,-2 2-4-16,-1 0-2 0,0 0 2 0,1 1-5 15,-4-2-2-15,0 2-1 0,4 0-3 0,0 0 1 16,-1 0-1-16,-1 2-5 0,3 0 0 0,-2-1 1 15,3 2-4-15,-1-1-1 0,-1 0-5 0,2-2 1 16,1 4 0-16,-1 0-2 0,1 0 1 0,-1 1-1 0,0-2 0 16,4-1 2-16,-2 3 0 0,-1 1-4 15,3-2 1-15,0 1-1 0,-2-1 4 0,2 1-5 0,-2 0 1 16,2 2 2-16,2-4 0 0,-2 4-2 0,1-2 0 16,-1 0-3-16,1-1 2 0,0 1 3 0,-3-2-4 15,3 4 2-15,0-2 0 0,0-2-1 0,0 2 1 16,3 0 3-16,-3-1 0 0,1 1-3 0,0-1 1 15,3 1 2-15,0-1 1 0,0 2-1 0,1-1 0 16,-1 0 1-16,5 4-1 0,-3-5-3 0,3 4 4 16,0-3-3-16,0 0 1 0,0 2 2 0,1 0-5 15,0-4 2-15,1 4-1 0,-5-5 1 0,4 4-3 16,-1-2 4-16,-2-1-3 0,0 0 2 0,1 1-2 0,0-2 0 16,-3 1-1-16,3 0 2 0,0-1 0 0,-3 0-4 15,1 0 4-15,0 1-2 0,-1-1-2 0,0 1 1 16,-4-1-2-16,3 0 5 0,0 2-4 0,-3-2-1 15,2 2-1-15,-2-1 3 0,2 0 0 0,-3 1 1 16,1-2 1-16,-1 3-2 0,0-5 1 0,0 6-1 16,0-2-1-16,0-4 1 0,0 5 0 0,1-3 0 15,-1-2 2-15,-1 10-4 0,0-5 1 0,-3-3 2 16,1 1-1-16,0 1 3 0,1 1-3 0,-3-1 0 16,0 0 0-16,-2 0 3 0,1 0-2 0,1 1 1 15,-4-2 3-15,4-1-7 0,-2 1 1 0,0 0 0 16,-1 1 2-16,0-2 1 0,-1 1 6 0,1-3 2 0,1 2 0 15,-1-2 3-15,1 1 4 0,-1-1 2 0,1 2 4 16,-2-1 2-16,0 0 2 0,0-1 2 16,0 0 5-16,9 0 5 0,-9-1 5 0,9 1 2 0,-10 0 0 15,10 0-1-15,-9-1 5 0,9 1-8 0,-8 0-5 16,8 0-3-16,0 0 2 0,-5-2-2 0,5 2-7 16,0 0-3-16,0 0-1 0,0 0-4 0,-5-1-1 15,5 1-2-15,0 0-10 0,0 0-22 0,0 0-25 16,0 0-35-16,0 0-45 0,10-5-48 0,-6 3-62 15,5-3-160-15,0 1-421 0,0 1 187 0</inkml:trace>
  <inkml:trace contextRef="#ctx0" brushRef="#br0" timeOffset="12580.84">25115 5276 28 0,'0'-5'123'0,"0"5"-7"16,0 0-5-16,0 0-3 0,0 0-4 0,0 0-4 15,0-4-4-15,0 4-1 0,0 0-2 0,0 0-6 16,0 0-3-16,0 0-5 0,0 0-2 0,0 0-4 16,0 0-9-16,0 0-8 0,0 0-1 0,0 0-5 0,0 0-6 15,0 0-7-15,0 0-3 0,0 0-5 16,0 0-2-16,0 0 0 0,0 0-5 0,0 0-1 15,0 0-2-15,0 0-3 0,0 0-2 0,0 0-3 0,0 0 2 16,0 0-1-16,0 0-4 0,0 0 2 0,-1 14-2 16,1-7-1-16,0-4 0 0,-3 1-1 0,6 1 1 15,-3 0 0-15,-3-1-4 0,6 1 2 0,-6 1-3 16,3-1-1-16,0-1-1 0,0 1 3 0,0 0 0 16,0 2-1-16,-1-2 6 0,2 0-8 0,-1 2 2 15,-1-2 1-15,1 1 3 0,0 0-3 0,0 1-2 16,-2-2 0-16,0 3-2 0,2 1 4 0,0-1-1 15,0-1 1-15,-1-1 3 0,-3 2-4 0,4-1 4 16,0 3 0-16,-2-3-1 0,0 1-4 0,2-2 1 0,0 2 1 16,0 0 1-16,2 1-2 0,-2-2 1 15,2 1-1-15,-2 0 4 0,0-1 2 0,0 0 4 0,1 0-7 16,2 1 1-16,-3-2-2 0,1 1 2 0,-1 1 3 16,0-2-7-16,0 0 5 0,0 0-5 0,0-1 3 15,0-2-3-15,0 5 1 0,0-6 3 0,0-2-1 16,0 7-3-16,0-3 2 0,0-4-5 0,0 6-7 15,0-6 11-15,0 5 2 0,0-2-2 0,0-3 0 16,-1 4 0-16,1-4 0 0,0 0-2 0,1 5 3 16,-1-5-4-16,0 2 3 0,0-2-1 0,0 0-1 15,0 0 2-15,0 5-3 0,0-5 4 0,0 0-5 0,0 0-5 16,0 0 9-16,0 0-2 0,0 3-1 0,0-3 4 16,0 0-3-16,0 0 4 0,0 0-2 15,0 0-2-15,0 0 0 0,0 0 0 0,0 0 3 0,0 0 1 16,0 0-5-16,0 0 5 0,0 0-5 0,0 0 0 15,0 0 4-15,0 0-3 0,0 0 2 0,0 0-6 16,0 0 3-16,0 0 5 0,0 0-5 0,0 0 1 16,0 0 1-16,0 0 3 0,0 0-6 0,0 0 1 15,0 0-3-15,0 0 3 0,0 0-3 0,2 5 3 16,-2-5-1-16,0 0-1 0,0 0 4 0,0 0-2 16,0 0 1-16,0 0 0 0,0 0-2 0,0 0 1 15,0 0 4-15,0 0-6 0,0 0 4 0,0 0 4 16,0 0-10-16,0 0 9 0,0 0 2 0,0 0 0 15,0 0 0-15,0 0-4 0,0 0 0 0,0 0-2 16,0 0-1-16,0 0 2 0,0 0-1 0,0 0-2 16,0 0 4-16,0 0 1 0,0 0-1 0,0 0 0 0,0 0-1 15,0 0-1-15,0 0-2 0,0 0 3 16,2 4-1-16,-2-4-4 0,0 0 7 0,0 0-2 0,0 0 1 16,0 0 0-16,0 0-3 0,0 0 1 0,0 0 1 15,0 0 0-15,0 0-1 0,0 0 0 0,0 0 0 16,0 0-2-16,0 0 5 0,0 0-4 0,0 0-1 15,0 0 0-15,0 0 2 0,0 0 0 0,0 0 1 16,0 0 1-16,0 0-2 0,0 0 0 0,0 0-6 16,0 0 6-16,0 0-1 0,0 0 1 0,0 0 1 15,0 0 2-15,0 0 6 0,0 0-1 0,0 0 5 16,0 0-3-16,0 0 2 0,0 0-1 0,0 0 1 16,0 0-4-16,0 0 0 0,0 0-1 0,0 0-2 15,0 0 2-15,0 0 1 0,0 0-6 0,0 0 1 16,4 0-2-16,-4 0 0 0,0 0 3 0,0 0-2 15,0 0 2-15,0 0 1 0,0 0 2 0,0 0 2 16,0 0 1-16,11 0 2 0,-11 0 0 0,9 0-3 0,-9 0 3 16,12 0-4-16,-3 0-1 0,-3 0 2 0,2 0-5 15,0 0-2-15,-1 0 4 0,1 0-3 16,-3 0-2-16,-5 0 3 0,12 1-6 0,-6-2 7 0,-6 1-1 16,10 1-2-16,-3-1-1 0,-7 0-1 0,10 0 3 15,-5 0-2-15,-5 0 0 0,9-1 2 0,-4 1-2 16,-5 0 1-16,6 0-1 0,-6 0-1 0,9 0-1 15,-9 0 1-15,8 0 0 0,-8 0 0 0,8-2 2 16,-8 2-3-16,9-1 3 0,-9 1-2 0,10 0 1 16,-6-1-1-16,-4 1 2 0,11-2-3 0,-6 2-1 15,-5 0 1-15,13-3 1 0,-8 2 0 0,0 1 0 16,-1-1 0-16,-4 1-2 0,10 1 0 0,-10-1 1 0,9-2 2 16,-9 2-2-16,0 0-1 0,8 0 2 0,-8 0-2 15,0 0 2-15,5 1-1 0,-5-1 3 0,0 0 0 16,0 0 1-16,0 0 1 0,0 0 3 0,0 0 1 15,9 0 5-15,-9 0-5 0,0 0 1 0,0 0-1 16,0 0 2-16,0 0-3 0,0 0-3 0,0 0 2 16,0 0-4-16,0 0 3 0,0 0-3 0,0 0 2 15,0 0-2-15,0 0-11 0,0 0-31 0,0 0-47 16,0 0-72-16,0 0-260 0,0 0-454 0,-19-8 201 16</inkml:trace>
  <inkml:trace contextRef="#ctx0" brushRef="#br0" timeOffset="20024.12">25828 5409 26 0,'0'0'86'0,"0"0"-14"0,-2-2 0 15,2 2-9-15,0 0-7 0,0 0-6 0,0 0-6 16,0 0-2-16,0 0-5 0,0 0-7 0,0 0-5 16,0 0-1-16,0 0-3 0,0 0 1 0,0 0-5 15,0 0 3-15,0 0-1 0,0 0-11 0,0 0 6 16,0 0 1-16,0 0 5 0,0 0 3 0,0 0 1 15,0 0-1-15,0 0-4 0,0 0-2 0,0 0 10 16,0 0-13-16,0 0-4 0,0 0-2 0,0 0 4 16,0 0-3-16,0 0-2 0,0 0 2 0,0 0-3 0,0 0 9 15,0 0-10-15,0 0-4 0,0 0 4 0,0 0-2 16,0 0 11-16,0 0-13 0,0 0 1 0,0 0 1 16,0 0 1-16,0 0-5 0,0 0 8 0,0 0-4 15,0 0-3-15,0 0 3 0,0 0 2 0,0 0-3 16,0 0-8-16,0 0 4 0,0 0 5 0,0 0-3 15,0 0-3-15,0 0 2 0,0 0 5 0,0 0-9 16,0 0 6-16,0 0 1 0,0 0 0 0,0 0 2 16,0 0 14-16,0 0 0 0,0 0 12 0,0 0 3 15,0 0-7-15,0 0 3 0,0 0-4 0,15 5-3 16,-11-4 1-16,-4-1-3 0,9 1-2 0,-9-1-3 16,11 0 3-16,-4 0-5 0,-7 0-1 0,11 0 2 15,-6 2-3-15,0-1-4 0,-5-1 1 0,11 0-3 16,-7 2 2-16,2-1-1 0,-6-1-1 0,8 0-6 0,-8 0-14 15,9 0-17-15,-9 0-31 0,7-1-70 16,-3-4-68-16,0 3-216 0,-4 2 95 0</inkml:trace>
  <inkml:trace contextRef="#ctx0" brushRef="#br0" timeOffset="21181.45">25899 5403 7 0,'0'0'61'0,"0"0"-3"0,0 0-3 0,0 0-3 16,0 0-5-16,0 0-9 0,0 0-2 0,0 0-3 15,0 0-2-15,0 0-5 0,0 0-3 0,0 0-5 16,0 0 4-16,0 0-5 0,0 0-1 0,0 0-1 15,0 0-3-15,0 0 1 0,-2 9-1 0,2-9 1 16,0 0-5-16,0 0 1 0,0 0-1 0,0 0 3 16,0 0 5-16,0 0-3 0,0 0 5 0,0 0-3 0,0 0 6 15,0 0-2-15,0 0-2 0,0 0 0 16,0 0 1-16,0 0-4 0,0 0 2 0,0 0 0 0,0 0-6 16,0 0-1-16,0 0-1 0,0 0 3 0,0 0-4 15,0 0 2-15,0 0-2 0,0 0 3 0,0 0-5 16,0 0 2-16,0 0-2 0,0 0 6 0,0 0 4 15,0 0 13-15,3 5 1 0,-3-5 4 0,0 0-2 16,0 0 2-16,0 0 8 0,0 0-1 0,0 0-6 16,0 0 3-16,2 4-3 0,-2-4-6 0,0 0 0 0,0 0-2 15,0 0-4-15,9 0 0 0,-9 0-1 16,0 0-1-16,8 0-3 0,-8 0-1 0,9 0-4 16,-4 0 8-16,-5 0-6 0,11 0-3 0,-3 0 2 0,-8 0-13 15,16-1 7-15,-8 0-1 0,5 1-2 16,-4-2-1-16,4 4 5 0,-3-2-3 0,4 0 0 15,-1 0 0-15,-4 0 2 0,6 0-2 0,-2 0-1 0,0 0-1 16,-2 1 1-16,0-1 0 0,1 0 0 0,-4 0 0 16,0-1 5-16,-1 1-3 0,2 0-5 15,0-2 4-15,-3 2-8 0,2 0 5 0,1 0-1 0,-1-1 5 16,-3 1-1-16,5-2-2 0,-1 2-3 0,0 2 6 16,1-2-2-16,-2-2 0 0,-3 4-3 0,3-4-3 15,-8 2 5-15,10 0-1 0,-10 0-2 0,10 2 2 16,-10-2-1-16,5-2 0 0,-5 2 1 0,0 0 1 15,9-1-5-15,-9 1 4 0,7 0-2 0,-7 0-3 0,0 0 1 16,0 0 2-16,0 0 3 0,0 0-2 16,0 0 1-16,0 0-3 0,0 0 3 0,0 0-24 15,0 0-12-15,0 0-29 0,0 0-30 0,0 0-157 0,0 0-269 16,0 0 119-16</inkml:trace>
  <inkml:trace contextRef="#ctx0" brushRef="#br0" timeOffset="23698.04">26140 5352 18 0,'0'0'96'16,"0"0"-3"-16,0 0-11 0,0 0-5 0,0 0-5 0,0 0-7 15,0 0-10-15,0 0-2 0,0 0-6 0,0-4-4 16,0 4 4-16,0 0-5 0,0 0-5 0,0 0-7 16,0 0 3-16,0 0-8 0,0 0 13 0,0 0-14 15,0 0 6-15,0 0-1 0,0 0 4 0,-9 0-4 16,9 0 1-16,0 0 6 0,0 0-1 0,0 0 3 16,-4-2-6-16,4 2 4 0,0 0-8 0,0 0 1 15,0 0-4-15,0 0-7 0,0 0 1 0,0 0-5 16,0 0-2-16,0 0 1 0,0 0-4 0,0 0 2 0,0 0-3 15,0 0-2-15,0 0 2 0,0 0-2 0,0 0 1 16,0 0 1-16,0 0 0 0,0 0-2 16,0 0-3-16,0 0-1 0,0 0 1 0,0 0 4 0,0 0-2 15,0 0-4-15,0 0 0 0,0 0 2 0,0 0 3 16,0 0 1-16,0 0 0 0,0 0 1 0,0 0-2 16,0 0 7-16,0 0-6 0,0 0-2 0,0 0 2 15,0 0-3-15,0 0 2 0,0 0-3 0,0 0-1 16,0 0 0-16,0 0 2 0,0 0-4 0,0 0 6 15,0 0-4-15,0 0-1 0,0 0 3 0,0 0-3 16,0 0 3-16,0 0-2 0,0 0-2 0,0 0-2 16,0 0 5-16,0 0-1 0,0 0-6 0,0 0 4 15,0 0-2-15,0 0-1 0,0 0 8 0,9 7-4 0,-9-7-2 16,0 0 5-16,0 0-3 0,0 0-2 16,0 0 3-16,4 4 4 0,-4-4-3 0,0 0-1 15,0 0 2-15,0 0-2 0,1 2 4 0,-1-2-5 0,0 0-1 16,0 0-1-16,0 0-1 0,0 0 7 0,0 0-3 15,0 0 0-15,0 0 8 0,0 0-3 0,0 0 3 16,3 4 6-16,-3-4-4 0,0 0 5 0,0 0-4 16,0 0 5-16,0 0-2 0,0 0-1 0,0 0 2 15,0 0-6-15,0 0 1 0,0 0-3 0,0 0 1 16,0 0-8-16,0 0 3 0,0 0-2 0,0 0 4 16,0 0-1-16,0 0-2 0,0 0 0 0,0 0 1 15,0 0-1-15,0 0 1 0,0 0-2 0,0 0-1 0,0 0 2 16,0 0 1-16,0 0-2 0,0 0 2 15,0 0 1-15,0 0 4 0,0 0-2 0,0 0 3 16,0 0 3-16,0 0 0 0,0 0-4 0,0 0 3 0,0 0-2 16,0 0-1-16,0 0 5 0,0 0-6 15,0 0 1-15,0 0-5 0,0 0 2 0,0 0-1 0,0 0 0 16,0 0 1-16,0 0-1 0,0 0-3 0,0 0 3 16,5 0-1-16,-5 0 5 0,9 1-3 0,-3-1 2 15,-2 2-1-15,5-2 1 0,-5 2-2 0,6-1-2 16,-1-1 3-16,-2 1-2 0,0 0-4 0,0 1 0 15,0 0 3-15,-3-2 0 0,4 3-2 0,-3-1-2 16,-5-2 1-16,10 2 2 0,-5-2-1 0,-5 0-3 0,7 4 1 16,-7-4 1-16,5 2-4 0,-5-2 1 15,6 3 1-15,-6-3 0 0,4 1 0 0,-3 2 1 16,-1-3 2-16,5 1-1 0,-1 2 0 0,-4-3-2 0,5 1 3 16,-5-1-2-16,5 4 0 0,-1-4 0 0,-1 3 1 15,-3-3-4-15,4 2 5 0,-4-2 0 16,3 2-1-16,-3-2 2 0,0 0-3 0,6 3-3 0,-6-3 3 15,0 0 1-15,2 3-2 0,-2-3 0 0,0 0-2 16,0 0 1-16,0 0 1 0,4 2-2 0,-4-2 3 16,0 0 0-16,0 0 1 0,0 0-2 0,0 0 5 15,0 0-5-15,0 0 0 0,0 0-2 0,0 0 1 16,1 2 0-16,-1-2 1 0,0 0-3 0,0 0 3 16,0 0-1-16,0 0-1 0,0 0 2 0,0 0 0 15,0 0 0-15,0 0 0 0,0 0-1 0,0 0 2 16,0 0 0-16,0 0 1 0,0 0-5 0,0 0 4 15,0 0 0-15,0 0-3 0,0 0 2 0,0 0 0 0,0 0-1 16,0 0-1-16,0 0 5 0,0 0 0 0,0 0-3 16,0 0-2-16,0 0 1 0,0 0 2 0,0 0-1 15,0 0-1-15,0 0 1 0,0 0 0 0,0 0 0 16,0 0 1-16,0 0 2 0,0 0-3 0,0 0 2 16,0 0-2-16,0 0-3 0,0 0 3 0,0 0-1 15,0 0 0-15,0 0 1 0,0 0-1 0,0 0-1 16,0 0 4-16,0 0-2 0,0 0 0 0,0 0 0 15,0 0-2-15,0 0 4 0,0 0-3 0,0 0 0 16,0 0 4-16,0 0-1 0,0 0-2 0,0 0-3 16,0 0 3-16,0 0 2 0,0 0-3 0,0 0 0 15,0 0 1-15,0 0-2 0,0 0 2 0,0 0 2 0,0 0-1 16,0 0-2-16,0 0 1 0,0 0 2 16,0 0-2-16,0 0 2 0,0 0-3 0,0 0-2 15,0 0 6-15,0 0-4 0,0 0 0 0,0 0 1 0,0 0 1 16,0 0 2-16,0 0-8 0,0 0 6 0,0 0-2 15,0 0 1-15,0 0-2 0,0 0 2 0,0 0 2 16,0 0-2-16,0 0 0 0,0 0-1 0,0 0 1 16,0 0-1-16,0 0-1 0,0 0 3 0,0 0 1 15,0 0-1-15,0 0 2 0,0 0-5 0,0 0 2 16,0 0 1-16,0 0-1 0,0 0-1 0,0 0 2 16,0 0-3-16,0 0 1 0,0 0 0 0,0 0 2 15,0 0-1-15,0 0-2 0,0 0 3 0,0 0-2 16,0 0 1-16,0 0 1 0,0 0 1 0,0 0-2 15,0 0 0-15,0 0 4 0,0 0-5 0,0 0 1 16,0 0 0-16,0 0-3 0,0 0 3 0,0 0 2 0,0 0-3 16,0 0 1-16,0 0 1 0,0 0 0 0,0 0 1 15,0 0-1-15,0 0-1 0,0 0 0 16,0 0 2-16,0 0-1 0,0 0 2 0,0 0-3 0,0 0-1 16,0 0 2-16,0 0-1 0,0 0 2 0,0 0 1 15,0 0 2-15,0 0-2 0,0 0 3 0,0 0 0 16,0 0-3-16,0 0 2 0,0 0-4 0,0 0 3 15,0 0-3-15,0 0 2 0,0 0 1 0,0 0-2 16,0 0 2-16,0 0 0 0,0 0-4 0,0 0 2 16,0 0-1-16,0 0 2 0,0 0-4 0,0 0 4 15,0 0-3-15,0 0-2 0,0 0 4 0,0 0-1 16,0 0 0-16,0 0 2 0,0 0-2 0,0 0-1 0,0 0 1 16,0 0-2-16,0 0 2 0,0 0-3 15,0 0 2-15,0 0-1 0,0 0-2 0,0 0 5 16,0 0 0-16,0 0-4 0,0 0 4 0,0 0-3 0,0 0 0 15,0 0 4-15,0 0-4 0,0 0 1 0,0 0 0 16,0 0 1-16,0 0 1 0,0 0-3 0,0 0 3 16,0 0-2-16,0 0-1 0,0 0-1 0,0 0 2 15,0 0 3-15,0 0-5 0,0 0 1 0,0 0 2 16,0 0-1-16,0 0 1 0,0 0-4 0,0 0 2 16,0 0 3-16,0 0-2 0,0 0 0 0,0 0 3 15,0 0-3-15,0 0 3 0,0 0 0 0,0 0-3 16,0 0 0-16,0 0-2 0,0 0 2 0,0 0-1 15,0 0-1-15,0 0 3 0,0 0-1 0,0 0 2 0,0 0 0 16,0 0-2-16,0 0 1 0,0 0-2 0,0 0 2 16,0 0-3-16,0 0 3 0,0 0-1 0,0 0 0 15,0 0 0-15,0 0 4 0,0 0-6 0,0 0 5 16,0 0-3-16,0 0 1 0,0 0 1 0,0 0-2 16,0 0 4-16,0 0-2 0,0 0 2 0,0 0 0 15,0 0-1-15,0 0 1 0,0 0 2 0,0 0-2 16,0 0-2-16,0 0 3 0,0 0-3 0,0 0 1 15,0 0 2-15,0 0-4 0,0 0-2 0,0 0 0 16,0 0 2-16,0 0-1 0,0 0 3 0,0 0-1 16,0 0-3-16,0 0 1 0,0 0-1 0,0 0 3 15,0 0-2-15,0 0 0 0,0 0 1 0,0 0-3 0,0 0 3 16,0 0 2-16,0 0-2 0,-6 3-2 16,6-3 5-16,0 0-5 0,0 0-2 0,-3 4 6 15,3-4-3-15,0 0 0 0,-1 5 2 0,1-5-1 0,-3 5-1 16,3-5-3-16,-3 3 3 0,1-3-3 0,2 0 5 15,0 0-3-15,-1 5 1 0,-2-1 2 0,1 0-2 16,-1 0 2-16,1-2-2 0,-1 2 1 0,2 0-1 16,-3 0-3-16,2 0 2 0,-1-1 2 0,-2 2 0 15,1-3-2-15,0 2 4 0,-1 2-1 0,0-3-3 16,1 1 3-16,0 0-2 0,2 0 2 0,-1-1-4 16,-1 1 3-16,-2-1-1 0,6 1-1 0,-1-1 2 15,-2 1 3-15,-1 0-4 0,3 0 0 0,1-2 0 16,-4 3 0-16,4-2-2 0,0-3 0 0,-4 7 1 15,4-5 1-15,0-2 0 0,-3 7 1 0,3-7 0 16,-2 4 2-16,1-3 0 0,1-1-1 0,0 0 2 0,-3 4-3 16,3-4-2-16,0 0 1 0,-1 4 0 15,1-4 5-15,0 0 4 0,0 0 5 0,0 0 0 0,0 0 3 16,0 0-2-16,0 0 0 0,0 0 0 0,0 0-1 16,-4 4 0-16,4-4 3 0,0 0-7 0,0 0 0 15,0 0-2-15,0 0-2 0,0 0 2 0,0 0-3 16,0 0 1-16,0 0 0 0,0 0-3 0,0 0 3 15,0 0-2-15,0 0-1 0,0 0 1 0,0 0-2 16,0 0 2-16,0 0 1 0,0 0-3 0,0 0 2 0,0 0-1 16,0 0 2-16,0 0-3 0,0 0 2 15,0 0-1-15,0 0-2 0,0 0-29 0,0 0-52 16,0 0-79-16,0 0-250 0,0-13-443 0,4 8 197 16</inkml:trace>
  <inkml:trace contextRef="#ctx0" brushRef="#br0" timeOffset="37743.86">25708 4680 27 0,'0'0'73'16,"0"0"-12"-16,0 0 0 0,0 0-6 0,0 0 1 15,0 0-5-15,0 0-7 0,-15 5 2 0,15-5-2 16,0 0-11-16,0 0 0 0,0 0-2 0,0 0 1 16,0 0-5-16,0 0-3 0,0 0 1 0,0 0 3 15,0 0-4-15,0 0-5 0,0 0 9 0,-1 3-11 16,1-3-1-16,0 0-4 0,0 0 7 0,0 0 1 16,0 0-7-16,0 0 5 0,0 0-3 0,0 0-1 15,0 0-1-15,0 0 0 0,0 0 0 0,0 0 4 16,0 0 0-16,0 0-3 0,0 0 1 0,0 0 10 15,0 0 0-15,0 0 3 0,0 0 2 0,0 0 7 16,0 0-12-16,7 5 9 0,-7-5-4 0,0 0 2 0,9 0-4 16,-4 0-13-16,-5 0 14 0,13-2-3 15,-3 2-5-15,1-2 5 0,1 4-6 0,1-4 0 16,1 2-2-16,4 0-1 0,-5 0-3 0,1 0 1 0,-4 2 0 16,5-2-3-16,2 0-1 0,-3 0-1 0,-2 0-4 15,0 0 2-15,0 2-5 0,-3 0 5 0,0-2 0 16,-2 0 1-16,-1 0-5 0,-6 0 1 0,11 1-4 15,-5-1 2-15,-2 1-6 0,-4-1 3 0,7 1 3 16,-7-1-3-16,6 2 4 0,-6-2 2 0,6 0-5 16,-6 0 0-16,8 0 3 0,-8 0 0 0,0 0-7 15,9 0 3-15,-9 0 1 0,5 2 4 0,-5-2 0 16,0 0-5-16,5 0 2 0,-5 0-4 0,0 0 2 16,0 0 6-16,8-2-6 0,-8 2-1 0,0 0 2 15,0 0 2-15,0 0-3 0,0 0 1 0,0 0-20 16,0 0-24-16,0 0-34 0,0 0-59 0,0 0-106 15,0 0-262-15,0 0 116 0</inkml:trace>
  <inkml:trace contextRef="#ctx0" brushRef="#br0" timeOffset="40262.62">25896 4616 64 0,'0'0'127'0,"0"0"-9"16,0 0-8-16,4-3-14 0,-4 3-9 0,0 0-3 16,0 0-19-16,0 0-2 0,0 0-5 0,0 0-1 15,1-4-8-15,-1 4-3 0,0 0-6 0,0 0 2 16,0 0-2-16,0 0-4 0,0 0-2 0,0 0-2 15,0 0-3-15,0 0-5 0,0 0-1 0,0 0 2 16,0 0-3-16,0 0-3 0,0 0-7 0,0 0 10 16,3-3 1-16,-3 3-9 0,0 0-1 0,0 0 2 15,0 0-3-15,0 0-1 0,0 0 0 0,0 0-5 16,0 0 7-16,0 0-1 0,0 0 2 0,0 0-3 16,0 0-1-16,0 0-3 0,0 0 6 0,0 0 4 15,0 0 2-15,0 0 0 0,0 0 0 0,0 0 0 0,0 0 2 16,0 0-2-16,0 0 1 0,0 0-5 0,0 0 0 15,0 0-1-15,0 0-2 0,0 0-13 0,0 0 13 16,0 0-3-16,0 0 5 0,0 0-7 0,0 0 2 16,0 0-2-16,0 0 4 0,0 0-5 0,0 0-1 15,0 0-5-15,0 0 2 0,0 0 8 0,0 0-4 16,0 0 11-16,0 0 3 0,0 0-2 0,0 0 4 16,-2-5 1-16,2 5 0 0,0 0-3 0,0 0 0 15,0 0-1-15,0 0 1 0,0 0-4 0,0 0 5 16,0 0-4-16,0 0-1 0,0-5-7 0,0 5 3 15,0 0 0-15,0 0-4 0,0 0 2 0,0 0 1 16,0 0-3-16,0 0 3 0,0 0-1 0,0 0 1 16,0 0 1-16,0 0 0 0,0 0 3 0,0 0 0 0,0 0-1 15,0 0 2-15,2-4-5 0,-2 4-4 16,0 0 3-16,0 0 2 0,0 0-5 0,0 0 0 16,0 0 0-16,0 0-1 0,0 0-2 0,0 0 1 0,0 0 1 15,0 0-3-15,0 0 3 0,0 0-2 0,0 0 2 16,12 4-5-16,-12-4 0 0,7 5 3 0,-3-4 1 15,0 1-2-15,1 0-5 0,2 0 2 0,-2 1 4 16,2-3-5-16,-1 2 0 0,-1 2-1 0,2 0 2 16,-1 0 3-16,-3 1-3 0,3-2-3 0,-3-1 3 15,3 3 1-15,-1 0-2 0,0-3 2 0,-1 2 1 16,0-3 0-16,-2 4 1 0,2-1-1 0,3-1-4 16,-4 0 5-16,1-2-3 0,0 2 1 0,0-1-4 0,-3 3 5 15,-1-5-2-15,7 3 1 0,-5 0-2 16,1-1 1-16,1 0-2 0,-1-1-1 0,0 5 5 0,-2-4-1 15,2 1-6-15,-1 0 6 0,2 0-2 0,-1-1 2 16,-2 1-1-16,-1-3-1 0,5 4 2 0,-3-2 0 16,-2-2 3-16,3 4-1 0,-3-4-5 0,4 2 2 15,-4-2-1-15,3 2 2 0,-3-2-1 0,0 0 2 16,0 0-1-16,0 0 4 0,0 0-4 0,0 0 0 16,0 0-2-16,0 0-3 0,0 0 6 0,0 0 0 15,0 0-3-15,0 0-1 0,0 0 2 0,0 0 0 16,0 0 0-16,0 0-3 0,0 0 0 0,0 0 2 15,0 0 1-15,3 3 2 0,-3-3-2 0,0 0 1 16,0 0-4-16,0 0 3 0,0 0 1 0,0 0-1 0,0 0-2 16,0 0-7-16,0 0 12 0,0 0-2 15,0 0-1-15,0 0-2 0,0 0 4 0,0 0-1 16,0 0 1-16,0 0-4 0,0 0 5 0,0 0-3 0,0 0 0 16,0 0-1-16,0 0 1 0,0 0-1 0,0 0 0 15,0 4 3-15,0-4-1 0,0 0-1 0,0 0 0 16,-6 3 3-16,6-3-3 0,-4 4 0 0,3-2-1 15,1-2 2-15,-5 5 2 0,2-2-7 0,1 0 3 16,-1-1 2-16,3-2-1 0,-4 5 1 0,-1-1 0 16,4-1 1-16,-3 1-1 0,-1 0 1 0,1 0-5 15,-1 0 2-15,1 0 0 0,0 0 2 0,-1-2-1 16,1 1 0-16,2-1 1 0,-2 1 3 0,4-3-4 16,-5 4 1-16,5-4 0 0,-4 3-1 0,4-3 0 15,-4 2 2-15,4-2-3 0,0 0 3 0,0 0 3 16,-5 2 0-16,5-2 1 0,0 0-3 0,0 0-6 0,-2 3 7 15,2-3 1-15,0 0-2 0,0 0 0 0,0 0 1 16,0 0 1-16,0 0-3 0,0 0 0 0,0 0 0 16,0 0-1-16,0 0-1 0,0 0 5 0,0 0-3 15,-3 3 0-15,3-3-2 0,0 0 2 0,0 0 3 16,0 0-1-16,0 0-1 0,0 0 0 0,0 0-4 16,0 0 2-16,0 0 1 0,0 0 1 0,0 0-3 15,0 0 0-15,0 0 1 0,0 0-1 0,0 0 0 16,0 0 0-16,0 0 0 0,0 0-12 0,0 0-32 15,0 0-32-15,0 0-36 0,5 4-53 0,-5-4-199 16,0 0-393-16,14-4 174 0</inkml:trace>
  <inkml:trace contextRef="#ctx0" brushRef="#br0" timeOffset="47411.99">26991 5240 62 0,'0'0'115'0,"0"0"-7"0,0 0-8 0,0 0-10 0,0 0-8 16,0 0-6-16,0 0-8 0,0 0-6 0,0 0-2 15,0 0-12-15,0 0-7 0,0 0 0 0,0 0-1 16,0 0-4-16,0 0 8 0,0 0 1 0,0 0-1 16,0 0-1-16,0 0 2 0,0 0 3 0,0 0 1 15,0 0-5-15,0 0 3 0,0 0-8 0,0 0-2 16,5-2-3-16,-5 2-2 0,0 0 1 0,0 0-8 16,0 0 1-16,0-5 2 0,0 5 1 0,0 0-5 15,0 0-3-15,0 0-1 0,0 0-6 0,0 0 4 16,0 0-6-16,0 0 2 0,2-4-3 0,-2 4 3 0,0 0-3 15,0 0-1-15,0-5-1 0,0 5 3 0,0 0-3 16,0 0 2-16,-4-5 1 0,4 5 3 16,0 0-3-16,-2-3 2 0,2 3 1 0,-3-3 3 0,3 3-2 15,0 0-2-15,-3-5 0 0,0 3-3 0,3 2-3 16,-7-3 1-16,3 1-1 0,4 2-2 0,-10-2 1 16,3 2-3-16,1-3 2 0,6 3 0 0,-13 0-3 15,7 0 1-15,-1-2 1 0,7 2-4 0,-15 0 2 16,9 0 0-16,-1 0-3 0,-2 2 0 0,9-2 3 15,-14 0-2-15,9 2 0 0,0-1 0 0,-3-1 1 16,2 2 1-16,-2 0 0 0,3-1-3 0,1 2 4 16,4-3-3-16,-7 4 0 0,3-2-3 0,0 1 4 15,0 0-3-15,4 1-3 0,-4 1 4 0,2-2-2 16,1 2 3-16,-1 0-1 0,1-1-1 0,0 1 5 0,-1-1-3 16,2 1-2-16,0 2 4 0,0-2-2 15,0 0 0-15,3 7-3 0,-2-7 3 0,3 5 1 0,-1-3-2 16,2 3 4-16,2-1-1 0,2-1-2 0,-1 1 2 15,1 1-2-15,2-3 1 0,-2 3-2 16,5 2 1-16,-6-2 1 0,1-1-2 0,0 0 3 0,0 2-1 16,-1-2-2-16,-2 0 0 0,-1 2 2 0,-1-4-1 15,2 3-1-15,-3-3-2 0,-2 1 2 0,-1 0-1 16,0 1-1-16,0-3 3 0,0 0-2 0,-1 0 4 16,1-1 3-16,-1 2-4 0,-2-2-3 0,-2 0 7 15,5-2-3-15,-4 2 2 0,-1-1-4 0,1 1 7 16,-1-3-4-16,-1 2-1 0,-2-3 3 0,3 0-6 15,-3-1 3-15,-1 0 1 0,-1 2-1 0,1-2 2 16,0-2 4-16,-3 1 4 0,3-2 2 0,-1 1-2 0,-1 0 1 16,1 0 0-16,1-2 0 0,-3 3 7 15,5-2 1-15,-2-1-2 0,1 1-2 0,-1 1 1 16,1-1 2-16,2 1 3 0,1-1 4 0,-1 1 6 0,1 0-1 16,2-1-1-16,3 3 5 0,-6-2 2 0,3-1-6 15,3 3-2-15,-4-2-3 0,4 2-1 0,0 0-3 16,-1-5-3-16,1 5-4 0,1-7-5 0,-1 7-12 15,8-4-25-15,-3 1-22 0,1 2-30 0,2 1-38 16,0-2-30-16,2-1-52 0,1-1-183 0,0 0-410 16,-1 3 181-16</inkml:trace>
  <inkml:trace contextRef="#ctx0" brushRef="#br0" timeOffset="48254.13">27047 5425 110 0,'0'0'102'0,"0"0"-8"16,0 0-11-16,0 0 9 0,0 0-9 0,0 0-4 15,0 0-1-15,0 0-4 0,0 0-2 0,0 0 1 16,0 0-8-16,0 0 0 0,0 0-8 0,0 0-2 16,0 0-6-16,0 0-5 0,0 0-8 0,0 0-4 15,0 0-2-15,0 0 0 0,0 0-5 0,0 0-4 16,0 0-11-16,0 0 5 0,0 0 2 0,0 0-5 16,0 0 1-16,0 0-1 0,0 0-1 0,0 0-3 15,0 0-3-15,-2 13 2 0,2-13 1 0,0 7-6 0,0-4 5 16,0 3-2-16,-2 0 6 0,1 1-1 15,1 0-4-15,-2-2 4 0,2 5 2 0,0 0 0 0,0-2-1 16,-2 3 1-16,4-4-4 0,0 1 0 0,-2 1 3 16,3-1-4-16,-1-1 3 0,0-1 1 15,0 2 1-15,2-3 2 0,-3 0-6 0,3 0 1 0,1 0-1 16,-4-1 2-16,5-2 2 0,-3 1 4 0,3 0 2 16,1-2-1-16,-1 0-2 0,-6-1 4 0,16-1-6 15,-11 1 3-15,4-4-7 0,-1 1 5 0,-2 2-4 16,3-3-4-16,1 0 1 0,-3 0 1 0,-1 0 2 15,0 0-1-15,0-1-6 0,0 0 3 0,-1 0-2 0,3-2 1 16,-2 1-1-16,-1 0 6 0,1-1-2 0,-2 0 0 16,0 3 0-16,1-2-3 0,-2 1 3 15,-2-2-2-15,2 0 0 0,-1 2 1 0,3-2-5 0,-5 4 1 16,2-4 1-16,0 0 6 0,-1 2-2 0,3-2 0 16,-4 3 2-16,0-2-3 0,2 3 1 0,-2-1 2 15,0 4 1-15,-2-10 2 0,4 5 0 0,-4 3-5 16,2 2 4-16,2-5 0 0,-2 5 3 0,0-6-5 15,0 6-4-15,0 0 3 0,0 0-5 0,0-4 0 16,0 4-1-16,0 0-1 0,0 0 1 0,0 0-1 16,0 0 2-16,0 0-1 0,0 0 0 0,0 0 0 15,0 0-3-15,-7 12 0 0,7-7 2 0,-1 0-4 16,0 2 4-16,-1 0 3 0,-1 3-5 0,0-1-12 16,2 3 16-16,3-2 2 0,-2 2-5 0,5 0 2 15,-5 1-1-15,3 1-2 0,-2-1 3 0,2 3 1 16,-1-3-8-16,0-1 9 0,0 1-4 0,-1 0-4 0,3-1 8 15,-2 5 0-15,0-4-4 0,1-2 1 0,-1 1 2 16,3 1-5-16,-3-4 4 0,0 3-1 16,1 0 0-16,-1-2 5 0,0 2-4 0,0-3-4 0,-1 2 0 15,2-2 2-15,-2-4 1 0,-1 4 2 0,0-5-3 16,0 3 0-16,0 2-2 0,0-6 2 0,0 2-2 16,2 1 1-16,-4-2 5 0,2 0-6 0,0-4 3 15,0 5 2-15,0-5-1 0,2 3-1 0,-2-3 3 16,0 0 0-16,2 5-11 0,-2-5-34 0,0 0-51 15,0 0-61-15,14-6-193 0,-10 2-374 0,0-1 165 16</inkml:trace>
  <inkml:trace contextRef="#ctx0" brushRef="#br0" timeOffset="48828.41">27592 5481 3 0,'0'0'132'16,"-5"-4"-11"-16,5 4-7 0,-6-2-14 0,0 1-14 16,6 1-9-16,-4-4-4 0,4 4-11 0,-5-2-3 0,5 2-8 15,-4-1-3-15,4 1-10 0,0 0-4 0,-5-2-2 16,5 2-1-16,0 0-1 0,0 0 0 16,-11 0 0-16,11 0 1 0,-7 2 3 0,7-2 2 0,0 0 2 15,-10 0 1-15,10 0-1 0,0 0-5 0,-9 0 1 16,9 0-8-16,-7 0 3 0,7 0 1 0,0 0-9 15,-7 1 2-15,7-1-2 0,0 0-1 0,0 0-4 16,0 0 1-16,0 0 1 0,0 0-5 0,0 0 4 16,0 0 1-16,0 0 2 0,0 0 1 0,0 0 4 15,-4-4-1-15,4 4 0 0,0 0 5 0,0 0-3 16,0 0 0-16,0 0-5 0,0 0-2 0,0 0 1 16,0 0-2-16,0 0-1 0,0 0-2 0,0 0-2 15,0 0 0-15,0 0-2 0,0 0 1 0,0 0-3 16,0 0-3-16,0 0 2 0,0 0 0 0,0 0-2 15,0 0 3-15,0 0-5 0,0 0-1 0,0 0 3 16,0 0-2-16,0 0-1 0,0 0-3 0,0 0 0 16,0 0 4-16,0 0-2 0,0 0-3 0,0 0 6 0,0 0-3 15,0 0 0-15,0 0-2 0,19 3 3 16,-19-3-10-16,4 3-32 0,-4-3-45 0,5 0-95 0,-5 0-127 16,0 0-330-16,9-5 146 0</inkml:trace>
  <inkml:trace contextRef="#ctx0" brushRef="#br0" timeOffset="50329.09">26727 5359 106 0,'0'0'118'16,"-4"-2"-9"-16,4 2-15 0,0 0-1 0,0 0-2 16,0 0-7-16,0 0-7 0,0 0 2 0,0 0 1 15,0 0 5-15,0 0-1 0,0 0 0 0,0 0 1 0,14-3 1 16,-7 1 5-16,1-1 0 0,4 0-1 0,-1 0-1 15,7-6-8-15,1 4-6 0,0-2 1 16,3 2-3-16,3-4-7 0,5 4-5 0,1-2-8 0,2 2-5 16,0 2-6-16,0 0 0 0,1 1-6 0,-1-2-6 15,-1 5 4-15,-3 0-7 0,-7-1-3 0,5 4-1 16,-8-1-2-16,1 0-5 0,-9-1 1 0,1 1-1 16,-1-1-4-16,-4 3 3 0,1-1-8 0,-2-1 2 15,-6 1 0-15,1 0 0 0,-2 2 1 0,0-1-3 16,-7 2-1-16,2 3 0 0,-6-4 1 0,-2 5 0 15,-4-3-2-15,-7 3 0 0,1-1 0 0,3 0 1 16,-3 0-2-16,-3 2 3 0,0-2-6 0,0 1 2 0,1-1-3 16,-1 0 4-16,1 1 0 0,7-6 3 0,-1 4-3 15,1-1-3-15,2-3 2 0,4 2-1 16,3-4 1-16,-2 2-1 0,4-3 2 0,2 2-3 0,1-3 1 16,1 2-1-16,0 0-3 0,4-3 5 0,-1 4 0 15,1-4 0-15,0 0 0 0,0 0 1 0,24-3 0 16,-7 2-1-16,2-2 2 0,12 0-5 0,0 1 3 15,-2-1-2-15,4 2 1 0,-5 1 0 0,0 0 2 16,2-1-4-16,-2 2 5 0,-1 0-4 0,-7 0 2 16,-1 1-1-16,-2 0 1 0,-2 1-1 0,-6 1-1 15,-4-1-2-15,4 0 1 0,-4 1-2 0,-1 1 3 16,0-2-2-16,-4 1 1 0,0 1 1 0,-2-1-2 16,-2 3 2-16,1-3 1 0,-1 1 0 0,-3 0-3 0,2 2-2 15,-2-3 2-15,-4 1 1 0,-2 2 1 16,4-2-1-16,0 3 1 0,-1-2 0 0,1-1-3 15,2 0 1-15,2 1 1 0,0-2 2 0,1 1-1 0,2-2-1 16,-1 3 2-16,3-3 2 0,0 0-5 0,0-3 0 16,8 5 4-16,5-3-2 0,2-2 1 15,7 1 2-15,7-2-2 0,3-1-7 0,-1 0-38 0,-2-1-50 16,6-2-75-16,-5 1-252 0,0-2-454 0,-3 1 200 16</inkml:trace>
  <inkml:trace contextRef="#ctx0" brushRef="#br0" timeOffset="51390.28">28114 5189 61 0,'0'0'165'0,"0"-5"-11"15,0 2 3-15,2-1-8 0,-2 4-15 0,2-5-8 16,-2 1-13-16,0 4-12 0,0-6-6 0,0 6-11 0,2-5-2 16,-2 5-6-16,1-5 1 0,-1 5 1 0,2-2 3 15,-2 2-3-15,0 0-3 0,0 0-2 16,-2-7-6-16,2 7-6 0,0 0-6 0,-9-2-4 0,2 2-9 16,-7 1-3-16,3 0-5 0,-7 2 0 0,1 3-8 15,-2-3-1-15,1 0 0 0,2 3-2 0,3-2-2 16,0 0-4-16,2 1-2 0,0 2 0 0,1 0-2 15,2 0-2-15,3 1-3 0,0-1 0 0,3 1 2 16,4 3-2-16,-2-1 2 0,3 1-3 0,4 3 2 16,3-1-1-16,2-1-2 0,-2 4 4 0,3-4-3 15,1 2 1-15,3-2-2 0,-2-1-1 0,6-2-1 16,-6 0 1-16,2 2-1 0,-5-1-2 0,-3-2 2 0,0-1-3 16,-4 1 0-16,2-2 1 0,-3 0 0 0,-2 1 0 15,0-3 0-15,-1 2-1 0,-1 1 1 0,-1-3 0 16,-1 4-3-16,2-1 0 0,-2-2 2 0,0 1 0 15,0 1 0-15,0-1 1 0,-1-1-2 0,-1 0 0 16,0 1-1-16,1-2 0 0,-2 2 4 0,3-2-1 16,-2-1-1-16,1 1 4 0,0 1-5 0,-1-3 0 15,-1 1 2-15,-2 0 0 0,2-1 0 0,0 1 6 16,-1-2 0-16,-1 2 2 0,0-3 3 0,0 2-4 16,1-2 1-16,-1 2-3 0,2-1 1 0,-1 0-2 15,-2-1 0-15,8 0 1 0,-6 2-1 0,6-2 0 16,0 0 1-16,-8 0 0 0,8 0-9 0,0 0-20 0,0 0-30 15,-9 1-33-15,9-1-50 0,0 0-67 0,0 0-185 16,0 0-417-16,17-13 185 0</inkml:trace>
  <inkml:trace contextRef="#ctx0" brushRef="#br0" timeOffset="52313.01">28233 5487 54 0,'0'0'159'16,"7"-3"-15"-16,0 3-12 0,-2 0-5 0,2-5-14 0,-1 5-12 16,2-2-8-16,-1 0 0 0,1 1 1 15,-1-3-4-15,0 2-5 0,3-3-8 0,1 1-8 16,0 2-7-16,-1-5-6 0,1 3 2 0,0-1-12 15,-1 2 1-15,-2-5 3 0,-3 4-1 0,0 2 0 0,4-2 5 16,-4 1 6-16,0-1 0 0,-2 2-2 16,-2-2-3-16,3 1-5 0,-3-1-3 0,3 0-7 0,-4 4-3 15,0-4-4-15,4 2 1 0,-4 2-4 0,0 0-4 16,1-4 1-16,-1 4-4 0,0 0-7 0,0 0 1 16,-10-1-1-16,10 1-1 0,-8-2-2 0,8 2-5 15,-10 3 1-15,10-3 2 0,-9 2-5 0,4 0 1 16,1 0-1-16,-3 1 1 0,1 1-5 0,0-1 3 15,-2 2-3-15,3 0 1 0,-4 2 3 0,3-2-2 16,0-1-2-16,-1 1 2 0,1 3-1 0,-1-2-2 16,0 1-2-16,2-3 6 0,1 2-4 0,0 0 1 0,0 1 1 15,0-3-2-15,2 2 3 0,0 1-2 0,2-2 1 16,0-1-1-16,2 1 1 0,0 0 0 16,1 0 1-16,1 0-2 0,0 0 2 0,2-3-1 0,-1 3 2 15,4-2-5-15,1 0 3 0,1 1-3 0,1-2 4 16,-3 0-2-16,5-1-8 0,-1 2-10 0,-3-3-7 15,4-1-8-15,-1 1-11 0,0-2-11 0,0 0-9 16,0-1-6-16,-1 0-2 0,-2 1-2 0,2-3-3 16,-2 1 6-16,-1 1 4 0,-1-2 2 0,-2 1 4 15,0-2 8-15,0 3 11 0,-1-3 3 0,2 1 4 16,-5 2 6-16,1 0-1 0,1-1 2 0,-2 1 8 16,0 1 10-16,1-3 4 0,-1 3 3 0,-2 2 4 15,0 0 2-15,4-5 3 0,-4 5-2 0,0-4-5 16,0 4 11-16,0 0-5 0,3-3-1 0,-3 3 2 15,0 0 1-15,0 0-4 0,0 0 5 0,0 0 3 16,0 0 7-16,0 0 0 0,0 0 1 0,0 0-5 0,0 0-3 16,0 0 7-16,0 0-1 0,0 0 0 0,0 0 1 15,0 0-4-15,0 0 2 0,0 0-11 16,0 0 6-16,0 0-5 0,0 0 3 0,0 0-12 0,-11 10 13 16,8-8-5-16,-1 2 1 0,0 1 2 0,-2 1-2 15,2 0 2-15,0 0-4 0,-1 3 2 0,1-2-3 16,0 1-7-16,3-3 10 0,-1 3 1 0,1-2 2 15,2 1-1-15,2 0-2 0,0 1 4 0,2-2 1 16,0-1 8-16,6 1 4 0,-2 0-3 0,2-2 1 16,2 0-5-16,4-1-1 0,2-3 0 0,-6 0-3 15,6-3-1-15,-1 1 0 0,-4-1 0 0,-1-1-1 16,-2-3-2-16,5-3 0 0,-6 3 1 0,-4-1-3 16,0-2 3-16,-1 2-2 0,-1-2 2 0,-3 3 2 0,0-1 12 15,-1 0 4-15,-1-1-4 0,-2 3-3 16,1-1-1-16,-2 2-2 0,-1 1-1 0,-4-3-2 15,-3 4-2-15,-1 0-1 0,0 1-2 0,0 2 0 0,-5 0-2 16,4 1-2-16,0 0 0 0,1 0 1 16,1 2-5-16,1 1 3 0,-1 0-2 0,0-1-9 0,5 3-41 15,-2-1-49-15,3-1-63 0,3 0-240 0,-2-3-430 16,5-1 190-16</inkml:trace>
  <inkml:trace contextRef="#ctx0" brushRef="#br0" timeOffset="53328.4">28942 5450 95 0,'0'0'151'0,"0"0"-15"16,0 0-9-16,0 0-7 0,0 0-10 0,0 0-8 16,0 0-6-16,0 0 7 0,0 0-9 0,0 0-7 15,0 0-9-15,0 0-5 0,0-4-8 0,0 4-2 16,0 0-11-16,0 0-2 0,0 0-7 0,0 0-5 16,0 0-1-16,0 0-3 0,0 0-3 0,0 0 1 15,0 0-2-15,0 0-2 0,0 0 3 0,0 0-9 16,-9 7 12-16,9-7 3 0,0 0-2 0,0 0-2 0,0 0-1 15,0 0-1-15,0 0-3 0,0 0-4 0,0 0-5 16,0 0 0-16,0 0 1 0,-2 4-8 16,2-4 2-16,0 3-8 0,-3 2 5 0,-1 2 1 0,1-2-3 15,-1 2 1-15,-1 1-4 0,1-1 2 0,-3 2-5 16,2-1 2-16,0 1 1 0,1 1 0 16,-2 0-1-16,5-3-1 0,0 0 2 0,-1 1 1 0,2-1 0 15,2-1 1-15,-1 0 0 0,0-1 2 0,-1-1 0 16,6 1 7-16,1-2-1 0,-3-1-1 0,3-2 0 15,1-1-1-15,5 0 0 0,-3-2-4 0,0-1-1 16,0 1 2-16,-2 1-3 0,-1-1-1 0,1-1 4 16,-4 0-5-16,3 2 1 0,-2-2-4 0,-1 1 2 15,0 1 1-15,0-2-1 0,0 1-2 0,0 0 3 16,0 1-1-16,-3-1-4 0,-1 3 6 0,8-6-3 16,-7 3 0-16,3 0 1 0,-4 3 2 0,1-5 0 15,4 3 7-15,-2-1-3 0,-2-1 0 0,3 1-1 0,-4 3-2 16,4-2-1-16,-4 2-4 0,1-4 0 0,-1 4-1 15,3-3 2-15,-3 3-1 0,0 0-1 0,0 0 4 16,0 0-6-16,6 8 1 0,-6-4 1 0,3 0-3 16,-2-1 0-16,-1 2 3 0,4 0-1 0,-3-1 1 15,0 1-2-15,3 0 2 0,-1-1-1 0,1 2 2 16,1-4-1-16,0 1-2 0,1-1-3 0,3 1 7 16,0-3-2-16,3 0 0 0,-1-1-1 0,1-1 2 15,0 0-1-15,-1-1 1 0,3-2-1 0,-4-2-1 16,1 0-1-16,2 0-1 0,-4-1 2 0,1-1-5 15,4-3-2-15,-6 4 2 0,1-1-1 0,-4 2 3 16,5-1-2-16,-2 1 1 0,-3 0 0 0,-1 2 0 16,2 2 3-16,-3-1-2 0,1-1-4 0,-2 0 4 0,1 0 1 15,-2 3-2-15,2-3 2 0,-2-2-2 0,0 2 2 16,1 1 2-16,-2-2-2 0,0 1 1 16,1 0-2-16,-2-1-2 0,1-1 6 0,-2-1-1 0,2-2-2 15,-1 0 2-15,0 1-2 0,-2-1-1 0,3 0 2 16,3 1-1-16,-6-3 1 0,3 3 4 0,0 1-2 15,-1 3-1-15,1-1 1 0,0 0 3 0,-1 1-1 16,1 2 2-16,0-2-1 0,0 5 2 0,-2-7-2 16,2 7 0-16,0-5 1 0,0 5-1 0,-1-2-3 15,1 2-2-15,0 0 1 0,0-6 2 0,0 6-2 16,0 0-2-16,0 0 1 0,0 0 2 0,0 0-2 16,0 0 4-16,0 0-3 0,-4 13 0 0,4-6 1 0,0 1-3 15,0-1-1-15,0 3 3 0,0 3-6 0,-1 0 8 16,-2 4-3-16,3 0 2 0,0 2 1 15,0-1 1-15,0 1-3 0,0-2 4 0,0 1-3 0,4 2 1 16,-1-1-1-16,-1-1 0 0,1-1 0 0,1-2-1 16,0 1 4-16,-1-6-4 0,4 4 5 0,-4-1-2 15,4-1 2-15,-2-1-1 0,2-4 2 0,-1 4-13 16,0-4-39-16,-1 0-67 0,0-4-117 0,2-3-177 16,-7 0-439-16,8-10 193 0</inkml:trace>
  <inkml:trace contextRef="#ctx0" brushRef="#br0" timeOffset="54537.23">30040 5179 17 0,'0'0'140'0,"0"0"-17"0,0 0-16 16,0 0-7-16,0 0-13 0,0 0-6 0,0 0-4 16,0 0-11-16,0 0-10 0,0 0-2 0,0 0-4 15,0 0 10-15,0 0 6 0,-8 8 4 0,6-3-8 16,-1 2 3-16,-1 1-3 0,1 3-4 0,-4-1-1 16,0 4 4-16,0 1-2 0,1 3-5 0,-1-1 0 15,-2 8-6-15,-1-1 8 0,5-6-6 0,0 1-7 16,0-1-1-16,2-2-3 0,-2 2-4 0,3-1-3 15,2-5-2-15,-3 3-12 0,2-5 7 0,-2 2-4 0,-1-5 2 16,4 1-1-16,-1-3-1 0,0 2-8 16,-2-2 3-16,3-1 10 0,0-4 18 0,0 6 14 15,0-6 12-15,-1 4 3 0,1-4-3 0,0 0-7 0,0 0-7 16,5-14-8-16,-4 5-4 0,2 1-5 0,-2-4-1 16,3-3-7-16,-1-5-2 0,-1 4-2 0,3 6-4 15,-2-8-1-15,-1 1-7 0,0 5 1 0,-1-5 0 16,0 0-2-16,-1 6-3 0,3-1 2 0,-6-2-2 15,6 3-4-15,-2 0 2 0,0 1-4 0,-1-3 3 16,0 1-3-16,2 3 1 0,-1 0-4 0,0-1 6 16,3 0-4-16,2 1-3 0,-3 0 0 0,1 1 1 15,0 5-2-15,-2-4 3 0,1 2-1 0,1 0-1 16,-2 0 0-16,2 1 2 0,1 1-7 0,0 1 2 16,0 1 1-16,-1-1 2 0,-4 2-4 0,7 0 3 15,-7 0-1-15,0 0-1 0,11 2 5 0,-7 1-3 16,-2 0-3-16,2-1 1 0,-2 2-1 0,1 1 0 0,-1-1 4 15,0 2-4-15,1-1 2 0,4 5 1 0,-5-3 2 16,1 3-3-16,1-1 3 0,1 4-1 0,-1-1-5 16,0 0 2-16,4 2 2 0,-1 0 4 0,-1 3-1 15,1-2 0-15,1 2-2 0,-2-4 0 0,-1 2-2 16,4 2 2-16,-2-4 3 0,-1 3-3 0,-2-5 1 16,1 0-2-16,-1 2 3 0,1-4-3 0,-2 2 1 15,-1-1-1-15,2-1 3 0,0-4-3 0,-2 3-1 16,1-2 5-16,-2-1-3 0,-1 1 3 0,4-2 0 15,-3 0-3-15,2 1-1 0,-1-1 2 0,0 0-1 16,0-2 0-16,1 1-8 0,-3-3-38 0,4 7-44 16,-1-5-57-16,0-2-80 0,-3 0-216 0,0 0-478 15,0 0 211-15</inkml:trace>
  <inkml:trace contextRef="#ctx0" brushRef="#br0" timeOffset="54801.95">29929 5468 50 0,'1'-5'175'0,"-1"5"-18"0,5-4-7 0,2 3 2 16,-1-2-9-16,0 1-4 0,1-3-10 0,2 2-6 15,0 1-10-15,0 0-10 0,0-1-6 0,0 1-5 16,-2-1-9-16,1 0-7 0,-3 2-11 0,3 0-6 0,3-2-5 15,-1 2-6-15,1-2-3 0,1 3-6 16,1 0-3-16,-1 0-4 0,0 3-15 0,7-3-27 16,-6 1-27-16,5 2-24 0,-4-3-27 0,4-2-37 0,-4 2-28 15,0-1-132-15,-1 0-307 0,-3-2 137 16</inkml:trace>
  <inkml:trace contextRef="#ctx0" brushRef="#br0" timeOffset="55211.1">30483 5354 139 0,'0'0'146'0,"0"0"9"0,0 0-10 0,0 0-2 15,0 0-11-15,4-2-9 0,-4 2-8 16,0 0-13-16,0 0-4 0,0 0-5 0,0 0-9 16,0 0-3-16,0 0-5 0,0 0-5 0,0 0-2 0,0 0-7 15,0 0-8-15,0 0-4 0,0 0-5 0,0 0-6 16,0 0-1-16,0 0-4 0,0 0 0 16,-19 1-8-16,12 2-3 0,-1 2-3 0,-1 0 1 0,-2-1-1 15,1 1-5-15,3 1 2 0,-4 1-2 0,1 0-2 16,1 2-1-16,3-1-3 0,-2 1 0 15,-1-2 0-15,4 3-2 0,1-2 2 0,-1 0-2 0,5-2 1 16,-4 2 2-16,4 0-12 0,3 0 10 0,-3-2-1 16,2 2 2-16,2-3 0 0,5 2 0 0,0-1 1 15,-1-2-4-15,5 0-6 0,5 2 7 0,-2-3-2 16,-2-1-30-16,3 0-48 0,2-2-74 0,1-1-221 16,-3-3-396-16,0 0 175 0</inkml:trace>
  <inkml:trace contextRef="#ctx0" brushRef="#br0" timeOffset="55894.91">30729 5339 185 0,'0'0'178'0,"0"0"-16"0,0 0-11 16,0 0-12-16,0 0-13 0,0 0-12 0,0 0-12 16,0 0-9-16,-9 0-10 0,9 0-6 0,0 0-14 15,-14 2 2-15,5 1-10 0,-1-3-7 0,-1 5-3 16,0 3-10-16,1-2-4 0,-2 1-2 0,2 1 2 16,0 1-6-16,-4 2-2 0,5-2-1 0,1 1-1 15,0-1 0-15,2 3-3 0,1-3 2 0,2 2-3 16,-2-4 0-16,4 3 5 0,1-1-2 0,1-3-2 15,-1 2 0-15,0-4 0 0,5 2-4 0,-1-1 5 0,1 0 0 16,3-3-1-16,-2 1-4 0,6-1-2 0,-1-2 0 16,7 0-2-16,-4 0 1 0,-2-2-2 15,1-1-1-15,-1-1-2 0,-1 1-4 0,0-2 4 0,-1 0 3 16,-3 1-8-16,-1 1 4 0,2 1 0 0,-5-2 0 16,3 1-4-16,-4 1 1 0,3 1-1 0,-1-4 1 15,-4 5-1-15,4-3 2 0,-4 3 0 0,5-2 0 16,-5 2-6-16,0 0 2 0,0 0-1 0,0 0-1 15,0 0 3-15,5-4 1 0,-5 4-4 0,0 0 4 16,0 0-4-16,0 0 3 0,0 0 2 0,0 0-4 16,0 0 3-16,0 0-4 0,0 0 3 0,1 7 2 15,-1-7-1-15,-1 7 2 0,1-7-4 0,0 5 1 16,0-1 1-16,1 1-1 0,2-1 4 0,-2 0-6 0,-1 1 4 16,4-3-1-16,1 1 2 0,-1 0 1 15,6-1-3-15,-1 1-1 0,-1-2-5 0,5-1 9 16,-3 0-3-16,0 0 2 0,3-1 1 0,-2-2-1 0,0-2-2 15,1 2-1-15,-1-2 1 0,-1 0 1 0,-4 0 1 16,1 1-2-16,0-5 2 0,-3 3 14 0,0 3 5 16,2-3 5-16,-4-1-7 0,0 2 0 0,-2 1-4 15,-2 0 2-15,0-1-3 0,-4 1-4 0,0 1 2 16,-3-5-4-16,-2 4 2 0,-1 2-3 0,1-2-2 16,-1 1 2-16,-1 2 1 0,0-1-6 0,0 0 6 15,2 3-2-15,-2-2-7 0,7 1 3 0,-5 0 2 16,5 1-1-16,-3 0-2 0,4 2 1 0,-3 1-1 15,3-1-34-15,-4-2-42 0,6 2-34 0,-1-1-37 16,2 2-227-16,2-4-402 0,-1 4 179 0</inkml:trace>
  <inkml:trace contextRef="#ctx0" brushRef="#br0" timeOffset="56295.37">31048 5404 78 0,'0'0'153'16,"0"0"-17"-16,0 0-22 0,4 10 0 0,-3-4-10 16,1-1-4-16,-1 1-15 0,0 4 2 0,2-6-13 15,-2 5-6-15,0-1-1 0,1 0-5 0,-1-1-6 16,0 0-1-16,-2 1-14 0,4-1 3 0,-3-2-1 15,0 1-7-15,-2-3 1 0,4 0-6 0,-2 2-4 16,0-5-1-16,2 4 9 0,-2-4 15 0,1 6 14 16,-1-6 15-16,0 0 9 0,1 2-5 0,-1-2-6 15,0 0-12-15,0 0-3 0,6-12-8 0,-3 7-4 16,0-3-5-16,3 1-4 0,1-1-6 0,0-1-4 0,0 1-1 16,-1 0-3-16,1 0 2 0,1 2-5 0,-1-1-1 15,1 1 0-15,-1-2-4 0,3 0-2 16,-2 3-3-16,1-1 1 0,0 3-2 0,1-1-1 0,-2 4-3 15,1-3 0-15,2 2-2 0,-2 1 0 0,3-1-1 16,-1 1-20-16,-2 1-22 0,2 0-34 16,-1 2-25-16,0-3-34 0,3 2-33 0,-3-2-58 0,0 0-123 15,3 0-371-15,-3 0 164 0</inkml:trace>
  <inkml:trace contextRef="#ctx0" brushRef="#br0" timeOffset="56878.52">31447 5391 152 0,'-3'-4'171'0,"3"4"-12"16,0-6-11-16,0 6-15 0,-4-3-20 15,4 3-6-15,-5-3-6 0,0 2-15 0,5 1-6 16,0 0-9-16,-14 4-8 0,9 0-3 0,-4-1-9 16,4 0-6-16,-1 4-3 0,-3-3-4 0,2 4-6 0,-3-1-4 15,2 0 0-15,1 2-5 0,2-1 3 16,-4-1 0-16,4 2-3 0,1-1 5 0,0 2-3 15,-1-3 5-15,1 0-7 0,-1 1 5 0,4-3-5 0,-2 0-7 16,2 2 6-16,0-2-1 0,-2-1 0 0,3 0 0 16,1 0-2-16,1-1 1 0,1-1 3 15,4 0-3-15,-2-1-1 0,-5-1-2 0,17 1-5 0,-5-2 1 16,-2 1 1-16,1-4-5 0,1 0 2 0,5 0-3 16,-2-2-1-16,-2 1-3 0,1-4 2 0,0 1 0 15,-1 1 2-15,-4-3-2 0,1 3 2 0,0-2-3 16,-2 0-4-16,-3-3 6 0,2 3-6 0,-3-3 3 15,-4 0-2-15,2-5-5 0,-2 0 6 0,1 3 0 16,-3-3-1-16,-3 2 3 0,-2 0-5 0,-1 1 2 16,0 2 3-16,1 0-1 0,-2 3 5 0,3 1 2 15,-3-2 0-15,4 3 2 0,0 3 4 0,-2-2 6 16,3 2 2-16,3-1 0 0,-3 1-3 0,3 1-5 0,-3-2 0 16,3 2-8-16,1 3 6 0,-4-2-5 15,4 2-2-15,0 0 3 0,0 0-3 0,0 0 0 16,-7 5-4-16,5 0 1 0,2 0 2 0,0 2-3 15,-2 2 2-15,0 0-2 0,2 4 3 0,0 3 0 0,0 0 1 16,0-3-3-16,0 3 1 0,0 0 1 0,2 0-2 16,0 0 1-16,0 1 0 0,1 0-2 15,-3-2-1-15,4-3 3 0,-2 4-2 0,1-4 3 0,2-1-4 16,0 0 3-16,-2 2-3 0,2-2 0 0,-1 2 5 16,1-4-5-16,0 3 0 0,4-4 2 0,-4 1 1 15,2 2-1-15,-1-2-6 0,7 0-29 0,-3-1-43 16,-1-2-73-16,1 0-271 0,0-4-452 0,-2-2 200 15</inkml:trace>
  <inkml:trace contextRef="#ctx0" brushRef="#br0" timeOffset="57082.99">31742 5617 161 0,'0'0'248'0,"0"0"-11"0,0 0-20 0,0 0-19 15,0 0-18-15,0 0-24 0,0 0-15 0,0 0-15 16,0 0-14-16,0 0-16 0,0 0-58 0,3 3-75 16,-3-3-115-16,3 1-136 0,-3-1-310 0,0 0 138 15</inkml:trace>
  <inkml:trace contextRef="#ctx0" brushRef="#br0" timeOffset="61128.66">27134 4311 32 0,'0'0'87'16,"3"-5"-3"-16,-3 5-13 0,0 0-5 0,0 0-5 16,0 0 4-16,0 0-5 0,0 0 2 0,0 0 5 0,0 0 3 15,0 0-1-15,0 0 8 0,0 0 1 16,0 0-5-16,0 0 3 0,0 0-3 0,0 0-6 15,0 0 1-15,0 0-7 0,0 0-1 0,0 0-9 0,0 0-5 16,0 0-6-16,0 0 1 0,0 0-3 0,0 0 0 16,0 0-2-16,0 0 1 0,0 0-9 0,0 0 4 15,0 0-3-15,0 0-6 0,0 0 3 0,0 0-7 16,0 0 1-16,0 0-1 0,0 0-6 0,0 0 4 16,0 0-3-16,0 0-1 0,0 0 1 0,0 0-3 15,0 0 0-15,0 0 1 0,0 0-4 0,0 0-5 16,0 0 0-16,0 0 3 0,0 0 2 0,0 0-2 15,0 0 0-15,0 0-3 0,0 0-5 0,0 0 3 0,0 0-1 16,0 0 2-16,0 0-4 0,0 0 5 16,0 0 1-16,0 0-3 0,0 0-1 0,0 0 3 15,0 12-3-15,1-7-5 0,-1-5 5 0,3 7 4 0,-1-4 0 16,-2-1-1-16,3 4 0 0,-2-2 0 0,2 1-3 16,-1-1-6-16,2 3 5 0,-4-2 3 0,4 0 1 15,-3 2-1-15,0 0 0 0,2 0 0 0,-2 3-1 16,0-2 0-16,2 0 1 0,-2 1 2 0,2 0 1 15,-1 1-4-15,0 1 1 0,-2-1 0 0,1 3-1 16,2-2-2-16,0-1 1 0,0 2 2 0,-2-2-2 16,2 1 3-16,-2-3 2 0,2 2-6 0,-1-4 4 15,-2 3-3-15,1-6 2 0,-1 2-4 0,2 2 4 16,-2-4-6-16,0 3 8 0,1-2-2 0,-1-4 1 16,1 7 1-16,1-5-4 0,-2 3 2 0,0-5-2 15,3 7 1-15,-3-7 1 0,0 0 4 0,0 0-3 16,2 7 0-16,0-6-1 0,-2-1-4 0,5 1 7 0,-5-1-3 15,5 3 3-15,-5-3 8 0,0 0 10 16,0 0 12-16,0 0 6 0,0 0-2 0,0 0-5 16,0 0-3-16,7-7-1 0,-5 3-4 0,1 0-9 0,0-1 6 15,0-2-4-15,-1 2-3 0,1-2 0 0,0 2-4 16,-2-2 2-16,4-3-4 0,-1 0 2 0,-3 3-4 16,1-1 0-16,2 0 0 0,-2-2 1 0,-1 4-1 15,3 1-4-15,-4-3 1 0,0 2-2 0,2-2 1 16,1 1-1-16,1-2-3 0,-4 4 3 0,1-2 0 15,1 1-1-15,-2-2 0 0,2 0 1 0,0 1 1 16,0-3 0-16,-1 3-4 0,2-4-4 0,-2 5 5 16,4-5 0-16,-2 6 1 0,-2-3 1 0,4 3-4 15,-5-2-4-15,4 2 5 0,-3 1 3 0,-1 0-3 16,0 2 3-16,3-2 1 0,-2 1-1 0,-1 3-1 0,3-4 2 16,-3 4-4-16,0 0-5 0,0 0 4 15,0 0 0-15,0 0 1 0,2-5 0 0,-2 5 2 0,0 0 0 16,0 0-4-16,0 0 2 0,0 0 3 0,7 9-7 15,-6-6 5-15,-1 1 1 0,5-2-2 0,-5-2 1 16,4 8-4-16,-3-4 3 0,2 1 2 0,-1-2 0 16,1 5-1-16,-2-2 1 0,4 2-3 0,-2-1 1 15,-2 0-3-15,4 4 4 0,-1-1-1 0,-1-2 0 16,-1 5 2-16,1-4-2 0,1 1 0 0,-1 2 4 16,1-1-1-16,1 0-6 0,0 1 4 0,2-3 2 15,-2 2-2-15,-1-4-2 0,0 2 3 0,-2-4 1 0,3 1-1 16,0 0 1-16,-1-2-4 0,0 0 1 15,0 0 2-15,0 1-1 0,-2-3 0 0,0 1 2 16,0 0-2-16,-2-3-1 0,3 4 1 0,-1-1 0 0,-2-3 0 16,0 0 2-16,5 2-2 0,-5-2-2 15,0 0 2-15,3 2 0 0,-3-2-1 0,0 0 2 16,1 4-2-16,-1-4 1 0,0 0 0 0,0 0-1 0,0 0 0 16,0 0 0-16,0 0 2 0,0 0-2 0,0 0 1 15,0 0-5-15,5 1 1 0,-5-1 9 0,0 0-3 16,0 0 1-16,5-7-2 0,-5 7 3 0,4-5 6 15,-4 5 0-15,4-3 3 0,-3 1-3 0,-1 2-4 16,5-7 3-16,-1 5-2 0,-2-1 8 0,-2 3 5 16,3-4 2-16,-3 4 3 0,2-4 2 0,0 1 0 15,-2 3 0-15,0-4-4 0,0 4-3 0,0 0 2 16,2-8-6-16,-2 7-1 0,2-4-2 0,-2 1 1 16,0 4-4-16,0-10 0 0,0 5 0 0,0 0 0 0,1 0-1 15,-1 0-1-15,4-4-5 0,-4 3 4 16,0-4-3-16,0 2 2 0,2-2 1 0,0-2-2 15,-2 0 0-15,5-1-1 0,-4 0 1 0,2-3-1 0,-2 1 0 16,0-1-2-16,3-1-2 0,-1 5 0 0,-2-1 1 16,3 3-2-16,0-1 1 0,0 2-2 15,-3 0 1-15,4 3 1 0,-4-1 0 0,2 0-2 0,-2 2 0 16,4 1-1-16,-2-1 1 0,-2 1 0 0,4 2-1 16,-1 0 0-16,4 1 0 0,-8 1-12 0,10 0-19 15,-4 0-19-15,1 1-19 0,-1 1-19 0,0 0-22 16,-2 2-33-16,2-2-35 0,-1 3-62 0,-4-2-144 15,2-1-418-15,-2 2 185 0</inkml:trace>
  <inkml:trace contextRef="#ctx0" brushRef="#br0" timeOffset="61912.66">27834 4467 163 0,'0'0'185'0,"0"0"-17"0,0 0-16 0,4-8-9 15,-4 8-14-15,0-3-14 0,0 3-7 0,-2-7-8 16,2 7-12-16,-2-6-6 0,0 4-10 0,-1-2-7 16,1 1-2-16,-1 1-10 0,-2-1-4 0,5 3-4 15,-7-4-7-15,7 4-3 0,-9-1-2 0,3 0-7 16,6 1 2-16,-12 0-3 0,5 0-9 0,2 1 3 16,-3 2-1-16,-2-1-2 0,4 1 0 0,-3 1-5 15,1 1-1-15,-1 0-1 0,2 2-2 0,0-1-1 0,3 1 2 16,-2 2 2-16,2 0-7 0,-1 2 4 0,-1-4 1 15,2 5-3-15,3-5 2 0,-2 5-2 16,2-4-1-16,1 1-1 0,-2-2 0 0,2 1 4 0,0-2-4 16,0 1-1-16,0-1 0 0,0-1 3 15,0-2 1-15,2 1-2 0,-2 1 0 0,1-2 2 16,2 0 1-16,-3-3-3 0,9 2 0 0,-2 0 1 0,-1-2-1 16,3-4-2-16,3 1 5 0,-2-2-3 0,-1 1-1 15,4 0 2-15,-3-1-4 0,-1-1-1 0,-1 3 3 16,1-2-6-16,-3 0 6 0,1 0-5 0,-2 0 4 15,1 1 0-15,-2 1 4 0,1-2 12 0,-1 2 2 16,-2-1 2-16,1 1-1 0,-2-2-3 0,2-1 2 16,1 3-3-16,-2 0-3 0,2-2 1 0,-1 1-3 15,-2-1 0-15,3 2-4 0,-4-2 1 0,2 1 2 16,-1-1-1-16,-1 5 0 0,2-7 1 0,-1 5 3 16,-1 2 0-16,0-7 0 0,0 7-5 0,0-4 3 15,0 4-1-15,0 0-1 0,-4-4-4 0,4 4 1 16,0 0 0-16,-6-2-2 0,6 2 0 0,0 0-1 15,0 0 0-15,0 0-2 0,-10 2 1 0,10-2 0 16,-6 4 1-16,5 0-3 0,-3 0-2 0,2 1 4 16,-1-1-5-16,1 3 5 0,-2-1-1 0,0 1 0 15,4 0 0-15,0 0-1 0,-1 1 0 0,2-1 1 16,-1-2-1-16,4 2-1 0,-3 0 0 0,2-1 3 16,-1 1-3-16,-1-1 3 0,2-2-3 0,0 5 2 0,-1-3-1 15,2-1 3-15,0 1-1 0,0-1 1 0,-2-2-1 16,5 1 1-16,-2 0-2 0,0 0 0 0,0 0-4 15,0-4 7-15,2 3 0 0,1-3-9 0,1 0-18 16,-3 2-22-16,4-2-33 0,1-2-35 0,-2-1-49 16,3-2-58-16,-5-2-123 0,5-2-370 0,-6 1 164 15</inkml:trace>
  <inkml:trace contextRef="#ctx0" brushRef="#br0" timeOffset="62416.11">28118 4406 36 0,'0'0'160'0,"-2"-3"-13"16,2 3-13-16,-2-3-7 0,2 3-8 0,0 0-7 15,0 0-13-15,0-6 0 0,0 6-10 0,0 0-4 0,0 0-4 16,0 0-7-16,0 0-6 0,0 0-9 0,-7-2-5 15,7 2-9-15,0 0-1 0,-8 1-4 0,8-1-8 16,-11 2 0-16,5 1-6 0,1-1 1 0,0 0-6 16,0-1-1-16,-4 3 0 0,3 1-6 0,-1 0 2 15,1-1-1-15,0 2-1 0,1-1-3 0,2 0 1 16,-2 3-4-16,2 1 0 0,-1-2 0 0,3 2-3 16,1-1 2-16,0-1-2 0,1 3 5 0,1-3-4 15,0 0 1-15,1 1 2 0,5-1-2 0,-1 2 2 16,3-4-6-16,2 0 3 0,2 2-2 0,1-2 3 15,4 2-2-15,-6-2-2 0,1-2 2 0,-1 0-1 16,-2 1-2-16,-2-1 1 0,-1 1-1 0,1-4-1 16,-3 3 1-16,-2 0 0 0,1-2-2 0,-1 0-2 15,-1 2 1-15,-3-3 5 0,0 0-12 0,0 0 11 0,-3 6 0 16,-1-4 3-16,-1 1 2 0,1-1-2 0,-2 1 1 16,1-3 3-16,-3 5 1 0,1-5-8 15,1 3 11-15,0-1-2 0,1 0 3 0,-1-1-3 0,0 0-3 16,6-1-4-16,-7 3 1 0,3-1 3 0,4-2-3 15,-4 3 1-15,4-3-5 0,-8 1 0 0,8-1 3 16,-3 4-5-16,3-4 1 0,-6 4-10 0,4-1-35 16,2-3-34-16,0 0-49 0,0 0-202 0,0 0-354 15,0 0 157-15</inkml:trace>
  <inkml:trace contextRef="#ctx0" brushRef="#br0" timeOffset="63295.59">28308 4338 72 0,'0'-5'150'0,"0"5"-14"15,-2-5-4-15,2 5-16 0,5-5-11 0,-4 2-13 16,-1 3-8-16,4-4-3 0,-4 4-13 16,0-3-6-16,0 3-2 0,0 0-3 0,0 0-3 0,5-2 2 15,-5 2 0-15,0 0-1 0,0 0-3 0,0 0 5 16,0 0-6-16,0 0 0 0,0 0-1 0,0 0-4 16,0-5-2-16,0 5-1 0,0 0-2 0,0 0-3 15,0 0-3-15,0 0-5 0,0 0 0 0,0 0-4 16,0 0-9-16,0 0 8 0,0 0-6 0,0 0-8 15,0 0 4-15,0 0 0 0,0 0-2 0,0 0-7 16,0 0 0-16,0 0 2 0,2 10-1 0,-2-10 1 16,-2 8-1-16,2-2-4 0,0-2 6 0,2 1-6 15,-2 3 1-15,0-1 0 0,1 1-1 0,-2 1 1 0,2 1 3 16,-1 0-3-16,1 1 0 0,-1 0 3 0,-1 1-4 16,1 0 2-16,-1 0-2 0,1 0 2 15,0 1-3-15,0 2 2 0,1-3-2 0,0-2-2 0,-1 0 5 16,0-3-3-16,0 0 2 0,1-1 1 0,-1 1-5 15,2-2 3-15,-2-1-2 0,2 0 3 16,-2-4-1-16,0 6 0 0,2-3 3 0,-2-3 1 0,2 2 1 16,-2-2-2-16,0 0 2 0,0 0-2 0,19-5-1 15,-12 3-2-15,-1-2 0 0,0 0 0 0,3 2 2 16,-3-1-5-16,1-2 3 0,-1 1 1 0,1-1-9 16,-1 2 9-16,-2 1-2 0,1-2-1 0,3-2 2 15,1 1-3-15,-3 4 0 0,1-4 3 0,-1 2 2 16,2 0-4-16,-2 1-1 0,2-1 1 0,-2 2 0 15,0-2-2-15,0 2 1 0,-3 0 0 0,-3 1 1 16,0 0 0-16,13 0 0 0,-13 0-1 0,8 0-2 16,-4 1 1-16,-4-1-1 0,6 1-3 0,-1 1 6 15,-5-2-3-15,3 5-3 0,-2-2 5 0,0 2 2 16,3 0-3-16,-4-1 2 0,2 1-3 0,-2 0 4 16,3 2 0-16,-3-2-1 0,3 2-4 0,-1 0 4 15,-2 0 2-15,2-3-3 0,0 2-1 0,0-1 4 0,0 1-2 16,-1-1-2-16,1-2 4 0,0 0 0 0,0 0-1 15,0 1-1-15,-2-4 2 0,3 5-3 16,-1-4 0-16,-2-1 2 0,5 2 2 0,-5-2-3 0,0 0 1 16,9 0-3-16,-9 0-1 0,0 0 3 0,8 0 4 15,-8 0-5-15,0 0 1 0,0 0 1 0,11 0-5 16,-7 0 4-16,-4 0 3 0,9-2-4 0,-9 2 0 16,8 2 0-16,-8-2 2 0,6 0-2 0,-6 0 0 15,0 0 3-15,9-2-5 0,-9 2 4 0,5-1-5 16,-5 1 5-16,3-2-3 0,-3 2 5 0,1-5-3 15,2 3-4-15,-3 2-14 0,0-8-12 0,-3 3-19 16,2-1-24-16,-2-1-21 0,2-4-15 0,-3-1-15 16,0 0-24-16,-1 2-148 0,0-2-319 0,1-4 141 15</inkml:trace>
  <inkml:trace contextRef="#ctx0" brushRef="#br0" timeOffset="63442.05">28569 4405 79 0,'0'-2'123'0,"-4"-1"-13"0,4 3 15 0,-1-8 6 16,0 4 4-16,1 4 0 0,-1-5 3 0,-1 2-4 0,2 3-17 15,0 0-9-15,2-9-6 0,-1 6-9 0,-1 3-10 16,0-4-10-16,0 4-5 0,0 0-13 16,2-3 0-16,-2 3-10 0,0 0 0 0,4-4-7 0,-4 4-14 15,0 0-33-15,0 0-45 0,12 6-29 0,-12-6-53 16,7 3-153-16,-2-2-314 0,3 0 139 0</inkml:trace>
  <inkml:trace contextRef="#ctx0" brushRef="#br0" timeOffset="63920.58">28728 4456 8 0,'0'0'155'0,"0"0"-16"0,0 0-7 0,0 0-12 16,0 0-10-16,0 0-11 0,0 0-15 0,9 5-5 15,-7 0-11-15,-1-4-2 0,1 3-1 0,-1 3-4 0,0-1-1 16,1 5-7-16,-1-5 0 0,-1 5-5 0,1-2-6 16,-1 3-6-16,1-2 5 0,1 2-6 15,-2-3-1-15,2 0-4 0,-2 2-7 0,0-5 0 0,0 0 5 16,3 2-4-16,-2-3-7 0,2-1-2 0,0 0 1 16,-1 2 1-16,-1-4-8 0,3 1 8 0,-4-3-11 15,9 0 8-15,-9 0 3 0,10-3-4 0,-4 2 2 16,-1-4-5-16,3-3 1 0,0 1-2 0,-2-1 4 15,3-1 0-15,-4 1 1 0,0 1 0 0,-1 2 0 16,0-2 12-16,2 2-1 0,-2 0-2 0,0 0 3 16,0-2-8-16,-3 4-4 0,3-2 1 0,1 3 1 15,-2-3-3-15,3 3-3 0,-6 2-1 0,5 0 1 16,-5 0-1-16,8 3 0 0,-6 1-4 0,-2-4-1 16,8 3 1-16,-5 1 1 0,0-1 0 0,1 1-1 15,1 0-2-15,-1 0 0 0,-2 1-1 0,0-2 0 16,2 3 2-16,1-3-1 0,-1 1-1 0,0-1 1 15,-3 1-5-15,2 2 3 0,0-5 4 0,-1 1-6 16,-2-2 4-16,2 5 2 0,1-2-4 0,-3-3-4 16,2 4-14-16,-2-4-36 0,0 0-48 0,0 0-53 15,0 0-168-15,7-12-348 0,-5 7 153 0</inkml:trace>
  <inkml:trace contextRef="#ctx0" brushRef="#br0" timeOffset="64361">29137 4504 87 0,'-3'-3'145'0,"3"3"-14"0,0 0-21 0,-1-4-2 16,1 4-11-16,0 0-3 0,0 0-2 0,0-5 1 15,0 5 1-15,0 0-4 0,0 0-5 0,0 0-3 16,0 0-8-16,-10-1-10 0,10 1-4 0,-11 0-7 15,11 0-2-15,-15 0-5 0,7 4-3 0,-2 0-5 0,2-2-4 16,-2 2-4-16,1 2-4 0,4-1-1 0,-3 0-2 16,3 3-4-16,0 1 0 0,1 0-1 15,3-1-1-15,1 2 0 0,1-1 1 0,5 2 0 16,6 3-3-16,-3-2-3 0,4 1 2 0,4 1-9 0,-1-1 7 16,-2 0-2-16,2 1-2 0,-1-4-2 0,-2 2-1 15,-3-2 2-15,3-2-3 0,-4-1 1 16,-2 2 0-16,0-3-3 0,-1 0 5 0,-1-1-4 0,0 1 0 15,-1-2 1-15,-3 1-2 0,-1 0 0 0,2 2 3 16,-2-3-2-16,-2 0 1 0,2 1 5 0,-1 0 3 16,-1 0 5-16,-3-1-5 0,1 0 1 0,-1 1 4 15,-1-1-3-15,1-1 2 0,0 0-2 0,3-2 1 16,-5 2-4-16,5 0-4 0,-3-1 5 0,5-2-2 16,-9 2-3-16,2 1-2 0,-2-3-31 0,3 0-31 15,-2 0-41-15,8 0-61 0,-15-3-174 0,9-2-360 16,-1 0 159-16</inkml:trace>
  <inkml:trace contextRef="#ctx0" brushRef="#br0" timeOffset="64635.68">29134 4289 129 0,'0'0'173'0,"1"-4"-14"0,-1 4-18 15,0 0-22-15,0 0-7 0,0 0-13 0,0 0-12 16,0 0-5-16,0 0-9 0,5 8-6 0,-5-2-10 16,0-4-4-16,-1 4-9 0,0 0 0 0,1-2-12 15,-1 3 6-15,1-1-7 0,-2 2 3 0,2-1-7 16,0-1-1-16,2 0-1 0,-2 5-2 0,2-5-23 15,1 1-58-15,-1 0-79 0,2-3-110 0,1-1-267 16,3 0 117-16</inkml:trace>
  <inkml:trace contextRef="#ctx0" brushRef="#br0" timeOffset="65292.2">29313 4291 183 0,'-5'-5'178'0,"5"5"-18"0,0 0-18 0,0 0-11 15,0 0-12-15,0 0-15 0,9 13-4 0,-4-6-12 0,0 0-14 16,0 3-1-16,3-1-4 0,-3 0-8 0,1 1-6 16,-1 1-5-16,2-2-7 0,0 8-4 0,0-3-5 15,-2 1-6-15,0 2 2 0,-1-1-4 0,-3 4-3 16,2-3-2-16,-1-2-1 0,-2 4 0 0,0-2-5 15,0 0-2-15,-2-1 5 0,2-3-4 0,-1 2 0 16,-1-3-5-16,2-2 1 0,-1 2-1 0,1-4-1 16,-1 0-7-16,-1-5-4 0,2 2-11 0,-1 1-5 15,0-2-10-15,1-4-12 0,-5 1-17 0,5-1-3 16,0 0-5-16,-16-5-3 0,10-1 14 0,0-1 2 16,-1-2 6-16,-2-2 11 0,3 2-2 0,-2-1 13 0,3-2-1 15,0 3 10-15,0 1 13 0,2-2 21 16,2 5-5-16,1-5 9 0,3 5-5 0,-2-1-2 15,4-2-19-15,0 1 13 0,4 4 10 0,0-4-4 16,5 4-4-16,0 3-6 0,4-1 8 0,-1-2-3 0,2 2-2 16,-1 0-5-16,-7 1 1 0,4 0 4 0,-3 1-2 15,-3 2-6-15,1-1 6 0,-5 1-3 16,0-1-6-16,2-1 2 0,-5 4 5 0,1-1 3 0,-2 1-4 16,-1 2 6-16,0 0-4 0,-4-2 6 0,4 3-2 15,-1-1 0-15,-3 0 2 0,4 3-2 0,0-3-1 16,0 1-3-16,3-1 5 0,-1-1-2 0,2 1 1 15,4-1 4-15,-1-1-3 0,1 1-2 0,2-2-1 16,2 1-2-16,-1-4 1 0,2 0 2 0,-1 2-3 16,-2-3 2-16,3-1 4 0,-4-1 12 0,-2 2 10 15,-2-1 12-15,2 0 3 0,-2-2 9 0,-1-2-9 16,0 3-1-16,-1-1 0 0,1-1-3 0,-2-4 1 16,0 3 0-16,-2 1 1 0,0-3-1 0,0 2-7 0,0-3-1 15,-4 4-6-15,-3-4 1 0,1 1-5 0,-3-3 1 16,1 0-6-16,-1 3-2 0,-2-1-3 15,3 0 2-15,0 2-2 0,1-1-2 0,2 2-2 0,0 0-2 16,-1 0 1-16,2 1-2 0,1 1-9 0,0-1-44 16,0 0-51-16,3 4-56 0,-1-6-243 15,1 6-424-15,4-3 187 0</inkml:trace>
  <inkml:trace contextRef="#ctx0" brushRef="#br0" timeOffset="65749.62">29753 4495 107 0,'1'6'123'0,"-1"-6"-3"16,4 5-3-16,-2 0-10 0,1-2-4 0,-1 1-17 15,2-1-7-15,-3 2-6 0,2-1-7 0,-3 1-8 0,1 1 2 16,-1-1-8-16,0-1-1 0,-1 1-8 15,1 0-2-15,0-1 2 0,0 0-4 0,-1 1-6 16,1-1 1-16,0-4-8 0,-3 5 2 0,3-2-6 0,0-3-6 16,0 0 8-16,-1 6-3 0,1-6-5 0,0 0 9 15,2 4 10-15,-2-4 6 0,5 0-1 0,-5 0-9 16,0 0 6-16,9-6-1 0,-2 2 6 16,0-1-3-16,-1 0 0 0,3-3-6 0,-2-2 1 0,3 3-5 15,-1-2-2-15,0 1 5 0,3-2 2 0,-1 4-1 16,-2-4 1-16,4 5-6 0,-3 3-4 0,-2-6-2 15,2 4-2-15,-1 0 0 0,-1 3-4 0,2 0-2 16,-2-1-1-16,2 2-2 0,-4 3-1 0,3-3-2 16,-2 0-1-16,-1 2 2 0,0 1-2 0,-2 0-3 15,4 2-2-15,-4 0 1 0,0-1 0 0,-1 2 3 16,1 0-1-16,0-2-3 0,-1 6 1 0,-1-3 2 16,1 0-3-16,-1 0 0 0,1-2 1 0,-1 3-1 15,0-1 1-15,-1 0-3 0,-1-1 0 0,0 0 0 0,1-1-31 16,-1 1-38-16,0 0-48 0,2-3-50 15,-2-3-180-15,0 5-375 0,0-5 166 0</inkml:trace>
  <inkml:trace contextRef="#ctx0" brushRef="#br0" timeOffset="66508.61">30544 4311 126 0,'0'0'164'0,"0"0"-23"0,0 0-15 16,0 0-16-16,0 0-8 0,0 0-10 0,0 0-9 16,0 0-9-16,0 0-9 0,0 0-5 0,0 12-5 15,0-7-3-15,-2 0-7 0,0 1 1 0,0 1 1 0,-1 1-6 16,-1 4 2-16,0-3 2 0,-4 5 3 16,4-1 0-16,1-2-5 0,1 1-4 0,-3 0 3 15,1 0-14-15,2 0 0 0,0 1 0 0,-1-3-4 0,0 2-1 16,2-2-7-16,-2 2-8 0,1-1 12 0,0-4-4 15,1-1-2-15,0 2-1 0,1-3-1 16,-1-2-3-16,1 3 0 0,-2-3 10 0,2-3 15 0,0 4 3 16,0-4 3-16,0 0-4 0,0 0-6 0,0 0-4 15,0 0-3-15,0 0-4 0,4-16-5 0,1 8 3 16,-1-1 1-16,4-1-3 0,-2-5-3 0,1-2 1 16,-2 1 2-16,3-1-5 0,-2 0-3 0,0 3 2 15,-5-1-4-15,7-2 0 0,-7 5 1 0,-1 0-3 16,0 3-2-16,3-3 3 0,-2 3-2 0,-1 0 0 15,0 2 2-15,0 1-3 0,0-2 4 0,3 3-7 16,-6 2 2-16,3-1 1 0,0 4-2 0,3-8 3 16,-3 7 1-16,0 1-11 0,0-5 7 0,0 5 2 15,0 0 0-15,2-5-4 0,-2 5 3 0,0 0-1 0,0 0-1 16,0 0 4-16,10 3-2 0,-10-3-1 16,4 4 0-16,0-1 0 0,-3-2 2 0,3 2 1 15,-1-1 1-15,-3-2-2 0,6 8 1 0,-2-4-2 0,0 0-2 16,0 0 4-16,2 3-2 0,-2-2 0 0,1 1 0 15,1 2-1-15,0 0 2 0,-1 0-1 0,0 0 0 16,1 1 2-16,-1 2 0 0,2-2-2 0,-1 2-1 16,-2 0 3-16,1-1-3 0,1 1 3 0,-2 2 1 15,3 1-6-15,-5-2 2 0,1-2 1 0,2 0-1 16,1 1 3-16,0 2 1 0,0-3-1 0,-2 1 0 16,3-2-1-16,-2 0 5 0,2-1-5 0,0 1 1 15,-2-2 1-15,3-1 1 0,-3-2-2 0,0 3 1 16,-1-5 3-16,1 3-7 0,-1-2-19 0,0-2-25 15,-4 3-30-15,4-2-54 0,-4-2-236 0,0 0-394 16,0 0 174-16</inkml:trace>
  <inkml:trace contextRef="#ctx0" brushRef="#br0" timeOffset="66732.59">30487 4470 200 0,'0'0'183'0,"0"0"-14"16,10-7-12-16,-3 7-14 0,1-2-13 0,4 2-12 16,1 0-11-16,0 0-10 0,-2 0-5 15,2 0-16-15,-3 0-2 0,3 0-8 0,-4 0-9 0,0 0-1 16,1 0-8-16,-1 0-6 0,-2 0-2 0,1-2-6 16,-1 2-15-16,-2-1-24 0,2 1-16 15,1 0-31-15,0-1-31 0,0 0-23 0,1-1-41 0,3 2-102 16,1-1-270-16,-1 1 119 0</inkml:trace>
  <inkml:trace contextRef="#ctx0" brushRef="#br0" timeOffset="67078.25">31006 4388 83 0,'5'-4'160'0,"-5"4"-8"0,1-5-6 0,-1 1-8 16,0 4-14-16,4-4-8 0,-4 4-5 0,0-3-11 16,0 3-8-16,0 0-8 0,0-5-6 0,0 5-10 15,0 0-9-15,-9-1-7 0,9 1-5 0,0 0 1 16,-10 5-8-16,6-4-7 0,-3 2-4 0,1 2 4 16,0 0-9-16,-2 2-3 0,1 0 1 0,0 1-2 15,-3 1 0-15,3 1-4 0,1-2 2 0,-3 2-7 16,-1-1-2-16,4 1 5 0,1 2-6 0,1-1 3 15,0-2 0-15,1 0-4 0,1 0 1 0,1-1 5 0,2-2-1 16,1 2 9-16,2-1 1 0,0-3 3 0,4 4-2 16,1-3-5-16,1 0 2 0,0 0-4 0,3-2-2 15,2 1 2-15,4-2-3 0,-1 3-10 0,4-2-42 16,0-5-34-16,-3 1-55 0,3-3-71 0,-2 2-100 16,-1-1-323-16,0-5 143 0</inkml:trace>
  <inkml:trace contextRef="#ctx0" brushRef="#br0" timeOffset="67813.75">31245 4398 92 0,'0'0'182'0,"-1"-4"-12"0,1 4-15 15,0 0-6-15,-4-3-15 0,4 3-9 0,-3-3-17 16,3 3-11-16,-9-2-13 0,9 2-7 0,-5-1-7 16,5 1-9-16,-12 3-8 0,6-3-2 0,1 4-4 0,0-1-5 15,0 2-4-15,-1 0-3 0,-1-2-7 0,2 3 1 16,1 0-4-16,-2 1-2 0,0 1-4 16,2-2-1-16,1 2-2 0,-1-1-2 0,-1 0 0 15,3-2 0-15,-1 1-3 0,0-2-2 0,0 1 0 0,0-1 2 16,3 1-3-16,-1 0 2 0,1-1 6 0,0 0 2 15,4 2-1-15,2-3-2 0,-1 1-1 0,2-1 5 16,2-3-6-16,3 0 1 0,-1 2-5 0,0 1 2 16,4-3 0-16,-3 2 1 0,2-2-5 0,-4-4-3 15,3 3 5-15,-7-1 6 0,3 2-9 0,-5-3-4 16,4 2 2-16,-2-3 0 0,-1 3 0 0,-2-2 7 16,1 1-5-16,-4 2-2 0,5-2 2 0,-5 2 3 15,2-3-3-15,-2 3 2 0,0 0-4 0,7-1-2 16,-7 1 1-16,0 0-2 0,0 0 1 0,0 0 2 15,0 0-3-15,0 0 1 0,0 0-1 0,0 0-1 16,0 0-2-16,0 0 4 0,0 0-2 0,0 0 1 16,0 0-1-16,0 0-2 0,0 0 3 0,0 0-3 15,0 0 2-15,0 0 0 0,0 0-1 0,0 0 2 16,0 0 0-16,-10 10-2 0,10-10 2 0,0 5 3 16,-2 0-2-16,2-5-1 0,0 5 2 0,0-1 3 15,3 0-6-15,-3-4 0 0,5 4 2 0,1 1 3 16,2-1-5-16,-3-1-1 0,4 2 6 0,2-2-4 0,-2 0-1 15,0 0 2-15,3 0-2 0,-3-3 9 0,-1 1-6 16,2-1-5-16,-3-1 4 0,-1-1 0 16,1-1 3-16,-2-1 0 0,8 1-3 0,-9 0 3 15,0-3 1-15,-3-2 3 0,3 0 1 0,-3 1-2 0,2 1 1 16,-3-5 2-16,-3 1 0 0,2 3-3 0,-2 1 0 16,-2-3-3-16,0 2 5 0,0 1-4 0,-3 1 0 15,3-1 2-15,0 2-2 0,-1-1 2 0,-1 1-4 16,2 2 2-16,-2-1-2 0,1-1 0 0,1 3-1 15,-1-2 2-15,-2 3-2 0,8 0 0 0,-9 0-1 16,3 3-2-16,-2-2 5 0,1 0-3 0,3 2 1 16,-3 1-1-16,5-1-1 0,-2 0-11 0,0 1-31 15,0 0-31-15,-1 2-38 0,4-3-46 0,1-3-56 16,-4 7-115-16,4-5-353 0,0-2 157 0</inkml:trace>
  <inkml:trace contextRef="#ctx0" brushRef="#br0" timeOffset="68277.53">31549 4413 14 0,'0'0'171'0,"0"0"-16"0,0 0-13 16,5 0-15-16,-5 0-16 0,0 0-9 0,0 0-12 0,10 5-7 16,-10-5-9-16,2 5-8 0,-1-1-9 0,0-1-5 15,1 2 2-15,-2 1-13 0,0-1 1 0,0 2-10 16,-2-2-1-16,2 0-2 0,2 2-1 0,-2 1-1 16,0-3-4-16,0 1-3 0,0 0 1 0,0 0 0 15,0-3-7-15,0 0-3 0,0-3 3 0,0 7-5 16,1-3 4-16,-1-4 5 0,-3 5 16 0,3-5 15 15,0 0 6-15,0 0-2 0,0 0-2 0,0 0-6 16,0 0 6-16,0 0-3 0,9-11-5 0,-9 5-4 16,3 1 9-16,1-4 6 0,1 4-7 0,0-2-5 15,-1 1-3-15,0-2 0 0,3-1 1 0,-2 1-9 16,4 1 2-16,-2 1-8 0,3 0-1 0,-7 0-5 16,5 2 3-16,-3 1-3 0,3-2-5 0,-3 4-1 15,-1-3 1-15,2 2-3 0,2-1 3 0,-4 1-5 16,2 2 0-16,-6 0-5 0,12 0 7 0,-6 2-30 15,-1 1-34-15,1 0-40 0,-1 0-44 0,2 3-38 16,0-3-203-16,-2 1-409 0,4 1 181 0</inkml:trace>
  <inkml:trace contextRef="#ctx0" brushRef="#br0" timeOffset="68877.19">31907 4443 103 0,'0'0'177'0,"0"0"-6"0,1-4-8 0,-1 4-12 16,3-3-10-16,-3 3-11 0,0 0-16 0,0 0-9 0,-8-4-10 15,3 4-12-15,-3-2-5 0,-1 2-13 16,3-1-6-16,-6 2-6 0,1 1-1 0,2 2-9 0,-4 0-3 16,2 1-5-16,2-1-1 0,-4 1-4 15,4 2-1-15,1-2-4 0,-2 2-5 0,0 0 0 0,4-4-1 16,0 3-5-16,1 4-2 0,0-5 1 0,2 2-1 15,0 0 1-15,0-2-1 0,2 0 3 0,1-2 2 16,3 1-5-16,-3-4 0 0,8 3-3 0,0-3 2 16,2 3 2-16,4-3-5 0,-2-3-3 0,1 1 0 15,1-1 3-15,-3-4-2 0,7 2 3 0,0-3-3 16,-3-1-1-16,3 0 0 0,-4-3 2 0,2 3-2 16,-6-4-2-16,0 1 5 0,3-1-1 0,-7 2 1 15,2 3 3-15,-3-4 0 0,0 0-8 0,1 4 2 16,-2-3 4-16,-1 0-3 0,-2-1 2 0,1 3-5 15,-1-1 1-15,-2-1 2 0,-2 1 1 0,2 0-2 16,-2 1-5-16,-2 3 3 0,-1-2 2 0,1 3-2 16,-2-1 1-16,-2 0 3 0,-1 0-8 0,2 3 5 15,-1-3-3-15,2 4-2 0,-1-1 3 0,0 0 2 16,2 3-2-16,-2-3 0 0,2 3-3 0,-2 0-2 0,8 0 6 16,-9-1-2-16,9 1-2 0,-7 1-2 15,4 2 5-15,-1 1 1 0,3-1-4 0,-3 2-1 16,4 0 1-16,-2 2 1 0,4 2 2 0,-2-2-7 15,1 3 4-15,3 1 3 0,0 1 2 0,1 0-4 0,0 2 2 16,0 1 1-16,2 1 2 0,-2-4-4 0,1 2 2 16,3 2 0-16,-2-2-5 0,-1-4 4 0,4 5 2 15,-1-1 1-15,-2-4-3 0,0 2-1 16,2 0 7-16,0 2-5 0,-1-4-9 0,-2-2 10 0,3 1 4 16,-2-1-3-16,0-1-4 0,-2-2 3 0,-1 1-1 15,2-2 1-15,-2 1-22 0,0 0-31 0,-1-1-38 16,1-2-53-16,-2 0-223 0,3-1-393 0,-5-1 174 15</inkml:trace>
  <inkml:trace contextRef="#ctx0" brushRef="#br0" timeOffset="69095.06">32137 4664 186 0,'0'0'213'0,"0"0"-20"0,0 0-57 0,0 0-106 15,0 0-157-15,0 0-137 0,0 0 61 0</inkml:trace>
  <inkml:trace contextRef="#ctx0" brushRef="#br0" timeOffset="70761.03">31268 4729 59 0,'0'0'128'0,"0"0"-2"16,0 0-7-16,0 0-8 0,0 0-5 0,0 0-8 0,0 0-6 15,0 0-8-15,0 0-6 0,0 0-7 0,0 0-8 16,0 0-4-16,0 0-6 0,0 0-8 0,0 0-6 16,0 0 3-16,0 0-15 0,0 0 3 0,0 0-4 15,0 0-1-15,0 0-3 0,0 0-2 0,0 0-3 16,0 0-1-16,-4 12 0 0,4-12-2 0,0 0-4 16,0 4 3-16,0-4-1 0,0 0-5 0,0 5 3 15,0-5-1-15,0 0 1 0,0 0-1 0,0 0 5 16,0 3 3-16,0-3 11 0,0 0 0 0,0 0 1 15,0 0 5-15,0 0 8 0,0 0 0 0,0 0 6 16,0 0 0-16,0 0-1 0,0 0 0 0,7 3 0 0,-7-3-4 16,9 1-1-16,2-1-1 0,1 0-5 15,0 1-2-15,2 2-7 0,0-3-1 0,4 2 0 16,-4 1-5-16,-2-1-3 0,-1 0-1 0,5-1-3 0,-3 2-1 16,-1-2 0-16,-3 4 1 0,0-3-5 0,-4 0-2 15,3 1-13-15,-3 1-13 0,-1-3-36 16,1 2-2-16,-2-2-19 0,-2 3-19 0,-1-4-21 15,0 0-27-15,0 0-46 0,0 0-108 0,-1 4-322 0,1-4 142 16</inkml:trace>
  <inkml:trace contextRef="#ctx0" brushRef="#br0" timeOffset="71011.27">31320 4863 163 0,'0'0'157'0,"0"0"-10"0,0 0-9 0,0 0-11 16,0 0 2-16,0 0-4 0,0 0 0 0,0 0 2 15,0 0-10-15,0 0-8 0,0 0-10 0,13-6-9 16,-13 6-3-16,14 0-12 0,-2 0-7 0,-1 0-8 16,3 0-4-16,-1 0-5 0,1 3-4 0,2-3-7 15,-4 2-4-15,6 0-5 0,-5-1-1 0,-3 1-4 0,3 1-1 16,-2-1-6-16,-2 0-25 0,-2 1-37 15,0 1-44-15,-2-3-45 0,-1 1-65 0,-4-2-110 16,0 0-332-16,0 0 147 0</inkml:trace>
  <inkml:trace contextRef="#ctx0" brushRef="#br0" timeOffset="71999.96">30629 5814 32 0,'0'0'151'0,"0"0"-10"0,0 0 3 0,0 0-6 15,0 0-3-15,0 0-4 0,0 0-1 0,-2 2-3 16,2-2-6-16,0 0-9 0,0 0-3 0,0 0-10 16,0 0-5-16,0 0-6 0,0 0-13 0,0 0-2 15,0 0-9-15,0 0-16 0,0 0 3 0,0 0-4 16,0 0-6-16,0 0-4 0,0 0-1 0,0 0-4 16,0 0-2-16,0 0-2 0,0 0-1 0,0 0 3 15,0 0 1-15,0 0 6 0,0 0 0 0,0 0-3 16,0 0 9-16,0 0 2 0,0 0-4 0,0 0-2 0,0 0-6 15,16-3-2-15,-16 3-3 0,19 0-4 16,-5 0-3-16,-2 0-7 0,3 0 3 0,2 1 1 16,3-1-2-16,-7 2-3 0,1 0-3 0,-2 1 1 0,-1-1-2 15,3-1-1-15,-6 2-4 0,-2-2 0 0,3 1-1 16,-4 0 0-16,0 1-9 0,1-1-7 0,-3-1-5 16,-3-1-7-16,6 4-8 0,-6-4-5 0,6 3 1 15,-6-3-5-15,2 3-5 0,-2-3-18 0,0 0-20 16,2 2-13-16,-2-2-29 0,0 0-23 0,0 0-56 15,0 0-121-15,-12 2-352 0,12-2 156 0</inkml:trace>
  <inkml:trace contextRef="#ctx0" brushRef="#br0" timeOffset="72239.91">30680 5881 29 0,'0'0'137'15,"0"0"1"-15,0 0-12 0,0 0-2 0,-2 3 1 16,2-3-1-16,0 0-3 0,0 0-4 0,0 0-5 16,9 7-7-16,-6-6-2 0,3 2-6 0,-1-3-2 15,2 1-4-15,-2 0-8 0,4 1-4 0,-5-1-5 16,-4-1-11-16,14 0-5 0,-7 3-3 0,0-3-6 16,-1 0-2-16,1 1-8 0,-2 0-6 0,0 2-4 15,-1-2-7-15,1 0-31 0,-5-1-44 0,5 3-54 16,-1-2-66-16,-4-1-150 0,0 0-349 0,0 0 155 15</inkml:trace>
  <inkml:trace contextRef="#ctx0" brushRef="#br0" timeOffset="79413.97">24977 4262 61 0,'0'0'89'0,"0"0"-6"0,0 0-7 0,0 0-5 15,0 0-10-15,0 0-2 0,0 0-5 0,0 0-6 16,0 0 0-16,0 0-9 0,0 0-2 0,0 0-3 16,0 0 2-16,0 0-6 0,0 0-3 0,0 0 3 15,0 0-12-15,0 0 0 0,0 0 0 0,0 0 1 16,0 0-8-16,0 0 1 0,0 0-6 0,0 0 4 16,0 0 3-16,0 0-5 0,0 0-2 0,-4 0 4 15,4 0 3-15,0 0 0 0,0 0 10 0,0 0-2 0,0 0 11 16,0 0-6-16,-6 2 9 0,6-2 0 0,0 0-6 15,0 0-1-15,0 0-4 0,0 0-2 0,0 0-3 16,0 0 2-16,0 0-4 0,0 0 7 0,0 0-2 16,0 0 3-16,0 0 1 0,0 0-1 0,0 0 0 15,0 0 0-15,0 0-1 0,0 0 3 0,0 0 1 16,0 0-5-16,0 0-2 0,0 0 0 0,0 0 2 16,0 0-4-16,-2-7-10 0,2 7 8 0,0 0-1 15,0 0-4-15,0 0 2 0,0 0 1 0,0 0-4 16,0 0 1-16,2-5-2 0,-2 5-2 0,5-2 1 15,-5 2-4-15,4-5-1 0,-4 5 0 0,6-2-3 16,-6 2 1-16,8-4 1 0,-3 0 3 0,0 3-5 16,0-2 3-16,0-1-4 0,3 2-6 0,1-2 8 15,1 0 0-15,1 0-5 0,-1 0 3 0,2-1 3 16,1 1-9-16,1-1 7 0,-1-1-2 0,1 2 1 16,-1 1 3-16,-3-1-4 0,4-2 3 0,-2 2 2 0,-1 2-4 15,-2-1-3-15,2-1 6 0,-5 1-3 0,1-2 0 16,0 3 3-16,-1-1-3 0,1 0 3 15,0 0-2-15,-2 1-2 0,2-2 4 0,-1 0-6 0,-1 1 3 16,5-2 0-16,-1 0-2 0,3 0-10 0,-2 2 12 16,-1-3-1-16,1 1 4 0,3-1-4 0,0 2 2 15,1-3-3-15,-4 1 3 0,7-1 2 0,-4 1-1 16,1-2-5-16,0 4 1 0,-3-4 1 0,6 0 1 16,-7 4-2-16,3-1 1 0,-4-2 0 0,0 5-1 15,-1-4-1-15,2 0 3 0,-1 1 0 0,-2 2 0 0,2-2 2 16,-4 1-8-16,6-2 7 0,-4 3-2 15,-1-1 0-15,1 1 3 0,-2-1-4 0,0 1 3 16,0 0 1-16,4-1-2 0,0 2 3 0,-2-1-4 0,-1 0-1 16,3 0-1-16,-3 1 3 0,1 0-4 0,0-2-1 15,0 4 5-15,-1-3-1 0,-1 3 1 0,-5 0 4 16,9-2-4-16,-9 2 2 0,7-2-2 0,-7 2 1 16,0 0 1-16,6-1-1 0,-6 1-4 0,0 0 2 15,0 0-3-15,5-2 3 0,-5 2 0 0,0 0 2 16,0 0-1-16,0 0 0 0,0 0 2 0,0 0-4 15,0 0 2-15,0 0-5 0,0 0 1 0,0 0 4 16,0 0-7-16,0 0-10 0,0 0-26 0,0 0-20 16,0 0-33-16,0 0-49 0,0 0-105 0,0 0-272 15,0 0 121-15</inkml:trace>
  <inkml:trace contextRef="#ctx0" brushRef="#br0" timeOffset="84976.39">25963 3449 35 0,'0'0'88'0,"0"0"0"0,0 0-7 0,8-2-2 15,-8 2-3-15,0 0-7 0,0 0 5 0,0 0-3 16,0 0-2-16,0 0-5 0,0 0-5 0,0 0-1 0,0-4-3 16,0 4-1-16,0 0-1 0,0 0-1 0,0 0-2 15,0 0-1-15,0 0-1 0,0 0-6 16,0 0 1-16,0 0-7 0,0 0-3 0,0 0-1 0,0 0-8 15,-3-5 0-15,3 5-4 0,0 0 1 0,0 0-6 16,-3-4 0-16,3 4-2 0,-4-2 2 0,4 2-4 16,0 0 0-16,-2-5-5 0,2 5 1 15,-2-4-3-15,2 4 2 0,0 0 0 0,0 0-3 0,-3-5 2 16,3 5 3-16,0 0-4 0,0-5 0 0,0 5-1 16,-2-3 0-16,2 3 6 0,0 0-4 15,0 0 1-15,-6-4-3 0,6 4 4 0,-3-2-4 0,3 2 3 16,0 0-2-16,-5-4-2 0,5 4-2 0,-5-2 5 15,5 2-5-15,-4-2 0 0,4 2-2 0,0 0 1 16,-6-1 2-16,6 1-1 0,0 0-1 0,0 0 2 16,-9 0 0-16,9 0 1 0,0 0-2 0,-9 1 2 15,9-1-4-15,-9 2 7 0,5-1-2 0,-1 0-5 16,1 2 4-16,4-3-3 0,-11 3-2 0,4 0 4 16,2 1-1-16,-1-4-3 0,-4 5 4 0,3-1 1 15,-2-1-2-15,4 2 0 0,-1-3-4 0,-2 0 3 0,4 2 5 16,0-3-4-16,2 3 3 0,-2 0-4 15,0-2 0-15,-1 1 0 0,0 1 0 0,3-1-1 16,2-3 2-16,-6 5-3 0,5-3 2 0,-3 3 1 0,0-3 0 16,3 3 3-16,-3-1-1 0,4-1 0 15,-5 3-3-15,1-2-2 0,3 1 0 0,-1-2 4 16,0 3 3-16,0-2-3 0,-1 3-6 0,1-1 5 0,0-3-3 16,2 2 7-16,0 3-3 0,-2-4 0 0,0 4-2 15,2-3 4-15,0-1-3 0,-2 0-1 0,4 2 4 16,-2-2-1-16,0 3 1 0,0-2 1 0,0-2-4 15,2 1 3-15,0 0 3 0,0 0-7 0,1 1 1 16,-1-2 2-16,0 0-1 0,2 0-1 0,-1 2 3 16,1-1 1-16,3 0-2 0,-2-2-1 0,4 0-1 15,0 2 5-15,1 0-2 0,3-1 0 0,-3 0-1 16,3-2 3-16,1 1-5 0,3 1 2 0,-4 1-9 16,2-2-27-16,4-2-31 0,0 1-28 0,0-2-42 15,-6 1-108-15,5-2-264 0,-4 0 117 0</inkml:trace>
  <inkml:trace contextRef="#ctx0" brushRef="#br0" timeOffset="85660.87">26207 3573 120 0,'0'-6'131'16,"0"6"-7"-16,-2-4-4 0,2 4-7 0,0 0-12 15,0-5-9-15,0 5-4 0,0 0-7 0,0-4-9 16,0 4-5-16,0 0-7 0,-4-5-9 0,4 5-6 16,-5-3-2-16,5 3-4 0,-9 0-9 0,1-1 4 15,8 1-4-15,-11 0-5 0,11 0-4 0,-10 0-5 16,2 0 0-16,3 1 2 0,-1 1-4 0,-1 1-4 15,-2 2 2-15,-1-1 1 0,3-1-3 0,0 1-2 16,-3 4-1-16,1-6 1 0,1 5-2 0,2-2 0 16,0 1-2-16,-1-1-2 0,2 0-1 0,1-1 2 15,2 0 3-15,-2 1-4 0,1-2-1 0,2 0 4 16,1-3 4-16,-3 3-7 0,1 1 3 0,2-4-4 16,-1 3 3-16,1-3 5 0,0 0 5 0,7 4 1 15,-3-4-6-15,1 1 4 0,4-1-3 0,1 0-3 16,1-1-2-16,-1-2 3 0,3 3 2 0,-4 0-7 15,1-1 0-15,-1 0 1 0,-2 1 1 0,1 0 1 0,-1-1-1 16,1 0 1-16,-1 0-1 0,0-1-2 16,1 1 0-16,-4 0 5 0,4-2 0 0,-1 1 4 15,-3-1 5-15,1 0 2 0,-1 1 2 0,2-1 3 0,-2-1-2 16,0 0 5-16,0 2 4 0,1-2 5 0,-5 1 0 16,4 2-2-16,-3-3-7 0,3 1 0 15,0 1-5-15,-4 2-3 0,2-6-1 0,-2 6-1 16,0 0-3-16,0-2-1 0,0 2-3 0,0 0 0 0,0 0-3 15,3-4 0-15,-3 4-4 0,0 0 0 0,0 0 1 16,0 0 1-16,0 0 0 0,0 0-3 0,0 0 1 16,1 11 0-16,-1-11-1 0,0 6 0 0,0-6-1 15,0 5 1-15,0-1-1 0,0-4 1 0,-1 7 0 16,1-7-1-16,0 5-1 0,0-5 2 0,0 3 1 16,0-3-1-16,0 0-1 0,0 3 0 0,0-3 0 15,0 0-1-15,0 0 4 0,0 0 0 0,0 0-4 16,0 0 4-16,0 0 1 0,0 0-5 0,0 0-5 15,4 3 1-15,-4-3-10 0,0 0-13 0,6 0-21 16,-6 0-22-16,9 3-24 0,-1-3-24 0,-3 0-35 16,-5 0-154-16,9 0-332 0,-3 0 146 0</inkml:trace>
  <inkml:trace contextRef="#ctx0" brushRef="#br0" timeOffset="86173.99">26420 3495 63 0,'0'0'104'0,"-4"5"-7"0,4-5-11 15,0 5-6-15,0-5-11 0,-2 7-3 0,0-2-7 16,-2-1-8-16,3 3-2 0,-3-1-4 0,-2 3-9 16,2-4-2-16,0 5-2 0,-1-5-2 0,1 3 2 15,0-2-5-15,2 0-2 0,-1-1-1 0,1-1-1 16,-2-1-2-16,2 1 5 0,0-2-7 0,2-2 0 16,-4 4 5-16,4-4 14 0,0 0 10 0,3 5 13 15,-3-5 8-15,0 0-6 0,0 0-7 0,0 0-6 16,0 0-3-16,18-5-6 0,-12 2-3 0,1 1-6 15,-1-1-2-15,0 1-2 0,3 0-4 0,-4 1-2 16,1-2-3-16,1 2-5 0,-3-2 5 0,-4 3-7 16,9 0 1-16,-9 0-3 0,5-2 0 0,-5 2-1 15,5-1 2-15,-5 1-6 0,0 0 2 0,9 0-4 16,-9 0 3-16,0 0 1 0,9 2-3 0,-9-2-1 16,5 3 1-16,0-1 0 0,-5-2 1 0,8 3-2 15,-7-2-3-15,4 3 0 0,-2-1 5 0,-2 1 0 0,3-2-2 16,-1 1 2-16,-1 0-5 0,1-1 0 0,-3-2-1 15,6 7 1-15,-5-7 2 0,0 4-2 0,-1-4 1 16,3 5 1-16,0-2 2 0,-2-1-5 16,2 1-7-16,-3-3-28 0,3 6-23 0,0-5-34 0,-3-1-38 15,8 0-145-15,-8 0-299 0,11-4 132 0</inkml:trace>
  <inkml:trace contextRef="#ctx0" brushRef="#br0" timeOffset="86992.65">26751 3506 70 0,'0'0'86'0,"0"0"-4"16,0 0-11-16,0 0-5 0,0 0-3 0,0 0-3 15,0 0-14-15,0 0-1 0,0 0-4 0,-10 1-7 16,10-1 5-16,-8 3 5 0,0-1 5 0,2 0-12 15,-3 4 9-15,1-5-9 0,-2 5 3 0,1-2-6 16,-1 4 2-16,-1-2-1 0,1-1-3 0,5 3-5 16,-4-3-4-16,3-1-1 0,-2 4-3 0,5-1 2 15,-3-2-4-15,2 0 2 0,3-1-7 0,-1 1 8 16,-1-1-5-16,-1 0-3 0,4-4 11 0,-1 5 5 0,1-5 9 16,3 7-1-16,-3-7 6 0,7 0-5 0,-2 0 4 15,-5 0-8-15,17-3 0 0,-7 0-7 16,0 0 3-16,3 0-4 0,1 0-5 0,-1-1-3 15,1-1-3-15,-2 0 4 0,4 0-1 0,-4-2-3 0,-2 4-4 16,1-3 5-16,-2-2-3 0,0 3 2 16,0-3-8-16,-2 3 8 0,0-3 8 0,-3 1 7 0,1 3-1 15,0-5-3-15,-3 3-3 0,1-2-2 0,-1 1 3 16,-2 2-7-16,2-3 1 0,-2 2-2 0,-2 0-1 16,2 1 1-16,-2 2-3 0,1-1-2 0,1 4 1 15,1-5-2-15,-1 5 1 0,-1-5-6 0,1 5 3 16,0 0-3-16,-6-1 0 0,6 1 0 0,0 0 4 15,0 0-5-15,0 0 3 0,-8 8-4 0,8-8-2 16,-2 3 3-16,2-3 3 0,0 0-5 0,-2 5-2 16,2-5 4-16,-2 2-3 0,2-2 2 0,0 0-2 15,0 0 0-15,-3 5-2 0,3-5 2 0,0 0 1 16,0 0-1-16,2 4 2 0,-2-4-3 0,2 3 4 16,-2-3-3-16,5 3 1 0,-5-3 0 0,2 3-2 15,-2-3 1-15,3 4-2 0,-3-4 3 0,3 3 0 16,-3-3 1-16,2 2-2 0,-2-2-2 0,0 0 4 15,0 0 1-15,4 2-1 0,-4-2-4 0,0 0 5 16,0 0-2-16,0 0 2 0,0 0-3 0,0 0-2 0,0 0 0 16,1 4 3-16,-1-4-1 0,0 0 2 0,0 0-1 15,6 1 0-15,-6-1 1 0,0 0-4 0,2 2 2 16,-2-2 0-16,0 0 2 0,4 3-2 16,-4-3 0-16,0 0-4 0,0 0 3 0,5 4 0 0,-5-2 0 15,0-2 1-15,4 3 0 0,-4-3-2 0,1 6 1 16,3-5 0-16,-3 5 0 0,-1-6 0 0,4 5 1 15,-4 2 2-15,0-1-6 0,1-2 10 0,-1 3-5 16,3 0-1-16,-2 0-1 0,-1-2 1 0,2 3-2 16,0-2 3-16,-1 1-2 0,2-2 1 0,-2 0 1 15,2 1-2-15,-2-2 2 0,4 1 3 0,-4-3 0 16,3 1-2-16,0 1-1 0,0-2 2 0,-4-2-2 16,5 2 2-16,0-1-7 0,-5-1-38 0,13-1-43 15,-5-1-39-15,-2 0-72 0,3-4-103 0,1 0-323 16,0-2 143-16</inkml:trace>
  <inkml:trace contextRef="#ctx0" brushRef="#br0" timeOffset="87593.78">27141 3524 55 0,'-7'3'111'0,"1"-1"-17"0,-2 0 0 0,2 1 4 16,-3 5-2-16,1-4-11 0,-1-1-11 0,2 2-2 16,0 1-12-16,3-3 0 0,-1 1-5 0,-2 2-10 0,1-2-2 15,1 2-1-15,1-4-9 0,1 2 0 16,1-1-8-16,-3 0 5 0,2 1-8 0,1-2 4 15,2-2-3-15,-2 4-1 0,2-4 6 0,-2 4 6 0,2-4 8 16,0 0 3-16,0 0-3 0,0 0-4 0,12 0-3 16,-12 0-4-16,15-5-2 0,-3 1-1 0,-1 0-6 15,-1 0-2-15,4 0 2 0,3-2-4 0,1-1 1 16,-4-2-4-16,5 3-2 0,-2 1 4 0,-1-4-6 16,2 0-1-16,-2 0-2 0,-1 1 2 0,-5-1 0 15,-1-2-2-15,-4 3 0 0,4-2 0 0,-4 1 0 16,-1-4-2-16,0 4-1 0,-3-3 2 0,-1 0-2 15,-1 2 1-15,-3-1 1 0,0 0 0 0,-1-2 1 16,-4 3-3-16,0 1-3 0,-2-2 4 0,4 2 1 16,-5 1-1-16,4 1-1 0,0 2-3 0,-1-1 2 15,4 4 2-15,-1-1-4 0,-1 0 1 0,4 0-4 16,-2 1 5-16,1-1-2 0,4 3-1 0,-5-4-1 16,5 4 0-16,-7 0 2 0,7 0-1 0,0 0-3 15,-9 5 1-15,7-2 2 0,-6 1-3 0,7 0 3 16,-3 0-2-16,0 4-1 0,0-2 5 0,0 2-1 15,2 3-2-15,-2-1-1 0,0 0 0 0,2 2 4 16,-1 1-3-16,3-2-1 0,0 1 2 0,0 0 2 16,0 0-1-16,0 2-2 0,3 1 2 0,-1-3-1 0,2 0 7 15,0 3-4-15,0 2-1 0,1-5 0 0,-3-3 0 16,2 5 1-16,0-4 0 0,0 0-1 16,1 0-15-16,-4-2-52 0,6 1-78 0,-6-5-160 15,1-1-326-15,-2-3 145 0</inkml:trace>
  <inkml:trace contextRef="#ctx0" brushRef="#br0" timeOffset="88496.03">25785 3280 5 0,'0'0'127'0,"-6"-3"-10"16,6 3 3-16,0 0 0 0,0 0-3 15,0 0-12-15,-2-2-4 0,2 2-10 0,0 0-1 0,-4-5-4 16,4 5-11-16,0-4-3 0,-1 1-9 0,-2-1-2 15,2-1-7-15,-1-1-6 0,0 2-2 0,-3-1-7 16,0-3-1-16,0 2-5 0,-4-2-2 0,1 1-3 16,-4-1-5-16,3 1 1 0,-3-1-2 0,-3-1-8 15,-1-1 4-15,0-2-2 0,2 3-4 0,-4-3-4 16,0 2 1-16,1-2 5 0,-3 3-8 0,-5-4 3 16,0-2-3-16,0 1 0 0,6 5-2 0,-2-6 10 15,4 2 0-15,-2 3 8 0,1 1 3 0,3-1 6 16,1 1 4-16,1 2 0 0,3-1 7 0,0 1 0 15,2 2-1-15,-1-1 6 0,5 2 2 0,-3 0-1 16,2 2 2-16,1-1-3 0,-1-1-2 0,3 1 2 0,-2-1-7 16,2 0-1-16,2 4-4 0,-3-5-3 15,1 1-3-15,2 4-2 0,-3-5-4 0,3 5 2 16,0 0-6-16,-2-4-1 0,2 4-4 0,-4-1 1 16,4 1-3-16,0 0-4 0,0 0-1 0,-3-4-1 0,3 4-11 15,0 0-24-15,0 0-22 0,0 0-24 0,0 0-28 16,0 0-44-16,0 0-45 0,2 14-182 15,-2-14-404-15,1 4 179 0</inkml:trace>
  <inkml:trace contextRef="#ctx0" brushRef="#br0" timeOffset="89458.97">24719 2735 101 0,'0'-5'115'0,"0"5"-8"0,0 0-7 16,-4-7-3-16,4 7-4 0,0-3-5 0,0 3-1 16,0 0 2-16,0-5-6 0,0 5-4 15,0 0-3-15,-1-5-4 0,1 5-5 0,0 0-8 0,0 0-7 16,0 0-3-16,0-5-8 0,0 5-1 0,0 0-7 16,0 0-6-16,0 0-3 0,0 0 1 0,0 0-7 15,0 0 0-15,0 0-1 0,-8 11-2 0,8-6 4 16,0-1-6-16,-1 1 1 0,-3 0-4 0,0 0 1 15,4 0-3-15,-1 3 0 0,-3-2-3 0,3 4 3 16,-1-3-3-16,0 1 4 0,2-1-6 0,0-2 5 16,-1 5-2-16,2-3 3 0,-1-2-5 0,4 2 0 15,-3-2 0-15,4 1-2 0,-1 0 1 0,1-1 4 16,-1 0-4-16,1-1-1 0,3 0 3 0,-2 0 8 16,2-2 6-16,-3 1 2 0,4-2-2 0,0-1 3 15,-4 0 5-15,3 0 3 0,-2-1 1 0,3-2-4 16,1 0-3-16,-1-1-1 0,1-2-6 0,-1 0 2 15,2 1-5-15,-4-1-1 0,4 0 2 0,-2 1-5 16,-2-2 0-16,3 2-1 0,-6 0-1 0,1 1-1 16,1-2-1-16,1 4 0 0,-2-3 0 0,0 1 1 15,-1 1-3-15,0 0 0 0,-3-1 0 0,3 2-1 16,0-2 2-16,0 2 0 0,-4 2-4 0,6-5 0 16,-5 0-2-16,3 3 2 0,-4 2-1 0,3-2 3 0,-2-3-3 15,-1 5 3-15,0 0 1 0,5-2-2 0,-5 2 1 16,0 0 0-16,0-5-2 0,0 5 2 15,0 0 0-15,0 0-6 0,0 0 3 0,0 0 0 0,0 0-1 16,0 0-3-16,0 0 1 0,0 0 0 0,0 0 0 16,0 0 1-16,3 12 2 0,-3-12 1 0,-3 7-1 15,2-2 1-15,0 2-4 0,-2-1 6 0,3 0-2 16,-1-1-2-16,-2 0 0 0,3 0 2 0,-1 2 1 16,-2-2-3-16,3 2 4 0,-1-2-4 0,1 1 5 15,0 0-4-15,0 1 3 0,0-2-1 0,1 1 1 16,2 1-4-16,-2-1 2 0,-1-1 1 0,3 0 0 15,-2 0-4-15,2 0 2 0,-2-2 1 0,0 0 2 16,-1-3 2-16,3 8-4 0,-2-5-2 0,-1 0 0 16,0-3 2-16,5 6 1 0,-3-3-2 0,0-1 0 15,3-1-2-15,-2 1-21 0,-3-2-22 0,9 0-37 16,-3 0-33-16,4-2-37 0,-1-4-164 0,0 0-340 16,3 1 151-16</inkml:trace>
  <inkml:trace contextRef="#ctx0" brushRef="#br0" timeOffset="89958.92">25183 2681 6 0,'-9'3'65'0,"0"-2"-1"0,4 1-9 16,-3 3-9-16,3-5-1 0,0 4-5 0,0-2-8 0,1 2-3 16,0-1 1-16,3 1-8 0,-3 0 1 0,2-1 1 15,0 1-4-15,2 1-1 0,0 0 1 16,0 0-3-16,-3-2 4 0,3 1-17 0,0 2 10 15,3-1 8-15,-3-1-1 0,2 1-2 0,0 0 1 0,-1 0-6 16,3-1 6-16,0 2-8 0,0 0 8 0,1-1-11 16,-1 0 9-16,1 0-7 0,-1 2 6 15,1-4-18-15,-1 2 11 0,0 0 1 0,-2-1-4 16,2 1-3-16,-1 2-3 0,-1-4 4 0,-2 2 3 0,4 0 3 16,-4 2 0-16,1-3-7 0,-1 1 4 0,3-2-8 15,-3-3 5-15,0 7 4 0,-3-4 0 16,3-3-12-16,0 7 11 0,0-5-3 0,0-2-6 0,-1 5 15 15,1-5-10-15,0 0-1 0,-4 5-14 0,4-5 19 16,0 0-2-16,0 0 0 0,0 3-3 0,0-3-1 16,0 0 0-16,0 4 3 0,0-4 2 0,-5 2 4 15,5-2-10-15,0 0 4 0,-4 5-4 0,2 0-4 16,-1-3-5-16,3 2-7 0,0-4-14 0,-4 4-13 16,4 1-20-16,0-5-75 0,0 7-147 0,0-4 65 15</inkml:trace>
  <inkml:trace contextRef="#ctx0" brushRef="#br0" timeOffset="90709">24415 2880 22 0,'0'0'118'0,"0"-6"-13"0,0 6-4 0,-1-3-5 0,1 3-3 16,0 0-10-16,0 0-5 0,-1-3-8 0,1 3 0 15,0 0-9-15,0 0 0 0,0 0-6 0,0 0-1 16,2-4-1-16,-2 4-4 0,0 0-8 0,0 0-3 16,0 0-3-16,0 0-4 0,0 0 1 0,0 0-4 15,0 0 2-15,0 0-7 0,0 0-5 0,0 0 0 16,0 0-5-16,0 0 2 0,0 0-12 0,0 0 6 15,0 0 1-15,0 0 2 0,0 0-1 0,-12 7 1 16,6-5-2-16,-5 1 4 0,-1-1-4 0,-6 2 5 16,-1 2-9-16,-3-4 9 0,-6 2 15 0,5 0 6 15,-5 1-2-15,-2-1-1 0,-1-3-5 0,-1 1-1 16,0 2 2-16,-1-1 5 0,2-1-5 0,2 0 2 16,-1-1-2-16,10-1 1 0,-1 3 5 0,2-2-4 15,1-1-4-15,2 0 15 0,3 0 5 0,0 0-2 16,0 0-8-16,2 0-2 0,-1 0-3 0,6 0-4 0,-2 0 0 15,3-1-3-15,5 1-3 0,-11 0-2 0,11 0-1 16,-7 0-3-16,7 0-2 0,0 0-2 0,-9 0-1 16,9 0-5-16,0 0 4 0,-5 2-1 0,5-2 0 15,-2 5-7-15,2-5-24 0,-2 5-32 0,0 1-28 16,1-1-55-16,-1 1-88 0,-3 0-114 0,-1-2-367 16,-1 0 164-16</inkml:trace>
  <inkml:trace contextRef="#ctx0" brushRef="#br0" timeOffset="91840.3">23054 2827 70 0,'-5'3'74'0,"0"-1"-6"0,-2 1-3 0,2-1-2 16,0 0 3-16,0 1-8 0,0-1 5 0,5-2 1 15,-5 0 4-15,1 3 4 0,4-3 10 16,-4 2 1-16,4-2 6 0,0 0-2 0,0 0-2 0,-5 3-4 15,5-3 3-15,0 0-1 0,0 0-7 0,0 0-4 16,0 0-6-16,0 0-5 0,0 0-9 0,0 0-2 16,0 0-6-16,-6 1-5 0,6-1-4 0,0 0-4 15,0 0-4-15,0 0-3 0,0 0-2 0,0 0 6 16,0 0 4-16,0 0 0 0,0 0 5 0,0 0 0 16,0 0-4-16,0 0-2 0,14-7 1 0,-4 3-9 15,3-1 0-15,1 3-2 0,4-3-3 0,0 2-2 16,3 1-2-16,0-1 1 0,-1-1-4 0,7-1 0 15,-4 2-1-15,-4 1 2 0,2-1-6 0,-1-1 2 16,-1 1-1-16,-2-1 1 0,-1 2 0 0,-4-1-1 16,1 1-9-16,-4 1-1 0,-3-1 1 0,1 2 1 15,-2-2 0-15,-5 2-2 0,9-2 5 0,-4-2-2 16,-5 4 1-16,4-1-1 0,-4 1-3 0,0 0 3 16,0 0-3-16,0 0 1 0,0 0 1 0,-21 5 4 0,15-3-4 15,-3 0 2-15,0 2 2 0,0-1-4 16,-1 0-4-16,1 1 3 0,-3-1 4 0,1 1-4 15,-3 1-2-15,1-2 6 0,0-1-2 0,-1 4 0 16,4-2-1-16,0 1-1 0,-2-4 2 0,4 2 0 0,3 0-3 16,-1-1 2-16,0 1 2 0,0 2 2 0,1-1-2 15,5-1-1-15,-4 2 0 0,3-4-3 0,1-1 2 16,0 6 0-16,0-2 0 0,1-1-1 16,3 2-3-16,-2 0 5 0,0 0-1 0,2-1-7 0,-1 1 9 15,-1 0 0-15,2 0 2 0,-3-2-3 16,4 4-1-16,-3 0 2 0,0 3-1 0,2-2 1 0,-3-1 0 15,3 2 0-15,0 0 4 0,-3 1-2 0,3 0-5 16,1 0 5-16,-1-1-2 0,0 0 0 0,-3 1-1 16,3-2 4-16,0 2-2 0,-3 0-2 0,3-1-4 15,-3-2 2-15,2-1 4 0,-3-2-7 0,1 4 7 16,-1-4 1-16,0-1 0 0,0-3 1 0,0 6-5 16,-4-2 2-16,-1 0 0 0,1-2 0 0,-2 2 0 15,-2-1 1-15,3 1 0 0,-4-2-2 0,1 0-2 16,-2 0 3-16,1 1 2 0,0 1-3 0,0 0 0 15,-1-3-2-15,2 2 4 0,3-3 1 0,-2 2-8 16,-1-2 8-16,0 2 2 0,3-1-5 0,0 0 1 16,-1 0 0-16,6-1 2 0,-7 2-1 0,7-2 0 15,-6 1 3-15,6-1 0 0,0 0 1 0,-6 0-4 16,6 0 1-16,0 0-4 0,0 0-15 0,0 0-39 16,-6 2-33-16,6-2-33 0,0 0-60 0,0 0-161 15,0 0-370-15,16-7 164 0</inkml:trace>
  <inkml:trace contextRef="#ctx0" brushRef="#br0" timeOffset="93259.46">23473 2963 10 0,'0'0'85'0,"-2"-3"-12"0,2 3-2 0,0 0-13 0,0 0-5 15,0 0-4-15,-3-2-8 0,3 2 3 0,0 0-8 16,0 0 6-16,0 0 6 0,0 0 6 0,0 0 16 15,0 0-5-15,0 0 6 0,0 0 10 0,0 0-6 16,0 0-3-16,0 0-5 0,0-5-1 0,0 5-8 16,0 0-2-16,0 0-7 0,-4-3 4 0,4 3-10 15,0 0-5-15,0 0-2 0,0 0-1 0,0 0-7 16,0 0-5-16,0 0-4 0,-10 1 1 0,10-1-3 16,-10 5-3-16,2-1-6 0,2 0 6 0,-2 3-2 15,-1-1 2-15,0 1-12 0,0-2 5 0,0 3 4 16,3-2-6-16,-2 0 3 0,3-2 2 0,-4 2-4 15,6-2-4-15,-1 1 0 0,0-1-2 0,1 2 5 16,1-3-1-16,0 3 1 0,2-4-5 0,-2 2 0 16,2-4 3-16,-2 5-3 0,6-2-5 0,-4-3 9 15,4 3-3-15,-4-3 6 0,0 0-5 0,12-2-8 16,-5-2 10-16,0 3-4 0,-1-1 6 0,3-3-4 16,0 2 5-16,-4-1-6 0,0 1 1 0,0 1-2 15,2-1 2-15,-2 1-1 0,-3 0 0 0,-2 2 3 16,7-3-3-16,-7 3 1 0,0 0 4 0,5-2-5 15,-5 2-2-15,0 0 2 0,0 0 3 0,0 0-3 16,5 6 3-16,-5-6-4 0,0 6-1 0,3-6 9 16,-3 0-8-16,0 7-4 0,1-3 11 0,0 0-10 15,-1-4 2-15,3 5 4 0,-2-1 0 0,3 0-8 16,-2 0 8-16,0 1-6 0,0-4 2 0,1 3 10 0,1 3-8 16,-2-6-2-16,2 3 2 0,-1-2-1 0,0 0 0 15,2 2 1-15,-1-1-1 0,0-1 2 16,-4-2 1-16,8 1 0 0,-6 1 1 0,-2-2 13 0,6 2 8 15,-6-2 2-15,0 0 4 0,10-1-6 0,-10 1-6 16,5-5 4-16,-3 2-2 0,-2 3 1 0,6-5 0 16,-3 2-4-16,0-1 0 0,1 2-4 0,1-5 2 15,-1 3-3-15,-1-1-1 0,1-3-2 0,-1 2-4 16,-1 4 5-16,4-4-4 0,-3 0-3 0,2 1 2 16,-1-1-5-16,-2 0 2 0,0 1 1 0,1 3 0 15,-1 1 1-15,-2 1-4 0,4-6 3 0,-4 6-4 16,1-3 3-16,-1 3-3 0,0 0 2 0,0 0-3 15,0 0 3-15,0 0 1 0,0 0-5 0,0 0 1 16,0 0 3-16,0 0 0 0,0 0-4 0,0 0 0 16,-7 10 2-16,7-10 0 0,-2 4-3 0,2-4 3 15,-1 3 0-15,1-3 2 0,0 0-6 0,0 0 6 16,-4 4-2-16,4-4 3 0,0 0-6 0,0 0 3 16,0 0 0-16,-2 2 0 0,2-2-1 0,0 0 2 15,0 0-4-15,0 0 3 0,0 0-2 0,0 0 2 16,0 0 2-16,0 0 1 0,0 0-3 0,0 0 0 15,0 0 2-15,0 0-5 0,0 0 2 0,0 0 3 16,0 0 0-16,0 0-2 0,0 0 1 0,0 0 2 16,0 0-1-16,0 0-2 0,0 0-3 0,0 0 4 0,0 0 2 15,0 0-3-15,0 0 1 0,0 0-5 0,0 0 1 16,0 0 0-16,0 6 0 0,0-6 0 16,0 0 2-16,2 7 0 0,-2-2 1 0,0 2 0 15,2-1 1-15,-2 2-1 0,2 2 0 0,-1 2 2 0,1 1-2 16,0-2 0-16,2 4 1 0,-3 4-2 0,3-2 3 15,0-1 1-15,1 2-2 0,-4 0-2 0,3-1 4 16,0-3-1-16,-3-2-3 0,3 2 8 16,0-3-7-16,-4-2 0 0,0 0 3 0,0-1-4 0,1-1-1 15,2-1 0-15,-2-1 7 0,-1 0-5 0,4 0-1 16,-4-2 7-16,0-3-2 0,1 5-3 0,-1-5 1 16,0 3 0-16,0-3 1 0,0 0 0 15,0 0-2-15,0 0 3 0,12-5-1 0,-10 1-1 0,6-2-2 16,1-2 0-16,-3 1-11 0,1-2-15 0,-1 0-3 15,-1-2-1-15,0 1-5 0,-1 1-10 0,-1-3 0 16,-2 2 5-16,-1-1-2 0,-1 0-3 0,-1 1 0 16,-2 0 10-16,-2-1 7 0,0 4 0 0,1-1 1 15,-2 0-1-15,1 1 11 0,-3-1-1 0,1 2-1 16,3-2 1-16,-3 2 10 0,2 1 9 0,2 0 2 16,2-2 6-16,-1 2 0 0,3-2 6 0,0 2-6 15,4-7 2-15,1 5-1 0,5-6-3 0,-1 4-6 16,4-3 5-16,1 1 1 0,0 1-1 0,-2 3 0 15,-1 0 2-15,-2 1-5 0,-3 2 2 0,1 0-4 16,-2 0-1-16,-1 0 3 0,-2 3-8 0,4 0 6 16,-6 1 2-16,0 0-2 0,6 6 5 0,-6-6-5 15,-6 7 4-15,3-1-4 0,-3 0-1 0,-1 5 0 16,-1 0 5-16,-2-4-4 0,3 4 1 0,-1-3-2 16,1-1 2-16,-3 4 1 0,3-4-1 0,0 0-1 0,2 1 4 15,-5-1-3-15,6 2 0 0,-1-3 1 0,-3 2-25 16,4-3-43-16,-2 0-50 0,1 0-168 15,1-3-306-15,-1-2 135 0</inkml:trace>
  <inkml:trace contextRef="#ctx0" brushRef="#br0" timeOffset="100062.45">25430 4923 106 0,'0'0'116'0,"0"0"-11"0,0 0 2 0,0 0-7 16,0 0-6-16,0 0-4 0,0 0-7 0,0 0 2 16,0 0-7-16,0 0-3 0,0 0-4 0,0 0 0 15,0 0-7-15,0 0-3 0,0 0-5 0,0 0-6 16,0 0-2-16,0 0-10 0,0 0-2 0,0 0-2 16,0 0-5-16,0 0 1 0,0 0-9 0,0 0 6 15,0 0-8-15,0 0 0 0,0 0-1 0,0 0-7 16,0 0 4-16,0 0-7 0,0 0 5 0,0 0-1 15,0 0 2-15,0 0-4 0,0 0 1 0,0 0 2 16,0 0-2-16,0 0 4 0,0 0 0 0,0 0-3 16,0 0 2-16,0 0 1 0,0 0 2 0,0 0-2 15,0 0 4-15,0 0-5 0,0 0-3 0,0 0 9 16,0 0-5-16,0 0 0 0,0 0 0 0,0 0 1 0,0 0 2 16,0 0 4-16,0 0-4 0,0 0 5 0,0 0 0 15,0 0-3-15,0 0 2 0,0 0-1 16,0 0-2-16,0 0 1 0,0 0-6 0,0 0 7 0,0 0-5 15,0 0-1-15,0 0-3 0,0 0 0 0,0 0-1 16,0 0 3-16,0 0-3 0,0 0-1 0,0 0 2 16,0 0-2-16,0 0-2 0,0 0 6 0,0 0-7 15,0 0 6-15,0 0 2 0,0 0-4 0,0 0 3 16,0 0-1-16,0 0-4 0,0 0 9 0,0 0 2 16,0 0-7-16,0 0 5 0,0 0 2 0,0 0 0 15,0 0-3-15,0 0 2 0,0 0-2 0,0 0-7 16,-9-10 4-16,9 10-2 0,0 0-1 0,-4-5 0 0,4 5-3 15,-4-4 2-15,0 2-2 0,4 2-1 0,-1-4 1 16,-2 1 2-16,3 3-5 0,-5-5 2 0,4 2 0 16,-2 0-2-16,1 0 1 0,2 3-4 0,-8-4 5 15,8 0-5-15,0 4 3 0,-5-5 0 0,4 4 2 16,1 1 0-16,-7-5 0 0,7 0-1 0,0 5 1 16,-5-2 2-16,1-3-4 0,3 2 2 0,-4-2-2 15,1 2 1-15,0 0-2 0,1 0 0 0,1-2-1 16,-3 1 0-16,1 1-2 0,-2-4 0 0,2 0 2 15,0 2 1-15,-1 3 0 0,1-3-2 0,-1 0-1 16,1 1 0-16,-3-2 2 0,4 4-2 0,-3-2-2 16,1-1 6-16,-1 2-7 0,1-2 2 0,-1 0-1 15,1 1 2-15,1 1-1 0,-1-3 1 0,-2 4-1 16,0-3 3-16,1 3-3 0,-1-3 0 0,2 1 1 16,-1 1-4-16,-2-1 3 0,2 3 0 0,-1-1-2 15,5-2 0-15,2 4 2 0,-12-3-1 0,10 1 3 0,2 2-1 16,-7-1 0-16,7 1-1 0,-5-3 3 0,5 3-1 15,-1-2-1-15,1 2-1 0,-4-3-1 0,4 3 1 16,0 0 1-16,0 0-1 0,-4-2 0 0,4 2 0 16,0 0-2-16,0 0 3 0,0 0-1 0,-4-4 0 15,4 4-2-15,0 0 1 0,0 0 3 0,0 0-4 16,0 0 2-16,0 0 1 0,0 0 1 0,0 0-3 16,0 0 2-16,0 0-2 0,-10-2-6 0,10 2 8 15,-4-1 0-15,4 1 0 0,-5 0 0 0,5 0-1 16,-5-4 1-16,5 4 2 0,-4-1-5 0,4 1 4 15,-4-3-1-15,4 3-1 0,0 0 1 0,0 0-1 16,-6-5-1-16,6 5 0 0,0 0-2 0,0 0-9 16,0 0-12-16,0 0-11 0,0 0-16 0,0 0-22 15,0 0-23-15,0 0-39 0,0 0-20 0,0 0-48 16,0 0-163-16,0 0-395 0,0 0 176 0</inkml:trace>
  <inkml:trace contextRef="#ctx0" brushRef="#br0" timeOffset="101258.86">25226 4602 117 0,'0'0'134'0,"0"0"-7"0,0 0-11 16,0 0-7-16,0 0-12 0,0 0-6 0,0 0-10 0,0 0-5 15,0 0-8-15,0 0-19 0,0 0 8 0,0 0-5 16,0 0-7-16,0 0-3 0,0 0-8 16,0 0 2-16,0 0-3 0,0 0 1 0,0 0-8 0,0 0 1 15,0 0-6-15,0 0-3 0,0 0-5 0,0 0 5 16,0 0-8-16,0 0 4 0,0 0-6 0,0 0 5 16,0 0-5-16,0 0 4 0,0 0-5 0,0 0 1 15,0 0-1-15,0 0-2 0,0 0-2 0,0 0 2 16,0 0-8-16,0 0 4 0,0 0 2 0,0 0-1 15,0 0 1-15,0 0 1 0,0 0 3 0,0 0-4 16,0 0-1-16,0 0 0 0,0 0 0 0,0 0 3 16,0 0 1-16,0 0-5 0,0 0 1 0,0 0-2 15,0 0 3-15,0 0 1 0,0 0-1 0,0 0-1 16,0 0 0-16,0 0-16 0,0 0 17 0,0 0 2 16,0 0-5-16,-11 7 3 0,11-7-3 0,-9 4 0 15,7-1 3-15,-4-2-3 0,1 2 0 0,5-3 5 0,-6 4-2 16,-2-3 0-16,6 4-3 0,-5-2 7 0,2-2-7 15,0 0-7-15,-3 1 11 0,2 1 1 16,1-1 5-16,-2-2 10 0,7 0-3 0,-6 0 4 0,6 0-5 16,-8 3 2-16,5-1-2 0,3-2-2 0,-6 2 5 15,6-2-6-15,0 0 3 0,0 0-5 0,-5 2-1 16,5-2-1-16,0 0-1 0,0 0 1 0,0 0 1 16,-7 0-5-16,7 0 4 0,0 0-4 0,-9 0-1 15,9 0 3-15,-7 1-7 0,7-1 3 0,0 0 3 16,0 0-9-16,-7 0 8 0,7 0 1 0,0 0-4 15,0 0-1-15,-4 2-5 0,4-2 2 0,0 0 0 16,0 0 3-16,0 0 2 0,0 0 0 0,0 0-2 16,0 0-1-16,0 0 1 0,0 0 2 0,0 0-1 0,0 0-5 15,0 0 3-15,0 0 1 0,0 0 0 16,0 0-3-16,0 0 4 0,0 0-2 0,0 0 0 16,0 0 3-16,0 0-5 0,0 0 4 0,0 0-1 0,0 0 0 15,0 0-5-15,0 0 5 0,0 0-3 0,0 0 2 16,0 0-2-16,0 0 1 0,0 0 3 15,0 0 1-15,0 0-5 0,0 0 3 0,0 0-3 0,0 0 3 16,0 0 1-16,0 0-1 0,0 0 2 0,0 0-3 16,0 0 0-16,0 0-2 0,0 0 4 0,0 0-4 15,0 0 4-15,0 0 1 0,0 0-3 0,0 0-1 16,0 0-2-16,0 0 3 0,0 0 1 0,0 0-2 16,0 0 1-16,4 7 1 0,-4-7-1 0,0 0-3 15,2 3 4-15,-2-3 0 0,4 4-7 0,-3-1 7 16,1 0 2-16,0 1-2 0,3-1 1 0,-5 1-5 15,0-4 6-15,5 4-3 0,-1 3-3 0,-4-3 3 16,4-1-3-16,-3 0 4 0,1 1 0 0,1 1 0 0,0 0-3 16,0-1 4-16,0 3-2 0,1-3 1 0,0 2 1 15,-3-1-3-15,3 2 3 0,-3-1-1 16,3 1-2-16,-1-3 0 0,-2 1 2 0,0 0-2 0,2-1 1 16,-2 0-9-16,3 0 13 0,-3-1-2 0,-1-3 1 15,0 6-1-15,0-3 0 0,0-3 1 0,0 0-2 16,3 3 2-16,-3-3-5 0,0 0 5 0,0 0-1 15,0 0 1-15,0 4-1 0,0-4-1 0,0 0 2 16,0 0-1-16,0 0-2 0,0 0 0 0,0 0 0 16,2 5 3-16,-2-5-5 0,0 0 1 0,0 0 2 15,0 0-3-15,0 0 1 0,0 0 7 0,0 0-5 16,0 0-3-16,0 0 5 0,0 0-3 0,0 0 6 16,0 0 5-16,0 0 0 0,0 0 0 0,0 0-1 0,0 0-2 15,0 0 3-15,0 0-3 0,0 0 5 0,0 0-6 16,0 0-6-16,0 0-39 0,0 0-89 15,0 0-199-15,-6-12-354 0,2 5 157 0</inkml:trace>
  <inkml:trace contextRef="#ctx0" brushRef="#br0" timeOffset="103375.65">26481 3880 84 0,'0'0'104'0,"0"0"-5"0,0 0 1 0,0 0-3 0,0 0-7 16,0 0 0-16,0 0 3 0,0 0-7 0,0 0 4 15,0 0-5-15,0 0-2 0,0 0-10 0,0 0-7 16,0 0-6-16,0 0 1 0,0 0-10 0,0 0-12 16,0 0 2-16,0 0-1 0,0 0-5 0,0 0 1 15,0 0-2-15,0 0-13 0,0 0 4 0,0 0-1 16,0 0 0-16,0 0-1 0,0 0 2 0,0 0-5 15,0 0 2-15,0 0 1 0,0 0-1 0,0 0 3 16,0 0-7-16,0 0-2 0,0 0-2 0,13-9 1 0,-8 8-4 16,0-1-8-16,0 0 7 0,1 2 1 15,1-3-1-15,2 0-1 0,-1 1-4 0,3-1 2 16,-1 2 1-16,1 0-15 0,3-2 13 0,-3 2-2 0,1-2 1 16,-1 3-3-16,0 0-2 0,1 0 2 0,-4 0 0 15,-2 0-6-15,2 3-14 0,-2-3-26 0,-6 0-13 16,12 0-29-16,-12 0-21 0,6 0-27 0,-6 0-132 15,0 0-287-15,0 0 127 0</inkml:trace>
  <inkml:trace contextRef="#ctx0" brushRef="#br0" timeOffset="103702.08">26499 3949 39 0,'0'4'127'16,"0"-4"-5"-16,0 0 0 0,0 0-5 0,0 0-10 0,0 0-5 15,0 0-7-15,0 0-9 0,0 0-12 0,0 0-7 16,9 0-9-16,-9 0-6 0,0 0 3 0,10-1-9 15,-10 1-5-15,9 0-7 0,-2 1 1 0,-1-1-10 16,-6 0-2-16,14 0 2 0,-8 0-5 0,6 0-1 16,-1-1 2-16,2 1-9 0,-4-2 1 0,5 0-5 15,-5 2 0-15,1-2-2 0,-1 2 2 0,-1-1-1 16,1-1-32-16,0-2-29 0,-3 0-54 0,1 2-124 16,-2-4-250-16,1 0 111 0</inkml:trace>
  <inkml:trace contextRef="#ctx0" brushRef="#br0" timeOffset="104692.1">24778 3185 68 0,'-4'-3'117'0,"4"3"-9"0,0 0-4 0,0 0-12 16,0 0-2-16,-1-5-8 0,1 5 4 0,0 0-8 15,0-4-1-15,0 4 0 0,0 0-5 0,0 0 0 0,0 0-3 16,-3-3-4-16,3 3 2 0,0 0-6 15,0 0-2-15,0 0-7 0,0 0-5 0,0 0-4 16,0 0-5-16,0 0-10 0,0 0 1 0,0 0-4 16,0 0-2-16,0 0 0 0,0 0-1 0,0 0-11 0,0 0 7 15,0 0-4-15,0 0-7 0,0 0 3 0,0 0 0 16,0 0 4-16,0 0-3 0,0 0 3 16,0 0-7-16,0 0 6 0,0 0-4 0,9-5-1 0,-4 4 2 15,4 0-3-15,1 0-4 0,1-1-1 0,3-2 3 16,-3 4 1-16,3-1-14 0,-1-2 9 15,2 2 4-15,-2-1-2 0,1 1-1 0,-1 1 1 0,0-1 1 16,-2 0-1-16,-2 1 0 0,2 0-1 0,-4 0-2 16,-2-2 1-16,2 4-4 0,-7-2-2 0,6 0-16 15,-6 0-14-15,0 0-22 0,9-2-15 0,-9 2-15 16,0 0-34-16,0 0-142 0,0 0-282 0,0 0 124 16</inkml:trace>
  <inkml:trace contextRef="#ctx0" brushRef="#br0" timeOffset="105546.24">24879 3224 16 0,'0'0'68'15,"0"0"1"-15,0 0-2 0,0 0-2 0,0 0-1 16,0 0-4-16,0 0-2 0,0 0-1 0,0 0-6 15,0 0 0-15,0 0-5 0,0 0-4 0,0 0-8 16,0 0-2-16,-4 2-2 0,4-2-4 0,0 0-4 16,0 0 4-16,0 0-6 0,0 0-1 0,0 0-1 15,0 0 7-15,0 0 3 0,0 0 2 0,0 0 4 16,0 0 0-16,0 0 5 0,0 0 3 0,0 0 0 16,0 0-4-16,0 0 5 0,0 0-10 0,0 0-2 15,0 0-4-15,0 0-1 0,0 0-4 0,0 0-5 16,0 0-2-16,0 0 1 0,0 0 1 0,-11-1-3 15,11 1-4-15,0 0 0 0,0 0-1 0,0 0-1 16,0 0-7-16,0 0 4 0,0 0 0 0,0 0-1 16,0 0 5-16,0 0 1 0,0 0-6 0,0 0 4 15,0 0 1-15,0 0-5 0,-8-1 5 0,8 1-7 16,0 0 2-16,0 0 4 0,0 0-5 0,0 0 2 16,0 0-5-16,-9 0 3 0,9 0 0 0,0 0-3 15,-9 0 0-15,9 0 2 0,0 0-6 0,0 0 3 0,-8 0 10 16,8 0-1-16,0 0-9 0,0 0 3 15,0 0 0-15,0 0 1 0,0 0-2 0,0 0 0 0,0 0 0 16,0 0-1-16,0 0-4 0,-9 0 6 0,9 0-1 16,0 0-1-16,-7 1 1 0,7-1 1 0,-5 1-2 15,5-1 1-15,0 0-2 0,-6 0 1 16,6 0-3-16,0 0 0 0,0 0 6 0,-6 2-2 0,6-2 2 16,0 0-5-16,0 0 7 0,0 0-6 0,0 0 3 15,0 0-6-15,0 0 7 0,0 0-6 0,0 0 4 16,0 0-3-16,0 0 1 0,0 0 2 0,0 0 2 15,0 0-2-15,0 0 3 0,0 0 0 0,0 0-1 16,0 0 3-16,0 0 1 0,0 0 4 0,0 0-3 16,22-2 1-16,-22 2-5 0,11 0 3 0,-4-1-4 15,3 1 4-15,-2 0 1 0,2-1-5 0,0 1 4 16,0 0-1-16,-3 0-5 0,-1 0 3 0,-6 0-3 16,15 0-1-16,-10-2 0 0,2 2-1 0,-7 0 5 15,10 0-4-15,-4-1 4 0,-6 1-5 0,11-1 3 0,-9-2 5 16,-2 3-5-16,7 0 1 0,-7 0-4 15,0 0 1-15,6 0 1 0,-6 0 2 0,0 0-5 16,0 0 1-16,0 0 3 0,9 0 1 0,-9 0-14 0,0 0-22 16,0 0-30-16,0 0-38 0,0 0-165 0,0 0-289 15,0-5 128-15</inkml:trace>
  <inkml:trace contextRef="#ctx0" brushRef="#br0" timeOffset="107075.49">23269 3372 35 0,'0'0'114'15,"0"0"-7"-15,-9-5-12 0,9 5-10 0,0 0-10 16,0 0-9-16,0 0-3 0,0 0-4 0,0 0-8 0,0 0-7 16,0 0-4-16,0 0-5 0,0 0-1 0,0 0-3 15,0 0-5-15,0 0-2 0,0 0-3 0,0 0 2 16,0 0-7-16,0 0 3 0,-8 8-4 0,8-8 0 16,0 0 0-16,0 0-3 0,0 0 0 15,0 0 2-15,0 0-1 0,0 0 2 0,0 0 2 0,0 0-6 16,0 0 1-16,0 0-2 0,0 0-1 0,0 0 0 15,0 0-1-15,0 0 0 0,0 0-3 0,0 0 1 16,0 0-2-16,0 0-3 0,0 0 0 0,0 0 1 16,0 0 4-16,0 0-6 0,-1 3-1 0,1-3 7 15,0 0-4-15,0 0-1 0,0 0 8 0,0 0 6 16,0 0 7-16,0 0 5 0,0 0 2 0,0 0 9 16,0 0-2-16,15-4 1 0,-8 2-1 0,-2 0-1 15,0-1-3-15,1 2-2 0,1-2-3 0,1 1-8 16,0 1-1-16,-1-2 1 0,0 1-2 0,5-1 0 15,-6 3-1-15,1-2-4 0,-2 2-5 0,-5 0 3 16,12 0 1-16,-6-1-6 0,0 0 2 0,-1 0-2 16,-5 1 2-16,10 1-2 0,-10-1-11 0,9 1-15 0,-4-1-23 15,2 1-30-15,-7-1-31 0,11 0-32 16,-11 0-105-16,5-1-263 0,-5 1 117 0</inkml:trace>
  <inkml:trace contextRef="#ctx0" brushRef="#br0" timeOffset="107762.2">23376 3455 56 0,'0'0'73'16,"-4"1"-5"-16,4-1-9 0,0 0-6 0,0 0-3 16,-7 3-13-16,7-3 3 0,-2 3-3 0,2-3-9 15,-6 2 5-15,6-2-4 0,0 0-6 0,-4 2 2 16,4-2-5-16,0 0 0 0,-4 2-3 0,4-2 0 16,-2 3 0-16,2-3 9 0,0 0-5 0,0 0 2 15,-5 2 4-15,5-2 7 0,-4 2 11 0,4-2-9 16,0 0-6-16,0 0 0 0,0 0 4 0,0 0-7 15,-9 1-1-15,9-1-9 0,-8 0 5 0,8 0-2 16,-6 1-1-16,6-1-7 0,0 0 5 0,-7 0-1 0,7 0-3 16,0 0 0-16,-5 1-1 0,5-1 2 0,0 0-3 15,0 0-4-15,0 0 3 0,0 0-5 0,0 0 3 16,0 0 1-16,0 0 0 0,0 0-1 16,0 0 3-16,0 0 4 0,0 0 4 0,0 0 1 0,-9 0 0 15,9 0-1-15,0 0 1 0,0 0-3 0,0 0 3 16,0 0 6-16,0 0-3 0,0 0-6 0,0 0-1 15,0 0 6-15,0 0-5 0,0 0-3 0,0 0 0 16,0 0-3-16,0 0 2 0,0 0-6 0,0 0-1 16,0 0 8-16,0 0-11 0,18-5 3 0,-18 5-1 15,9-2 1-15,-5 2 1 0,2-4-4 0,-6 4 0 16,13-2-5-16,-8 1 2 0,1 0 4 0,2-2-1 16,-3 2-1-16,3 1 1 0,1-3-3 0,1 2 2 15,-1-2 0-15,0 0 1 0,-1 2 6 0,-3 1-6 16,1-1-4-16,-2 0 2 0,0 0-5 0,-4 1-18 15,5-2-20-15,-5 2-24 0,0 0-37 0,0 0-146 16,0 0-268-16,0 0 118 0</inkml:trace>
  <inkml:trace contextRef="#ctx0" brushRef="#br0" timeOffset="135052.72">26201 6105 73 0,'0'0'153'0,"0"-6"-10"0,0 6-7 15,0 0-8-15,0 0-15 0,0 0-7 0,3-3-10 16,-3 3-7-16,0 0-3 0,0 0-5 0,0 0-15 16,1-3-1-16,-1 3-4 0,0 0-5 0,0 0-3 15,0 0-7-15,0 0-5 0,0 0 2 0,0 0-6 16,0 0 4-16,0 0-10 0,0 0 0 0,0 0-4 0,0 0 1 16,0 0-9-16,-4-5 4 0,4 5-4 15,0 0-2-15,0 0-5 0,0 0 1 0,0 0-7 16,0 0 2-16,0 0-2 0,0 0-2 0,-5 15 3 0,0-9-6 15,3-1 6-15,0-1-5 0,-4 6-1 0,2 0 7 16,0 0-4-16,0 1-1 0,-1 1 0 0,1-1 1 16,2-1-1-16,-1 1-2 0,1-1-15 0,-3 1 3 15,4-1-1-15,-2 2 1 0,2-5 1 0,-2 3 0 16,2 0 4-16,0-3-1 0,-1 0 4 0,2-1-2 0,-1-1 0 16,1 1-2-16,0-1 4 0,-1 0-1 15,-1 0 3-15,2-3-5 0,0-2 3 0,-1 6 1 16,1-6 4-16,-2 5-1 0,2-5 6 0,-2 4 16 0,2-4 14 15,-2 2 10-15,2-2 4 0,0 0 0 0,0 0-3 16,0 0-8-16,0 0-5 0,0-14 3 0,1 7-10 16,0 0-2-16,2-3-2 0,-1 0 0 0,2-2-5 15,0-2 0-15,0-1-4 0,1-2 1 0,1 1-4 16,-3-1-4-16,-1 0 0 0,2-3-1 0,-2 1 1 16,0 3-2-16,-2-1 3 0,0 0-3 0,0 5 0 15,0 1-4-15,0-1 0 0,-2 0 2 0,0 2-1 16,2-1-2-16,-2 2 1 0,2 3 1 0,0 0 1 15,-2 2-3-15,2-1 0 0,0 2 2 0,0-2-1 16,0 5-1-16,0-6 1 0,0 3-2 0,0 3 0 16,0 0-1-16,0-5-2 0,0 5 2 0,0 0 0 0,0-5-2 15,0 5 3-15,0 0 0 0,0 0-2 16,0 0-1-16,0 0 2 0,0 0-1 0,0 0-3 16,0 0 2-16,0 0 2 0,0 0 0 0,0 0-1 0,4 13 1 15,0-8-1-15,-4 0 1 0,0-1 1 16,3 1-3-16,-1 2 2 0,0 0-1 0,4 0 2 15,0 3-3-15,-2-3 3 0,1 5 0 0,-1-3 0 0,1 2-1 16,-1 0 2-16,5-1 5 0,-4-2-6 0,0 7 0 16,0-2 0-16,2-3 2 0,0 2-2 0,-3 0 0 15,1-2 1-15,-1 2-1 0,0 0 0 0,1-2 3 16,4 2-1-16,-6-2-1 0,-1-1-1 0,2 1 2 16,-1-1-2-16,-1 0 0 0,-1-2 1 0,1 0-2 15,-1-2 3-15,0 2 1 0,1-2-4 0,1 3 3 16,0-4 1-16,-1 1 0 0,1 0-1 0,0-1 1 15,-2 2-3-15,0-1 1 0,2-1 1 0,-1 1-3 16,0-1 2-16,-1 0-1 0,1 0 3 0,-2 0-3 0,0-1 4 16,0 3-4-16,0-2-19 0,0-4-39 0,-1 6-47 15,2-3-59-15,-1-3-202 0,-3 3-395 16,3-3 176-16</inkml:trace>
  <inkml:trace contextRef="#ctx0" brushRef="#br0" timeOffset="135336.37">26116 6239 152 0,'0'0'170'0,"0"0"-19"16,0 0-11-16,-1-5-17 0,1 5-9 0,0 0-13 15,0 0-10-15,0 0-8 0,0 0-9 0,8-5-9 0,-8 5-6 16,3-2-7-16,-3 2 0 0,5-2-10 0,-2-1-5 16,-3 3 1-16,10-2-9 0,-4 2 2 15,3 0-8-15,1-3 1 0,2 3-11 0,3 0-16 0,-2 0-7 16,6 0-17-16,0 0-12 0,-2 0-20 0,2-1-29 16,3 0-38-16,-3 1-93 0,0 0-237 0,-2 0 105 15</inkml:trace>
  <inkml:trace contextRef="#ctx0" brushRef="#br0" timeOffset="136255.82">26463 6165 102 0,'-1'-4'151'0,"1"4"-5"0,-3-4-10 16,3 4-9-16,0 0-7 0,0 0-7 0,-1-7-9 0,1 7-10 16,0 0-5-16,0 0-4 0,1-3-2 0,-1 3-3 15,0 0-5-15,0 0-4 0,0 0-4 16,3-4-3-16,-3 4-4 0,0 0-4 0,0 0-9 0,0 0-6 15,0 0-1-15,0 0-5 0,0 0-3 0,0 0-3 16,0 0-5-16,0 0-2 0,0 0-2 0,0 0-5 16,0 0 2-16,0 0-3 0,-9 11 0 0,9-5-2 15,0-1 3-15,-4 0-4 0,4 2 1 0,-1 0-5 16,1 2-2-16,0-2 1 0,0 1 0 0,0 1-1 16,0 1 0-16,0 0-1 0,0-1 3 0,1-2 0 15,3 1 1-15,0-1-2 0,-3 0 0 0,3-1-3 16,0-2 2-16,0 2 0 0,-2-2-2 0,5 0 5 15,-3-3-1-15,-1 1 1 0,5-1-3 0,0-2-1 0,-2-2 1 16,3 2 1-16,0-2 0 0,0-1-1 0,0-2 0 16,0 2 3-16,-3-2-4 0,1-3-1 15,0 3 2-15,0-1-1 0,-2 0-1 0,-1 4 4 0,-1-4 2 16,1 2 4-16,-1 1-1 0,1-1-1 0,-2 3 0 16,3-2 1-16,-4 0-2 0,1 0-1 0,0 0 0 15,-2 0-3-15,4 3 7 0,-4 1-3 0,0-7 5 16,0 7 4-16,2-4-2 0,-2 4-1 0,2-4 1 15,-2 4-4-15,1-3 4 0,-1 3-2 0,0 0-3 16,2-4-2-16,-2 4 1 0,0 0-2 0,0 0 0 16,0 0 0-16,0 0-5 0,0 0 2 0,0 0-1 15,0 0-1-15,0 0-1 0,0 0-1 0,0 0-1 0,0 0 1 16,-3 14-1-16,1-12 1 0,2 4-2 16,0-1 2-16,2 1-1 0,-1 1 0 0,1 0 1 15,0-2 1-15,-2 0 0 0,4 4-2 0,-4-5 0 0,6 3 1 16,-6-1-2-16,2-2 2 0,1 1-1 15,0 1-1-15,-2-4 0 0,2 2 0 0,-3-4 0 16,1 2 3-16,0 2-1 0,-1-4 0 0,4 3 0 0,-4-3 0 16,4 2 2-16,-4-2-12 0,10-1-6 0,-10 1 0 15,12-2-1-15,-6-2-4 0,1 0-5 0,4 1 0 16,-3-4 4-16,2 0 2 0,5 1-1 0,-6-5 4 16,5 2 1-16,-1 0 2 0,2-3 2 0,-4 5-4 15,-2 0 6-15,3-1-1 0,-5-1 3 0,1 0 2 16,-1 3-3-16,-3 0 2 0,2 0-1 0,-4 1 0 15,1-1 5-15,1 3 0 0,-4-2 1 0,0 1 2 16,0-1-2-16,0 2 0 0,-4 0 4 0,4 3-2 0,-5-9-1 16,-1 9 2-16,2-2-1 0,4 2-3 0,-9-1 0 15,1-1 1-15,3 2-2 0,5 0 1 0,-8 0 1 16,4-2 2-16,4 2-2 0,0 0-2 0,-8 0 0 16,8 0-1-16,0 0 2 0,0 0-1 0,-4 4 1 15,4-4 1-15,0 3 0 0,0-3-2 0,3 9 1 16,-2-6 1-16,0 2 0 0,2 2 0 0,-1-2 0 15,2 2 0-15,-1 1 1 0,2-1 4 0,1 1-4 16,-1 1-3-16,1 0 1 0,-1 1 2 0,1 0-2 16,0-2 2-16,-1 0-1 0,-1-1 2 0,1 3 0 15,-1-7 0-15,0 6 0 0,1-4 0 0,-4-2-1 16,3 6 0-16,-1-6-3 0,-2 1 4 0,0-1-3 16,2 2 2-16,-3 0-4 0,0-2 3 0,0-3 0 0,-4 6 1 15,3-3 0-15,-2 1-2 0,-1 0 1 16,-2 1-37-16,1-4-69 0,-3 2-84 0,-6 1-172 0,-2-3-391 15,-3-1 173-15</inkml:trace>
  <inkml:trace contextRef="#ctx0" brushRef="#br0" timeOffset="137506.53">25702 5687 32 0,'-4'-2'91'15,"4"2"-4"-15,0 0-7 0,-5-3-6 0,5 3-2 16,0 0-2-16,-7-2-11 0,7 2 4 0,0 0-3 16,-9 0 1-16,9 0 2 0,-6-2-3 0,6 2 0 15,0 0-3-15,-6 0 5 0,6 0 2 0,-4-3 3 16,4 3-2-16,0 0-3 0,0 0 0 0,0 0 3 16,-6-1 0-16,6 1-1 0,0 0-2 0,0 0-4 15,0 0-5-15,0 0 1 0,0 0-7 0,0 0-6 0,0 0-1 16,-4-3-4-16,4 3-6 0,0 0-4 15,0 0-2-15,0 0-2 0,0 0-2 0,0 0-1 0,0 0-5 16,0 0-2-16,0 0 2 0,0 0 0 0,0 0-3 16,0 0 0-16,0 0-2 0,0 0-4 0,0 0-1 15,0 0 4-15,0 0-8 0,0 0 2 0,0 0 0 16,0 0 0-16,-3 7 2 0,3-7-1 0,0 0-2 16,4 7 1-16,-3-4 1 0,1 1 6 0,1 1 11 15,3 1 2-15,-2-2-3 0,7 3-1 0,-4 0-2 16,4-2 3-16,0 2-4 0,-1 1 0 0,6 1 0 15,-5-1-2-15,3 1 1 0,0 0-1 0,2-1-1 16,-1 2 1-16,-5-3-2 0,7 1-4 0,-7-3 4 16,4 2-5-16,-4-1 2 0,-1-2-2 0,1 1 1 15,-3 0 0-15,-1-3-4 0,-2 2 2 0,0-3-1 16,2 1-3-16,-3 1 1 0,-3-3-3 0,5 1 3 0,-2 2 3 16,-3-3-11-16,2 2 8 0,-2-2 2 0,0 0-2 15,4 2 0-15,-4-2 0 0,3 3 2 16,-3-3-4-16,1 5-4 0,0-3-33 0,-1-2-38 0,1 5-46 15,3-3-62-15,-4-2-172 0,3 4-383 0,-3-4 170 16</inkml:trace>
  <inkml:trace contextRef="#ctx0" brushRef="#br0" timeOffset="138572.71">26567 6578 42 0,'0'0'121'15,"0"0"-9"-15,-1-11-5 0,1 11 1 0,0 0-20 16,0 0-10-16,0 0-2 0,0 0-3 0,0 0 0 16,0 0-11-16,0 0 0 0,0 0 0 0,-3-3 4 0,3 3-3 15,0 0-3-15,0 0-1 0,0 0 2 0,0 0-1 16,0 0-9-16,0 0-1 0,0 0 1 0,0 0-4 16,0 0-4-16,0 0 2 0,0 0-6 0,0 0-3 15,0 0-3-15,0 0-5 0,0 0 0 0,0 0-3 16,0 0-3-16,0 0 0 0,0 0-3 0,0 0-2 15,-5-1 1-15,5 1-1 0,0 0 2 0,0 0-1 16,-7-2-4-16,7 2 3 0,-3-2-4 0,3 2-2 16,0 0-2-16,-8-1 0 0,8 1-1 0,0 0 2 0,0 0-5 15,0 0 2-15,-8-3-1 0,8 3-1 16,0 0-2-16,0 0 2 0,0 0-2 0,0 0 3 16,0 0-2-16,0 0 2 0,0 0 0 0,-6 0-1 0,6 0-4 15,0 0 0-15,0 0 2 0,0 0-3 0,0 0 0 16,0 0 4-16,0 0-2 0,0 0 1 15,0 0-1-15,-8 1-4 0,8-1 2 0,-7 5 0 0,3-3 0 16,-1 2-1-16,-4 1 1 0,2 1-1 0,-4-1 5 16,3 4-1-16,-2-2-1 0,-4 3 0 0,-2 0 1 15,1 0-1-15,-1 1 1 0,0-1-1 0,-3 1 4 16,5 0-2-16,-2 1 1 0,0-1 1 0,0 2-1 16,0-3-2-16,1 2-1 0,1-2 7 0,1 2-6 0,0 0 5 15,4-2-3-15,-1-1 6 0,1 1-1 16,1-3-2-16,-1 3 0 0,1 0 0 0,1-2 0 15,-2 0-3-15,5-1 2 0,-2-1-3 0,1 0 2 0,0 0 0 16,0-1-1-16,2 0-1 0,-1-1 3 0,2 1-4 16,-3-1 2-16,3-1-1 0,0-1 0 0,2-2-1 15,-4 6-1-15,3-4-13 0,-2 0-39 0,3-2-44 16,0 0-53-16,-1 4-206 0,1-4-383 0,0 0 169 16</inkml:trace>
  <inkml:trace contextRef="#ctx0" brushRef="#br0" timeOffset="141205.94">24760 6872 90 0,'0'0'120'0,"-6"-6"-14"15,3 1-4-15,3 4-7 0,-2-3-5 0,0 1-11 16,2 3-7-16,-5-4-8 0,5 1-4 0,0 3-2 0,-4-7-4 16,4 7-2-16,-1-5-2 0,0 3 4 15,1 2-4-15,-3-3-5 0,-1-1-4 0,4 4-4 16,-1-4 1-16,1 4-5 0,-5-4-5 0,4 2-2 0,1 2-1 16,-4-3-2-16,0 1-3 0,4 2 4 0,-5-5 2 15,2 3 2-15,3 2-8 0,0-3 3 0,0 3-8 16,0 0 1-16,0 0 0 0,0 0-4 0,-5-4-4 15,5 4 1-15,0 0 2 0,0 0-3 0,0 0 1 16,0 0 0-16,0 0 0 0,0 0-2 0,0 0-3 16,0 0 4-16,0 0 5 0,0 0 4 0,0 0 1 15,0 0-3-15,-4-2 0 0,4 2-1 0,0 0-2 16,0 0-2-16,0 0 3 0,0 0-5 0,0 0-2 0,0 0 2 16,-5-3-3-16,5 3 1 0,0 0-2 0,0 0 0 15,0 0 0-15,0 0 4 0,0 0-5 0,0 0-3 16,0 0 5-16,0 0 4 0,0 0-3 0,0 0-1 15,0 0 4-15,-5-1-1 0,5 1-5 0,0 0 2 16,0 0 1-16,0 0-1 0,0 0 1 0,0 0 0 16,0 0-4-16,0 0-1 0,0 0 3 0,0 0 1 15,0 0-2-15,0 0 1 0,0 0-1 0,0 0 3 0,0 0 5 16,0 0-2-16,-7-2-1 0,7 2 1 16,0 0 0-16,-4-2-1 0,4 2 0 0,0 0-4 15,0 0 2-15,-7-2 1 0,7 2-4 0,0 0 1 0,-4-1 1 16,4 1 0-16,0 0-3 0,0 0 3 0,0 0-4 15,0 0 0-15,-10-1 1 0,10 1-4 16,0 0 3-16,0 0-2 0,0 0 0 0,0 0 1 0,0 0 0 16,-4 4 0-16,4-4 0 0,0 4 0 0,0-4-3 15,-1 5 4-15,-1-1-1 0,0 0 2 0,2 0-2 16,-2 0 0-16,2-4 2 0,-2 9 0 0,0 0-1 16,-1 0 0-16,1 2-1 0,-1-2-2 0,1-1 2 15,0 0-2-15,2 3 2 0,2-1 5 0,-4-1-3 16,1-1 2-16,2 1 1 0,1 2 4 0,0-2 1 15,1 0-1-15,-1 3-1 0,2-3 2 0,1 2-3 0,-5-2 2 16,4-1-3-16,1 1-1 0,-1 0 4 0,-3-2-3 16,4 3 1-16,-1-4-2 0,-3 2 1 0,2-3 0 15,-2-1 1-15,3 4-3 0,-4-3 1 0,2-1-2 16,0 0 3-16,-2 1-3 0,1-2-1 0,3 0 4 16,-2 1-1-16,0-2 0 0,-1 2 2 0,3 0 3 15,-4-4 2-15,5 4 0 0,-1-3 4 0,1 2 1 16,0-2 2-16,-5-1-3 0,14-1 0 0,-7 0-1 15,-2-1 3-15,1 0-1 0,1-1 3 0,0 0-2 16,-3-1 6-16,5-1-6 0,-2 2 4 0,-1-2-2 16,-1 1-1-16,0-3-3 0,-1 0-1 0,0-1 2 15,1 2-1-15,0-5-4 0,3 3 1 0,-3-4-1 0,1-3-1 16,-2 4 0-16,-1-1-3 0,3 0-2 0,-2 0 1 16,-2 0 0-16,0 2-1 0,0-2-2 0,1 2 1 15,-1-2-1-15,-2 2-1 0,0 2 2 0,0 1-2 16,0 0 0-16,0 2 1 0,0-1-3 0,0 1 3 15,0 1 0-15,0-2-4 0,0 3 0 0,0 3 2 16,0-7-3-16,0 7 1 0,0-2 2 0,0 2-2 16,0 0-1-16,0 0 3 0,0-5-3 0,0 5-1 0,0 0 0 15,0 0 4-15,0 0-3 0,0 0-1 16,0 0 2-16,0 0-1 0,0 0 2 0,0 0-2 16,-4 14-1-16,4-6 2 0,-1-3-2 0,0 2 0 0,1 3 1 15,-3 2 1-15,1-3-2 0,0 3 6 0,0 1-3 16,-1-1 0-16,3 2 0 0,-2-3-2 0,-2 6-1 15,3-4 8-15,1-1-7 0,0 0 2 0,1 0 1 16,0 0 4-16,-1-4-6 0,2 4 0 0,0-3 0 16,-1 1 0-16,4-2 0 0,-3-1 5 0,0 1-4 15,1-2-3-15,3 0 2 0,-3-1-6 0,1-1-21 16,-2-2-27-16,3 2-29 0,2-2-38 0,0-4-62 16,1-2-216-16,-1 0-430 0,3-3 190 0</inkml:trace>
  <inkml:trace contextRef="#ctx0" brushRef="#br0" timeOffset="141590.85">25067 6849 84 0,'0'0'183'16,"-2"-7"-8"-16,2 7-18 0,0 0-16 0,0 0-9 15,0-4-6-15,0 4-17 0,0 0-11 0,0 0-11 16,-7-1-7-16,7 1-9 0,0 0-8 0,-12 4-7 0,7-3-5 16,5-1-4-16,-6 2-6 0,3 3-1 15,1-2-5-15,2-3-1 0,-4 7-5 0,4-1-2 16,4 3-1-16,-1 0-4 0,3-2-1 0,0 5 2 0,3-4-5 16,2 3-1-16,0 2-3 0,-2 1 0 0,1-5-3 15,1 4 1-15,-3-4-2 0,-2 0-1 16,2 2 0-16,-5-4-1 0,3 3-2 0,-5-3 0 15,2 2-4-15,-2-3 3 0,-1 4 1 0,-1-5-4 0,-2 1 0 16,-1 1 3-16,3-2 9 0,-4 1 1 0,-3 0 10 16,2 0 1-16,-2-1 4 0,1-1 1 0,0-2-3 15,-2 1-2-15,4 0-2 0,-5 1-1 0,3 1-6 16,0-3 0-16,1 1-1 0,-1 1-21 0,-2 1-46 16,2-2-61-16,0-3-79 0,1 0-151 0,6 0-369 15,-11 0 163-15</inkml:trace>
  <inkml:trace contextRef="#ctx0" brushRef="#br0" timeOffset="142156.91">24345 7134 116 0,'0'0'171'16,"0"0"-22"-16,0 0-10 0,0 0-18 0,0 0-13 16,0 0-12-16,-3-6-9 0,3 6-8 0,0 0-3 15,0 0-13-15,0 0-11 0,0 0-2 0,0 0-3 16,0 0-4-16,0 0-8 0,0 0-1 0,0 0-6 15,-19 4 0-15,19-4-2 0,-10 2 4 0,3-2-1 16,-4 2-2-16,-1 1-1 0,-1-1 4 0,0-1 3 0,-6 2-3 16,2-2 0-16,-5 2-1 0,0 0 0 0,-3 1 2 15,-2 1-4-15,4-3-2 0,1 1 2 16,-6 1 0-16,6-2-4 0,-5 0 3 0,6 1-3 0,2-2-1 16,-1 0 9-16,4-1 2 0,4 2 6 0,1-2 6 15,1 0 3-15,2 0 1 0,0 0-4 0,8 0 3 16,-10-2-9-16,10 2-2 0,-6-1-1 0,6 1-7 15,-7 0 3-15,7 0-8 0,0 0-11 0,0 0-19 16,0 0-33-16,0 0-46 0,0 0-51 0,0 0-64 0,-4-5-159 16,4 5-390-16,4-7 173 0</inkml:trace>
  <inkml:trace contextRef="#ctx0" brushRef="#br0" timeOffset="143473.67">22972 7004 124 0,'0'0'165'0,"8"-4"-3"0,-7 3-8 16,-1 1-13-16,4-4-7 0,-4 4-14 0,3-7-1 15,-3 3-2-15,1 2-3 0,-1 2-7 0,-1-5-7 0,-2 0-7 16,3 5-10-16,-4-5-9 0,-1 5-6 16,1-2-9-16,4 2-5 0,-10-3-7 0,5 2-3 0,-3 1-3 15,1 1-6-15,-3-1-2 0,3 3-4 0,-3-3-2 16,-1 5-3-16,-1 0-5 0,0-1 0 0,0 1-3 16,-4 2 3-16,-2 2-9 0,3-1-6 0,-3-1 11 15,5 1-6-15,-2 2-1 0,2-4 2 0,-1 7-3 16,1-3 3-16,6-1-1 0,-3 3-4 0,3-2 2 0,-3 3-3 15,3-2-14-15,1 0 3 0,2-1 0 16,2 2 3-16,-1 1 1 0,2-2-1 0,1 0 1 16,1-1 0-16,-1-1 1 0,3 2 2 0,-1-4-1 0,1 3 2 15,1-4 0-15,-1 0 0 0,1-1 0 16,0-1 3-16,1 0-1 0,2 0-2 0,4-2 0 16,-2 0 2-16,0-2-1 0,6 0 1 0,-2 0-1 0,6-3 1 15,-6 1-6-15,6-1-15 0,-1-4-16 0,4 2-4 16,-2-2-11-16,-2 1 2 0,-2-2-2 15,-5 4 11-15,3-2-5 0,-4-1 7 0,-1 2 7 0,1-2-1 16,-2 1 2-16,-3 1 5 0,2 0 4 0,-2-1 4 16,0 1 14-16,-4 0 6 0,-1 1 3 0,3 0-2 15,-3 1 2-15,0 3 1 0,0-6 6 0,0 6-2 16,-3-4-4-16,3 4 1 0,0 0-2 0,0 0-5 16,-14 4 3-16,14-4 1 0,-9 3-3 0,8 0 0 0,-3-1 4 15,0 0-2-15,2 3-1 0,-1-3-1 0,2 2-2 16,-2 0 0-16,3 0-1 0,-1 0 0 15,1 1-3-15,-4-1 0 0,4 0 4 0,-2-1-2 0,0 4 4 16,2-3-2-16,0 0-1 0,-4 1 4 0,4-1-1 16,0-1-4-16,-1 2 3 0,1 0-2 0,0-5-1 15,0 6 0-15,0-6-1 0,1 2 2 0,2 2 5 16,-3-4-6-16,0 0 5 0,6 0-1 0,-6 0-2 16,13-4 1-16,-8 2-3 0,-1 0 3 0,4-1-1 15,-3 2-1-15,0 0-1 0,4-1 2 0,-4 1-2 16,3-3-1-16,-3 4 2 0,1 0 0 0,-6 0 0 15,13-2 0-15,-6 2-1 0,-1 2-3 0,-6-2 6 0,11-2-6 16,-11 2 3-16,9 2 1 0,-5-2 1 16,-4 0 1-16,0 0-2 0,10 0 1 0,-10 0-5 15,5 0 4-15,-5 0 0 0,0 0 3 0,0 0-2 0,0 0 1 16,8-2 0-16,-8 2-2 0,4-3 0 0,-3 1 3 16,-1 2-4-16,5-6 0 0,-3 5-1 0,-2 1 0 15,2-4 2-15,-2 4-3 0,6-3 4 0,-6 3-4 16,4-1 2-16,-4 1 0 0,5-2 0 0,-1 1 0 15,-4 1 0-15,8-4-1 0,-8 4-2 0,8 0 2 16,-3 0 3-16,1-2 0 0,-6 2-2 0,9-3 0 16,-5 3-1-16,-4 0 3 0,10-2 1 0,-5 2 2 15,-5 0 0-15,5-4-1 0,-5 4 1 0,4 0-2 16,-4 0-4-16,0 0 8 0,0 0-7 0,0 0-2 0,9 3 2 16,-4-1 1-16,-2 1-5 0,-2 0 3 15,2 3 1-15,-1-4-3 0,2 2 3 0,-1 0-1 0,2 2 1 16,-4-2 1-16,5-3 0 0,-2 1 4 15,0 3-4-15,0-2-2 0,0 0 0 0,-2-2 1 16,-2-1 4-16,5 2-1 0,-1-1 2 0,-4-1 1 0,0 0-3 16,12-1 0-16,-12 1 1 0,6-2 0 0,-6 2-2 15,7-1 0-15,-7 1 0 0,6-2-1 0,-6 2-1 16,6-1 0-16,-6 1 1 0,8 1 0 0,-8-1 1 16,6 3-15-16,-2-1-31 0,0 0-40 0,-4-2-41 15,10 0-198-15,-10 0-351 0,10-2 156 0</inkml:trace>
  <inkml:trace contextRef="#ctx0" brushRef="#br0" timeOffset="144361.9">22865 6890 96 0,'0'0'127'0,"0"0"-14"16,0 0-14-16,0 0-5 0,0 0-12 0,0 0-6 0,0 0-13 15,0 0-5-15,-4 2-7 0,4-2-2 16,0 0-3-16,0 0 9 0,0 0-5 0,-4 3 6 0,4-3 0 16,0 0 1-16,0 0-1 0,0 0 4 0,-1 4 1 15,1-4 1-15,0 0-1 0,0 0 7 0,0 0-6 16,0 0 2-16,0 0-6 0,0 0 3 0,-12-4-8 15,9-1 7-15,0 3 1 0,-1-2-4 0,2 2-1 16,-1-5-5-16,-2 0-2 0,4 0-6 0,-4-1-4 16,1-1-1-16,-2-1-7 0,-2-4 0 0,0-1-3 15,-1 1-4-15,0 1-3 0,0-1-2 0,3-2 0 16,-3 2-13-16,1-2 1 0,3 2-2 0,-3-2 4 0,3 2 2 16,-1 2 6-16,2 0 0 0,0 0 11 0,1 0-5 15,-1 0 0-15,2 0 2 0,0 0-5 0,1 0-4 16,-1 2 2-16,2 1-1 0,0-5-3 0,0 5-4 15,0-1 1-15,0 4-1 0,0-1 3 0,0-1-5 16,0 3 1-16,0-1-1 0,0 0 1 0,2 1-2 16,-2 1-3-16,0 4 0 0,0-8 0 0,0 8-2 15,0-4 2-15,1 2-1 0,-1 2-2 0,0 0-1 16,0 0-1-16,-1-6 1 0,1 6-2 0,0 0-2 0,0 0-16 16,-2-3-13-16,2 3-12 0,0 0-17 15,0 0-16-15,0 0-22 0,0 0-26 0,0 0-36 16,0 0-59-16,0 0-118 0,-11 6-367 0,11-6 164 0</inkml:trace>
  <inkml:trace contextRef="#ctx0" brushRef="#br0" timeOffset="146622.95">22625 6024 143 0,'-3'-3'207'0,"3"3"-21"0,0 0-18 0,-5-4-18 0,5 4-14 16,-5-1-20-16,5 1-9 0,0 0-8 0,-8-1-10 15,8 1-12-15,0 0-4 0,0 0-10 0,-7 4-5 16,4-2-8-16,1 1-7 0,2-3-2 0,0 9-1 16,-2-4-7-16,4 0-6 0,-1 2-4 0,-1 1 2 15,1-1-6-15,2 3 1 0,2-3 0 0,-1 4-4 16,-2-5-3-16,2 6 3 0,0-3-4 0,-2 2-1 15,1-1 0-15,0-1 0 0,-2 2-4 0,1-1-1 16,0-2 1-16,1 1-1 0,-3 3-3 0,2-3 3 16,-2 2-2-16,0-4-1 0,0 3 3 0,0-1-4 0,-2-4 1 15,2 4 3-15,-1-5-2 0,1 7 0 16,0-5-1-16,-2-2 2 0,2 3-4 0,-3-2 2 16,2 1 0-16,0-2-2 0,-2-1 0 0,2 1 1 0,-2 1 0 15,2-3 0-15,-2 3-2 0,1-3-20 16,0 2-25-16,2-4-29 0,0 0-16 0,4 4-36 0,-4-4-181 15,0 0-332-15,21-8 148 0</inkml:trace>
  <inkml:trace contextRef="#ctx0" brushRef="#br0" timeOffset="147326.54">22805 6029 14 0,'0'0'102'0,"-13"0"-8"0,9 2-12 16,-3-1-7-16,-1 0-7 0,0-1-2 0,3 3-9 15,-5-3-8-15,5 5-11 0,-4-1 3 16,1 1 1-16,-4 2-3 0,3 1-2 0,0 2-2 0,-3-3-5 15,4 4 4-15,-1-3-4 0,-3 4 5 0,0 2-8 16,2 0 1-16,-1-1-5 0,2-3-2 0,1 0 1 16,-1 2 1-16,5-3 0 0,-2 0-4 0,1 2-1 15,2-4-2-15,-1 0-3 0,4-2 0 0,-1 0 3 16,-2 2-6-16,3-4-3 0,0 1 4 0,0 1 3 0,0-5 3 16,7 2 8-16,-7-2-1 0,11-1 0 15,-3-4-4-15,6 2 0 0,-2-1-1 0,0 1-7 0,5-4 0 16,-4 4 3-16,-2-4 2 0,-1 2-9 0,2 3 2 15,-4-1 1-15,-1 2 5 0,-2-2-10 0,2 0 1 16,-1 1-2-16,-2 1 1 0,1-1-1 0,-5 2-5 16,7-2 0-16,-7 2 0 0,8 1 3 0,-8-1-3 15,4 3 5-15,-4-3-2 0,5 3-1 0,-2-1-5 16,-3-2 4-16,4 5 1 0,-3-2-1 0,0 1 3 16,-1-1 2-16,3 2 1 0,-2 0-1 0,-1 1 1 15,-1 0-3-15,1 3 4 0,0-1-2 0,0 1-3 16,0-1 3-16,1 4 1 0,-1-3-3 0,0-1 1 15,3 1 1-15,-1 2-2 0,2-2 0 0,-3-4 2 0,3 2 0 16,3-2 5-16,-1 0 3 0,0-2 6 16,6-2 6-16,-3 2-2 0,1-3 3 0,1-3 1 0,-3 3 0 15,6-1 3-15,-4-3-3 0,-1-3-1 0,3 2-1 16,-3-1 1-16,1-2-4 0,-5 1-3 0,1-1 0 16,-2-1-6-16,0 1 2 0,0-1-2 0,-3-1 0 15,-1 2-4-15,0-3-2 0,0 6 2 0,0-3-2 16,-1 1-2-16,-3 3 0 0,-1-4 1 0,-4 1-2 15,4 1-3-15,-4 1 2 0,-1-1-1 0,0 4 1 16,-1-3-3-16,0 2 2 0,1 2-3 0,-2-2 1 16,4 2 0-16,-2 1 1 0,0-2-1 0,4 2 1 15,-2 0 1-15,2 2-4 0,1-1-14 0,-2 2-24 0,3-2-29 16,4-1-33-16,-2 7-40 0,-1-4-163 0,3-3-330 16,0 6 146-16</inkml:trace>
  <inkml:trace contextRef="#ctx0" brushRef="#br0" timeOffset="148055.75">22993 6178 49 0,'0'0'96'0,"0"0"-9"0,1-4-7 16,-1 4-13-16,0 0-3 0,0 0-6 0,0 0 3 0,0 0-11 15,14 5 1-15,-10-2-5 0,-1-1-4 16,-1 0 7-16,2 3-14 0,-1-1 2 0,0 1 3 16,4-1-6-16,-4 4 4 0,0-3-7 0,0 0-2 15,1 5-2-15,-1 0 4 0,-1-5-6 0,3 6-1 16,-4-5-2-16,0 1-1 0,0 0-3 0,1-2 6 16,-1 2-7-16,0-2-5 0,1-1-2 0,-1 0-8 0,-1 0 7 15,0-4 2-15,1 5 20 0,-1-5 10 0,1 4 14 16,-1-4 7-16,2 3 7 0,-2-3 5 0,0 0-1 15,0 0-8-15,0 0-6 0,0 0-5 0,0 0-3 16,0 0-1-16,0 0-6 0,-2-15-8 0,4 10-2 16,-1 1-2-16,2-4-4 0,0 3-5 0,0 0 0 15,3-1-4-15,-2-1-3 0,0 3-3 0,1-3 0 16,2 3 0-16,0 1 1 0,-1-1-5 0,2-2 0 16,-1 4-4-16,-1-1-1 0,4-1 2 0,-1 4 0 0,-2-2 0 15,0 2-2-15,2 0-2 0,0 0 2 0,0 0-2 16,4 2 0-16,-4-2 1 0,-3 2 1 0,3-2-1 15,-1 2-2-15,-3-2-1 0,1 3 0 0,-1-3 4 16,-5 0-2-16,11 0-1 0,-11 0 2 0,9-2-2 16,-7-1 2-16,-2 3 0 0,8-2-1 0,-7-1-1 15,2-1 2-15,-3 4-3 0,1-5 0 0,-1-1 2 16,0 1 1-16,-1 0-3 0,1-1-1 0,0 1 2 16,-3 1 0-16,1-1-2 0,-1 1 1 0,0 0 0 15,1 3 0-15,-1-4-1 0,-1 4 2 0,4 1-1 16,-6-5-1-16,6 5-1 0,-6-2 0 0,2 2 2 15,4 0-1-15,0 0-1 0,-12 4-1 0,7-1 1 16,3-1 0-16,-6 3 0 0,4-1 4 0,2 0-3 16,-2 1 0-16,1-1 2 0,2 0 1 0,-3 3-3 15,4-3-1-15,0 3 0 0,0-1 2 0,0 0 1 0,0 1-2 16,3 1-1-16,-2 1 2 0,0-2 1 0,2 1-1 16,-2-1 1-16,-1 2 1 0,3-3-2 0,-2 3 1 15,-1-3-2-15,1 0 3 0,-1 0-3 0,0 1 6 16,0 0-5-16,-1-2 1 0,1 0 1 0,-1-1-8 15,-2 2-17-15,6-2-16 0,-3 1-17 0,0-5 0 16,2 4-12-16,2-2-7 0,5-1-11 0,-1-2-13 16,3 0-4-16,3-3-13 0,4-2-25 0,0-1-112 15,0-1-272-15,0-1 121 0</inkml:trace>
  <inkml:trace contextRef="#ctx0" brushRef="#br0" timeOffset="148473.6">23528 6183 3 0,'0'0'148'0,"-4"-2"-23"15,4 2-5-15,0 0-13 0,-5-3-11 0,5 3-11 16,0 0-8-16,0 0-5 0,0 0-7 0,-9 4-6 16,9-4-9-16,-2 4-5 0,1-2-5 0,-2 2 2 15,0 2 1-15,1-1-9 0,-3-1 8 0,1 2-5 16,-3 1 0-16,1 0-4 0,1 0-4 0,0 1 1 15,0-4-3-15,1 3-4 0,-1 0-1 0,1-3-7 16,0 1 1-16,2 3 4 0,-1-4-3 0,-1-2-4 16,4 5-5-16,-1-5 10 0,-2 1-14 0,3-3 4 0,0 0 3 15,0 5-6-15,0-5 1 0,0 0 5 0,0 0-7 16,13-8-1-16,-9 3 1 0,6-1-2 0,-2 2 3 16,1-4-2-16,-3 5 0 0,2 0 2 0,-3 1-5 15,0 0 0-15,0 1 0 0,-1-3 0 0,2 4-2 16,-6 0 4-16,11 0-4 0,-7 4 1 0,-1-2-2 15,0 1 2-15,1 0 2 0,-1 2-3 0,-1 1 4 16,0-1-2-16,1 2 0 0,-3-3 2 0,1 2 2 16,0-1-1-16,3 2-3 0,-4-2 1 0,2 0 0 15,0 0-2-15,1-2 4 0,-1 1-2 0,-2-1 2 16,0-3 0-16,4 5-2 0,-4-5 4 0,0 0-11 16,0 0-18-16,0 0-36 0,0 0-54 0,0 0-134 0,-4-15-269 15,0 5 118-15</inkml:trace>
  <inkml:trace contextRef="#ctx0" brushRef="#br0" timeOffset="149089.29">23105 5925 24 0,'0'0'66'0,"-2"2"-2"0,2-2 2 0,0 0 2 16,0 0-6-16,0 0 0 0,-3 2-6 0,3-2 2 15,0 0-2-15,-5 2 0 0,5-2-10 0,0 0 13 16,0 0-11-16,0 0 6 0,0 0 2 0,0 0 3 15,0 0 7-15,0 0 2 0,0 0 1 0,0 0 2 0,0 0-5 16,0 0-11-16,0 0-5 0,-6-5 0 16,6 5-5-16,0-6 2 0,0 1-4 0,0 5-1 15,0-7-2-15,1 2-3 0,-1-1-2 0,1 0-4 0,2-1-2 16,-2-1-6-16,2-1-4 0,-1-1 1 0,3 1-1 16,0-3-3-16,4 1-3 0,0-1-1 0,-2-5 0 15,-1 5-5-15,4 3 2 0,-3-3-3 0,-1 2 4 16,-1-1-4-16,-1 3 1 0,2-1 0 0,-1 3-4 15,-1-1 4-15,0 2-5 0,-3 0 1 0,3 1 0 16,-4 1 0-16,3 0-1 0,-3 3 0 0,1-6 0 16,2 3-2-16,-3 3 1 0,2-3-2 0,-2 3-2 15,0 0-1-15,0 0 1 0,0 0 1 0,0 0-5 0,0 0 2 16,0 0-3-16,0 0-18 0,0 0-24 16,0 0-26-16,0 0-20 0,-13 8-43 0,12-5-128 15,1-3-289-15,-9 1 129 0</inkml:trace>
  <inkml:trace contextRef="#ctx0" brushRef="#br0" timeOffset="150097.94">23233 5417 18 0,'0'0'84'0,"0"0"-12"0,-6 0-7 0,6 0-6 15,0 0 5-15,0 0-17 0,0 0-2 0,-12 3-3 16,12-3 2-16,0 0-3 0,-4 1-3 0,4-1 3 0,0 0 8 15,-5 0 0-15,5 0 6 0,0 0 6 16,0 0 3-16,0 0-1 0,0 0-5 0,0 0-5 16,0 0-4-16,-5-2-8 0,5 2 3 0,0 0-9 0,-4-5-3 15,4 5-5-15,0-3-2 0,0 3-1 0,-1-4-2 16,1 4 0-16,0-5-5 0,0 5-3 0,0-6 3 16,0 6-3-16,0 0-2 0,-4-4-1 0,4 4-2 15,0-4 1-15,0 4-2 0,0-6 1 0,0 2-6 16,0 4 8-16,0-7-3 0,0 2-1 0,0 2-1 15,0 3-1-15,-1-7 2 0,1 2 3 0,-3 3-4 16,3 2-2-16,0-6-5 0,-4 3 3 0,4 3-1 16,-3-5 0-16,1 4 4 0,2 1-4 0,0 0-4 0,-12-2 2 15,12 2-1-15,-11 3 6 0,6-1-5 16,1 0-2-16,-1 0 2 0,5-2 2 0,-5 2-4 16,5-2-4-16,-5 3 8 0,5-3 0 0,-3 3 2 0,3-3-4 15,-1 3 0-15,1-3 4 0,0 0 2 0,0 0 3 16,0 0 9-16,5 5-2 0,-5-5 0 15,0 0 0-15,4 1-1 0,-4-1-2 0,0 0 1 0,4 5-2 16,-4-5-1-16,0 0 1 0,0 0 2 0,0 0-2 16,0 0 0-16,0 0-5 0,15-5 1 0,-11 4-1 15,3-2-2-15,-1 2 0 0,4 0 2 0,-5-2 1 16,4 2-3-16,0-4 2 0,4-1-3 0,-3 3 1 16,2-2 0-16,-3 1-2 0,0-1 1 0,-3 2 1 15,4-4-3-15,-3 5 2 0,-2-1-3 0,0 1-1 0,0-1 6 16,0 0-1-16,-1 2 1 0,0-2-4 15,-2 1 2-15,-2 2-1 0,0 0 1 0,5 0-1 0,-5 0-7 16,0 0 6-16,0 0 0 0,6-3 0 0,-6 3-4 16,0 0 4-16,0 0-2 0,0 0 1 0,0 0 0 15,0 0 3-15,0 0-3 0,0 0 3 0,0 0-2 16,-11 7 2-16,11-7-3 0,-4 2 2 0,4-2-2 16,-2 3 0-16,2-3-1 0,-3 7-1 0,2-5 0 15,1-2 3-15,-5 5 2 0,4 1-2 0,1-1 1 16,-2 1-1-16,1 0 0 0,1 1-3 0,-1-2 1 15,1 3 2-15,-1-1-4 0,1 2 4 0,0-2 5 16,1 1-6-16,-1 2 2 0,2-1-2 0,0 1 0 0,-1-1-1 16,1 3 0-16,0-3 0 0,-1 2 4 15,0-2-1-15,3 1-1 0,-1-1 1 0,-1 3-4 16,2-3 4-16,1 2-5 0,-1 1 4 0,2-2-1 0,-2 0 0 16,1 1 1-16,-1-1 0 0,-1-1 0 0,1 2-1 15,-2-5 0-15,1 2 3 0,-2-3 3 0,0 2 0 16,2-2 1-16,-3 0-4 0,0-1 4 0,0 0-1 15,0 0 4-15,0-4-4 0,-3 7 1 0,2-5-3 16,1-2-1-16,-4 5 4 0,4-5-5 0,-4 3 2 16,4-3-1-16,-2 4 0 0,2-4 1 0,-3 3 3 15,3-3-3-15,0 0 1 0,0 0-3 0,-8 0 3 16,6 3-5-16,2-3-2 0,-5 0-7 0,5 0-7 16,-4 4-27-16,4-4-17 0,0 0-24 0,-5 3-39 15,5-3-34-15,0 4-100 0,0-4-279 0,0 0 124 16</inkml:trace>
  <inkml:trace contextRef="#ctx0" brushRef="#br0" timeOffset="151078.92">23523 5545 43 0,'0'0'111'0,"0"0"6"0,0 0-20 15,0 0-15-15,0 0-5 0,0 0-4 0,0 0-6 0,0 0-2 16,0 0-16-16,3 5-3 0,-3-5-2 0,0 0 0 16,0 0-8-16,0 0-5 0,0 0 3 0,0 0-2 15,0 0-5-15,0 0 1 0,0 0-2 0,0 0-1 16,0 0-1-16,0 0 0 0,-4 4 0 0,4-4 0 15,0 0-7-15,0 0 5 0,0 0-5 0,0 0-5 16,0 0 2-16,0 0-1 0,0 0 1 0,0 0-1 16,0 0-2-16,0 0 1 0,0 0-3 0,0 0 11 15,0 0-3-15,9 0 3 0,-9 0-2 0,11 0 3 16,-11 0-5-16,12-2-2 0,-5-1 3 0,5 2-4 0,-2-2-1 16,-1 0-4-16,2 1 2 0,1-1 4 0,-3 2-5 15,1-2 4-15,-5 2-1 0,2 0 8 16,-2-2 9-16,0 3 7 0,-1-3 4 0,2 2-1 0,-2-2-5 15,-1 1-2-15,-3 2 0 0,6-3-4 0,-3 0 0 16,-3 3-5-16,5 0-3 0,-5 0-1 0,4-3-4 16,-4 3-1-16,0 0-2 0,0 0 1 0,0 0-2 15,0 0 0-15,4-3-5 0,-4 3-9 0,0 0-18 16,0 0-21-16,0 0-19 0,0 0-26 0,4 6-58 16,-4-6-146-16,0 0-314 0,2 5 140 0</inkml:trace>
  <inkml:trace contextRef="#ctx0" brushRef="#br0" timeOffset="164763.22">25707 5225 12 0,'0'0'69'0,"0"0"4"0,0 0-7 0,0 0-7 0,0 0-3 16,0 0-1-16,0 0-3 0,0 0-2 0,0 0-10 16,0 0 3-16,0 0-7 0,0 0-1 0,0 0-2 15,0 0-5-15,0 0-3 0,0 0-3 0,0 0 0 16,0 0-1-16,0 0-2 0,0 0 4 0,0 0-1 15,0 0 6-15,0 0 5 0,0 0 0 0,0 0 2 16,0 0 0-16,-10 0-7 0,10 0-3 0,0 0 0 16,0 0 3-16,0 0-13 0,-5-1 0 0,5 1 1 15,0 0-1-15,0 0-2 0,-4-4-2 0,4 4-4 16,0 0 0-16,0 0-1 0,-4-2 4 0,4 2-4 0,0 0 0 16,-4-2-3-16,4 2 2 0,0 0 0 0,0 0 2 15,0 0-4-15,-8 0-3 0,8 0 4 16,0 0 1-16,0 0-7 0,-12 0 3 0,12 0 6 0,-4 3-7 15,0-1 2-15,4-2-4 0,-5 2 4 0,5-2-2 16,-4 2 1-16,4-2 0 0,-5 0-3 0,5 0 6 16,-6 4-3-16,3-1 1 0,-1 0-3 0,0 0 3 15,-1 1-4-15,0-1 4 0,0-1-2 0,-3 1 1 16,3 1-1-16,-4 1 4 0,-1 0-2 0,2 2-3 16,-1-3 0-16,2 1 0 0,-5 3 6 0,3-4-6 15,0 2-2-15,1 0 1 0,0-2 3 0,1 5 0 16,2-6-3-16,-4 4 1 0,4 0 5 0,-2-2-2 0,-1 2 1 15,4-4-2-15,-4 6 2 0,5-3-4 16,-3-1 1-16,1 1 3 0,1-1-2 0,2 1-5 16,-2-1 4-16,-1-1-3 0,2 1 6 0,0-1-1 0,0 1 3 15,-1-1-2-15,3 0-5 0,-2-1 0 0,1 1 5 16,2-4-5-16,-3 1 5 0,-1 2-4 0,4-3 3 16,0 0-2-16,-1 5 12 0,1-5-22 0,0 0 14 15,0 0-4-15,0 0 2 0,0 0 0 0,0 0-3 16,0 0 1-16,0 0-1 0,-1 5 2 0,1-5-6 15,0 0-19-15,0 0-41 0,0 0-58 0,0 0-65 16,0 0-203-16,0 0 91 0</inkml:trace>
  <inkml:trace contextRef="#ctx0" brushRef="#br0" timeOffset="165616.1">25345 5390 101 0,'0'0'97'0,"0"0"-5"0,0 0-7 16,0 0-8-16,0 0 8 0,0 0-6 0,0 0 3 0,0 0-7 15,-4-3-3-15,4 3-5 0,0 0-4 16,0 0-7-16,-1-5-7 0,1 5 2 0,-2-7-8 16,2 6-6-16,0 1 3 0,0 0-4 0,-2-5 0 0,2 5-5 15,0 0-5-15,0-5 3 0,0 5-5 0,0 0-1 16,0 0-2-16,0 0-1 0,0 0-1 0,0 0-7 15,0 0 3-15,0 0-7 0,0-5 7 0,0 5-6 16,0 0 4-16,0 0-7 0,0 0 4 0,0 0-1 16,0 0-1-16,0 0 1 0,2-5 0 0,-2 5-2 15,2-2 3-15,-2 2 0 0,0 0 4 0,0-4-3 16,0 4 0-16,0-4 1 0,0 4 0 0,0 0 0 16,0 0-5-16,1-4-1 0,-1 4 5 0,0 0-3 15,0 0-4-15,0 0 1 0,0 0-1 0,0 0 0 16,0 0 2-16,0 0-4 0,0 0 0 0,0 0 0 15,0 0-1-15,0 0-1 0,0 0 2 0,0 0-3 0,0 0-1 16,0 0 2-16,0 0-3 0,0 0 3 0,0 13 3 16,0-9-3-16,-1 2 3 0,1-3-3 15,0 4 2-15,0-5-7 0,0 4 8 0,0-1-1 0,1-1-4 16,-1-2-1-16,0 4 6 0,0-2-1 0,0-4-2 16,0 5 0-16,3-3-2 0,-3-2 4 0,0 7-2 15,0-7 1-15,-3 5-5 0,2-2 4 0,1-3-1 16,0 6-3-16,-2-3 4 0,2 2 6 0,0-5-5 15,-2 5 0-15,2-5-3 0,0 4 4 0,0-4-2 0,-2 6 6 16,2-6-6-16,0 0 0 0,-3 2 0 16,3-2 2-16,0 0-1 0,0 0-2 0,0 0 1 15,0 0 4-15,0 0-1 0,0 0 1 0,0 0-1 0,0 0 1 16,0 0-6-16,0 0 4 0,0 0 0 0,13 0 0 16,-13 0-3-16,13 0 3 0,-2-2 1 0,1-1 0 15,-2 0-2-15,3 2-2 0,-2-2 3 0,3 3-3 16,-1-1 3-16,1 0 1 0,-4 1 0 0,-1 0-1 15,-1-3-1-15,1 3 2 0,-5-2 5 0,-4 2 8 16,6-2-1-16,-1 1 2 0,-1-2-1 0,-4 3-3 16,5-4 1-16,-5 4-4 0,0 0-1 0,5-2 2 15,-5 2-3-15,0 0-4 0,0 0 4 0,2-3 0 16,-2 3-3-16,0 0 0 0,0 0 1 0,0 0-3 16,0 0 1-16,0 0-5 0,0 0 2 0,0 0-2 15,0 0-4-15,0 0-17 0,0 0-15 0,0 0-17 0,-10 9-19 16,10-9-36-16,0 0-181 0,-4 8-313 0,4-8 139 15</inkml:trace>
  <inkml:trace contextRef="#ctx0" brushRef="#br0" timeOffset="180753.83">25301 6208 21 0,'0'0'80'0,"0"0"-8"0,0 5-4 16,0-5-11-16,0 0-1 0,-2 4-8 0,2-4-4 16,0 0-9-16,0 0 2 0,-1 4-5 0,1-4-3 15,0 0-6-15,-1 4 1 0,1-4 1 0,0 0 8 16,0 0-1-16,0 0 3 0,0 0 3 0,-3 4 3 15,3-4 1-15,0 0-5 0,0 0 5 0,0 0-2 0,0 0-6 16,-2 2-9-16,2-2-1 0,0 0-2 0,0 0 2 16,0 0-7-16,0 0 1 0,0 0 1 15,0 0-5-15,0 0 0 0,0 0-3 0,0 0-2 0,0 0 5 16,0 0-3-16,0 0 6 0,0 0 3 0,0 0 5 16,0 0-4-16,0 0 6 0,0 0 4 0,0 0 1 15,0 0-2-15,0 0 1 0,0 0-5 0,0 0-2 16,-11-4 0-16,11 4-5 0,0 0 1 0,-9-3 0 15,9 3-4-15,-3-2-1 0,3 2-1 0,-4-2 0 16,4 2-9-16,-4-3 1 0,4 3-2 0,0 0 4 16,-6 0 0-16,6 0-3 0,-4-2 3 0,4 2-2 15,0 0-1-15,-6-6-1 0,3 4 1 0,3 2 1 16,-4-3-4-16,4 3-2 0,-3-4 3 0,1 0 1 16,1 0 1-16,1 4-5 0,-4-6 1 0,2 3 3 0,0-2-2 15,-2 1-4-15,1-1-1 0,0-3 5 0,-1 1-1 16,3 1 0-16,-2-2 2 0,1-1-4 0,-1 3 3 15,0-3-2-15,1 4-1 0,-1 0 0 0,1-2 0 16,-1 2 2-16,-1-3-2 0,3 1 0 0,-4 0 3 16,1-1-1-16,3 2 1 0,-2 1-3 0,2 0-1 15,0-2 3-15,-2 2 1 0,2 1-4 0,-2-3 2 0,2 3 3 16,-2-1-4-16,2-1 2 0,-3 0-4 0,3 1 3 16,-3 1-1-16,0-4 7 0,3 3-5 15,-3 0-2-15,3-3-2 0,-3 2 3 0,0-1-3 0,3 0 7 16,-3 1-8-16,0-5 7 0,-1 6-6 0,4-2 4 15,-3-1-5-15,0 0 7 0,3 3-9 16,-3-1 4-16,0-1 3 0,0 3-2 0,3-2 3 0,-4 1-3 16,3 1 0-16,0 1-1 0,0-2 1 0,2 5-1 15,-3-6 1-15,1 3 2 0,0 0-2 0,2 3 0 16,-2-4 1-16,2 4 0 0,-3-3 2 0,3 3-3 16,-1-4 1-16,1 4 3 0,0 0-1 0,-1-4-1 15,1 4-1-15,0 0-5 0,0 0 6 0,0 0-3 16,0 0 2-16,0 0-1 0,-4-4-2 0,4 4 4 15,0 0 3-15,0 0-5 0,0 0-5 0,0 0 6 16,0 0-1-16,0 0-1 0,0 0 0 0,0 0 1 0,0 0-2 16,0 0 2-16,0 0 2 0,0 0-3 0,0 0-1 15,0 0-1-15,0 0 5 0,0 0 1 16,0 0-3-16,0 0 5 0,0 0-3 0,0 0-5 0,0 0 6 16,0 0-3-16,0 0-1 0,0 0 4 0,0 0-1 15,0 0-2-15,0 0 4 0,0 0-6 0,0 0 3 16,0 0 0-16,0 0-3 0,0 0 10 0,0 0-8 15,0 0-1-15,0 0 1 0,0 0 1 0,0 0-3 16,0 0 3-16,0 0 2 0,0 0 1 0,0 0 2 16,0 0-6-16,0 0 0 0,0 0-3 0,0 0 5 15,0 0-2-15,0 0 0 0,0 0-1 0,0 0 4 16,0 0 0-16,0 0-1 0,0 0-4 0,0 0 2 16,0 0 2-16,0 0-2 0,0 0-2 0,0 0 2 15,0 0-2-15,0 0 0 0,0 0 3 0,0 0-2 16,-2 13-1-16,2-9 1 0,0-4 0 0,0 7 5 0,0-5-3 15,0 3-1-15,2 1 3 0,-2-1 0 0,2-1 1 16,-2 3-3-16,0-2 0 0,3 0 0 0,-3 0-1 16,1 2 2-16,-1-2 3 0,1 0-7 0,-1-1 2 15,2 3 0-15,-2-4 0 0,1 2 0 0,-1-3 0 16,0 3 1-16,0-5 4 0,0 0-4 0,0 7-2 16,0-7 1-16,-1 3 3 0,1-3 0 0,0 0 0 15,1 4 0-15,-1-4 1 0,0 0-2 0,0 0 0 16,0 0 1-16,0 0 0 0,0 0 1 0,0 0-5 0,0 0 5 15,0 0-2-15,0 0 3 0,-5 2-2 0,5-2-4 16,0 0 4-16,0 0 0 0,0 0 2 16,0 0-6-16,0 0 2 0,-5-9-2 0,5 9 5 0,-3-2 2 15,3 2-2-15,-5-5 1 0,4 2-1 0,1 3 0 16,-4-5-3-16,2 3 1 0,2 2-2 0,-4-5-1 16,2 1 2-16,0 1-2 0,2 3 3 0,-4-7-1 15,3 5 0-15,-2-1 0 0,3 3 7 0,-1-5-3 16,1 5 6-16,-4-3-3 0,4 3-3 0,-1-4 0 15,1 4 3-15,0-5-1 0,0 5-2 0,0 0 1 16,0 0-1-16,-1-4-1 0,1 4-1 0,0 0 1 16,0 0-3-16,1-6 2 0,-1 6-3 0,0 0 3 0,0-4 2 15,0 4-1-15,1-3 1 0,-1 3-1 16,0 0-4-16,0-5 3 0,3 1 0 0,-3 4-2 0,0-5-3 16,0 5 6-16,1-7-5 0,0 5 7 0,-1 2-8 15,-1-7 4-15,2 3-2 0,-2-1 1 0,1 5 3 16,-1-5-5-16,1 1-1 0,0 4 2 15,-3-9 2-15,2 8-1 0,1 1 1 0,0-4-3 0,0 4 4 16,-1-6 2-16,1 6-3 0,0 0 1 0,-2-6 0 16,2 6-3-16,0 0-1 0,0 0 1 0,0-3 0 15,0 3-1-15,0 0 2 0,0 0-1 0,0 0 1 16,0 0 1-16,0 0-2 0,-1-3-1 0,1 3 1 16,0 0-2-16,0 0 3 0,0 0 0 0,0 0-2 0,0 0 0 15,0 0 0-15,0 0-2 0,0 0 3 0,0 0-4 16,0 0 5-16,0 0-1 0,0 0-1 15,0 0 5-15,0 0-4 0,0 0 3 0,0 0-2 0,0 0 2 16,0 0 0-16,10 10-5 0,-7-8 3 0,-3-2 3 16,4 6-3-16,-3-4-1 0,1 0 2 15,-2-2 0-15,8 5-4 0,-4-3 3 0,3 2 0 0,-1-1-1 16,-1 0 2-16,1 0-2 0,-1 1 3 0,4 0-1 16,-4 0 1-16,-1-1-4 0,1-1 5 0,-1 1-4 15,0 1 1-15,2-2-1 0,-2 0-1 0,-3 1 2 16,2-1 3-16,-3-2-5 0,5 3-1 0,-5-3 2 15,0 0 2-15,4 2-2 0,-4-2 4 0,1 3-2 16,-1-3-1-16,0 0-2 0,0 0 4 0,4 1-1 16,-4-1 0-16,0 0 3 0,0 0-4 0,0 0 3 15,0 0 1-15,0 0-5 0,0 0 0 0,0 0 1 0,0 0-3 16,0 0 5-16,1 3-6 0,-1-3 7 0,0 0-3 16,0 0 1-16,0 0-2 0,0 0-1 0,0 0 9 15,0 0-9-15,0 0 1 0,0 0 2 0,0 0 0 16,0 0 0-16,0 0-4 0,0 0-13 0,0 0-40 15,0 0-46-15,0 0-178 0,0 0-302 0,0 0 134 16</inkml:trace>
  <inkml:trace contextRef="#ctx0" brushRef="#br0" timeOffset="193852.63">27606 6633 29 0,'0'0'81'0,"0"0"2"0,0 0-6 0,-1-6-9 15,1 6-1-15,0 0-2 0,0 0-6 0,0 0-1 16,0 0-5-16,0 0-6 0,3-6-1 0,-3 6-7 15,0 0 2-15,0 0-15 0,0 0 0 0,0 0 1 16,0 0 2-16,0 0-5 0,0 0 1 0,0 0 3 16,0 0 3-16,-1-4 2 0,1 4 4 0,0 0-4 0,0 0 4 15,0 0-2-15,0 0 5 0,0 0-7 16,0 0 6-16,0 0-1 0,0 0-6 0,0 0 0 16,0 0-3-16,0 0 0 0,0 0 2 0,0 0 2 0,0 0-11 15,0 0 0-15,0 0-6 0,0 0 3 0,0 0-7 16,0 0 3-16,0 0-3 0,0 0-4 0,0 0-1 15,0 0-2-15,0 0 0 0,0 0 7 0,0 0-6 16,0 0 0-16,0 0-2 0,-4 12 2 0,3-8-3 16,1-4 1-16,-1 5 0 0,1 0-4 0,-2-2 1 15,2-3 5-15,0 8-4 0,0-2-1 0,0-3 0 16,-1 4 0-16,1-3 0 0,-1 1 1 0,2 0 5 16,-1 0-3-16,1 0-4 0,-1 1 2 0,0-1-2 0,2-1 3 15,-2 2-1-15,0-3 0 0,0 1 4 16,0-1-4-16,1 3 4 0,-1-6-1 0,0 7 1 15,0-5-6-15,-1 3 9 0,1-5-8 0,0 7 3 0,-2-5 2 16,4 3-3-16,-2-5-2 0,0 7 5 0,0-3 1 16,0 0-5-16,0-4 1 0,1 4-1 15,-1-4-1-15,3 6-1 0,-2-4 0 0,0 1 3 0,-1-3 0 16,0 0 0-16,0 0-1 0,0 0 2 0,-1 5 4 16,1-5-5-16,0 0-36 0,0 0-48 0,0 0-74 15,0 0-110-15,0 0-288 0,1-15 128 0</inkml:trace>
  <inkml:trace contextRef="#ctx0" brushRef="#br0" timeOffset="195102.16">27916 6889 43 0,'0'0'135'0,"0"-4"-2"0,0 4 0 0,0 0-6 15,-2-5-3-15,2 5-9 0,2-3-7 0,-2 3-10 16,0-5-9-16,0 5-7 0,-2-7-5 0,2 3 0 0,0 4-1 16,0 0-6-16,-3-6-3 0,3 6-2 0,0-6-1 15,0 6-7-15,-2-3 2 0,2 3-6 0,-2-5-1 16,2 5-5-16,-2-4-3 0,2 4-4 0,-3-5 0 16,3 2-4-16,0 3-5 0,-6-2-1 0,6 2-4 15,-3-6-2-15,3 6 1 0,-4-4-3 0,4 4-7 16,-6 0 5-16,6 0-4 0,-8 0-5 0,8 0 2 15,-10 0-4-15,10 0 6 0,-9 3-7 0,2-1-1 16,1 3 0-16,0-3 2 0,1 3-3 0,-3 2-1 16,1 1 0-16,0-1-2 0,1 2-3 0,-2-2 4 15,1 3 0-15,0-3-1 0,-2 3-1 0,5-2 1 0,-1 2 2 16,-4 0-3-16,4-1 0 0,1-1 0 0,3 1 2 16,-3-1-1-16,3 1 0 0,-2 0 2 15,-2 0-5-15,5 2 3 0,0-4 2 0,0 3 3 0,0-1-6 16,1 0 1-16,3-3-1 0,-1 4 5 0,-2-4-4 15,3 3 1-15,0-2 2 0,1-1 1 0,-1-1 0 16,2 0-2-16,-1 0 1 0,3 2 0 0,0-1-3 16,2-2 0-16,-1-2 2 0,0 1-1 0,0-1 3 15,1-2-1-15,-1 3-5 0,4-3 3 0,-3-3-1 16,0 1-3-16,1 2-13 0,-3-3-24 0,3-1-23 16,-1-1-33-16,-5 1-28 0,5-2-64 0,-1-1-159 15,-1-2-372-15,-1 2 165 0</inkml:trace>
  <inkml:trace contextRef="#ctx0" brushRef="#br0" timeOffset="195735.31">28139 6836 37 0,'0'0'157'0,"-2"-4"-12"0,2 4-20 0,0 0-8 0,0 0-12 16,0 0-3-16,0 0-9 0,0 0-2 0,0 0 1 15,0 0 1-15,0 0-4 0,0 0 7 0,0-4-1 16,0 4-4-16,0 0-1 0,0 0-3 0,0 0-1 15,0 0-2-15,0 0-2 0,0 0-2 0,-4-3-8 16,4 3-12-16,0 0-3 0,0 0-3 0,0 0-7 16,0 0-4-16,0 0-4 0,0 0-7 0,0 0 0 15,0 0-10-15,0 0 3 0,0 0-5 0,-3 9 0 0,3-9-1 16,2 5-2-16,-2 2-11 0,-2 1 7 16,0 3-4-16,2-1 2 0,0 2 0 0,-2 0 1 15,-1-1-1-15,1 0-2 0,3 1-3 0,-1 1 1 0,-1-2-1 16,0 2 0-16,1-1-2 0,0 0 0 0,0-1 0 15,0 0 1-15,1 1 0 0,-1-1-2 0,1 1-4 16,3-4 2-16,-2 4 4 0,-2-1 0 0,4-2-3 16,-3 3 0-16,3-3 0 0,-4-1 0 15,2 0 0-15,0-2 2 0,-1 1-4 0,2-2-2 0,-2-1 6 16,1 1-3-16,-2-1 3 0,2 0-3 0,-2 0 3 16,4-1 0-16,-4-3 1 0,2 4-8 0,2-3-27 0,-4-1-45 15,0 0-54-15,0 0-92 0,14-9-166 16,-10 4-417-16,0-4 185 0</inkml:trace>
  <inkml:trace contextRef="#ctx0" brushRef="#br0" timeOffset="196222.05">28233 6901 70 0,'0'0'138'0,"-2"-3"-10"0,2 3-19 16,0 0-11-16,0 0-8 0,0 0-9 0,0 0-7 15,0 0-5-15,0 0-2 0,0 0 1 0,0 0 1 16,0 0 7-16,0 0 0 0,0 0-4 0,0 0 2 16,0 0 2-16,0 0-1 0,0 0-3 0,0 0-2 15,0 0-5-15,0 0-5 0,17-3-7 0,-13-2-5 0,1 5 0 16,1-2-6-16,0-1-8 0,3 2-1 0,-2 0-5 16,4-2-2-16,3-2-2 0,2 1-5 15,-2 3 1-15,4-4-7 0,0 5 6 0,3-5-6 16,-2 0-1-16,-1 0-3 0,-3 4 5 0,0-2-5 0,-3 1 2 15,0 0-3-15,-2-2-1 0,-4 3 2 0,2 0 0 16,-3-1-2-16,1 2 0 0,-6 0-2 0,8 0 4 16,-8 0-2-16,0 0-1 0,6 0-2 0,-6 0-3 15,0 0 5-15,0 0-4 0,5-2 1 0,-5 2-6 16,0 0 6-16,0 6-3 0,0-6-7 0,0 0-17 16,0 0-24-16,0 6-22 0,0-6-24 0,0 0-34 15,-1 5-57-15,1-5-113 0,-4 3-322 0,4-3 142 16</inkml:trace>
  <inkml:trace contextRef="#ctx0" brushRef="#br0" timeOffset="196602.99">28338 6895 50 0,'0'0'161'15,"0"0"-18"-15,0 0-11 0,0 0-17 0,0 0-9 16,0 0-11-16,0 0-11 0,0 0-13 0,0 0 1 16,0 0-6-16,10 3-5 0,-10-3-9 0,0 0-8 15,0 0-3-15,7 4-5 0,-7-4 2 0,2 0-7 16,-2 0-12-16,0 4 2 0,0-4 1 0,5 4 4 0,-5 0 0 16,4-1-1-16,-4 2 3 0,5 1 14 0,-4 2 3 15,1 0-2-15,2 1-4 0,-1-1-3 16,0 1-1-16,-2 0 1 0,3 3-4 0,1-1-2 0,-2 2-5 15,-1-1 1-15,3-1-4 0,-2 4 0 0,-2-2-4 16,2-1-20-16,-1-1 2 0,-2 0 2 0,3 1 0 16,-3-4-2-16,1-3-2 0,-1 4 3 0,0-2-2 15,0-2 1-15,0-1 0 0,0 1 2 0,3-1 0 16,-2 0 1-16,-1-4 2 0,0 3-5 0,0-3 2 16,1 4 0-16,-1-4 0 0,0 0-9 0,8 1-44 15,-8-1-45-15,0 0-80 0,13-8-108 0,-9 2-308 16,1 2 136-16</inkml:trace>
  <inkml:trace contextRef="#ctx0" brushRef="#br0" timeOffset="197035.71">28746 6808 52 0,'0'0'172'15,"0"0"-15"-15,-3 3-20 0,0 1-11 0,3-4-11 0,0 7-10 16,-1 0-13-16,2 0-6 0,1 3-11 0,-1-1-8 15,2 2-4-15,-1 0-6 0,1 0-8 0,-1 2-3 16,1-3-3-16,-2 3 3 0,5 3 3 0,-6-3 0 16,0 4-2-16,0-5-5 0,0 1-6 0,0-2-5 15,0 1 2-15,0 3-6 0,0-5 4 0,0 3-5 16,0 1-7-16,2-3-3 0,0 1 1 0,-2 1-1 16,3-2 1-16,1 0-2 0,-2-2-4 0,-2-1 0 15,0-1-2-15,2-2 1 0,-1 1 0 0,-1 1-5 16,2-3 1-16,-2 0-1 0,0 0 2 0,0-1 0 0,0-3 2 15,0 5-2-15,0-5 3 0,0 5-6 0,0-5-22 16,0 0-44-16,0 0-48 0,0 0-62 0,6-11-113 16,-4 4-309-16,1 1 137 0</inkml:trace>
  <inkml:trace contextRef="#ctx0" brushRef="#br0" timeOffset="197385.08">28785 6865 59 0,'5'-5'126'0,"2"3"-12"0,4-2-7 16,-3 3-17-16,-2 0-4 0,7-1-10 0,-4 2-11 0,-1-1-6 15,-1 1-6-15,2 0-4 0,-2 3-2 0,-1-3-4 16,0 2-7-16,-2-1 0 0,-1 2 5 0,1 0-11 16,-1 1-2-16,-1-1 1 0,0 0 2 0,1 0 13 15,0 1 11-15,-3 2 6 0,1-1-7 0,-2 1-2 16,-1 0-4-16,0-1 2 0,-1 1 2 0,0 3-4 16,-2-1-3-16,0-1-5 0,1 0-1 0,-2 0-5 15,1 1-3-15,0 1-3 0,0-1-5 0,-2-1-1 16,2 0-1-16,0-1-2 0,0-1-4 0,1 1-5 15,0 1-26-15,-1-4-71 0,1 1-229 0,-1-3-342 16,5-1 151-16</inkml:trace>
  <inkml:trace contextRef="#ctx0" brushRef="#br0" timeOffset="197896.91">29015 6517 171 0,'0'0'193'0,"-4"-4"-15"0,4 4-17 15,0 0-18-15,0 0-12 0,0-5-14 0,0 5-15 0,0 0-11 16,0 0-7-16,0 0-9 0,0 0-6 16,0 0-7-16,0 0-8 0,0 0-4 0,0 0-6 0,0 0-5 15,0 0-3-15,9 9-2 0,-9-9-9 0,0 4-1 16,0 0-2-16,0-4-1 0,2 7-3 0,-2-7-2 16,-2 6 0-16,2 0 3 0,0-1-4 0,0 0 2 15,0 2-6-15,2-4 0 0,0 4-3 0,-2-1 0 16,5-2 0-16,-5 0 3 0,2 1-3 0,-2 0-3 15,2-2-2-15,-2 1-17 0,1-2-34 0,-1-2-43 16,5 3-81-16,-5-3-125 0,8-5-320 0,-3 0 143 16</inkml:trace>
  <inkml:trace contextRef="#ctx0" brushRef="#br0" timeOffset="198185.5">29139 6495 96 0,'4'-2'102'0,"-4"2"-1"16,0 0 9-16,0 0 4 0,0 0 1 15,0 0-3-15,0 0-2 0,0 0-9 0,0 0-5 16,0 0-10-16,0 0-11 0,0 0-10 0,-6 10-3 0,6-10-7 15,-2 6-5-15,1 0-4 0,0-1-7 16,1-1-2-16,0 1-6 0,0 0-2 0,0 2-2 0,2-3 0 16,0 2-8-16,1-1-1 0,1 0 1 0,0-2-1 15,1 3-4-15,1-2-29 0,-2 0-67 0,0-1-198 16,0-3-303-16,-4 0 134 0</inkml:trace>
  <inkml:trace contextRef="#ctx0" brushRef="#br0" timeOffset="199468.3">27436 6665 47 0,'0'0'82'0,"5"2"-2"0,-5-2-13 0,0 0 3 16,0 0-5-16,0 0 1 0,6 0-4 0,-6 0 7 16,0 0 0-16,0 0 1 0,0 0-1 0,0 0 3 15,0 0-1-15,0 0 1 0,0 0-6 0,0 0-2 16,0 0-4-16,0 0-2 0,8-2-8 0,-8 2-1 16,0 0-9-16,0 0-5 0,0 0 1 0,4-2-7 15,-4 2-5-15,0 0-3 0,0 0 0 0,4-2-3 16,-4 2 0-16,0 0-3 0,0 0 4 0,5-3-9 15,-5 3 4-15,0 0-3 0,2-3 1 0,-2 3-3 0,0 0-3 16,0 0 4-16,0 0 0 0,0 0 13 16,0-6 0-16,0 6 2 0,0 0 0 0,0 0-2 0,0 0-3 15,-2-5-1-15,2 5 1 0,0 0-6 16,0 0 1-16,0 0-2 0,2-3-4 0,-2 3 1 0,0 0 1 16,0 0-4-16,0 0 1 0,0 0-5 0,0 0 5 15,0 0-4-15,0 0 4 0,0 0-2 0,0 0 4 16,0 0-1-16,0 0 11 0,0 0-3 0,0 0 3 15,0 0-2-15,0 0-5 0,0 0 2 0,0 0-2 16,0 0-2-16,0 0 0 0,0 0 0 0,0 0-5 16,0 0-6-16,0 0 7 0,0 0-1 0,0 0-2 0,0 0 3 15,0 0-3-15,0 0 1 0,0 0-3 16,0 12 0-16,0-12-2 0,0 7 3 0,2-4-1 0,-2 1 1 16,2 0 2-16,-1 3-1 0,-1-3-3 0,2 1 0 15,0 1 2-15,-2 0 0 0,0 1 0 0,2 0-2 16,0-3 3-16,-2 2 2 0,0 1-3 0,0-3 4 15,0 0 3-15,0 3-2 0,0-4 5 0,0-3-6 16,0 8 1-16,0-4-2 0,0 0 3 0,-4-1-5 16,4 1 5-16,0 2-3 0,0-6-1 0,0 6 0 15,0-3-3-15,0-3 5 0,0 5-3 0,2-1-1 16,0-1-1-16,-2-3 1 0,6 5-21 0,-4-4-57 16,2 0-91-16,-4-1-191 0,0 0-387 0,11-2 171 0</inkml:trace>
  <inkml:trace contextRef="#ctx0" brushRef="#br0" timeOffset="210866.87">27673 2592 31 0,'0'0'101'0,"0"0"-16"0,0 0-9 15,0 0-12-15,0 0 1 0,0 0-4 0,0 0-18 16,0 0 2-16,0 0 3 0,0 0-11 0,0 0-6 15,0 0 5-15,0 0-3 0,0 0 1 0,0 0-5 16,0 0 1-16,0 0-7 0,0 0 0 0,0 0 3 16,0 0 3-16,0 0-8 0,0 0 0 0,0 0-2 15,0 0-5-15,0 0-5 0,0 0-1 0,0 0 8 16,0 0-7-16,0 0 5 0,0 0 3 0,0 0-3 16,0 0-3-16,0 0-3 0,0 0 0 0,0 0-1 15,8 11 6-15,-7-7 5 0,-1-4-3 0,0 7 3 16,0-4 0-16,2 2-2 0,-4 0-7 0,1 2 15 15,1-2 0-15,0 2 5 0,-1-2-20 0,1 2 7 16,0-2 2-16,0-1-6 0,0 1 5 0,0-2 0 16,0-3-2-16,-1 9-5 0,2-6 1 0,-1 2 4 15,0-1-4-15,0-1-3 0,0 1-1 0,1-1-8 16,-1 1 8-16,3 0-3 0,-1-2 4 0,-2-2-5 0,0 5 4 16,2-2-4-16,-2 1 3 0,2 0 5 15,-1-1-12-15,-1-3-4 0,2 5-26 0,0-2-28 16,-2-3-26-16,4 4-50 0,-4-4-70 0,0 0-222 0,0 0 99 15</inkml:trace>
  <inkml:trace contextRef="#ctx0" brushRef="#br0" timeOffset="211434.65">27782 2605 90 0,'-4'-2'81'0,"4"2"-8"15,0 0-8-15,0 0-6 0,0 0-12 0,0 0-2 16,0 0-7-16,0 0 4 0,0 0-14 0,0 0 5 16,0 0-1-16,0 0-8 0,0 0 5 0,0 0-4 15,-5-2 7-15,5 2-3 0,0 0 7 0,0 0-7 16,0 0 0-16,0 0-1 0,0 0-5 0,0 0 5 16,0 0-11-16,0 0-2 0,0 0 1 0,0 0-18 15,0 0 15-15,0 0 2 0,0 0-2 0,0 0-9 16,0 0 8-16,0 0 0 0,0 0-11 0,0 0 6 15,0 0 3-15,5 8-5 0,-5-8 1 0,0 7 5 16,0-7-7-16,0 4 7 0,0 0-12 0,0-4 13 16,0 5-7-16,0-5-10 0,0 7 7 0,3-4 4 15,-6 2-3-15,6-1-21 0,-3 2 24 0,1-1 2 16,-1-1 2-16,0 2 8 0,0 0-3 0,0-1 8 16,0 0-17-16,4-1 5 0,-4 1 8 0,0 0-10 15,-1 0 3-15,2-2-6 0,-1 1 9 0,0 1-7 16,0-1 4-16,0 0-2 0,0-4-2 0,-1 7 4 15,1-3-7-15,0-4 0 0,0 3 1 0,-3 1 2 16,3-4-6-16,0 6-2 0,0-6 1 0,0 7 6 16,0-7-9-16,0 2 6 0,0-2-1 0,5 5 2 15,-3-1-29-15,-2-4-34 0,3 3-58 0,-3-3-80 0,0 0-212 16,0 0 94-16</inkml:trace>
  <inkml:trace contextRef="#ctx0" brushRef="#br0" timeOffset="212433.83">28213 2821 59 0,'0'0'91'0,"0"0"-13"0,0 0-1 16,0 0-4-16,0 0-2 0,-3-6 7 0,3 6-6 0,0 0 6 15,0 0-6-15,0 0 1 0,-4-2-6 16,4 2-2-16,0 0-9 0,0 0-2 0,0 0-6 16,-1-4-9-16,1 4 12 0,-4-3-9 0,4 3 2 15,0 0-8-15,0 0 2 0,-5-3 3 0,5 3-14 0,0 0 0 16,0 0-1-16,0 0-8 0,-4-3 4 15,4 3-1-15,0 0-4 0,0 0-4 0,-4-2 2 0,4 2-2 16,-5-2-1-16,5 2 1 0,-5-3-5 0,5 3 1 16,-7-1-1-16,1 0 1 0,6 1 0 0,-9 0 3 15,3-2 6-15,-2 1-4 0,8 1 2 16,-12-1-4-16,4 1 3 0,2 0 3 0,-1 1 3 16,7-1-8-16,-10 0-4 0,4 1 6 0,-2-1-5 0,3 2 2 15,-3 1-3-15,3-1 1 0,-3 2-3 0,3 0 1 16,-1 0-1-16,1-2 0 0,0 3 0 0,-4 2 2 15,2-2-5-15,2 0 3 0,3 0-3 0,-5 4 3 16,5-3 3-16,-3 2-7 0,1-2 0 0,1 4 4 16,2-3-1-16,-3 2 4 0,4 2 0 0,-1-4 0 15,-2 4-3-15,-1 2 2 0,4-4-1 0,0 2-1 16,0-2-3-16,3 0-6 0,-3 0 12 0,1-1-6 16,-1 0 5-16,4 1-4 0,-4-5 6 0,5 4-5 15,-1-3-1-15,6 2 2 0,-3-3-1 0,2 0 1 16,3-1-2-16,1 0-2 0,1-2 4 0,4-1 1 15,1 0-6-15,-1 2 1 0,-3-1-4 0,2 0-1 0,-3 0-10 16,-1-1-21-16,-2 0-4 0,1-1-22 0,-4 1-6 16,-2 0-27-16,0-1-7 0,1 0-22 15,-7 1-22-15,9-3-102 0,-7 0-265 0,1 0 118 16</inkml:trace>
  <inkml:trace contextRef="#ctx0" brushRef="#br0" timeOffset="213434.73">28315 2753 60 0,'0'0'83'15,"0"0"-7"-15,0 0-11 0,0 0-11 0,0 0-1 16,0 0-6-16,0 0 1 0,0 0-12 0,0 0-4 15,0 0 2-15,0 0-3 0,0 0-3 0,0 0 3 16,8 9 6-16,-8-9-7 0,2 5-6 0,-2-5 11 16,1 3-14-16,-1-3 4 0,2 6 4 0,0-2 15 15,-2 0 3-15,0 3-15 0,0-2 21 0,0 3 6 0,2 2-3 16,-4 1-2-16,2-1-9 0,0 2-3 16,2 4 4-16,-2-1-10 0,-2 2 2 0,4 0-5 15,-2 0 0-15,0 0-7 0,2 0 0 0,-2-7 0 16,2 2-7-16,0 0 2 0,0 0-3 0,-2-2-2 0,2-2-4 15,0 3-1-15,0-2 2 0,0-3 0 0,-2-1 0 16,0 0-9-16,0-1 1 0,1 0 6 0,3 1-5 16,-4-1 1-16,0-4-2 0,4 4 4 15,-4-1-1-15,0-3-3 0,5 1 1 0,-5-1 5 0,9 3 0 16,-4-1 4-16,0-3-5 0,3-2-2 16,0 2 3-16,-1 0-5 0,1-2 2 0,0-1 1 15,2 0-6-15,-4 3 3 0,1-3 2 0,-1-1 1 0,-1-2-5 16,4 3 2-16,-4-2 1 0,0 0-3 0,-1-3-1 15,0 6 4-15,-1-5-10 0,-2 1 5 0,2 3 1 16,0-2-12-16,-2 2 9 0,2 0 1 0,0 0 1 16,-3 2 0-16,1-2-2 0,0 0 2 0,-1 4-3 15,1-4 2-15,-1 4-2 0,0 0 2 0,4-3-11 16,-4 3 11-16,0 0 1 0,0 0-3 0,0 0 0 16,0 0 4-16,12 7-5 0,-11-3 3 0,3 0-4 15,-2-2 4-15,0 2-3 0,-1 0 1 0,0 0 0 16,2-1 3-16,-3 1 0 0,1-1-4 0,0 2 1 15,1 0 2-15,-4 1 3 0,4 0-6 0,-2-3 12 16,0 4-9-16,0 0-4 0,0-3 4 0,0 1 3 16,2 2-6-16,-2-2-1 0,3-1 5 0,-2 3-21 15,4-3-49-15,0-1-35 0,0-3-49 0,-1 2-112 16,-4-2-286-16,11-2 127 0</inkml:trace>
  <inkml:trace contextRef="#ctx0" brushRef="#br0" timeOffset="214201.16">28700 2955 50 0,'0'0'154'16,"0"0"-9"-16,0 0-23 0,-8-1-9 0,8 1-12 0,0 0-7 15,-12 6-7-15,8-3-10 0,-2 1-12 16,1 0-5-16,-1 0-6 0,-2 2-2 0,3 1-10 16,-3-3 3-16,3 2-7 0,0 2-5 0,1-1 5 15,-1-2-10-15,0-2-2 0,2 6-8 0,-2-4 3 16,4 0-4-16,1 0 5 0,-2-1-9 0,0 0-4 0,2-4 4 16,0 4-3-16,0-4 0 0,4 5 7 0,-4-5-3 15,0 0-5-15,0 0-2 0,0 0 2 16,15-5-3-16,-11 3-10 0,1-3 12 0,-1 3-2 0,1-2 0 15,3 1 3-15,-4 0-4 0,-2-1-2 0,5 3-5 16,-2 0 10-16,0 0-10 0,0-2 3 0,-5 3 0 16,9-2-3-16,-9 2 4 0,9 0 2 0,-5 2-2 15,-4-2 1-15,10 3-3 0,-6-2 2 0,-2 1-2 16,2 2 5-16,-4-4-7 0,7 0 1 0,-4 2 6 16,4 1-4-16,-3-1 3 0,1 0 0 0,-1 0-6 15,1-1 3-15,0-1 0 0,-1 3 0 0,2-1 0 16,-2 0 1-16,-4-2-2 0,6 0 1 0,-6 0 0 15,5 2-5-15,-5-2 8 0,0 0-4 0,4 2-3 16,-4-2 5-16,0 0 0 0,0 0 3 0,0 0-4 16,4 2-4-16,-4-2 6 0,0 0 2 0,0 0-1 15,0 0 3-15,0 0 5 0,0 0 3 0,0 0-3 16,0 0 3-16,8-6 0 0,-6 4-1 0,-1-3-4 16,3 4 1-16,-2-3 4 0,0-1 0 0,3 0-9 15,-1 2 4-15,0-2-1 0,1 1 0 0,-4 1 1 16,3-1-5-16,-4 1 1 0,0 3 1 0,5-4 5 15,-5 1-5-15,0 3-3 0,4-3-20 0,-4 3 19 16,4-2 2-16,-4 2 0 0,0 0-7 0,0 0 5 0,0 0 0 16,0 0 1-16,10 5-2 0,-10-5 0 0,1 4-4 15,-1-4 4-15,4 6-1 0,-1-2-1 0,-1 1 4 16,2-3-8-16,-4 2 3 0,0-4 3 16,4 2 1-16,-1 3 1 0,-3-5-2 0,4 2 3 0,-4-2-2 15,0 0-14-15,1 3 15 0,-1-3 1 0,0 0-2 16,0 0 8-16,0 0-11 0,0 0 2 0,5 2 1 15,-5-2-5-15,0 0 3 0,0 0-5 16,0 0 4-16,0 0 2 0,11-7-1 0,-8 7-3 0,1-4 5 16,-4 4 1-16,5-4-3 0,-1 1-4 0,2-3-2 15,-2 1 4-15,1 1-1 0,0-6-13 0,2 2-50 16,1-2-53-16,-1-1-178 0,1-2-320 16,1-3 142-16</inkml:trace>
  <inkml:trace contextRef="#ctx0" brushRef="#br0" timeOffset="214533.73">29056 2665 64 0,'4'5'109'16,"0"2"-12"-16,-3-2-1 0,5 2-12 0,-3 1-3 15,-2 1 4-15,3 0-3 0,-3 1 2 0,2 3-7 16,-3-3 3-16,1 0 1 0,-2 2-6 0,1 0-6 16,0 0 12-16,-1 4-10 0,-3-4-3 0,1 3-5 15,-1-3-9-15,4 2-4 0,-1 3-5 0,1-2-1 16,0 0-9-16,1 1 1 0,-1 1-3 0,0-5-8 16,0 0 3-16,0-2-4 0,0 1-4 0,0-2 2 15,0 0-5-15,0-1-8 0,3-1 7 0,-3 0 0 16,1-2-2-16,-1 0-6 0,0-2 6 0,4 0-3 15,-3 1 2-15,-1-4-23 0,2 2-26 0,-2-2-38 16,0 0-34-16,0 0-49 0,0 0-109 0,2-12-289 0,-2 4 128 16</inkml:trace>
  <inkml:trace contextRef="#ctx0" brushRef="#br0" timeOffset="-214578.7">29033 2953 176 0,'0'0'175'0,"0"0"-23"0,0 0-16 15,0 0-8-15,0 0-11 0,0 0-10 16,0 0-7-16,10-5-17 0,-5 5-10 0,3-2-6 0,-3 0-7 16,5 2 0-16,2 0-11 0,-3 0-7 0,2-2-2 15,0 1-6-15,-1-2 1 0,1 2-3 16,0-4-11-16,-1 0 5 0,1 3-5 0,-3-3 2 0,-2-1-5 16,2 2-4-16,-2 1 1 0,-1 1-4 0,-1-1 0 15,0-2 0-15,-1 2 0 0,-1-1-1 0,3 2 1 16,-3-2 0-16,1 2 2 0,-3 2 0 0,4-5 2 15,-4 1 4-15,0 4-4 0,0-3 3 0,0 3-2 16,0 0-4-16,4-2 0 0,-4 2-1 0,0 0 1 16,0 0-4-16,0 0 0 0,0 0-2 0,0 0 0 15,0 0 0-15,3-3-2 0,-3 3-6 0,0 0 5 16,0 0 0-16,0 0-3 0,0 0 0 0,-5 11 2 0,3-6 4 16,0 2-6-16,-1-3-1 0,-4 4 7 15,3-1 2-15,-1 3 1 0,-1 0-4 0,1 0 2 16,3 2 1-16,-2-1-2 0,0 2-1 0,4-2 8 15,-1-1-4-15,2 0-5 0,-1-1 0 0,3-2 0 16,-1 1-3-16,3-2-27 0,-1-2-44 0,3 1-43 16,-2-3-215-16,2 0-355 0,4-4 157 0</inkml:trace>
  <inkml:trace contextRef="#ctx0" brushRef="#br0" timeOffset="-214264.31">29447 3059 162 0,'0'0'226'0,"-4"2"-16"0,4-2-21 0,0 0-22 0,0 0-15 16,0 0-21-16,-2 6-8 0,2-6-18 0,-2 4-34 15,2-4-56-15,0 0-69 0,0 0-83 0,0 0-90 16,0 0-246-16,0 0 110 0</inkml:trace>
  <inkml:trace contextRef="#ctx0" brushRef="#br0" timeOffset="-213395.71">29887 2641 58 0,'0'0'93'0,"0"0"-6"0,0 0-6 15,0 0-4-15,12 5 5 0,-12 0-6 0,0-5 2 16,0 7 0-16,0-2-9 0,0-3-4 0,3 3-8 16,-3 0-9-16,1 2 4 0,-1 3 23 0,2 2-3 15,-2 0-10-15,-2 0-3 0,4 0-7 0,0 5 2 16,-1 0-11-16,3-2-1 0,-4 2 0 0,3 2 1 16,-1-2-9-16,2-3-3 0,0 3-1 0,-3-2-3 15,3 2 3-15,0-2-7 0,-3-5 2 0,2 3-6 16,-2-3 2-16,2 0-6 0,-2-2 3 0,0-2-3 15,4 5 8-15,-5-5 5 0,4-1 13 0,0 0 14 16,0 0 10-16,2-2 7 0,4 0-2 0,2-2-9 16,1 1-6-16,6-2-5 0,0-2-4 0,0 0-5 0,4 2-5 15,-4-2-4-15,-1-1-4 0,1 0 3 0,-2-4-9 16,-3 5-2-16,-2-1-2 0,-1-2-2 0,-2 1-24 16,0-1-35-16,-3-3-24 0,1 3-26 15,-1-3-42-15,-1-1-52 0,-1 0-165 0,-3 0-381 0,-1-2 169 16</inkml:trace>
  <inkml:trace contextRef="#ctx0" brushRef="#br0" timeOffset="-213158.29">29929 2784 50 0,'-3'-3'187'0,"3"3"-11"0,9-5-19 15,-2 3-18-15,0-2-11 0,2 0-11 0,4 0-12 16,-3-1-14-16,0 3-4 0,2-3-10 0,1-2-6 16,-4 2-9-16,0 2-4 0,1-1-6 0,1 0-4 15,-2 0-5-15,0 1-5 0,0-1-5 0,-2 3-5 16,0 0-20-16,-2 0-24 0,2-1-23 0,-3 1-34 16,-4 1-23-16,7-1-23 0,-7 1-117 0,0 0-254 15,0 0 112-15</inkml:trace>
  <inkml:trace contextRef="#ctx0" brushRef="#br0" timeOffset="-212928.67">29967 2856 104 0,'0'0'115'0,"0"0"-7"0,-1 3 1 0,1-3-2 15,0 0-5-15,0 0-8 0,0 0-8 0,9 1-2 16,0-1-4-16,0 0-2 0,2 0-2 0,2-1-12 15,-1 1-3-15,0 0-6 0,0 0-7 0,-2-3-4 16,1 2-6-16,0 1-2 0,-4-1-9 0,2 0 2 16,0 0-3-16,-4 2-12 0,-5-1-16 0,14-1-19 15,-10 1-34-15,1-1-25 0,3 1-31 0,-3-3-109 16,2 3-237-16,0-2 104 0</inkml:trace>
  <inkml:trace contextRef="#ctx0" brushRef="#br0" timeOffset="-212278.82">30303 2825 43 0,'0'0'162'16,"0"0"-18"-16,0 0 8 0,0 0-18 0,0 0-4 0,0 0-10 15,0 0-14-15,0 0-1 0,0 0-13 0,0 0-11 16,0 0-16-16,0 0-3 0,0 0-3 15,0 0-11-15,0 0-1 0,-9 5-7 0,5-3-1 0,4-2-1 16,-3 10-5-16,-1-6 0 0,2 2-1 16,-4 2-6-16,2 1-4 0,-1 0-2 0,1 1 2 0,2-3-5 15,-1 0-1-15,1 1 0 0,0 1-4 16,1-4 0-16,0 1 0 0,1 2 0 0,0-2-1 0,1 0-3 16,0 0 3-16,2-2-4 0,2-1 4 0,-1-1-2 15,2 1-5-15,-2-1 4 0,4-2 1 16,-2-3-4-16,3 1 0 0,0 0 0 0,1-2 2 0,-1-1-5 15,-1 2 4-15,-3 1-3 0,4-1-1 0,-4 1 1 16,0 0-1-16,0-2 5 0,-1 0-6 0,1 4 10 16,-1-4-10-16,0 1 0 0,-4 3 4 0,4-1-1 15,-4 1-10-15,0 0 12 0,2-2 0 0,-2 2-1 16,0 0 4-16,0 0-1 0,0 0-2 0,0 0 3 16,4-3-11-16,-4 3 6 0,0 0-2 0,0 0 2 15,0 0-1-15,0 0 1 0,0 0 0 0,0 0-1 16,0 0-2-16,-4 13 3 0,7-10-4 0,-2-1 3 15,-1 3 0-15,0-1-1 0,4 1-4 0,0 1 4 16,1-1-1-16,1 3-1 0,1-3 8 0,0-1-5 16,3 3-4-16,-1-1 2 0,1-2 5 0,-1 1-9 15,-2-2 4-15,-1 0 0 0,0 1 0 0,1-2-4 16,-3 1 3-16,2 0-3 0,-2 1 3 0,0 1 1 16,-3-3 0-16,3 1-1 0,-4 2-1 0,0 0 0 15,2-1 2-15,-1 2-2 0,0 0-2 0,0 0 4 16,1 1 2-16,0-1-4 0,-2 1 4 0,5-1-2 15,-5-3-1-15,3 6-1 0,-1-1 4 0,-2-1 0 16,2-2-3-16,-2 0-3 0,2 2 5 0,-2-2-2 16,-2 0 2-16,0-1-2 0,2 0 10 0,-5 0-2 15,0-1 3-15,0 0-1 0,-1-2 4 0,-1 2-5 16,1-3 1-16,-2 1 1 0,1-1 0 0,7 0-2 0,-11 0-4 16,6 0-19-16,5 0-73 0,-10-4-92 0,8 0-159 15,2-3-367-15,2-6 163 0</inkml:trace>
  <inkml:trace contextRef="#ctx0" brushRef="#br0" timeOffset="-212109.96">30510 2793 163 0,'-6'-2'290'0,"3"-3"-14"0,-1 1-25 0,2-2-25 0,-2 4-23 15,3-1-23-15,1 3-20 0,-3-4-15 0,3 4-15 16,0 0-15-16,0 0-24 0,0 0-49 0,0 0-51 15,2 14-67-15,0-8-65 0,-2-2-200 16,6 1-370-16,-2-3 163 0</inkml:trace>
  <inkml:trace contextRef="#ctx0" brushRef="#br0" timeOffset="-211641.67">30805 2563 84 0,'0'-4'149'0,"0"4"-8"0,-1-5-14 0,1 5-6 15,0 0-11-15,0-3-6 0,0 3-14 0,0 0-8 16,0 0-7-16,0 0-4 0,0 0-12 0,5-2-6 15,-5 2-2-15,0 0-8 0,4 7-1 0,0-3-8 16,-3 4-4-16,-1-5-1 0,0 6 4 0,0-1-9 16,-1 2-1-16,0-3-2 0,1-2-10 0,-3 5 8 15,2-3-9-15,1 0-2 0,0 1 9 0,-3-2 0 16,3 1-8-16,3-2-1 0,-3 0 0 0,0-1 3 16,0 0-6-16,1 0 6 0,-1-4-6 0,4 4 3 15,-4-4-37-15,0 0-39 0,10-1-42 0,-10 1-146 16,8-8-278-16,-4 3 123 0</inkml:trace>
  <inkml:trace contextRef="#ctx0" brushRef="#br0" timeOffset="-211462.39">30906 2532 19 0,'0'0'89'15,"0"0"1"-15,0 0 4 0,0 0-9 0,2 14-4 16,-2-9-7-16,2 0-3 0,0 2 3 0,0 0 0 15,-1 3-2-15,3-2-10 0,-1 3-1 0,-1-2-4 0,1 3-10 16,-1-1-4-16,-2 0-24 0,3-2-109 0,-2-4-81 16,1 2-185-16,-2-5 83 0</inkml:trace>
  <inkml:trace contextRef="#ctx0" brushRef="#br0" timeOffset="-196780.26">28972 3404 146 0,'0'0'150'0,"0"0"-7"0,0 0-17 16,0 0-13-16,0 0-17 0,0 0-2 0,0 0-10 16,0 0-11-16,0 0-6 0,-8 1-3 0,8-1-7 15,0 0-3-15,0 0 2 0,0 0-3 0,0 0 1 16,0 0-3-16,0 0 0 0,0 0 2 0,0 0 0 15,0 0-4-15,0 0-2 0,0 0-6 0,0 0-3 16,0 0-3-16,0 0-2 0,0 0-5 0,-4-5-6 0,4 5-2 16,0 0 1-16,0 0-3 0,0 0-4 0,0 0 2 15,0 0 1-15,0 0-2 0,0 0-4 16,0 0 0-16,0 0 2 0,0 0 0 0,0 0-10 0,0 0 10 16,0 0 1-16,0 0-2 0,0 0 2 0,0 0-2 15,0 0 7-15,11-4 1 0,-11 4-2 0,11-1-4 16,-1-1-1-16,4 0 1 0,-4-1 1 0,7-1 0 15,-3 2-5-15,0 1-2 0,0 0-1 0,-1-1 0 16,-3 3 1-16,2-1-4 0,-2 0-1 0,-1 0 0 16,-3 0-1-16,1 0 3 0,-7 0-3 0,7 1-9 15,-3 0-10-15,-4-1-23 0,0 0-19 0,-4 8-18 16,1-4-26-16,-3-1-21 0,1 1-12 0,0 0-9 16,-1 1-130-16,1-1-297 0,-2-1 132 0</inkml:trace>
  <inkml:trace contextRef="#ctx0" brushRef="#br0" timeOffset="-196569.82">28958 3499 14 0,'0'0'152'0,"0"0"-18"0,0 0-11 15,0 0-9-15,0 0-15 0,0 0-12 0,0 0-6 0,0 0-8 16,0 0-11-16,21 0-3 0,-21 0-5 0,9 0-4 15,-3 0-5-15,1 0-2 0,3-1-10 16,-10 1 1-16,13 0-3 0,-8-2-7 0,-5 2 1 0,10-1-3 16,-10 1-5-16,6 1-11 0,-6-1-57 0,7 0-72 15,-7 0-79-15,0 0-218 0,0 0 97 0</inkml:trace>
  <inkml:trace contextRef="#ctx0" brushRef="#br0" timeOffset="-176630.24">28229 7403 17 0,'0'0'132'0,"2"-9"-23"16,-2 9-7-16,0 0-9 0,0 0-6 0,0 0-2 15,-4-3-16-15,4 3-2 0,0 0-9 16,0 0-8-16,0 0-2 0,0 0-5 0,-7-1-8 0,7 1 3 16,0 0-10-16,0 0 4 0,0 0 1 0,0 0-7 15,0 0 1-15,0 0 2 0,0 0 1 0,0 0-7 16,0 0-9-16,0 0 10 0,0 0-5 0,0 0 3 15,0 0-4-15,0 0-1 0,0 0-2 0,0 0-5 0,0 0 6 16,0 0-5-16,0 0-5 0,-1-1 4 16,1 1-6-16,0 0 6 0,0 0-3 0,0 0-1 15,0 0 1-15,0 0-2 0,0 0 4 0,0 0-8 0,0 0-3 16,0 0 0-16,0 0 6 0,0 0-1 0,-10 2-1 16,10-2-7-16,0 0 7 0,0 0-1 0,0 0-3 15,-1 5 4-15,1-5-1 0,0 0 0 0,0 0-3 16,-2 4 2-16,2-4 1 0,0 0 0 0,0 0-1 15,0 0 1-15,-1 3 1 0,1-3-5 0,0 0 7 16,0 0-8-16,0 0 1 0,0 0 8 0,0 0-6 16,0 0 6-16,0 0-2 0,0 5-5 0,0-5 2 0,0 0 0 15,0 0 0-15,0 0-4 0,0 0 4 16,0 0 4-16,0 0-8 0,3 4 1 0,-3-4-3 0,6 0 8 16,-6 0-6-16,15 0 1 0,-4-1-5 0,-3-2-6 15,3 3-9-15,-1 0-18 0,1-1-14 0,0 1-18 16,-4-1-31-16,5 1-91 0,-5 0-211 0,0-3 93 15</inkml:trace>
  <inkml:trace contextRef="#ctx0" brushRef="#br0" timeOffset="-176349.01">28242 7544 90 0,'0'0'75'0,"9"-1"-49"0,-5-1-59 0,-2 1-34 0,4 0 16 16</inkml:trace>
  <inkml:trace contextRef="#ctx0" brushRef="#br0" timeOffset="-157488.86">28242 7497 30 0,'0'0'113'0,"-5"3"-17"0,5-3-8 0,0 0-9 0,0 0-4 16,-8 2-7-16,8-2-5 0,0 0-3 0,-5 1-5 16,5-1-2-16,0 0 0 0,0 0-5 15,-6 0-4-15,6 0-4 0,0 0 2 0,0 0-2 0,0 0 1 16,-9 0 3-16,9 0-2 0,0 0-3 0,0 0 4 15,-8-1-1-15,8 1 0 0,0 0 0 0,0 0-3 16,0 0 1-16,0 0-4 0,-5-3-4 0,5 3 0 16,0 0-4-16,-5-2-4 0,5 2 0 0,0 0 0 15,0 0-2-15,-8-1-2 0,8 1-1 0,0 0 1 16,0 0-5-16,0 0-1 0,0 0 0 0,-5-1-5 16,5 1 3-16,0 0-2 0,0 0-5 0,0 0 1 15,-9 0 0-15,9 0-3 0,0 0 4 0,-7 1-3 0,7-1-5 16,0 0 4-16,0 0 0 0,-8-1 5 0,8 1-3 15,0 0-1-15,0 0-5 0,0 0 0 0,0 0 0 16,0 0 3-16,0 0-7 0,0 0 0 0,0 0 3 16,0 0 3-16,0 0-6 0,0 0 2 0,0 0 4 15,0 0-2-15,0 0 0 0,0 0 0 0,15 4 1 16,-10-3 0-16,-5-1 5 0,13 2-5 0,-13-2-3 16,9-3 1-16,-9 3 0 0,8 1 1 0,-3 1 1 15,-5-2-1-15,9 0-3 0,-9 0 3 0,5-2 3 0,-5 2-3 16,6-1 2-16,-6 1 0 0,8 0-2 0,-8 0 1 15,8-2 0-15,-8 2-1 0,5-1 1 0,-5 1 0 16,0 0 1-16,0 0 0 0,9-1-2 0,-9 1 1 16,0 0-4-16,5 0 4 0,-5 0 2 0,0 0-2 15,0 0 1-15,0 0-1 0,0 0 1 0,0 0-1 16,0 0 1-16,6 0 0 0,-6 0 2 0,0 0-7 16,0 0 2-16,0 0 5 0,8-5-4 0,-8 5 3 15,4 0-1-15,-4 0-1 0,5-2 0 0,-3-1-9 16,-2 3-16-16,0 0-12 0,0 0-19 0,0 0-14 15,0 0-20-15,0 0-31 0,0 0-119 0,0 0-259 0,0 0 115 16</inkml:trace>
  <inkml:trace contextRef="#ctx0" brushRef="#br0" timeOffset="-156676.64">28233 7446 14 0,'0'0'123'0,"-1"-2"-10"0,1 2-3 15,-3-4-6-15,3 4-8 0,0 0-14 0,-2-5 0 16,-1 2-4-16,3 3-11 0,0 0-9 0,-1-3-3 15,1 3 1-15,0 0-5 0,-3-4 5 0,3 4-7 16,0 0-5-16,-6-3 1 0,6 3-7 0,0 0 4 16,-4-2-7-16,4 2-6 0,0 0 3 0,0 0 1 15,-2-3-3-15,2 3-1 0,0 0-6 0,0 0-1 16,0 0-2-16,0 0 2 0,0 0-8 0,0 0-2 0,-3-4 0 16,3 4 5-16,0 0 0 0,0 0-5 15,0 0 0-15,-4-2 0 0,4 2-7 0,0 0 3 0,0 0-3 16,0 0-1-16,0 0 1 0,0 0 3 0,0 0-2 15,0 0-3-15,0 0 6 0,0 0-4 0,0 0 0 16,0 0 2-16,0 0-2 0,0 0-4 0,0 0 2 16,0 0-1-16,0 0-2 0,0 0 1 0,0 0-6 15,0 0 4-15,0 0-1 0,0 0 3 0,0 0-2 16,0 0 2-16,0 0 1 0,0 0-8 0,0 0 5 16,0 0 2-16,0 0-4 0,0 0 5 0,0 0 2 0,0 0-3 15,0 0 1-15,0 0 2 0,0 0-5 16,0 0 0-16,0 0 5 0,0 0-6 0,0 0 2 15,0 0 5-15,5-5-1 0,-5 5-2 0,0 0-1 0,0 0-2 16,0 0 3-16,0 0-2 0,13 2-7 0,-13-2 6 16,12 0-4-16,-7 0 5 0,1-1-2 0,3 1-2 15,-1-1 1-15,-2 1-1 0,2 0 0 0,1-3 4 16,-2 3-1-16,1 0 7 0,0 0-7 0,-3-3 3 16,-5 3-3-16,11 0 2 0,-7-1 0 0,-4 1 0 0,9-1 5 15,-9 1 11-15,6-2 7 0,-6 2 0 16,0 0 0-16,0 0 2 0,6-2-3 0,-6 2-1 0,0 0 0 15,2-3-3-15,-2 3-3 0,0 0 0 0,0 0-1 16,0 0-1-16,0 0-2 0,0 0-7 0,0 0-8 16,0 0-11-16,0 0-7 0,0 0-10 0,0 0-9 15,0 0-4-15,-8 15-11 0,6-13-2 0,-2 5-21 16,4-2-24-16,-4 0-31 0,2 2-122 0,-1-3-275 16,2 1 123-16</inkml:trace>
  <inkml:trace contextRef="#ctx0" brushRef="#br0" timeOffset="-156080.96">28254 7556 24 0,'0'0'133'0,"0"0"-18"0,0 0-13 0,0 0-17 16,0 0 1-16,0 0-9 0,0 0-15 0,-13-6-6 0,13 6 0 15,0 0-5-15,0 0-11 0,0 0-5 16,-8-1 5-16,8 1-9 0,0 0-2 0,-2-4 3 0,2 4-3 16,-4-2-4-16,4 2 1 0,-4-3-12 0,4 3 0 15,0 0 4-15,-4-1 0 0,4 1 2 0,-5-3 2 16,5 3-4-16,0 0 3 0,0 0-5 0,-4-3 2 15,4 3 1-15,0 0-3 0,-4-4 4 0,4 4 1 16,0 0 1-16,-2-2-1 0,2 2 1 0,0 0 7 16,-3-3 3-16,3 3-2 0,0 0 2 0,-4-3-1 15,4 3 1-15,0 0 2 0,0 0-4 0,-2-2-1 16,2 2-4-16,0 0-1 0,0 0-4 0,0 0 0 0,0 0-4 16,-7-1 1-16,7 1-1 0,0 0-4 15,-5-5-1-15,5 5-1 0,0 0-3 0,0 0 1 0,-1-3-2 16,1 3 0-16,0 0-1 0,0 0 1 0,0 0-5 15,0 0 4-15,0 0-3 0,0 0 1 0,0 0-2 16,0 0 4-16,0 0-2 0,0 0-1 0,0 0 2 16,0 0 2-16,0 0 0 0,0 0-2 0,0 0 1 15,0 0 0-15,0 0 2 0,0 0-4 0,0 0 4 16,0 0-2-16,0 0 0 0,0 0-1 0,0 0-2 16,0 0 1-16,0 0-3 0,0 0 1 0,0 0-5 15,0 0 2-15,0 0 3 0,0 0-2 0,0 0 0 0,0 0-4 16,0 0 4-16,0 0 1 0,0 0-2 0,0 0-1 15,0 0 1-15,23 3 1 0,-15-5 2 0,-1 1-5 16,4-2-10-16,-1 3-9 0,-1 0-20 0,-2 0-14 16,1 0-30-16,0 3-80 0,-2-2-103 0,-2 6-292 15,0-5 130-15</inkml:trace>
  <inkml:trace contextRef="#ctx0" brushRef="#br0" timeOffset="-154670.77">25192 7510 51 0,'1'-6'54'16,"3"4"-3"-16,-4 2-4 0,3-5-2 0,-2 3-10 16,3-3 0-16,-3 3 1 0,3-3-5 0,2 0 0 0,-2-1-11 15,4-2 6-15,-3 0 1 0,1-2-4 16,3 1-1-16,-1 0 0 0,0-2-4 0,-2 1-1 0,1 2-5 15,-1-1 5-15,-1 1-10 0,-1 3 7 0,0-1 1 16,-2 3-6-16,-1-3-2 0,4 4 0 16,-5 2 0-16,4-4 1 0,-3 1-6 0,-1 3 3 0,2-2 7 15,-2 2-10-15,0 0 7 0,2-4-7 0,-2 4-4 16,0 0-13-16,0 0-9 0,0 0-9 0,0 0-76 16,0 0-118-16,-19 5 53 0</inkml:trace>
  <inkml:trace contextRef="#ctx0" brushRef="#br0" timeOffset="-145350.99">26405 9732 98 0,'0'0'149'0,"0"0"-14"16,-2-4-15-16,2 4-9 0,0 0-14 0,0 0-10 0,0 0-13 15,0 0-6-15,0 0-9 0,0 0-6 16,-6 0-4-16,6 0-6 0,0 0-9 0,0 0-1 0,0 0-5 16,-6 7-2-16,6-7-4 0,0 0-2 0,0 4 0 15,0-4-3-15,0 0 1 0,-2 5-4 0,2-5-2 16,0 8 2-16,-2-5-3 0,0 2 2 0,1 0 2 16,-1 2-6-16,0-2 12 0,-2 5-1 0,1 1 3 15,-1-1-4-15,-2 2 0 0,-2 3-1 0,0 1 1 16,3 2 0-16,0 2-3 0,-1 3 2 0,0 4-1 0,1-8 1 15,1-1-5-15,-1 0 2 0,1-1-4 16,2 0 0-16,-2 0 1 0,0-1-2 0,3-3 4 0,-3-1-5 16,3-3 0-16,1 2 1 0,-1 0 2 0,-2-6 3 15,2 2 0-15,-2-1 0 0,3-2-7 0,-1 1 1 16,0-2-1-16,-1 1 0 0,2-4 1 0,-1 5 2 16,1-5 9-16,-1 4 4 0,1-4 3 0,0 0 10 15,0 0 6-15,0 0 3 0,0 0 5 0,0 0-2 16,0 0-6-16,0 0-3 0,0 0-6 0,0 0-3 15,0 0 0-15,1-17-8 0,-2 9 3 0,1 0-6 0,0-2-2 16,-3-3-5-16,6-2 0 0,-3-3 2 16,1-1-2-16,-1-1-3 0,0 2 2 0,0 1-3 15,1 0-1-15,-2 0 0 0,0 2 1 0,1-1-2 0,-3 3 0 16,6 1-2-16,-6 2-1 0,3-1 1 0,3 1-2 16,-2 0-9-16,-1 1 9 0,0-1 2 0,1 1-4 15,2 3 2-15,-2-1 1 0,-1 0-2 0,0 2 2 16,0-2-4-16,4 4 4 0,-3-2-2 0,1-2-2 15,-2 5 1-15,1-3 1 0,-1 5-2 0,1-8 1 0,-1 4 0 16,0 4 0-16,4-1 0 0,-4 1-3 16,0-5 2-16,0 5 0 0,1-5 0 0,-1 5 1 0,0 0 2 15,0-4-2-15,0 4 3 0,0 0-4 0,0 0-2 16,0 0 1-16,0 0-1 0,0-3 1 0,0 3 1 16,0 0-1-16,0 0 0 0,0 0-1 0,12 6 2 15,-7-5-3-15,0 4 3 0,-1-2 0 0,1 0-1 16,2 2 2-16,-1 1-1 0,-1-2 2 0,3 4-3 15,-2 0-3-15,1 0 7 0,0-1-3 0,-1 3 0 16,1 0 1-16,-1-1-2 0,2 3 1 0,1 0 0 16,-3-2 0-16,-1 2 0 0,5 5 0 0,-1-3 1 0,-2 1 0 15,-1 0-1-15,4-1-1 0,-6 1 2 16,1-4-1-16,-1 2 3 0,3-2-1 0,-4-1-1 0,0 1 2 16,1-2-3-16,-2 0-5 0,0 3 7 0,-1-7 1 15,-1 3-3-15,1-1 0 0,-1-2 3 0,0 2-3 16,0-4 0-16,0 1 0 0,3 0 0 0,-3 1 2 15,1-2-2-15,0 0-2 0,-1-3-38 0,2 7-37 16,-2-5-60-16,0-2-262 0,0 0-430 0,0 0 190 16</inkml:trace>
  <inkml:trace contextRef="#ctx0" brushRef="#br0" timeOffset="-145069.11">26200 10079 42 0,'0'-5'197'0,"0"2"-17"0,0-2-17 0,4 0-12 16,-3 0-23-16,3-1-6 0,-4 1-12 0,6 3-11 15,-6-3-10-15,3 2-10 0,0 0-9 0,-1-1-8 16,-2 4-3-16,4-4-11 0,-4 4-2 0,5-2-7 15,-1 1 0-15,-4 1-12 0,11-3 3 0,-4 4-6 16,-7-1 1-16,18 2-4 0,-7-1 3 0,7 0-4 0,-4 2-2 16,6-1-1-16,-1 1-11 0,-2-2-40 0,1-1-48 15,0 3-79-15,-8-2-116 0,7-2-299 0,-7 1 133 16</inkml:trace>
  <inkml:trace contextRef="#ctx0" brushRef="#br0" timeOffset="-144633.65">26673 9906 50 0,'0'0'138'0,"0"0"-5"0,0 0-4 0,0 0-5 16,0 0 5-16,0 0-3 0,0 0-1 0,0 0 0 16,0 0-2-16,-3-3-10 0,3 3-15 0,0 0 1 15,0 0-9-15,0 0-5 0,0 0-11 0,-6-1-6 0,6 1-8 16,0 0-5-16,-5-3-7 0,5 3-4 0,0 0-3 16,0 0-6-16,-12 5-2 0,7-2-3 15,1 0-2-15,-2 1-4 0,0 3-2 0,1 0-2 0,-1 2-5 16,1 2 4-16,-4-3-11 0,4 1 5 0,-2 1-3 15,1 0 0-15,-1-1 0 0,1 2-4 16,0-1 2-16,2 1 0 0,1-4-2 0,0 3-1 0,2 2 0 16,-1-7-1-16,2 4 1 0,2 0 1 0,2-1 2 15,1-1 0-15,-1-1-1 0,3-1 1 0,3 1-2 0,1-1-3 16,0-2 2-16,1 0 1 0,1-1-4 16,0 1 1-16,0-3-2 0,4 1-9 0,-4-2-21 15,-2 1-19-15,3-1-27 0,-3-2-29 0,0-1-31 0,-2 1-64 16,-3 0-112-16,1-1-338 0,-1 0 150 0</inkml:trace>
  <inkml:trace contextRef="#ctx0" brushRef="#br0" timeOffset="-144200.61">26872 9922 112 0,'0'0'169'0,"-1"-3"-18"0,-2-2-15 0,3 5-15 16,0 0-7-16,3-4-13 0,-3 4-13 0,0 0-4 16,0-6-14-16,0 6-6 0,0 0 0 0,0 0-7 15,0 0 5-15,0 0 3 0,0 0 0 0,0 0 4 16,0 0 8-16,0 0-1 0,0 0-2 0,0 0-3 15,0 0-7-15,0 0-7 0,0 0-5 0,0 0-9 0,0 0-4 16,0 0-2-16,-12 8-1 0,7-3-8 16,0 0-7-16,4 0 3 0,-5 2 1 0,3-2-5 0,-1 6 3 15,0-3-7-15,-1 2-1 0,3-2 0 0,0 1-2 16,2-1-1-16,-5 1-2 0,3 0 1 0,1 1-2 16,-1-5 0-16,2 4-1 0,0-4-2 0,-2 2 1 15,2 1 0-15,0-3 2 0,0 0-3 0,2 2-3 16,-2-3 3-16,2-1 1 0,0 2 1 0,2-3 0 15,2 3-2-15,-1-5-3 0,1 3 4 0,5-3 0 16,-1 0-2-16,3-1-24 0,-2-1-38 0,1 0-38 16,-2-1-48-16,3-2-77 0,-4 1-120 0,0-1-368 0,1 2 163 15</inkml:trace>
  <inkml:trace contextRef="#ctx0" brushRef="#br0" timeOffset="-143466.31">26970 9934 105 0,'3'5'142'0,"-2"1"-15"0,1 0-3 0,0-3-14 0,1 2-1 15,-1 3-2-15,2-3-2 0,-1 3-1 16,-1-3 0-16,1 4 3 0,1-2-9 0,-1 2-3 0,0-2-7 15,0 2 3-15,-2-2-8 0,-1 0-5 16,3 5-9-16,-3-4-8 0,0 1-2 0,2-2-9 0,-2-1-4 16,1 1-4-16,2 0-3 0,-3-2-5 0,1 0 0 15,2-1-2-15,-2-2-4 0,0 3 4 0,-1-5 14 16,2 3 11-16,-2-3-5 0,0 0-1 0,0 0-7 16,4-10-5-16,-3 3-5 0,-1-1-10 0,0-1 9 15,2 1-6-15,-2 2-2 0,1-1-3 0,3-1-3 16,-4 0-3-16,4 2 0 0,-4-2 0 0,3 1-1 0,1 2-2 15,-1 0 0-15,3-2-3 0,1 3-3 16,-2-2 1-16,4-1 0 0,-1 5-3 0,3-2 0 0,-3 1-7 16,5 0 1-16,-7 2 0 0,6 0 2 0,-6-2 4 15,3 2-2-15,0 0-1 0,-3-1 3 0,0 2-3 16,-6 0-1-16,14 4-1 0,-9-4 1 0,0 3 0 16,-1-2-2-16,-4-1 2 0,6 2 0 0,-2 2 2 15,0-2-1-15,-2 1 0 0,1-1-3 0,1 1 0 16,-2-1 1-16,1 0-1 0,-1 1 2 0,-2-3 2 15,8 2-1-15,-2-1-2 0,-6-1-1 0,9 0 2 16,-4 0-1-16,-5 0 3 0,13-1-3 0,-8-3 0 16,2 2 2-16,3-4-2 0,-5 2 2 0,0-1-3 0,1-2 3 15,-2 1-1-15,0-1 3 0,1-2-3 0,-1 3 0 16,-1-1 1-16,-2 0-5 0,4-2 6 0,-4 4 0 16,-1-2-1-16,0 2-4 0,0 1 5 0,0-3-3 15,0 3 2-15,-3 2-1 0,0-2-2 0,-1 0 1 16,4 4 0-16,-5-4 0 0,0 4-2 0,-2-3 0 15,7 3 3-15,-11-2-3 0,3 2 2 0,8 0 0 0,-12 2-1 16,5 1-1-16,-2-2 1 0,4 3 1 16,-1 0 1-16,1 1-1 0,0 2 1 0,-3 1-3 15,3 1-2-15,-2-2 4 0,3 3 3 0,1-1-6 0,-1 2 3 16,0 1-1-16,4-2 1 0,-1 2 1 0,1 0-1 16,0 0 3-16,-1-2-2 0,1 1-1 0,2-2-1 15,1 2 4-15,-2-2-1 0,0-1-5 0,4 1 6 16,0-1-3-16,4-2-2 0,-2 3 2 0,2-3-15 15,2-4-27-15,-2 3-26 0,5-4-41 0,-1-1-45 16,1 0-84-16,-4-3-150 0,3-1-421 0,2-1 186 16</inkml:trace>
  <inkml:trace contextRef="#ctx0" brushRef="#br0" timeOffset="-143117.39">27538 9922 25 0,'0'0'155'0,"0"0"-14"16,0 0-6-16,0 0-7 0,0 0-5 0,0 0 1 15,0 0-4-15,0 0-7 0,0 0-5 0,-12 4 5 0,11-2-8 16,-4 2 0-16,-4 0-15 0,4 1 0 15,-4 2-8-15,-2-1-4 0,-1 5-3 0,2-4-8 0,-3 6-7 16,3-5-3-16,-2 3-7 0,2-4-4 0,4 4-5 16,-1-2-2-16,2 0-4 0,-1 0-4 0,2 2-1 15,3-5-7-15,0 2 1 0,-1-1-2 0,4 1-1 16,-1-2 0-16,1 0-8 0,3-1 3 0,-1 0 3 16,5 1 0-16,0-5-1 0,4-1 0 0,-3 2-2 15,2-4-4-15,0-1-2 0,1-1 4 0,1-1-8 16,-5-1-29-16,5-5-26 0,0 1-42 0,-1-3-39 0,1-4-76 15,-5 0-151-15,5-6-386 0,-5-3 170 16</inkml:trace>
  <inkml:trace contextRef="#ctx0" brushRef="#br0" timeOffset="-142817.34">27534 9737 23 0,'-5'-1'247'0,"5"1"-19"16,0 0-20-16,0 0-16 0,-5-1-21 0,5 1-15 16,0 0-17-16,0 0-14 0,0 0-13 0,0 0-14 15,-3 8-7-15,3-4-7 0,-1 3-7 0,1 0-3 16,-4 3-7-16,4 2-4 0,0 0 5 0,0 1-8 0,0 2-3 16,0 2-4-16,0 0-5 0,-1-2-6 0,1 2-1 15,1 1-6-15,-1-1-1 0,5 2-5 0,-5-3-1 16,4 1-3-16,0-3 2 0,-3 2-7 0,2-3-1 15,-2-1-3-15,2 0-2 0,-1 0-1 0,2-3 1 16,-1 1-5-16,0 2 0 0,4-5 2 0,-3 3 0 16,1-2-11-16,-1 1-34 0,-2-3-38 0,1-1-38 15,2-1-51-15,-1-2-250 0,0-2-444 0,-4 0 197 16</inkml:trace>
  <inkml:trace contextRef="#ctx0" brushRef="#br0" timeOffset="-142556.22">27697 9993 155 0,'0'0'158'0,"0"0"-16"0,0 0-3 16,6 12-8-16,-4-10-9 0,2 2-3 0,-4 0-6 15,1 0-9-15,3 0-9 0,-4 1-7 0,2-1-7 0,0 3-3 16,0-3-6-16,0 1-11 0,-2-1-8 0,0 0-1 15,0 0-6-15,0 0-3 0,0 1-3 16,0-2-4-16,0 2-5 0,-4 0-2 0,2-1-2 0,0-1-4 16,-2 2-2-16,3 1-1 0,-3-2-4 0,2-2-3 15,-2 2-20-15,4-4-39 0,-2 5-47 0,2-5-96 16,0 0-107-16,0 0-320 0,-8-9 142 0</inkml:trace>
  <inkml:trace contextRef="#ctx0" brushRef="#br0" timeOffset="-142367.37">27613 9772 45 0,'0'0'301'0,"-5"-3"-22"16,4 1-24-16,1 2-20 0,-1-6-22 0,1 6-27 16,0 0-13-16,0 0-19 0,1-4-16 0,-1 4-17 15,9 0-14-15,-9 0-7 0,13 3-6 0,-7-2-16 16,4 3-49-16,-2 0-52 0,2-1-49 0,-5-1-55 15,3 2-87-15,-2-1-132 0,0 0-374 0,1 0 166 16</inkml:trace>
  <inkml:trace contextRef="#ctx0" brushRef="#br0" timeOffset="-142067.73">27870 9769 101 0,'0'0'214'0,"0"0"-11"0,0 0-23 0,3-3-18 16,-3 3-17-16,0 0-22 0,0 0-7 0,0 0-12 15,5 11-7-15,-2-5-8 0,0 0-8 0,2 6 28 16,1-2-6-16,-3 1-11 0,3 0-10 0,-3 0-8 16,6 5-6-16,-4-2-4 0,-1-2-7 0,1 5-7 0,-1-1-2 15,1-1-6-15,0 1-2 0,-3-1-4 0,0-3-3 16,-2 1-4-16,-2 2 0 0,2-2-3 0,-4 0-2 15,4-4-4-15,-3 6-1 0,-2-6-1 0,3 1-3 16,-1 0-1-16,-1-5 0 0,4 6-4 0,-4-5-2 16,4-2-2-16,-2 1-29 0,-1 0-37 0,1-2-59 15,2-3-73-15,-7 0-201 0,7 0-424 0,0 0 189 16</inkml:trace>
  <inkml:trace contextRef="#ctx0" brushRef="#br0" timeOffset="-141667.68">27817 10061 102 0,'0'0'262'0,"5"-6"-22"0,-2 0-19 0,4 1-19 16,2-1-19-16,0-1-16 0,5 2-18 0,0-4-15 15,6 3-18-15,-2-1-6 0,-4 0-10 0,4 0-11 16,0 0-8-16,-3-4-7 0,5 4-7 0,-4-2-12 16,-3-2-6-16,6 5-4 0,-6-4-4 0,-2 3-4 15,0 4-4-15,-2-5-4 0,1 4-3 0,-5 1 0 16,1-2-2-16,-2 1 0 0,-1 2 0 0,-1-1 1 0,-2 3 5 15,7-5 1-15,-7 2 0 0,0 3-3 16,2-4-5-16,-2 4 0 0,0-4-5 0,0 4-1 16,0 0-4-16,-4-3 0 0,4 3-3 0,0 0-1 0,0 0 2 15,0 0-2-15,-14 7-9 0,14 0 6 0,-5-2-2 16,1 4 0-16,-2 2 2 0,2 0-7 0,-2 0 5 16,3-2-2-16,-1 3 2 0,-1 0-2 0,0-1 0 15,0 0 2-15,-3 1-1 0,5-1 2 0,-3 0-5 16,1-1 1-16,0-1 2 0,0 0-1 0,0 2-1 15,3 0-2-15,-4-4 3 0,4 1-1 0,-1-3 0 16,3 3 0-16,0-1-4 0,3-1 4 0,-2 0-4 0,2-1 0 16,2 2 6-16,1-2-1 0,-1-1-1 0,5 1-1 15,3-2-23-15,1-1-36 0,-1-1-46 16,9-1-48-16,-2-3-60 0,-2-2-204 0,3 0-452 0,0 0 200 16</inkml:trace>
  <inkml:trace contextRef="#ctx0" brushRef="#br0" timeOffset="-141142.89">28399 9994 2 0,'-5'-2'197'16,"-2"0"-11"-16,7 2-14 0,-13 0-13 0,5-1-15 0,0 1-11 16,3 3-12-16,-4-3-8 0,3 2-7 0,-4 1-7 15,3 1-11-15,-2 0 1 0,-2 0-9 0,3 1-4 16,3 2-2-16,0-4-9 0,-3 4-3 0,3-2-5 15,1 2-2-15,2-3-5 0,-2 4-4 0,1-6 1 16,1 5-3-16,1 0-5 0,-1-2-1 0,0-2-2 16,0 4-4-16,4-2-10 0,-1-2 6 0,0 3 0 15,4-3-2-15,-1 0-6 0,3-3 2 0,-1 4 0 16,4-4-4-16,2-2 0 0,0 0-7 0,1 0 1 16,-2-1 4-16,1-3-5 0,4-3 0 0,-4-1 0 15,1-4 0-15,-1 1-2 0,-2 0 3 0,-1-2-5 0,1-12 1 16,-2 11-3-16,-3-3 4 0,-4 1 0 0,2 1-3 15,-3 0 3-15,0 0 10 0,-4 1 6 0,1 3 4 16,-2 2-5-16,-1-1 0 0,-2 0 11 0,3 3 0 16,-3-2-5-16,-2 1-4 0,3 1 1 0,1 0-1 15,-3 3-3-15,1 0-2 0,2 1 0 0,1 1-4 16,0 1-1-16,3 1-4 0,-4-2 1 0,6 4-2 16,-6-4 1-16,2 3-4 0,4 1 0 0,-7 4-1 0,3-1 1 15,1 1-4-15,-1 2 2 0,-2 3 2 16,2-2-7-16,-2 3 7 0,3 2-2 0,-2 1 3 15,0 3 3-15,2 1-3 0,-2-1 8 0,4 2-5 0,0-2 7 16,1 4 0-16,1 0 1 0,0-1 1 0,4-2-5 16,-2 0 0-16,2 0-3 0,0 0 2 0,2-2 0 15,-1 4-4-15,2-5 0 0,-1-4 0 0,-3 2 1 16,3-2-1-16,1-1-7 0,-2-1 3 0,-3-1-3 16,1-1 0-16,-2-2 0 0,0 1 2 0,1-1-21 15,-3 1-53-15,-2 0-84 0,2-5-161 0,-7 1-193 16,7-1-547-16,-11-5 243 0</inkml:trace>
  <inkml:trace contextRef="#ctx0" brushRef="#br0" timeOffset="-138760.27">24180 5002 84 0,'0'0'86'16,"0"0"-16"-16,0 0 2 0,0 0-7 0,0 0 2 15,0 0-1-15,0 0 1 0,-5 2 6 16,5-2-2-16,0 0 3 0,0 0 3 0,0 0-1 0,0 0 1 15,0 0-2-15,0 0 1 0,0 0-5 0,0 0 3 16,0 0 1-16,0 0-7 0,0 0-3 0,0 0 1 16,0 0-4-16,0 0-3 0,-8-4 0 0,8 4-7 15,0 0-2-15,-4-2-5 0,4 2-8 0,-5-1-1 16,5 1 4-16,0 0 7 0,0 0 4 0,-6-4 4 16,6 4-1-16,0 0-1 0,-6-1 0 0,6 1-1 15,0 0-5-15,0 0 0 0,0 0-7 0,0 0-3 16,0 0 2-16,-4-1-7 0,4 1-2 0,0 0-1 15,0 0-4-15,0 0-2 0,0 0-2 0,0 0-4 0,0 0 0 16,0 0-2-16,0 0 0 0,0 0 0 16,0 0-4-16,14-3-1 0,-14 3 2 0,9 0-1 0,-3-2-1 15,3 1-3-15,0 1-1 0,2-2 0 0,1 2 1 16,-1-2 0-16,0 2-2 0,1-2-2 0,1 2-2 16,-4-1-14-16,5 1-21 0,-6 0-18 15,-2 0-28-15,2 0-25 0,-3-2-41 0,-5 2-13 0,8 2-53 16,-8-2-146-16,0 0-387 0,0 0 172 0</inkml:trace>
  <inkml:trace contextRef="#ctx0" brushRef="#br0" timeOffset="-138524.22">24154 5057 56 0,'0'0'197'0,"0"0"-17"0,0 0-12 0,0 0-16 0,0 0-6 16,0 0-13-16,17-6-8 0,-12 5-12 16,3 0-9-16,-2-2-12 0,-1 2-13 0,0 0 0 0,2-2-14 15,0 2-3-15,-2 0-9 0,3-1-2 0,1 2-8 16,-3 0-1-16,2 0-4 0,1 2-4 0,0-2-6 16,1 1-12-16,2 0-46 0,-3 0-56 0,1-1-78 15,-2 0-132-15,-2 0-321 0,3 0 141 0</inkml:trace>
  <inkml:trace contextRef="#ctx0" brushRef="#br0" timeOffset="-137501.06">24290 5981 57 0,'0'0'140'16,"-7"1"-19"-16,7-1-3 0,0 0-20 0,0 0-10 15,0 0-4-15,0 0-10 0,3 6-3 0,-3-6-9 0,0 0-1 16,0 0 0-16,0 0 4 0,0 0 1 0,0 0 4 16,0 0 0-16,0 0-2 0,-4 3 2 15,4-3 1-15,0 0-1 0,0 0 0 0,0 0-2 0,0 0-12 16,0 0 7-16,0 0-7 0,0 0-3 0,0 0-4 16,0 0-2-16,0 0 0 0,0 0-2 0,0 0-5 15,0 0-1-15,0 0-2 0,0 0 1 0,0 0-1 16,0 0-2-16,0 0 1 0,0 0-1 0,0 0 1 15,0 0-2-15,0 0-1 0,0 0-2 0,0 0-2 16,0 0-4-16,0 0 0 0,17-3-1 0,-17 3 0 16,11-1-4-16,-3 0-2 0,0 0-1 0,-1-2-3 0,1 3-2 15,0-1 0-15,-1 1-1 0,2-1-3 0,-1-1 1 16,0 4-3-16,1-2 2 0,-1 0-1 0,1 0-5 16,-3 0 4-16,1 1-8 0,-2-1-4 0,-5 0-16 15,9 0-23-15,-9 0-19 0,7 1-16 0,-7-1-24 16,5 1-18-16,-5-1-30 0,0 0-32 0,0 0-161 15,0 0-373-15,0 0 165 0</inkml:trace>
  <inkml:trace contextRef="#ctx0" brushRef="#br0" timeOffset="-137117.77">24346 6050 71 0,'-4'3'148'0,"4"-3"-5"0,0 0-7 0,0 0-9 16,0 0-7-16,0 0-12 0,0 0-10 0,0 0-8 15,0 0-10-15,0 0-6 0,0 0-7 0,-2 4-8 16,2-4-4-16,0 0-10 0,0 0-1 0,0 3-9 16,0-3-1-16,0 0-3 0,0 0-3 0,-3 3 8 0,3-3 2 15,0 0 2-15,0 0 2 0,0 0-5 16,0 0 7-16,0 0 0 0,0 0-1 0,0 0 4 15,0 0-2-15,0 0-2 0,0 0-7 0,0 0 1 0,0 0-3 16,0 0-3-16,0 0-5 0,0 0 3 16,0 0-1-16,0 0-1 0,15-3-5 0,-15 3 7 15,10-1-6-15,-2 0-1 0,0 0-6 0,2 1 4 0,-2-2-1 16,-1 2-3-16,3 0-1 0,1 0-7 0,-3 0 2 16,-1 0 1-16,0 0-3 0,0-2-4 0,0 2 3 15,-7 0 2-15,11 0-2 0,-11 0-1 0,4 0-7 16,-4 0-5-16,5-3-17 0,-5 3-29 0,0 0-41 15,0 0-58-15,0 0-220 0,0 0-403 0,0 0 179 0</inkml:trace>
  <inkml:trace contextRef="#ctx0" brushRef="#br0" timeOffset="-130666.83">26100 11187 128 0,'0'0'140'0,"0"0"-3"0,-2-5-15 16,2 5-7-16,0 0-17 0,0 0-5 0,-1-3-7 16,1 3-18-16,0 0-3 0,-2-4 2 0,2 4-6 15,0 0-3-15,0 0-3 0,0-4-4 0,0 4-6 16,-2-3-1-16,2 3 1 0,0 0-11 0,-5-7-1 0,5 4 8 16,0 3-6-16,-4-5 2 0,4 5-6 15,-1-6 0-15,-1 3 0 0,2 3 0 0,0-5-7 0,0 5 4 16,-4-4-11-16,2 1 1 0,1-1 3 0,1 4-6 15,-3-5 0-15,3 5 0 0,-6-4-4 0,1 3-1 16,1 0-2-16,-1-2 1 0,-2 2-15 0,1-2 14 16,-3 3-5-16,1 0 4 0,2-3 0 0,-6 1-3 15,2 2 3-15,-1 0-5 0,0 0 3 0,-1 0-4 0,1 0 1 16,1 2 3-16,-1 1-4 0,2-1-1 16,-1 3-1-16,1-3 2 0,2 2 3 0,-2 1-3 15,0 1-2-15,3-1 5 0,-2 0-4 0,2-1 3 0,1 3-1 16,-3-4 0-16,6 3 1 0,-1-1-4 0,-1 1 2 15,4-1-3-15,-4 1 3 0,4 1 3 0,0-3-5 16,0 3 6-16,3 0-3 0,-2-1 1 0,2-1 0 16,1-1 5-16,1 1 1 0,2-1 0 0,1 3 5 15,2-6-6-15,0 3-2 0,3-3 2 0,0 1-1 16,5-2-5-16,2 0 3 0,-2-2 2 0,1 0-3 16,3-1 1-16,-3-1 2 0,-1 0-2 0,-5 2 0 15,1-2-3-15,-3-2 1 0,-1 0 3 0,1 3-4 16,-5-3 0-16,2-2 2 0,-3 4-1 0,1-3-1 15,-4 0 0-15,0 3 1 0,0-3 0 0,-1 0-1 0,-1 1 0 16,0 1-1-16,-3-2 2 0,2 1-3 0,-3 1-1 16,0 0 2-16,-1 0-3 0,1 2-3 0,-2-1 5 15,1 0 0-15,-3 0 0 0,2 4-1 0,1-3-14 16,-2 3-22-16,7 0-26 0,-12 0-39 0,5 3-60 16,7-3-141-16,-10 0-328 0,6 0 147 0</inkml:trace>
  <inkml:trace contextRef="#ctx0" brushRef="#br0" timeOffset="-130304.83">25993 11325 138 0,'0'5'146'0,"0"1"-11"0,0 2 7 16,0-2-14-16,0 3-5 0,0-1-12 0,0 4-10 16,-2 1-8-16,2 3-11 0,-2-5-6 0,2 6-5 0,0 0-5 15,-1 2-4-15,-2-1-4 0,2 0-2 0,1 0-8 16,-4-2-4-16,0 0-7 0,1-1 0 0,-2 1-3 15,2-4-6-15,-1 1-4 0,2-3-2 0,0 2-1 16,-1-1-1-16,1-1 2 0,-2 0-7 0,4-5 0 16,0 2-1-16,-4-1-1 0,6-2-5 0,-2 0 0 15,2 0 2-15,0-1-11 0,-2-3-21 0,6 0-29 16,-6 0-45-16,10-8-211 0,-1 1-332 0,-2-2 148 0</inkml:trace>
  <inkml:trace contextRef="#ctx0" brushRef="#br0" timeOffset="-129752.7">26008 11372 10 0,'0'0'146'0,"-5"-1"-12"0,5 1-25 15,-6-4 0-15,6 4-4 0,-4 0-12 16,4 0-1-16,-8-3-6 0,8 3-9 0,-5 0-10 16,5 0-3-16,0 0-5 0,-12 3-3 0,9-3-9 0,-1 2-8 15,-2 4 1-15,1-2-7 0,-1-2 0 0,-2 6-6 16,3-4-1-16,-3 4-3 0,1-2-4 0,1-1 1 16,-2 2-3-16,2 0-1 0,0-1 3 0,-2 1-6 15,0-2-1-15,2-1 2 0,2-1-2 0,-1 2-2 16,1-1-2-16,0-2 7 0,4-2 1 0,-5 3 4 15,3 0 5-15,2-3 0 0,-5 1 0 0,5-1-3 16,0 0 0-16,0 0-5 0,-2-9 2 0,2 9-1 0,4-9-5 16,1 5-2-16,0-7 0 0,0 6-2 15,0 1 2-15,-1-1-5 0,-1 2-3 0,1-2 4 16,-3 3-3-16,2-2-3 0,0 1 3 0,1 1-1 0,-1 0 3 16,-1-1-6-16,-2 3 1 0,7-2 2 0,-3-1 1 15,-1 2-5-15,-3 1 3 0,9-2 0 0,-9 2 1 16,11-1 3-16,-5-3-6 0,0 4-3 0,2 0 4 15,0 0 6-15,-2-1-1 0,3 1-3 0,-1-1 1 16,-1 1-3-16,2 1 5 0,0-1 0 0,0-1-2 16,0 2-5-16,0 0 2 0,-3-1 0 0,3 4-3 15,-1-3 3-15,-3 2-3 0,2-3 3 0,-1 4 1 0,-1-1 3 16,0-1-7-16,0 1-1 0,-1 0 2 0,-1-1 2 16,-1 1-1-16,2-1 3 0,-4-2-2 15,4 4 1-15,-4-1-1 0,0-3 1 0,2 5 0 0,-2-2-13 16,2 1-45-16,-2-4-68 0,-2 5-180 0,4-2-330 15,-4 2 146-15</inkml:trace>
  <inkml:trace contextRef="#ctx0" brushRef="#br0" timeOffset="-129100.49">26012 11764 160 0,'0'0'145'0,"-1"-3"-12"0,1 3-15 0,-3-4-15 16,3 4-7-16,0 0-7 0,-3-2-13 0,3 2-8 15,0 0-6-15,0 0-10 0,-12-1-5 0,12 1 0 16,-9 2-5-16,5-1-11 0,-3 1 3 0,0 2 2 16,-3 1 0-16,2-1-2 0,-2 0 0 0,-1 3-2 15,2 0-1-15,-1 1-2 0,-1-1 0 0,2 0-3 16,0 2-7-16,-1 0-2 0,2-2 1 0,2-1-4 0,0 2 3 15,-2-4-6-15,6 1-2 0,-2-1 2 16,1 0-2-16,-1 0 3 0,2-4 9 0,-1 3 7 16,3-3 8-16,-4 2 2 0,4-2-5 0,0 0 0 0,-5-8-3 15,5 3-2-15,5-4-6 0,-5 1 0 0,4-3-2 16,0 0-9-16,0 2 3 0,1 0 3 0,0 0 0 16,-1 1-6-16,2 1 0 0,1-1-1 0,-4 2-2 15,1 1 0-15,2-1 5 0,-1 3-6 0,0-1-1 16,-2 1-2-16,1 1 1 0,1-1 2 0,-1 0-5 15,0 2 2-15,-4 1-1 0,9-2 0 0,-4 2-1 16,-5 0 0-16,8 0-1 0,-8 0 2 0,10 0-1 16,-5 2 0-16,-5-2-2 0,6 0 1 0,-2 1-1 15,-4-1 1-15,8 4-1 0,-3-1 2 0,-1 1-2 0,2 0 0 16,-2 0 0-16,1 2-2 0,0 1 4 0,3 1 1 16,-3-1-1-16,4-1-2 0,-4 3 2 0,0-2 1 15,2 0-5-15,-3-1 3 0,-1-2 0 0,1 4-2 16,1-3-9-16,-1 2 14 0,0-3-1 0,-1 1-2 15,-1-2-11-15,1 2-44 0,-2-1-49 0,4-3-240 16,-5-1-371-16,0 0 164 0</inkml:trace>
  <inkml:trace contextRef="#ctx0" brushRef="#br0" timeOffset="-125486.03">26489 10590 19 0,'0'0'111'0,"-9"4"-2"0,9-4 2 15,-8 0-10-15,2 0-7 0,-2 0-5 0,8 0 0 16,-14 0-9-16,4-2-5 0,-3 0-5 0,-1 1 0 0,0 0-4 16,1 0-4-16,0-1-8 0,-2 2-9 0,2-5 2 15,-2 5 1-15,4-2-11 0,-5-1-1 0,5 2-2 16,-1-3 0-16,-2 1-5 0,1-2 5 0,2 3-2 16,-2-3 2-16,4-1 2 0,-5 1-4 0,3-3 7 15,-1 3 1-15,3-4 13 0,-2 1-5 0,-5-3-4 16,5-2-4-16,-2 1 2 0,2 2-5 0,-1-2 0 15,1 0-6-15,0-2-1 0,1 2-4 0,0-1-1 0,1 1-3 16,1 1-3-16,-2 1 0 0,1-5-3 0,1 2-4 16,-2 0-1-16,5 3-4 0,-4-5 1 15,1 1-5-15,3 1 5 0,-3 2 2 0,0-3-5 0,1 0 2 16,-3 0-2-16,1-1 1 0,-1 2-3 0,2 0-3 16,2 1 0-16,1 0 0 0,1 0 3 0,0 0 3 15,0 0-5-15,0-1 1 0,2 2 1 0,1-1 1 16,1-1-1-16,-2 1-2 0,4-4-2 0,-2 3 2 15,3-3 2-15,1 1-1 0,0-1 1 0,1-1-3 16,-1 0 2-16,3 0-4 0,0 2-4 0,0-1 8 0,0 0-1 16,-2 2-1-16,3-2-2 0,-2 0 4 0,1 4-2 15,-1 0 0-15,-2 1 2 0,2 1-1 0,-2-2-7 16,1 1 8-16,-1 2-2 0,3-4 0 0,0 3 1 16,3-3 3-16,3 1-2 0,1 0-1 0,-1-2 3 15,-1 1-8-15,3 0 3 0,0 0 0 0,2 0 2 16,3-6 1-16,-3 7-4 0,-1 1 4 0,1-2-2 15,2 0-1-15,-1 1 0 0,-4 2-1 0,5-1 4 16,-2 2-4-16,-3-1 4 0,1 2-1 0,1-2 0 16,-1 0-6-16,2 3 5 0,-7 2 1 0,2-4-9 15,3 2 9-15,0-3-2 0,-3 5 4 0,-1-2-5 16,8-1-1-16,-6 1 3 0,5-1 3 0,-1 3-3 0,-1 0 3 16,3 0-1-16,-2-1-2 0,2 1-1 0,0 0 0 15,8 1-5-15,-4 1 6 0,5-3 0 0,-1 1-4 16,0-1 0-16,-7 2 2 0,9 2-1 0,-9-1 7 15,0 0-5-15,0 3 3 0,1-3-1 0,-2-1 1 16,-5 0-1-16,3 3 1 0,-7-1-2 0,3 2 4 16,2-1-4-16,-2-1 1 0,0 0-4 0,0 1 3 15,1 0-1-15,-1 0 1 0,0 1 1 0,0-4-1 16,0 3-1-16,2 1 2 0,7 0-2 0,-4-1 2 0,4 1-1 16,-3 0 0-16,0-1-1 0,5-1 0 0,3 2 0 15,-5 0-1-15,-1-1 4 0,1-1-3 0,0 2 0 16,0 0 4-16,-2 0-4 0,1-2 0 0,-3 2 2 15,1 0-6-15,-1 0 6 0,-7 2 1 0,2-2-1 16,0 0-1-16,0 2 0 0,1-2 2 0,-3 1-2 16,1-1 0-16,2 2-1 0,-3 1-2 0,4 1 2 15,2-2 3-15,2 1-3 0,-1-1 4 0,-5-1-2 16,5 3-2-16,-3 0 3 0,0 0-2 0,1-1 2 16,2 1-3-16,-5-1-2 0,2 0 4 0,-2 1-4 15,0-1 5-15,3-1-1 0,-2 5 1 0,5-5-2 0,0 3 1 16,-7-3-2-16,6 3-1 0,-5 0 3 0,-1-2 0 15,5 1 3-15,-5 0-7 0,0 1 4 0,1-2-1 16,6 2-5-16,-2 0-1 0,-1 0 7 0,2-1-1 16,0 2-4-16,0 1 4 0,-2-2 3 0,0 2-7 15,1 0 1-15,2 0 1 0,-1 0-6 0,-2-1 6 16,2 1 5-16,-5 0-1 0,-2-2-1 0,2 0 3 16,1 2-2-16,-1-1-1 0,-1-1-1 0,-1 1 0 0,2-1 1 15,-1 0 1-15,-1 0-1 0,-1 0 1 16,3-1-1-16,-2 3 1 0,2-1-1 0,0-2-1 15,-2 3 3-15,1-4-3 0,3 4 2 0,-2 0-4 0,-3-2 2 16,7 2 0-16,-6-2 2 0,2-2 0 16,-4 4-4-16,5-2 0 0,-5 0 0 0,4-1 3 0,-2 3-2 15,1-1 0-15,-1-1 1 0,1 2 3 0,1-3-1 16,-2 1-5-16,-1 1 3 0,4-1-2 0,-6 1 4 16,1-1-2-16,-1 1 1 0,-1 0 0 0,2 1-1 15,-3-2 1-15,0 3-2 0,-1-4-1 0,-3 1 0 16,5 2 6-16,-5 1-3 0,2-2-1 0,0 2-5 0,1 0 2 15,3 1 6-15,-4-4-5 0,1 4 3 0,0-1 0 16,0 1-1-16,3-4 3 0,-2 3-2 16,-1 0 2-16,0 1-1 0,3-2-1 0,0 0 3 0,-2 0-6 15,0 1 0-15,-2-3 1 0,0 2 0 0,0-2 2 16,1 1-2-16,-2-1 1 0,0 5-3 0,-1-2 2 16,-1-1 0-16,-1 3 0 0,3-4 1 0,-2 5-1 15,-2-2 0-15,-1-2 1 0,0 2 0 0,0 0 2 16,0 0-1-16,-1 1-1 0,1-1 1 0,-2 1 1 15,1-3-6-15,0 1 1 0,-1-2 5 0,0 2-1 16,1 0-3-16,1-1 2 0,-1 2 3 0,1 1-4 0,-1-2 2 16,-2 1-4-16,3 0 5 0,-2-1-3 15,-1 2 1-15,2-2-4 0,-2 0 4 0,2 1 0 16,-3 0 0-16,2 0-2 0,0 1 6 0,-1-1-4 0,0 1 1 16,1-2 2-16,-1 1-2 0,-1-1 2 0,-1 1-1 15,1 1 1-15,-2-1-1 0,2 1 0 0,-2-1-4 16,3-1 3-16,-3 1 1 0,-2-1-5 0,5-1 3 15,-4 3 0-15,1-3 3 0,-2 3-5 0,1-3-2 16,2 3 1-16,-2-1 6 0,-1-1-4 0,0-1 1 16,3-1-2-16,-2 0 2 0,3 2 0 0,0-2-3 15,-1 0 3-15,-2 1-5 0,4 0 2 0,-3 0 9 16,3-4-3-16,-3 2-3 0,2-1 0 0,-2 2 2 0,-1-2-1 16,4-1-1-16,-5 4 2 0,-2-4 1 0,3 2-1 15,-3-1 0-15,1 1 2 0,0-1-1 0,-2 1-4 16,-2 2-1-16,2-2 2 0,1-2 4 0,-1 2-1 15,-4 1-3-15,3 0 0 0,-3-2 2 0,6-1-1 16,-5 3 3-16,1-1-1 0,2-2-3 0,2 2 1 16,-1-2-1-16,1 2 2 0,-1-3-1 0,1 1-2 15,-1-1 1-15,5 0 0 0,-1 1-1 0,3-1 0 16,-2 0 0-16,0 0 2 0,-1-1-2 0,-1 1-2 16,1 0 6-16,-3-2-4 0,2 1 2 0,-4 4-1 0,3-3-1 15,0-1 2-15,-2 1-2 0,-2 2 2 0,1-2-1 16,3-1 0-16,-4 2 0 0,0-2 1 15,1 3-7-15,-4 1 6 0,2-3 1 0,4 0 1 0,-2 1 0 16,0-3-2-16,1 1 1 0,0 2 0 0,-1-2-4 16,-1 1 1-16,4 0 2 0,-4 1 1 0,1-1 0 15,4 1 0-15,-5-1-1 0,5 0 0 0,-5-1 4 16,5 0-3-16,-1 2 0 0,0-2-1 0,0 2-5 16,2 0 4-16,-2-1 0 0,-2-1 6 0,2 1-2 0,0-2-3 15,-2 2 1-15,2-2-3 0,-1 3 4 0,-1-2-3 16,-2-1-4-16,4 1 8 0,-2-1-8 0,-2 2 5 15,1 1 3-15,-1-3-2 0,2 2 1 0,-1 1-2 16,-5-1 0-16,5 0 3 0,-1-1 0 0,2-1-3 16,0 4 0-16,2-3 0 0,-1 2 1 0,0-3 1 15,-1 1 0-15,3 2-3 0,-1-3-4 0,0 0 5 16,1 3 2-16,-2-3 1 0,4 1-2 0,-2-1-6 16,2 1 7-16,0 0 0 0,-2-1-6 0,-1 1 4 15,0-1 1-15,-1 0 1 0,1 2 1 0,-2-1-2 16,0-1 0-16,1 1-3 0,-2-1 0 0,1 1 3 0,-7-1-2 15,6 0 1-15,-1 0-1 0,-3 2 3 0,4 1-6 16,0-2 5-16,0 2-1 0,1-1 0 0,-1 0 0 16,2 1-1-16,-2-2 2 0,2 4 2 0,1-1-2 15,-1-3 1-15,1-1-3 0,-1 1 3 0,-2-1-3 16,4 0 2-16,-4 1-3 0,3-1 1 0,-3 3 1 16,0-4-5-16,-1 1 6 0,0-2-1 0,-1 2 0 15,-4 0 0-15,0 0 2 0,1-1 0 0,0 2 1 16,3-2-1-16,2 0-2 0,-6-3 3 0,3 2-7 15,1 2 5-15,2-4-2 0,-1 3 2 0,4-1 0 16,-4 2-5-16,4-2 3 0,3 2-4 0,-2-2 1 0,2 2 8 16,0-1-4-16,0-1 2 0,7 2 1 15,-11-1-1-15,5 0 0 0,6 1 0 0,-9-3 1 0,4 1-3 16,5 2 0-16,-10 0-1 0,3 0 0 0,7 0-1 16,-11 0 4-16,11 0-1 0,-17-1 0 0,10 0-1 15,-1 1 1-15,-4-3 1 0,2 3-2 0,4-1-2 16,-5-2 2-16,1 3-1 0,5 0 5 0,-4-3-3 15,4 3 0-15,-4-3 5 0,0 3 4 0,9 0-1 16,-5-1 5-16,5 1-4 0,-10-3 0 0,10 3-2 16,-8 1-5-16,8-1 5 0,0 0-1 0,-5-2 2 15,5 2-4-15,0 0 0 0,0 0 2 0,-6-2-7 0,6 2 5 16,0 0 0-16,-5-1-3 0,5 1 2 0,-6-4 1 16,6 4-2-16,0 0 2 0,0 0-1 0,-8 0 0 15,8 0 3-15,0 0 3 0,0 0 2 0,-3-2 0 16,3 2-4-16,0 0 6 0,-8-3-5 0,8 3 3 15,-4-1-2-15,4 1 0 0,0 0 2 0,0 0-2 16,0 0-1-16,0 0-1 0,-6 0 2 0,6 0-4 16,0 0-1-16,0 0 0 0,0 0 0 0,0 0 0 15,0 0 0-15,0 0-2 0,0 0-1 0,-3-4 2 0,3 4-1 16,0 0-2-16,0 0-1 0,0 0 1 16,0 0 2-16,0 0-3 0,0 0-1 0,0 0 2 0,0 0 2 15,0 0-2-15,0 0 1 0,0 0 1 0,0 0-1 16,0 0-2-16,0 0 3 0,0 0-3 0,0 0 3 15,0 0-1-15,0 0-1 0,0 0 0 0,0 0-5 16,0 0-1-16,0 0 2 0,0 0 3 0,0 0 0 16,0 0 2-16,0 0-2 0,0 0 0 0,0 0-5 15,0 0 8-15,0 0-3 0,15 5 0 0,-15-5 0 16,0 0 1-16,0 0 0 0,0 0-1 0,0 0 0 0,0 0 1 16,6 0-2-16,-6 0 3 0,0 0-1 15,0 0-1-15,0 0 0 0,0 0-4 0,0 0-4 16,0 0-16-16,0 0-13 0,0 0-19 0,0 0-36 0,0 0-36 15,10-1-77-15,-7-3-167 0,1 0-403 0,-1-1 178 16</inkml:trace>
  <inkml:trace contextRef="#ctx0" brushRef="#br0" timeOffset="-122868.92">29117 9967 113 0,'0'0'126'0,"0"0"-11"0,0 0-15 0,0 0-8 15,0 0-15-15,0 0 1 0,0 0-9 0,-5 1-11 16,5-1 1-16,0 0-6 0,0 0 0 16,-5 0-7-16,5 0 2 0,0 0 3 0,0 0-2 0,0 0-1 15,0 0 0-15,-6 5-1 0,3-3-1 0,3-2-1 16,0 0 1-16,-6 1-1 0,6-1-3 0,0 0-3 16,-3 2-2-16,3-2 0 0,0 0-4 0,0 0-1 15,0 0-5-15,0 0 2 0,0 0 6 0,0 0 1 16,0 0 0-16,0 0 5 0,0 0-1 0,0 0 0 15,0 0 2-15,0 0 6 0,0 0-3 0,0 0 1 16,0 0 1-16,0 0 1 0,0 0-3 0,0 0-1 0,0 0-1 16,0 0-1-16,0 0-2 0,0 0-1 15,0 0-5-15,0 0-1 0,0 0-4 0,0 0-4 0,0 0-2 16,0 0 0-16,0 0-4 0,0 0-2 0,0 0-1 16,0 0-1-16,0 0-2 0,16-6-3 0,-11 5 3 15,0-2-4-15,1 3 2 0,-2-3-3 0,4 3-1 16,-8 0-3-16,13 0 2 0,-7 0 11 0,1 0 3 15,0 2-6-15,-1-1-1 0,1-1 0 0,-1 2 0 0,2-1-3 16,-1 1 0-16,1 0-1 0,-1 1-2 0,1 0-7 16,0 1 2-16,-3-1 2 0,-1-2 0 0,1 3 0 15,1 0-4-15,-2 3-2 0,0-1 3 0,0-1 1 16,-3 3-1-16,2-3-3 0,-3 5 6 16,-3-1-2-16,2 0 0 0,-3 0 0 0,3 0 0 0,-2-1 1 15,-1 1-3-15,3-1 2 0,-5 1-1 0,2 0 2 16,0-1 0-16,-1 0-1 0,-3-1 0 0,3 2-2 15,-2-1 1-15,2-4-3 0,1 2 1 0,-3-1 5 16,2-1-1-16,-1 1-3 0,0 0 1 0,-1-2 0 16,2 1 0-16,-2 0 1 0,3-2-1 0,-2-1 0 15,1 2-2-15,-1 0 2 0,2-2 0 0,-1-1-1 16,0 3 2-16,5-3 0 0,-10 2-1 0,6-2-1 0,4 0-3 16,-7 2 4-16,7-2 1 0,-10 1-7 0,10-1 7 15,-6 0 3-15,6 0-7 0,0 0 2 0,-7 1 3 16,7-1-1-16,0 0-1 0,-9 0-1 0,9 0-1 15,0 0-1-15,-6-2 2 0,6 2 1 0,0 0 1 16,0 0 0-16,-9 0-1 0,9 0 0 0,0 0 2 16,0 0-2-16,0 0-2 0,0 0-1 0,0 0 2 15,0 0 0-15,0 0-2 0,0 0 2 0,0 0 1 16,0 0-3-16,0 0 0 0,0 0 0 0,0 0 5 0,0 0-4 16,0 0 2-16,0 0-1 0,0 0-2 15,0 0 0-15,0 0 2 0,0 0 0 0,0 0 0 0,0 0 0 16,0 0 2-16,22 1-1 0,-16 0-6 0,-6-1 4 15,14 1 3-15,-5-1-4 0,1 2 5 0,2-4-3 16,-1 2 2-16,0 2-1 0,0-2-4 0,1 3 3 16,-3-3 0-16,3 0 0 0,-5 0 1 0,-1 0-2 15,-6 0 2-15,12 0 1 0,-12 0-2 0,7 0 2 0,-7 0-4 16,7 0 2-16,-7 0-1 0,6 0 1 16,-6 0-4-16,0 0-2 0,0 0-11 0,10 0-16 15,-6 0-24-15,-4 0-3 0,7 2-19 0,0-2-25 0,1 0-19 16,3 0-32-16,-2 0-79 0,0 0-130 0,4 0-393 15,-3-2 174-15</inkml:trace>
  <inkml:trace contextRef="#ctx0" brushRef="#br0" timeOffset="-122402.31">29480 10169 97 0,'0'0'204'0,"0"0"-18"0,-4 2-12 0,4-2-10 0,0 0-14 16,0 0-8-16,0 0-12 0,0 0-14 0,0 0-5 16,-1 3-4-16,1-3-9 0,0 0-5 0,0 0-3 15,0 0-1-15,0 0 0 0,0 0-5 0,0 0-4 16,0 0-4-16,0 0-10 0,0 0-3 0,0 0-8 15,0 0-5-15,0 0-6 0,0 0-5 0,0 0-4 16,0 0-3-16,0 0-7 0,0 0 1 0,0 0-2 16,0 0-1-16,0 0-5 0,0 4-5 0,0-4 4 15,0 6-2-15,0-6-5 0,0 5 1 0,0-5 2 0,0 4-3 16,0-4 1-16,-1 4-6 0,1-4 1 0,0 0-3 16,0 5 3-16,0-5-1 0,-3 3 0 0,3-3 0 15,0 0 2-15,0 0-3 0,0 0-1 0,0 2 2 16,0-2 3-16,0 0 2 0,0 0 7 0,0 0 5 15,0 0 7-15,0 0-2 0,0 0 0 0,0 0 4 16,0 0-6-16,-9-7-4 0,9 7 1 0,0 0 0 16,0 0-5-16,-1-3-4 0,1 3 0 0,-4-4-2 15,4 4 1-15,0 0-2 0,0 0-2 0,0 0-3 16,0 0-4-16,0 0-16 0,0 0-22 0,0 0-32 16,0 0-31-16,0 0-34 0,0 0-40 0,14-3-79 0,-10-1-165 15,1 0-451-15,-1 3 200 0</inkml:trace>
  <inkml:trace contextRef="#ctx0" brushRef="#br0" timeOffset="-121654.8">29653 9953 68 0,'0'0'199'0,"-3"-3"-10"0,3 3-18 16,0-5-13-16,0 5-21 0,0 0-11 0,-4-4-9 16,4 4-15-16,0 0-5 0,0 0-12 0,0 0-9 15,0 0-5-15,0 0-6 0,0 0-3 0,0 0-3 16,0 0-4-16,0 0 0 0,0 0-2 0,0 0-8 15,0 0-3-15,0 0-1 0,0 0-5 0,0 0-3 16,0 0-6-16,0 0-2 0,0 0-4 0,0 0-1 16,0 0-1-16,0 0-3 0,0 0 1 0,0 0-2 0,0 0-3 15,0 0 0-15,0 15-4 0,0-12-1 0,0 1-3 16,2 0-2-16,-2-4 4 0,-2 8 2 0,2-3-4 16,0-2 1-16,0-3 0 0,0 9-1 0,0-4 2 15,0-2-1-15,0 3 1 0,2-1-2 0,-2 1 2 16,0-2 0-16,0 1-2 0,2 0 3 0,-2 2-4 15,1-2 0-15,-1-3-3 0,0 3 2 0,0 1 1 16,2-2-2-16,0 1 0 0,-2-1 1 0,0 1-1 16,0-1-1-16,2 0-1 0,0 1 2 0,-2-1 1 15,2-1 1-15,0 2 0 0,-1-3-1 0,-1 3-1 16,4-3 6-16,-4-2-4 0,4 4 6 0,1-1 3 0,-4 0 3 16,-1-3-2-16,8 2-1 0,-3-1-2 0,0 1 3 15,-1 0-2-15,5-1-4 0,-5 2 1 0,2-1 1 16,1 0-1-16,-5 0 1 0,7 0-4 0,-4 0 0 15,2 1 1-15,-1-1-3 0,-1-2-4 0,3 3 4 16,-3 0 3-16,1-2 0 0,1 2-3 0,-1-2 0 16,3 0 1-16,-4 0-1 0,2 1-1 0,-7-2 1 15,10 2-2-15,-5-2 0 0,-1 3 0 0,-4-3 0 0,7 0-2 16,-5 2 1-16,-2-2 3 0,5 2-1 0,-4 1-2 16,-1-3 3-16,1 3-1 0,-1-3 1 15,0 0 0-15,-2 8-3 0,-1-4 2 0,1 0-1 0,-2 0-1 16,-1 0 3-16,-3-2-3 0,2 3 0 0,-1-3 4 15,-2 2-7-15,3 0 5 0,-2 0 0 0,3-1 1 16,-3-1-1-16,1 1 4 0,-1-1-4 0,-2 2 0 16,2-1 0-16,4 0-2 0,-2-1 0 0,2 0 1 15,-1-1-2-15,1 1 1 0,4-2 0 0,-6 5-3 0,2-3 6 16,4-2-1-16,-7 3-9 0,7-3-19 16,-6 2-24-16,6-2-31 0,0 0-46 0,0 0-54 15,0 0-190-15,0-12-402 0,3 7 179 0</inkml:trace>
  <inkml:trace contextRef="#ctx0" brushRef="#br0" timeOffset="-121363.02">29668 10061 166 0,'0'0'198'0,"2"-4"-14"0,-2 4-19 16,7-2-18-16,-2-1-16 0,0-1-8 0,0 0-18 15,3 3-7-15,1-3-9 0,-4 3-11 0,3-2-8 16,-2 0-4-16,3 2-11 0,-1-2-4 0,-3 1-4 16,-1 0-5-16,1 1-4 0,1-1-5 0,-2 0-3 15,-4 2-2-15,10-2-12 0,-3 0 9 0,-7 2-6 16,12 2-1-16,-5-1-3 0,-1-1-7 0,5 3-26 15,-3-2-39-15,1-2-52 0,2 2-202 0,1 0-336 16,1-1 149-16</inkml:trace>
  <inkml:trace contextRef="#ctx0" brushRef="#br0" timeOffset="-120585.53">30459 9876 33 0,'0'0'206'0,"-1"-4"-17"0,1 4-17 16,0 0-12-16,-3-6-18 0,1 4-14 0,2 2-5 15,-5-4-13-15,2 1-2 0,3 3-9 0,-5-3-3 16,1 0-1-16,-1 1-3 0,5 2-5 0,-6-2-2 16,1-1-1-16,5 3 2 0,-7-1-8 0,7 1-5 0,-8 0-8 15,0 1-6-15,1-1-7 0,-2 0-5 16,4 3-2-16,-5 1-6 0,1 0-3 0,0 2-1 0,-4 1-1 15,4-1-3-15,0 1 0 0,-3 2-3 0,1 3-1 16,-2-2 0-16,3 2-5 0,0 5-3 16,0-4 2-16,1 1-4 0,3-1-4 0,0-2 2 0,1 4 0 15,0 0-5-15,1-5 1 0,2 2-4 0,-1 1 0 16,2-4 3-16,2 1 0 0,1 0-2 0,-1-5-2 16,1 3 2-16,3-1-2 0,1-3 2 0,-1 1 0 15,2-2 4-15,2-1 0 0,3-1 1 0,-1 0-4 16,1-1 3-16,-1-1 1 0,0-2-3 0,1 0-4 0,1-1-1 15,1 1-3-15,-4-2 5 0,-1 1-6 0,5-4 5 16,-5 6 2-16,3-1-3 0,-2-4-1 0,-4 5-2 16,3-1 3-16,-2 1 1 0,0-1-5 0,0-2 3 15,-2 2-6-15,0 2 3 0,0-3 5 0,0 0-1 16,-2 1-3-16,1-1 8 0,-1 2 0 0,0-1 4 16,0-1-2-16,-3 4 0 0,3-3 1 0,-3 3 1 15,4-2 0-15,-4 2-5 0,3-3 1 0,-3 3 1 16,0 0-5-16,0 0-5 0,0 0 2 0,4-2 2 15,-4 2-2-15,0 0 0 0,0 0 0 0,0 0-3 16,0 0 1-16,0 0 0 0,0 0 2 0,0 0-3 0,1 12-2 16,1-10 3-16,-2 2 0 0,0 1 0 15,2 2 1-15,0-1 0 0,-2 1-1 0,0 0 0 0,2-1 0 16,-2 1-3-16,1 3-4 0,0-3 7 0,-1-1 1 16,3 0-5-16,-1 1 3 0,0-2 0 0,-1 0 0 15,-1-2 0-15,1 2 0 0,2-1 3 0,-1 0-7 16,3-1 4-16,-4 0 3 0,3 0-2 0,0-2 2 15,1 2-3-15,-5-3 0 0,4 2-22 0,-4-2-32 16,0 0-36-16,12-2-48 0,-10-1-56 0,-2 3-280 16,5-6-514-16,-1 1 227 0</inkml:trace>
  <inkml:trace contextRef="#ctx0" brushRef="#br0" timeOffset="-120201.39">30421 10011 134 0,'-3'-1'198'0,"3"1"-16"15,0 0-18-15,0 0-16 0,0 0-15 0,0 0-14 16,0 0-10-16,0 0-9 0,-5-3-10 15,5 3-12-15,0 0-5 0,0 0-9 0,0 0-5 0,0 0-7 16,0 0-4-16,0 0-3 0,0 0-7 0,0 0-3 16,0 0 5-16,0 0-7 0,0 0 3 0,0 0-2 15,0 0-6-15,0 0 4 0,0 0 2 0,0 0-8 16,0 0 0-16,0 0-5 0,0 0 1 0,0 0-2 16,0 0-5-16,0 0-2 0,0 0-1 0,0 0 2 15,0 0 0-15,0 0-6 0,0 0 3 0,0 0-1 16,0 0 0-16,0 0-3 0,17 4 2 0,-8-4 0 0,2 0 0 15,0 0-6-15,2 0 0 0,0 0 2 0,3 0-2 16,-2 0-14-16,0 0-16 0,1-1-19 16,-4 1-23-16,2-1-12 0,-4-1-14 0,4 0-49 0,-5-1-174 15,-2-2-343-15,1 2 152 0</inkml:trace>
  <inkml:trace contextRef="#ctx0" brushRef="#br0" timeOffset="-119819.39">30726 9860 45 0,'0'0'150'16,"0"0"-3"-16,0 0-5 0,0 0-9 0,0 0-1 15,0 0 3-15,10 8-10 0,-8-3-3 0,0-2 2 16,3 3-8-16,-1 2-6 0,1 5-9 0,3 1-1 16,-3-3-9-16,-2 5-3 0,3-1-9 0,-5-2-2 15,1 0-9-15,1 3-8 0,0-3-3 0,-2-1-4 0,-1 5-4 16,3-5-1-16,-3-1-2 0,0 0-3 0,1 1-6 16,-1-2-1-16,0-3-1 0,0 4-10 0,0-5 0 15,0 1-2-15,0-2-3 0,-1 2-1 0,1-2-2 16,0 0-2-16,0 0 0 0,0-5 0 0,0 4-1 15,-3-1-1-15,3-3-4 0,0 0 1 0,0 0 1 16,0 0-1-16,0 0 0 0,0 0-11 0,0 0-28 16,0 0-30-16,-1-13-33 0,-2 6-31 0,2 1-34 15,1-1-50-15,-2-1-149 0,0 0-384 0,-3-3 170 0</inkml:trace>
  <inkml:trace contextRef="#ctx0" brushRef="#br0" timeOffset="-119535.64">30729 9965 156 0,'2'-11'161'0,"7"2"-16"0,-4 1-13 0,3 0-9 16,-1 1-10-16,3 2-8 0,-3-2-9 0,2 3-12 15,0-3-4-15,4 3-9 0,-4-1-4 0,-4 3-3 0,4-1-9 16,-3 0-6-16,1 2-7 0,-1-2-3 16,3 3-4-16,-3 0-2 0,2 0-3 0,-1 0-4 0,-1 3-1 15,0-3-2-15,-1 1 0 0,-1 2-4 0,1 2 0 16,-1-2 2-16,-1 1 1 0,2 1-2 0,-3 0 5 15,1 5-2-15,-3-5 2 0,0 6-3 0,-1-3-3 16,-2 2 4-16,-1-2-7 0,1 0 0 0,0-2 0 16,-2 3-4-16,1-3 2 0,-2 0-3 0,0 4-1 15,-1-4 0-15,2-2 0 0,0 0-6 0,-1 1 1 16,0 0 4-16,0-2-3 0,1 2-23 0,-2-1-50 16,3-4-74-16,-2 0-181 0,0 3-349 0,6-3 156 15</inkml:trace>
  <inkml:trace contextRef="#ctx0" brushRef="#br0" timeOffset="-118715.6">31228 9878 35 0,'0'0'219'0,"-4"-2"-20"16,4 2-15-16,0 0-19 0,0 0-13 0,0 0-19 0,0 0-12 15,-2-3-14-15,2 3-7 0,0 0-13 0,0 0-10 16,0 0-6-16,0 0-8 0,0 0-7 0,0 0-4 16,0 0-5-16,0 0-4 0,-11 5-4 0,11-5-4 15,0 0-2-15,0 0-4 0,0 5-4 0,0-5-3 16,-2 5 2-16,-2-3 6 0,3 1-1 0,-3 1 1 15,2 1 0-15,-1-1-3 0,-2 1 0 0,1 6-1 16,-1-1-1-16,-1-1 3 0,3 3 1 0,-5-2 1 0,2 4 3 16,0 1-1-16,1-5 0 0,-1 2-5 15,3-2-1-15,-3 1-15 0,3-3-3 0,-1 1 1 16,1 0-1-16,0-1 2 0,0-3-3 0,2-1-1 0,-2 2-1 16,2-3 0-16,1-3 2 0,-4 4-2 0,3 0 2 15,1-4-1-15,-2 6 4 0,2-6 7 0,0 0 8 16,0 0-3-16,0 0 2 0,0 0-6 0,0 0-3 15,0 0-2-15,4-15-1 0,-1 7-1 0,-2 2 1 16,2-6-4-16,-1-1 1 0,0-3-1 0,0 0-1 16,-1 5-1-16,2-5-1 0,0 4 0 0,0-1-2 15,0 1 1-15,-1 2 0 0,2-3-3 0,-1 4 1 16,1 0 0-16,-1 1-1 0,1-1 1 0,0 5-4 0,2-3 4 16,-2 3-1-16,0-1-1 0,1 0 3 15,-1 1-3-15,-1 0 1 0,1 0 0 0,0 2-1 16,-1-1 0-16,-3 3 1 0,5-4 1 0,-3 1 1 0,-2 3-3 15,6-2 3-15,-5-1-3 0,-1 3 0 0,2-4 2 16,-2 4 2-16,2-2-3 0,-2 2-1 0,0 0 3 16,0 0-2-16,0 0-1 0,0 0 0 0,0 0 0 15,0 0 3-15,0 0-5 0,0 0 1 0,10 5 1 16,-10-5 1-16,5 2-2 0,-1 2 2 0,-1-1-2 16,-1 1 1-16,2 0 1 0,-1 2-1 0,1-1 4 15,-2 5-3-15,6-3 1 0,-3 4 1 0,0 1 0 16,0-1 1-16,0 0 5 0,2 0-3 0,-1 1 1 0,0 2-1 15,1-3 3-15,-3 0-3 0,3 1 0 16,-3 0 0-16,1-1-1 0,0-1-2 0,-1 1 0 16,0-2 4-16,0-1-2 0,0 1-4 0,-2-4 1 0,2 0 2 15,-3 2-3-15,1-4 2 0,0 1 1 0,-2 2-1 16,1-2-1-16,1-1 0 0,0-1 4 0,-2-2-5 16,0 4 2-16,0-4 0 0,0 6-2 0,0-3 1 15,0-3 0-15,3 6-1 0,-2-2 1 0,0-2 0 16,3 3-5-16,-4-3 3 0,0-2 2 0,7 4-2 15,-6-1 1-15,-1-3-3 0,2 3-8 0,-2-3-28 16,0 5-26-16,0-5-29 0,0 0-38 0,0 0-53 16,0 0-244-16,0 0-462 0,0 0 204 0</inkml:trace>
  <inkml:trace contextRef="#ctx0" brushRef="#br0" timeOffset="-118368.77">31138 10021 182 0,'0'0'175'16,"0"0"-18"-16,0 0-14 0,0 0-14 0,0 0-15 15,0 0-8-15,0 0-11 0,0 0-7 0,0 0-10 16,0 0-5-16,0 0-8 0,0 0 2 0,0 0-5 15,0 0 0-15,0 0-7 0,0 0-4 0,0 0-7 16,0 0-5-16,0 0-1 0,0 0-3 0,0 0-6 16,0 0-2-16,0 0-4 0,0 0-1 0,0 0 2 15,0 0-3-15,0 0 7 0,0 0 3 0,0 0 1 0,11 5-2 16,-11-5 1-16,13 0-7 0,-3 0-3 0,0 0 0 16,4 0-2-16,-1 0-3 0,5-2-4 0,-4 2-1 15,0-2-6-15,-1 1-31 0,0 1-34 0,1-3-40 16,-4 2-57-16,1-2-167 0,-2-1-351 0,-2 1 155 15</inkml:trace>
  <inkml:trace contextRef="#ctx0" brushRef="#br0" timeOffset="-111268.87">27377 7391 18 0,'0'0'131'0,"0"0"-13"16,-9-1-14-16,9 1-5 0,0 0-18 0,0 0-8 0,0 0-13 15,-9 0 0-15,9 0-5 0,0 0 0 0,0 0-11 16,-4 4-5-16,4-4-2 0,0 0-4 0,-2 5-2 16,2-5-7-16,-3 3-2 0,3-3-1 0,0 0-9 15,0 0 5-15,0 4 6 0,0-4-6 0,0 0-3 16,0 0 8-16,0 0 1 0,0 0-6 0,0 0-7 16,0 0 5-16,0 0 1 0,0 0 1 0,0 0-7 15,0 0-2-15,0 0 2 0,0 0 1 0,0 0-1 0,0 0-2 16,0 0 2-16,0 0-3 0,0 0-3 0,-1 2-3 15,1-2 3-15,0 0-4 0,0 0 3 0,0 0 2 16,0 0 0-16,0 0 1 0,0 0-1 0,0 0-5 16,0 0-1-16,9 0 5 0,-9 0-6 0,0 0 8 15,11 0-5-15,-11 0 3 0,11 0 4 0,-6 0-8 16,2 0-2-16,1 0 2 0,1 3 5 0,-1-3-1 16,3 0-2-16,-1 0 4 0,1 0-1 0,1 1-8 15,1-1-2-15,-1 1 9 0,0-1-16 0,1 2 15 16,0-2-7-16,-3 0 9 0,3 2 2 0,1-2-7 15,-2 0 3-15,0 3 1 0,1-3 3 0,5 2-7 16,-5-1 5-16,6 1-4 0,-2 1 1 0,2-2-2 16,2-1-5-16,-4 4 2 0,3-1 3 0,2-2 5 0,-4 1-4 15,3 0-2-15,-5-1 1 0,6 1 0 0,-4-1-3 16,1 0-2-16,1-1 6 0,-2 3-1 0,-2-2-1 16,1 1 7-16,0 0-4 0,2-2-8 0,-6 1 7 15,5-1 0-15,-5-1 6 0,1 2-5 0,-3-1 0 16,2 0 0-16,-3 0 1 0,1 0 1 0,2-1-12 15,-2 1 7-15,-3-1 2 0,0 2-4 0,3-1 1 16,0 0 6-16,-5 0 1 0,7 2-6 0,-4 0 2 16,1 1-1-16,3-1 4 0,0 0-17 0,0 1 19 15,4 0-8-15,0-2 4 0,1 1 5 0,1-1-9 0,4 2 8 16,-4 0-8-16,7 0 3 0,-3-2 3 0,4 0 3 16,-7-1-9-16,0 2 1 0,1-1 3 0,-2-2-2 15,-1 1 1-15,-2 1-1 0,-4-1-3 0,2 1 4 16,-1-1-1-16,1 0 0 0,-5 0 4 0,2 0-9 15,1 0 5-15,-4 0-1 0,-2 2 3 0,2-4 3 16,-8 2-7-16,15 2 8 0,-8-2-4 0,-1 3 2 16,-6-3-7-16,13 0 3 0,-5 0-2 0,1 0 4 15,2-3 3-15,-1 3-2 0,3-2 0 0,6 2-2 16,-1 0 0-16,1-2 0 0,-1 0-1 0,1 1 6 16,3-1-6-16,-2 2-1 0,2-1-1 0,-4 0 5 0,-4 1 0 15,0 0-3-15,0 0-2 0,-4 1 0 0,1-2 8 16,-5 1-1-16,2 0-3 0,-1 0-4 0,-7 0 7 15,9 0-9-15,-3-2 2 0,-6 2 4 0,8 2-2 16,-8-2 3-16,8 1-1 0,-8-1 1 0,5 0-6 16,-5 0 1-16,9 0 2 0,-9 0-3 0,10-1 0 15,-6 2 5-15,-4-1-1 0,8-1-2 0,-8 1 3 16,9-2 2-16,-9 2-3 0,7-1 8 0,-7 1 0 16,0 0 7-16,4 0 6 0,-4 0 3 0,0 0-2 15,0 0 8-15,0 0-3 0,8-3 0 0,-8 3-4 0,0 0 0 16,0 0-8-16,0 0 5 0,0 0-6 15,0 0-1-15,0 0-1 0,0 0-4 0,0 0 2 0,0 0-6 16,0 0 3-16,0 0 1 0,0 0-1 0,0 0 3 16,0 0-5-16,0 0 7 0,0 0 5 0,0 0 2 15,6-1 0-15,-6 1-1 0,0 0 1 0,0 0 2 16,3-2 0-16,-3 2-1 0,0 0-7 0,6-2 0 16,-6 2 3-16,8-3-5 0,-4 1-5 0,1 1 5 15,0 0-3-15,0-1-1 0,-5 2-2 0,9-3-1 16,-9 3-1-16,3 0 5 0,-3 0-2 0,0 0-5 0,6-2-8 15,-6 2 14-15,0 0-4 0,3-2 3 0,-3 2-3 16,0 0-2-16,0 0-1 0,0 0 1 16,0 0-1-16,0 0 0 0,0 0 3 0,0 0-3 0,0 0 0 15,0 0 0-15,0 0 2 0,7 0-2 0,-7 0-2 16,0 0 1-16,0 0 1 0,0 0-2 0,0 0 1 16,0 0-1-16,0 0-21 0,0 0-22 0,0 0-35 15,0 0-59-15,0 0-193 0,-20-4-358 0,8 4 159 16</inkml:trace>
  <inkml:trace contextRef="#ctx0" brushRef="#br0" timeOffset="-109086.47">27408 7361 2 0,'0'0'167'0,"-4"-4"-16"16,4 4-18-16,-4-4-9 0,1 3-13 0,3 1-14 16,-6-5-7-16,2 4-8 0,4 1-7 0,-5-1-10 15,5 1-2-15,0 0-12 0,0 0 0 0,-11 0-14 16,11 0 1-16,0 0-6 0,0 0-1 0,-7 2-1 16,7-2-5-16,0 0-2 0,0 0 2 0,-2 4-4 15,2-4-1-15,0 0-8 0,0 0-1 0,0 0 1 16,0 0-2-16,0 0 3 0,0 0-7 0,0 0 0 0,-4 1 2 15,4-1 1-15,0 0 0 0,0 0-5 0,0 0 3 16,0 0-6-16,0 0 2 0,0 0-5 0,0 0 4 16,0 0 1-16,0 0 2 0,0 0 0 0,0 0-3 15,0 0 0-15,0 0 1 0,0 0-4 0,0 0 1 16,0 0 2-16,0 0 0 0,0 0-5 0,0 0 0 16,0 0 6-16,0 0 0 0,0 0-2 0,0 0 3 15,0 0-6-15,0 0 4 0,0 0 1 0,0 0 0 16,0 0-8-16,0 0 4 0,0 0 1 0,0 0 3 0,0 0 0 15,0 0-3-15,0 0-2 0,0 0 5 16,0 0-2-16,10 4-2 0,-10-4 2 0,0 0 0 16,10 0-7-16,-10 0 15 0,8 0-1 0,-8 0-6 0,11-2 3 15,-6 1 5-15,-5 1-4 0,11-1 3 0,-5 1 2 16,-1-3-4-16,3 3 5 0,-8 0-4 0,9-2 0 16,-3 4-4-16,-6-2 1 0,12 0-2 0,-7-2 0 15,-5 2 0-15,11 0 3 0,-3 0-5 0,-2 2 4 16,2-2 0-16,-1 3-3 0,0-3 6 0,3 0-9 15,3 0 3-15,-1 1-2 0,2 0 4 0,-1-1-1 16,1 2-4-16,-2-1 1 0,4-1 2 0,-3 0-4 16,4 0 3-16,-4 0 0 0,0 0 0 0,0 3-3 15,0-6 4-15,-1 3-3 0,1 3 3 0,-3-3-9 16,3 0 7-16,-3 0 2 0,0 0-4 0,1 2 5 0,-5 2-3 16,4-4 3-16,2 1-2 0,-4 0 2 0,-1 0-2 15,5-1-2-15,-2 1 3 0,-4-1-3 0,3 1 3 16,-1-1-3-16,1 0 1 0,2 3 2 0,-2-3 1 15,2 0 0-15,-1 3-3 0,1-3 0 0,-2 1 2 16,3-1-2-16,-1 3 4 0,-3-2-6 0,3-1 3 16,1 1-1-16,-2 2 0 0,3-3 1 0,-2 0-2 15,0 3-5-15,1-2 10 0,-3 0-4 0,3 1-5 16,-2-2 1-16,-4 1 7 0,1-1-6 0,-3 2 0 0,-4-2 7 16,8 0-4-16,-2 2 1 0,-6-2 1 15,9 0 0-15,-4 1-3 0,2-1 3 0,-7 0-1 16,17 0-2-16,-11 0-5 0,5 0 2 0,0 0 4 0,-1 0 0 15,4 0 3-15,-2 1-1 0,2-1 1 0,-4 0 0 16,4 0-1-16,-4 2-4 0,2-2 4 0,-2 1-3 16,0-1 1-16,-3 0 1 0,1 0 0 0,-1 0-4 15,-1 3 3-15,1-3 0 0,-7 0 1 0,10 0-1 16,-4 0-1-16,0 1 2 0,-6-1 3 0,9 1-4 16,-2-1 1-16,-2 0-1 0,4 0 0 0,2 3 0 15,1-2 0-15,-3-1 1 0,4 1 0 0,1 1-3 0,-1-2-1 16,1 0 4-16,-1 2 1 0,-2-2-2 0,3 0 0 15,-1 0 0-15,1 0 3 0,-2 0-3 0,0 3 0 16,-1-3-2-16,0 0-1 0,-3 0 2 0,-1 0 1 16,-2 3-4-16,2-2 5 0,-1 0-1 0,2 1 1 15,-2-2-7-15,-2 1 6 0,4-1-1 0,-3 1 3 16,1-1-1-16,-6 0-3 0,9 3 1 0,-5-3 6 16,3 0-6-16,-1 0 0 0,0 1 1 0,2-1 1 15,-8 0-3-15,13 2 1 0,-4-1 3 0,-3-1-4 16,2 1 4-16,-1 1-1 0,0-1 1 0,0 0-2 15,-1 0 2-15,1-1-2 0,-3 3-2 0,-4-3-3 16,10 1 5-16,-5-1 2 0,-5 0-2 0,7 0-4 0,-7 0 6 16,6 3-3-16,-6-3 4 0,5 0 4 15,-5 0-2-15,0 0-2 0,9 0 8 0,-9 0-1 0,0 0 2 16,0 0 3-16,0 0 7 0,0 0-2 0,0 0 0 16,9 0-1-16,-9 0 1 0,0 0-9 0,0 0-3 15,0 0 6-15,0 0-4 0,0 0 0 0,0 0-6 16,0 0 2-16,1 3-5 0,-1-3-18 0,0 0-19 15,7 2-30-15,-7-2 1 0,6 4-26 0,-1-1-15 16,0-3-18-16,3 2-29 0,0-1-84 0,3 0-256 16,-2-1 113-16</inkml:trace>
  <inkml:trace contextRef="#ctx0" brushRef="#br0" timeOffset="-92961.51">27723 9377 40 0,'0'0'131'0,"0"0"-16"0,0 0-11 0,0 0-7 15,0 0-13-15,0 0-2 0,0 0-17 0,0 0-6 0,0 0 2 16,0 0-12-16,0 0-6 0,-3-2 1 0,3 2-11 16,0 0 2-16,0 0 1 0,0 0-14 0,0 0 7 15,0 0-7-15,-6-2 1 0,6 2-12 0,0 0 7 16,0 0-1-16,0 0-4 0,0 0 1 0,-5-1-3 15,5 1 0-15,0 0-5 0,0 0 0 0,0 0-4 16,0 0-3-16,0 0-3 0,0 0-30 0,-6 4-63 16,6-4-95-16,-8 1-207 0,2 2 93 0</inkml:trace>
  <inkml:trace contextRef="#ctx0" brushRef="#br0" timeOffset="-87812.75">27087 10355 36 0,'0'0'96'0,"-4"2"-9"15,4-2-6-15,0 0-6 0,0 0-6 0,0 0-2 16,0 0 3-16,0 0-9 0,0 0-2 0,0 0-9 15,0 0-3-15,0 0-1 0,0 0-4 0,0 0-10 16,0 0-1-16,-2 3-3 0,2-3 4 0,0 0-10 0,0 0 2 16,0 0 2-16,0 0-1 0,0 0 1 15,0 0-4-15,-2 4-2 0,2-4-4 0,0 0 7 16,0 0-6-16,-4 3 7 0,4-3 3 0,0 0 0 0,0 0-6 16,-3 5 6-16,1-3-1 0,2-2 6 0,-4 3-10 15,4-3 1-15,-6 2-2 0,6-2 5 0,0 0-7 16,-4 3-4-16,4-3 6 0,-1 2-1 0,1-2 1 15,0 0 2-15,0 0-1 0,-4 5 0 0,4-5 4 16,0 0 3-16,0 0 1 0,-4 1-4 0,4-1 1 16,0 0 5-16,0 0-1 0,0 0-2 0,0 0-11 15,0 0 5-15,0 0 0 0,0 0-2 0,0 0-3 0,0 0-1 16,0 0 2-16,0 0-8 0,0 0 4 0,0 0-1 16,0 0-4-16,0 0-1 0,0 0 2 0,-2 1-3 15,2-1-1-15,0 0 2 0,0 0-2 0,0 0 0 16,0 0-1-16,0 0 2 0,0 0-3 0,0 0 5 15,0 0-10-15,0 0 4 0,0 0 8 0,10 3-7 16,-10-3 5-16,0 0 3 0,3 4-2 0,-3-4 1 16,10 1 1-16,-4 0 1 0,-1-1-7 0,7 1 7 15,-1 1-4-15,-6-1-2 0,8 0-3 0,0 1 2 16,-3 1-2-16,3-3 4 0,-4 2-3 0,-3-1 2 16,6 0-5-16,-3 3 4 0,-2-4-3 0,0 2 0 0,2-1-2 15,-3 0 2-15,0 0 0 0,0 1 1 0,-1 0 0 16,-5-2-2-16,9 1 1 0,-9-1-4 15,3 1 3-15,-3-1-3 0,6 0-3 0,-6 0-9 0,0 0-19 16,5 1-10-16,-5-1-2 0,2 2-13 0,-2-2-4 16,4 3-8-16,-4-3-8 0,0 5 1 0,0-5-14 15,0 6-5-15,0-6-8 0,0 5-27 0,-4-2-125 16,4-3-273-16,-5 3 122 0</inkml:trace>
  <inkml:trace contextRef="#ctx0" brushRef="#br0" timeOffset="-87404.66">27091 10507 81 0,'0'0'133'0,"0"0"-7"0,0 0-2 0,-4 3-5 16,4-3-1-16,0 0 2 0,0 0-12 0,0 0-4 15,-4 1-6-15,4-1-6 0,0 0-8 0,0 0-12 16,0 0-2-16,0 0-10 0,0 0-4 0,0 0-12 15,0 0-1-15,0 0-5 0,0 0-1 0,0 0-3 0,0 0-1 16,0 0-4-16,-4 3-3 0,4-3 3 0,0 0-1 16,0 0-1-16,0 0-1 0,0 0 8 0,0 0-3 15,0 0 4-15,0 0-1 0,0 0 0 0,0 0-1 16,0 0-1-16,0 0 3 0,0 0-5 0,0 0 1 16,0 0-5-16,0 0-1 0,0 0-2 0,0 0-1 15,0 0 1-15,0 0-4 0,0 0 2 0,0 0-7 16,0 0 0-16,0 0 0 0,22-4 1 0,-22 4-1 15,13 1-4-15,-7-2-2 0,3 1 4 0,-1-3-5 16,-2 3 0-16,2 0 1 0,-8 0 0 0,13 0-2 0,-13 0 0 16,6 0 0-16,-6 0-3 0,6 0-1 15,-6 0 0-15,0 0-1 0,0 0 0 0,0 0-1 0,9 0-1 16,-7 3 1-16,-2-3-22 0,2 2-29 16,-2-2-38-16,0 6-53 0,0-6-242 0,0 0-415 0,0 0 184 15</inkml:trace>
  <inkml:trace contextRef="#ctx0" brushRef="#br0" timeOffset="-73587.75">27994 8618 102 0,'0'0'170'0,"-1"-5"-15"0,1 5-14 15,-1-5-10-15,1 0-7 0,0 5-13 0,1-4-5 0,3 2-6 16,-3-2-2-16,-1 4-1 0,3-4 1 0,0 1 5 16,-3 3-2-16,4-5 2 0,-4 5-1 0,3-2 0 15,-3 2-5-15,0 0-4 0,2-4-5 0,-2 4-9 16,0 0 2-16,0 0-4 0,0 0-8 0,0 0-10 16,0 0-5-16,0 0-6 0,0 0-4 0,0 0-7 15,0 0 0-15,0 0-5 0,0 0-4 0,3 9-1 16,-3-4-4-16,0 0-1 0,0 0-4 0,-1 2-3 15,-2 2 1-15,2-2 0 0,-2 3-2 0,1 5-5 16,0-4 5-16,-4 4-6 0,2-1-2 0,-1 2 4 0,4 1-4 16,-2 1 1-16,2-3-2 0,-2 2 0 0,3 0 3 15,-5-1-5-15,5 2 2 0,0-4-1 0,0 1-2 16,0-3 4-16,0 0-1 0,-1 0-4 0,1-2 2 16,0 0 2-16,0-3-5 0,1-1 1 0,-1 1-1 15,0-2-3-15,0-1 5 0,0-2-1 0,0 4 0 16,0-6 3-16,0 4-2 0,0-4-1 0,0 4 4 15,0-4-9-15,0 0-7 0,0 0-19 0,0 0-28 16,0 0-32-16,0 0-38 0,0 0-53 0,0 0-82 16,13-9-134-16,-9 2-430 0,1 2 191 0</inkml:trace>
  <inkml:trace contextRef="#ctx0" brushRef="#br0" timeOffset="-72910.9">27953 8685 163 0,'-1'-3'187'15,"1"3"-11"-15,-4-4-16 0,4 4-17 0,-2-4-11 16,2 4-13-16,0 0-14 0,3-6-9 15,-3 6-12-15,4-4-13 0,0 4-1 0,-4 0-2 0,5-5-1 16,-5 5 1-16,4-5 1 0,-4 5 3 0,4-3 1 16,-4 3 0-16,6-2-4 0,-3 0-7 0,-3 2-7 15,6-5-5-15,1 2-3 0,-2 0-8 0,5 2-4 16,-1-3-4-16,3 1-1 0,0 2-6 0,1-3-4 16,0 3 5-16,3 1-8 0,-3-2 0 0,1 2 2 15,-2 0-5-15,-1 0-2 0,-1 3-1 0,-2-2-2 16,2 2-1-16,-2-2 0 0,-3-1-2 0,0 3 0 15,-2 1-2-15,-3 0 4 0,-3 4-1 0,-2-6-2 0,1 6 2 16,-5-1-3-16,-1 0 2 0,1 1 0 16,-6 1-3-16,3-2 0 0,3 0 0 0,0-2-2 0,1-1 2 15,0 4 1-15,0-3-1 0,-1 0-2 0,3 1-7 16,1 0 5-16,2-1 1 0,-2 0-5 0,2 0 3 0,2-1-4 16,1 0 7-16,-1 0-2 0,1 0 0 15,0-4 1-15,2 6 0 0,-2-3 0 0,3 1-1 16,-3-4 1-16,4 2 2 0,-2 0 0 0,-2-2 1 0,8 2-1 15,-4 1 2-15,4 0-8 0,-3-3 7 16,-5 0 0-16,15 0-2 0,-6 0 1 0,2 2-1 16,1 0 0-16,3 1 0 0,-2 1 2 0,1-3-1 0,-4 4-1 15,4-4-1-15,-2 3-1 0,-2 1-1 0,-1-1 0 16,0 0 4-16,-4-1-3 0,3 0 0 0,-5 2 3 16,3-2-3-16,-2 3 1 0,-2-3 0 0,2 0-1 15,-3-1 0-15,1 3 4 0,-5 1-2 0,2-2 1 0,-3 2 0 16,1-1-6-16,-2 0 9 0,-4 1-5 15,2 1 1-15,-1-1 1 0,-5 2 0 0,4-3 0 16,0 2 2-16,-5-2 4 0,4 0 0 0,0 2 0 0,-2-3-3 16,1 2 2-16,-2-2 1 0,5 0 0 15,-1-1-4-15,3-1 1 0,-3 1 0 0,3 0 0 16,-2-1 0-16,3 1-5 0,0-3-14 0,5 0-20 0,-10 1-29 16,4-1-34-16,6 0-48 0,-6-4-259 0,6 4-436 15,0-8 193-15</inkml:trace>
  <inkml:trace contextRef="#ctx0" brushRef="#br0" timeOffset="-72272.86">28581 8615 47 0,'0'0'174'0,"3"-5"-16"0,0 1-6 0,-3 4-6 16,1-3-7-16,-1 3-1 0,4-4-1 0,-4 4-10 15,0-3-3-15,0 3-6 0,0-4-7 0,0 4-2 0,0 0-2 16,1-6-3-16,-1 6-7 0,0 0-5 0,-3-2-10 15,3 2-3-15,0 0-12 0,-9-3-5 0,2 3 0 16,7 0 0-16,-12 0-6 0,1 1-7 0,-1 2-2 16,0 1-9-16,-4 0-3 0,0 1 0 0,-2 0-3 15,7 1-4-15,-2 0-2 0,0-1-3 0,3 3-1 16,-3-1-4-16,4 3 1 0,0-2-5 0,3 3 1 16,0-1-1-16,0-2-2 0,1 2 2 0,1-2-7 0,3 2 4 15,-4-1-5-15,5-3 1 0,1 1-2 16,4 0 1-16,-3-2 1 0,4 2 1 0,-1-2-1 15,4 2-2-15,1-2 1 0,-1-1-1 0,4 2 2 0,0-2-4 16,-3-1-2-16,4 2 0 0,-2 2 1 0,-2-5 1 16,1 2-8-16,-3 1 6 0,-1 1-1 0,-1-1 1 15,0 2 0-15,-1-1 2 0,-1-2-4 0,-1 2 0 16,1 0 3-16,-2 0-3 0,1 0 0 0,-1-2 0 16,-2 3 3-16,2-3-7 0,-4 1 5 0,4-1 1 15,-2 1-2-15,0-5 1 0,-2 9 0 0,-2-4-2 16,1 1 7-16,-1-1-3 0,-4 0 4 0,-1 3-5 0,0 0 2 15,-1-3 0-15,1 2 3 0,-4-2 0 16,3 1 1-16,-1 1-2 0,0-3 1 0,2 3-1 16,4-2-2-16,-4-4 1 0,4 2-2 0,1 0-7 0,2-1 10 15,-2 1-4-15,0-2 2 0,4-1-2 0,-6 1-6 16,6-1-11-16,0 0-17 0,-7 2-34 0,7-2-46 16,0 0-60-16,0 0-89 0,10-12-152 0,-2 8-448 15,1-4 199-15</inkml:trace>
  <inkml:trace contextRef="#ctx0" brushRef="#br0" timeOffset="-71905.57">28757 8797 12 0,'-2'-3'202'0,"2"3"-18"16,0 0-10-16,-2-5-12 0,2 5-9 0,0 0-10 16,-5-3-11-16,5 3-11 0,0 0-9 0,-5-1-11 15,5 1-7-15,0 0-8 0,0 0-6 0,-6 0-6 16,6 0-3-16,-3 5 13 0,-2-1 11 0,2-1-7 0,-2 2-6 16,1 2-8-16,-2-1-7 0,0 3-6 0,-2-1-5 15,3 2-2-15,-1 0-4 0,0-2-7 16,1 1-4-16,-1 1-2 0,2 1-5 0,3-2-3 0,0 1-3 15,-1-1-1-15,2-1-3 0,0-2-1 0,0 1-4 16,2-2-1-16,-2 0-2 0,1 2-7 0,0-2 4 16,3-1 2-16,1-1-3 0,0 0 1 0,3 1 2 15,1-1-6-15,3-3-5 0,1 0-16 0,0 0-17 16,0-2-26-16,3 1-20 0,0-4-37 0,2 0-58 16,-2 1-252-16,2-4-459 0,-4 2 203 0</inkml:trace>
  <inkml:trace contextRef="#ctx0" brushRef="#br0" timeOffset="-71522.76">29117 8618 193 0,'0'0'214'0,"0"0"-10"0,0-4-7 0,0 4-11 15,0 0-10-15,0 0-12 0,0 0-12 16,0 0-14-16,0 0-12 0,0 0-13 0,0 0-8 0,0 0-7 16,0 0-2-16,0 0 3 0,0 0-4 0,6 14-4 15,-5-7-1-15,0 2 4 0,-1-1-5 0,3 5-8 16,-3 0-8-16,0 2-4 0,-3 2-6 0,3-1-6 15,-1 1-5-15,1-1-5 0,0 1-4 0,-1 1-2 16,1-3-7-16,0 1 0 0,0-1-4 0,1-2-1 16,-1-3-4-16,1 1-4 0,2 1 3 0,-2-4-7 15,0 1 0-15,0-2-8 0,-1 1 3 0,2-1-10 0,-1-2-15 16,0-3-14-16,-1 3-24 0,0 0-16 0,0-5-29 16,3 5-42-16,-3-5-53 0,0 0-296 15,0 0-526-15,5-11 233 0</inkml:trace>
  <inkml:trace contextRef="#ctx0" brushRef="#br0" timeOffset="-71167.89">29319 8533 137 0,'0'0'220'0,"0"0"-19"0,0 0-25 16,0 0-17-16,-5-2-19 0,5 2-10 0,0 0-4 15,0 0-12-15,0 11-9 0,0-6-6 0,0 3 11 16,3 1-11-16,-2 2-4 0,0-1-5 0,-1 3-2 16,3 3 2-16,-2 0-3 0,2 1-8 0,-1 1-3 15,1 2-3-15,1-2-6 0,-4 3-2 0,5-4-5 16,-3 2-2-16,1-1-1 0,1 1-6 0,-2-2-4 15,-2 0-4-15,3 1-1 0,-3-2-4 0,1 0-3 0,0-4-5 16,-1 1-4-16,0-1-2 0,0-2 3 0,0-1-7 16,0 3-1-16,0-3-9 0,0 1 6 0,0 0-3 15,-2-1-6-15,2-1-12 0,-1-1-15 0,1-2-23 16,-2-2-27-16,1 1-34 0,-2 1-36 0,3-5-70 16,-6 0-234-16,6 0-479 0,0 0 213 0</inkml:trace>
  <inkml:trace contextRef="#ctx0" brushRef="#br0" timeOffset="-70608.35">29065 8831 20 0,'-4'-3'267'15,"4"3"-24"-15,0 0-11 0,0-4-21 0,0 4-18 16,0 0-21-16,0 0-17 0,0 0-17 0,13-3-8 15,-3 2-14-15,-1 2-17 0,12 3-3 0,-2-1-13 16,0 0-12-16,8-2-8 0,-6 2-1 0,2-3-14 16,4 1-12-16,-5 1-15 0,1 0-11 0,0 0-15 0,-5-2-10 15,4 0-4-15,-2 0-1 0,-3-2 1 16,-3 2 2-16,-3 0-1 0,1-2 0 0,-3 0 5 0,-2 1-1 16,1 1 6-16,-2-3-5 0,-1 3 6 0,-5 0 7 15,8-1 2-15,-3-2 3 0,-5 3 5 0,4 0-2 16,-4 0-1-16,0 0 4 0,9 0-5 0,-9 0-3 15,0 0 3-15,0 0-5 0,0 0 5 0,0 0 0 16,0 0 1-16,-4 7 3 0,4-7-2 0,0 0 1 16,0 0-4-16,-5 5 2 0,5-5 0 0,-4 3 3 15,4-3 0-15,-1 5 5 0,1-5 6 0,-3 5 2 0,2-3 2 16,1-2 3-16,0 5-5 0,0-5 0 0,0 9-3 16,0-4 2-16,0-2-1 0,4 2-2 0,-3 1-4 15,3-2 2-15,0 2-3 0,2-1-2 0,-2 0-1 16,4-2 0-16,-2 1-2 0,6 1 0 0,-2 0 0 15,0-3-3-15,2 2 2 0,-2-3-2 0,0 2 1 16,2-2-1-16,-5-1 1 0,0 0-6 0,-1 0 6 16,2-1 1-16,-2-2-3 0,-1 1 16 0,-2-2 3 15,-1-3 0-15,2 2 1 0,-4-1 11 0,0-1-3 16,-2-3-3-16,-1 1-2 0,1 2 2 0,-4-3-4 16,1 2-1-16,-3-1-4 0,0 1-1 0,-1 1-2 0,-3 2-3 15,5-2 0-15,2 4-6 0,-1 0-1 0,0 2-7 16,1 1-21-16,-1-3-25 0,6 3-34 0,-11 3-29 15,11-3-21-15,0 0-51 0,0 0-65 0,-1 1-162 16,1-1-438-16,0 0 193 0</inkml:trace>
  <inkml:trace contextRef="#ctx0" brushRef="#br0" timeOffset="-70178.28">29765 8843 184 0,'0'0'260'0,"3"-3"-10"0,-3 3-18 16,0 0-18-16,0 0-19 0,0 0-27 0,0 0-16 16,0 0-15-16,0 0-13 0,0 0-13 0,0 0-14 15,-3 10-3-15,6-5-7 0,-2 0-3 0,-1 4 6 16,0-3-5-16,1 0-14 0,-1 2-6 0,2-1 2 16,0 0-7-16,-2 0-4 0,4-2-5 0,-3 2-6 15,-1-1-6-15,0-2-4 0,0 1-3 0,2 1-1 16,-1-2-5-16,1-2-1 0,-2 1 1 0,0-3-4 0,0 5 2 15,0-5-3-15,0 0 1 0,4 4-2 16,-4-4-2-16,0 0-2 0,8-14-2 0,-6 9 0 0,4-5-4 16,-1 3 0-16,-1-3-2 0,1 3 1 0,-3 0 3 15,4-1-4-15,0 1-1 0,-4 1-2 0,1 1 1 16,-1 2 2-16,2 0-3 0,-2-1-1 0,0 2 0 16,-2 2-1-16,5-3 0 0,-5 3-1 0,0 0 1 15,0 0 2-15,12 2-4 0,-12-2 1 0,7 5 2 16,-3-1 0-16,-2-1 0 0,1-1-4 0,1 2 0 15,1-2 3-15,0 2 0 0,-3-1-2 0,1-1 0 16,1 1 2-16,1 0 0 0,-1-1-3 0,1 2 0 0,0-3 6 16,-2 1-5-16,-3-2 1 0,5 4-11 15,-5-4-13-15,4 1-29 0,-4-1-46 0,0 0-45 0,10-5-49 16,-2 0-96-16,-3-3-166 0,-1 1-490 0,2-4 216 16</inkml:trace>
  <inkml:trace contextRef="#ctx0" brushRef="#br0" timeOffset="-69467.3">30301 8799 7 0,'0'0'277'0,"0"0"-15"16,0 0-14-16,0 0-15 0,0 0-18 0,0 0-19 15,0 0-17-15,0 0-17 0,0 0-18 0,0 0-15 0,0-8-13 16,0 8-15-16,0 0-8 0,0 0-11 16,0 0-9-16,0 0-5 0,-3 10-16 0,3-5-4 15,0 0-2-15,0-5-8 0,0 5-3 0,0 0-1 0,0 0-4 16,0-5-2-16,0 7-1 0,0-7-2 0,0 7 1 15,0-4-8-15,0-3-5 0,0 3-20 0,0-3-29 16,0 4-33-16,0-4-57 0,0 0-83 0,0 0-218 16,0 0-462-16,-11-10 205 0</inkml:trace>
  <inkml:trace contextRef="#ctx0" brushRef="#br0" timeOffset="-69272.55">30230 8641 22 0,'-1'-5'242'0,"0"1"-22"0,1 4-23 0,0 0-20 15,4-8-20-15,0 7-12 0,-1-2-20 0,3 3-18 16,1-2-22-16,-1 2-29 0,-6 0-34 0,13 0-30 16,-7 0-38-16,2 0-47 0,-8 0-142 0,11 0-254 15,-4-3 112-15</inkml:trace>
  <inkml:trace contextRef="#ctx0" brushRef="#br0" timeOffset="-68905.56">30445 8690 25 0,'0'0'208'0,"-1"5"-5"16,-2 0-19-16,2 0-16 0,1 0-16 0,0 0-15 15,0 2-15-15,1 0-9 0,-1-1-10 0,3 0-10 16,-2 0-11-16,0-2-10 0,1 1-2 0,0 0-12 16,1-1-4-16,-2 1-7 0,0-3 0 0,1 2-7 15,-1 0 0-15,-1-4-3 0,1 2-1 0,-1-2-2 16,0 0-3-16,0 0-4 0,10 0-5 0,-10 0 1 0,11-6-6 16,-6 2 0-16,-1 2-3 0,1-3 1 15,-2 3-2-15,1-1-1 0,-1-1-2 0,-3 4-2 0,6-3-4 16,-6 3-1-16,4-2-2 0,-4 2 2 0,0 0 0 15,0 0-1-15,10 5 1 0,-10-5-2 0,5 7 2 16,-5-2-1-16,0-3 1 0,0 4-2 0,2-1 1 16,0-1-1-16,0 1 1 0,1 2 1 0,-1-5-1 15,0 2 1-15,3-1 2 0,-2 2-3 0,-2-2 2 0,4-2-5 16,-1 2-26-16,0-1-43 0,-4-2-59 16,10-4-84-16,-2 2-112 0,-1-1-352 0,1-5 157 15</inkml:trace>
  <inkml:trace contextRef="#ctx0" brushRef="#br0" timeOffset="-68471.2">30961 8486 180 0,'0'0'208'16,"2"-4"-13"-16,-2 4-10 0,2-4-13 0,-2 4-9 0,0 0-9 15,0 0-12-15,0 0-11 0,0 0-9 16,0-3-5-16,0 3-3 0,0 0-10 0,0 0-2 16,0 0-5-16,0 0-4 0,0 0-7 0,0 0-5 0,0 0-4 15,0 0-7-15,0 0-3 0,0 0-2 0,0 0-5 16,0 0 1-16,5 10 11 0,-3-3-7 0,0-2-2 15,0 6 0-15,1 1-2 0,-3-1-3 0,1 8-5 16,-1-1-1-16,2 0-7 0,-2 2 4 0,0 1-2 16,-2-1-5-16,6 2-6 0,-4-1-1 0,2-1-2 15,1-3-7-15,0 2 2 0,-2-1-1 0,-1-1-5 16,0-4-2-16,4 2-3 0,-3-4 2 0,3 2 0 0,-4-2-2 16,4-1-6-16,-4-2 1 0,1-1-2 15,3-1 2-15,-3-1-3 0,-1 1-1 0,0-3-14 16,3 0-13-16,-3-3-15 0,0 5-19 0,0-5-21 0,1 4-30 15,-1-4-38-15,0 0-46 0,0 0-53 16,0 0-262-16,12-12-545 0,-7 7 242 0</inkml:trace>
  <inkml:trace contextRef="#ctx0" brushRef="#br0" timeOffset="-68122.51">31085 8563 97 0,'0'0'232'0,"-1"-3"-15"0,1 3-20 0,0 0-19 16,0 0-17-16,3-7-17 0,0 4-14 0,1 0-17 15,1 1-11-15,3 0-10 0,0 1-6 0,-2-1-11 16,5 0-7-16,-3 1-7 0,0 0-8 0,0 0-4 15,2-3-4-15,1 4-7 0,-2 0-3 0,3 0 1 16,-1 0-5-16,2-2-8 0,-3 4 0 0,3-2-1 16,2 0-4-16,2-2-2 0,-3 2 1 0,-1 0-5 0,1 2-1 15,0-4 0-15,-1 2 0 0,-1 0-1 16,1-1-1-16,-1 1-1 0,-3 0-3 0,2-3 0 16,-2 2-9-16,-2-2-4 0,-4 3-3 0,5-3-11 0,-2 1-19 15,-6 2-24-15,5-2-31 0,-1-1-29 16,-4 0-37-16,0 3-21 0,3-6-105 0,-3 6-311 0,-7-5 138 15</inkml:trace>
  <inkml:trace contextRef="#ctx0" brushRef="#br0" timeOffset="-67837.92">31348 8511 140 0,'0'0'166'16,"-3"2"-9"-16,3-2-8 0,0 0-4 0,-4 2-8 0,4-2-6 15,0 0-8-15,0 0 1 0,5 9 9 16,-5-5 4-16,1-1-7 0,-1 2-5 0,3-1-5 15,-2 1-8-15,0 3-3 0,2-1 7 0,-2 0-5 0,2 2-5 16,-1 1-10-16,2 1-8 0,1 1-3 0,-3-1-4 16,3 1-11-16,-2 3-3 0,-3-4-4 15,0-1-6-15,4 4-7 0,-4 1 3 0,0-1-10 0,0-1 5 16,0-1-7-16,2 3-4 0,-2 2 1 0,0-5-5 16,1-2-2-16,-2 2-2 0,2 1-2 0,-1 0-5 15,0-5-3-15,0 1 0 0,-1 1 2 0,1-2-4 16,-2 0 0-16,2-3-3 0,0 1 4 0,0 1-10 15,0-3 3-15,0 1-5 0,0-2 3 0,0-3-1 0,0 5-17 16,0-5-29-16,0 5-42 0,0-5-68 16,0 0-93-16,0 0-290 0,0 0-574 0,0 0 255 15</inkml:trace>
  <inkml:trace contextRef="#ctx0" brushRef="#br0" timeOffset="-65238.29">31641 9593 10 0,'0'0'179'16,"-4"-5"-17"-16,0 2-15 0,4 3-13 0,-6-3-12 15,0 2-10-15,4-2-9 0,-4 1-4 0,0-1-6 16,1 2-7-16,-1-2-4 0,0 2-9 0,-3-2-8 15,5 2-1-15,-2-2 6 0,-1 1 9 0,1 0-6 16,-4-1-8-16,-2-2-5 0,0 3-4 0,0-2-6 16,0-1-7-16,-5 2-7 0,1-2 0 0,-3 1-4 0,-4-1-4 15,3 2-2-15,-1-2-4 0,-2 1 1 0,-2-2-5 16,-3 3-4-16,-2-3-1 0,2 4 2 0,0-1-3 16,-4 0 1-16,4-2-2 0,-3 1-3 0,2-1-1 15,-1 4-3-15,9-1 5 0,-9-2-4 0,2 0-1 16,1 0 1-16,6 0-3 0,0 3 0 0,-2-3-1 15,-5 3-1-15,1-6-2 0,-1 3-1 0,-5 1 0 16,2 2-3-16,1-3-1 0,-4 4-5 0,0-4-6 16,1 3 6-16,-1-1-4 0,1 1-2 0,1 1-2 15,2-1 4-15,0 1-1 0,3-1 3 0,6 1 3 16,0 0-4-16,2 2 4 0,-3-1-1 0,2 1 6 16,-1-1-2-16,2 1 5 0,-1-2-2 0,1 2-5 0,-2-2 4 15,2 3 3-15,-1-2 2 0,-5-1 3 16,0 1-1-16,-5 1-2 0,-2 0-1 0,1-1 1 0,-1 1-3 15,0 1-4-15,-3-3-2 0,-3 2 1 0,-2-2-7 16,4 0 5-16,1 2 1 0,0-1 0 0,2-1 6 16,2 0-1-16,3 1 4 0,4 2 0 0,3-2-3 15,3-1 5-15,-2 2 0 0,1 0-1 0,2-1-2 16,-2 3 3-16,6-1 4 0,-2-1-8 0,-2 0 7 16,-1 1-6-16,-1 2 3 0,3 1-4 0,-3-1 4 0,1 0 0 15,-2 3 0-15,1-1-1 0,1 0-2 0,-2 0 4 16,3 1-1-16,-2-1-5 0,1 0 5 0,4 0-5 15,-4 1 4-15,6-3 0 0,-4 4 2 0,7-4-1 16,-4 2 1-16,2-2-1 0,0 0-1 0,0 2 2 16,-1-5 1-16,0 4 1 0,1-1 5 0,-1-1-1 15,2 1-5-15,-3 2-1 0,0-4-1 0,3 2 4 16,-3 0 1-16,-6 2-1 0,6-2 0 0,-1 2-5 0,0-2 3 16,-1-1-4-16,2 2-1 0,5-1 5 15,-2 0-2-15,0 0 3 0,1-1-3 0,0 0 1 16,0 1-2-16,3 0 9 0,-3-2-3 0,1 2 2 0,-2 0-2 15,2-1-1-15,-1 3-1 0,2 1 2 0,-4-1 1 16,2 0-3-16,-1 2-1 0,1-1-1 16,0 2 0-16,0-2 1 0,-1 1 1 0,1 1 3 0,1-1-7 15,-2 1 0-15,3 0 7 0,-1-3 1 0,0 3 4 16,1-1 0-16,0 1-2 0,3-5 2 0,2 2-4 16,-2 0 5-16,0 4-3 0,0-7 1 0,-1 3-1 15,2-2 1-15,0 1-3 0,0 2 0 0,0 0 1 16,-1 1-4-16,-3 6 2 0,2-5 0 0,0 2 2 15,3-2-6-15,-2 0 1 0,1 3-2 0,-1-5 3 16,3 4-1-16,-2 0-2 0,2-3 4 0,1 1-1 0,-1 2 1 16,2-2 3-16,0 2 2 0,1-2-2 0,0 2-1 15,1-2 0-15,-2 1-2 0,3-1 2 16,1 7-5-16,-1-6 2 0,1 2 2 0,0 1 0 0,-4-4-4 16,3 0 0-16,1-1 1 0,-3 2-1 0,0 0 1 15,1-1 0-15,1-2-1 0,-2 0 0 0,1 0 0 16,0 1-1-16,0 0-2 0,1 0 3 0,0 2 2 15,0-3 1-15,1 0 4 0,1 1-2 0,0-1 2 16,3 1 2-16,0 1-3 0,3-2 1 0,5 1-4 16,-1 1 0-16,-2 0-1 0,4-1 3 0,-4 1-5 15,4-2 1-15,0 1 1 0,-2 1 1 0,1-3-4 16,-5 0 4-16,-1-2-6 0,2 2 1 0,-2-2 1 0,3 1 1 16,-1-2-1-16,2 3 1 0,2-1-1 0,-3-1-1 15,0-2-1-15,5 3 2 0,-1-3 0 0,3 1 0 16,2-2-3-16,5 4 3 0,0-3 0 0,3-1-3 15,-6-1 3-15,6 1-4 0,0 3 2 0,-8-4 0 16,5 3 0-16,1-1-3 0,-2-1 0 0,-5-2 1 16,-2 5-6-16,-1-1-1 0,0-1-2 0,-1 2-10 15,1-5-1-15,-3 5 0 0,-1-2-6 0,-2 1 0 16,2-2 4-16,-2 1 4 0,0 1-4 0,3 0 2 16,-2 0 2-16,4-2 4 0,0 1 1 0,-1-1 2 15,-1 1 3-15,5 0 2 0,-6-2-3 0,6 2 4 16,-2-3 0-16,1 1-2 0,2-1 5 0,7 0 3 0,-1 0-4 15,4 0 4-15,-5 0 1 0,3 0 1 16,-1 1-1-16,-2 2 1 0,-5-3 0 0,1 3-4 0,-2-4 2 16,-1 2 0-16,1 0-1 0,-2-1-1 0,-1 0-1 15,3 1 5-15,-5-1-5 0,2 2 0 0,0-2 0 16,-5 0-4-16,3 0 3 0,-3 2 1 0,0-2 4 16,2 0-2-16,-3 0 0 0,3 0-1 0,-1 0 3 15,-1-2-2-15,6 2 1 0,-1-2-2 0,-5 2 2 0,5-2 1 16,-4-1-1-16,4 2 4 0,1-2-2 15,-1 2 0-15,2-3 3 0,-2 0 0 0,5 4 3 16,-1-4-3-16,1 3 2 0,5 0 2 0,-6 0-3 0,6-1-1 16,-6 2-1-16,8-2 1 0,-2 2 2 0,0 0-2 15,-5-2-1-15,-2-1 1 0,2 2-2 0,-3 0 0 16,1-2 1-16,-1 1 1 0,3 1 0 0,-5 1-2 16,1-4-1-16,0 4 1 0,1-2-2 0,-1-1 0 15,0 2 0-15,-1-3-1 0,1 4 2 0,-2-3 1 16,4 1 1-16,0 2 2 0,-1-3 2 0,3 1 4 15,-1 0-1-15,5-3-1 0,-8 4 0 0,0-1 0 16,9-4 1-16,-9 0-1 0,-1 3 0 0,1-2 0 16,-2-1-2-16,0 3-1 0,4-1 0 0,-5 0-2 15,-6-2 0-15,3 3 1 0,-7-1-1 0,6 1-2 16,-5 1 1-16,2-2-1 0,0 0 1 0,-4 1 1 0,3 2-3 16,-3-4 3-16,5 1-2 0,-6 0 3 0,1 1-2 15,0-1 0-15,0 2-2 0,-1-3 0 0,1 0 2 16,1 0 0-16,2 0 5 0,-4-3 7 0,3 0-2 15,2 0-1-15,3-6 0 0,-7 5-5 0,3-2 1 16,3-4 0-16,0 3 0 0,-5 3-1 0,-1-3 1 16,3 3-4-16,-3-1 2 0,-1 5-5 0,0-2 2 15,0-1-1-15,-2-1-1 0,5 1 1 0,-3 2-1 16,-2-4 1-16,3 5 4 0,0-3 3 0,0-1-1 0,-2-1 4 16,2 0 0-16,-4 1-2 0,1-4 1 0,-1-1-2 15,0 4-1-15,-1-2 0 0,-1-4 3 0,1 1-5 16,0-2 0-16,-1 5-2 0,-1-1 3 0,0-3 3 15,-1-1-5-15,3 5 1 0,-1 0 3 0,1-5-3 16,-3 2-1-16,1-2-1 0,0 7 2 0,1-2-6 16,0 0 4-16,-2 3 1 0,2-3-3 0,-4 0 4 15,4 1-1-15,-2 0 0 0,-1 1-1 0,2 1-1 16,-3-1 2-16,1 0-4 0,-3 1 4 0,1-1-2 0,-2 1 4 16,2-2-4-16,-2 4-2 0,0-2-1 15,-2-1 0-15,-4-2-6 0,-2 2-10 0,3 0-15 0,-4-2-22 16,-8-1-17-16,1 0-24 0,-1 1-36 0,-2-3-45 15,2 0-204-15,-2-1-412 0,0-1 183 0</inkml:trace>
  <inkml:trace contextRef="#ctx0" brushRef="#br0" timeOffset="-58289.2">29116 8275 31 0,'0'0'134'0,"-4"-1"-13"16,4 1-8-16,0 0-8 0,0 0-15 0,-5-4-3 16,5 4-17-16,0 0-3 0,-4-2 0 0,4 2-4 0,0 0-4 15,-5-4-7-15,5 4-9 0,0 0-4 16,0 0-4-16,0 0-3 0,-7 0-5 0,7 0 0 15,0 0-2-15,0 0 1 0,0 0-5 0,0 0 7 0,0 0 1 16,-4-2 1-16,4 2 5 0,0 0-2 0,0 0-2 16,0 0 3-16,0 0-4 0,0 0-3 0,-9 0-4 15,9 0 5-15,0 0-5 0,-9-1-5 0,9 1-4 16,-9 0 1-16,9 0-6 0,-5-3 4 0,5 3-2 16,-10 0-2-16,10 0 3 0,-11 0-5 0,11 0-2 15,-9 3 4-15,4-3-4 0,5 0 3 0,-9 0 2 0,9 0 8 16,-8 0 4-16,8 0 0 0,-8 0 1 0,8 0-1 15,-7 1 1-15,7-1-1 0,0 0-5 0,-9-2 0 16,3 0-1-16,6 2-1 0,-8-1-5 0,2 1-1 16,6 0 5-16,-8-3-2 0,8 3-15 0,-11-2 12 15,6 1-1-15,0 0 0 0,5 1 0 0,-9 0-1 16,3-2-5-16,6 2 1 0,-12 0 3 0,5 0-2 16,7 0 0-16,-10-1-3 0,1 0 3 0,9 1-3 15,-9 0 4-15,4-1-5 0,5 1 3 0,-8 0 0 0,2-2 0 16,6 2 0-16,-9-1 3 0,9 1 2 15,0 0-3-15,-9-2 3 0,9 2-2 0,-5 0 0 16,5 0-1-16,-9 0 1 0,9 0 0 0,-5-2-14 0,5 2 13 16,-8-3-5-16,8 3 1 0,-9 2 2 0,9-2-3 15,-6-2 3-15,6 2-2 0,-13 2 5 0,9-2-3 16,-3 1 0-16,7-1-3 0,-14-1 0 0,10 2-5 16,4-1 10-16,-10 0-1 0,10 0-1 0,-11 0-4 15,11 0 2-15,-9 0 2 0,9 0-2 0,-6-1-1 16,6 1 0-16,-8 1-2 0,8-1 2 0,-8-1 3 15,8 1 1-15,-7-2-3 0,7 2-1 0,0 0 3 0,0 0 1 16,0 0-1-16,-9 0-8 0,9 0 5 0,0 0-3 16,0 0 3-16,0 0 1 0,0 0-1 0,-5-1 2 15,5 1 0-15,0 0 0 0,0 0 0 0,-9 3-1 16,9-3-2-16,0 0 3 0,0 0-1 0,0 0-2 16,-9-2 2-16,9 2-2 0,0 0 1 0,0 0-3 15,-5-1 4-15,5 1-1 0,0 0 3 0,0 0-2 16,0 0 0-16,0 0 2 0,0 0-1 0,0 0 3 0,-8 3 5 15,8-3-3-15,0 0 4 0,0 0 3 16,0 0-5-16,0 0 5 0,0 0-1 0,0 0-2 16,0 0 0-16,0 0 0 0,0 0 0 0,0 0-3 0,-7 0-4 15,7 0 0-15,0 0 3 0,-11 1 0 0,11-1-8 16,-5 0 4-16,5 0 4 0,0 0-2 0,0 0-3 16,-6 2-5-16,6-2 5 0,0 0 3 0,0 0-4 15,-9-3 3-15,9 3 1 0,-8-2-2 0,8 2 0 16,0 0-5-16,-10-1 4 0,4 1 2 0,6 0-2 15,-12-1 0-15,6 0-2 0,-1 1 1 0,-3 0-3 16,-1 0 1-16,-1-1 0 0,1 1 4 0,0-2-6 0,-2 2 3 16,1 0 2-16,2 0 0 0,-2 0-1 0,2 0-1 15,2 0 1-15,-2-1-3 0,0 1 1 0,1 0 1 16,-1 0 2-16,2 0-5 0,-1 0 2 0,-4 0 0 16,3 0-1-16,1 0 1 0,-1 0 2 0,-2 0-1 15,1 0-5-15,-3 0 4 0,2 1 3 0,-2-1-6 16,2 0 5-16,0 2-11 0,-6-2 12 0,-1 1-1 15,6-1-2-15,-5 0 2 0,4 1 2 0,-5-1-3 16,-3 2 0-16,2 0 3 0,1 1-1 0,-3 0-5 16,4-1 6-16,-1-1-2 0,4 0 0 0,1 2 2 15,-2-1-11-15,6 0 8 0,-4 1 1 0,1 0-2 0,1-1 1 16,1 0-1-16,3-2 2 0,-3 3-3 0,5-1 1 16,-1-1 2-16,-1 1-2 0,2 0 0 0,1-1 0 15,0 1-2-15,1 1 3 0,0 0-3 0,0 0 0 16,-1 3 3-16,-1-1-2 0,1-1 1 0,-3 3 2 15,2 0 3-15,-3 0-5 0,4-2 0 0,-3 0 4 16,2 3-2-16,-1-1 0 0,0-1 2 0,0 2-2 16,1 0-2-16,-2 1 2 0,-1-1-1 0,0 1-1 0,4-4 5 15,0 0-5-15,-2 3-1 0,0-2 4 16,1 2-3-16,0 0-1 0,1 0 2 0,1-2-1 16,-2 4-1-16,2-5 0 0,1 1 4 0,1 2-1 0,-3 0 1 15,3 3-2-15,-1-1 2 0,0-2-2 0,3 3 3 16,-5 0 4-16,3-1-1 0,1 1 0 0,-1 2 2 15,0-3-3-15,0 2 3 0,1-2 1 0,0 2-2 16,1 1-3-16,-3-2 0 0,2-1-3 0,0 2-3 16,-2 2 7-16,1-2 0 0,-1-1 1 0,0 2-2 15,-1-2 1-15,0 1 0 0,1-2-4 0,1 2 3 16,0 0-6-16,-2-2 3 0,3 1 3 0,-2-1-2 0,1 2 2 16,2-4-3-16,-1 4 4 0,1-5-4 0,0 3 2 15,0-1 0-15,2-1-1 0,-1 1 4 16,-1-3-3-16,2 2 0 0,0 0-1 0,0-1-1 0,-1-1-1 15,0 0 3-15,2-1 1 0,-2 2 0 0,2-2-3 16,-2 3 1-16,0-1 0 0,2-2-2 0,0 0 0 16,-1 2 1-16,0-2 1 0,1 1 0 0,-1 0-1 15,-2-2-1-15,2-2 0 0,-2 4 2 0,0-1-2 16,1-1 1-16,0 1 0 0,2-2 2 0,-3 0 0 16,0-3-2-16,1 6 1 0,0-1-3 0,1-3 3 15,0 1-8-15,-2-3 9 0,4 7-6 0,-3-5 6 16,2-1-1-16,-3-1-1 0,6 4 1 0,-3 0 1 15,-1-2-5-15,2 2 6 0,-1-1-3 0,1-1-1 16,-2 0 0-16,0 2-2 0,0-3-2 0,2 3 2 0,-2-1-2 16,-2-3 4-16,2 4 1 0,0 0-3 0,-2-4 1 15,0 2 1-15,0-2 0 0,0 4 1 0,0-4-2 16,0 0 2-16,0 6-2 0,0-6 0 0,0 0-1 16,1 2 3-16,-1-2-2 0,0 0 0 0,0 0 0 15,0 0 0-15,3 3-4 0,-3-3 5 0,0 0-1 0,0 0-1 16,0 0 6-16,0 0-2 0,0 0-3 15,0 0 1-15,0 0-2 0,0 0 2 0,0 0-1 0,0 0 2 16,0 0 0-16,1 4 0 0,-1-4-1 16,0 0-1-16,2 8 0 0,0-7 0 0,-2 4 3 0,0-5 0 15,4 4-9-15,-3-2 7 0,3 1 1 0,1 1-1 16,-1 0 0-16,0-1 0 0,1-1-2 0,0 1 1 16,0 0 2-16,-1 1-1 0,2-2 3 0,1 1-1 15,-2-2 2-15,-1 0-3 0,1 2-1 0,-1 0-2 16,2-1 2-16,-3 2 1 0,1-3-2 0,-2 3 1 15,2-1 1-15,0-1-2 0,0 1 3 0,1-1-3 16,-2 1 2-16,0-1-1 0,2 1-1 0,0 0 0 16,0 2 3-16,1-3-3 0,1 2 1 0,1-4 3 0,1 3 0 15,2-3-2-15,3 3-1 0,-3-2 0 0,5 2 1 16,1-2-2-16,-4 0 2 0,11 2-2 16,-6-3 0-16,-4 0 0 0,0 3 0 0,-1-3-1 0,-2 0 4 15,2 2 0-15,-2 0-3 0,-2-1 0 0,2-1 0 16,-4 1 4-16,0-1-3 0,0 1 1 0,0 2 1 15,0-2-2-15,0-1 0 0,-1 0 3 0,-1 3-2 16,0-3-1-16,4 1 0 0,0 2 1 0,0-3 0 16,4 0 0-16,-3 0-1 0,3 3-3 0,2-2 3 15,-2-1 0-15,2 1 0 0,1 2 2 0,2-3-4 0,-4 2 1 16,0-2 1-16,5 3 1 0,-2-1 1 0,0 1-5 16,-4 0 4-16,1-2-1 0,0-1 0 0,-1 4 2 15,1-4 0-15,-2 1-1 0,0 1 2 0,0-2-5 16,0 1 4-16,-1 1 1 0,-1-2-2 0,2 2 1 15,-2-2-8-15,1 0 3 0,1 0 3 0,1 1 2 16,-2-1-1-16,4 0 1 0,-2 2-1 0,5-2-2 16,1 0 0-16,-2 0 3 0,1 0 1 0,-1 5-4 15,0-5 2-15,1 2-2 0,0 0 1 0,0-1 0 16,-5 0-2-16,-2 2 2 0,8-3 0 0,-6 2 0 0,1-2-2 16,5 2 2-16,-6-2-1 0,0 1 4 0,5-1-3 15,0 2-1-15,-5-2-1 0,-1 0 4 16,8 0-4-16,-1 0 2 0,-3 0 0 0,3-2 0 0,-1 2 0 15,3-1-7-15,-2 1 6 0,-1-4 1 0,2 4 0 16,1-2 0-16,-3 2 0 0,2 0 2 0,2-2-4 16,-4 2 0-16,2 1 1 0,-1-3 0 0,-1 2-1 15,1 0 4-15,2-2-4 0,-2 2 5 0,0-1-3 16,-1 1 1-16,2 0 1 0,0-1-5 0,-2 1 5 16,-1 0-3-16,5-3-2 0,-4 1-3 0,1 4 7 15,-1-4-3-15,0 4 1 0,0-2 1 0,-1 3 1 16,-5-3-1-16,2 0 0 0,5 0 0 0,-6 1-2 15,-1 0 2-15,2 1 2 0,-1-2-3 0,-1 0 1 0,1 2 0 16,1-1-1-16,0 1 1 0,4 0 1 0,-1 0-2 16,-6-1 3-16,8-1-2 0,1 3 0 0,-2-2 2 15,1 2-1-15,2-2-2 0,-3 0 3 0,4 0-1 16,-2-1 0-16,1 3-4 0,7-1 3 0,0-2 3 16,-1 4-3-16,-5-2-1 0,6-2-1 0,1 1 2 0,-10 1-2 15,4 1 3-15,0-3-1 0,-1 2 1 16,0-1-1-16,5 1-3 0,1-2 2 0,-8 2-2 15,2 0 5-15,-3-1-4 0,4 0 2 0,-3-1-1 0,4 1 1 16,-4-1-1-16,2 0-1 0,6-1 2 0,0 1-2 16,-10 1 2-16,13-2-1 0,-2 1 1 0,0-1-2 15,-1 2 1-15,3-2 0 0,0 1 0 0,-1-1 0 16,2 1-2-16,-5-4 2 0,1 4 3 0,2-2-5 16,-2 1 3-16,-9-1-3 0,3 1-4 0,-3-1 0 15,-1-1 1-15,2 2 0 0,-1 0 1 0,-1-1 3 16,-4 0-3-16,0 0 2 0,-1 2 0 0,-3-1 1 15,3-1 0-15,1 2-1 0,-2-2-1 0,3 2 0 16,2-3 1-16,-3 3 1 0,4-2 0 0,-1 2-1 0,5 0-1 16,6 0 4-16,-10 0-3 0,4 0-2 0,7-1-1 15,-7 1 3-15,4 0-3 0,-5-2 3 0,-2 4 1 16,1-2 1-16,0 0 0 0,-1-2-6 0,2 2 1 16,-7 2 5-16,4-2 0 0,-4-2-2 0,-1 1 1 15,4-1 2-15,-5 2 1 0,1 0-3 0,-2 2 3 16,4-2 1-16,-6-2 2 0,0 2-6 0,3-2 4 15,-2 2 2-15,3 0-4 0,-2 0 0 0,2 0 3 16,2 0-14-16,-2 0 2 0,0 0 0 0,0 0 1 0,-2 0-2 16,2 0 4-16,-3 0-2 0,1 0 2 0,0 0 2 15,-5-2 4-15,1 4-4 0,-2-2 1 0,0 0 4 16,-5 0-3-16,0 0 1 0,9 0 0 0,-9 0 3 16,6-2 0-16,-6 2-2 0,0 0-2 0,6 2 1 15,-6-2-1-15,0 0 3 0,9 0-1 0,-9 0-1 16,10 0-1-16,-3 0 2 0,-2 0 3 0,3 0-3 15,-8 0 0-15,14 0 0 0,-9 0 0 0,-5 0-1 16,8 0 3-16,-8 0 0 0,6 0-2 0,-6 0 2 16,0 0-1-16,8 0 3 0,-8 0-1 0,0 0-2 0,0 0 1 15,0 0 1-15,0 0 1 0,4-2-3 0,-4 2 3 16,0 0-1-16,0 0-1 0,0 0 4 0,0 0-3 16,0 0-1-16,0 0 0 0,0 0 2 0,-3-5 4 15,3 5 3-15,0 0-4 0,0 0 2 0,0 0 3 16,0 0-2-16,-1-7 4 0,1 7 0 0,-3-5-6 15,3 2 1-15,0-1-3 0,-1 0 1 0,0-3 0 16,1 7 0-16,0-9-3 0,-3-3-1 0,3 2 5 16,0 1-5-16,-2-1-2 0,4-7-1 0,-4 0 1 0,2 1 2 15,0-1-3-15,2-3 2 0,-2 1 0 16,4-1 0-16,-3 1 0 0,3-7-2 0,0 2 1 0,1-1 4 16,2-1-2-16,-1 1-3 0,-2 7 0 0,2-8 0 15,2 1 2-15,-3 0-4 0,3 1 3 0,-5-5-2 16,3 4-1-16,-1-1 1 0,0 0 1 0,-1 0-1 15,-2 2 0-15,0 2-3 0,0-3 2 0,-1 0 1 16,0 6-2-16,-2-2 2 0,4-2 1 0,-3 2 1 16,1 4 0-16,0-3 2 0,1 3-5 0,-1 0 4 15,0 4-3-15,2-4 1 0,-3 6 0 0,2-1 2 16,-2-1 0-16,0 4-2 0,0-2 2 0,2 3-4 0,-1 1 5 16,-2 0-5-16,1-1 3 0,1 3 0 0,-1 1-5 15,0-3 3-15,0 2-6 0,0 0 11 16,-1 2-5-16,1 3 1 0,-2-6-2 0,2 6 0 0,2-5 1 15,-2 5 2-15,1-3-3 0,-1 3 0 0,0 0 2 16,0 0-1-16,-1-7 4 0,1 7-6 0,0 0 1 16,-2-4 2-16,2 4-2 0,0-4 2 0,0 4-1 15,0 0-2-15,0 0 3 0,-5-5 0 0,5 5-1 16,-8-2-2-16,8 2 0 0,-10-2 0 0,4 0 0 16,1 1 1-16,-2 1-2 0,2-2 3 0,-1 1-1 15,6 1 2-15,-13-2-5 0,9 2 4 0,4 0-1 16,-14-2-1-16,8 2 0 0,6 0 1 0,-17-1 0 0,8 1 1 15,0 0-2-15,-1 1 2 0,-4-1-1 0,1 2 1 16,-3-2 0-16,0 5 0 0,-4-4 1 0,0 0-3 16,0 2 1-16,-1-2 1 0,-9 2 0 0,3 1-1 15,9-1 4-15,-10 1-4 0,-2-1 1 0,8-1 2 16,-6 0-1-16,0 1 1 0,6-1 3 0,0 0-1 16,-6-2-1-16,0 4 1 0,6-4 1 0,-6 0-3 15,5 0 1-15,-2 0 0 0,2-1-2 0,-8 1-1 0,0 0 4 16,3 0 0-16,-4-1-5 0,2 0 0 15,-2 0 2-15,0-1 5 0,-4 1-2 0,4-1-1 16,0-2 0-16,-4 3-1 0,-2-1-2 0,2-2 3 0,-3 1-2 16,-14-3 3-16,0 0 0 0,-1 4-1 15,4-4 3-15,9 3-2 0,5 0 2 0,-1-2-1 16,1 4-3-16,1-1 4 0,2-1-3 0,-1 1-2 0,5 1-1 16,-2 2 0-16,2-1 1 0,1 3-5 0,-2-1 6 15,10 0-2-15,-11 2 2 0,3 1-3 16,1 0-1-16,-1-1 3 0,5 0-2 0,3 3-1 0,-7-2-1 15,0 1 1-15,4 0-3 0,-4-4-4 0,-3 3 3 16,0 0-6-16,1-2 0 0,1 1 1 0,1 0 1 16,-1-2 2-16,-3 0 5 0,5 0-1 0,-2-2-4 15,0 0 4-15,7 3 2 0,-1-3-2 0,-6 0 0 16,2 1-1-16,4-1 0 0,1 1 1 0,0-1 1 16,-1 2 1-16,2 1 2 0,0-3-2 0,4 1-1 0,0-1 1 15,3 1-4-15,1 2 2 0,1-3 1 16,1 0 4-16,-3 0-3 0,3 2 3 0,-2 0-2 15,-2-2-1-15,-1 1 0 0,-2-1 0 0,0 0-3 0,-3 0 1 16,2-1 2-16,-4-1 1 0,2 0-5 0,-8-2 7 16,1-2-3-16,-1 1 1 0,0 1 3 0,6 2-1 15,-10-3-1-15,0-2 6 0,5 2-4 0,-2-1 3 16,7 4 1-16,1-3 2 0,1 1 0 0,1 1 0 16,5 0 4-16,4 3 1 0,-3-3 1 0,3 1 0 15,2 1 0-15,3 0-1 0,-1 1-4 0,1-2 1 16,5 2-4-16,-8-1 3 0,8 1 0 0,0 0 0 15,-8-1-4-15,8 1 3 0,-6-1-5 0,6 1-2 16,-10 0 4-16,1 0 0 0,0-2-4 0,-1 2 2 16,-3 0 2-16,0-1-1 0,-7-1-2 0,-2 2-1 15,0 0-2-15,-9-2 2 0,3-1-1 0,-1 2 0 16,0-1 1-16,-2-2 1 0,3 1 1 0,0-1-3 0,-2-2 2 16,9 4-3-16,-7-4 4 0,0 2-2 15,7 0 1-15,1 1-2 0,-1-1 1 0,3 1-3 16,3 0 6-16,2-1-1 0,-1 4-2 0,1-3 3 0,0 2-3 15,3 1-4-15,-3 0 0 0,2 0 5 0,-1 0-2 16,1 1 1-16,0 1 2 0,-1-1-1 0,2 3-1 16,-3-4-2-16,1 3-5 0,1-1 7 0,1 1 0 15,-2-3 1-15,1 2 0 0,-1-1 0 0,2-1-4 16,0 0 3-16,-2 0 1 0,3 0-2 0,-1 0 2 16,-1-1 1-16,-1 0 0 0,6 0 0 0,-1-1 0 15,0 1-2-15,-1 0 0 0,8 1 0 0,-10-1 2 16,10 1 0-16,-7-2-11 0,7 2 5 0,-6 0 2 0,6 0-2 15,0 0 3-15,0 0 0 0,0 0-1 16,0 0-2-16,0 0 2 0,0 0 1 0,0 0 0 16,0 0 4-16,0 0-4 0,0 0 0 0,13 7-3 0,-13-7 4 15,0 0-1-15,0 0 1 0,0 0 5 0,0 0-10 16,5 1 9-16,-5-1 0 0,0 0-2 0,0 0-1 16,0 0 0-16,0 0 3 0,0 0-2 15,0 0-3-15,0 0 3 0,0 0 0 0,0 0 0 0,0 0-1 16,0 0 2-16,0 0-2 0,0 0-2 0,0 0 3 15,-15 2-1-15,15-2 0 0,-9 0 0 0,9 0-1 16,-9 0 1-16,9 0 0 0,-8 0 0 0,8 0 1 16,0 0-1-16,0 0 0 0,-9 0-2 0,9 0-4 15,0 0 5-15,-6 0-1 0,6 0 0 0,-8 2-1 0,8-2-2 16,-5 3 2-16,5-3 1 0,-4 1 1 16,4-1 2-16,0 0-4 0,0 0 2 0,-6 1 0 15,6-1 0-15,0 0-3 0,0 0 3 0,0 0-1 16,0 0 1-16,0 0-3 0,-4 3-1 0,4-3-2 15,0 0 6-15,0 0 0 0,0 0 2 0,0 0 1 16,0 0-3-16,0 0 3 0,0 0 0 0,-6 1 0 0,6-1 1 16,0 0-1-16,0 0-2 0,0 0 3 0,0 0-3 15,0 0 3-15,0 0 0 0,0 0 1 0,0 0 1 16,-11 0 3-16,11 0-4 0,0 0 1 0,0 0 1 16,-9 0-4-16,9 0 0 0,0 0 1 0,-4 3-4 15,4-3 2-15,-2 3 1 0,-2-1-1 0,4-2-1 16,-4 3 1-16,4-3 1 0,-4 2-2 0,4-2 2 15,0 0-1-15,0 0-1 0,-2 4 0 0,2-4 1 16,0 0-1-16,-3 3 1 0,3-3 1 0,0 0-1 16,0 0 3-16,0 0 0 0,-4 3-5 0,4-3 3 0,0 0 4 15,-1 4 0-15,0 1 2 0,1-5 1 16,0 6 0-16,-3 0 1 0,3 0 1 0,3 0 1 16,-6 4 3-16,3-1-3 0,0 2 3 0,3 2-2 0,-6-2-2 15,6 6 1-15,-6-5-4 0,6 4 5 0,-6-1-2 16,3 2 2-16,-1-2 2 0,-3 1-5 15,1 1 5-15,-3 1 6 0,1 1 1 0,3 0-2 0,-4 0 2 16,3 6-1-16,1-6 0 0,-4 5-2 0,6-4 1 16,0 1 1-16,0-1-1 0,2 4-1 0,2-5-5 15,1 1 1-15,1-1-4 0,0-1 0 0,-1-1-1 16,0 1 2-16,0-3-4 0,-1 2 0 0,0 0 2 16,1 0-3-16,-5-5-1 0,4 0 1 0,-3 0 0 15,-1 0-1-15,0 0-1 0,-4 0 0 0,3 0-2 16,-4-1 3-16,1-1 1 0,-4 2-5 0,2 1 1 15,1-5-1-15,-3 1 0 0,7-1-1 0,-3-3-1 16,0 1-2-16,0 2 6 0,2-4-6 0,-2 2 3 0,2 0 2 16,-1-2-3-16,3 1 2 0,-1 1-4 15,-2 0-2-15,3-1 0 0,-4-1 5 0,3 4-3 16,0-3 1-16,0 0 1 0,-1 3-1 0,1-1 0 16,0-1 2-16,-1 1 0 0,2-3-2 0,-2 3-1 0,-1-4 2 15,2 4 0-15,1-4 0 0,-1 2-3 16,1 0 0-16,0 0 5 0,0-5-3 0,-1 2 4 0,1-2-1 15,0 0-7-15,0 0-18 0,0 0-11 0,0 0-8 16,0 0-9-16,-4-13-13 0,2 6-12 0,1 0-3 16,1 0 6-16,-1 1 7 0,0 1 1 0,1-2 4 15,0 1 7-15,0 2 0 0,1-2-4 0,-1 1-10 16,2 1-16-16,0 1-17 0,2-3-30 0,-1 2-85 16,2-2-116-16,-2 0-360 0,0 1 160 0</inkml:trace>
  <inkml:trace contextRef="#ctx0" brushRef="#br0" timeOffset="-55894.5">26985 8794 29 0,'0'0'156'0,"0"0"-11"0,0 0-11 15,0 0-13-15,0 0-6 0,0 0-7 0,0 0-7 16,0 0-8-16,0 0-9 0,0 0-2 0,0 0-8 0,0 0-3 15,0 0-9-15,0 0-4 0,0 0-3 0,0 0-3 16,0 0-5-16,-8 0 0 0,8 0-3 16,0 0-13-16,0 0 1 0,0 0 0 0,0 0-1 0,0 0-5 15,0 0-2-15,0 0-2 0,0 0 0 0,0 0 0 16,0 0-4-16,0 0-1 0,0 0 0 0,0 0-2 16,0 0 4-16,0 0-1 0,0 0-1 0,0 0 0 15,0 0-2-15,0 0 1 0,0 0 5 0,0 0 0 16,18 3-1-16,-13-3 1 0,3 0-2 0,2 0-2 15,2 0-1-15,1 0-1 0,4 0-3 0,4-3 0 16,-1 3-2-16,-1-4-4 0,2 3-1 0,0-1 3 0,-1 2-2 16,-3-1 0-16,1 1-4 0,-4-1 0 15,-3-2-3-15,-1 3-2 0,-3 0-1 0,1 0-2 16,-3 0-2-16,-5 0 1 0,10-1-3 0,-10 1-4 0,8 0-8 16,-8 0-5-16,5-1-16 0,-5 1-16 0,0 0-25 15,0 0-22-15,4-2-47 0,-4 2-141 0,0 0-318 16,0 0 141-16</inkml:trace>
  <inkml:trace contextRef="#ctx0" brushRef="#br0" timeOffset="-55444.74">27147 8685 130 0,'0'0'137'0,"0"0"1"16,0 0-10-16,0 0-9 0,0 0-9 0,0 0-8 16,-9-7-5-16,5 7-10 0,4 0-4 0,0 0-6 15,0 0-7-15,-6-3-11 0,6 3-2 0,0 0-3 0,0 0-7 16,0 0-8-16,0 0 1 0,0 0-5 15,0 0-5-15,0 0-1 0,0 0-5 0,0 0 2 16,0 0-3-16,0 0 1 0,0 0-4 0,0 0 3 0,0 0-2 16,0 0 9-16,1 10-2 0,-1-10 7 0,-4 7 1 15,4-3-4-15,-1 3 2 0,-3-3 5 0,4 2-4 16,-2 2-1-16,-1 1-3 0,-1 0 0 0,4 0-3 16,-1 1-1-16,-2 0-5 0,2 0 0 0,1-1-1 15,0 3-2-15,0-2-3 0,1-1 4 0,2 1-5 16,-2 2 1-16,3-4-6 0,-4 1 1 0,4-1 1 15,-3 1-4-15,3-2-2 0,-3 1 1 0,-1-3 3 0,4 2-2 16,-1 0-1-16,-2-2-3 0,3 0-4 0,-4-1 4 16,1 1-4-16,-1 0-12 0,0-2-27 0,0-3-41 15,0 5-48-15,0-5-244 0,-4 3-402 0,4-3 178 16</inkml:trace>
  <inkml:trace contextRef="#ctx0" brushRef="#br0" timeOffset="-52211.76">24044 9150 42 0,'0'0'126'0,"0"0"6"0,0 0-5 0,0 0-8 0,0 0-10 15,0 0-10-15,0 0-6 0,0 0-6 0,0 0-9 16,0 0-11-16,0 0-6 0,0 0-8 0,0 0-4 16,0 0-4-16,-1 3-13 0,1-3 3 0,0 0-3 15,0 0-7-15,0 0 2 0,0 0-3 0,0 0-8 16,5 4-1-16,-5-4 1 0,3 3 1 0,-3-3-1 15,0 0-5-15,5 0 1 0,0 5 2 0,-1-4-8 16,-4-1 8-16,9 3-6 0,-4-3-2 0,0 3 1 0,5-1-2 16,-1-1 4-16,3 0-1 0,0 0-9 15,-1-1 9-15,0 2-5 0,1-1 0 0,-2 0 3 0,3 2-4 16,-2-1 0-16,1-2 1 0,-1 0 1 0,-2 0 2 16,0 0-5-16,1 0 2 0,-1 0 2 0,3 0-2 15,-1 2-4-15,-2-2 1 0,-1 0 0 0,3 0 3 16,1 1 0-16,-2-1-1 0,5 2-2 0,-2-2 3 15,5 1-4-15,0 0-2 0,-1 0 1 0,4-1 2 16,-3-1 0-16,1 1-2 0,0 1-7 0,2-1 5 16,-2 0-12-16,3 0-9 0,-2 2 2 0,1-2-9 0,-2 0 4 15,0 0-8-15,2 2 4 0,-2-2 8 0,-6-1-6 16,7 1-4-16,-2-1 11 0,-4 1 1 0,3 2-4 16,-3-2 12-16,-3 1-2 0,8-4-2 0,-2 4 14 15,-4-4-4-15,1 3 11 0,1-1-4 0,2 1 0 16,-1-2 7-16,2 2 0 0,1-2-5 0,-1 2 6 15,-1-1-5-15,2 1-2 0,-1-2-3 0,1 2 6 16,-2 0 1-16,1 0-3 0,-5 0 3 0,4 0-3 0,2 0-1 16,-5 0-3-16,4 0 3 0,-1 0 2 15,-6 0-6-15,5 0-3 0,-5 0 2 0,3 0 1 0,-2-3 7 16,1 4-5-16,-2-1-1 0,2 0 5 0,-2 0-2 16,0-3 0-16,1 2 1 0,1-2-1 0,1 1-4 15,0 1 8-15,0-1-4 0,-3-1 2 0,9 3-9 16,-6-3 6-16,5 1 3 0,-1-2-9 0,3 4 9 15,-9-2-3-15,9 1 3 0,-1-1-3 0,1 0 5 16,-1 2-5-16,-1-1 0 0,2-1 10 0,-5 2-9 16,5-1 2-16,-2 1 0 0,-5 0-4 0,-1-1-1 0,5 1 0 15,-6-1 2-15,2-1 1 0,-1 4-6 0,-1-4 6 16,-1 1-2-16,2 0 2 0,-2 1-5 0,2 4 18 16,-1-4-11-16,2-2-2 0,-4 1 1 0,4 2-7 15,-5-1 8-15,8 0 2 0,-3 0-1 0,-1 0 0 16,7-1-1-16,-1 0 5 0,0 2 0 0,1-1 0 15,1-2 9-15,-2 2-13 0,3-2 0 0,-4 0-1 16,0 1 0-16,-3 0 7 0,1-2-5 0,-2 3-4 0,-3 0 2 16,-1 0-3-16,2-1 3 0,-2 2 0 0,-2-2 1 15,1 2-3-15,-2-1 0 0,-2-2 3 0,3 2-2 16,-8 0 0-16,12 0 1 0,-7 0-4 0,1 0 1 16,1-3 1-16,1 6 2 0,-8-3 3 0,13-3-5 15,-5 3 0-15,3 0 8 0,-2 0-2 0,3 0 0 16,1 0-8-16,-3 0 4 0,0 0-2 0,3 3 3 15,-2-3-1-15,-1 1 4 0,2-2-6 0,-2 2-5 0,-1 0 1 16,-2 1-8-16,4-1 2 0,-6 1-7 16,-1-2 6-16,1 4-2 0,-5-4 1 0,9 0 3 0,-9 0 2 15,7 1 3-15,-7-1-4 0,7 0 2 16,-7 0 2-16,9 1 0 0,-9-1 0 0,9 0 6 0,-5 1-3 16,-4-1-2-16,10 0 1 0,-5-2-2 0,3 2 3 15,-8 0 2-15,10 1-2 0,-3-1-2 0,-7 0-1 16,7-1 6-16,-7 1-1 0,9-1-2 0,-6-1 4 15,-3 2-7-15,6 3 7 0,-6-3-7 0,0 0 4 16,0 0 1-16,0 0 0 0,10-1-8 0,-10 1 6 0,0 0 4 16,0 0-3-16,7-4 0 0,-7 4 3 15,5-1-1-15,-3-1-2 0,-2 2-6 0,7 0 6 0,-7 0-6 16,5-2 8-16,-5 2-3 0,0 0 6 0,0 0-5 16,9 2 11-16,-9-2-3 0,0 0-1 0,0 0 1 15,0 0-1-15,0 0 3 0,0 0-4 0,-2-4 0 16,2 4 2-16,0 0-2 0,0 0 0 0,0 0-4 15,0 0 1-15,0 0 3 0,0 0-4 0,0 0-1 16,0 0-2-16,0 0 3 0,0 0-2 0,0 0 0 16,3-6 2-16,-3 6-1 0,0 0-6 0,12-1 7 0,-12 1-6 15,6 4 1-15,-6-4-4 0,0 0 0 0,0 0 4 16,9 0-8-16,-9 0 6 0,1 3 0 0,-1-3 1 16,0 0 4-16,0 0 0 0,0 0-3 0,0 0 3 15,0 0 3-15,0 0 9 0,0 0 4 0,-19 0 6 16,19 0-5-16,-5 0 6 0,5 0-7 0,0 0 2 15,-7 4-7-15,5-3-6 0,2-1 4 0,-4 4-1 0,4-4-2 16,-2 4-6-16,0 0 6 0,2-4 1 0,0 5-2 16,0 2 0-16,0-2 0 0,0-1 1 15,2-1-4-15,-1 0 4 0,-1-3 0 0,1 5-5 0,2-2 1 16,-3-3 4-16,0 0 2 0,0 5 2 0,0-5-3 16,0 0 5-16,0 0 0 0,0 0 3 0,0 0-3 15,0 0 7-15,-9-11-5 0,9 11 1 0,-5-6 2 16,3 1-1-16,0-1-5 0,1 3 0 0,1-1 1 0,0 4-1 15,0-9-3-15,0 5-3 0,0 4-1 16,3-5 1-16,-1 1 1 0,-2 4-4 0,2-3 0 16,-2 3-2-16,5-3 3 0,-5 3-2 0,0 0 0 0,8 0-1 15,-8 0 5-15,0 0-2 0,0 0-4 0,5 7 3 16,-5-7 0-16,3 3 1 0,-3-3 0 0,2 3-4 16,1 1 1-16,-3-4 2 0,2 5-1 0,1-3 0 15,-3-2 1-15,0 4-3 0,1-2 5 0,2 3-4 0,-2-3 0 16,-1-2 0-16,0 0 5 0,1 5 3 15,-1-5-4-15,0 0-1 0,0 0 2 0,0 0 3 0,0 0-7 16,0 0-3-16,0 0-24 0,0 0-18 0,0 0-44 16,0 0-188-16,-11-9-299 0,11 9 132 0</inkml:trace>
  <inkml:trace contextRef="#ctx0" brushRef="#br0" timeOffset="-50913.41">24078 9188 42 0,'0'0'112'0,"0"0"-12"16,0 0-5-16,0 0 0 0,0 0-7 0,0 0-3 15,0 0-6-15,0 0-7 0,0 0-7 0,0 0 5 16,0 0-8-16,0 0-5 0,0 0-5 0,0 0-6 15,0 0-1-15,0 0-5 0,0 0-6 0,0 0-1 0,0 0-7 16,0 0-1-16,16 3 0 0,-16-3-3 0,0 6 0 16,0-6-1-16,3 4-7 0,-2-1 9 0,-1-3-3 15,3 6-2-15,-2-2 0 0,-1 0-3 0,1-1 6 16,-1 2 2-16,3-3 2 0,-2 2-2 0,-1-4-1 16,0 4 1-16,0-4-5 0,0 4 6 0,0-4-1 15,3 4 7-15,-3-4 7 0,0 0-3 0,0 0 6 0,0 0 3 16,0 0 0-16,0 0-3 0,0 0-4 0,0 0-1 15,0 0-7-15,0 0-2 0,0 0-2 16,0 0-4-16,-9-12-1 0,9 12 1 0,-2-5 4 0,2 1 3 16,-1-1 1-16,1 5 0 0,1-5-2 0,-1 5-3 15,0-5-1-15,0 5 0 0,0 0-6 0,0-5-1 16,0 5 0-16,0 0-6 0,0 0 1 0,2-2-1 16,-2 2-2-16,0 0-2 0,0 0 0 0,0 0-1 15,0 0-1-15,0 0 2 0,6 9-1 0,-3-5-1 16,-1 0 0-16,1-1 1 0,-2 1 1 0,4-1-5 15,-2 0 2-15,-1 1 1 0,1-3-3 0,-3-1-3 0,4 4 3 16,-2-1-8-16,-2-3-3 0,3 1 2 0,-3-1-2 16,0 0 2-16,0 0-2 0,0 0 0 0,1 5 0 15,-1-5-6-15,0 0-7 0,0 0-3 0,0 0-9 16,0 0-8-16,-15-7-17 0,11 4-26 0,4 3-23 16,-9-4-31-16,5 1-175 0,3-1-342 0,1-1 152 15</inkml:trace>
  <inkml:trace contextRef="#ctx0" brushRef="#br0" timeOffset="-50021.81">24075 9225 63 0,'0'0'100'16,"0"0"-4"-16,0 0-7 0,0 0-10 0,0 0-5 15,0 0-1-15,0 0-9 0,0 0-5 0,0 0-8 0,17 5-4 16,-12-4-6-16,0 0 12 0,0-1-13 0,2 0-7 16,1 3-2-16,3-3-1 0,-1 1-3 0,1 1-8 15,1-2 5-15,2 2-5 0,-3-2-8 0,2 0 12 16,1 0-10-16,-4 0-6 0,4-1 3 0,-1 1 5 15,0 0-9-15,0-1-1 0,-3-1 3 0,3 2-4 16,-3 2 4-16,-2-2-3 0,1 0-1 0,3 0-2 0,-5 0 2 16,3 1-2-16,2 0 6 0,-5 1-8 15,4-4 5-15,0 2 0 0,1 2-4 0,0-4 5 16,0 2-5-16,1 0-5 0,-1 0 5 0,5-1-2 0,-3 0 7 16,1-1-3-16,3 1-4 0,-4 1-3 0,2 0-5 15,-4-3 1-15,4 2-10 0,0 0-5 0,-2 1-2 16,-1 0-11-16,1 1 2 0,-2-2 4 0,0 2-5 15,1 0 1-15,-2-1 3 0,1 0 1 0,1 0 6 16,-3 3 2-16,4-6 4 0,-1 6 2 0,1-3 4 16,0 0 16-16,-1-3-1 0,0 3 8 0,2-1-2 15,-2 0 4-15,3-1-2 0,-3 0 4 0,0 1-7 0,6-2 0 16,-5 2-7-16,3-2 4 0,-7 3-9 0,4 0-6 16,-1 0-12-16,0-3-16 0,0 3-7 0,-1 0-19 15,0 0-5-15,-1 0-47 0,1-1-126 0,1 1 55 16</inkml:trace>
  <inkml:trace contextRef="#ctx0" brushRef="#br0" timeOffset="-49616.1">25915 9154 12 0,'19'0'80'16,"2"4"-12"-16,-3 2-10 0,-2-1-3 0,-2-5 0 15,-2 3-4-15,1-1-9 0,-1 0-7 0,-1-2-4 16,1 1-3-16,-1 1 1 0,0-1 7 0,2-1 3 0,-2 0 4 16,0-1-4-16,3-1 0 0,2 1 0 0,-2-1 1 15,5-3 7-15,-1 1-1 0,4-1 1 0,-4 0-6 16,1 4-19-16,2 0 7 0,-5-3-1 0,2 3-3 15,-1 1-2-15,-3-4-1 0,-3 2-6 0,3 2-5 16,-5-2 4-16,0-1-2 0,1 3-1 0,1-1-4 16,-5 0 4-16,1 2-9 0,1-2 7 0,-2 1-3 15,1 0 12-15,1 0-1 0,-1-2 8 0,1 2-3 16,0-1 2-16,0 0 1 0,-1 1-9 0,2 0 4 16,-2 0-2-16,0-3-2 0,-1 3-3 0,-6 0-4 0,12-3 1 15,-8 3 1-15,-4 0-6 0,6-1-7 0,-6 1-5 16,0 0-18-16,0 0-12 0,0 0-15 0,0 0-35 15,0 0-17-15,-14 7-100 0,14-7-219 0,-10 0 98 16</inkml:trace>
  <inkml:trace contextRef="#ctx0" brushRef="#br0" timeOffset="-42539.76">28872 7657 122 0,'0'0'106'16,"-4"-7"3"-16,4 2-7 0,-1 0-1 0,1 5-2 0,-1-7-9 15,1 3-3-15,-2 0-7 0,2 4-2 16,0-7-6-16,0 7-6 0,0-5-7 0,0 5-3 15,3-5-5-15,-3 5-3 0,1-4-3 0,-1 4-3 0,0-4-1 16,0 4-9-16,0 0 2 0,0 0 3 0,0 0-1 16,0 0 3-16,0 0-3 0,0 0 2 0,0 0-4 15,0 0-3-15,0 0-2 0,0 0-5 0,0 0 1 16,0 0-5-16,0 0-2 0,-5-4-1 0,5 4-4 16,0 0 3-16,0 0 0 0,0 0 1 0,0 0 2 15,-4 15-1-15,3-11 1 0,-2 4 12 0,2-2-4 16,-1 4 4-16,-1-3 0 0,-1 1-1 0,3 3 13 15,-3 1-4-15,3 0 6 0,-3-1-2 0,0 0-6 16,2 1-1-16,0 1-2 0,-3 0 1 0,4-1 0 0,-3 5-3 16,0-6-1-16,0 4-6 0,-1 2 1 0,1-5-1 15,1 0-4-15,-2 1 2 0,2 3-2 0,-1-4-3 16,4 1 1-16,-4-1-4 0,1-2-4 0,1 2 1 16,0 0 3-16,0-4-1 0,2 2-3 0,0-3-3 15,0 0 4-15,-2-2-1 0,0 2 1 0,1-5-5 16,1 4 2-16,0-3-3 0,-1 0 2 0,1-3-2 15,-1 5 1-15,1-5 0 0,0 4 1 0,0-4 5 16,0 0 7-16,-2 6 3 0,2-6-2 0,0 0-5 0,0 0-2 16,0 0 3-16,0 0-3 0,0-19-5 0,2 10-1 15,0-1 0-15,1 0 1 0,-1-2 0 16,0-1-2-16,0-4-1 0,0 0-6 0,-1 1 4 0,1-1 2 16,-2-1 0-16,0 1 0 0,0 1 0 0,0 1-3 15,2 3-2-15,-4 1 1 0,6 0-2 0,-4-1 3 16,2 3-5-16,0-2 4 0,-1 5 0 0,4-5-3 15,-5 6-6-15,2 1 7 0,0-1 1 0,-1 0-1 16,3 1-1-16,-2 1 4 0,0-2-6 0,-2 5 4 16,1-7-2-16,2 5 3 0,-2-2 1 0,-1-1-4 15,3 2 1-15,-2-2-1 0,-1 1 1 0,4-1 0 0,-4-1-1 16,0 6-1-16,5-5 1 0,-4 2 2 0,3 0-3 16,-4 0 2-16,0 3-1 0,5-5-3 15,-5 1 3-15,0 4-1 0,8-1 3 0,-8 1 0 0,5 0-7 16,-5 0 4-16,0 0-2 0,13 2 3 0,-13-2 0 15,5 4 2-15,-4-3-3 0,-1-1 3 0,4 5-3 16,0-4 2-16,0 3-1 0,-3-1-1 0,4 1 1 16,-2 0-1-16,2 0 1 0,-3 2-1 0,3 0 0 15,-2 2 1-15,1-4-2 0,-1 1-5 0,1 3 8 16,2-2-2-16,-3 1 4 0,1 1-2 0,1 1 0 16,-1 0-1-16,0-1-1 0,1 4 3 0,-1-5-6 15,2 6 6-15,-2-2 2 0,1 0-3 0,-2 1 0 0,2 3 1 16,1-1 1-16,-2 2-2 0,1-4-1 15,-1 1-2-15,-2-4 2 0,1 1 0 0,1 1 4 0,-2-1-6 16,1-1 6-16,-3-1-4 0,3-1 3 0,-1-2 1 16,-2 2-4-16,2-3 1 0,0 1 2 0,-1-1-4 15,2 1-1-15,-2-3 8 0,-1-2-3 0,0 5-3 16,0-5-6-16,0 4-28 0,0-4-31 0,0 0-54 16,0 0-72-16,-9 0-258 0,9 0-488 0,-10-7 216 0</inkml:trace>
  <inkml:trace contextRef="#ctx0" brushRef="#br0" timeOffset="-42241.25">28703 7892 98 0,'0'0'228'15,"0"0"-20"-15,0 0-12 0,0 0-16 0,0 0-6 16,0 0-17-16,0 0-8 0,0 0-5 0,0 0-14 16,0 0-7-16,0 0-8 0,5-10-9 0,-5 10-14 15,6-4-7-15,-3 3-10 0,3-2-4 0,-3 1-6 0,4 0-9 16,-1 0-5-16,2 2-6 0,2 0-6 0,3-5-2 16,-2 5-4-16,5 0-4 0,0 2-10 0,-2 1-2 15,3-3 2-15,-3 0-21 0,3 0-17 0,-3 0-21 16,0 2-26-16,-4-2-23 0,4 0-21 0,-2 0-41 15,-4-2-70-15,1 2-120 0,0 0-369 0,-1-3 164 16</inkml:trace>
  <inkml:trace contextRef="#ctx0" brushRef="#br0" timeOffset="-41791.19">29271 7835 111 0,'1'-5'190'0,"-1"5"-11"15,0-3-12-15,0 3-12 0,1-5-11 0,-1 5-11 16,3-3-2-16,-3 3-9 0,0 0 2 0,1-4 0 16,-1 4-1-16,0 0 1 0,0 0-4 0,0 0-3 0,0 0-2 15,0 0-8-15,0 0-3 0,0 0-11 16,-4-4-6-16,4 4-8 0,0 0-10 0,0 0-3 15,0 0-11-15,0 0-7 0,0 0-4 0,0 0-8 0,0 0-2 16,-14 3 0-16,6 0-5 0,2 1-5 0,1-1-3 16,-1 0-2-16,-1 1 0 0,2 1-7 0,-4 0 1 15,0 2-3-15,2 1 0 0,-1-3 1 0,3 2 0 16,0-1-1-16,0-2-1 0,0 4-2 0,-1-2 2 16,1 1-3-16,0 1-5 0,1-4 4 0,2 2-1 15,1 0-2-15,-2-1 2 0,2 0-1 0,1 0 0 16,-2-1-1-16,2 0-1 0,3 2-1 0,1-1 5 0,1 0-5 15,4 0 6-15,0 0-5 0,2-3 4 16,1 4-2-16,4-1-2 0,2 0 2 0,-1-2-3 16,0 2-1-16,3-3-14 0,-5 4-14 0,3-5-12 0,-4 0-20 15,1 1-16-15,1 2-18 0,-2-3-22 0,-4-1-17 16,1 3-19-16,-1-3-27 0,2-3-221 0,-6 2-433 16,1-2 192-16</inkml:trace>
  <inkml:trace contextRef="#ctx0" brushRef="#br0" timeOffset="-41191.12">29589 7843 10 0,'-4'-3'187'0,"4"3"-15"0,-7-1-12 0,3-2-12 15,4 3-16-15,-7-3-12 0,7 3-9 0,-2-2-15 16,2 2-5-16,0 0-10 0,0 0-6 0,-12 4 6 16,6 0 6-16,1-3-5 0,0 2-6 0,-1 1-4 15,0 1-1-15,0-1-4 0,-2 0 3 0,0 4-1 16,2-4-1-16,-3 2-6 0,1 1-6 0,-1 0-3 0,0 0-1 16,3 0-5-16,0-2-6 0,-1-1-4 15,1 4-3-15,1 0-1 0,-2-3-7 0,4 1 0 16,-1-1-4-16,1 0-2 0,1 1 0 0,0-2-5 0,2 1 1 15,0-2 1-15,0 1 0 0,0-4-3 0,9 5 0 16,-2-5-2-16,5-1 0 0,-1-3-5 0,3 2-1 16,-3-1 2-16,2-1 1 0,2 1-1 0,-6-3 0 15,5 1-4-15,-3-3 2 0,-1 3 3 0,-1-1-3 16,-3-1 0-16,3-1-1 0,-2 4-3 0,-1-1 5 16,-4 0 0-16,1 1-1 0,-1 1-1 0,0 1 0 15,0-1 0-15,-2 3 1 0,3-4 0 0,-3 4-2 0,2-2-3 16,-2 2 1-16,4-6 0 0,-4 6 0 15,0 0-2-15,2-1-1 0,-2 1 2 0,0 0-1 0,2-3-1 16,-2 3 0-16,0 0 4 0,0 0-1 0,0 0 0 16,0 0-2-16,0 0 1 0,0 0 3 0,0 0 0 15,0 0 1-15,-13 10 1 0,11-8-1 0,-2 3 0 16,1 2 0-16,-3-3 3 0,4 1-4 0,-1 3-1 16,-1-1 1-16,3-2-5 0,-2 5 5 0,2-3 0 15,1-1 2-15,-1 0-1 0,1 1 1 0,0 1-2 16,1-3 2-16,0 0 3 0,1 2-5 0,0-5 0 15,2 3 6-15,-1-3-2 0,3 0 5 0,-1 0-5 16,1-1 1-16,1-1 1 0,1 0-4 0,-8 0-6 0,13-4-21 16,-5 2-23-16,0-4-32 0,1 1-23 15,-4 0-36-15,5-4-51 0,-3 0-236 0,5-3-456 0,-3-1 202 16</inkml:trace>
  <inkml:trace contextRef="#ctx0" brushRef="#br0" timeOffset="-40189.33">29830 7771 201 0,'-6'-3'187'0,"6"3"-21"0,0 0-20 0,-2-3-13 0,2 3-12 16,0 0-8-16,0 0-18 0,0 0-10 0,0 0-3 15,0 0-4-15,-13 6-5 0,9-2 1 0,-1-1-4 16,0 1-1-16,-6 2 4 0,4 1 3 0,-1-1-1 16,-2 0-2-16,0 4-2 0,1-3-7 0,0 1-9 15,0 0-1-15,1 4-2 0,0-4-7 0,1 2-5 16,-1-1-2-16,4 1-4 0,3 0-5 0,-3-5-2 16,2 5 1-16,0-3-6 0,2 0-4 0,2-1 4 15,0 0-4-15,2-1-1 0,0-1-2 0,2-2 2 0,0 0-1 16,6 1-2-16,-3-3-6 0,0 0 0 15,4-4 2-15,0 2 2 0,-2-3-3 0,2 0-1 0,-3-1 1 16,3 0 0-16,1-5-1 0,-3 2 1 0,0-4-1 16,-2 0-1-16,3-1-2 0,-5-1-2 0,-1-2-1 15,-1 2-2-15,-1-2 3 0,-1-1 0 0,0-2-1 16,0 3-3-16,-3 0 2 0,-3-3 2 0,2 2-2 16,-1 1 2-16,-1 0-1 0,-1 2 1 0,-3 1 1 0,3 3 3 15,-1 2-1-15,3-2 11 0,-4 1 2 16,0-1 6-16,3 6 1 0,1-1-3 0,-1 1-1 15,0 0 0-15,3 3-4 0,-3-1-2 0,0-1-1 0,3 4-1 16,-1-5-12-16,1 5 4 0,0 0 0 0,0 0 1 16,0 0-2-16,0 0-5 0,0 0 4 15,-10 9-2-15,8-4 2 0,2 2-1 0,-1-2 2 0,0 2-6 16,1 2 3-16,-2-1 1 0,1-2-1 0,1 5 0 16,-1-2 0-16,0-1-2 0,-1 2 1 0,1-1 1 15,-2 1 0-15,3-3-1 0,-1 1-1 0,-1 1 3 16,-1-1-1-16,3-4-3 0,-3 5 5 0,2-4 1 15,0 3-2-15,1-1 2 0,4 0 0 0,-3 4 1 16,2-2-5-16,-2 0 4 0,3 2 1 0,2 1-1 16,2 2 4-16,-1-5-6 0,2 4 6 0,0 1-2 0,0-5-1 15,3 4 0-15,-1-1-8 0,3-2 8 0,-3 0 0 16,-1-1-1-16,5-1-1 0,-6-2 0 0,1 0-2 16,-1 1 3-16,3-3-6 0,-3 2-5 0,0-1-1 15,-3-1 1-15,0-4 1 0,2 3-3 0,-3-1 8 16,-1-1-3-16,0 0 1 0,-4-1 2 0,9 3 1 15,-9-3-3-15,10-1-1 0,-5-3 5 0,0 2 1 16,2-1-1-16,0-2 0 0,2-1 0 0,0 1-4 16,0-3 2-16,-4 0 2 0,5 2-2 0,-4-2-1 0,0-1 1 15,-1 1 2-15,4-1-3 0,-4 1 1 0,-1 4 2 16,-3-3 2-16,4 2-3 0,-2 0 1 16,-2 1 1-16,2 1 2 0,-3 0 5 0,1-2 3 0,-1 5-1 15,3-3 3-15,-3-1-3 0,0 4-1 0,0-5-4 16,0 5-2-16,0 0 4 0,0 0-4 0,-4-6-2 15,1 4 3-15,3 2-1 0,0 0-3 0,-6-1 1 16,6 1-4-16,0 0 3 0,0 0 0 0,-11 1-1 16,11-1-1-16,0 0-1 0,-7 2 2 0,3-1-3 15,0 4 7-15,-1-3-5 0,1 2-4 0,0-1 4 16,-1 0-3-16,-1 3 4 0,0-1-1 0,0 0-3 0,3 0 2 16,-1 2-3-16,0-2-1 0,1 3 4 15,-2 0 1-15,3-2 0 0,2 2-3 0,0 1-1 16,1-1 4-16,0-1-1 0,4 1 0 0,-1 1 1 0,3 1 0 15,0-3 2-15,1 0-2 0,0 1-3 0,-1-1-7 16,2 0-7-16,1-3-15 0,-1 0-15 0,3 0-12 16,-1 0-19-16,-2-1-20 0,3 0-30 0,-1-2-18 15,1-1-36-15,1 0-51 0,-2-3-149 0,3 0-412 16,-1 1 183-16</inkml:trace>
  <inkml:trace contextRef="#ctx0" brushRef="#br0" timeOffset="-39139.73">30288 7783 32 0,'0'0'171'0,"0"0"-18"0,0 0-17 0,0 0-12 15,-5-1-8-15,5 1-12 0,0 0-13 0,0 0-3 16,0 0-5-16,0 0-12 0,0 0 2 0,0 0-5 15,-2 6-4-15,2-6 0 0,0 0 2 0,0 0-5 16,-3 5 0-16,3-5 2 0,-1 4-2 0,1-4-5 16,-3 5-2-16,2-3-5 0,1-2-4 0,-2 7 0 15,2-5 0-15,-2 3-1 0,-1-2 1 0,2 3 11 16,0-1-1-16,-1 2-4 0,1-2-6 0,-2 4-4 16,2-4-4-16,0 5-4 0,0-4-4 0,1 5-2 0,-3-2 0 15,3 0-5-15,0-1 0 0,0-1-5 16,0 0-1-16,1 1 0 0,-1-1 0 0,2-1-3 0,-1 1 2 15,1 0 1-15,2 0-5 0,-1-2-1 0,-1 0 0 16,2-1 2-16,-2-2-2 0,0 4 11 0,1-5 6 16,-3-1 7-16,7 0-1 0,-7 0-4 0,9-1-2 15,-5-3 1-15,1 0 1 0,-1 1-1 0,2-1-2 16,-2-1-2-16,1 1-1 0,-1 1-3 0,0-1-2 16,1 0 2-16,-3 2-3 0,1-1-2 0,2 0-1 0,-2 0-1 15,-2 0 0-15,3-1-3 0,0 2-2 16,-4 2 2-16,6-3 0 0,-3 1-5 0,1 1 0 15,-1-2 1-15,1 1-1 0,3-2 1 0,-2 2-2 0,-1 0-3 16,1 1 2-16,1 0-1 0,-6 1-1 0,8-2 3 16,-8 2-4-16,5-3-1 0,-5 3 0 0,0 0-2 15,8 3 4-15,-8-3 1 0,2 5-3 0,-2-5 0 16,2 7 2-16,-1-5-1 0,0 5 1 0,-1-1 2 16,0 1-1-16,0-1-1 0,2 1-1 0,0 0 2 15,-1 0-4-15,0 0 2 0,2-1-2 0,-2 0 3 16,0 0-1-16,1-1-2 0,0-1-1 0,-2-2 4 15,2 2 1-15,-2-1-1 0,0-3 4 0,1 5 5 16,-1-5-3-16,0 0-2 0,0 0 1 0,0 0-4 16,9-8 3-16,-4 4-1 0,-1-4-2 0,3 1-1 0,-1-1 1 15,-1 0 0-15,0-1 5 0,2 1-8 0,-1 0 4 16,-3 2-2-16,1 0 1 0,-1 0-2 0,1 1-2 16,0 1 2-16,-1-2 0 0,-2 3-3 0,3 1 3 15,-4 2-1-15,4-6 0 0,-4 6-2 0,5-2 3 16,-5 2-1-16,2-3-1 0,-2 3-1 0,4-3 3 15,-4 3-4-15,0 0 2 0,3-1-1 0,-3 1 3 16,0 0-1-16,0 0-1 0,4-2 0 0,-4 2 0 16,0 0 0-16,0 0 0 0,9 5 1 0,-9-5-2 0,1 6 1 15,3-3 1-15,-4 1 0 0,4 0 1 16,-3 2-1-16,2 0 1 0,-2-1-1 0,3 4 1 16,2-3-1-16,-3 1 1 0,-2 0 0 0,3 0 5 0,0 1-7 15,-3-2 1-15,4 1 0 0,-2-2 0 0,-2 3 1 16,6-6 0-16,-4 4 4 0,2-2-4 15,2-2 3-15,-1 1 1 0,-1-1-3 0,-5-2 0 0,9 2 3 16,-4-2-2-16,2-3 1 0,-1-1-1 0,-1-1 1 16,3 4-1-16,-3-3 0 0,0 0-2 0,0 0 0 15,0-1 0-15,4-2-2 0,-2 6 2 0,-3-3-2 16,-1 1 3-16,1 0-1 0,-1 1 0 0,-3 2 3 16,7-5-4-16,-3 5 1 0,-4 0 1 0,1-3-2 0,-1 3 1 15,4-2 1-15,-4 2-3 0,0 0 5 16,0 0-2-16,8-2 0 0,-8 2-1 0,0 0-2 15,0 0 1-15,3-2-1 0,-3 2-1 0,0 0 3 0,0 0-1 16,0 0-2-16,0 0 0 0,0 0 1 0,0 0 1 16,6 5 0-16,-6-5 0 0,1 4 1 15,-1-4-2-15,5 7-2 0,-3-5 1 0,1 3-2 0,0-1-5 16,-2 3-8-16,3-2-6 0,-3 1-9 0,3 0-9 16,0 0-11-16,-3 1-11 0,3-2-22 0,0 2-21 15,-3-1-36-15,4-2-39 0,-1 0-241 0,0-1-457 16,1-3 202-16</inkml:trace>
  <inkml:trace contextRef="#ctx0" brushRef="#br0" timeOffset="-38931.17">30738 7665 146 0,'0'0'183'0,"0"0"-14"16,0 0-22-16,0 0-14 0,11 7-11 0,-6-2-17 15,-1-4-33-15,1 6-40 0,0-3-51 0,-1-2-80 16,0 3-67-16,1 2-178 0,0-3 79 0</inkml:trace>
  <inkml:trace contextRef="#ctx0" brushRef="#br0" timeOffset="-38574.68">31117 7831 183 0,'-5'-2'243'0,"1"-3"-15"16,2 2-18-16,-5 0-19 0,4-1-17 0,-1 2-17 15,1 0-16-15,3 2-14 0,-6-3-16 0,6 3-4 16,0 0-16-16,-12 4-6 0,6-2-2 0,-2 2-7 16,3 1-7-16,-3 2-6 0,-2 0 0 0,6 1-8 15,-5 1-1-15,4-2-4 0,1 3-4 0,-2-1-6 16,2 3-1-16,-1-3-5 0,5 2-4 0,0-3-1 16,-2 2-6-16,2-3 0 0,2 2 0 0,-2-2-2 15,4 1-1-15,1-1-3 0,0-2-3 0,3 3 2 0,-2-2-4 16,3-1 0-16,3 2-1 0,-2-2-1 0,0-1 0 15,2-1-2-15,-2 1 0 0,0 0-7 16,0-2-13-16,-3 0-16 0,0-1-23 0,0-1-31 0,2 1-38 16,-2-2-35-16,2 0-63 0,-2-3-173 0,0-2-423 15,-2 2 188-15</inkml:trace>
  <inkml:trace contextRef="#ctx0" brushRef="#br0" timeOffset="-37207.74">31679 7543 87 0,'0'-4'157'0,"0"-2"-29"15,-1 0 1-15,2 0-6 0,-2 4-5 0,1 2-14 16,0-8-12-16,0 8-7 0,-5-1-7 0,5 1-5 16,0 0-3-16,-10 0-5 0,10 0-3 0,-12 4-3 15,4 0 0-15,2-1-2 0,-4 0 1 0,2 1-7 16,0 4 0-16,-1-5-6 0,0 2-6 0,0 4 3 16,-2-1 1-16,2 1-8 0,-1 0 4 0,1 4-3 15,0 2-3-15,-1-1-3 0,3-2 0 0,0 1-3 0,1 3-2 16,2-4-4-16,-1 4 1 0,1-3 0 15,0 4-2-15,4-5 0 0,-1 1 1 0,0-1-1 0,1 0-4 16,2 1 1-16,-2-2-3 0,6-2 0 0,1 2 0 16,-1-2 0-16,2 1 0 0,3-2-1 0,-2 1 0 15,2-2-3-15,1-2 0 0,2 4-1 0,3-4-2 16,-5-2-1-16,3 1 5 0,-4-1-2 0,1-2 4 16,-1-1-4-16,1 0-1 0,-6-1 0 0,4-2-2 15,-1-1 1-15,-2 0 1 0,-2 0-3 0,-1-4 4 16,1 4-4-16,-3-1 5 0,2 0 10 0,-3 1 8 15,-1 0 1-15,0 4 0 0,4-5-4 0,-4 5-7 0,2-4-2 16,-2 4-3-16,1-2-3 0,-1 2 1 0,0 0 0 16,0 0-2-16,0 0 1 0,0 0-3 15,-3 14 0-15,3-10-4 0,0 2 3 0,0-1 0 0,0-1 0 16,2 2-1-16,-2 0 0 0,2-2 0 0,0 0-6 16,-1 0 5-16,0 1-1 0,3 0 3 0,-1-1-3 15,1 0 0-15,-1 0-1 0,1-1 3 0,0 1-3 16,2-3 1-16,-2 0 0 0,1-1 2 0,-5 0-3 15,12 0 2-15,-6-1-1 0,-1-2-4 0,2 1 4 16,-3-1 1-16,0-1-3 0,0-1 0 0,1 2 2 16,-3-1 4-16,0 1-2 0,1-1 0 0,-1-3-2 0,2 2 1 15,-4 2-1-15,2-5 4 0,1 4 9 0,-3 2 7 16,1-2-1-16,1-3-2 0,-2 2-1 0,0 5-1 16,-3-8-1-16,-2 5-3 0,3-2 2 0,-2 2-2 15,1 0 9-15,-1-1 1 0,0 0 0 0,2 1-4 16,2 3-1-16,-7-5-3 0,4 3-3 0,3 2-2 15,-7-3-1-15,7 3-1 0,-7-1-3 0,2 0-16 16,5 1-25-16,-13 2-32 0,6 0-28 0,1 2-37 16,0-1-33-16,-1-2-40 0,0 4-224 0,0-3-464 15,2 1 205-15</inkml:trace>
  <inkml:trace contextRef="#ctx0" brushRef="#br0" timeOffset="-36508.88">31833 7741 20 0,'0'0'193'15,"0"0"-27"-15,0 0-10 0,0 0-10 0,6 9-18 16,-1-5-13-16,-1 3-10 0,1-1-11 0,4 2-7 15,-4-1-13-15,0 1-5 0,2 1-6 0,-2-4-7 0,-4 3-5 16,4-2-6-16,-1 0-3 0,-3-1-5 0,-1 1-6 16,0-1-3-16,3-2-2 0,-2 2 0 15,-1-1-5-15,0-4 4 0,0 4 1 0,0-4-2 0,0 2 8 16,0-2 5-16,0 0 4 0,3 4 8 0,-3-4 1 16,0 0 5-16,0 0-6 0,0 0-9 0,0 0-1 15,11-9-3-15,-4 3-4 0,-2-1-4 0,1 2-2 16,1-1-5-16,0-1 0 0,1 3-2 0,-3 0 0 15,-1 1 3-15,-2-1 1 0,1 1 0 0,0 0-3 16,-3 3-5-16,6-4-4 0,-1 3 0 0,-5 1-1 16,8 0 1-16,-8 0-4 0,7 4-2 0,-3-2 2 15,1 0-5-15,2 4 1 0,-4-2 3 0,3 1-1 0,-1 0 0 16,-1 2-4-16,3 1 4 0,-2-4-2 0,-1 2-3 16,1 1 4-16,-3-3-2 0,1 4 1 0,1-4-1 15,-4-1 1-15,4 0-2 0,-3 1 1 0,2-1 2 16,-3-3 1-16,4 4 0 0,-4-4 2 0,3 1-4 15,-3-1 0-15,0 0 0 0,0 0-2 0,0 0 2 16,8-8 0-16,-4 4-1 0,-3-1 1 0,3 0-4 16,0-2-2-16,-3 2 4 0,4-6 0 0,-1 5-4 15,0-1 3-15,-3 2 1 0,3-3-1 0,-4 2 4 16,4 0-1-16,-1 1-1 0,-1 2 2 0,-2-1-2 16,3 1-4-16,-3 3 2 0,2-4 1 0,-2 4-2 0,0 0 1 15,0 0-2-15,0 0 1 0,13 4 0 0,-12-1 0 16,3 2 1-16,-1-2 2 0,-1 4-2 0,2-3-2 15,-1 3 1-15,2-4 3 0,-4 4-1 0,2 1-1 16,-2-4 0-16,1 1-3 0,-2 3 2 0,2-6 4 16,0 0-4-16,-2 1 0 0,2 2 4 0,-1-3 0 15,-1-2 2-15,1 4-4 0,-1-4 3 0,0 0 1 16,0 4-1-16,0-4-3 0,0 0-2 0,0 0-20 16,0 0-26-16,0 0-24 0,3-13-32 0,-1 6-20 0,1 2-28 15,-1-1-50-15,3-2-135 0,0-2-363 16,-1-1 160-16</inkml:trace>
  <inkml:trace contextRef="#ctx0" brushRef="#br0" timeOffset="-35940.94">32235 7604 25 0,'0'0'151'16,"-4"-2"-13"-16,4 2-16 0,0 0-5 0,0 0 11 15,0 0-13-15,-2 11-2 0,2-6-5 0,1 2 1 16,0 2-6-16,3 0-18 0,-2 0 3 0,0 2-7 15,3 0-8-15,-1 1-8 0,-1 0-2 0,0-2-9 16,3 7-2-16,-4-5-6 0,-1 0-2 0,-1 0-2 16,0 5-2-16,2-3-3 0,-4-2-4 0,2 5-1 0,0-6 1 15,0 6-1-15,0 2-2 0,0-5-4 0,-1 3 2 16,1 0-4-16,0 1 1 0,1-2-5 16,3 1 2-16,-4-1-1 0,4 1-5 0,-1 1 3 0,1-1-3 15,4-3-2-15,-4 1-1 0,0-4-3 0,0 0-5 16,-1 0 6-16,0 2-7 0,1-5 5 0,-1-1-2 15,-1-1-4-15,2-1 5 0,-3 0-2 0,-1 0-3 16,3-2 4-16,-2 1-2 0,-1-4 1 0,3 4 1 16,-3-4 1-16,0 0-6 0,1 3-10 0,-1-3-11 15,0 0-5-15,0 0 0 0,0 0-5 0,0 0-6 0,1-16-6 16,-1 11-2-16,0-2 7 0,-1-3 1 16,-3 0 0-16,3-2 4 0,1 0 2 0,-4-5 4 0,0 0 8 15,2 0-1-15,-1 0 5 0,3-4-2 0,0 3-1 16,3 0 4-16,-1 1 0 0,2 2 3 0,1-1-1 15,0 1 7-15,-1 5-5 0,5 2-2 0,0-1 5 16,0 1 3-16,0 1-11 0,4 5 14 0,-4-2-1 16,2 0 0-16,-1 1 4 0,-2 2-2 0,2 0 1 15,-2 1-7-15,-8 0 7 0,11 1-10 0,-7 2 6 16,0 2 4-16,-1-4-2 0,1 3 6 0,-4-4 1 0,0 6 0 16,-4 1 3-16,2-3-7 0,-1 1 10 15,-3 1 3-15,4 0-3 0,-3 0-2 0,1 0 10 16,-5 2 1-16,0-3-1 0,0 3-8 0,3-4 3 0,-2 3 3 15,3-2-5-15,0 0 1 0,0-1-5 0,3-1 3 16,-3 1-3-16,3 0-3 0,-1-1 2 0,-2-2-3 16,5-1-5-16,-1 5-16 0,-2-2-27 0,3-3-50 15,0 0-64-15,0 0-168 0,0 0-351 0,-5-11 156 16</inkml:trace>
  <inkml:trace contextRef="#ctx0" brushRef="#br0" timeOffset="-35556.16">32494 7811 146 0,'0'0'149'0,"0"0"0"0,0 0-3 0,0 0-10 15,0 0-11-15,3 16-11 0,-3-11-2 0,0 2-4 16,1-3-12-16,-1 1-6 0,3 0-3 0,-2 0-7 15,1 5-4-15,0-5-1 0,2 0-7 0,0 2-7 16,-3-3-4-16,4 1-7 0,-2-2-1 0,-2 0 4 16,5 1-4-16,-3-1 2 0,1-2 2 0,2-1 2 0,-6 0 0 15,9 3 0-15,-1-6-2 0,-2 2-7 16,1-2-1-16,-1-1-3 0,1 0-4 0,-1-1-6 16,-1-1-1-16,-1-2-4 0,1 1 1 0,0-2-5 0,-2 1-2 15,-2 2-2-15,0-1 1 0,-1 3-2 0,0-2 1 16,-2 0-5-16,-2 1-1 0,0 1 0 15,-1 1-4-15,-2 1 0 0,-1-2 0 0,-3 2-3 0,2 2-1 16,4-1 1-16,-4 1 0 0,9 0-1 0,-9 4-3 16,3-4-1-16,-1 5 2 0,1-3-13 0,2 2-27 15,-1-1-29-15,1 0-35 0,0 3-35 0,4-3-60 16,-1 3-198-16,1-4-426 0,0-2 188 0</inkml:trace>
  <inkml:trace contextRef="#ctx0" brushRef="#br0" timeOffset="-34807.01">32656 7767 98 0,'0'0'152'0,"0"0"-12"0,0 0-15 16,0 0-11-16,0 0 3 0,0 0-8 0,9 8-10 15,-7-4-15-15,0 1-2 0,1 0-8 0,1 1-7 16,0-1-7-16,-2 1-5 0,2 1-4 0,0 1-6 0,-1-2-3 16,1 2-2-16,-2 1-4 0,-2 0-6 15,2-4-6-15,0 0-2 0,-2 2-2 0,1 0 2 0,-1-2-4 16,0 0-5-16,2-2 0 0,-2-3 5 0,3 9-2 16,-3-8-1-16,0-1 0 0,2 4 4 15,-2-4 9-15,3 4-2 0,3-4 3 0,0 0 1 0,-6 0-5 16,10 0-2-16,-10 0 2 0,10-5-2 0,-3 2-1 15,-1 0-1-15,-2 1 0 0,-1-3 2 0,3 2-1 16,-2 1-7-16,1-4 1 0,-1 5 0 0,-2-2-8 16,-2 3 2-16,6-2-1 0,-6 2-1 0,2-3-5 15,-2 3 0-15,0 0 0 0,0 0 1 0,10 8 0 0,-6-4-4 16,-1-1-2-16,0 2 3 0,0-1 3 16,-3-4-1-16,0 0-1 0,0 0-1 0,17 21 3 15,-17-21-4-15,0 0 2 0,14 16 1 0,-14-16 1 0,12 9-3 16,-12-9 3-16,0 0-3 0,16 11 0 15,-16-11 1-15,0 0 4 0,0 0-3 0,18 7-4 16,-18-7 4-16,0 0 3 0,0 0 0 0,0 0-6 0,0 0 2 16,38-23-1-16,-38 23 0 0,9-12-3 0,-9 12 2 15,11-16 3-15,-11 16-4 0,9-18 2 0,-2 7-3 16,-7 11 6-16,6-17-3 0,-6 17-3 0,4-17 2 16,-4 17 2-16,5-13 0 0,-5 13 2 0,0 0 1 15,0 0-2-15,4-18 1 0,-4 18 1 0,0 0-2 16,0 0-3-16,0 0-1 0,0 0 1 0,0 0-2 15,0 0 2-15,0 0 2 0,0 0-4 0,0 0 2 16,0 0 1-16,0 0 0 0,0 0-3 0,0 0 0 0,0 0 5 16,0 0 0-16,0 0-4 0,-45 30 0 15,45-30 1-15,0 0-2 0,-13 15-3 0,13-15 10 16,-10 14-3-16,10-14-1 0,-9 13 0 0,9-13 1 0,0 0-4 16,-9 18 6-16,9-18-1 0,-5 12 0 0,5-12 0 15,0 0 0-15,-4 18 1 0,4-18-1 0,0 0-1 16,0 18 1-16,0-18 1 0,0 0 0 0,0 0-2 15,5 19 3-15,-5-19-2 0,0 0 3 0,8 11-3 16,-8-11 0-16,0 0 1 0,0 0-3 0,17 10-8 16,-17-10-13-16,0 0-26 0,0 0-24 0,30 5-25 15,-30-5-32-15,0 0-32 0,0 0-155 0,39-7-339 16,-39 7 150-16</inkml:trace>
  <inkml:trace contextRef="#ctx0" brushRef="#br0" timeOffset="-34052.37">33049 7843 152 0,'0'0'157'0,"0"0"-16"16,0 0-14-16,0 0-14 0,0 0-11 0,0 0-9 15,0 0-4-15,0 0-10 0,0 0-1 0,0 0-3 16,0 0-8-16,0 0 0 0,7 46-5 0,-7-46-7 15,1 14-1-15,-1-14-8 0,0 0-7 0,1 22-3 16,-1-22-1-16,2 15-4 0,-2-15 0 0,0 0-6 16,2 14-1-16,-2-14-3 0,0 0-2 0,0 0-2 15,1 16 9-15,-1-16 7 0,0 0 13 0,0 0-4 16,0 0-3-16,0 0-5 0,0 0-2 0,0 0-4 16,0 0-4-16,0 0 0 0,0 0-4 0,0 0 0 15,0 0-2-15,49-28-2 0,-49 28-2 0,8-11-2 16,-8 11-3-16,0 0 1 0,11-14-3 0,-11 14 2 15,0 0-1-15,0 0-4 0,0 0-1 0,0 0-1 0,0 0-4 16,0 0 5-16,0 0 3 0,0 0-2 0,0 0-2 16,0 0-2-16,0 0 3 0,0 0-6 0,42 17 3 15,-42-17 3-15,0 0-2 0,13 11-3 0,-13-11 3 16,0 0-1-16,13 11 3 0,-13-11-3 0,0 0 1 16,0 0 2-16,0 0 3 0,18 6-5 15,-18-6 2-15,0 0 2 0,0 0 0 0,0 0-1 0,0 0-1 16,0 0 0-16,40-19 0 0,-40 19 1 0,13-18-5 15,-6 10 3-15,-7 8 1 0,11-18-2 0,-4 6 3 16,-7 12-2-16,11-26 1 0,-4 12-5 0,1-4 0 16,-4 6 4-16,-4 12 6 0,9-21-4 0,-7 9 4 15,-2 12-4-15,5-20 8 0,-5 20-5 0,2-19 0 16,-2 19 0-16,0 0 4 0,5-20-3 0,-5 20-1 0,0 0 0 16,0 0 2-16,0-17 0 0,0 17-4 15,0 0-4-15,0 0 0 0,0 0-1 0,0 0-2 16,0 0 0-16,0 0 2 0,0 0-1 0,0 0 1 0,0 0 0 15,0 0 3-15,0 0-6 0,0 0 3 0,0 0-3 16,0 0 3-16,0 0 0 0,-23 48 0 0,23-48 2 16,-9 15-1-16,9-15-1 0,-5 19 3 0,5-19-4 15,-4 22 4-15,4-22 1 0,-2 19-1 0,2-19 2 16,-1 21 9-16,1-21-3 0,0 18 2 0,0-18-3 16,0 19-1-16,0-19 2 0,0 0 1 0,2 19 0 15,-2-19 6-15,5 17-7 0,-5-17 3 0,8 15 0 16,-8-15-2-16,6 12 3 0,-6-12-1 0,5 13-3 15,-5-13 0-15,0 0 0 0,11 14 1 0,-11-14-6 16,12 10 6-16,-12-10-6 0,0 0 2 0,18 13-1 16,-18-13-2-16,0 0-2 0,14 10-7 0,-14-10-12 15,0 0-24-15,0 0-20 0,17 8-35 0,-17-8-26 0,0 0-28 16,0 0-64-16,0 0-137 0,0 0-379 0,0 0 167 16</inkml:trace>
  <inkml:trace contextRef="#ctx0" brushRef="#br0" timeOffset="-33843.2">33323 7788 2 0,'0'0'172'0,"0"0"-14"15,52 15-6-15,-52-15-15 0,23 4-20 0,-23-4-14 16,22 7-1-16,-22-7-45 0,0 0-63 0,27 5-160 16,-27-5-179-16,0 0 78 0</inkml:trace>
  <inkml:trace contextRef="#ctx0" brushRef="#br0" timeOffset="-30364.72">26964 10415 14 0,'-5'-1'92'0,"5"1"-15"0,0 0-5 0,0 0-8 15,0 0-6-15,0 0-4 0,0 0-2 0,0 0 0 16,0 0 11-16,0 0 0 0,0 0 16 0,0 0 3 16,0 0 13-16,0 0-4 0,0 0-4 0,-4 6-3 15,4-6-2-15,0 0-6 0,0 0 0 0,0 0-6 0,0 0-7 16,0 0-4-16,0 0-6 0,0 0-5 0,0 0-4 16,0 0 0-16,0 0-8 0,0 0-4 0,-5-6-4 15,5 6 1-15,0 0-5 0,0 0-2 0,0 0 5 16,0 0-3-16,0 0 2 0,0 0 2 0,0 0 1 15,0 0 3-15,0 0 7 0,0 0-4 0,0 0 1 16,0 0-4-16,0 0 2 0,0 0-7 0,0 0-2 16,9-4 2-16,-9 4-6 0,13-3-6 0,-5 0 1 0,-1 2-1 15,5-3-2-15,2 1-4 0,3 0-5 16,2 1 3-16,10-4-4 0,-9 4-2 0,11-2 0 0,-4 2-3 16,-5-1-3-16,7 1-6 0,-9-1-14 0,2 3-11 15,-4-3-11-15,-3 2-2 0,-2 1-10 0,0-1-5 16,-3 2-11-16,-2-1-7 0,-3-1-12 0,-5 1-12 15,10 1-20-15,-10-1-41 0,3 2-91 0,-3-2-278 16,0 0 123-16</inkml:trace>
  <inkml:trace contextRef="#ctx0" brushRef="#br0" timeOffset="-30115.15">26977 10464 219 0,'0'0'209'0,"0"0"-9"0,0 0-12 16,0 0-15-16,0 0-15 0,0 0-16 16,0 0-16-16,0 0-13 0,0 0-11 0,0 0-12 15,0 0-8-15,0 0-10 0,0 0-4 0,0 0-9 0,17 3-4 16,-11-1-9-16,6 0-26 0,-1-1-39 15,4 3-40-15,-2-4-54 0,1 5-210 0,0-2-347 0,-5-1 153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27:52.330"/>
    </inkml:context>
    <inkml:brush xml:id="br0">
      <inkml:brushProperty name="width" value="0.05292" units="cm"/>
      <inkml:brushProperty name="height" value="0.05292" units="cm"/>
      <inkml:brushProperty name="color" value="#002060"/>
    </inkml:brush>
  </inkml:definitions>
  <inkml:trace contextRef="#ctx0" brushRef="#br0">12840 7106 56 0,'0'0'122'15,"0"0"-16"-15,0 0-1 0,0 0-10 0,0 0-8 16,0 0-7-16,0 0-8 0,0 0-10 0,0-6-1 15,0 6-10-15,0 0-2 0,0 0-7 0,0 0-2 0,0 0-4 16,0 0-5-16,0 0 0 0,0 0-4 0,0 0-2 16,0 0-4-16,0 0-6 0,0 0 9 0,0 0-11 15,-1-4 0-15,1 4 3 0,0 0-2 0,0 0 5 16,0 0-3-16,0 0-2 0,0 0-3 0,0 0 3 16,0 0 2-16,0 0-7 0,0 0-1 0,0 0 4 15,0 0-2-15,0 0 4 0,0 0 4 0,0 0-3 16,0 0-5-16,0 0 2 0,0 0 1 0,0 0 3 0,0 0-9 15,0 0 2-15,0 0 2 0,0 0-3 0,0 0 1 16,0 0 2-16,0 0 0 0,0 0-5 0,0 0 2 16,0 0 0-16,0 0-1 0,0 0-3 0,0 0 6 15,0 0-4-15,0 0-1 0,0 0 2 0,0 0 1 16,0 0-5-16,0 0 2 0,0 0 0 0,0 0-4 16,0 0 0-16,0 0 3 0,0 0-3 0,0 0-1 15,0 0 0-15,0 0-1 0,0 0 6 0,0 0 0 16,0 0 1-16,-5-2-2 0,5 2-1 0,0 0 0 15,0 0 0-15,0 0 2 0,0 0 1 0,0 0-7 16,0 0 5-16,0 0 4 0,0 0 0 0,0 0-2 0,0 0 1 16,0 0-3-16,0 0 0 0,0 0 4 15,0 0-4-15,0 0-2 0,13 0 2 0,-13 0 2 0,0 0-1 16,8 0 0-16,-8 0 0 0,8 1-1 0,-8-1-5 16,12 1 6-16,-6-1-3 0,1-1 4 0,0 1-5 15,0 1 4-15,3-2 3 0,1-1-7 0,0 2 6 16,0 0 3-16,2-2-3 0,-3 2-5 0,4-1-1 15,-1 0 6-15,-4 0 1 0,4-1-3 0,-3 2 3 0,-1 0-4 16,1 0 6-16,-2 0-4 0,-3 0-6 16,3 0 3-16,-8 0-4 0,11 0 7 0,-6 0-1 15,-5 0-2-15,9 0 3 0,-5 2-5 0,-4-2 1 0,9 1 2 16,-9-1-2-16,4 1-1 0,-4-1-3 16,0 0 1-16,4 1 3 0,-4-1-3 0,0 0 1 0,0 0 0 15,0 0-5-15,5 3 0 0,-5-3 5 0,0 0 0 16,0 4 0-16,0-4 0 0,0 0-9 0,0 0 0 15,-4 5-9-15,4-5-8 0,-4 4-11 0,4-4-12 16,-4 3-13-16,4-3-39 0,-4 2-168 0,4-2-290 16,-6 1 129-16</inkml:trace>
  <inkml:trace contextRef="#ctx0" brushRef="#br0" timeOffset="4426.64">12673 10108 63 0,'0'0'100'0,"0"0"-13"16,0 0-2-16,0 0-7 0,0 0-4 0,0 0-4 15,0 0-2-15,0 0-5 0,0 0-3 0,0 0 0 0,0 0-7 16,0 0 3-16,0 0-4 0,-8-2 1 0,8 2-3 16,0 0 0-16,0 0 3 0,0 0-10 15,0 0 1-15,0 0-2 0,0 0 1 0,0 0-2 0,0 0-4 16,0 0-4-16,0 0-2 0,0 0-3 0,0 0 3 16,0 0-6-16,0 0-4 0,0 0-2 0,0 0-2 15,0 0-2-15,0 0-1 0,0 0-1 0,0 0 3 16,0 0-6-16,0 0 1 0,0 0 1 0,0 0 0 15,0 0-5-15,0 0 4 0,0 0-1 0,0 0 1 0,0 0-5 16,0 0 0-16,0 0-3 0,0 0 1 16,0 0 1-16,0 0-2 0,-2 4-2 0,2-4 2 0,0 0-3 15,0 0 1-15,0 0-1 0,0 0 3 0,0 0-2 16,0 0 5-16,0 0-2 0,0 0 5 16,0 0 0-16,0 0 2 0,0 0 0 0,0 0-1 0,0 0-2 15,0 0 5-15,0 0-3 0,0 0 3 0,0 0-1 16,18-4-2-16,-12 2-2 0,-6 2 2 0,16 0-1 15,-4 0 2-15,1-1-2 0,2-1 0 0,2 2-1 16,2 0-1-16,0 0 1 0,-6 0-3 0,5 0 0 16,-1 0-3-16,-4 0 2 0,0 0-2 0,0 2 2 0,1-1-1 15,-2-2-3-15,0 1 1 0,-1 1 0 16,-1 1 3-16,0-2-1 0,-3 0-3 0,-1 0 2 0,3 0-3 16,-9 0 0-16,10 0 3 0,-10 0 2 0,9-2-1 15,-9 2-1-15,0 0 3 0,8-1-3 0,-8 1 0 16,0 0 3-16,6 0-2 0,-6 0 0 0,0 0 2 15,0 0-2-15,5 1 0 0,-5-1 4 0,0 0-6 16,0 0 0-16,0 0 5 0,0 0-9 0,0 0 9 16,0 0-5-16,0 0-1 0,0 0 4 0,0 0-1 15,0 0 0-15,0 0-4 0,0 0-8 0,0 0-24 16,0 0-26-16,0 0-39 0,4 2-57 0,-4-2-140 16,0 0-317-16,0 0 141 0</inkml:trace>
  <inkml:trace contextRef="#ctx0" brushRef="#br0" timeOffset="9353">12775 10840 76 0,'0'0'109'0,"0"0"-7"0,0 0-9 15,-4-4-9-15,4 4-8 0,0 0-5 0,-4-1-7 0,4 1-7 16,0 0-9-16,-3-6-5 0,3 6-2 0,-4-2 4 16,4 2-4-16,-4-1-6 0,4 1-3 0,0 0-3 15,0 0 0-15,0 0-3 0,0 0 9 0,0 0-10 16,0 0 16-16,0 0-7 0,0 0-3 0,-4-4 6 16,4 4 2-16,0 0 0 0,0 0 4 0,0 0-1 15,0 0-1-15,0 0-4 0,0 0 0 0,0 0-1 16,0 0-7-16,0 0-1 0,0 0 3 0,0 0-6 0,0 0 0 15,-4-3-4-15,4 3-2 0,0 0 1 0,0 0-3 16,0 0-1-16,0 0-1 0,0 0-5 0,0 0 2 16,0 0-4-16,0 0 3 0,0 0-2 0,0 0-1 15,0 0-1-15,0 0-2 0,0 0 1 0,0 0 0 16,0 0-2-16,0 0 2 0,0 0 2 0,0 0 1 16,0 0 0-16,0 0 1 0,0 0 5 0,0 0-5 15,0 0 5-15,0 0-1 0,0 0 3 0,0 0 6 16,0 0-6-16,0 0 2 0,0 0-1 0,0 0 0 15,0 0 0-15,0 0-4 0,0 0 1 0,0 0-1 0,13-1-1 16,-13 1-2-16,13 0-2 0,-13 0 0 0,10 0-1 16,-3 0 0-16,0-1 1 0,0-1-4 0,-7 2 0 15,11 0-1-15,-11 0 3 0,10 0-4 0,-6-1 4 16,-4 1-5-16,8 0 0 0,-8 0 0 0,0 0 0 16,5 1-3-16,-5-1-2 0,0 0-10 0,0 0-9 15,0 0-10-15,6-1-10 0,-6 1-14 0,0 0-9 16,0 0-19-16,0 0-13 0,3 4-20 0,-3-4-20 15,0 0-139-15,1 4-299 0,-1-4 132 0</inkml:trace>
  <inkml:trace contextRef="#ctx0" brushRef="#br0" timeOffset="9877.59">12761 10880 41 0,'-1'5'102'0,"1"-5"-8"0,0 0-5 16,-3 4-8-16,3-4-4 0,0 0-12 0,-1 3 1 15,1-3-13-15,0 0-4 0,0 0-11 0,0 0 12 16,-1 4 3-16,1-4 7 0,0 0 0 0,0 0 8 15,0 0-4-15,0 0 5 0,0 0-4 0,0 0-7 16,-3 1 2-16,3-1-1 0,0 0-1 0,0 0-3 16,0 0-7-16,0 0-3 0,0 0-4 0,0 0-1 15,0 0-6-15,0 0 1 0,0 0-6 0,0 0-1 16,0 0 1-16,0 0-2 0,0 0-3 0,0 0 7 0,0 0-3 16,0 0 2-16,0 0 0 0,0 0 7 15,0 0 0-15,0 0-2 0,0 0 2 0,0 0-4 0,0 0-3 16,0 0-3-16,0 0-4 0,0 0-1 0,15-4 0 15,-8 4-4-15,-7 0 1 0,10-1-5 0,-2 1-2 16,1-1 2-16,-3 1-1 0,2-1-6 0,1 1 2 16,-3-1-2-16,6 1-3 0,-3 0 5 0,-2 0-3 15,0 0-2-15,-7 0 4 0,10 0-1 0,-6-4-1 0,-4 4-4 16,6 0 5-16,-6 0-2 0,8-2-1 16,-8 2-1-16,0 0 0 0,5-1 0 0,-5 1-1 0,0 0 1 15,0 0-2-15,0 0-1 0,8 3 1 0,-8-3-1 16,0 0 1-16,0 0-2 0,0 0 2 0,0 0-2 15,0 0-7-15,0 0-21 0,0 0-20 0,0 0-36 16,0 0-33-16,0 0-44 0,0 0-184 0,0 0-376 16,0 0 167-16</inkml:trace>
  <inkml:trace contextRef="#ctx0" brushRef="#br0" timeOffset="10480.99">12756 10768 11 0,'0'0'74'0,"0"0"-4"0,0 0-9 0,0 0 4 16,0 0-4-16,0 0 5 0,0 0-10 0,-4 5-2 16,4-5 0-16,0 0-1 0,0 0-7 0,0 0 7 15,0 0-1-15,-1 3-6 0,1-3 10 0,0 0-5 16,0 0-9-16,0 0-2 0,0 0 6 0,0 0-11 15,0 0 2-15,0 0-10 0,0 0 15 0,0 0-7 16,0 0-5-16,0 0-1 0,0 0-1 0,0 0-4 16,0 0-1-16,0 0 0 0,0 0 6 0,0 0-5 15,0 0-2-15,0 0 3 0,0 0 2 0,0 0-3 0,0 0 3 16,0 0 0-16,0 0-3 0,0 0-5 0,-3 4-3 16,3-4 0-16,0 0 2 0,0 0-3 0,0 0-3 15,0 0-1-15,0 0-4 0,9 1 2 0,-9-1 3 16,9 0 0-16,-9 0 1 0,0 0-1 0,9-1 5 15,-4 2 0-15,-5-1-4 0,12-1 1 0,-3 0-3 16,-4 0-5-16,-5 1 4 0,9 0-3 0,-4-2 7 0,-5 2-5 16,8 0-4-16,-8 0 4 0,6-2-5 15,-6 2 3-15,0 0-2 0,5-1 3 0,-5 1-1 0,0 0-2 16,0 0-2-16,0 0-1 0,0 0-3 0,0 0 5 16,0 0-6-16,0 0 0 0,0 0 5 15,0 0 0-15,7-1-4 0,-7 1 3 0,0 0-9 0,2 4-19 16,-1-1-19-16,-1-3-23 0,3 4-22 0,-2-1-34 15,-1-3-145-15,2 4-290 0,0-1 128 0</inkml:trace>
  <inkml:trace contextRef="#ctx0" brushRef="#br0" timeOffset="10999.78">12778 10926 108 0,'0'0'110'0,"0"0"-14"0,0 0-9 0,-11-5-10 0,11 5-9 15,0 0-4-15,0 0-1 0,0 0-4 0,0 0-6 16,0 0 6-16,0 0-3 0,0 0-5 0,0 0 4 16,0 0 1-16,0 0-3 0,0 0 7 0,0 0 0 15,0 0-2-15,0 0 2 0,0 0-2 0,0 0-4 16,0 0-9-16,-1-4 1 0,1 4-6 0,0 0-3 15,0 0-4-15,12-3-6 0,-12 3-3 0,5-2 0 0,-5 2-1 16,9-1-5-16,-9 1 0 0,9-1-2 16,-4 0-4-16,-5 1 1 0,11-1-2 0,-4 1-2 0,-1-2 2 15,1 1-3-15,-7 1-1 0,9-1 1 0,-9 1-3 16,9 0 1-16,-9 0-3 0,7 0 1 0,-7 0 0 16,7 0 3-16,-4-3-5 0,-3 3 3 0,0 0-3 15,0 0 2-15,9 0-4 0,-9 0-1 0,0 0 1 16,7 3-2-16,-7-3 3 0,0 0-2 0,5 1 0 15,-5-1-8-15,0 0-14 0,0 0-19 0,0 0-26 16,0 0-46-16,0 0-166 0,0 0-303 0,0 0 134 0</inkml:trace>
  <inkml:trace contextRef="#ctx0" brushRef="#br0" timeOffset="11525.59">12770 10793 36 0,'0'3'103'0,"0"-3"-7"0,0 0 5 15,0 0-11-15,0 0-3 0,0 0-6 0,0 0 0 0,0 0-7 16,0 0-10-16,0 0-5 0,0 0 0 0,0 0-5 15,0 0-10-15,0 0 1 0,0 0-7 0,0 0-3 16,0 0-5-16,0 0-2 0,0 0-5 0,-3 2 0 16,3-2-4-16,0 0 3 0,0 0-6 0,0 0 6 15,0 0 2-15,0 0 6 0,0 0 5 0,13-1 1 16,-13 1-2-16,12 0 1 0,-2-1-5 0,-5 1-2 16,7-3-4-16,-3 3-4 0,-3 0-2 0,6-3-3 0,-5 2 1 15,1 1 1-15,-3-1-3 0,-5 1 0 16,10 1-3-16,-10-1-1 0,8 0-6 0,-8 0 2 0,6 0 2 15,-6 0 1-15,0 0-5 0,5-3 2 0,-5 3-1 16,0 0 1-16,0 0-4 0,0 0-2 0,0 0-15 16,0 0-15-16,4 4-20 0,-4-4-30 0,0 0-36 15,0 0-134-15,0 0-272 0,-9 4 121 0</inkml:trace>
  <inkml:trace contextRef="#ctx0" brushRef="#br0" timeOffset="12129.05">12764 10946 67 0,'0'0'126'0,"0"0"-13"0,0 0-4 0,0 0-12 15,0 0-11-15,0 0-6 0,0 0-10 0,0 0-10 0,0 0-2 16,0 0-9-16,0 0-2 0,0 0-2 0,0 0-6 16,0 0-2-16,0 0-8 0,0 0 0 15,0 0-5-15,0 0-7 0,0 0 0 0,0 0 3 0,0 0 3 16,0 0-5-16,0 0 3 0,0 0-2 0,0 0-3 15,0 0-6-15,15-6 0 0,-15 6-1 0,9 0 7 16,-9 0-13-16,10-1 10 0,-6 0-7 0,-4 1 3 16,9 0 2-16,-9 0 1 0,9 0-10 0,-9 0 0 15,9-2 3-15,-4 2 2 0,-5 0-5 0,0 0-3 0,8-1-1 16,-8 1 7-16,0 0-1 0,6 0 3 0,-6 0 0 16,5-1-1-16,-5 1 2 0,0 0 0 0,10 0-2 15,-10 0 1-15,6-1-2 0,-6 1 2 0,0 0-4 16,6-2-2-16,-6 2 3 0,0 0 0 0,0 0-2 15,6 0-1-15,-6 0-3 0,0 0-8 0,0 0-14 16,0 0-17-16,0 0-29 0,0 0-45 0,0 0-95 16,4-2-226-16,-4 2 101 0</inkml:trace>
  <inkml:trace contextRef="#ctx0" brushRef="#br0" timeOffset="12715.1">12779 10801 111 0,'0'0'141'0,"0"0"-6"0,0 0-8 0,0 0-11 0,0 0-6 15,0 0-14-15,0 0-11 0,0 0-4 0,0 0-10 16,0 0-9-16,0 0-6 0,0 0-7 0,0 0-5 15,0 0-3-15,0 0-3 0,0 0-4 0,0 0-3 16,0 0-4-16,0 0-1 0,0 0-5 0,0 0 3 16,0 0-7-16,19 2 2 0,-11-2 4 0,-8 0-6 15,14 0 2-15,-5-1-5 0,-4 1 1 0,4-1-1 16,0 1-3-16,-3-1 0 0,1 1 0 0,-1-3 1 0,-6 3-8 16,8 1-1-16,-3-2 1 0,-5 1 4 0,7 1-2 15,-7-1-12-15,0 0-19 0,6 3-26 16,-6-3-39-16,0 0-171 0,0 0-282 0,0 0 125 0</inkml:trace>
  <inkml:trace contextRef="#ctx0" brushRef="#br0" timeOffset="18325.65">12927 10796 99 0,'0'0'104'15,"0"0"-15"-15,0 0 9 0,0 0-19 0,0 0-5 16,0 0-7-16,0 0-6 0,0 0-3 0,9 0-5 15,-9 0-2-15,0 0 0 0,0 0-4 0,0 0-4 0,0 0-3 16,4-3 0-16,-4 3 6 0,0 0-6 16,0 0-4-16,4-3-2 0,-4 3-3 0,0 0 0 0,6 0-5 15,-6 0-4-15,0 0-5 0,8-1 0 0,-8 1 0 16,0 0-2-16,6 0 2 0,-6 0-2 0,6-1-5 16,-6 1-2-16,0 0 0 0,12-2-1 0,-12 2-4 15,5 2 5-15,2-1-3 0,-7-1 1 0,9-1-3 16,-9 1 5-16,7 0-1 0,-7 0 0 0,12 0-2 15,-7 1 0-15,-5-1 0 0,9 1-4 0,-9-1 5 16,10-2 2-16,-10 2-11 0,9 1 5 0,-9-1-3 0,7 1 2 16,-7-1-2-16,7 0 0 0,-7 0 3 0,8 0-1 15,-3 0-2-15,-5 0 8 0,8 3-10 0,-3-2 4 16,1-1 2-16,-1 2-7 0,-5-2 2 0,12 0 2 16,-7 0-3-16,2 0 4 0,-7 0 1 0,11-2 0 15,-5 5 0-15,-2-3-1 0,-4 0-1 0,11 1 0 16,-11-1 2-16,9 0-3 0,-3 2-2 0,0-2 2 15,-6 0-2-15,5 1 4 0,-5-1 1 0,10 0-7 0,-6 1 7 16,-4-1-2-16,9 1-1 0,-5 1 1 16,-4-2-1-16,11 0 5 0,-11 0-6 0,9 0 1 0,-2-2 0 15,-1 4 1-15,2-2 0 0,-2 0-3 0,3 0 5 16,-2 0-1-16,1 0 1 0,-1 0-2 0,-7 0-1 16,11 0 0-16,-7 0 3 0,-4 0-2 0,12 0 3 15,-7 0-3-15,-5 0-1 0,9 2 0 0,-9-2 3 16,10-2 1-16,-4 2-6 0,-6 0 11 0,9 0-11 15,-9 0 4-15,5 2-1 0,-1-2 3 0,-4 0-10 16,9 0 10-16,-4 3-2 0,-5-3 0 0,10-3-3 0,-2 3 1 16,-8 0-1-16,13 0 3 0,-4 0-1 15,-4 0 0-15,1-2 0 0,3 2 0 0,-5 0 3 0,4-2-3 16,-8 2 3-16,10-1-3 0,-10 1 0 0,5 0-4 16,-5 0 6-16,8-2-3 0,-8 2 0 0,8-2 2 15,-5 1-2-15,-3 1 1 0,0 0 0 0,10-1 1 16,-10 1-2-16,6 0-1 0,-6 0 3 0,6 1-4 15,-6-1 5-15,6-1-4 0,-6 1 1 0,9 0-1 16,-9 0-1-16,7-3 3 0,-7 3 3 0,9 0 3 16,-9 0-5-16,10 0-1 0,-4-3 1 0,-1 3-1 0,-5 0 0 15,13 0-1-15,-8-1 1 0,0 0 1 0,-5 1-4 16,9-2 6-16,-4 1-3 0,-5 1-1 0,6-2 2 16,-6 2 0-16,0 0-3 0,11 0-1 0,-11 0-2 15,0 0 5-15,5-2 0 0,-5 2 4 0,0 0-2 16,0 0 1-16,5-2 3 0,-5 2 2 0,4-1 4 15,-4 1 7-15,0 0-2 0,4-6-4 0,0 3-2 16,-3 1 0-16,3-1-4 0,1 0-1 0,-5 3-1 0,5-4 3 16,0 1-4-16,-1 0 2 0,-1-1-1 0,-3 4-2 15,5-1 3-15,-4-2 1 0,-1 3 5 16,5-5-1-16,-2 0 7 0,-1 2-2 0,1 2 2 0,-2-3-5 16,-1 4 0-16,3-7-2 0,-2 6 1 0,-1 1-3 15,4-6 0-15,-4 6 1 0,1-4-1 0,2-2 1 16,-2 5 0-16,-1 1-2 0,1-6 1 0,0 4-2 15,-1 2-1-15,2-6 1 0,-1 3 3 0,-1-2 1 16,0 1-3-16,0-1 10 0,0 5-6 0,4-7 2 16,-4 2 3-16,-4 1-5 0,4-1 0 0,0 0 3 15,0 5-3-15,0-8 0 0,0 3 5 0,0-1-6 0,0 1 1 16,0 0-2-16,0 0 1 0,0-2 1 0,0 2-1 16,0 0 0-16,0 0-1 0,-1-2-2 0,2 4 2 15,-1-4-3-15,0 1 1 0,0 2-2 0,0-5-3 16,0 4 3-16,0 1-1 0,-1-4-2 0,1 1 2 15,0 2-3-15,0-2 0 0,-2-1 0 0,0 3-1 16,1-2 2-16,-2 1 0 0,3-2-2 0,-3 3 0 16,1-3 0-16,-2 2-3 0,0-1 3 0,2-1 0 0,-1 1-1 15,-2-1-1-15,1 3 0 0,3-4 5 0,-3 3 0 16,3 1-3-16,-2-1-1 0,2 1 1 0,-3 0 1 16,0 3-4-16,3-5 2 0,-3 3 1 0,3 0-3 15,-2-1 2-15,2 1 1 0,-3-1-1 0,3 2 0 16,-3-2-2-16,3 1 2 0,-3 0 1 0,0 0-3 15,0 0 2-15,-1-1 3 0,4 0-4 0,-3 3 3 16,0-3-3-16,3 2 1 0,-3-2-1 0,0 1 2 0,-1 1-1 16,5-1 0-16,-4 1 0 0,-1 2-2 15,3-3 1-15,1 0 0 0,1 4 0 0,-4-3 3 0,4 3-1 16,-3-6 0-16,2 5 1 0,1 1 0 0,-5-5-1 16,5 5-2-16,-3-3-1 0,3 3 1 0,-3-7 1 15,3 7 0-15,-7-3 0 0,3 3 0 0,-1-4-4 16,0 4 3-16,0-2 2 0,-1-1-1 0,-2 3-2 15,3-2 2-15,5 2-1 0,-15-1-3 0,7-1 2 16,1 1 1-16,-1 0 0 0,-2 0-2 0,0-1 1 16,1 2 2-16,0 0 0 0,-2 0 2 0,0 0-4 0,5 0 3 15,-3 0-2-15,1 0 3 0,-2 0-5 16,2 0 2-16,0 2 3 0,1-4-2 0,-4 4 0 0,1-1 3 16,2 0-2-16,0-1 0 0,0 0 0 0,-2 0-3 15,3 0 1-15,-4 1 1 0,0-1-3 0,3 0 4 16,0 2-1-16,-3-2-3 0,-3 0 3 0,4 1 19 15,-4 1-5-15,2-2 0 0,-2 0-4 0,0 0 1 16,-4 0-1-16,0 0 0 0,-2 0-4 0,0 0 2 16,0 0-2-16,-1 2 2 0,-1-2 0 0,1 0-3 15,-7 1 0-15,7-1-2 0,0 2-2 0,3-2 3 16,-2 0-1-16,3 0 1 0,4 0-4 0,0 0 4 0,1 0-4 16,-1 2-1-16,2 0 3 0,-2-2-2 0,1 0 0 15,2 0 1-15,-3 1-1 0,2-1 2 16,-1 0-2-16,2 0-2 0,-3-1 6 0,3 1-3 0,-3 0-2 15,-1 0 1-15,-3 0-1 0,0 0 3 0,-2 0 1 16,2 0-3-16,-2 0 0 0,1 0 0 0,0 0 3 16,-5 0-6-16,5 0 0 0,-5-4 3 0,3 6-1 15,2-4 0-15,0 2 0 0,-1 0 4 0,2 0-6 16,3 0 3-16,3 2 0 0,0 0 0 0,-3-2-9 16,5 0 9-16,3 1 1 0,-3 0-2 0,4-1 2 15,5 0 1-15,-13 1-2 0,9 1 0 0,4-2 0 0,-10 0-2 16,2 2 0-16,5-1 2 0,3-1 1 0,-11 2 1 15,4-2 0-15,0 1-2 0,0-1 0 0,-1 1 0 16,-1 0 2-16,-1 1-4 0,1-2 1 0,0 2 2 16,1-2 1-16,-2 1-2 0,0 0 2 0,-3-1 0 15,0 0-3-15,2 0 1 0,-1 0 0 0,3 0 2 16,-2 0-4-16,-1 0 1 0,0 0 2 0,5 0-1 16,-4 2 2-16,0-2-1 0,4 1-1 0,0-1 0 0,1 0 0 15,6 0-2-15,-13-1 4 0,7 2-2 16,6-1-7-16,-9-1 2 0,9 1 8 0,-8 0-4 15,8 0-2-15,-10 0-1 0,10 0 6 0,-9 0-1 0,9 0-1 16,-9 0 4-16,9 0-2 0,-10 1-2 0,10-1 0 16,-8 1 2-16,3-1-1 0,5 0 2 0,-9 2-1 15,9-2-2-15,-10 0-3 0,10 0 2 0,-5 0-1 16,5 0 2-16,-8 2-1 0,8-2 0 0,0 0 2 16,-9 1 1-16,4 0-1 0,5-1-1 0,-8 1 1 15,8-1-3-15,-5 2 4 0,5-2 1 0,0 0-5 16,-9 0 1-16,9 0 4 0,0 0-7 0,-10 0 1 0,10 0-3 15,-5 1 8-15,5-1-7 0,0 0 7 0,-8 1-1 16,8-1 2-16,-5 2-4 0,5-2 1 16,-9 1 1-16,9-1-1 0,-9 0 2 0,9 0 1 0,-5 2-2 15,5-2 0-15,-9 1 1 0,9-1-1 0,-9 0-1 16,9 0 0-16,0 0 2 0,-6 0-2 0,6 0 0 16,0 0 2-16,0 0 6 0,0 0-4 0,0 0 4 15,0 0 0-15,0 0-1 0,-5 1-1 0,5-1-1 16,0 0-1-16,0 0 0 0,0 0-5 0,-5 1-2 15,5-1 1-15,0 0 6 0,0 0 1 0,0 0-4 16,0 0-1-16,0 0 3 0,0 0-3 0,0 0 4 0,0 0-3 16,0 0-3-16,0 0 2 0,0 0 3 15,0 0-1-15,0 0-2 0,-7 2 0 0,7-2 0 0,-5 1 3 16,5-1 0-16,0 0-1 0,-7 2-1 0,7-2 2 16,-6 3-3-16,4-2-3 0,2-1 5 0,-8 0-1 15,8 0-3-15,-5 3 4 0,5-3 0 0,0 0-3 16,-8 0 2-16,8 0-1 0,0 0 0 0,-7 2-2 15,7-2 2-15,0 0-1 0,-5 2 2 0,5-2-3 16,0 0 4-16,-4 1 0 0,4-1-5 0,0 0 0 0,0 0 3 16,-4 3-2-16,4-3 4 0,0 0-2 0,-4 2-1 15,4-2 3-15,0 0-1 0,0 0-1 0,-5 2 2 16,5-2-1-16,0 0-3 0,0 0 3 0,-2 2-2 16,2-2 2-16,0 0-2 0,0 0 2 0,0 6-3 15,-2-2 0-15,2-4 0 0,-1 2 2 0,1-2 0 16,0 7-1-16,0-3 1 0,0-4 0 0,-1 6-3 15,1-3 3-15,0-3-1 0,-3 7 0 0,3-2 2 16,3-3 0-16,-3 2-2 0,0-4 3 0,0 5-2 16,-3 1 2-16,6-4-1 0,-3-2 0 0,1 7 3 15,-2-4-11-15,2 3 12 0,3-3-3 0,-4 0-1 16,1 2-3-16,-1 0 2 0,4 1 1 0,-3-2-1 16,-1 1 0-16,3 1 3 0,-2-1-3 0,-1 0 1 0,1 1-2 15,-1-2 1-15,0 1 0 0,0 0-1 0,0-1 2 16,0 3-5-16,1-2 5 0,-1-1 0 0,-2 2-10 15,3-1 9-15,0-3 2 0,-1 3-5 0,3 1 8 16,-3-2-8-16,0 1 5 0,0-1-1 0,0 0 0 16,0 3 0-16,0-4-2 0,0 2 2 0,0 1-1 15,3-2 3-15,-6 1-3 0,3 1 0 0,-1 0 0 16,1-3 2-16,0 4-2 0,0 0 0 0,-2-4 1 16,2 5 0-16,-1-1 0 0,0-2 0 0,0 1 2 15,1 0-3-15,-3-1 2 0,3 1-2 0,-1-2 3 16,-3 2-4-16,4-3 2 0,0 4 0 0,0-5 1 0,-1 3-1 15,1-5 1-15,0 5 0 0,0-1-2 0,0-4 0 16,-1 7 0-16,-1-1 0 0,2-2 0 0,2 1-3 16,-4-2 2-16,4 4 1 0,-4-3 1 0,2 2 2 15,0 0-4-15,0-1 0 0,0-1 1 0,2 2-2 16,-4 1 4-16,2-4-3 0,-1 3 3 0,2-1-6 16,-2-1 4-16,2 1 2 0,-1 0-4 0,2 0 3 15,-4 1 1-15,2-2-1 0,0-4-2 0,0 8-3 16,-1-4 5-16,1 0-2 0,0-4 3 0,0 6-1 0,0-2-1 15,0-4 2-15,1 7 0 0,-1-5 0 0,0-2-2 16,0 5 0-16,0 0-1 0,0-3 2 0,0-2-3 16,-1 6 3-16,1-6 0 0,0 6-3 0,0-6 5 15,0 3-1-15,0-3-2 0,0 0 1 0,0 5-2 16,0-5 4-16,0 0-6 0,-1 5 0 0,1-5 3 16,0 0 4-16,2 2-2 0,-2-2-1 0,0 0 0 15,0 0 1-15,0 5-4 0,0-5 4 0,0 0-1 16,0 0-1-16,0 0 3 0,0 0-4 0,0 0-1 15,0 0 2-15,0 6 0 0,0-6 2 0,0 0-1 16,0 0-1-16,0 0 0 0,0 0-7 0,0 0 8 0,-1 4 2 16,1-4-3-16,0 0 1 0,0 0 0 0,0 0-1 15,0 0 0-15,0 0 1 0,0 0 1 0,0 0 0 16,0 0 0-16,0 0-3 0,0 0 3 0,0 0-1 16,0 0 1-16,0 0 2 0,0 0 1 0,0 0 1 15,0 0 1-15,0 0-1 0,0 0 9 0,0 0-6 16,0 0 3-16,0 0-2 0,0 0-1 0,0 0-1 15,0 0 0-15,0 0 2 0,0 0-2 0,0 0-1 0,0 0-1 16,10-1-2-16,-10 1 0 0,0 0 3 0,9-2-4 16,-9 2-1-16,9 2-1 0,-9-2 4 15,8-2-2-15,-8 2 1 0,9 2-3 0,-3-2 2 0,0 0 1 16,0 1-1-16,-6-1 0 0,17 0 0 0,-9 0 0 16,0 0-1-16,-1 0-1 0,1 1 1 0,2-1-5 15,-1 0-3-15,1 0 10 0,2 0-3 0,-6 0 2 16,7 0-1-16,-4 0-4 0,0 0-2 0,1 0 6 15,-1 0 0-15,-1 1 0 0,-2-1-3 0,2 0 3 16,-3 0 1-16,3 0-2 0,-8 0-1 0,12 0 4 16,-4 2-3-16,0-2 1 0,-2 1-5 0,3 1 3 0,-3-2-4 15,2 4 6-15,0-3 1 0,1 0-3 16,1-1 0-16,-1 1-1 0,1 1 2 0,-1-2-2 16,-2 0 5-16,0 2-2 0,6-2-1 0,-8 1-5 0,4-2 1 15,1 2 4-15,-2-1-2 0,-3 0 2 0,4 0-2 16,0 0 2-16,1 0-1 0,-3 0 2 0,-1 0-2 15,5 0 3-15,-3 0-2 0,-1 0-1 0,-1 0 2 16,5 0 1-16,-2 0-1 0,0-1 1 0,0 1-3 16,-1 0 0-16,0-2 0 0,4 2 1 0,-3 0 1 15,2-1-1-15,-4 2 1 0,3-1-2 0,-2-1 1 16,1 0-5-16,0 1 6 0,-3 1-7 0,2-2 5 0,0 1 2 16,-8 0 0-16,14 0-2 0,-9 1-2 0,0-1 3 15,4-1-1-15,-9 1 0 0,16 0 0 16,-9 0 0-16,-1-1 3 0,3 1-1 0,-1 0-1 0,2-1-1 15,1 2-2-15,-3-1 2 0,3 0-1 0,-4 0 3 16,1 0-4-16,-1 0 2 0,1 0 0 0,1 0 1 16,-3-1-5-16,6 1-3 0,-7 0 9 0,8 0-1 15,-4 1 0-15,1-1-3 0,0 1 2 0,-2-1 2 16,-3 1-2-16,8-1-1 0,-3 1-1 0,-2-1 6 0,-3 2-1 16,6-2-3-16,1 0 0 0,-3 1-1 15,3-1-2-15,-2 0 4 0,1 0 1 0,2 0 0 0,-2 0-7 16,3 0 8-16,-1 0-2 0,1-1-7 0,-1 1 8 15,1 0-2-15,-4 0 1 0,2 0 0 0,-1 0 0 16,1 0-1-16,-2 0-3 0,3 0 3 0,-3 0 0 16,-4 0 3-16,6 0-3 0,-2-2-5 0,-2 4 4 15,1-1 3-15,0-1 2 0,0 0-5 16,-2 2 2-16,2-2-5 0,0 2 5 0,0-2 1 0,1 0-4 16,-2 0-1-16,-2 0-2 0,7 0 8 0,-4-1-1 15,0 1 1-15,0-1-3 0,4 1 1 0,-3-2 1 16,-2 2 1-16,3 0 0 0,-2 0-1 0,1 0-2 15,2 0-6-15,-3 0 9 0,-3 0-4 0,4 0 2 0,-1 0 1 16,-1 0-2-16,2 0 1 0,-5 0-3 0,4 0 2 16,-1 0 0-16,-2 0-1 0,4 0 2 0,-2 2-1 15,1-2 1-15,0 0-1 0,-1 1-5 0,2 0 5 16,0 2 2-16,-2-3-6 0,2 0 1 0,-2 0-1 16,-1 1 8-16,1-1-4 0,0 0 3 0,0 1-3 15,0-1-5-15,3 0 10 0,-2 0-5 0,-2 0 0 16,2 2 2-16,1-2-1 0,-1 0-3 0,-2 0 7 15,-1 1-5-15,0-1-1 0,2 1 2 0,1-1 0 0,-4 1 3 16,0 0-5-16,3 1 1 0,2-4 1 0,-1 2-5 16,-4 2 8-16,3-2-7 0,1 0 3 0,-4 3-3 15,0-3 6-15,5-3-2 0,-2 6 2 0,-3-3-6 16,3 0 3-16,-8 0 3 0,14 0-1 0,-8-3-1 16,3 3-1-16,-2 0 1 0,0 0 0 0,-7 0 0 15,14 0-2-15,-7 0 4 0,-2-2-1 0,4 2 0 16,-3 0 0-16,-6 0-1 0,10 0 0 0,-2 0 2 15,-8 0-3-15,8 0 1 0,-8 0-2 0,11-1 2 16,-7 1 1-16,-4 0 0 0,10 0-1 0,-10 0-4 16,9 0 3-16,-4-1 0 0,-5 1 3 0,9-1-3 0,-9 1 0 15,12-1 2-15,-12 1-2 0,6 0-1 0,-6 0 4 16,6 0-3-16,-6 0 1 0,0 0 1 0,7-2 0 16,-7 2-2-16,0 0-1 0,0 0 1 0,9 0-3 15,-9 0 3-15,0 0 0 0,0 0 0 0,0 0 0 16,0 0 0-16,6 2-5 0,-6-2 5 0,0 0 0 15,0 0 1-15,0 0 0 0,0 0-1 0,0 0-5 16,0 0 8-16,0 0-9 0,4 1 8 0,-4-1-4 16,0 0 5-16,0 0-4 0,0 0 2 0,0 0-3 15,0 0 5-15,0 0-3 0,0 0-4 0,0 0 7 0,0 0-3 16,0 0 2-16,0 0-1 0,0 0 0 0,0 0 0 16,0 0 0-16,0 0-2 0,0 0 4 15,0 0-1-15,0 0 1 0,0 0-1 0,0 0 2 0,0 0-1 16,0 0 6-16,0 0 1 0,0 0 5 0,0 0-1 15,0 0 4-15,0 0 4 0,0 0 0 0,0 0 4 16,0 0 0-16,0 0 2 0,0 0 3 0,0 0-1 16,0 0 2-16,0 0 4 0,0 0 5 0,0 0 1 15,0 0-4-15,0 0-2 0,-3-12-4 0,3 12-5 16,-1-4-2-16,2 0-3 0,-1-5-4 0,0 3 4 16,2-3-6-16,-1 0-3 0,2-1-16 0,-1-2-62 0,2-4-104 15,0-9-367-15,6-4-579 0,-2-5 256 0</inkml:trace>
  <inkml:trace contextRef="#ctx0" brushRef="#br0" timeOffset="25705.67">18602 10794 16 0,'0'0'137'0,"0"0"-6"15,0 0-19-15,0 0-16 0,0-4-5 0,0 4-6 16,1-4-21-16,-1 4 5 0,0 0 8 0,3-3-8 16,-3 3 8-16,-3-5-4 0,3 5-5 0,0 0-8 15,3-4-7-15,-3 4 0 0,0 0-8 0,1-6-8 16,-1 6-3-16,2-4-1 0,-2 4-2 0,2-3-7 16,-2 3-7-16,0 0 4 0,0 0-1 0,0 0-3 0,0 0 1 15,0 0-4-15,0-4-3 0,0 4 6 0,0 0-15 16,0 0 8-16,0 0 0 0,0 0-2 0,0 0 1 15,0 0-1-15,0 0 1 0,0 0-8 0,0 0 3 16,0 0 2-16,0 0-2 0,0 0 0 0,0 0 0 16,0 0-1-16,0 0-3 0,0 0 4 0,0 0-3 15,5 10 1-15,-5-8-2 0,0 3 4 0,0-5-4 0,0 9 4 16,0-4-6-16,-1-3 1 0,-3 5-1 16,4-2 2-16,0 0-6 0,-2-1 5 0,2 3 3 15,-2-1-2-15,2 1-1 0,0-2 2 0,-4 2-27 16,4 0 6-16,-1 1 5 0,1-2 7 0,-2 5-4 0,0-3 4 15,0 6 15-15,2-5 0 0,-2 2 5 0,2 0-5 16,2 1 1-16,-4-1 3 0,4-2-2 0,-4 0-1 16,2-2 3-16,-2-1-2 0,2 1-1 0,0-1 0 15,0 0-1-15,0-2-2 0,0 1 0 0,0-2 1 16,0-3-3-16,0 8 4 0,0-6 0 0,0-2 1 16,0 0 1-16,0 6-1 0,0-6-2 0,0 0-12 15,0 0-28-15,0 0-47 0,0 0-71 0,0 0-111 0,6-11-282 16,-2 6 124-16</inkml:trace>
  <inkml:trace contextRef="#ctx0" brushRef="#br0" timeOffset="29713.03">18603 10922 25 0,'0'0'82'0,"0"0"-7"0,0 0-7 15,0 0-2-15,0 0-11 0,0 0 0 0,0 0-3 16,0 0 7-16,0 0-11 0,0 0 13 0,0 0-5 0,0 0 6 16,0 0 2-16,0 0-7 0,0 0-2 0,0 0-3 15,0 0-5-15,0 0-3 0,0 0-5 16,0 0 1-16,0 0-11 0,0 0-4 0,0 0 2 0,0 0-6 16,0 0 1-16,0 0 2 0,0 0-1 0,0 0-1 15,0 0-3-15,0 0-1 0,0 0 0 0,0 0 4 16,0 0-2-16,0 0-3 0,0 0-2 0,0 0-5 15,0 0 0-15,0 0 3 0,0 0-9 0,0 0 14 16,0 0-8-16,0 0 2 0,0 0-1 0,0 0 0 16,17 0 2-16,-17 0 2 0,6-1 1 0,-1-1 1 15,-5 2-1-15,7-1 4 0,-3 0 0 0,-4 1 0 0,6 0-6 16,-6 0 1-16,10-5 1 0,-3 5 0 0,-2-1-1 16,-5 1 2-16,10-1-8 0,-10 1 0 0,12 0 4 15,-6-1-7-15,0 1 3 0,-6 0-2 0,14 1 1 16,-6-1-1-16,0 1 0 0,-2-1-1 0,2 0 0 15,-1 0-1-15,1 0 5 0,3 0 4 0,-3 0-3 16,-1-1 1-16,0 0 2 0,1 0 0 0,4-1-2 16,-5 1 0-16,2 0 5 0,0-3-5 0,-3 4 5 0,5-3-6 15,-5 3-1-15,3 0-1 0,-4 0-1 0,3-1-3 16,0-1 0-16,-1 2 3 0,1-1-6 0,0 1 3 16,-1-1 1-16,1 1-1 0,-1-1-4 0,4 0 2 15,-2 0-2-15,1-3 1 0,-2 8 0 0,2-8 2 16,1 4-2-16,-2 0 0 0,3 0 1 0,-1-2-1 15,0 2 3-15,1-1-2 0,-3 2-4 0,3-1 4 16,-1 0-5-16,-2 0 4 0,3-1-2 0,-5 2 0 16,2-1 0-16,-1 0 0 0,2-1 2 0,-2 1-1 15,-1 0-4-15,4-2 3 0,-1 2 4 0,0 0-5 0,-5 0 3 16,-5 0-2-16,13-1 1 0,-7 1-1 0,1 0 1 16,-1 0 0-16,4 0-1 0,-10 0 1 15,13 1-1-15,-9-2 0 0,-4 1 0 0,14 0 3 0,-9 0-1 16,-5 0 2-16,14 0-2 0,-4 0-4 0,-2 0 3 15,4 1-2-15,-6-2 2 0,4 1 0 0,0 0-1 16,1 0 2-16,-2 0-2 0,2 0-1 0,-1 0 0 16,1-1 0-16,0 0 0 0,-1 1 3 0,-2-2-3 0,-2 2 2 15,2 0-1-15,0 0 0 0,-8 0 2 16,12-1-4-16,-4 1 1 0,1 0-1 0,0 0 1 0,-3 1 2 16,2-1 0-16,1 2-2 0,4 0 1 0,-3-2 0 15,0 0 2-15,2 0-1 0,-2 1-4 0,3-1 6 16,-3 2-2-16,0-2 1 0,4 0-2 0,-2 0 1 15,0 0 1-15,0 0 0 0,-2 0-1 0,4 0-1 16,-5 1 0-16,2-1 2 0,-4 2-4 0,2-2-2 16,0 0 3-16,1 4 0 0,-2-4 1 0,-2 1 0 15,2-1 0-15,1 0 0 0,-3 1 1 0,2-1 0 16,0 0 0-16,0 1-3 0,0-1 2 0,1 0-2 0,3 0 1 16,-2-1 2-16,2 1 1 0,-1 1-5 0,2-2 3 15,-2 1-3-15,3 0 5 0,-1 0 0 0,1 0-1 16,0 0 0-16,0 0 1 0,-1 0 2 0,-4 0-6 15,6 0 2-15,-4 0-2 0,0 1 1 0,-1-1 0 16,1 0-1-16,-1 0 3 0,-1 0-1 0,-2 1 0 16,2-2-1-16,-1 1 2 0,0 0 2 0,2 0-4 15,2-1 1-15,0 1-2 0,-1 0 2 0,1-1-1 16,1 0 0-16,1-3 1 0,-1 4-1 0,-2 0 1 16,2-3 3-16,-1 1 0 0,0 2-3 0,-2 0 0 0,2-1 1 15,-4 1 0-15,2 0 0 0,-4 0 1 0,3 0-1 16,-1-1-2-16,-2 0 3 0,3 1-2 0,-1 1 0 15,1-2-1-15,-3 1 2 0,8-2-3 0,-5 1 2 16,-2 1 0-16,0 0 2 0,6 0-3 0,-4-2 3 16,5 1-3-16,-4-2 2 0,3 3-4 0,-3 0 3 15,-1 0 0-15,1-1-1 0,2-1 1 0,-1 1 1 16,1 1 2-16,1 0-6 0,-3 0 1 0,1-1 2 0,-2 1-2 16,0 0 4-16,0-1-1 0,0 0 2 0,-2 1-2 15,0-1 4-15,6 2-5 0,-7-2-2 0,2 1 2 16,1 0 3-16,5-2-1 0,-6 2-5 0,-2 0 3 15,7 0-3-15,-3-2 3 0,2 2-2 0,2 0 0 16,-3-1 1-16,2-1 4 0,-2 2-3 0,0 0 0 16,1-2 2-16,-1 4-3 0,1-2 0 0,-1 0-2 15,0 0 2-15,-1 0 2 0,-2 0-1 0,1 0 1 0,-1 0-2 16,-1 2 1-16,2-1 1 0,-1-1-6 16,1 2 7-16,-4-2 0 0,3 0 1 0,-8 0-4 15,11 0 2-15,-2 0-2 0,-1 2 2 0,1-4-3 0,2 2 1 16,-1 0-1-16,1 0 1 0,1 0-1 0,1 0 3 15,-4 2 0-15,3-2 0 0,-1 0-3 0,3 0 3 16,-4 0 2-16,2 0-3 0,-2 0-1 0,-1 0 1 16,0 0 3-16,1 0-3 0,-2 0 1 0,-3 1-2 15,4-1 3-15,-1 0-4 0,-1 0 3 0,0 0-1 16,-1 0-1-16,2 0 2 0,1 0-1 0,-3 0 1 16,2 1-3-16,-3-1 0 0,-5 0 2 0,13 1-2 0,-6-1 0 15,0 1 4-15,2 0-6 0,2-2 5 0,-4 2 4 16,0-1-6-16,6 2 2 0,-7-1-1 0,6-1 5 15,-2 0-6-15,-1 3 3 0,-1-2-2 0,3-1-2 16,1 0-2-16,-4 2 4 0,2-2 0 0,0 0-1 16,-1 0 0-16,0-2 0 0,-2 2 1 0,2 0 1 15,-1-1 2-15,0 1-1 0,-1-3-2 0,2 3-1 16,-2 0 3-16,4 0-4 0,-1-1 2 0,3 1-1 16,-4-2 0-16,4 2 1 0,-3 2-2 0,-1-4 3 15,4 1-3-15,-3 1 3 0,0 0-2 0,1-1-1 0,0 1 3 16,-3 0-1-16,2 0 2 0,-1-1-2 0,-1 0 2 15,-1 1-4-15,4-1 4 0,-1 1-2 0,-3 0 5 16,4-2-8-16,-4 2 2 0,3 0 0 0,-2 0 0 16,1-2 3-16,3 2-3 0,-3 0-1 0,3 0 2 15,-3 0 1-15,3 0 0 0,-1 0 2 0,1 0-3 16,-2 0-1-16,4 0-3 0,-4 0 8 0,2-1-5 16,0 2 5-16,-1-1-6 0,0 0 0 0,-1 2 1 0,3-2 2 15,1 2-2-15,-3-2 0 0,1 0 0 16,1 0 0-16,1 0 2 0,-1 1-2 0,-3-1 2 15,3 2-4-15,-3-2 4 0,3 0-4 0,1 1 5 0,-9-1-1 16,5 1 0-16,0 1-1 0,-2-2 1 0,3 0 2 16,-1 1-3-16,0-1 2 0,-1 0-1 0,2 3-2 15,-4-6 1-15,4 3-3 0,-1 0 4 0,1 3 1 16,0-3-4-16,1-3 1 0,-1 3 4 0,2 0-1 16,-3 3-2-16,2-2-1 0,0-2 2 0,-1 2-1 15,-1-1 1-15,0 2-4 0,2-2 3 0,-2 0 3 16,3 0-1-16,-4 0-4 0,1 1 2 0,1-1 2 0,1 0-4 15,-1 0-1-15,-2 2 2 0,1-1-1 0,3-1 2 16,-4 0 0-16,1 0-2 0,3 0 1 0,-4 0-1 16,3 0 4-16,-1 0-1 0,1 1-6 0,0-2 4 15,1 2-2-15,0-1 1 0,2-1 4 0,-2 2 0 16,4-1-3-16,4 0-2 0,-3 0 1 0,4 0 1 16,-4 0 1-16,2 0 2 0,2 1-2 0,0-1-2 15,-2 0 2-15,2 3-1 0,0-1-1 0,-2-2 2 16,3 4 2-16,0-3-4 0,-5-1 1 0,4 2 2 15,-2-2 1-15,-1 1-4 0,2 0-4 0,-1-1 10 0,-6 2-2 16,0-2-2-16,6 1 0 0,-3-1 0 0,5 2 0 16,-8-1 0-16,5-1 0 0,-1 0 0 0,0 1-2 15,1 2 4-15,-3-6 2 0,3 6-8 0,-3-3 5 16,2 0-1-16,0 0 1 0,0 1 1 0,1 0-1 0,-3-1-2 16,4 0-2-16,-2-1 4 0,1 1-3 15,0 0 4-15,-2 0-3 0,2 3 1 0,-2-3-1 16,1 0-4-16,-1 0 5 0,0 1 1 0,-2 0 0 0,-1 0-1 15,6 0-3-15,-8-1 3 0,5 2 1 0,-4-2-2 16,6 3 4-16,-2-3-5 0,-3 0 1 0,0 0 0 16,3 0 1-16,-4 0-1 0,5-3-3 0,-4 3 10 15,2 0-6-15,-5 0-2 0,4-2 2 0,-3 1 2 16,3 0-5-16,-2 1 6 0,-1-1-3 0,0 1 0 16,0-1 3-16,0 1-3 0,1 0 2 0,3 1-1 15,-5-2 0-15,1 1-3 0,2 0 4 0,-3-2-2 0,3 2 1 16,-1 0 0-16,1 0-2 0,0-1 6 15,-1 1-4-15,-2-1 2 0,2-2-3 0,1 6 1 16,-1-6-2-16,0 3 1 0,-2 0 2 0,2-1-1 0,0 2-3 16,-2 2 4-16,1-3-1 0,1 0 0 0,-2 0-1 15,-1 1 0-15,-1-1 2 0,2 1-3 0,1-1 1 16,-3 0 2-16,0 0-2 0,5 0 0 0,-5 2 1 16,0-1-1-16,3-1-1 0,-1 2 2 0,0-1 0 15,2 1 15-15,0 1-3 0,-1-3 0 0,-1 2-8 16,2 0 5-16,0-1-1 0,0 0-1 0,1 2 1 15,-2-3-1-15,2 0 2 0,1 2-5 0,-4-2 0 0,3 1 1 16,0-1-2-16,-1 1 0 0,-3-1-3 0,4 1 0 16,-4 1 3-16,1-4 0 0,0 4-3 0,-3-2 2 15,1 0 1-15,3 0-3 0,-1 0 0 0,-2 0 0 16,3 0 3-16,1 0-4 0,1 1 2 0,-1-1-1 16,1 0-1-16,0 0 4 0,-1 0-4 0,1 0 2 15,5 1-1-15,-5-1 2 0,0 1-4 0,4-1-2 16,-4 2 3-16,0-1 3 0,3-2-3 0,-4 2-6 15,0-1 9-15,0 0-5 0,-1 1 5 0,-2-2 0 16,4 2 1-16,-2-1-1 0,-1 0-1 0,1 0 1 16,-2 0 1-16,0 0-4 0,2 0 2 0,-1 0-1 0,2 0 2 15,-3 0 0-15,2 0 2 0,-1 0-4 16,2-1 3-16,0 2-2 0,0-1-1 0,-1-1 2 0,1 1-2 16,1 0 4-16,-5 0 5 0,4-1 3 0,-2 1 1 15,0 0 1-15,-1-2-3 0,-1 2 4 0,-3 0-1 16,3-1-3-16,-2 1 4 0,1-1-4 0,-2 0 0 15,-6 1 2-15,10 0-1 0,-4 0-2 0,2-2 1 16,0 2-2-16,-1-1-4 0,0 2-1 0,-7-1 2 0,12 2-1 16,-7-2-1-16,3 0-1 0,-4 1 0 15,-4-1-1-15,13 0 0 0,-7 0 3 0,-6 0-1 16,9 0-5-16,-9 0 3 0,10 0 0 0,-10 0-2 0,5 0 1 16,-5 0 2-16,8 0-3 0,-8 0 4 15,0 0 2-15,0 0-4 0,0 0 2 0,0 0 1 0,8 0-3 16,-8 0 2-16,0 0-2 0,0 0 0 0,0 0-3 15,6 0 3-15,-6 0 0 0,0 0-1 0,0 0-4 16,5 1 5-16,-5-1-2 0,5 1-1 0,-5-1 4 16,0 0-3-16,0 0 0 0,12-2-3 0,-12 2 8 15,0 0 1-15,0 0 0 0,5 0 0 0,-5 0 2 16,0 0-3-16,10 0 3 0,-10 0-4 0,8 0-2 16,-8 0 3-16,6-3-1 0,-6 3-5 0,6 0 3 0,-6 0 3 15,6-1-2-15,-6 1-1 0,7-1-1 0,-7 1 3 16,6-1-1-16,-6 1 0 0,0 0 4 0,6-2-1 15,-6 2 1-15,0 0-3 0,5-2 0 0,-5 2 1 16,0 0-3-16,5-1-1 0,-5 1 0 0,6-1 3 16,-6 1-2-16,6-1 1 0,-6 1 0 0,4-3-2 15,-4 3-1-15,3-1-1 0,-3 1-3 0,6-3 6 16,-6 3 0-16,0 0-3 0,8-2 4 0,-8 2-4 16,4-2 0-16,-4 2 3 0,5-2-6 0,-5 2 6 0,4-4-4 15,-4 4 1-15,0 0 0 0,0 0 0 16,1-4 2-16,-1 4-1 0,0 0-1 0,0 0 1 0,0 0-3 15,0 0 1-15,0 0-6 0,0 0 8 0,0 0-2 16,0 0-6-16,0 0 8 0,0 0 0 0,0 0-2 16,0 0 1-16,0 0 2 0,0 0-1 0,0 0 1 15,2-3 0-15,-2 3-2 0,0 0 2 0,0 0-1 16,0 0-6-16,0 0 7 0,0 0 0 0,0 0 1 16,0 0-2-16,0 0-2 0,0 0 3 0,0 0-2 15,0 0-5-15,0 0 9 0,0 0-3 0,0 0-3 0,0 0 0 16,0 0 4-16,0 0 0 0,0 0-7 0,0 0 3 15,0 0 2-15,0 0 2 0,0 0 2 0,0 0-5 16,0 0 0-16,0 0-1 0,0 0 5 0,0 0-7 16,6 0 5-16,-6 0 2 0,0 0-1 0,0 0 5 15,0 0 1-15,0 0-2 0,0 0 4 0,0-5-1 16,0 5 0-16,0 0 0 0,0 0 1 0,0-9-5 16,0 9 2-16,0-4-7 0,0 0 4 0,0 4 0 15,0-8 1-15,2 4 0 0,-2-1-1 0,0 0 0 16,1 2 0-16,-2-2 0 0,1 5-2 0,1-6 1 15,0 3-1-15,-1-1-1 0,0 4-2 0,3-5 3 0,-3 2 2 16,0 3-6-16,0 0 4 0,3-5-3 0,-3 5 0 16,0 0 2-16,0 0-2 0,0-4 3 0,0 4-2 15,0 0 1-15,0 0-1 0,0 0 1 0,0 0-2 16,0 0 0-16,0 0 1 0,0 0-2 0,0 0-5 16,9 0 7-16,-9 0-7 0,0 0 6 0,0 0 2 15,4 9-6-15,-4-6 6 0,0 1-1 0,0 1 0 16,0-2-1-16,3 2 0 0,-3 0 0 0,-2 1 0 0,2-1 3 15,0-1-3-15,0 0-2 0,2 3-5 0,-2-2 9 16,-2 0 3-16,4 1-4 0,-4-1 1 0,2-4-1 16,-1 6 1-16,2-2-1 0,-2-2 0 0,1-3-1 15,0 7 0-15,0-4-4 0,1 1 5 0,-1-4-2 16,2 4 5-16,0-1-2 0,-2 0-6 0,0-3 5 16,0 0 0-16,0 4 3 0,0-4-2 0,0 0 2 15,4 6-7-15,-4-6 3 0,0 0 5 0,0 0 1 16,0 0-3-16,0 0 1 0,0 0 3 0,0 0-1 15,0 0 2-15,0 0-7 0,0 0 10 0,5-13 2 16,-5 9 0-16,0-1 1 0,0 2-2 0,5-1-1 0,-5-2-8 16,0 0 1-16,2-2-2 0,0 3 7 0,2-2-1 15,-3 2-2-15,3 0 3 0,-3-2-8 0,2 0 6 16,-2 1-4-16,3-1 3 0,1-1 0 0,-4 3-1 16,3-2-2-16,0 3 1 0,-3-1-2 0,2 0 2 15,-2 1-3-15,3 1 0 0,-4 3 0 0,1-6 2 16,2 2-1-16,-2 1-1 0,-1 3 2 0,3-1-2 15,-3 1-7-15,0 0 1 0,0 0 0 0,0 0 5 16,0 0 0-16,0 0 0 0,0 0 4 0,0 0-4 16,0 0 0-16,5 10 0 0,-5-6 1 0,-4 1 0 15,4 1 0-15,0-2-2 0,0 0 4 0,0 2-2 0,0 1 0 16,-1-2-1-16,1 2 1 0,-3 0 1 0,3-2-4 16,-1 0 3-16,-2 2-3 0,2-3 0 0,1 2 0 15,0 0 3-15,-1-3 0 0,-2 0 2 0,2 5-1 16,-2-3 0-16,3-1 0 0,-1 0 0 0,1 1-1 15,-4-2 1-15,4-3 1 0,0 8-2 0,0-6 0 16,0-2 1-16,0 0-2 0,-4 7 1 0,4-4 0 16,0-3 1-16,0 0-6 0,0 0 9 0,0 2-7 0,0-2 7 15,0 0-4-15,0 0 4 0,0 0-5 0,0 0 2 16,3-10 0-16,-3 10 0 0,1-8 0 16,-1 4 2-16,0 0-3 0,4-1 4 0,-3 0 1 0,-1-1-7 15,3-3-2-15,-3 6 1 0,1-6 2 0,2 4 2 16,-3 3-1-16,1-2 6 0,-1-2-6 0,0 3 3 15,0 3-3-15,1-5 0 0,-1 1 0 0,0 4 0 16,0-5 0-16,0 5-1 0,0 0 2 0,0 0-3 16,3-3 3-16,-3 3-1 0,0 0-1 0,0 0 0 15,0 0 1-15,0 0-3 0,0 0 3 0,0 0 2 16,0 0-4-16,0 0 1 0,0 0 0 0,5 10 0 0,-5-8 1 16,5 1 1-16,-4 1-2 0,-1 1 1 0,0 0-3 15,3-3-19-15,-3 2-34 0,-3 2-45 16,1-2-73-16,-2-1-293 0,-1-2-505 0,5-1 224 0</inkml:trace>
  <inkml:trace contextRef="#ctx0" brushRef="#br0" timeOffset="41819.49">14752 11410 5 0,'0'0'130'0,"0"0"-12"15,0 0-8-15,3-5-11 0,-2 3-15 0,-1 2-2 16,5-3-8-16,-1 1 5 0,-4 2-13 0,5-2-3 16,-4-1-5-16,-1 3 4 0,7-3-5 0,-7 3 7 0,1-4-5 15,-1 4-3-15,0 0-5 0,5-2-5 0,-5 2-2 16,0 0 2-16,0 0-4 0,0 0-2 0,0 0-5 15,0-4-4-15,0 4-3 0,0 0 1 0,4-1-4 16,-4 1-1-16,0 0-1 0,0 0-2 0,0 0-1 16,0 0-5-16,0 0-1 0,0 0-1 0,0 0 0 15,0 0-4-15,0 0-2 0,0 0 0 0,0 0-2 16,0 0 5-16,5-3-6 0,-5 3 0 0,0 0 2 16,0 0-3-16,0 0 7 0,0 0-4 0,9 4-3 0,-9-4 3 15,2 3-5-15,-2-3 6 0,4 3-5 0,-2 3-1 16,0-5 0-16,-1 2 3 0,1 1 1 0,0-1 2 15,1 1-11-15,-2 1 2 0,2 0 2 0,-2-3 3 16,2 2-2-16,-1-1-2 0,0 2 0 0,0 0 1 0,-1-2 0 16,0 1 3-16,2 0-5 0,-1 0 4 15,1-2-2-15,-3 1-1 0,1 1 0 0,-1 1 4 16,0-1-4-16,0 0 2 0,0 1 1 0,0-3-3 0,0 3 1 16,0-5 4-16,-1 5-1 0,1-5 4 0,0 7-2 15,0-4 2-15,0-3-4 0,0 4-1 0,0-4 0 16,1 5-2-16,-1-5 4 0,0 5 0 0,0-5-1 15,0 0-5-15,0 0 0 0,0 3 4 0,0-3 3 16,0 0-2-16,0 0-1 0,0 0 6 0,0 0-4 16,0 0-2-16,0 0 2 0,0 0 0 0,0 0 1 15,0 4-6-15,0-4-2 0,0 0 6 0,0 0 2 0,0 0-4 16,0 0 4-16,0 0 1 0,0 0-19 0,0 0-22 16,0 0-22-16,0 0-43 0,0 0-57 15,0 0-121-15,0 0-302 0,0 0 134 0</inkml:trace>
  <inkml:trace contextRef="#ctx0" brushRef="#br0" timeOffset="43842.41">14816 11476 5 0,'0'0'123'15,"4"-1"-19"-15,-4 1-6 0,0 0-5 0,5-2-11 0,-5 2-5 16,6-4-5-16,-6 4-11 0,4-1-2 0,-4 1-7 16,0 0 1-16,0 0 0 0,0 0 7 0,0 0-10 15,5 0-1-15,-5 0-7 0,0 0-1 0,0 0-5 16,0 0 0-16,0 0-3 0,0 0-3 0,0 0 4 16,0 0-9-16,9-3-5 0,-9 3 0 0,4 0-4 15,-4 0 3-15,9-1-6 0,-4 1-2 0,-5 0 4 16,10-2-2-16,-5 2 1 0,4 0-3 0,0-1 0 15,0 0-2-15,0 1-2 0,4-2 0 0,-3 2-2 0,0-1 1 16,-1 1 3-16,4 0 1 0,-3-1-1 16,2-1-6-16,-2 2-9 0,0 0 6 0,2 0 3 0,-3-1 1 15,0 1-2-15,0-2-2 0,1 2 4 0,3 0-5 16,-2 0 1-16,-1 0 1 0,3 0 0 0,-3 0-1 16,3 0-2-16,0-3 6 0,1 3-4 0,1 0 0 15,1-1-2-15,-2-2 4 0,5 3 0 0,-3-1 2 16,2 0-1-16,-1 1-2 0,-3-2 0 0,-1 2-2 15,1 0 1-15,-3-1 0 0,2 1-1 0,-3 0 0 16,3 0 3-16,1 0-1 0,-5 0-2 0,0 0-2 16,4 1 3-16,-7 1 1 0,6-1 2 0,0-1-3 0,1 0 0 15,0 0 1-15,0 1 3 0,1 1-2 0,-1-2-2 16,7 0 1-16,-2 1-2 0,1 0 1 0,-1-1 3 16,0 0-6-16,-1 0 7 0,-1 0-2 0,0 0 4 15,-2 0-5-15,-2 3-3 0,4-6 5 0,-1 6-8 16,0-3 3-16,2 0 4 0,-3 0-4 0,0 0 6 15,0 0-6-15,4-3-1 0,0 3 4 0,-5 0 1 16,2 0-1-16,0-1 2 0,-2 1-2 0,5-1 1 16,-5 2-1-16,0-2-1 0,2 1 0 0,-2 1 0 15,-1 0 3-15,5-1-1 0,-3 3-3 0,4-3 0 0,0 2-1 16,-3-2 0-16,3-2 3 0,0 4 0 0,1-4 2 16,2 4 5-16,-6-4-9 0,-2 2 2 15,1 0-4-15,0 0 4 0,-3 0-2 0,7 0 1 0,-4-3-2 16,-1 3 4-16,5 0-5 0,1 0 4 0,-6 0-3 15,1 0-1-15,-1 0 1 0,0 0 3 0,1 0 4 16,-2 0-5-16,4 0 1 0,-5 0-3 0,3 0 0 16,4 3 1-16,-6-3 3 0,3 0-2 0,0 0 2 15,-3 0-5-15,4 0 3 0,0 0-2 0,-2 0 2 16,-1 0-1-16,1 0 1 0,2 0 0 0,-3 2 3 16,2-1 4-16,-2-1-3 0,1 1-7 0,-1-1 3 0,0 0-2 15,0 0 4-15,3-1-3 0,-2 0 1 0,-1 2 1 16,2 0-5-16,-2-2 3 0,4 2 1 0,-3-1 0 15,2 0-4-15,1 0 2 0,-3 0 1 0,0 0 0 16,0 0 1-16,0 1-1 0,0-1 2 0,3 0-2 16,-2-1 3-16,-2 1-5 0,2 0 5 0,-2 1-1 15,6-1 0-15,-7 1-3 0,3-1 4 0,-1 0-2 16,-1 1 0-16,-3 1 3 0,3-1-3 0,1-2 0 0,0 1 0 16,-1 1 2-16,-2-1-3 0,1-1-1 15,3 2 3-15,-6-1-2 0,4-1 0 0,0 2 4 0,-3-1-5 16,3 0 1-16,-2 1 3 0,2-1-3 0,-2 2 2 15,1-1-2-15,1-1 1 0,-3 3-1 0,3-3 0 16,-3 0-1-16,2 0 5 0,0 0-2 0,-1 1 2 16,0 1-2-16,-1-4 2 0,0 2-4 0,4 2 1 15,-2-4 2-15,-2 2-3 0,3-1-2 0,-3 2-1 16,2-1 5-16,0 0-2 0,-1 0 2 0,1 0 2 16,0 0 2-16,1-1-7 0,0 1 7 0,-1-3-1 15,2 3-6-15,-1 0 2 0,4 0-2 0,-6 0 7 0,4 0-7 16,-3 0 1-16,-2 0 4 0,3 0 1 0,0 0-2 15,0 0-3-15,-3 0-2 0,0 0 2 16,3 0 0-16,0 0 5 0,-2 0-10 0,3 3 7 0,-1-3-6 16,2 0 1-16,1 1 5 0,4-1-4 0,-2 0 6 15,0 2 2-15,1-1-3 0,-2-1 5 0,2 0-4 16,-1-1 7-16,0 1-2 0,1 1 6 0,-2-2-3 16,4 1 0-16,-1-3 0 0,-1 3 1 0,2-3-3 15,2 3 2-15,-1 0 1 0,-3-1-4 0,3 2 0 16,-2-1-2-16,-1-3-3 0,3 3 7 0,-2-1-4 15,1 0-1-15,-2 1 2 0,3-2-2 0,-3 0-5 0,0 2 5 16,-1 0 2-16,0-1-5 0,0 0 4 0,1 1-3 16,-5-1 0-16,4 2-1 0,2-2 1 0,0 1 1 15,0-2-2-15,-1 4 1 0,4-4-3 0,-5 2 3 16,3 0-2-16,-1-3 0 0,-1 3 2 0,-1 3 1 16,0-3-2-16,1 0 1 0,0 0-5 0,-6 0 1 15,2 0-1-15,2 0 2 0,2-3-1 0,-6 6 0 16,1-6 1-16,-1 3 2 0,2 0 0 0,1 0 3 0,-3 0 1 15,5 0-6-15,-4 0 2 0,1 0-3 0,-4 0 2 16,8 0 0-16,-1 3-3 0,-5-3-1 0,1 0 4 16,-1 0-3-16,0 0 4 0,2 0-1 0,-2 0-4 15,2 2 4-15,-2-2-3 0,1 1 7 0,0-1-6 16,0 0-1-16,-3 0 4 0,2 0-2 0,-1 1 0 16,-1 0-2-16,3-1 3 0,-1 0 0 0,-4 0-1 15,4 0-2-15,-2 0 1 0,1 0 4 0,-2 0-4 0,0-1 1 16,3 1-3-16,-3 1 4 0,-1-1 0 15,3-1-2-15,-2 2 1 0,0 0-1 0,-1-1 0 0,1 0 2 16,-1 1-2-16,3-1 1 0,-3-1 2 0,2 1-3 16,-1 1 1-16,3-1-1 0,-4 0 0 15,1 0 3-15,-1 0 3 0,3 0-2 0,-3 2-3 0,-3-2-1 16,3-2 0-16,-1 2 1 0,-1 0 0 0,0-1-3 16,0 1 1-16,-7 0 1 0,14 0-2 0,-8 0 4 15,-6 0-2-15,9 0 4 0,-9 0 1 0,6 0-3 16,-6 0-1-16,10 0-1 0,-10 0 0 0,9-1 0 15,-4 2 2-15,-5-1-3 0,9 0 3 0,-1 0-5 0,-2 0 3 16,3 0-1-16,-4 1 3 0,4-1-1 16,-9 0 4-16,13 0-5 0,-4 0 0 0,-4 0 1 0,5-1-2 15,-10 1 4-15,13 0-6 0,-8 0 5 0,3 1 0 16,-8-1 1-16,6-1-1 0,-6 1 1 0,0 0-1 16,10 0 0-16,-7-2-1 0,-3 2-1 0,0 0 4 15,9-1-1-15,-9 1-2 0,5-1 1 0,-5 1 4 16,0 0-3-16,0 0 1 0,8-2-3 0,-8 2 5 0,0 0-8 15,5 0 3-15,-5 0-4 0,0 0 1 16,0 0 3-16,0 0-2 0,0 0 1 0,0 0-2 0,0 0 2 16,6 0-4-16,-6 0 5 0,0 0-3 0,0 0 4 15,0 0-2-15,0 0 4 0,0 0-2 0,0 0-2 16,0 0-1-16,0 0 5 0,0 0-3 0,0 0 1 16,0 0 0-16,9 0-1 0,-9 0 0 0,0 0 0 15,0 0 0-15,9 0 0 0,-9 0-2 0,5 0 1 16,-5 0-1-16,0 0 4 0,0 0-2 0,0 0 4 15,8 0-2-15,-8 0 4 0,0 0-3 0,0 0 4 16,0 0 0-16,4-3 2 0,-4 3 2 0,0 0-5 0,0 0 1 16,1-5-2-16,-1 5-1 0,0 0 4 15,2-4-5-15,-2 4 3 0,2-4-4 0,-2 4 1 16,2-4 1-16,-2 4-3 0,0 0 0 0,0 0 1 0,0-4-1 16,0 4-1-16,0 0 1 0,0 0 0 0,0 0-2 15,0 0 5-15,0 0-9 0,0 0 5 0,0 0-4 16,0 0-1-16,0 0 5 0,0 0-1 0,0 0-1 15,0 0 2-15,-2 15 1 0,2-11-1 0,0 1 0 16,-2-2-3-16,2-3-1 0,0 6 2 0,-1-2 2 16,2 0 1-16,-1-4 0 0,0 5-3 0,2-2 5 0,-4 1-3 15,2 1-1-15,0-5 8 0,2 5 9 16,-2-5 12-16,0 0 5 0,2 6 10 0,-2-6 0 0,0 0-7 16,0 0 0-16,0 0-6 0,0 0 2 0,0 0-7 15,0 0-31-15,0 0-73 0,0 0-122 0,3-16-137 16,-3 16-365-16,0 0 161 0</inkml:trace>
  <inkml:trace contextRef="#ctx0" brushRef="#br0" timeOffset="46592.05">20737 11043 67 0,'-1'-6'154'0,"1"1"-15"0,-1 2-15 0,2-3-10 16,-2 1-12-16,1 5-3 0,0-8-9 0,-1 3-13 16,1 1-6-16,0 4-9 0,-2-6-7 0,-2 3-4 15,2-3 1-15,-1 4-11 0,-1-3 1 0,0 3-2 0,0-1-5 16,-2-2-2-16,3 3 2 0,-1-2-2 0,-1 1-5 16,-2-2-1-16,4 2-1 0,-3 2 0 0,1-3-7 15,-1 0 1-15,1 1 0 0,0 2-2 0,0-2 2 16,-1 1 5-16,1-1-4 0,0-2-1 0,-1 3-1 15,-2-1-2-15,2 0-3 0,-1 2-2 0,-2-2 1 16,-1-1-2-16,4 2-1 0,-6-2-2 0,2 0 0 16,1 1 0-16,0 3-3 0,-5-3 1 0,4 1-1 15,-2 0-1-15,0 2 1 0,0-1-4 0,-3-3-1 0,-3 2 4 16,0-1-3-16,1 3 2 0,2-1 2 0,2 0-2 16,-1-2 1-16,5 0-2 0,-6 2-8 0,6-3 4 15,-3 1 11-15,0 2-4 0,1 0 5 0,4 1-3 16,-5-1-12-16,2 0 10 0,4 1 0 0,-3 0 2 15,2 0-1-15,1 0-5 0,6 0 3 0,-13 0 0 16,4 1 2-16,3 0-2 0,-6 0-1 0,4 1 2 16,-3 0-2-16,2-1 2 0,-2 2-5 0,-1 0 4 15,2 0-3-15,-3-1 1 0,4-1 2 0,0 1 0 16,-3 1 0-16,5-3 0 0,-2 5 1 0,0-4 0 16,2 0 1-16,-1 0-3 0,0 2 4 0,1-2-4 0,0 2 2 15,1 1-3-15,-1-2-2 0,0 2 3 0,-2 0 1 16,3-1 0-16,-2-1 0 0,3 2 0 0,-3-1-3 15,3 0 2-15,0 1-3 0,1-3 2 0,-4 3 1 16,2-2-3-16,2 4 3 0,0-5-5 0,2 2 4 16,2-3-2-16,-8 3 2 0,3-1-4 0,2 0 3 15,3-2 2-15,-8 4-1 0,6-1 2 0,2-3 3 16,-5 4-1-16,1-3-3 0,4-1-1 0,-5 3 1 16,1 0 2-16,4-3-2 0,-4 3-1 0,3 0 1 15,-4 1-1-15,1-3 3 0,4 5-6 0,-5-4 6 0,5 3 1 16,-2-1-3-16,-2 0-2 0,2 1 3 0,0 0 0 15,-1-1 1-15,-2 3 2 0,1-5-7 0,1 3-4 16,-3 3 7-16,4-4-5 0,-2 0 7 0,1 3-6 16,1-3 4-16,-1 1-5 0,0-1 4 0,-1 1 3 15,1-1 8-15,1 4 5 0,-2-3 1 0,0-1-3 16,1 2-2-16,1 1-3 0,0-4-2 0,1 2 1 16,0-1-3-16,-2 1-3 0,3 0 1 0,-3-1 7 15,3 0-5-15,-2 2 1 0,1-1-1 0,0 0-1 16,1 0-2-16,-1-1 0 0,1 2 3 0,-2-2-10 0,1 1 0 15,1 0 7-15,0 0-1 0,0-1 2 0,0-1-4 16,0 2 4-16,0 2-4 0,1-2-1 0,-2-2 5 16,2 3 1-16,1-3 1 0,-2 1-2 0,0 1 0 15,1-2 1-15,1 2-7 0,0-1 4 0,1 0-2 16,-1 0 1-16,0 1 1 0,1-2 0 0,-2 2 3 16,2-1-5-16,-1 0 3 0,1 1 0 0,1 0-5 15,-2-2 5-15,2 1-5 0,-1 1 6 0,0 0-5 16,-1-2 1-16,1 2-2 0,1-1 4 0,0 0-4 0,-1 1 4 15,1 0-5-15,-1-4 4 0,1 4-1 0,1-3-1 16,-3 1 1-16,1 3 0 0,1-5 2 0,0 2-1 16,-3 1 0-16,3 1-1 0,0-3 3 0,1 1-1 15,0 0 2-15,-4-1 0 0,3 1-2 0,0 4 4 16,1-6-1-16,-1 0 1 0,5 3-3 0,-5 0-1 16,1-3 1-16,0 2 0 0,0 0-4 0,2 1 3 15,-1-1-7-15,-1 1 8 0,-1-1 0 0,1 1-9 16,-1 0 8-16,1-3 1 0,0 3-2 0,-1 0-3 15,1 0 2-15,-1 0 0 0,0 0 0 0,0-1 2 0,0-1-4 16,-2 2 0-16,3-1 6 0,-1-1-4 0,0 1 2 16,0-1-2-16,1 1 2 0,-1 1-3 0,0-4 3 15,0 4 0-15,2 0 0 0,-1-1-1 0,0 1-2 16,-1 1 3-16,1-3-3 0,0 2 0 0,1 2 2 16,-2-3-1-16,3-1-2 0,-2 0-2 0,-1 2 4 15,2-1 0-15,0 0 0 0,-1 0 0 0,3-2-1 16,-1 1 0-16,1 1 2 0,0 0 1 0,-3 1 0 15,0-3-3-15,-1 2-6 0,4-1 7 0,-2 1 1 16,2 1 0-16,-2-1-1 0,4 1 1 0,-3-2-3 16,-2-1 3-16,1 1 0 0,2 1-2 0,-2-3 2 0,1 2 2 15,-1 1-2-15,2-3-1 0,-1 0 3 0,1 0-1 16,2 1-3-16,-2 0 5 0,0-1 1 0,-1 0 0 16,1 2-2-16,3-2 1 0,1 0-3 0,-3 0 1 15,2-2 1-15,1 1-3 0,-2 2 2 0,-1-1-1 16,-1 2 0-16,2-2-6 0,-2 0 7 0,-2 0-1 15,0 1-2-15,1-1 3 0,-1 1-1 0,-6-1 0 16,13 3 0-16,-5-3-8 0,-2 0 10 0,2 0-2 16,-1 0-1-16,0 0 2 0,2 0-2 0,-2 0 2 15,2-3-3-15,-2 3 0 0,0 0 2 0,2 0-4 16,2 0 3-16,-4-1-1 0,1 1 2 0,2-1 1 0,-1 1-9 16,0-2 9-16,-3 1-3 0,3 2 0 0,-2-1 1 15,-1 0 1-15,2-1-4 0,-2 0 1 0,2 0 4 16,-8 1-1-16,13 0-1 0,-5-2-1 0,-1 2 2 15,1-2-4-15,-2 2 3 0,0-3 1 0,1 3 0 16,-1 0-2-16,1-3 0 0,-7 3 1 0,12-1 2 16,-7 0-4-16,1 1 0 0,-3-3 2 0,-3 3-2 15,12-1 2-15,-6 1-1 0,-2 0-1 0,3-3 0 0,-1 3 3 16,-6 0-1-16,11-4-2 0,-6 3 1 0,3 1-2 16,-3-2 2-16,4 2-4 0,-9 0 4 0,12-1 1 15,-6 0-7-15,2 0 6 0,-2-2 0 0,2-1 3 16,-2 4-2-16,1-3-1 0,-2 2 3 0,1 0-2 15,3-2 1-15,-4 2-3 0,2-2 4 0,0 3-1 16,-2-2-7-16,0-1 7 0,-5 3-1 0,11-1-1 16,-6-2 2-16,0 1 1 0,0 0 3 0,0-2-4 15,0 0 4-15,-1 2 2 0,3 1 0 0,0-2 2 16,-2 1 0-16,-1-3-1 0,1 3 3 0,0-1-3 16,-1 1 1-16,2-2 1 0,0 0-3 0,0 3-1 0,-1-3 1 15,-1 0 0-15,2 3-4 0,-2-1 3 0,0-3-1 16,0 4-3-16,-3-2 2 0,4 1-2 0,-2-1 2 15,1-1-2-15,-4 4 0 0,7-5-2 0,-4 1 2 16,1 1 0-16,-2 2-1 0,2-2-2 0,-1 1 9 16,-3 2 1-16,4-7 0 0,-2 5 0 0,1-1-2 15,2 0 4-15,-3 1-6 0,-2 2 1 0,5-7-3 16,-2 4 5-16,2-2-1 0,-1 3 0 0,-1-2 1 16,-1 0-2-16,1-3-2 0,2 6 5 0,-3-5 1 0,1 2 3 15,-1-2-4-15,1 2 1 0,-1-1 2 16,2 0-1-16,-2 0 0 0,0-1-2 0,1 3-1 0,-1-2-1 15,2 0-1-15,-3 0 0 0,0 1 0 0,2-2-2 16,-2 1 0-16,-1 1 1 0,2-1-1 0,-1 0 1 16,-1 1-4-16,0-2 1 0,0 2 1 0,-1-1 1 15,1 0-2-15,0 1-4 0,-2-1 5 0,4 1-1 16,-2-3-1-16,1 2 0 0,-2 1-2 0,-1-3 1 16,4 5 1-16,-4-5-1 0,2-1-5 0,-2 3 4 15,2 0-1-15,-2-2 5 0,0 1-3 0,1-1 0 0,-3 0 1 16,1 2-1-16,1-2 0 0,1 0-2 0,-2 0 2 15,0 2-2-15,0-2 0 0,-1-1 3 0,0 2-7 16,-1 0 4-16,1 0 0 0,0-2 2 0,-1 1-1 16,0-1-1-16,-2 1 0 0,1 0 1 0,-1 0 0 15,-1 0 0-15,0 0 0 0,1-1 0 0,-4 2 0 16,2 2 2-16,0-4-1 0,-1 3-3 0,2 0 2 16,-2 1-2-16,1-2 2 0,2 2-4 0,-2 0 3 15,-1-1 2-15,1 0 0 0,-2 1 0 0,1-2-8 16,1 2 7-16,0-1-2 0,0 2 1 0,-1-1 1 15,1-1 0-15,0 3-2 0,-1-4 3 0,-3 5-1 0,4-3 3 16,-1 2-3-16,1-2 0 0,-3 1 0 0,2 3-1 16,0-2 2-16,-3 0-2 0,3 1 1 0,-1-1-2 15,-1 1 3-15,-1 0-1 0,0 1-1 0,-2-3 3 16,4 3-2-16,-3-2 2 0,2 1-5 0,-1 1 2 16,2 0 1-16,-3-1-3 0,1 2 3 0,0-1-2 15,2 1-13-15,-1 1-29 0,-1-2-33 0,2 4-40 16,-2 0-47-16,-1 0-298 0,1-2-499 0,1 1 222 15</inkml:trace>
  <inkml:trace contextRef="#ctx0" brushRef="#br0" timeOffset="47940.24">23391 11443 63 0,'0'0'137'0,"0"0"-8"0,0 0-14 16,0 0 1-16,0 0-1 0,0 0-8 0,0 0-5 15,0 0-3-15,0 0-7 0,0 0-2 0,0 0-6 16,0 0-7-16,0 0 0 0,0 0-7 0,0 0-5 0,0 0-3 16,0 0-7-16,0 0-4 0,0 0-3 0,0 0-6 15,0 0-2-15,0 0-6 0,0 0-2 0,0 0-3 16,0 0 2-16,0 0-2 0,0 0 1 0,0 0-1 15,0 0 4-15,0 0 1 0,0 0 3 0,0 0-1 16,0 0 4-16,0 0 1 0,0 0 1 0,0 0-2 16,0 0-6-16,0 0 1 0,17-7-3 0,-9 7-2 15,3 0-3-15,1 0-4 0,2 0-3 0,2-1 3 16,2 0-6-16,0 1 0 0,1 0-2 0,4-2-3 16,-5 2 0-16,5-1 0 0,-1 0-1 0,6-2-4 15,-7 5-1-15,-5-2-1 0,3 1 0 0,-2-2-1 0,1 1 2 16,-5 0-2-16,4-3 3 0,-9 4-4 0,2-2 2 15,-1 1-4-15,-4-1 4 0,-5 1-2 0,11 1-2 16,-11-1 0-16,10 0 1 0,-10 0-1 0,6 0-3 16,-6 0 1-16,0 0 0 0,5 3 2 0,-5-3-1 15,3 3-2-15,-3-3 2 0,-3 4-21 0,3-4-19 16,-1 6-20-16,1-6-31 0,-4 6-32 0,-1-3-46 16,0-3-203-16,1 4-403 0,-1-3 178 0</inkml:trace>
  <inkml:trace contextRef="#ctx0" brushRef="#br0" timeOffset="48306.28">23500 11558 52 0,'0'0'189'0,"0"0"-6"0,0 0-10 0,0 0-13 0,0 0-5 15,0 0-11-15,-9-6-8 0,9 6-13 16,0 0-10-16,-2-5-8 0,2 5-10 0,-3-4-10 0,3 4-5 16,-3-4-4-16,3 4-6 0,0 0 0 0,0-4-4 15,0 4-4-15,0 0-3 0,0-5-4 0,0 5-4 16,0 0-1-16,0 0-6 0,0 0-3 0,0 0-3 16,9-1-6-16,-2-2 4 0,3 3-6 0,1 0-4 15,1 0-2-15,6 0-2 0,-1 0-2 0,4 3-5 16,2-3-1-16,-5 0-1 0,1 0 0 0,2 0-1 15,-8 1-2-15,0-1-1 0,0 0 2 0,-2-1-3 16,-3 2 1-16,0 0-4 0,-1-2 1 0,-2 2 2 0,-5-1-2 16,9-1-1-16,-9 1 1 0,0 0-6 0,0 0 3 15,0 0 0-15,0 0-1 0,0 0-2 0,0 0-28 16,0 0-40-16,0 0-55 0,0 0-48 0,-18 6-235 16,13-4-440-16,5-2 196 0</inkml:trace>
  <inkml:trace contextRef="#ctx0" brushRef="#br0" timeOffset="49781.67">25533 11455 78 0,'0'0'151'0,"0"0"-14"0,0 0-4 0,20 2-6 16,-20-2-5-16,8 0 2 0,-8 0 0 0,0 0-4 15,0 0-3-15,9 0-8 0,-9 0-7 0,0 0-9 16,0 0-6-16,4-1-8 0,-4 1-6 0,0 0-6 0,9 0-7 16,-4-1-7-16,-5 1-5 0,13 0-5 0,-2-1-5 15,1 1-5-15,0 0-2 0,0 0 2 0,7-3-5 16,-2 5-8-16,2-4 0 0,0 4-1 0,-5-2-2 15,-1 0-2-15,1 0 1 0,-4 0-2 0,-1 0-1 16,-2 1-4-16,0-1-3 0,-7 0 0 0,9 0 0 16,-9 0-3-16,0 3-20 0,0-3-32 0,0 0-37 15,-6 8-38-15,2-5-51 0,-5-2-146 0,4 2-347 16,0 0 153-16</inkml:trace>
  <inkml:trace contextRef="#ctx0" brushRef="#br0" timeOffset="50017.63">25566 11618 152 0,'8'0'159'15,"-2"0"-1"-15,2 1-14 0,1-2-9 0,4 2-8 16,-2 1-7-16,0-4-9 0,1 2-12 0,1 0-7 15,0 2-10-15,-3-4-8 0,2 2-8 0,-2-1-6 16,-4 1-9-16,-6 0-2 0,10 0-6 0,-4 1-7 0,-6-1-9 16,4 4-55-16,-4-4-98 0,0 0-147 0,0 0-294 15,-13 2 131-15</inkml:trace>
  <inkml:trace contextRef="#ctx0" brushRef="#br0" timeOffset="52323.54">24857 11434 121 0,'1'-5'121'0,"-1"5"-3"0,0 0-3 0,0 0-8 16,0 0-6-16,0 0-3 0,0-6-7 0,0 6-3 15,0 0 0-15,2-4 3 0,-2 4-4 0,0 0 3 16,0 0-9-16,2-1-4 0,-2 1-2 0,0 0-6 16,0 0-7-16,3-4-2 0,-3 4-3 0,0 0-6 0,0 0-3 15,0 0-4-15,0 0-5 0,0 0-4 16,0 0-3-16,0 0-2 0,0 0-3 0,0 0-2 0,0 0-5 15,0-4-2-15,0 4 1 0,0 0-4 0,0 0-2 16,0 0-3-16,0 0 0 0,0 0 0 16,0 0-2-16,0 0-2 0,-5 12 0 0,2-9-2 0,3 1 1 15,-2 1 0-15,0 0 1 0,0 2-1 0,-5 1-2 16,5 2 3-16,-3 1 0 0,-2 4-26 0,3-5-60 0,-2-1-84 16,0 2-177-16,1-1-367 0,1-5 163 15</inkml:trace>
  <inkml:trace contextRef="#ctx0" brushRef="#br0" timeOffset="62813.73">24342 11905 9 0,'0'0'140'16,"0"0"-3"-16,13 4-2 0,-13-4-10 0,7 0-12 15,-7 0-3-15,7 0-4 0,-7 0-6 0,0 0-5 0,0 0-3 16,0 0-8-16,8-3-11 0,-8 3-6 16,0 0-4-16,0 0-8 0,2-2-3 0,-2 2-6 0,0 0-8 15,0 0 0-15,2-3-3 0,-2 3-6 0,0 0 0 16,0 0-1-16,0 0-5 0,0 0 1 0,0 0 2 16,0-5-1-16,0 5-1 0,0 0-1 0,0 0-5 15,0 0 2-15,0 0-3 0,-2-5-1 0,2 5-1 16,0 0-4-16,0 0-1 0,0 0 0 0,0 0 4 15,0-5-4-15,0 5-5 0,0 0 5 0,0 0-4 0,-4-4-1 16,2 1 1-16,2 3 0 0,-3-4-3 16,1 1 2-16,-2 0 1 0,0-1-4 0,2 1-1 15,-1-1 3-15,2 1-2 0,-2-2 0 0,2 1 1 0,0-2-3 16,-1 2 3-16,0-1-3 0,0 0 1 0,1 0 2 16,1 0 0-16,-2-1-5 0,-1 0 0 0,2 3 7 15,-2-4-6-15,-2 3 4 0,3-1-2 0,-2 0 3 16,0-2-8-16,0 2 2 0,0-2 4 0,0-1-2 15,-1 1 0-15,0-2 2 0,0 3-1 0,1-3-1 16,-1 1-3-16,1-1 2 0,0 0-1 0,-2-2 3 16,2 2-1-16,0 1-1 0,-1-2 1 0,0-1-3 0,1 1 4 15,-1 1-2-15,-2-1 2 0,1-3-2 0,3 1 4 16,-4-2-3-16,1 3 3 0,-2 1-2 0,1-5 1 16,-1 5-3-16,3-2 4 0,-3 2-4 0,2 0 2 15,1 0 1-15,-1-1-4 0,0 4 2 0,2-1 0 16,1 3-1-16,-1 0 3 0,1 1 0 0,0-1 1 15,2 1-5-15,-1-2 1 0,0 4-4 0,0-2 4 16,2 4-1-16,-4-7 1 0,4 7 1 0,-3-4 4 16,2 3-4-16,1 1 1 0,-5-5-2 0,5 5-2 15,0 0 4-15,-5-3-4 0,5 3 3 0,-8 0 1 16,8 0-3-16,0 0 1 0,-9 2 3 0,9-2 0 16,-10 1-2-16,10-1 0 0,-6-1-6 0,6 1 6 15,-11 2 2-15,11-2 0 0,-5 0-3 0,5 0 1 0,-6 1 3 16,6-1-5-16,0 0 0 0,-8 2 2 15,8-2 1-15,0 0-7 0,0 0 3 0,0 0 6 16,0 0-5-16,0 0 2 0,-1 2 2 0,1-2-2 0,0 0-1 16,0 0 3-16,0 0 0 0,0 0 1 15,0 0-1-15,0 0-4 0,0 0 5 0,0 0-5 0,0 0 2 16,-4 3-2-16,4-3 0 0,0 0 1 0,0 0 2 16,0 0 1-16,0 0-1 0,0 0 0 0,0 0-4 15,0 0 4-15,0 0-7 0,5 7 7 0,-5-7 3 16,4 1-5-16,-4-1 2 0,4 2-1 0,-4-2-1 15,0 0 1-15,5 3-2 0,-5-3 4 0,0 0-2 16,4 4-3-16,-3-3 1 0,-1-1-1 0,4 4 3 16,-4-4-1-16,4 4 3 0,-3-1-1 0,-1-3-1 15,0 3 1-15,0 0-1 0,0-3-5 0,3 8 7 0,-3-4-3 16,0 1-1-16,0 0 5 0,-3-1-3 0,3 0-1 16,0 1 3-16,0 0-1 0,0 0 0 0,0-2 1 15,0 3-2-15,0-3-2 0,0 1 2 0,-1 0-2 16,1-4 4-16,0 8-3 0,0-8-3 0,0 4 7 15,0-4-4-15,0 0 0 0,1 2-1 0,-1-2 2 16,0 0 0-16,0 6 0 0,0-6 0 0,0 0-2 16,0 0 5-16,0 0-1 0,0 0-1 0,0 0-2 15,0 0 1-15,0 0 2 0,0 0 1 0,0-13-1 0,0 13-4 16,-4-9 0-16,4 3 2 0,-1 1 1 16,-2 0 0-16,2-2-1 0,1 3 3 0,0-2-3 0,-1-1 2 15,-2 2-5-15,3-1 3 0,0 1 1 0,-1-3 0 16,1 3 3-16,-3-2-4 0,1 2-2 0,-1-2 5 15,2 2-6-15,1 1 4 0,-1 0 1 0,-2 0-1 16,3 4-6-16,-1-8 7 0,1 4 0 0,0 4-3 16,-4-5 0-16,4 5 4 0,0-2-5 0,0 2 4 15,0-6-2-15,0 6 2 0,0 0-1 0,-4-4-5 16,4 4 3-16,0 0 2 0,0 0 1 0,0 0-2 16,0 0 1-16,0 0-1 0,0 0 3 0,0 0-1 15,0 0-2-15,4-3-5 0,-4 3 7 0,0 0-4 16,0 0 1-16,0 0 0 0,0 0 0 0,0 0 2 15,0 0-2-15,0 0 3 0,0 0-7 0,0 0 8 0,0 0-5 16,0 0 2-16,0 0-1 0,0 0 1 0,0 0 0 16,0 0 3-16,0 0-3 0,0 0 0 0,0 0-1 15,0 0 2-15,0 0-1 0,0 0-2 0,0 0 2 16,0 0 4-16,0 0-6 0,0 0 3 0,0 0 1 16,0 0-2-16,0 0 0 0,0-4-3 0,0 4-1 15,0 0 7-15,0 0-5 0,0 0 5 0,0 0-3 16,0 0 0-16,0 0 1 0,0 0 1 0,0 0-2 0,0 0 0 15,0 0 5-15,0 0-8 0,0 0 3 0,0 0 1 16,0 0 0-16,5-3 3 0,-5 3-3 16,0 0-2-16,0 0 2 0,0 0 0 0,0 0-3 0,0 0 2 15,0 0-1-15,0 0-2 0,0 0 5 0,0 0-3 16,0 0 3-16,0 0-2 0,4-1 3 0,-4 1-4 16,0 0 2-16,0 0 1 0,0 0-1 0,0 0-3 15,0 0 4-15,0 0-3 0,0 0 3 0,4-3-2 16,-4 3 1-16,0 0-4 0,0 0 5 0,0 0 0 15,0 0-2-15,0 0 1 0,0 0 0 0,0 0-2 16,0 0 0-16,5-3-3 0,-5 3 0 0,0 0 5 0,0 0-1 16,0 0-1-16,0 0 4 0,0 0-2 0,0 0-5 15,0 0 7-15,0 0-3 0,0 0 0 16,0 0-3-16,0 0 4 0,0 0-2 0,0 0 2 0,0 0-2 16,4-2 1-16,-4 2 1 0,0 0-1 0,0 0-1 15,0 0 4-15,0 0-1 0,0 0-10 0,0 0 8 16,0 0 0-16,1-3 0 0,-1 3-1 0,0 0 3 15,0 0-1-15,0 0-3 0,0 0 1 0,0 0 2 16,0 0-14-16,0 0 14 0,0 0 0 0,0 0 1 16,0 0-1-16,0 0-3 0,0 0 2 0,0 0 2 15,9 4-1-15,-9-4-2 0,5 3 2 0,-1-2 1 16,-4-1-3-16,15 3-1 0,-7-2 3 0,1 2-2 0,2-2 2 16,1 0-3-16,-1 3 4 0,2 0-4 0,-2-3 0 15,1 2-2-15,-1 0-1 0,-1-2 6 0,1 2 2 16,-2-1-1-16,-2-1-2 0,0 1 3 0,-2-2-3 15,0 2 0-15,-1-1 3 0,-4-1-3 16,9 2-2-16,-6 0 3 0,-3-2 1 0,6 2 1 0,-6-2-3 16,0 0 2-16,0 0-5 0,8 0 0 0,-8 0-1 15,0 0 6-15,0 0-2 0,0 0 1 0,0 0-3 16,5 3-6-16,-5-3-13 0,0 0-20 0,0 0-24 16,0 0-39-16,0 0-84 0,-12 2-102 0,12-2-313 15,0 0 139-15</inkml:trace>
  <inkml:trace contextRef="#ctx0" brushRef="#br0" timeOffset="70455.72">25611 11464 38 0,'0'0'43'15,"0"0"1"-15,0 0 7 0,0 0 3 0,0 0-3 16,0 0 10-16,0 0-2 0,0 0 14 0,0 0-7 15,0 4 1-15,0-4 1 0,0 0 0 0,0 0-6 16,0 0-3-16,0 0-7 0,0 0-2 0,0 0-9 16,0 0-5-16,0 0 2 0,0 0-4 0,0 0-5 15,0 0-2-15,0 0-8 0,0 0 3 0,0 0-6 16,0 0 3-16,0 0-2 0,0 0-2 0,0 0-5 0,0 0 0 16,0 0 3-16,14-4 1 0,-14 4-3 0,8-2 1 15,-8 2-1-15,6-2 2 0,-1 0-4 0,-5 2 5 16,7-1-8-16,-7 1 9 0,6-2 0 0,-3 1-6 15,-3 1 2-15,0 0-1 0,7-1-3 0,-7 1-2 16,7 0 5-16,-4-2-2 0,-3 2 0 0,8 0-2 16,-8 0 2-16,8-3-8 0,-8 3 5 0,10 0 2 15,-10 0-3-15,8 0-3 0,-3-1 4 0,-5 1-3 0,6 0 2 16,-6 0 0-16,0 0 2 0,10-1-5 16,-10 1-2-16,6-2 4 0,-6 2 3 0,0 0-2 0,0 0-2 15,7 0-1-15,-7 0-3 0,0 0 4 0,0 0 1 16,0 0-3-16,9-1-2 0,-9 1 6 0,10 1 2 15,-10-1-3-15,9-1-3 0,-9 1 3 0,9 0-4 16,0-1-1-16,-1 1 4 0,-3 1 2 0,-5-1-6 16,15-1 1-16,-11-1 0 0,5 4 3 0,-4-1 2 15,-5-1-3-15,9-1 0 0,-9 1-1 0,9 0 3 16,-9 0-2-16,6 0 2 0,-6 0-2 0,0 0-5 0,6-3-13 16,-6 3-5-16,0 0-12 0,0 0-24 0,0 0-36 15,0 0-135-15,0 0-248 0,-16 7 111 16</inkml:trace>
  <inkml:trace contextRef="#ctx0" brushRef="#br0" timeOffset="71222.91">25628 11628 108 0,'0'0'114'15,"0"0"-10"-15,0 0-7 0,0 0-6 0,-8-9-11 16,8 9-5-16,-4-1-9 0,4 1-5 0,0 0-3 0,-4-3-7 16,4 3-1-16,0 0 0 0,0 0-8 15,-1-2-3-15,1 2-9 0,0 0 2 0,0 0 1 0,0 0-9 16,0 0 1-16,0 0-5 0,0 0-1 0,0 0 4 16,0 0-9-16,0 0 4 0,0 0 1 0,-4-6 7 15,4 6-3-15,0 0 3 0,0 0 2 0,0 0 2 16,0 0 0-16,0 0 4 0,0 0 0 0,0 0-3 15,0 0-3-15,0 0-1 0,0 0-1 0,0 0-2 16,0 0 0-16,0 0-1 0,0 0-2 0,0 0 2 16,0 0-5-16,0 0 0 0,0 0-3 0,13-1-6 0,-8 1 5 15,4 0 3-15,0 0-5 0,1 0 3 0,5 0-6 16,-2 0 1-16,5-1-1 0,-4 2 0 16,3-1 0-16,-2 1-1 0,-4 0-2 0,2-1-3 0,-1 1 0 15,-1 1-1-15,2 0 2 0,-4-1-1 0,0 0-1 16,0-1 0-16,0 3-1 0,-1-3-1 0,-3 0 4 15,-5 0-2-15,10 1 0 0,-5 1 4 0,-5-2-4 16,7 1 0-16,-7-1 4 0,0 0-1 0,0 0-2 16,7 0 1-16,-7 0-1 0,0 0 3 0,0 0-7 15,5-3 4-15,-5 3-2 0,0 0-4 0,0 0 4 16,0 0 1-16,0 0-3 0,0 0 1 0,0 0-2 0,0 0 3 16,0 0-2-16,0 0 1 0,0 0-2 0,0 0 0 15,-14-4-2-15,14 4-12 0,0 0-23 0,0 0-15 16,0 0-29-16,-13 3-42 0,8-2-162 0,5-1-310 15,-7 0 137-15</inkml:trace>
  <inkml:trace contextRef="#ctx0" brushRef="#br0" timeOffset="76173.14">26875 11284 90 0,'0'-5'109'0,"1"-1"-7"0,-1 0 2 0,0-1-8 15,-1 2-5-15,1-2-13 0,-3 1 0 0,3-1-5 0,0 1-13 16,0-1-1-16,0-1-5 0,-1 2 5 0,-2-2-9 16,2 1-2-16,1-1-6 0,0 2 0 0,0-2-4 15,-2 0-2-15,2 1-5 0,0-1 10 0,0 2-12 16,-2 0-1-16,2-2-1 0,0 2 2 0,-1-1-13 16,-2-1 7-16,2 3-5 0,-1-1 1 0,0 0 1 15,1 0-5-15,-4 0-4 0,3 1 0 0,0-1-2 16,0 1 0-16,-1 2 1 0,-1-4 2 0,0 2-3 0,0 2-2 15,1 0-1-15,-1-1 4 0,-1 0 0 0,-2 1-11 16,2 1 7-16,0-1-6 0,0 0 7 16,-3-2-5-16,3 1-5 0,-2 2 4 0,1-3 3 0,0 2 1 15,0-1-2-15,-1-1 0 0,2 1-3 0,-1 0 1 16,-1 2 7-16,1-4-9 0,-3 2 2 0,4-1 0 16,-3 1 3-16,3 0 1 0,-1 0-1 0,1 0-9 15,-2-1 3-15,2 0 4 0,-4 2 1 0,4-1-3 16,-4-1 2-16,1 2-4 0,3-2 4 0,-5-1-3 15,3 1-1-15,-1 1 3 0,-2-3-2 0,3 3 4 16,-2 1-5-16,0-1 7 0,1-1-6 0,-2 0 6 0,1 2-6 16,-1-2 0-16,1 1 0 0,-1 0 2 0,0 1-2 15,0-2 0-15,-2 2 4 0,2-1-2 0,-3 0-3 16,4-1 4-16,-5 1-3 0,1 2 3 0,-2-5-3 16,-3 2 0-16,0 2-7 0,7-2 2 0,-3 1 6 15,-2-1 3-15,0 0-3 0,-1-2 0 0,3 4-6 16,1-1 6-16,-3-1 0 0,-1 0 2 0,-1 1 2 15,5 0-4-15,-4 0 2 0,2 2-1 0,3-1-2 16,-1 1 3-16,-6 0-1 0,2-1-1 0,-1 2 2 16,3-1-5-16,1 0 4 0,1 2 4 0,-5-1-2 15,5 1-2-15,-2-3-2 0,2 2 3 0,-1 0-1 16,1 1-2-16,2-2 3 0,-2 2-2 0,-1 2 2 0,0-1-1 16,3-1-2-16,-2-1 4 0,3 1-2 0,-3 1 2 15,1-1-1-15,2-1-8 0,-1 2 8 0,-1-2-7 16,3 1-1-16,-2 1 5 0,-1-1 1 0,3 1 3 15,-3-1-6-15,1-1 6 0,2 2-2 0,-5-1 0 16,5 0 0-16,-2 0 0 0,3 0 1 0,0-1 1 16,2 1-3-16,-5 1 1 0,4 0 4 0,-4-1-6 15,1 2-3-15,2-2 3 0,-2 1-1 0,2-1 5 16,-5 0-5-16,7 0-1 0,-6 0 2 0,3 0-1 0,-1 2 4 16,-2-2-2-16,2 0 0 0,-3 2-5 15,2-1 7-15,0-1 1 0,3 2-3 0,-2-2-1 0,-1 1 2 16,2-1-1-16,-1 1-1 0,-1-1 3 0,0 1 0 15,4 1-3-15,-6-2-1 0,3 1-3 0,0-1 1 16,-2 1 3-16,6 0 3 0,-2 1-5 0,-5-2 2 16,4 3 1-16,0-3 4 0,-2 2-3 0,-2 1 1 15,4-3-5-15,-2 2 3 0,0 2-3 0,3-3 6 16,-1 1-3-16,-2 1-3 0,0-2 2 0,2 2-1 16,0-1 8-16,0 1-12 0,-1-3 7 0,1 5 0 15,1-3-4-15,-2 0-1 0,2 1 5 0,-2 2 3 0,0-3-2 16,1 4-2-16,1-5 3 0,2 2-4 15,-3-1 7-15,0 3-9 0,0 0 4 0,1-3 3 0,-2 2-5 16,1 1-1-16,0-2-1 0,-1 0 0 0,1 2 3 16,-1-1 0-16,0 0 3 0,1 0-6 0,0 0-2 15,-3 1 5-15,5-3 3 0,-2 1 2 0,-1 0-4 16,1 4-2-16,-2-3-2 0,6-3 6 0,-2 3-1 16,-1 0-1-16,0 0 4 0,3-1 0 0,0 2-6 15,-3-3 1-15,3 2 2 0,1-1-2 0,0-1 0 16,1 0 3-16,0 2 0 0,-1-2-5 0,-1 2 1 0,0-1-2 15,1 0 1-15,0 2 3 0,0-1 1 0,1 1-1 16,-1-2-3-16,-2 2-1 0,2 1 5 16,0-1 0-16,-1 1-2 0,-2 1-6 0,3 2 4 0,-1-4 0 15,0 1-1-15,3-1 3 0,-3 1-5 0,1 0 3 16,0-2 4-16,0 2 6 0,1 1-2 0,0-3-3 16,-1 3-2-16,1-2 0 0,2 0-3 0,-2 1 4 15,2-1-1-15,-1 1-2 0,2 0 2 0,-2 0 3 16,1 0-1-16,0-1 0 0,-1 2-4 0,1 1-2 15,1-3 7-15,0 3-6 0,-1-3 2 0,1 2 2 16,0 1-5-16,-1-1 3 0,1 0 1 0,0-1 2 16,-2-1-6-16,4 4 3 0,-2-2 3 0,0-2 0 15,0 3-1-15,0-3 1 0,0-1-1 0,0 4-1 16,0-4 2-16,1 1 1 0,0 2-4 0,-1-3-2 0,1 0 3 16,1-1-2-16,-2 1 3 0,0 1-3 0,0-5-1 15,1 7 4-15,0-4-5 0,1 0 7 0,-1 1-3 16,-1-4-3-16,0 6 5 0,2-5-3 0,-2-1 0 15,2 4 1-15,-2-4 0 0,1 4-2 0,0-1 3 0,-1-3-2 16,3 4 2-16,-3-4-1 0,4 3 2 16,-4-3 0-16,5 2-1 0,-3-1 1 0,-2-1 0 15,0 0 2-15,4 4 0 0,-4-4 0 0,4 2-2 0,-4-2-1 16,0 0 5-16,0 0 3 0,0 0 2 16,4 2 3-16,-4-2-1 0,0 0 0 0,0 0 0 0,0 0 1 15,0 0 1-15,0 0-4 0,0 0-1 0,0 0 0 16,0 0-3-16,0 0 1 0,0 0-4 0,0 0 6 15,0 0-7-15,0 0-1 0,0 0 4 0,0 0-3 16,0 0-5-16,0 0 1 0,0 0 3 0,0 0-2 16,0 0 4-16,0 0-1 0,8 0-2 0,-8 0 2 15,3 3-1-15,-3-3 1 0,7 1-4 0,-7-1 1 0,2 4 4 16,1-2-3-16,-2 2-4 0,-1-4 1 16,3 1-1-16,1 1 0 0,-2 1 4 0,-2-3-3 0,9 2 0 15,-5 1-1-15,0-1 3 0,2 2 2 0,-1-3-3 16,0 2-1-16,4 1 0 0,-2-1 3 0,0 0-2 15,2 4 1-15,1-6-3 0,2 6-1 0,-2-3 4 16,2 1-3-16,-2 1 0 0,-1-3 4 0,1 1-2 16,-2 1 2-16,1-2 1 0,1 2-4 0,-4-2 2 15,1 1 2-15,-2-2 3 0,1 1-9 0,-1-2 4 16,2 3-1-16,-2-1-1 0,1 1-1 0,-1-4 2 0,2 2 2 16,0 1-1-16,-2-2-2 0,3 3 3 15,2-1-4-15,1 1 2 0,0-1 0 0,3 0 3 0,-1 0-2 16,2-1-5-16,-2 1 4 0,2-3 2 0,2 4 2 15,1-1-4-15,-1 0 3 0,-4 0-1 0,0-2 1 16,1 0-3-16,-3 4 1 0,-2-5-2 0,3 1-2 16,-3 2-1-16,0-2 0 0,1 2 2 0,2 1 4 15,-7-4 1-15,8 4-2 0,-7-3-3 0,3 1 1 0,3-1 4 16,-1 3-2-16,-1-2-2 0,2 1 2 16,-3 0-1-16,2-2-5 0,1 1 10 0,-1 0-6 15,0 2 3-15,1-1 1 0,1-1-2 0,1 1 0 0,-5-2-1 16,5 2 0-16,-1 1 0 0,2 0-1 0,-1 0 2 15,-3-2-2-15,0 1-1 0,2 0 3 0,-2 1 0 16,-1-1-3-16,-1 0-2 0,-1-2 3 0,-1 2 0 16,0-2 0-16,0 1 6 0,0-2-6 0,-3 2 2 15,3 0-1-15,-1-1 0 0,0 0-1 0,-1 0 3 16,3 1-2-16,-1-2 2 0,1 2-2 0,1-2 3 16,0 0-2-16,0 3-1 0,1-2 0 0,2 1-1 0,-2 0 4 15,2 1-6-15,-1-2 2 0,2 2 2 0,-1-1-3 16,1 1 3-16,-2-2-1 0,0 0-5 15,1 2 2-15,-2-1 5 0,0 0 1 0,0-2-5 0,-3 3 4 16,1-3 1-16,4 3-3 0,-7-3-3 0,3 1 2 16,-2-1 0-16,3 1 2 0,-1-1-2 0,-2 0 2 15,6 0 0-15,-3 1 0 0,0-1 0 0,1 1-1 16,0-1-3-16,2 1 3 0,-3 1-2 0,2-2 1 16,-3 1 3-16,3 0-3 0,-2 1-2 0,-1 1 6 15,2-3-11-15,0 0 10 0,-1 1-3 0,-2 0 2 16,1-1-2-16,0 2 0 0,-3-1 2 0,3 0 2 0,-1-1-4 15,1 0-4-15,-2 1 5 0,1-1 1 16,-7 0 0-16,13 1 0 0,-7 0-4 0,2-1 0 0,1 2 0 16,-1-2 0-16,-1 0 6 0,0 1-4 0,0-1 1 15,0 0 1-15,2 0 2 0,1 0 1 0,-1 0-2 16,-2 3-1-16,4-2-4 0,-5-1 3 0,2 1 3 16,-1-1-2-16,1 0-1 0,-1 2 3 0,0-1-4 15,0-1 1-15,-2 3-2 0,1-3 0 0,-1 1 6 16,-5-1-6-16,9 0 7 0,-9 0-4 0,13 1 4 15,-8-1-6-15,0 2-6 0,-5-2 6 0,13 0-1 16,-7-2 4-16,-6 2-3 0,9-1-5 0,-2 1 10 0,-2-1-3 16,4 1 0-16,-3 0-2 0,2 0-2 15,0 0 3-15,0 0-1 0,1 0 0 0,-1 0 3 0,1 0 0 16,-1 0-1-16,-1 0-4 0,1 0 5 0,-8 0 1 16,15-1-5-16,-6-1 2 0,-4 1 0 0,2 0 2 15,0 0-2-15,-3 0 3 0,1-3-7 0,1 3 5 16,0-1 0-16,0 0-1 0,-2 0 2 0,1 1-2 15,-1-3-1-15,0 4-1 0,-4 0 5 0,5-6 0 0,1 3-3 16,-2 1 0-16,1 0 0 0,-1-1 1 16,1 2-4-16,-1-2-1 0,4 1 3 0,-3-2 2 0,0 2-2 15,0-1 4-15,2 0-5 0,0 0 3 0,-1-1-4 16,0 2 2-16,-1-1-5 0,0 0 2 0,0-1 6 16,0 1 1-16,0-3-2 0,0 5 0 0,-1-3 0 15,-1 0-4-15,2 0 3 0,-3 2-11 0,3-4 11 16,-2 4 4-16,0-2-3 0,0 1-1 0,0-4-1 15,-2 4 1-15,2-1-1 0,1-2 3 0,0 0 0 16,-1 3-2-16,2-4-2 0,-1 2 0 0,-1 0 2 16,-1 1 2-16,0 0 1 0,0 0-3 0,2-1 0 15,-3 0 0-15,3 2 2 0,-2-1-1 0,0 0-3 16,4-2-4-16,-6 3 8 0,4-1-2 0,-3 1 3 0,2-1 0 16,-3 4 0-16,1-5-3 0,-1 5 0 0,2-3 1 15,0 1-1-15,-2 2-2 0,0 0 0 0,1-8-1 16,2 5 3-16,-3 3-3 0,1-4 0 0,-1 2 3 15,0 2 3-15,3-7-2 0,-2 5 1 0,-1 2 0 16,0-6-1-16,0 2 0 0,2-1-1 0,-2 5-1 16,0-8 1-16,3 4-3 0,-2 2 2 0,-1-5-1 15,3 2 8-15,-2 2-3 0,2-2-5 0,-3-1 1 16,1 0-2-16,-1 5 6 0,0-5-10 0,0 2 8 0,0-2 1 16,1 5-1-16,-1 1 1 0,3-8-9 15,-2 5 12-15,-1 3-3 0,0-4 0 0,0 4-2 0,3-4 0 16,-3 4-1-16,1-5 1 0,-1 5-2 0,0-4 4 15,0 4-2-15,0-4 3 0,0 4-3 0,3-5 0 16,-3 5 3-16,0-6-4 0,0 6 2 0,1-5-4 16,-1 1 0-16,0 4 3 0,0-8 1 0,0 6 0 15,-1-3-3-15,1 5 1 0,-3-7 1 0,3 3 2 0,0-1-3 16,0 5 0-16,0-6 3 0,-1 1-6 16,1 5 3-16,-3-4-6 0,3 4 8 0,-1-5-2 15,-2 2 2-15,3 3 3 0,-1-6-1 0,1 6-9 0,-1-3 8 16,1 3-3-16,0-4 2 0,0 4-2 0,-3-4 3 15,3 4 3-15,0-6-7 0,0 6 2 0,0 0-5 16,-1-3 7-16,1 3 0 0,0 0 0 0,-3-5 1 16,3 5-3-16,0-5-1 0,0 5-2 0,0 0 1 15,-1-5 3-15,-4 3-3 0,5 2 1 0,0 0 2 16,-4-5-1-16,0 3 1 0,4 2-2 0,-6-4 0 16,2 3-1-16,0-3 3 0,4 4-7 0,-5-4 6 0,4 1 3 15,-3 1-5-15,4 2 3 0,-5-4 2 16,1 1-1-16,0 1 1 0,0 0 1 0,3-2-3 15,-3 3 1-15,-2-2-7 0,6 3 5 0,-6-4-1 0,-1 0 1 16,3 1 1-16,1 0-2 0,-3 0 3 0,1 2-4 16,0-2 2-16,3 0-2 0,-3-2 5 0,1 3-4 15,0-1 2-15,0-1 2 0,0 2-6 0,1-1 1 16,0 0-2-16,-1 1 4 0,0-1 0 0,4 3 5 16,-6-5-4-16,3 3-3 0,3 2 0 0,-5-5 3 15,1 0 2-15,4 5-8 0,-3-4 5 0,0 2 0 16,3 2 0-16,-4-4-3 0,2 2 8 0,2 2-8 15,-7-6 4-15,3 3 1 0,2 0-2 0,2 3 2 16,-9-5-5-16,5 1 1 0,-1 2 0 0,-2-1 2 16,2 3 2-16,-3-1-2 0,1-1 0 0,-1-2 2 0,3 2 0 15,-4 0-9-15,4 0 9 0,-2-1-2 0,1 1 1 16,-4 1 1-16,1-3-2 0,2 2 5 0,-2 0-7 16,-1-2 5-16,3 1-6 0,1 1 7 0,-1-2-5 15,-2 3 3-15,3-2-3 0,0-1-2 0,-1 3 4 16,-2-3-3-16,3 2 1 0,-2-1 3 0,2 0-2 15,-1 1-1-15,-3-4 3 0,4 2 1 0,-2 2-3 16,-2-1 1-16,2-3-7 0,3 3 5 0,-4-1 0 16,-4-1 2-16,3 0 0 0,0 2-4 0,-3-2 1 0,0 1 3 15,-4-4-2-15,1 0-2 0,2 4 3 16,-1 0-2-16,-2 0 4 0,4-3-5 0,1 4 4 16,0-2 3-16,3-1-5 0,-4 3 1 0,3-1-1 0,1 3-1 15,0-1 3-15,2-1-1 0,1 1-1 0,-1-1 3 16,-1 2-5-16,4 0 7 0,-3-1-2 0,7 2 0 15,-11-1 0-15,4 0-4 0,-1 1 0 0,3-1-1 16,-1 0 0-16,-1-1 4 0,0 1-6 0,0 1 7 16,-1 0-3-16,-2-3-2 0,1 2 6 0,-1 0-1 15,-1-2 2-15,-1 0-4 0,2 2-3 0,-3-2 3 16,0 1 0-16,4-1 2 0,-3 3-1 0,1-1-1 16,2 0 0-16,-3 1-3 0,1-2 9 0,4 1-6 15,-5-2 0-15,3 2 0 0,2 1-3 0,-1 0 3 16,8 0 0-16,-13 0-1 0,8 0 2 0,-3 1 2 0,1 0-1 15,0 1-2-15,7-2-2 0,-14 1 3 0,9 2-2 16,-1-2 1-16,-2-1 0 0,4 0 0 0,4 0 2 16,-15 0-4-16,7 3-3 0,2-3 4 0,-2 0 2 15,-1 0-2-15,3 0-2 0,-2 0 6 0,-1 0 0 16,2 0-3-16,7 0 3 0,-14 0-2 0,8-3 1 16,-4 3 0-16,4 0-2 0,-1-1 4 0,7 1-7 15,-9 0 1-15,9 0 0 0,-10 0 2 0,10 0 1 16,-6-1 1-16,6 1-7 0,-7-3 6 0,7 3 0 15,0 0 1-15,0 0-3 0,-9 3 0 0,9-3-1 0,0 0 1 16,-7 2-1-16,7-2 5 0,0 0-3 16,-5 3-3-16,5-3 4 0,-3 0-2 0,3 0 2 0,0 0-2 15,0 0 1-15,-10 2-1 0,10-2 2 0,-9 0-5 16,5 0 4-16,4 0-1 0,0 0 3 0,-14 0 0 16,10-2-2-16,4 2 0 0,0 0-2 0,-11 0 3 15,6 2 1-15,5-2-3 0,0 0 1 0,-8 0 1 16,8 0 1-16,0 0 0 0,-8-2-2 0,8 2-1 15,0 0 3-15,0 0 2 0,-10 0-7 0,10 0 1 16,0 0 1-16,-5 0-5 0,5 0 5 0,-9 0 0 16,9 0 3-16,0 0-4 0,-8 0 1 0,8 0 3 0,0 0 0 15,-8 0 0-15,8 0 0 0,0 0-6 16,-7 2 5-16,7-2-1 0,-8 0 0 0,8 0-1 0,-7 0 2 16,7 0 0-16,-8 2-1 0,8-2-1 0,-9 1 2 15,5 0-2-15,4-1-1 0,0 0-1 0,-7 0 9 16,7 0-8-16,0 0 1 0,0 0 1 0,-7 1-3 15,7-1 6-15,0 0-1 0,0 0-2 0,-3 3-2 16,3-3 1-16,0 0-2 0,0 0-2 0,0 0-3 16,-4 3 7-16,4-3-1 0,0 0 0 0,0 0 3 15,0 0 0-15,0 0 1 0,-3 1 2 0,3-1-2 0,0 0 1 16,0 0-1-16,0 0 2 0,0 0-3 0,0 0-3 16,0 0 0-16,-6 3 5 0,6-3 0 0,0 0-1 15,0 0-4-15,0 0 4 0,0 0 0 0,0 0-1 16,0 0 0-16,0 0-3 0,0 0 4 0,-4 1-1 15,4-1-2-15,0 0-1 0,0 0 1 0,0 0 3 16,0 0-3-16,0 0 1 0,-4 2 1 0,4-2 0 16,0 0-2-16,0 0 2 0,0 0-1 0,0 0-1 15,0 0-5-15,0 0 7 0,0 0-4 0,0 0 3 0,0 0 0 16,-9 0 0-16,9 0-2 0,0 0 4 16,0 0 1-16,-9-2-3 0,9 2 3 0,0 0-2 15,-9 0 0-15,9 0-6 0,0 0 2 0,-10-1 4 0,10 1-2 16,0 0-2-16,-9 1 6 0,5 1-2 15,4-2-1-15,0 0 1 0,-9 1-5 0,5 0 1 0,4-1 5 16,-10 2 0-16,5 0 0 0,0-1-2 0,-3 0 0 16,-1 2 4-16,4 0-2 0,-4-1 0 0,0 0 0 15,-5 1-7-15,5 2 5 0,-5 1 2 0,5 0-13 16,-6 4-38-16,0-3-70 0,-1 4-198 0,-2-2-342 16,2 3 151-16</inkml:trace>
  <inkml:trace contextRef="#ctx0" brushRef="#br0" timeOffset="77555.5">26872 11517 8 0,'0'0'118'0,"0"0"0"0,0 0-20 16,0 0-14-16,0 0-8 0,0 0-3 0,0 0-9 16,0 0-5-16,0 0-6 0,0 0-6 0,0 0-1 15,0-5-9-15,0 5-2 0,0 0-7 0,0 0-2 16,0 0 0-16,0 0-2 0,0 0-5 0,0 0 0 16,0 0-5-16,0 0 3 0,0 0 6 0,0 0-12 15,0 0-2-15,0 0 4 0,0 0 2 0,0 0 4 16,0 0-5-16,0 0 8 0,0 0-7 0,0 0 2 15,0 0 2-15,0 0 1 0,10 6-3 0,-6-3-3 16,1-1 1-16,3-2-3 0,-3 6 0 0,9-2 2 0,-3-1-4 16,6 3 1-16,1-2 0 0,4 2-6 0,-2 0 7 15,8 3-7-15,3-3 6 0,-4 5-4 0,5-1 3 16,-5 0-1-16,0 0-2 0,-2-1-2 0,-7-3 2 16,-1 0-1-16,-5-1-3 0,-1-1 0 0,0 2 1 15,1-3-2-15,-2 1 0 0,-4-2-2 0,3 1 6 16,-4-1-5-16,-1 1-2 0,1-2 0 0,-1 0 1 15,-4-1 1-15,7 2-1 0,-7-2 3 0,3 2 0 0,-3-2-1 16,0 0-2-16,0 0-2 0,4 2 4 0,-4-2 2 16,0 0-2-16,0 0-3 0,4 4-1 0,-4-4 6 15,0 0-2-15,0 0-8 0,0 0-9 0,0 0-16 16,0 0-29-16,0 0-37 0,-19-4-122 0,14 1-238 16,-3 1 105-16</inkml:trace>
  <inkml:trace contextRef="#ctx0" brushRef="#br0" timeOffset="78372.05">27031 11469 63 0,'0'0'112'16,"0"0"-10"-16,0 0-13 0,0 0-14 15,0 0 7-15,0 0-11 0,0 0-8 0,0 0-2 0,0 0-1 16,0 0-15-16,0 0 4 0,0 0-1 0,0 0-6 16,0 0 0-16,0 0-6 0,0 0 3 0,0 0-8 15,0 0-3-15,0 0 1 0,0 0-6 0,0 0 0 16,0 0 0-16,0 0-4 0,0 0-7 0,-7-1-2 15,7 1-1-15,0 0 5 0,-6 0 1 0,6 0-4 16,0 0-2-16,-8-3 1 0,8 3-4 0,0 0 0 16,-10 0-2-16,10 0-5 0,-6 3 3 0,6-3 0 15,-8 0 4-15,8 0 1 0,-8 0-2 0,8 0-2 0,-8 0 3 16,2 1-4-16,6-1 1 0,-7 0 6 0,1 2 6 16,6-2-19-16,-5 1 4 0,5-1 0 0,-6 1 2 15,6-1-1-15,-5 2-1 0,5-2 7 0,-8 5-9 16,3 0 5-16,1-4-2 0,0 2-3 0,-2 0 0 15,2 2-1-15,-1-2 9 0,1-1-3 0,-1-1 0 16,1 1 1-16,4-2-3 0,-8 3 2 0,5 1 4 16,-1-2-2-16,4-2 9 0,-8 3-6 0,3-3 12 15,3 1-9-15,2-1 3 0,-7 4 4 0,7-4 1 0,-3 4-9 16,3-4 8-16,-4 3 1 0,4-3-1 0,-2 5 14 16,2-5-5-16,0 0 6 0,4 4-6 0,0-3 5 15,2 3 0-15,2 1-1 0,1-1-9 0,2 2 5 16,2-4-3-16,-1 5-5 0,-1-2 0 0,2 4-4 15,0-4-3-15,-4 5-17 0,0-1-29 0,-3-1-33 16,2 0-34-16,-4-3-194 0,-3 4-319 0,0-4 141 0</inkml:trace>
  <inkml:trace contextRef="#ctx0" brushRef="#br0" timeOffset="85437.92">19706 11372 28 0,'13'0'50'0,"-3"3"-8"0,-1-2-5 0,5 2 0 15,-1-3-6-15,5 0-1 0,0 1-3 0,1 0-5 16,3-1-4-16,-3 2-8 0,3-4-11 0,6 1-6 0,-7 2 5 16,0-1-2-16,2-1-3 0,-2 0 2 15,1-2 3-15,0 3-1 0,0-4-1 0,-2 3 3 0,-1-2 0 16,0 3 1-16,-6-1-3 0,1 1 4 0,-1 0 0 16,0-3 0-16,-7 3-2 0,3 0 2 0,-1-2-1 15,1 2 0-15,-3 0-3 0,2 0 4 0,0 0 1 16,-1 2-2-16,0-2 2 0,-1 0-7 0,-1 3-2 15,2-3-2-15,-1 0 0 0,0 0-4 0,-1 2 6 0,-5-2 0 16,9 2 4-16,-3-2-1 0,-2 1 10 0,-4-1 9 16,0 0 15-16,0 0-1 0,0 0 1 15,8-3-1-15,-8 3-9 0,0 0 4 0,0 0 0 0,0 0-11 16,0 0-2-16,-18-2-30 0,18 2-56 0,-11 0-80 16,4 0 36-16</inkml:trace>
  <inkml:trace contextRef="#ctx0" brushRef="#br0" timeOffset="89303.84">19641 11436 38 0,'-1'-2'106'15,"1"2"-14"-15,0 0-5 0,0-8-13 0,1 4-5 16,-1 0-8-16,0 0-3 0,1 0-6 0,-1-1-9 16,2 1 4-16,-4-1 0 0,4-5 7 0,-4 5-4 15,1-1-5-15,1-2 4 0,-1 0-2 0,-1-4-2 16,0 2-2-16,1-2-7 0,-1 1 1 0,2 1-2 15,-2-2 8-15,-1 0-7 0,2 0 0 0,0-1-6 0,1-2-2 16,0 4-2-16,1-1-2 0,3-5-1 0,0 0 0 16,-1 7-5-16,0-2 6 0,1 2-10 15,-2 1-2-15,2-1 3 0,3 1 0 0,-6 5-1 0,1-2-1 16,2 0-3-16,-4 4 1 0,2-2-4 0,0 1 2 16,-2 3-3-16,0-5 0 0,0 5 4 0,3-5-3 15,-3 5-3-15,2-3-1 0,-2 3-2 0,0 0 5 16,0-4-4-16,0 4 1 0,0 0-2 0,0 0-3 0,2-3-2 15,-2 3 6-15,2-2-1 0,-2 2 1 16,0 0-1-16,4-3 4 0,-4 3 19 0,0 0-5 0,6-5-3 16,-6 5 1-16,4-1-6 0,-4 1 1 0,4-7-3 15,-3 5 1-15,-1 2 2 0,0-7-4 0,2 3 2 16,-4 0-4-16,2 4 1 0,2-8 1 0,-4 3-2 16,2 3-3-16,2-3 2 0,-4 0 1 0,2 0-3 15,0 5-1-15,0-7 7 0,0 2-6 0,0 0 1 16,0 2 0-16,0 3 2 0,0-7 0 0,-1 3 2 15,2-2-4-15,-2 2 0 0,1-1-4 0,0-1-1 16,0 0-3-16,-3 3 6 0,2-2 1 0,1 1 0 0,-3-3-4 16,2 2 4-16,-2 0 1 0,1 0-3 0,-2-2 1 15,3 2-4-15,-3-3 4 0,0 4-1 0,1 0 0 16,1 1 0-16,-2-4-3 0,1 4 4 0,-4 1-3 16,3-2 0-16,1 1 0 0,-1 0-3 0,-1 0 2 15,-2 0 2-15,0 2-5 0,-2 0 8 0,0-1-2 16,-5-1-1-16,1 1 3 0,-5 2-1 0,0 0-2 15,-4 0 4-15,3 0-4 0,-3-3 0 0,1 3 3 16,-1 0-6-16,-5-1 2 0,-1-2 4 0,-1 2-5 0,-2 0 4 16,4 0-2-16,-6 1-4 0,2 1 5 15,-3-1 0-15,1 0-1 0,-2 1 3 0,-1-1-4 0,3 1 3 16,-3-1-1-16,1 0-2 0,1 2-1 0,1-1 3 16,0 0-4-16,-2 0 2 0,2-1-1 0,1 2 5 15,0 0-1-15,1-2-2 0,1 3 1 0,-1-1-3 16,3-2 4-16,1 1 4 0,3 1-7 0,-3-1-1 15,-3 2 2-15,3-2 2 0,5 3-1 0,-5-1-1 16,-1 1-2-16,-3-3-2 0,3-1 3 0,-5 5-1 16,2-1 1-16,-1-1 1 0,2-2 2 0,-4 2 3 15,2-2-11-15,2-1 7 0,0 2-2 0,1-2 1 0,1 1 0 16,0 0-14-16,5-1 14 0,-4 4 3 16,-1-1-6-16,4-2 6 0,-2 0-1 0,4 0-1 0,-7 2 2 15,2-3 0-15,-1 3-3 0,1-2 2 0,-1 3-2 16,-1-2-1-16,1 0 0 0,-2 0 1 0,1 0 1 15,1 1-4-15,-3-2 3 0,-1-1-3 0,0 0 5 16,0 0 2-16,-1-1-2 0,0 1-8 0,-2 0 4 16,2 1 1-16,-3-1-2 0,-1 0 4 0,1 0-4 15,3-1 1-15,0 1 1 0,-3-2 5 0,5 1-2 16,0 0 0-16,-1-2-2 0,2 3 2 0,1 0-2 0,-2-2-3 16,4 2 3-16,7 0-2 0,-9 0 2 0,9 2 0 15,-9-2 2-15,1 2 0 0,5-1-3 16,-5 1 0-16,7 2 4 0,-2-1-3 0,0-1-3 0,2 1 1 15,-7 2 0-15,7-1 4 0,-1-1 1 0,-5 2 0 16,5-2-4-16,2 2-1 0,-3-1 2 0,3-1-1 16,-10 0 2-16,11 1-4 0,-2-1 2 0,0 1 2 15,1-3-1-15,-2 3 0 0,2-2-1 0,0 1-1 16,0-1 4-16,-2 0-3 0,-1 0 3 0,5 0-2 0,-1 1 0 16,1-2 0-16,-4 0 0 0,3 1 2 15,0-2-4-15,0 3-1 0,1-3 5 0,4 1-4 0,-4 0 2 16,1-1 5-16,2 0-7 0,2 0-1 0,-2 0 6 15,-2 0-8-15,5 0-1 0,-2 0 3 0,2 0 3 16,-2-1 2-16,2 1-4 0,-1-1 3 0,0 1-3 16,0 0 0-16,0 0-2 0,3-2 10 0,-3 1-1 15,3 0-9-15,-3-1 4 0,3 2-7 0,1-3 10 16,-4 5-4-16,2-4 0 0,-1 2 2 0,-2-1-2 16,1 1 4-16,-4 0-6 0,4 0 4 0,-3 1 0 15,4-2 2-15,-2 1-2 0,1 1 1 0,0 1-3 16,-1-2-4-16,1 0 3 0,-1 1 1 0,0-1 3 15,-4 2-5-15,1-1 5 0,0 2-3 0,2-2-6 0,-2 2 9 16,-1-2-1-16,1 2-1 0,-2 0 3 0,1-2-1 16,0 0-2-16,5-1-2 0,2 3-3 0,-2-3 7 15,-1 2-3-15,0-2-1 0,1 0 5 0,2 2 0 16,1 0-1-16,-2-2-2 0,2 0-1 0,1 0 2 16,-4 0-4-16,2 2-2 0,-1-2 7 0,2 1-6 15,0-2 4-15,-2 1-1 0,2 0 2 0,0 0-1 16,-3-2 5-16,4 2-2 0,0-2-2 0,0 0-2 0,0 2 0 15,2 0 0-15,-4-3 3 0,11 3 1 16,-10-2-4-16,5 2 3 0,0 0-3 0,5 0 1 16,-9-1-1-16,9 1 2 0,-8 0-2 0,8 0 1 0,-7-1-2 15,7 1-1-15,-7-3 3 0,7 3-3 0,-8 0 6 16,8 0 0-16,-11-2-3 0,5 2 2 0,-2 2-2 16,8-2-2-16,-18 0 3 0,9 2-2 0,5-1-7 15,-5-1 10-15,2 1-2 0,-1-1 4 0,-1 1-2 16,1 1 0-16,2-2-1 0,-3 0-2 0,5 1-3 15,4-1 3-15,-14 0 1 0,9 0-2 0,0 2 1 16,-1-2 0-16,0 2 3 0,1 0-3 0,-5 0 0 16,0 0 2-16,0-1 0 0,0 2-1 0,2-3 2 15,1 3-3-15,1-3-4 0,-3 1 6 0,3 0-2 16,-3 4 2-16,-4-3 1 0,3 1 1 0,-2-1-4 0,2 1-2 16,1-3 1-16,-4 4 2 0,3-2 2 0,-1 1 0 15,4-1-1-15,-3-1-3 0,4 1 0 0,-1 0 1 16,1-1 1-16,6-1-3 0,-12 1 6 0,10 0-5 15,2-1 3-15,-7 2 0 0,7-2 2 0,0 0-4 16,-6 0 2-16,6 0 2 0,0 0-1 0,0 0 0 0,0 0-2 16,-7 1 2-16,7-1-5 0,0 0 2 15,0 0 2-15,0 0-4 0,0 0 6 0,0 0-1 16,0 0-1-16,0 0-2 0,0 0 5 0,0 0-5 0,0 0 1 16,0 0 0-16,0 0-1 0,0 0 1 15,15-5 1-15,-15 5-2 0,0 0-3 0,7 0 4 0,-7 0 1 16,6 4-1-16,-3-2 2 0,0 1-4 0,-1 0-2 15,2 1 1-15,-3 1 2 0,2-3-2 0,0 4-2 16,-1-2 6-16,-1 1-1 0,2-1-4 0,-3 1 2 16,1 0 1-16,-1 1 3 0,3-1-1 0,-2 3-3 15,-1-2 2-15,5 1-2 0,-4-1 4 0,3 2-5 16,0 2 0-16,1-2 3 0,-1 3-2 0,0 0 5 16,2-2-3-16,-2 3 3 0,1-3-1 0,-1 2-3 15,-1-1 1-15,-2 1 1 0,0-1 3 0,-1 1-1 0,-1-2 2 16,0 1-3-16,-3-2-4 0,1-1 2 0,2 1 0 15,-3-5-1-15,4 4 4 0,-1-2-5 16,-2 0 5-16,-2-1-2 0,4 1 0 0,-2-2-1 0,2-1 3 16,1-2-1-16,0 4-1 0,0-4 0 0,-4 7 0 15,4-7 0-15,0 4 2 0,0-4-1 0,0 0-5 16,0 0 6-16,-4 1 0 0,4-1-2 0,0 0-2 16,0 0 5-16,0 0 0 0,0 0-1 0,-1 4-1 15,1-4 0-15,0 0-3 0,0 0 0 0,0 0 2 16,0 0-4-16,0 0 2 0,0 0 2 0,0 0-2 15,0 0 2-15,0 0 1 0,0 0 2 0,0 0-4 0,0 0 1 16,0 0 0-16,0 0-1 0,0 0 3 0,0 0-3 16,0 0 0-16,0 0 0 0,0 0-3 15,0 0 1-15,10 0 4 0,-10 0 1 0,12 0-3 0,-7 0-2 16,-5 0 6-16,10-3-3 0,-1 3 1 0,1 0-1 16,-2-1 2-16,5 0-2 0,1 1 1 0,-1 0-3 15,6-3 4-15,-8 3-4 0,5 0 1 0,0-1-1 16,-2 1 4-16,0 0-2 0,0 1-2 0,3-1 2 15,2 0-3-15,-7 0 0 0,2 0 3 0,0 0 1 16,2 0-3-16,-3 0 0 0,2 0 3 0,-2 0-2 0,3 0 2 16,0-1-2-16,-2 1 3 0,4-2-4 0,0 2 0 15,0 0 0-15,1-1 2 0,-1 1 0 0,0 0-3 16,1 0 0-16,-1-3 3 0,2 3-1 0,0-1 0 16,1 2 0-16,1-2 1 0,6 1-1 0,-6 0-4 15,-3-1 5-15,3 0-1 0,-1 1 0 0,1 0 2 16,-3 0 1-16,3 1-5 0,-2 0 3 0,1-1 1 0,-1 1 1 15,-1-1-1-15,2 0-2 0,1 0 1 16,1-1-4-16,-4 1 6 0,1 0-6 0,1 0 3 16,-2 0 3-16,4 1-3 0,-3-1 2 0,2 0 3 0,-4 0-4 15,4 0-1-15,-3 0-2 0,3 0 0 0,-2 3 3 16,-1-2 0-16,2 2-2 0,8 0 2 0,-10-3-2 16,3 0 1-16,6 0-1 0,-1 1 2 0,2-2-4 15,1 1 2-15,-1 0 3 0,3 0 0 0,-2-3-4 16,3 3-1-16,-1-1 2 0,-3 1 4 0,0 0-3 15,1 0-5-15,-3 1 7 0,2-1-5 0,-10 0 3 16,3 0 0-16,-3 0 2 0,3 0-3 0,-4 0 4 16,2 0-1-16,-1 0-3 0,3 3 5 0,-2-3-9 15,2 0 6-15,6 0-5 0,-6 0 4 0,0 0 0 16,6 0 2-16,-6 0-1 0,6 0-1 0,-2-3-1 0,4 3 2 16,-4-1-3-16,-5 1 4 0,7 0-9 0,-5 0 5 15,-1 1-1-15,-1-2 0 0,-1 1 2 16,0 1 0-16,1-1 2 0,-1 0-5 0,-1 0 1 0,-2 0 2 15,2 0 0-15,-2 0 1 0,1-1-2 0,0 1 0 16,-1 1-2-16,1-2 3 0,0-1 2 0,4 2-2 16,6 0 1-16,0-1-1 0,0-2-2 0,4 2 3 15,-1 0-2-15,2 0 2 0,0-2 2 0,1 2-1 16,0 1-3-16,-3 0 2 0,-2 0 0 0,-2-3-2 16,-4 3 4-16,-1 0-7 0,-4 0 6 0,1 0-6 15,-3 0-2-15,-2 0 5 0,-1 0 5 0,0 0-1 0,-3 0-1 16,2 0 2-16,-5 3-4 0,2-3 5 0,-1 1-4 15,1 0 0-15,0 1 0 0,-1-1 4 0,-1-1-3 16,6 1-3-16,-1-1 6 0,5 1-8 0,1 2 3 16,0-3 1-16,1 3 0 0,1-3-1 0,-1 1 0 15,1 2 1-15,2-3 1 0,-3 1-1 0,0 2 4 16,0-3-5-16,0 2 2 0,-1-1-12 0,0 1 2 16,0 0-4-16,-4 1 1 0,2-1-3 0,0-1 4 15,-3 0 0-15,2 0 0 0,-2 2 2 0,1-2 2 0,3 2-2 16,1-3 4-16,-2 3-5 0,2-2 5 15,1 0 5-15,-1 1-6 0,1-1-2 0,4-1 4 0,-5 1 0 16,5 0-2-16,4-1 5 0,-4 2-2 0,-2-2 2 16,2 2 0-16,5 1-6 0,-5-3 4 0,7 0-6 15,-3 0 6-15,-8 1-1 0,3 1 5 0,-3-1-5 16,2 0-3-16,-1 1-4 0,-2-1 1 0,1-1 0 16,0 1-3-16,-3 2 2 0,2-3 2 0,-3 2 2 15,1-1 1-15,1 0-4 0,2 0 1 0,-1-1 3 16,1 0-4-16,2 1 5 0,-2-1 5 0,3 0-1 15,7 1 1-15,-9-1-3 0,10 2 2 0,-2 0 0 0,-6 0-3 16,0-1-4-16,6-1 10 0,-7 3-4 16,1 0-1-16,-1-1 3 0,5 1-4 0,-4-3-1 15,-5 3 4-15,-1 1 2 0,3-2-6 0,-6-2 8 0,2 2-3 16,-2-2 0-16,0 0 2 0,0-1-2 0,0 1 0 16,6 1 0-16,-4-1-3 0,-1-1 1 0,-1 1-4 15,1 0 9-15,0 0-3 0,1 1 1 0,1-2-8 16,2 2 6-16,-6 1 2 0,2-1-3 0,-2 1-4 15,-2-1-3-15,2 2-2 0,-5-3-6 0,4 1 1 16,-4-1 4-16,0 0-1 0,-7 0 2 0,10 0 5 16,-5 0-3-16,-5 0 0 0,10-1-3 0,-10 1 6 0,9-3 5 15,-6 1-3-15,-3 2-3 0,10-1 4 16,-4 1-1-16,-6 0 5 0,11-1-9 0,-4-1 10 16,1 1-1-16,-1 1-1 0,1-1-1 0,0 1 1 0,-3 0-2 15,-5 0 1-15,13 0 1 0,-8 0 0 0,-5 0-5 16,9-5 5-16,-9 5-15 0,5 0 15 0,-5 0 0 15,4-1 5-15,-4 1-10 0,0 0 10 0,1-6-7 16,-1 6 4-16,0 0 1 0,-8-4 0 0,8 4-2 16,-6-5 6-16,2 2 0 0,2 0 10 0,-2 1 0 15,1-1 5-15,-1 1 0 0,-2-1-4 0,5-2-2 16,-3 1-2-16,1 1-2 0,2-1-1 0,1-1 6 0,-1 1-4 16,1 0-1-16,0-2-3 0,-3 1 1 0,6-3-5 15,-3 1 0-15,1-3 3 0,-1-1-5 16,1 1 2-16,-1-2-1 0,4 2 3 0,-4-6-6 0,0 0-1 15,-1 0 4-15,1 0 0 0,0 0 1 0,-3-1-5 16,3 0-1-16,-1 1 3 0,1-1 4 0,-4-1-1 16,3 1-8-16,-2 1 6 0,-2-3-7 0,0 3-12 15,0-1-3-15,-6 0-10 0,0 2-4 0,-7-6-36 16,-1 3-28-16,-1 0-140 0,-6 2-257 0,-3-4 113 16</inkml:trace>
  <inkml:trace contextRef="#ctx0" brushRef="#br0" timeOffset="99389.46">10387 13675 8 0,'0'0'75'0,"0"0"3"0,0 0 0 0,0 0 3 15,0 0-1-15,0 0 3 0,0 0-5 0,0 0-8 0,0 0-4 16,0 0-3-16,0 0-12 0,0 0 4 0,-4-5-9 16,4 5-1-16,0 0-7 0,0 0 0 0,-4-3-4 15,4 3-6-15,0 0 1 0,0 0-3 0,0 0-3 16,-4-2 2-16,4 2-3 0,0 0-2 0,-5-2-1 16,5 2 1-16,0 0-5 0,0 0-7 0,-10 0 4 15,10 0-3-15,0 0 1 0,-9 0-3 0,9 0 10 16,0 0-2-16,-5 2-5 0,5-2 4 0,0 0 0 0,0 0-5 15,0 0 2-15,-9 0 0 0,9 0-1 16,0 0-6-16,0 0 7 0,0 0-4 0,0 0 1 0,0 0-6 16,0 0 11-16,0 0-1 0,-5 1 3 0,5-1 6 15,0 0 1-15,0 0 1 0,0 0 4 0,0 0-2 16,0 0-7-16,0 0 7 0,0 0-8 0,0 0 6 16,0 0-2-16,0 0-2 0,0 0 1 0,0 0-2 15,0 0 1-15,0 0 0 0,0 0-6 0,0 0 0 16,0 0 1-16,0 0 0 0,0 0-8 0,0 0 5 15,0 0-1-15,0 0-3 0,0 0 1 0,0 0-2 16,0 0 3-16,0 0-2 0,0 0 0 0,0 0-1 0,0 0-1 16,0 0 2-16,0 0 1 0,0 0-2 0,0 0 1 15,0 0 3-15,0 0 1 0,0 0-2 0,0 0 1 16,23 1-1-16,-16 0 0 0,5-1 1 0,0 2-2 16,-2 0-4-16,5-2 4 0,-2 1-3 0,1 1 4 15,-1-2-3-15,2 0-1 0,-3 2 3 0,0-1-5 16,-1 0 1-16,-1-1-2 0,0 3 0 0,-2-3 3 15,-2 1-7-15,-1 0-8 0,-5-1-9 0,10 0-2 16,-10 0-18-16,8 3 2 0,-8-3-21 0,4 0-6 16,-4 0-24-16,0 0-55 0,0 0-134 0,0 0-300 15,0 0 133-15</inkml:trace>
  <inkml:trace contextRef="#ctx0" brushRef="#br0" timeOffset="100126.94">10428 13607 26 0,'0'0'85'0,"0"0"-3"0,0 0-5 0,0 0-10 0,0 0-9 16,0 0 0-16,0 0-10 0,0 0 2 0,-9-3-5 15,9 3 6-15,0 0-9 0,0 0-5 0,0 0-1 16,0 0 3-16,0 0-6 0,0 0-5 0,0 0 1 16,0 0-3-16,0 0-4 0,0 0 1 0,0 0 0 15,0 0-1-15,0 0-11 0,0 0 5 0,0 0 5 16,0 0 2-16,0 0 5 0,-9 5-5 0,9-5 5 15,-4 0 11-15,4 0-1 0,0 0-4 0,0 0 2 16,-5 2 4-16,5-2 2 0,0 0 1 0,0 0-8 16,-9 0 4-16,9 0-2 0,0 0-2 0,0 0-1 15,-5 1-5-15,5-1-1 0,0 0 1 0,0 0-4 0,0 0-3 16,-8 0-2-16,8 0-3 0,0 0-6 0,0 0 14 16,0 0-1-16,0 0 3 0,0 0 3 0,0 0 2 15,0 0-1-15,0 0 4 0,0 0-2 0,0 0 2 16,0 0-1-16,0 0 1 0,0 0 1 0,-6-3-1 15,6 3 1-15,0 0 3 0,0 0-7 0,0 0 1 16,-4-2-2-16,4 2 4 0,0 0-1 0,0 0-6 16,0 0 3-16,0 0-1 0,0 0 1 0,0 0-3 15,-5-3-1-15,5 3-2 0,0 0-1 0,0 0-3 16,0 0-3-16,0 0-2 0,0 0 2 0,0 0-2 16,0 0 0-16,10-4-7 0,-6 1 6 0,4 1-5 15,-2 0-2-15,4-2 3 0,3 0-3 0,1 2-3 0,2-1 3 16,-4 3-3-16,2-1-4 0,-1-2 3 0,0 0 1 15,-2 3-1-15,1 0-16 0,-6 0-41 0,-1 3-42 16,-1 0-64-16,-4-3-266 0,0 0-459 0,-20 4 204 16</inkml:trace>
  <inkml:trace contextRef="#ctx0" brushRef="#br0" timeOffset="106615.98">13433 14359 2 0,'0'0'111'0,"0"0"-14"0,5-1 4 0,-5 1-9 0,0 0-8 16,0 0-6-16,7-3-7 0,-7 3-7 0,5-1-8 15,-5 1-10-15,4-4-5 0,-4 4-1 0,4 0 1 16,-4 0-5-16,6-3-5 0,-6 3-1 0,4-2 2 16,-4 2-10-16,5-2 2 0,-5 2-6 0,0 0 4 15,9-2-3-15,-6 1-3 0,-3 1 2 0,10 0-8 16,-5-2 2-16,2 2-2 0,-7 0-1 0,12-1 1 16,-3-1-2-16,-1 1-3 0,-1 0 0 0,2 1 3 15,3-3 0-15,-1 3-4 0,-1-1-3 0,-1 0-3 0,2-1 6 16,1 1 4-16,-3-1-1 0,0 2-3 0,4-2 2 15,-3 1 1-15,-1-1 3 0,4 2 1 0,-4-2 0 16,1 2-1-16,-1-2 0 0,0 1-2 0,1 1 1 16,3-2-7-16,-3 0-1 0,1 2 4 0,1-1-4 15,-2 0 5-15,2 1 0 0,-1 0 0 0,1 0-5 16,-1-3 2-16,-2 3 2 0,-1 0-3 0,6 0 2 16,-5-2 0-16,0 2 1 0,4 0 0 0,-4-1-2 0,1 1-3 15,0 0 1-15,2 0-1 0,-1 0 5 0,1 1-3 16,-2-1 1-16,0 2-2 0,-1-2-1 0,1 3 2 15,-2-3-3-15,1 0 3 0,-3 0-9 0,3 1 7 16,-1-1 6-16,2 0-4 0,-1 1-1 0,-2-1-2 16,0 2 1-16,2-2 2 0,-1 0 0 0,-2 0 0 15,1 0-1-15,0 0-9 0,2 0 10 0,0 1-8 16,-5-1-2-16,-4 0 8 0,15 1 1 0,-8-1 1 16,-2 1-2-16,4-1 3 0,-3 0-2 0,0 0-2 15,-6 0 2-15,13 0 3 0,-5 0-1 0,-2 0-1 16,-6 0-7-16,12 0 5 0,-6 0 3 0,3 0-3 15,-2 2-6-15,-7-2 6 0,11-2 3 0,-7 2-3 0,-4 0 6 16,10 0-3-16,-10 0-1 0,9 2-5 16,-9-2 4-16,5-2 2 0,-5 2-8 0,9-1 7 0,-9 1-3 15,6 0 2-15,-6 0-4 0,11 1 7 0,-6-1-7 16,-5 0 0-16,11-1 2 0,-11 1 5 0,9 0-7 16,-9 0-2-16,11 0 11 0,-6 0-11 0,-5 0 8 15,11 1 1-15,-6-1 4 0,-5 0-9 0,9 2 4 16,-4-2-1-16,-5 0 2 0,10 0-5 0,-10 0 4 15,9 0-3-15,-9 0 2 0,7 0 1 0,-7 0 1 16,11 0-1-16,-8 0 2 0,-3 0-1 0,9 0 3 0,-5 2-6 16,-4-2 3-16,9 0-4 0,-2 0-1 15,-3 2 5-15,2-1-8 0,-6-1 5 0,10 0 1 16,-4 2 1-16,0-2 0 0,-6 0-4 0,13 0 6 0,-8-2-4 16,-1 4-11-16,-4-2 14 0,10 1-8 0,-2 0 7 15,-3-1-1-15,0 1 1 0,-5-1 0 0,10 2 2 16,-2-2-4-16,-3 1-4 0,-5-1-2 0,9 1 7 15,-1-1 1-15,-2 0-4 0,-1 3 0 0,2-3-2 16,0 0 5-16,0 1-4 0,-2 0 3 0,1 1 2 16,2-2 2-16,-1 0-9 0,-7 0 2 0,11 1-5 15,-4-1 10-15,0 0-3 0,-1 2 4 0,2-1-1 0,-2-1-3 16,-6 0-2-16,11 1 4 0,-3-1-1 0,-3 0 1 16,-5 0-3-16,12 1 0 0,-7-2 0 0,4 2 0 15,-9-1-1-15,10 0 5 0,-5 2 0 0,4-4-2 16,-9 2-2-16,9 2 2 0,-2-2-2 0,-2 0 4 15,-5 0-6-15,11 0 5 0,-6 2-2 0,2-2 1 16,-7 0-1-16,9 0-1 0,-4 0 2 0,-5 0 1 16,9 3-1-16,-4-3-6 0,-1 0 9 0,-4 0-8 15,6 2 6-15,-6-2-2 0,9 2-1 0,-9-2 5 0,5 0-5 16,-5 0 2-16,5 1 0 0,-5-1 1 16,0 0-3-16,5 1 1 0,-5-1 2 0,0 0-2 0,0 0-1 15,0 0 3-15,8 0-2 0,-8 0-3 0,0 0-1 16,0 0 1-16,10-1 2 0,-10 1-3 0,0 0 9 15,0 0-6-15,9 0 1 0,-9 0-1 0,0 0 2 16,7 0-1-16,-7 0 3 0,0 0-6 0,6 0 4 16,-6 0 2-16,0 0-3 0,0 0 2 0,0 0-2 15,6-1 0-15,-6 1 1 0,0 0-2 0,0 0 5 16,0 0 1-16,0 0 5 0,0 0 4 0,0 0-6 0,0 0 10 16,0 0-4-16,0 0 0 0,0 0-4 15,0 0 0-15,5-3-1 0,-5 3 2 0,0 0-1 16,0 0-4-16,0 0 6 0,0 0 0 0,0 0-3 0,0 0-2 15,0-4-3-15,0 4 1 0,0 0-2 0,0 0 3 16,0 0-5-16,0 0 5 0,0 0-6 0,0 0 6 16,0 0-1-16,0 0 1 0,0 0-6 0,0 0 0 15,0 0 3-15,0 0-3 0,0 0-5 0,0 0 0 16,0 0 6-16,0 0 2 0,0 0-13 0,0 0 10 16,0 0 3-16,0 0-4 0,0 0 3 0,0 0 1 15,0 0-1-15,0 0 1 0,0 0-2 0,0 0-1 0,0 0 1 16,0 0 3-16,0 0-4 0,0 0 1 0,0 0-2 15,0 0 0-15,0 0 4 0,0 0-7 0,0 0 6 16,0 0-3-16,0 0 2 0,0 0-2 0,0 0 0 16,0 0 1-16,-8-2 0 0,8 2 1 0,0 0-3 15,0 0 5-15,0 0-6 0,0 0-1 0,0 0 7 16,0 0-1-16,0 0-1 0,0 0-11 0,0 0 12 16,0 0-1-16,0 0 2 0,0 0-8 0,0 0-1 0,0 0 7 15,0 0-4-15,0 0 8 0,0 0-4 16,0 0 1-16,0 0-1 0,0 0 1 0,0 0-1 15,0 0-2-15,0 0 3 0,0 0 1 0,0 0-1 0,0 0-7 16,0 0 3-16,0 0 6 0,0 0-6 0,0 0 5 16,0 0-1-16,0 0-4 0,0 0-1 15,0 0 1-15,0 0 6 0,0 0-3 0,0 0-3 0,0 0 0 16,0 0-1-16,0 0 3 0,0 0 1 0,0 0-1 16,0 0-3-16,0 0 3 0,0 0 0 0,0 0 2 15,0 0-4-15,0 0 5 0,0 0-3 0,0 0-1 16,0 0 1-16,0 0 4 0,0 0-1 0,0 0-2 0,0 0 3 15,0 0-4-15,0 0-2 0,0 0-3 16,0 0 6-16,0 0 0 0,0 0 0 0,0 0-2 16,0 0-5-16,0 0 7 0,0 0 2 0,0 0-6 0,0 0 3 15,0 0 0-15,0 0-1 0,0 0 2 0,0 0 3 16,0 0-2-16,0 0 0 0,0 0 1 0,0 0-1 16,0 0-5-16,0 0-1 0,0 0 2 0,0 0 3 15,0 0-4-15,0 0 0 0,0 0-1 0,0 0 3 16,0 0-2-16,0 0 1 0,0 0 4 0,0 0-2 15,0 0-1-15,0 0 3 0,0 0-4 0,0 0-2 16,0 0 3-16,0 0 3 0,0 0-1 0,0 0-4 0,0 0 6 16,0 0-3-16,0 0 2 0,0 0-1 0,0 0-4 15,-13 5 3-15,13-5 3 0,0 0-3 16,0 0 2-16,-3 1-4 0,3-1 3 0,0 0-4 0,0 0 0 16,0 0 7-16,0 0-6 0,0 0 3 0,0 0-2 15,0 0 3-15,-5 1 0 0,5-1 2 0,0 0 2 16,0 0-4-16,0 0-4 0,0 0 3 0,0 0-1 15,0 0-1-15,0 0 1 0,0 0 3 0,0 0-3 0,0 0 1 16,0 0 1-16,0 0-3 0,0 0 4 16,-4 3-4-16,4-3 0 0,0 0 6 0,0 0-8 15,0 0 1-15,0 0 1 0,0 0 3 0,0 0-1 0,0 0 0 16,0 0-4-16,0 0-3 0,0 0 5 0,0 0 2 16,0 0 1-16,0 0-1 0,0 0-9 0,0 0 2 15,0 0 0-15,0 0 5 0,0 0 2 0,0 0-3 16,0 0 4-16,0 0 0 0,0 0 1 0,0 0-2 15,0 0-2-15,0 0 1 0,0 0 3 0,0 0 3 16,0 0-9-16,0 0 3 0,0 0-3 0,0 0 6 16,0 0-3-16,0 0 1 0,0 0-2 0,0 0 2 15,0 0 1-15,0 0-4 0,0 0 1 0,0 0 2 16,0 0-1-16,0 0-1 0,0 0 4 0,0 0 2 16,0 0-4-16,0 0 0 0,0 0 2 0,0 0-5 0,0 0-2 15,-7 0 4-15,7 0-1 0,0 0-4 0,0 0 5 16,0 0-2-16,0 0 4 0,0 0-6 0,0 0-15 15,-4 4-16-15,4-4-29 0,0 0-41 0,-5 0-151 16,5 0-278-16,0 0 123 0</inkml:trace>
  <inkml:trace contextRef="#ctx0" brushRef="#br0" timeOffset="111537.94">21588 14257 55 0,'0'0'119'16,"0"0"-8"-16,0 0-16 0,0 0-12 0,0 0 0 16,0-4-13-16,0 4-11 0,0 0-5 0,0 0-1 15,0 0-6-15,0 0-9 0,0 0 0 0,0 0 0 0,0 0-12 16,0 0 4-16,0 0-20 0,0 0 8 0,0 0 2 16,0 0-1-16,0 0 0 0,0 0-1 0,0 0-7 15,0 0 1-15,0 0 0 0,0 0-5 0,0 0-1 16,0 0 0-16,-15 5 7 0,15-5-3 0,0 0-6 15,-6 2 7-15,6-2-4 0,-4 2-5 0,4-2 6 16,0 0-4-16,-5 3-1 0,5-3 1 0,0 0 0 16,-3 3-9-16,3-3 5 0,0 0 5 0,-2 2-8 15,2-2-6-15,0 0-20 0,0 0-40 0,-7 3-118 0,7-3-201 16,-2 2 89-16</inkml:trace>
  <inkml:trace contextRef="#ctx0" brushRef="#br0" timeOffset="112539.62">21538 14366 112 0,'0'0'110'0,"0"0"-7"16,0 0-9-16,0 0-10 0,0 0-9 0,0 0-8 16,0 0-8-16,0 0-8 0,0 0-2 0,0 0-3 15,-6 1-3-15,6-1-7 0,0 0-8 0,0 0 5 0,0 0 2 16,0 0-16-16,0 0 7 0,0 0-2 0,0 0 2 15,0 0 5-15,0 0-10 0,0 0 6 16,0 0-5-16,0 0 1 0,0 0-4 0,0 0 4 0,0 0-6 16,0 0 0-16,0 0 0 0,0 0 0 0,0 0 0 15,0 0 0-15,-4 1-8 0,4-1-2 0,0 0 2 16,0 0 2-16,0 0-3 0,0 0-5 0,0 0 5 16,0 0-2-16,-5 1-5 0,5-1 7 0,0 0-6 15,0 0-2-15,0 0 3 0,0 0-2 0,-6 2 2 16,6-2-3-16,0 0 0 0,0 0 6 0,0 0-3 15,0 0 2-15,0 0 3 0,-3 2 1 0,3-2 3 16,0 0 1-16,0 0 7 0,0 0-1 0,0 0 5 0,0 0 4 16,0 0-1-16,0 0-7 0,0 0 6 15,0 0 3-15,0 0-3 0,0 0-6 0,0 0 2 0,0 0-1 16,0 0-2-16,0 0-6 0,0 0 2 0,0 0-6 16,0 0 4-16,0 0 0 0,0 0-6 0,0 0 0 15,0 0 1-15,0 0-3 0,0 0 5 0,0 0 0 16,0 0 1-16,0 0-3 0,0 0 1 0,0 0 2 15,0 0 3-15,0 0 1 0,0 0-2 0,0 0 4 16,0 0 0-16,0 0 2 0,0 0-1 0,0 0 0 16,0 0 6-16,0 0-2 0,0 0 0 0,0 0-3 15,0 0-3-15,0 0-1 0,0 0 2 0,21-2-1 0,-21 2-2 16,10-2-1-16,-5 2-1 0,2 2-6 0,-7-2 5 16,15 1-2-16,-8-1-1 0,1 0-1 0,1 0 0 15,1 1 1-15,-1 0-5 0,-2-1-2 0,1 0 2 16,0 0 2-16,-4 2-2 0,3-2 0 0,-1 0-1 15,-6 0 4-15,7 3-5 0,-3-3-1 0,-4 0 1 16,0 0 0-16,8 3-6 0,-8-3 7 0,0 0-8 16,5 1 2-16,-5-1-6 0,0 0-12 0,0 0-15 15,-10 5-22-15,6-3-24 0,-5-1-47 0,4 1-34 16,1 2-147-16,-1-3-336 0,-3 2 149 0</inkml:trace>
  <inkml:trace contextRef="#ctx0" brushRef="#br0" timeOffset="112914.32">21502 14463 98 0,'0'0'168'0,"0"0"-16"0,0 0-7 15,0 0-16-15,0 0-9 0,0 0-13 0,0 0-6 16,0 0-14-16,0 0-7 0,0 0-9 0,0 0-3 16,20-4-8-16,-20 4-5 0,0 0-6 0,8-1-2 15,-8 1-9-15,6 0 0 0,-6 0-1 0,10 0-2 16,-5-1-9-16,-5 1-2 0,11 0-1 0,-4 0-5 16,-7 0 5-16,13 0-6 0,-7 0-9 0,2 0 6 15,0 0 2-15,-2 1-4 0,-1 0-2 0,-1 1 2 16,-4-2-2-16,11 0-4 0,-11 0-1 0,8 1 0 15,-8-1-8-15,5 1 9 0,-5-1-1 0,0 0 0 16,0 0 2-16,8 0-7 0,-8 0 1 0,0 0 1 16,0 0 1-16,0 0-1 0,0 0 0 0,0 0-11 15,0 0-19-15,0 0-12 0,0 0-33 0,0 0-47 0,0 0-159 16,0 0-303-16,0 0 134 0</inkml:trace>
  <inkml:trace contextRef="#ctx0" brushRef="#br0" timeOffset="114886.9">23270 14408 45 0,'0'0'82'0,"0"0"-10"16,0 0 1-16,0 0-11 0,0 0-5 0,0 0 1 15,0 0-6-15,0 0 3 0,0 0-3 0,0 0-4 16,0 0-9-16,0 0 8 0,0 0-3 0,0 0-7 16,0 0 3-16,0 0 0 0,0 0-6 0,0 0 6 15,0 0-10-15,0 0 1 0,0 0 0 0,0 0 3 16,0 0 4-16,0 0 0 0,0 0-1 0,0 0 2 16,0 0 3-16,0 0-3 0,0 0 0 0,0 0-1 15,0 0 1-15,0 0 5 0,0 0-2 0,0 0-3 0,0 0 0 16,0 0-5-16,0 0-1 0,0 0 0 0,0 0-6 15,0 0 3-15,0 0 0 0,0 0-9 0,0 0 2 16,0 0 1-16,-1-3-9 0,1 3 2 0,0 0 2 16,0 0-6-16,0 0 3 0,0 0-2 0,0 0-2 15,0 0-1-15,0 0-1 0,0 0 0 0,0 0 0 16,0 0 0-16,0 0 3 0,0 0 0 0,0 0 4 16,0 0 2-16,0 0-1 0,0 0 1 0,0 0-1 0,0 0 2 15,0 0-1-15,0 0 1 0,0 0 1 16,0 0-4-16,0 0-1 0,0 0 1 0,0 0 0 15,0 0-3-15,0 0 1 0,0 0-2 0,0 0-2 0,0 0 1 16,0 0 0-16,0 0-1 0,0 0-6 0,0 0 8 16,0 0-1-16,5-4 2 0,-5 4-14 15,5-3 11-15,-5 3-2 0,8-2-1 0,-2 2-3 0,2-3 3 16,-1 3-1-16,5-2-4 0,8 2-3 0,-7 0 5 16,4 0 2-16,-4 0-3 0,7 0-1 0,-7 0 0 15,2 0 1-15,2 0-2 0,-3 2 2 0,0-2-3 16,-1 3-1-16,-2-2 3 0,-2-1-2 0,-1 1 0 15,-2 1-3-15,-1-2-6 0,-5 0-16 0,7 1-12 0,-7-1-13 16,2 2-24-16,-2-2-11 0,0 0-31 0,-10 4-41 16,3-3-172-16,-4 2-355 0,5 0 157 0</inkml:trace>
  <inkml:trace contextRef="#ctx0" brushRef="#br0" timeOffset="115403.09">23315 14490 78 0,'0'0'128'0,"0"0"-14"0,0 0 5 0,0 0-7 16,0 0-7-16,0 0-1 0,0 0-11 0,0 0-3 15,0 0-3-15,0 0-11 0,0 0 8 0,-5 1-11 16,5-1-2-16,0 0-4 0,0 0-6 0,0 0-3 16,0 0-7-16,0 0-7 0,0 0-7 0,0 0 0 15,0 0-3-15,0 0-6 0,0 0-3 0,0 0-6 16,0 0 4-16,0 0-4 0,0 0-2 0,0 0 1 16,0 0-2-16,0 0-1 0,0 0-3 0,0 0 1 0,0 0-1 15,0 0-10-15,0 0 8 0,0 0-4 0,0 0 3 16,0 0-2-16,0 0 2 0,0 0 0 15,0 0 3-15,0 0 0 0,0 0-2 0,0 0 2 0,0 0 3 16,0 0-1-16,0 0-1 0,10-8-1 0,-10 8-1 16,11 0 2-16,-8-3-3 0,-3 3 0 0,11 0 0 15,-1 0-1-15,0-1 4 0,1 0-8 0,3-2 2 16,-4 4 3-16,3-2-1 0,1 2-1 16,-2-2-8-16,-2 0 8 0,3 0-3 0,-2 1 2 0,1 0 1 15,-5 0-2-15,0 0 1 0,-2-2-2 0,-5 2 0 16,10 0 2-16,-10 0-3 0,8 0-4 0,-8 0 4 0,0 0 3 15,6-1-1-15,-6 1 0 0,0 0-2 0,0 0 0 16,0 0-4-16,0 0-3 0,-18 6-25 16,15-4-18-16,3-2-29 0,-6 1-30 0,6-1-58 0,-3 4-151 15,3-4-339-15,0 0 150 0</inkml:trace>
  <inkml:trace contextRef="#ctx0" brushRef="#br0" timeOffset="117001.55">24922 14376 66 0,'0'0'120'16,"0"0"-4"-16,0 0-21 0,0 0 1 0,0 0-8 15,0 0-14-15,0 0-2 0,0 0-11 0,0 0-4 0,0 0 3 16,0 0-5-16,-7 0-10 0,7 0 1 0,0 0 5 16,0 0-6-16,0 0-1 0,0 0-2 0,0 0 5 15,-10-4-3-15,10 4-1 0,0 0-4 0,0 0 0 16,0 0 13-16,0 0 2 0,0 0-3 0,0 0-6 16,0 0-4-16,0 0 1 0,0 0-5 0,0 0-2 15,0 0-7-15,20-3-3 0,-20 3 3 0,6-1 0 16,-6 1 0-16,10 0-4 0,-6-1 3 0,0-2 4 0,-4 3 1 15,9-2-3-15,-5-1-2 0,1 0-10 16,3 2 7-16,-3 0-8 0,1-2 2 0,1 2-4 16,-1 1-1-16,0-3-1 0,-1 3-1 0,1-2-2 0,-3 0 1 15,-3 2-2-15,11-2-2 0,-11 2 3 0,9-1-7 16,-9 1 3-16,6-2 2 0,-6 2-5 0,4-1 1 16,-4 1 0-16,0 0-1 0,0 0 1 0,0 0 1 15,6 4 1-15,-6 0-3 0,0-4-2 0,2 5-15 16,-4-3-11-16,2-2-6 0,-1 7-6 0,1 0-3 15,-3-5-9-15,2 3-4 0,-1-2-8 0,-1 4-12 16,0-4 10-16,0 1-9 0,-1 2 7 0,0-2 6 16,-1-1 1-16,0 1 12 0,1 0-2 0,0-1 10 0,-1 0-1 15,-2-1 5-15,1-1 10 0,1 1 0 0,0-1-6 16,1 1 15-16,-1 0-2 0,0 0 3 0,5-2 2 16,-10 3-3-16,7-1-2 0,3-2 10 0,-6 2 1 15,2-1-9-15,4-1 12 0,-8 0 0 0,8 0 5 16,0 0 11-16,-5 3 0 0,5-3 15 0,0 0 11 15,-4 1 5-15,4-1 9 0,0 0 8 0,0 0 13 16,0 0 4-16,0 0 3 0,0 0-1 0,0 0-4 0,0 0-2 16,0 0-4-16,0 0 4 0,0 0 0 15,0 0 0-15,0 0-7 0,0 0-13 0,0 0 1 16,14-5-7-16,-14 5-3 0,8-2 0 0,-8 2-5 0,5-2-1 16,2 0-5-16,-1 0-3 0,-6 2-2 0,11-1 1 15,-5-1-4-15,-1 0-3 0,-1 2-3 16,3-1-3-16,-1-1 0 0,1 2-2 0,-2-2-1 0,0 2 0 15,-5 0-3-15,12 0 0 0,-12 0-1 0,9 1-23 16,-4 0-57-16,0 1-75 0,-5-2-289 0,7 1-470 16,-7-1 209-16</inkml:trace>
  <inkml:trace contextRef="#ctx0" brushRef="#br0" timeOffset="180548.27">23651 14983 40 0,'0'0'137'16,"0"0"-10"-16,0 0-2 0,0 0-13 0,0 0-7 16,0 0-11-16,0 0-5 0,0 0-6 0,0 0-5 15,0 0-4-15,0 0-9 0,0 0-3 0,0 0-11 16,0 0-7-16,0 0-1 0,0 0-7 0,0 0-5 16,0 0-1-16,0 0 2 0,0 0-7 0,0 0-3 0,0 0-1 15,0 0-3-15,0 0-3 0,0 0 2 16,0 0-3-16,0 0-1 0,-3-9-1 0,3 9-3 0,0 0-2 15,0 0 1-15,0 0-3 0,0 0 2 0,0 0-1 16,0 0-2-16,0 0 4 0,0 0-6 0,0 0 4 16,0 0-6-16,0 0 1 0,0 10 6 0,0-10-2 15,0 7 0-15,-1-4-6 0,1-3 2 0,1 6 4 16,-1-3 1-16,0 2-5 0,0-5 4 0,0 5 0 16,0-5-1-16,0 7-2 0,0-4 3 0,3-1-2 15,-3-2 6-15,0 6 0 0,0-6-3 0,0 6-6 16,1-3 10-16,-1-3-4 0,0 0 2 0,0 2 0 0,0-2-1 15,0 0-2-15,0 7-2 0,0-7-1 16,0 0 6-16,0 3 0 0,0-3-3 0,0 0-2 0,0 0 0 16,0 0 3-16,0 5-5 0,0-5-1 0,0 0 5 15,0 0-7-15,0 0-3 0,0 0 6 0,0 0 6 16,3 2-6-16,-3-2 1 0,0 0 3 0,0 0-7 16,0 6 1-16,0-6-1 0,0 0 2 0,0 4 4 15,0-4 0-15,0 4-2 0,0-4 0 0,0 3-1 16,0-3-1-16,1 7-2 0,-1-7 2 0,0 3 0 15,0-3 0-15,0 5-1 0,0-5 3 0,3 4-2 16,-3-4 4-16,2 2-2 0,-2-2 2 0,4 3 2 0,-4-3-1 16,0 0-5-16,0 0-6 0,0 0-17 15,0 0-18-15,10-7-17 0,-10 4 0 0,4-1-46 16,-1-3-46-16,-2 2-90 0,1 0-260 0,0-2 115 0</inkml:trace>
  <inkml:trace contextRef="#ctx0" brushRef="#br0" timeOffset="182190.31">23708 15020 34 0,'0'0'149'0,"0"0"-16"0,0 0-16 0,0 0-5 16,0 0-14-16,0 0-15 0,0 0-9 0,0 0-5 0,0 0-4 16,0 0-11-16,0 0-1 0,0 0-6 0,0 0-9 15,0 0 1-15,0 0-11 0,0 0 5 0,0 0-3 16,0 0-3-16,0 0-2 0,0 0-1 0,0 0 3 15,0 0-1-15,0 0 3 0,0 0-4 0,0 0 6 16,0 0-7-16,0 0 8 0,0 0-1 0,0 0 2 16,0 0-3-16,8 5-2 0,-8-5 2 0,0 0-3 15,0 0-4-15,0 0-7 0,8-2-1 0,-8 2 1 0,7 0 3 16,-7 0-2-16,7-1-4 0,-1 1 1 16,-6 0-1-16,8-2 0 0,-1 2-2 0,-7 0-2 15,13 0 1-15,-6 0-7 0,0 0 6 0,-2 2-10 0,-5-2 5 16,13 1 1-16,-5-1-2 0,-2 0 3 15,2 2-4-15,-2-2 1 0,2 1-1 0,2-1-1 0,-1 1 5 16,0 1-3-16,1 0-2 0,2 1 1 0,-3-1-3 16,2-1-1-16,-1 2 2 0,0-2 0 0,1 0 2 15,-1 3 1-15,2-1-4 0,-1-1 0 0,-3-1 3 16,1 1-3-16,0 1 4 0,0-2-2 0,2 2-1 16,-6-2-4-16,8 2 2 0,-3-2 2 0,0-1 4 0,-1 3-6 15,4-3 5-15,-3 1-2 0,1 0 1 16,-1 1 0-16,1-1-3 0,0 0 2 0,0 0-2 15,-1-1 5-15,1 2-5 0,-1-4 3 0,2 2-4 0,-2 0 0 16,1 0 4-16,0 0-3 0,1 0-1 0,1-1 4 16,-2 1-4-16,-2 0-1 0,5 0 3 0,-2 1 3 15,-3-2-3-15,2 1 3 0,-2 0-6 0,4 0 3 16,-2 1 0-16,-2-1 0 0,-1 0 3 0,1 0-4 16,-1 2 0-16,-1-2 0 0,3 2 3 0,1 0-2 15,-2-1-2-15,0-1 2 0,-2 3-1 0,2-1 2 16,0 0-1-16,0-1 1 0,0 0-1 0,-4 0 2 0,4 1 0 15,0-2 1-15,-4 2-4 0,8-2 1 16,-3 3-1-16,-2 0-4 0,2-2-6 0,0-1 12 16,1 1-1-16,-4 1-1 0,2-2-1 0,3 1 4 0,-6 0 2 15,2-1-4-15,1 0 0 0,-2 0 2 0,2 0-5 16,-2 0 2-16,0 0-2 0,2 0 5 0,0 0-4 16,1 0 5-16,-1 0-4 0,0-1 6 0,-1 0-1 15,2 1-3-15,0-2-6 0,-2 2-1 0,2-2 5 16,-1 1 4-16,-1-1-1 0,0-1 1 0,2 3-3 15,0 0 5-15,0-2-4 0,3 2-1 0,-3-2-1 16,4 2-2-16,-2-1 1 0,-2 0-3 0,3 1 5 16,-2 0-4-16,3 0 5 0,3 1-3 0,2-1 6 15,-6 1-4-15,2-1-1 0,-2 0 0 0,5 0-2 16,-5 0 3-16,-1 0-3 0,3 0 5 0,-1 2-2 0,-2-2-1 16,0 0 0-16,2 0 7 0,-2 0-9 0,0 0 0 15,1 0 1-15,-3 0 2 0,4 2 0 0,-2-2 2 16,-1 3-2-16,2-3 3 0,-1 0 0 0,0 2 2 15,1-2-8-15,0 1 1 0,0-1 1 0,-2 1 2 16,1 0 2-16,1-1-4 0,0 0 0 0,0-1-1 16,1 2-3-16,-1-1 7 0,6 0-7 0,-6-1 5 15,2 1 0-15,-2-1 0 0,5 1 0 0,-6-1 3 16,-1-1-6-16,2 2 7 0,-3-3-2 0,3 3-1 0,-2-2-2 16,1 2 1-16,1 0 0 0,-3-2-1 0,3 1 2 15,-4 0-6-15,2 1 10 0,-2-1-7 0,2-1 4 16,-1 0-2-16,-3 2 1 0,6 0-8 0,-3-3 7 15,3 3 0-15,-3-1 1 0,-1-1-1 0,4 2-1 16,-4 0-2-16,-1-1 3 0,4 1 0 0,-3 0 0 16,3 0 5-16,-2 1-4 0,1-2-3 0,0 2 3 15,1-1-5-15,-1 0 5 0,0 3-2 0,-1-3 3 16,3 0-3-16,-4 0 3 0,4 3-4 0,0-3 0 0,-3 0 5 16,0 0-3-16,3 0 1 0,0 0-3 15,0 0 0-15,0 0-1 0,-1-3 5 0,2 3-4 0,3 0 0 16,-3-1 2-16,0-2-2 0,-1 3 2 0,3-4-1 15,-2 3 4-15,4-2 0 0,-5 1-2 0,2 2 3 16,-2-3-7-16,6-1-2 0,-5 4 5 0,4-3 2 16,-6 3-1-16,2-1 3 0,-4 0-3 0,1 1 1 15,2 0-1-15,-4 0-3 0,5 0 3 0,-5-3-3 16,1 3 0-16,3 0 4 0,-3 0-2 0,4 0 3 16,-5-2-3-16,4 1-3 0,0 1 4 0,-3-1 1 15,4 1-2-15,-1-1 0 0,0 1 0 0,1-2-2 16,3 4 0-16,0-4 2 0,-4 2-2 0,1 0 0 0,0 0-1 15,0 2 6-15,-1-1-4 0,-2 0-1 0,2-1 4 16,-2 3-3-16,0-3-5 0,-3 0 8 0,2 0-1 16,-4 3 1-16,2-3 2 0,-2 1-6 0,0 0 1 15,-6-1 1-15,10 2 1 0,-5-2 0 0,-5 0-2 16,6 1 1-16,-6-1 4 0,0 0 0 0,9-1 3 16,-9 1-2-16,0 0-3 0,12-2-1 0,-12 2 2 15,7 0-4-15,-7 0 5 0,5-1 2 0,-5 1 0 16,9 0-1-16,-9 0-21 0,9-1 4 0,-9 1 0 15,7 0 3-15,-7 0-1 0,6 0 1 0,-6 0 1 16,5-3 2-16,-1 0-2 0,-4 3 2 0,0 0 3 16,8-1 3-16,-8 1-2 0,3-3 6 0,-3 3 0 0,0 0 4 15,4-3-1-15,-4 3 1 0,0 0 2 0,0 0-1 16,0 0-1-16,4-2 4 0,-4 2-3 0,0 0 0 16,0 0-1-16,0 0 4 0,0 0-4 0,0 0 3 15,0 0-3-15,0 0 1 0,0 0-5 0,0 0 4 16,0 0 2-16,5-2-5 0,-5 2-2 0,0 0 3 15,0 0-1-15,0 0 1 0,0 0 0 0,0 0-2 16,0 0 0-16,-14-3-2 0,14 3-1 0,0 0-1 16,-9-3 0-16,9 3 0 0,0 0 0 0,-9 2-3 0,9-2 2 15,0 0-1-15,0 0 4 0,-7-2-1 0,7 2-1 16,0 0-3-16,0 0 6 0,0 0 0 16,-7 2-5-16,7-2 3 0,0 0 1 0,-2 4-2 0,2-4 2 15,0 0 0-15,-3 2-3 0,3-2-1 0,0 0 3 16,0 7-4-16,0-7 1 0,0 0 0 0,-2 3 3 15,2-3-1-15,0 0 2 0,0 0 4 0,0 0 0 16,0 0 0-16,0 0 2 0,0 0 4 0,0 0 0 16,0 0-1-16,0 0 2 0,0 0-4 0,0 0 2 15,0 0-1-15,0 0-3 0,0 0 1 0,0 0-1 16,0 0-2-16,0 0 0 0,0 0 0 0,0 0-3 16,2 5-5-16,-2-5-38 0,5 4-69 0,-5-4-235 0,0 4-373 15,0-4 165-15</inkml:trace>
  <inkml:trace contextRef="#ctx0" brushRef="#br0" timeOffset="184094.93">9886 15515 73 0,'0'0'112'0,"0"0"-10"0,0 0-9 0,0 0-8 0,0 0-2 16,0 0-11-16,0-4-11 0,0 4-2 0,0 0-8 16,0 0-8-16,0 0-6 0,0 0 4 0,0 0-9 15,0 0-4-15,0 0 1 0,0 0-3 0,0 0-3 16,0 0-8-16,0 0 5 0,0 0-7 0,0 0-1 16,0 0 3-16,3 9 1 0,-3-9-10 0,0 0 4 15,2 4 4-15,-2-4-7 0,0 0 3 0,0 0-5 16,0 6 2-16,0-6-2 0,0 6 6 0,0-6 3 15,0 5 9-15,0-1-4 0,0 1-2 0,0-1 0 16,0 1-4-16,0 1 3 0,0-1-3 0,1 0-2 0,-2-1 2 16,1 3 3-16,0-2-5 0,0-1 0 0,0-1-5 15,0 3-1-15,1-2 6 0,-1 0-10 0,0-1 6 16,0-3-5-16,0 10 7 0,0-6-6 0,0-1 9 16,-1 2-13-16,1 0 6 0,0-3 0 0,0-2-5 15,-2 8 8-15,2-4-6 0,0 1-12 0,2-4-22 16,-2-1-29-16,0 4-36 0,0-4-118 0,0 0-232 15,0 0 103-15</inkml:trace>
  <inkml:trace contextRef="#ctx0" brushRef="#br0" timeOffset="186040.83">9932 15588 30 0,'0'0'65'16,"-8"0"-6"-16,8 0-2 0,0 0-4 0,0 0-5 0,0 0-9 16,0 0 0-16,0 0-3 0,0 0-4 15,0 0-3-15,0 0-4 0,0 0-1 0,0 0 3 16,0 0-7-16,4 7 4 0,-4-7-1 0,0 0 3 0,0 0-2 15,0 0 8-15,4 5 3 0,-4-5 4 0,0 0 5 16,4 3 11-16,-4-3-13 0,5 2-1 0,-5-2-4 16,6 3 3-16,-2-3 0 0,1 1-2 0,2 1-6 15,-2 0 1-15,8-1-1 0,-2 0-4 0,1 0-3 16,0 1 2-16,0-2-7 0,1 2-1 0,-2 0-3 16,3-2 4-16,-1 1-6 0,2-1 3 0,-2 2-4 15,0-4-2-15,2 1 0 0,2 1-4 0,-3-2 1 16,0 2 1-16,0 0-7 0,-1 0 6 0,1 0-5 0,0 0 1 15,0 0-4-15,-1-2 4 0,-2 0-1 16,3 2 4-16,-1 2-8 0,1-4-1 0,-1 2 6 0,2 0-1 16,-5 2 9-16,11-4-10 0,-8 2 1 0,6-2 0 15,-6 2-3-15,6-1 0 0,-1 0 0 0,0 1 0 16,-1 0 2-16,1-1-1 0,-4 1 1 0,1-2 4 16,2 4-3-16,-4-2-3 0,2 0-4 0,-2 0 5 15,4 1 2-15,-2-1-3 0,-1 0 0 0,-1 1 3 16,1 0-2-16,0-1 1 0,-1 1 0 0,2 0-4 15,-2 1 2-15,5-4-4 0,-6 2 3 0,7 2-1 16,-3-2 3-16,-2 0-4 0,8-2 0 0,-3 1 5 16,4 1-3-16,0-2 5 0,-1 0-3 0,0-1-1 0,-1 3-1 15,2-3 3-15,-1 1 0 0,-1 0-1 16,0 1 0-16,1-3-5 0,-3 3 2 0,1 1-1 0,-1-1 2 16,-2 0 1-16,2 1 3 0,-6-2 0 0,5 2-1 15,-5-3 1-15,1 3-6 0,4 0 6 0,-5 0-4 16,1 0-2-16,-3-1 5 0,3 0 6 0,3 1-6 15,-2-2 4-15,3 1-6 0,1 0 2 0,0 1 3 16,-1-2 0-16,1 2 0 0,1-1-2 0,0 1-2 16,-1 0 2-16,-2 0 1 0,2 0 0 0,0 0-2 15,-2 0-2-15,2 1 2 0,-7 1-2 0,0-2 3 16,1 1-2-16,2-1 3 0,-2 1 0 0,-2-1-4 0,1 2 5 16,1-2-4-16,1 1-1 0,-4-2 1 15,3 1-1-15,6-2 9 0,-1 2-8 0,0-1-1 16,1 0 2-16,-1-2-2 0,-3 1 0 0,2 1 7 0,2 0-9 15,0 0 2-15,-2-1-1 0,-2 2 3 0,2-1-2 16,-2 0-7-16,-2 0 10 0,1-1 0 0,-1 2 0 16,1-2-2-16,-3 2-6 0,1 0 7 0,1-3-5 15,-3 3 6-15,3-3-1 0,-1 3-2 0,1 0 1 16,1 0-1-16,-1-1 0 0,2-2 1 0,-2 2-5 16,5-3 5-16,0 4 1 0,-3-2-2 0,2-3 3 15,1 3 2-15,0-2-3 0,-6 3 6 0,1-2-8 16,0 2-1-16,1 1-3 0,-3-3 1 0,1 1 0 0,2 2 5 15,-4 0-6-15,3 0 3 0,0 0 2 0,-3 0 1 16,3-1-1-16,-3 1 0 0,2 0-4 16,-1 0 4-16,2-2 2 0,-3 2-1 0,3 0-3 0,-2 0 1 15,3-1 2-15,-3-1-4 0,-1 1 1 0,1 1 6 16,0 0-7-16,0 0 0 0,1-1 5 0,-2-2 0 16,-4 3-6-16,8 0 1 0,-1-1 4 0,4-1-4 15,-4 1 7-15,0 1-6 0,-1 0 2 0,2 0-4 16,0 0 2-16,-1-1 3 0,0 0-2 0,0 0 0 15,0 1 2-15,0-1 1 0,5 1-2 0,-5 0 0 16,-4 0 1-16,2-1-6 0,2 1 4 0,-5-3 3 16,5 3 2-16,-3 0-5 0,3 0-3 0,-3-2 0 0,1 2 4 15,2 0 4-15,-1 0-5 0,-2 0 2 0,1 2-5 16,2-4 2-16,-1 4 6 0,-1-4-4 16,-1 4-2-16,3-2-2 0,-4 0 0 0,1 3 4 0,3-3-2 15,-4 0 1-15,4 0 3 0,-3 0-3 0,-1 0-5 16,0 0 4-16,5 1 3 0,-6-1-3 0,-1 1 3 15,3-1-1-15,1 1-5 0,-3 0 3 0,-1-1-1 16,1 0 5-16,2 1-3 0,-4-2 0 0,3 1 0 16,0 0-3-16,-2 0 2 0,-1 0 2 0,4 0 2 15,-10 0-5-15,13 0 2 0,-6 0 5 0,0 0-3 16,2-1-3-16,-4 2 4 0,-5-1-5 0,14 0 3 16,-10 0-3-16,-4 0 1 0,9 1 9 0,-4-1-8 0,-5 0 1 15,13 0-2-15,-8 0-2 0,-5 0 5 16,10 0 0-16,-10 0 0 0,7-1-2 0,-7 1 0 15,10 0-3-15,-10 0 0 0,6 0 2 0,-6 0 0 0,8 1 3 16,-4-1-6-16,-4 0 2 0,0 0 3 0,6 1-3 16,-6-1 1-16,0 0 2 0,0 0-3 0,9 0 1 15,-9 0-3-15,0 0 2 0,0 0 4 0,6 2-5 16,-6-2 4-16,3 1-2 0,-3-1-4 0,0 0 7 16,0 0 0-16,3 4-6 0,-3-4 2 0,2 3 3 15,-2-3-2-15,3 4 0 0,-3-4 4 0,0 0-3 16,0 0-2-16,1 3 3 0,-1-3 0 0,1 3-2 15,-1-3-1-15,0 0 2 0,0 0 0 0,0 0 2 16,0 0-2-16,0 0 2 0,0 4-3 0,0-4 7 16,0 0-9-16,0 0 6 0,0 0-2 0,0 0-2 15,0 0-2-15,0 0 6 0,0 0-3 0,0 0-2 0,0 0 4 16,-1 5-2-16,1-5 0 0,0 0-3 0,0 0 2 16,-1 3-1-16,1-3 1 0,0 0 2 0,-4 5-6 15,4-5 4-15,0 0-1 0,0 3 6 0,0-3-2 16,0 0-3-16,0 0 0 0,-1 4 2 0,1-4 1 15,0 0-4-15,0 0 0 0,1 5 0 0,-1-5 1 16,0 0 0-16,0 0 4 0,0 0-5 0,2 3 1 16,-2-3-1-16,0 0 2 0,3 1 4 0,-3-1 1 15,0 0-3-15,0 0 1 0,0 0 3 0,0 0 16 16,0 0 4-16,0 0 2 0,0 0 0 0,0 0-2 16,0 0 1-16,0 0 2 0,-3-12 7 0,2 8-2 0,0-1-5 15,0 0-3-15,-1 1-2 0,1-2 1 0,-2-1 0 16,1 0-2-16,-1 3 0 0,2-1 5 0,0-2 5 15,-1 4 3-15,2-1-6 0,-1-2 0 0,1 6-4 16,-5-5 0-16,4 2 1 0,1 3-6 0,0 0 0 16,-1-4-6-16,1 4 3 0,0 0-2 0,0 0-3 15,-2-6 2-15,2 6-5 0,0 0-1 0,0 0-1 16,0 0-4-16,0 0 3 0,0 0-3 0,0 0 2 16,-1 12 0-16,1-7-3 0,0 2-2 0,-1-3 2 0,-1 3 0 15,0 0 0-15,1-2-3 0,-2 2 0 0,0-1 3 16,0 1-2-16,-1-1 1 0,0 0 0 15,2-2 1-15,-1 1 0 0,2-3-4 0,-1 4 4 0,0-4 0 16,2-2-2-16,-3 5 2 0,2-1-3 0,1-4 5 16,-4 3-4-16,4-3 3 0,0 0-1 0,0 0-3 15,0 0 1-15,0 0-37 0,0 0-53 0,0 0-95 16,10-10-188-16,-7 6-402 0,0-3 178 0</inkml:trace>
  <inkml:trace contextRef="#ctx0" brushRef="#br0" timeOffset="-154929.21">8065 14859 56 0,'0'0'119'0,"-1"-4"-8"0,1 4-7 15,0 0-2-15,0 0-19 0,0 0 2 0,0-3-14 16,0 3-7-16,0 0 0 0,1-6-1 0,-1 6-1 15,0 0-5-15,0 0 4 0,0-5-7 0,0 5 1 16,1-4 3-16,-1 4-6 0,0 0 3 0,0 0-10 16,0-4-1-16,0 4-6 0,0 0-2 0,0 0 1 0,0 0-6 15,0 0-1-15,0 0-6 0,0 0-2 16,3-4 2-16,-3 4-3 0,0 0-7 0,0 0 3 0,0 0 0 16,0 0-8-16,0 0 1 0,0 0-1 0,0 0-1 15,0 0-2-15,0 0 3 0,0 0-1 0,0 0 5 16,0 0-3-16,0 0 4 0,-4-4 0 0,4 4 3 15,0 0-6-15,0 0 7 0,0 0 1 0,0 0 3 16,0 0 1-16,0 0-1 0,0 0-2 0,0 0 0 16,0 0 1-16,0 0 2 0,0 0-6 0,0 0-6 15,0 0 4-15,0 0-1 0,0 0 3 0,0 0-1 16,0 0-4-16,0 0-6 0,0 0 4 0,0 0-4 0,0 0 1 16,0 0 1-16,0 0-3 0,0 0 0 15,0 0-1-15,0 0 0 0,0 0 1 0,0 0-3 16,0 0-1-16,0 0 3 0,0 0-6 0,0 0 2 0,7-1 1 15,-7 1-1-15,0 0 2 0,7-2-1 0,-7 2 5 16,8 0-6-16,-8 0 4 0,11 0-3 0,-3 0 4 16,0 0-2-16,2-1 2 0,0 2-2 0,-1-1-3 15,5 0 1-15,-4 0 1 0,2 0 0 0,-1 0 2 16,1-1 0-16,-1 1-3 0,1 0 0 0,-2 0-1 16,0 0 2-16,2 0-2 0,-1 0 1 0,2-2 1 15,-1 2-1-15,0 2 0 0,-1-4-1 0,0 2 2 0,1-1-2 16,-2 1 1-16,1 0-1 0,-2 0 0 0,-2-1 0 15,0 1 3-15,1-1-3 0,-2 1-1 0,2 0 2 16,-2-1-1-16,2 1 0 0,1 0 2 0,-1 0-4 16,-2 0 5-16,3 0-5 0,-1 0 4 0,-2-1-4 15,1 1 2-15,-7 0 1 0,13 0 0 0,-6 0 0 16,-7 0 0-16,12 1 1 0,-7-1-2 0,-5 0-1 16,10-1 1-16,-10 1-7 0,9 1 8 0,-9-1 0 15,5 0-3-15,-5 0 5 0,0 0-2 0,0 0-1 0,8 0 0 16,-8 0 2-16,0 0-4 0,0 0 2 15,0 0-3-15,7 0 5 0,-7 0-2 0,0 0 3 0,0 0 1 16,0 0-3-16,0 0 1 0,0 0-3 0,0 0 3 16,0 0-1-16,0 0-1 0,0 0 0 0,0 0-2 15,0 0 6-15,0 0-5 0,0 0-1 0,0 0-2 16,0 0-11-16,0 0-15 0,0 0-10 0,0 0-21 16,0 0-22-16,0 0-23 0,0 0-58 0,0 0-143 15,0 0-332-15,0 0 148 0</inkml:trace>
  <inkml:trace contextRef="#ctx0" brushRef="#br0" timeOffset="-153777.09">8438 14780 118 0,'0'0'120'0,"0"0"-11"0,0 0-4 0,0 0-18 15,0 0 4-15,0 0-7 0,0 0-11 0,0 0-1 16,-5-2-9-16,5 2-2 0,0 0-10 0,-4-4-4 16,4 4 1-16,0 0-3 0,-4-4 4 0,4 4-7 15,0 0 1-15,-2-4 3 0,2 4-3 0,0 0 1 16,0 0-6-16,-5-2 2 0,5 2-1 0,0 0-4 15,0 0 1-15,-4-3-3 0,4 3-3 0,0 0-3 16,0 0-9-16,0 0-1 0,0 0-2 0,0 0-5 16,0 0 1-16,0 0 6 0,0 0-3 0,0 0-1 0,0 0 0 15,0 0-2-15,0 0 3 0,0 0 3 0,0 0 3 16,0 0-1-16,0 0 1 0,0 0 4 0,0 0-1 16,0 0 0-16,0 0 2 0,0 0 0 0,-3-3-6 15,3 3 1-15,0 0 3 0,0 0-5 0,0 0 3 16,0 0-3-16,0 0-3 0,0 0-1 0,0 0-2 15,0 0 1-15,0 0 0 0,0 0-5 0,0 0 2 0,0 0 1 16,0 0-5-16,0 0 0 0,0 0-3 16,0 0 2-16,0 0 4 0,0 0-4 0,0 0 0 15,0 0 1-15,0 0 2 0,0 0-6 0,0 0 8 0,0 0-2 16,0 0-1-16,0 0 3 0,0 0-2 0,0 0 1 16,-1-4 4-16,1 4-3 0,0 0-2 15,0 0 3-15,0 0-5 0,0 0-1 0,0 0-1 0,0 0 1 16,0 0 2-16,0 0-3 0,0 0-4 0,0 0-1 15,0 0 0-15,0 0 0 0,0 0 2 0,0 0 2 16,0 0-2-16,13 7 2 0,-13-7-3 0,9 1 2 16,-8 1 2-16,-1-2-3 0,12 2-6 0,-11-2 6 15,-1 0 1-15,13 4-1 0,-8-3-1 0,0 1 1 16,3 0-1-16,-2 1 1 0,-1-3 0 0,1 2-1 16,1-2 3-16,-3 3-2 0,1-3 0 0,-5 0 0 0,10 3 0 15,-6-3-2-15,0 1 4 0,-4-1-1 0,6 0-1 16,-6 0 1-16,5 1-2 0,-5-1 1 15,0 0 0-15,0 0 1 0,0 0-3 0,9 0 4 0,-9 0 0 16,0 0 0-16,0 0-4 0,0 0-3 0,0 0 2 16,0 0 3-16,5 2-3 0,-5-2 2 0,0 0-1 15,0 0 0-15,0 0-4 0,0 0 6 0,3 2-4 16,-3-2 3-16,0 0-1 0,0 0 2 0,0 0-2 16,0 0-1-16,0 0 5 0,0 0-3 0,0 0-2 15,0 0 2-15,0 0-4 0,0 0 4 0,0 0-2 16,0 0 1-16,0 0 1 0,0 0 0 0,-9 5-2 15,4-2 0-15,5-3-2 0,-7 1 5 0,7-1 1 0,-3 4-5 16,0-2 5-16,3-2-4 0,-5 5 2 0,2-3-3 16,-1 1 6-16,0 1-3 0,0 1 1 0,0-2-2 15,1 1-2-15,1-1 3 0,-1 2 0 0,-2-1-1 16,1 3 2-16,1-4-1 0,0 3-2 0,-1 0 2 16,0-3-1-16,-1 2 1 0,4 0 0 0,-2-1 0 15,-1 2 5-15,-1-4-7 0,5 4 4 0,-5-3-1 16,1 3 2-16,3-4-3 0,-3 1 0 0,4-3 0 15,-1 4-1-15,-3 0 0 0,4-4 3 0,-4 6 1 0,4-3-3 16,-4-2 0-16,4-1-1 0,-1 6-1 16,-2-4 2-16,3-2-1 0,-3 4 2 0,0-1-1 0,3-3-2 15,-1 2 4-15,1-2-2 0,-4 6 0 0,4-6 0 16,-3 2 3-16,3-2-3 0,0 0 3 0,0 7-4 16,0-7-1-16,0 0 2 0,0 0-1 0,-1 1 3 15,1-1-1-15,0 0-11 0,0 0-20 0,0 0-27 16,0 0-41-16,0 0-69 0,0 0-186 0,0 0-382 15,0 0 169-15</inkml:trace>
  <inkml:trace contextRef="#ctx0" brushRef="#br0" timeOffset="-140539.21">13256 18482 59 0,'0'0'78'0,"0"0"-3"0,0 0-13 0,0 0-9 0,0 0 2 16,0 0-6-16,0 0-10 0,0 0 2 0,0 0-9 15,0 0-4-15,0 0 0 0,0 0 0 0,0 0-5 16,0 0-5-16,0 0-2 0,0 0 3 0,0 0-2 16,0 0 1-16,0 0-1 0,0 0-9 0,0 0 2 15,0 0 4-15,0 0 4 0,0 0 3 0,0 0-9 16,0 0-2-16,0 0 0 0,0 0 0 0,0 0 0 16,0 0 4-16,0 0-5 0,0 0-4 0,0 0 2 15,0 0 6-15,0 0-3 0,0 0-1 0,0 0 2 16,0 0 4-16,0 0-1 0,0 0 13 0,0 0-13 15,0 0 9-15,0 0-2 0,0 0 0 0,0 0-1 16,0 0-5-16,0 0 20 0,0 0-22 0,0 0 6 16,0 0-10-16,0 0 2 0,0 0-9 0,0 0 2 15,0 0 3-15,0 0 0 0,0 0-2 0,0 0-2 16,0 0 3-16,0 0-6 0,0 0 8 0,0 0-10 16,0 0 11-16,0 0-1 0,0 0 0 0,0 0 0 15,0 0 1-15,0 0-1 0,0 0 2 0,22-24 3 16,-22 24-5-16,0 0-4 0,0 0 9 0,0 0-2 15,0 0-5-15,0 0-6 0,0 0-2 0,0 0 12 16,0 0-10-16,0 0-2 0,0 0 9 0,0 0-3 16,0 0 2-16,0 0-7 0,0 0 3 0,0 0 4 15,0 0-6-15,0 0 3 0,0 0-6 0,0 0 6 16,0 0-3-16,0 0 3 0,0 0-2 0,0 0-2 16,10 41 7-16,-10-41-5 0,0 0-5 0,1 20 14 15,-1-20-4-15,0 0-6 0,0 16-2 0,0-16 6 16,0 0 2-16,0 0-3 0,1 17 10 0,-1-17 0 15,0 0-8-15,0 0 3 0,0 0-15 0,0 0 5 16,1 18 5-16,-1-18-3 0,0 0 2 0,0 0-1 16,0 0 0-16,0 0 0 0,0 0 2 0,0 0 3 15,0 0-5-15,0 0 3 0,0 0 2 0,0 0-8 16,0 0 1-16,0 0 1 0,0 0 8 0,0 0-32 16,0 0-13-16,4 14-29 0,-4-14-29 0,0 0-118 15,0 0-230-15,0 0 101 0</inkml:trace>
  <inkml:trace contextRef="#ctx0" brushRef="#br0" timeOffset="-132869.6">13346 18542 69 0,'0'0'85'15,"0"0"1"-15,0 0 1 0,0 0-4 0,0 0 2 16,0 0-4-16,0 0-7 0,0 0-6 0,0 0-2 15,0 0-6-15,0 0-7 0,0 0-2 0,0 0-11 16,0 0 2-16,0 0-3 0,0 0-4 0,0 0-5 16,0 0-9-16,0 0 3 0,0 0 0 0,0 0-3 15,0 0 5-15,0 0-11 0,0 0 5 0,0 0 1 16,0 0-13-16,0 0 8 0,0 0-9 0,0 0 5 16,0 0-5-16,0 0 8 0,0 0-15 0,0 0 3 15,0 0 13-15,0 0-12 0,0 0-10 0,60-6 14 16,-60 6-17-16,0 0 17 0,36 0-4 15,-36 0-2-15,0 0 0 0,30-1 2 0,-30 1-1 0,0 0 0 16,28-2 0-16,-28 2 3 0,0 0-1 0,0 0-5 16,29 0 5-16,-29 0-3 0,0 0 0 0,0 0-1 15,0 0 0-15,35 0 11 0,-35 0-14 0,0 0 3 16,0 0-3-16,30 0 10 0,-30 0-11 0,0 0 5 16,31 2-1-16,-31-2 0 0,0 0 1 0,33 2-5 15,-33-2 2-15,23 3 2 0,-23-3 2 0,0 0-3 16,0 0 4-16,41 0-5 0,-41 0 7 0,0 0-4 15,0 0 1-15,35 0 3 0,-35 0 2 0,0 0 6 16,28 0-13-16,-28 0 4 0,0 0-7 0,0 0 4 16,33 0-2-16,-33 0 3 0,0 0-3 0,28-2-2 15,-28 2 7-15,0 0-7 0,0 0 4 0,37-1 0 16,-37 1 1-16,0 0-3 0,27 1 3 0,-27-1-3 16,0 0-2-16,32 0 8 0,-32 0-1 0,0 0-6 15,33 0 5-15,-33 0 2 0,23 4-3 0,-23-4-1 16,0 0-3-16,36 1 1 0,-36-1-1 0,0 0 6 15,37-3 0-15,-37 3-5 0,0 0 3 0,28-3 4 16,-28 3-13-16,0 0 7 0,30-1 0 0,-30 1 0 16,0 0-1-16,0 0 1 0,33 0-1 0,-33 0 6 15,0 0-7-15,0 0 2 0,0 0 3 0,32 0 9 16,-32 0-12-16,0 0 3 0,0 0-2 16,0 0-1-16,35 0 5 0,-35 0-8 0,0 0 4 0,0 0 4 15,36 1-4-15,-36-1 1 0,0 0-3 0,32 0 4 16,-32 0-3-16,0 0-3 0,35 0 5 0,-35 0-1 15,0 0-1-15,33 0-4 0,-33 0 3 0,0 0-1 16,34 0 1-16,-34 0 1 0,0 0 0 0,31 3-2 16,-31-3 1-16,0 0-7 0,32 2 11 0,-32-2-1 15,0 0 3-15,29 0 4 0,-29 0-7 0,0 0 3 16,40 0-1-16,-40 0 2 0,27 1-1 0,-27-1-3 16,26 1 1-16,-26-1-2 0,0 0 2 0,44 0 3 15,-44 0-4-15,26 1 1 0,-26-1 8 0,0 0-13 16,41-1-10-16,-41 1 9 0,30 0 9 0,-30 0-5 15,27 3-10-15,-27-3 11 0,26 2-5 0,-26-2 8 16,0 0 0-16,38 0-6 0,-38 0 1 0,24 2 1 16,-24-2-1-16,0 0-4 0,35 0 8 0,-35 0-1 15,0 0 3-15,36 0 1 0,-36 0-4 0,0 0 1 16,33 1 0-16,-33-1-2 0,0 0 4 0,28-1-3 16,-28 1 0-16,0 0 3 0,36 1-4 0,-36-1-4 15,0 0 6-15,35 0-3 0,-35 0 3 0,22 2-6 16,-22-2 4-16,26 4-3 0,-26-4-2 0,0 0 2 15,38 0 3-15,-38 0-6 0,23 2 9 0,-23-2-3 16,0 0-4-16,36-1 3 0,-36 1 0 0,0 0 1 16,33 0 4-16,-33 0 1 0,0 0-8 0,34 0 0 15,-34 0 1-15,0 0-3 0,35 1 6 0,-35-1-7 16,24 0 3-16,-24 0 1 0,32 3-3 0,-32-3 4 16,32 2-2-16,-32-2 4 0,31 4-3 0,-31-4 0 15,26 0-1-15,-26 0-3 0,0 0 6 0,42 1 2 16,-42-1-4-16,24 2 3 0,-24-2-1 0,0 0-2 15,33 0-9-15,-33 0 8 0,0 0 0 0,32 2 2 16,-32-2-1-16,0 0 2 0,28 3 2 0,-28-3-7 16,0 0 4-16,27 3-2 0,-27-3 0 0,0 0 0 15,0 0-1-15,34 0 2 0,-34 0-4 0,0 0 6 16,30 1 3-16,-30-1-5 0,0 0-1 0,33 1 0 16,-33-1-2-16,0 0 2 0,33 3 4 0,-33-3 4 15,0 0-8-15,36 0-3 0,-36 0 3 0,0 0 3 16,32-3-3-16,-32 3 0 0,0 0 0 0,31-1-3 15,-31 1 5-15,0 0-2 0,27-1-2 0,-27 1 5 16,0 0 0-16,30 0-3 0,-30 0 2 0,0 0-1 16,33 2-5-16,-33-2 2 0,0 0 2 0,38 2-1 15,-38-2 2-15,30-2 2 0,-30 2-3 0,32-1 0 16,-32 1 2-16,32 0-5 0,-32 0 4 0,37 1-2 16,-37-1-1-16,28-1 5 0,-28 1-3 0,0 0-3 15,40 0 4-15,-40 0 1 0,33 0 8 0,-33 0-15 16,27 1 0-16,-27-1 4 0,0 0 2 15,38-1 3-15,-38 1-6 0,27-1 2 0,-27 1 3 16,0 0-6-16,42 0 3 0,-42 0-2 0,28 0 2 0,-28 0 4 16,32 0-4-16,-32 0-2 0,31 0 0 0,-31 0 2 15,0 0-2-15,46 0 5 0,-46 0-4 0,32 0 1 16,-32 0 1-16,32 1 2 0,-32-1-2 0,28-1-1 16,-28 1 1-16,0 0-2 0,48 0 4 15,-48 0-5-15,26 0 4 0,-26 0-1 0,28 1-2 16,-28-1 4-16,0 0-2 0,42 0 1 0,-42 0-4 0,23 1 3 15,-23-1-3-15,0 0 5 0,39-2-15 0,-39 2 15 16,28 0-5-16,-28 0 3 0,0 0 0 0,34 0-3 16,-34 0 0-16,0 0 3 0,32 0-1 0,-32 0 3 15,0 0 1-15,32 0-11 0,-32 0 10 16,0 0 0-16,36 0-3 0,-36 0-1 0,0 0 0 16,37 2 3-16,-37-2-1 0,32 0-3 0,-32 0 1 0,27 2 2 15,-27-2 3-15,31-2-1 0,-31 2-3 0,30-1-1 16,-30 1 3-16,36 1-5 0,-36-1 2 0,33-1-2 15,-33 1-3-15,31-1 3 0,-31 1 6 16,36 0 0-16,-36 0 6 0,34-3-6 0,-34 3-2 16,32 0 6-16,-32 0-3 0,36-4 4 0,-36 4-5 15,29-3 8-15,-29 3-9 0,27 0 3 0,-27 0-1 0,35 0 3 16,-35 0-3-16,26-1-2 0,-26 1 4 16,0 0-3-16,39-4 0 0,-39 4-1 0,27 0 5 0,-27 0-6 15,0 0 2-15,39-3 0 0,-39 3-4 16,32-2 3-16,-32 2 2 0,30-1-6 0,-30 1 0 15,24-2 2-15,-24 2 3 0,0 0-3 0,39 0 3 16,-39 0-1-16,25-4 1 0,-25 4-3 0,29-1 1 0,-29 1-2 16,0 0 3-16,42 1-1 0,-42-1 0 15,28 1 3-15,-28-1-5 0,32-1 3 0,-32 1-3 16,0 0 1-16,37 0-3 0,-37 0 1 0,0 0 0 16,37 0 1-16,-37 0 1 0,27 0 0 0,-27 0 3 15,0 0-4-15,45 4-1 0,-45-4 4 0,33 0-1 16,-33 0 0-16,37 2 0 0,-37-2-3 0,39 0 2 15,-39 0-3-15,34 0 5 0,-34 0 2 0,39-2-4 16,-18-1 2-16,-21 3-1 0,31-2 0 0,-31 2-3 16,28-1 8-16,-28 1-9 0,32-3 2 0,-32 3 0 15,27-1 4-15,-27 1-1 0,0 0-4 0,38-4 2 16,-38 4-3-16,26-3 5 0,-26 3-6 0,0 0 8 16,35-2-4-16,-35 2 3 0,27 0-4 0,-27 0 8 15,0 0-8-15,36-1-2 0,-36 1 1 0,0 0 2 16,33-1 0-16,-33 1-2 0,0 0 5 0,35 0-5 15,-35 0 6-15,0 0-4 0,28-1 1 0,-28 1-7 16,0 0 6-16,0 0 0 0,32-2-2 0,-32 2 2 16,0 0 4-16,0 0-8 0,33 3 3 0,-33-3 0 15,0 0 2-15,23 2 2 0,-23-2-3 0,0 0-1 16,28 4-1-16,-28-4 1 0,0 0-2 0,23 5 2 16,-23-5 0-16,0 0 1 0,0 0 5 0,28 4-8 15,-28-4 4-15,0 0-2 0,0 0 0 0,0 0 1 16,31 1 4-16,-31-1-6 0,0 0 2 0,0 0-3 15,0 0 9-15,33 0-5 0,-33 0-1 0,0 0 3 16,0 0-3-16,0 0 0 0,0 0-2 0,33-3 0 16,-33 3-3-16,0 0 7 0,0 0-5 0,0 0 4 15,0 0-1-15,32-2 2 0,-32 2-4 0,0 0 4 16,0 0 4-16,0 0-7 0,0 0 1 0,27-2 3 16,-27 2 2-16,0 0-4 0,0 0 1 0,0 0 3 15,0 0-14-15,0 0 14 0,0 0-5 0,0 0 2 16,0 0-1-16,21-5-4 0,-21 5 4 0,0 0-2 15,0 0 1-15,0 0 0 0,0 0-3 0,0 0 0 16,0 0 9-16,0 0-4 0,0 0 3 0,0 0-3 16,0 0-2-16,0 0 2 0,0 0-4 0,0 0 3 15,0 0 1-15,0 0 2 0,0 0-6 0,0 0 3 16,0 0 2-16,0 0-8 0,0 0 6 0,0 0-4 16,0 0 2-16,0 0-1 0,0 0 4 0,0 0-2 15,0 0 7-15,0 0-6 0,0 0-6 0,0 0 7 16,0 0-2-16,0 0 0 0,0 0-5 0,0 0 7 15,5-16-2-15,-5 16 2 0,0 0-2 0,0 0 5 16,0 0-4-16,0 0 7 0,0 0 0 0,0 0 5 16,0 0 0-16,0 0 1 0,0 0 0 0,0 0 2 15,0 0 1-15,0 0 0 0,0 0 1 0,0 0-1 16,0 0-2-16,-3-20-3 0,3 20 0 0,0 0-3 16,0 0 3-16,0 0-2 0,0 0-1 0,0 0-3 15,0 0-1-15,0 0 4 0,0 0-4 0,0 0-2 16,0 0 1-16,0 0 2 0,0 0-1 15,0 0-2-15,0 0-2 0,0 0 4 0,0 0 0 16,0 0-2-16,0 0 0 0,0 0 0 0,0 0-5 0,0 0 4 16,0 0 1-16,0 0-2 0,0 0-1 0,0 0 5 15,0 0-3-15,0 0 4 0,0 0 0 0,0 0 4 16,0 0-6-16,0 0 2 0,0 0-2 0,0 0-2 16,0 0 3-16,0 0 1 0,0 0 0 0,0 0-4 15,0 0 5-15,0 0-5 0,0 0 1 0,0 0-1 16,0 0 1-16,0 0 0 0,0 0 0 0,0 0-5 15,0 0 4-15,0 0-1 0,0 0 6 0,0 0-9 16,0 0 0-16,0 0 3 0,0 0-4 0,0 0 2 16,0 0 0-16,0 0-2 0,0 0 2 0,0 0 2 15,0 0-1-15,0 0 1 0,0 0-1 16,0 0-1-16,0 0 1 0,0 0 0 0,0 0-1 16,0 0 2-16,0 0 2 0,0 0-6 0,0 0 5 15,0 0-1-15,0 0-1 0,0 0-1 0,0 0 2 0,0 0-4 16,0 0 3-16,0 0-1 0,0 0 2 0,0 0 0 15,0 0-2-15,0 0-1 0,0 0-1 0,0 0 0 16,0 0 2-16,0 0 4 0,0 0-4 0,0 0 1 16,0 0 1-16,0 0 1 0,14 39-4 0,-14-39 4 15,0 0-1-15,0 0 0 0,0 0 8 16,0 0-6-16,0 0-2 0,0 0 0 0,0 0 0 0,0 0 0 16,0 0-2-16,0 0-1 0,0 0 2 0,0 0 3 15,0 0-4-15,0 0 3 0,0 0-2 0,0 0 2 16,0 0-2-16,0 0 1 0,0 0-2 15,9-37 2-15,-9 37 0 0,0 0 0 0,0 0 0 0,0 0 3 16,0 0-3-16,0 0 1 0,0 0-2 16,0 0 0-16,4-16-2 0,-4 16 0 0,0 0 0 15,0 0 0-15,0 0 1 0,0 0-3 0,0 0 0 0,0 0 1 16,0 0 2-16,0 0 1 0,0 0 1 0,0 0-3 16,0 0 0-16,0 0 1 0,0 0 1 15,0 0-2-15,0 0 4 0,0 0-1 0,0 0-1 16,0 0-4-16,0 0 4 0,0 0-1 0,0 0 2 15,0 0-3-15,0 0 3 0,0 0 0 0,0 0-4 16,-14 47 9-16,14-47-7 0,0 0 2 0,0 0-4 0,0 0 3 16,0 0 6-16,0 0-3 0,0 0 0 0,0 0-1 15,0 0-1-15,0 0-1 0,0 0 9 16,0 0-9-16,0 0-2 0,0 0 1 0,0 0 2 16,0 0 0-16,0 0 3 0,0 0-4 0,0 0 1 15,0 0-1-15,0 0 0 0,0 0 2 0,0 0-1 16,0 0-2-16,0 0-1 0,0 0 0 0,0 0 0 0,0 0 2 15,0 0 0-15,0 0 1 0,0 0 0 16,0 0-4-16,0 0 0 0,0 0 0 0,0 0 1 16,0 0 1-16,0 0 5 0,0 0-7 0,0 0 1 15,0 0 0-15,0 0 6 0,0 0-10 0,0 0 6 16,0 0-1-16,0 0 3 0,0 0 3 0,-17 10-8 16,17-10-3-16,0 0 6 0,0 0 1 0,0 0-3 0,0 0 2 15,0 0 1-15,0 0-1 0,0 0 0 16,0 0 0-16,0 0-1 0,0 0 1 0,0 0 3 15,0 0-3-15,0 0 1 0,0 0 3 0,0 0-4 16,0 0 2-16,0 0 0 0,0 0 6 0,0 0-10 16,0 0 3-16,0 0-3 0,0 0 1 0,0 0-2 15,0 0 4-15,0 0-1 0,0 0 2 0,0 0-4 16,-37-4 4-16,37 4-4 0,0 0 2 0,0 0 1 16,0 0 3-16,0 0-1 0,0 0-5 0,-37-3 1 15,37 3 0-15,0 0 3 0,0 0 0 0,0 0-1 16,0 0-1-16,-36-2-3 0,36 2 6 0,0 0-4 15,0 0 0-15,-28 4 0 0,28-4 2 0,0 0-4 16,0 0 0-16,-28 2 3 0,28-2-3 0,0 0 2 16,-22 5 1-16,22-5 2 0,0 0-1 0,0 0-1 15,-25 4 3-15,25-4-5 0,0 0 1 0,0 0 3 16,0 0-1-16,-28 1-4 0,28-1 4 0,0 0-2 16,0 0 2-16,-30 3 1 0,30-3-1 0,0 0-1 15,0 0-1-15,-33 0 3 0,33 0-2 0,0 0 0 16,0 0-1-16,-32-3 1 0,32 3 4 0,0 0-5 15,0 0-1-15,-32 0 2 0,32 0 1 0,0 0-2 16,-28 3 3-16,28-3-4 0,0 0 2 0,-32 1-1 16,32-1 3-16,0 0-2 0,0 0 0 0,-38-4 0 15,38 4 2-15,0 0-9 0,-32-1 7 0,32 1 2 16,0 0 0-16,0 0-2 0,-34 0-1 0,34 0 0 16,0 0 3-16,0 0-1 0,-32-1-1 0,32 1 2 15,0 0-3-15,0 0 7 0,-31-1-7 0,31 1 1 16,0 0 0-16,0 0 0 0,-24-3 2 0,24 3-1 15,0 0 2-15,0 0-1 0,0 0-8 0,-35-3 7 16,35 3-4-16,0 0 4 0,0 0-1 0,-32-2 0 16,32 2 1-16,0 0-1 0,-31-3-2 0,31 3 1 15,0 0 2-15,-26-2-1 0,26 2 0 0,0 0 0 16,0 0-1-16,0 0-1 0,-36 2 2 0,36-2-1 16,0 0 2-16,0 0-1 0,0 0-1 0,-33 0 4 15,33 0-5-15,0 0 2 0,0 0 2 0,-35 0-1 16,35 0-7-16,0 0 8 0,-29 0-5 0,29 0 4 15,0 0 1-15,0 0 0 0,-32 0 0 0,32 0-4 16,0 0 4-16,0 0-3 0,0 0 2 0,-35 0 0 16,35 0-2-16,0 0-4 0,0 0 1 0,-25 3 4 15,25-3 0-15,0 0 1 0,0 0-1 0,-26 4 1 16,26-4-1-16,0 0 2 0,0 0-3 0,-32 2 4 16,32-2-5-16,0 0 1 0,-25 2-2 0,25-2-2 15,0 0-4-15,0 0 1 0,-40 0-1 0,40 0 1 16,0 0 2-16,-28 1-6 0,28-1 7 0,0 0 0 15,-29 1-1-15,29-1-2 0,0 0 5 0,-30 4 0 16,30-4 0-16,0 0 3 0,-33 2-4 0,33-2 3 16,0 0 0-16,-26 3 0 0,26-3-3 0,0 0 3 15,0 0-3-15,-28 3 9 0,28-3-8 0,0 0 0 16,0 0 1-16,-21 5 2 0,21-5-2 0,0 0 2 16,0 0-4-16,0 0 1 0,-27 2 2 15,27-2-1-15,0 0 0 0,0 0 2 0,0 0-1 0,-31 2-1 16,31-2 2-16,0 0 2 0,0 0-7 15,-37-1 3-15,37 1 4 0,0 0-3 0,-35-1 0 0,35 1-3 16,0 0 3-16,-34-2 1 0,34 2-2 16,0 0 1-16,-31 2-3 0,31-2 3 0,0 0-1 15,-28 1 0-15,28-1 1 0,0 0 1 0,-28 4-3 16,28-4 4-16,0 0 1 0,-28 0-2 0,28 0-1 0,0 0 2 16,0 0-4-16,-36 3 2 0,36-3 3 0,0 0 1 15,-28 0-5-15,28 0 2 0,0 0-2 0,0 0 0 16,-38 0 0-16,38 0 4 0,0 0-1 0,-31 2-3 15,31-2-5-15,0 0-4 0,-32-1-1 0,32 1 2 16,0 0 1-16,0 0-2 0,-27 1-1 16,27-1 3-16,0 0 0 0,0 0 4 0,0 0-3 0,0 0 4 15,-37-2-4-15,37 2 8 0,0 0-15 0,0 0 4 16,-28-3-2-16,28 3-1 0,0 0-3 0,-23-4-8 16,23 4 2-16,0 0-6 0,-29-3 0 0,29 3 0 15,0 0 11-15,-30-5-10 0,30 5 6 16,0 0-3-16,-28-2 8 0,28 2-1 0,0 0 2 15,-24-4-1-15,24 4 4 0,0 0 2 0,0 0 1 0,-28-5-1 16,28 5 2-16,0 0-3 0,0 0 0 0,-25-3 0 16,25 3 7-16,0 0 0 0,0 0 7 15,-23-4 3-15,23 4-8 0,0 0-5 0,0 0 3 16,-29-3 3-16,29 3 2 0,0 0 8 0,-27-4-12 16,27 4 2-16,0 0-4 0,-32-2 2 0,32 2-2 15,0 0 10-15,-23-3-5 0,23 3-4 0,0 0 5 0,0 0-1 16,-32-4 2-16,32 4-2 0,0 0-5 15,0 0 4-15,-26-4 1 0,26 4 3 0,0 0-7 16,0 0 4-16,-30-4-1 0,30 4 2 0,0 0 0 16,0 0-1-16,0 0 2 0,-33 1 1 0,33-1-7 15,0 0 5-15,0 0 3 0,0 0 2 0,-35 0-4 16,35 0 1-16,0 0 1 0,0 0-3 0,-33 5 5 0,33-5-8 16,-23 2 6-16,23-2-4 0,0 0 4 0,-33 2-7 15,33-2 5-15,0 0 0 0,-28 3-1 16,28-3-4-16,-23 4 4 0,23-4-1 0,0 0 4 15,-31 4-6-15,31-4 8 0,0 0-2 0,-27 4-2 16,27-4-1-16,0 0-2 0,0 0 4 0,-24 3 0 16,24-3-2-16,0 0-7 0,0 0 6 0,0 0 0 0,-32 1 4 15,32-1-11-15,0 0 5 0,0 0 7 16,0 0-2-16,-32-1 3 0,32 1 5 0,0 0-20 16,0 0 13-16,0 0-5 0,-32 0-3 0,32 0 11 15,0 0-3-15,0 0-4 0,0 0 3 0,0 0-2 16,-38 0-1-16,38 0 2 0,0 0-2 0,-28 0-1 15,28 0 3-15,0 0 0 0,0 0 0 0,-32 2 2 0,32-2-6 16,0 0 3-16,-27 4-2 0,27-4 6 16,0 0-4-16,0 0-2 0,-33 0 13 0,33 0-16 15,0 0 6-15,0 0-5 0,-36-3 5 0,36 3-2 16,0 0 4-16,-28-1-3 0,28 1 2 0,0 0-2 16,0 0-1-16,-28-2 1 0,28 2 3 0,0 0-6 15,0 0 2-15,0 0 1 0,0 0 0 0,-31-2 0 16,31 2-7-16,0 0 12 0,0 0-2 0,0 0-2 15,0 0 3-15,-33-1-5 0,33 1 4 0,0 0-5 16,0 0 0-16,-27-4-2 0,27 4 2 0,0 0 1 16,0 0 1-16,-30-2-2 0,30 2 1 0,0 0-1 15,0 0 3-15,-30 0-7 0,30 0 2 0,0 0 4 16,0 0 4-16,0 0 0 0,-33 1-1 0,33-1 5 16,0 0-10-16,0 0 7 0,0 0-6 0,-31 4 5 15,31-4-7-15,0 0-2 0,0 0 7 0,0 0 0 16,-32 1-2-16,32-1-1 0,0 0 3 0,0 0-3 15,-28 1 2-15,28-1-4 0,0 0 3 0,0 0 3 16,-30 2-7-16,30-2 3 0,0 0 2 0,0 0-2 16,-30 2 1-16,30-2 2 0,0 0 1 0,0 0 1 15,-27 1-6-15,27-1 3 0,0 0 0 0,0 0 8 16,-30 0-8-16,30 0-1 0,0 0-3 0,-35-1 3 16,35 1-1-16,0 0 0 0,0 0 2 0,-32 0-2 15,32 0-2-15,0 0 3 0,0 0 5 0,-32-2-1 16,32 2-1-16,0 0-4 0,0 0 4 0,0 0-9 15,-36 0 6-15,36 0-1 0,0 0 0 0,0 0-4 16,-30 1 4-16,30-1-1 0,0 0 1 0,-27 2-5 16,27-2 2-16,0 0 6 0,0 0 1 0,-36 3 1 15,36-3-6-15,0 0 5 0,0 0-2 0,-32 0-1 16,32 0-6-16,0 0 8 0,0 0-4 0,-34 1 5 16,34-1-6-16,0 0 2 0,-26 2 1 0,26-2 1 15,0 0 1-15,-31 0-5 0,31 0 6 0,0 0-5 16,-32 2 1-16,32-2 4 0,0 0-3 0,-33 3-5 15,33-3 10-15,0 0-5 0,-28 2 9 0,28-2-10 16,0 0-3-16,0 0 2 0,-29 3 3 0,29-3-3 16,0 0 6-16,0 0 2 0,-30 2-11 0,30-2 4 15,0 0-1-15,0 0-2 0,0 0 5 0,-24 2 9 16,24-2-11-16,0 0-3 0,0 0 4 0,0 0-3 16,-25 6 5-16,25-6 0 0,0 0-5 0,0 0 3 15,-32 4-3-15,32-4 3 0,-25 4 0 0,25-4-1 16,0 0 0-16,-32 1 0 0,32-1-1 0,0 0 4 15,-38 1 1-15,38-1-4 0,-28 2-2 0,28-2 4 16,0 0-1-16,-36 2 0 0,36-2-2 0,-22 3 5 16,22-3-11-16,0 0 8 0,0 0 3 15,-30 2-4-15,30-2 0 0,0 0 1 0,0 0-7 0,-22 3 12 16,22-3-2-16,0 0 0 0,0 0-1 0,0 0-2 16,0 0 4-16,-27 4-2 0,27-4-2 0,0 0-6 15,0 0 8-15,0 0 2 0,0 0 4 0,-37-2-8 16,37 2-2-16,0 0 1 0,0 0 0 0,-33-1 1 15,33 1 1-15,0 0 1 0,-28-4-3 16,28 4 2-16,0 0-5 0,-25-2 4 0,25 2-4 0,0 0 2 16,0 0 5-16,-32-5-3 0,32 5-1 0,0 0 2 15,-23-4 11-15,23 4-20 0,0 0 10 0,0 0-2 16,-26-4-1-16,26 4-1 0,0 0 7 16,0 0-5-16,-27-4 3 0,27 4-1 0,0 0-2 0,0 0-2 15,0 0-3-15,-27-3 2 0,27 3 2 0,0 0 0 16,0 0 6-16,0 0-4 0,-32-1 6 15,32 1-9-15,0 0 1 0,0 0-1 0,-28-2 0 0,28 2 1 16,0 0 3-16,0 0 6 0,-32-2-6 0,32 2-6 16,0 0 4-16,-25-2 1 0,25 2-4 0,0 0 4 15,-32-5-3-15,32 5-3 0,0 0 2 16,-35-2 4-16,35 2 0 0,-19-4-3 0,19 4 3 16,0 0 2-16,-32-5-1 0,32 5 2 0,0 0-6 0,-32-3 4 15,32 3-4-15,0 0 1 0,-29 1 5 0,29-1-10 16,0 0 9-16,0 0-3 0,-37-1 3 0,37 1-7 15,0 0 2-15,-31-2 4 0,31 2-2 0,0 0-2 16,-33-2 14-16,33 2-11 0,-23-3 1 16,23 3 0-16,0 0 4 0,-36-6 1 0,36 6 6 15,-27-2-5-15,27 2 4 0,-27-5-5 0,27 5 2 0,0 0-2 16,-34-1 1-16,34 1-4 0,-23-3 0 16,23 3-1-16,0 0 2 0,-30-1 4 0,30 1-4 0,0 0 4 15,0 0-6-15,-25-3 0 0,25 3 1 16,0 0 3-16,0 0-5 0,0 0 1 0,0 0 0 15,-40-1 2-15,40 1-4 0,0 0 2 0,-27-3-1 16,27 3-4-16,0 0 5 0,0 0-2 0,-28 0 4 0,28 0-3 16,0 0-2-16,0 0-1 0,-29-3 4 15,29 3-11-15,0 0 13 0,0 0-5 0,-32-2-4 16,32 2 7-16,0 0-5 0,0 0 4 0,-30-5-2 16,30 5 0-16,0 0 0 0,0 0 0 0,-30-1 2 15,30 1-5-15,0 0 7 0,0 0-5 0,-26-2 3 16,26 2-2-16,0 0 1 0,0 0 0 0,0 0 4 15,0 0-7-15,-32-4 3 0,32 4 1 0,0 0 2 0,0 0-3 16,0 0 0-16,-27 0-3 0,27 0 2 16,0 0 3-16,0 0-3 0,0 0 0 0,0 0-3 15,0 0 4-15,-33 2-2 0,33-2 7 0,0 0-3 16,0 0-6-16,0 0 3 0,0 0-3 0,-28 4 6 16,28-4-6-16,0 0 5 0,0 0-7 0,0 0 8 15,0 0-3-15,-22 6 1 0,22-6-1 0,0 0-2 16,0 0 3-16,0 0-1 0,-24 5 2 0,24-5-1 15,0 0-3-15,0 0 3 0,0 0-2 0,-27 7 2 16,27-7-3-16,0 0 1 0,0 0 2 0,-19 4-1 16,19-4 3-16,0 0-1 0,0 0-1 0,0 0-2 15,-28 5-2-15,28-5 5 0,0 0-3 0,0 0 3 16,0 0-4-16,0 0 0 0,-23 7 5 0,23-7-9 0,0 0 4 16,0 0 1-16,0 0 3 0,0 0-4 15,-23 7 2-15,23-7-2 0,0 0 5 0,0 0-3 16,0 0-2-16,-19 5 2 0,19-5 3 0,0 0 0 15,0 0-3-15,0 0 3 0,-19 8-3 0,19-8-2 16,0 0 3-16,0 0 0 0,0 0-2 0,-17 10 1 16,17-10-2-16,0 0 2 0,0 0 0 0,0 0-1 15,-19 9 4-15,19-9 0 0,0 0-8 0,0 0 4 16,0 0 7-16,-17 7-6 0,17-7 2 0,0 0-3 16,0 0 9-16,0 0-2 0,0 0 9 0,0 0-11 15,0 0 8-15,0 0-4 0,0 0 6 0,0 0-3 16,0 0-2-16,0 0 2 0,0 0 3 0,0 0-3 15,0 0 3-15,0 0 0 0,0 0 2 0,0 0-4 16,0 0 3-16,0 0 1 0,-22 4-1 0,22-4-4 16,0 0 0-16,0 0 1 0,0 0-7 0,0 0 0 15,0 0 0-15,0 0 0 0,0 0 2 0,0 0-8 16,0 0 8-16,0 0-2 0,0 0 0 0,0 0-1 16,0 0-1-16,0 0 0 0,0 0-2 0,0 0 3 15,0 0-1-15,0 0 0 0,0 0-2 0,0 0 1 16,0 0 2-16,0 0-3 0,0 0-1 0,0 0-1 15,0 0 1-15,0 0 2 0,0 0 0 0,0 0-3 16,0 0-1-16,0 0 1 0,0 0 0 0,0 0 1 16,0 0 1-16,0 0-3 0,0 0 3 0,0 0-2 15,0 0-3-15,0 0 4 0,0 0-2 0,0 0 3 16,0 0-4-16,0 0 3 0,0 0 0 0,0 0 2 16,-2 17-5-16,2-17 3 0,0 0-2 0,0 0 1 15,0 0 0-15,0 18 1 0,0-18 1 0,0 0 1 16,0 0-1-16,0 0 0 0,0 0-2 0,0 0 3 15,5 20-3-15,-5-20 2 0,0 0-1 0,0 0 3 16,0 0 1-16,0 0-6 0,0 0 0 0,0 0 2 16,0 0 3-16,0 0-3 0,0 0 1 0,0 0 1 15,0 0 2-15,0 0-6 0,0 0 2 0,0 0 0 16,0 0 2-16,0 0-1 0,0 0 0 0,0 0 1 16,0 0 0-16,0 0-6 0,0 0 5 0,0 0-1 15,0 0 0-15,0 0 1 0,-38-34 0 0,38 34 0 16,0 0 2-16,-8-14-1 0,8 14-2 0,0 0-1 15,-6-14 3-15,6 14 2 0,0 0-3 0,0 0-2 16,0 0 0-16,-8-13 1 0,8 13 0 0,0 0-3 16,0 0 3-16,0 0-1 0,0 0-3 0,0 0 0 15,0 0 5-15,0 0 1 0,0 0-2 0,0 0-3 16,0 0 0-16,0 0 1 0,0 0 6 0,0 0-4 16,0 0-1-16,0 0 1 0,0 0 1 15,0 0-5-15,0 0 5 0,0 0-3 0,0 0-1 0,0 0 3 16,0 0 1-16,0 0 1 0,0 0-3 0,0 0-1 15,0 0-3-15,0 0 6 0,0 0-3 0,0 0 3 16,0 0 3-16,0 0-5 0,0 0-2 0,0 0 2 16,0 0 2-16,0 0 0 0,0 0-2 0,0 0 1 15,0 0-1-15,0 0-2 0,0 0 3 16,0 0 1-16,0 0 1 0,0 0-4 0,0 0 0 0,0 0-1 16,0 0 6-16,0 0-1 0,0 0-4 0,0 0 4 15,0 0-4-15,0 0 0 0,0 0 0 0,0 0 3 16,0 0 2-16,0 0-1 0,0 0-1 15,0 0 1-15,0 0-1 0,0 0 1 0,0 0 5 0,0 0-6 16,0 0-1-16,0 0 0 0,0 0 1 16,0 0 1-16,0 0 1 0,0 0-5 0,0 0 5 0,0 0-2 15,0 0 0-15,0 0 1 0,0 0-1 0,0 0-2 16,0 0 4-16,0 0-3 0,0 0 0 0,0 0-1 16,0 0 1-16,0 0-1 0,-15-12 1 0,15 12 1 15,0 0-2-15,0 0 2 0,0 0 0 16,0 0-3-16,11-25 2 0,-11 25 2 0,0 0 2 15,0 0-5-15,8-16 1 0,-8 16 0 0,0 0 2 0,0 0 1 16,0 0-5-16,0 0 2 0,0 0 5 0,0 0-8 16,0 0 2-16,0 0-3 0,0 0 2 15,0 0 2-15,0 0 0 0,5-12-3 0,-5 12 3 16,0 0-2-16,0 0-1 0,0 0 2 0,0 0 1 16,0 0-3-16,0 0 3 0,0 0-3 0,0 0-3 15,0 0 4-15,0 0-1 0,0 0 0 0,0 0 1 0,0 0 1 16,0 0 2-16,0 0-4 0,0 0 1 0,0 0 2 15,0 0 2-15,0 0-3 0,0 0-1 16,-8 47 2-16,8-47 1 0,0 0 0 0,0 0-1 16,-2 19-1-16,2-19 0 0,0 0 0 0,0 0-1 15,-5 17 2-15,5-17 3 0,0 0 0 0,0 0-3 16,-4 14-4-16,4-14 2 0,0 0 2 0,0 0-1 0,0 0 1 16,0 0 4-16,-4 15-5 0,4-15 0 0,0 0 4 15,0 0-3-15,0 0-1 0,0 0-2 16,0 0 3-16,0 0-2 0,0 0 2 0,0 0 0 15,0 0 0-15,0 0 1 0,0 0 1 0,0 0 0 16,0 0-1-16,0 0-1 0,0 0-3 0,0 0 7 16,0 0-3-16,0 0 1 0,0 0 1 0,0 0-3 0,0 0 6 15,0 0-3-15,0 0-2 0,0 0 3 16,0 0-5-16,0 0 2 0,0 0 3 0,0 0-5 16,0 0 2-16,0 0 1 0,0 0 1 0,0 0 0 15,0 0-1-15,0 0-3 0,0 0-1 0,0 0 4 16,0 0 1-16,0 0-2 0,0 0-1 0,0 0 0 15,-14-42-2-15,14 42 1 0,0 0 0 0,0 0 3 16,0 0-2-16,0 0-2 0,0 0-2 0,0 0 7 16,0 0-3-16,0 0 2 0,0 0 1 0,0 0-2 15,0 0 1-15,0 0-2 0,0 0 2 0,-4-17 1 16,4 17-11-16,0 0 8 0,0 0-2 0,0 0 1 16,0 0 2-16,0 0-1 0,0 0-3 0,0 0 3 15,0 0 3-15,0 0-5 0,0 0 0 0,0 0 3 16,0 0-4-16,0 0 2 0,0 0 0 0,0 0 2 15,0 0-6-15,0 0 2 0,0 0 1 0,0 0 1 16,0 0-2-16,0 0 3 0,0 0-5 0,0 0 5 16,0 0-2-16,0 0 2 0,0 0-3 0,0 0 1 15,0 0-1-15,0 0 7 0,0 0-5 0,0 0 0 16,0 0 2-16,0 0 0 0,0 0-2 0,0 0 0 16,0 0 1-16,0 0-1 0,17 46 1 0,-17-46-2 15,0 0 2-15,0 0 0 0,0 0 3 0,0 0-9 16,0 0 7-16,0 0-2 0,0 0 2 0,0 0 1 15,0 0-2-15,0 0-11 0,0 0-26 0,0 0-24 16,0 0-49-16,0 0-62 0,0 0-129 0,0 0-325 16,0 0 144-16</inkml:trace>
  <inkml:trace contextRef="#ctx0" brushRef="#br0" timeOffset="-131622.05">13239 18565 25 0,'0'0'79'0,"0"0"-12"0,0 0-2 16,0 0-9-16,0 0-6 0,0 0-1 0,0 0-6 15,0 0 4-15,0 0 2 0,0 0-9 0,0 0 17 16,0 0-12-16,0 0-9 0,0 0 0 0,0 0-5 16,0 0-7-16,0 0 2 0,0 0-5 0,0 0-1 15,0 0 0-15,0 0-1 0,0 0-4 0,0 0 5 16,0 0-8-16,0 0-6 0,0 0-1 0,0 0 3 16,0 0-5-16,0 0 10 0,0 0-9 0,0 0 5 15,0 0 6-15,0 0 9 0,0 0-24 0,0 0 0 16,0 0 5-16,0 0-2 0,0 0 7 0,0 0 5 15,0 0 2-15,0 0 0 0,0 0-6 0,0 0 3 16,0 0-1-16,0 0-3 0,0 0-2 0,0 0 0 16,0 0 2-16,0 0-10 0,0 0 13 0,0 0-13 15,0 0 7-15,0 0 1 0,0 0-3 0,64 0 2 16,-64 0-5-16,0 0 5 0,0 0-6 0,28 4-4 16,-28-4 8-16,0 0 0 0,30 1-3 0,-30-1 5 15,0 0-2-15,38 0-3 0,-38 0-2 0,28 0 3 16,-28 0 3-16,37 0-6 0,-37 0 6 0,37 0-6 15,-15 2 1-15,-22-2-29 0,52 0-23 0,-25-2-37 16,-27 2-96-16,42 0-199 0,-10 0 88 0</inkml:trace>
  <inkml:trace contextRef="#ctx0" brushRef="#br0" timeOffset="-125689.58">19217 18386 15 0,'0'0'72'0,"0"0"1"0,0 0-3 0,0 0-12 0,0 0-5 16,0 0-6-16,0 0-2 0,0 0-4 16,0 0-3-16,0 0 3 0,0 0-11 0,0 0 1 15,0 0-1-15,0 0 1 0,0 0-3 0,0 0-10 0,0 0 18 16,0 0-22-16,0 0 0 0,0 0-3 0,0 0 1 16,0 0-6-16,0 0 7 0,0 0-3 15,0 0-1-15,0 0 1 0,0 0-2 0,0 0 4 16,0 0 0-16,0 0 6 0,0 0 0 0,0 0 6 15,0 0-4-15,0 0 5 0,0 0-2 0,0 0 0 16,0 0-4-16,0 0 3 0,0 0-3 0,0 0-2 16,0 0-7-16,0 0 5 0,0 0 2 0,0 0-14 15,0 0 14-15,0 0-11 0,0 0 5 0,0 0 0 16,0 0-6-16,0 0 1 0,0 0-8 0,0 0 7 16,0 0 4-16,0 0-13 0,0 0 10 0,0 0-1 15,0 0-3-15,0 0 2 0,0 0 2 0,0 0-4 0,0 0 12 16,0 0-11-16,0 0-10 0,0 0 4 0,0 0 7 15,0 0-1-15,-45 6-3 0,45-6-3 0,0 0 6 16,0 0-3-16,0 0-6 0,0 0 12 16,0 0-4-16,0 0-3 0,0 0 0 0,0 0-3 0,0 0 2 15,0 0 7-15,0 0-5 0,0 0 3 0,0 0-3 16,0 0 1-16,0 0 0 0,0 0 3 0,0 0-7 16,0 0 3-16,0 0-2 0,0 0 3 15,0 0 0-15,0 0-5 0,0 0 5 0,0 0 0 0,0 0-1 16,0 0-4-16,0 0 8 0,0 0-7 0,0 0 7 15,0 0-4-15,0 0 0 0,0 0 1 0,0 0-3 16,0 0 4-16,0 0 0 0,0 0-4 0,0 0 0 16,-18 6 2-16,18-6-6 0,0 0 9 15,0 0-3-15,0 0-2 0,0 0 5 0,0 0-11 16,0 0 13-16,0 0-3 0,0 0-3 0,0 0 0 0,0 0-3 16,0 0 10-16,0 0-7 0,0 0-3 0,0 0 11 15,0 0-8-15,0 0 5 0,0 0-10 0,0 0 10 16,0 0-3-16,0 0-4 0,0 0 4 0,0 0 1 15,0 0-12-15,0 0 16 0,0 0-3 16,0 0-3-16,0 0 12 0,0 0-10 0,0 0 15 0,0 0 2 16,0 0-3-16,0 0-5 0,0 0-4 0,0 0 0 15,0 0 3-15,0 0 1 0,0 0 15 0,0 0-10 16,0 0 0-16,0 0-15 0,0 0 15 0,0 0-4 16,0 0 3-16,0 0-10 0,0 0-2 15,0 0 0-15,0 0-2 0,0 0 4 0,0 0 3 0,-5-25-4 16,5 25 0-16,0 0-2 0,0 0-5 0,0 0-1 15,10-25-1-15,-10 25 3 0,7-15 6 0,-7 15-13 16,10-14 9-16,-10 14-4 0,13-16-9 16,-13 16 12-16,12-12 5 0,-12 12-11 0,17-14 5 15,-17 14 0-15,19-12-9 0,-19 12 8 0,22-8 3 0,-22 8-8 16,23-9 9-16,-23 9-7 0,23-4 8 0,-23 4-5 16,23-6-3-16,-23 6 10 0,0 0-10 0,31-5 6 15,-31 5-1-15,0 0-1 0,28-2 7 0,-28 2-11 16,0 0-3-16,29-2 8 0,-29 2-4 0,23-3 1 15,-23 3 10-15,0 0-7 0,42-2 1 0,-42 2 0 16,28 0 1-16,-28 0 1 0,0 0-4 0,40-1-4 16,-40 1 9-16,28 1-3 0,-28-1 3 0,0 0-6 15,39 1 3-15,-39-1 0 0,24 3 2 0,-24-3-4 16,0 0 6-16,32 2-3 0,-32-2-4 0,0 0 8 16,25 1-6-16,-25-1 0 0,0 0 1 0,0 0-2 15,31 4 5-15,-31-4 3 0,0 0-9 0,0 0 6 16,23 3-4-16,-23-3-3 0,0 0 8 0,0 0 2 15,0 0-1-15,0 0-4 0,0 0-8 0,0 0 3 16,0 0-3-16,0 0 10 0,0 0 0 0,0 0 1 16,0 0-3-16,0 0-3 0,0 0-2 0,0 0-1 15,0 0 4-15,23 4 11 0,-23-4-18 0,0 0-7 16,0 0-21-16,0 0-10 0,0 0-33 0,0 0-25 16,0 0-87-16,0 0-206 0,0 0 91 0</inkml:trace>
  <inkml:trace contextRef="#ctx0" brushRef="#br0" timeOffset="-123315.33">19622 18127 11 0,'0'0'104'0,"0"0"-16"0,0 0-5 16,0 0-9-16,0 0-4 0,0 0-6 0,0 0 10 15,-4-3-26-15,4 3 0 0,0 0-6 0,0 0-11 16,0 0-1-16,0 0-2 0,0 0-5 0,0 0-4 15,0 0 5-15,0 0-5 0,0 0 2 16,0 0-10-16,0 0 3 0,0 0-8 0,0 0 3 0,0 0 2 16,0 0 2-16,0 0-4 0,0 0-7 0,0 0 11 15,0 0-8-15,0 0-1 0,0 0 4 0,0 0-9 16,0 0 6-16,0 0 1 0,0 0-1 16,0 0-5-16,0 0 5 0,0 0-8 0,0 0 10 0,0 0 4 15,0 0-8-15,0 0 8 0,0 0 1 0,0 0-5 16,0 0 4-16,0 0-8 0,0 0 9 0,27 27-12 15,-27-27 5-15,0 0-2 0,0 0-3 0,15 7 8 16,-15-7-8-16,0 0 1 0,0 0 2 0,0 0-3 16,0 0 2-16,19 7-4 0,-19-7 10 0,0 0 1 15,0 0-3-15,0 0 10 0,0 0-2 0,0 0 4 16,0 0 4-16,0 0-3 0,0 0 7 0,0 0-11 16,0 0-4-16,0 0-2 0,0 0 0 0,0 0-1 15,0 0 16-15,0 0-18 0,0 0-4 0,0 0 1 16,0 0 7-16,0 0-8 0,0 0 9 0,0 0-12 15,17 8 3-15,-17-8 3 0,0 0-11 0,0 0 14 16,0 0-2-16,0 0-3 0,0 0-4 0,0 0 7 16,0 0-8-16,0 0 1 0,0 0 2 0,0 0-5 15,0 0 10-15,0 0-8 0,0 0 2 0,0 0-2 16,0 0-1-16,0 0 0 0,0 0 4 0,0 0 1 16,0 0 3-16,0 0-3 0,0 0-1 0,19 7 13 15,-19-7-6-15,0 0 4 0,0 0-16 0,0 0-3 16,0 0 5-16,0 0 2 0,0 0-2 0,0 0 2 15,0 0-3-15,0 0 11 0,0 0-8 16,0 0-2-16,0 0-6 0,0 0 13 0,0 0-8 0,0 0-1 16,0 0 13-16,0 0 1 0,0 0-11 0,0 0-1 15,0 0-5-15,0 0 1 0,0 0 8 0,0 0-1 16,0 0-2-16,17 7-2 0,-17-7 4 0,0 0 3 16,0 0-6-16,0 0-2 0,0 0 4 0,0 0-1 15,0 0 5-15,0 0-1 0,0 0-4 0,0 0 2 16,0 0-7-16,0 0 6 0,0 0-2 0,0 0 2 15,0 0 3-15,0 0-1 0,0 0-4 0,0 0 13 16,0 0-8-16,0 0 1 0,0 0 9 0,0 0-4 16,0 0 21-16,0 0-12 0,0 0-5 0,0 0 8 15,0 0-3-15,0 0-4 0,0 0 1 0,0 0-1 16,0 0-5-16,0 0 0 0,0 0-2 0,0 0 4 16,0 0 2-16,0 0-3 0,0 0 1 0,0 0-4 15,0 0 3-15,0 0-2 0,0 0-5 0,0 0 1 16,0 0 3-16,0 0-4 0,0 0 4 0,0 0-6 15,0 0 2-15,0 0 3 0,0 0-4 0,0 0 2 16,0 0 4-16,0 0-11 0,0 0 8 0,0 0-7 16,0 0 5-16,0 0 1 0,0 0-5 0,0 0 6 15,0 0-13-15,0 0 9 0,0 0 3 0,0 0-1 16,0 0 3-16,0 0-2 0,0 0-6 0,0 0 1 16,0 0 3-16,0 0-5 0,0 0 6 0,0 0 0 15,0 0-2-15,0 0 1 0,0 0-6 0,0 0 4 16,0 0-1-16,0 0-1 0,0 0 9 0,0 0-7 15,0 0 0-15,0 0 2 0,0 0-3 0,10 15 2 16,-10-15 4-16,0 0-7 0,0 0 3 0,0 0 0 16,0 0 0-16,0 0 2 0,0 0 1 0,0 0-5 15,18 6-1-15,-18-6 1 0,0 0 0 0,0 0 2 16,0 0-4-16,0 0 3 0,0 0-2 0,0 0 1 16,0 0 1-16,0 0 1 0,0 0 5 0,0 0-5 15,0 0 2-15,0 0 0 0,0 0-2 0,0 0-5 16,0 0 7-16,0 0-6 0,0 0 1 0,0 0 4 15,0 0-4-15,19 6 1 0,-19-6-4 0,0 0 2 16,0 0 7-16,0 0-2 0,0 0 0 0,0 0-1 16,0 0-1-16,0 0 2 0,0 0-5 0,0 0 1 15,0 0 3-15,0 0-2 0,0 0 3 0,0 0-7 0,0 0 7 16,0 0 2-16,0 0 2 0,0 0-7 16,0 0 3-16,0 0-1 0,0 0-3 0,0 0 4 15,0 0-2-15,0 0-1 0,0 0 0 0,0 0 1 16,0 0 2-16,0 0-3 0,0 0 1 0,0 0-5 0,0 0 8 15,0 0-4-15,0 0 4 0,0 0-8 16,0 0 4-16,0 0 5 0,0 0 0 0,0 0-7 16,0 0 3-16,0 0-2 0,0 0 3 0,0 0-3 15,0 0-7-15,0 0 11 0,0 0-1 0,0 0 1 16,0 0-7-16,0 0 5 0,0 0-5 0,0 0 7 0,0 0-1 16,0 0 0-16,0 0-1 0,0 0-6 15,0 0 7-15,0 0 0 0,0 0 1 0,0 0-2 16,0 0 1-16,0 0-2 0,0 0-4 0,0 0 3 15,0 0 4-15,0 0-1 0,0 0 1 0,0 0-4 16,0 0 4-16,0 0-4 0,0 0 2 0,0 0 2 0,0 0-5 16,0 0 7-16,0 0 1 0,0 0-6 15,0 0 2-15,0 0-2 0,0 0 3 0,0 0-2 16,0 0-5-16,0 0 12 0,0 0-9 0,0 0 2 16,0 0-1-16,0 0 2 0,0 0 0 0,0 0 0 15,0 0 1-15,0 0-2 0,0 0 2 0,0 0-3 0,0 0 1 16,0 0 2-16,0 0-4 0,0 0 3 0,0 0-4 15,0 0 2-15,0 0 5 0,0 0-7 0,0 0 6 16,0 0-5-16,0 0 1 0,0 0 4 16,0 0-8-16,0 0 3 0,0 0 0 0,0 0 0 15,0 0 4-15,0 0-2 0,0 0-1 0,0 0 4 0,0 0 1 16,0 0-9-16,0 0 5 0,0 0 0 0,14 10 0 16,-14-10 0-16,0 0-3 0,0 0 7 15,0 0-1-15,0 0-4 0,0 0 3 0,0 0-4 16,0 0 4-16,0 0 3 0,18 7-3 0,-18-7-6 0,0 0 7 15,0 0-6-15,0 0 5 0,0 0 3 0,0 0-2 16,0 0 3-16,0 0-3 0,0 0 0 16,0 0-4-16,0 0-1 0,0 0 6 0,0 0-6 15,0 0 1-15,0 0 6 0,0 0-5 0,0 0 3 16,0 0-1-16,0 0-4 0,0 0-1 0,0 0 1 0,0 0 0 16,0 0 3-16,0 0 4 0,0 0-5 0,0 0 2 15,0 0-4-15,0 0 4 0,0 0-2 0,0 0-3 16,0 0 3-16,0 0 0 0,0 0 0 0,0 0-2 15,0 0 3-15,0 0 3 0,0 0-10 16,0 0 9-16,0 0-7 0,0 0 0 0,0 0 2 0,0 0-2 16,0 0 4-16,0 0 3 0,0 0-11 0,0 0 8 15,0 0-4-15,0 0 5 0,0 0 5 0,0 0-4 16,0 0-3-16,0 0 2 0,0 0 1 0,0 0 4 16,0 0-1-16,0 0-1 0,0 0-3 15,0 0-1-15,0 0 5 0,0 0 0 0,0 0-7 0,0 0 5 16,0 0-2-16,0 0 0 0,0 0-1 0,0 0-2 15,0 0 2-15,0 0 3 0,0 0-4 0,0 0 4 16,0 0-3-16,0 0 6 0,0 0-4 16,0 0-2-16,0 0 0 0,0 0 0 0,0 0 5 0,0 0-3 15,0 0-6-15,0 0 7 0,0 0 7 0,0 0-10 16,0 0 3-16,0 0-5 0,0 0-1 0,0 0 3 16,0 0 0-16,0 0 3 0,0 0-3 0,0 0-5 15,0 0 4-15,0 0-2 0,0 0 4 0,0 0 0 16,0 0-4-16,0 0 4 0,0 0-3 15,0 0-1-15,0 0 6 0,0 0-2 0,0 0 3 0,0 0-5 16,0 0 2-16,0 0 4 0,0 0 3 0,0 0-6 16,0 0-1-16,0 0 3 0,0 0-4 0,0 0 0 15,0 0 0-15,0 0 4 0,0 0-7 0,0 0 2 16,0 0 4-16,0 0-6 0,0 0-3 0,0 0 6 16,0 0-7-16,0 0 9 0,0 0 3 0,0 0-8 15,0 0 12-15,0 0-10 0,0 0-1 0,0 0 3 16,0 0-5-16,0 0 5 0,0 0-3 0,0 0-3 15,0 0 4-15,0 0-11 0,0 0 12 0,0 0 0 16,0 0-3-16,0 0 4 0,0 0-2 16,0 0-3-16,0 0 4 0,0 0 1 0,-43 14-1 0,43-14 2 15,0 0-1-15,-22 9-3 0,22-9 6 0,-17 8-4 16,17-8-2-16,-23 7 5 0,23-7-6 0,-24 8 4 16,24-8-1-16,-31 5 2 0,31-5 0 0,-25 5-1 15,25-5 2-15,-26 7 5 0,26-7 3 0,-25 4 0 16,25-4-2-16,-23 5-1 0,23-5 6 0,0 0 1 15,0 0-3-15,-23 3-1 0,23-3-4 0,0 0-4 16,0 0 3-16,0 0-3 0,0 0 9 0,0 0-10 16,0 0 4-16,0 0-4 0,0 0-5 0,-21 7 8 15,21-7 1-15,0 0-8 0,0 0 5 0,0 0-1 16,0 0-15-16,0 0-24 0,-5 17-44 0,5-17-51 16,0 0-157-16,0 0-311 0,0 0 138 0</inkml:trace>
  <inkml:trace contextRef="#ctx0" brushRef="#br0" timeOffset="-90691.86">8469 4379 129 0,'0'0'198'0,"0"0"-11"0,0 0-18 0,0 0-13 16,0 0-16-16,0 0-14 0,0 0-20 0,0 0-8 16,0 0-10-16,0 0-2 0,0 0-12 0,0 0-9 0,0 0-2 15,0 0-12-15,0 0 0 0,0 0-5 0,0 0 3 16,0 0-4-16,0 0-1 0,0 0 1 0,0 0 0 16,-4-8-1-16,4 8-2 0,0 0-4 0,0 0-5 15,0 0 0-15,0 0-6 0,0 0 1 0,0 0-9 16,0 0 2-16,0 0-2 0,0 0 0 0,0 0-3 15,0 0 0-15,0 0-3 0,0 0 0 0,0 0-3 16,0 0-1-16,0 0-4 0,4 12 7 0,-4-12-4 0,18-2 3 16,-9 1-3-16,1-1-2 0,3 0-2 15,-3 1-2-15,-2 1 3 0,2-1-14 0,0-2-26 16,-3 3-22-16,-2 0-31 0,0-3-35 0,0 2-246 0,-5 1-399 16,7-5 177-16</inkml:trace>
  <inkml:trace contextRef="#ctx0" brushRef="#br0" timeOffset="-90356.78">8535 4534 14 0,'2'4'191'0,"-2"-4"-9"0,0 0-16 0,0 0-10 0,0 0-14 16,4 0-9-16,-4 0-13 0,0 0-10 0,12 0-8 15,-12 0-11-15,8-2-9 0,-8 2-6 0,8 0-10 16,-3-1-5-16,-5 1-16 0,9 0-37 0,-9 0-47 16,10 0-75-16,-10 0-152 0,8-2-287 0,-4-1 127 15</inkml:trace>
  <inkml:trace contextRef="#ctx0" brushRef="#br0" timeOffset="-86443.62">8487 7444 73 0,'0'0'129'0,"0"0"-8"0,0 0-7 0,0 0-9 16,0 0-14-16,0 0-7 0,0 0-9 0,0 0-8 15,0 0-7-15,0 0-7 0,0 0 3 0,0 0-12 16,0 0-5-16,0 0 0 0,0 0-5 0,0 0-8 16,0 0 1-16,0 0-6 0,0 0 0 0,0 0-5 15,0 0 3-15,0 0-7 0,0 0 6 0,0 0 0 16,0 0-5-16,-13 1 0 0,13-1-2 0,0 0 0 0,0 0-2 15,0 0 7-15,0 0 2 0,0 0 1 0,-9 1 9 16,9-1-3-16,0 0 1 0,0 0-4 0,0 0-2 16,-6 0-2-16,6 0-4 0,0 0-1 0,0 0-2 15,-8-1 4-15,8 1-2 0,0 0-1 0,0 0-6 16,0 0 1-16,0 0 1 0,-6 1 0 0,6-1-3 16,0 0-1-16,0 0-1 0,-7 3 2 0,7-3-2 15,-1 1 1-15,1-1-3 0,0 0 0 0,0 0-5 0,-4 3 11 16,4-3-6-16,-1 3 1 0,1-3-1 0,0 0 1 15,-4 5 0-15,4-5 2 0,0 0-3 0,-5 2 4 16,5-2-2-16,0 0-2 0,0 0 5 0,0 0-3 16,0 0 7-16,0 0-1 0,0 0 10 0,0 0-5 15,0 0 2-15,0 0 3 0,0 0-1 0,0 0 0 16,13 1 4-16,-13-1-5 0,0 0 2 0,9 0 1 16,-9 0 1-16,0 0-1 0,10-3 1 0,-10 3-1 15,10 0 0-15,-6-3-1 0,1 3 1 0,2-2-1 16,0 0-2-16,1 1-1 0,-2 0 13 0,2-2-3 0,-1 3-2 15,1-3-9-15,0 2 5 0,0 0-3 0,-1-1-1 16,1 2-4-16,-3-1 5 0,0 0-6 0,-5 1-2 16,11 1 1-16,-11-1-1 0,8 0-3 0,-8 0-18 15,5 1-16-15,-5-1-17 0,4 4-17 0,-4-4-24 16,-1 4-48-16,1-4-48 0,-8 4-126 0,3 0-332 16,-2-1 147-16</inkml:trace>
  <inkml:trace contextRef="#ctx0" brushRef="#br0" timeOffset="-86027.9">8468 7620 33 0,'0'0'125'0,"0"0"1"0,0 0-8 0,0 0-4 16,0 0-7-16,0 0-6 0,0 0-6 0,0 0 7 15,0 0-6-15,6 3-6 0,-6-3-6 0,0 5-2 16,0-5-10-16,0 0-4 0,0 0-6 0,0 0-6 15,0 0-5-15,0 0-3 0,0 0-8 0,0 0-7 16,14-5 1-16,-10 3-7 0,-4 2 1 0,10-4-5 0,-5 4-8 16,1-1 0-16,2 0 4 0,-3 0 0 15,2-2-6-15,-1 3-1 0,2-3 0 0,-4 3-2 16,-4 0 0-16,9 0-1 0,-5-1-2 0,-4 1 0 0,6-1 0 16,-6 1 2-16,0 0-9 0,7-2 6 15,-7 2-7-15,0 0-14 0,0 0-17 0,0 0-16 0,0 0-22 16,0 0-35-16,0 0-181 0,4 4-309 0,-4-4 136 15</inkml:trace>
  <inkml:trace contextRef="#ctx0" brushRef="#br0" timeOffset="-84676.6">8506 10135 108 0,'0'0'122'0,"0"0"-10"0,0 0-16 15,-8 2-10-15,8-2-7 0,0 0-8 0,0 0-6 0,0 0-8 16,0 0-8-16,0 0 1 0,0 0-9 0,0 0 0 16,0 0-13-16,0 0 2 0,0 0-3 0,0 0 8 15,0 0-1-15,0 0-3 0,-5 1 4 0,5-1-2 16,0 0 1-16,0 0 6 0,0 0-4 0,0 0-5 15,0 0 1-15,-6 1 1 0,6-1-2 0,0 0-3 0,0 0 0 16,0 0-6-16,-9 0 4 0,9 0 2 16,0 0-8-16,0 0 0 0,0 0 0 0,-4 1-3 0,4-1-3 15,0 0 3-15,0 0-4 0,0 0 4 0,0 0-3 16,0 0-3-16,0 0 0 0,0 0-2 0,0 0 6 16,0 0 1-16,0 0 0 0,0 0 8 0,0 0-2 15,0 0 1-15,0 0-1 0,0 0-3 0,0 0 4 16,0 0-2-16,0 0 1 0,0 0-2 0,0 0 5 15,0 0 4-15,0 0-7 0,0 0 4 0,19-5-3 16,-12 2-4-16,-1 1 0 0,2 1-2 0,-1-1-5 0,0 1 1 16,-2-2-1-16,0 2-1 0,0 0-2 0,-5 1 1 15,10 0-3-15,-10 0-8 0,8 0-14 0,-8 0-19 16,5 2-19-16,-5-2-29 0,7 2-20 0,-7-2-38 16,4 1-169-16,-4-1-335 0,0 0 148 0</inkml:trace>
  <inkml:trace contextRef="#ctx0" brushRef="#br0" timeOffset="-84281.98">8483 10226 87 0,'-5'2'124'0,"5"-2"-2"0,0 0-8 16,0 0 2-16,0 0-11 0,0 0-5 0,0 0-3 0,-1 4-4 16,1-4 1-16,0 0-8 0,0 0 0 0,0 0-6 15,0 0-5-15,0 0-1 0,0 0-10 0,0 0-1 16,0 0-5-16,0 0-2 0,0 0-6 0,-3 4-6 15,3-4-2-15,0 0-8 0,0 0-4 0,0 0 1 16,0 0-2-16,0 0-4 0,4 5-5 0,-4-5 1 16,4 3 2-16,-4-3-3 0,0 0-5 0,0 0-3 15,6 2 0-15,-6-2 1 0,6 2-1 0,-6-2-2 0,8 3-2 16,-4-3 1-16,-4 0-3 0,10 0 3 0,-5 0 0 16,-5 0-3-16,0 0-3 0,11 0-2 15,-11 0-20-15,7 0-22 0,-7 0-31 0,8-3-41 0,-3 1-76 16,-4 0-104-16,-1 2-316 0,5-4 140 0</inkml:trace>
  <inkml:trace contextRef="#ctx0" brushRef="#br0" timeOffset="-82793.23">8524 13592 119 0,'-4'2'157'0,"4"-2"-8"0,-3 3-10 0,3-3-14 15,-7 0-7-15,7 0-14 0,0 0-7 0,-4 3-11 16,4-3-1-16,-4 1-3 0,4-1-5 0,0 0-7 16,-4 3-6-16,4-3-2 0,0 0-8 0,0 0-6 0,-2 3 0 15,2-3 0-15,0 0-4 0,0 0 4 16,0 0-8-16,-3 2 5 0,3-2-5 0,0 0 1 0,0 0 1 15,0 0 2-15,0 0 0 0,0 0-2 0,0 0 4 16,0 0 2-16,0 0-1 0,-5 3 2 0,5-3-1 16,0 0 2-16,0 0-1 0,0 0 2 0,0 0-4 15,-5 0-3-15,5 0-5 0,0 0-2 0,0 0-3 16,0 0 0-16,0 0-6 0,0 0 1 0,0 0-5 16,0 0-2-16,0 0 1 0,0 0-7 0,0 0 0 15,0 0 0-15,0 0-7 0,0 0 6 0,0 0-2 16,0 0 3-16,0 0-5 0,0 0 1 0,0 0-4 15,0 0 0-15,11-6 1 0,-5 2-2 0,-1 2-2 0,0 2 3 16,2-3-3-16,-1 0-3 0,0-2 5 0,-1 4-2 16,2-2-3-16,-1 2 2 0,-1 0-1 0,-5 1-6 15,9-3-14-15,-5 3-11 0,-4 0-11 0,6-1-15 16,-6 1-19-16,4-2-19 0,-4 2-14 0,0 0-23 16,8 3-34-16,-8-3-56 0,2 3-146 0,-2-3-394 15,0 4 175-15</inkml:trace>
  <inkml:trace contextRef="#ctx0" brushRef="#br0" timeOffset="-82553.02">8528 13687 180 0,'0'0'212'0,"0"0"-7"0,0 0-7 0,-8 0-9 16,8 0-19-16,0 0-12 0,0 0-17 0,0 0-15 15,0 0-12-15,0 0-14 0,0 0-7 0,0 0-11 16,0 0-8-16,0 0-8 0,0 0-5 0,0 0-6 15,0 0-6-15,0 0-2 0,0 0-9 0,0 0-2 16,0 0-3-16,0 0-3 0,0 0-4 0,0 0-3 16,23-3-1-16,-15 2 0 0,-3 0-5 0,1 1-2 15,-1-2 1-15,2 1-3 0,0 1 1 0,-2-1-4 0,2-2-9 16,-7 3-13-16,10 0-21 0,-10 0-13 16,9 0-24-16,-9 0-22 0,6 0-24 0,-6 0-37 0,0 0-200 15,8-2-381-15,-8 2 168 0</inkml:trace>
  <inkml:trace contextRef="#ctx0" brushRef="#br0" timeOffset="-81098.49">8456 17301 53 0,'0'0'149'0,"0"0"-2"0,0 0-12 0,0 0-8 16,0 0-15-16,0 0-8 0,0 0-6 0,0 0-12 15,-9-4-7-15,9 4-15 0,0-3-5 0,0 3 1 16,0 0-2-16,-1-4-1 0,1 4 3 0,-4-3-2 0,4 3 1 16,0 0-2-16,0 0 2 0,-5-3-9 15,5 3 3-15,0 0-2 0,0 0 0 0,-4-5-6 16,4 5-11-16,-5-1 4 0,5 1-3 0,0 0-7 0,0 0 2 15,0 0-3-15,0 0-5 0,-9 5-2 0,9-5-2 16,0 0-2-16,0 0 2 0,-4 2-5 0,4-2 0 16,0 0 0-16,0 0 1 0,0 0-3 0,-5 2 0 15,5-2-4-15,0 0 0 0,0 0 1 0,0 0 2 16,0 0-4-16,0 0-2 0,-4 3 1 0,4-3 1 16,0 0-1-16,0 0-2 0,0 0-2 0,0 0 5 15,0 0 2-15,0 0-4 0,0 0-1 0,0 0 3 16,0 0-3-16,0 0-2 0,0 0 4 0,0 0 1 15,0 0-4-15,0 0 1 0,0 0-2 0,0 0 1 0,0 0-3 16,0 0-11-16,0 0-12 0,0 0-23 16,0 0-21-16,0 0-28 0,0 0-27 0,0 0-49 15,0 0-139-15,0 0-336 0,-7 0 149 0</inkml:trace>
  <inkml:trace contextRef="#ctx0" brushRef="#br0" timeOffset="-80860.15">8345 17382 123 0,'0'0'199'0,"0"0"-9"16,0 0-23-16,0 0-6 0,0 0-10 0,0 0-15 16,0 0-10-16,0 0-5 0,0 0-16 0,-9-1-7 15,9 1-8-15,0 0-11 0,0 0-9 0,0 0-7 16,0 0-5-16,0 0-3 0,0 0-6 0,0 0-6 15,0 0-4-15,0 0-10 0,0 0-27 0,0 0-34 16,0 0-37-16,23 0-42 0,-17-2-77 0,1 0-105 16,3-1-316-16,-3 3 140 0</inkml:trace>
  <inkml:trace contextRef="#ctx0" brushRef="#br0" timeOffset="-64305.58">2293 5414 67 0,'0'0'73'16,"0"5"-5"-16,0-5-12 0,0 0 6 16,-7 2-11-16,7-2-3 0,0 0-6 0,0 0-6 15,0 0-1-15,0 0-5 0,0 0-1 0,0 0-5 0,0 0-6 16,0 0-1-16,0 0 2 0,0 0-7 0,0 0-1 16,0 0 3-16,0 0 1 0,0 0-2 0,0 0 15 15,0 0-4-15,0 0-1 0,14 0 0 0,-14 0 6 16,12 0-1-16,-5-1-3 0,3 0 5 0,4-1-5 15,-1 1-7-15,-3-2 2 0,9 1-5 0,-1 0-1 16,-4 0 0-16,5 2-1 0,0-4-6 0,1 1 5 16,0 1-1-16,1-1-6 0,1 0 0 0,4-2 6 15,-3 4-11-15,7-2 5 0,-2-2-2 0,-7 2-5 16,1 2 6-16,0 0 2 0,-2-1-2 0,1-1 0 0,-2 1-2 16,0 0-1-16,-1-1 0 0,1 1-1 0,-5 1 3 15,-2 0 0-15,-2 0 3 0,4-1-5 16,-3 1 0-16,0 1 2 0,1 0-2 0,0-1 1 0,-1 1-1 15,1 0 1-15,-2-1 0 0,0-1-5 0,1 4 5 16,-1-2 8-16,0 0-10 0,0 0 0 0,2-2 3 16,-1 2 4-16,2 0-10 0,0 0 4 0,-3-3 0 15,3 3-4-15,0 0 4 0,-1 0 2 0,4-2-2 16,0 1-1-16,-3 1-2 0,1 0 7 0,0-2-6 16,-4 2 8-16,6 0-15 0,-2 0 12 0,-4 0-5 15,4 0 1-15,-1-1 0 0,0 2-1 0,-2 1-2 16,1-2 3-16,0 1-2 0,0-1 10 0,-2 0-7 0,2 2 2 15,-1-2-3-15,-1 0 0 0,-2 0 1 0,0 0 1 16,-1 0-7-16,6 0 6 0,-4 0 4 16,4-2-6-16,-2 1 4 0,1-1-1 0,3 1-3 0,-2 0 0 15,1 1-4-15,4-3 0 0,0 1 6 0,-1 0-2 16,2 2-1-16,0 0 1 0,-1 0-1 0,-1-1-1 16,0-1 8-16,2 0-5 0,-6 2 0 0,5 0 0 15,-4-2 2-15,0 2-3 0,-1 0 1 0,6 0 0 16,-7 1-1-16,2 0 4 0,-2-1-4 0,2 0-1 15,-1 0 6-15,1 2-5 0,-1-2 5 0,6 0-7 16,-1 0 5-16,-4 0-4 0,4 0 4 0,2-2-4 16,1 1 7-16,-1 0-10 0,9 1 6 0,-8-3 4 15,9 1-1-15,-9-1 2 0,6 0 1 0,-6 2 0 16,-1-2 1-16,3 1 5 0,-4-1-5 0,2 2 2 16,-1-1 7-16,-1 0-11 0,0 0 3 0,3 0-4 0,-4-1 1 15,1 1-3-15,-2 2 5 0,2 0-6 0,3-3-1 16,-6 1 7-16,5 1-8 0,-1-1 1 0,-2 0 1 15,1 1 1-15,-1 0 2 0,1 1-2 0,-1-1-2 16,0 2 0-16,-4-2 3 0,3 2-1 0,-3-1 2 16,-1-1-3-16,1 1-2 0,0 0 2 0,-3 2-5 15,1-2 5-15,-2-1 1 0,0 2-2 0,2 0 0 16,-5-1 0-16,1 2-9 0,2-2-8 0,-3 0-14 16,-1 0-24-16,-6 0-19 0,9 0-26 0,-9 0-84 15,6 0-196-15,-6 0 87 0</inkml:trace>
  <inkml:trace contextRef="#ctx0" brushRef="#br0" timeOffset="-62539.61">2274 5763 132 0,'0'0'121'0,"0"0"-14"15,0 0-8-15,0 0-9 0,0 0-10 0,0 0-6 16,0 0-11-16,0 0 0 0,0 0-7 0,0 0-7 16,0 0-6-16,0 0-4 0,0 0-5 0,0 0-2 15,0 0-5-15,0 0-4 0,0 0-2 0,0 0-3 16,0 0 3-16,0 0-5 0,0 0-2 0,0 0 2 16,0 0 0-16,0 0-10 0,0 0 8 0,0 0-5 15,0 0 4-15,0 0-6 0,0 0-3 0,0 0-4 16,0 0 7-16,0 0-1 0,0 0 0 0,0 0-4 15,28-5 4-15,-18 5-4 0,3-4-2 0,-3 3 2 0,2-2 2 16,3 3 0-16,-2-3-3 0,5-1 1 16,-1 3 9-16,0 0-8 0,1-2 0 0,-4 3 0 0,-1-2-1 15,2 2 4-15,4-2-4 0,-7 2-5 0,1 2 1 16,1-2 0-16,0 0 1 0,-4 0 4 0,3 0-3 16,1 0 3-16,-2 0-5 0,-1 2 3 0,3-2-6 15,-1 0 8-15,1 0 4 0,3 3-10 0,-3-3 1 16,-2 1 5-16,6 0-2 0,-5 1-2 0,1-1 3 15,-1 0 1-15,1 0-2 0,-3-1-1 0,2 2 3 16,0-2-4-16,-1 3 10 0,-3-3-9 0,2 0 4 16,-2 0-5-16,3 0-2 0,-4 0 1 0,3 1 0 15,-2-1 0-15,-1 3 3 0,3-3-4 0,-1 0 2 0,1-3-1 16,0 3 3-16,0-1-2 0,3 1 3 0,-4 0-1 16,3 0 1-16,0 0-8 0,1 0 4 0,0-3-2 15,-1 3 5-15,6-3-2 0,0 2 3 0,-1-3 3 16,1 3-8-16,9-2 4 0,-11 1 3 0,-3 2-1 15,0-2-3-15,0 0 3 0,-1 0-3 0,2 0 4 16,-3-1-4-16,6-1 3 0,-4 3-2 0,3-3-3 16,-5 2 4-16,7-1-4 0,-1-1 3 0,1 1-1 15,-1-1-1-15,1 2 1 0,0-4-2 0,-2 4 3 16,1-1 1-16,0-1 3 0,-1 1-3 0,2 1-3 16,-7 1 0-16,8-1 1 0,-8 0-3 0,2 0 6 15,1 0-5-15,-4 1 4 0,3-1-4 0,-1 2 6 16,1-2-9-16,-3 1 8 0,2 1-2 0,0 0-5 15,-4 0 6-15,4-2-4 0,-3 2 2 0,-1 0-1 16,1-1 3-16,2 2-1 0,-2-1 2 0,1-1-4 16,1 0 2-16,0 2 3 0,0-2-2 0,2 1-2 0,4 0 0 15,-5-2-2-15,2 1 1 0,-2 1 7 0,5-3-8 16,-1 3 3-16,-1 0 0 0,3-1-1 0,-6 0-3 16,1 1 6-16,-1 0 3 0,6-2-7 0,-2 2-1 15,2 0 4-15,-5-1 1 0,1-1 0 0,-6 2-1 16,9 0-4-16,-4 0-1 0,0 0 6 0,4-2 3 15,1 1-8-15,0-1 1 0,1-2 0 0,0 3-1 16,1-1 5-16,0-1-2 0,2 1-2 0,-4 0 0 16,3 1 0-16,0-1 3 0,-2-1-5 0,-1-1 3 15,0 2 3-15,0 0-3 0,-3-1 0 0,3 1-2 16,-1-1 2-16,-1 1-4 0,-4-1 4 0,7 1 3 16,-7 1-5-16,2-1 0 0,-3 0 9 0,0 1-5 0,0 0-4 15,-1 1 3-15,2-3-4 0,-3 1 2 0,1 0 1 16,0 1 1-16,-1-2-3 0,1 3 3 15,0 0-2-15,1-1 9 0,-2 1-6 0,-3 0 0 0,2 0-2 16,-1 0-2-16,1 0 2 0,-3 1 2 0,6 0 4 16,-7 1-8-16,5-4 2 0,-2 4 0 0,-3-2 3 15,3-2-7-15,-1 4 4 0,-3-1 3 0,-4-1-6 16,12 0 2-16,-7 0 0 0,-5 0-2 0,6 2 8 16,-6-2-7-16,0 0-1 0,6 0 8 0,-6 0-21 15,4 2-13-15,-4-2-24 0,0 0-52 0,0 0-102 16,0 0-224-16,0 0 101 0</inkml:trace>
  <inkml:trace contextRef="#ctx0" brushRef="#br0" timeOffset="-59933.15">2311 6171 24 0,'0'0'121'0,"0"0"-14"0,0 0-8 16,0 0-9-16,0 0-12 0,0 0-8 0,0 0-7 16,-4-2-10-16,4 2-5 0,0 0 2 0,0 0-10 0,0 0-2 15,0 0-1-15,0 0-4 0,0 0-1 16,0 0-10-16,0 0-4 0,0 0 0 0,0 0 1 0,0 0-1 16,0 0-1-16,0 0-3 0,0 0-7 0,0 0 1 15,0 0 4-15,0 0 1 0,0 0-3 16,0 0-2-16,0 0-2 0,0 0 2 0,0 0-1 0,0 0 1 15,0 0 1-15,0 0-8 0,0 0 3 0,0 0-3 16,0 0-3-16,0 0 3 0,0 0 8 0,0 0-4 16,0 0 3-16,0 0-8 0,0 0 0 0,8-2 2 15,-8 2 3-15,6-2-3 0,-1-1 5 0,3 1-11 16,0 1 5-16,-2-1 2 0,4-1-5 0,2 2 4 0,-2-2-2 16,4 1 7-16,-2-1-7 0,2-1 6 0,-1 1-3 15,0 1 2-15,0-1-4 0,0 1 2 0,0-1 5 16,0 3-9-16,-2-3-2 0,2 3 1 0,-4-3 2 15,5-1 5-15,-5 2-7 0,0 2 5 0,5 0-2 16,-5-2-3-16,2 2 5 0,1 0-1 0,-2-1-6 16,1-1 0-16,1 2 0 0,-2 0 6 0,3 0-4 15,-1 0 4-15,0-1-3 0,1 0 2 0,-1 0-1 16,2-1 6-16,-1 4-4 0,0-4-2 0,0 1-5 16,0 1 2-16,1-2 2 0,-1-2 3 0,5 4 6 15,-4-2-10-15,-1 2 4 0,-3 0-3 0,5-1 2 0,2-2-2 16,-3 2-1-16,3-4-1 0,2 0 2 15,1 4 7-15,-5-1-5 0,6 2 1 0,-6-2 1 16,2 1 0-16,1 0 0 0,1-3-6 0,-1 3 3 0,1-2-1 16,1 3-3-16,1 0 7 0,-2 0-1 0,0 0-5 15,1 0 4-15,0 0-3 0,0 0 3 0,-3 0 0 16,2 0 1-16,0 0 3 0,-2 0-4 0,2 3-4 16,0-3 3-16,0 0-1 0,2 2 7 0,0-3 0 15,-3 2-14-15,4-2 5 0,-4 1 6 0,2-1-2 16,2 1 4-16,-4-3 1 0,0 3-12 0,1 0 6 15,-1 0-1-15,1-2 1 0,-1 1 0 0,-4 1-8 16,5-1 12-16,-2 0-4 0,-2-2-1 0,2 3 3 0,1-2-3 16,-6 0 0-16,8 1 6 0,-5 0-8 0,4-3 6 15,-3 3 2-15,3-2-6 0,-2-1 1 16,0 1 0-16,1 1 0 0,0-1 7 0,0 2-6 0,0-2-4 16,-7 2 7-16,2 1-2 0,2-3 2 0,3-1-4 15,0 4-1-15,1-1 3 0,-2-2-7 0,-2 1 7 16,3 1-5-16,-4-1 0 0,4 0 3 0,1 1 2 15,-1-1 1-15,1-2-5 0,0 1 3 0,3 1 7 16,-1-1-7-16,5 0-5 0,-4-1 1 0,9-2 6 16,-3 4 5-16,-1 0-17 0,-7-1 12 0,8-2-3 15,-6 3 1-15,0-2-2 0,-3 1 0 0,1 1 3 16,2 1-5-16,-5-2 2 0,-3 3-1 0,-4-4 4 0,3 2-2 16,-1 2 2-16,0 0-1 0,-1 0 3 15,-3 0-1-15,2-2-5 0,-1 2 6 0,-1-1-6 16,0 1 5-16,-1 0-1 0,-1 0 1 0,2-3-7 0,-1 3 2 15,-1-1 2-15,-1 0 10 0,-5 1-2 0,13-2 8 16,-7 1 6-16,1 2-1 0,-7-1 1 0,10-3 0 16,-5 3-6-16,-5 0-4 0,5-2 2 0,-5 2-3 15,0 0 4-15,8-2-4 0,-8 2-1 0,0 0 1 16,0 0-1-16,5-1-9 0,-5 1-18 0,0 0-15 16,0 0-28-16,0 0-42 0,0 0-125 0,0 0-243 15,0 0 107-15</inkml:trace>
  <inkml:trace contextRef="#ctx0" brushRef="#br0" timeOffset="-51444.67">3906 5050 21 0,'0'0'97'0,"0"0"-18"0,0 0-3 16,0 0 0-16,0 0-14 0,0 0-7 0,0 0-9 16,0 0-1-16,0 0-6 0,0 0-5 0,0 0-2 15,0 0 0-15,0 0-6 0,0 0 2 16,0 0-4-16,0 0 1 0,0 0 4 0,0 0 0 0,0 0-3 15,0 0-1-15,0 0-3 0,-9-1-1 0,9 1-6 16,0 0 1-16,0 0-3 0,-5-1 0 0,5 1-3 16,0 0 2-16,0 0 0 0,-8 0-4 0,8 0-1 15,0 0 1-15,-9 0-2 0,9 0 0 0,0 0 0 16,-10 0-5-16,10 0 3 0,-9 0-1 0,9 0-1 0,-9-2 5 16,3 2-8-16,6 0 7 0,-13 0-6 15,9-1-2-15,-4 1-2 0,3-1-5 0,5 1 1 16,-18-2 7-16,11 2-6 0,-3-1 7 0,2 1-7 0,-2 0 2 15,2-1 0-15,-1 1 3 0,-1 0-4 0,1 0-1 16,-3 1 7-16,2-2 0 0,0 1-2 0,-3 0-3 16,4 1 1-16,-2 0 5 0,-1-1-6 0,2 0 2 15,-4 0 3-15,2 2-6 0,1-2 2 0,-2 0 2 16,0 0-1-16,-1 0 5 0,3 0-3 0,-1 0-2 16,-3 1 0-16,3-1 2 0,-2 0 2 0,-1-1 2 15,1 2-6-15,-4-1 1 0,-1 1-4 0,-1 1-1 16,0-1-1-16,-1 1-9 0,-1 0 1 0,-5 2 2 15,-1-2-5-15,0 3-10 0,-3-1 12 0,5-2 0 16,-2 2 10-16,7-3-7 0,-1 2 3 0,1-2-2 16,2 2 4-16,0-2-2 0,4 1-2 0,1-2 4 15,1 0 3-15,-1 1 3 0,5 0 1 0,0-1-2 0,1 0 3 16,1 0-2-16,-1 1-4 0,3 1 7 0,-3-2-3 16,8 0 2-16,-12 0 2 0,6 0-8 0,1 1 21 15,5-1-10-15,-11 1 12 0,3-1-5 0,2 0 1 16,-2 3 2-16,-1-3-4 0,-4 2-2 0,4-2-4 15,-3 3-2-15,-1-3 3 0,0 3-2 0,-1-2 1 16,0 2 1-16,-5-3 0 0,-2 2-1 0,3 1-5 16,-2-2 4-16,1 2-7 0,0-1 6 0,0 1-7 15,2-3 8-15,-2 3-2 0,1-3 0 0,0 2 1 16,4 1-3-16,1-2-1 0,-1 0 3 0,4 2 2 16,-2-1 1-16,1 0-7 0,3-2 4 0,1 3-3 15,-1-3 3-15,0 0-3 0,1 1 2 0,0 2-2 16,-1-1 1-16,1 3 4 0,-1-4-4 0,-1 1 1 0,-2 1 4 15,1-1-6-15,-2 2 4 0,2-1-5 16,0 0 4-16,-2-1-2 0,-2 2 2 0,1-1 3 16,-1 0-5-16,1-1-1 0,-1 0 3 0,-2 2-1 0,4 0-2 15,-3-2 1-15,2 1 0 0,0-1-3 0,0 1 7 16,1 0 2-16,0-2-6 0,2 2-1 0,-1-1-1 16,-1-1 5-16,3 1-2 0,0 0 2 0,4-1-1 15,-1 0-7-15,-2 0 7 0,2 1-4 0,-1-2 7 16,2 1-5-16,5-1-2 0,-9 0-4 0,4 1-3 15,5-1 9-15,-9 3-1 0,5-3-11 0,-1 3 6 16,0-2 1-16,1 0 1 0,-2 2 2 0,-2-3-2 16,4 2 2-16,-1 1-1 0,0-2 3 0,0-1-3 0,0 3 2 15,5-3-1-15,-10 4 3 0,6-3-3 0,0 1 1 16,4-2-3-16,0 0 4 0,-10 1 0 16,10-1 1-16,-7 1 1 0,7-1-4 0,-3 0 3 0,3 0-3 15,-6 3 6-15,6-3-4 0,-3 2 4 0,3-2 0 16,-6 2-1-16,6-2-3 0,-6 1 2 0,6-1-3 15,-4 2 3-15,4-2-5 0,-4 5 6 0,4-5-4 16,-2 2 2-16,2-2 0 0,0 0-5 0,-4 0 2 16,4 0 5-16,0 0-4 0,0 0 2 0,0 0 0 15,0 0 3-15,0 0-5 0,0 0 1 0,-3 4 1 16,3-4-5-16,0 0 8 0,0 0-6 0,2 10 8 0,-1-7 6 16,-1-3-3-16,3 3-1 0,-2 2-3 15,1-3-2-15,0 3 3 0,-1 0-1 0,2 0 6 16,-1 0 9-16,1 2-12 0,-2-1 8 0,1 2 0 0,1 1-3 15,-2-4 2-15,2 5 0 0,-1 0-6 0,1-1 1 16,1 1-5-16,-2 1 6 0,2-3-4 0,1 2 0 16,-1 0 2-16,-1 1 3 0,-1 0-7 0,2-2-1 15,-1 3 2-15,-1-2 5 0,0 0-2 0,0-2 2 16,-1 3-23-16,2-3 27 0,-1 2-7 0,1 0-2 16,-3-1 1-16,2 0 8 0,0 2 0 0,-2-1-2 15,1 1-4-15,0-2 5 0,-1 1-2 0,2 1 0 16,0-1-3-16,1 2 2 0,1-3 0 0,-2 2 3 0,2-1-2 15,1 2-10-15,0-2 8 0,-1-1-5 16,1 3 4-16,-1-3 2 0,-1 2-2 0,-1 0-3 16,2 1 1-16,1 0 0 0,0-2 4 0,-5 2-12 0,4-2 3 15,0 0 6-15,-3 1-1 0,3-2 4 0,-3 1 0 16,3 0-12-16,-4 1 8 0,5-1 6 16,-1 0-3-16,0-2 0 0,-3 3-2 0,3-2-1 0,-3 3 4 15,3-4-5-15,0 3 1 0,-3-1 5 0,7-2-8 16,-7 2-2-16,3 0 0 0,0 2 5 0,-3-1 4 15,3-1-6-15,-2 1 0 0,4 0 1 0,-5 1 0 16,-1-3-6-16,4 1 1 0,-3 0-5 0,1-5 5 16,0 7 1-16,-1-7 1 0,3 6-1 0,-3-7 1 15,0 7-2-15,1-3 3 0,-1 0 4 0,2 1-3 0,0 0 5 16,0 2-5-16,0-2 2 0,-1 0-8 16,-1-1-1-16,3 1 9 0,-1 2-19 0,-2-2 20 0,1-3-2 15,1 5-1-15,-2-6-3 0,1 3 6 0,-1 0-4 16,2 0-4-16,-1 2-2 0,-2-1 9 0,0 0-3 15,1-1 3-15,-1 2-6 0,0-1 7 0,2 1-5 16,-5-1-3-16,4-1 7 0,-2-2-3 0,1 2-6 16,0 2 3-16,-2-3 2 0,2 0-1 0,0-3 2 15,0 2-2-15,-2-1 2 0,1 2-2 0,0-2-3 16,1 2 4-16,-2-2 2 0,2-2-17 0,0 5 16 16,-1-2 0-16,1-1-2 0,1 0 2 0,-1-1 2 15,0 1-5-15,2-1 3 0,-2 0-2 0,0-4 2 16,0 7-13-16,1-4 10 0,-1 1 2 0,0-4-2 0,0 3 4 15,0-3-5-15,1 4 0 0,-1-4 6 0,2 4 0 16,-2-4-5-16,0 4 0 0,0-4-1 0,0 0 2 16,1 2-1-16,-1-2 3 0,0 0-5 0,0 0 7 15,0 0-2-15,0 7 3 0,0-7-6 0,0 3-1 16,0-3 2-16,0 0-2 0,1 2 4 0,-1-2-3 16,0 0-2-16,0 0 1 0,0 0 3 0,3 4 3 15,-3-4-1-15,0 0-9 0,0 0 8 0,0 0-5 16,1 4 3-16,-1-4 3 0,0 0-2 0,0 0 1 15,0 0-2-15,0 0 1 0,0 0-1 0,0 0 0 16,0 0 5-16,0 0-3 0,0 0 0 0,0 0-3 16,0 0 0-16,0 0 3 0,0 0-6 0,0 0 4 0,0 0 1 15,0 0-7-15,0 0 2 0,0 0-1 0,0 0-4 16,0 0 7-16,0 0 2 0,0 0-6 0,6-10 10 16,-6 10-4-16,0 0-2 0,0 0-2 0,12 0 1 15,-7 0 4-15,1-2-2 0,3 1 1 0,0 0 0 16,0-2 2-16,5 0-7 0,-5 1 7 0,4 2-3 15,-3-3 2-15,3 2-1 0,1-2 2 0,-4 2-8 16,3 0 5-16,1 1 1 0,-1-1 2 0,1-1-3 16,-3 1 2-16,0-1 2 0,3 2-10 0,-3-2 4 15,2 2-6-15,-2 0 5 0,2 0 5 0,0-2 1 0,0 2 2 16,-1-1 7-16,0 0-12 0,2 0 2 16,0-1-1-16,4-1 8 0,-1 1-2 0,0-1 6 15,-4 2-3-15,5-3 2 0,0 2-2 0,0-1 9 0,1 1-7 16,-1 0 0-16,1 1-3 0,-2-1 5 0,-3 0-1 15,3 2-8-15,-2 0 3 0,-2 0-2 0,-1-2 0 16,1 2-6-16,-1 0 10 0,-1 0-3 0,1 2-1 16,-2-2-1-16,0 0-2 0,-1 2 4 0,2-4-5 15,-3 4-2-15,2-4 11 0,3 2 3 0,0-2-2 16,-4 2 1-16,5-2 0 0,-4-1-5 0,4 3 5 16,-2-2-1-16,1 0-2 0,2-1-7 0,0 0 4 15,0 3-3-15,4-3 2 0,-2 1 0 0,1 0 3 16,-5 2-6-16,0-1 2 0,1-1-5 0,-1-1 3 15,-2 2 0-15,2 0 0 0,2-1 3 0,-2 0-5 16,-1 2-3-16,-1-2 5 0,1 1 1 0,0-1-1 16,-2 2-3-16,2-1-2 0,2-1 5 0,-2 0 0 0,0 0 0 15,1 1-5-15,0-1 0 0,2 0 3 16,3 0 1-16,-4 0-1 0,4 1 3 0,-4 1-2 16,0-3-4-16,-1 0 6 0,0 2-1 0,5-2-2 15,-1 3-1-15,-5-2 1 0,2 2-1 0,-3-3 1 16,2 1-1-16,0 2 3 0,0-1-10 0,-3-1 8 15,3 0 2-15,-3 0-4 0,3 2 2 0,-3-3 0 16,0 3 1-16,2 0 0 0,-2-1-1 0,-1 1 9 0,0-1-12 16,0 1 2-16,1-3 1 0,1 0 1 0,2 3-2 15,-4-1 1-15,4 0 0 0,-3-2-3 16,2 2-1-16,-2-2 0 0,0 2 6 0,2-2-3 0,-1 1 0 16,2-1 3-16,0 0-4 0,0 1 2 0,-3-1-1 15,4 1 1-15,-3-1 1 0,2 1-1 0,-3 0-2 16,2-1-2-16,-1 2 3 0,2-2 3 0,-1 1 0 15,-1-1-1-15,2 1 2 0,-2 1-3 0,1-1-6 16,2-1 5-16,-1 2 2 0,0-3-1 0,1 2-1 16,-2 0 1-16,2-1-1 0,3 0 1 0,0-1-2 15,-1 1 3-15,2-1 0 0,-4 3 4 0,4-3-3 16,1 0-1-16,-6 1 4 0,1 1-3 0,-1 2-3 16,0-3 4-16,-2 2-2 0,1 0-7 0,-1 0 6 0,-2-2-1 15,1 1 4-15,-2 2-1 0,0-4 0 0,-2 4-3 16,2-2 0-16,-2 1 5 0,3 1-7 0,-1 0 2 15,2-2 2-15,1 0-1 0,-2-1 0 0,2 2 0 16,1 0-2-16,0-2 4 0,3 3-3 0,-3-3 1 16,-2 1-1-16,4 2 3 0,-2-2-5 0,0 2 3 15,0-3 0-15,-2 1 0 0,1 0 1 0,0 2-1 16,0-3 0-16,1 3-2 0,-2-1 2 0,0 0-1 16,2-1 0-16,-5 1 0 0,4 1 1 0,0 0-1 15,-1-3-1-15,3 3 2 0,-7 0 0 0,2-1 0 16,5 1-2-16,-3-3 2 0,-2 3-2 0,1 0 1 15,1-1-2-15,-2 2 2 0,-2-2-3 0,4 2 6 16,-1-1-5-16,-2-1 3 0,3 0-1 0,0 1 1 16,2-3 3-16,-5 3-2 0,2 0-1 0,1-1-3 15,-1-2 2-15,3 0-2 0,-5 2 5 0,1 0-6 16,1 1 3-16,3-3 0 0,-1 1 0 0,-2-2-3 16,1 1 3-16,2 1 0 0,-2 0 6 0,0 1-6 15,0-2 0-15,-3 2 2 0,6 0 1 0,-3-1-2 16,-4 1 1-16,3 0-1 0,-3 0-1 0,1-2 2 15,-1 2-2-15,1 1 2 0,0 0-7 0,-7 0 9 0,11-1-3 16,-6 1-3-16,-5 0 2 0,11-2 0 0,-10-1-2 16,-1 3 2-16,8 0 2 0,-8 0-2 0,5 0 3 15,-1-2-3-15,-4 2-1 0,0 0 3 0,0 0-3 16,0 0 1-16,9 1 0 0,-9-1 0 0,0 0-3 16,6-1 1-16,-6 1-7 0,0 0 9 0,0 0 3 15,0 0-4-15,0 0 1 0,0 0-2 0,4-3 0 16,-4 3 3-16,0 0-3 0,0 0 3 0,0 0-3 15,0 0 0-15,0 0 5 0,0 0-4 0,0 0 3 16,0 0 0-16,0 0-3 0,0 0 2 0,0 0-1 0,0 0 0 16,0 0 0-16,0 0 2 0,0 0 3 15,0 0 0-15,0 0 1 0,0 0 5 0,0 0 0 16,0 0 1-16,0 0 5 0,0 0-4 0,0 0 4 0,0 0 8 16,0 0-3-16,0 0 2 0,0 0 2 0,0 0 1 15,0 0-5-15,0 0 3 0,0 0-5 0,4-4 0 16,-4 4-2-16,0 0-2 0,0-3 0 0,0 3-1 15,0 0 0-15,-2-6-5 0,2 6 0 0,0 0 0 16,-3-8 4-16,3 5-1 0,0 0 0 0,0 3-3 16,-4-8 2-16,4 5-3 0,0 0-1 0,-3-4 1 15,1 2-3-15,2 1-1 0,0-2 0 0,0 1 1 16,-2 1 0-16,2-3 2 0,-2 1-7 0,2 0 1 16,0-2-5-16,-1 1 4 0,1 0 1 0,-3 0 0 15,3-1 1-15,0 2 0 0,-1 0 0 0,1-1-1 16,-2 0 1-16,2-2-3 0,-2 1 0 0,1 1 3 15,0 0-3-15,-1-2 0 0,1 0-1 0,-1 4-1 16,0-5-3-16,1 4 2 0,0-4 2 0,-1 3 3 0,2-4 0 16,-1 5 1-16,1-1-2 0,0-2-5 15,0 3 2-15,-3-6 2 0,1 4-3 0,2-3 5 16,-1 1 1-16,1 1-2 0,-1 0-3 0,1 0-1 16,0-3 1-16,-3 0 2 0,3-1 1 0,-1 2-3 0,-1-1 1 15,1-1 0-15,0 2 0 0,-2-2 5 16,2 1 4-16,-2-2-5 0,1 4 0 0,1-2 1 0,-3 0 1 15,0 0 2-15,2 2-2 0,-1 0-1 0,0-2 1 16,2 0-1-16,-3-1-4 0,2 3 6 0,-2-2-6 16,1 1 2-16,1 1 1 0,-1-1 2 0,2 3-3 15,-2-4-2-15,1 1 2 0,-1-4-2 0,1 3 1 16,-2-1-1-16,0 4 0 0,1-4 1 0,0 1 1 16,-3-4-3-16,1 4 1 0,2-1 0 0,0 1-1 0,0-2 4 15,1-1-4-15,-2-1 2 0,3 5 0 0,-2-1 0 16,1 2-2-16,-1-1 2 0,3 0-1 15,-1 2 0-15,-3 1 1 0,4 2-1 0,-1-2-2 0,-3 1 1 16,4 1 4-16,0-2-5 0,-1 4 3 0,1-2-2 16,-3 3 0-16,3-3 1 0,-4 1-1 0,4 5-1 15,0-8 1-15,-1 5 0 0,1-1 1 0,0 4 0 16,0-7 1-16,-4 2-1 0,4 3 0 0,-1-3-1 16,-2-1 1-16,3 2 2 0,-4 2-2 0,3-3-4 15,1-1 2-15,-5 1-1 0,5 1 1 0,-1 3 7 16,1 1-1-16,-4-9 4 0,1 7-8 0,3 2 7 15,-1-5 0-15,1 5 1 0,-4-5-2 0,4 5-2 16,-1-3 1-16,1 3-1 0,0 0-3 0,0 0 2 16,0-4 0-16,0 4 0 0,-3-4 0 0,3 4 1 15,-1-3 0-15,1 3-1 0,-4-5-1 0,4 5-3 16,-1-5 4-16,1 5-4 0,0-2 5 0,0 2-5 16,0-5 3-16,0 5-2 0,-5-7 3 0,5 4-3 15,-3 1 2-15,3 2-4 0,-1-6 0 0,0 2 0 16,1 4 0-16,-1-5 2 0,-2 1 0 0,3 4-1 15,-3-3 3-15,3 3-1 0,-1-5 0 0,1 5 0 0,0 0-2 16,-4-6-2-16,3 3 4 0,1 3-3 0,-4-2 1 16,4 2 2-16,-2-3-2 0,2 3 1 15,-4-2 0-15,4 2-1 0,0 0 2 0,-4-6-1 0,4 6 0 16,-5-2-3-16,5 2 1 0,-3-2 1 0,3 2 1 16,-5-3 0-16,5 3 0 0,-4-5 2 15,-1 3-4-15,5 2 1 0,-9-2 1 0,6 2-4 0,-1-3 4 16,4 3-5-16,-11-2 4 0,6 2-4 0,-1-1 5 15,6 1-1-15,-8-1 2 0,3 0-5 0,5 1 1 16,-10 0 1-16,10 0-7 0,-14 0 1 0,7-2-1 16,1 2 1-16,6 0-4 0,-10 2 5 0,4-1 0 15,-1 0-2-15,-2 0 4 0,4-1 0 0,-4 0-1 16,1 2 0-16,2-2 2 0,1 3 0 0,-7-3-2 0,6 0 0 16,-3 2 0-16,-5 0 5 0,4 0-6 15,-3 1-2-15,-1-1-1 0,1-1 1 0,-6 1-2 16,0 0 2-16,0 1 1 0,0 1 1 0,-2-1-1 0,6-2-1 15,-6 3-1-15,5-4 5 0,0 1 2 0,0 0-2 16,0 0-1-16,5 1-4 0,-3 0 6 0,1-2 1 16,1 0 1-16,0 0 1 0,-1 0-1 0,2-2 1 15,-1 2-4-15,2-2 3 0,-3 2 1 0,0 0-1 16,2 0 0-16,-1-1 3 0,-1 1-6 0,-2 1 4 16,4-1 1-16,-3 2 1 0,-1 0-2 0,-2-2-1 15,4 0 1-15,-5 2-1 0,0-2 2 0,0 1 0 16,7-1-2-16,-2 2 3 0,0-4-1 0,3 1 0 15,-3 1 0-15,5-2 0 0,-3 2 3 0,5 0 0 0,-5-2-1 16,6 0-6-16,-7 2 5 0,4-2 1 16,-3 1-2-16,3-1 0 0,1 2-4 0,0-2 4 15,0 1 1-15,-2 1-1 0,3-2-3 0,-1 1 0 0,1 0 6 16,0-2 0-16,-2 2-1 0,-1-1-4 0,3 2 0 16,-2 0 3-16,8 0-4 0,-18 0 2 0,9 0 0 15,-5 0 2-15,0 0-3 0,1 0 2 0,0 3-4 16,-4 0 3-16,0 1 0 0,3-4 2 0,-4 1-3 15,5 1 2-15,-1 0-5 0,2 0 5 0,0-1 0 16,-1 1-1-16,3 0 0 0,5-2-1 0,-3 2 5 16,0-1 0-16,2 1-8 0,1-2 4 0,0 1-4 15,1 1-21-15,4-2-18 0,-8 5-21 0,7-1-21 16,1 1-41-16,0-2-58 0,0 4-122 16,1-2-330-16,2-1 146 0</inkml:trace>
  <inkml:trace contextRef="#ctx0" brushRef="#br0" timeOffset="-46346.04">8217 4018 45 0,'-4'3'45'0,"-2"-2"-4"0,6-1-1 16,-5 3-6-16,5-3 0 0,-8 0-1 0,8 0-3 15,-8 3 2-15,2-1-7 0,2-2-1 0,4 0 1 16,-9 3-6-16,4-2-1 0,0 0-1 0,0 1-5 15,-1 0 4-15,3 1 0 0,-5 0-8 0,3-2 1 16,-1 2 2-16,-2-1-2 0,2-1 1 0,-1 4 0 0,1-2-3 16,-3 0 6-16,0 1-5 0,-1 0 3 15,2-2-1-15,-3 1-9 0,2 0 5 0,0 2-4 16,0-4 3-16,3 2-2 0,-2-3 1 0,0 1 0 0,-1 2 0 16,-1 0 1-16,2 1 2 0,0-3-4 0,-3 2 1 15,1 0 1-15,0 0-2 0,2 0 1 0,-3-1 1 16,-1 2-1-16,3-1 13 0,-1 0-18 0,3 0 2 15,-3 0 4-15,0 1-3 0,1 1-1 0,-1-3-2 16,1 2 1-16,0-3 2 0,-2 3 6 0,2-1-4 16,-3 1-5-16,-1 2-1 0,3-6 4 0,-3 3 2 15,3 2-3-15,-3-4 4 0,2 5-5 0,-1-4-2 16,2 1 1-16,-3-1-1 0,3 1 0 0,-1 1 4 16,2 0-4-16,0-1 1 0,1-1 6 0,-3 1-8 0,-1 0 3 15,6 1 4-15,-4-2-3 0,-1 2-2 16,5-3 2-16,-4 4-1 0,2-3 2 0,-1 1-1 15,4 2-1-15,-4-3-1 0,0 1 1 0,3 0 2 0,-1-2-2 16,-2 1 3-16,0 2-4 0,0 0 4 0,2-1 1 16,-2-2-7-16,1 1 4 0,2 1-3 15,-1-1 1-15,0-1 0 0,0 2 4 0,1 0-1 0,1 0 5 16,-3-2-8-16,1 2-1 0,0-1 0 0,1 1 2 16,-1 0-1-16,-3 0 10 0,5 0-10 0,-3-2 1 15,3 2-1-15,-4 1 4 0,4-2-2 0,-1 1-3 16,-1 0 1-16,2-1 1 0,-1 0-5 0,0 0 7 15,0 2-4-15,1-1 2 0,0 0-3 0,-2-1 4 16,1 3-4-16,1-3 3 0,0-1 4 0,1 1 0 16,-1 0-7-16,-1 2 3 0,1 0 2 0,0-3-7 15,1 2 9-15,-3-1-10 0,2 1 8 0,-4-1 1 16,4 3-4-16,-3-3-1 0,2 1 2 0,-1-1 0 0,-1 1 1 16,-1 0 2-16,0 2-1 0,-4-1-3 15,4 1 2-15,0-4 0 0,3 2-2 0,-3 0 4 16,-3 2-2-16,5 0-2 0,-1-4 3 0,-3 4-5 0,4-3 7 15,-3 3 1-15,1 0-4 0,1-3-2 0,0 2 1 16,0-1 2-16,0 1-1 0,2-1 2 0,-2-1-2 16,3 2 0-16,-1-3-1 0,0 2-1 0,1 1 0 15,0-1 0-15,-2-1 4 0,0 1-2 0,1 3 4 16,-2-2-8-16,2 0 2 0,-2-1 5 0,4 1-4 16,-2-3 0-16,2 3-3 0,0-3 6 0,-2 2-6 15,-2 1 7-15,3 0-6 0,0-2 3 0,-2 2-1 16,1 2 3-16,-2-3-1 0,2 1 4 0,-2 2-2 15,2-1-7-15,-3 0 6 0,1-1-3 0,1 0 3 16,-2 2-4-16,0 1 2 0,0-2 1 0,0 2-1 16,-1-2 1-16,1 2 2 0,1-1-5 0,-1 1 4 15,3 0-2-15,-2 1 0 0,-2-2 2 0,4 1-2 0,-2-2 2 16,0 3 4-16,2-1-5 0,-3 0 2 0,4-3-4 16,-3 2-3-16,3-2 4 0,-4 2 4 15,4-2-4-15,-4 3-5 0,2-4 7 0,0 4-3 0,1-4-4 16,0 1 6-16,1-1 0 0,1-1-3 0,-1 3 1 15,-2-4 0-15,0 3 3 0,0 0-1 0,0-1-3 16,1 1 5-16,-1-2-4 0,1 2-1 0,1-2 0 16,-3 4 5-16,1-2-5 0,-2 2 2 0,1 0 0 15,-2 0 2-15,1-2-3 0,-1 4 9 0,-2-2-6 16,3-1-1-16,-1 3 0 0,-3-1-3 0,7-1 1 16,-5-2 0-16,5 0 2 0,-4 4 6 0,2-4 1 15,0-1-6-15,2 3 5 0,-1-2 2 0,1-2-2 16,1 1 0-16,-1 0-4 0,2 2 1 0,-4-2 6 0,5-1-10 15,-3 1 10-15,0 2 3 0,1 0-9 16,-3-2-1-16,1 1 0 0,2-1-1 0,-2 3 1 16,-1-2-1-16,-3 1 10 0,2 1-3 0,0 1-8 0,0-1-5 15,-1-2 4-15,-2 3 2 0,1-2 1 0,2 0 1 16,-3 2-5-16,2-3-1 0,1 0 0 0,2-2 3 16,0 2-4-16,0-1 2 0,0 0-3 0,1-1 1 15,-1 1 5-15,0-1-1 0,0 2-2 0,1-1-3 16,-1 0 6-16,-1-1-2 0,-1 3-2 0,2-2 4 15,-1 1-1-15,1-1-1 0,-2-2-7 0,4 4 2 16,-3-2 5-16,3 0 4 0,-4 0-5 0,4-2 3 16,-4 2-3-16,4 2 3 0,-4-3-3 0,0 1-2 15,4 0 4-15,-3-1-1 0,2 2-5 0,0-1 4 16,0-1 1-16,0-1-5 0,2 0 6 0,-2 2-3 16,6-3 5-16,-7 2-6 0,4-1 1 0,3-1 5 15,-4 3-4-15,4-3-3 0,-7 3 1 0,5-1 2 16,2-2 1-16,-5 3-2 0,-2 1-1 0,5-2 0 0,-3 2 4 15,-2-1 2-15,2 0-7 0,-1 2 3 16,-1-4-1-16,2 3-1 0,-1 0 7 0,-1-1-8 0,0-1 5 16,2 1-4-16,-3-2 6 0,3 2-3 0,-3-1 0 15,2 1 2-15,2 0 0 0,-2-2-3 0,2-1-3 16,4 0 4-16,-8 3 6 0,4-1-3 0,4-2 1 16,-7 0 13-16,7 0-17 0,-8 2 0 0,8-2 2 15,-4 1 0-15,4-1-3 0,-5 1-1 0,5-1 2 16,-4 3-1-16,-2-1 8 0,6-2-6 0,-4 3 0 15,4-3 2-15,-8 0-3 0,8 0-3 0,-5 3 4 16,5-3 1-16,-5 1-2 0,5-1 0 0,-4 3 14 16,4-3-11-16,-7 1 6 0,7-1 6 0,-5 2 7 15,5-2-9-15,-6 3 6 0,6-3 0 0,-7 0 4 16,-1 1-3-16,3 0-8 0,0 1 2 0,-3-2-3 16,2 3 2-16,6-3-4 0,-14 0-3 0,9 1 1 0,-3 2 0 15,-2-2 0-15,-1 3-2 0,1-1 0 0,1-1-1 16,3 1 3-16,0-2-2 0,-1 0-4 0,1 4-1 15,-2-3 2-15,2 1-3 0,-1 0 7 0,2 0-4 16,-4 0 0-16,3 2-9 0,2-4 18 0,0 0-14 16,4-1-1-16,-9 3 5 0,7-2 2 0,2-1-2 15,-8 4-2-15,6-2 6 0,-1 1-6 0,3-3 2 16,-4 2-4-16,-1 0 2 0,2 1 3 0,3-3-4 16,-6 3-1-16,1-1 2 0,5-2-3 0,-6 5 3 15,2-2 0-15,0-2 3 0,0 2-1 0,0-1-3 16,4-2 0-16,-6 4 4 0,2-2-4 0,4-2 4 15,-5 4-3-15,1-2-2 0,4-2 2 0,-8 4 0 0,4-3 0 16,1 2 0-16,-2-1-2 0,1 0 2 0,-1 2 2 16,1-3-3-16,-1 2-1 0,-1-1 3 0,6-2-2 15,-10 3 1-15,4-2 4 0,6-1-4 0,-5 3 1 16,5-3 2-16,-8 1-3 0,3 3 3 0,5-4 0 16,-5 0-2-16,5 0 4 0,0 0 4 0,-8 0-1 15,8 0 0-15,0 0 6 0,0 0-5 0,-5 3-1 16,5-3 1-16,0 0-4 0,0 0 0 0,0 0 2 15,0 0 1-15,0 0-8 0,0 0 8 0,0 0-6 0,0 0 2 16,0 0-20-16,0 0-15 0,0 0-23 16,0 0-29-16,0 0-50 0,9-11-71 0,-5 7-220 15,2-1 98-15</inkml:trace>
  <inkml:trace contextRef="#ctx0" brushRef="#br0" timeOffset="-45423.47">5529 5104 102 0,'0'0'96'0,"0"0"-7"0,0 0-13 15,0 0-7-15,0 0-8 0,0 0 0 0,0 0-8 16,0 0-10-16,0 0-4 0,0 0 3 0,0 0-8 0,0 0-8 16,0 0 2-16,0 0-6 0,0 0-2 0,0 0-3 15,0 0-5-15,0 0 6 0,0 0-6 16,0 0 2-16,0 0-8 0,0 0 9 0,0 0-10 0,0 0 1 15,1 16 10-15,-2-15-10 0,-2 2 7 0,3-3-3 16,-2 6 5-16,-1-1-2 0,0-2-4 16,2 1-4-16,-1-1 4 0,-1 2-2 0,-2-1 2 0,2 0 0 15,1-2-9-15,-2 3 4 0,0 0 3 0,2-2 1 16,-4 1 4-16,3 1-7 0,-2-1-1 0,2 0 3 16,-2 0-3-16,0 0 0 0,0 0 2 0,-1 1 1 15,-1-1-3-15,2 1 4 0,-3-1-3 0,3 1-1 16,-4-1 2-16,4 2-5 0,1-4-2 0,-1-1 4 15,1 2 0-15,-1 1-2 0,4-3 6 0,1-1-5 16,-9 6 4-16,6-4-8 0,2 1 6 0,-3-1-4 16,4-2 5-16,-4 2-8 0,4-2 5 0,-5 2-11 15,5-2 8-15,0 0 4 0,-4 4 4 0,4-4-6 0,0 4-5 16,0-4 4-16,-1 3-2 0,1-3-1 0,0 0 3 16,0 0-2-16,0 0 1 0,0 0 3 15,0 0 0-15,0 0 0 0,-3 2 2 0,3-2-5 0,0 0 3 16,0 0-3-16,0 0 2 0,0 0-2 0,0 0 2 15,0 0 1-15,0 0-1 0,0 0 5 0,0 0-1 16,0 0-4-16,0 0 4 0,0 0-2 0,0 0 7 16,0 0-6-16,0 0-4 0,0 0 2 0,0 0 1 15,0 0-2-15,0 0 5 0,0 0-5 0,0 0 6 16,0 0-5-16,0 0-2 0,0 0-1 0,0 0 3 16,0 0-5-16,0 0 4 0,0 0 0 0,0 0-1 15,3 5 0-15,-3-5 1 0,0 0 4 0,4 5-5 16,-4-5 6-16,5 2-5 0,-5 1 14 0,0-3 2 0,4 4 1 15,0-1 0-15,-3 1-1 0,3-1-4 16,1 0 1-16,0-1-1 0,0 2-4 0,-1-1 1 0,4 0-3 16,-2 1 3-16,-1-1-2 0,-1-1-1 0,1 3-3 15,-1-4 1-15,1 1 5 0,-1 1-4 0,2 0 2 16,-3-2-6-16,-3-1 2 0,8 2 0 0,-6 0-2 16,-2-2 0-16,7 1 2 0,-7-1-1 0,5 3 3 15,-2-2-5-15,-3-1 8 0,5 4-10 0,-5-4 0 16,4 4 1-16,0-2 2 0,-4-2-2 0,7 1 3 15,-4 1-6-15,-3-2 8 0,9 3-4 0,-6-1-4 16,-3-2 3-16,6 4 6 0,-4-4-5 0,-2 0 1 16,0 0-2-16,3 3-6 0,-3-3 5 0,0 0 1 0,6 2 0 15,-6-2 7-15,0 0-9 0,3 2 1 16,-3-2 3-16,0 0-1 0,0 0-1 0,3 3 0 16,-3-3-6-16,0 0-11 0,0 0-19 0,2 5-19 0,-2-5-43 15,0 0-124-15,0 0-240 0,0 0 107 16</inkml:trace>
  <inkml:trace contextRef="#ctx0" brushRef="#br0" timeOffset="-40495.63">7959 10268 171 0,'0'-3'185'0,"0"3"-7"0,0 0-3 0,1-4-8 16,-1 4-7-16,0 0-11 0,0 0-7 0,0-5-11 16,0 5-15-16,0 0-8 0,0-5-12 0,3 2-5 0,-3 3-6 15,0 0-6-15,0 0-5 0,-4-7-8 0,4 7-6 16,0 0-4-16,0 0-9 0,0 0-4 0,0 0-6 15,0 0-1-15,0-4-6 0,0 4-2 0,0 0-5 16,0 0-2-16,0 0-2 0,0 0 0 0,-5-4 0 16,5 4-3-16,-6-1-3 0,6 1 3 0,-9-5-1 15,4 4-6-15,-1-1 0 0,6 2 1 0,-6-5-3 16,2 3 7-16,4 2 0 0,-8-5 0 0,5 3-6 0,-2-2 3 16,1 0-2-16,0 1-1 0,0-2-2 0,0 4 2 15,2-2 0-15,-2-2-7 0,-1 2 3 0,4-1 1 16,1 4 0-16,-7-4-2 0,5 3 0 0,-2-1 0 15,4 2 2-15,-8-5-5 0,8 3 3 0,-3-2-2 16,-1 1 3-16,0 0-3 0,0-1 1 0,1-2-1 16,-2 5-1-16,2-4 0 0,0 0 2 0,-5 1-2 15,2-3 0-15,-2 0 1 0,0 0-1 0,-2-1 0 16,1-3 2-16,1 1-3 0,-1 3 1 0,-1-5 1 16,1 4-1-16,-6-1-1 0,6-2-1 0,-4 0 1 0,4 0 3 15,-1-2-2-15,1 5 2 0,-1-1-3 0,1-1 4 16,-3-2-3-16,1-2 6 0,3 6-8 0,-2-7 4 15,5 4 1-15,-4 0 2 0,3-3-3 0,-2 2-1 16,4 0 1-16,-5-2 2 0,-1-1-3 0,-2 1 1 16,2-3 1-16,0 3-3 0,1-1 0 0,-4-2 0 15,3 2 2-15,0 1-3 0,-2-1 0 0,1 3 1 16,-2 0 0-16,2-2 1 0,-1 2-2 0,1 0 3 16,3 2-2-16,-1 0-1 0,0-3 1 0,0 2-1 0,0 1 2 15,3 0 5-15,-7-3-4 0,5 2-1 0,2-3 0 16,-7-1 2-16,4 3 3 0,0-2-5 0,0 1 2 15,-1-1 1-15,1 2-2 0,-2-2-2 0,2 4 2 16,-3-5-3-16,3 2 1 0,-3-1 0 0,1 0 3 16,-1 0-2-16,-1 0-2 0,1 1 2 0,-7-7 4 15,9 8-3-15,-3-3 2 0,0 1 0 0,-1-1 1 16,0-6 2-16,-4 2 4 0,7 3-3 0,-3 3-1 16,2-2 1-16,-1-2 1 0,-3-2-3 0,3 4 1 0,2 1-2 15,-1 2-1-15,-2-3 13 0,4 2-1 0,-2 0-7 16,2-1-1-16,0-1 3 0,2 6-6 0,-6-4 5 15,5-1-1-15,-4 3 0 0,1-3-6 0,0 0-4 16,-2-1 4-16,0 1 5 0,-1-2 2 0,2 3-12 16,-8-7 5-16,2 3 0 0,4 5-1 0,-3-7 1 15,-4 0 3-15,8 3-3 0,-5-2-1 0,0-2-2 16,-4 4 1-16,4-1-3 0,0-1 3 0,-2-1 0 16,6 6 1-16,-3-5-2 0,0 1 2 0,3 1-3 15,-1 0 2-15,2 2 5 0,0-7-3 0,-1 6 2 16,3 0-6-16,1 1 5 0,-2-2 0 0,2 0-2 0,-2-1 3 15,3 0-4-15,1 0 2 0,-3 3-1 0,2-1 3 16,1-1-8-16,-1 0 8 0,0 2-3 0,1-1 1 16,0-1-2-16,0 1-2 0,0-2-4 0,-4 3 6 15,4-1 1-15,-4-1-1 0,-5-4 1 0,4-1-4 16,-2 0 2-16,0 3 1 0,1 2-7 0,0-5 7 16,-3-2-1-16,1 3-5 0,-2-2 0 0,5 1 8 15,1-1-4-15,-3 0-1 0,4-2 3 0,-1 2 2 16,1-2-4-16,1 2 2 0,4-2-1 0,-1-1 0 0,0 1-4 15,3-1 5-15,-1-1 1 0,2 2-7 16,-2-1 5-16,3-1 1 0,-1 6-2 0,0 1 1 0,2 0 0 16,-5-5 3-16,3-1-2 0,-2 6-2 0,4 0 3 15,-2 0-1-15,-3 0-2 0,2-1 2 0,-1 2-1 16,-2 2 1-16,2-5-1 0,-7-1-1 0,6 3-2 16,-5-3 3-16,-1 4-3 0,2-4 3 0,-2 0 0 15,-1 1 1-15,2 4 0 0,-1-4-1 0,2 4 1 16,-1 1 0-16,3 0-1 0,-3 2 0 0,3 1-6 15,2 1 6-15,-5-1 1 0,1-2-3 0,4 6 2 0,1-1-2 16,-2 1 3-16,0-1-1 0,3 1 0 0,-4-1-1 16,0 0 2-16,0 1-2 0,4-1 3 15,-4-1-3-15,4 2 0 0,1-2 1 0,-1 2-1 0,0-2 2 16,1 1-3-16,-5-1 1 0,4 3 1 0,0-1 0 16,-3-3 1-16,3 3 0 0,-5-4 0 0,2 1-3 15,2-2 2-15,-1 3-1 0,-1-2 1 0,0-3 2 16,0 1-3-16,2-1 0 0,-3 1 4 0,1-2-2 15,-1 1-2-15,-1-1-2 0,0 0 3 0,1 1 2 16,-4-2-1-16,-1-3 0 0,3 5-3 0,-5-5 0 16,-3 2 4-16,6 4-3 0,-6-7 0 0,6 6 1 0,-6-4 0 15,2-1-3-15,-2-2 1 0,0 2 4 0,3-1-5 16,-1 0 2-16,3 0 0 0,0-1 0 0,5 6 1 16,-3-1 0-16,7 0-2 0,-5-6 0 0,5 6 1 15,-1 1 2-15,0-3-3 0,2 1-4 0,-2 0 10 16,5 2-1-16,-5 0-3 0,2 0 0 0,1 2 0 15,1 2 2-15,0 0-1 0,0-3-2 0,-1 6-1 16,0-1 5-16,3 4-4 0,-2-2-1 0,0 4 3 16,0 0-2-16,4-2 1 0,-4 2-4 0,2 3 5 0,0-4-1 15,0 6-1-15,-1-4-1 0,1 4-1 16,0 0 2-16,0 0-8 0,0 0 5 0,0 0 2 0,0 0 3 16,0 0 0-16,0 0-1 0,0 0-2 0,4 12 1 15,-1-9 0-15,-3-3-2 0,3 6 2 0,-3-6 1 16,0 5-1-16,0-5-4 0,0 0 2 0,3 3 2 15,-3-3 2-15,0 0 0 0,1 3 0 0,-1-3-2 16,0 0 0-16,0 0-1 0,0 0 2 0,0 5-2 16,0-5 3-16,0 0 1 0,0 0-3 0,0 0 0 15,0 0 0-15,0 0 3 0,0 0-2 0,3 2 1 16,-3-2 1-16,0 0-3 0,0 0 1 0,0 0 2 0,0 0-4 16,0 0 2-16,0 0 0 0,0 0 0 15,0 0 0-15,0 0 2 0,0 0-2 0,0 0 2 16,0 0-6-16,0 0 2 0,0 0 3 0,0 0-2 0,0 0 3 15,0 0-2-15,0 0 1 0,0 0-2 0,0 0 1 16,0 0-2-16,0 0 2 0,0 0-4 0,0 0 2 16,0 0 2-16,0 0-3 0,2 7 4 0,-2-3-3 15,0 1 0-15,0 1 2 0,0 0 0 0,1 3-3 16,1-1 3-16,-1 2-3 0,-1 0 6 0,1 2-1 16,-1-2 0-16,0 1 0 0,-1 0-2 0,1 3 1 15,0-2-1-15,-1 0 2 0,-1 0-2 0,2 0 0 0,0 0-1 16,0-1 1-16,0-2-6 0,-1 0 7 15,-1 3 2-15,-1-3-3 0,0 2-4 0,2-6 5 16,-4 2-1-16,4-4 4 0,-2 3-2 0,3-3-2 0,-1 2 1 16,0-2-2-16,-2-1 4 0,3-2-9 0,0 0 7 15,0 0 1-15,-1 9 1 0,1-9 0 0,0 0 0 16,-1 2-4-16,1-2 5 0,0 0-2 0,-2 3 1 16,2-3-4-16,0 0 2 0,0 0 2 0,-2 2-3 15,2-2 0-15,0 0 2 0,0 0-4 0,0 0 3 0,0 0 0 16,0 0 2-16,0 0-3 0,0 0-1 15,0 0 2-15,-5 1 1 0,5-1-2 0,0 0 1 0,0 0-2 16,0 0 0-16,-12-3-3 0,12 3 4 0,0 0 1 16,-5-2 2-16,5 2-1 0,0 0 1 15,-4-3-4-15,4 3 3 0,0 0-2 0,0 0-6 0,0 0 5 16,-8 0 2-16,8 0-7 0,0 0 6 0,0 0-3 16,0 0 6-16,0 0-12 0,0 0 9 0,0 0 2 15,0 0-1-15,-6 0 1 0,6 0-1 0,0 0-2 16,0 0 2-16,0 0-1 0,0 0 4 0,0 0-3 15,0 0 1-15,0 0 1 0,0 0-1 0,0 0 2 16,1-9 0-16,-1 9-1 0,-1-2 2 0,1 2 0 16,0 0-3-16,3-10-1 0,-2 5-2 0,-1 1-5 0,1-3 7 15,0 1-1-15,1 0 2 0,-1 0 0 0,2-2-2 16,-1 0 2-16,1 0-2 0,1-2 0 0,-2 1 2 16,2-1-1-16,0 0-1 0,0 1-6 0,-2 2 7 15,-1-2 0-15,1 2 0 0,-1 1-3 0,0 1 2 16,1 0 0-16,-1-1 0 0,-1 2 0 0,1 1 0 15,0-1 1-15,1-1-2 0,-2 5 1 0,0-6 1 16,1 4-2-16,-1 2 2 0,1-4-2 0,-1 4 1 16,0 0 0-16,2-5 0 0,-2 5-2 0,0 0 1 15,0-3-2-15,0 3 0 0,0 0-2 0,0 0 2 16,0 0 3-16,0 0-8 0,0 0 7 0,0 0 1 16,0 0-1-16,0 0-1 0,0 0 1 0,0 0 1 15,0 0-1-15,0 0-7 0,0 0 7 0,0 0 1 16,0 12 0-16,0-12-2 0,0 0-2 0,0 5 5 0,0-5 0 15,0 5 0-15,0-1-2 0,0-4 2 0,1 6-1 16,0-2 0-16,-2 1 2 0,2-2-3 0,4 0-1 16,-2 2 3-16,-2 3-3 0,4-4-2 0,-1 5 2 15,1-4 3-15,2 3 1 0,1-1-2 0,0 0 2 16,1 0-1-16,-1 0-1 0,2-2 0 0,-1 0 2 0,1 2 0 16,3-2 0-16,-4 0-5 0,0 0 3 0,-2-1 4 15,1 0-1-15,-1 0-5 0,-2 0 2 0,-1-4-4 16,2 3-2-16,-2-1 5 0,-2 1 2 0,2-1 1 15,-1 1-2-15,-2 0-11 0,0-1-32 0,2 4-27 16,-3-1-50-16,0 0-62 0,-1 2-267 0,-1-2-486 16,0 0 215-16</inkml:trace>
  <inkml:trace contextRef="#ctx0" brushRef="#br0" timeOffset="-36046.2">8608 12926 66 0,'-12'0'102'0,"12"0"-9"0,-7-1 6 16,7 1-4-16,-6-3-1 0,6 3-3 0,-8 0-2 15,8 0-6-15,-4-2-3 0,4 2-9 0,-6 0-10 16,6 0-4-16,-8-3-6 0,8 3-2 0,-10 0-12 15,4-1 0-15,-1 0-5 0,1-2-1 0,6 3-6 16,-15-1 3-16,8-1-6 0,-1 1 0 0,1-2-1 16,-2 3-5-16,0-2-1 0,-4-1-2 0,4 2-4 0,-4-2 5 15,7 1-7-15,-4-1 7 0,-2-1 1 0,3 0-4 16,-3 0 1-16,0-3 0 0,0 2 2 16,0 0 1-16,0 0 14 0,0 0-7 0,-4-2 1 0,6 1-1 15,-3 0-1-15,3 1-3 0,-2-2-2 0,2 0 3 16,-4-2-7-16,-1 0-5 0,3 4-7 0,-6-4 2 15,2 2-8-15,-1 0 3 0,-2-2 0 0,0 1-2 16,0-2 1-16,-2 2 2 0,2-3-1 0,1 3 2 0,-2-8-2 16,-1 6 3-16,2 0-1 0,2 0-4 0,-3-7 4 15,1 5 1-15,3-1-2 0,-1 2 0 0,3-3 0 16,-3 1-1-16,2 0 0 0,-2 0 0 0,3-2 2 16,-4 1 0-16,1-6 1 0,2 6-1 15,-8-3-3-15,9 5 2 0,-6-8 2 0,5 6-7 0,-5-6 4 16,0 4-2-16,4 2 0 0,-4-4 3 0,1 1 5 15,-3-5-2-15,4 1-2 0,0 2 4 0,-1 0 1 16,-3-4-1-16,4 4 1 0,-1-1 0 0,1-1 2 16,-1-1-4-16,0 3 3 0,1-4-6 0,2 3 5 0,0-1 1 15,2-2 7-15,0 3-4 0,0-4-4 0,2 2 4 16,-1-1 3-16,1 0-4 0,2-3 4 0,-2-1-4 16,2 2 1-16,-3 2-3 0,2-4 0 0,-1 0 0 15,0 3-2-15,0-1-1 0,2 0 2 0,-3-3-5 16,0 5 3-16,-2-4-2 0,2 1-6 0,-1 1-9 15,0-1 0-15,-3-2 6 0,2 1 0 0,-3-1-1 16,1 3 0-16,-2-4 7 0,1 4 0 0,1-4 3 0,-2 4-1 16,-1-3-4-16,1 2 2 0,0-3 0 15,1-1 1-15,-4-2-2 0,3 3 5 0,-7-13 3 16,9 13-2-16,-2-2 3 0,-8-10 0 0,7 12 1 0,0-3-2 16,-7-8-5-16,4 0 6 0,4 13 1 0,-4 0-6 15,-2-15-5-15,8 9-4 0,-10-9 1 0,8 13-12 16,1-5 10-16,-5-10 0 0,0 1 6 0,0 1-6 15,5 0 4-15,2 9 6 0,-2-14-3 0,-2 3 8 0,1 0 4 16,1 0 0-16,1-2 0 0,0 2 5 16,-5 1-2-16,3-3 4 0,2 2 4 0,2 1 5 15,0-4-8-15,-2 3 10 0,0 1-6 0,4 9-2 0,-7-13 5 16,0 0-2-16,1 2-2 0,2 2-4 0,-6-3 0 16,4 0 0-16,2 0 6 0,-1-3-3 0,6 15 1 15,-8-12-5-15,2 0-2 0,-2 5 3 0,4-5-2 16,-2 0 1-16,-3 2-2 0,3-1-1 0,2 14-3 15,0-1 0-15,-7-13 2 0,0 3-3 0,-3 1-3 16,-1 2 3-16,2-4-1 0,9 10-1 0,-9-7 0 16,0 0 2-16,7 8-3 0,-5-10 1 0,4 9 0 0,-2-10-4 15,0 1 1-15,3-2-11 0,4 13-5 16,-5-13-7-16,3 12-2 0,-2-2-1 0,4 3-1 0,-1-4-2 16,-8-6 1-16,5-2-4 0,-1 12 0 0,6-5 0 15,-5 5 2-15,-5-12 6 0,3 3-1 0,2 6 4 16,2 3 3-16,-6-14 8 0,5 15 2 0,-1 0 7 15,0-3-4-15,4 2 4 0,-4-1-1 0,5 3 1 16,-2-5 0-16,4 3 2 0,-1-2 1 0,2 2-2 16,2 1 2-16,0-3-5 0,2 3 7 0,0 1 0 15,1-3-3-15,1 3 2 0,1-1 1 0,-1 0-1 0,-1 3-2 16,0-1 1-16,0 0-3 0,1 0 5 0,-1 0-4 16,-1 6 5-16,1-5-5 0,0 8 10 0,1-5-2 15,-1 5 1-15,-3 0 2 0,-1-1-3 0,4 2-1 16,1 3 3-16,0-3-1 0,2 1-2 0,-1 1-3 15,-1 1 1-15,0 4 1 0,-2-7-1 0,5 2-1 16,-2 3 0-16,-2-3-2 0,4 3 3 0,-6-4-4 16,4 2 9-16,0 1 2 0,0 0 0 0,3 4-5 15,-2-6-1-15,-1 5 0 0,3 0-3 0,-3-1 4 0,3 1-3 16,-3 2 0-16,3-1 0 0,0 3-3 0,-4-3-1 16,4 1 3-16,0 2-1 0,-2 1 0 0,0 1-1 15,2-2 0-15,0 7-2 0,-1-6 1 0,1 3-3 16,0 3 2-16,0-5-3 0,0 5 0 0,-3-3 0 15,3 3 1-15,0 0-3 0,0 0 3 0,0 0-1 16,0 0 0-16,0 0-1 0,0 0-1 0,0 0 2 16,6 15-2-16,-6-10 3 0,0 1-5 0,2 3 5 15,-2-2 3-15,0 1-2 0,1 0-4 0,2 2 2 0,-3-2 0 16,0-1 1-16,0 3-3 0,0 0 1 0,0 2 2 16,-3-1 0-16,2-1 3 0,-3 2-1 0,3-2-1 15,-3-1-1-15,4 0 0 0,-4 2-2 0,-1-4 1 16,0 5 3-16,1 0-2 0,0-2 2 0,2-3-1 15,1-2-3-15,-1 5 0 0,2-6 2 0,2 3 0 16,-4-1 1-16,2-1-3 0,2 0 1 0,-1 0 0 16,0-4-2-16,-1-1-1 0,3 6-2 0,-3-6 2 15,0 4 0-15,0-4 1 0,0 0-1 0,1 3 3 0,-1-3 2 16,0 0-5-16,0 0-2 0,0 0-7 16,0 0 0-16,0 0 1 0,0 0-4 0,-8-13 0 0,6 9 1 15,-1-1 0-15,2 2 3 0,-3-3 2 0,-1-4-3 16,-1 4 1-16,2-6 2 0,-3 6 2 0,0-3 1 15,0 3 0-15,4-2 1 0,-4 0 0 0,3 2 3 16,-1 0-2-16,0 0-1 0,-1 1 2 0,2 2-1 0,3-1 4 16,-2-1-4-16,3 2 2 0,0 3 1 15,0 0-2-15,-1-8 2 0,2 4 1 0,2 0-3 16,1 1-5-16,-1-3 8 0,4 2-2 0,-4 2-1 0,4-3 6 16,-2 1-3-16,0 1 3 0,0-1-1 0,-1 0 4 15,0 0-4-15,-4 4 1 0,8-3-2 0,-5-1-3 16,0 2 4-16,0-1 0 0,-1 1-2 0,-2 2-1 15,8-6 3-15,-3 4 4 0,-3-2-4 0,-2 1-5 16,0 3 3-16,4-5-4 0,-4 5 2 0,5-2 1 16,-5 2-4-16,8-4-1 0,-7 1 0 0,-1 3-1 15,5-3-1-15,-5 3 4 0,0 0-2 0,8-4 4 16,-8 4-2-16,1-1 0 0,-1 1 5 0,0 0 0 16,0 0-1-16,0 0-4 0,4-2 6 0,-4 2-2 0,0 0 0 15,0 0-2-15,0 0 2 0,0 0-2 16,0 0 0-16,0 0 6 0,0 0-3 0,0 0-2 0,0 0 1 15,9 3 1-15,-5 1 0 0,1-2 0 0,-2 2-5 16,0-3 2-16,4 4 0 0,-2-2 2 0,0 1 2 16,1 1-1-16,2-1 2 0,-3 0-1 0,3 0 0 15,-3 2-2-15,4-2-2 0,-4 1 3 0,-1-1 3 16,0-1-4-16,-3 2 3 0,3 0-4 0,-2-1-14 0,2-1-19 16,-3-1-20-16,2 3-29 0,-3-2-34 15,3 1-151-15,-3-1-292 0,0-3 129 0</inkml:trace>
  <inkml:trace contextRef="#ctx0" brushRef="#br0" timeOffset="-34330.16">8438 16733 62 0,'0'0'59'0,"-10"-4"-9"15,4 3-3-15,2-1 8 0,-3 0-5 0,1 1-2 16,-2-1 6-16,2 0 2 0,-2 1 2 0,2-1 5 0,-2-1-2 15,-7 0-3-15,6-1-8 0,-1 2 4 16,0-3-4-16,2 5-13 0,-2-3 8 0,2 0-9 0,0 0 1 16,1-2-3-16,-2 2-4 0,-1-2-9 0,1 1 0 15,1-1 0-15,-2-1-7 0,2 0 0 0,-2-1-5 16,2 2 11-16,-5-2-16 0,3-1-8 0,-3-1-25 16,3 4-21-16,-8-5-3 0,3 0 7 0,-3 1 20 15,4-1 21-15,-3 0 14 0,-1-2 6 0,-3-4 1 16,-1 1 7-16,5 3 6 0,-3-4-8 0,-3 2-5 15,6 2 9-15,-8-4 1 0,2-1 0 0,0 3-1 16,0-3 0-16,-2 0 9 0,0 2-5 0,-1-4 1 0,2 1-3 16,-3 1-3-16,3-2-5 0,0 0-2 0,-1-2 6 15,-1 1-5-15,0-3-7 0,4 1 2 16,-5-1-5-16,-2 1-1 0,4 1-1 0,0-3 4 0,-2 0 1 16,3 1 1-16,1-3 0 0,0-1 2 0,0 3-1 15,4-3-4-15,-3 1 2 0,-1 1 1 0,7-2 1 16,-4 1 1-16,4-4-2 0,-1 1 1 0,1-1-4 15,-1 0-1-15,3-1-3 0,1-3-1 0,-1 6-3 16,4-5-1-16,-2 2-6 0,1-1-4 0,2-2-6 16,-4-1-3-16,3 0-1 0,0 2-1 0,-3-11 7 15,3 9-6-15,-1 0-2 0,0 2-4 0,1-2-1 16,-7-9 2-16,2 11 3 0,-4-9 2 0,5 11-1 0,-3-1 1 16,3-1-7-16,-3 1 10 0,2-1 18 15,-8-9-2-15,3 11 0 0,2-2 4 0,0 1 15 16,-8-7-5-16,11 6-1 0,-9-11-2 0,1 2-2 0,6 11 8 15,-10-12-2-15,3 3-5 0,-3 0-1 0,2 1-3 16,7 7 1-16,-9-11-14 0,0-3 5 0,3 2-12 16,-2 1-3-16,3-2 3 0,-3 3-15 0,1-2-10 15,-1-2 1-15,1 3-1 0,-4-1 3 0,-1-2-3 16,6 2 2-16,-7-2 12 0,-1 3 3 0,0 1 1 16,2-3 12-16,-2 4 9 0,-4-5 1 0,1 0 16 15,3-3-2-15,-1 3 8 0,1-3-3 0,0-1 3 16,2 2 2-16,-2 0-4 0,2 0-6 0,-3-1-5 15,0-2 2-15,2 0 0 0,2 0 3 0,2 2-1 0,0-3-7 16,4-1-7-16,-1 1-8 0,2-2-4 16,0-1 2-16,1-1-19 0,0 0 2 0,1 1-17 0,-3 0-10 15,0 4-11-15,-4-7-5 0,4 4-3 0,-3 2-8 16,2-1-53-16,-5 1-144 0,1 0 64 0</inkml:trace>
  <inkml:trace contextRef="#ctx0" brushRef="#br0" timeOffset="-33413.15">5168 11918 338 0,'-28'-49'-15'15,"5"-4"21"-15,-5 2 25 0,1 1 24 0,2-1 2 16,0 1 0-16,-4 0 2 0,6-2-4 0,0 1 6 15,-4 2-5-15,0-2-4 0,1 0 0 0,3-2-6 16,2 2-3-16,4-4-3 0,-3 2 1 0,2-1-7 16,-1 0 3-16,6 2-7 0,-2-1 13 0,3 0-5 15,1 0 1-15,1 3 1 0,-1-1 0 0,1 2 1 16,1-1-6-16,2 0-8 0,-1 1 6 0,-1-2-4 16,3 0-4-16,3 3-10 0,-1-1-4 0,-1 0-7 15,0 2-5-15,4-1-2 0,-7 0-3 0,3-1-6 0,5 1-2 16,-3-3 0-16,2 3-1 0,0 2 4 0,-1-1-1 15,2-1 2-15,-2 0-4 0,6 0 7 0,-3-1-2 16,3 2 11-16,1 0-8 0,-1 0 0 0,1-3 2 16,-1 4-11-16,0-2 2 0,-2 2-3 0,3 10-3 15,4-11-10-15,-1 2 0 0,-3-2 7 0,0 2-4 16,-1 11 2-16,-1-2 13 0,2-1 4 0,2-8 10 16,0-1 7-16,-1 12-1 0,1-1 11 0,-1-1-3 15,4 5 3-15,-5-4 7 0,4 2-14 0,0 1 3 16,0 0 1-16,0 0-5 0,-1 3-1 0,3-1-1 0,-2 1 5 15,0 0-8-15,4 3 3 0,-3-1-6 0,0 3 2 16,-1-1-2-16,3 0-1 0,-3 1-3 0,0 6 2 16,-2-1 4-16,5-2-3 0,-2 3 5 0,-2 1-8 15,-2-2 5-15,-1 2-4 0,-1 0 2 0,4 2-2 16,-6 1 5-16,2 0 6 0,-3-2 2 0,3 4-3 16,-3-5-1-16,-1 5 6 0,3-3-6 0,-3 6 5 15,0-4-4-15,0 3-7 0,0 2 5 0,0-3-1 16,0 3 0-16,0 1 0 0,0 0-3 0,0 1-2 15,-3 1-1-15,3-2 4 0,-1 3-1 0,-1-1 2 16,2 1-2-16,-3 0-7 0,3-1 4 0,-3 2 1 16,2-3-3-16,-3 1 1 0,-2 0 2 0,0 0-4 0,-2-2-7 15,0 0-5-15,-2-1-1 0,0-2-2 0,1 2-1 16,-3-1 4-16,2 1-10 0,-4-3 2 0,3 4 3 16,-4-3 3-16,4 3-1 0,2 0 5 0,-1 2 3 15,1 1-1-15,0-2 4 0,0 1 2 0,0-2 6 16,1 4-8-16,2-3-2 0,0-1 4 0,0 3 0 15,3-1 6-15,-5-3-2 0,4 3 4 0,0-3-5 16,-1 3-5-16,3-3 1 0,0 1-1 0,0-4 5 16,-1 2 5-16,0 0-7 0,0 2-1 0,2 0 2 15,-1 1-3-15,1 0 2 0,-1-3 2 0,0 4-7 16,0-1 7-16,2-1 0 0,0 2 2 0,-2-1-6 16,1 1 3-16,0-1 9 0,1 1-7 0,0 1-4 0,0-1 0 15,-1 1 0-15,1-1 1 0,1 2 3 0,-1 3 6 16,0-7-15-16,0 2 5 0,0 5 1 0,0 0-1 15,0 0 4-15,1-2-6 0,-1 2 13 0,0 0-10 16,0 0-1-16,0 0 3 0,0 0 0 0,0 0 8 16,0 0-16-16,0 0 4 0,0 0-3 0,0 0 6 15,0 0 1-15,0 0-1 0,0 0-3 0,0 0 10 16,-4 11-4-16,4-11-3 0,-2 3 1 0,2-3-5 16,-4 2 0-16,4-2 5 0,0 0 3 0,-8 1 0 15,8-1 1-15,0 0-3 0,-5-6 10 0,5 6-8 16,-2-6-3-16,-1 3 1 0,3-2 6 0,0 1 1 0,-1-2-2 15,1 2 1-15,0-4 2 0,0 1-3 0,1 4-2 16,0 0 7-16,2-4-4 0,-1 3-2 0,2 3-2 16,-1-2-6-16,3 2 4 0,-6 1 0 0,10 2 2 15,-4 4-3-15,0-2 2 0,0 3 11 0,1 1-7 16,-2 3 0-16,1-1-5 0,1 1-1 0,0 5 3 16,0-2-6-16,-1 2 6 0,-2 0 4 0,1 1-21 15,0-1-12-15,0-1-22 0,-1-4-37 0,-4 1-138 16,0 0-241-16,0-3 107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35:06.028"/>
    </inkml:context>
    <inkml:brush xml:id="br0">
      <inkml:brushProperty name="width" value="0.05292" units="cm"/>
      <inkml:brushProperty name="height" value="0.05292" units="cm"/>
      <inkml:brushProperty name="color" value="#002060"/>
    </inkml:brush>
  </inkml:definitions>
  <inkml:trace contextRef="#ctx0" brushRef="#br0">12982 8337 4 0,'0'-5'124'0,"0"5"-8"0,0 0-9 16,0 0-13-16,0 0-5 0,0 0-10 0,0-4-12 15,0 4-4-15,0 0-15 0,0 0 1 0,0 0-8 16,0 0-2-16,0 0-5 0,0 0-3 0,0 0-2 16,0 0-5-16,0 0-3 0,0 0 1 0,13 7-2 0,-9-5-3 15,-3 2-1-15,2 0-3 0,-2-2 0 16,3 4-3-16,-3 2 6 0,-1 1-6 0,0 2 4 0,-1 1-4 16,-3 0 3-16,3 0-5 0,-2-2 1 0,-2 2-2 15,1-2 4-15,3 1-4 0,-3-1-6 0,0 1 9 16,0-1 3-16,-1-2-2 0,4 0-1 0,-3-1 11 15,0-1-4-15,3 0 1 0,-3-1 5 0,4 0 3 16,-5-1 0-16,2 1 4 0,2-2 3 0,-4 1 4 16,5-4 6-16,-1 5 18 0,-2-4-4 0,3-1-4 15,-1 4-2-15,1-4-3 0,0 0-14 0,-4 2 4 16,4-2-6-16,0 0-1 0,0 0-5 0,0 0-10 0,0 0-26 16,-1 4-29-16,1-4-28 0,0 0-26 0,0 0-70 15,0 0-116-15,0 0-301 0,0 0 134 0</inkml:trace>
  <inkml:trace contextRef="#ctx0" brushRef="#br0" timeOffset="2333.91">13000 8511 14 0,'0'0'114'0,"0"0"-14"0,0 0-9 0,0 0-8 15,0 0 2-15,0 0-10 0,0 0-1 0,0 0-4 16,0 0-9-16,0 0-2 0,0 0-3 0,0 0-7 0,0 0-9 16,0 0 3-16,0 0-10 0,0 0 4 0,0 0-10 15,10-9 5-15,-6 6-3 0,-4 3-6 0,9 0 6 16,-1-2-6-16,-3 2-5 0,5-3 0 0,-3 1-2 15,3 0 2-15,1-2-1 0,-1 3-2 0,1-2-2 16,0 2 0-16,-2-2 0 0,-1 3-2 0,1 0-7 16,-2 0 4-16,1-1 0 0,-3-1-2 0,4 4 5 15,-9-2-6-15,14 0 1 0,-9 1-2 0,3-1-2 0,6 0 7 16,-6 0-6-16,3 0-1 0,1 0 0 0,-2 2-6 16,4-1 11-16,-1 0-10 0,1-1 5 15,-1 3-6-15,7-2-5 0,-3 0 13 0,-1 3-3 0,2-4 0 16,0 1-5-16,2-2 8 0,-3 2-1 0,2-1 1 15,-2 0 3-15,-1 0-5 0,4 2-2 0,-2-2-3 16,1 1 4-16,-3-2 2 0,2 2-3 0,1-1 3 16,-2 2-1-16,2-2-1 0,-1 0 1 0,1 0-13 15,-1 0 12-15,-1 0-6 0,2 2 9 0,-8 0-4 16,5-1 3-16,-1 3-3 0,4-3 2 0,-6 0 4 16,7-1-6-16,-2 3 3 0,2-1-7 0,0-1 8 0,-1 0-10 15,-1 0 12-15,4 3-4 0,-3-3 1 16,3 1-4-16,-1-1 2 0,1-1-3 0,5 0-2 0,1 0 0 15,-6 0 3-15,6-1 0 0,-7 2 4 0,1-1-2 16,-1 0 3-16,-1 1-11 0,-1-1 6 0,3 1 3 16,1 1 1-16,-4-2-1 0,3 0-1 0,0 0 0 15,-3 0 2-15,3 0 0 0,-2 1 0 0,-1-1-2 16,2 0 4-16,-1 2-5 0,2-2 0 0,-2 2-3 16,2 0 5-16,-3-2-1 0,2 0-1 0,-1 1 3 0,0-1-3 15,1 1-3-15,7-1 1 0,-6 1 5 16,-1-1 0-16,7 2 0 0,-7-2-2 0,2 2 1 0,5-2 2 15,-6 1 3-15,0 1-7 0,-1-2-1 0,1 0 5 16,-1 0-6-16,0-2 5 0,6 2 0 0,1 0-3 16,-6 2-4-16,-2-2 9 0,2 0-7 0,5 1 3 15,-8 0-4-15,0-1 2 0,4 0 9 0,-5 0-4 16,-4 1 0-16,4 1-4 0,-1 1 2 0,-1-2-4 16,2-1 7-16,1 1-3 0,0 1 2 0,-6-2-2 15,6 1-1-15,-2 1-1 0,3-1 0 0,2-1 4 16,4 1-6-16,-6 0 2 0,3-1 4 0,4 1-5 15,1-2-4-15,1 1 8 0,0-1-4 0,-2 1 6 16,2 1-5-16,-1-1 1 0,3 1 4 0,-4-1-3 0,-4 1-2 16,5-1 0-16,0 2 4 0,-8 0-5 0,3 0 3 15,0 1 0-15,-4-3 1 0,3 3-4 0,-1 0 1 16,0-1 3-16,-1 0-2 0,0 0-3 0,0 2 3 16,2-1-2-16,-1-2 2 0,0 2 0 0,2-2-2 15,-2 2 1-15,7-3-2 0,0 2 2 0,3-2 2 16,-1 0 1-16,0 0 0 0,4 0-2 0,2-2 7 15,0 2-3-15,-1 0 2 0,1 0-4 0,0-2 4 16,1 2 0-16,0 0-3 0,0 0-1 0,-4 0-4 0,-1 2 3 16,0-2 3-16,-1 0 1 0,-3 2 2 0,0-2-5 15,-6 3-2-15,0-3 3 0,-1 2-1 0,0-2 0 16,-2 0-3-16,3 1 1 0,-2 0 3 0,-2 0-6 16,5-2 8-16,-4 0-7 0,3 0 1 0,1 1 2 15,-1 0 0-15,6-2-6 0,-8-1 4 0,11 1 4 16,-2 0-6-16,2-1 3 0,0-1-3 0,3 1 1 15,-2-2-2-15,4 2 5 0,0-1-4 0,-2 1 9 16,2-2-8-16,-1 3-1 0,1-1 1 0,0 1-2 16,-4 1-3-16,-4 1 4 0,3 0 2 0,-9 1 0 0,6-3 0 15,0 0 3-15,1 1-3 0,1 1 2 0,-1 0-4 16,-2 0 5-16,1-2-3 0,3 2 1 0,-3-1 1 16,4 1-1-16,0-1 0 0,4 0-4 0,-2-3 3 15,3 2 0-15,1 1 3 0,1 1-3 0,13 0-1 16,-15-3 4-16,14 1-1 0,-11 0-1 0,-2 0 0 15,3-1 0-15,0 1-4 0,-4 2 7 0,-2-2-5 16,3 1-3-16,-2-1 7 0,-2 1-3 0,-6 0 3 16,4-3-6-16,0 2 9 0,-4 0-2 0,2 1-3 0,-4 1 2 15,4-1 4-15,-3 1-5 0,-5-1 4 16,4-1-1-16,-1 2 1 0,3 0 1 0,0 0-3 0,0 0 3 16,1 0 3-16,3-3-8 0,-1 6 2 0,6-6 2 15,-4 3 1-15,2 0 0 0,2-2-5 0,-3 2 1 16,3-4-1-16,2 1 1 0,-3 3 2 0,2-2-4 15,-4 2 4-15,-1 0 1 0,2-2-3 0,-3 2 1 16,-4 2 1-16,0-2-3 0,-5 0-1 0,-4 0-2 16,0 0 2-16,-1 2-2 0,-4-2 2 0,-2 0 3 15,-1 2-3-15,1-1 0 0,-6-1-1 0,3 0 2 16,-1 2-5-16,-3 0 1 0,-5-2 1 0,9 0 3 16,-9 0 2-16,10 0-6 0,-5 0-1 0,-1-4 7 0,4 4-1 15,-3-1-2-15,4-1 2 0,-9 2-3 0,13 0 1 16,-3-2 3-16,1 2-4 0,0 0 0 0,1 0 3 15,0 0-3-15,6 0 2 0,-3 0-7 0,-1 0 7 16,-2 0-7-16,1 2 9 0,-1-2-2 0,1 2-5 16,0-1 4-16,-3-1-3 0,0 4 0 0,-2-4 4 15,-1 0 0-15,0 1 0 0,-1-1-2 0,0 1 2 16,-6-1-3-16,10-2 3 0,-10 2 0 0,7 0-2 16,-7 0-2-16,8-2 5 0,-3 0 0 0,-5 2-2 15,10-3-3-15,-5 1 1 0,2 2 1 0,-1 0 1 16,4-5 0-16,-1 3-3 0,0-1 0 0,5 1 2 15,-5-1 3-15,3 2-3 0,-1-2-1 0,-2 2-1 0,4-2-1 16,-5 1 2-16,2 0 2 0,-5 0-3 0,8-1 0 16,-3 3 1-16,-2-1 3 0,2 1-5 0,-1 0-2 15,1 0 3-15,3 0 4 0,-3 0 1 0,2 0-2 16,0 1-5-16,1 2 4 0,1-3 6 0,-1 2-11 16,-4 0 5-16,6 0-4 0,-2 1 4 0,-3-2-2 15,-1 1 3-15,-1-1-1 0,0 0 0 0,-1 2-1 16,2-3 3-16,-2 0 0 0,-4 1-3 0,-3-1 5 15,11 1-3-15,-8 2 2 0,-3-3 2 0,7 1-5 0,-7-1 2 16,6 0 2-16,-6 0-3 0,0 0 1 0,0 0 1 16,8 1-5-16,-8-1 7 0,0 0-5 0,0 0 4 15,0 0-6-15,6 0 2 0,-6 0-6 0,0 0-2 16,0 0 9-16,0 0 0 0,0 0 0 0,0 0-2 16,0 0 0-16,0 0 3 0,0 0-2 0,0 0 0 15,0 0-1-15,0 0 2 0,0 0-3 0,0 0 5 16,0 0-2-16,0 0 3 0,0 0 3 0,0 0 0 15,0 0-5-15,0 0 4 0,0 0 0 0,0 0 2 16,0 0 0-16,0 0 3 0,0 0-2 0,0 0 4 0,0 0 0 16,0 0-1-16,0 0-3 0,0 0 4 0,0 0 3 15,0 0 0-15,0 0 7 0,0 0 0 0,0 0 3 16,0 0-5-16,0-7 1 0,0 7 0 0,1-3-3 16,-1 3-2-16,3-4-2 0,-2 0 3 0,-1 4 0 15,4-6 2-15,-2 2-6 0,1 0 1 0,-1 0 2 16,2-1-4-16,-1 2 0 0,2-2 0 0,-3-2 1 15,0 4 1-15,1-1-8 0,-1-1 4 0,0-1 3 16,0 1-1-16,1-1-4 0,1 3-1 0,-2-3 2 0,1 3-1 16,-1 0-1-16,3-2-1 0,-5 5-4 15,2-5 6-15,0 2-3 0,-2 3-1 0,3-4-2 0,-1 3 0 16,-2 1 3-16,5-3-9 0,-5 3 5 0,0 0 0 16,8-1-3-16,-8 1 1 0,0 0-3 0,0 0 3 15,6 8 1-15,-3-7 1 0,-3-1-3 0,1 7 0 16,-1-1 3-16,1-2 0 0,-1 1-4 0,0 2 2 15,0-1 3-15,-1 2-2 0,1-3-3 0,0 1 0 16,1 2 4-16,-1-2-2 0,0-2-2 0,-1 4 2 16,1-4-3-16,0 1 3 0,0-1-4 0,0 1 2 0,-1-2 3 15,1-3 0-15,0 6 1 0,0-2-3 0,0-4 0 16,-3 4 0-16,3-4-1 0,0 0 4 0,0 0 0 16,0 5 0-16,0-5 4 0,0 0-3 0,0 0-1 15,0 0 4-15,0 0 7 0,0 0 0 0,0 0-1 16,0 0 1-16,0 0-1 0,0 0 1 0,0 0-4 15,0 0 1-15,0 0-1 0,0 0-5 0,4-13 2 16,-4 13 1-16,4-1 0 0,-4 1-2 0,0 0 1 16,0 0-7-16,0 0-19 0,0 0-20 0,9 0-31 15,-9 0-36-15,0 6-63 0,0-6-206 0,0 6-405 16,0-6 180-16</inkml:trace>
  <inkml:trace contextRef="#ctx0" brushRef="#br0" timeOffset="29213.86">10470 7025 134 0,'-3'-3'136'0,"3"3"-11"15,0 0-11-15,0 0-14 0,0 0-4 0,0 0-10 16,0 0-8-16,0 0-10 0,0 0-6 0,0 0-5 16,0 0 2-16,0 0 2 0,0 0-4 0,0 0 2 15,0 0 3-15,0 0-3 0,0 0-3 0,0 0-4 16,0 0-2-16,-3-2 0 0,3 2-8 0,0 0-5 15,0 0 3-15,0 0-9 0,0 0 4 0,0 0-3 16,0 0-4-16,0 0 5 0,0 0-1 0,0 0 2 0,0 0-2 16,0 0-2-16,0 0 1 0,0 0-2 15,0 0-3-15,0 0-1 0,0 0-1 0,0 0-6 0,0 0 3 16,0 0-6-16,0 0 0 0,0 0 0 0,0 0-3 16,0 0 2-16,0 0-3 0,0 0 5 0,0 0-3 15,0 0-2-15,0 0 0 0,15-4-6 0,-9 1 4 16,2 3-4-16,-3-2 0 0,2 2 2 0,-1-2-4 15,0 2 0-15,-6 0 2 0,10 1-3 0,-10-1 1 16,10 0 3-16,-5 0-2 0,-5 0-4 0,8 1-7 16,-4 1-19-16,-4-2-15 0,8 2-18 0,-5-1-17 15,-1 1-26-15,-2-2-27 0,5 3-56 0,-5-3-110 0,4 2-319 16,-4-2 142-16</inkml:trace>
  <inkml:trace contextRef="#ctx0" brushRef="#br0" timeOffset="29594.84">10446 7099 86 0,'0'0'147'0,"0"0"-9"16,0 0-16-16,0 0-1 0,0 0-11 0,0 0-9 15,0 0-7-15,0 0-3 0,0 0-9 0,0 0-4 0,0 0-7 16,18-6-9-16,-15 3-2 0,1 2-5 15,1-2-11-15,2 3 0 0,-1-2-5 0,-1 1-6 0,2 0-1 16,-1 0-1-16,-1-1-9 0,4 1 3 0,-3 0-2 16,-6 1-8-16,10-3 1 0,-5 3-4 0,-5 0 2 15,11 0 0-15,-11 0-4 0,6 0 1 0,-2 3-1 16,-4-3-3-16,0 0-2 0,8 0 7 0,-8 0-9 16,0 0-2-16,0 0 4 0,4 2-2 0,-4-2-3 15,0 0-2-15,0 0-2 0,0 0-4 0,0 0-3 16,-10 7-1-16,7-4 3 0,0-1-1 0,3-2 2 15,-6 3 0-15,6-3-1 0,-7 2 0 0,7-2 5 16,-7 3-4-16,7-3-2 0,-4 1 7 0,4-1-7 16,-4 3 2-16,4-3 6 0,0 0 1 0,0 0-3 0,-5 0 5 15,5 0-2-15,0 0-13 0,0 0-32 0,0 0-58 16,0 0-154-16,0 0-279 0,0 0 124 0</inkml:trace>
  <inkml:trace contextRef="#ctx0" brushRef="#br0" timeOffset="30589.5">10409 7002 70 0,'0'0'82'0,"0"0"-6"0,0 0 0 0,0 0-6 0,0 0 0 16,0 0-12-16,0 0 5 0,0 0-18 0,0 0 12 16,-3 2 0-16,3-2-7 0,0 0 3 0,0 0-5 15,0 0-3-15,0 0 8 0,0 0-7 0,0 0-4 16,0 0-5-16,0 0-5 0,0 0-2 0,0 0 1 15,0 0-3-15,0 0-6 0,0 0-9 0,0 0 5 16,0 0 5-16,0 0-1 0,0 0 1 0,0 0 2 16,13 4-1-16,-13-4 0 0,14 0-2 0,-6 0 1 15,-1-3-3-15,5 3-1 0,-3-1-2 0,1 0-3 0,0 1 3 16,-2 0-1-16,2-3-2 0,0 3-2 16,-1 0-1-16,-2-1-4 0,-2 1 3 0,1 0-6 0,-6 0 4 15,12 0-1-15,-9-3 1 0,-3 3-3 0,8 0 1 16,-8 0-1-16,0 0-1 0,8 0 0 0,-8 0-3 15,0 0 1-15,0 0 4 0,0 0-9 0,6-1 6 16,-6 1-5-16,0 0 0 0,0 0 3 0,0 0 2 16,0 0-3-16,0 0-1 0,0 0-1 0,0 0-10 15,0 0-27-15,5 1-14 0,-5-1-43 0,0 0-150 16,0 0-266-16,0 0 118 0</inkml:trace>
  <inkml:trace contextRef="#ctx0" brushRef="#br0" timeOffset="31213.48">10402 7159 73 0,'-4'-4'138'0,"4"4"-14"0,0 0-9 0,0 0-2 15,-3-3-16-15,3 3-3 0,0 0-15 0,0 0 0 16,0 0-11-16,0-6-3 0,0 6-1 0,0 0-3 16,0 0-2-16,0 0-5 0,1-4 3 0,-1 4-7 0,0 0 0 15,0 0-4-15,0-5-2 0,0 5-3 0,0 0-2 16,0 0-8-16,0 0-2 0,0 0-5 16,0 0 0-16,0 0-6 0,0 0 3 0,0-3-5 0,0 3-2 15,0 0 1-15,0 0 1 0,0 0-3 0,0 0-1 16,0 0-2-16,0 0-3 0,0 0-1 0,0 0 0 15,0 0 4-15,0 0-1 0,0 0 3 0,0 0 5 16,0 0 0-16,0 0 0 0,0 0 0 0,0 0 0 16,0 0 0-16,0 0 1 0,0 0-6 0,0 0 5 15,0 0-4-15,2-5 2 0,-2 5-3 0,0 0-1 16,0 0-3-16,0 0 1 0,4-1 2 0,-4 1-5 0,0 0 3 16,8-1-1-16,-8 1-3 0,8-2-2 0,-8 2 2 15,11-1 1-15,-2 1-3 0,-2 0 1 0,-1-3 1 16,8 3-8-16,-5 0 6 0,2-1 1 0,1 1-6 15,1 0 2-15,-2 0 0 0,1 0 5 0,-5-3-4 16,5 3 3-16,-5 3-2 0,1-6 3 0,0 6-2 16,-8-3-3-16,10 0-22 0,-5 1-26 0,0 1-23 15,-1-1-50-15,0 2-204 0,-4-3-350 0,1 5 155 16</inkml:trace>
  <inkml:trace contextRef="#ctx0" brushRef="#br0" timeOffset="45246.27">7646 10863 1 0,'0'0'77'0,"0"0"-1"15,0 0-11-15,-6 1-4 0,6-1 1 0,-3 3 9 16,3-3 3-16,-5 4-9 0,5-4-3 0,-2 3-1 16,2-3-2-16,-3 3 3 0,3-3-4 0,-5 2-1 15,5-2-3-15,0 0-3 0,-3 1-6 0,3-1 8 16,-5 2-6-16,5-2 2 0,0 0-3 0,0 0-2 16,0 0-3-16,0 0 2 0,0 0-6 0,0 0 2 15,0 0-8-15,0 0 4 0,0 0 1 0,0 0 4 0,0 0-1 16,0 0 0-16,0 0 2 0,0 0 2 15,0 0-2-15,0 0-6 0,0 0-4 0,0 0-6 16,0 0 1-16,13-4-4 0,-7 0-3 0,3 1-3 0,1-3 1 16,2 2-6-16,5-4 3 0,3-1-2 0,-2 1 1 15,7-2-4-15,6 1-1 0,-4-3-2 0,6 1 2 16,-1 2 0-16,-1-3-1 0,-1 3-4 0,1-4 2 16,-3 0-4-16,-1 0 6 0,1 1-6 0,-2 0 2 15,-7 6 0-15,-1 0 3 0,-2-2-1 0,0 1-1 16,-6 2 8-16,0 0 5 0,-1 1 3 0,0-1-1 15,-1 2 1-15,-2-1-6 0,1 0 0 0,-4 3 0 0,1-2-2 16,1 1-1-16,-1-2 1 0,0 1-2 0,-4 3-1 16,5-2-2-16,-5 2 0 0,4-3-1 0,-4 3 0 15,0 0-6-15,0 0 4 0,5-2-3 0,-5 2 2 16,0 0-6-16,0 0 3 0,0 0-1 0,0 0 2 16,0 0 2-16,0 0-3 0,5-1 2 0,-5 1-3 15,0 0 2-15,0 0-6 0,0 0 5 0,0 0-1 16,0 0 2-16,0 0 2 0,0 0-3 0,0 0-3 15,0 0-2-15,0 0-1 0,0 0-3 0,0 0-1 16,0 0-3-16,0 0 0 0,0 0-8 0,0 0-5 16,-23 0 1-16,23 0 5 0,-6 0-1 0,6 0 1 0,-8-2 3 15,6-1 0-15,2 3-1 0,-7-1-2 0,4-2 2 16,0 0 5-16,-1-1 2 0,4 4-3 0,-6-5-1 16,3 0 3-16,3 5-1 0,-4-3 4 0,2 1 1 15,0-2-1-15,2 4 5 0,0 0-4 0,-2-8 3 16,2 8 2-16,0 0 1 0,-3-1-4 0,3 1 6 15,0 0-3-15,0 0 0 0,0-2-5 0,0 2 4 16,0 0-5-16,0 0 7 0,4-5-4 0,-4 5 5 0,6-1-1 16,-6 1 1-16,12-1 0 0,-6 1-1 0,-6 0 2 15,13-3 0-15,-8 3 0 0,0-2-1 16,4 2-1-16,-9 0 3 0,9 2-2 0,-2-2 1 0,-7 0 0 16,6 0-4-16,-6 0 5 0,0 0 1 0,9-2-1 15,-9 2-2-15,0 0-1 0,8 2 2 0,-8-2-6 16,5 3 6-16,-5-3-1 0,1 2 0 0,-1-2 0 15,3 6-1-15,-3-4 0 0,1 3-3 0,-1-1 7 16,0 1 5-16,1-2-5 0,0 4 1 0,-2-2-1 16,2 0 5-16,-1 2-1 0,0-2 3 0,-1 0-2 15,0 2-3-15,1-2 4 0,-1 2 1 0,-2-2-2 0,2 2 0 16,-3 3-1-16,0-3-15 0,-1 6-50 16,-4-9-82-16,0 3-151 0,0 1-314 0,-6-1 139 0</inkml:trace>
  <inkml:trace contextRef="#ctx0" brushRef="#br0" timeOffset="53263.15">7659 12230 28 0,'0'0'71'0,"0"0"-1"0,0 0 1 16,0 0 3-16,0 0 2 0,0 0 1 0,0 0 0 15,0 0-3-15,0 0-8 0,0 0-5 0,0 0-5 16,0 0-7-16,0 0-3 0,0 0-5 0,0 0-1 0,0 0-12 16,0 0 3-16,0 0 3 0,0 0-4 0,0 0-14 15,0 0 3-15,0 0 3 0,0 0-7 16,0 0-5-16,0 0 1 0,0 0-2 0,-5 0 0 0,5 0-4 15,0 0 5-15,0 0-7 0,0 0 2 0,0 0-1 16,0 0 3-16,0 0 8 0,0 0 4 0,0 0-2 16,0 0 4-16,0 0-7 0,0 0 2 0,0 0-3 15,0 0-3-15,0 0-1 0,0 0-2 0,0 0 3 16,0 0 0-16,0 0 6 0,0 0-8 0,24-4-1 0,-16 3-1 16,-2-3 1-16,4-1 0 0,-1 0 3 15,2 2-5-15,1-2 5 0,2 0-4 0,4-1-5 0,0-2 2 16,0 0 2-16,7-1-3 0,1-3 8 0,-5 7 11 15,5-6 3-15,1-2-2 0,-8 6-7 0,-1-3-2 16,1 2 4-16,2-1 1 0,-6 2-2 0,2 0-2 16,-7 1-3-16,2 2 3 0,-2 0-5 0,-4 0 3 15,3-1-6-15,0 1 0 0,-3 1 5 0,1-1-2 16,-1 1-6-16,1-1 1 0,3 1 4 0,-4 0-6 16,1 2-5-16,-2-2 8 0,1 1-3 0,0-1 3 0,2 3-3 15,-4 0-1-15,1-3-1 0,-1 2 2 16,-4 1 0-16,10 0 0 0,-10 0 3 0,4-3-2 0,-4 3-2 15,0 0 2-15,0 0-4 0,0 0 6 0,5-1-3 16,-5 1-1-16,0 0 0 0,0 0-4 0,0 0 5 16,0 0-3-16,0 0-6 0,0 0 1 0,0 0-1 15,0 0 0-15,0 0-4 0,0 0 0 0,0 0 0 16,0 0 4-16,0 0-3 0,0 0 5 0,0 0 2 16,0 0-4-16,0 0-1 0,0 0-4 0,0 0-3 15,0 0 8-15,-18 5 2 0,18-5-6 0,-7 3 7 16,7-3-5-16,-7 0 4 0,3 0-3 0,4 0-2 0,-9 0 2 15,4 3 4-15,5-3-6 0,0 0 6 0,-11-3-1 16,11 3-3-16,-7 3 1 0,7-3 4 0,0 0 0 16,-6-3 3-16,6 3-6 0,0 0 7 0,-6 0-4 15,6 0 4-15,0 0 5 0,-5-3 4 0,5 3 3 16,0 0-2-16,0 0-6 0,0 0 12 0,-3-4-5 16,3 4 2-16,0 0 6 0,0 0-9 0,0 0 7 15,0 0-4-15,0 0 4 0,0 0 2 0,0 0-6 16,0 0 2-16,0 0-5 0,0 0 3 0,0 0 0 0,-3-3-3 15,3 3 0-15,0 0-2 0,0 0-1 16,0 0 2-16,0-4-2 0,0 4-4 0,0 0 3 0,3-5 1 16,0 2-3-16,-3 3-2 0,3-7 0 0,-3 7 1 15,7-2-2-15,-5-1-1 0,2 1 1 0,1 0-2 16,0-1 2-16,-1-2 1 0,3 5 0 0,0-3-1 16,-2 1-2-16,2 0 3 0,-1 1-2 0,2-1 2 15,-2 1-4-15,-1 0 1 0,0-1-1 0,3 2 3 16,-8 0 0-16,10-2-1 0,-2 1-3 0,-3 1 4 15,0-1-3-15,-5 1-1 0,9-1 1 0,-9 1 1 16,8-3 1-16,-8 3-3 0,6 0 2 0,-6 0-1 0,0 0 2 16,0 0-2-16,0 0 2 0,0 0 2 15,4 3-3-15,-4-3 6 0,0 0-8 0,0 0 0 0,0 0 1 16,0 5 5-16,0-5-2 0,0 0-1 0,0 0 1 16,-1 6 2-16,1-6-3 0,-3 3 5 0,3-3 0 15,0 0-5-15,-2 4 5 0,2-4-5 0,0 0 2 16,0 0 1-16,0 0-3 0,-3 4-2 0,3-4 3 15,0 4-2-15,0-4 2 0,-1 4 5 0,-2-2 16 16,2 2-1-16,1-4-3 0,-3 8-2 0,2-4 2 16,0 3 1-16,-3-1 0 0,3 1-3 0,-2-1-1 15,2 2-1-15,-3 0-6 0,3-1 2 0,-2 0-2 0,-1 0 2 16,3-2-1-16,0 2 1 0,-2-1 1 16,3-1-2-16,-4 1-3 0,3 0 1 0,1-1-10 15,-5 1-13-15,5-1-21 0,-5 1-40 0,2-2-55 0,-2 1-204 16,1-1-362-16,-1-1 160 0</inkml:trace>
  <inkml:trace contextRef="#ctx0" brushRef="#br0" timeOffset="55099.35">8634 3388 79 0,'0'0'103'0,"0"0"-10"0,0 0-5 0,-7-1-2 15,7 1-11-15,0 0-2 0,0 0-10 0,0 0 3 16,0 0-11-16,0 0 5 0,0 0-8 0,0 0 2 15,0 0 9-15,0 0 2 0,-2-3-6 0,2 3 0 16,0 0-3-16,0 0-5 0,0 0 0 0,0 0-3 16,0 0-3-16,0 0-1 0,-3-4-10 0,3 4 5 15,0 0-6-15,0 0-2 0,0 0-4 0,0 0-10 16,0 0 8-16,0 0 1 0,0 0-1 0,0 0-7 16,0 0 1-16,0 0-2 0,0 0-4 0,0 0-3 15,8-6 3-15,-4 2-5 0,2 0-1 0,-1 0 1 16,3 2-2-16,2-3 1 0,4-1-1 0,-2 0 0 15,3 0-1-15,-1 1 0 0,3-1-1 0,-2 0-3 0,3 1-3 16,-6 2 4-16,5-3-3 0,-4 1-6 0,1 2-11 16,-1-1-5-16,1 2-4 0,-1-2-2 15,-3 1-5-15,4 0-4 0,-5 2-8 0,0 1-18 0,4-1-16 16,-6 1-35-16,0 0-121 0,-2 0-256 0,-5 0 113 16</inkml:trace>
  <inkml:trace contextRef="#ctx0" brushRef="#br0" timeOffset="55398.8">8712 3459 73 0,'0'0'100'0,"0"0"4"0,0 0-5 0,0 0 0 16,0 0-6-16,0 0 0 0,0 0-8 15,0 0-4-15,0 0-7 0,0 0-4 0,0 0-10 16,9 1-6-16,-9-1-5 0,0 0-7 0,0 0 1 0,16-4-6 16,-12 4-4-16,3-1-2 0,0 0-6 0,5-2-5 15,-2 0-1-15,3 2-13 0,-1-1-11 0,3-1-26 16,2 0-31-16,-4 3-41 0,1-2-96 0,-1-2-214 15,1 1 95-15</inkml:trace>
  <inkml:trace contextRef="#ctx0" brushRef="#br0" timeOffset="63923.5">7586 12258 61 0,'0'0'86'0,"0"0"-4"15,0 0-5-15,0 0-13 0,-4-3 2 0,4 3-9 16,0 0-6-16,0 0 2 0,0 0-11 0,0 0-1 0,-4-2-9 15,4 2-2-15,0 0 2 0,0 0 4 16,0 0 4-16,-5-2-12 0,5 2 1 0,0 0-3 0,0 0 3 16,0 0-6-16,0 0 0 0,0 0-4 0,0 0-2 15,0 0 3-15,0 0 3 0,0 0-10 16,0 0 2-16,0 0-3 0,0 0-4 0,0 0 1 0,0 0-2 16,0 0 2-16,0 0-1 0,0 0 7 0,0 0 1 15,-13 3 3-15,13-3 4 0,0 0 5 0,0 0-2 16,0 0-1-16,0 0 6 0,0 0-3 0,0 0-1 15,-2 1-3-15,2-1 0 0,0 0-6 0,0 0 5 0,0 0-5 16,0 0-5-16,0 0 2 0,0 0 1 0,0 0-2 16,0 0-1-16,0 0-1 0,0 0 0 15,0 0 0-15,0 0 1 0,0 0-4 0,0 0 2 0,0 0 2 16,0 0 5-16,0 0-1 0,0 0 0 0,0 0 1 16,0 0-1-16,0 0-2 0,0 0-2 0,0 0 5 15,0 0-3-15,0 0 2 0,0 0 0 0,19-2-1 16,-14 0 2-16,4 1-3 0,5-1-1 0,-1-2 0 15,-1 1 0-15,5-2-6 0,2 1-1 0,1-1 1 0,5-4 1 16,3 2-2-16,0-1 1 0,3-1-3 16,-2 2 0-16,1-1 1 0,-1 0 1 0,1-3 2 0,-2 4-2 15,-2 0 0-15,-5 2-1 0,1 0-1 16,-3-2 1-16,0 4-2 0,-5 0-3 0,-1 1 3 0,5-2 1 16,-4 2-5-16,-1 1 0 0,-2-3 4 0,1 3-2 15,0-1 0-15,1-1 2 0,2 1 1 0,-2 1-5 16,1-3 6-16,2 1-4 0,-1 2-3 0,-2-1 0 15,0-1 4-15,5 0-4 0,-6 1 0 0,-4-1 0 16,1 3 6-16,1-2-2 0,-2 1 0 0,-3-2-2 0,-3 2-1 16,-2 1 2-16,9-1-2 0,-3 0 1 15,-6 1 3-15,5-3-6 0,-5 3 1 0,0 0 3 0,7 0-4 16,-7 0 3-16,0 0 1 0,0 0-1 0,0 0 4 16,0 0-5-16,0 0 4 0,0 0-4 0,0 0-1 15,0 0 1-15,-7 10-2 0,7-10 2 0,-3 4-1 16,3-4 0-16,-5 3-2 0,5-3-4 0,-3 1-8 15,3-1-11-15,-5 4-12 0,3-2-15 0,2-2-39 16,-5 2-46-16,5-2-152 0,-9 3-314 0,9-3 139 16</inkml:trace>
  <inkml:trace contextRef="#ctx0" brushRef="#br0" timeOffset="65311.77">8072 12071 128 0,'0'0'138'0,"0"0"-11"16,0 0-4-16,0 0-5 0,0 0-8 0,-4-3-11 15,4 3-5-15,0 0-9 0,0 0-6 0,0 0-7 0,0 0-10 16,0 0-5-16,0 0-5 0,0 0 0 0,0 0-7 16,0 0 3-16,0 0-5 0,0 0-3 15,0 0-1-15,0 0-1 0,0 0-1 0,0 0-1 0,0 0-4 16,0 0-4-16,0 0-4 0,0 0 0 0,-6 0-1 16,6 0-1-16,0 0 0 0,0 0 3 0,0 0 2 15,0 0 3-15,0 0 0 0,0 0 2 0,0 0 2 16,-7-2 1-16,7 2-7 0,0 0 3 0,0 0-5 15,0 0-1-15,0 0-1 0,-3-3-4 0,3 3-2 16,0 0-2-16,0 0-3 0,0 0-2 0,0 0-1 16,0 0-8-16,0 0 5 0,0 0 2 0,0 0-3 0,0 0-5 15,0 0 0-15,0 0 8 0,0 0-5 0,0 0 5 16,22 0-3-16,-17 0 4 0,-5 0 0 0,14-2-3 16,-6 2 6-16,2-2-6 0,0 2 4 0,2-1-3 15,-2-1 1-15,4 1 0 0,-4 0-9 0,2 0 5 16,-1-1 2-16,1 2-3 0,2-3 0 0,-4 3 0 15,3 0 2-15,1-1-5 0,-1 1 3 0,-2 0-3 16,0-1 0-16,0 1 5 0,-1 0-4 0,-2 0-3 16,-2 0 1-16,1 0 2 0,0 0-1 0,-7 0 0 15,9 0 0-15,-9 0 0 0,8 0 0 0,-8 0 0 16,8 0-1-16,-8 0 3 0,0 0-1 0,7 0 0 0,-7 0 1 16,0 0-1-16,7-2-3 0,-7 2 2 0,0 0-1 15,6 0 1-15,-6 0 0 0,0 0-2 0,0 0-2 16,0 0 2-16,0 0 2 0,7 2 1 0,-7-2-2 15,0 0 0-15,0 0-1 0,0 0-1 0,0 0 3 16,0 0 1-16,0 0-4 0,0 0 3 0,0 0 1 16,0 0-2-16,0 0 0 0,0 0-4 0,0 0 4 15,0 0 0-15,0 0 0 0,0 0 0 0,0 0 0 0,0 0 0 16,0 0 0-16,0 0-2 0,0 0 3 0,0 0 0 16,0 0 0-16,0 0-2 0,0 0 2 15,0 0 0-15,0 0 0 0,0 0 0 0,7-3-4 0,-7 3 5 16,0 0-2-16,0 0 0 0,0 0 0 0,0 0 0 15,0 0-5-15,0 0 5 0,0 0 0 16,0 0-7-16,0 0 3 0,0 0 2 0,0 0 3 0,0 0 2 16,0 0 1-16,0 0 1 0,0 0-4 0,0 0-4 15,0 0-6-15,0 0 11 0,0 0 2 0,0 0-2 16,0 0 0-16,0 0-6 0,0 0 7 0,0 0 2 16,0 0-4-16,0 0 1 0,0 0 0 0,0 0 1 0,0 0 2 15,0 0-3-15,0 0-1 0,0 0 0 0,0 0 3 16,0 0-4-16,0 0 3 0,0 0-3 15,0 0 1-15,0 0-1 0,0 0 2 0,0 0-2 0,0 0 4 16,0 0-4-16,0 0 2 0,0 0 3 0,0 0-5 16,0 0-3-16,0 0 6 0,0 0 0 0,0 0 0 15,0 0-1-15,0 0 2 0,0 0 0 0,0 0 0 16,0 0-1-16,0 0-2 0,0 0-3 0,0 0 0 16,0 0 3-16,0 0 1 0,0 0 0 0,0 0-1 15,-9 12 1-15,8-8-3 0,-2 1 2 0,2 0 0 16,-1 0 4-16,-1 3-2 0,0-2 0 0,1 4 1 0,-1 0-1 15,-2 1 1-15,0 0-3 0,1 0 1 0,0 2 1 16,-1-2-2-16,1 0 0 0,-1 2 2 0,-1-1-2 16,1 0 4-16,0-2-3 0,0 2 1 0,-1-2 0 15,1-2-6-15,-2 1 7 0,3-4 2 0,-1 0-2 16,1 2 1-16,1-4 2 0,-1 1-1 0,2-1 4 16,-3-1 2-16,2 0 3 0,3-2 1 0,-3 4 0 15,0 0-1-15,3-4-1 0,0 0 0 0,-4 3-1 16,4-3-1-16,0 0-3 0,0 0 0 0,0 4-3 0,0-4 2 15,0 0 0-15,-5 0-2 0,5 0 4 16,0 0-6-16,0 0-4 0,0 0 6 0,0 0-3 0,0 0 3 16,0 0-6-16,0 0-1 0,-1 4 6 0,1-4 3 15,0 0-1-15,0 0-1 0,0 0 1 0,0 0-1 16,0 0 2-16,0 0-2 0,0 0 0 0,0 0 2 16,0 0-2-16,0 0-2 0,-8 0 0 0,8 0-2 15,0 0 2-15,0 0-1 0,0 0-4 0,0 0 3 16,0 0-8-16,0 0 5 0,0 0-12 0,0 0-19 15,0 0-16-15,0-7-21 0,0 7-27 0,0-9-29 16,0 4-36-16,-1-4-244 0,1 2-438 0,-4-2 194 0</inkml:trace>
  <inkml:trace contextRef="#ctx0" brushRef="#br0" timeOffset="66496.11">8185 11972 57 0,'4'-2'101'0,"-4"2"-6"0,0 0-9 16,0 0-7-16,0 0-8 0,4-2-2 0,-4 2-11 0,0 0 1 15,0 0-8-15,1-4-2 0,-1 4-2 0,0 0-9 16,0-4 3-16,0 4-12 0,0 0-6 0,0 0-2 16,0 0-5-16,-1-6 13 0,1 6-11 0,0 0 7 15,0 0-9-15,0-6 1 0,0 6-1 0,0 0-1 16,0-5 0-16,0 5-12 0,0 0 7 0,-3-5-1 16,3 5-1-16,-1-3-5 0,1 3 2 0,0-3-2 15,-3-1 3-15,3 4-3 0,-3-3 0 0,3 3 5 16,-4-4-3-16,4 4 3 0,0 0 3 0,-3-3 5 15,3 3 0-15,-1-4 6 0,1 4-2 0,0 0 3 16,0 0 2-16,-5-3-2 0,5 3 0 0,0 0 2 0,0 0-3 16,0 0 2-16,-1-4-2 0,1 4-5 15,0 0 6-15,0 0-2 0,0 0-2 0,0 0 2 0,0 0 1 16,-5-2-3-16,5 2 2 0,0 0-2 0,0 0 8 16,0 0 0-16,-6-1 1 0,6 1-6 0,0 0 2 15,0 0 0-15,0 0 4 0,0 0-3 0,0 0-5 16,-6-1-3-16,6 1 4 0,0 0 1 0,0 0 0 15,0 0 3-15,0 0-2 0,0 0 8 0,0 0 0 16,0 0 3-16,0 0 0 0,0 0 5 0,0 0 1 16,0 0 0-16,0 0 2 0,0 0-1 0,0 0-1 15,0 0 4-15,0 0-3 0,0 0-2 0,0 0 0 0,0 0-2 16,0 0-3-16,0 0-3 0,0 0-2 16,0 0-4-16,0 0-2 0,0 0-4 0,0 0-1 0,0 0-3 15,0 0-7-15,0 0 4 0,0 0-1 0,0 0-1 16,0 0 0-16,0 0 1 0,0 0-1 0,0 0-2 15,0 0-1-15,0 0-1 0,19 2 0 0,-19-2-1 16,8 2-1-16,-8-2 0 0,6 3-1 0,-2-2 0 16,-4-1 0-16,7 3 1 0,-4 1-2 0,4-3 0 0,-1 1-1 15,-1 1 1-15,-1-1-1 0,1 2 2 16,4 1-1-16,-5-3 0 0,6 3-1 0,-1 0-1 16,1-2 2-16,0 1-2 0,-3 0 3 0,2 0-1 0,1-1-1 15,-5 1-1-15,3-2-5 0,-2 2 5 0,2-3 1 16,-2 6 2-16,1-4-3 0,-3-2-1 0,-1 3 0 15,0-2 2-15,2 3-1 0,-2-2 2 0,0 0-3 16,1-2 2-16,0 2-1 0,-1 1 0 0,-1-1-1 16,-2-3 2-16,4 7 0 0,-1-4 1 0,-2 1-1 15,2-2 0-15,-1 2 0 0,-1-2-2 0,3 0-1 16,1 2 2-16,-1-3 4 0,-4 3-1 0,0-4-2 16,5 3 1-16,-5-3-2 0,0 0 1 0,4 4-1 15,-4-4-1-15,4 3 3 0,-4-3 0 0,0 0 1 16,1 2 0-16,-1-2 0 0,0 0-2 0,0 0 0 0,0 0 1 15,0 0-2-15,4 3-1 0,-4-3 3 0,0 0-2 16,0 0 0-16,0 0 0 0,0 0 0 16,0 0 0-16,0 0 0 0,0 0-4 0,0 0 5 0,0 0-2 15,0 0-2-15,0 0 2 0,0 0 2 0,0 0 0 16,0 0-6-16,0 0 5 0,0 0 1 0,0 0 1 16,0 3-2-16,0-3 2 0,0 0-3 0,0 0 2 15,0 0-1-15,0 0 0 0,0 0 0 0,0 0-2 16,0 0 2-16,0 0 0 0,0 0 0 0,0 0 0 0,-8 2 0 15,8-2-1-15,0 0 1 0,-1 4-2 16,-2 0-4-16,3-4 7 0,-1 7 1 0,-3-2-7 16,3 1 7-16,-3 2-2 0,2-2 1 0,-5 2-1 0,2 2 2 15,0 1-4-15,0 2 4 0,-2-3-5 0,1 2 0 16,-1 2-4-16,-4 1-25 0,0 2-38 0,1-2-30 16,-6 5-55-16,6-6-95 0,-1 0-140 0,0-2-422 15,-4 0 187-15</inkml:trace>
  <inkml:trace contextRef="#ctx0" brushRef="#br0" timeOffset="72127.75">15378 12164 14 0,'0'0'99'0,"0"0"-11"0,4-4-6 0,-4 4-8 16,4-2 7-16,-4 2 0 0,1-3-9 0,-1 3 1 16,1-5-19-16,-1 5 1 0,3-4-3 0,-3 4-5 15,1-5-2-15,-1 5 0 0,3-5-10 0,-3 5-2 16,0 0-1-16,0-6-1 0,0 6 7 0,1-4-5 15,-1 4-4-15,0 0 4 0,0 0-2 0,0 0-4 0,0 0-4 16,0-3 7-16,0 3-2 0,0 0-4 0,0 0 2 16,0 0-3-16,0 0 3 0,0 0 3 0,0 0 0 15,0 0-14-15,0 0-1 0,0 0 0 0,0 0-5 16,0 0-4-16,0 0 10 0,0 0-6 0,0 0-2 16,0 0 4-16,0 0-4 0,0 0 5 0,-1 14 0 15,-2-12-1-15,3-2 5 0,-1 9-12 0,1-3 8 16,-3-2-5-16,3 0 1 0,0 2-3 0,-1-2 12 0,1 4 1 15,0-2-1-15,-4 2 0 0,7-1-2 16,-3 0-1-16,-3-1-1 0,3-1-6 0,0 3 5 0,0-2-3 16,0-1 3-16,-1 2-2 0,1 1-4 0,0-3 0 15,0 1 5-15,-3-1-4 0,6-2-2 0,-3 1 1 0,-3 0-3 16,3-4 3-16,-1 7-3 0,1-7-21 16,-1 4-16-16,1-4-31 0,-5 2-39 0,1 1-45 0,4-3-112 15,0 0-281-15,-13-5 126 0</inkml:trace>
  <inkml:trace contextRef="#ctx0" brushRef="#br0" timeOffset="75393.69">15388 12225 11 0,'0'0'83'15,"0"0"-13"-15,0 0 2 0,0 0-3 16,0 0-4-16,0 0-5 0,0 0-3 0,0 0 3 16,0 0-11-16,0 0-4 0,0 0 2 0,0 0-6 0,0 0 0 15,0 0-1-15,-1 3 0 0,1-3-3 0,0 0 10 16,0 0-7-16,0 0-5 0,0 0 3 0,0 0-5 16,0 0-10-16,0 0 10 0,0 0-2 0,0 0-4 15,0 0-4-15,0 0 0 0,0 0-5 0,0 0 9 16,17-3-6-16,-17 3-4 0,0 0-3 0,9-2 0 15,-9 2-2-15,5 2 1 0,-5-2 1 0,8 0-2 0,-8 0-2 16,7 0-6-16,-2 1 5 0,-5-1-6 0,0 0 10 16,12-1-9-16,-7 2 1 0,-5-1 0 15,9 0 3-15,-3 1 1 0,-6-1-6 0,9 0 2 0,-4 1-1 16,-5-1-5-16,11 0 4 0,-5-1 3 0,-6 1-5 16,9 1 1-16,-3-1 0 0,-6 0-5 0,12 0 4 15,-6-1 0-15,-6 1 0 0,12-1 5 0,-6 1-4 16,2 1 2-16,-1-2-1 0,-7 1-3 0,12 0 5 0,-7-1-2 15,2 1 0-15,0 1 0 0,-7-1 4 16,13 1-1-16,-8-1 1 0,1 1 4 0,1-1-4 0,-7 0 1 16,13-2 2-16,-8 2-6 0,2 1-1 0,-7-1 2 15,13 0 2-15,-7 0-1 0,3 0-3 0,-2 3 3 16,-1-3-2-16,2 0 1 0,-3 0-2 0,4 0 3 16,-3 0-2-16,1 0-1 0,0 0 3 0,2 2-6 15,0-4 1-15,0 2 1 0,-4 0 7 0,4 2-7 16,-4-2-4-16,3 0 1 0,-3 1 1 0,-5-1 3 15,10 2-1-15,-5-2-1 0,2 0-2 0,-7 0 3 0,10 0-2 16,-10 0-3-16,10-2 3 0,-10 2-1 0,12 0 2 16,-12 0 0-16,10 0 0 0,-4 0 0 0,-6 0 0 15,11 0-11-15,-5 0 11 0,-1 2-1 0,-5-2 0 16,13-2 6-16,-7 4-5 0,1-2-5 0,-1 0 4 16,-6 0 1-16,13 0 3 0,-6 0-4 0,1 1 3 15,-8-1-5-15,13-1-1 0,-7 1 3 0,-6 0 1 16,9 1-1-16,-9-1-1 0,9 0 2 0,-4 0-6 0,-5 0-2 15,13-1 9-15,-9 1-1 0,-4 0 2 16,10 0 0-16,-10 0-1 0,13 0-4 0,-8 0-1 0,0 0 0 16,4 0 7-16,-9 0-8 0,13 0 3 0,-8 0 1 15,-5 0-1-15,10 0 1 0,-3 0 2 0,-1 0 0 16,-6 0-3-16,8 0 2 0,-8 0-2 0,11 0 1 16,-5 0 0-16,-6 0 2 0,12 0-2 0,-7 0 1 15,-5 0-3-15,13 0 8 0,-7-2-10 0,1 2 1 16,-1 0 0-16,4-1 5 0,-1 1-1 0,-2 0 0 15,1 0 0-15,0-2 1 0,1 2-4 0,0 0 6 0,1 0-8 16,-2 0 4-16,0 0-2 0,-1-2 2 0,1 1-1 16,-3 1 1-16,4-1 1 0,-9 1-5 0,13-1 10 15,-6-1-8-15,0 2 4 0,-1 0-5 0,-6 0 0 16,13 0 5-16,-7 2 0 0,1-4 0 0,-1 1-5 16,2 1 5-16,-8 0-1 0,11-1 1 0,-5 1-1 15,-6 0 0-15,12 0 1 0,-5-2-6 0,-1 2 1 16,-1-1-4-16,-5 1 9 0,15 1-2 0,-7-2 3 15,-1 1-4-15,0 0-3 0,3-2 3 0,-1-1 4 16,3 3-4-16,-2-2 1 0,-1 1 1 0,4 1 0 0,-3-2 1 16,-1 2-4-16,5-3 1 0,-4 3 2 0,1 0-6 15,1-1 7-15,-1 0-1 0,0-1 0 0,2 2-3 16,-3-3 1-16,1 3-1 0,1-1 2 0,-3 0-4 16,5-1 3-16,-8 0 4 0,2 2-4 0,1-1 0 15,4 2-2-15,-4-2 4 0,-3 1 2 0,3 0-1 16,-1 0 2-16,-1-2 3 0,1 2-2 0,0 0 1 15,-1 0-2-15,4-2-3 0,-5 2 4 0,3 0 0 0,-3 0 2 16,-6 0 1-16,15-1-2 0,-7 1 1 0,-1-1 2 16,-1 1 2-16,-6 0-5 0,15 1 1 0,-4 0 2 15,-4-1-2-15,2-1-1 0,0 1 1 0,0 0-4 16,4 1 3-16,-3-1 2 0,-1 0-2 0,4 0-3 16,-4 0 2-16,1 2-6 0,1-2 4 0,-1 0-2 15,1 0 1-15,0 0 1 0,0 0-1 0,-1 0-1 16,3 0 0-16,-2 0 0 0,3 0 1 0,-5 0 3 0,2 0 0 15,1 0 0-15,-2 0-1 0,2-2 5 16,-2 1 4-16,-1 1-1 0,3 0-5 0,-1 1 1 0,-2-2 2 16,-1 1 0-16,1-1 0 0,1 1-2 0,0 0 5 15,-2 1-3-15,-2-2 3 0,2 1-3 0,2-1-1 16,-1 1 1-16,0 0 2 0,1 0-4 0,0 0-1 16,-1 0-3-16,2 1 2 0,1-1 0 0,-3 0-1 0,3 0-1 15,-1 0-1-15,-2 0-4 0,-1 1 5 16,3-1 0-16,1 0-5 0,-3 0 2 0,0-1-2 15,-2 1 1-15,1 1 0 0,-1-2 3 0,1 1 0 0,-8 0 1 16,17 0-1-16,-9 0-1 0,-1-1 0 16,0 1-1-16,-1 0 0 0,-6 0 4 0,14-2-4 0,-7 4-2 15,-1-2 2-15,0 0-2 0,2 1 2 0,-8-1 1 16,12 0 0-16,-6 0-2 0,-1 0 1 0,-5 0 1 16,11-1-1-16,-3 2 1 0,-3-1-2 0,3 0 1 15,-8 0-2-15,13 0 2 0,-8 1 0 0,-5-1-2 0,9-1 0 16,-9 1 2-16,10 0 1 0,-2 0-2 0,-8 0-3 15,10 0 3-15,-2 0 0 0,-4 1-3 16,-4-1 8-16,11 0-3 0,-6 0-3 0,-5 0 3 0,9 1-4 16,-4-1 0-16,1 2 3 0,-6-2 0 0,9 0-2 15,-9 0 3-15,8 0 1 0,-3 0 2 0,-5 0-3 16,9 0 1-16,-2 2 0 0,-7-2 0 0,7 0 1 16,0-2-3-16,0 4 2 0,0-1 0 0,-1-1 1 15,1 0-1-15,-1 2-2 0,-6-2 4 0,14 2 0 16,-11-1 0-16,4 0-3 0,2-1 4 0,-1 0-5 0,-2 0 1 15,2 0 1-15,-3 0-1 0,5 3 0 16,-2-3-1-16,-2 0 3 0,2 0 0 0,-1 0-2 0,-7 0-2 16,13 0 2-16,-6 0 0 0,-7 0 0 0,14 0-6 15,-8 0 6-15,1 0-2 0,0 0 3 0,0 0-1 16,-7 0 1-16,9 0 0 0,-4-3 3 0,-5 3 3 16,9 0 2-16,-9 0-3 0,11 0 3 0,-6-1-4 15,-5 1-2-15,11-1 2 0,-4 1 0 0,-2 1-2 0,-5-1 1 16,13 0-4-16,-8 1 4 0,5-2-4 0,-10 1 0 15,13 1 2-15,-5-1 1 0,2 0-6 0,-2 3 3 16,-2-3 0-16,3 0 1 0,0 0-3 0,-3 2 1 16,5-2-1-16,-1 1 3 0,-3 0-3 0,2 0 1 15,0 1 1-15,0-1-3 0,0 0 2 0,-2-1-1 16,1 1 3-16,0 1-4 0,1 0 0 0,2-2 0 16,-3 3 1-16,0-3-4 0,1 0 3 0,0 1 0 15,0 2 3-15,0-2-1 0,-3 1-1 0,6-1 1 16,-6 0-2-16,2 2-1 0,1-3 0 0,-3 0-1 0,-1 2 9 15,0-1-5-15,0 1-1 0,1-1 2 16,-6-1 0-16,11 0-2 0,-6 1-2 0,-5-1 3 16,7 1-1-16,-7-1 3 0,7 3-3 0,-7-3 2 0,6-1-2 15,-6 1-3-15,8 1 3 0,-8-1 0 0,7 0-1 16,-7 0 2-16,7 0 0 0,-7 0-1 0,12 0 0 16,-6 0 0-16,-2 2 0 0,-4-2 0 0,9-2-3 15,-1 4 2-15,-8-2-1 0,11 0 2 0,-11 0-3 0,8-2 2 16,-8 2-2-16,6 0 2 0,-6 0 1 0,9-1-2 15,-9 1 4-15,9 0 0 0,-4-2-4 0,-5 2 2 16,10 2-2-16,-6-1 2 0,-4-1-3 0,0 0 0 16,9-1 2-16,-9 1-2 0,0 0 5 0,9 0-1 15,-9 0-4-15,9 0 6 0,-9 0-3 0,8 0 1 16,-8 0 1-16,9 1-2 0,-4-1-3 0,1-1 0 16,-6 1 0-16,0 0 3 0,14 0-1 0,-9 0-2 15,-5 0 3-15,11-2-1 0,-5 2-1 0,-6 0-3 16,9-1 1-16,-9 1 1 0,10 0-3 0,-10 0-2 0,5 0 6 15,-5 0-3-15,8-1-1 0,-8 1 4 0,10 0-3 16,-10 0 3-16,5-1-2 0,-5 1 1 0,5 0-1 16,-5 0 0-16,9 0 0 0,-9 0-5 0,5 0 5 15,-5 0 1-15,8 1 2 0,-8-1-2 0,9 0 5 16,-9 0-3-16,0 0-2 0,10-1-1 0,-10 1 2 16,4 1-3-16,-4-1 8 0,8 0-3 0,-8 0-1 15,6 0-2-15,-6 0 2 0,10 0-2 0,-6 1 2 0,-4-1 1 16,9 1 0-16,-5 1-2 0,-4-2 2 0,10 0-1 15,-10 0 0-15,0 0 2 0,7 0-3 16,-7 0 4-16,0 0 1 0,5 1-2 0,-5-1-1 0,0 0-1 16,0 0 2-16,10-1-1 0,-10 1 2 0,9 0-1 15,-9 0 0-15,0 0 0 0,7 0-1 0,-7 0 0 16,6 1 1-16,-6-1-3 0,7-1 3 0,-7 1 0 16,6 1-2-16,-6-1 3 0,0 0-1 0,0 0-1 15,10-1-2-15,-10 1 9 0,0 0-8 0,0 0 2 16,6 0-1-16,-6 0-1 0,0 0-3 0,4-3 2 15,-4 3 2-15,0 0-1 0,5 3 4 0,-5-3-6 0,0 0 5 16,0 0-6-16,13 0 4 0,-13 0-2 16,6 1 0-16,-6-1 2 0,5 2 1 0,-5-2 2 0,0 0-1 15,0 0 0-15,7 0 1 0,-7 0 0 0,0 0-2 16,0 0 4-16,0 0-2 0,0 0 0 0,0 0-1 16,0 0-2-16,2-5 0 0,-2 5 1 0,0 0 3 15,0 0 0-15,0 0-4 0,0 0 0 0,0 0 3 16,0 0 3-16,0 0-1 0,0 0-4 0,4-2-1 0,-4 2 1 15,0 0 1-15,0 0-1 0,0 0 2 0,0 0-1 16,0 0 0-16,0 0 1 0,0 0-1 0,0 0-1 16,0 0 0-16,0 0 0 0,0 0-1 0,-8-8 3 15,8 8-4-15,0-3 3 0,0 3 3 0,-3-3 0 16,3 3-3-16,0 0 1 0,0 0 0 0,0 0 1 16,0 0 3-16,0 0-3 0,0 0 1 0,-4-4-1 15,4 4-1-15,0 0 2 0,0 0-2 0,0 0 1 16,0 0 0-16,-4-2-3 0,4 2 0 0,0 0 1 15,0 0 0-15,0 0 0 0,0 0 1 0,-1-5-1 16,1 5-1-16,0 0 1 0,0 0-1 0,0 0 1 16,0 0-1-16,0 0-7 0,0 0 10 0,0 0-4 0,0-3 0 15,0 3 2-15,0 0 1 0,0 0-1 0,0 0-4 16,0 0 0-16,0 0 0 0,0 0 0 0,0 0-1 16,0 0 1-16,0 0 1 0,0 0-2 0,0 0 3 15,0 0-2-15,0 0-2 0,0 0 4 0,5 10 0 16,-5-10-5-16,0 5 2 0,0-1 3 0,2 1 0 15,-2-2-1-15,0-3 2 0,-2 6-3 0,2 0 1 16,-2-2 0-16,4 0 0 0,-2 3 1 0,2-3 0 16,-2 0 4-16,0-1-4 0,0-3 1 0,0 8-3 0,0-6 4 15,0-2 1-15,0 5 0 0,0-5-3 0,0 0 1 16,0 5 1-16,0-5 2 0,0 0-2 0,0 3 0 16,0-3 4-16,0 0-3 0,0 0 8 0,0 0 6 15,0 0-6-15,0 0 1 0,0 0-7 0,0 0 2 16,0 0-1-16,0 0 4 0,0 0-1 0,5-9 7 15,-3 5 2-15,-1 1-3 0,-1-2-3 0,1 0-1 16,1 0 3-16,-2 0-2 0,0 0 2 0,0 1-3 0,0-2-2 16,2-1 3-16,-2 4-3 0,0-4-3 15,0 1 1-15,2 0-2 0,-2 1 1 0,3 0-1 16,-3 0-1-16,0 2-1 0,0-1-4 0,0 4 6 0,1-7-4 16,-1 7 5-16,2-3-5 0,-2 3-1 0,0 0 2 15,2-8-2-15,-2 8-1 0,0 0-2 0,-2-4 4 16,2 4-3-16,0 0 0 0,0 0-1 0,0 0 1 15,0 0 1-15,0 0 0 0,0 0 1 0,0 0 2 16,0 0-5-16,0 0 3 0,0 0-3 0,-3 15 0 16,3-11 6-16,0 2-6 0,0-2 4 0,-3 0-2 15,1 2 0-15,2 1-2 0,0-3 3 0,-2 2 1 0,2 1-2 16,-2 1-1-16,2-3 0 0,-1 1 1 16,0 2 2-16,-1-4-1 0,1 2-1 0,1-2 1 0,0 2 0 15,0-2-2-15,0-4 4 0,0 5-2 0,0-5 3 16,-2 2-1-16,2-2 1 0,-2 4 1 0,2-4 1 15,0 0 1-15,0 0-1 0,0 0 1 0,0 0 1 16,0 0-2-16,0 0-3 0,0 0 0 0,0 0 4 16,2-11-2-16,0 6-2 0,-2 0 1 0,1 0-1 15,-1 1 0-15,3 1-1 0,-2-1 1 0,-1 4-1 16,4-7 0-16,-4 5 1 0,2-2-1 0,-2 4-2 0,3-3-1 16,-3 3 0-16,1-4 2 0,-1 4-6 0,0 0 2 15,0 0-5-15,4-3-21 0,-4 3-27 0,0 0-42 16,0 0-69-16,0 0-212 0,0 0-412 0,-5 11 182 15</inkml:trace>
  <inkml:trace contextRef="#ctx0" brushRef="#br0" timeOffset="78273.48">15445 12203 104 0,'0'0'98'0,"0"0"-5"0,0 0-1 16,0 0-11-16,0 0-5 0,0 0 2 0,0 0-10 15,0 0-1-15,12-2-12 0,-12 2-5 0,7 0-3 0,-7 0 0 16,0 0-9-16,7-3-5 0,-7 3-4 15,0 0-3-15,0 0-3 0,0 0 3 0,0 0-4 16,7 5-2-16,-7-5-3 0,0 0-1 0,0 0-8 0,0 0 4 16,6 1 9-16,-6-1-13 0,0 0 1 0,4 1-1 15,-4-1 4-15,0 0 10 0,0 0-4 0,11 1 1 16,-5 1-2-16,-6-2 2 0,11 0-5 0,-2 0-1 16,0 0 2-16,1 0 1 0,-1 0-4 0,4 0 2 15,-4 0-4-15,0 1-2 0,2-2 3 0,1 1-7 16,-3 0 4-16,1 0-4 0,3-2 2 0,-2 1 2 0,1 2-2 15,-1-3 1-15,1 2-3 0,-1-1 0 0,0-1 0 16,4 2 0-16,-3-3-3 0,0 2 0 16,0-2 1-16,-1 3-1 0,2-2 1 0,-1 2-3 0,0 0-1 15,0-1 3-15,-2 1 0 0,4 0 1 0,-5-2 1 16,5 2 0-16,-1-2-3 0,-3 1 2 0,3 1-2 16,0-1 3-16,-1 1-2 0,0 0-4 0,1 0 6 15,1 0 0-15,1 1-1 0,-4-2-3 0,1 2 2 0,3-2 0 16,-2 2-2-16,1 0 1 0,-2-1 0 0,-2 2-6 15,0-2 6-15,2 2 1 0,-2-1 2 16,-1-1-8-16,1 0 10 0,0 0-3 0,0 0-1 0,-2 0-2 16,2 2 3-16,-2-2 1 0,4 2-5 0,-1-1 5 15,0-1-5-15,1 0 9 0,1 1-7 0,-2-1 0 16,2 3-2-16,1-1 2 0,-2-2 0 0,-2 2 1 16,3 1-5-16,-3-1 3 0,3-1-3 0,-3-1 4 15,1 0-1-15,0 2 1 0,-1-1-1 0,-1 0 2 16,0-1 0-16,0 0-1 0,-2 1 1 0,2 2-2 0,1 0-2 15,2-3 6-15,-7 1-1 0,5 1-1 0,-1-2-2 16,3 2 5-16,-1-1-4 0,-2-1-2 0,3 2 1 16,-1-2-4-16,1 2 6 0,-2-1-8 0,1 1 14 15,0-1-7-15,1 0 5 0,-1-1-7 0,0 0 4 16,1 1-5-16,-1-1-1 0,1 2 4 0,-1-1-1 16,-2-1-2-16,5 2 4 0,-5-2 2 0,-1 0-6 15,-2 0 4-15,4 2 1 0,-2 0-7 0,1-2 7 0,1 0-3 16,-3 0-1-16,2 1 0 0,-3 1 2 0,3-2-3 15,1 2 7-15,-3-1-5 0,0-1 0 0,2 0 2 16,0 1-6-16,1-1 4 0,-1 0 0 0,1 4 1 16,2-3-5-16,-1 0 8 0,2-1-1 0,-5 4 1 15,3-4-3-15,1 0 1 0,-3 1-3 0,1-1 7 16,-1 1-5-16,-1-1 4 0,-1 1-7 0,0 1 1 16,-1-1 2-16,2-1 9 0,-3 1-9 0,-5-1 3 0,15-2 0 15,-8 0-5-15,-2 2-2 0,4 0 6 16,-3 2-4-16,-1-5 2 0,3 3-3 0,-2-1 3 0,1 0 0 15,0 1 0-15,0 0 1 0,0-2 1 0,2 2-2 16,-2-2 1-16,0 1 2 0,1 1-4 0,3 1 3 16,-2-2 0-16,3 1 0 0,-3 1-5 0,0-2 3 15,-3 1-1-15,2 0 4 0,1 0 0 0,-9 0-3 0,14-1-1 16,-4 1-1-16,-4-1 5 0,2-1-7 16,-1 2 6-16,-7 0-3 0,15-1 3 0,-9 0 2 15,1 0-6-15,0 1 1 0,2 0 2 0,0-1-3 0,0 0 1 16,0-1-3-16,3 1 4 0,-1 1 3 0,1 0 0 15,-1 0-6-15,3 0 6 0,-4-2-5 0,6 2 0 16,-2-1 8-16,-4 1-3 0,7-1-5 0,-5 1-1 16,4-3 0-16,2 3 0 0,0-2 6 0,-4 2-5 15,3-1 1-15,0 1 1 0,1 0 0 0,-4-1 4 16,1 0-4-16,6 1-4 0,-11 0 2 0,4-2 0 0,0 1-2 16,-1 1 7-16,1 0-6 0,-4 0 3 15,4 0 2-15,-2 1-1 0,-2-1-4 0,5-1 0 16,-2 1 6-16,-1-2-3 0,0 2 5 0,-3 2-5 0,4-4 0 15,-3 4-4-15,3-1 6 0,-3-2-2 0,3 2 1 16,-1-1-2-16,-1-1 0 0,2 4-4 0,1-3 7 16,-2 0-2-16,0 1 6 0,1-1-8 0,0 1 2 15,-2 0-1-15,0-1-1 0,1 2 5 0,-1-1-4 16,0 1-2-16,-1-1 4 0,0 0-1 0,2-2 0 16,-6 1-3-16,2 1 4 0,0-1-2 0,-2 2-5 15,-6-2 7-15,10 0 4 0,-6 1-4 0,3-1-2 0,-2 2 4 16,-5-2-8-16,11 0 5 0,-3 0 0 15,0 0-2-15,-2 0 6 0,3 1-7 0,-2-1 4 0,1 1 0 16,2 0 1-16,1 1-1 0,-2 1-2 0,-2-3 3 16,2 0-5-16,0-1 3 0,-2 2 0 0,0-1 1 15,3 1 1-15,-5-1-3 0,3 1 0 0,-3-1 7 16,4 0-6-16,0 0 1 0,-4-1-2 0,3 2-3 0,-8-1 4 16,13-1 0-16,-7 1-3 0,-1-1 9 15,2 1 1-15,1-1-7 0,-8 1 1 0,12-2-1 16,-7 2-3-16,2 0 6 0,-7 0-6 0,12-1 4 0,-5 2-5 15,-1 1 3-15,1-2 0 0,-7 0 3 0,14-2 1 16,-7 4-3-16,-2-1 2 0,4 0 4 0,-4 0-4 16,3-1-2-16,-1 2-1 0,-7-2-2 0,12-2 2 15,-5 6-1-15,-1-6 7 0,3 4-4 0,-9-2-2 16,11 0 1-16,-3-2 1 0,-8 2 1 0,13-2-1 16,-7 2-6-16,-6 0 3 0,8-2 1 0,-4 1 1 15,-4 1-1-15,0 0-2 0,10 0 2 0,-10 0-1 0,10-2 4 16,-7 1-4-16,-3 1 2 0,7 0 2 0,-7 0-2 15,8-2 0-15,-8 2-2 0,13 1 1 0,-5-2 1 16,-8 1 1-16,9 1-3 0,-4 0 7 0,2-1-2 16,0-1-6-16,-1 0 3 0,-6 1 2 0,15 0-3 15,-10-1-3-15,-5 1 5 0,12 0 2 0,-7-1-1 16,-1-1 1-16,-4 2-4 0,10 0 2 0,-10 0-1 16,5-1 1-16,-5 1-7 0,8 0 7 0,-8 0-1 15,6 0 0-15,-6 0-1 0,0 0 0 0,0 0 6 16,9-2-3-16,-9 2-2 0,0 0 2 0,4-2-2 0,-4 2 4 15,0 0-7-15,0 0 3 0,0 0 1 0,0 0-6 16,0 0 2-16,9 2 0 0,-9-2 3 0,0 0 2 16,9 2-8-16,-9-2-1 0,9-2 11 0,-9 2 0 15,8 0-4-15,-8 0 3 0,6 2 0 0,-6-2-4 16,8 0 0-16,-8 0 1 0,7 0-1 0,-7 0 0 16,0 0 3-16,0 0 0 0,5 0-2 0,-5 0 0 15,0 0 4-15,0 0-7 0,7 3 10 0,-7-3-7 0,2 1 0 16,-2-1-2-16,0 0-1 0,0 0 3 15,0 0 3-15,12-3-1 0,-12 3-8 0,0 0 9 0,10-1 1 16,-10 1 1-16,8 0 1 0,-4-2 2 0,-4 2 4 16,0 0 4-16,6 0 1 0,-6 0-1 0,0 0 1 15,0 0 4-15,8-4 1 0,-8 4-2 0,0 0 2 16,2-1-2-16,-2 1-2 0,0 0-3 0,0 0 1 16,3-4 4-16,-3 4-4 0,0 0-5 0,0 0-2 0,0 0-4 15,0 0 0-15,0 0 1 0,0 0 0 16,0 0 1-16,0 0-3 0,0 0-1 0,7 0 0 0,-7 0 4 15,0 0 0-15,7-1-4 0,-7 1-1 0,0 0-1 16,6 0 1-16,-6 0 4 0,0 0-3 0,0 0 2 16,0 0-2-16,5-2-2 0,-5 2 2 0,0 0 1 15,0 0-2-15,2-3-1 0,-2 3 4 0,0 0-4 16,0 0 3-16,0-5-1 0,0 5-2 0,1-4 0 16,-1 4 0-16,0 0 0 0,0-6 0 0,1 4-2 15,-1 2 6-15,1-4-7 0,-1 4 4 0,0 0-2 0,-2-5-1 16,2 5 3-16,0 0-5 0,0 0 3 0,-3-3-3 15,3 3 2-15,0 0 2 0,0 0-3 0,0 0 0 16,0 0 2-16,0 0-4 0,0 0 4 0,0 0 0 16,0 0-3-16,-11 5 3 0,8-1-5 0,3-4-1 15,-1 6 3-15,1-6 0 0,1 7 3 0,-2 0-3 16,1-2 1-16,1-2 0 0,2 3 1 0,-2-3-3 16,3 2 1-16,-3 1 1 0,2 0 2 0,-1-4 1 15,0 2-2-15,0 1 4 0,-1-1-5 0,1-1-8 16,0 1-23-16,-2-2-29 0,0-2-46 0,0 5-184 0,0-5-315 15,0 0 140-15</inkml:trace>
  <inkml:trace contextRef="#ctx0" brushRef="#br0" timeOffset="79460.64">15423 12185 121 0,'0'0'117'0,"0"0"-8"15,0 0 1-15,0 0-15 0,0 0-6 0,0 0-5 0,0 0-11 16,0 0-1-16,0 0-2 0,0 0-8 0,0 0-4 16,0 0-2-16,0 0 2 0,0 0-2 0,0 0 0 15,0 0-2-15,0 0-4 0,0 0 1 0,0 0-5 16,0 0 4-16,0 0-5 0,0 0-3 0,0 0-4 15,0 0-5-15,0 0 0 0,0 0-6 0,0 0-5 16,0 0 3-16,0 0 0 0,0 0-3 0,0 0-4 16,0 0-1-16,0 0-4 0,-9-10-1 0,9 10-2 15,0 0 1-15,-4-3-2 0,4 3-3 0,0 0 2 16,0 0-1-16,0 0-3 0,0 0 0 0,0 0-1 0,-9 0-1 16,9 0 1-16,0 0-2 0,0 0 1 0,0 0 0 15,0 0-1-15,-1 8 1 0,0-4 0 0,1-4-1 16,-3 5 2-16,2 2 0 0,-2-2 5 0,3 0-2 15,-1 2-4-15,-2-2 1 0,2 0 3 0,1 2-4 16,-1-2 2-16,-2 3 0 0,3-3-3 0,-1 1 2 16,1 2-5-16,-3-4-1 0,3 2-6 0,0 2-30 0,0-5-29 15,0 2-74-15,0-2-154 0,0-3-318 0,-1 6 140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38:40.760"/>
    </inkml:context>
    <inkml:brush xml:id="br0">
      <inkml:brushProperty name="width" value="0.05292" units="cm"/>
      <inkml:brushProperty name="height" value="0.05292" units="cm"/>
      <inkml:brushProperty name="color" value="#002060"/>
    </inkml:brush>
  </inkml:definitions>
  <inkml:trace contextRef="#ctx0" brushRef="#br0">26787 6077 103 0,'0'0'125'0,"-4"-2"-12"0,4 2-10 16,0 0-6-16,0 0-2 0,-1-5-11 0,1 5 0 0,0 0-4 15,0 0-4-15,0 0-3 0,0 0-3 0,0 0-3 16,0 0-1-16,0 0-4 0,0 0-3 0,-3 9 1 16,3-9-3-16,0 0 2 0,0 0-2 0,0 0 0 15,0 0-1-15,0 0 0 0,0 0-4 0,0 0 1 0,0 0-3 16,0 0-4-16,0 0-3 0,0 0-6 15,0 0 0-15,0 0-4 0,0 0-1 0,0 0-4 0,0 0-6 16,0 0 1-16,0 0-3 0,0 0-6 0,0 0 3 16,0 0-3-16,0 0-1 0,0 0-2 0,0 0-1 15,0 0-1-15,0 0 3 0,0 0-2 0,0 0 3 16,0 0-2-16,0 0 0 0,0 0 2 0,0 0 1 16,0 0 2-16,0 0-1 0,0 0-1 0,0 0-4 15,0 0 2-15,0 0-4 0,0 0 3 0,0 0-3 16,14-8 0-16,-14 8 0 0,10 0 0 0,-1-1-2 0,-4 1-2 15,4-3 2-15,-4 3 2 0,3 0-5 0,2 0 1 16,3 0-5-16,-3 0 5 0,0-2 3 0,3 4-6 16,-1-2 2-16,-1 0-3 0,5 0 0 0,-2-2 2 15,-2 2-3-15,4 0 2 0,-3-1 0 0,-3 1 2 16,3-1 2-16,-2 2-1 0,0 2-1 0,-3-3-4 16,2 0 1-16,-2 0 3 0,-2-2-1 0,2 1-1 15,-8 1 2-15,10 0-4 0,-10 0 2 0,8-1-1 16,-8 1 0-16,9 1 1 0,-9-1-1 0,5 0 0 15,-5 0-1-15,0 0 0 0,5-4 4 0,-5 4-4 16,0 0 2-16,4-2-3 0,-4 2 4 0,0 0-4 0,0 0 0 16,0 0 4-16,0 0-5 0,0 0 2 0,0 0-8 15,0 0-9-15,0 0-8 0,0 0-16 0,0 0-11 16,0 0-26-16,0 0-34 0,0 0-32 0,0 0-65 16,0 0-107-16,0 0-342 0,0 0 152 0</inkml:trace>
  <inkml:trace contextRef="#ctx0" brushRef="#br0" timeOffset="1670.27">26871 5995 47 0,'0'0'125'0,"0"0"-7"0,-4-5-10 0,4 5-5 15,0 0-6-15,0 0-4 0,0 0-10 0,0 0-7 16,0 0-3-16,0 0-6 0,0-5-4 0,0 5-1 0,0 0-9 16,0 0-3-16,0 0-1 0,0 0-4 15,0 0-7-15,0-4 1 0,0 4-4 0,0 0-1 0,0 0 2 16,0 0 1-16,0 0-3 0,0 0-6 0,0 0 4 15,0 0-3-15,0 0 1 0,0 0 0 0,0 0-4 16,0 0 1-16,0 0-1 0,0 0 1 0,0 0-5 16,0 0 2-16,0 0-1 0,0 0 0 0,0 0-4 15,0 0-1-15,0 0-1 0,0 0 2 0,0 0-1 16,0 0-6-16,0 0 0 0,0 0-1 0,-2-3 0 16,2 3 0-16,0 0-2 0,0 0-4 0,0 0 5 0,0 0-4 15,0-5 1-15,0 5 0 0,0 0 0 0,0 0-1 16,0 0 2-16,0 0 0 0,0 0-1 0,0 0 1 15,0 0 0-15,2-4 1 0,-2 4-1 0,0 0 1 16,0 0-1-16,0 0-2 0,0 0 1 0,0 0-1 16,0 0 3-16,0 0 2 0,0 0 0 0,0 0 1 15,0 0 2-15,0 0-4 0,0 0 1 0,0 0 6 16,0 0 18-16,0 0-5 0,0 0 0 0,0 0-2 16,0 0 0-16,0 0-6 0,0 0 1 0,0 0-3 15,0 0-1-15,0 0-2 0,0 0 0 0,0 0-1 0,0 0-4 16,0 0 2-16,0 0-2 0,0 0 0 0,0 0 1 15,0 0-2-15,0 0 1 0,0 0-3 0,0 0 0 16,0 0 1-16,0 0 0 0,0 0-1 0,0 0 1 16,0 0 0-16,0 0-4 0,0 0 2 0,0 0-1 15,0 0-5-15,0 0 3 0,0 0-2 0,0 0 1 16,0 0 1-16,0 0-3 0,0 0 1 0,-11 9 0 16,11-9 2-16,-2 2-2 0,2-2 0 0,-6 3-1 0,2-1 1 15,4-2 0-15,-9 3 0 0,5 0 0 0,-1-1-1 16,1 0 0-16,-4 0 3 0,2 0-2 15,3-1-1-15,-3 3-1 0,0-1 1 0,3-3 0 0,-3 3-2 16,6-3 2-16,-6 4-3 0,2-2-1 0,0-1 4 16,0 2-2-16,4-3 3 0,-6 4-3 0,1-2 0 15,5-2 0-15,0 0 1 0,-5 3-1 0,5-3-1 16,-3 4 1-16,3-4 1 0,-3 3-1 0,3-3 1 16,0 0 0-16,0 0 0 0,0 0 2 0,0 0-2 15,-3 2-1-15,3-2 1 0,0 0 1 0,0 0-4 16,0 0 10-16,0 0-7 0,0 0-2 0,0 0 8 0,0 0-3 15,0 0 0-15,0 0 0 0,0 0-2 0,0 0-1 16,0 0 2-16,0 0-2 0,0 0-2 0,0 0 2 16,-3 3 1-16,3-3-1 0,0 0-5 0,0 0 2 15,0 0 4-15,0 0 0 0,0 0 1 0,0 0 1 16,0 0 3-16,0 0 0 0,0 0 1 0,0 0 2 16,0 0 0-16,0 0 0 0,0 0-2 0,0 0-1 15,0 0 1-15,0 0-2 0,0 0 0 0,0 0-1 0,0 0 1 16,0 0-3-16,0 0 1 0,0 0-6 15,0 0 8-15,0 0 0 0,0 0-3 0,0 0-1 0,0 0-1 16,0 0 0-16,0 0 2 0,0 0-2 0,0 0 1 16,0 0 0-16,0 0 0 0,0 0-1 0,0 0-1 15,0 0 1-15,0 0-2 0,0 0 3 0,0 0-2 16,0 0 2-16,0 0-2 0,0 0 3 0,0 0 0 16,0 0-1-16,0 0-4 0,0 0 5 0,0 0 0 15,0 0-2-15,0 0 1 0,0 0-3 0,0 0-1 16,0 0 2-16,0 0 0 0,0 0-1 0,0 0 2 0,0 0-4 15,0 0 3-15,0 0-3 0,0 0 1 0,0 0 3 16,1 4-6-16,-1-4 5 0,-1 4 1 0,1-4 0 16,0 0-2-16,0 0 4 0,0 0-1 0,0 0-2 15,3 4 3-15,-3-4 5 0,2 2 1 0,-2 2-1 16,0-4-2-16,3 5 1 0,-2-2 1 0,2 1 1 16,-2 1-1-16,2-2-1 0,-2-1-4 0,1 1 5 15,2 0-5-15,-1 1-2 0,-1-1 5 0,1-1 0 16,1 1-2-16,-2-1 2 0,2 2 0 0,0-1-1 15,0-1-2-15,-1 1-5 0,1 0 4 0,0-1 0 16,0 3-4-16,-1-3 4 0,-1 1 1 0,3 1-1 0,-2-3 0 16,-1 4-3-16,3-1 3 0,0 1-1 0,-1 0 3 15,0-3-4-15,0 3-3 0,-1-2 2 0,-1 2 4 16,2-2-1-16,-3 1-1 0,4-3-3 0,-5-1-1 16,4 7 3-16,-3-5 3 0,-1-2 2 0,0 0-11 15,8 4 11-15,-7-1-4 0,-1-3-3 0,4 0 6 16,-4 0 0-16,0 0-1 0,4 2 2 0,-4-2 4 15,0 0 7-15,2 3 4 0,-2-3 5 0,0 0 6 0,0 0 2 16,0 0 5-16,0 0 4 0,4 3 3 16,-4-3-1-16,0 0-2 0,0 0-2 0,0 0-3 15,0 0 0-15,0 0-6 0,0 0-2 0,0 0-6 0,0 0-2 16,0 0-1-16,0 0-2 0,0 0 0 0,0 0-7 16,0 0 1-16,0 0-15 0,0 0-27 0,0 0-30 15,0 0-37-15,0 0-51 0,0 0-55 0,0 0-75 16,0 0-225-16,0 0-544 0,7-8 241 0</inkml:trace>
  <inkml:trace contextRef="#ctx0" brushRef="#br0" timeOffset="16184.64">19251 5104 72 0,'0'0'137'0,"0"0"-13"0,0 0-10 16,0 0-4-16,0 0-14 0,-4-1-9 0,4 1-7 16,0 0-8-16,0 0 1 0,0 0-14 0,-3-3-2 15,3 3-15-15,0 0 1 0,0 0-4 0,0 0-6 16,-9 0-5-16,9 0 2 0,0 0-4 0,-8 3-3 16,8-3-2-16,-8 1-2 0,8-1 2 0,0 0-11 15,-7 0 5-15,7 0-2 0,0 0 1 0,-6 0-5 16,6 0 1-16,-7 3-3 0,7-3 4 0,-6 0-6 15,0 2-1-15,6-2 1 0,-10 0 1 0,5 2-2 0,5-2 3 16,-13 1 1-16,7-1 0 0,6 0-1 0,-15 1 1 16,7 0-1-16,2 3-4 0,-1-4 4 0,1 2-7 15,-6-1 4-15,3-1-14 0,0 3 12 0,2-2-5 16,-1 2 5-16,0-2 0 0,3 1-4 0,-5 1 4 16,4-1 5-16,-1 0-2 0,7-2-3 0,-9 3 2 15,2-3-11-15,2 1 6 0,-1 2 2 0,1-2 3 16,-1 3-8-16,-2-2 6 0,2 0-1 0,-1 2-1 15,2-3 2-15,-2 2-5 0,-1 2 3 0,2-2 1 16,-1 0 4-16,1 1-3 0,-2 3-5 0,-1-4 2 16,4 4 6-16,0-2-5 0,-2-1-4 0,-1 4 6 0,0-3 0 15,0 3 3-15,3-4-6 0,-5 3-3 16,2 0 7-16,3 0-2 0,0 1-1 0,-4 1 5 0,2-1-3 16,1-1 4-16,-1 3-6 0,-1-1 2 0,0-1-6 15,3 1 3-15,-1 0 0 0,1-3 4 0,1-1 0 16,-4 4 1-16,3-6 1 0,1 2-5 0,0 0 1 15,2-1-4-15,-1-1 2 0,1 1 7 0,-2 1-3 16,0-2 4-16,2 1-4 0,0 0 4 0,2 0-2 0,-1-2-3 16,1-2 1-16,-2 4 0 0,2-4 1 0,-2 6-4 15,1-4 0-15,1-2 3 0,0 0 0 0,-1 5-2 16,1-5-4-16,0 0 6 0,0 3-2 0,0-3-8 16,0 0 7-16,0 0 4 0,0 0-6 0,0 0-1 15,1 5 2-15,-1-5 0 0,0 0 1 0,0 0 3 16,0 0-2-16,0 0-13 0,0 0-11 0,0 0-11 15,0 0-17-15,0 0-28 0,0 0-38 0,0 0-108 16,0 0-243-16,0 0 107 0</inkml:trace>
  <inkml:trace contextRef="#ctx0" brushRef="#br0" timeOffset="17316.39">18652 5382 90 0,'0'0'131'0,"0"-4"-9"0,0 4-10 0,0 0-13 0,0 0-3 16,0 0-12-16,0 0-10 0,0 0-7 0,0 0-5 16,0 0-7-16,0 0-3 0,0 0-10 0,0 0-3 15,0 0 0-15,0 0-4 0,0 0-6 0,0 0-3 16,10 0-2-16,-10 0 0 0,4-3-8 0,-4 3 5 16,0 0-6-16,5 0-5 0,-5 0 5 0,0 0-3 15,0 0 1-15,0 0 7 0,0 0 8 0,8-1 3 16,-8 1 5-16,0 0-1 0,0 0-4 0,1-4 4 15,-1 4-6-15,3-2-4 0,-3 2-3 0,2-5 1 0,-2 5-5 16,0 0-2-16,0-4-2 0,0 4 3 16,0 0-2-16,0 0-2 0,4-5-1 0,-4 5-1 0,0 0 5 15,0 0-4-15,1-2-1 0,-1 2 2 0,0 0-5 16,0 0 1-16,0 0 3 0,2-3 1 0,-2 3 2 16,0 0-3-16,0 0 0 0,0 0 4 0,0 0-4 15,0 0 2-15,0 0 1 0,0 0 2 0,0 0 0 16,0 0 1-16,0 0 3 0,0 0 0 0,0 0-2 15,0 0-1-15,0 0-3 0,0 0 4 0,0 0-4 16,0 0 0-16,0 0 0 0,0 0 0 0,0 0-5 16,0 0-3-16,2-3 6 0,-2 3-1 0,0 0-1 0,0 0 2 15,0 0-1-15,0 0 2 0,0 0 0 0,0 0-5 16,0 0 0-16,0 0 2 0,0 0-6 0,0 0-2 16,0 0-1-16,0 0-2 0,0 0 2 0,0 0-2 15,0 0 2-15,0 0 3 0,0 0-5 0,5 7 0 16,-5-7 3-16,0 6 2 0,2-2-4 0,-2-4 3 15,2 5-3-15,-1-2 3 0,1 1-2 0,-1 1-1 16,-2 0 3-16,2 1-4 0,-1-2 0 0,0 4-2 0,-1-4 4 16,1 2-2-16,0 0 3 0,0-1-3 15,0-1 0-15,-2 1 0 0,1 3 3 0,0-3-1 16,-2-1-1-16,2 3 1 0,0-4-1 0,2 1 0 0,-2 2 3 16,-1 0-3-16,2-3 1 0,-1 2 0 0,0-2-1 15,1-3-1-15,0 9-1 0,0-4-1 0,0 0 0 16,0-5 4-16,-1 7-1 0,2-4-1 0,-1-3 1 15,-1 4 0-15,1-4 1 0,1 4 1 0,-1-4-3 16,0 4 3-16,0-4-2 0,0 0 3 0,0 3-4 16,0-3 1-16,0 0 2 0,0 0-1 0,0 0 1 15,0 0-2-15,-1 5 1 0,1-5-2 0,0 0-2 16,0 0 2-16,0 0 2 0,0 0-2 0,0 0-2 16,0 0 1-16,0 0 0 0,0 0 1 0,0 0 0 15,0 0 5-15,0 0-4 0,0 0 2 0,0 0 1 0,0 0 0 16,0 0-3-16,0 0 0 0,0 0 5 0,0 0-2 15,0 0 2-15,0 0 1 0,0 0-1 0,0 0-1 16,0 0-1-16,0 0 1 0,0 0-1 0,0 0-1 16,0 0-2-16,0 0 4 0,0 0-2 0,0 0 2 15,0 0-1-15,0 0 2 0,0 0-3 0,0 0 4 16,0 0-4-16,0 0 0 0,0 0 2 0,0 0-2 16,0 0 1-16,0 0-5 0,7-11 5 0,-7 11-5 0,5-1 2 15,-5 1 0-15,7-4-3 0,-2 2 4 0,0 0-1 16,0 0 0-16,2-1-5 0,-1 0 5 15,-1 1 0-15,5-3-1 0,-3 3-5 0,-1-1-1 0,1 1 8 16,1 0 1-16,-4-3-2 0,1 3-1 0,0 1 2 16,-1-4 0-16,0 5-4 0,1-3 3 0,0 2 0 15,-5 1 3-15,4-5-2 0,1 5-3 0,-5 0 2 16,4-3-1-16,-4 3 0 0,0 0 1 0,5-3 4 16,-5 3-5-16,0 0 2 0,0 0 0 0,0-4 2 15,0 4-2-15,0 0-6 0,0 0-2 0,0 0 5 16,0 0-1-16,0 0-3 0,0 0-12 0,0 0-10 0,0 0-13 15,0 0-18-15,0 0-23 0,5-2-49 0,-5 2-77 16,0 0-134-16,0 0-368 0,0 0 163 0</inkml:trace>
  <inkml:trace contextRef="#ctx0" brushRef="#br0" timeOffset="19104.77">19313 5136 29 0,'0'0'134'0,"0"0"-9"0,0 0-12 16,0 0-8-16,0 0-6 0,0 0-3 0,0 0-10 15,0 0-4-15,0 0-8 0,0 0-5 0,0 0-7 16,5-1-2-16,-5 1-8 0,0 0-3 0,0 0 2 16,0 0 1-16,0 0-3 0,0 0-3 0,0 0-7 15,0 0 3-15,0 0-11 0,0 0 2 0,0 0-3 0,0 0-3 16,0 0 2-16,-8-5 0 0,8 5-6 0,0 0 1 16,0 0-2-16,0 0-5 0,0 0 0 0,-9-1 5 15,9 1-7-15,0 0 4 0,-8-1-3 0,8 1-4 16,-7-3 3-16,3 2-3 0,4 1 1 0,-8 0-1 15,8 0 1-15,-9 0 0 0,9 0 0 0,-8 0-7 16,8 0 2-16,-7 0 0 0,7 0 4 0,0 0-2 16,-10 0-3-16,10 0 5 0,0 0 0 0,-12 0 0 15,12 0-3-15,-7 0-1 0,7 0 0 0,-7 0-1 16,7 0 1-16,-9 0-1 0,9 0-7 0,-9 0 10 0,9 0 0 16,-7 0-10-16,7 0 7 0,-8 0 0 0,8 0 2 15,-6 2-2-15,6-2-4 0,-8 3-1 16,8-3 1-16,-5 1 2 0,5-1-4 0,0 0-3 0,-8 1 4 15,8-1 1-15,-6 3 1 0,2-2-3 0,-2 0 2 16,2 1-1-16,4-2 1 0,-8 3-3 0,6-1 2 16,-2 1 4-16,-3 1-6 0,1-2 1 0,2-1 0 15,4-1-2-15,-5 4 3 0,1-3-1 0,4-1-12 16,-4 6 16-16,2-5-6 0,-1 1 0 0,-1 1 4 16,-1-1-2-16,4 2-2 0,1-4 0 0,-5 3-4 15,1 0 7-15,4-3 0 0,-5 3-1 0,1-1 2 0,0 1 1 16,0-1-1-16,-2 0 0 0,2 0-2 0,0 1 3 15,0 0-3-15,-1-1 1 0,0 1-1 0,0 1 1 16,0-2 2-16,-1 1-4 0,1 0 3 0,-2 1-4 16,1-2-4-16,1 1 4 0,0-2 6 0,-2 2-6 15,3 0 5-15,-1-1-3 0,-1 1 1 0,3-1 1 16,3-2-7-16,-7 3 8 0,3-2-3 0,4-1-2 16,-5 3 3-16,5-3-2 0,-7 3 1 0,4-1-1 15,-1 1-1-15,1-1 2 0,3-2-1 0,-4 4 3 0,3-1-3 16,-3 0 2-16,3-1-4 0,-2 1 2 15,3-3 0-15,-5 6 1 0,4 2 1 0,-1-5-2 0,-2 2 1 16,1-1-1-16,-1 0 1 0,2 0-3 0,0-2 1 16,-3 5 3-16,4-4-3 0,-3 1 3 0,0-1-3 15,3 1 1-15,-3-1 2 0,0 0 0 0,2 0-1 16,-1 1 0-16,-2 0-2 0,1-3 3 0,0 3-3 16,0-1 2-16,3 0-3 0,-4 2 3 0,4-1-6 15,-3-1 5-15,0 1 0 0,0-1 0 0,3 1-2 16,-3 0 5-16,-1 0 2 0,5-2-7 0,-5 2 3 15,1-1-3-15,0 1 3 0,3 0-7 0,-3 0 8 0,4-1-3 16,-5 2 0-16,4-3 4 0,-2 1-4 16,1-1 3-16,-2 2 0 0,0 0 0 0,3 0-3 0,-2-1 1 15,1-1 3-15,2-2-2 0,-4 4 0 0,0-1-1 16,3 0-4-16,1-3-2 0,-2 5 8 0,2-5-3 16,0 4 1-16,-1-1 1 0,1-3-8 0,-2 5 7 15,2-5 2-15,-3 5-3 0,3-5 3 0,0 4-1 16,-1 1 0-16,-1-2 3 0,-1 2-7 0,3-5 6 15,-1 6-1-15,1-3-1 0,0-3-2 0,0 5 0 16,0-5 2-16,1 4-3 0,-1-4 2 0,0 3 1 16,0-3-2-16,0 0 1 0,0 0 0 0,0 5 1 0,0-5-2 15,0 0 4-15,0 0-5 0,1 2 5 16,-1-2 0-16,0 0 0 0,0 0-1 0,0 0-3 0,0 0 3 16,0 0-1-16,0 0 1 0,0 0-1 0,0 5 0 15,0-5-2-15,0 0-2 0,0 0 3 0,0 0-2 16,0 0 4-16,0 0 0 0,0 0-3 0,0 0 0 15,0 0-1-15,0 0 1 0,0 0 1 0,0 0-1 16,0 0-1-16,0 0-1 0,0 0-2 0,0 0-2 0,0 0-9 16,0 0-14-16,0 0-6 0,0 0-18 15,0 0-18-15,0 0-29 0,0 0-40 0,0 0-158 16,0 0-321-16,4-15 142 0</inkml:trace>
  <inkml:trace contextRef="#ctx0" brushRef="#br0" timeOffset="20005.04">18701 5349 33 0,'0'0'132'0,"0"0"-14"0,0 0-10 0,10 0-3 15,-10 0-5-15,0 0 0 0,2-1-17 0,-2 1-3 16,0 0-1-16,4-2 2 0,-4 2 2 0,0 0-3 16,0 0-4-16,0 0-4 0,0 0 3 0,0 0-5 15,0 0-9-15,0 0-4 0,0 0 0 0,4-5-4 16,-4 5-7-16,0 0-11 0,0 0 4 0,0 0 2 16,0 0-4-16,0 0-4 0,0 0-4 0,2-2-1 15,-2 2-1-15,0 0-7 0,0 0 0 0,0 0-3 0,0 0 2 16,0 0-2-16,0 0-5 0,0 0 2 0,0 0 1 15,0 0 2-15,0 0-1 0,0 0 6 16,0 0-4-16,0 0-4 0,0 0-3 0,0 0-1 0,0 0 5 16,0 0-5-16,0 0 0 0,0 0-1 0,0 0 1 15,0 0-1-15,0 0-1 0,0 0 0 0,0 0-1 16,0 0-1-16,0 0-2 0,-1 10 2 0,1-10-3 16,0 7 0-16,0-4-3 0,1 1 4 0,-1-1 0 15,-1 4 4-15,1-2-4 0,1-1 3 0,-1 1-7 16,0 3 3-16,2-3 2 0,-4 2-2 0,2-1 1 15,-1 1-1-15,1-2 0 0,0 1-1 0,0 4 0 16,-1-6 1-16,0 1 2 0,-1 2-1 0,1-4-2 16,0 4 1-16,1-2-8 0,-4 0 7 0,3-3 2 0,0 5 0 15,-1 0 3-15,0-4-3 0,0 2 1 0,0-2-3 16,1 1 1-16,1-4-2 0,-2 5 1 0,2-2 0 16,0-3-2-16,-5 4 2 0,5-4 0 0,0 0-2 15,-1 4 1-15,1-4-1 0,0 0 3 0,0 0-4 16,0 0 1-16,0 4 0 0,0-4 1 0,0 0-2 15,0 0 3-15,0 0 3 0,0 0-7 0,0 0 5 16,0 0 0-16,0 0-3 0,0 0 0 0,0 0 3 16,0 0-3-16,0 0 0 0,1 4-2 0,-1-4 3 0,0 0 2 15,0 0-3-15,0 0 1 0,0 0 1 16,0 0-1-16,0 0 1 0,0 0 0 0,0 0-1 0,0 0 2 16,0 0 0-16,0 0 0 0,0 0 2 0,0 0-4 15,0 0 1-15,0 0 3 0,13-8-2 0,-8 5-1 16,1 2 4-16,1-3-5 0,-2 2 1 0,1 1 0 15,1-2-1-15,3-1 0 0,-4 0 0 0,2 3-1 16,1-1 0-16,0-3-1 0,1 1 1 0,-1 1 1 16,1 0 0-16,-1-2 2 0,0 3 0 0,1 1-3 15,-2-1 0-15,-3-2-1 0,3 1 1 0,1 1 3 16,-4 0-2-16,0-1 0 0,-1 1 0 0,1 2 2 0,-5 0 0 16,5-4-2-16,-1 0 4 0,-4 4 1 0,5 0 3 15,-5 0-2-15,0 0-1 0,3-3-1 16,-3 3-1-16,0 0 0 0,0 0-1 0,5-2 1 0,-5 2-3 15,0 0 0-15,0 0-1 0,0 0-1 0,0 0 1 16,0 0-1-16,0 0 0 0,0 0-1 0,0 0 5 16,4-3-4-16,-4 3 0 0,0 0-1 0,0 0-3 15,0 0-8-15,0 0-8 0,0 0-12 0,0 0-16 16,0 0-11-16,0 0-20 0,0 0-27 0,0 0-27 0,0 0-60 16,0 0-126-16,0 0-344 0,0 0 152 15</inkml:trace>
  <inkml:trace contextRef="#ctx0" brushRef="#br0" timeOffset="21522.67">19292 5160 119 0,'0'0'133'0,"0"0"-14"16,0 0-12-16,1-2-9 0,-1 2-13 0,0 0-5 15,0 0-8-15,4-3-14 0,-4 3-7 0,0 0-3 0,0 0-12 16,0 0-1-16,0 0-3 0,0 0-5 0,0 0-5 15,0 0 2-15,0 0-2 0,0 0-4 0,0 0 1 16,0 0-11-16,0 0 8 0,3-3-2 0,-3 3-1 16,0 0 0-16,0 0-6 0,0 0 0 0,0 0 2 15,0 0 3-15,0 0 1 0,0 0-5 0,0 0 1 0,0 0 0 16,0 0-1-16,0 0 10 0,0 0-4 16,-8-5-9-16,8 5 11 0,0 0-3 0,0 0 6 0,0 0-3 15,-5-1-13-15,5 1 11 0,-4-3 14 0,4 3 0 16,0 0 4-16,0 0 0 0,-6-1-3 15,6 1 0-15,-7-1-4 0,7 1-2 0,-3 0-1 0,3 0-2 16,0 0 3-16,-7-5-7 0,7 5 4 0,0 0-3 16,-5-5-1-16,1 4 0 0,4 1-3 0,0 0 2 15,-5-2 3-15,5 2 1 0,-8-3 2 0,8 3-4 16,-3-1 0-16,3 1-3 0,0 0 0 0,-8 0-1 0,8 0-3 16,0 0 1-16,-9-3 3 0,9 3-10 15,-6 0 4-15,6 0-4 0,-9 0 2 0,9 0-2 16,-9 0 2-16,9 0-1 0,-10 0 0 0,4 3 3 0,6-3-2 15,-11 0-3-15,11 0 4 0,-8 0-6 0,8 0 11 16,-7 0-4-16,7 0-5 0,-8-3 5 0,8 3-2 16,0 0 1-16,-9 0 3 0,9 0-6 0,0 0 1 15,0 0-6-15,0 0 6 0,-5 0-1 0,5 0-1 16,0 0 1-16,0 0-1 0,-9 3 2 0,5-3-3 16,4 0 1-16,-6 2-1 0,1 1 4 0,0-1 0 15,1 1-1-15,-3-1 2 0,7-2 4 0,-6 2-1 16,2 1 2-16,-2-3-4 0,6 0 0 0,-8 1 1 15,8-1-1-15,-8 1-2 0,4 2 3 0,4-3-4 16,-7 4 4-16,3-4-4 0,0 2 1 0,4-2 1 0,-9 0-3 16,9 0-1-16,-9 1-3 0,4 0 4 0,5-1 0 15,-5 3 1-15,5-3-7 0,-4 1 8 0,0 1-2 16,4-2 0-16,-5 2-3 0,5-2 0 0,-4 3 0 16,4-3 0-16,-7 2 4 0,4 1-5 0,-1 0 3 15,2 0-2-15,-3-2 1 0,1 1 2 0,-1 1-1 16,1-1 1-16,-2 0-1 0,2 1-1 0,4-3 1 15,-5 2 0-15,5-2 0 0,-4 3-1 0,0-1 0 0,0 1-3 16,0 0 4-16,4-3-7 0,-7 2 5 0,3 2 3 16,1-3-1-16,3-1-1 0,-7 4-4 15,3-1 3-15,1 0 2 0,3-3 1 0,-7 4-3 0,3-2 2 16,1 1-1-16,1 0-4 0,2-3 5 0,-7 7 0 16,2-4 0-16,4 1-1 0,-3-3-3 0,0 2 2 15,4-3 0-15,-5 5 2 0,5-2-1 0,0-3-3 16,-4 4 0-16,4-4 3 0,-1 3-2 0,-2 2 5 15,3-5-4-15,-4 2-3 0,4-2 0 0,-5 7 4 16,5-5-1-16,-1 3 3 0,-2-2-6 0,3-3-2 16,-1 4 4-16,-2-1 0 0,3-3 0 0,-2 7 0 0,2-5 3 15,0-2 0-15,-4 4-6 0,4-4 1 16,-1 5 2-16,1-5-1 0,0 7 4 0,-2-7-4 0,2 0 0 16,-2 6 3-16,2-6 0 0,0 5-3 0,-1-2 3 15,1-3-2-15,-4 6-1 0,4-3 0 0,0 0 2 16,0 2 0-16,0 0-1 0,-2-2 2 0,2 2-1 15,0 0-2-15,-2-1-1 0,2 1 3 0,0-2-1 16,-2 2 2-16,0-1 3 0,2 1-2 0,0-5-1 0,-1 7-2 16,1-5 1-16,-3 1 0 0,3-3 0 15,-2 6-2-15,2-3 2 0,-2 2 0 0,2-5 0 16,-3 4-1-16,0 0 1 0,3-4 2 0,-1 5-3 0,1-1 0 16,0-4 0-16,-4 4 3 0,2-1-6 0,2-3 3 15,0 3-2-15,0-3 4 0,-2 6-3 16,2-6 2-16,-1 4-4 0,1-4 3 0,-1 4 3 0,1-4-3 15,-3 3 0-15,3-3 4 0,0 5-5 0,0-5 4 16,0 0-1-16,-2 4-1 0,2-4-2 0,-2 3 1 16,2-3 1-16,0 0-1 0,0 0 0 0,0 0 1 15,0 0-1-15,4 2 0 0,-4-2 1 0,0 0 2 16,0 0-2-16,0 0 1 0,0 0 1 0,0 0 2 16,0 0-7-16,0 0-21 0,0 0-20 0,0 0-28 0,0 0-32 15,0-12-50-15,0 8-199 0,2-1-381 0,-1-3 169 16</inkml:trace>
  <inkml:trace contextRef="#ctx0" brushRef="#br0" timeOffset="22966.9">18748 5352 89 0,'0'0'107'0,"0"0"0"0,0 0-7 0,0 0-8 16,0 0-8-16,0 0 0 0,0 0-5 0,0 0-10 15,0 0-1-15,0 0-3 0,0 0-3 0,0 0-1 16,-4-3-2-16,4 3-3 0,0 0-4 0,0 0-4 0,-2-3-6 15,2 3-1-15,0 0-4 0,0 0-1 0,-3-5-2 16,3 5-2-16,0 0-3 0,0 0-8 0,0 0 5 16,0 0-3-16,-3-4-7 0,3 4-1 0,0 0-1 15,0 0-1-15,0 0 2 0,-5-1 1 0,5 1-3 16,0 0 1-16,0 0-6 0,0 0 2 0,-2-2-2 16,2 2 1-16,0 0-3 0,0 0 2 0,0 0 3 15,0 0-7-15,0 0 9 0,0 0-5 0,0 0 6 16,0 0-5-16,0 0 5 0,0 0-3 0,0 0 5 15,0 0-4-15,0 0-1 0,0 0 0 0,0 0 2 16,0 0-3-16,0 0 2 0,0 0 2 0,0 0-3 0,0 0 0 16,0 0-4-16,0 0 3 0,0 0-3 0,0 0 1 15,0 0-1-15,0 0-1 0,0 0 1 0,0 0 3 16,0 0-5-16,0 0 0 0,0 0 4 0,0 0 0 16,0 0-2-16,0 0 6 0,-7 6 1 0,7-6 5 15,0 0 2-15,0 0-1 0,0 0 7 0,0 0 1 16,0 0 1-16,0 0-1 0,0 0 2 0,0 0-1 15,0 0-1-15,0 0-4 0,0 0 0 0,0 0-2 0,0 0 0 16,0 0-4-16,0 0 0 0,0 0-5 16,0 0-2-16,0 0-2 0,0 0 1 0,0 0-1 15,0 0-3-15,0 0 0 0,0 0 1 0,0 0-1 0,0 0 1 16,0 0-2-16,0 0 0 0,0 0 0 0,0 0-1 16,0 0 0-16,0 0 0 0,0 0-2 0,0 0 2 15,0 0-1-15,0 0-3 0,0 0 0 0,0 0 2 16,0 0-2-16,0 0-1 0,3 6 3 0,-3-6-8 15,-2 7 7-15,2-2-1 0,-1 1 2 0,1-1 2 16,0 0-6-16,0 1-3 0,-1 1 7 0,1 1 0 16,-1-1 3-16,-1 0-4 0,1-2 1 0,0 2 0 0,-3 0 3 15,4-1-2-15,-1 1 3 0,0-2-6 0,-1-1 0 16,2 3 0-16,0-4 1 0,-1 1 1 16,0 0-1-16,1-4 1 0,-2 6 1 0,2-6-3 0,0 3 3 15,0-3-3-15,0 0 0 0,2 4 2 0,-2-4-2 16,0 0-2-16,0 0 4 0,0 0 1 0,0 0 0 15,-3 4 0-15,3-4-2 0,0 0 0 0,0 0 2 16,0 0 0-16,0 0-3 0,0 0-5 0,0 0 2 16,0 0 2-16,0 0 1 0,3 4 0 0,-3-4 2 15,0 0-1-15,0 0 2 0,0 0-1 0,0 0-1 16,0 0-1-16,0 0 3 0,0 0 0 0,0 0-3 0,0 0 0 16,0 0 0-16,0 0 2 0,0 0-9 0,0 0 5 15,0 0-1-15,0 0 3 0,0 0-6 0,0 0-1 16,0 0 7-16,0 0 3 0,0 0-10 0,0 0 6 15,0 0 1-15,0 0 0 0,0 0 2 0,0 0-1 16,10-2 1-16,-10 2-2 0,0 0 0 0,0 0-4 16,0 0 4-16,0 0 2 0,0 0 0 0,9-2-2 15,-9 2 3-15,6-1-3 0,-6 1 0 0,7 0 0 16,-3-3 0-16,-4 3 0 0,8-2 1 0,-3 0 1 0,2 1-2 16,-1-3-2-16,2 2 3 0,-2 0-2 0,3-2 0 15,0 0 2-15,0 2-3 0,0 1 3 0,0-2 1 16,1-1 0-16,-1 1-3 0,0-1-2 0,-1 2 1 15,-2 2 1-15,2-3 1 0,-2 3 0 0,-2-2 0 16,4 0 2-16,-3 1-1 0,0-1-1 0,0 1 1 16,-5 1 0-16,4-2 2 0,-4 2-8 0,6-3 7 15,-6 3-7-15,0 0 6 0,0 0 2 0,6-1-4 16,-6 1 1-16,0 0 3 0,0 0-5 0,0 0 4 16,0 0 0-16,0 0-1 0,0 0-1 0,0 0 0 15,7 0 0-15,-7 0 0 0,0 0 0 0,0 0-1 16,0 0 4-16,0 0-5 0,0 0-1 0,0 0 2 15,0 0-2-15,0 0 1 0,0 0 0 0,0 0-2 16,0 0-1-16,0 0-9 0,0 0-6 0,0 0-14 0,0 0-23 16,0 0-18-16,0 0-39 0,0 0-35 0,0 0-213 15,0 0-392-15,0 0 174 0</inkml:trace>
  <inkml:trace contextRef="#ctx0" brushRef="#br0" timeOffset="32750.37">12630 6370 68 0,'0'0'100'0,"0"0"-3"0,0 0-11 15,2 4 4-15,-2-4-6 0,3 2 0 0,-3-2-4 16,0 0-7-16,4 1-6 0,-4-1-8 0,0 0-12 0,2 5 0 16,-2-5-5-16,0 0-7 0,4 2 6 15,-4-2-12-15,0 0 2 0,0 0-5 0,0 0 6 16,0 0 8-16,0 0 1 0,0 0 5 0,5 2 2 0,-5-2 1 16,0 0 2-16,0 0-3 0,0 0-1 0,0 0-5 15,0 0-3-15,0 0-3 0,0 0-3 0,0 0-3 16,0 0-2-16,0 0-6 0,0 0 1 0,0 0-6 15,5 1 0-15,-5-1 3 0,0 0-7 0,10-3-1 16,-6 1 2-16,4-1-6 0,-3 0 3 0,-1 1-3 16,1 0-4-16,-5 2-2 0,6-2-10 0,-3-1-3 0,-3 3-8 15,6 0-4-15,-6 0-8 0,0 0-15 0,0 0-15 16,10 0-13-16,-10 0-34 0,6-1-46 16,-6 1-85-16,0 0-259 0,0 0 115 0</inkml:trace>
  <inkml:trace contextRef="#ctx0" brushRef="#br0" timeOffset="32984.94">12655 6459 132 0,'0'0'208'0,"0"0"-14"0,0 0-12 0,0 0-14 16,0 0-19-16,0 0-14 0,0 0-15 0,0 0-13 0,0 0-10 15,0 0-10-15,0 0-9 0,0 0-8 0,0 0-7 16,0 0-4-16,0 0-6 0,0 0-9 0,0 0-11 16,16 3-22-16,-12-1-27 0,-4-2-24 0,6 3-25 15,-4-1-33-15,2-1-65 0,-4-1-105 0,4 4-291 16,-4-4 129-16</inkml:trace>
  <inkml:trace contextRef="#ctx0" brushRef="#br0" timeOffset="-198742.42">14278 11937 5 0,'0'0'112'16,"0"0"-6"-16,0 0-9 0,0 0-4 0,0 0-12 0,0 0-14 16,0 0-7-16,0 0-2 0,0 0-7 0,0 0-9 15,0 0-3-15,0 0-3 0,0 0-1 0,0 0-5 16,0 0-4-16,0 0-5 0,0 0-1 0,0 0-2 16,0 0 1-16,0 0-4 0,0 0 4 0,0 0-2 15,0 0 0-15,15 6-1 0,-15-6 3 0,12 0-7 16,-7 0 2-16,5 0-4 0,-2 0 0 0,2 0 4 15,1 1-3-15,0-1-2 0,-1 0 3 0,1-1-4 0,1 2-2 16,2-1-1-16,-4 0-4 0,3 0 4 16,0 0-2-16,2 0 3 0,-1-1 1 0,-1 2-2 0,2-1-1 15,-2-1-7-15,5 1 7 0,0 0-5 16,0 0 1-16,0 1 0 0,1-2 3 0,-1 1 2 0,2 1-1 16,-1-1-1-16,0 0-6 0,2-1 5 0,-1 1 1 15,1 0-1-15,-2 0-1 0,0 1-4 0,0-1 3 16,-2 3 0-16,-3-3 3 0,3 0 0 0,-2 1-3 15,-4-1 3-15,7 0-2 0,-5 2 0 0,0-2-1 16,2-2-1-16,-2 4-3 0,1-1 4 0,0 0 0 0,0-1-1 16,-1 1-1-16,2-1 1 0,2 0 0 0,-3 0 1 15,4 1 2-15,2-1-2 0,-3 0-3 16,3 0 2-16,2 0 1 0,1 0 3 0,-5 0-2 0,4-1-2 16,-2 1 4-16,1 1-2 0,-2-2 3 0,-3 1-7 15,4 1 0-15,-3-1 5 0,0 0 2 0,-2 1-3 16,-2-2 5-16,1 1-6 0,0 0 0 0,-1 0-6 15,0 1 4-15,4-2 5 0,-4 1-4 0,0 0 3 0,5 0-7 16,-5 0 8-16,2-1-9 0,3 2 6 0,-1-1 2 16,-4 0-4-16,1 0 0 0,-2 0 3 15,9 0 0-15,-6-1-3 0,3 1-1 0,1 0 3 0,-1 1-2 16,0-1 4-16,-5 0-1 0,1 1 6 0,4-1-8 16,-3 2 6-16,3-1-6 0,-4-1 2 0,-2 1-3 15,1 0 0-15,7 1-1 0,-6-2-3 0,-1 0 4 16,1 2 4-16,4-4-1 0,-1 4 1 0,0-2-4 15,1 0 4-15,-5 1-4 0,3-1 0 0,-3 0 2 16,6-1 3-16,-1 1-2 0,-1 0 1 0,-3 0-5 16,-4-2 7-16,4 2-5 0,0-2-2 0,-1 1 5 0,1 1-5 15,0 0 3-15,4-1 5 0,-1 1-9 0,0 0 5 16,2 0-6-16,-6-1 5 0,0 2-2 0,5-2 4 16,-3 2-1-16,-3-2 1 0,2 1-1 0,0 0 0 15,-2 0 0-15,0 1-6 0,0-1 4 0,-2 0 5 16,3 0-7-16,-3 0 4 0,0 0-4 0,0 0 2 15,1-1 3-15,-2 1-6 0,1 1 8 0,-3-1-10 16,1 0 2-16,-3 0 2 0,4 0 4 0,-1 0 5 16,-2 0-4-16,1 0-3 0,-7 0 0 0,11-1 0 15,-11 1 2-15,9-3-3 0,-4 3 0 0,-5 0 1 16,9-1 4-16,-9 1-4 0,8-1 4 0,-8 1-1 0,6-1 1 16,-6 1-3-16,0 0-3 0,7-1-1 0,-7 1 2 15,0 0-2-15,0 0 2 0,0 0 5 0,0 0-7 16,5-2 5-16,-5 2 0 0,0 0-2 0,0 0 0 15,0 0-5-15,0 0 5 0,0 0 1 0,0 0 1 16,0 0-5-16,0 0 1 0,0 0 5 0,0 0-1 16,0 0 1-16,0 0-10 0,0 0 19 0,0 0-24 15,0 0 12-15,0 0 9 0,0 0-15 0,-13 6-13 16,13-6-27-16,-8 3-21 0,6-2-31 0,-6-1-78 16,8 0-190-16,-13 1 84 0</inkml:trace>
  <inkml:trace contextRef="#ctx0" brushRef="#br0" timeOffset="-196304.14">14417 12012 3 0,'0'0'101'0,"0"0"3"0,0 0 0 0,0 0-15 0,0 0-6 15,0 0 0-15,0 0-6 0,0 0-1 16,0 0-8-16,0 0-5 0,0 0-2 0,0 0-11 16,0 0-2-16,0 0-4 0,0 0-3 0,0 0 0 0,0 0-4 15,0 0-4-15,0 0-6 0,0 0 4 0,0 0 0 16,0 0-8-16,0 0-1 0,0 0 1 0,0 0-3 16,0 0 1-16,0 0-3 0,0 0-2 0,0 0 3 15,0 0-4-15,-2-4-3 0,2 4 2 0,0 0 5 16,0 0-5-16,0 0-2 0,0 0 2 0,0 0-2 15,0 0-2-15,0 0-2 0,0 0-3 0,13 0 3 16,-6-3-2-16,-1 3-3 0,2 0 6 0,-8 0-6 0,13-1 6 16,-7 1-9-16,2 0 4 0,-2-1 1 0,6-1-3 15,-2 1 0-15,-1 1-4 0,0-2 7 16,4 0-5-16,-3-1 2 0,-1 1 4 0,5 2-5 0,-5 0 2 16,4-2-6-16,-3 1 6 0,2-1-6 0,-1 0-1 15,1 1 8-15,-2-1-6 0,1 0 4 0,-1 2 1 16,3 0 1-16,-6 0-2 0,2-3-4 0,1 6-2 15,0-3 1-15,-5-3 5 0,5 3-1 0,2 0 0 16,-2 0 1-16,-2-1 1 0,1 1-3 0,-3 0 6 16,3 1-10-16,0-1 5 0,1 0-7 0,0-1 9 15,-1-1-1-15,0 1-2 0,1 1 3 0,0-1-3 0,2 0-2 16,-2 0 4-16,1 1-4 0,0 0 1 0,-1 0 1 16,2 0 3-16,-2-1-5 0,-4-1 1 15,2 2 2-15,0 0 1 0,1 0-5 0,1 0 1 0,-5 0 0 16,4 0-2-16,-9 0-4 0,12 0 14 0,-6 0-7 15,-6 0-1-15,9 0 4 0,0 0-3 0,-9 0 4 16,13 2 3-16,-7-2-11 0,2 0 5 0,-2 0-4 16,2-2 0-16,1 1 7 0,2 1-4 0,1 0 1 15,2-1 0-15,-3 1 6 0,0 0-6 0,2-2 4 0,0 2-2 16,5 0-2-16,-5 0 3 0,2-2-2 0,-3 2-1 16,-1 2 1-16,2-2-2 0,-1 0 4 0,0 0-10 15,-1-2 9-15,-2 1-1 0,3 1-3 0,0 0 1 16,-4-1-4-16,-1 1 7 0,3 0 2 0,-2 0-1 15,3-1-2-15,-3 1-1 0,2-2 0 0,-2 2 1 16,2 0 1-16,-1 0-3 0,3-1-3 0,-1 1 4 16,1 0 2-16,-1-1-1 0,2 1 0 0,-1 0-6 0,0 0 5 15,1 0-2-15,0-1 4 0,-3 0 2 16,2 1-6-16,-1 0 4 0,-3 1 0 0,2-2-5 0,-2 1 5 16,3 1-3-16,-3-2 0 0,2 1 4 0,-5 0-11 15,4 0 12-15,-9 0-4 0,9 0 1 16,0-1-1-16,-4-1 0 0,-5 2 0 0,12 0 4 0,-6-1-5 15,3 1-1-15,-9 0-2 0,13 0 3 0,-6 0 0 16,2 0 0-16,-2 0 4 0,0 0-5 0,-7 0 0 16,18-3 0-16,-9 3 2 0,-1-1 1 0,1 1-3 15,0-1 3-15,1 0 0 0,-1 0-5 0,1-1 7 16,-3 2-2-16,0 0 0 0,3 0-3 0,-1 0 3 16,-1 0-2-16,1 0 2 0,0 0-2 0,-4-1-5 15,4 1 6-15,-3-1-4 0,5 1 4 0,-2-1 0 0,-3 1-5 16,4 0 7-16,0 0-5 0,-1-2 8 0,-1 2-8 15,3-1 4-15,0-1 1 0,-6 2 1 0,2 0 1 16,6-2-1-16,-8 2-2 0,4-3-3 0,4 3 6 16,-4-1-3-16,-2 0-2 0,0 0 1 0,2 0 1 15,-1 1-6-15,-8 0 5 0,11-2 6 0,-6 2-4 16,2-1 1-16,-2 1-3 0,-5 0 1 0,10 0 3 16,-2-2-6-16,-8 2 1 0,11-1 1 0,-7 2 2 0,-4-1 1 15,11 0-2-15,-5-1-3 0,1 1-2 0,-7 0 1 16,12 0 6-16,-5 0-5 0,-7 0-1 15,12 1-2-15,-6-2 2 0,-6 1 3 0,12 0-2 0,-6 0 6 16,-2 1-3-16,-4-1 0 0,9-1 1 0,-9 1-6 16,7 3 8-16,-7-3-7 0,7-2 2 0,-7 2 5 15,5 2-4-15,-5-2-6 0,0 0 1 0,0 0 5 16,9 0 2-16,-9 0-2 0,0 0 4 0,9-2-3 16,-9 2-1-16,0 0 2 0,9 0-3 0,-9 0-1 15,0 0-1-15,9-1 3 0,-9 1-2 0,5 0 3 16,-5 0-1-16,8 1 3 0,-8-1-5 0,6-1 6 0,-6 1-1 15,0 0-8-15,9 0 5 0,-9 0 3 0,0 0 0 16,0 0-3-16,5-1-8 0,-5 1 6 0,0 0 5 16,0 0-2-16,0 0 2 0,0 0-2 0,0 0 2 15,0 0-1-15,0 0-5 0,0 0 4 0,0 0 0 16,0 0 1-16,7-1-1 0,-7 1 2 0,0 0-4 16,0 0 2-16,0 0-3 0,0 0 3 0,0 0-5 15,0 0 2-15,0 0 2 0,0 0 1 0,0 0 2 16,0 0-3-16,0 0 3 0,0 0-11 0,0 0 10 15,0 0-1-15,0 0-2 0,0 0-1 0,0 0 0 16,0 0 2-16,0 0 1 0,0 0 0 0,0 0-1 16,0 0 1-16,0 0-5 0,0 0 4 0,0 0-7 0,0 0 9 15,0 0-5-15,0 0 5 0,0 0-5 0,0 0 0 16,0 0-1-16,0 0 3 0,0 0 7 0,0 0-6 16,0 0 2-16,0 0 0 0,0 0 0 0,0 0 1 15,0 0-3-15,0 0 4 0,0 0-6 0,0 0 4 16,0 0 1-16,0 0-3 0,0 0 2 0,0 0-3 15,0 0 1-15,0 0 2 0,0 0-2 0,0 0 3 0,0 0 0 16,0 0-8-16,0 0 9 0,0 0-3 16,0 0-4-16,0 0 6 0,0 0-5 0,0 0 1 15,0 0 4-15,0 0-3 0,0 0 0 0,0 0-2 0,0 0 1 16,0 0 1-16,0 0-10 0,0 0 4 0,0 0 8 16,0 0 1-16,0 0-4 0,0 0 3 0,0 0-2 15,0 0 2-15,0 0 0 0,0 0-2 0,0 0-2 16,0 0 4-16,0 0-7 0,0 0 2 0,0 0 5 15,0 0-4-15,-3 6-3 0,3-6 4 0,0 0-1 16,0 0 1-16,0 0-3 0,0 0 6 0,0 0-3 16,0 0 0-16,0 0 1 0,0 0-1 0,0 0 7 0,0 0-4 15,0 0 2-15,0 0-14 0,0 0 11 0,0 0 0 16,0 0 0-16,0 0-2 0,0 0 1 16,0 0 3-16,0 0-4 0,0 0 1 0,0 0 2 0,0 0 1 15,0 0 0-15,0 0-3 0,0 0 0 0,0 0 0 16,0 0 2-16,0 0 1 0,0 0-2 0,0 0-3 15,0 0-5-15,0 0 4 0,0 0 0 0,0 0 1 16,0 0 3-16,0 0-3 0,0 0-1 0,0 0 4 16,0 0 0-16,0 0 2 0,0 0 0 0,0 0-5 15,0 0 3-15,0 0 0 0,0 0-1 0,0 0 1 16,0 0-3-16,0 0 2 0,0 0-3 0,0 0 4 0,0 0-2 16,0 0 4-16,0 0-4 0,0 0 5 0,0 0-5 15,0 0-1-15,0 0 2 0,0 0 1 0,0 0-1 16,0 0-2-16,0 0 5 0,0 0-3 0,0 0 0 15,0 0-8-15,0 0-14 0,0 0-21 0,0 0-31 16,0 0-55-16,0 0-101 0,0 0-248 0,0 0 110 16</inkml:trace>
  <inkml:trace contextRef="#ctx0" brushRef="#br0" timeOffset="-193576.52">15455 10906 49 0,'-10'12'73'0,"-2"1"-13"0,-2 2 3 16,4-1-10-16,-3 0 3 0,3 1-11 0,-3 2-6 15,-1 5 0-15,2-7-7 0,1 2-1 0,1-1-4 0,1 4 4 16,0-4-8-16,1 2 2 0,-1-2-4 0,-1 3-1 15,2-1 5-15,-1 7-3 0,2-7 0 0,1 2-1 16,2-2 1-16,-2 2 0 0,4-3-2 0,-2 3 0 16,1 5-3-16,2-3 0 0,0 6-2 0,2-10 1 15,0 8-3-15,2-5-6 0,0 4 10 0,-2 0-9 16,-1-5-2-16,1 4-1 0,2 2 1 0,-3-1 8 16,0-6-10-16,2 0 0 0,0 4 5 0,-1-6-6 0,2 1 2 15,-1 2 0-15,2-3 2 0,0 0-6 0,1 0 5 16,0 0 0-16,0-3-5 0,4 2 2 15,-3 0-1-15,3-2-2 0,-2 0 0 0,3-2 3 0,-1 3 5 16,1-2-4-16,1-1-1 0,1-2-2 0,-3 0 4 16,6 1 0-16,-2 0-2 0,4-1-1 0,-3 1-4 15,1-3 5-15,2 3-2 0,-1-1 2 0,1-1 2 16,-1-1-16-16,-1 2 9 0,1-1 6 0,0 0 1 16,0-1-5-16,-2-1 5 0,4 1-1 0,-4 1 1 15,4-3-6-15,-1 0 5 0,-2 0-2 0,0 1-4 16,1-1 5-16,1-1-1 0,-4-1-2 0,4 1 0 15,-2 1 1-15,-1-1 8 0,3-3-8 0,-3 3 0 16,0-2-7-16,4 1 5 0,0-1-3 0,0-1 3 16,2 3 3-16,-2-2-1 0,1 1 2 0,-2-1 1 0,3-2-8 15,-1 4 5-15,2 0 0 0,-1-2 1 0,3 0 2 16,-2 1 5-16,7-2-1 0,-6 3 4 0,-2-3-3 16,2 2-2-16,0-2-4 0,-1 1 6 0,2-1-6 15,-5 0 6-15,5-1-3 0,-4-1-1 0,3 3-3 16,0-2-4-16,-2-1 8 0,-1 2 3 0,1-1-9 15,1-1 1-15,-3 0-1 0,1-1 6 0,0 1 0 16,-2 0 1-16,2 0-9 0,-2 0 4 0,1 0 2 0,-2-2-2 16,2 4 4-16,-5-2-8 0,4 0 4 0,0 0-5 15,-4 0 4-15,6 0 4 0,-6 0-2 16,5-3-1-16,-4 3 0 0,0-1-9 0,5 1 10 0,1 0-6 16,-2-2 4-16,-1 2 2 0,2 0-3 0,-1 0-2 15,0-1 2-15,2-1-1 0,0 0 0 0,-1-1 4 16,3 1-4-16,0-2 2 0,-1 0-1 0,6 1-6 15,0-3 10-15,2 3-1 0,1-2-3 0,-5-4-1 16,5 6-4-16,-3-5 8 0,-6 2-6 0,1 3 4 16,-2-1-1-16,1-1-7 0,-1 0 4 0,-2 0-1 15,1-1 5-15,-1-1 2 0,-1 1-5 0,-2 1 1 0,2-2 4 16,-7 0-3-16,3 1-6 0,0-3-12 0,2 0-6 16,-6 1 2-16,1-2-5 0,3 0-5 0,0-2 1 15,-1-3-4-15,1 1-18 0,1 0-1 0,-1 2-22 16,0-5-71-16,1 2-157 0,-3 0 70 0</inkml:trace>
  <inkml:trace contextRef="#ctx0" brushRef="#br0" timeOffset="-193309.43">17662 11820 19 0,'7'-8'56'0,"0"-1"10"0,0 0-6 0,2 1-4 15,-5 2-3-15,0-3-6 0,1 1 5 0,0 0 16 0,0 1-3 16,-1-2-19-16,-3 2 3 0,3 0-7 0,0-4-2 16,0-1 2-16,-1 2 0 0,-1-2-3 0,-1-4 2 15,2 3-8-15,-3-3-4 0,5-4 0 0,-5 2-19 16,-4-3 14-16,4-4-1 0,-1 5-11 0,-3-4 6 15,-4 0-4-15,-2 1-3 0,-3 2 7 0,1-1-12 16,-5 1 3-16,2 0-4 0,-7 0 4 0,2 2 1 16,-1-2-5-16,-2 1-5 0,0 1 6 0,0-3-1 15,-1 2 1-15,-1-1-5 0,0-2 6 0,2 2-2 16,-2-2-3-16,0 0 2 0,2 2 3 0,-4 0-3 16,3 2 3-16,-3 0-4 0,3 0 0 0,-4 1-1 0,1 3 3 15,-1 1-3-15,0-1-2 0,-2 1-9 16,2 2 7-16,0-1-1 0,0 1-9 0,0-1-16 0,2 7-18 15,0-3-55-15,6 5-69 0,0-6-183 0,2 6 81 16</inkml:trace>
  <inkml:trace contextRef="#ctx0" brushRef="#br0" timeOffset="-190759.64">21038 10846 27 0,'0'0'74'0,"-7"0"-6"0,7 0-7 15,-9 0-5-15,9 0-8 0,-10 0-2 0,10 0-1 16,-11 0-10-16,11 0-4 0,-13 2-2 0,5-2-3 15,0 1-1-15,1-1-2 0,-6 2-2 0,2-2 4 16,-3 2-5-16,-3 0-7 0,-1 1 1 0,0-3 0 16,-2 2-3-16,-2 0 3 0,-5 3 3 0,-1 0 2 0,2 0-1 15,5-2 1-15,-6 2 9 0,4 2-6 16,4-3-7-16,-8 0 2 0,0 2 3 0,8-2-4 0,2 0-10 16,-2 0 12-16,6 1-2 0,-3 1 0 0,4 0-6 15,-3-1 6-15,1 5-3 0,-3 0 2 0,2-1-9 16,-3 1 8-16,-2 5-1 0,-5-1 4 0,1 1 6 15,-2 1-8-15,2 1 1 0,-4-2-4 0,3 0 3 16,-2 0 2-16,0-2-5 0,1-1-2 0,2-2 5 16,5-1-2-16,2-1-2 0,3-1 1 0,3-2-5 15,-1 3 2-15,1-1-2 0,-1-1 1 0,1 2-3 16,-1-2 1-16,2 3 4 0,-4-1-4 0,4 0-1 0,-2-2 9 16,2 5-11-16,0-5 1 0,1 3 1 0,-3-1-3 15,3 0 3-15,0 0-4 0,-1 0 3 0,1 1 1 16,1 1-1-16,3 1-1 0,-1-1-4 0,2 1 4 15,-1-1-5-15,-1 2 6 0,2-3-1 0,-1 4-1 16,0-1-2-16,1-1 1 0,-1 1 4 0,1-1-5 16,0 5-5-16,-1-2 7 0,1-2-1 0,-2-4-1 15,2 3 0-15,0-1 0 0,0 0 0 0,0-1 3 0,0 0 0 16,2 0-2-16,-1 1 2 0,0 0-4 16,1-1 0-16,0 1 4 0,-2-1 1 0,1 3-3 0,1-3-1 15,1 2-2-15,-2-1 6 0,-1 1-6 0,4-3 5 16,-1 2-6-16,1 0 7 0,-2-1 1 0,1 0-3 15,1 2 2-15,1-5-4 0,1 4 4 0,-2 0 0 16,1-1-4-16,-1-1 3 0,0-1-2 0,3 1 5 16,-2 2-2-16,2-3-1 0,-2 2-3 0,0 0-1 15,0-1 7-15,-1 0-8 0,2 1 4 0,-4-3-1 16,4 0-1-16,-1 4-1 0,-1-5 4 0,1 2-1 16,2 0 0-16,-2 1 0 0,2-2-1 0,3 2 3 15,-4 0-1-15,2-2 0 0,1 1 0 0,2 1 0 0,1 0-3 16,-1-1 3-16,0-2-3 0,0 4 0 0,0-3-1 15,2 0 2-15,0 0 7 0,-2 0-8 0,2 0 6 16,-3 0-4-16,2-1 2 0,1 2 1 0,1-2-4 16,-1 0 1-16,-1 0-4 0,1 1 4 0,0-5-2 15,0 6 2-15,0-2-1 0,2-1 1 0,0-3 2 0,-1 6-1 16,0-4 1-16,0 1-7 0,1 1 4 0,-1-3-1 16,0 3 4-16,0-2-3 0,1 0-2 0,-1 1 1 15,1-1 0-15,0 1-4 0,1 0 9 0,-2 1-6 16,-1-1 2-16,0 0-3 0,4 0 2 0,-4-2 3 15,0 3 3-15,-3-1-4 0,6 0 0 0,-3 0-4 16,-2 0 4-16,6 1-5 0,-3-3 4 0,1 3-1 16,3-1-3-16,-3 0-2 0,3-1 6 0,-2 2-6 15,5-1 3-15,0 1 2 0,-3-1 0 0,-1 0 0 16,1-3 2-16,-1 4-4 0,0-1 1 0,4 0 0 0,-4 0 4 16,1-1-1-16,-1 2-8 0,1-1 5 0,-2-1-2 15,3-1 7-15,-4 1-4 0,1 2 1 16,1-4 1-16,2 2-1 0,-4-1-1 0,2 0 2 0,1 1-2 15,-1-2 0-15,0 1 5 0,1 1-8 0,3-1-2 16,-5 0 4-16,1-1 2 0,1 1 5 0,0 0-8 16,3 1 2-16,0-1-1 0,-1 2 5 0,2-3-5 15,0 1-1-15,-2-2-2 0,4 1-3 0,-1 0 5 16,0 0 4-16,2 2-6 0,-4-1 6 0,1-1-7 0,1 0 3 16,2 1 3-16,-2 1-2 0,0-2-1 15,0 0 0-15,-1 0 3 0,-4-1-2 0,-1 0 0 0,1 1-1 16,-1-2 5-16,0 2-5 0,2 0 1 0,2-1 0 15,-3 0 0-15,0 2 2 0,-2-4 2 0,3 2 0 16,-1-1 1-16,-3 1-1 0,3 1 1 0,0-2-6 16,-1 0-3-16,1 0 6 0,0 1-2 0,0-1-3 15,-1 1 8-15,1 0-3 0,-1-1-2 0,1 2-2 16,0-2 3-16,4-1 1 0,0 1-2 0,2 1-4 16,-2 0 1-16,1-2 10 0,0 2-9 0,-2 0 2 15,5 0 2-15,-3-2 3 0,-1 0-5 0,3 1 1 0,0-1 1 16,-2 2-3-16,0-1-1 0,-1-1 5 0,1 2-2 15,-6-3-3-15,6 1 3 0,-5 0 1 0,-1 0 9 16,0-2-10-16,2 0 3 0,-3 2-4 0,2 0 0 16,-1-2 5-16,-1 0-5 0,0 1 2 0,1-2 0 15,1 1 0-15,-1-1-5 0,4 1 4 0,-1-2 0 16,0-1 3-16,-3 5-6 0,4-6 0 0,-1 4 6 0,1 0 4 16,-5-4-9-16,5 3 1 0,4 0 1 15,-1 1-2-15,-1-2 5 0,3 2-6 0,-3-1 7 0,2 2-4 16,-2-1-3-16,-2 1 2 0,2 0 0 0,-4 0 0 15,0 0 1-15,-3-1 2 0,0 1-7 0,0 0 1 16,0 0 4-16,0 0-2 0,-3-2 4 0,-1 1 0 16,2-1-3-16,-1 0 7 0,-1-3-8 0,-2 1 0 15,3 0 2-15,-4-2-4 0,0-1-1 0,3 2 11 16,2-6-5-16,-6 2 0 0,1-3-2 0,3 0 3 16,-3 0 2-16,4 0-4 0,-1 0 2 0,-3-2-1 0,1-2 1 15,3 2-6-15,-3 0 4 0,1-1-1 0,1 0 2 16,-2 1-2-16,3-1 4 0,-3 2-3 15,-1-1 2-15,-1 3-5 0,1-1 9 0,2-2-8 0,-4 3-2 16,1-1 2-16,0-2 4 0,-3 5-3 0,3 1 1 16,-4-2 1-16,2 3-5 0,-2-2 3 0,0 0 0 15,0 0 2-15,-2-1-1 0,2-4 1 0,0 5 1 16,-2 1-2-16,0-4 2 0,2 5-4 0,-1-2 2 16,-3 2-3-16,4-2 2 0,-4-1 3 0,3 4 2 15,0-3 0-15,0 3-5 0,-1-1 4 0,-1 3 0 16,1-1-8-16,1 2 3 0,1-1-1 0,-2 2 10 0,0-1-3 15,0 0-2-15,-1 1 0 0,0-1-1 0,1-1 2 16,-3 2-1-16,1-1-2 0,-2 1 4 0,2-1-5 16,-1 1 1-16,0 0-3 0,1-2 4 0,-3 3 4 15,2-1-5-15,0 0 0 0,0 1 1 0,1-3-2 16,-1 3 1-16,1-1 2 0,-2 1 0 0,1-1-2 16,-2 1 0-16,1 0 2 0,-2 0 0 0,3 0 2 15,-1 0-3-15,-2 2-3 0,0-2 2 0,3 1-1 16,-4-1 2-16,4-1 0 0,-5 5 3 0,-1-6-3 15,-2 3 1-15,2-3-1 0,-1 4 3 0,0-1-3 0,0-1-3 16,-3 0 1-16,4 0 2 0,-3-1-6 0,2 4 2 16,2-3 2-16,-1 2-1 0,2 0 1 0,-3 0-5 15,3 1-16-15,4 1-34 0,-4 0-46 0,9 0-123 16,-14 3-244-16,6-1 108 0</inkml:trace>
  <inkml:trace contextRef="#ctx0" brushRef="#br0" timeOffset="-189226.38">10085 11966 106 0,'0'0'104'16,"4"-1"-5"-16,-4 1-7 0,0 0-10 0,5-3-4 16,-5 3 0-16,0 0-5 0,0 0 2 0,0-5-1 15,0 5-1-15,0 0 0 0,2-4-6 0,-2 4-4 16,2-2-7-16,-2 2-4 0,0 0-7 0,3-3-4 15,-3 3 2-15,2-1-10 0,-2 1-2 0,0 0-4 0,0 0-4 16,0 0 6-16,4-5-12 0,-4 5-4 16,0 0 1-16,0 0-2 0,0 0 0 0,0 0 2 0,0 0-7 15,0 0 0-15,0 0 0 0,0 0 0 0,0 0 1 16,0 0-5-16,0 0 2 0,0 0 3 0,0 0-7 16,0 0 1-16,0 0 5 0,0 0-5 0,0 0 4 15,0 0-3-15,0 0 2 0,0 0 1 0,0 0 0 16,0 0 5-16,3-2 3 0,-3 2 0 0,6-2 6 15,-1 1 5-15,-5 1 2 0,14 0 14 0,-6 1-1 16,1-2-6-16,5 1-1 0,-4 1-3 0,0-1-5 0,2 0 2 16,-2 2-4-16,1-2-4 0,1 1-2 15,-2 0 0-15,3 0-3 0,-5 0-2 0,1 2 1 16,2-2-3-16,-4 1-3 0,-1-1-7 0,0 1-13 0,3 0-20 16,-5 1-15-16,-1 1-14 0,-2-2-16 0,0 2-32 15,-1-4-50-15,-5 4-117 0,1-1-299 0,-5 1 133 16</inkml:trace>
  <inkml:trace contextRef="#ctx0" brushRef="#br0" timeOffset="-189010.01">10126 12046 51 0,'0'0'157'0,"0"0"-16"16,0 0-12-16,9 2-4 0,-9-2-4 0,0 0-8 15,0 0-6-15,0 0-7 0,0 0-7 0,9-1-13 16,-9 1-8-16,0 0-8 0,0 0-7 0,0 0-6 15,0 0-7-15,5 1 1 0,-5-1-4 0,0 0-6 16,0 0-3-16,9 0-4 0,-9 0-3 0,9 3-2 16,-5-1 3-16,4-1-7 0,-1 0-4 0,1 0 4 15,1 2-8-15,5-2-14 0,-4 2-39 0,2-2-68 16,-2 0-169-16,0-1-301 0,1 0 134 0</inkml:trace>
  <inkml:trace contextRef="#ctx0" brushRef="#br0" timeOffset="-113263.84">7434 11060 120 0,'0'0'112'16,"0"0"-6"-16,0 0-5 0,0 0-7 0,0 0-5 16,0 0-8-16,0 0-10 0,0 0-4 0,0 0-11 15,0 0-5-15,0 0-6 0,0 0-3 0,0 0 3 16,-7 2-7-16,7-2-8 0,0 0-4 0,-7 0-4 15,7 0 1-15,-6 2-6 0,6-2-1 0,-8 0 1 0,0 0-4 16,8 0 0-16,-14 3-3 0,9-3-4 0,-4 0 2 16,-1 1-1-16,-2 2 4 0,2-3-5 0,0 2 2 15,1 0 3-15,1-1 1 0,-1-1 2 0,2 3 19 16,-1-2 1-16,0-1-4 0,3 1-1 0,-2 1-1 16,7-2-5-16,-9 1-3 0,9-1 3 0,-9 1-7 15,6 0 1-15,3-1-1 0,-5 2-4 0,5-2-2 16,0 0 2-16,-6 1-1 0,6-1-1 0,0 0-2 15,0 0 0-15,-5 1 3 0,5-1-11 0,0 0 7 0,0 0-4 16,0 0 2-16,0 0 2 0,-6 3-4 0,6-3-5 16,-2 3 8-16,2-3-2 0,0 0-3 0,-3 4 2 15,3-4-5-15,-1 3 1 0,1-3 6 0,-3 4-1 16,2-1-1-16,1-3-3 0,-1 5-3 0,-1-2 6 16,0 1 2-16,1-1-8 0,1 2 6 0,-1 0-2 15,1 0-1-15,0 1 0 0,0 1-1 0,-2-3 2 16,1 3 0-16,1 1 3 0,0-1-3 0,0 3 4 15,0-2-4-15,0 1-6 0,0 2 7 0,0-2-1 16,0 0 0-16,-1 4 10 0,1-1-5 0,0 0 1 0,1-2 2 16,-1 2-1-16,0-1 1 0,0-1-1 0,0 4 0 15,3-3-2-15,-2-1 0 0,0 4-3 16,-1-2 4-16,2-2-3 0,0 6 3 0,-2-3-5 0,2-2 3 16,0 5 1-16,0-1-3 0,-1-3 2 0,1-1 3 15,-1 5-4-15,0-5 2 0,1 0-5 0,-1 1-5 16,0 1 8-16,1-3 3 0,-1 1-1 0,-1 1-1 15,1 1-5-15,2-1 6 0,-2-2-4 0,0 1 2 0,-1 2 0 16,4-2-2-16,-4 0-3 0,0 1 4 16,0-1-8-16,0-1 10 0,0 3 0 0,0-2-7 15,1 1 5-15,-2-1 1 0,2 0-6 0,-2 0 2 0,1-1-1 16,0 1 3-16,0 0-1 0,0 0 2 0,0-1-2 16,0 1 4-16,0 2-2 0,1-2-2 0,-1 0 3 15,1 3 3-15,1-4-7 0,-2 1 0 0,2 1 3 16,-2 1-1-16,2-3 4 0,-2 2-8 0,1-1 4 15,-2 0-7-15,1-1 6 0,-2 2-5 0,2 0 4 16,0-3 2-16,-1 5-7 0,0-3 6 0,1 1 2 16,0-1 4-16,-2 0-6 0,4-2 1 0,-2 3 1 0,1 0 2 15,-1-4-5-15,1 3 1 0,-1-1-3 16,2 1 8-16,-1 0-1 0,-1 1-2 0,-1-1-2 16,2 0 3-16,0-1-2 0,0 4 0 0,2 2-1 0,-3-3-2 15,1-1 3-15,1 1 0 0,-2-1-1 0,1 2 2 16,-2-3-7-16,1 2 4 0,1-1 0 0,-1 3-4 15,0-4 5-15,0 0-1 0,0 1 3 0,-1 0-1 16,-1-1 1-16,2-1-3 0,-1 2 3 0,0 1 0 0,-1-1-1 16,2 0 0-16,-1-3 2 0,0 4-6 15,0-1 2-15,2-3 2 0,-2 1-2 0,2 2 1 16,-2-2-4-16,2-1 0 0,-1 1 4 0,-1 0-4 0,1 0 5 16,0 2-2-16,-2-3 0 0,2 2 2 0,2 0 1 15,-2 1-3-15,-2-1-2 0,4-2 2 0,-2 3 3 16,1 0-2-16,0-1 2 0,0-2-2 0,-1 3 2 15,2-1-2-15,-1 1-3 0,0 0 2 0,-1-1 3 16,0 0-2-16,3 0-2 0,-4-2 2 0,3 3-3 16,-1-3 4-16,-1 0-3 0,2 1 2 0,-1 1-2 15,0-2-3-15,1-1 4 0,-2 1 1 0,1-2-1 0,0 1 3 16,-1 1-3-16,3-1 3 0,-3 1-3 16,0-2-5-16,0 2 6 0,1-1-1 0,-1 1 1 0,1 2 0 15,-1-2-14-15,1 1 18 0,1-3-5 0,-2 1 1 16,1-1 0-16,0 2-2 0,1 1 2 0,0-1-1 15,-1-1 4-15,2 2-3 0,-2 0 2 0,1-1-2 16,0 1-2-16,-2-1 4 0,1-3-3 0,2 1 0 16,-3-2 3-16,1 2 0 0,1-2-1 0,-2 0-1 15,3-1 2-15,-3 3 0 0,0-4-5 0,0 2 3 16,0-3 0-16,1 3 0 0,-1-5-2 0,-1 5 0 16,1-5-1-16,0 7 1 0,1-3 3 0,2 1-9 0,-3-2 6 15,0-3 2-15,0 7-1 0,0-2 0 0,0-3-3 16,0-2 4-16,0 5 2 0,0 0-4 0,0-2 5 15,0-3-3-15,1 5-1 0,-1-5 0 0,-1 5 3 16,1-5-5-16,0 5 4 0,0-5-2 0,0 0 1 16,1 4-6-16,-1-4 9 0,4 3 0 0,-4-3-6 15,0 3 2-15,0-3-1 0,0 0 2 0,0 0-1 16,0 0 3-16,0 5-2 0,0-5-4 0,0 0 0 16,-4 7 4-16,4-7-1 0,0 4 2 0,0-4 0 15,-1 6-1-15,1-2 2 0,0-4-4 0,0 5 3 0,0-5 0 16,0 7-1-16,0-7-5 0,0 2 6 0,0 2-4 15,0-4 3-15,0 0 0 0,0 6 1 16,0-6-1-16,0 2-5 0,0-2-2 0,0 0 1 0,0 7 7 16,0-7 3-16,0 0-2 0,0 3-5 0,0-3 1 15,0 0 0-15,0 0 2 0,0 0-1 0,0 5-2 16,0-5 0-16,-4 2 4 0,4-2-2 0,-5 4-4 16,5-4 8-16,0 0-4 0,-4 3 5 0,4-3-2 0,-3 3-1 15,3-3-1-15,-4 2-2 0,4-2 2 0,0 0 0 16,0 0-3-16,-7 0 2 0,7 0 0 15,0 0 2-15,-4 3 0 0,4-3-3 0,0 0 1 0,-3 2-4 16,3-2 3-16,0 0 2 0,-5 3-1 0,5-3 3 16,0 0-6-16,0 0 5 0,0 0-2 0,0 0-1 15,0 0 4-15,0 0-6 0,-4 2 3 0,4-2-2 16,0 0 2-16,0 0-1 0,0 0-5 0,0 0 3 16,0 0 1-16,0 0 5 0,0 0-3 0,0 0 0 15,0 0 7-15,0 0-2 0,0 0 9 0,0 0 2 16,0 0-2-16,0 0 3 0,0 0 0 0,0 0 1 0,11 3 0 15,-11-3 0-15,13 0-4 0,-7 0-2 16,7 0 4-16,-3 1-5 0,-1-1 3 0,4-1-2 0,-3 1 2 16,2 1-4-16,3-1 2 0,-2 0-1 0,1 0-5 15,-5 1 3-15,4 1-1 0,-2-1-2 0,-2-1-1 16,3 0 1-16,-6 2-1 0,2 0-4 0,-2 0 4 16,2-2-2-16,-2 1 0 0,-1 0 0 0,-5-1 0 15,9 3-1-15,-9-3 1 0,7 0 2 0,-7 0-4 0,7 0 1 16,-7 0 2-16,0 0-3 0,5 0-1 15,-5 0 2-15,0 0-4 0,0 0 2 0,0 0 0 16,5 2-2-16,-5-2 2 0,0 0 1 0,0 0-4 0,3 1 4 16,-3-1-2-16,0 0-2 0,0 0-3 0,0 0-14 15,0 0-25-15,0 0-32 0,0 0-71 0,0 0-213 16,0 0-390-16,1-6 173 0</inkml:trace>
  <inkml:trace contextRef="#ctx0" brushRef="#br0" timeOffset="-110331.12">7518 11132 52 0,'0'0'85'0,"0"0"8"0,0 0-5 0,0 0-15 16,1-4-6-16,-1 4-5 0,0 0-2 16,0 0-10-16,3-3-5 0,-3 3 0 0,0 0 1 0,0 0-7 15,0 0-3-15,0 0-2 0,0 0-4 0,0-3-1 16,0 3-5-16,0 0-6 0,0 0 0 0,3-4 8 15,-3 4 1-15,0 0 1 0,2-4-5 0,-2 4-6 16,0 0 5-16,0-4-5 0,0 4 1 0,0 0-2 16,0 0 5-16,0-5-6 0,0 5-2 0,0 0-2 15,0 0-4-15,0-5 2 0,0 5-2 0,0 0 5 16,0 0-1-16,0-4-2 0,0 4-3 0,0 0 6 0,0 0 5 16,0 0-2-16,0 0-5 0,-4-3 6 0,4 3-2 15,0 0-1-15,0 0-2 0,0 0-4 0,0 0 4 16,0 0-2-16,0 0 2 0,-4-5-1 0,4 5-1 15,-5-2-1-15,5 2-5 0,-8-1 2 0,8 1-3 16,-7-1 1-16,7 1-3 0,-8 0 5 0,8 0-3 16,-15 0 1-16,9 0-2 0,-3 0-3 0,1 0 5 15,-1-1-2-15,1 2-3 0,-1-1 5 0,1 0-3 16,0-1 0-16,8 1-2 0,-13 1 7 0,3-2-3 16,4 1-1-16,-2 0 1 0,0-2 0 0,8 2 2 0,-10 0-2 15,2 0 1-15,8 0 0 0,-9-1 0 0,9 1 2 16,-6 0 10-16,6 0-1 0,0 0 2 0,0 0-5 15,-11-1 1-15,11 1-1 0,-6-1 1 0,6 1-4 16,-5-2 6-16,5 2 14 0,0 0-3 0,-5-1-8 16,5 1 3-16,-10-4 0 0,6 1-5 0,4 3 2 15,-9-1-8-15,7-2 3 0,-5 3-3 0,2-3-2 16,-1 1 5-16,2 0-7 0,4 2 2 0,-12-5-2 0,7 4 1 16,0 0-2-16,5 1-2 0,-6-3 5 0,3 3 0 15,3 0-5-15,-5-1 2 0,5 1-2 16,0 0 1-16,0 0 1 0,-6-2 0 0,6 2-3 0,0 0 3 15,0 0-3-15,0 0-2 0,0 0 2 0,0 0 1 16,0 0-3-16,0 0 3 0,0 0 0 0,0 0 1 16,0 0 1-16,-4-2-4 0,4 2-3 0,0 0 3 15,0 0 0-15,0 0 0 0,0 0 0 0,0 0-1 16,0 0 1-16,0 0-1 0,0 0 2 0,0 0-5 16,0 0 3-16,0 0 0 0,0 0-1 0,2 10 2 15,0-5 1-15,-2-5-3 0,0 7 3 0,1-4 2 0,-1-3-1 16,1 6-1-16,-1-3 1 0,1 1-1 0,-1-4-1 15,3 9 0-15,-2-5-2 0,-1 0 1 0,0 0 1 16,0 0 0-16,2 1-1 0,-2-1 2 0,0 1 0 16,1-1-3-16,-1 3 4 0,0-1 0 0,1 0-6 15,-2-1 5-15,1 1-6 0,0 1 5 0,0-2-1 16,0 3 0-16,-1-2-3 0,1 1 4 0,-2 3 0 16,2-2-1-16,0 2 3 0,-1-5 0 0,2 7 1 0,-2-3-1 15,1-1-1-15,1 1 1 0,-2 3 0 0,1-4-5 16,0 4 7-16,0-3-6 0,1 0 0 15,-2 2 0-15,2-4 4 0,-1 4 2 0,0-1-2 0,2-2-4 16,-2 2 2-16,1-2 1 0,0 3 1 0,1-4 0 16,-1 1-4-16,0 4 5 0,-1-3-3 0,1 1-1 15,2-3 1-15,-3 5 0 0,3 0 3 0,0-1-2 16,0-2-1-16,-2 3 3 0,2-1 0 0,-1 0-4 16,-1-3-1-16,2 3 3 0,0-1 3 0,-2-2-6 15,0 1 3-15,2 0-2 0,-3-2 0 0,1 1 4 16,0-2-1-16,1 1 1 0,-2 2-1 0,-2-1-1 0,2-1 5 15,0 0-3-15,0 0-6 0,0 0 3 0,0 3 3 16,0-3-5-16,0 1 5 0,-1-2 0 16,0 5 1-16,1-6-6 0,0 6-2 0,0-3 4 0,-2 2 1 15,1-2 2-15,2 2-2 0,-1 1 3 0,0-2-4 16,0 0 3-16,0 1-6 0,0 1 0 0,-1-1 0 16,1-1 6-16,0 2-1 0,-1-1 1 0,0 0-6 15,-1 0 2-15,1-1 4 0,0 1-2 0,1 0-2 16,-2-1-1-16,0-1 3 0,1 1 2 0,-1 0-2 15,1-1-1-15,-2 2 0 0,3-1-4 0,-2 1 6 16,-2-4-5-16,3 0 5 0,1 1 3 0,-1 0-5 0,1-1-1 16,0 2 1-16,-2-2-1 0,2 2 0 0,-1-1 1 15,0 3 5-15,0-3-6 0,1 0-2 0,0 0 5 16,0 2 0-16,0-2 1 0,-2 2-2 0,2 0-2 16,2-2-1-16,-4 1 4 0,4 1-4 0,-4-3 3 15,2 3-1-15,2-4 0 0,-4 4 3 0,2-1-2 16,0-1-2-16,-1 3 1 0,2-6 3 0,-1 5-3 15,-1-1 0-15,0-1-3 0,-1-1 4 0,2 3 2 0,0-2-3 16,0 1 2-16,-1 1-1 0,0 1 1 0,-1-3-3 16,2 1 1-16,-1 0 1 0,-1 3-1 0,2-3 2 15,-2-2-2-15,2 1-2 0,-1 1 6 0,1 0-2 16,0-2-2-16,-1 2 2 0,1 1 1 0,-2 0-1 16,2-1-3-16,0-1 7 0,0 0-2 0,0 0 0 15,0 1 0-15,-2 0-1 0,4 1 0 0,-2 0 1 16,-2 0-4-16,2 0 2 0,0-2-3 0,-1-1 1 15,1 1 7-15,0 0-4 0,0 0 3 0,0 2-5 16,1-1 1-16,-1 1-8 0,0-4 13 0,0 5 1 16,2-3 2-16,-2 3 5 0,0-3-4 0,0 1 1 0,0 1 2 15,3 0 2-15,-2 1-5 0,1-2 0 16,-1 1-2-16,-1 2 2 0,2-2-4 0,0 0 7 0,0 3-10 16,0-2 8-16,0 0-3 0,1 2 0 0,-1 0-3 15,1-1 1-15,-2 0-2 0,3 0-3 0,-3 0 2 16,3 0-1-16,0 0 0 0,-2 0 2 0,1 0-2 15,-2 0 1-15,1-1-2 0,0 0 0 0,-1-1 2 16,1 3 0-16,-1-7 1 0,-1 6-4 0,0-2 1 0,1-1-3 16,-2 0 4-16,2-1 1 0,-2-1-6 15,2 1 2-15,-1 0 0 0,-1 0 1 0,0-2 4 0,2 2-2 16,-2-1-6-16,-1-1 5 0,0 1-1 0,2 0 1 16,-1-1 0-16,1-1-2 0,-3 1 0 0,0 2 1 15,2-2-1-15,0 0 3 0,1-1 0 0,-3 3-3 16,2-2 0-16,1 0 0 0,-1 2 1 0,1-2 1 15,-2 3-4-15,2-2 4 0,0-1-2 0,-1 2 2 16,1-2-3-16,-1 1 2 0,1 0 0 0,0 3-3 16,0-1 4-16,0-3-4 0,0 1 1 0,0 1 0 0,1-2-5 15,-2 0 7-15,1-1 1 0,0 2-1 0,0-2-1 16,-2 1 2-16,2-5-8 0,0 5 4 16,-2-2 5-16,2-3 0 0,-1 6-6 0,1-3 3 0,0-3 1 15,-1 5 1-15,1-5-4 0,-2 5 2 0,2-5 3 16,0 7-3-16,0-3 0 0,0-4-1 0,-1 3 0 15,1-3-1-15,0 7 2 0,0-7-4 0,0 4 6 16,0-4-4-16,0 0 4 0,0 5-1 0,0-5 0 16,0 0 0-16,-1 3-4 0,1-3 8 0,0 5-4 15,0-5-1-15,0 0 2 0,-1 5 0 0,1-5-2 16,0 0 0-16,-2 5-5 0,2-5 2 0,0 0 2 0,0 0 2 16,0 3-1-16,-1 1-2 0,1-4 4 0,-1 4-8 15,1-4 7-15,0 0-1 0,0 6 2 0,-2-3-3 16,2-3 5-16,2 6-2 0,-2-6-2 0,-2 5 1 15,2-5 2-15,0 0-2 0,2 7 0 0,-2-3-1 16,0-4 0-16,1 6 1 0,-2-3-1 0,1-3 2 16,1 7-2-16,-1-5 0 0,0-2-1 0,0 8 4 15,0-4 1-15,0 1-7 0,0 0 3 0,0 0 0 16,-1 0 0-16,1 0 3 0,0-1 0 0,-2 1-2 16,2-1 2-16,0 1-4 0,0-1 2 0,0 0 0 15,0 3 1-15,0-4-3 0,0 2 3 0,0 0 1 0,0 1-3 16,0-3 2-16,2 0-4 0,-4 3 3 0,4-3-2 15,-2-3 1-15,0 7-2 0,0-4 3 0,0-3-1 16,1 7 3-16,-1-7-3 0,-1 5-2 0,2-3 2 16,-1-2-1-16,1 5 0 0,-1-5-3 0,0 0 3 15,0 5 1-15,0-5 1 0,0 0-3 0,2 3 1 16,-2-3 2-16,0 0 0 0,0 0 3 0,0 3 1 16,0-3-2-16,0 0 1 0,0 0 4 0,0 0 3 0,0 0 1 15,0 0-4-15,0 0 6 0,0 0-2 16,0 0-3-16,0 0 4 0,0 0-4 0,0 0 0 0,0 0-2 15,0 0 2-15,0 0-7 0,0 0 2 0,0 0 1 16,0 0-3-16,0 0 3 0,0 0-1 0,0 0-2 16,0 0-1-16,0 0 3 0,0 0-6 0,0 0 4 15,0 0-2-15,0 0 1 0,0 0 2 0,0 0-1 16,0 0 0-16,0 0-2 0,0 0 1 0,0 0-3 16,0 0 4-16,0 0-1 0,0 0 1 0,0 0-3 15,0 0 0-15,0 0-2 0,0 0 6 0,0 0-4 16,0 0 1-16,0 0 3 0,0 0-2 0,0 0 1 0,0 0-1 15,0 0 1-15,0 0-2 0,0 0 3 0,5 1-1 16,-5-1-3-16,0 0 2 0,0 0 0 0,0 0 2 16,0 0 1-16,6 1-2 0,-6-1 0 0,2 3-2 15,-2-3 6-15,8 1-2 0,-8-1-2 0,8 0 0 16,-2 0-2-16,-6 0 3 0,14 0 2 0,-6 0-1 16,1-1-2-16,-2 0-2 0,5-1 2 0,1 1-2 15,-2 1 0-15,2 0-10 0,5-1-24 0,-4 0-25 16,0 1-41-16,3-2-53 0,-5-1-217 0,0 1-399 0,2-3 177 15</inkml:trace>
  <inkml:trace contextRef="#ctx0" brushRef="#br0" timeOffset="-100249.09">13543 14814 130 0,'-1'-5'143'0,"1"5"-12"0,0 0-6 16,0 0-12-16,-1-4-4 0,1 4-7 0,0 0-1 15,0 0-2-15,0 0-10 0,4-2 2 0,-4 2-1 16,0 0-1-16,0 0-9 0,0 0-4 0,0 0-7 16,0 0-9-16,0 0-3 0,0 0-7 0,0 0-4 15,0 0-4-15,0 0-3 0,0 0-7 0,0 0-3 16,0 0-1-16,0 0-5 0,-6 11-2 0,5-8 1 0,1 2-2 16,-1-1-2-16,1 2-1 0,0-1 1 0,0 1 7 15,1 1-5-15,0-2-1 0,-1 3-7 16,-1-1 8-16,0-2-6 0,1 3 2 0,-3-1-1 0,3-1-2 15,-1 0-1-15,1 1 0 0,0 0-2 0,1 0-9 16,-1-2 10-16,0 0-4 0,0 0 0 0,2-1-1 16,-4 1 2-16,4-2-4 0,-2 1 4 0,0-4-2 15,0 5-5-15,0-5-12 0,1 7-14 0,0-5-23 16,-1-2-31-16,0 0-34 0,0 0-35 0,0 0-183 16,0 0-358-16,0 0 159 0</inkml:trace>
  <inkml:trace contextRef="#ctx0" brushRef="#br0" timeOffset="-98069.75">13552 14900 101 0,'0'0'100'0,"0"0"-8"0,0 0-8 16,0 0-7-16,0 0-23 0,0 0 13 0,0 0-2 15,0 0-8-15,0 0-6 0,14 7 8 0,-14-7-2 16,0 0 3-16,0 0-3 0,0 0 6 0,0 0-12 0,0 0-2 16,9-5-2-16,-9 5 0 0,5-1 1 15,-5 1-8-15,5-2-2 0,-5 2 0 0,4-3 2 0,-4 3-10 16,9-4 4-16,-9 4-5 0,7 0-3 0,-7 0-4 16,11 0-3-16,-6 0-1 0,-5 0-3 0,9-1-3 15,0 2 3-15,-4-2-5 0,-5 1 4 0,14 0 0 16,-7 0-5-16,-1 0-5 0,2 0 2 0,-8 0-1 15,12-1 5-15,-5 1-4 0,2 0-1 0,-3-3-2 16,2 3 2-16,3-1 0 0,-2 1-4 0,2-2 2 16,0 1 1-16,0 1 1 0,1-1-3 0,-2-1 2 15,4 2-5-15,-1 0-6 0,1 2 6 0,-4-4 4 16,4 2-2-16,-1 0-1 0,0 0 1 0,1 0 2 16,-2 2-3-16,0 0 0 0,-1-2 0 0,-1 2 0 0,1-1 4 15,-3-1-3-15,0 0 2 0,2 3-2 0,-3-3-1 16,2 0 2-16,3 0-5 0,-2 0 2 0,-1 0 4 15,0 0-3-15,5 0-1 0,-5 0 5 0,1 1-8 16,-1-2 5-16,4 1-1 0,0 0 2 0,-3 0-3 16,5 0 1-16,-3 0-1 0,6 0 7 0,-6 0-2 15,1-3 3-15,0 3 0 0,4 3-2 0,-5-3-2 16,1 1-1-16,-1-1-1 0,-1 0 0 0,2 1 1 16,-2-1-7-16,2 0 2 0,1 2 5 0,-2 0-2 0,-2 0 1 15,1-2 0-15,0 0-3 0,-1 1 7 0,3 0-7 16,-3-1 6-16,3 0-3 0,-2 0-2 0,0 1 2 15,1-1 1-15,0-1 7 0,2 1 1 0,-1 0 6 16,4-1 5-16,0 2-5 0,-3-1 1 0,-1-1-3 16,0 2 2-16,1-1-4 0,-1 0-3 0,1 1 3 15,-3-1-2-15,2 0-4 0,-3 0 0 0,2 0-2 16,0 0 3-16,1 0-5 0,-4 0 4 0,3 0 0 16,-1 0-3-16,0 0-4 0,1 0 4 0,-2-1 3 15,3 1-3-15,0 0-1 0,0 0 2 0,-2 0-2 16,1-1 0-16,-1 1 1 0,1-1 1 0,-2 2-1 0,4-1-2 15,-2-1-1-15,1-1 1 0,-1 2 3 16,0-2-1-16,0 2-3 0,1 0-1 0,1 0-2 0,-1 0-2 16,1 0 7-16,-4 0-3 0,3 0 4 0,0 0-2 15,-3 0-3-15,4 0 2 0,-4 0 0 0,2-2 2 16,2 2-2-16,-3 0 3 0,3 0-3 0,-1 0 3 16,0-1-2-16,0 1-3 0,3-1 3 0,3-2 0 15,3 3 0-15,-4-3 2 0,4 3-5 0,-4-2 0 16,0 0 1-16,-1-1 0 0,-1-1 2 0,4 4-2 15,-7 0-4-15,1 0 8 0,0 0-7 0,0-1 5 16,-1 1 3-16,1-2-5 0,-4 2 5 0,3 0-3 0,1 0-1 16,-2 0-1-16,-1 0 3 0,2 0-2 0,-3-1 0 15,2 1 2-15,-1 0-3 0,0-1 0 0,0 1 5 16,2 0-3-16,-2-1 0 0,1 1-2 0,4 1 0 16,-3-1 0-16,1-4 3 0,0 4 0 0,-1 0-9 15,5-1 7-15,-5 1-2 0,6-1 0 0,-2 0 3 16,2-1-1-16,-2 2 3 0,-4-2-2 0,5 0-1 15,-4 2-2-15,0 0 0 0,0 0 0 0,-1 0 4 0,-3 0-2 16,2-1-4-16,-1 1-1 0,-2 0 2 16,3 0 6-16,-1 0-3 0,2 0 1 0,-3 0 0 15,0 0-1-15,2 0 1 0,-1-1 4 0,0 2-10 0,0-2 4 16,1 0 1-16,-1 1 1 0,3 0 2 0,0-2-2 16,4 2-2-16,-5-2 5 0,5 2-6 0,-8 0 5 15,3-1-4-15,1 1 3 0,-3-2 2 0,3 2-3 16,-3-2-3-16,0 2 3 0,3-2-2 0,-1 2-1 15,0-2 2-15,-2 0-1 0,3 1 3 0,-1 1-3 16,-3 0 1-16,4 0 1 0,-2 0-1 0,-1 0-2 16,2 0-1-16,-4 0 3 0,1 0 1 0,2 0 1 15,-4 0-1-15,4 0-4 0,-3 0 5 0,3 0 0 16,0 0-3-16,1 0 5 0,2 0-7 0,-2 0 1 16,1 0 1-16,-1 0 2 0,0 0-4 0,2 1 1 0,2-1-2 15,-2 0-3-15,2 2 0 0,-4-2-5 0,-2 0 5 16,3 2-6-16,-1-2-2 0,-2 0-3 0,2 0 5 15,-1 0 1-15,0 2-4 0,-1-2 7 0,-1-2-1 16,-2 2 3-16,3-2-2 0,-6 0 4 0,4 2 2 16,1-1-5-16,-2 1 5 0,1 0 2 0,4-2-1 15,-7 2-1-15,3-1 0 0,3 2 5 0,-3-1-1 16,-3 2-1-16,4-2 0 0,-3 0 3 0,0 0-4 0,0 0 5 16,-2 1-2-16,2 1-3 0,-7-2 0 15,9 2 3-15,-2-2-2 0,-7 0 6 0,8 0-11 0,-8 0 5 16,8 0-6-16,-8 0 10 0,9 0-2 0,-9 0-1 15,7-2 0-15,-7 2-3 0,6 2 4 0,-6-2 1 16,10 0-3-16,-10 0 0 0,0 0 1 0,0 0 6 16,7 0 2-16,-7 0 5 0,0 0 8 0,0 0 1 15,0 0 4-15,6 0-3 0,-6 0-1 0,0 0-1 16,0 0-4-16,0 0 3 0,0 0-3 0,0 0-5 16,0 0 0-16,0 0-2 0,4 2-1 0,-4-2-2 15,0 0 3-15,0 0-4 0,0 0 2 0,0 0-8 0,0 0 6 16,0 0 1-16,0 0-1 0,0 0-1 0,0 0-1 15,0 0-1-15,0 0 1 0,0 0-1 16,0 0-3-16,0 0 2 0,0 0 2 0,0 0-2 0,0 0-1 16,-12-9 1-16,12 9-1 0,0 0-2 0,-5-2 3 15,5 2-1-15,-2-3-4 0,2 3 0 0,0 0 6 16,0 0-3-16,-5-3-1 0,5 3-2 0,-5-1 4 16,5 1-4-16,0 0 1 0,-4-3 3 0,4 3-4 15,-5-4 4-15,5 4-4 0,0 0 2 0,-4-1 1 0,4 1 1 16,0 0-9-16,-5-2 6 0,5 2-6 15,0 0 7-15,0 0 3 0,-4-3-2 0,4 3 2 0,0 0 2 16,0 0-1-16,-4-3-2 0,4 3-1 0,0 0-2 16,0 0 1-16,-2-5 0 0,2 5-4 15,0 0 2-15,-3-4 4 0,3 4-1 0,-1-5-1 0,1 5 5 16,0 0-6-16,0 0 5 0,-2-4-6 0,2 4-1 16,0 0 5-16,0 0-1 0,0 0 1 0,0 0-1 15,0 0 0-15,0 0-3 0,0 0 0 0,0 0 2 16,0-4-4-16,0 4 3 0,0 0 0 0,0 0 2 15,0 0-2-15,0 0 2 0,0 0 1 0,0 0-1 16,0 0 1-16,3 13-4 0,-3-9 6 0,0-4-4 16,0 5-2-16,0-2 1 0,0 2-3 0,0-1 4 0,0 1-1 15,0-2 1-15,0-3 3 0,-1 7-7 0,1-2 4 16,1-3 1-16,-1-2 2 0,-1 5-3 0,1-5 1 16,-2 7-5-16,2-7 1 0,-1 2 3 0,1-2 0 15,0 0 3-15,-1 4-1 0,1-4 5 0,0 0-3 16,0 0-1-16,0 0 6 0,-1 3 0 0,1-3-1 0,0 0-2 15,0 0 0-15,0 0 1 0,0 0 0 16,0 0-1-16,7-9 2 0,-7 9-8 0,2-7 5 0,0 4 0 16,-2 3-4-16,2-6 1 0,0 3-1 0,-2-3-4 15,2 5 2-15,1-3 2 0,-3 4 2 16,2-8-3-16,-2 6 0 0,0 2 4 0,2-7-3 0,-1 4 4 16,-1 3-3-16,1-5-6 0,-1 5 5 0,0 0-2 15,0 0 1-15,0 0 3 0,-2-5 0 0,2 5-2 16,0 0 1-16,0 0-2 0,0 0 1 0,0 0-2 15,0 0 0-15,1-3 0 0,-1 3 0 0,0 0 3 16,0 0-4-16,0 0 5 0,0 0-2 0,0 0 1 0,0 0-3 16,0 12 2-16,0-12-2 0,1 5 1 15,-1 1-1-15,2-4 3 0,-2 5-1 0,1-2-2 0,-2 0-2 16,1 0 6-16,0-1-3 0,0 1 0 0,1 1 3 16,-1-1-4-16,-1-1 1 0,2 2 2 0,-1-6-4 15,0 4 2-15,0-2 0 0,0-2-2 0,0 0 4 16,-1 8-4-16,-1-4-7 0,0-1-30 0,2-3-41 15,0 0-81-15,-7 0-191 0,7 0-381 0,0 0 169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48:20.157"/>
    </inkml:context>
    <inkml:brush xml:id="br0">
      <inkml:brushProperty name="width" value="0.05292" units="cm"/>
      <inkml:brushProperty name="height" value="0.05292" units="cm"/>
      <inkml:brushProperty name="color" value="#002060"/>
    </inkml:brush>
  </inkml:definitions>
  <inkml:trace contextRef="#ctx0" brushRef="#br0">26017 8828 30 0,'0'0'193'0,"0"0"-11"16,-2-3-10-16,2 3-11 0,-3-5-13 0,3 5-6 15,0 0-11-15,0 0-8 0,0 0-11 0,0-4-2 16,0 4-5-16,0 0-5 0,0 0-7 0,0 0 2 16,0 0-7-16,0 0 1 0,0-2-7 0,0 2 2 15,0 0-3-15,0 0-4 0,0 0-3 0,0 0-6 16,0 0-4-16,0 0-8 0,0-6-5 0,0 6-5 16,0 0-5-16,0 0-6 0,0 0-2 0,0 0-5 15,0 0-3-15,0 0-2 0,0 0-3 0,0 0-1 0,0 0-7 16,0 0 4-16,0 0-4 0,0 0-2 15,0 0 0-15,0 0-2 0,0 0-2 0,0 0 2 0,0 0-3 16,0 0 1-16,0 0 0 0,0 0-3 0,0 0-2 16,0 0 5-16,0 0-3 0,-4 12 2 15,3-8-1-15,-1 0-2 0,0-1-1 0,2 1 4 0,-1 1-2 16,-3 0-2-16,3 3 2 0,-3-1 2 0,2 2-3 16,0 1-1-16,1-3 2 0,-3 1 0 15,2 1-1-15,0 1-3 0,-2-1 1 0,3 0 1 0,-3 0-1 16,-1 3 3-16,2 0-3 0,-3-3 2 0,3 3-2 15,-1-3 3-15,0 4-3 0,-1-4 1 0,-2 1 2 0,2 2-1 16,3-3-4-16,-2 3 2 0,3-3 3 16,-2 3-1-16,0-5-2 0,2 5 0 0,-1-2 2 0,0 0 1 15,2 2-2-15,-1-7 0 0,-1 2 0 0,0 2-3 16,2-4 1-16,-2 3 4 0,0-4-4 0,2 2 2 16,-1 0-8-16,1 1 7 0,-1-4 2 0,1 2-5 15,-1 0 5-15,1-2 0 0,-2 1-1 0,2-4 1 16,0 7-6-16,2-2 4 0,-2-2 1 0,0-3 1 15,-2 8-3-15,4-4 0 0,-1-3 1 0,-1-1 2 16,1 6-2-16,-1-6 0 0,4 2 0 0,-4 1 1 16,0-3 0-16,5 2 0 0,-5-2-4 0,3 4 5 0,-3-4-2 15,7 4 2-15,0-4 0 0,-7 0 3 16,14-1-1-16,-3 1 6 0,0 0-1 0,2 0-5 16,4 0 3-16,-2 1-4 0,1-1 4 0,0 2 0 0,-3-1-4 15,1-1 2-15,0 1 2 0,0-2 0 0,-1 1-3 16,1 0-3-16,-4 0 1 0,-1-1 0 0,3 1 1 15,-6 0 0-15,3 0-2 0,-9 0-5 0,7 1 6 16,-1-2-1-16,-6 1-4 0,0 0 5 0,10 0 1 16,-5-2 0-16,-5 2 0 0,0 0 0 0,0 0-4 15,4-1 5-15,-4 1-2 0,0 0-4 0,0 0 2 16,0 0 0-16,0 0-13 0,9 0-14 0,-9 0-16 0,0 0-26 16,0 0-35-16,0 0-39 0,0-7-39 0,0 7-52 15,5-5-175-15,-4 0-444 0,2 1 197 0</inkml:trace>
  <inkml:trace contextRef="#ctx0" brushRef="#br0" timeOffset="277.58">26333 9114 65 0,'0'0'241'0,"0"0"-13"0,2-4-19 0,-2 4-18 16,0 0-19-16,0 0-17 0,0 0-15 0,0 0-15 0,0 0-13 15,0 0-12-15,0 0-13 0,2 10-1 16,0-6-14-16,-2 3-3 0,3-3-7 0,-1 1-6 0,2 4-6 16,0 0-4-16,0-2-4 0,0 2-5 0,2-3-5 15,-1 3-3-15,-2-4-4 0,-1 2 1 0,2-2-2 16,-4 3-7-16,0-2 3 0,0 0-4 0,0 0 0 16,0-2-2-16,0 2-4 0,0-1-2 0,-2-1 3 15,-1-1 0-15,1 3-8 0,0-5-22 0,-2 3-22 16,2-3-29-16,2-1-31 0,0 0-30 0,0 0-65 15,0 0-146-15,-10-5-370 0,9 0 164 0</inkml:trace>
  <inkml:trace contextRef="#ctx0" brushRef="#br0" timeOffset="483.46">26316 8956 217 0,'0'-5'262'0,"0"5"-18"0,0-7-21 0,0 3-20 16,0 4-19-16,3-5-20 0,-2 2-16 0,-1 3-17 15,4-1-11-15,-4 1-16 0,9-1-7 0,-9 1-18 0,15 0-25 16,-7 1-35-16,1 0-44 0,-1-1-42 0,-1 3-42 16,2-2-89-16,0 0-111 0,0 2-334 0,-4 0 148 15</inkml:trace>
  <inkml:trace contextRef="#ctx0" brushRef="#br0" timeOffset="999.75">26815 8931 165 0,'-1'-5'211'0,"-1"-1"-17"0,2 1-12 16,-4 0-14-16,3-2-21 0,-3 2-11 0,2-1-9 16,-2 2-6-16,0-3-13 0,-2 1-12 0,1 3-3 15,1-2 1-15,0 1 1 0,0 1 0 0,1 0-4 16,0 0-3-16,3 3-8 0,-8-4-9 0,4 2-6 15,-1 0-8-15,5 2-5 0,-8-1-4 0,8 1-7 0,-12 1 0 16,5 1-7-16,1 0-6 0,1 1-1 0,-7 1-1 16,6-1-3-16,-3 4-3 0,1 0-2 0,3 0 0 15,-4 2-4-15,4 0 3 0,0 2-5 0,-2 1-1 16,2 1-2-16,-1 1-1 0,0 2 2 0,-1 4 2 16,1-5 1-16,1 2 2 0,0 0 3 0,-2 2-4 15,3-3-1-15,2 2-2 0,-1 9 7 0,3-9 2 16,-4 0 2-16,2 7-1 0,-3-7-2 0,5 3-6 0,-1-3 2 15,1-1 1-15,0 0 0 0,1 2-3 16,3-2-1-16,-3 0-2 0,0-5 1 0,-1-1-4 0,0 5 2 16,0-6-2-16,0 2-1 0,0-2-3 0,0-1 3 15,0-1 1-15,-1 0-4 0,1-3-3 0,-1 1 1 16,-1 0 1-16,2-2 4 0,0 0-3 0,0-4-15 16,0 8-21-16,-2-7-31 0,2-1-47 0,0 0-58 15,0 0-95-15,0 0-178 0,0 0-478 0,0 0 211 16</inkml:trace>
  <inkml:trace contextRef="#ctx0" brushRef="#br0" timeOffset="1582.96">26453 9225 52 0,'0'0'182'0,"10"-3"-12"0,-3 2-20 0,-1 0-14 16,7-4-15-16,-3 5-11 0,3 0-17 0,0-1-7 15,-3 1-1-15,3 0-12 0,-3 1-3 0,0-1-5 0,3-1 2 16,-2 0 1-16,-3 1 9 0,3 0-2 0,-1 1-1 16,1-2-4-16,-1-1-2 0,0 1-2 0,2-1-6 15,3 0 0-15,-2 0-4 0,1 1-6 0,5-1-4 16,-1-1-6-16,0-2-4 0,0 5-3 0,-1 0-2 15,-5-1-3-15,2 1-6 0,1-1-3 0,-4-1 3 16,3 1-3-16,-4 1-2 0,-1-2-3 0,0-1 0 16,-4 1 0-16,4 0-3 0,-5 0 4 0,4-1 8 0,-3 0 2 15,-1 1 1-15,0-3 8 0,-2 1 1 16,1 1 12-16,-1 0 0 0,0 1 0 0,-2 2-5 16,1-7-7-16,-1 7-1 0,-3-7-10 0,1 4 7 0,2 3-6 15,-5-4-3-15,3 1-1 0,0-2-3 16,-2 2-2-16,0 1-6 0,4 2 2 0,-9-3-2 0,4 3-3 15,0-1 0-15,-3 1 2 0,3-3-6 0,5 3 5 16,-18 3-3-16,13-3 0 0,-1 1 0 0,-4 3 0 16,3 0-1-16,-1 1 1 0,3-2 1 0,-1 1-4 15,-2 4-1-15,3-2 2 0,-1 0 1 0,2 4-2 16,-1-1 3-16,0 1-3 0,2-2 0 0,1 3 1 16,0 0 1-16,1 0-8 0,4-4 9 0,-1 5-1 15,1-3 0-15,2 3 3 0,1-6 0 0,3 4-2 0,-1-3 0 16,1 0 1-16,2-2 0 0,0 2-4 0,1-4 2 15,1 4-1-15,1-5 0 0,-4 1 2 0,2-3-1 16,-1 2-22-16,0-2-21 0,-4-2-37 0,2 2-29 16,-3-3-35-16,1 0-44 0,1-1-84 0,-2-4-146 15,-1 4-448-15,-1-1 198 0</inkml:trace>
  <inkml:trace contextRef="#ctx0" brushRef="#br0" timeOffset="3470.06">27562 8803 137 0,'0'0'207'0,"0"0"-18"0,0 0-10 0,0 0-16 0,3-2-16 16,-3 2-15-16,0 0-12 0,0 0-11 0,0 0-9 15,0 0-12-15,0 0-7 0,0 0-5 16,0 0-7-16,0 0-2 0,0 0-3 0,0 0-5 0,0 0-3 15,0 0 0-15,0 0-8 0,0 0 3 0,0 0 4 16,0 0 4-16,0 0-3 0,0 0-3 0,0 0 0 16,0 0 1-16,0 0-1 0,0 0-5 0,1-4-1 15,-1 4-3-15,0 0-1 0,0 0-6 0,0 0 1 16,3-3-7-16,-3 3 3 0,0 0-6 0,0 0-2 16,0 0 0-16,0 0-5 0,0 0-1 0,0 0 0 15,1-4-5-15,-1 4-3 0,0 0 1 0,0 0-2 0,0 0-3 16,0 0 2-16,0 0-4 0,0 0-3 0,0 0 3 15,0 0-3-15,0 0 2 0,-4 13 1 0,4-7-1 16,-1-1-8-16,-2 1 6 0,2 5-5 0,-3-2 4 16,3 1 4-16,-3 0-5 0,-1 2 0 0,4 0 2 15,-3 0-2-15,1 2 2 0,-2 2 0 0,1 0 1 16,3-4-1-16,-3 0 3 0,3 5-3 0,-2-6 0 16,3 0-4-16,0 1 3 0,-1 0 0 0,-3-2 0 15,8 2 2-15,-3-3-3 0,-1 0 4 0,0 0-2 16,4-1-1-16,-4 0-1 0,1-1 0 0,2 1 2 15,1-2 0-15,2-1-1 0,-2 0 4 0,2 1-1 0,2-4-1 16,1 1-7-16,4 1 9 0,-3-1-4 0,3-3 2 16,0-1-1-16,0-1-1 0,-3 2-2 0,2-2 2 15,-1 1 2-15,1-1-6 0,-3 2 5 0,-2-3-1 16,3 2-1-16,-2-2 1 0,-2 0-2 0,-1 2 2 16,-1-2 0-16,-4 3-3 0,7-1 3 0,-7 1-2 15,8-1 2-15,-8 1-4 0,0 0 0 0,4-1 0 16,-4 1 0-16,0 0 0 0,0 0 4 0,0 0-6 0,0 0 5 15,0 0-2-15,0 0 3 0,0 0-5 16,8 2-1-16,-8-2 2 0,0 0 2 0,2 3 2 16,-2-3-2-16,0 0 2 0,0 0 3 0,0 0-5 0,0 0 0 15,8 1 3-15,-8-1-1 0,6 4-2 0,-6-4 1 16,4 0 1-16,-4 0-3 0,0 0 2 0,8-4-1 16,-8 4 2-16,5-3-4 0,-5 3 2 0,0 0 2 15,8-1-1-15,-8 1-1 0,0 0 0 0,5-2 1 16,-5 2-2-16,0 0 4 0,0 0-3 0,0 0-1 15,0 0 1-15,0 0 0 0,0 0 2 0,0 0-3 16,6 0 1-16,-6 0 3 0,0 0-4 0,0 0 4 0,0 0-3 16,0 0 1-16,0 0 1 0,0 0-2 15,0 0 1-15,2-3 1 0,-2 3-2 0,0 0 1 0,0 0-1 16,0 0 1-16,0 0-4 0,0 0 4 0,0 0 1 16,0 0-1-16,0 0-1 0,0 0-1 0,0 0 2 15,0 0-4-15,0 0 1 0,0 0 4 0,0 0-5 16,0 0 3-16,0 0-4 0,0 0 1 0,0 0 1 15,0 0-3-15,0 0 2 0,0 0 3 0,0 0-1 16,0 0-1-16,-13 8 0 0,12-3-3 0,1-5 5 16,0 0 2-16,-3 3-2 0,3-3-2 0,-1 4 2 15,1-4 0-15,-3 1-2 0,2 3 1 0,1-4-1 0,0 0 2 16,-3 5 0-16,3-5-2 0,-1 5 2 0,1-5 0 16,-1 4 0-16,2 2 2 0,-1-1-1 0,0-1 1 15,0 2-4-15,1-2 2 0,-1 3 0 0,4-4 1 16,-4 1-1-16,4 2 3 0,2-2-1 0,-1-3-2 15,2 3 2-15,-2-2 0 0,5 1 0 0,2-3-2 16,-2 1-1-16,3-1 2 0,-2-1 0 0,-1-2 0 16,4-1-1-16,-1 1-2 0,-1 1 3 0,-3-5-2 0,-2 2 2 15,2-1 2-15,-4-1 0 0,0 2-1 16,3-2 0-16,-4 0-2 0,-3 2 3 0,-1-3-1 16,3 0 3-16,-3 3 9 0,-3-2 3 0,2 1 1 0,-3 2 3 15,2-4 2-15,-4 3 2 0,5 1-5 0,-5 0-3 16,-2 0-1-16,3 0 1 0,-3 1-4 0,1 1-1 15,-1-1 2-15,-2 1-4 0,3 0-4 0,-4 1 3 16,1 0-1-16,2 1-3 0,-2-2 1 0,3 4 0 16,0-1 1-16,2 0-2 0,5-1 2 0,-13 2-4 15,9-2-22-15,4 0-26 0,-9 2-31 0,9-2-43 16,-6 1-47-16,6-1-63 0,-3 3-259 0,3-3-526 16,0 0 232-16</inkml:trace>
  <inkml:trace contextRef="#ctx0" brushRef="#br0" timeOffset="4200.33">28066 9072 64 0,'0'0'193'0,"0"0"-18"0,0 0-17 15,0 0-21-15,0 0-10 0,0 0-12 0,1-4-17 16,-1 4-3-16,0 0 2 0,0 0 3 0,0 0-2 0,0 0-5 15,0 0-5-15,-5 14-3 0,5-9-1 16,0 0-1-16,-3 0-1 0,3 1-4 0,0 1-2 0,2-2-3 16,-2 3-7-16,0 0-6 0,1-1-6 0,-1 4-9 15,4-3-2-15,-2 2-4 0,2-1-3 0,-1 1-4 16,-3-4-3-16,4 5-10 0,-2-8 6 0,3 6-1 16,-1-6-3-16,1 4-2 0,-1-4-2 0,-2 0 3 15,2-2-4-15,0 2-1 0,1-3-8 0,-5 0 8 16,14-4-2-16,-9 0-2 0,3-1-1 0,-3-2-4 15,3 0 5-15,0-2-6 0,-1-1 1 0,-2 1 0 0,-1-2 0 16,1 2-8-16,0 2 4 0,-1 1 0 0,0-1 11 16,-3 2 3-16,2 1-5 0,-2-2 6 0,3 2 0 15,-3 1-1-15,2 0-4 0,-3 3-1 0,0-4-1 16,0 4-3-16,4-1 1 0,-4 1-2 0,0 0 1 16,7 6 0-16,-3-3-4 0,-1 1-3 0,-1 1 4 15,1-2 2-15,-2 2-8 0,3 2 1 0,-1 0 5 16,-2 0 1-16,0 1-2 0,2-1 0 0,-3-2-3 15,3 1 4-15,0 0-2 0,0-2 1 0,-2 1-2 0,1 1 1 16,1-2 0-16,0-1-2 0,-2 1 6 16,1-1-8-16,-2-3 0 0,4 4 6 0,-4-4 1 0,0 0-5 15,13-4 4-15,-13 4-3 0,12-3-2 0,-7 3 4 16,1-2-1-16,3-1 3 0,-3 2-2 0,-2 0 0 16,1-1 0-16,3 0-4 0,-2 2 2 0,-6 0-1 15,11 0 0-15,-8 2 0 0,3 0-2 0,2-1 4 16,-4 0 0-16,1 2-4 0,1 2 3 0,0-3 2 15,0 1-1-15,3 4-1 0,-1-2-2 0,2 2 1 16,0-2-1-16,3 1 2 0,0 2-1 0,-3-3 4 16,0 2-2-16,8 1-2 0,-2-2-1 0,-4 2 1 0,-1 0 3 15,1-1-6-15,-3 0 3 0,2 1 0 16,-4 0-4-16,3-2 6 0,-1 1 1 0,-1 0-4 0,1-1 1 16,-3 0 0-16,-1 4-9 0,-1-5 10 0,-1 0-4 15,-2 0 2-15,-1 2 0 0,4-5 2 0,-4 2 0 16,1 0-4-16,-1-4 1 0,-2 4 1 0,-1 0 3 15,-1-3-2-15,0 2 1 0,4-3-1 0,-6 2 3 16,-2-2-1-16,0-1-5 0,-2 0-2 0,4-2-18 16,-7-2-24-16,2 3-29 0,1-4-39 0,-3-3-41 15,4 2-73-15,-4-4-181 0,2-2-443 0,2-2 196 0</inkml:trace>
  <inkml:trace contextRef="#ctx0" brushRef="#br0" timeOffset="4386.33">28569 8981 44 0,'-4'-6'268'0,"-1"-4"-23"15,-1 6-14-15,-4-4-19 0,3 4-21 0,-4 2-17 0,1-1-18 16,2 2-16-16,0 2-16 0,-1 2-12 16,-2 1-8-16,3 1-15 0,0 3-10 0,-2-3-13 15,1 4-35-15,0-1-43 0,4 3-54 0,0-5-66 0,1 3-211 16,-1 0-371-16,5-3 163 0</inkml:trace>
  <inkml:trace contextRef="#ctx0" brushRef="#br0" timeOffset="6449.72">26325 9715 115 0,'0'-4'195'16,"-1"2"-10"-16,1-3-16 0,0 0-14 0,0 0-9 16,0 0 4-16,-1 1-7 0,1 4 0 0,0-9-14 15,-3 4-7-15,3 2-6 0,-1 0 4 0,1 3-5 16,0-9-4-16,0 9-6 0,0-3-9 0,0 3-7 15,0 0-6-15,-1-4-13 0,1 4-5 0,0 0-10 0,0 0-1 16,0 0-8-16,0 0-2 0,0 0-2 16,0 0-8-16,0 0-2 0,0 0-4 0,2 12-1 0,-2-5-3 15,-1-2 0-15,0 3-1 0,-1 1-4 0,1 0-1 16,0 3 1-16,-2 1 14 0,1-1-5 0,2 5 1 16,-4-1 3-16,0 1-8 0,3 0 2 0,-2 1-7 15,-2 0 1-15,1 0-2 0,2-1 5 0,-2 2-9 16,-1-2 0-16,2 0-1 0,-2-3-2 0,3 1-1 15,-1-3 0-15,2 3 2 0,-2-4-4 0,3-1 1 16,0-3-3-16,-1 0-2 0,1-1 0 0,1 1 0 0,-1-3 2 16,4 0 2-16,0-4-2 0,2 1 3 0,-6-1 1 15,23-5 1-15,-2-2-4 0,-2 2 3 0,9-4-5 16,0 0 4-16,-9 3-1 0,9-3-4 0,-2-3 2 16,-8 4-3-16,1 3 0 0,-1-1 0 0,-3 0-1 15,-1 4 3-15,-2 0-5 0,-1-2 1 0,3 2 2 16,-5 0-1-16,0 2-2 0,-1-2 1 0,0 0 3 15,-1 1-6-15,-3 1 5 0,2-2 0 0,-6 2-1 16,8-2-1-16,-4-1 2 0,-4 3 1 0,2-3 0 16,2-1-1-16,-1 3-2 0,-2-3-2 0,1-3 3 0,0 1 6 15,-4 0-1-15,2 1-7 0,-2 0 3 0,2-2-6 16,0 2 4-16,-1 1 0 0,-2-2-2 16,2 1 0-16,-2 1 3 0,2 1-3 0,0-1 2 0,-2 1-6 15,2-1 2-15,-2 0 7 0,3 4-6 0,-5-4 2 16,0 2-3-16,5 2 4 0,0 0-2 0,-5-1-2 15,5 1 0-15,-5-2 2 0,5 2 3 0,0 0-2 16,0 0-2-16,-12 2 2 0,12-2 2 0,-6 1-5 0,1 1 1 16,5-2 4-16,-6 4-4 0,3 0 3 0,-1 0-2 15,-1 4 0-15,3-2 3 0,-5 2-3 16,4 1 1-16,0 2 0 0,3-5-3 0,-1 5 11 0,-1 2-10 16,2-3 3-16,0 4 0 0,4-4-2 0,0 5 2 15,0-5-1-15,5 5 6 0,-3-6-6 0,3 0 2 16,1-3 6-16,1 0-5 0,0 2-7 0,4-6 5 15,2 1-4-15,2-1-9 0,0-2-17 0,-1-5-18 16,3 3-22-16,-2-5-18 0,0 0-25 0,0 0-30 16,-2 1-21-16,3-1-15 0,-2-3-23 0,-4 0-35 15,1 1-160-15,-3 0-428 0,-3 0 190 0</inkml:trace>
  <inkml:trace contextRef="#ctx0" brushRef="#br0" timeOffset="7002.43">27010 9835 159 0,'0'0'229'0,"0"0"-12"0,0 0-7 0,0 0-15 16,0 0-15-16,-2-5-13 0,2 5-15 0,0 0-17 16,0 0-5-16,0 0-11 0,-12 0-8 0,12 0-10 15,0 0-10-15,-9 5-8 0,4-3-7 0,0 1-7 0,-2 1-7 16,-1 3-7-16,3-2-4 0,-1 0-6 15,-1 3-3-15,1-1-5 0,-1 0-5 0,3 3-1 0,-2-4-3 16,2 1-1-16,0 1-4 0,3-3-3 0,-3-2-1 16,3 4-3-16,1-2-3 0,-3 0 2 0,3-5-2 15,3 4-1-15,-3-4 2 0,6 0-3 0,-6 0 3 16,9 0 1-16,-9 0-9 0,13-4 1 0,-9 4 4 0,5 0-8 16,-2-2 0-16,0 2-1 0,1 0-1 0,0 0 2 15,-8 0 0-15,14 2-1 0,-2 2-2 16,-6 2-1-16,2-4 3 0,2 3-2 0,-2-2 2 0,3 5 0 15,-2-5 0-15,0 2-6 0,0 1-7 0,1-2-3 16,0-2-6-16,2-1-2 0,-3 4 5 0,1-4-3 16,-2-1 3-16,0 0 0 0,1 0 5 0,-2-1-2 15,0-2 3-15,-1 0 3 0,-2-2 0 0,1 0-1 16,-1-1-3-16,1 0 4 0,0 0 3 0,-2 0 4 16,-1 1 12-16,1-2 9 0,-1 5 9 0,0-1 3 15,-2 3 7-15,2-8 0 0,-1 4-4 0,2 2-5 16,-3 2-2-16,0-5-2 0,0 5 4 0,1-3-10 0,-1 3-2 15,4-4 0-15,-4 4-4 0,0 0 0 0,0 0-1 16,0 0 0-16,2-4-1 0,1 2 1 0,-3 2 0 16,5-1 1-16,-2-3-4 0,1 0-1 0,0-1 1 15,-1 1 0-15,4-1-6 0,-4 0 0 0,3-2 1 16,1 2-11-16,0-3-19 0,2 1-23 0,-2 1-33 16,1 0-33-16,-3 1-39 0,0 1-35 0,5-1-53 0,-2 3-178 15,-3-1-455-15,4 2 202 0</inkml:trace>
  <inkml:trace contextRef="#ctx0" brushRef="#br0" timeOffset="7600.59">27401 9855 37 0,'-2'2'250'0,"0"2"-18"0,-1-1-18 0,0-1-15 16,1 4-12-16,0-2-12 0,0 1-14 0,-1 2-12 15,2-2-8-15,0 1-11 0,2 1-16 0,-2-2-11 16,2 3-8-16,-1-1-7 0,0-1-10 0,1 1-7 0,2-1-11 15,-3 0-1-15,1-1-10 0,-1-2 3 0,1 3-5 16,-1-6-7-16,0 5 2 0,0-5 0 0,0 5 0 16,0-5 0-16,0 0-6 0,0 0-4 0,0 0-5 15,0 0 0-15,14-13-2 0,-10 7-2 0,1-2-5 16,2-1-2-16,-1 2-2 0,2-3 0 0,-3 7-3 16,0-4 2-16,1 2-1 0,1 2-6 0,0 2 2 15,2 0-2-15,-4-3 0 0,1 4-1 0,2 4-1 16,1-3-2-16,-3 0 0 0,1 5 2 0,2-4 1 15,-3 5 3-15,1-4-9 0,-3 3 0 0,2 3 1 0,0-2 1 16,2-2 0-16,-3-1-1 0,2 1 3 0,-1-1 1 16,6-1-3-16,-3 0 0 0,1-3 1 15,1 0 0-15,2 0-3 0,0 0 3 0,0-3-2 0,-2-3 2 16,3 1-2-16,2 0 0 0,-4 0 3 0,-1 2-2 16,-2-1-1-16,-1 3 1 0,0-2-4 0,-3 2 1 15,0-2 0-15,3 1 1 0,-3 1 1 0,-5 1 0 16,8 2-1-16,-8-2 1 0,6 4 2 0,-1 0-3 0,0-3 1 15,-1 3-1-15,-1 0 1 0,1 2 0 16,1-1 1-16,-1-2-1 0,-2 3 1 0,2-6-1 0,1 3 1 16,-3-1 0-16,-2-2 1 0,8 0 0 0,-8 0-5 15,5 0-13-15,-5 0-21 0,8-5-22 0,-7-1-27 16,1 1-20-16,-4-4-26 0,1 3-14 0,-4-4-12 16,0 0-18-16,-3 1 6 0,-2-2 20 0,1 2 12 15,-4-3 28-15,-1 2 21 0,1-1 20 0,-2 1 20 16,2 1 17-16,4 3 12 0,-5-5 15 0,5 5 13 15,-1 0 10-15,2 0 13 0,3 3 16 0,0-2 7 16,0 1 5-16,0 2 2 0,1-1 1 0,2-1-6 0,0 0-7 16,2 4-3-16,0-6-5 0,0 6-4 15,5-3-4-15,2 1-1 0,-2 1-3 0,1 0-12 0,1-2-38 16,1 3-44-16,4-1-51 0,-3 1-213 0,-4-1-355 16,8 1 157-16</inkml:trace>
  <inkml:trace contextRef="#ctx0" brushRef="#br0" timeOffset="8115.65">27921 9839 188 0,'0'5'228'0,"0"-5"-14"0,0 8-14 0,2-3-20 15,-2 2-7-15,0-2-10 0,0 0-15 0,0 2-14 16,2-5-14-16,-2 4-9 0,0-2-11 0,0 1-11 15,0 1-6-15,1-3-7 0,-1 0-8 0,0-3-6 16,0 9-6-16,0-9-4 0,0 3 0 0,0-3-10 16,0 4-4-16,0-4-5 0,0 6-2 0,0-6-3 15,-1 4-1-15,1-4-4 0,0 0-3 0,4 3 0 16,-4-3 1-16,0 0-4 0,7 0 1 0,-7 0-4 0,10-3-5 16,-3 1 0-16,-2 1-1 0,3-3-1 0,1 3 0 15,0 0-1-15,-4-2 4 0,4 1-6 0,0 2-2 16,-3 0 0-16,1 0 0 0,-7 0 0 0,10 2-2 15,-5 1 0-15,0-2 3 0,-1 3-3 0,-1 0 3 0,-1-1-4 16,-1 1 1-16,-1-4 1 0,-1 8 0 16,2-3 0-16,1 2-1 0,0-2 1 0,0 0 1 15,-2 0 1-15,1 0-2 0,1 0-2 0,6-1 4 0,-2 1 0 16,3-1-3-16,4 0 2 0,0 1-2 0,2-1 2 16,4 0 1-16,-1 0-2 0,0 0 0 0,1 2-2 15,-6 1 2-15,1-3-4 0,-5 3 4 0,3 0-3 16,-2 2 4-16,-4 1 2 0,-1 1-4 0,2 1 0 15,-5-1 0-15,1-1-4 0,-1 1 3 0,0 0-1 16,-2-1 3-16,1-1-1 0,0 2 1 0,-2-2-3 16,1-1 4-16,-1-2-2 0,2-1 2 0,-1 1-3 0,-1-2 3 15,-1 1 3-15,4-1-2 0,-2-4-2 16,0 3-17-16,0-3-63 0,0 0-75 0,9-8-104 0,-3-1-147 16,1-6-439-16,3-1 194 0</inkml:trace>
  <inkml:trace contextRef="#ctx0" brushRef="#br0" timeOffset="8260.17">28340 9719 144 0,'-19'-1'277'0,"-1"2"-31"0,3 1-21 16,3 3-22-16,1-3-17 0,0 5-23 15,2 1-27-15,2 2-65 0,-2 2-101 0,4-5-131 0,-2 5-83 16,4-4-263-16,1 0 116 0</inkml:trace>
  <inkml:trace contextRef="#ctx0" brushRef="#br0" timeOffset="10717.18">28372 8491 135 0,'2'-6'152'0,"0"3"-8"0,2 1-12 16,-3-3-16-16,2-2-10 0,-2 4-9 0,3-3-6 0,-3 0-5 16,3 1-2-16,-1-2 0 0,-3 2-10 15,2-1-5-15,-7-2-1 0,4 0-8 0,-3-1-3 0,-1 0-5 16,-3 1-9-16,4-1 2 0,-6 3-4 0,1-3-4 15,-4-1-1-15,-2 1-4 0,4 3-2 0,-2-3-1 16,1 2 1-16,-4-1-1 0,-3 0-3 0,2 2-1 16,-1-2 0-16,0 1-2 0,0 3-1 0,4-2-3 15,-7 4-2-15,3-4 1 0,-3 2-1 0,0 0 0 16,-6-3-1-16,-4 4-4 0,2-2 1 0,-2 3 15 16,-3-1-4-16,0 0-1 0,-2 1-3 0,1-1 0 0,-4 0-7 15,-2 2-1-15,4-1 0 0,-18-1-2 0,17 1-1 16,0 1 1-16,-3 0-4 0,1 0 1 15,-12 1-2-15,2 0 1 0,13 1-5 0,0 0 7 0,-3 2-4 16,-12 0-4-16,16-3 5 0,-5 2-2 0,4 1 1 16,0 0-1-16,-1 1 1 0,-2 0 0 0,1 0-2 15,2 0 0-15,-2-1 2 0,3 2-2 0,-1-1-1 16,2 1 0-16,0 0-1 0,-1 0-2 0,-1 0 4 16,3 2-2-16,-1-2 2 0,1 2 0 0,2 2-1 15,-1-4-2-15,-1 5 1 0,2-3 0 0,4 1-6 16,0-1 6-16,-1 0 0 0,9 0-2 0,-1-3 4 0,-6 5-1 15,7-2 0-15,-7 2-1 0,6-3 0 0,2 0 0 16,-2 0 0-16,0 0-3 0,-6-1 5 0,2 2 0 16,-4 0-1-16,3 1-1 0,-4-2 2 0,2 0-2 15,0 1-1-15,1 1 0 0,0-1 0 0,0-1-2 16,1-1 4-16,5 1-1 0,-7 1-4 0,8-2-1 16,-1 2-6-16,2-3 10 0,0 5 4 0,-2-2-2 15,2 0 1-15,4 0-4 0,-4 1 4 0,2-1-4 0,1 1 4 16,0-1 1-16,-3-1 0 0,7 2-5 0,1-3 2 15,-2 2-2-15,3 1 3 0,-3 1-3 16,-1 3 1-16,0-1 3 0,3 0-5 0,-3 1 4 0,2 0 2 16,-2-1-1-16,3 0-3 0,-1 3 2 0,-1-2-1 15,3 3-2-15,0-1 3 0,-3 1-2 0,3-2 1 16,-3 3 1-16,2-2-4 0,0 0 0 0,-3 1 3 16,1 2 0-16,-2 2 1 0,-2 1-5 0,5-6 6 15,-1 3-1-15,-5 3-1 0,7-3 2 0,-6 4-3 16,8-3 3-16,0-2 0 0,-5 8-2 0,1 1 0 15,4 0 2-15,-1 2-1 0,6 1 2 0,-1-1-2 16,1 1-1-16,3-1 0 0,-2 0 2 0,2 1 0 0,2-3-1 16,3 1 2-16,0 1-2 0,-3 0-1 0,6-1 3 15,-2 1-3-15,1 1 4 0,-1-5-2 0,-1 1 1 16,4 1-2-16,-3-7 3 0,0 9-4 0,4-8 0 16,-1 7 1-16,0-3 1 0,-2-3-1 0,1-2 2 15,-1 2-1-15,0-3 1 0,3 6-2 0,0-5 1 16,-1-1 0-16,-1 0 0 0,5-1 3 0,-5 2-2 15,6 3-1-15,-6-4 1 0,7 9 4 0,-3-6-3 16,-1-1 2-16,-1 0-3 0,3 2-1 0,-5-4 2 16,1 0 0-16,1-1 0 0,-4 0-1 0,4 0 0 15,-4 1 2-15,2-3 1 0,-1 1-3 0,0-4 3 0,-1 0-3 16,3 0 1-16,-1 4-1 0,-1-3 2 0,0-2 2 16,1 2-3-16,-1-2 0 0,2 4 1 0,-2-3 1 15,3 1-2-15,1-1-2 0,-1 3 4 0,3-1 8 16,-3-4 2-16,0 1-1 0,7 0-2 0,-3 1-1 15,6 2 0-15,-5-1-2 0,4 0-1 0,0-1-2 16,-1-3 1-16,0 1-3 0,0 1 1 0,2 0 0 16,-1-3-3-16,-4 1-1 0,0 2 3 0,4-3-2 0,-4 2-1 15,3-3 1-15,-2 3 3 0,3-1-3 16,0-3 1-16,-3 1 0 0,3 1-3 0,0 1-1 0,3-3 5 16,-2 2-4-16,-1-2 0 0,3 0 3 0,6 2-3 15,-6-3 1-15,-1-2-2 0,8 2 0 0,-6-2 2 16,-2 3 2-16,7-2-2 0,-4-1-2 0,5-1-5 15,-5 0 2-15,4-1 5 0,1 0-3 0,-1 0 3 16,1-2 1-16,-7 1-5 0,7 0 0 0,-8 1 4 16,2 0 2-16,6-2-4 0,-1 4-3 0,-4-4 2 15,4 1 3-15,1 1 0 0,-8-4 1 0,3 4-2 16,5-3 0-16,-1 3 0 0,-4-1 0 0,4-1 1 16,-6 2-2-16,0 0 2 0,0 0-5 0,0-1-2 0,0 1-1 15,-1 0 8-15,0 1-6 0,1-1 3 0,1 0-5 16,-3 2 9-16,4-2-1 0,5 0-1 0,-7 1 3 15,-1-1-3-15,2 0-1 0,-2-1-1 0,3 1 3 16,-1-3 2-16,5 3-2 0,1-2 2 0,0 0-2 16,-1 0-2-16,-6 2 2 0,-1-3-1 0,1 3 0 15,2-1 2-15,-5 2-3 0,4-2 2 0,-4-1-3 16,0 2 1-16,0-1 3 0,1 2-4 0,-5-1-1 16,3 0 2-16,2 2-1 0,-1-4 2 0,-2 4-4 15,3-4 3-15,3 4 1 0,-3-2 1 0,4-2-2 0,7 0 0 16,-1 0 1-16,2 1 1 0,3 1 6 15,-2-1 0-15,5-2 2 0,-2-2 0 0,-1 1-1 0,2 0-2 16,-1 0 0-16,0 4-4 0,-3-2 2 0,0 0-1 16,-4 0 2-16,-5 1-1 0,-1-1 1 0,-5-1-1 15,-2 3-2-15,0-2 0 0,3 0-3 0,-8 1 2 16,4-1 0-16,-1-1-1 0,0-1 1 0,1 2-1 16,-1-3 1-16,1 2-4 0,3-4-11 0,0-1-8 15,4-1-9-15,5-3-15 0,2-3-12 0,6 1-14 16,12-10-2-16,-1-1 2 0,5-1 8 0,-1 4-3 15,-2-2 8-15,1 4 10 0,-1 1 5 0,3 4 12 0,-15 6 17 16,-1-3 0-16,1 4 5 0,-1 1 1 0,-3 1 3 16,-3 0 1-16,-6 1 4 0,-5 0 7 0,-4 1 3 15,1-1 13-15,-5 1 13 0,0-1 4 0,1-2-4 16,-2 1 1-16,1-1-1 0,-1-1-5 0,2-2 4 16,-4-1-2-16,5-7 1 0,1-6-4 0,1-4-4 15,1-2-3-15,-1 0-1 0,-1-7-3 0,7-4-1 16,-5 7-4-16,2-12 1 0,2 2-4 0,-9 11-3 0,0-3 4 15,2 2-4-15,-3-1 0 0,1 2-2 16,0 2-1-16,-4 2-2 0,0 2-1 0,-1 0 2 16,1 3-2-16,-2 4 1 0,-2 1 0 0,2-1 1 0,-2 1-1 15,0 2-1-15,-1-3-3 0,2 3 1 0,-6-2 3 16,1 0-1-16,3 0 4 0,-4-1 2 0,2-4 0 16,-1 6-1-16,-1 0 2 0,3-1-4 0,-3 1 1 15,3-3 2-15,-3 4-2 0,3 0 1 0,-2-1 1 0,2 3 2 16,1 3 6-16,0 0-2 0,-1 1-2 15,-2-1 1-15,-1 2-3 0,1-2 0 0,0-2-4 16,-4 4-3-16,0-4 3 0,-5-1 3 0,3 1-2 0,-5-1-1 16,2 2 0-16,-2-2 2 0,-2 2 4 0,-3-5 5 15,-1 0 3-15,-1 0-5 0,6 4 1 0,-6-5-4 16,-2 2 4-16,-3-1-2 0,5-2-1 0,-1 2-1 16,2 1-1-16,-3-2 0 0,2 2-1 0,0 0-11 15,3 7 4-15,1-2 5 0,-1 0 1 0,3 0-5 16,-8 0 1-16,-4 0 1 0,7 4-3 0,-6-3 2 15,2 1-3-15,-4 1 3 0,0 0-4 0,-2 5 0 0,2-3 1 16,-4 0-1-16,-1 2-1 0,0 3-3 16,1-2-3-16,-4 3-12 0,4-2-12 0,-4 3-15 15,3 0-27-15,-1 3-26 0,0 2-39 0,1-1-49 0,13 1-260 16,-11 0-481-16,4-1 214 0</inkml:trace>
  <inkml:trace contextRef="#ctx0" brushRef="#br0" timeOffset="12082.4">29620 8151 18 0,'0'0'180'0,"0"0"-22"0,0 0-17 16,0 0-14-16,0 0-11 0,0 0-17 0,0 0-6 16,0 0-10-16,0 0-6 0,-3 10-10 0,3-6-4 15,0 3-11-15,-1-1-1 0,-1-2-8 0,2 4-2 16,0-1-2-16,0 0-6 0,-3 3-4 0,0 0 2 15,1 0-2-15,-1 1 3 0,0 1-5 0,1-2 4 16,1 0-5-16,-2 2 5 0,2 0-3 0,-1 1 3 16,0 1-2-16,-1 3 4 0,-2-1-6 0,4 1-1 0,-1-2 0 15,-1-1-3-15,2-3 2 0,-2 1-3 0,1 0-6 16,0-1 0-16,0 1-5 0,0-2 3 16,2-3-5-16,-1 1 0 0,0-1 0 0,1-3-1 0,0 1 0 15,0-3 12-15,-2 3 15 0,2-5 19 0,-1 3 14 16,1-3 3-16,0 0-6 0,0 0-2 0,0 0-9 15,0 0-4-15,-4-12-7 0,4 5-5 0,-1 1-3 16,0-5-4-16,1-1-2 0,-3-7-2 0,3 3-3 16,-1 0-1-16,0-1-2 0,1 0-4 0,-1-2 0 15,2 2-5-15,-2 0 0 0,2 0-7 0,-1 1 6 16,0 4 0-16,0 1 9 0,0 0 0 0,0 0-4 0,0 1 0 16,1-3 1-16,0 4-3 0,2 0-2 15,-3 2 2-15,1 0-3 0,0 0-1 0,1-1 1 16,0 3-4-16,-1-4-1 0,2 4 0 0,-2-1 2 0,1 0-1 15,-2 2 0-15,1 0-4 0,0 0 0 0,1 1 0 16,-1-1 1-16,-1 4 0 0,0-6-2 0,0 6 0 16,1-4-3-16,-1 4 2 0,1-3 0 0,-1 3-3 15,0 0-2-15,0 0 1 0,0 0-2 0,0 0 3 0,0 0-2 16,0 0 3-16,-1 16 2 0,1-11-3 16,-1 4 1-16,0 0-2 0,1 1 2 0,-2 0 0 15,1 2 1-15,1 0-1 0,-1-1 2 0,1 0 0 16,0-1 1-16,0 1-2 0,0 1 0 0,1-2 0 15,-1 0 0-15,1 2-3 0,-2-2 3 0,5 1 1 0,-5 1 1 16,2-2 1-16,-1 4-3 0,1-2 0 0,0 0 0 16,2 0 1-16,-2-1-1 0,2 1 3 0,-1-4-8 15,2 3 6-15,-1-4-1 0,-1 1 1 0,-1-1 1 16,3-2-1-16,-2 3 0 0,0-3 2 0,1-1-5 16,-1 0-3-16,1-1 7 0,-3-3 1 0,4 5-2 0,-1-3 0 15,0 1 3-15,-3-3 0 0,5 1-1 16,-5-1 2-16,5 1-4 0,-5-1 2 0,9-2-2 15,-5-1-3-15,-4 3 3 0,13 0 1 0,-9-2 2 0,3 0-2 16,-3-1-3-16,2 0 2 0,2 1-1 0,0-3-1 16,1-1 0-16,-3 0 4 0,2 0-3 0,-6 1 1 15,5-4 3-15,-1 0-4 0,-2 0-1 0,5 1 4 16,-3-3-4-16,0 0 4 0,-1 1-3 0,-3 0 0 16,3-1 0-16,2 2-1 0,-5-1 3 0,2 2 2 15,-3-1-4-15,1 2 2 0,-1-1-1 0,1 2-1 16,0 1 3-16,-2-1-4 0,2 3 1 0,-2 0 0 0,0 3 3 15,2-6-5-15,-2 6 2 0,1-5-1 0,-1 5-2 16,0-4 1-16,0 4 2 0,4-3-5 16,-4 3 1-16,0 0-1 0,0 0 1 0,0 0 3 0,0 0-3 15,0 0-1-15,7 8 4 0,-7-4-1 0,0 1-1 16,0-1-1-16,-1 3 2 0,1 0 1 0,0-1 2 16,0 1-4-16,1 3 3 0,-1 0-2 0,0 0 1 15,-1-1-1-15,2 0 3 0,-2 1 0 0,2-2-2 16,-1 1 3-16,0-2-5 0,0-1 0 0,0 0 3 15,2 0 2-15,-1 1-2 0,-1 0 1 0,2-1 2 16,0-3-1-16,-1 3-2 0,0-3-22 0,1 1-14 0,0-2-24 16,-1 1-30-16,-1-3-34 0,8 2-39 0,-8-2-60 15,12-4-180-15,-6 3-436 0,0-3 193 0</inkml:trace>
  <inkml:trace contextRef="#ctx0" brushRef="#br0" timeOffset="12782.46">30027 8181 168 0,'-1'-3'220'0,"1"3"-17"0,0-5-9 16,0 5-18-16,0 0-13 0,-1-5-18 0,1 5-13 15,0 0-14-15,0 0-10 0,0-4-9 0,0 4-10 16,0 0-7-16,0 0-10 0,0 0-10 0,0 0-7 15,0 0-2-15,0 0-8 0,0 0-4 0,0 0-6 16,0 0-1-16,0 0-7 0,0 0 0 0,-11 13-6 16,6-8 1-16,0 2-3 0,0 1-3 0,-1 1-4 15,-1-1 2-15,2 3 0 0,-1-1 0 0,1 1-3 16,1 1 0-16,0-1-2 0,0 6 0 0,3-5 0 16,0 0-1-16,-1 3-3 0,2 1 1 0,2-3 1 0,0 1 1 15,1-3-3-15,-1 0-2 0,2-1 0 16,1-2 1-16,2 3 2 0,-5-5-4 0,5 2 0 15,-4-2-1-15,0-2-1 0,-2 1 1 0,2-2 2 0,-1 2 1 16,0-2-2-16,-1 1 0 0,2-2 1 0,-1 3-1 16,1-1-4-16,-2-1 1 0,-1-3 2 0,2 4-1 15,-2-4-1-15,2 4 0 0,-1-2 0 0,-1-2 1 16,0 8 0-16,0-6-6 0,0-2 7 0,-1 5 1 0,-1 0-1 16,2-5 0-16,-2 4-4 0,2-4 4 15,-4 4 3-15,4-4-1 0,-5 3 0 0,4 0 0 16,1-3 0-16,-5 2-2 0,5-2 1 0,-3 3 0 0,3-3 0 15,0 0-15-15,0 0-4 0,-4 3-10 0,4-3-9 16,0 0-11-16,0 0-10 0,0 0-10 0,0 0-10 16,18-9-4-16,-9 4-24 0,3-2-6 0,0 0-20 15,4 1-16-15,-4-2 8 0,1 3 3 0,-4 1 16 16,5-4 20-16,-5 3 28 0,0 0 41 0,1 1 49 16,-2-1 24-16,-2 2 15 0,-2-2-5 0,0 3 13 15,2-3 15-15,-2 2 6 0,-1 0 9 0,-2 0 1 16,0 0 5-16,-1 3-6 0,3-4 0 0,-3 4-12 0,1-3-6 15,-1 3-9-15,0 0-8 0,-1-6-6 16,1 6-3-16,-4-4-8 0,4 4-3 0,0 0-4 0,0 0-5 16,0 0-1-16,-9 8-5 0,4-4-1 0,1 2 0 15,3-1-5-15,-2 1 0 0,1 1-4 0,-1 1-1 16,3 0-5-16,-1 3 3 0,-2-1 1 0,3 1-4 16,0-1 0-16,0 0 1 0,4 0-1 0,-1 0-1 15,-1 1 2-15,1-3-3 0,2 0-7 0,1 2-19 0,3-3-22 16,0-1-41-16,0-1-46 0,4 1-74 15,-1-2-186-15,0-3-420 0,-1-2 186 0</inkml:trace>
  <inkml:trace contextRef="#ctx0" brushRef="#br0" timeOffset="13999.13">30408 9138 112 0,'0'0'158'0,"0"0"-6"0,0 6-9 0,0-6-13 15,0 0-10-15,1 4-8 0,-1-4-4 0,0 0-9 16,0 0-4-16,0 0 3 0,2 4 1 0,-2-4-2 16,0 0 0-16,0 0-7 0,0 0-7 0,0 0-10 0,0 0-6 15,5-12-9-15,-5 7-5 0,1 1-5 0,0-3-3 16,-2-1-6-16,2-2-4 0,-3-2-2 0,0 0-2 16,1-5 0-16,-3 0-6 0,0-2 0 0,-2-7-2 15,5 1-5-15,-2-4 2 0,1 2-5 0,-1-2 1 16,3-4 2-16,0 1-6 0,4-2 3 0,-5 0-8 15,3 1 7-15,0 2 8 0,4 0-7 0,-4-2 1 16,2 4-4-16,1 0-1 0,1 0-1 0,-1 4-1 0,0 4 0 16,1-1 2-16,-2 4-4 0,1 1 2 15,-2 6-3-15,-1-1 3 0,1 1-3 0,-1 1-3 0,1 5 0 16,-2-1 1-16,-1 1-2 0,2 1 2 0,-2 0-3 16,0 4 0-16,3-5-2 0,-3 5 3 0,0-5-3 15,0 5 2-15,-3-3-1 0,3 3-2 0,0 0 0 16,-4-3-2-16,4 3 4 0,0 0-5 0,0 0-2 15,0 0 8-15,-12 5 1 0,8-4-1 0,4-1 0 0,-5 1 1 16,0 2 0-16,5-3-1 0,-4 2 0 16,4-2-2-16,-5 1 0 0,5-1 1 0,0 0 2 15,-4 3-2-15,4-3 2 0,-4 2 3 0,4-2-2 0,0 0 0 16,0 0 1-16,0 0-1 0,0 0 2 0,0 0-1 16,0 0 2-16,0 0 0 0,0-13 0 0,2 8-2 15,0 0-7-15,0-1 6 0,1 1-3 0,1-2 0 16,0 0 1-16,0 3 1 0,-2-2-1 0,2 2 2 15,-1-2-2-15,-2 1 1 0,2 3-3 0,-1-2 1 16,0 0 0-16,0 1 3 0,-1-1-4 0,1 1 1 16,-2 3-2-16,2-4 3 0,0 1 0 0,-2 3-1 15,-2-4 4-15,2 4-6 0,0 0 1 0,-1-5 3 0,1 5 0 16,0 0 0-16,0 0-2 0,0 0 0 16,0-5 1-16,0 5-1 0,0 0-1 0,0 0 0 0,0 0-1 15,0 0 4-15,0 0-4 0,-1-4 1 0,1 4 3 16,0 0 2-16,0 0-6 0,0 0 3 0,0 0 0 15,0 0-1-15,0 0-2 0,0 0 6 0,0 0-4 16,4-1 2-16,-4 1 1 0,0 0-3 0,0 0 2 16,0 0-2-16,15 0-2 0,-15 0 4 0,11 1-4 15,-3 3 1-15,-2-3 1 0,-1 1 0 0,1 2 0 16,1 2-3-16,-1 1-13 0,-2 0-35 0,2 1-42 16,-3 2-53-16,1-2-96 0,-2 1-125 0,0-2-399 0,-2 1 177 15</inkml:trace>
  <inkml:trace contextRef="#ctx0" brushRef="#br0" timeOffset="17963.91">30063 9270 157 0,'-1'-5'181'0,"-2"1"-10"0,2-1-4 0,0-2-1 16,-1 2-9-16,0 1-11 0,-1-1-11 0,1-2-11 15,-1 1 0-15,0-1-11 0,1 1 0 0,-3 0-12 0,1-4-8 16,2 3-7-16,-4 1-14 0,3 0 1 0,-3 1-11 16,1 0-4-16,-4-1-3 0,2 1-6 0,-2 4-2 15,0-1-6-15,-4 0-2 0,0 3-5 0,-1 2-7 16,-2 0-1-16,-5 7-1 0,-2 1-4 0,-4 5 0 15,3 2-3-15,1 2 1 0,0-1-1 0,0 2 4 16,5 3-2-16,-4-1 1 0,7 2 6 0,1-2-5 16,0 2-2-16,1 0-4 0,5-2 1 0,5-4 1 0,1 3-3 15,2-2 1-15,4-1 2 0,3-2-2 0,4 2 1 16,7 1-3-16,1-1-1 0,4-5-2 0,2 1 1 16,4-4 0-16,-2-3-3 0,3 1 0 0,-2-6 0 15,3 0-2-15,0-1-3 0,-2-2 1 0,1-2-1 16,-2-1 2-16,-9-2-2 0,1-2-2 0,1-1-7 15,-5-3-6-15,2-1-1 0,1 0-4 0,-6-1 4 16,0-3 0-16,0 4 0 0,-3-1 0 0,-1 0-2 16,-3 0 5-16,-3 4 2 0,-2 1 1 0,2 0-1 15,-2 1 1-15,0 2 0 0,-2-4 1 0,0 8-4 16,1 1 2-16,-3-7 5 0,-1 4-3 0,-2 0 1 16,0 2 1-16,6 1 2 0,-11 0-5 0,11 0 3 15,-9 7-2-15,3-5 3 0,2 1 0 0,0 0 1 0,2 2 2 16,-2 2-3-16,1-2 1 0,2 5 0 0,1-3 0 15,1 2 0-15,2 1 2 0,1 0 0 0,2-1-2 16,-2 1 1-16,9-3 1 0,-4 2 0 0,0-1 0 16,2-3 0-16,2 0-1 0,-2 0-4 0,0 0-1 15,0-3-5-15,1 0 0 0,-2-1-1 0,2-1 0 0,-2-1-5 16,1-2 2-16,-6-1 2 0,5 2-1 16,-2-1 6-16,-3 1-1 0,0 0 2 0,-1-1-2 0,1 1 1 15,0-1 0-15,-1 1 4 0,-4 2-4 16,5-3 0-16,-5 3 0 0,0 0 2 0,8-1 0 0,-8 1-2 15,0 0 2-15,5 4-2 0,-5-4 8 0,5 6-3 16,-4-3-1-16,3 0-1 0,0 2 2 0,1-3 2 16,2 3 0-16,-1-1-1 0,6-1-14 0,-3 1-11 15,1 0-10-15,1-2-4 0,0 0-6 0,0 1-10 16,-3-3 5-16,-2 0-6 0,2 0 7 0,-2 0 6 16,2-1 5-16,-3-1 4 0,-1 0 3 0,-4 2 1 0,5-2 5 15,-4-2 11-15,-1 4 9 0,3-4 10 0,-1 1 9 16,-2 3 4-16,2-4 4 0,-2 4 0 0,0 0 4 15,3-6 2-15,-3 6 1 0,0-4 3 0,0 4 5 16,0 0 4-16,3-3 0 0,-3 3 4 0,0 0 7 16,0 0-1-16,2-2 4 0,-2 2-6 0,4-7-7 15,-4 5-1-15,4-1-6 0,-1-1-6 0,1-1 1 16,-1 2-3-16,1-1-4 0,2-2 0 0,-2-1-5 16,1 0-5-16,2 2 2 0,-2-2-1 0,1 2 1 15,-1 0-2-15,-1 0-1 0,0 1-2 0,0 1-2 0,0-1-1 16,0 1-8-16,-2 0-2 0,-2 3-3 15,2-4-2-15,-2 4-2 0,3-3 1 0,-3 3-6 16,0 0 9-16,0 0-5 0,0 0-4 0,0 0 3 0,0 0-3 16,0 0 1-16,0 0-7 0,0 0-7 0,0 0-14 15,0 0-9-15,0 0-30 0,0 0-41 0,0 0-61 16,0 0-207-16,0 0-421 0,4-7 187 0</inkml:trace>
  <inkml:trace contextRef="#ctx0" brushRef="#br0" timeOffset="18227.74">30709 9244 223 0,'0'0'210'0,"0"0"-20"0,0 0-21 0,0 0-16 15,0 0-17-15,0 0-12 0,0 0-5 0,6 13-12 16,-6-5-10-16,1 3-12 0,2 0 2 0,-2 5-11 15,3 2-5-15,-2-1-8 0,0 1-6 0,0 1-4 16,-1 0-13-16,1 6 4 0,-4-6-3 0,1 8-3 16,2-8-6-16,-1 0-1 0,-1 0-5 0,0 1-5 15,1-1 0-15,-3-2 0 0,3 0 0 0,0 2-16 0,0-9-24 16,0 2-29-16,0 0-31 0,0-4-53 0,-2-1-216 16,2-2-376-16,-2-2 167 0</inkml:trace>
  <inkml:trace contextRef="#ctx0" brushRef="#br0" timeOffset="18390.95">30717 9540 79 0,'7'-1'204'0,"-1"0"-17"0,5 1-18 0,2-1-13 0,1 1-18 15,-3 1-14-15,1-1-13 0,2 1-32 0,-1 0-57 16,8-2-114-16,-10-1-105 0,1 0-212 15,-2-1 94-15</inkml:trace>
  <inkml:trace contextRef="#ctx0" brushRef="#br0" timeOffset="18666.11">31007 9508 38 0,'-1'10'241'0,"0"-2"-14"16,1 3-26-16,-3-1-4 0,3 3-14 0,0 0-15 16,0 1-18-16,0 1-11 0,-1-3-8 0,-2-2-13 15,3 3-11-15,3-1-11 0,-3-2-10 0,-3-1-5 16,2-2-6-16,2 0-18 0,-2-2-12 0,1 0-35 15,0-5-53-15,-2 2-71 0,2-2-252 0,0 0-396 16,-3-11 176-16</inkml:trace>
  <inkml:trace contextRef="#ctx0" brushRef="#br0" timeOffset="18816.64">30988 9303 118 0,'0'0'180'0,"0"0"-25"0,0 0-9 0,17 7-20 16,-10-1-32-16,1-3-69 0,0 3-166 0,2 0-153 15,0-4 68-15</inkml:trace>
  <inkml:trace contextRef="#ctx0" brushRef="#br0" timeOffset="19098.7">31209 9314 160 0,'0'0'191'0,"0"0"-20"0,-4 5-16 0,3-2-7 16,-1 2-10-16,0 4-12 0,2-1-11 0,-4 4-7 0,4 3-9 15,-4 2-11-15,-2 2-5 0,4 6-1 16,-1 0-13-16,-1 0 5 0,0 1-6 0,1 1-4 15,1-2-5-15,-2 1-5 0,1-1-3 0,0 0-3 0,-3-1-8 16,3-4-5-16,-1-1 1 0,2-2-6 0,-1 2-2 16,2 0-3-16,-2-4-4 0,-1 3 2 0,1-5-8 15,-1 4-2-15,1-8-20 0,0 2-35 0,0-4-35 16,0-1-51-16,0-1-233 0,0-3-391 0,0 0 174 16</inkml:trace>
  <inkml:trace contextRef="#ctx0" brushRef="#br0" timeOffset="19231.77">31232 9565 102 0,'5'-4'205'0,"2"3"-20"0,-1 0-21 16,8-2-14-16,-5 3-19 0,3 0-42 0,-2 0-73 16,0 0-190-16,1 0-188 0,1-1 83 0</inkml:trace>
  <inkml:trace contextRef="#ctx0" brushRef="#br0" timeOffset="47039.34">21433 9435 41 0,'0'0'141'0,"0"0"-11"16,0 0-9-16,0 0-8 0,0 0-18 0,0 0-8 16,-7-2-10-16,7 2-7 0,0 0-8 0,-8 0-8 15,8 0-5-15,0 0-6 0,-10 0-3 0,10 0 0 16,0 0-7-16,-7 2-1 0,7-2-2 0,0 0 1 16,0 0-1-16,-9 0 3 0,9 0 5 0,0 0-1 15,0 0-1-15,0 0 1 0,0 0 2 0,-7 0 1 16,7 0 0-16,0 0 4 0,0 0 0 0,0 0-3 0,0 0 3 15,0 0-3-15,0 0 0 0,0 0 2 16,0 0 0-16,0 0 0 0,0 0-2 0,0 0-2 0,0 0 2 16,-7 0-7-16,7 0 5 0,0 0-3 0,0 0-2 15,0 0 2-15,0 0-3 0,0 0-6 0,0 0 4 16,0 0-7-16,0 0 0 0,0 0 0 0,0 0-1 16,0 0-7-16,0 0-1 0,0 0 1 0,0 0 0 15,0 0-3-15,0 0-1 0,0 0 1 0,0 0-2 0,0 0 0 16,0 0 2-16,0 0 0 0,0 0-1 15,0 0-1-15,0 0-1 0,19-3-4 0,-19 3 3 0,10 0 10 16,-5 0 1-16,-5 0-1 0,10-1-7 16,-10 1 2-16,11 1-1 0,-4-2-1 0,2 1-1 0,-9 0-2 15,13 0 1-15,-8 0-2 0,3 0 0 0,-1-3-3 16,2 3 2-16,-1 0-1 0,-1 0-1 0,3 0-1 16,0 0 0-16,-2 0-2 0,0 0 3 0,1-2-1 15,2 2 1-15,0 0-5 0,1 0 2 0,-1-2-2 16,2 2 0-16,-3-1 1 0,4 1 2 0,-4-2-2 15,2 1-7-15,2 1 8 0,-4-1 1 0,4 0-3 16,-1 1 3-16,-1-2-2 0,-1 2 0 0,1-1-2 16,-1 1 0-16,-1 0 2 0,-2 0-1 0,1 0 0 0,2 0 2 15,-4 0-2-15,-1 0 0 0,4-1 0 0,-3 1-6 16,0 0 3-16,1 0 6 0,-8 0-6 16,14 0 5-16,-9 0-2 0,4 1 3 0,1-1-1 0,-2-1-1 15,-3 1 0-15,4 1-1 0,0-1 1 0,0 0 1 16,0-1 0-16,4 1 0 0,-4-3-4 0,-3 3 2 15,7 0-2-15,-2 0 3 0,-3 0-2 0,-1 0 1 16,1 0 0-16,0 0-6 0,2 0 6 0,-1 0 1 16,1 0 1-16,3 0 0 0,-3 0-5 0,-1 0 5 0,-1 0-1 15,1 0 1-15,-3 0-6 0,3 0 4 16,0 0-7-16,0 0 8 0,0 0-2 0,-4 0 2 0,3 0 0 16,1 0-1-16,-3 0-1 0,6 0 1 0,-4 0 3 15,3 0-3-15,-3 0 0 0,2 0 1 0,0 0-1 16,2 0 2-16,-3 0 0 0,3 0-1 0,-1 3 1 15,1-6-2-15,-3 3-4 0,1 0 4 0,1 0-1 16,-2 0 2-16,1 0-2 0,-4 0 2 0,3 0-1 16,-1 0-1-16,-2 0 3 0,2 3-1 0,-2-3 1 15,2-3-2-15,-2 6 0 0,1-6 0 0,-7 3 0 16,15 3 2-16,-9-6-1 0,5 6-2 0,1-6-7 0,-1 3 10 16,-2 0 0-16,3 0-1 0,-1 3-1 15,1-3 0-15,1-3 0 0,-4 6-1 0,2-3 1 0,1 0 1 16,-3 1-1-16,1-1 1 0,2 0 1 0,-6 1-1 15,4-1 1-15,-2 0-2 0,0 0 2 0,-2 0 0 16,2 0-4-16,-1 2 4 0,0-2-2 0,1 1-2 16,-1-1 4-16,3 0-2 0,-3 0 0 0,1 0-2 15,-1 0-5-15,5 0 10 0,-5 0-2 0,3-1-1 0,1 2 0 16,0-2 4-16,-2 2-3 0,-3-1-2 16,2 0 2-16,1 0-3 0,1 0 3 0,-1-1-1 15,0 2-1-15,0-1 1 0,-1 0 2 0,2 1 0 0,-1-1-1 16,1 0-7-16,1 1 7 0,-4 1-2 0,5-1-1 15,-5-1 1-15,2 2 0 0,3-2 3 16,-1 2 1-16,-2-2-3 0,3 0-2 0,-1-2 1 0,-6 4 0 16,4-2 1-16,0 0 1 0,0 0 1 0,-1 0-3 15,3 0-4-15,-3 0 7 0,2 0 0 0,-1 0-4 16,0 0 3-16,3 0-2 0,-2 0 5 0,0 3-4 16,0-2 2-16,2-2-4 0,-1-2-2 0,1 3 7 0,1 0-5 15,-2 0 5-15,4 0-3 0,-4 0-6 16,1 3 6-16,-1-3 3 0,0-3-3 0,3 6 0 15,-5-3 0-15,-1 0 3 0,3 0-3 0,-3 1 0 0,0-1 0 16,1 1 0-16,2-1 0 0,-5 0 0 0,6 2 1 16,-1-4-1-16,0 4 2 0,-2-4 0 0,3 2-1 15,0 0-1-15,1 2 0 0,-2-2 2 0,2 0-1 16,0 0 0-16,-2 0-3 0,3 0 0 0,-1 0 4 16,1 0-2-16,-4 0 0 0,3 0-2 0,-1 0 4 15,-2 0-1-15,0 0 1 0,-1 1-1 0,-1-2-4 16,-1 2 6-16,5-1-4 0,-5 0-2 0,0 0 5 15,1 0-4-15,4 0 4 0,-3 2-1 0,0-2-2 16,0 0-1-16,1 2 3 0,2-2 0 0,-1 0-3 16,-2 0 4-16,-1-2-1 0,2 2-3 0,2 0 3 0,-2 0-3 15,0 2 2-15,-1-4 0 0,-1 2 0 0,3 0-1 16,-1 0 2-16,-3 0 2 0,3 0-3 0,-2 0-4 16,-1 0 3-16,1 0 1 0,0 0 2 0,1 0-2 15,-3 2 0-15,2-2 0 0,0 0 0 0,0 0-1 16,0 0 0-16,1 0 2 0,-1 0 0 0,-1 0-3 15,2 0-4-15,0 0 7 0,0 0-1 0,3 0-1 16,-6 0 1-16,4 0-1 0,-3 0 2 0,-1 0-1 16,2 0 2-16,-1 3-2 0,1-3 2 0,2 0 0 15,-3 0-2-15,2 0-1 0,-2 2 2 0,1-4-1 0,0 2 0 16,1 0 0-16,-2 0-6 0,2 0 6 0,1 0 1 16,-1 0 1-16,-1 0 0 0,1 0-1 0,-1-3-2 15,3 3 2-15,-6 0-1 0,3 0 2 0,-8 0-4 16,15 0 3-16,-7-2-5 0,-3 2 5 0,5 0 1 15,-5-1-2-15,3 0 0 0,-1 1 1 0,-7 0-1 16,13 0 1-16,-5 0 0 0,-3 0-1 0,4 0-1 16,-2 0-5-16,-7 0 4 0,14 0-1 0,-8 0 2 15,2 1 2-15,-1-2-2 0,-7 1-1 0,13 0 2 16,-5 0 3-16,-1 0-3 0,-1-1 3 0,0 1 0 0,4 0 0 16,-5 0-2-16,3 0 2 0,-3-2-5 15,4 2 4-15,-9 0-2 0,14 0 1 0,-6 0 1 0,-2-1-4 16,3 1 5-16,-1 0-3 0,-8 0-5 0,14-1 7 15,-8 1-3-15,3 0 2 0,-1-3 0 0,-3 3-2 16,4 0 1-16,-3 0-3 0,2 0 3 0,-2 0 0 16,2-2 0-16,-2 2-2 0,-6 0 1 0,12 2-1 15,-6-2-4-15,2-2 6 0,-2 2 0 0,-6 0 0 16,13 0 3-16,-13 0-9 0,12-2 8 0,-7 4 2 16,-1-2-1-16,-4 0-2 0,11-2 1 0,-6 4-8 15,-5-2 0-15,10-2 6 0,-6 1 0 0,-4 1 2 0,13 0-1 16,-7-2-6-16,-6 2 6 0,9 2 0 0,-5-4-1 15,-4 2 3-15,9-1-2 0,-9 1 1 0,9 0-1 16,-9 0 1-16,9-1-2 0,-9 1 3 0,8-1-3 16,-8 1-2-16,7-2 2 0,-7 2-1 0,7-1 4 15,-7 1-1-15,0 0-4 0,5-1 3 0,-5 1 0 16,2-3 1-16,-2 3-3 0,0 0 1 0,0 0 2 16,7-2 0-16,-7 2-2 0,0 0 1 0,0 0-1 0,0 0 3 15,4-2-3-15,-4 2 2 0,0 0-1 0,0 0-2 16,0 0-1-16,0 0-15 0,0 0-17 15,0 0-20-15,0 0-35 0,-15-4-39 0,15 4-70 0,-12-2-204 16,7 0-435-16,-2 2 193 0</inkml:trace>
  <inkml:trace contextRef="#ctx0" brushRef="#br0" timeOffset="49679.6">8456 10490 30 0,'0'0'83'0,"0"0"-8"0,0 0 1 15,0 0-11-15,8-7 3 0,-8 7-13 0,0 0 3 16,0 0 5-16,4-3-6 0,-4 3 2 0,0 0 3 16,0 0 3-16,0 0 1 0,0 0 0 0,0 0 4 0,0 0-4 15,0 0-4-15,0 0 1 0,0 0 3 16,0 0 0-16,0 0 0 0,0 0-1 0,0 0 3 0,0 0-5 16,0 0-3-16,0 0-3 0,0 0-6 0,0 0-4 15,0 0 0-15,0 0-5 0,0 0-7 0,0 0-3 16,0 0-2-16,0 0-2 0,0 0-2 0,0 0-2 15,0 0-1-15,0 0-3 0,0 0 1 0,0 0-2 16,0 0-1-16,0 0 5 0,0 0-2 0,10 3 0 16,-10-3-4-16,0 0 2 0,9-2-1 0,-9 2-3 15,0 0 5-15,10 0 22 0,-10 0-6 0,10 0-2 16,-4 0 0-16,-6 0-6 0,15 0 0 0,-9 0-4 16,2 0 0-16,1 0-3 0,1 0 1 0,-1 0-1 15,2-1-4-15,0 1-2 0,-2 0-3 0,3 0 0 0,0 0 1 16,-2 0-4-16,-1 0 3 0,4 0-2 0,-2 0-2 15,-2 1 1-15,4-2-1 0,1 1-3 0,-1 0-2 16,0 1 2-16,-1-1 1 0,0 2-2 0,3-1 3 16,-2 0-3-16,6-1 0 0,-6 1-3 0,6-1-4 15,-6-1 3-15,1 1 3 0,-1 1 2 0,1-1-2 16,-4-1-2-16,7 2 2 0,-2-2-1 0,0 1 0 16,-2-1 0-16,2 1 0 0,-2-1 1 0,0 2-2 15,0-1 0-15,0 0 1 0,1 1-1 0,-3-1-1 0,3 0 1 16,-1 0-1-16,0 0-1 0,-2 1 2 0,2 1-1 15,1-2-4-15,4 2 5 0,-4-2-1 0,-1 0 1 16,-1 0 0-16,1 0-6 0,0 0 7 0,2 3-2 16,0-3-2-16,-3 1 4 0,1 0 1 0,2-1-2 15,-2 0 0-15,1 2-1 0,0-1-1 0,0-1 1 16,-1 2 2-16,-1-2 0 0,0 1-1 0,1-1-1 16,0 1 2-16,0 0-4 0,-2 1 3 0,3-2 3 0,3 0-6 15,-2 2 4-15,-2-2-2 0,5 0 1 16,-4 0 1-16,0 0 1 0,-4 0-1 0,4 0-9 15,2 0 7-15,-2 0-8 0,-2 0 8 0,1 3 0 0,0-3 3 16,0 0 0-16,1 0-4 0,-3 0 5 0,1 0-3 16,-1 0-1-16,2 0 1 0,-1 0-2 0,-1 0 2 15,3 0 0-15,-1 0 0 0,-4-3-1 0,6 3 0 16,-2 0-1-16,-4-2-2 0,5 2 2 0,0 0 1 16,-1 0 1-16,-2 0 0 0,2 0-1 0,0-2 1 15,0 2 0-15,-1 0 3 0,0 0-4 0,2 0 0 16,0-1 3-16,-3 1-3 0,2-1 0 0,0 1 0 15,5-1 3-15,-5 1-2 0,0-2 0 0,-1 2-2 16,7-1-1-16,-2-2 3 0,-3 3-1 0,-1-1 2 16,1 1-2-16,0-3 1 0,3 3 2 0,-4 0 0 0,0-1-3 15,-1 0-1-15,2 1 1 0,-1-2-1 16,-3 1-2-16,4-1 3 0,-1 2 0 0,0 0 1 0,-2 0 2 16,0-2-3-16,0 2 0 0,-1 0 2 0,2 0-2 15,-1-1-2-15,1 2 2 0,-1-1 0 0,3 0 0 16,-5-1-3-16,5 1 5 0,-2 0-1 0,-2 0 2 15,4 0-4-15,-5 1 0 0,5-2 3 0,-2 2-1 16,-3-2 1-16,1 2-4 0,0-1 2 0,0-1 1 0,3 1 1 16,-3 0 0-16,0-2-2 0,-1 2-1 15,2 0 1-15,-2 0-1 0,3 0 0 0,-7 0 1 0,3 0 1 16,-1 0-3-16,0 2 2 0,2-4 1 0,-3 2-2 16,2 2 2-16,1-2-1 0,-4 0 1 0,4 0-6 15,-2 1 0-15,-1-1 7 0,4 0-5 0,-4 0 4 16,1 0 0-16,-7 0 0 0,13 2 0 0,-6-2-1 15,-2 1 2-15,2 0-1 0,2 0 2 0,-3-1-2 16,2 2 0-16,-3-2-2 0,4 1 1 0,-3-1-3 16,3 0 2-16,-1 1 3 0,2-1-4 0,-1 0 2 15,0 0-1-15,1 0 4 0,-1 0-1 0,-1 0-2 0,-2 0 0 16,4-1 0-16,-2 1 2 0,-8 0-2 0,13 0 1 16,-4 0 2-16,-3 0-4 0,2 0 1 0,-3 1-1 15,4-1-1-15,-1 0 5 0,-2 0-4 0,0 0 2 16,3 0-3-16,-2 3 3 0,3-3 0 0,-5 0-2 15,4 0 1-15,-1 0 0 0,-2 0 0 0,2 1 2 16,-1-1-2-16,1-1 0 0,-8 1-1 0,14 0 1 16,-6 1 1-16,-2-2-1 0,3 1 1 0,-1 0-2 0,-1 0-1 15,2 0 0-15,-1 0 1 0,0 0 2 16,3 0-1-16,-3 0 0 0,2 0 2 0,-1 0-2 16,-1 0 2-16,-2 0-8 0,4 0 5 0,0 0 4 0,1 0-3 15,-3 0 2-15,-1 0 0 0,1 0-1 0,2 0-1 16,-4 0 0-16,7 0 0 0,-4-3 0 0,-2 3-1 15,1 0-1-15,1 0 4 0,3 0-1 0,-5 0-2 16,5-1 1-16,-3 1-2 0,4-1 3 0,-7 1-2 16</inkml:trace>
  <inkml:trace contextRef="#ctx0" brushRef="#br0" timeOffset="51445.86">11354 10535 115 0,'0'0'112'0,"0"0"-10"0,-6 0-9 0,6 0-9 16,-7-2-3-16,7 2-4 0,-6-1-7 0,6 1-5 15,0 0-4-15,-7 0-7 0,7 0-8 0,0 0-1 16,0 0-7-16,-7-3 0 0,7 3-3 0,0 0-5 16,0 0 0-16,-9-1 2 0,9 1-6 0,-6 0-6 15,6 0 0-15,-8-1 1 0,8 1 0 0,0 0-3 16,-10 0-5-16,10 0-4 0,-8-1 5 0,8 1 1 15,-10-2 5-15,10 2 2 0,-9 0 6 0,9 0 7 0,-5 0 0 16,5 0-3-16,0 0 9 0,-8 0-8 0,8 0 0 16,0 0-2-16,0 0-3 0,-6 2-3 0,6-2 2 15,0 0-9-15,0 0 1 0,0 0-7 0,0 0 2 16,0 0 1-16,0 0-1 0,0 0-3 0,0 0-3 16,0 0-1-16,0 0 4 0,0 0 3 0,0 0 8 15,0 0 6-15,0 0 2 0,0 0 0 0,0 0 0 16,0 0-2-16,0 0-3 0,0 0-2 0,0 0-1 0,0 0-5 15,0 0 2-15,0 0-4 0,0 0 0 0,0 0-2 16,0 0-2-16,0 0-1 0,-6 0-2 0,6 0 0 16,0 0-3-16,0 0 1 0,0 0-3 0,0 0 1 15,0 0 0-15,0 0-2 0,0 0 2 0,0 0 4 16,0 0-3-16,0 0 2 0,12 6 1 0,-12-6 0 16,4 1 1-16,-4-1-3 0,0 0 2 0,8 2 3 15,-3-1 3-15,-1 2 1 0,-4-3 0 0,11 1-1 16,-2-2-1-16,0 1 3 0,-1 1-4 0,1-1 0 15,0 0 1-15,2 0-2 0,2 0-2 0,-3 0 2 0,2-1-3 16,-3 1-2-16,1 0 0 0,2 0 0 0,0 0-1 16,0 1 2-16,-4-1-2 0,4-1-1 0,1 1-2 15,-2 0 0-15,2 1 0 0,-3-2 5 0,3 2-5 16,0 1 3-16,0-2-3 0,-3 0-1 0,3 0-2 16,-3 0-1-16,0 1 6 0,-1 0 1 0,-1-1-5 15,-2 1 3-15,-6-1-3 0,13-1 3 0,-4 1-2 16,-2 0-2-16,-7 0 3 0,13 0-2 0,-4 0-1 0,-4 0 3 15,3 0-1-15,-8 0-1 0,14 0 3 16,-8 0-4-16,1 1 1 0,-2-1 1 0,5 1-2 0,-1-1-1 16,-4 2 2-16,7-2 1 0,-2 0-3 0,-2 0 2 15,-3 0 0-15,-5 0 1 0,12 0-1 0,-5 0 1 16,1 0 1-16,-1 0-1 0,-7 0-1 0,13 1 3 16,-5-1-3-16,-2 0 0 0,1 0 0 0,0 1 2 15,-7-1-3-15,12 1 0 0,-12-1 3 0,11 0-2 16,-6 0-1-16,0 0 1 0,-5 0 0 0,8 4 1 15,-8-4 0-15,9-4 1 0,-9 4-2 0,5 4-1 0,-5-4 2 16,0 0-3-16,10 0 3 0,-10 0-1 16,1 2-1-16,-1-2-1 0,0 0 2 0,0 0 2 0,0 0-4 15,8 1 2-15,-8-1 2 0,5 2-2 0,-5-2-2 16,7 0 1-16,-7 0 2 0,7 0-1 0,-3 1-1 16,-4-1 1-16,0 0 0 0,9-1-2 0,-9 1 3 15,7 1 1-15,-7-1 0 0,0 0-1 0,0 0 1 0,0 0-2 16,6 1 2-16,-6-1 1 0,0 0-1 0,0 0 1 15,0 0 0-15,0 0-4 0,0 0-1 16,0 0-16-16,0 0-14 0,0 0-24 0,0 0-14 0,0 0-29 16,0 0-32-16,0 0-62 0,0 0-147 0,0 0-367 15,5-5 163-15</inkml:trace>
  <inkml:trace contextRef="#ctx0" brushRef="#br0" timeOffset="51630.12">12089 10555 41 0,'0'0'264'0,"0"0"-13"0,10-5 1 16,-10 5-9-16,4-2-16 0,-4 2-14 0,1-4-28 16,-1 4-17-16,3-2-16 0,-3 2-19 0,0 0-44 15,1-6-59-15,-1 6-93 0,0 0-302 0,0 0-394 16,-8-4 175-16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49:26.453"/>
    </inkml:context>
    <inkml:brush xml:id="br0">
      <inkml:brushProperty name="width" value="0.05292" units="cm"/>
      <inkml:brushProperty name="height" value="0.05292" units="cm"/>
      <inkml:brushProperty name="color" value="#002060"/>
    </inkml:brush>
  </inkml:definitions>
  <inkml:trace contextRef="#ctx0" brushRef="#br0">12447 11577 74 0,'0'0'127'0,"0"0"-13"0,0 0-10 16,0 0-8-16,0 0-5 0,0 0-12 15,0 0-11-15,0 0-5 0,0 0-7 0,0 0-1 0,0 0-5 16,0 0-1-16,0 0-3 0,0 0 9 0,0 0-5 16,0 0-1-16,0 0 1 0,0 0 0 0,0 0-1 15,0 0-3-15,0 0-1 0,0 0-4 0,0 0 3 16,0 0-2-16,0 0-4 0,0 0 0 0,0 0-3 0,0 0-2 16,0 0 2-16,0 0-4 0,0 0 0 15,0 0-1-15,0 0-4 0,0 0 2 0,0 0-2 16,0 0-1-16,0 0 3 0,0 0-4 0,0 0 1 0,0 0-2 15,0 0 4-15,0 0-4 0,0 0-2 0,0 0-3 16,0 0 0-16,0 0-5 0,0 0-1 0,0 0 1 16,0 0 0-16,-1-10-5 0,1 10 2 0,0 0-2 15,0 0 1-15,0 0 0 0,0 0 0 0,0 0-3 16,0 0-2-16,0 0 3 0,0 0-4 0,0 0-2 16,0 0 5-16,0 0 1 0,0 0-4 0,0 0-1 0,0 0-2 15,0 0 1-15,0 0 2 0,0 0-1 0,0 0-1 16,0 0-2-16,0 0 1 0,0 0 1 15,0 0-1-15,0 0-1 0,0 0 5 0,0 0-5 0,0 0 1 16,0 0 0-16,0 0 1 0,0 0-5 0,0 0 6 16,0 0-3-16,0 0 1 0,0 0-1 0,0 0 4 15,0 0-5-15,0 0 2 0,0 0 1 0,0 0 0 16,0 0 2-16,0 0-2 0,0 0 1 0,0 0-1 16,0 0 0-16,0 0-2 0,9-3 3 0,-9 3-1 15,10-1 0-15,-5 0-2 0,1-1 2 0,-1 2-1 0,3-2 1 16,0-1 0-16,1 3 2 0,2 0-3 0,-2 0-2 15,0-2 3-15,1 1-1 0,3 0-1 16,-7 1 0-16,6 0 1 0,1-1-2 0,-4-2 5 0,-3 3-2 16,2-1 0-16,1 1 0 0,0 0 1 0,-2-3-4 15,5 3 2-15,-3-4-1 0,-2 3 4 0,-1 1-3 0,2-2 1 16,1 2-4-16,-1-1 2 0,-1 1 2 16,0 1 0-16,-2-2 1 0,-5 1-5 0,14 0 6 0,-5-2-2 15,-4 3 1-15,3-4-2 0,-2 3 2 0,3-1-3 16,-1 0 2-16,-3 1-3 0,-5 0 3 0,9-3 0 15,-4 3-2-15,3 0-2 0,-3-3 6 0,-5 3-1 16,10-3-2-16,-3 3 2 0,-1-3-2 0,-1 3-1 16,-5 0 2-16,12 0-3 0,-7 0 3 0,1-3-5 15,-2 0 4-15,0 0 0 0,1 2-1 0,0-1 1 16,-5 2 1-16,10-1-3 0,-5 0 4 0,-5 1 0 0,5-2-3 16,-5 2 1-16,4-1-1 0,-4 1 1 15,0 0 0-15,0 0 1 0,0 0-5 0,9 2 4 0,-9-2 2 16,0 0-3-16,0 0-3 0,0 0-16 0,0 0-14 15,2 3-13-15,-2-3-21 0,0 0-21 0,0 0-36 16,-6 7-35-16,6-7-141 0,-5 2-325 0,5-2 144 16</inkml:trace>
  <inkml:trace contextRef="#ctx0" brushRef="#br0" timeOffset="1598.26">12564 11464 104 0,'0'0'164'0,"0"0"-7"0,0 0-10 16,0 0-7-16,0 0-11 0,0-6-5 0,0 6-7 15,0 0-11-15,0 0-8 0,0 0-2 0,0 0-9 16,0 0-8-16,0 0-8 0,0 0-6 0,0 0-5 0,0 0-3 16,0 0-6-16,0 0-6 0,0 0-5 15,-1-4-1-15,1 4-2 0,0 0-3 0,0 0-3 16,0 0-3-16,0 0-3 0,0 0-1 0,0 0-3 0,0 0-5 16,0 0-1-16,1-3 5 0,-1 3 0 0,0 0-5 15,0 0-2-15,0 0 1 0,3-4-3 0,-3 4-1 16,4-3-2-16,-4 3 3 0,0 0-1 0,0 0-1 15,0 0 1-15,0 0 0 0,0 0-3 0,0 0-2 0,0 0 3 16,0 0-3-16,0 0 2 0,0 0 0 16,0 0-2-16,0 0 4 0,0 0 0 0,0 0 1 15,0 0-1-15,0 0-1 0,0 0-1 0,0 0 2 0,0 0-1 16,0 0 1-16,0 0-3 0,0 0 3 16,0 0-2-16,0 0-2 0,0 0-1 0,0 0 0 0,0 0 0 15,0 0-2-15,0 0 2 0,0 0-2 0,0 0 2 16,0 0-3-16,0 0 2 0,0 0-3 0,0 0 1 15,0 0 3-15,0 0-2 0,0 0 2 0,0 0-3 16,0 0 1-16,0 0-5 0,0 0 9 0,-13 7-6 0,10-3 1 16,3-4 0-16,-6 6 0 0,1-2 1 0,1 0-1 15,0 1 1-15,0 0-1 0,1 1-1 16,-3-2 0-16,0 3 0 0,2-3 0 0,0-1 0 0,3-1-2 16,-4 2 3-16,2-1-2 0,0 2 2 0,-1-4 1 15,-1 2-1-15,4 2 0 0,1-5 1 0,-6 4-2 16,5 0 0-16,-1-3 2 0,2-1-3 0,-2 4 0 15,2-4 1-15,0 0 0 0,-5 3-1 0,5-3-2 16,0 0 0-16,0 0 4 0,-4 1-2 0,4-1-1 16,0 0 2-16,0 0 0 0,0 0 0 0,0 0 3 15,0 0-3-15,0 0 0 0,-2 4 0 0,2-4 2 0,0 0 0 16,-3 3-1-16,3-3-1 0,0 0 0 0,0 0 1 16,0 0 0-16,-5 2-1 0,5-2-2 0,0 0 2 15,0 0 0-15,0 0 0 0,0 0 1 0,0 0-1 16,-2 3 1-16,2-3 0 0,0 0-1 0,0 0 0 15,0 0 0-15,0 0-1 0,0 0 3 0,0 0-2 16,0 0 1-16,-3 3-2 0,3-3 1 0,0 0 0 0,0 0 0 16,0 0-2-16,0 0 1 0,0 0 6 0,0 0-5 15,0 0 0-15,0 0-2 0,0 0 2 16,0 0 0-16,0 0 1 0,0 0-2 0,0 0 3 0,0 0-2 16,0 0 0-16,0 0 0 0,0 0 0 0,0 0 1 15,0 0-2-15,0 0 7 0,0 0-7 0,0 0 1 16,0 0 0-16,0 0 3 0,0 0 0 0,0 0-2 15,0 0 1-15,0 0-2 0,0 0 1 0,-4 2 2 16,4-2 1-16,0 0-3 0,0 0 2 0,0 0-2 16,0 0 0-16,0 0 0 0,0 0-1 0,0 0 0 15,0 0 0-15,0 0 0 0,0 0 1 0,0 0 1 0,0 0 0 16,0 0 3-16,0 0-4 0,0 0 4 16,0 0-2-16,0 0 2 0,0 0-4 0,0 0 0 0,0 0 4 15,0 0-3-15,0 0 1 0,0 0-1 0,0 0 0 16,0 0 0-16,0 0-1 0,0 0 1 0,0 0-3 15,0 0 2-15,0 0-2 0,0 0 1 0,0 0 1 16,0 0 1-16,0 0-1 0,0 0 0 0,0 0 1 16,0 0-1-16,0 0 0 0,0 0 0 0,0 0-2 15,0 0 2-15,0 0-1 0,0 0 2 0,0 0-2 0,0 0 1 16,0 0 0-16,0 0-3 0,0 0 2 0,5 5 0 16,-5-5 1-16,0 4-1 0,3-1 1 0,-1-2 0 15,0 3-4-15,-2-4 2 0,3 5 5 0,0-1-4 16,-2-1 3-16,0 0-2 0,2 1 0 0,-3-4-1 15,5 5 0-15,-5-1 0 0,2-2 3 0,-2-2-2 16,2 4-2-16,-2-4 1 0,3 4 0 0,-1-1 4 16,1 1-2-16,-1-2-1 0,2 0 1 0,1 2 3 15,-4-1-1-15,3-1 1 0,1 2-2 0,-1-2 0 0,2 0 0 16,-2 1 1-16,2 1 0 0,-4-1-3 0,3-1 1 16,0 1 0-16,-2-1-1 0,2 2 2 0,1-1 1 15,-2-1-1-15,0 0-1 0,0-1 2 0,-4-1-1 16,4 3 2-16,-4-3-2 0,4 4-1 0,-4-4-1 15,2 2 0-15,-2-2 2 0,0 0-2 0,0 0 2 16,0 0-1-16,4 2-2 0,-4-2 0 0,0 0 2 16,0 0 1-16,0 0-1 0,0 0 2 0,5 2-2 0,-5-2 1 15,0 0-1-15,0 0 0 0,0 0 5 16,0 0-4-16,0 0-3 0,0 0 1 0,0 0-1 0,0 0 2 16,0 0-2-16,0 0 0 0,0 0 1 0,0 0 2 15,0 0-2-15,0 0-9 0,0 0-35 0,0 0-36 16,0 0-49-16,0 0-67 0,0 0-197 0,0 0-423 15,0 0 187-15</inkml:trace>
  <inkml:trace contextRef="#ctx0" brushRef="#br0" timeOffset="49446.48">13860 12587 14 0,'0'0'166'0,"0"0"-14"0,0 0-11 15,0 0-12-15,0 0-12 0,-6-1-11 0,6 1-8 16,0 0-1-16,0 0-9 0,0 0-4 0,0 0-1 16,0 0-5-16,0 0-6 0,0 0-1 0,0 0-2 15,0 0-5-15,0 0-1 0,0 0-7 0,0 0-4 16,0 0-3-16,0 0-6 0,0 0-4 0,0 0-3 15,0 0-2-15,0 0-7 0,0 0-1 0,-3-4 0 16,3 4 0-16,0 0 2 0,0 0-8 0,0 0 2 0,0 0-6 16,0 0 5-16,0 0-5 0,-5-2 0 0,5 2-2 15,0 0-3-15,-9 0 1 0,9 0-4 16,-5-1 2-16,5 1-2 0,-9 0-2 0,9 0 0 0,-9 2-3 16,9-2 3-16,-9-1-1 0,9 1 0 0,-9 1-2 15,9-1 2-15,-9 0-4 0,5 1-1 0,-1 0 3 16,-1 0-3-16,2 2 0 0,4-3 1 0,-14 2-7 15,5 0 8-15,-1 0 1 0,1 4-2 0,3-4 0 16,-5 2 2-16,0 3-4 0,1-4 6 0,1 3-3 16,-3-2 0-16,3-2-1 0,0 2 2 0,-1 2 0 15,5-4-4-15,-4 1 0 0,-4-1 0 0,8 3 3 0,-6 0 0 16,0-4-2-16,3 2 0 0,-3-1-2 0,1 1 6 16,1 0-1-16,-1-1-3 0,-2 1-3 15,-2-1 3-15,3 1 2 0,2-1 1 0,-1 0-3 0,-2 1 0 16,1-1 0-16,3 1 0 0,-4-2-1 0,5 2-1 15,-1-2-1-15,0 1 7 0,2 0-5 0,-3-1 3 16,4 1-1-16,-1 0-1 0,-1-1 3 0,2 1-6 16,-2 0 3-16,1 0-1 0,1-2 2 0,0 3-1 15,-1-3-1-15,6 0 4 0,-13 2-4 0,9-1 3 16,-1-1-1-16,0 1-2 0,-3 0 0 0,2 1-2 16,6-2 4-16,-10 0-1 0,3 0 0 0,1 1-1 0,6-1-1 15,-12 0-2-15,7 1 0 0,5-1-1 0,-11 1 3 16,3-1 2-16,8 0-2 0,-9 0 5 0,0 2-5 15,5-2 4-15,-1 2-2 0,5-2 3 0,-11 0-3 16,4 2 0-16,7-2 0 0,-6 0-2 0,6 0 3 16,-9 1 1-16,9-1-2 0,0 0 0 0,0 0 0 15,0 0 3-15,-8 1-4 0,8-1 3 0,0 0-3 16,-1 3-13-16,1-3-11 0,0 0-11 0,0 5-19 16,0-5-23-16,5 3-21 0,-5-3-42 0,4 2-180 15,-4-2-346-15,0 0 153 0</inkml:trace>
  <inkml:trace contextRef="#ctx0" brushRef="#br0" timeOffset="50260.71">13303 12626 22 0,'0'0'139'0,"0"0"-21"0,0 0-6 0,0 0-5 16,0 0-11-16,0 0-13 0,0 0 2 0,0 0-16 15,0 0-5-15,0 0-2 0,0 0-6 0,0 0-6 16,0 0-1-16,0 0-3 0,0 0-8 0,0 0-2 16,0 0 1-16,0 0 0 0,0 0 1 0,0 0-2 15,0 0-3-15,0 0 0 0,0 0-1 0,0 0 2 16,-5 13 1-16,5-13-4 0,-3 3 0 0,-1-2 2 16,4-1-5-16,-6 4-5 0,1 0 1 0,0-1 1 0,0-3-3 15,0 2-3-15,-1 1 6 0,0-1-6 0,-1 2 6 16,0-1-6-16,2 0 4 0,0-1-5 0,-3 2 1 15,3-3-6-15,0 1 2 0,0 2-2 0,-2-2-1 16,2 1 3-16,-1 0-4 0,1-1-2 0,-1 1 2 16,2-3-3-16,-2 3 3 0,6-3-4 0,-6 2 1 15,1-1 0-15,5-1 3 0,-5 2-2 0,5-2 3 16,-4 4-1-16,4-4 0 0,-5 0-2 0,5 0-1 0,-3 3 0 16,3-3-4-16,0 0 0 0,0 0 0 15,0 0 3-15,-2 3-2 0,2-3-1 0,0 0-1 16,0 0 2-16,0 0 0 0,0 0-4 0,0 0 1 0,0 0-3 15,4 6 4-15,-2-3-1 0,-2-3 0 0,0 0 0 16,2 4-3-16,-2-4 5 0,0 0 0 0,2 3-4 16,1-1-5-16,-3-2 1 0,4 4 5 0,-1-3 1 15,2 2 1-15,-5-3 0 0,5 5-6 0,-2-3 2 16,2 3 2-16,-1-3 5 0,-3 1-6 0,3 1 1 16,0 0-2-16,1 0 1 0,-1-2 2 0,1 2 1 15,-1 2-2-15,0-1 0 0,-2-3 1 0,2 1-3 0,1-2 1 16,-2 2 0-16,-1-1 1 0,-2-2-3 0,4 6 1 15,-1-6 0-15,-3 0 0 0,1 4 1 16,-1-4 1-16,0 0-2 0,1 3-1 0,-1-3 0 0,0 0 4 16,0 0-2-16,4 3-1 0,-4-3 2 0,0 0 3 15,0 0-5-15,4 4-2 0,-4-4 4 0,3 3-2 16,-3-3 4-16,0 0-3 0,0 0 1 0,0 4-1 16,0-4 6-16,0 0-1 0,0 0-5 0,0 0 4 0,0 0 10 15,0 0 2-15,0 0 0 0,0 0 3 16,0 0 2-16,0 0-3 0,0 0-5 0,0 0 1 15,0 0-1-15,0 0-4 0,0 0 3 0,0 0-9 0,0 0-17 16,0 0-28-16,0 0-36 0,0 0-51 0,6 1-228 16,-6-1-386-16,0 0 170 0</inkml:trace>
  <inkml:trace contextRef="#ctx0" brushRef="#br0" timeOffset="51662.75">13796 12603 20 0,'5'-3'140'0,"-5"3"-13"0,0 0-11 0,0-4-10 15,0 4-11-15,0 0-10 0,2-5-6 0,-2 5 2 0,0-4-9 16,0 4-1-16,0 0-11 0,2-3 2 0,-2 3-1 15,0 0-6-15,3-3-4 0,-3 3-3 16,0 0-5-16,1-3-3 0,-1 3 0 0,0 0-1 0,1-6-4 16,-1 6 4-16,4-2-2 0,-4 2-3 0,0 0 0 15,1-4 4-15,-1 4 0 0,0 0-5 0,0 0 1 16,0 0-4-16,0 0-5 0,0 0 3 0,0 0-13 16,0 0 7-16,0 0-5 0,0 0-8 0,0 0 4 15,0 0 1-15,-1-4-4 0,1 4 4 0,0 0-3 0,0 0-2 16,0 0-4-16,0 0 3 0,0 0-1 15,0 0-2-15,0 0-2 0,0 0 0 0,0 0 3 0,0 0-1 16,0 0 3-16,0 0-6 0,0 0-2 0,0 0 1 16,0 0 2-16,0 0-7 0,0 0 2 15,0 0 8-15,-5 12 2 0,1-8 1 0,0-2-2 0,-1 0 0 16,0 2-1-16,0-1-4 0,-1-1 0 0,-2 3 2 16,-1-2 0-16,0 1 0 0,-1-2-1 0,1 2 1 15,-1 0 4-15,-1 3-3 0,-1-5 0 0,3 2-4 16,-3 0 1-16,2 3 4 0,0-5-2 0,-2 1-5 15,2 1-1-15,0 1 5 0,2 0-2 0,-1-1 3 16,2-3-2-16,-2 4-1 0,2-3-2 0,-4 3 4 16,2-1 0-16,-2-1-3 0,0 0 0 0,5-1 0 0,-3 2 3 15,-3-1 0-15,2-1-5 0,1 1 2 0,-2 0 2 16,-1-1-1-16,3 0 1 0,-1-1-2 0,0 1 1 16,2 0 0-16,-2 0 1 0,-2-1-2 0,6 1-4 15,-1-2 4-15,1 2-1 0,1-1 2 0,-1 2 1 16,0-2-2-16,6-1 2 0,-9 1-1 0,2 3 2 15,4-4-2-15,0 3 1 0,3-3 1 0,-7 1-1 16,3 1-4-16,4-2 4 0,-8 1-2 0,8-1 0 16,-7 3-2-16,7-3 4 0,-5 1-3 0,5-1 1 0,0 0 1 15,-4 2 2-15,4-2-1 0,0 0-1 0,-6 0-1 16,6 0 0-16,-3 2-3 0,3-2 6 0,-5 2-6 16,5-2 5-16,-5 3-1 0,5-3-7 0,-5 3 4 15,5-3 4-15,-4 2-2 0,0 0-2 0,4-2 2 16,-8 2-1-16,6-2 0 0,2 0 3 0,-6 3-2 15,6-3-2-15,0 0 4 0,-7 0-2 0,7 0 1 16,0 0-5-16,-4 2-10 0,4-2-6 0,0 0-11 16,0 0-19-16,0 0-17 0,0 0-33 0,0 0-53 15,0 0-144-15,0 0-320 0,18-1 143 0</inkml:trace>
  <inkml:trace contextRef="#ctx0" brushRef="#br0" timeOffset="52230.95">13280 12656 116 0,'-1'-2'163'0,"1"2"-15"0,0 0-8 16,0 0-13-16,0 0-16 0,-1-7-12 0,1 7-8 0,0 0-11 16,0 0-7-16,0 0-1 0,0 0-11 0,0-5-8 15,0 5 0-15,0 0-7 0,0 0-4 0,0 0-5 16,0 0-1-16,0 0-5 0,0 0-5 0,0 0-1 16,0 0 0-16,0 0-5 0,0 0 3 0,0 0-2 15,0 0-5-15,0 0-6 0,0 0 1 0,0 0 5 16,0 0-1-16,0 0 0 0,0 0-2 0,-8 12 4 15,7-10-1-15,-2 1-1 0,-1-1 1 0,0 2 2 16,-1-1 0-16,0 0 0 0,3-1-1 0,-5 2-1 0,2-1-1 16,0 0-2-16,0 0 7 0,-3 0 1 15,3 0-3-15,0-2-2 0,-3 3-2 0,3-4 0 0,-2 3-3 16,1-1 1-16,1-1-5 0,5-1 5 0,-5 2-2 16,1 2-3-16,4-4-2 0,-5 2-2 0,5-2 1 15,0 0 0-15,0 0 0 0,0 0 1 0,-5 1-2 16,5-1 0-16,0 0 0 0,0 0-2 0,0 0-1 15,0 0 5-15,-2 2-5 0,2-2 1 0,0 0 3 16,0 0-3-16,0 5 0 0,0-5-1 0,0 0 3 16,-2 7-1-16,2-7 1 0,-1 3-1 0,1-3-3 15,-1 3 2-15,1-3-1 0,-3 5 2 0,3-5-2 0,0 4 3 16,-2-1-3-16,2-3 1 0,0 5 0 0,0-5 0 16,2 4-1-16,1-2 1 0,-1 1-3 0,7-2 0 15,-4 2 2-15,6 0-2 0,-2-1 1 0,3 1-1 16,0-1-23-16,-1 1-31 0,2-2-27 0,-4 0-60 15,-4 1-175-15,4-1-344 0,-5 1 152 0</inkml:trace>
  <inkml:trace contextRef="#ctx0" brushRef="#br0" timeOffset="54563.76">12108 13305 73 0,'0'0'124'0,"0"0"-9"0,0 0-4 15,0 0-6-15,0 0-13 0,0 0-1 0,0 0-2 16,0 0-4-16,0 0-5 0,0 0 0 0,0 0-5 15,0 0-7-15,0 0 2 0,0 0-13 0,-1-5-1 16,1 5-5-16,0 0-7 0,0 0-1 0,-3-3-6 16,3 3-4-16,0 0 4 0,0 0-12 0,0 0 0 15,0 0-4-15,0 0-2 0,0 0-4 0,0 0-4 16,9-3 4-16,-9 3-4 0,8-1 2 0,-3 0-6 16,-5 1 6-16,14-2-4 0,-6 2 3 0,3-2-4 15,1 2-2-15,-1-3 1 0,6 3 1 0,-3 0-2 16,4-1-2-16,1 0-1 0,-2 1 2 0,0 0-1 0,0-3-3 15,1 3 0-15,0 3-2 0,-4-3 1 0,3 0 6 16,-2 0-5-16,-3 1 3 0,0 3-3 0,1-3 1 16,0 2-11-16,-3-2-13 0,2 1 2 0,-1 0-12 15,-1-1-5-15,1 3-6 0,1-1-9 0,-5-2-12 16,0 2-9-16,1-3-22 0,-2 3-30 0,2-3-93 16,-4 3-236-16,1-3 104 0</inkml:trace>
  <inkml:trace contextRef="#ctx0" brushRef="#br0" timeOffset="54728.17">12256 13410 140 0,'15'0'130'0,"-15"0"-12"0,15-5-8 15,-5 4-9-15,4-2-13 0,1-1-13 0,3 2-10 16,0 1-11-16,4-2-11 0,0 1-42 0,-6 0-156 15,3 2-167-15,-2 0 75 0</inkml:trace>
  <inkml:trace contextRef="#ctx0" brushRef="#br0" timeOffset="56354.33">13139 13744 90 0,'0'0'130'0,"3"-6"-10"0,0 3-11 16,-1 1-8-16,2-1-9 0,-4 3-8 0,5-4-2 15,0 1-14-15,-4 1-7 0,-1 2 0 0,4-3 2 16,-4 3-7-16,4-5-5 0,-3 1 5 0,-1 4 5 16,4-4 4-16,-4 4-1 0,2-1-4 0,-2 1-5 15,0 0-4-15,2-4-1 0,-2 4-4 0,0 0-3 16,0 0-6-16,0-4-3 0,0 4-6 0,0 0-1 16,0 0-4-16,0 0-2 0,0 0-1 0,0 0-4 15,0 0-1-15,0 0-2 0,0 0-4 0,0 0 3 16,0 0-7-16,0 0 7 0,0 0-7 0,0 0 2 15,-9 8-2-15,9-8 2 0,-9 2 0 0,2 1 0 0,1 1-1 16,0-1 0-16,-2 2-2 0,1-4 3 0,-2 3-2 16,0 0-2-16,1 0 2 0,-2 0-1 0,0 1-2 15,-1-1-1-15,0-1-2 0,1 2 4 0,1-1-2 16,-4 1-1-16,4-1 0 0,1 4 2 0,1-7-1 16,-1 5-2-16,-4-3 1 0,1 2 3 0,2-2-4 15,0 2 4-15,-1-2 0 0,1 2-4 0,0-2 3 16,1 2 0-16,-3 0 0 0,1 0-3 0,1-1 6 0,-3 0-2 15,3 0 0-15,-1 1-4 0,-1-2 0 16,-1-1 2-16,2 2 0 0,0-1-1 0,-2 1 0 0,-2 0 0 16,-3 0 0-16,6 1 0 0,-2-3 0 0,2 1-3 15,-1 1 1-15,-1-1 3 0,1-2-2 0,0-1-2 16,3 1 5-16,-2 2-4 0,0-2 3 0,5 0 0 16,-4 1-1-16,3 2 2 0,-2-3-4 0,0-1 3 15,-2 3 3-15,5-2-1 0,-6 0-5 0,6 1 0 16,-2-2 3-16,0 0 1 0,2 2-5 0,1-2 5 15,-4 0 2-15,1 1-3 0,-1 1 0 0,3 1 1 0,-2-1-7 16,1 0 5-16,0-1-3 0,-4-1 3 0,4 0 2 16,0 0-1-16,-2 2-3 0,0 0 1 0,-1 0 2 15,2 1-2-15,0-3 2 0,1 1 0 0,0-1-2 16,2 2-1-16,0-2 3 0,5 0 2 0,-9 0-6 16,9 0 5-16,-9 4-6 0,9-4 8 0,-4 1-1 15,4-1-5-15,0 0-3 0,-9 1-8 0,9-1-22 16,0 0-26-16,-6 0-20 0,6 0-30 0,0 0-51 0,0 0-111 15,0 0-295-15,0 0 130 0</inkml:trace>
  <inkml:trace contextRef="#ctx0" brushRef="#br0" timeOffset="57212.21">12466 13791 57 0,'0'0'116'0,"0"0"-1"16,0 0-6-16,0 0-8 0,0 0-1 15,0 0-7-15,0 0-8 0,0 0-15 0,0 0 4 0,0 0 2 16,0 0-8-16,0 0-1 0,4 7-10 0,-4-7 1 15,0 0-6-15,1 3-7 0,-1-3-1 0,0 0-7 16,0 4-1-16,0-4-4 0,0 0-3 0,1 3-5 16,-1-3-10-16,0 0 10 0,0 0-5 0,0 0-2 15,0 0-9-15,-5 7 11 0,3-4-5 0,-1 1-2 16,-1-1 2-16,-1 2 3 0,0-2-13 0,3 1 3 16,-2-2-2-16,-1 1-3 0,-2 2 5 0,2-1 5 15,-4 2-7-15,4-1 6 0,-1-1 3 0,-4 1-5 0,3-1 5 16,1 1 1-16,-1-2-6 0,1-3-2 0,2 2 6 15,0 1-1-15,3-1 0 0,-3 1 0 0,0 1-2 16,3-1 1-16,1-3 0 0,0 0-3 0,-8 0 2 16,8 0-4-16,-1 4-4 0,-4-3 4 0,5-1-3 15,-4 4 5-15,4-4 1 0,-5 2-4 0,5-2 1 16,0 0-2-16,-4 3 0 0,4-3-9 0,0 0 7 16,0 0-1-16,0 0 1 0,0 0 1 0,-5 2 0 15,5-2-7-15,0 0 5 0,0 3-1 0,0-3 0 16,0 7-1-16,0-7 3 0,1 3 2 0,2 2-1 0,-3-5 0 15,2 2-3-15,1 1 3 0,-3-3 2 0,1 5-7 16,3-3 1-16,-1 2 2 0,-3-4 4 0,6 2-2 16,-6-2 0-16,4 5-3 0,0-4 2 0,-4-1 2 15,5 2-4-15,-1 1 0 0,-2 0 0 0,5 0 2 16,-2 0-1-16,-3 0-4 0,2-1 1 0,1 0 4 16,-1 2-6-16,3-3 5 0,-1 4-3 0,-2-4 4 15,2 3-2-15,-1-1 2 0,-1 0 1 0,1-2-5 16,3 2 2-16,-4-1 3 0,-2 0-6 0,-2-2 3 0,7 4 1 15,-5-2 2-15,-2-2-3 0,3 2 1 16,-3-2 6-16,0 0 4 0,2 2 7 0,-2-2 6 0,0 0 0 16,0 0 2-16,0 0-2 0,0 0 0 0,2 3-4 15,-2-3-1-15,0 0-2 0,0 0-5 0,0 0-1 16,0 0 3-16,0 0-8 0,0 0-13 0,-7 7-15 16,5-5-21-16,2-2-33 0,-4 3-37 0,4-3-68 15,-4 2-125-15,4-2-331 0,0 0 147 0</inkml:trace>
  <inkml:trace contextRef="#ctx0" brushRef="#br0" timeOffset="58216.14">12500 13834 119 0,'0'0'150'16,"0"0"-10"-16,-7-9-9 0,7 9-15 0,0 0-7 15,0 0-4-15,0 0-18 0,0 0-3 0,-4-3-7 16,4 3-10-16,0 0-4 0,0 0-5 0,0 0-12 16,0 0-1-16,0 0-2 0,0 0-5 0,0 0 1 15,0 0-4-15,0 0-8 0,0 0-2 0,0 0 2 16,-1-4 0-16,1 4-3 0,0 0-5 0,0 0 0 15,0 0-2-15,0 0 3 0,0 0-6 0,0 0 2 0,0 0-2 16,0 0-4-16,0 0 4 0,0 0-6 16,0 0 1-16,0 0-3 0,0 0 4 0,0 0-2 0,0 0 3 15,0 0-6-15,0 0 2 0,0 0-2 0,0 0 4 16,0 0-7-16,0 0-1 0,0 0 2 0,0 0 4 16,0 0 2-16,0 0-2 0,0 0 1 0,0 0 3 15,0 0 0-15,0 0-1 0,0 0 3 0,-7 7 1 16,5 0-3-16,-1-5 3 0,-3 4-5 0,1-1-1 15,-2 0 0-15,4 0 0 0,-3 1 3 0,1-1-2 16,1 0-3-16,-1-1 1 0,-2 1-3 0,-1-2 2 0,3 2-2 16,-2 0-4-16,1 2 7 0,-4-5-5 0,6 2-6 15,0-1 6-15,-1-1-7 0,1 1 11 0,2 0-7 16,-3-2-2-16,5-1 6 0,-7 3-1 0,7-3-3 16,-5 1 3-16,4 3-1 0,1-4 1 0,0 0 0 15,-3 3-2-15,3-3 1 0,0 0 2 0,0 0-3 16,-1 4 0-16,1-4 2 0,0 0-4 0,0 0 2 15,0 0-3-15,0 0 5 0,0 0-1 0,0 5 0 16,0-5 0-16,4 3-3 0,-4-3 2 0,0 0 3 0,1 3-1 16,-1-3-2-16,3 6 0 0,-3-6 0 15,1 3 0-15,0-1 1 0,2 1-2 0,-2 2-2 0,3 0 9 16,1-2-5-16,-4 1 1 0,3-4-2 0,-1 4 0 16,1 0 2-16,-2 0-7 0,5-2 5 0,-1-1 3 15,0 1-3-15,-2 0-4 0,1-1 4 0,0 1 1 16,1-2 2-16,-6 0-4 0,8 2 0 0,-8-2 4 15,5 1-8-15,-5-1 3 0,0 0 3 0,0 0-2 0,0 0 2 16,9-3-1-16,-9 3 2 0,0 0-5 16,4 3 5-16,-4-3-1 0,0 0-5 0,3 1 7 0,-3-1-8 15,2 5 4-15,-2-5 3 0,4 2 0 16,-1 1 0-16,-3-3 2 0,5 2-1 0,-5-2-4 16,4 3 3-16,0-1 2 0,-4-2-10 0,5 3-12 0,-1 0-17 15,-2-1-16-15,2 2-11 0,0-1-28 0,-2-1-33 16,1 3-171-16,-3-5-317 0,0 7 142 0</inkml:trace>
  <inkml:trace contextRef="#ctx0" brushRef="#br0" timeOffset="59356.68">12395 13987 18 0,'0'0'129'0,"0"0"-12"0,0 0-9 0,0 0-10 16,-12 2-10-16,12-2-7 0,0 0-5 0,-8 0-11 0,8 0-9 15,0 0-2-15,-7-2-1 0,7 2 3 0,0 0-8 16,0 0-9-16,-8 2 5 0,8-2-7 0,0 0-2 16,0 0-2-16,0 0-4 0,0 0-2 0,0 0-2 15,0 0 1-15,0 0-7 0,-8-2-1 0,8 2 0 16,0 0 0-16,0 0 8 0,0 0 0 0,0 0 7 16,0 0 1-16,0 0 3 0,0 0-1 0,0 0-2 15,0 0-5-15,0 0 0 0,0 0-5 0,-5 3-2 0,5-3-1 16,0 0-2-16,0 0-4 0,0 0-2 0,0 0 2 15,0 0 0-15,0 0-3 0,0 0 0 16,0 0-2-16,0 0-4 0,0 0 0 0,0 0-1 0,0 0 5 16,0 0 2-16,0 0 0 0,0 0-3 0,0 0 5 15,13 4 3-15,-13-4-2 0,0 0 1 0,0 0 3 16,9-2-2-16,-9 2 3 0,9-2 0 0,-9 2-3 16,0 0-6-16,10-3 3 0,-6 0-1 0,1 3-4 15,0-1 5-15,-5 1-8 0,10-1-3 0,-6-2 7 16,0 2-1-16,3 0-1 0,0-1-2 0,-2-1-5 15,0 1 7-15,4 0-3 0,-2 2-4 0,0-3 4 16,0 1 0-16,0 0-2 0,0-1 0 0,2 2 3 0,-3-1-3 16,0-1 0-16,0 2 0 0,0 0 1 0,4-3-3 15,-5 4 3-15,-1-2-6 0,1-1-2 0,4 1 9 16,-4-1 0-16,7 1-1 0,-7-1 1 0,8 1-4 16,-7 0 4-16,3 1-4 0,-2-4 2 0,0 5-3 15,-2-4-1-15,2 4-3 0,-2 0 5 0,-5 0 3 16,12-1-2-16,-6-1-6 0,0 2 5 0,0 0-3 0,-6 0 5 15,10-3 3-15,-4 1-4 0,-6 2-3 16,9 0-1-16,-9 0 0 0,7-2 5 0,-1 0-2 16,2 1 3-16,-1-2-5 0,-3 2 3 0,2 1-1 0,2-3-4 15,-1-1 2-15,-3 4 5 0,1-1-4 0,0-2 2 16,2 1-3-16,-1-1 1 0,3 2 2 0,-4-2-1 16,2 1 0-16,0 0-1 0,-3 1 0 0,1-1 2 15,-1 0-3-15,2-1 1 0,0 3 2 0,0-2-2 16,-2-1-1-16,1 1 0 0,-5 2 1 0,8-3 2 15,-6 2-4-15,-2 1 4 0,7-3 1 0,-3 0-4 16,2 2 3-16,-4-2-9 0,2 0 8 0,0 1 1 0,-4 2-3 16,5-2 2-16,-5 2-1 0,9-6 0 0,-4 5 1 15,0-2 2-15,2 1-5 0,-2 2 1 0,2-3 5 16,-2 3-6-16,-5 0 4 0,11-2-6 0,-5 0 1 16,2 1 3-16,-2 1-4 0,-6 0 0 0,9 0 3 15,0-3 3-15,-5 1-4 0,3-1-1 0,1 1 4 16,-4-3 1-16,4 2 1 0,-1 0-6 0,-3 0 3 15,4-2 0-15,-4 5 2 0,0-1-1 0,1-3 3 16,0 1-2-16,0-1 0 0,-1 1 0 0,0-1-1 16,-1 1-1-16,-3 3 2 0,7-2-3 0,-5-1 1 15,-2 3-1-15,5-3 3 0,-5 3 1 0,4-2-2 0,-4 2-1 16,3-3 0-16,-3 3-3 0,2-2 2 0,-2 2 0 16,0 0 0-16,0 0 2 0,0 0-1 0,5-2 2 15,-5 2 1-15,0 0-3 0,0 0 0 0,0 0 0 16,0 0 2-16,0 0-4 0,6-1 5 0,-6 1-4 15,4-1 1-15,-4 1 1 0,2-6 0 0,-2 6-1 16,4-4 2-16,-4 4-1 0,0 0-2 0,0 0 3 16,2-2 0-16,-2 2-1 0,0 0-4 0,0 0-2 0,0 0 2 15,0 0-5-15,0 0-8 0,0 0-2 16,0 0-13-16,0 0 4 0,0 0-6 0,0 0 0 0,0 0-1 16,0 0-5-16,0 0-1 0,0 0-2 0,0 0 0 15,4 9-3-15,-4-9-4 0,0 0-8 16,0 0-12-16,-2 7-5 0,-1-5-23 0,3-2-16 0,0 0-26 15,-5 3-78-15,5-3-233 0,0 0 103 0</inkml:trace>
  <inkml:trace contextRef="#ctx0" brushRef="#br0" timeOffset="60479.03">12517 13808 122 0,'0'0'116'16,"0"0"-8"-16,0 0-4 0,0 0-15 0,0 0-3 15,6-1-1-15,-6 1-3 0,0 0-11 0,0 0 3 0,3-4 0 16,-3 4-4-16,0 0-4 0,0 0-5 0,0 0 1 15,0 0-2-15,0 0-6 0,0 0-4 0,0 0-7 16,0 0-2-16,0 0-7 0,0 0-3 0,0 0-4 16,0 0-2-16,0 0-2 0,0 0-6 0,0 0 0 0,0 0 2 15,0 0-4-15,0 0-2 0,0 0 0 16,0 0-3-16,0 0-1 0,0 0 0 0,0 0 1 16,0 0-5-16,0 0 2 0,0 0-3 0,0 0 2 0,0 0 0 15,0 0 0-15,-9 10-1 0,5-6 2 0,3 0 0 16,-3 0 0-16,-1 1-3 0,1-1 1 0,-1 1-2 15,-1-2 4-15,3 4-6 0,-2-5 2 0,1 5 2 16,0-2 1-16,-1-2-1 0,0 2-5 0,-1-1 3 16,1 1-4-16,0-2 5 0,2 1-2 0,-1 1 3 15,2 0-2-15,-2-1-2 0,0 0 3 0,2 0-6 16,-1-1 4-16,0 1 2 0,3-4-4 0,-2 2 3 0,-1 1-6 16,3-3 2-16,0 0 1 0,0 0 2 15,-2 5 1-15,2-5-3 0,0 0 3 0,0 0-2 16,-3 1-6-16,3-1 6 0,0 0 2 0,0 0-8 0,0 0 6 15,0 0 2-15,0 0-1 0,0 0-4 0,-4 2 7 16,4-2-10-16,0 0 4 0,0 0-1 0,0 0-2 16,0 0 2-16,0 0 2 0,0 0-2 0,0 0 4 15,0 0-13-15,0 0 14 0,0 0-2 0,0 0 1 16,0 0 3-16,0 0-9 0,0 0 2 0,0 0 5 16,14 0-6-16,-14 0 3 0,8-3-2 0,-8 3 3 15,6 0 2-15,-6 0-2 0,5-3 3 0,-5 3 1 0,0 0-2 16,8 3-1-16,-8-3-1 0,0 0 1 15,0 0 0-15,0 0-4 0,5-4 2 0,-5 4 1 0,0 0-2 16,5 4 1-16,-5-4 0 0,0 0 0 0,5 1 2 16,-5-1 2-16,5 4-4 0,1-2 1 0,-2 0 4 15,-1-1-4-15,3 2 3 0,0-1-1 0,0 1 3 16,-2-1-1-16,1 2-1 0,0-1-1 0,1 1-1 16,2-1 2-16,-4 0-5 0,1 2-1 0,3 0 1 0,2 1-23 15,-5-2-22-15,4 2-40 0,-1-1-76 16,-7 0-113-16,2 0-297 0,-2 2 132 0</inkml:trace>
  <inkml:trace contextRef="#ctx0" brushRef="#br0" timeOffset="63728.22">15694 15155 121 0,'0'0'128'0,"0"0"-17"15,0 0-14-15,0 0-6 0,0 0-12 0,0 0-5 0,0 0-15 16,0 0-5-16,0 0-4 0,0 0-4 0,0 0 3 16,0 0 6-16,0 0-11 0,0 0-2 0,0 0 6 15,0 0-4-15,0 0 1 0,0 0-5 0,0 0 2 16,0 0-5-16,0 0 0 0,0 0-5 0,0 0 1 15,0 0-4-15,0 0-2 0,0 0 4 0,0 0-4 16,0 0-1-16,0 0-3 0,0 0 2 0,0 0-2 16,0 0-3-16,0 0 0 0,0 0-5 0,-1-3 2 15,1 3-3-15,0 0-1 0,0 0 1 0,0 0-7 0,0 0-7 16,0 0 10-16,0 0 1 0,0 0 0 0,0 0 2 16,0 0-10-16,0 0 5 0,0 0 1 15,0 0-5-15,0 0 6 0,0 0-5 0,0 0 2 0,0 0 1 16,0 0-1-16,0 0-2 0,0 0-3 0,0 0 0 15,0 0 0-15,0 0 3 0,0 0-1 0,0 0-1 16,0 0-1-16,0 0 2 0,0 0-7 0,0 0 7 16,0 0 1-16,0 0-2 0,0 0 1 0,0 0 3 15,0 0-8-15,0 0 5 0,0 0 3 0,0 0-5 16,0 0 1-16,5-4-6 0,-3 2 6 0,-2 2-3 16,5-2 0-16,-5 2 0 0,7-6 3 0,-5 5 1 0,3-2 0 15,-1 2-1-15,1-3 1 0,-1 1-2 0,1 2 4 16,2-2-1-16,-2 1 0 0,1-1 2 0,1-1-1 15,-1 0-1-15,2 2-5 0,1-1 5 0,0-1 0 16,2-1-4-16,-2 3-1 0,1-1 1 0,0 0 3 16,-2-1 1-16,-3 1-3 0,4 1-2 0,0-2 2 15,0 0 0-15,-1 0-2 0,-2 3 1 0,2-3-1 16,-3 1 0-16,1 2 6 0,1-4-1 0,-1 3 7 16,4-2-1-16,-5 0 3 0,2-1-3 0,-3 2 3 15,3-1 6-15,1-3-3 0,-2 4 2 0,-1-1-2 16,1 1-6-16,-3 1 1 0,2-1 2 0,0-1-4 15,1-2-1-15,0 3 0 0,3-4 0 0,1 3-2 0,-1-1 2 16,0 1-11-16,1-1 8 0,1 1-3 0,-2 0 2 16,-2-1-1-16,5 1 0 0,-3-2 2 0,1 1-3 15,0 0-2-15,-1 1 1 0,0-3 0 0,-1 2-3 16,-2 0 2-16,0 1 1 0,0-1 0 0,2 0 0 16,-2 1-2-16,-1-2 1 0,-1 4 3 0,-1-2 6 15,1-2-3-15,1 1 2 0,-2 2-2 0,1-1 0 16,2-2-3-16,-3 2 3 0,-1 1 1 0,2 0-1 15,-3-2 2-15,3 3-4 0,-1-2 0 0,-1 0 1 16,2 1 2-16,-3 1-8 0,3-1 5 0,-3-1-3 16,2 1 0-16,1 0 1 0,-3 0 0 0,-1 3-2 0,4-4 0 15,0 1 4-15,-4 3-7 0,6-2 4 0,-3-1-1 16,-3 3-1-16,2-3 0 0,-2 3-5 16,7-1 7-16,-7 1-11 0,0 0 0 0,5 0-14 0,-5 0-20 15,0 0-14-15,0 0-25 0,0 8-17 0,-3-4-52 16,-2 1-177-16,-4 2-356 0,-2-1 158 0</inkml:trace>
  <inkml:trace contextRef="#ctx0" brushRef="#br0" timeOffset="65306.88">15870 15003 17 0,'0'0'98'0,"0"0"3"0,0 0-8 0,4-3-5 16,-4 3-2-16,0 0-1 0,0 0-8 0,0 0-2 0,0 0-3 16,1-6-6-16,-1 6-5 0,0 0-3 15,2-3-9-15,-2 3-1 0,0-5-3 0,0 5-3 0,0 0-1 16,0 0-10-16,2-4 1 0,-2 4-1 0,0 0-1 15,0 0 2-15,0 0-2 0,-1-6-2 0,1 6 1 16,0 0 4-16,0 0-3 0,0 0 3 0,1-2 2 16,-1 2 1-16,0 0-1 0,0 0-4 0,0 0-4 15,0 0 5-15,0 0-7 0,0 0-2 0,0 0-2 16,0 0 0-16,0 0-3 0,0 0 1 0,0 0-5 16,0-6 0-16,0 6-2 0,0 0 3 0,0 0-10 15,-2-6 5-15,2 6 1 0,0 0 2 0,-3-3-2 0,3 3 1 16,0 0-3-16,0 0 0 0,0 0 1 15,0 0 2-15,0 0-7 0,-4-1 2 0,4 1 2 0,0 0 0 16,0 0-5-16,0 0 4 0,0 0-5 0,0 0 2 16,0 0-4-16,0 0 5 0,0 0-3 0,0 0 3 15,0 0 4-15,0 0-4 0,0 0 2 0,0 0 4 16,0 0-3-16,0 0-2 0,0 0-1 0,0 0-3 16,0 0 1-16,0 0 0 0,0 0 1 0,0 0-1 15,0 0-1-15,-10 8 0 0,9-4-1 0,-3 0 1 16,3-2-3-16,-2 2 3 0,-1 0 3 0,4 0-5 15,-5-1 0-15,5-3 1 0,-4 5 0 0,0-1 1 16,2 0-1-16,-3 0 0 0,2 0 0 0,-1-1-5 0,3 2 2 16,-3-2 1-16,3 0 2 0,-6 2 1 15,5 1-5-15,-6-2 2 0,5 2 0 0,-3-1 4 0,1 0-3 16,0 0 0-16,1-1 1 0,-2 0-5 0,0 0 3 16,2 0 5-16,-1 0-5 0,-1 0-2 0,3-2 1 15,1 2 1-15,-3-1 1 0,3-1-2 0,-1 1 1 16,3-3 3-16,-5 4-4 0,5-4 5 0,-4 3-4 15,4-3-3-15,0 0 4 0,-4 2-1 0,4-2 0 16,0 0-2-16,0 0 4 0,0 0-2 0,-2 3 3 16,2-3-5-16,-4 3 1 0,4-3-2 0,-5 2-4 15,5-2 3-15,-4 3 3 0,4-3 0 0,-2 2-2 0,2-2 3 16,-4 3-4-16,4-3 5 0,0 0-6 0,0 0 3 16,0 0-2-16,-3 4 1 0,3-4-5 15,0 0 10-15,0 0-2 0,0 0-1 0,0 0 1 0,-2 1 2 16,2-1-5-16,0 0 2 0,0 0 3 0,0 0-4 15,0 0 3-15,0 0 0 0,0 0-3 0,-3 4 2 16,3-4-2-16,0 0 3 0,0 0-3 0,0 0 2 16,0 0-1-16,0 0-14 0,-4 3 17 0,4-3 0 15,0 0 2-15,-4 1-4 0,4-1 0 0,0 0 0 0,0 0 5 16,0 0-3-16,0 0-1 0,0 0-1 16,0 0 2-16,0 0-2 0,0 0 4 0,-5 5-4 0,5-5-3 15,0 0 2-15,0 0 2 0,0 0-2 0,0 0 0 16,0 0 2-16,0 0 2 0,0 0-10 15,0 0 9-15,0 0 0 0,0 0-2 0,0 0-2 0,0 0 1 16,0 3-4-16,0-3 0 0,0 0 6 0,0 0 0 16,0 0-2-16,0 0 3 0,0 0 2 0,0 0-5 15,0 0 4-15,0 0-5 0,0 0 2 0,0 0-1 16,0 0 3-16,0 0 1 0,0 0 0 0,0 0-2 16,0 0-6-16,0 0 6 0,0 0 1 0,0 0-4 15,0 0-1-15,0 0 2 0,0 0 3 0,0 0-3 16,0 0 1-16,0 0 3 0,0 0-4 0,0 0-1 15,0 0 3-15,0 0-2 0,0 0 2 0,0 0 0 0,0 0 1 16,0 0-1-16,0 0 0 0,0 0-1 16,0 0 0-16,18-2-6 0,-18 2 5 0,0 0 0 0,0 0 2 15,0 0-2-15,0 0 4 0,7 0-3 0,-7 0-4 16,0 0 5-16,0 0-2 0,0 0-1 0,10 0 1 16,-10 0 2-16,5 1 1 0,-5-1-2 0,4 1 0 15,-4-1 0-15,5 2 3 0,-5-2-1 0,6 3 0 16,-2-3-3-16,-4 0 4 0,8 1-3 0,-8-1-3 15,9 0 3-15,-4 3 4 0,1-3-1 0,-1 0-2 16,2 3 2-16,-7-3-2 0,11 0 0 0,-4 0-1 16,1 1-2-16,-3-1 1 0,2 2 0 0,-7-2 2 0,14 0 0 15,-8 0 2-15,2 0-1 0,-3 0 2 0,-5 0-1 16,10 1-1-16,-10-1 1 0,13 0-3 0,-8 0 1 16,-5 0-2-16,8 0 1 0,-3 1 0 0,-5-1-1 15,9 0-2-15,-9 0 4 0,6 1 2 0,-2 0 0 16,-4-1-3-16,5 1 3 0,-5-1-3 0,0 0 0 15,8 2-1-15,-8-2 2 0,0 0 2 0,0 0-4 16,8 1 4-16,-8-1-9 0,3 3 7 0,-3-3-1 16,0 0 0-16,4 3-1 0,-4-3 5 0,0 0-2 0,4 0-14 15,-4 0-2-15,0 0-16 0,0 0-15 16,4 4-20-16,-4-4-17 0,0 0-37 0,0 3-60 16,0-3-98-16,0 0-298 0,0 0 132 0</inkml:trace>
  <inkml:trace contextRef="#ctx0" brushRef="#br0" timeOffset="69081.08">19734 15884 47 0,'0'0'115'16,"0"0"-15"-16,0-3-7 0,0 3-5 0,0 0-11 15,0 0-6-15,0 0-12 0,0 0 0 0,0 0-6 16,0 0 5-16,0 0 4 0,0 0-1 0,0 0-2 16,0 0 3-16,0 0 3 0,0 0-6 0,0 0-3 15,0 0-3-15,0 0-7 0,0 0-3 0,0 0-4 16,0 0-8-16,0 0-3 0,0 0-3 0,0 0 5 15,0 0-4-15,0 0-6 0,0 0-9 0,0 0 6 16,0 0-3-16,-10 7-1 0,6-4-3 0,-1 1-2 16,4 1 1-16,-3-2 0 0,0 2-6 0,0-1 4 0,1 1-1 15,1 0-2-15,-3-1 0 0,1 1-1 0,-1 1 1 16,4 0 3-16,-5 1-4 0,2-1-3 0,-1 0 1 16,-1-2-1-16,1 3 8 0,0-1-6 0,0 1 0 15,3 0-2-15,-2-2 4 0,1-1-3 0,-1 1 4 16,-2 3-3-16,-2-2 2 0,1 2-1 0,0-1-4 15,-2-2 1-15,0 0-5 0,2 2 4 0,-2-2-2 16,-4 2 1-16,4-2 5 0,0 0 1 0,-1 1-7 16,1 0 0-16,-4-1 4 0,4 0-1 0,0 0 4 15,-1-1-8-15,-1 0 2 0,0 1 3 0,2 1-5 16,1 2 7-16,-1-1-2 0,-1-3-3 0,4 4-1 0,-3-4 4 16,4 2-3-16,0-2 3 0,1-1-7 15,0 1 7-15,0-1-5 0,-1 0 3 0,2-1 4 0,3-2-3 16,-4 2 0-16,4-2 4 0,-2 4-3 0,2-4-4 15,-2 4 3-15,2-4 0 0,-1 4-3 0,1-4 1 16,-3 4-1-16,3-4 0 0,-3 3 4 0,3-3 0 16,0 0-2-16,0 0 0 0,-1 5-5 0,1-5 1 15,0 0 0-15,0 0-4 0,0 0-4 0,0 0 4 16,0 0-8-16,-5 1 0 0,5-1-8 0,0 0 7 16,0 0-1-16,0 0-5 0,0 0-1 0,0 0-25 15,0 0-26-15,0 0-30 0,0 0-110 0,0 0-233 0,0 0 103 16</inkml:trace>
  <inkml:trace contextRef="#ctx0" brushRef="#br0" timeOffset="70276.8">19342 16091 125 0,'0'0'119'0,"0"0"-6"15,0 0-4-15,4-1-12 0,-4 1-3 0,0 0-5 16,0 0-4-16,0-5-7 0,0 5-5 0,0 0-4 16,0 0-5-16,0 0-5 0,0 0-6 0,1-4-1 15,-1 4-6-15,0 0-5 0,0 0-1 0,0 0 3 0,0 0-9 16,0 0-9-16,0 0-2 0,0 0 1 0,0 0-4 15,0 0 0-15,0 0-1 0,0 0 0 0,0 0-2 16,0 0-3-16,0 0 1 0,0 0-3 0,0 0-2 16,0 0 3-16,0 0-1 0,0 0-4 0,0 0 0 15,0 0-3-15,0 0 2 0,0 0-5 0,0 0 0 16,0 0 3-16,0 0 2 0,0 0-3 0,-5 11 1 16,5-11 8-16,3 5 2 0,-6-2-4 0,3-3 5 15,0 5-5-15,-1-1-1 0,-1 0 3 0,1-1-6 16,1 3 4-16,-5 0-3 0,5-3-1 0,-1 2 1 15,-3 2-3-15,3-5 3 0,-3 3-3 0,0-1-1 0,3 3-1 16,-2-3 3-16,-2 0 0 0,4-1-1 16,-2 0-4-16,2 1-1 0,-3-1 0 0,0 2 2 0,0-1-2 15,-2 0 3-15,2 1-1 0,-1 1-1 0,4-1-5 16,-3-1 3-16,0-1 2 0,2 1-2 0,2-4 1 16,-7 3 0-16,7-1 4 0,0-2-5 0,-5 5 1 15,5-5 2-15,0 2-3 0,0-2 3 0,-4 3-4 16,4-3 5-16,0 0-3 0,-1 3-4 0,1-3 1 15,0 0 2-15,0 0 1 0,0 4-2 0,0-4 5 0,0 0-3 16,1 4-2-16,-1-4 4 0,0 0-2 16,0 0 1-16,0 0 1 0,2 4-1 0,-2-4-1 15,0 0 2-15,2 3-4 0,-2-3 2 0,0 0 1 0,0 0 0 16,0 0-3-16,0 0 2 0,0 0 2 0,0 0 3 16,0 0-3-16,0 0-1 0,0 0 1 0,0 0 3 15,4 1-7-15,-4-1-1 0,0 0 1 0,0 0 6 16,0 0-4-16,5 3-1 0,-5-3 2 0,0 0-1 15,0 0-1-15,0 0 0 0,0 0 4 0,0 0-1 16,10-4-1-16,-10 4-2 0,0 0 4 0,0 0-6 16,5-1 3-16,-5 1 0 0,0 0 0 0,11 1 3 15,-11-1-5-15,7 0 4 0,-7 0-2 0,8 0 0 0,-8 0 0 16,8-1-1-16,-8 1 0 0,12 0-2 16,-5 0 2-16,-2-2 1 0,-5 2-1 0,10-1 2 15,-4 0-2-15,1-2 3 0,-2 1-1 0,1 0-2 0,2 1 3 16,-2 0-4-16,1 0 4 0,-1-1-4 15,1 1 2-15,-1 1 2 0,3-2-2 0,-3 2-1 16,-6 0 1-16,11-2-2 0,-4 2 0 0,-7 0 2 0,10 0-2 16,-4-1 4-16,0-1-2 0,-6 2 1 0,10-3 2 15,-3 1-4-15,-1 2 1 0,-6 0-1 0,6 0 1 16,-6 0 0-16,13-3 2 0,-8 1-2 0,-1-1 1 16,0 2-4-16,1 0 6 0,0-1-3 0,-5 2 0 15,10-1 1-15,-7-2 1 0,-3 3-1 0,5-1 4 16,-5 1-8-16,6-2 4 0,-3 0 0 0,-3 2 2 15,3-3-5-15,-3 3 6 0,0 0-5 0,5-3 2 16,-5 3-2-16,0 0-5 0,0 0-15 0,0 0-28 16,0 0-13-16,0 0-18 0,0 0-35 0,0 0-40 0,0 0-95 15,0 0-272-15,0 0 121 0</inkml:trace>
  <inkml:trace contextRef="#ctx0" brushRef="#br0" timeOffset="70862.21">19689 15888 48 0,'0'0'101'0,"0"0"1"16,0 0-4-16,0 0 0 0,0 0-7 0,0 0-1 16,0 0-15-16,0 0-7 0,0 0-2 0,0 0-8 15,0 0-5-15,0 0-3 0,0 0-9 0,0 0-5 16,0 0 0-16,0 0-1 0,0 0-9 0,7 0-5 15,-7 0 5-15,0 0-9 0,0 0 5 0,0 0 0 0,0 0-14 16,0 0 7-16,5 5-5 0,-5-5-2 16,0 0-1-16,1 3-1 0,-1-3-3 0,0 0 0 0,4 4 11 15,-4-4 0-15,0 4 1 0,0-4 4 0,0 0 0 16,-1 5 1-16,1-5-6 0,-4 7-2 0,0-5 1 16,0 3 2-16,3-1-7 0,-3 1 0 0,-2 4 2 15,2-3-1-15,-2 2-1 0,-1 0-1 0,1 1 4 16,0 0-9-16,-1 1 2 0,-1-1-7 0,1 3-16 15,-5 1-35-15,1 0-37 0,-11 5-142 0,3 1-252 0,-5-2 112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51:56.265"/>
    </inkml:context>
    <inkml:brush xml:id="br0">
      <inkml:brushProperty name="width" value="0.05292" units="cm"/>
      <inkml:brushProperty name="height" value="0.05292" units="cm"/>
      <inkml:brushProperty name="color" value="#002060"/>
    </inkml:brush>
  </inkml:definitions>
  <inkml:trace contextRef="#ctx0" brushRef="#br0">12004 6332 63 0,'0'0'103'15,"0"0"-13"-15,0 0-11 0,0 0-12 0,-8 1 3 16,8-1-12-16,0 0-7 0,0 0 1 0,0 0-11 16,0 0 1-16,0 0 0 0,0 0-1 0,0 0-4 0,0 0-5 15,0 0 1-15,0 0 0 0,0 0-7 0,0 0-2 16,0 0 5-16,0 0-6 0,0 0 7 0,0 0-2 15,0 0 3-15,0 0 2 0,0 0-4 0,0 0 0 16,0 0 2-16,0 0-3 0,0 0 4 0,0 0 1 16,0 0 0-16,0 0-4 0,0 0 0 0,0 0-4 15,0 0-6-15,0 0 1 0,0 0-3 0,0 0-1 16,0 0-4-16,0 0 3 0,0 0 1 0,0 0-2 0,0 0-3 16,0 0-3-16,0 0 2 0,0 0-6 0,0 0-1 15,0 0 5-15,0 0-2 0,0 0-1 16,0 0 2-16,0 0-7 0,0 0 0 0,0 0 6 0,0 0 0 15,0 0-1-15,0 0-2 0,0 0 5 0,0 0-11 16,0 0 11-16,0 0 0 0,0 0 4 0,0 0 6 16,0 0-8-16,0 0 3 0,0 0-1 0,0 0 2 15,0 0 0-15,0 0-2 0,0 0 0 0,0 0-1 16,0 0 5-16,0 0-3 0,0 0-10 0,0 0 4 16,0 0 1-16,0 0 1 0,0 0-1 0,0 0-2 15,0 0 2-15,0 0 1 0,0 0 8 0,0 0-3 16,0 0 5-16,0 0 0 0,0 0-4 0,0 0 1 0,19 1-1 15,-19-1-4-15,8 0-9 0,-5 2 10 16,-3-2-1-16,11 0-3 0,-8 0 4 0,-3 0-6 0,9 0 2 16,-9 0-2-16,11 0 3 0,-11 0-2 0,11 0-3 15,-6 0-4-15,-5 0 3 0,11 0 3 0,-5 0 1 16,0-2-4-16,-6 2-2 0,13 0-1 0,-8-1 3 16,-5 1 0-16,13 0-6 0,-8 0 6 0,-5 0-5 15,13 0 4-15,-8 0 0 0,-5 0-2 0,9 0 0 16,-9 0 0-16,8 1 5 0,-8-1-6 0,6 0 3 15,-6 0-3-15,0 0 1 0,0 0 3 0,6 2-4 0,-6-2 3 16,0 0 0-16,0 0-2 0,0 0-1 16,8 0 3-16,-8 0-2 0,0 0 0 0,0 0 1 15,0 0 0-15,0 0-1 0,0 0-2 0,2 2 6 0,-2-2-7 16,0 0-16-16,0 0-20 0,0 0-32 0,-2 7-21 16,2-7-41-16,0 0-168 0,-5 4-324 0,5-4 143 15</inkml:trace>
  <inkml:trace contextRef="#ctx0" brushRef="#br0" timeOffset="5510.34">11979 6421 39 0,'0'0'119'0,"-7"0"-9"0,7 0-12 0,-6 1-7 15,6-1-6-15,0 0-5 0,0 0-7 0,0 0-14 16,0 0 0-16,0 0-9 0,0 0 0 0,0 0 2 16,0 0-4-16,0 0-6 0,0 0 2 0,-6 3 5 15,6-3 0-15,0 0 4 0,0 0 0 0,0 0 0 16,0 0 8-16,0 0 3 0,0 0 0 0,0 0 0 16,0 0-1-16,0 0 4 0,0 0-2 0,0 0 1 15,0 0 2-15,-4 0-1 0,4 0-1 0,0 0-3 0,0 0-5 16,0 0-2-16,0 0-3 0,0 0-6 15,0 0-1-15,0 0-7 0,0 0 0 0,0 0-5 16,0 0-5-16,0 0 1 0,0 0-7 0,0 0-7 0,0 0 6 16,0 0-5-16,0 0 3 0,0 0-6 0,0 0 0 15,0 0-1-15,0 0-3 0,0 0-1 0,0 0 2 16,0 0 0-16,0 0-6 0,0 0 10 0,0 0-1 16,0 0-3-16,0 0 5 0,0 0-3 0,0 0-2 15,0 0 1-15,0 0-1 0,0 0 2 0,0 0-5 16,0 0 0-16,0 0 1 0,0 0 4 0,0 0 1 15,22 0-3-15,-14 0 0 0,-1 0 2 0,1 0-2 16,5 0 0-16,-1-3 0 0,1 3 0 0,-1-1-1 0,4 0-2 16,0-1-7-16,1 2 7 0,3 0 1 15,0 0 1-15,-1 0-4 0,1 0 2 0,0 0-1 0,-2-2-5 16,1 2 3-16,-1 0 3 0,-1 0-5 0,0 0 1 16,0 2 2-16,-3-2-1 0,0 2-2 0,4-2 0 15,-4 1 0-15,0 0 0 0,-2-1-1 0,3 0 3 16,-4 0-3-16,2-1-3 0,1 1 3 0,-1 0 1 15,1 0-2-15,-2 0 5 0,0-1-4 0,1-1-1 16,0 0 1-16,2 2 0 0,-2-2-1 0,1 2-2 16,4-3 3-16,1 3-3 0,-1-1 1 0,-4-1 2 15,-1 0 1-15,1 1-2 0,-1 1 0 0,1-1-3 0,-1 1 1 16,1-1 1-16,-3 1-1 0,3-2 2 16,-4 4-2-16,2-4 0 0,-1 2 3 0,1 0-1 15,-3 2-2-15,0-2 1 0,-3 0-1 0,2 0 3 0,-3 1-1 16,4-1-2-16,-9 0 3 0,11 1-3 0,-5-1-3 15,-6 0 4-15,9 1 0 0,-5 1 0 0,-4-2 2 16,6 2-1-16,-6-2 1 0,0 0-4 0,7 0 3 16,-7 0 1-16,0 0-2 0,0 0-1 0,7 0 2 15,-7 0-1-15,0 0 3 0,0 0-1 0,2 1 0 16,-2-1-12-16,0 0-29 0,0 0-35 0,0 0-34 16,-12 3-54-16,8-1-77 0,-8 0-181 0,5-4-455 0,-2 2 201 15</inkml:trace>
  <inkml:trace contextRef="#ctx0" brushRef="#br0" timeOffset="7064.53">12240 6285 47 0,'0'0'178'16,"0"0"-12"-16,0 0-11 0,0 0-9 0,0-4-7 15,0 4-8-15,0 0-6 0,0 0-7 0,0 0-7 16,1-3-6-16,-1 3-6 0,0 0-7 0,0 0-6 16,0 0-5-16,1-3-5 0,-1 3-8 0,0 0-7 0,0 0-4 15,0 0-12-15,0 0-4 0,0 0 1 0,2-6-5 16,-2 6-2-16,0 0-6 0,0 0-2 16,0 0-9-16,0 0 7 0,0 0-6 0,0 0 0 0,0 0-1 15,0 0-4-15,0 0-2 0,0 0-2 0,0 0 5 16,0 0-3-16,0 0 0 0,0 0-2 0,0 0 0 15,-9 11 2-15,5-9-4 0,-1-1-2 0,0 6 3 16,-2-4-2-16,0 3 1 0,0-1 2 0,-1 1-4 0,0 0 2 16,0-1-3-16,2 1 2 0,-1 0-3 15,-3-1 0-15,4 2 2 0,-2 1 0 0,3-3 1 16,-4 3-4-16,1-2 1 0,0 1 1 0,2 0-5 0,2-2 5 16,-5 1-2-16,6 0 0 0,-3 1-2 0,1-3 3 15,0 0-5-15,1 3 4 0,-3-4-2 0,2 0 0 16,2 1 4-16,-1 1-1 0,0-3 1 0,2 1 2 15,-3 1-1-15,1-1 1 0,0 1-2 0,1-3 5 16,0 2-2-16,-1-1 2 0,1 2 1 0,-1-1-2 16,-1-2 4-16,2 0-2 0,3-1-2 0,-8 5 3 15,8-5-1-15,-5 1-3 0,5-1 1 0,-3 2-1 16,3-2-2-16,0 0-6 0,-5 3 6 0,5-3 0 16,0 0-1-16,-5 2-3 0,5-2 4 0,-5 2-2 15,1 0-2-15,4-2 2 0,-1 6-3 0,1-6 3 0,-4 2-2 16,4-2-1-16,-4 3 1 0,4-3 0 0,-4 1 1 15,4-1-1-15,-5 4-2 0,5-4 1 0,-4 3-1 16,4-3 2-16,0 0 0 0,-5 2 0 0,5-2-2 16,0 0 4-16,0 0-4 0,0 0 2 0,0 0 0 15,0 0-4-15,0 0-2 0,0 0 5 0,0 0 0 16,-5 2 0-16,5-2-1 0,0 0 1 0,0 0-1 16,0 0-7-16,0 0 7 0,0 0 0 0,0 0-1 15,0 0 1-15,0 0 2 0,0 0 0 0,0 0-3 0,0 0 2 16,0 0-1-16,0 0-2 0,0 0 2 0,0 0 3 15,0 0-5-15,0 0 1 0,0 0 1 16,0 0 1-16,0 0-2 0,0 0 1 0,0 0 1 0,0 0-5 16,0 0 5-16,0 0 1 0,0 0-1 0,0 0 2 15,0 0-1-15,0 0-5 0,0 0 5 0,0 0-3 16,0 0 2-16,0 0 1 0,0 0-4 0,0 0 4 16,0 0-3-16,0 0 1 0,0 0 3 0,0 0-1 15,0 0-3-15,0 0 0 0,17 0 1 0,-17 0-1 16,0 0 1-16,0 0 0 0,0 0 0 0,0 0 1 15,0 0 0-15,0 0-1 0,0 0 4 0,0 0-4 0,0 0 0 16,0 0 0-16,0 0 4 0,0 0-3 16,0 0-6-16,0 0 4 0,0 0 2 0,0 0-3 0,0 0 4 15,0 0-2-15,0 0-1 0,6-3 2 0,-6 3-2 16,0 0 5-16,0 0-3 0,0 0 4 0,0 0-4 16,0 0-1-16,0 0 1 0,0 0 1 0,0 0-2 15,0 0 1-15,0 0 3 0,0 0-4 0,0 0 1 16,4-4-1-16,-4 4-1 0,0 0-2 0,2-1 6 15,-2 1 0-15,0 0-3 0,2-4-1 0,-2 4 2 16,0 0-1-16,0 0 2 0,1-4 0 0,-1 4-5 16,0 0 4-16,0 0-2 0,0 0-1 0,0 0-1 15,0 0 1-15,0 0-1 0,0 0 2 0,0 0 1 0,0 0-1 16,0 0-1-16,0 0-2 0,0 0 2 0,11 1 0 16,-11-1 1-16,0 0 3 0,6 3-2 0,-6-3 3 15,5 1-5-15,-1 2 3 0,-4-3-1 0,5 4-1 16,0-3 2-16,0 2-2 0,1-1 2 0,-1 2-3 15,-1-4-5-15,1 3 2 0,2 1 7 0,-2-1-1 16,0-1 1-16,1 3-4 0,-1-3 2 0,4 1 3 16,-4 1-1-16,3-1-1 0,-3 1 1 0,3 0-2 15,-2 1 0-15,-1-1 0 0,3-3 0 0,-3 5 2 16,3-4-2-16,-3 4 1 0,0-3-1 0,0-1 0 16,-1 2 2-16,1-1 1 0,-1 0-1 0,0-1 1 0,1 1-2 15,-5-3 0-15,5 2-3 0,-5-2-4 16,3 2 4-16,-3-2 2 0,0 0 3 0,2 2-2 15,-2-2-6-15,0 5-24 0,0-5-28 0,0 0-39 0,0 0-41 16,-9 2-74-16,9-2-183 0,0 0-425 0,-11-4 189 16</inkml:trace>
  <inkml:trace contextRef="#ctx0" brushRef="#br0" timeOffset="8077.37">12217 6291 132 0,'0'0'199'15,"0"0"-23"-15,0 0-19 0,0 0-13 0,0 0-18 16,0 0-13-16,0 0-14 0,4-4-11 0,-4 4-5 16,0 0-11-16,0 0-8 0,5-2-3 0,-5 2-9 0,0 0-4 15,0 0-1-15,5-2-5 0,-5 2-12 0,0 0 4 16,0 0-3-16,0 0-2 0,5-1 2 0,-5 1-9 15,0 0-1-15,0 0-1 0,0 0-3 0,0 0-4 16,0 0-2-16,0 0 4 0,0 0-1 0,0 0-2 16,0 0-2-16,0 0 0 0,0 0-3 0,0 0-3 15,0 0 5-15,-3 9-2 0,3-9 3 0,-5 7 5 16,4-3-4-16,-3 1-2 0,0 0 3 0,-2 2 3 16,1-2-3-16,0 2 1 0,-2-2 2 0,2 3 0 15,-2-2-2-15,-1 2 2 0,0 1 1 0,-1-2-6 16,3 1 5-16,-3-2-4 0,4 1 1 0,-3-2-1 0,2 3-2 15,-2-2 1-15,-1 1-1 0,0 0-1 0,3-2-2 16,2 2 2-16,-1-2-7 0,-1-1 3 16,0 1 0-16,1 0 0 0,-1 0 2 0,2 0-7 0,0 0 4 15,0-2 2-15,2 1-2 0,-2 1 0 0,1-3 1 16,1 1-1-16,-2 1-2 0,4-4 1 0,-4 5-5 16,3-2 4-16,1-3 2 0,-4 4-2 0,3-2-2 15,1-2 3-15,-3 4 3 0,3-4-4 0,-2 2 0 16,2-2 2-16,0 0-1 0,0 0-1 0,-2 5 1 15,2-5-1-15,0 0 1 0,0 0 0 0,-1 4-4 16,1-4 4-16,0 0-1 0,0 0-1 0,0 0 2 0,0 0 1 16,0 0-3-16,0 0 1 0,0 0 1 0,0 0 1 15,0 0 1-15,0 0-2 0,0 0 0 0,0 0 0 16,0 0-1-16,0 0-1 0,0 0 1 0,0 0 1 16,0 0 0-16,0 0-3 0,4 3 3 0,-4-3-1 15,1 2 2-15,-1-2-4 0,0 0 5 0,4 3 1 16,-4-3 3-16,7 2 3 0,-7-2-3 0,6 3-2 15,-2-1 2-15,-2 1 1 0,2-2-5 0,1 1 2 16,0 2 1-16,1 0-4 0,1-1 0 0,-2 2 3 0,0-2-3 16,3 0 1-16,-1 2-1 0,1 0 0 15,0-2 5-15,0 2-7 0,-2 0 2 0,3 0-4 0,-4-2 5 16,4 1-3-16,-1-2 3 0,-2 3-1 0,1-2-2 16,-2 1 0-16,-1-1 2 0,-1-1-1 0,0 1-1 15,-3-3 3-15,6 3-1 0,-3-2-3 0,-3-1 2 16,2 3-1-16,-2-3 2 0,0 0-2 0,4 3-2 15,-4-3 3-15,0 0 1 0,1 4-2 0,-1-4-28 0,0 0-39 16,-3 6-39-16,3-6-70 0,0 0-193 16,-7 0-398-16,7 0 176 0</inkml:trace>
  <inkml:trace contextRef="#ctx0" brushRef="#br0" timeOffset="9262.5">12090 6471 126 0,'0'0'180'0,"-3"-2"-16"0,3 2-18 15,0 0-12-15,0 0-17 0,0 0-12 0,0 0-11 16,0 0-9-16,0 0-6 0,0 0-11 0,0 0-4 16,0 0-6-16,0 0-10 0,0 0-3 0,0 0-1 15,0 0-4-15,0 0-8 0,0 0-6 0,0 0 2 16,0 0-4-16,0 0 0 0,-6-2-4 0,6 2 4 15,0 0 0-15,0 0-5 0,0 0 1 0,0 0 0 16,0 0-2-16,0 0 0 0,0 0-2 0,0 0-4 0,0 0 5 16,0 0-7-16,0 0-4 0,0 0 6 0,0 0-3 15,0 0 0-15,0 0-7 0,0 0 7 0,0 0 0 16,0 0-4-16,0 0 4 0,0 0 7 0,0 0-2 16,0 0 0-16,0 0-2 0,0 0-1 0,12 7 7 15,-12-7-5-15,0 0 5 0,1 4 4 0,-1-4 0 16,5 1 3-16,-5-1 5 0,8 2 2 0,-8-2 1 15,0 0-1-15,13-2-3 0,-13 2-2 0,6 0-1 0,2 2-4 16,-8-2 1-16,9-2-3 0,-9 2-1 16,10-1 1-16,-4 1-2 0,1 0 0 0,-7 0-3 15,10-1 0-15,-2 0-1 0,0-1-1 0,-1 2 0 0,-1-3-2 16,2 3-1-16,0 0-2 0,-2-1 0 0,0 1-1 16,1-1-2-16,-1-1 0 0,3 1 0 0,1 1 0 15,-2-1-2-15,2 0 1 0,-1 1-1 0,0-2 0 16,0 1 2-16,0 1-2 0,0-1 0 0,0 1 0 15,1-3-8-15,2 3 7 0,-2 0 3 0,0 0-5 0,-1-1 1 16,4-1 0-16,-3 2 0 0,-2-2 3 16,1 2-4-16,2-2-1 0,-3 2-2 0,0-1 4 15,0 1 2-15,0-1-2 0,2 1 2 0,-3 0-1 0,2 0-1 16,-2-1 0-16,1 1-7 0,-8 0 7 0,14 0-2 16,-8 0 4-16,1 0-3 0,-7 0 1 0,10 0 1 15,-1 0-2-15,-3 0 1 0,2 0 0 0,0-2-1 16,3 2 1-16,0 0 1 0,-4 0-2 0,5 0 0 15,-6 0-5-15,3 0 6 0,-3 0 1 0,3 0 0 16,-1 0 1-16,-2 0-2 0,1 0-2 0,2 0 4 16,-2 0-5-16,0 0 1 0,-7 0 4 0,14-2-3 15,-8 1-1-15,-1 1 2 0,-5 0-3 0,13 0 3 16,-7-1-3-16,-6 1 2 0,12-1-4 0,-7-1 3 16,-1 2-1-16,-4 0 3 0,10 0 0 0,-10 0 0 0,8-2 1 15,-8 2-4-15,9 2 1 0,-4-4-2 0,-5 2 5 16,10 0-3-16,-10 0 2 0,13 0 2 15,-8-1-4-15,4 1 0 0,-9 0 1 0,14-2-1 0,-8 2 4 16,3 0-3-16,-4-1 1 0,-5 1-1 0,12 0-1 16,-7-1 0-16,-5 1 2 0,9-1 0 0,-9 1-2 15,8 0 2-15,-8 0-4 0,6-2 2 0,-6 2 2 16,0 0-2-16,7 2 4 0,-7-2-3 0,0 0-2 16,8-2 5-16,-8 2-1 0,7 0-1 0,-7 0 0 15,9 0-4-15,-9 0 2 0,7-1 1 0,-7 1 0 16,9 1 2-16,-9-1-4 0,5-1 2 0,-5 1-3 15,0 0 3-15,12 0 0 0,-12 0-1 0,5 1 2 0,-5-1-2 16,0 0 2-16,0 0 0 0,6 0 0 0,-6 0 0 16,0 0-1-16,0 0 0 0,0 0 0 0,4 2 2 15,-4-2 0-15,0 0-8 0,0 0 2 0,0 0 7 16,0 0-2-16,0 0-2 0,0 0 2 0,0 0 0 16,0 0-3-16,0 0-33 0,0 0-43 0,0 0-66 15,-15 3-270-15,15-3-447 0,-12 2 199 0</inkml:trace>
  <inkml:trace contextRef="#ctx0" brushRef="#br0" timeOffset="33343.73">13948 6261 55 0,'0'0'73'0,"0"0"-2"0,0 0-6 15,0 0-8-15,0 0-4 0,0 0-14 0,0 0-2 16,0 0 9-16,-2-6-5 0,2 6 7 0,0 0-9 16,0 0 2-16,0 0 1 0,0 0-6 0,0 0 6 15,0 0-8-15,0 0 3 0,0 0-6 0,0 0 6 0,0 0-12 16,0 0-3-16,0 0 4 0,0 0-6 0,0 0-1 16,0 0-5-16,0-4 3 0,0 4 2 0,0 0-4 15,0 0 3-15,0 0-12 0,0 0 7 0,0 0 3 16,0 0-13-16,0 0 8 0,0 0-11 0,0 0 14 15,0 0-3-15,0 0 1 0,0 0-1 0,0 0-7 16,0 0 6-16,0 0 1 0,0 0-10 0,0 0 6 16,0 0 0-16,0 0 3 0,0 0-12 0,0 0 2 0,0 0 9 15,0 0-4-15,0 0-5 0,0 0-10 16,0 0 15-16,0 0-3 0,0 0 1 0,0 0 1 16,0 0 3-16,0 0-4 0,0 0 5 0,0 0-6 0,-5-4 5 15,5 4-8-15,0 0 11 0,0 0-1 16,0 0-5-16,0 0-6 0,-3-1 4 0,3 1 7 0,0 0-4 15,0 0-2-15,0 0 1 0,0 0 2 0,0 0-4 16,0 0-1-16,0 0-2 0,-4-2 6 0,4 2-10 16,0 0 7-16,0 0 4 0,0 0-4 0,0 0 1 15,0 0-1-15,-6-1 2 0,6 1-8 0,0 0 3 16,0 0-2-16,0 0 6 0,-8-4 0 0,8 4-1 16,-4-2-7-16,4 2 4 0,0 0 2 0,-6 0-6 0,6 0 8 15,-6-1-5-15,6 1 5 0,-8-2-2 16,8 2 3-16,-10 2-1 0,10-2-6 0,-12 1-2 0,7-1 8 15,0 1-5-15,-4 0 1 0,1-1 4 0,2 3-3 16,-3-1 1-16,0 0-2 0,0-2 0 0,0 0 4 16,-2 1-5-16,2 1 0 0,-2 0 1 0,4 0 3 15,-2-1-6-15,-1 3 7 0,2-4-2 0,0 1 1 16,1-1-2-16,-1 1-5 0,-1-1 5 0,-2 1 2 16,2-1-6-16,-3 0 12 0,3 3-10 0,-1-3 0 15,-3 4 7-15,3-3-7 0,1 3 7 0,0-2-3 0,-5 1-2 16,5-1-2-16,1-1-4 0,-2 0 2 15,1 0-2-15,3-1 8 0,1 0-4 0,-4 2 2 0,9-2 6 16,-13 2-9-16,8-2 11 0,-1 2-3 0,6-2-2 16,-11 1-3-16,6-1 3 0,5 0-5 0,0 0 4 15,-10-1-3-15,10 1-2 0,-10 0 4 0,10 0-4 16,-8-2 3-16,8 2-4 0,0 0 8 0,0 0-2 16,-4-2-1-16,4 2-4 0,0 0 8 0,0 0-10 15,-5-2-6-15,5 2 14 0,0 0-3 0,0 0 0 16,0 0-1-16,0 0 2 0,0 0 0 0,0 0 0 0,0 0 5 15,0 0-8-15,0 0-4 0,0 0 8 0,0 0-4 16,0 0 2-16,0 0 0 0,0 0 4 0,0 0-1 16,0 0-6-16,0 0 5 0,0 0-9 0,0 0 7 15,0 0-4-15,0 0 9 0,0 0-2 0,0 0-3 16,0 0-1-16,0 0-2 0,0 0 6 0,-10 6 3 16,10-6-3-16,0 0-6 0,0 0 1 0,0 0 0 15,0 0 5-15,0 0-2 0,0 0 1 0,0 0-5 16,0 0 4-16,0 0-4 0,0 0 5 0,0 0-2 0,0 0 2 15,0 0 0-15,0 0 1 0,0 0-3 16,0 0 1-16,0 0-1 0,0 0-3 0,0 0 4 0,0 0-5 16,-4 1-21-16,4-1 6 0,0 0-8 0,-5 2-17 15,5-2-31-15,-5 1-125 0,5-1-214 0,-8 4 94 16</inkml:trace>
  <inkml:trace contextRef="#ctx0" brushRef="#br0" timeOffset="34269.76">13472 6184 144 0,'0'0'123'16,"0"0"3"-16,0 0-12 0,0 0-9 0,-3-5-8 15,3 5-8-15,0 0-9 0,0 0-7 0,0 0-10 0,0 0-5 16,0 0-10-16,0 0-5 0,0 0-2 0,0 0-5 15,0 0-1-15,0 0-4 0,0 0-3 0,0 0-8 16,-14 9-1-16,10-6-1 0,2-2 0 0,-2 2 0 16,-3 0-4-16,5-1-4 0,-6 1 4 0,6-2-4 15,-5 3 0-15,3-3-1 0,-1 0-4 0,0 2-1 16,5-3 2-16,-6 3 1 0,6-3-3 0,-8 4 5 16,8-4-14-16,-5 0 10 0,5 0 1 0,0 0-4 0,-4 1 1 15,4-1 2-15,-4 3-2 0,4-3 0 0,0 0-1 16,-4 3-5-16,4-3 4 0,-4 4 3 15,4-4-5-15,0 0 8 0,-3 3-7 0,3-3 0 0,-1 3 1 16,1-3 2-16,0 0-2 0,0 0-2 0,0 0 2 16,0 0-6-16,-5 5 7 0,5-5 0 0,0 0-2 15,0 0 2-15,0 0-1 0,0 0 0 0,0 0 1 16,-2 2-7-16,2-2 1 0,0 0 1 0,0 0 0 16,0 0 5-16,0 0-2 0,0 0-1 0,0 0 2 0,0 0 3 15,0 0-4-15,0 0-5 0,0 0 5 16,0 0 0-16,0 0 0 0,0 0 4 0,0 0-8 0,0 0 5 15,0 0 0-15,0 0 2 0,0 0-3 0,5 2-5 16,-5-2 5-16,2 3 0 0,-2-3 4 0,0 0-4 16,2 5-1-16,-2-5-1 0,0 5 4 0,0-5 0 15,5 2 0-15,-5-2-5 0,1 5 7 0,-1-5-2 16,2 3 2-16,-2-3-4 0,1 6-1 0,0-3-1 16,-1-3 1-16,5 2 0 0,-2 0 3 0,-3-2-7 15,1 3 7-15,-1-3-1 0,2 5 1 0,0-3-4 0,-2-2 3 16,4 5 4-16,-3-3-1 0,2 1-8 15,-2-1 6-15,2 4-2 0,0-2-3 0,0 1 6 0,-2 0-7 16,2-1 2-16,-2 0 2 0,0 0 5 0,2 1-3 16,-3-1-3-16,1 0 2 0,2 1-1 0,-3-1 1 15,1 0 3-15,-1 0-6 0,3 0 2 0,-2-2 5 16,-1-2-4-16,4 4 0 0,-2-1-1 0,-2-3 1 16,0 0 0-16,0 0-8 0,0 5 9 0,0-5-5 15,0 0 6-15,0 0-4 0,0 0 0 0,0 0 0 16,0 0-5-16,0 0 4 0,0 4 4 0,0-4 4 15,0 0-3-15,0 0-6 0,0 0 7 0,4 1-2 0,-4-1 0 16,0 0-7-16,0 0 7 0,0 0 2 0,0 0-4 16,0 0-1-16,0 0 4 0,0 0 5 0,0 0 1 15,0 0 0-15,0 0 3 0,0 0-1 0,0 0-5 16,0 0 1-16,0 0-1 0,0 0 1 0,0 0 0 16,0 0-2-16,0 0-4 0,0 0-22 0,0 0-16 15,0 0-28-15,0 0-38 0,0 0-139 0,0 0-263 16,0 0 117-16</inkml:trace>
  <inkml:trace contextRef="#ctx0" brushRef="#br0" timeOffset="62311.5">14983 7565 69 0,'0'0'77'0,"0"0"1"0,4-4 12 0,-4 4-2 16,0 0-1-16,0 0 1 0,4-3 1 0,-4 3 4 16,0 0-2-16,0 0-5 0,0 0-2 0,0 0-2 15,0 0-6-15,0 0-4 0,5 0-5 0,-5 0-7 16,0 0-5-16,0 0-5 0,0 0-3 0,7-2-8 16,-7 2 0-16,3-3-7 0,-3 3-1 0,0 0-4 15,3-1-4-15,-3 1 0 0,0 0-3 0,0 0-1 16,0 0-5-16,0 0 2 0,0 0 3 0,0 0 1 0,6-3 3 15,-6 3 3-15,0 0 2 0,0 0 6 0,0 0 2 16,0 0-1-16,0 0 4 0,0 0-2 0,0 0 3 16,0 0-6-16,0 0-1 0,0 0-5 0,0 0 0 15,0 0-6-15,0 0-2 0,0 0-1 0,0 0 1 16,0 0-5-16,0 0-1 0,0 0 3 0,0 0-6 16,0 0 0-16,0 0 1 0,0 0-7 0,0 0 3 15,0 0 1-15,-15 4-3 0,10-1-1 0,-3-3 1 16,1 0-3-16,-5 0 0 0,3 2 5 0,-4-2-6 0,3 5-2 15,-3-3 2-15,-1 1 1 0,3-1 1 16,-5 0-3-16,1 1-1 0,-3 0 1 0,0 1-2 0,-1-3 6 16,0 1-1-16,1 0-4 0,-1 1 3 0,-3-1 0 15,4-2-3-15,-5 4 1 0,4-4 0 0,0 3-2 16,-3-2 2-16,2-1-2 0,3 3 2 0,-3-2-1 16,3 1-1-16,-3-2-1 0,-2 1 4 0,4 0-2 15,-2 2-2-15,1 0 1 0,2-2 2 0,-1-1-2 16,0 1 2-16,4 1-2 0,2 2 1 0,-5-4 1 15,4 3 0-15,0-3 0 0,0 3-1 0,3 0 1 0,-3-2 1 16,0 1-2-16,2 0 2 0,2 1-1 0,-3-2 0 16,2 4-2-16,0-5 1 0,2 1-1 0,0-1 1 15,1 3-1-15,1-2 0 0,-5-1 2 0,4 1 1 16,0-1-2-16,1 2-1 0,6-2 2 0,-9 0-1 16,9 0 2-16,-9 1 0 0,9-1-1 0,-5 2 2 15,5-2 1-15,0 0-2 0,0 0-1 0,0 0-2 16,0 0 0-16,-9 1 2 0,9-1-2 0,0 0 0 15,0 0-18-15,0 0-28 0,4 6-29 0,-4-6-47 16,5 7-61-16,-2-6-164 0,-2 2-376 0,3 1 167 16</inkml:trace>
  <inkml:trace contextRef="#ctx0" brushRef="#br0" timeOffset="63173.56">14316 7563 27 0,'4'-3'118'0,"-4"0"-14"0,0 3-12 0,3-4-1 0,-1 0-6 16,-2 4-4-16,3-6 2 0,-2 3-1 15,2 2-4-15,1-2-6 0,-2-2 0 0,-2 1 4 0,4 1 0 16,-4 3-4-16,6-5 5 0,-5 0-3 0,2 2 5 15,-3 3-1-15,3-1-2 0,-3 1-2 0,2-4-4 16,-2 4-6-16,0 0-3 0,0 0-3 0,0 0-4 16,0-4-9-16,0 4-1 0,0 0-4 0,0 0-6 15,0 0-3-15,0 0-6 0,0 0 0 0,0 0-3 16,0 0-4-16,0 0-3 0,0 0-2 0,0 0-2 16,-11 5 3-16,6-2-4 0,0 0 0 0,-2-2-1 0,3 4-1 15,-2-3 1-15,-3 4-2 0,1-2-3 0,-1 1-1 16,4-1 4-16,0 0-2 0,-2 1-3 15,1-1 1-15,1 0 1 0,0-1 0 0,-1 2-2 0,1-2 0 16,0-1 0-16,1 2 0 0,1-1 1 0,-1-1 0 16,2 1 1-16,-4 0-2 0,2-1 1 0,0 1-3 15,4-3 2-15,-4 4-1 0,1-2 1 0,3-2 1 16,-2 4-2-16,2-4-1 0,-3 3-4 0,3-3 3 0,-1 4 1 16,1-4-1-16,0 0 3 0,-1 4-2 0,1-4 1 15,0 0-1-15,0 0 1 0,-4 2 0 16,4-2-1-16,0 0 2 0,0 0 0 0,-7 2-1 0,7-2 2 15,0 3-3-15,0-3 3 0,-3 3-3 0,3-3 1 16,0 0 4-16,0 0-3 0,0 0-3 0,-3 2 2 16,3-2 5-16,0 0-3 0,0 0 0 0,0 0-2 15,0 0 1-15,0 5-2 0,0-5 3 0,0 0-1 16,0 0-5-16,0 0 6 0,0 0 0 0,0 0 1 16,0 0-2-16,1 6 0 0,-1-6 1 0,2 4-2 15,-2-4-1-15,0 2 0 0,1 3-1 0,-1-5 0 16,4 5 2-16,-4-5-1 0,2 4 1 0,1 2 1 15,-1-3-2-15,1 2-2 0,-1 1 4 0,2-2 0 0,0 4-1 16,1-4 1-16,3 1-1 0,-2 2-1 0,1-1 2 16,0 1 0-16,2 3 0 0,0-3 0 0,0-2 4 15,0 0-1-15,-3 2-4 0,2-3 4 0,-4 0-6 16,4 0-1-16,-1-1 5 0,-3 0-2 0,0-1 0 16,0 2 0-16,0-2 2 0,-4-2-3 0,5 3 3 15,-5-3-1-15,5 0 3 0,-5 0-5 0,0 0 2 16,4 4 0-16,-4-4-5 0,0 0-28 0,0 0-34 0,-8 4-41 15,8-4-55-15,-9 7-201 0,4-4-391 0,-3-2 173 16</inkml:trace>
  <inkml:trace contextRef="#ctx0" brushRef="#br0" timeOffset="101518.48">19586 8925 14 0,'0'0'104'0,"1"-5"-11"0,-1 5-8 15,0 0-1-15,0 0-10 0,0 0-9 0,0-5 1 16,0 5-10-16,0 0-1 0,0 0 6 0,0 0-13 0,0 0 4 16,2-2-6-16,-2 2-3 0,0 0 2 0,0 0-6 15,0 0-1-15,1-4-7 0,-1 4 0 0,0 0-2 16,0 0-9-16,0 0 0 0,0 0-2 0,0 0-2 16,0 0-1-16,0 0-2 0,0 0 1 0,-4-3-7 15,4 3 1-15,0 0-1 0,0 0-3 0,0 0-7 16,-2-5 13-16,2 5-7 0,0 0 0 0,-7 0 0 15,7 0-3-15,0 0 0 0,-10 0 7 0,10 0-5 0,0 0 1 16,-13 0-9-16,13 0 12 0,-11 0 0 0,4 2-4 16,0-1 3-16,0 1-4 0,1 0 1 15,-2-1 0-15,2 1-1 0,-2 1 2 0,3-2 2 0,-3 2-3 16,-4-2-4-16,5 3 4 0,-1-1-2 0,1-1 3 16,-3 1-7-16,-1 1 6 0,1-3-4 0,0 2 2 15,-2 0 7-15,1 2-4 0,-3-3 1 0,1 0-1 16,-1 0-12-16,-3 1 1 0,-2-1 8 0,0 1 1 15,1 0 3-15,-4-2-1 0,3 0 1 0,3 2-2 16,-3-2-6-16,-1 2 1 0,2 0 7 0,4-3-8 16,-1 2 6-16,2-2-3 0,2 3 4 0,-1-3 0 15,3 0 1-15,2 1-4 0,-1-2 1 0,8 1-1 0,-13 0 2 16,9 1 2-16,-6-1 4 0,10 0-3 0,-13 1 2 16,8-1 1-16,-5 0-3 0,4 2-4 0,-1-2 5 15,1 0-4-15,6 0 1 0,-12 1 2 0,6 0 0 16,0 0 1-16,0 1-5 0,-1-2 1 0,7 0 0 15,-10 0 4-15,3 2-3 0,2-1 1 0,0 0-4 16,5-1 5-16,-11 1-8 0,4 1 4 0,7-2 1 16,-9 2 2-16,9-2 0 0,-10 1-1 0,5 1 2 0,0-1-3 15,-2-1-4-15,1 0 4 0,6 0 3 16,-10 0-2-16,10 0 3 0,-12 0-9 0,12 0 6 16,-5 2 0-16,5-2-4 0,-9 2-13 0,9-2-9 0,0 0-39 15,0 0-43-15,-5-4-111 0,5 4-234 16,0 0 103-16</inkml:trace>
  <inkml:trace contextRef="#ctx0" brushRef="#br0" timeOffset="102320.94">18969 8899 11 0,'0'0'59'0,"-1"4"-15"0,1-4 1 0,0 0 6 0,-2 3 4 16,2-3 5-16,-2 7 10 0,0-5-1 0,0 1-7 16,2-3-17-16,-4 5 1 0,0-2 4 0,3-1-14 15,1-2 2-15,-6 4-4 0,2-1-14 0,0-2 11 16,-1 2 0-16,-3 0 1 0,1-2-9 0,0 3 9 16,-2-4 3-16,-1 2 6 0,2 0-3 0,-3 0-1 15,-2 1-1-15,4-2-2 0,1 3-5 0,0-1-1 0,1-3-3 16,2 1-4-16,1 2-2 0,-2-2-3 15,0 1 2-15,0 2-2 0,4-3-3 0,2-1-1 16,-7 5-3-16,7-5 1 0,-4 1 3 0,4-1 2 0,-1 3 9 16,1-3-2-16,0 0 4 0,5 7-1 0,-1-6-2 15,-1 1-1-15,-3-2 1 0,8 2-9 0,-8-2 5 16,8 1-10-16,-4 0 7 0,1 0-9 0,-5-1 1 16,9 0 2-16,-4 2-1 0,-5-2-6 0,8 1 3 15,-8-1 3-15,5 4-7 0,0-4-2 0,0 1 4 16,-1 1 1-16,5 1-6 0,-4 0 1 0,3 0 3 15,-3-1 1-15,5 1 1 0,-3-1-2 0,-1 1 2 16,0 0-1-16,3 1-2 0,-2-2 1 0,-1 1-1 0,2-1-2 16,-3 1 1-16,1-1 0 0,-1 1-6 0,0-1 6 15,1-1 0-15,-4 1 1 0,-2-2-2 16,7 2 5-16,-4-1-2 0,-3-1-2 0,5 1-7 0,-5-1 10 16,6 3-1-16,-6-3-5 0,3 1 2 0,-3-1-1 15,0 0-1-15,0 0 5 0,0 0-5 0,0 0 1 16,4 1 1-16,-4-1 5 0,0 0-4 0,0 0-2 15,0 0-5-15,0 0-7 0,0 0-9 0,0 0-15 16,0 0-13-16,0 0-19 0,0 0-46 0,0 0-123 16,0 0-257-16,0 0 114 0</inkml:trace>
  <inkml:trace contextRef="#ctx0" brushRef="#br0" timeOffset="103654.21">19600 8884 53 0,'-6'2'84'0,"-1"1"-8"16,1-1-8-16,-3 0-3 0,-2 1-6 0,-1 0-1 15,-1-1 0-15,-1 3-3 0,-5-2-11 0,1 1-3 16,-1-2 3-16,2 3-11 0,-4 0-3 0,0-2 4 16,3 1-2-16,0-1-4 0,2 1-4 0,-3 0-1 15,1 0-3-15,1-2-12 0,3 0 12 0,0 1-2 16,0 0-7-16,1 1-4 0,-6-1 7 0,8-2 0 0,-2 2-2 15,0-1-1-15,0-1-1 0,2 1 4 0,-1 0 2 16,2-2-5-16,-3 1-1 0,3-1 13 0,0 2-4 16,-2-4 2-16,2 4-1 0,2-4-2 0,1 4 3 15,7-2-7-15,-12-2 3 0,12 2 1 0,-8 0-1 16,8 0-6-16,-5 2 1 0,5-2-2 0,-8 0-2 16,8 0-5-16,0 0 5 0,-10-2-2 0,10 2 0 15,-6 2 0-15,-3-2 1 0,4 3-1 0,5-3-2 16,-10 0 4-16,5 0-2 0,5 0-3 0,-10 1-1 0,4 0 6 15,6-1-4-15,-9 0 0 0,4 2-4 16,5-2-1-16,-10 0 4 0,4 0-3 0,6 0 4 16,-13 0-2-16,8 0-2 0,-1 1-1 0,6-1-1 0,-11 1 0 15,11-1 2-15,-6 0 1 0,6 0-1 0,-8 1 5 16,8-1-9-16,-3 2 8 0,3-2 1 16,-4 4-1-16,4-4-1 0,-4 4 0 0,4-4-9 0,-3 4-13 15,3-4-3-15,0 0-25 0,0 0-48 0,9 1-114 16,-9-1-225-16,12 0 99 0</inkml:trace>
  <inkml:trace contextRef="#ctx0" brushRef="#br0" timeOffset="104254.04">18949 8919 72 0,'-6'3'74'0,"0"1"-4"15,-1 0-7-15,-1-2-14 0,3 1-1 16,-2 1 1-16,2 0 1 0,-4 0-5 0,4-2 10 0,-1 0-5 15,-1-1-11-15,3 1 3 0,-1 1-2 0,0 1-4 16,0-4 2-16,5 0-3 0,-4 3-1 0,4-3 5 16,-5 1-3-16,5-1 4 0,0 0-8 0,-5 1 3 15,5-1-6-15,0 0-4 0,0 0-2 0,0 0 0 16,-4 3 0-16,4-3 1 0,0 0-10 0,0 0-2 16,0 0 3-16,0 0-1 0,0 0 1 0,1 7 0 15,-1-7-5-15,5 6 2 0,-1-3-6 0,0-2 3 16,1 3-3-16,-1 0 4 0,5 0-6 0,-4-2-4 0,2 3 6 15,-1-2-5-15,1 1 7 0,0 0-3 0,-2-1 1 16,3 2-6-16,3-3-4 0,-2 2 1 16,0 0 10-16,0 0-3 0,-1-3 5 0,-1 3-5 0,0-3-3 15,-1 2-3-15,2-2 3 0,-2 2-1 0,1-1 4 16,-1-2 0-16,-1 1 0 0,-5-1-15 0,6 2-22 16,-6-2-34-16,0 0-151 0,0 0-235 0,0 0 104 15</inkml:trace>
  <inkml:trace contextRef="#ctx0" brushRef="#br0" timeOffset="107836.9">16307 10430 144 0,'0'-3'151'0,"0"3"-10"16,0 0-11-16,0 0-7 0,0 0-16 0,-1-6-6 16,1 6-6-16,0 0-11 0,0 0-5 0,0 0-10 15,0 0-7-15,0 0-4 0,-4-6-9 0,4 6-4 16,0 0-7-16,0 0-3 0,0 0-3 0,0 0-6 15,0 0-1-15,0 0-3 0,0 0-2 0,0 0 1 0,0 0 0 16,0 0-7-16,0 0-2 0,0 0 3 0,0 0-2 16,0 0 0-16,0 0 1 0,0 0-2 0,0 0 2 15,0 0-2-15,0 0-4 0,0 0 0 0,5-2 3 16,-5 2-6-16,7 0 4 0,-7 0-3 0,0 0-4 16,11 0 2-16,-11 0 1 0,10-1-2 0,-3 1 2 15,3-1 3-15,0 1-7 0,2-1 1 0,6 1 2 16,1 0-2-16,-1-2-3 0,3 1 1 0,2-1 4 15,4 1-1-15,0 0 0 0,-7-1 0 0,1 0 2 0,-2 2-2 16,1-1-3-16,-6-1 2 0,4 1 4 0,0 0-10 16,-5 0 4-16,-4 1 0 0,4-2-4 0,-4 2 9 15,-3 0-6-15,4-1 5 0,-6 1-5 0,4-1 3 16,-3-3 0-16,-5 4-3 0,9-2 2 0,-5 1 4 16,-4 1-4-16,7-3 0 0,-7 3-2 0,7-1 4 15,-7 1-3-15,5-1 3 0,-5 1-6 0,0 0 4 16,5-1-2-16,-5 1-4 0,0 0 1 0,0 0 7 0,6-2-3 15,-6 2 2-15,0 0-1 0,0 0 2 16,0 0-2-16,0 0-5 0,4 5-10 0,-4-5-18 16,0 0-23-16,-11 6-32 0,4-1-72 0,1-4-103 0,-3 1-283 15,-2-1 124-15</inkml:trace>
  <inkml:trace contextRef="#ctx0" brushRef="#br0" timeOffset="108670.71">16406 10306 121 0,'0'0'117'0,"5"-4"-9"0,-5 4 0 15,2-3-12-15,-2 3-8 0,4-2-1 0,-4 2-6 0,5-5-6 16,-5 5-9-16,1-3-3 0,-1 3-9 16,0 0-3-16,0 0-6 0,3-2-3 0,-3 2-3 0,0 0 0 15,0 0-7-15,0 0-10 0,0 0 0 0,0 0-1 16,6-2-2-16,-6 2-4 0,0 0-6 0,0 0 4 16,0 0 0-16,0 0 2 0,0 0-1 0,0 0-3 15,0 0 0-15,4 8-2 0,-4-8-3 0,0 0 0 16,0 4 2-16,0-4 0 0,4 3-5 0,-4-3-3 15,0 4 6-15,0-4-7 0,0 0 6 0,-4 7-8 16,8-4 9-16,-4-3 3 0,-5 7-5 0,5-5 3 16,-4 1-1-16,2-1-5 0,2-2 3 0,-6 7-2 0,3-3 1 15,-4 0 3-15,-2 1 6 0,0 0 3 0,0-1-5 16,-2 1 2-16,3 0-3 0,1 0-1 0,-2 1 5 16,-2 0-12-16,4 0 9 0,0-3 0 0,1 2-2 15,-2-2 0-15,3 3 0 0,-1-3-4 0,2 0 4 16,-1 2-3-16,1-3-1 0,-1 0 1 0,5-2 1 15,-5 5-2-15,5-5-3 0,-4 2 0 0,4-2 11 16,-1 3 4-16,1-3 6 0,0 0-3 0,-4 3 5 0,4-3-2 16,0 0 4-16,0 0-3 0,0 0-1 15,-3 2-2-15,3-2-2 0,0 0-2 0,0 0-3 16,0 0-2-16,0 0 2 0,0 0 0 0,0 0-5 0,0 0 2 16,0 0-3-16,0 0-1 0,0 0-2 0,0 0 2 15,0 0 0-15,7 5-2 0,-7-5-7 0,2 2 6 16,-2-2 2-16,7 3-2 0,-2-1-1 0,-5-2-1 15,9 2 0-15,-4-1 2 0,0 2 2 0,1-2-4 16,1 2 1-16,-1-1-2 0,2 1 0 0,-2 0 1 16,3-2 1-16,0 2-3 0,-3 0 4 0,2-1 0 15,-3 2-2-15,3-1 0 0,-2-1-1 0,-1 2-4 0,2-3 6 16,-3 2-2-16,3-2 3 0,-6 2-3 16,-1-3 1-16,8 4 1 0,-4-3 0 0,-4-1-3 15,5 3-1-15,-5-3 6 0,1 2-4 0,-1-2-1 0,3 3 0 16,-3-3-31-16,0 0-33 0,-4 6-51 0,4-6-204 15,-8 3-347-15,2-3 153 0</inkml:trace>
  <inkml:trace contextRef="#ctx0" brushRef="#br0" timeOffset="206246.84">23122 10744 11 0,'0'-5'111'0,"0"5"-6"0,0 0-16 0,0 0-6 0,4-4 0 16,-4 4-13-16,0 0-3 0,0-5-4 0,0 5-3 16,0 0-11-16,0 0-4 0,2-1-7 0,-2 1 1 15,0-5 0-15,0 5-2 0,-2-6-2 0,2 6-6 16,0 0-8-16,-4-5-1 0,1 3 3 0,1-1-3 16,-1-2-6-16,3 5 4 0,-7-3-5 0,3-1-2 0,-1 1 0 15,1 2-2-15,-1-2 3 0,-2 0-4 16,2 0-3-16,0 1 12 0,-1 0-1 0,-1-1-11 0,-2 1 2 15,-2 0-3-15,3 2-1 0,-3-3 3 16,-1 3-2-16,2-1-2 0,-4 0-1 0,1 1 1 0,-1-2-4 16,1 1 8-16,-1-1-7 0,0 1 0 0,-2 0 1 15,3 1 2-15,0 0 6 0,0 0-7 0,2-3-1 16,-3 3 2-16,2 0-5 0,-1 0 5 0,1-2-1 16,-1 0 3-16,-1 2-6 0,1-1 3 0,-1 0-4 15,1 0 5-15,-7-2 0 0,4 1-3 0,-3 1 3 0,1-3-4 16,4 4 8-16,-4-2-3 0,3-1-4 15,0 2 1-15,1 0-2 0,2-2-2 0,-2 2 2 0,2 2 5 16,1-3-4-16,2 0 2 0,-3 2 3 0,5-2-5 16,1 1 0-16,-1 0 2 0,-2 1 1 0,0 0 1 15,4-1-1-15,-3-1 1 0,1 2-4 0,7 0-2 16,-14-1 2-16,7 1 0 0,7 0 2 0,-10-1 0 16,5 2-1-16,5-1-1 0,-13 0 1 0,7 1 0 15,-2 1 0-15,-2-4-2 0,10 2 1 0,-14 2 1 16,1-4 3-16,8 1 0 0,-3 1-6 0,-1 0 4 15,4-1 3-15,5 1-4 0,-11 0 0 0,4 0-4 0,7 0 12 16,-9-3 0-16,9 3-8 0,-11 0 3 0,3-2 4 16,1 1-11-16,0 1 7 0,-2-1-1 0,9 1-5 15,-13-1 14-15,8 1-7 0,-3 0-8 0,8 0 1 16,-13 3 0-16,4-3 0 0,-1 0 2 0,-1 2 0 16,2-2 2-16,1 0 0 0,0 3-4 0,0-3-4 15,2 0 7-15,-2 0 3 0,8 0-5 0,-10 0 1 16,6 1-3-16,-4-1 1 0,8 0 4 0,-6 1-1 15,6-1 7-15,-8 2-6 0,8-2 5 0,-5 1-7 16,5-1 6-16,-5 2-8 0,1 0 0 0,4-2 0 0,0 0 6 16,-4 2-1-16,4-2-4 0,0 0-5 0,-6 2 3 15,6-2 7-15,0 0-7 0,-4 3 2 0,4-3 1 16,-4 2 2-16,4-2 1 0,-4 3-2 0,4-3-2 16,-5 2-1-16,1 1 0 0,3-1 3 0,1-2 1 15,-2 5-2-15,2-5-2 0,-4 2 0 0,4-2 7 16,-4 5 5-16,2-2-5 0,0-1-1 0,-3 1-6 15,1 1 3-15,2 1-6 0,-3-2 5 0,1 1-1 16,1 1 2-16,1-2 1 0,-2 0-4 0,0 1 9 0,1 3 0 16,0 1-5-16,-1-2-2 0,2 1-2 15,-1 1 8-15,-4 2-5 0,5-5 8 0,-3 4-6 0,-1-1 5 16,1 2-7-16,1-1-3 0,-2 1 8 0,0-1-1 16,-2 0-9-16,6 2 1 0,-5-2 1 0,3 0 1 15,-2 2-3-15,-3 2 7 0,1 0 4 0,3-5-7 16,1 3-1-16,-6-1 0 0,5 1 1 0,0 0 1 15,-3 1-2-15,3-2 1 0,-4 0 4 0,2-1-1 16,1 3-4-16,-1 2 1 0,-1-3 9 0,2-2-1 16,1 4-10-16,-2-2 2 0,0 1-6 0,0 1 15 0,1-2-5 15,-1-1 8-15,1 1 12 0,0 0 0 0,-1 1 0 16,2-1-2-16,0-1-5 0,2 1-4 16,-3 1 8-16,-2-1-3 0,5 0-3 0,-4 0-12 0,5 1 1 15,-1-3 12-15,-1 3-2 0,2-1-3 0,-3 0 3 16,2 1-1-16,-1-2 2 0,2 3-7 0,-5-1 4 15,3-2-4-15,3 3-2 0,-3-2 2 0,-1 3 3 16,4-5-1-16,-3 3-3 0,0 0 4 0,0 1-2 16,3 0-1-16,-4 1-1 0,2-2-1 0,-1 5 11 15,3-1-7-15,0 0 2 0,-3 1 0 0,0 0 0 16,3-2-1-16,-1 2-1 0,0-5 1 0,2 2 2 0,0-1-2 16,0 0-2-16,0-2-1 0,4 2 0 15,-3 0 0-15,2-1 2 0,-6 1-1 0,7-1 1 16,-4 1-5-16,-1 0-2 0,1 3-2 0,-3 1 6 0,3-1-4 15,-1-6-5-15,1 2 7 0,0 1-3 0,0-2 5 16,0 1-3-16,0 1 0 0,0-2-4 0,0 1 2 16,0 1 5-16,1-2-5 0,-1 0-1 0,0 0 3 15,0 0-2-15,0 0 2 0,0 1-3 0,0-1 3 16,3-1-1-16,-3 1 2 0,-3 0 1 0,3 0-3 0,0 0-1 16,0-1 0-16,0-1-1 0,-1 1-1 15,2 0 1-15,-1 1-3 0,0-1 4 0,0 0-2 0,0 0-1 16,0-2 3-16,0 3-1 0,0-3 1 0,0 4-1 15,3-2 2-15,-2 0 1 0,-1 1-1 16,0-1-1-16,4-1-2 0,-4 3 3 0,0-4 0 0,1 4-3 16,-2-1 2-16,2-3 0 0,-1 2 1 0,0 1-8 15,0-2 5-15,1 2 2 0,-1-1 2 0,0-1 0 16,-1 1-3-16,2 0 6 0,2 0-4 0,-2-1-3 16,-1 1 4-16,3-3-2 0,-3 0-1 0,-3 1 3 15,3 1-1-15,3 0-4 0,-6-1 6 0,6-2 0 0,-3 5-6 16,0-5-4-16,1 5 7 0,-2-3-1 15,1 1-1-15,-3-1 1 0,3 2-4 0,0-1 2 0,0-1 2 16,-1-2 3-16,-2 3-3 0,2-1 0 0,0 2-1 16,-3 0 0-16,0-1-2 0,3 1 7 0,-1 0-3 15,0-1-1-15,1 1-1 0,-2-2 2 0,2 1 0 16,1-2 1-16,0 1-2 0,0 2-1 0,0-1 1 16,0-1 3-16,0 1 1 0,-2 3-4 0,2-6-1 15,2 5 1-15,-2-2-5 0,0 0 7 0,0 1-1 16,1-2 2-16,-1 1-9 0,3 1 8 0,-3-2 0 15,0 1-5-15,1-3 6 0,-1 0-11 0,0 2 11 0,0-1-2 16,0 0 2-16,2-1-1 0,-2 0-2 16,0 1-1-16,0-1 2 0,0-2 0 0,0 3-4 0,2-2 6 15,-2 2-4-15,0-2-1 0,1 0 3 0,2 2-5 16,-2-4 7-16,-1 4 0 0,0-2-1 0,4 2 1 16,-4-3-1-16,1 2-2 0,-1 1-3 0,1-4 7 15,-1 4-5-15,4-2 2 0,-1-1-1 0,-2 2 0 16,0 0 5-16,2-2-5 0,-2 1 5 0,3-1-9 15,0 1 8-15,0-1-6 0,-3 0 5 0,3 0-2 16,-3 1 4-16,2-2-5 0,-3 1 4 0,1-2-5 16,-1 2 6-16,0-4-4 0,1 7-3 0,-1-3-1 0,4-2 2 15,-4-2 0-15,0 4 1 0,3-1-2 0,-3-3 1 16,2 4-1-16,-2-4 2 0,2 4 2 0,-2-4-2 16,2 4 3-16,-2-4-2 0,0 3 1 0,0-3-2 15,3 2 0-15,-3-2 1 0,1 3-4 0,-1-3 3 16,0 0 4-16,4 5-3 0,-4-5-3 0,4 4 1 15,-4-4 1-15,6 3-2 0,-3-1 3 0,-3-2-2 16,2 2 3-16,1 1-2 0,-3-3 0 0,5 3-2 0,-5-3 2 16,4 4-2-16,-4-4 2 0,5 2 2 15,-5-2-2-15,3 3-3 0,-3-3 4 0,3 3-2 0,-3-3 0 16,3 4 1-16,-3-4 3 0,0 0-1 0,2 2-2 16,-2-2 2-16,0 0-5 0,0 0-4 0,7 3 11 15,-7-3-8-15,2 0 5 0,-2 0 3 0,0 0-11 16,0 0 4-16,0 0-4 0,0 0 9 0,7 2-1 15,-7-2 1-15,0 0-5 0,3 4 1 0,-3-4 4 16,2 2 1-16,-2-2-6 0,1 6 6 0,1-3-2 16,-2-3 2-16,4 3-7 0,-1 1 4 0,-2 0 1 15,0-2 0-15,-1-2 2 0,4 5-3 0,-4-1-4 0,2-1 7 16,-2-3-1-16,2 4-3 0,-1 1 4 0,2-4-6 16,-3-1 5-16,5 5-1 0,-5-5-1 0,3 2 0 15,-1 1 1-15,-2-3-2 0,0 0 4 0,5 4-4 16,-3 1 2-16,1-1-2 0,3 4 2 0,-1 1 1 15,2-1-1-15,-2-4-1 0,-1 1 2 0,0 0-5 16,0 0 5-16,-1 0-3 0,0 2 1 0,2-2-1 16,-1-2 2-16,-4 5 2 0,5-3-5 0,-2-2-2 15,-2 4 6-15,3-2-4 0,-3 0 3 0,3-2 1 16,-1 3-2-16,-2-2 0 0,0 0 0 0,3-1 3 16,-3 1 0-16,-1 1-1 0,3-2-1 0,-2 1 1 0,2 0 1 15,-1 0-5-15,-2-1 2 0,4-1-2 0,-4 2-5 16,0-4 5-16,5 5 3 0,-1-2-2 0,0 0 1 15,-2-1-1-15,0 2 1 0,-2-4 2 0,2 4-1 16,2 0-1-16,-1-2 0 0,1 1-5 0,-2-1 6 16,3 3 1-16,-2-3-3 0,2 2 1 0,-1-1-6 15,-1 0 4-15,0-1 4 0,1 3-2 0,2 0 3 16,-2-3-5-16,4 3 1 0,-2 0 4 0,-1-1-6 0,0-1 2 16,2-1 3-16,-1 3 0 0,-2-2-5 15,1 1 4-15,0-1-5 0,-2 0-2 0,3 2 9 0,-2-1-3 16,4-3-5-16,-2 1 8 0,-1 2 0 0,-1 0-2 15,3 0 0-15,1-2-2 0,-4 0 0 0,4-1 3 16,-3 2 1-16,0-2-1 0,1 2-1 0,1-2-2 16,-1 0-6-16,1 2 8 0,-1 0-1 0,3-2 1 15,-4 2 0-15,0-2-2 0,2 3 2 0,0-2 0 16,-2 0-2-16,-1-1 1 0,1 2-4 0,0-2 2 16,-1 0 2-16,1 2 0 0,0-2 1 0,2 2-6 15,-2-3 1-15,1 2 6 0,0 2-5 0,2-2 4 16,-4-1-4-16,3 0 2 0,-1 1-2 0,1 0 2 15,1 1 3-15,1-3 0 0,-4 1-2 0,3 2-1 0,2-2 2 16,-1 1 1-16,0 0-2 0,0-2-1 0,-1 0 4 16,2 0 2-16,-1 3-5 0,-1-3 0 0,-3 0 5 15,1 1-5-15,1 0 3 0,0-1-3 0,-2 2-1 16,2-2 3-16,-2 2-5 0,-5-2 4 0,10 0-1 16,-4 1-1-16,0 1-1 0,-1-1 0 0,-5-1 0 15,10 2 2-15,-4 0 0 0,-1-2-3 0,2 0 4 16,-1 3 0-16,-1-3 2 0,3 1-2 0,0 0-1 0,1 3-2 15,3-1 0-15,-3-3 2 0,3 3-2 0,-1-3 4 16,-2 2-3-16,3-1 3 0,-1 1-6 0,-3-2 5 16,0 2-1-16,-2 1-1 0,3-2 0 0,-3 2 0 15,2-3 1-15,-3 1 0 0,4 1 3 0,-4-2-2 16,3 3-2-16,-3-2 3 0,1 2-1 0,2 0 0 16,-2-2-2-16,-1 0 4 0,2 1-4 0,0 1 1 15,-1-1 1-15,1 0-5 0,-2-1 8 0,3 3-4 16,0-4 2-16,2 2-4 0,-1-1 7 0,-3 1-5 15,3-1 3-15,0 0-6 0,-4 2 4 0,4-2-2 16,0 0 1-16,0 2 0 0,-2-2-1 0,0 0-1 0,-1 2 3 16,1-3-3-16,2 3 1 0,-4-2-2 0,4 2 5 15,-3-2-1-15,1 0-3 0,1 2 0 0,-1-1 4 16,1 1-1-16,3 0-4 0,-1-1 7 0,1 1-6 16,0-2 2-16,-1 2 2 0,1-2-3 0,0 0 4 15,-1 1-2-15,2 2 0 0,-2-4-2 0,0 1 3 16,-1-1-5-16,2 1 2 0,0 1-2 0,-1-2 2 15,-2 0 6-15,1 2-6 0,-4-2 2 0,3 0-3 16,2 0-2-16,-3 0 5 0,-7 0 1 0,11 0-2 16,-5 0 0-16,3 0-13 0,-3 0 0 0,1 0-5 15,1 0 6-15,0-2 1 0,1 2 2 0,-4-2 1 0,7 2-2 16,-2-1 0-16,0 0-8 0,3 1 8 0,0-4-1 16,0 1 3-16,5 2-2 0,-4 1-1 0,-2-3 3 15,5 2 6-15,1 0-6 0,0-1 1 0,-7 0 1 16,2 1-3-16,1-1-5 0,-5-1 10 0,5 3-1 15,-5-2 5-15,0 2-4 0,-1-3 0 0,-1 3-3 16,2 0 4-16,-2 0-4 0,-1 0 4 0,2-1 2 16,-8 1-1-16,13 0 1 0,-7 0-3 0,0 0 3 0,3-1 0 15,-2 2 0-15,0-1-3 0,0 0 1 0,4 0 0 16,1 0 0-16,-1 0 3 0,1 1 3 16,1-1-3-16,-1 0 3 0,1 0 1 0,1 0 1 0,-4 3-8 15,3-3 8-15,-3 0-4 0,2 2 4 0,-2-2 1 16,2 2 0-16,-6-1 1 0,2 1-1 0,-1-2-2 15,0 2 4-15,0-1-7 0,0 1 5 0,2-1-4 16,0-1 1-16,1 1 1 0,-2-1-1 0,-1 0 2 16,-7 0-5-16,14 0 5 0,0-1-2 0,-5 1-3 15,4-1 3-15,-3 1 0 0,3-2-8 0,-3 1 10 16,4 1-1-16,-5-1 1 0,5 0-5 0,-6 1 4 0,2-2-2 16,2 4-1-16,-5-2 3 0,4 0 2 0,-4 1-1 15,2-1-1-15,-2 0-3 0,-1 0 6 0,0 0-5 16,3 1 1-16,-2-1-1 0,-1-1-2 0,-6 1-2 15,15 0 1-15,-4 0 5 0,-4 0-3 0,1 0-1 16,2 0 3-16,-3 1 0 0,4 0-3 0,-2 1 2 16,1-2 0-16,-1 0-1 0,3 0 1 0,-2 1 0 15,2 0-2-15,-1-1 1 0,2 0 2 0,-1 3 0 16,0-3-2-16,-2 0 4 0,4 0 3 0,-3 0 0 0,2 1 1 16,2-1 2-16,-2 0-7 0,0-1 7 15,3 1-7-15,-5 0 1 0,2 0 7 0,-3-3-3 0,2 3-2 16,1-1-2-16,-2 0 3 0,1 1-2 0,-1 0 0 15,1-2-2-15,-1 4 3 0,0-4-4 16,-2 2 2-16,-1 0-2 0,5 2 5 0,-2-2 1 0,0 1-4 16,0-1-1-16,3 1 1 0,-1-1-2 0,0 0 0 15,-3 0 4-15,4 0 2 0,-1 3-4 0,-2-3 0 16,3 0 2-16,-3 0-5 0,3 0 3 0,-4 0-1 16,4 1 2-16,-4-1-5 0,-1 1 1 0,3-1 1 15,-5 2 0-15,2-2 3 0,1 0-5 0,1 4 0 0,-4-4 2 16,1 0-1-16,3 0-1 0,-2 1 1 0,-1-1 1 15,5 0-3-15,-4 0 2 0,0 1-1 0,0-1-2 16,-3 0 5-16,6 0-3 0,-1 0 1 0,-1-1 2 16,1 1-4-16,1 1 2 0,-1-2 1 0,-1 1-2 15,3 0 2-15,-2 0 1 0,-1 1-11 0,4-2 10 16,-2 2-2-16,-1 1-2 0,2-4 2 0,1 2-3 16,-5 2 5-16,3-2-3 0,0 0 0 0,-1 0 0 15,-1 0-1-15,3 2 2 0,-2-2 2 0,1 0-4 16,0 3 4-16,-1-3-5 0,1 0 1 0,1 0 0 15,-6 1 5-15,0-1-4 0,2 0 5 0,-4 0-6 0,3-1 2 16,0 1 2-16,3 0-3 0,-3-3 5 16,-3 3-9-16,1-2 7 0,-6 2-4 0,9 0 0 0,-9 0 2 15,8-2 1-15,-3 1-4 0,-5 1 2 0,9-1 2 16,-5-2-1-16,-4 3-1 0,10-1 3 0,-10 1 0 16,8 0 0-16,-8 0-1 0,7-2-4 0,-7 2 2 15,9 0 2-15,-4-1-2 0,-5 1-2 0,8 1-1 16,-8-1 3-16,9 0 0 0,-9 0-1 0,0 0 2 0,9 0 2 15,-6 2-4-15,-3-2 3 0,0 0-4 16,12 0-3-16,-4 0 5 0,-2 0 2 0,-6 0-5 16,0 0 4-16,9-2-2 0,-9 2 3 0,8 0-1 0,0 0 2 15,-8 0-3-15,11 2-1 0,-6-2 5 0,4-2-4 16,-2 4 0-16,4-2-1 0,-1 1 5 0,4-4-4 16,-1 5-1-16,1-2-1 0,-2 0 5 0,3 0-3 15,-2-2-1-15,-2 4-5 0,2-2 2 0,-1 0 6 16,0 0-4-16,-1 0 3 0,0 0-2 0,-1-2 1 15,-1 1 3-15,-5 1-4 0,1-1 2 0,-5 1 2 16,10 0-3-16,-10 0 2 0,8-3-1 0,-4 2 0 16,-4 1-3-16,5-3-1 0,-5 3 3 0,5-3 1 15,-1 0 1-15,-4 3-2 0,5-4 1 0,-1 4 1 0,-2-3 0 16,-2 3 0-16,8-4-2 0,-5 2-3 0,2-1 2 16,1 3 2-16,-1-2 0 0,2 0 0 0,-1-1-6 15,-1 2 8-15,1-1-2 0,1 2 0 0,-2-3 1 16,-1 2-3-16,2-2 2 0,0 2 0 0,-2-1-11 15,-4 2 13-15,7-4-8 0,-7 4 5 0,5-2 0 16,-5 2 4-16,0 0-2 0,5-1-2 0,-5 1 1 16,0 0 1-16,0 0-2 0,5-2 1 0,-5 2 0 15,0 0-1-15,3-5 0 0,-3 5-1 0,0 0 2 0,0 0 1 16,5-3 0-16,-5 3 0 0,1-4-5 0,-1 4-4 16,3-5 4-16,-1 3 5 0,-2 2-4 0,4-3 4 15,-1 1 1-15,-1-3-3 0,-2 5 1 0,4-5-1 16,-1 2-6-16,-1 0 11 0,0-3-9 0,0 3 2 15,2-1 1-15,0-2 2 0,-2 2-2 0,2-1 4 16,-1-2-3-16,-1 2-2 0,0 1 1 0,1-4 2 16,-1 0-1-16,2 1 0 0,0-2 0 0,2 1 0 15,-3-1 0-15,1 1 0 0,2-1 3 0,1 1-3 16,-2-1 3-16,3-1-6 0,-3 0-12 0,0-1-1 16,5-2 1-16,-2 4 1 0,2-6 2 0,-1 0-10 0,3 1-1 15,-2-1-1-15,1 2 4 0,0-1 2 0,-1 0-1 16,0 0 0-16,-2 0 8 0,-1 4-3 0,-3-2 2 15,1 0 2-15,2 2 1 0,-2-7-1 0,-3 5 0 16,2-5 1-16,-2 5 3 0,1-3 4 0,-4-1-1 16,1-1 2-16,0 6-3 0,-2-5 1 0,0 3-2 15,2-3 0-15,0-1 4 0,-2 5-2 0,0-1-3 16,2-1 4-16,0-2 2 0,0 1 1 0,0-2 2 0,0 1-4 16,2-1-4-16,3 1 3 0,1-1 2 15,4-1 0-15,-1 0 2 0,5-2-1 0,-1 4-4 16,-4-1 5-16,4 0-2 0,0 2 0 0,-3 1 1 0,0-2-2 15,0 0-1-15,-1 4 3 0,0-1 0 16,0 3 6-16,-2 1 0 0,-2-2 3 0,1-1-3 0,-1 4 3 16,-1-4 3-16,0 3-4 0,-2 1 5 0,1-2-7 15,-2-1 5-15,-1 3 0 0,0-1-6 0,0 1 3 16,-1 2-3-16,1-2 4 0,-1-1-2 0,2 2 4 16,-2-2-4-16,1 0 1 0,0 2-1 0,0-1-3 15,0 1 5-15,0 0-8 0,0 0 11 0,1 1 3 0,0-1-3 16,2 0-4-16,-2-2 1 0,2 2 1 15,1-3 1-15,-2 0-5 0,4 0 1 0,-2 1 0 16,-1-1-2-16,1-1 2 0,-1 1-2 0,1 0-3 0,0 2 0 16,0-3 2-16,-2 3-5 0,0-2 0 0,0 1 3 15,0 1-2-15,-2-1 4 0,0-1-7 0,0 0 4 16,0 0 3-16,0 2-5 0,-2-5-1 0,0 1 0 16,0 2 1-16,0-1 2 0,-2 0-3 0,0-1 2 15,0 1 2-15,1 0 0 0,1-1-2 0,-3 0-3 16,1 0 4-16,2 0 0 0,-2 2-6 0,3-2 5 15,0 2-2-15,-1-3-1 0,2 2 2 0,2 0 0 0,-2-1 1 16,2 1 3-16,2 0-1 0,0 0-1 16,1-1-4-16,-3 0 1 0,2 0 0 0,-1 0-2 15,-1-3 1-15,-2 4 3 0,0-6-1 0,0-1 1 0,-2 2 0 16,0-1-2-16,1 0-3 0,-5-1-1 0,1 0 3 16,-2-2 1-16,0 2 0 0,-1 0 5 0,3-1-6 15,-2 1 3-15,-3-5-2 0,0 0 1 0,2 5 0 16,0 1 4-16,2 0-3 0,0 1-3 0,1 0 5 15,1 4 2-15,0 0-2 0,-1 2-3 0,4-2 1 16,-3 2-1-16,0 0-1 0,4-1-2 0,-1 1 2 16,-2 2-1-16,2-2-2 0,-2 1 3 0,1 2 3 0,-1-2-2 15,2 1 0-15,-2-3 3 0,-3 4-3 0,5-3 1 16,-3 4-8-16,0-2 7 0,0 1-2 0,3 1 4 16,-3-1-4-16,-1-2 7 0,-3 2-6 0,5-2 0 15,-3 4-1-15,3-3 2 0,-3 3 0 0,3-2-1 16,-4-2 1-16,2 1 0 0,-4 2 2 0,1-4-2 15,0 4-1-15,0-4 2 0,-1 3 2 0,0-3-5 16,0 3 1-16,1-2 1 0,-1 1-3 0,1-1 0 16,0 3 7-16,1-2 0 0,1 1-4 0,1 2-1 15,0 0-1-15,1 0 4 0,0 1-4 0,2-2 2 16,-2 4 1-16,0-3-1 0,0 2 0 0,0-1 1 0,2 1-2 16,2 3 1-16,-3-6-2 0,1 3 1 0,-1 0-1 15,2 0 1-15,-2-3 2 0,2 4-2 0,-3-1 0 16,0-1 2-16,-1-2 1 0,0 2-1 0,-4 0 0 15,0-3-1-15,0 0 0 0,-1 3-3 0,1-4 2 16,1 2 2-16,-2 1-3 0,-1-1 3 0,0-1 0 16,1 2-1-16,1-1-1 0,2 1 0 0,-5-1-1 15,5 2-3-15,0 1 8 0,-1-1 0 0,-2 1-2 0,1-1-2 16,0 1 3-16,-1 1 0 0,1-1-1 16,0 0 1-16,-1 1-8 0,2 2 7 0,2-2-2 15,-2 1 1-15,-1 0 0 0,-1 2 2 0,0-3-6 0,-3 0 5 16,3 1-5-16,-2 0 3 0,0 1 1 0,0-3-1 15,-1 1 0-15,-1 1 5 0,3-2-7 0,-6 1 3 16,7 0 4-16,-4-3-4 0,-3 3-1 0,-1-2 1 16,6 2 0-16,-2 0-3 0,1-2 4 0,-1-1-2 15,1 4-1-15,1 0 3 0,-2-2 0 0,3 0 2 16,-1 2-6-16,1-2 3 0,1 2-8 0,-2-1 11 16,2 1-3-16,1 0 0 0,-4 0-1 0,4 0 5 0,0 0-4 15,0 1 2-15,-1-4 0 0,1 1-1 0,-5 3-2 16,3-2 2-16,-1 0 1 0,-1-1-1 0,0 1-3 15,1 0 1-15,-1-1 2 0,0 0 1 0,0 2-8 16,0-2 6-16,1-2-1 0,-1 4 0 0,-1-1 3 16,4 0 0-16,-3-1-4 0,3 1 4 0,0 0-3 15,3 1 0-15,-5-2 4 0,5 2-3 0,-6 1 0 16,4-3 2-16,-2 3-7 0,2 0 4 0,-1-2 1 16,-1 0-1-16,-1 2 2 0,3 0 0 0,-2-1-8 15,4 1 9-15,-1-2-5 0,-1 2 2 0,2 0 2 16,-2 0-4-16,2-2 3 0,-2 2 4 0,0 0-3 0,9 0 1 15,-15 0-3-15,7 0 2 0,3-1 1 0,-4 0-3 16,3-1 1-16,-2 2 1 0,-1-1 1 16,-1 1-3-16,-1-3 4 0,0 1-1 0,0-1-3 0,1 1 1 15,-1-1-2-15,-1-1 3 0,0 1 0 0,-2-1 1 16,-1 2-1-16,-3-4-3 0,1 0 0 0,2-2 1 16,-2 3 2-16,-1 0-1 0,4-2-1 0,0 4 1 15,-5-6-1-15,4 5 0 0,-3 0 0 0,3-3-1 16,-3 4 4-16,5-2-2 0,-5 2 5 0,5 0-2 15,-1 0-5-15,0 0 1 0,0 1 0 0,3-1 4 16,-2 2-5-16,-1-2 2 0,2 3-2 0,-2-2 5 16,0-1-4-16,0 2 4 0,1 0-2 0,0-2-1 0,-1 0 2 15,2 2-5-15,-9-2 6 0,10 1-1 0,-6-2-5 16,-2-2 1-16,2 4 0 0,2-2 1 0,0 1 1 16,1 1 3-16,1-2-3 0,-4 0-1 0,1 1 1 15,2 1 1-15,2-2 0 0,-1 1 0 0,1 0 0 16,-1 1-4-16,-4-3 4 0,4 2-4 0,-2-1 4 15,3 1-2-15,0 1 3 0,-2-2-3 0,1 1-1 16,-1-2 3-16,1 2-2 0,0 0 1 0,0 0 2 16,3-1-1-16,-2 1 1 0,0 2-4 0,-2-1 0 15,1 1 0-15,3 1 3 0,-3 0-1 0,3-2-6 16,-3 1-2-16,3 0 5 0,-2 0 6 0,-3 1 1 0,6 0-2 16,-5-4-2-16,1 4 4 0,-1 0-5 0,0 0 3 15,1 0-2-15,-1 0 3 0,-2-1-1 0,2 1-1 16,-3 0-1-16,3-1 3 0,0 0-5 0,-4-1 1 15,5 2 0-15,-1-1 3 0,0 1-3 0,0 0 2 16,3-1-2-16,-2 1 1 0,1 1 0 0,1-2-1 16,-2 2 0-16,3-1 3 0,0 0-2 0,-3 1 0 15,3 1-5-15,1-1 5 0,-3-1 4 0,1 2-3 0,-1-2-1 16,-1 0-1-16,3 5 2 0,-4-3-1 0,1 0 2 16,1 1-1-16,-1 1 0 0,1-1-2 0,0 1-1 15,-1-1 1-15,-1 0-2 0,2 2 6 0,1-2 0 16,-2 1-4-16,1 0-1 0,0 0 6 0,0 0-5 15,2-1 3-15,-7 4-4 0,3-3 2 0,1 0 3 16,3 0-3-16,-4-1 3 0,3 3-3 0,-2-3-2 16,1 2-2-16,2-1 1 0,-2-3 3 0,1 3 3 15,0-1-7-15,-2 2 8 0,0-4-6 0,0 3 3 16,2-1 1-16,-1 1 1 0,-2-2-1 0,5 2-1 16,-5-1 0-16,5 1-1 0,-1-3 3 0,2 2-3 0,-2 1-1 15,1-2-2-15,0 1 0 0,-1-2 2 0,2 0 2 16,3 0-5-16,-2-1 6 0,-2 5 1 0,-2-3 1 15,2 1-4-15,-2-1-1 0,2 2 4 0,0 1-3 16,-2-3 3-16,2 1-4 0,-3-1 5 0,2-1-4 16,1-1 0-16,1 0 2 0,2 3-2 0,-4-3 1 15,2 2-1-15,-1 0 2 0,-4 0-4 0,4 0 5 16,2-1-2-16,-6 0-3 0,3 2 2 0,-1-2 0 0,1-1 0 16,0 4 0-16,1-1-4 0,-2-1 6 15,2 1-1-15,-2-2-1 0,3 0-7 0,1 2 7 16,-2-3-1-16,4 3 1 0,-4-1 3 0,3 1-4 0,-2-3 3 15,0 2-3-15,3-2 4 0,-4 2-5 16,4 0-1-16,0-1 3 0,-4 0-1 0,4 0 3 0,0 1-3 16,1 0 4-16,-2-1-3 0,6-1 0 0,-9 4 0 15,3-1-1-15,0-2 2 0,1 2-4 0,0-2 3 16,-1 3 0-16,0-1 0 0,0-1 0 0,0 1 1 16,-1-2-3-16,1 2 2 0,-2 1-2 0,2-3 5 15,0 4 0-15,-1-3-5 0,1 1 4 0,-2 0 0 16,3 1-1-16,-1-1 1 0,-1 0 1 0,2-2-4 15,-4 2-1-15,4 0 0 0,0-1-3 0,-3 0 7 16,2 1-15-16,-2 1 14 0,3-3 2 0,1 0 1 0,-1 1 0 16,0 1-1-16,0-2 0 0,1 3-2 0,-1-2 1 15,2 1-3-15,-2-1 2 0,1-1-3 0,1 2 1 16,-4 3 4-16,4-3-6 0,-1 1 2 0,-1-1-1 16,-2 3 3-16,2-1-2 0,-1-1 1 0,-2 3 0 15,0-2 0-15,1 2 0 0,-1-1 0 0,0 1-1 16,3-5 0-16,1 2 3 0,-1-1 0 0,0 2-1 15,-1-2 2-15,2 2-1 0,-1-4-1 0,0 4-7 16,-2-2 4-16,3 1 4 0,-2 0-4 0,0 0 1 16,-1 1 0-16,-2 0 2 0,3-1 2 0,-2 0-6 15,3 1 4-15,-3 0-3 0,2 1 3 0,-3 0 0 0,0 0 0 16,0 1-4-16,4-2 6 0,-4 0-4 0,2 4 0 16,-1-3 2-16,-1 3-1 0,5-2 2 0,0 0-4 15,-3 1 4-15,1 1-3 0,1-3-1 0,0 3 1 16,2 0 1-16,-3-1-1 0,2 0 3 0,2 0-2 15,-2 0 3-15,-1 1-3 0,0-2 0 0,1-1 0 16,3 1-2-16,-2-2-1 0,-2 0 5 0,4 2-4 16,-2-2 0-16,-2-1 3 0,4 3 0 0,-4-1-1 0,1-2 3 15,0 3-2-15,3-2-4 0,-3 1 2 0,0 1-1 16,0-3-5-16,-1 1 9 0,0 2 2 0,0-1-4 16,1-2 2-16,0 3 1 0,3-3-4 0,-3 0 2 15,0 0 2-15,-1-1-2 0,4 2 0 0,-4 0 0 16,1-1-1-16,0-1-1 0,3 1 5 0,-3-1-2 15,0 1-3-15,-1 0 3 0,0 0-2 0,1-1-1 16,-1 0 2-16,1 0-2 0,-2 1 0 0,3 0 0 16,-2 2 0-16,0-5 1 0,1 6 2 0,-1-3-2 15,1 0-3-15,2 2 2 0,-3 1 4 0,2-3-12 16,-1 1 12-16,-2 4-6 0,3-1 4 0,0-3-1 0,-1 3 2 16,2-1-4-16,-1 2 5 0,-1 2-8 15,-2 0 6-15,2 1 0 0,0-1 1 0,-1-2-2 0,1 3 2 16,0-3 1-16,1 0-3 0,1 3-3 0,-1-1 1 15,-2-2 5-15,4 1 0 0,-7-1-3 0,7 1-3 16,0-1-1-16,-2 0 2 0,-1 0 3 0,4 3-1 16,0-4 2-16,-4 2-4 0,3 4 5 0,0-5-3 15,-3 0 0-15,4 4-1 0,0-1 1 0,0 0 0 16,-1 0 3-16,1-2-3 0,-3 3 2 0,3 3-2 16,-1-4-4-16,-2 1 3 0,3 3 4 0,0 1 1 0,3-1-2 15,-2 1 0-15,-1-1-1 0,4 1-1 0,-4 0 0 16,5-1 0-16,-5 1 4 0,0 0-2 0,1 0-3 15,-2 0 1-15,0 0 2 0,2 2-3 0,-2-5 0 16,1-1 1-16,1 6 0 0,-6-2-4 0,5 1 8 16,0-3-1-16,0 3-9 0,0-2 8 0,0 0-1 15,0 2-2-15,5 2 5 0,-4-2-4 0,3 1 1 16,0 1-13-16,0-2-25 0,6 7-39 0,2-8-62 16,-2 1-192-16,6 2-357 0,1-1 158 0</inkml:trace>
  <inkml:trace contextRef="#ctx0" brushRef="#br0" timeOffset="208430.07">23607 9716 87 0,'0'0'86'0,"-6"3"-8"16,1-1-1-16,-1 0-3 0,0 1-7 0,1-1-9 16,-1 2 0-16,-2 0-6 0,1 0-3 0,-1 0-10 15,-2 2-1-15,2-1-2 0,-1 0 1 0,0 2-2 16,-1-2-11-16,1 0 1 0,1 2-2 0,-3-2-1 16,2 2 1-16,-1-2 5 0,-2 2-3 0,3 0-4 0,0-2 3 15,-1 1-2-15,1 0-5 0,1 1-3 0,-1-2 2 16,1 3-3-16,1-1 7 0,-1-1-6 15,1 2-4-15,-1 0-1 0,2 0 7 0,1-3-7 0,-1 4 2 16,1-2 1-16,-1 5 1 0,1-1-2 0,1-3 1 16,-1 5 4-16,1-2-3 0,0 1-5 0,0-1 4 15,-1 0 3-15,2 1-8 0,-1-2 7 0,-1 1-7 16,2 0 5-16,-1 2-4 0,0-3-2 0,-1 0 3 16,0 0 1-16,1 0-5 0,0 0 2 0,2 2 1 15,-1-4-7-15,2 1 4 0,0 3 5 0,-2-3-2 16,3-1-6-16,0 2 3 0,0-3 4 0,0 2-4 0,0 0 4 15,-1 2-3-15,1 1 1 0,0-5-4 0,0 4 2 16,1-2 1-16,-1 2 1 0,0-1-3 16,3-1 4-16,-1 1-2 0,0 1 0 0,0-1-1 0,-1-1-1 15,2 2 3-15,0-2-1 0,-1 0-1 0,2 0-1 16,1 0 3-16,-1 1-3 0,0-2 0 0,0 1-4 16,1-1 5-16,-3 1-6 0,3-1 3 0,2 1 2 15,-4-4 2-15,0 1-1 0,4 3-2 0,-1-2-3 16,-1-1-5-16,1 1 4 0,-2-3 1 0,1 1 3 15,0 2-1-15,-1-1 1 0,2-1-3 0,-4 2 4 16,2-1-2-16,0-2-2 0,-2 3 6 0,1-3-8 0,-1 2 9 16,0-1-7-16,0 1 1 0,-1-2 1 0,2 1-4 15,-2-2 1-15,-1 4 4 0,4-4 1 0,-4 0-3 16,5 1 3-16,-4 2-4 0,2-2-3 0,-2-2 3 16,3 0-3-16,-3 3 6 0,3 0-6 0,0-3-8 15,1 1-5-15,-2 0 1 0,-2-1-25 0,5 1 1 16,-2-1-7-16,0 0-15 0,-4-2-49 0,0 0-113 15,0 0-239-15,12-3 106 0</inkml:trace>
  <inkml:trace contextRef="#ctx0" brushRef="#br0" timeOffset="208997.11">23084 10403 86 0,'6'0'102'0,"-6"0"-9"16,9 2-7-16,-7 1-9 0,2-1-7 0,-4-2-5 16,5 3-14-16,-3-1-3 0,0 1-1 0,2 1-1 15,-3-1 4-15,2 1-6 0,-1-3 4 0,0 4 0 16,0-2 0-16,1-1-7 0,1 2-3 0,0-1 0 16,-1 2-9-16,6-1 2 0,-4 0-1 0,0 0-3 15,3 0-3-15,1 0 1 0,-3 2 0 0,2-3-5 16,0 2 3-16,2-1-1 0,-2 1-5 0,-2 1-7 0,2-2 2 15,-1 1 0-15,0-3-1 0,-1 2 0 0,-1-1-7 16,2 2 5-16,0-2 1 0,0 1-7 0,-2-2 5 16,0 1-5-16,-1 1 2 0,1-2 3 0,-1-1-1 15,-1 1 1-15,-3-2-8 0,6 3 4 0,-6-3-3 16,4 2-11-16,-4-2-16 0,0 0-38 0,0 0-174 16,0 0-258-16,5-7 115 0</inkml:trace>
  <inkml:trace contextRef="#ctx0" brushRef="#br0" timeOffset="209413.32">23505 10316 22 0,'0'0'127'0,"0"0"-11"0,0 0-8 0,-7-6-8 16,7 6-12-16,0 0-7 0,0 0-10 0,0 0-2 15,0 0-5-15,0 0-7 0,0 0 3 0,-7 12-5 16,5-8-1-16,0 1-3 0,0 0-1 0,0 2-5 16,1-1-9-16,-3 0 2 0,3 1-1 0,0 3-9 15,-2-1-5-15,2 0 2 0,-2 1-6 0,1 0-1 16,-2-2 2-16,0 3-6 0,3-2-2 0,-3 2 3 16,-1-1-3-16,0-1 2 0,-3 1-12 0,-1 2-36 15,-5 0-44-15,1-2-159 0,-1 0-256 0,-2-1 113 16</inkml:trace>
  <inkml:trace contextRef="#ctx0" brushRef="#br0" timeOffset="210812.41">20193 11958 106 0,'-5'-3'144'0,"5"3"-11"16,0 0-11-16,0 0-9 0,0 0-5 0,0 0-12 15,0 0-10-15,0 0-7 0,-4-2-5 0,4 2-5 16,0 0 0-16,0 0-4 0,0 0-9 0,0 0-3 16,0 0-3-16,0 0-5 0,0 0-4 0,0 0 0 0,0 0-4 15,0 0-3-15,0 0-5 0,0 0-1 0,0 0-1 16,0 0 1-16,0 0-4 0,0 0-6 16,0 0 0-16,0 0-1 0,0 0 0 0,0 0-5 0,0 0 4 15,0 0-2-15,0 0 0 0,0 0 2 0,0 0-4 16,0 0 0-16,0 0 2 0,0 0 3 0,0 0-2 15,0 0-1-15,0 0 4 0,16 5-4 0,-10-4 0 16,0 0-3-16,-2 1 1 0,5-2-2 0,0 2 0 16,1-1 1-16,2 0-3 0,0 1 2 0,0-1-5 15,3 0 3-15,-3-1-2 0,3 1 4 0,4 0-3 16,-1 0 1-16,3 1 1 0,-2-1-1 0,0-1 9 0,-2 3-6 16,2-1 0-16,0 1-2 0,0-1 1 0,-1 0 5 15,1 1 10-15,-5-3-10 0,2 2 2 0,0 2-1 16,2-1 1-16,0 0-4 0,-4-1 1 0,-1-2-6 15,1 0 7-15,0 3-6 0,3-3 0 0,-4 0 2 16,0 0-5-16,5 2-4 0,-6 0-1 0,8-1 5 16,-4 0 2-16,-3 0-3 0,0-1 0 0,1 0-1 15,-1 2 1-15,1-2 0 0,-5 1-1 0,5 2 0 0,0-3-3 16,-2 1-3-16,2-1 2 0,-3 0 2 0,1 3-2 16,1-3 1-16,-1 2 1 0,2 0-2 15,-1 0 3-15,-1-1-1 0,-1 1-1 0,2-1-1 0,-2 0 0 16,-3 0 1-16,1 1-2 0,0-2 0 0,-4 0 3 15,4 2-1-15,-2-2 0 0,-1 1-1 0,0 1 0 16,-6-2 1-16,10 2-2 0,-6-2 3 0,2 1-1 16,-6-1-1-16,10 1 0 0,-10-1 0 0,7 0 1 15,-7 0-3-15,11 0 3 0,-11 0-1 0,7 0 0 16,-7 0-1-16,6 0 2 0,-6 0 0 0,0 0-5 16,0 0 6-16,0 0-3 0,8-1 2 0,-8 1 1 0,0 0 2 15,0 0-4-15,5 1-1 0,-5-1 2 0,0 0-2 16,0 0-10-16,0 0-16 0,0 0-19 15,0 0-24-15,0 0-31 0,0 0-68 0,0 0-174 0,0 0-371 16,-14-7 164-16</inkml:trace>
  <inkml:trace contextRef="#ctx0" brushRef="#br0" timeOffset="211435.58">20934 11855 134 0,'0'0'149'0,"0"0"-13"0,0 0-9 16,0 0-12-16,0 0-6 0,0 0-7 0,0 0-5 0,0 0-11 15,0 0-7-15,0 0 2 0,0 0-10 16,5-5-3-16,-5 5 4 0,0 0-6 0,0 0 2 16,0 0-7-16,0 0-6 0,0 0 3 0,0 0-6 0,0 0-4 15,0 0-4-15,0 0-12 0,0 0 3 0,0 0-2 16,0 0-4-16,0 0-1 0,0 0-7 0,9 1 1 16,-9-1-6-16,0 0 4 0,9 4 0 0,-3-4-4 15,0 0 4-15,0 3-2 0,1 1 1 0,0-2-2 16,3 2-3-16,3 0 3 0,-3-1 4 0,3-1 0 15,-4 3-1-15,5-1 2 0,4 1-2 16,-1 0 3-16,-6 0-1 0,6 0 2 0,-6 0-1 0,2 0-2 16,-1 1-3-16,-2-2-2 0,1 3-3 0,-2-3-2 15,-2 1 1-15,-1 0 0 0,0 0-2 0,-2 0-1 0,1 0-6 16,-3 1 2-16,0-1 1 0,-1 1 0 0,-1 1 0 16,-1-2 0-16,-1 0-5 0,0 0 6 0,-3-1-2 15,1 3-1-15,-1-2-1 0,2 0 1 0,-1-2-1 16,1 1-6-16,-1-1 5 0,0 1-1 0,0-1 1 15,1-1-1-15,-2 0 0 0,2 2-2 0,-1-3 3 16,0 4-4-16,1-2 7 0,-8 2 0 0,6 0 2 16,0 0-4-16,1 0 1 0,-1-1-2 0,-1 1 0 15,1 1 2-15,-3-3-2 0,2 3-2 0,0-1 3 0,1-1-6 16,0 1 6-16,-1 0-2 0,2-1-2 16,2-1 4-16,-2 1 1 0,1 2-3 0,-1-5-1 0,2 3 5 15,-1-2-3-15,3-2 0 0,-4 3-4 0,4 1 6 16,0-4 0-16,-5 3-2 0,5-3-13 0,-2 2-25 15,-1 3-22-15,3-5-41 0,-1 4-24 0,1-4-65 16,0 0-176-16,0 0-394 0,0 0 175 0</inkml:trace>
  <inkml:trace contextRef="#ctx0" brushRef="#br0" timeOffset="212830.91">27323 11787 147 0,'0'0'162'15,"0"0"-13"-15,0 0-10 0,0 0-12 0,-5-2-10 16,5 2-12-16,0 0-5 0,0 0-15 0,0 0-2 16,0 0-6-16,0 0-8 0,0 0-6 0,0 0-3 15,0 0 2-15,0 0-9 0,0 0-2 0,0 0-3 0,0 0-2 16,0 0-5-16,0 0-10 0,0 0 1 15,-4 0-4-15,4 0 0 0,0 0-3 0,0 0-2 0,-11 1-1 16,11-1-2-16,-12 1-4 0,7 1 0 0,-2-2-6 16,0 1 4-16,-4 0-2 0,-1 0-2 0,0 0-1 15,-5 2 3-15,-2-3-4 0,0 0 0 0,-1 1 1 16,-1 0-1-16,-1 1-1 0,-6-4 3 0,0 2-3 16,-1 0 0-16,1 0 2 0,0 0-7 0,-1-1 2 15,1 0 3-15,-2 1-6 0,2-2 2 0,7 1 0 16,-6 2-1-16,6-1 4 0,1-1-3 0,-2 1-2 15,2 0 1-15,-1 1 3 0,2-2-2 0,1 1 5 0,0 1-2 16,4-1-1-16,0 0 1 0,-3 0-4 16,5-1 2-16,-5 2 2 0,2-2-2 0,2 1-3 0,-1 0 4 15,-3 0-4-15,5 0 0 0,0-1 5 0,3 1-4 16,-1 1 0-16,5-1-5 0,-3 0 3 0,8 0 3 16,-9 1-3-16,9-1 2 0,-9 0-1 0,9 0 2 15,-5 2-3-15,5-2 1 0,-7 1 1 0,7-1-1 16,-6 1 1-16,6-1 0 0,-5 2 1 0,5-2-3 0,-5 2 1 15,5-2 3-15,0 0-6 0,0 0 2 16,-5 3-1-16,5-3 2 0,-2 5-21 0,2-5-28 16,0 6-35-16,0-6-45 0,-2 3-207 0,2-3-362 0,0 0 160 15</inkml:trace>
  <inkml:trace contextRef="#ctx0" brushRef="#br0" timeOffset="213608.27">26611 11664 133 0,'0'0'131'0,"0"0"-1"15,0 0-15-15,0 0-2 0,0 0-9 0,0 0-8 16,0 0-6-16,0 0-5 0,-1-5-9 0,1 5-3 0,0 0-3 16,0 0 0-16,0 0-12 0,0 0-7 15,0 0 2-15,0 0-4 0,0 0-3 0,0 0-7 16,0 0 5-16,0 0-11 0,0 0 8 0,0 0-7 0,0 0-3 15,0 0 0-15,0-5-7 0,0 5 0 0,0 0-3 16,0 0-6-16,0 0 3 0,0 0-1 0,0 0-1 16,0 0-1-16,0 0 1 0,0 0-2 0,0 0-4 15,0 0-1-15,0 0 1 0,0 0-1 0,0 0 1 16,0 0-10-16,0 0 9 0,0 0-1 0,0 0-8 16,-7-1 0-16,7 1 3 0,0 0 0 0,0 0-1 15,0 0 1-15,0 0 0 0,-16 4-7 0,11-2 7 16,-2-1-3-16,0 1 3 0,-1 0-3 0,1-2 4 0,2 3-4 15,-7-1 5-15,3 1-7 0,1 0 4 16,1 1-2-16,-2 0 3 0,-1 0-1 0,-2 1-2 0,2 1 1 16,-2-1 0-16,2 2 1 0,1 0-2 0,0 1 1 15,1-4 3-15,-1 2-6 0,2-1-1 0,-2 2 3 16,4-3-7-16,1 0 10 0,-1 0 0 0,-1 1-3 16,2-1 2-16,1-3 0 0,1 2-2 0,0 0 1 15,2-3 3-15,-4 3-4 0,1-1 1 0,3-2 4 16,0 0 0-16,-4 5-2 0,2-4 3 0,2-1 0 15,0 0 2-15,0 0 0 0,0 0-3 0,0 0 0 16,0 0 1-16,-3 4-2 0,3-4-3 0,0 0 1 16,0 0 3-16,0 3-1 0,0-3 0 0,0 0-1 15,1 8 1-15,1-4 1 0,3 3 7 0,-1-1-1 0,4 1-3 16,-1 2 0-16,0-2 1 0,4 4 0 0,0 0-4 16,3-2 1-16,0 5-1 0,-1-3-1 0,1 1 1 15,-1-2 0-15,-2-1 0 0,-2-1-4 0,0 0 3 16,-2 0-2-16,1 0-2 0,0-2 5 0,-4-1-5 15,0 0 2-15,0 0 2 0,-2 0-1 0,1-2-3 16,-3-1-2-16,5 3 0 0,-5-5 3 0,4 4 2 16,-4-4-3-16,1 3 0 0,-1-3 1 0,0 0 1 0,0 0 3 15,1 2-5-15,-1-2-32 0,0 0-36 0,0 0-63 16,0 0-214-16,0 0-372 0,0 0 166 0</inkml:trace>
  <inkml:trace contextRef="#ctx0" brushRef="#br0" timeOffset="-212733.79">20537 13617 138 0,'0'0'161'0,"0"0"-14"0,0 0-12 16,0 0-17-16,0 0-6 0,0 0-14 0,-5 6-5 15,2-3-3-15,1 0-17 0,-2 2-8 0,1-3-7 16,1 3-2-16,0 0-4 0,-3-1-8 0,1 1-1 16,1 0-12-16,0-2 3 0,-1 2 1 0,2-1-8 15,-1-1-1-15,2-1-8 0,1-2 9 0,-4 2 12 16,1 1 1-16,3-3 7 0,0 0 1 0,0 0-3 15,0 0 3-15,0 0-9 0,0 0 1 0,0 0-2 16,0 0-5-16,8-10-1 0,-4 6 6 0,0 1 0 16,3-2-3-16,-4 2 0 0,3-3-5 0,1 1-1 15,-1 2-5-15,-1 0-4 0,4-3 1 0,0-1-4 0,1 3 1 16,3-2-7-16,-4 1-4 0,0 2 6 0,5-5-2 16,-5 4-10-16,0-1 10 0,1-2 0 0,3 2-3 15,-3 1 0-15,2-4-1 0,2 2-1 0,-2-2 0 16,0 0-2-16,-1 1-1 0,5-2-5 0,-6 2 5 15,5-1 2-15,-3 1-1 0,3-3 1 0,-2 3-2 16,1-2-1-16,0 0 1 0,-1 1-1 0,-3 2-1 16,6-3 0-16,-1 1 1 0,0-4-2 0,0 3 1 15,0 0 2-15,0 1-3 0,0-1 1 0,0 1-2 0,-3 0-1 16,3 0 1-16,-2 2 0 0,1-5 3 0,0 3-2 16,0 1 3-16,-1-3-3 0,0 4 3 0,-2-2-9 15,1 2 7-15,-3-3 0 0,1 3 1 0,-1 0-1 16,0-2 1-16,-2 4 0 0,1-1-2 0,-1 0-6 15,2 0 6-15,1-1 0 0,-3 2 1 0,1-1 0 16,-1 1 0-16,0-1-1 0,2 0 1 0,-4 1 1 16,4-2-1-16,-1 1-2 0,2 0 0 0,-2-2 1 15,-1 5 2-15,1-5-7 0,1 4 7 0,-2-3-3 16,1 1 6-16,1 1-2 0,0-1 3 0,1-1-2 0,-2 3 6 16,-1-2 1-16,0 2 1 0,-2-3-6 0,3 3 2 15,-2 1 0-15,1-3 3 0,-1 2-2 16,-2-1 0-16,2 1 1 0,-4 3-1 0,1-4-1 0,3 0-2 15,-3 3 1-15,1-2-3 0,0 1-1 0,1-1-3 16,0 1 4-16,-3 0-1 0,1-1 4 0,1 1-3 16,0-2-2-16,1 3 0 0,-1-4-1 0,2 3 2 15,1-1 1-15,-2 1 5 0,0-3 0 0,3 2-2 16,-1-1 3-16,-3 1-1 0,4 2-1 0,-3-3 0 0,0-1-3 16,0 3 1-16,0 0-2 0,-1-2 4 15,0 1-5-15,0 2-1 0,-4 1 1 0,5-4-4 0,-1 4 5 16,-1-3-2-16,-3 3 1 0,4-4 0 0,-1 2 0 15,-3 2 1-15,5-3-2 0,-5 3-7 0,5-2 8 16,-5 2-1-16,4-3-8 0,-4 3 5 0,0 0 1 16,3-1 0-16,-3 1 1 0,0 0-1 0,0 0 0 15,0 0 1-15,5-2-1 0,-5 2 3 0,0 0-5 16,0 0-24-16,0 0-19 0,0 0-24 0,-14 8-40 16,7-1-41-16,-1-2-89 0,0 2-133 0,1-2-402 0,1-2 179 15</inkml:trace>
  <inkml:trace contextRef="#ctx0" brushRef="#br0" timeOffset="-211500.78">21341 13060 12 0,'0'0'137'0,"0"0"-19"0,0 0-11 15,0 0-10-15,-8 0-9 0,8 0-8 0,0 0-10 16,-7-2-4-16,7 2-6 0,0 0-8 0,-7-3 0 15,7 3-20-15,0 0 8 0,0 0 2 0,-8 0 3 16,8 0 0-16,0 0 2 0,-6-1 0 0,6 1-3 16,0 0 9-16,-5-1-6 0,5 1 2 0,0 0 3 0,0 0-2 15,0 0-1-15,0 0-3 0,0 0-7 0,0 0-3 16,0 0 2-16,0 0-6 0,0 0-3 0,0 0-3 16,0 0-4-16,0 0-1 0,0 0-3 0,0 0-6 15,-9 2 5-15,9-2 1 0,0 0-3 0,0 0-3 16,0 0 8-16,0 0 1 0,0 0 2 0,0 0-2 15,0 0-1-15,0 0 5 0,0 0 0 0,0 0 3 16,0 0-3-16,0 0 2 0,0 0 1 0,0 0-2 16,0 0 3-16,0 0-5 0,0 0-4 0,0 0 1 15,0 0-4-15,-1-5 1 0,1 5-2 0,0 0 0 0,0 0-3 16,0 0-3-16,0 0-3 0,0 0-1 0,12-2 4 16,-12 2-4-16,0 0 2 0,8-2-3 0,-4 0 1 15,-4 2 0-15,10 0 1 0,-2-1-3 0,-2-1-1 16,2 2 0-16,-1-3 2 0,3 1-2 0,0-1 1 15,-3 2 0-15,3 0-2 0,-3-2 0 0,-1 1 1 16,3 0-1-16,-1 0 1 0,-2-1 2 0,1 0-2 16,-1 1-1-16,-1-1 2 0,1 1-1 0,2-2-1 0,-3 4 1 15,0-3-2-15,2 1 0 0,0 2 0 0,-3-3 2 16,3 3-3-16,-2-2 5 0,-1 0-1 0,-4 2-2 16,12-1 0-16,-7-1-6 0,2 2 6 0,-2-1 1 15,-5 1-2-15,11-2 1 0,-11 2 0 0,7-2-3 16,-6-1 5-16,-1 3-2 0,7-2-2 0,-5 0 4 15,-2 2-2-15,0 0 2 0,7-1-2 0,-7 1 1 16,0 0 0-16,0 0-2 0,0 0 2 0,0 0 3 16,0 0-5-16,7-1 3 0,-7 1-2 0,0 0-2 15,0 0 0-15,0 0-2 0,0 0 3 0,0 0 0 16,0 0-1-16,0 0 2 0,0 0-1 0,0 0 0 0,0 0-2 16,0 0 0-16,0 0-1 0,0 0 5 0,0 0-3 15,0 0 0-15,0 0 0 0,0 0 3 0,0 0-3 16,0 0 3-16,0 0-2 0,0 0 0 0,0 0-2 15,0 0 2-15,0 0 0 0,0 0-2 0,0 0 2 16,0 0 1-16,0 0-4 0,0 0 4 0,0 0-1 16,0 0 3-16,0 0-3 0,0 0 1 0,0 0-1 15,0 0-1-15,0 0 4 0,0 0-2 0,0 0 5 0,0 0 1 16,6-1 2-16,-6 1 1 0,0 0 1 0,0 0 2 16,0 0-1-16,0 0-2 0,0 0-1 0,0 0-5 15,0 0 2-15,0 0 4 0,0 0-1 0,0 0-2 16,0 0 0-16,0 0-2 0,0 0 3 0,0 0-1 15,0 0-5-15,0 0 2 0,0 0-1 0,0 0 1 16,0 0-2-16,0 0 0 0,0 0 0 0,0 0-1 16,0 0-2-16,0 0 0 0,0 0 0 0,0 0 2 0,0 0-2 15,0 0 0-15,0 0 0 0,3 5-3 16,-3-5 4-16,1 4-1 0,-1-4 1 0,-1 6-1 0,1-6 0 16,1 7 1-16,-2-4 0 0,1 2-7 0,-1-1 8 15,1 1-2-15,-2 0 1 0,1 0-1 0,-1 3-5 16,0-1 7-16,0 3-3 0,-1-4 2 0,0 2 1 15,-1 1 1-15,1 3-2 0,1-4 2 0,-4 4-1 16,3 0-1-16,-3-1-1 0,0 0 1 0,2-1-1 16,2 4 2-16,-1-3-6 0,-1-1 5 0,0 3 1 15,1-4 5-15,0 3-2 0,-1-4-2 0,3 0 2 16,-3-2 0-16,3 2-3 0,0-1 2 0,-2-1-2 16,3-2-1-16,0 3 3 0,-1-1-2 0,-2-3 1 15,2 2 2-15,-2 0-3 0,2-2 0 0,1-3 1 0,-1 5-1 16,-2-3 1-16,3-2-1 0,0 5-1 0,0-5 1 15,-1 4-2-15,1-4 1 0,0 0 1 0,0 0-2 16,-4 2 1-16,4-2 0 0,0 0 0 0,0 0-7 16,0 0 7-16,0 0 0 0,0 0 0 0,0 4 2 15,0-4 0-15,0 0-1 0,0 0-15 0,1 6-41 16,-2-3-53-16,1-3-93 0,-6 5-227 0,-2-2-462 16,-1-1 204-16</inkml:trace>
  <inkml:trace contextRef="#ctx0" brushRef="#br0" timeOffset="-201741.39">24161 12337 29 0,'7'0'61'0,"-7"0"-16"16,0 0-2-16,6-3-3 0,-6 3-10 0,0 0-3 16,6-2-7-16,-6 2-28 0,0 0-41 0,0 0-51 15,0 0 23-15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59:52.164"/>
    </inkml:context>
    <inkml:brush xml:id="br0">
      <inkml:brushProperty name="width" value="0.05292" units="cm"/>
      <inkml:brushProperty name="height" value="0.05292" units="cm"/>
      <inkml:brushProperty name="color" value="#002060"/>
    </inkml:brush>
  </inkml:definitions>
  <inkml:trace contextRef="#ctx0" brushRef="#br0">13210 10738 19 0,'1'-3'79'0,"-1"3"-10"0,1-5 2 16,2 4 0-16,-3 1 3 0,1-4-2 0,-1 4-1 16,5-3-5-16,-5 3-9 0,0-5-3 0,0 5-5 0,0 0-12 15,4-4 5-15,-4 4 1 0,0 0-1 16,4-2-4-16,-4 2-5 0,0 0-6 0,1-1-2 0,-1 1 0 15,0 0-14-15,4-3 9 0,-4 3 0 0,4-4 5 16,-4 4 3-16,1-3 3 0,-1 3-8 0,4-4 5 16,-4 4 3-16,3-3 5 0,-3 3 1 0,0 0-2 15,2-4 1-15,-2 4-2 0,0-3-4 0,0 3-4 16,0 0-1-16,5-4-1 0,-5 4-4 0,0 0-5 16,0 0-2-16,0 0-2 0,0 0 2 0,0 0-2 15,0 0-1-15,0 0 3 0,0 0-7 0,0 0-2 16,0 0 1-16,0 0-2 0,0 0 1 0,0 0-1 15,0 0 1-15,0 0-5 0,0 11 6 0,0-11-4 16,0 5-5-16,0-2 4 0,0 2 0 0,0-1 2 0,0 0 1 16,0 0-3-16,0 5 4 0,0-6-5 0,3 6 5 15,-3-1-2-15,0-1-4 0,0 0 3 0,0-1 1 16,0 1-2-16,0 3 2 0,-3-4-1 0,3 2 1 16,0-1 1-16,0 2-2 0,-1-1 3 0,1-3-4 15,-4 2 3-15,4-1-3 0,0 0 2 0,-1 1 1 16,1 0-2-16,0-4-1 0,-1 2 3 0,2 1-2 15,-1-1-2-15,0-4 3 0,1 4 0 0,-1 0-3 0,0-5 3 16,4 6-1-16,-4-5 1 0,1 2-2 0,-1-3-3 16,3 6 10-16,-3-6-3 0,1 4-3 0,-1-4-1 15,0 4 0-15,0-4 3 0,0 4-1 0,0-4 1 16,0 0 0-16,-1 5-3 0,1-5 2 0,1 3 3 16,-1-3-2-16,4 4-2 0,-3-1-1 0,3-2-17 15,0 1-28-15,0 0-32 0,1-1-53 0,-5-1-122 16,12-1-273-16,-4-3 121 0</inkml:trace>
  <inkml:trace contextRef="#ctx0" brushRef="#br0" timeOffset="7501.58">13238 10853 55 0,'0'0'75'16,"8"0"-1"-16,-8 0-8 0,0 0-6 0,0 0-1 15,10 0-9-15,-10 0-4 0,0 0-5 0,6 0-5 16,-1-2-6-16,-5 2-4 0,5-1 3 0,-5 1-5 16,0 0 6-16,10 0-8 0,-10 0 15 0,9-1-6 15,-3 1 2-15,-1-3-5 0,-5 3-2 0,12-1-3 16,-6 0-6-16,0 0 3 0,0 1 2 0,1-1-4 15,2-1 1-15,-2 1-2 0,1-2-4 0,-3 3 1 0,3-1-1 16,-1 1 5-16,1-1-2 0,0-1 2 16,-1 2 3-16,1-1 0 0,0 1-9 0,-8 0-4 15,15-2 2-15,-6 2 1 0,0 0-4 0,1-1 0 0,0 1 9 16,0 0 1-16,1-1-13 0,-1 1 5 0,-1 1-3 16,-1 0-2-16,3 2 3 0,-3-1-1 0,0-2-3 15,2 1 2-15,-3 0-2 0,1-1 1 0,2 0-1 16,-1 3 10-16,0-3-12 0,-1 1 2 0,2 2-4 15,-1-1 1-15,0-1 1 0,1 2-1 0,-1-1 3 16,0-2-2-16,0 2 0 0,3 0 1 0,-2-1 1 16,-1 1-7-16,0 0 6 0,1-2 2 0,-2 0 0 0,3 1 5 15,-1-1-8-15,2 1 0 0,-3 0-4 0,-2 0 3 16,1 0 0-16,2 1 0 0,-2-2-2 16,1 1 0-16,-3-1 13 0,3 0-15 0,-4 0 4 0,4 0-2 15,-1 0 4-15,2-1-3 0,-1 1-6 0,4 0 8 16,-3 0 0-16,2 0 0 0,-1-2 2 0,2 4-4 15,-1-4 4-15,0 4-6 0,0-4 6 0,0 4-3 16,-1-1-4-16,0-1 5 0,1 0-2 0,-1 0-2 16,-3 0 5-16,2 0-3 0,-1 3 2 0,0-6 1 15,0 6-2-15,1-3 3 0,-1 0 5 0,-1 0-10 16,3-3 0-16,-3 6 4 0,0-3-1 0,2 0-5 0,-3 0 3 16,4 1 2-16,-2-1-1 0,-2 0-5 0,4 0 8 15,1 2 2-15,-3-2-6 0,2-2 1 0,1 2 3 16,-1 0-5-16,1 0 6 0,1 0-10 0,-4-1 5 15,5-2-2-15,-4 3 2 0,2 0 2 0,2-3-4 16,-4 5 5-16,2-4 12 0,-1 1-10 0,1 0 4 16,-1 1-2-16,-1-1-3 0,1 1-3 0,1 1 6 15,0-1-2-15,-2 1 0 0,3-1-1 0,-2 1 2 16,3-1-2-16,-3 2 0 0,0-2 4 0,2 1-5 16,-2 2-2-16,2-2-6 0,-1 2 10 0,-6-3-3 15,7 2 2-15,-3 0 3 0,2-2 0 0,-1 1-2 0,-1-1-4 16,1 3 0-16,0-1 1 0,-1-2 0 0,1 0 0 15,0 4 4-15,-1-3-6 0,1 1 3 0,1-1-2 16,-3 0-2-16,5 1-1 0,-1-1 6 0,0-1-1 16,1 2-2-16,4-1 2 0,-3 3-1 0,4-3 3 15,-2 2 1-15,-3-2-2 0,3 1-3 0,-2-2 2 16,1 3-3-16,2-3 0 0,-1 0 3 0,-2 3 5 16,-2-3-5-16,0 0-2 0,0 0 2 0,-1 1-2 0,0 0-5 15,-2 1 0-15,3-4 7 0,-3 4-4 0,0-2 3 16,-1 1 3-16,3-1-4 0,-5 1-2 0,5-1 4 15,-1 3 1-15,1-3-6 0,1 2 2 0,-2-1 0 16,-1 0-2-16,3 0 1 0,0-1 0 0,-3 3 5 16,3-2 0-16,1 0-2 0,-1 1 2 0,2-1-6 15,-2 0 0-15,0-1-1 0,1 0 5 0,-1 0-4 16,-1 0-2-16,1 3 3 0,6-3 1 0,-6 0 0 16,1 0 4-16,-1 0-4 0,1 0 1 0,-3 0 1 15,1 3 2-15,3-3-5 0,-2 1 4 0,1-1-4 16,0 0 2-16,0 1-1 0,4 1-4 0,0-2 7 0,1 0 1 15,-1 0 0-15,1 0 1 0,-1 0-4 16,1 1-1-16,-6 0-1 0,1 2 4 0,2-3 1 0,-3 2-4 16,2 1 5-16,-2-3 0 0,-1 1 0 0,1 2-5 15,1-2 0-15,-1 2 2 0,-1-2-4 0,1 4 2 16,1-3 1-16,-1-1-1 0,1 0 2 0,-1 2-2 16,0-2 4-16,1 3-4 0,0-4 3 0,0 3 2 15,-1-3-3-15,2 1 1 0,-2 2 0 0,5-2-1 16,-2 0-3-16,0-1 5 0,-1 1-3 0,4 0 1 0,-5-1-1 15,0 0-1-15,-1 0 3 0,2 0-4 0,2 0 4 16,1-1 1-16,-5 1-6 0,1 0 6 0,-2 0-2 16,2 0 3-16,-1 1-3 0,-1-2-3 0,2 1 6 15,-3 0-1-15,2 1-1 0,1-1-2 0,-5 2-2 16,5 0 8-16,-1-2 9 0,2 0-4 0,-3 0 5 16,2 2 1-16,-1-2 2 0,4 0-7 0,-4 0-1 15,6 0-2-15,-6 0-1 0,2 0 2 0,2 0-3 16,0 0 0-16,2 0 6 0,-1 0-5 0,-2 0 1 15,4-2-6-15,-1 2 1 0,-1 0-1 0,1 0 6 0,1-2-2 16,-2 0 1-16,1 2-4 0,4-1-1 16,-5 0 4-16,1 1 0 0,3 0-4 0,-4 0 0 0,4-1 1 15,-2 1 2-15,-2 0-6 0,-3 0 1 0,-2 0 0 16,5 1 2-16,-5-1 0 0,5 0-1 0,-2 0 3 16,-3 1-2-16,1-1-4 0,-1 0 1 0,-3 0-1 15,2 0 1-15,-2 0 3 0,0 1-3 0,3-1 0 16,-3 2 2-16,2-2-4 0,-1 0 1 0,2 0 7 0,4-2-3 15,-3 2-5-15,2 0 4 0,3-1-4 16,0 0 2-16,-2 1 0 0,2-1 1 0,3 1 1 0,-1 0 0 16,0 0 0-16,0-1 0 0,-2 0-3 0,3-2 1 15,-1 3 3-15,-1 0-6 0,-1-3 5 16,-2 3-4-16,0 0-1 0,2-1 4 0,-2 0 1 0,-3-1 1 16,-1 2-3-16,-1 0 2 0,1-1-6 0,-1 1 2 15,2-2-1-15,-3 2 3 0,3 0 1 0,0-1-6 16,-1 0 4-16,5 1 1 0,-4 0 2 0,-1 0-1 15,6-1 1-15,-2 1 0 0,1 0 0 0,-3 1-5 16,4-1 6-16,0 0-1 0,-5 0 0 0,0 0-9 16,3 1 11-16,2-2-5 0,-1 1 0 0,-3-1-3 15,-2 1 3-15,1 0 1 0,-1 0 4 0,2 0-1 0,-2-1-4 16,-1 1-1-16,2-1-1 0,-1 1 6 0,0 0-4 16,2 0-2-16,-1 0 6 0,-2 0-2 0,2 0 0 15,-3 0 0-15,0 0-2 0,3 1 5 0,-5-1-3 16,4 0 1-16,-3 0-1 0,3 0-4 0,0 1 5 15,-3-1-5-15,0 0 3 0,2 0 3 0,-2-1-3 16,0 1 2-16,2 0 0 0,-5 0-4 0,2-1 3 16,3 1 1-16,-1-2-1 0,-2 2 1 0,1 0-1 15,1-3-2-15,0 2-3 0,1 0 7 0,-1-1-5 16,2 2 2-16,0-2-3 0,-2 0 2 0,3 1 9 16,-1 1 4-16,2-3-3 0,1 3 4 0,2-2 2 0,-6 0-8 15,2 2 9-15,-1-2-9 0,6-1 11 0,-6 2-3 16,1 0-1-16,-1 1-1 0,1-3-1 0,-1 3 2 15,-3-3-5-15,4 3 3 0,-2-1-2 0,0 0-1 16,-1 1-3-16,0-2 0 0,1 2 1 0,-3 0-1 16,2 0 0-16,0-1-4 0,-2 1 2 0,2 0-1 0,0-1-4 15,1 1 6-15,0 0-2 0,1 0-3 16,-1-1 5-16,-1 2-3 0,2-1-1 0,1-1 0 16,-2 1 2-16,-1-2-1 0,4 2 0 0,-2-1-1 0,1 1 0 15,0 0 1-15,4-1-2 0,-5 0 0 0,5 1 2 16,-1 1-3-16,-3-2 3 0,-3 1-1 0,4-2 3 15,-2 2-5-15,1 0 0 0,-2 0 4 0,-2 0-3 16,3 0 1-16,-2 0-2 0,0 0 0 0,1-2 4 16,-1 2-4-16,-1 0 2 0,0 0-2 0,1 0 2 15,2 2-2-15,-3-2-1 0,3 0 4 0,1 0-3 16,-1 0 3-16,1 0-1 0,3 0 1 0,-1 2 1 16,5-2-11-16,-3 0 10 0,1 1 2 0,0 0-2 15,1 0-3-15,1-1 3 0,-2 3 1 0,4-3-2 16,0 1-5-16,5 0 3 0,-10 1 0 0,12-2 1 0,-4 1 1 15,-4-1-1-15,0-1 0 0,-2 1-1 0,1 1 1 16,0-1-2-16,-4-1 2 0,2 1-3 0,-1 0 3 16,-1-2 0-16,2 2-2 0,-3-1-3 0,2 0 7 15,-1 0-2-15,2-1 0 0,-1 1 2 0,-1 1-4 16,0 0 1-16,1 0 2 0,-4-1-2 0,6 1 1 16,-1-1-1-16,-2 1-2 0,0-2 4 0,-2 2-1 15,4 0-2-15,0 0 0 0,0 0 0 0,-3 0 6 16,2-3-3-16,0 2 1 0,-4 1-1 0,3-1-1 15,2-1 2-15,-5 1 0 0,5 0-5 0,-5 1 3 16,4 0-2-16,-4-3 2 0,3 3 0 0,3-2-2 0,-4 1-4 16,4-1 9-16,-1-1-3 0,-2 1-3 0,1-2-1 15,-3 3 8-15,5 1-7 0,-5-2 3 0,-1 2 0 16,4 0 1-16,-1 0 0 0,0-1-3 0,2-1 5 16,-7 4-9-16,0-4 6 0,1 4 2 0,1-4-1 15,-1 4-2-15,0-4 1 0,-3 4 2 0,3-4-3 16,0 2 1-16,-2 0 0 0,3-1 3 0,-2 1-3 15,-1 0-1-15,2-1 2 0,-1 0 3 0,0 0-1 0,1 0-5 16,0 1 3-16,-2-4 1 0,2 2-2 16,-3 1-4-16,3-1-6 0,1 2 9 0,-4-1 2 0,3-1 1 15,1 0 0-15,-1 1-4 0,0-2 0 0,-2 0 5 16,1 3-4-16,0 0 0 0,-1 0 2 0,3-1 1 16,-3-1-3-16,-2 4 3 0,5-4-5 0,-5 2 4 15,2 0 1-15,0 0-1 0,-1 2-4 0,-2-4 6 16,3 2-3-16,-2 0 1 0,-1 0 0 0,2-1-3 0,-2 2 5 15,0-1-4-15,2-1 4 0,0 1-4 16,-2 1-1-16,1-1 3 0,2 0 1 0,-3 0-5 16,-2 2 6-16,6-1-5 0,-6-1-1 0,4 0 2 15,-1 3 1-15,-1-2 0 0,-1-1 1 0,1 3 0 0,0-3-2 16,-1 2-2-16,1-1 5 0,1-1-1 0,4 0 0 16,-3 0 2-16,-1 1-5 0,1-1 7 0,-1 0-7 15,-2 0-1-15,7 1 1 0,-5-1 1 0,1 0-4 16,-1 0 6-16,2 0 4 0,0 2-3 0,0-2-2 15,-3 1 0-15,-1-1 0 0,1 2 3 0,2-2 0 16,-1 0-4-16,-2 0 2 0,0 0-1 0,6 0 0 16,-7 0 0-16,2 0 1 0,-3 0-1 0,4 0 1 15,-1 0-3-15,-2 4 6 0,-6-4-5 0,10 1 2 16,-2-1-4-16,-3 1 2 0,2-1-1 0,-1 1 3 0,0 0-3 16,1-1-1-16,0 1 3 0,0 1 4 0,2-1-4 15,-3-1 2-15,1 0 1 0,-1 0-5 0,-1 0 5 16,3 0-1-16,-1 2-2 0,0-2 0 0,-1 0 2 15,-1 1-7-15,4-1 7 0,-4 1-4 0,-5-1 3 16,13 3-2-16,-8-3 3 0,-5 0 0 0,7 1-3 16,-7-1 0-16,7-1 1 0,-7 1 3 0,12 0-2 15,-10 1-2-15,-2-1-1 0,12 1 1 0,-12-1-1 0,9 0 2 16,-9 0 0-16,9 2-3 0,-3-2 6 0,-1 1-2 16,-5-1-1-16,9 0-1 0,-9 0 1 15,9 1 3-15,-4-1-3 0,-5 0 2 0,9 1 0 0,-9-1-6 16,7 0 3-16,-7 0 3 0,0 0-2 15,7 0-1-15,-7 0 1 0,0 0 2 0,0 0-2 0,0 0 4 16,0 0-5-16,0 0-2 0,0 0 5 0,6-1-2 16,-6 1-3-16,0 0 5 0,0 0-4 0,0 0 1 15,0 0 4-15,0 0-4 0,0 0 0 0,0 0 3 16,0 0-13-16,0 0 17 0,0 0-6 0,0 0 2 16,3-4-1-16,-3 4-1 0,0 0 1 0,0 0-5 0,0 0 4 15,0 0 2-15,0 0-1 0,0-5-1 0,0 5 4 16,0 0 2-16,0 0-3 0,0 0 5 15,0 0-3-15,0 0-4 0,0 0 3 0,0 0 0 0,0 0-1 16,0-4-1-16,0 4-2 0,0 0 3 0,0 0 0 16,0 0-6-16,0 0 6 0,0 0 1 0,0 0 4 15,0 0-4-15,1-4-2 0,-1 4 1 0,0 0 2 16,3-4 0-16,-3 4 0 0,3-6-7 0,-2 3 4 16,-1 3-2-16,0-5 4 0,4 1-5 0,-4 0 1 15,2 0-1-15,1 1 5 0,-1-4-4 0,1 3-11 16,-2-1 15-16,-1 0-5 0,3 1 1 0,-1 0 1 0,-2 0 3 15,1 1-1-15,-1 3-7 0,0-9 3 0,0 5 1 16,0 0 3-16,2 0 0 0,-2 4-3 16,0-5 2-16,0 5 0 0,1-4-1 0,-1 4-1 0,0-4 2 15,0 4-2-15,3-4 0 0,-3 4 1 0,0 0-1 16,1-3-4-16,-1 3 4 0,0 0-1 0,0 0 3 16,1-3-4-16,-1 3 0 0,0 0 0 0,0 0 0 15,0 0-1-15,0 0-2 0,0 0 7 0,0 0-8 16,0 0 6-16,0 0-2 0,-4 13 2 0,4-10 0 0,-1 1-3 15,1-4 2-15,-1 7-2 0,-1-3 4 16,1 0-1-16,-1 0-2 0,2 1 2 0,-1 0 0 0,-1 2-2 16,1-3 2-16,1 2-4 0,-1-1 4 0,-1 0-3 15,1 1 7-15,0-1-2 0,0 2-4 16,1-2 2-16,-3-1-3 0,2 3 3 0,1-1 2 0,-2-3-2 16,2 3 1-16,0-2 1 0,-1-1-3 0,1 2 1 15,0-5 1-15,0 6 2 0,0-6-2 0,0 5 0 16,0-2-2-16,0-3 3 0,1 3 0 0,-1-3 0 15,0 0 0-15,4 4 0 0,-1-2-2 0,-3-2 0 16,0 0 1-16,4 3 0 0,-4-3-1 0,0 0 1 16,0 0 1-16,0 0 1 0,8-3 0 0,-8 3-7 15,0 0 6-15,7-4 1 0,-5 2-2 0,-2 2 1 0,3-5 0 16,1 2-2-16,-2 0 5 0,0-1 4 0,-1-1-1 16,2-1-4-16,-1-2 2 0,1 2 1 0,-2-3-1 15,1 3-1-15,0 1-2 0,0-5 3 0,0 6-1 16,-1-3-2-16,0 2-3 0,-1 1 0 0,1-1-5 15,1 1 6-15,-2 0 0 0,2 0 0 0,-2 4 2 16,0-5 4-16,4 2-6 0,-4 3 2 0,0-4-1 16,0 4-2-16,0 0 0 0,0 0 3 0,0-5-2 15,0 5-2-15,0 0-4 0,1-3 5 0,-1 3 0 16,0 0 1-16,0 0-1 0,0 0-7 0,0 0 4 16,0 0 5-16,0 0-1 0,0 0-1 0,0 0 0 0,0 0 0 15,0 0 3-15,0 12-5 0,0-12 4 0,-1 8 0 16,1-4-4-16,0 1 2 0,0-1 0 0,0 1-1 15,0 0 2-15,0 0-7 0,0 0 6 0,-2-1-3 16,2 0 4-16,0 3 0 0,2-2-1 0,-2 0 1 16,0 0-1-16,0-1 0 0,1-1 2 0,-1-3 1 15,0 8-1-15,0-8-1 0,2 4-1 0,-2-4 0 16,2 3 3-16,-2-3-1 0,0 5 1 0,0-5-2 16,2 1 2-16,-2-1 0 0,0 0 2 0,0 0-8 0,0 0 2 15,7 3 1-15,-7-3 0 0,0 0 2 16,0 0-2-16,5-7-1 0,-5 7 1 0,4-4 0 0,-4 4 1 15,1-5 2-15,-1 0-7 0,0 5 4 0,0-6 2 16,0 3-4-16,0-3 1 0,0 6-1 0,-1-6 2 16,1 4-2-16,0 2 3 0,-2-6-1 0,2 6-1 15,-2-6 1-15,2 6 1 0,-4-3-2 0,4 3 1 16,-1-2 0-16,1 2-3 0,-5-4 4 0,5 4 3 16,0 0-1-16,0 0-6 0,-4-3 2 0,4 3 1 15,-2-4-3-15,2 4 4 0,0 0 0 0,-5-1-1 16,5 1-2-16,0 0 1 0,0 0 0 0,0 0-1 0,0 0-1 15,0 0 3-15,0 0 0 0,0 0 0 0,-4-3-3 16,4 3 5-16,0 0-2 0,0 0-3 0,0 0 2 16,0 0 1-16,0 0-1 0,0 0-1 0,0 0-1 15,-11 4 4-15,11-4-1 0,-6 1 0 0,6-1 0 16,-5 3-3-16,5-3 2 0,-8 0 2 0,3 0-2 16,0 2 0-16,5-2 1 0,-11 1-4 0,4-1 6 15,2 2-2-15,0 0-1 0,5-2-3 0,-10 1 4 16,3 0-1-16,1 0 4 0,1 0-7 0,-3 2 3 15,3-2-3-15,0-1 4 0,0 4 1 0,0-2 2 16,-2-1-2-16,1 1 2 0,6-2-2 0,-10 2 4 0,3-2-6 16,7 0 2-16,-9 0 0 0,3 0-2 15,6 0 5-15,-9 1-6 0,0-1 6 0,3-1-1 0,-2 2-5 16,8-1 0-16,-17-1 1 0,10 1 1 0,-1-1 3 16,-2 1-5-16,0-1 0 0,0-1 3 0,1 2-2 15,0 0 2-15,-3-1 2 0,3 1-4 0,-1 1 2 16,0-2-1-16,-2-1 1 0,6 2-3 0,-7 0 2 15,4 0 0-15,-4 0-2 0,3-1 2 0,2 1-2 0,2-3 4 16,-5 3-2-16,2 0 4 0,0-1-3 16,2 1-3-16,-3-2 2 0,4 1 0 0,-2 0 0 15,0 1-4-15,-4-1 4 0,0 0 1 0,2 0-1 0,0 1 2 16,-2-2-1-16,1-1-3 0,-1 1 2 0,-1 2 3 16,2-2-4-16,-1 1 3 0,1-1-1 0,-1 0 1 15,2 0-2-15,-4 1 2 0,1 0-5 0,1-1 7 16,-1 1-2-16,2-2-5 0,0 3 3 0,3 0 1 15,-1 0 0-15,1 0-1 0,0 0 2 0,8 0-3 16,-12 0-2-16,7-1 5 0,5 1-5 0,-10 0 2 16,10 0-1-16,-9-1 2 0,1 1 2 0,2-2-4 0,6 2 4 15,-14-1-2-15,6 1 0 0,3-2-2 0,-4 2 2 16,9 0-3-16,-13 0 2 0,8 0 2 16,-5-1-4-16,2 0 3 0,-1 0 0 0,-1-1 2 0,1 4 2 15,-2-4-1-15,2 2-4 0,-3 0-7 0,2 0 5 16,1 0 5-16,-2 0-6 0,3 0-2 0,0 0 8 15,8 0 1-15,-18 0-6 0,12 2 5 0,0-1-1 16,-2-1 1-16,8 0-1 0,-10-1-1 0,3 2 2 16,7-1 0-16,-10 1-2 0,4-1 2 0,-1 1-1 15,7-1-3-15,-10-2 1 0,2 3 0 0,8-1-1 16,-15 0 3-16,9 0-1 0,-1-1 1 0,-3 1 0 0,2 0-4 16,1 0 3-16,7 0-1 0,-18-1 1 0,9 1 3 15,-1 0-4-15,-2 0 1 0,5 0 0 16,-2 0-1-16,-3-2 3 0,4 2-3 0,-2 0 2 0,0 0 2 15,4 0 0-15,-2 0-3 0,-1 0 0 0,-4-2-2 16,7 4 4-16,-6-2-2 0,6 0-6 0,-2 0 6 16,1 0 3-16,7 0 0 0,-14 2-5 0,7-2 2 15,1 0 3-15,-2 0-2 0,-1 0-2 0,0 0 1 16,-1 0 0-16,-1 1-4 0,0-2 4 0,1 1 2 16,-1-2-1-16,-1 2-8 0,3-2 9 0,-1 2-3 15,1 0 0-15,-1 0 1 0,-2 0-5 0,6 0 7 0,-2 0-3 16,8 0 0-16,-14 0 2 0,6-3 1 0,2 6-1 15,-2-3 1-15,8 0-5 0,-12-3 0 0,5 3 3 16,-1 0 0-16,2 3 2 0,6-3-2 0,-15 0 1 16,7 0 0-16,-3 0 1 0,0-3-1 0,4 3 1 15,0 0-5-15,-4 0 3 0,2-1-2 0,0 1 5 16,-2-1-4-16,2 2 1 0,1-2 0 0,-1 1-2 16,0-2 2-16,1 2 2 0,2-1-2 0,-3 1 2 15,1 1-3-15,8-1-2 0,-14 0 2 0,5 2 0 0,4-2 4 16,-2 1 0-16,-1-1-4 0,-1 0 0 15,0 1 2-15,1-1-7 0,1 0 8 0,-2 0-1 0,1 0 1 16,2 0-2-16,-2 0 0 0,-1 3 0 0,3-3 1 16,-1 0 2-16,1 2-1 0,-3-2-4 0,3 0 4 15,6 0-1-15,-16 0-2 0,12 0 1 0,-6 0 1 16,10 0 1-16,-13 0-2 0,8 0 1 0,-5 0 0 16,2 0-3-16,-2 0 3 0,0 0-3 0,2 0 0 15,3 0 5-15,-4 0-11 0,0 2 8 0,2-2 1 16,-1 0 0-16,1 1 1 0,-1-1-5 0,0 1 2 15,0 0 4-15,2-1-2 0,-4 0-3 0,2 0 1 0,-1 3 0 16,-2-3 0-16,3 2 3 0,-2-2-1 16,2 1-1-16,-2-1 1 0,-2 0-2 0,1 0 4 0,-1 1-3 15,5-1 2-15,-4 3-2 0,1-3 1 0,1 1 0 16,-3 1-3-16,4-1 2 0,-3 0 0 0,1 0 1 16,0 0-2-16,0 1 2 0,-2-1 1 0,3 0 0 15,2 0-4-15,-4-2 4 0,0 2-1 0,2 1 2 16,-1-2-3-16,0 0-5 0,1 0 5 0,2 2-1 15,-3-1 3-15,1-1 0 0,4 0 1 0,-3 2-1 16,0 0 0-16,-2-2-2 0,0 0-3 0,1 1 2 16,0-2-3-16,-4 2 1 0,1-1 0 0,-1 1 8 0,0-1-5 15,-3 0 1-15,0 0-2 0,2 0 0 0,-5 0 0 16,4 1 1-16,-3-1-1 0,1 0 1 16,1 0 2-16,0 1 2 0,0-2-2 0,4 1-4 0,-2 0 3 15,3-1-3-15,-2 1 5 0,1 0-2 0,1 1-3 16,-2-2 3-16,3 1-4 0,-3 1 5 0,4-1-2 15,-1 0 1-15,-3 0-2 0,4 0 3 0,-1 0-2 16,-1-1-1-16,0 1 5 0,2 0-7 0,-3-1 1 0,1 1 2 16,0-1 2-16,-5 1-2 0,5-2 1 15,-3 0-2-15,1 1-2 0,-2-1-1 0,-2 2 3 16,-2-2 2-16,2 0-5 0,2-1 2 0,-3 2 7 0,0 0-5 16,-1-1 3-16,0-1-2 0,2 3-2 0,-1-3 1 15,1 3-2-15,-3-2 4 0,4 0-2 16,-3 1 1-16,2-2 0 0,-2 2 0 0,1 0 1 0,1-1 0 15,-2 0 1-15,2-1-1 0,2 3-3 0,-2-2 1 16,-2 0 0-16,2 2 1 0,0 0-2 0,-1-3 2 16,4 3-4-16,0-1 3 0,-4 2-3 0,4-1 5 15,-3-1-5-15,2 2 4 0,2-2-1 0,-5 0 1 0,7 1-1 16,-3 0-3-16,1 0 3 0,1 0-1 0,1 0 1 16,-1 0 0-16,0 0-1 0,0 0 1 15,-2 0 1-15,0 0-1 0,1 0 2 0,-2 0-1 0,2 0-2 16,-2 0 2-16,2 0-5 0,-5-3 2 0,4 1 4 15,-4 2-2-15,5 0 1 0,-2 0 0 0,-2 0-2 16,2 0 2-16,1 0-4 0,0 0 5 0,1-3 1 16,-2 3-5-16,2-1 4 0,-1 0-4 0,1-1 2 15,3 2 2-15,-4-1-3 0,3 0 1 0,-3-1 0 16,2 2-1-16,0 0 3 0,0-1-3 0,2 1-1 16,-3 0 0-16,0-3 1 0,4 3 1 0,-5-1-1 0,1 1 0 15,-2-1 1-15,-2 1-4 0,-2-4 2 16,1 1 0-16,-2 2 1 0,-1 0 3 0,2-2-1 15,-3 3 0-15,3-3-4 0,1 2 2 0,-1-2-1 0,0 1 2 16,6 2 2-16,-4-3-3 0,2 1 5 0,4 1-8 16,-2 2 2-16,0-1 0 0,-1-2 5 0,4 2-1 15,0 0-2-15,-2-1 4 0,5 2-3 0,-1 0-9 16,-2-2 5-16,1 1 6 0,1 0-1 0,-1 0-2 16,2 1-4-16,-4-2 3 0,1 2 4 0,-4 0-1 15,6 1-1-15,-6-2-2 0,4 3 3 0,-3-3 0 16,1 0-2-16,1 0 0 0,-4 0 2 0,3 0-3 0,1 1 0 15,-3-2 3-15,2 2-2 0,-3 0 2 0,-3-1-4 16,2-1 5-16,0 1-3 0,1-1 3 0,2 1-3 16,-1-3 0-16,0 3 0 0,-3 0 0 0,7 0 1 15,-4 0-2-15,0-2-2 0,1 4 3 0,-1-2 0 16,3 0-1-16,-2-2 2 0,1 2 1 0,1 0-1 16,-2 2 0-16,3-4 0 0,0 2-4 0,2 2 2 15,-1-2 0-15,1 0 1 0,1 3-2 0,-1-3 1 16,-1 0 0-16,1-3 2 0,2 6 2 0,-5-3-3 15,0 1 1-15,1-1-5 0,-3-1 3 0,-1 3 0 16,3-2 3-16,-2 2 0 0,-2-1 0 0,2-2-1 0,-2 1 0 16,-1 1 1-16,-3-1-1 0,2-1-2 0,2 1 0 15,1 1 0-15,-4-1 2 0,2 1 0 16,3-1 0-16,0 0 2 0,0 1-2 0,0-1-2 0,1 0-1 16,1 2 0-16,1-2 3 0,-1 2 0 0,-1-1-3 15,2 0 0-15,-3-1 3 0,3 1 0 0,-4 1 0 16,5-1 0-16,-4 0 1 0,-1 0-2 0,0 1-3 15,0-1 6-15,-3 0-3 0,3-1 0 0,3 0 2 16,-6 0-2-16,4 0 0 0,0 3 0 0,0-3 1 16,0 1-2-16,-1 2 0 0,-3-2-1 0,-2 1 2 15,1 0 1-15,0-1-2 0,-1-1 0 0,2 0 1 0,0 2-1 16,-2-2 0-16,0 0-1 0,0-2 2 0,3 2 0 16,-2 0-1-16,0 2 0 0,1-2 3 0,2 0 1 15,-2 0-1-15,0 0-6 0,4 0 6 0,-5 0-2 16,2 0 0-16,1 0 3 0,4 2-5 0,-3-2 3 15,1 0-3-15,-5 0 2 0,5 0 0 0,-1 3-3 16,5-3 5-16,-1 0 0 0,-4 1-2 0,2 0-7 16,2-1 5-16,-4 0 5 0,3 0-4 0,-5 2 1 15,2-1 0-15,0-1 0 0,1 0 0 0,-4 3 1 0,0-4 0 16,-3 1-6-16,-1 1 6 0,3-1 2 16,-5 1-3-16,2-1 2 0,-5 0-1 0,7 0-2 0,-3 0 4 15,4 0-2-15,3 0-2 0,-3 0 1 0,1 3 1 16,3-3 1-16,3-3-2 0,-1 3 1 0,3 0-2 15,3 0-1-15,-2 0 1 0,8 0 1 0,-9 3 0 16,9-3-3-16,-14 0 2 0,9 0 4 0,-3 2-2 16,1-2-2-16,-1 0 2 0,-3 0 0 0,0 2 1 15,0 0-2-15,-2 1 2 0,-2-3-2 0,-2 1-1 16,-2-1-1-16,1 2 0 0,-1-1 0 0,0 0 4 16,-2-1-5-16,2 0 3 0,-3 0 1 0,2 0 1 15,-1-1-3-15,2 1-1 0,3-1 1 0,-2 1 1 16,1 0-1-16,3 1 3 0,4-2-3 0,-4 1-6 0,2-2 7 15,2 4 2-15,-3-1-1 0,3 0 1 0,1-1-1 16,-4 0-1-16,2 3-2 0,0-2 3 0,-2 1-3 16,0 0 2-16,-5 0-1 0,5 1 3 0,-7 1 0 15,-2-2-4-15,3 3-3 0,-3-3 8 0,-1 0-4 16,-5 2 2-16,-3 0 1 0,3-4-4 0,8 2 5 0,-8-2-3 16,-2 3-3-16,2-3 5 0,9-2-4 15,-1 2 3-15,8 0 0 0,-7-3-4 0,6 3 6 16,0-1-9-16,2 1 9 0,1 0-7 0,1 0 8 0,-3 0-2 15,3 0-5-15,1 0 0 0,0 0 5 0,0 1-1 16,4 1-1-16,4-2-5 0,-14 1 7 0,5 1 0 16,0-1-1-16,0 0-2 0,-3 0 2 0,1 1-1 15,-1-2 1-15,1 3 0 0,-2-3-1 0,1 0 0 16,-1 0 0-16,0 0 1 0,-4 0 3 0,-2 0-4 16,0 0-1-16,0 0 2 0,-4 0-4 0,5 0 4 15,-5-2 1-15,1 2-2 0,-4 0 0 0,5-1-2 16,-1-1-1-16,-7 2 3 0,10-1 0 0,0 1-5 15,-3-2 4-15,0 0 4 0,4 1-1 0,-3-2-5 16,0 0 4-16,2 3-2 0,1-3 5 0,0 0-1 0,-2 2-2 16,3-2-1-16,3 0-2 0,4-1 3 15,-3 3-1-15,4 0 0 0,-5-2 3 0,5 1 0 0,0 1 0 16,-4 1-1-16,3-1-3 0,-4 1-6 0,5 0 7 16,-4 2-3-16,1-1 5 0,0 0-7 0,-2 1 5 15,1 0 2-15,2 1 2 0,-2-3-4 0,1 2 0 16,1-1-1-16,1 1 2 0,-2 0-1 0,7-2 2 15,-4 0 0-15,4 0-3 0,5 0 1 0,-10-2 3 16,2-1-6-16,8 3 3 0,-5-2 2 0,5 2-4 0,-7-4 1 16,3 3 3-16,4 1 0 0,-7-4-5 0,2 3 3 15,0-2 3-15,1 2-3 0,4 1 1 0,-10-4-2 16,5 3-1-16,2-2 2 0,-3 0 0 0,2 1 1 16,4 2-2-16,-8-4 2 0,5 1 2 0,3 3-1 15,-6-4-1-15,5 1-2 0,1 3-1 0,-5-2 2 16,4-3 0-16,-3 3-2 0,4 2 4 0,-4-6-2 15,4 6-1-15,-2-4 2 0,-1 0-1 0,3 4 0 16,-4-4 3-16,2 2-7 0,2 2 3 0,-9-4 1 16,4 4-3-16,5 0 5 0,-9 0-4 0,9 0 3 0,-12 1-2 15,6 0 1-15,-2-1-3 0,3 2 3 16,-1 0 3-16,2-1-4 0,0 2-1 0,1-2 3 0,3-1-3 16,-6 6-1-16,6-4 2 0,0-2 0 0,4 9-2 15,-2-6 1-15,2 1-3 0,0 0 7 0,1 0-2 16,-1 0 0-16,1-1 1 0,-1 2 2 0,2-3 0 15,-2 1-3-15,0 0 1 0,0-1-1 0,0 0-2 16,0 1 5-16,-2-1 0 0,-2-2-5 0,8 2 4 16,-5 1-3-16,0 1 1 0,-3-4 1 0,4 1-2 15,-4-1 1-15,5 1 4 0,-5-1-7 0,5 1 2 16,-5-1 2-16,0 0 1 0,0 0-2 0,13-3 1 0,-8 1 0 16,0-1 0-16,0 1 0 0,2-1 0 0,0 1 1 15,-3-2-1-15,0-1-3 0,1 2 3 0,-1 1 1 16,-1-3 3-16,-1 2-7 0,3-1 1 0,-5 1 3 15,0 3-4-15,1-7 3 0,-1 7 2 0,0-5-6 16,0 5 3-16,-1-4-1 0,1 4 1 0,0 0 0 16,0 0 3-16,-5-2-5 0,5 2 1 0,0 0-2 15,0 0 5-15,0 0-6 0,0 0-5 0,0 0 9 0,0 0 2 16,-9 6-1-16,9-6 0 0,-2 5 0 16,2-5-3-16,-3 6-1 0,3-6 3 0,0 4 2 15,-1 0-1-15,1-4-4 0,-2 5 5 0,2-5-4 0,-2 4 2 16,2-4-1-16,-3 4 0 0,3 0 2 0,-2-2-2 15,2-2 3-15,0 0-4 0,-7 5 1 0,7-5 2 16,-1 3-2-16,1-3 4 0,0 0-3 0,0 0-1 16,0 0 1-16,-5 0-2 0,5 0 6 0,0 0 1 15,0 0-2-15,0 0-5 0,0 0 4 0,-1-10-2 16,1 10 0-16,4-8 2 0,-4 4-3 0,1-1 2 16,-1 1 2-16,1 0-3 0,0 0 0 0,1 0 3 15,-2-1-1-15,0 5-2 0,0-5-6 0,1 1 4 16,-1 4 0-16,2-3 4 0,-2 3-2 0,0 0-2 15,0 0 1-15,0 0-4 0,0 0 5 0,0 0-5 0,0 0 2 16,4 10 4-16,-4-6 0 0,2 0-3 0,-1-1-2 16,0 1 5-16,0 0-1 0,-1-4 3 0,4 5-2 15,0-3-2-15,-4 1 2 0,0-3 1 0,0 0 0 16,4 4-3-16,-4-4 2 0,0 0 0 0,0 0-3 16,1 3 0-16,-1-3 3 0,0 0-1 0,0 0-1 15,0 0-22-15,-7 4-21 0,3-3-35 0,-1 0-42 16,5-1-207-16,-13 0-355 0,8 0 157 0</inkml:trace>
  <inkml:trace contextRef="#ctx0" brushRef="#br0" timeOffset="8251.23">13216 10785 12 0,'0'0'112'0,"0"0"-4"0,3-4-13 16,-3 4-8-16,0 0 1 0,0 0 0 0,0-5-4 15,0 5-7-15,0 0 0 0,0-3-5 0,0 3-11 16,-3-5-7-16,3 5 0 0,0 0-9 0,0-6-3 16,0 6-5-16,3-3 0 0,-3 3-6 0,0-7-5 15,-3 2 1-15,3 5-6 0,0-5-2 0,0 5 2 0,-1-7 7 16,-2 2-3-16,3 5 5 0,-1-2-1 15,1 2-4-15,0-4-1 0,0 4-1 0,0 0-2 16,0 0-3-16,0-6-4 0,0 6 1 0,0 0 0 0,0 0-7 16,0 0 3-16,0 0-6 0,0 0 5 0,0 0-2 15,0 12 5-15,0-4-4 0,0-3-3 0,0-1-3 16,1 3 1-16,2-1 5 0,-3 1-6 0,0-1-8 16,0 1 7-16,0 1 0 0,-3-2 0 0,2 3-2 0,1-2 5 15,-1 1-3-15,-2-2-1 0,3 1 7 0,-1-2-8 16,-2 2 3-16,2-1 3 0,-2 0-4 15,2-1-4-15,0-1 2 0,-2 3 1 0,3-1-1 0,0-3 0 16,0 0 1-16,0-3 2 0,0 8 0 0,3-5-2 16,-3-3 4-16,1 3-1 0,-1-3 0 0,1 4 1 15,-1-4-4-15,3 4-1 0,-3-4 2 0,5 1 0 16,-5-1-1-16,0 0-1 0,8 2 1 0,-8-2 2 16,0 0-2-16,4 1-3 0,-4-1 1 0,0 0 0 15,0 0-22-15,2 3-22 0,-2-3-17 0,0 0-44 16,0 0-154-16,-10 5-281 0,10-5 125 0</inkml:trace>
  <inkml:trace contextRef="#ctx0" brushRef="#br0" timeOffset="11162.33">13124 10863 105 0,'0'0'114'0,"0"0"-8"0,0 0-15 0,0 0-9 15,0 0-3-15,0 0-9 0,0 0-13 0,0 0-1 16,0 0-16-16,0 0-3 0,0 0 7 0,0 0-10 16,0 0 1-16,0 0-4 0,0 0 3 0,0 0 1 15,0 0 4-15,0 0 0 0,0 0-7 0,0 0-1 16,0 0-6-16,4-3 3 0,-4 3 0 0,0 0-4 0,6-5-1 16,-6 5-8-16,5-2-3 0,1 2 3 0,-6 0-9 15,9 0 1-15,-2-2 7 0,-7 2-3 0,14-1-1 16,-6 1 1-16,-2-1-4 0,7 1 3 0,-4 0-5 15,6-1 6-15,-3 1-2 0,-2 1-1 0,4-2 4 16,-1 1 1-16,2 1-2 0,-2-1-1 0,0-1-2 16,1 2-5-16,0 0 1 0,3-1 2 0,-4 1 0 15,5 1-4-15,-4-2 3 0,-1 0 2 0,5 0-1 0,-4 2-1 16,0-2-3-16,-1 1-4 0,0 1 2 16,1 0 4-16,-1-2 1 0,2 0-1 0,-2 1-3 15,7-1-1-15,-8 1 0 0,6 0 3 0,-6 0 0 0,6-2-1 16,-1 2-4-16,2 0-1 0,-1 2 8 0,-1 0-5 15,-3 0 0-15,2-2-4 0,-2 2-1 0,3-2 5 16,-3 0-2-16,5 1 8 0,-1 1-7 0,1-3-1 16,-1 4 5-16,1-3-3 0,-1 0 5 0,0 1-4 15,1-1-4-15,-2 1 9 0,1-1-7 0,-2-1-1 16,0 2 7-16,0 0-6 0,0 1-3 0,0-2 5 16,2 2 3-16,1-1 2 0,-2 0-6 0,-3 0 2 0,3 1-4 15,-4-1-2-15,0 0 7 0,5 0-4 0,-1 1-7 16,1-1 7-16,-5-1-1 0,2 0 6 15,2 2-6-15,0-2 1 0,0 1 5 0,5-2-3 0,-2 2-5 16,-2-2 2-16,2 1 10 0,0-1-12 0,-4 1 10 16,3 2-3-16,-2-3-1 0,2 0 0 0,0 3 0 15,-1-2 3-15,4-1 1 0,-3 0-10 0,2 1 5 16,-1-1 1-16,0 3 1 0,0-3-2 0,-3 1-4 16,4 0 0-16,1 1 4 0,-2-2 2 0,0 2-3 15,1-2-1-15,-2 3 3 0,2-2 1 0,-3 2-3 16,2-2-2-16,-3 1 8 0,-2-1-2 0,2-1-3 0,0 1-9 15,1 2 7-15,-1-3 4 0,-2 2-1 16,2-1-1-16,-3 0-2 0,3 1 2 0,-5-2-2 0,1 3 1 16,0-2 5-16,4 1-1 0,-6-1-4 0,7 0-1 15,-5 2 5-15,3-3-5 0,1 3 2 0,3-3 0 16,-2 1-2-16,0 0-7 0,0 0 10 0,1 0-9 16,-7-1 5-16,4 1-1 0,-2 1 2 0,3-2 3 15,-3 2-11-15,-1-2 9 0,-2 0 3 0,0 0-2 16,0 0-1-16,-1 0-14 0,1 0 17 0,-4 0 0 15,3 0 1-15,-2 2-2 0,1-2-2 0,0 0 5 16,-3 2-6-16,6-2 1 0,-2 0 3 0,3 0 1 0,-3 1-6 16,4-1 1-16,-1 1 0 0,2 0-4 0,-2-1 8 15,0 0 2-15,2 2-4 0,2-1-2 0,-3 0 1 16,-1 0 0-16,7-1 0 0,-10 1-5 0,4 0 0 16,2-1 9-16,-2 0-5 0,4 0-2 0,-2 0 4 15,-3 0 0-15,5 0 4 0,0 0-8 0,1-1 3 16,-5 1 0-16,5-1 0 0,0 1 0 0,-1 0 3 15,0-1-7-15,-3 1 8 0,2-1-8 0,-2 2 10 16,2-2-8-16,1 1 2 0,-5 1-3 0,4 0 4 16,-2-1 0-16,2 0 1 0,0 0 0 0,-3 0-2 15,0 1 0-15,0-1 5 0,4 1-2 0,-4-1-5 16,3 2 0-16,1-2 3 0,1 0 3 0,0 1-4 0,-1-2 2 16,-1 1 6-16,4 0-2 0,-2 0 4 0,-1-2 0 15,4 2 0-15,-3 0-1 0,2 0-1 0,-1 2-1 16,2-2-2-16,-4 0-1 0,1 1 2 0,0 0-1 15,0-1-6-15,0 0 2 0,-1 2 3 0,0-2 2 16,1 1-6-16,-6 0 1 0,1 1 2 0,-1-2-1 16,-1 2-3-16,1-1 4 0,0 0 0 0,-1-1-1 0,-1 0 2 15,0 0-2-15,1 1 0 0,1-1 2 0,2 0 1 16,2 0-3-16,2 2-5 0,-2-1 6 0,2 1-5 16,0-2 3-16,-1 0 0 0,2 0-4 0,3 2 0 15,-3-2 0-15,0 2 8 0,0-4-3 0,-2 4 0 16,0-2-3-16,0 2 0 0,-4-2 1 0,5 1 3 15,-1-1-3-15,0 0 2 0,0 0-2 0,-4 0 2 16,3 1 4-16,1 0-6 0,-4 1 1 0,2-1-2 16,-2-1 4-16,5 0 0 0,2 0-5 0,-2 3-2 15,0-3 0-15,-1 0 3 0,1 0-4 0,3 1 6 16,0 0-3-16,6 4 1 0,-2-4 0 0,3-1 2 0,-1 0 0 16,0 0-3-16,-6 0 5 0,1 0-1 0,-4 1-2 15,0-1-3-15,0 1 2 0,-1-2-1 0,1 1 7 16,-6-1-3-16,1 1-5 0,-1-1 5 0,1 1-3 15,-1 0 2-15,-3 0 1 0,5 1-2 0,-3 0-1 16,1-1 4-16,-1 1-5 0,1 0 8 0,2 2-12 16,3-3 4-16,-1 3 4 0,2-3 0 0,-3 1-1 15,4 2 2-15,-1-2-6 0,-1-1 3 0,4 0 0 16,1 0 1-16,2 0-2 0,2 1 0 0,1-2-1 16,-1 1 3-16,-4 0 1 0,5-1-2 0,0 1-1 15,-1 0-1-15,-5-3 0 0,0 2 3 0,6 1-4 0,-8 0 3 16,-1 0-3-16,3 0 0 0,-2 0 9 0,1 0-4 15,2 0-4-15,-3 0 6 0,-2 1-6 0,0-1 2 16,0 0-1-16,-1 3 0 0,0-3-2 0,2 1 6 16,-2 0 1-16,0-1-6 0,3 2 4 0,1-1-4 15,-2-1 2-15,3 0 2 0,6 3-2 0,-7-2-2 16,0 0 4-16,8 2 0 0,-2-3-4 0,1 2 5 16,-1 0 0-16,3 0 0 0,-10-2-5 0,1 3 0 0,0 0 1 15,7-2 0-15,-7 2 3 0,-1-3 0 16,2 1-6-16,-2 0 5 0,1 2 3 0,1-3-9 15,-2 0 3-15,2 2 3 0,-3-2-2 0,1 0-2 0,1 0 5 16,-1 3 1-16,-1-1-4 0,-2-2-3 0,2 1 8 16,0-1 0-16,-2 0-1 0,1-1-3 0,-2 2 1 15,5 0-2-15,-3-2-1 0,-2 1 1 0,2-1-4 16,0 1 4-16,1 0-1 0,-1 0-1 0,0 0 3 16,1 0 1-16,1 0-2 0,-1-2 2 0,2 2-2 15,-1-3-2-15,1 3 4 0,0 0 1 0,-1 0-1 16,2-2-2-16,-2 2 3 0,2 0-5 0,-3 0 5 0,2 0-3 15,-2 0 1-15,1 0 1 0,-1 0-2 0,1 0 0 16,1 0 2-16,-2 2 1 0,-1-2-1 16,3 0 2-16,-5 0-1 0,2 3-1 0,0-3-6 0,0 0 4 15,-4 0 4-15,4 0-4 0,0 0 4 0,0 0-1 16,0 0 1-16,-1 0-1 0,2 0 1 0,1-3 1 16,-2 3-4-16,-3 0-3 0,4 0 3 0,-5 0-1 15,4 0 2-15,0 0-3 0,0 0 3 0,0-2 0 16,-1 4 2-16,-2-4-2 0,-2 2-1 0,4 0-1 15,-4 0-2-15,0 0 3 0,1-2-1 0,-1 2 0 16,1-1-3-16,-1 0 6 0,1 0 1 0,2-2 0 0,2 2-3 16,-5 1-2-16,6 0 4 0,-5-3-3 0,0 0-1 15,3 3 5-15,-2-1-6 0,-2 0 6 0,2-1-2 16,-2 1-1-16,6 0-1 0,-6 0 3 0,1 1 3 16,3-2-4-16,1 2-2 0,-4-1-2 0,0 2-3 15,2-1 11-15,-2 2-4 0,-1-4-5 0,5 4 5 16,0-4 2-16,1 2-4 0,-1 0 0 0,0-1 1 15,0 0-6-15,-1 2 6 0,-4-1-9 0,6 0 8 16,-6-1-6-16,0 1-2 0,1 0 7 0,-1 1 2 16,2 0-6-16,-2 1 2 0,1-1 3 0,-2-1-3 15,2 1 1-15,-1 0-2 0,-2 1-1 0,3-1 5 16,-2 0-2-16,-2-1 4 0,1 0-4 0,0 3 1 0,-1-3 4 16,0 0-2-16,-2 0-1 0,-1 0 3 15,2 0-1-15,0 0 0 0,-2 0 0 0,-1 0-1 0,4 0-4 16,-10 0-1-16,10-3-1 0,-2 3-5 0,0 0 6 15,-2-1-3-15,2 1 0 0,-8 0 4 0,15-1 4 16,-7 1-17-16,2-2 14 0,-1 2 3 0,1-1-1 16,-2 1-2-16,-2 0 2 0,2 0-3 0,-8 0 0 15,13 0-3-15,-8 0 0 0,3 0-2 0,-8 0 8 16,10 0 0-16,-10 0 0 0,6-1-2 0,-1 2 2 16,-5-1-1-16,9-2-1 0,-9 2 6 0,10 1-4 15,-10-1 1-15,9-1 1 0,-4 2 1 0,3-1-3 0,-8 0-6 16,14 1-1-16,-5 0 11 0,0 1-3 0,1-2-8 15,2 0 0-15,-2 1 4 0,0 0-1 0,2-1-2 16,-4 0 0-16,4 0 1 0,-3 0 0 0,-1 3 2 16,1-3 0-16,-2 0-1 0,4 0 0 0,-1 0 3 15,-3 0 0-15,4 0-2 0,-5 0 5 0,2 0-9 16,3 0 4-16,-2 0-1 0,1 0 4 0,3 0-1 16,-1 0 2-16,-1-3-6 0,2 3 4 0,-4 0-2 15,4 0-1-15,-3 0 0 0,0-1 6 0,2 2-5 0,-1-2 7 16,1 1-6-16,-3 0 5 0,2-1-3 15,-3 1-2-15,-1-2 5 0,4 4-2 0,-5-2-1 0,4 0 5 16,-5-2-1-16,3 1-7 0,-3 0 7 0,-5 1-5 16,9 0 1-16,-4-1 2 0,-5 1-7 0,5-3 4 15,-5 3-2-15,0 0 3 0,0 0 0 0,4-2 1 16,-4 2-6-16,0 0 7 0,0 0-4 0,0 0 3 16,0 0 0-16,0 0-2 0,0 0 2 0,0 0 1 15,0 0-7-15,-11-3 5 0,11 3 0 0,0 0 1 16,0 0 1-16,0 0 2 0,0 0 1 0,0 0-4 15,0 0 4-15,0 0-5 0,0 0 4 0,-3-4-3 16,3 4-2-16,0 0 0 0,0 0 4 0,3-9-3 16,-1 7 0-16,-2 2 0 0,0-8 3 0,0 6 1 15,0 2 0-15,0-8-4 0,2 1-6 0,-2 2-3 0,0 2 12 16,2-3 2-16,-1-1-1 0,-1 1 0 0,4 1 3 16,-4 1-9-16,0-2 3 0,2 2 2 0,-2 0-2 15,2 0 1-15,-2 4 1 0,0-6-7 0,1 3 7 16,-1 3-4-16,3-4 3 0,-3 4-6 0,0 0 6 15,0-4 2-15,0 4-6 0,0 0 6 0,0 0 0 16,0 0-7-16,0 0 2 0,0 0 1 0,0 0-1 16,0 0 4-16,0 0-1 0,0 0-4 0,0 0-3 15,0 0 3-15,-8 11 8 0,8-11-1 0,-5 4-7 0,5 1 5 16,-2-3 0-16,0 2-3 0,0 0-5 0,2-4 0 16,-3 7 7-16,-2-5 2 0,3 0-1 0,2-2 3 15,-2 6-6-15,2-6 3 0,-2 3 1 0,2-3-6 16,0 0 6-16,-2 4 0 0,2-4-2 0,0 0 6 15,0 0-4-15,8 1 5 0,-8-1-3 0,0 0 0 16,0 0-1-16,10-5 0 0,-5 3-5 0,-1 0 5 16,0-1 1-16,1 2 2 0,-1-2-7 0,-2 1 6 15,2-2-1-15,-1 1-4 0,-2 1 0 0,-1 2 3 16,4-6-2-16,-3 5-1 0,-1 1-3 0,3-6 3 16,-3 6 0-16,0 0-5 0,0 0 8 0,0 0-3 0,-4-5 2 15,4 5-3-15,0 0 0 0,0 0-1 16,-5-2 3-16,5 2-13 0,0 0-14 0,0 0-14 15,0 0-31-15,-17 3-57 0,17-3-85 0,-6 0-229 0,0-1 102 16</inkml:trace>
  <inkml:trace contextRef="#ctx0" brushRef="#br0" timeOffset="31543.96">13437 8799 104 0,'12'-2'159'0,"1"2"-17"16,0-3-15-16,0 0-14 0,0 2-10 0,-1 0-12 15,-2-1-5-15,1 2-6 0,0 0-16 0,1-1 1 16,-2 1-8-16,1-1-1 0,0 1-3 0,-4 0 1 15,0 0-4-15,2 0-2 0,0-3 3 0,-4 3-1 16,3 0-10-16,-3-1-3 0,4 0-2 0,-4-1-3 16,-5 2-2-16,9 0 0 0,-5-2-6 0,-4 2-3 15,8-3 1-15,-8 3-2 0,6-1-1 0,-6 1-4 0,0 0-1 16,0 0-4-16,8-2-1 0,-8 2-1 16,0 0 0-16,6 6 1 0,-6-4-4 0,4 1 1 0,-4-3-2 15,4 5 0-15,-3 0-2 0,3 1 3 0,-2-2-1 16,1-1 0-16,-2 4-3 0,0-3-1 0,1 1 5 15,-1 3-3-15,-1-4-1 0,3 0 1 0,-1 3 1 16,-1-2-3-16,1 0 0 0,-1-1 1 0,0-1-1 16,1 2 0-16,-1-1 0 0,1 1 3 0,0-2-6 15,-2-3 7-15,3 7-3 0,-3-5 0 0,0 2 3 16,0-4-5-16,2 4 3 0,-2-4-4 0,1 4 2 0,-1-4 3 16,0 0-2-16,0 3-2 0,0-3 0 0,0 0 1 15,0 0 5-15,1 5-4 0,-1-5 1 16,0 0-6-16,0 0 8 0,1 3 0 0,-1-3 8 0,0 0 4 15,0 0 1-15,0 0 1 0,0 0 0 0,0 0-1 16,0 0-6-16,12-8 5 0,-7 4-3 0,3-1-2 16,2 1-5-16,-1-2 4 0,1 0-4 0,3 1 0 15,-1-2 0-15,4 1 2 0,1 0-6 0,-2-1 4 16,-1 0-5-16,0 2 5 0,2-2-5 0,-4 0 5 0,1 3-4 16,0 0 1-16,-3-1 1 0,-1 0-2 15,-1 3 1-15,-1 0 4 0,0-1-4 0,-1-1-1 16,-2 3-2-16,1-2 2 0,-5 3-2 0,12-1-5 0,-12 1-21 15,7 0-13-15,-7 0-3 0,8 4-32 0,-7-2-18 16,8 1-22-16,-8 0-196 0,3 1-336 0,1-1 150 16</inkml:trace>
  <inkml:trace contextRef="#ctx0" brushRef="#br0" timeOffset="32822.49">14094 11958 42 0,'0'-5'136'0,"0"5"-13"0,0-6-8 16,0 2 1-16,0 4-2 0,3-6 5 0,-2 4-13 15,-1-3-7-15,1 0-8 0,-1 2-11 0,4-1 1 0,-3-1-3 16,2 1-2-16,-2 0-8 0,0 0-6 0,2 0-3 16,-3 4-3-16,0-6-4 0,0 6 0 0,1-4-9 15,-1 4-7-15,3-3-1 0,-3 3-2 0,0 0-4 16,0 0-4-16,0-5-2 0,0 5-3 0,0 0-2 16,1-4-3-16,-1 4 1 0,0 0-6 0,0 0-2 15,0 0 2-15,0 0 1 0,0 0 0 0,0 0-5 16,0 0 0-16,0 0-1 0,0 0-1 0,-1 14 0 0,-2-11 1 15,2 3-3-15,-2-3 4 0,2 3 0 0,0 1-2 16,-2-2-2-16,2 1 0 0,-3 1 0 0,2-2 0 16,-1 1 1-16,2 2 1 0,-2-4-1 0,2 3-4 15,1-1 4-15,-3-1 0 0,2-2-5 0,1 4 1 16,0-4 4-16,-1 0 2 0,1-3-4 0,0 4 0 16,0-4 0-16,-3 5 0 0,3-5 2 0,0 5 0 15,0-5-4-15,0 0-4 0,0 5 6 0,0-5-1 16,0 0 4-16,0 5-5 0,0-5 3 0,0 0-3 15,0 0 2-15,0 0 3 0,0 4-3 0,0-4-1 16,0 0-1-16,0 0 6 0,8 0 7 0,-8 0 6 0,0 0-4 16,9-4 2-16,-3 1 2 0,-1-2-4 0,2 4-2 15,2-6 2-15,-2 1-1 0,3-1-4 0,1-1 2 16,-1 1-5-16,0 0-1 0,0-2 4 0,1 0 0 16,1 0-2-16,0-2-7 0,-1 5 5 0,0-3 6 15,-5 1-1-15,4 1-1 0,-1 2 3 0,0-2-5 16,0 0 0-16,-4 1 0 0,4-1-1 0,-4 0 1 15,-1 6-1-15,1-3-2 0,3 0-2 0,-7-1 0 0,3 4 2 16,-3-2-3-16,-1 3-9 0,0 0-14 0,4-3-10 16,-4 3-15-16,7-3-19 0,-7 3-23 15,0 0-22-15,0 0-53 0,0 0-155 0,6 7-345 0,-2-4 153 16</inkml:trace>
  <inkml:trace contextRef="#ctx0" brushRef="#br0" timeOffset="34193.18">15882 14254 94 0,'0'0'139'0,"0"0"-9"0,0 0-6 16,6-7-4-16,-6 7-12 0,0 0-4 16,0 0-11-16,5-3-7 0,-5 3-9 0,0 0-8 15,0 0-2-15,3-3-9 0,-3 3-2 0,0 0-5 0,0 0-6 16,0 0 3-16,0 0-5 0,0 0-1 0,0 0-1 16,0 0 2-16,0 0-1 0,0 0-2 15,0 0 6-15,0 0-3 0,0 0 0 0,0 0-10 0,0 0 0 16,0 0-1-16,0 0-5 0,0 0 1 0,0 0-6 15,0 0-2-15,0 0-1 0,0 0-7 0,0 0 1 16,0 0 1-16,0 0-8 0,-7 13 7 0,5-7-2 16,1 1-1-16,-2-2 0 0,-1 3-4 0,0-1 1 15,2 2 2-15,-2-1-5 0,1-1-4 0,-3 0 4 0,3 1 1 16,2-1-2-16,-1-2 0 0,-1 0-1 16,3-1 1-16,-1-1-1 0,-2-1 2 0,3-2-1 0,0 7-2 15,0-7 0-15,-5 5-3 0,5-5 7 0,0 3-5 16,0-3 1-16,0 2 4 0,0-2-5 0,0 0 7 15,0 0 2-15,0 0 0 0,0 0 8 0,0 0-3 16,0 0 3-16,0 0 0 0,0 5 4 0,0-5 1 16,0 0 0-16,0 0 3 0,0 0 1 0,0 0 2 15,0 0-3-15,0 0 0 0,0 0-4 0,15-3 1 16,-15 3-6-16,12-4-1 0,-7-1 2 0,4 1-3 16,2-2-1-16,0 1-2 0,-1 0-2 0,3-2 3 15,2 1-4-15,0-3 4 0,-2 5-2 0,-4-3-1 16,2 2-1-16,-1 1 0 0,-3 0-1 0,-1 0 0 0,1 2-4 15,-2-1-3-15,0 0 3 0,-1 3-6 0,-4 0-7 16,9-5-10-16,-9 5-13 0,0 0-19 0,0 0-31 16,0 8-35-16,0-3-43 0,0-5-214 0,-4 9-407 15,4-3 180-15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5:22:46.458"/>
    </inkml:context>
    <inkml:brush xml:id="br0">
      <inkml:brushProperty name="width" value="0.05292" units="cm"/>
      <inkml:brushProperty name="height" value="0.05292" units="cm"/>
      <inkml:brushProperty name="color" value="#002060"/>
    </inkml:brush>
  </inkml:definitions>
  <inkml:trace contextRef="#ctx0" brushRef="#br0">23959 6195 95 0,'0'0'135'15,"0"0"-12"-15,0 0-13 0,0 0-11 0,0 0-12 0,0 0-2 16,0 0-10-16,0 0-5 0,0 0-6 0,0 0-8 16,0 0-1-16,0 0-5 0,0 0-3 15,0 0-16-15,0 0 11 0,0 0-9 0,0 0-1 0,-9 5-5 16,9-5 3-16,-4 3-3 0,4-3-1 0,0 0-1 15,-5 1-2-15,5-1-5 0,0 0 3 0,0 0-3 16,0 0-2-16,-4 4-3 0,4-4-2 0,0 0 6 16,0 0-4-16,-4 2 9 0,4-2-5 0,0 0 5 15,0 0 2-15,0 0 5 0,0 0-3 0,0 0 0 16,0 0 1-16,0 0 2 0,0 0 2 0,0 0-1 16,0 0 2-16,0 0 2 0,0 0-3 0,0 0-4 15,0 0 4-15,0 0-4 0,0 0-1 0,0 0 0 16,0 0-5-16,0 0 1 0,0 0 2 0,0 0-3 15,0 0 0-15,0 0-5 0,0 0-2 0,0 0 2 0,0 0-4 16,0 0 2-16,-2 3-5 0,2-3-1 0,0 0 0 16,0 0 1-16,0 0-1 0,0 0-2 0,0 0-2 15,0 0 0-15,0 0-1 0,0 0 2 0,0 0 1 16,-4 3 0-16,4-3-1 0,0 0 1 0,-5 1-3 16,5-1-3-16,0 0 6 0,-5 3-6 0,5-3 5 15,-3 1-1-15,3-1 2 0,0 0 1 0,0 0-1 16,0 0 5-16,0 0 0 0,0 0 5 0,0 0-2 0,0 0 1 15,0 0 3-15,-4 3 0 0,4-3 0 0,0 0-3 16,0 0-4-16,0 0 4 0,0 0 0 0,0 0-6 16,0 0 6-16,0 0-1 0,0 0-3 0,0 0 5 15,0 0-5-15,0 0 5 0,0 0 1 16,0 0 2-16,0 0-3 0,0 0-2 0,0 0 1 0,0 0 1 16,0 0 0-16,0 0-2 0,0 0 3 0,0 0 0 15,0 0 0-15,17 0-1 0,-17 0-3 0,0 0-3 0,10 0 2 16,-6 1-4-16,-4-1 4 0,6 2-1 15,-1-2-4-15,-5 0-2 0,8 2 0 0,-4-2 1 0,2 2-4 16,1-1 4-16,-1 1 0 0,2 0 0 0,3 0-3 16,-2 2-1-16,2-2 1 0,1 0 1 0,-2-1-2 15,2 1 2-15,-1-2-3 0,-3 4 2 0,0-3 0 16,1 0-2-16,-3 2 0 0,-1-2-2 0,2 0 3 16,-1-1 0-16,-6 0 1 0,11 0-3 0,-5 1 3 15,-6-1-3-15,7-1 3 0,-7 1-3 0,9 0 0 16,-9 0 1-16,7-1-15 0,-7 1-10 0,6-1-21 15,-6 1-15-15,6 0-18 0,-6 0-21 0,0 0-12 0,0 0-30 16,0 0-9-16,0 0-45 0,0 0-154 16,0 0-378-16,0 0 168 0</inkml:trace>
  <inkml:trace contextRef="#ctx0" brushRef="#br0" timeOffset="737.84">24048 6307 39 0,'0'0'203'0,"0"0"-22"0,0 0-18 0,0 0-18 15,0 0-13-15,0 0-15 0,0 0-15 0,0 0-8 16,0 0-10-16,0 0-9 0,0 0-6 0,0 0-9 15,0 0-7-15,0 0-8 0,0 0 3 0,-13-3-7 16,13 3 8-16,0 0 0 0,0 0 2 0,-5-2 0 0,5 2 1 16,0 0-2-16,-6-3-6 0,6 3-5 15,0 0-5-15,-6-2-3 0,6 2-4 0,0 0-2 16,-6-2-1-16,6 2-3 0,0 0-1 0,0 0-1 0,0 0-5 16,-7 0 2-16,7 0-3 0,0 0-4 0,0 0 0 15,-12 2-2-15,12-2 2 0,0 0-3 0,-5 1-5 16,5-1 5-16,0 0-2 0,-6 1 2 0,6-1 0 15,0 0 1-15,-7 1-2 0,7-1-1 0,0 0 2 16,-3 3-2-16,3-3 3 0,0 0 5 0,-4 1-5 16,4-1 5-16,0 0 1 0,0 0-4 0,0 0 11 15,0 0-3-15,0 0 6 0,0 0 5 0,0 0-3 16,0 0 2-16,0 0 1 0,0 0 1 0,0 0 1 16,0 0-3-16,0 0 2 0,0 0-2 0,0 0 0 0,0 0 0 15,0 0-4-15,0 0-4 0,0 0 2 0,0 0-3 16,0 0-1-16,0 0-4 0,0 0-3 0,0 0 3 15,0 0 2-15,0 0-11 0,22-4 6 0,-10 4-4 16,-5 2-3-16,4-1 5 0,-1 0-3 0,-1-1 2 16,3 3-4-16,-2-3 3 0,-4 3 0 0,2-2-4 15,0 0-3-15,1 1 0 0,-4-1 1 0,0 0 7 16,-1 0-4-16,1 1-1 0,-5-2 5 0,5 1-4 16,-5-1 1-16,8 1-1 0,-8-1 0 0,5 3-1 0,-5-3-1 15,0 0 1-15,5 0-1 0,-5 0-1 16,0 0 3-16,0 0-3 0,6 2 2 0,-6-2-3 0,0 0-5 15,0 0 9-15,0 0-4 0,6 0 3 0,-6 0-1 16,0 0-1-16,0 0 0 0,0 0-1 0,0 0 4 16,0 0 0-16,4 2-4 0,-4-2 2 0,0 0 2 15,0 0 1-15,0 0 3 0,0 0 4 0,0 0 1 16,0 0-3-16,0 0 0 0,0 0-2 0,0 0 2 16,0 0-3-16,0 0-2 0,0 0 1 0,0 0-1 0,0 0 0 15,0 0 1-15,0 0 0 0,0 0-3 16,0 0 0-16,0 0 3 0,0 0-8 0,0 0-19 0,0 0-38 15,0 0-47-15,0 0-46 0,0 0-81 0,0 0-196 16,7-4-467-16,-7 4 207 0</inkml:trace>
  <inkml:trace contextRef="#ctx0" brushRef="#br0" timeOffset="5483.81">7211 7369 133 0,'-8'-1'162'16,"8"1"-13"-16,-8 0-13 0,8 0-10 0,0 0-13 16,-9 0-15-16,9 0-4 0,0 0-7 0,0 0-8 15,-5-1-11-15,5 1-4 0,0 0-5 0,0 0-6 16,0 0-5-16,0 0 4 0,0 0-2 0,0 0-5 0,-9 1 3 15,9-1-5-15,0 0 4 0,0 0-2 16,0 0-4-16,0 0 0 0,0 0 5 0,0 0-5 16,0 0-1-16,-6 1-1 0,6-1 0 0,0 0-3 0,0 0-3 15,0 0-5-15,0 0 4 0,-4 2-7 0,4-2-4 16,0 0 8-16,0 0 0 0,0 0-2 0,0 0 1 16,0 0-1-16,0 0-1 0,0 0-4 0,0 0-4 15,0 0 2-15,0 0-2 0,0 0-3 0,0 0-1 16,0 0-1-16,0 0-1 0,0 0-1 0,0 0 0 15,0 0-1-15,0 0-1 0,0 0-1 0,0 0 0 16,0 0 0-16,20-2 0 0,-20 2-6 0,9 0 5 16,-5 2-2-16,4-2 3 0,-2 0-1 0,2 0-2 0,-2 1-1 15,2 1 0-15,3-4 0 0,-3 4 1 16,3-2 1-16,0 3-2 0,0-3 1 0,-1 0-3 0,3 1 2 16,-4-1 0-16,1 4-2 0,3-3-3 0,-4 1 0 15,-1-1 3-15,3-1 0 0,-2 0 0 0,0 3 1 16,2-3-2-16,0 0 0 0,0 1 2 0,3-1-7 15,-1 0 3-15,0 0 1 0,0 1 3 0,1-1-1 16,-3 0 1-16,2 2-2 0,2-4 0 0,2 2 1 0,-6-1 0 16,2 1-8-16,0 0 9 0,0 0-2 15,-3-1 1-15,4 1 0 0,-1 0-1 0,3 0 1 16,-3-3-2-16,5 3 0 0,-4 0 1 0,4 0-2 0,0 0 4 16,-4-1-4-16,0-1 2 0,1 2 1 0,6-1-2 15,-8 1 1-15,1-1-4 0,0-2 3 0,-1 3 1 16,1 0-1-16,-2 0-3 0,1 0 2 0,-1-1 0 15,1 1 2-15,0 0 2 0,-1 0-1 0,2 0-1 16,0 0-1-16,0 0-6 0,-1 0 7 0,-3 1 1 16,4-1-6-16,-2 0 3 0,-1-1 1 0,1 1 1 15,-2 0-1-15,3 0 0 0,-2 1-1 0,2 2 4 16,-4-3-1-16,1 1-2 0,3-1 3 0,-2 0-5 16,1 0 3-16,1 0-4 0,-2 1 5 0,1-1-1 15,-1 2 0-15,2-2-2 0,1 0-3 0,-2 0 5 0,-1 1 0 16,2-1 2-16,-2 3-1 0,9-3-3 0,-3-3 1 15,0 3 2-15,-3 3-4 0,-1-3 3 0,3 0 1 16,-1 0 2-16,-3 0-6 0,5-3 2 0,-4 6 4 16,2-3-3-16,3 0 2 0,-5-3-3 0,1 3 2 15,4 0-1-15,-5 0-4 0,-1 0 5 0,2 0-1 16,0 0 1-16,0-1 0 0,4 1-2 0,-2-3-1 16,0 3 1-16,-3-1 3 0,5-2-3 0,-3 3-6 15,-1-1 9-15,-1 1-3 0,1 0 3 0,-1 0-2 0,1-3 0 16,3 1-2-16,-5 1 0 0,1 1 2 15,1 0-2-15,0 0-2 0,4-1 5 0,-6-1-2 16,3 2 0-16,-4-1 2 0,5 0 0 0,-2-3-2 0,-4 4-1 16,3-1 2-16,0 0-4 0,-3 1 4 0,3 0 0 15,-1 0-2-15,-1-3 1 0,-1 3 0 0,0 0 1 16,3 0-1-16,-2-1 0 0,0 1 0 0,0-2-2 16,1 2 4-16,-1 0-2 0,-1-1 0 0,2 1-2 15,-2 0 2-15,3 0 3 0,-3 0-4 0,3-1-1 16,0 1 4-16,-1 0-2 0,-2 0 1 0,2 0-2 15,-3 0 1-15,4 0 2 0,-3 0-1 0,1 0-2 0,0 0 0 16,-1-1 2-16,3-1-5 0,-2 2 5 16,0-2-2-16,1 2 1 0,1 0 1 0,-3-1 1 15,2 0-1-15,-6 1-1 0,4 0 1 0,-2 0-1 0,4 0-2 16,-1-2 4-16,-1 1-3 0,-1 2 0 0,-1-4-4 16,3 5 7-16,-2-4 0 0,-1 2 0 0,5 0-1 15,-3 0 1-15,3 0-2 0,-1 0-1 0,0 0 3 16,2 0-2-16,0-1 1 0,0 0-3 0,-1 1-2 15,2-2 3-15,-2 1 1 0,-1 0 1 0,-1 0 2 16,1 1-4-16,0-1 1 0,-3 0-3 0,-1 1 3 16,1 0 0-16,0-2 0 0,-1 2-2 0,-2-1 2 15,4 1 1-15,-4 0-1 0,3 0 0 0,1 0 1 16,2-3-3-16,-3 3 2 0,5-1 0 0,-5 1 1 16,3 0 0-16,2-1 2 0,-3 0-3 0,2 1 2 0,1 0-2 15,-2-1-2-15,3 0 3 0,-4-1 0 0,2 1-1 16,0 1-2-16,-1 0 2 0,0-1-1 15,-3 0 2-15,5 1 0 0,-5 1 1 0,1-2 0 0,3 1-4 16,-4 0 2-16,3 0 3 0,-2 1-4 0,0-1-1 16,3-1-1-16,0 1 3 0,1 0 2 0,0 0-1 15,-3-2 2-15,8 2-1 0,-6 0-7 0,6 0 9 16,-6 0-8-16,1 0 4 0,-1 0 2 0,-3 0 2 16,4-2 0-16,-1 2-1 0,1 0-5 0,-1 0 5 0,-1 0 0 15,0 0 2-15,0-3 3 0,0 2 0 0,1 1-7 16,-1-1 6-16,-3 2-1 0,1-2 1 0,1 2-4 15,0-1 5-15,0 0-1 0,0-1-1 0,1 1 0 16,-3 0 2-16,5 0-1 0,-4-1-1 0,4 1-4 16,-1 0 0-16,0 0 1 0,0 0-2 0,1 0 2 15,2-1-1-15,-2 1-1 0,0 0-1 0,2-1 3 16,2 1-3-16,-5 0 0 0,4-1 2 0,-4-1 0 16,1 2 0-16,0 0 2 0,0-1 0 0,-2 1-3 15,-1 0-2-15,2 0 4 0,-4 0-3 0,4 0 1 16,-4-3 0-16,0 3 1 0,-1 0-1 0,2 0-2 0,0 0-1 15,1 0 2-15,-3-1-1 0,0 1-1 0,2-1 3 16,-1-1 3-16,1 1-3 0,-1 2-2 16,-2-2 0-16,0 0 4 0,2 1-3 0,0 0 1 0,1-2-1 15,-5 1 0-15,3 1 1 0,1-1-3 0,4 1-3 16,-3-1 6-16,0 1-4 0,-2-2 4 0,-1 2 1 16,2 0 1-16,3 0 0 0,-2 0-3 0,-1 0 0 15,2-1 3-15,-4 2-1 0,3-1-4 0,0 0 2 16,-3 0 3-16,3 0-5 0,3 0 1 0,-6 0 0 15,5-1 1-15,-2 1-1 0,0 0 1 0,2 0 0 16,-1 0-7-16,2 0 5 0,-1 0 3 0,2 0-1 16,-4 0-1-16,4 0 4 0,-1 0-2 0,1 0-3 0,-3-3 1 15,2 3 0-15,1 0 3 0,-4 0-3 0,3 0 3 16,-4 0-3-16,-2-1 2 0,-1 1-1 0,4 1 0 16,-5-2 2-16,-5 1-2 0,13 0 0 0,-8 0-1 15,4 0 2-15,-1 0-2 0,-2 0 3 0,2 0 0 16,1 0-3-16,-9 0 1 0,15 1 0 0,-6-1-4 15,0 0-1-15,-1 0 5 0,1 0 2 0,2 0 0 16,-3 0-3-16,2 0 2 0,0 0-1 0,-1 0-5 16,1 0 7-16,3 0-1 0,-4 0-4 0,0 0 3 15,2 0 0-15,1 0 0 0,-3 0 0 0,5 0 2 16,-2 3 0-16,0-3-1 0,0 0-1 0,-1 0 0 0,1 0-2 16,1 0 4-16,-3 0 1 0,0 0-3 0,0 1-2 15,-2-1 2-15,3 0-4 0,-4 2 6 16,-1-2-2-16,-6 0 1 0,14 1 1 0,-7-1-1 0,-1 1 1 15,-1 0-3-15,4 1 0 0,-4-1-1 0,3-1 1 16,-3 3-2-16,0-3 0 0,4 1 3 0,-1 0 1 16,-2-1 1-16,3 0-1 0,2 0-1 0,-3 0 0 15,-1 3-2-15,1-3 3 0,-1 0 0 0,-1 1-1 16,-1 1 2-16,7-2 1 0,-5 0-5 0,0 0 1 16,3 0 4-16,-1 1-3 0,-3-1 0 0,2 1 0 15,-1-1 3-15,1 0-3 0,4 1 1 0,-7 0-5 16,2-1 5-16,1 1 0 0,0-1 0 0,0 0-1 0,-2-1 0 15,3 1 0-15,0 0 1 0,-9 0-1 0,18-1-1 16,-8 1-2-16,-1-1 4 0,2 1-1 0,-3 0 1 16,0 0 0-16,0 0 0 0,-1-1 1 0,0 1 0 15,0 1-1-15,1-1-2 0,0-1 1 0,-2 2-1 16,-6-1 0-16,12 0 1 0,-6 1-2 0,0-1 0 16,-6 0 1-16,13 0 3 0,-9 0-2 0,2 0-2 15,0 1 3-15,1-1-1 0,-7 0-1 0,9-1-1 16,-1 1 1-16,-8 0 0 0,11 1 3 0,-7-1-1 15,4-1-2-15,-8 1 1 0,10 1 0 0,-4-2 1 16,3 2-7-16,-2-1 7 0,-1 0 0 0,2 0 0 0,-8 0 2 16,12 0-3-16,-5 0 0 0,-1-1 0 0,-6 1 0 15,14 1 0-15,-5-1 3 0,-2 0-5 0,0 0 2 16,2 1-6-16,-1-1 7 0,-2 1 0 0,3-1 1 16,0 3 0-16,-2-3-4 0,0 0 3 0,2 0-1 15,0 0 2-15,-4 0-10 0,3 0 10 0,-2 2-6 16,1-2 4-16,-7 0 3 0,9 0-1 0,-9 0-3 15,9 2 2-15,-9-2 1 0,6 0-1 0,-6 0-1 16,5 1 1-16,-5-1 1 0,0 0-4 0,0 0 4 0,7 0-2 16,-7 0 1-16,0 0 1 0,0 0-3 15,0 0-4-15,0 0 5 0,0 0 0 0,0 0 0 0,6 1 3 16,-6-1-2-16,0 0 1 0,10-1-5 16,-10 1 6-16,8 0 0 0,-8 0-4 0,7-1 0 0,-7 1 0 15,7 0-1-15,-7 0 4 0,0 0-2 0,10 0 3 16,-10 0-2-16,0 0 8 0,0 0 4 0,5-2 11 15,-5 2 2-15,0 0 3 0,0 0 1 0,0 0-4 16,3-2-1-16,-3 2-5 0,0 0 1 0,0 0-5 16,0 0 0-16,0 0 0 0,0 0-4 0,0 0-4 15,0 0 1-15,0 0-1 0,0 0-5 0,6 0 0 16,-6 0 6-16,0 0-2 0,0 0-1 0,0 0 1 16,0 0 6-16,0 0 5 0,0 0 1 0,0 0 1 15,0 0 0-15,0 0-3 0,0 0-9 0,0 0 6 0,0 0-6 16,0 0-5-16,0 0-34 0,0 0-59 0,0 0-73 15,-14-4-360-15,8 2-564 0,1 0 250 0</inkml:trace>
  <inkml:trace contextRef="#ctx0" brushRef="#br0" timeOffset="56230.52">22575 7294 32 0,'0'0'144'0,"0"0"-22"0,0 0-7 0,0 0 0 15,0 0-14-15,0 0-6 0,0 0-3 0,0 0-3 16,0 0-10-16,0 0-3 0,0 0-10 0,0 0 1 16,0 0-11-16,0 0 2 0,0 0-2 0,0 0-4 15,0 0-3-15,0 0-4 0,0 0 0 0,0 0-2 16,-10-9-7-16,10 9 0 0,0 0-2 0,0 0 2 15,0 0-3-15,0 0 3 0,0 0-1 0,0 0-6 16,0 0 6-16,0 0-4 0,0 0 1 0,0 0-3 0,0 0 1 16,0 0-1-16,0 0 2 0,0 0-3 0,0 0 0 15,0 0-4-15,0 0-5 0,0 0 1 0,0 0 2 16,0 0-11-16,0 0 3 0,-8-2 3 0,8 2-4 16,0 0-6-16,0 0 0 0,0 0 5 0,0 0-4 15,0 0 0-15,0 0-1 0,0 0-1 0,-9 2 2 16,9-2-3-16,0 0 1 0,0 0 0 0,0 0-4 15,0 0 1-15,0 0 1 0,0 0 1 0,0 0-2 0,0 0-1 16,0 0 1-16,0 0-6 0,0 0 1 0,-8 1 2 16,8-1 0-16,0 0 0 0,0 0 0 15,0 0 2-15,0 0 0 0,0 0-1 0,0 0-3 0,0 0 5 16,0 0-3-16,0 0-2 0,0 0 5 0,0 0-8 16,0 0 3-16,0 0 2 0,0 0 1 0,0 0 3 15,0 0-2-15,0 0 2 0,0 0-3 0,0 0-1 16,0 0 0-16,0 0-4 0,0 0 4 0,0 0-1 15,0 0 1-15,0 0 3 0,0 0-2 0,0 0 1 16,0 0-3-16,0 0 1 0,0 0-3 0,0 0 5 16,0 0-2-16,0 0 3 0,0 0-2 0,0 0 1 15,0 0-2-15,0 0 2 0,0 0 1 0,0 0-4 16,0 0-1-16,0 0 3 0,0 0-2 0,0 0 1 16,16 5 1-16,-16-5 0 0,6 3 0 0,1-3-2 15,0 0 1-15,0 1 2 0,0 0 1 0,6-1-2 0,-4 0-2 16,-1 0 3-16,3 3-2 0,1-2-3 0,-3-1 1 15,3 0 2-15,-1 2-2 0,-2-2 3 0,3 1-1 16,-3 1 3-16,2-2-2 0,-3 1-2 0,1 0 2 16,-1-1 1-16,-1 1 2 0,1 2-1 0,-3-3-4 15,3 0 2-15,1 2 0 0,-1-2-1 0,-2 2-2 16,3-1 4-16,-1-1-1 0,3 1-2 0,0 0 1 16,0 1 0-16,0-1 0 0,-2 0 1 0,3 0-2 15,5 0 3-15,-6 3-2 0,1-4-4 0,-1 1 5 0,3 1-2 16,-4 0 3-16,-1 0-2 0,5 1 3 15,-5-2-4-15,0 2-5 0,0-2 6 0,3 2 0 0,-2-2-1 16,-1 3 3-16,-3-3-2 0,5 0 0 0,0 2 1 16,-2-2 1-16,1-1-4 0,2 3 3 0,-6-3 0 15,4 0 1-15,2 0-2 0,-3 0 3 0,2 1-2 16,1 0-1-16,-1 3-2 0,2-3 1 0,-3 0 1 16,0 0 1-16,3 0-1 0,-1 0 2 0,-2-1-1 15,1 1-5-15,1 1 6 0,-1-2-1 0,1 3-2 16,-1-3 2-16,1 4-1 0,1-3 3 0,-3-1-6 15,4 1 1-15,-4 1 1 0,-1-2 0 0,1 1 0 0,-1-1 1 16,2 0 0-16,-3 3 2 0,4-3-2 16,-2 1 0-16,3-1 3 0,-3 1-3 0,-1 1 3 15,5-2-7-15,-4 1 3 0,4 1 3 0,-1 0 1 0,0-2-2 16,1 1-1-16,-1-2 1 0,2 1 0 0,3 0-5 16,-1-2 6-16,-4 2-8 0,0-2 10 0,3 1-3 15,-2-1-1-15,3 2 1 0,-3-1 0 0,-2 1 1 16,6-1-4-16,0-2 3 0,-4 0 0 0,0 2-2 15,-1 0 1-15,0-2 1 0,1 2-1 0,-1 1 1 16,3-3-4-16,1 0 1 0,-1 3 2 0,-3-1 0 16,5 0 3-16,0 0-1 0,0 0-4 0,-5 0 2 0,5-3 0 15,-4 3 1-15,1 0 1 0,2-2-3 16,0 2 1-16,1-1 0 0,0 0 1 0,4 2 1 0,-4-1-2 16,-3 1 0-16,4-2 2 0,-2 0-6 0,1 2 5 15,-1-1 0-15,0-2-2 0,-4 3 2 0,2-1-1 16,-2 1-6-16,1-2 5 0,-1 2 0 0,-2 0 4 15,2 0-4-15,0 0 2 0,1 0 3 0,-2 0-9 16,-1-1 8-16,2 0 0 0,-3 1-2 0,3 0 2 16,0 0-2-16,-1-2-3 0,1 2 4 0,0-1-2 15,0 1 4-15,-2 0-7 0,3 0 3 0,1-1 0 16,-2 0-1-16,0 1 0 0,4-1 3 0,0 0-1 16,-3-2 1-16,-3 3-2 0,8-4 2 0,-2 3-1 0,1 0-2 15,-2 0 4-15,-3 0-4 0,1 1 1 0,0-2 1 16,-1 1-4-16,-3 0 1 0,4 1 1 0,-2-1 4 15,-1-1 0-15,2 2-4 0,-1-2 0 0,-1 2 0 16,1 0 2-16,0-3-2 0,0 3 2 0,-2 0-2 16,2-1 2-16,-2 1 1 0,1-1-2 0,2 0-1 15,-3 1-1-15,4-1 1 0,-3 1 1 0,0 0-1 16,3-1-1-16,-4 0 2 0,3-1-7 0,-4 2 6 16,4 0 2-16,-3-1 2 0,3 1-2 0,-3 0-2 15,2-3 2-15,-2 3-1 0,-2 0 0 0,4 0-2 16,-1 0-1-16,-1-1 4 0,0 0-3 0,-2 1 4 0,3-2-2 15,-3 1-2-15,2 0 1 0,-1 1 2 16,-1 0 1-16,3-2 0 0,-1 0-7 0,3 2 6 0,-4-3 3 16,3 2-3-16,-1 1 2 0,1-3-2 0,0 3 0 15,1 0-1-15,-1-2 0 0,2 2 0 0,-1-2-2 16,-1 2 1-16,0-1 2 0,4 1-3 0,-3 0 1 16,0-1 4-16,-2 1-5 0,2 0 3 0,0-1-2 15,-3 2 3-15,2-1-1 0,-5-1-2 0,1 1 0 16,-3 0-1-16,3 1 2 0,-8-1 0 0,14 0 1 15,-6-1-1-15,-1 1-1 0,2 0-2 0,1 0 4 16,2-2-2-16,2 4 2 0,-4-4-1 0,5 2 2 0,-2 0-5 16,1 0 2-16,4 0 0 0,1 0 0 0,-3 0 1 15,0 0-5-15,-3 0 8 0,6 0 2 0,-6 0-2 16,6-3-6-16,-6 3 4 0,0 3 1 0,1-6-2 16,0 3-1-16,-4 0 0 0,0 3 4 0,3-3-7 15,-3 0 7-15,-2 0-3 0,2 0 1 0,-5 0-1 16,-5 0-7-16,12 0 7 0,-6 2-1 0,3-2 2 15,-1-2 0-15,0 4-2 0,4-2 0 0,0 1 1 16,1-1-1-16,1 1 1 0,-2-1 1 0,6 1 2 16,-4 2-4-16,4-2 3 0,1-1-1 0,-6 0 0 15,1 3 0-15,4-3-2 0,-5 0 1 0,1 1 1 16,-4-2-1-16,4 2 0 0,-1-1 2 0,-3 0 0 0,0 0-3 16,-2 2 4-16,0-2-4 0,1 0 3 15,-2 0-1-15,1-2 1 0,2 2-2 0,-1 0-4 16,1-1 6-16,0 1 0 0,2 0-1 0,-2 0 0 0,3 0 1 15,-4-3-1-15,1 3 0 0,-2 3-3 0,6-6-6 16,-6 6 7-16,-3-3 2 0,1 0-1 0,2 0 0 16,-2 1 2-16,-1-1-2 0,-5 0 2 0,13 0-2 15,-9 2-2-15,-4-2 5 0,8 0-5 0,-8 0 2 16,0 0 1-16,6 0-1 0,-6 0-2 0,0 0 4 16,0 0-4-16,0 0 2 0,0 0 0 0,0 0 0 15,0 0 1-15,5 1 1 0,-5-1 0 0,0 0-2 0,0 0-2 16,0 0-11-16,0 0-19 0,0 0-38 0,0 0-50 15,0 0-93-15,-18-4-121 0,12 1-362 0,0 1 161 16</inkml:trace>
  <inkml:trace contextRef="#ctx0" brushRef="#br0" timeOffset="59797.67">7292 8374 121 0,'0'0'109'0,"-4"2"-6"0,4-2-9 15,0 0-17-15,0 0-7 0,0 0-8 0,0 0 1 16,-5 2-14-16,5-2-6 0,0 0-4 0,0 0 4 15,0 0-3-15,0 0-12 0,0 0 2 0,0 0-4 16,0 0 7-16,-2 1-3 0,2-1 5 0,0 0-7 16,0 0 6-16,0 0 6 0,0 0-4 0,0 0-2 15,0 0-3-15,0 0-3 0,0 0-2 0,0 0-4 16,0 0 0-16,0 0-1 0,0 0 0 0,0 0-2 0,2 7-2 16,-2-7-2-16,0 0-3 0,5 2-6 15,-1 0 10-15,-4-2-1 0,10 2 3 0,-10-2-5 0,7 3 5 16,-1-3 1-16,1 1-6 0,0 0 3 15,2 0 4-15,-1 1 3 0,-2-4-4 0,7 1 2 0,-3 0-3 16,3 1 0-16,5-1 0 0,0-2 1 0,-2 1-3 16,-2 0 3-16,6-1-4 0,0 1-2 0,-5 0 0 15,7-1 1-15,-3 1-3 0,-6 0-3 0,6 3 4 16,-1-5-1-16,4 2-5 0,-2 1 6 0,-1-3-4 16,3 1-2-16,0 3 1 0,1-3 2 0,2 3-4 15,-3-2 3-15,5-1-1 0,-4 1-2 0,0 2 7 0,3-4-7 16,-5 4 0-16,1-2 0 0,0 2 2 0,-2-1-1 15,3-1-2-15,0 2-2 0,-5-2 3 0,11-1 0 16,-8 3-8-16,0-2 8 0,0 2-2 0,1 0-2 16,1 0-2-16,3-3 2 0,-5 3-1 0,10-1 0 15,-11 0 0-15,10-1 3 0,-2 1-2 0,-7-1 0 16,1 0-1-16,1 3 3 0,-3-3-4 0,3 0 2 16,-2 0-1-16,-2-1-1 0,1 3 1 0,0-1 1 0,0 1-1 15,-1-1 1-15,1-1 2 0,-3 1-1 16,1-1-2-16,1 2 1 0,-2 0-1 0,5-1 1 15,-3 0-2-15,-2-2 6 0,2 1-5 0,0 2 2 0,-2 0-2 16,0-3-2-16,-4 3 5 0,5-1 2 0,-4 1-5 16,0-3 4-16,-1 5-2 0,2-2 0 0,2-2-2 15,2 2 3-15,-2-1-6 0,-3 1 3 0,2 0 3 16,4-1-7-16,-3-2 2 0,3 3 3 0,-1 0 1 0,0-3-2 16,4 2 0-16,-4-1-1 0,4 0-4 15,-5 0 5-15,11-1-2 0,-10 2 1 0,1 0 2 16,-2 1-1-16,2-2 0 0,-5 0 0 0,1 2 0 0,-5 0 2 15,3-1-2-15,0 1 4 0,7-2-3 0,-10 3 3 16,6-2-6-16,0-1 4 0,2 1 1 0,-1 2 0 16,1-2 0-16,1 1 0 0,-2-2-1 0,1 2 0 15,2-1 6-15,-1 1-4 0,-2-1-1 0,4 1-2 16,-4-2-2-16,-1 2 2 0,-4 0 2 0,5 0-2 16,-5 0-2-16,2 0 3 0,-3 0 0 0,2 0 0 15,-1 2-1-15,0-2 2 0,0 1-5 0,-1-1 4 0,7 2-2 16,-7-2 2-16,3 1 2 0,-2 0-4 15,1 1 2-15,4-2-1 0,-2 0 1 0,1 1-4 16,2 1-1-16,-6 2 3 0,6-4 1 0,0 2-2 0,-1-1 2 16,0 1-1-16,0-1 1 0,0 0-3 0,-5 0 4 15,4 0-4-15,-4 1 5 0,5-1-2 0,-5 2 0 16,5-2-3-16,-5 1 3 0,1 0 2 0,-3 1-7 16,4-2 6-16,2 2 0 0,2-3-3 0,-1 2 1 15,-1-2 1-15,0 4 0 0,2-4 2 0,0 1-2 16,0-1 0-16,0 0 4 0,1 2-3 0,0-2-2 15,0-2-2-15,3 2 1 0,-3 2 1 0,10-4 3 0,-10 2-2 16,2-1-1-16,0 2-1 0,6-1 0 0,-9 0 1 16,1 0 1-16,2 0-2 0,-4 0-1 0,4 0-1 15,-5 0 8-15,2 2-6 0,0-2-1 0,-4 1 5 16,3 1-5-16,-1-1 2 0,-3 0 4 0,0 2-1 16,0-3-2-16,2 0 1 0,2 0 0 0,-1 0-2 15,2 0 4-15,-1 0-1 0,0 2-1 0,1 0 0 16,-2-4-3-16,1 2 3 0,1 0-1 0,-3 2 1 15,5-1 0-15,-2-1-1 0,0 0 0 0,0 2 3 16,-1-2-2-16,4 2-1 0,-3-2 0 0,-1 1-2 16,1-1 2-16,-1 3-4 0,1-2-1 0,2-1 0 0,-9 0 6 15,7 3-2-15,-2-3-8 0,1 0 12 0,-5 2-4 16,-2-4-4-16,2 2 0 0,1 4 8 0,-5-4-2 16,1 0-1-16,2 0 2 0,-3 1-3 0,1-1 2 15,1 1-1-15,0-1 2 0,0 1-1 0,3 2 1 16,-1-2-2-16,6 0 0 0,0-1-2 0,-1 2 0 15,3-2-1-15,-2 2 1 0,-1 0 0 0,0-4 2 16,-2 2-1-16,2 3 0 0,-1-3 1 0,-5 0-1 0,-1 2 3 16,0-1-4-16,2-1 2 0,-4 1-2 15,-3-1-2-15,3 0 3 0,-4 0-2 0,-5 0 3 0,12 0 0 16,-7 0-1-16,4 0 3 0,-4-1-6 0,7 2 4 16,-1-1-4-16,-2 0 0 0,3 0 3 0,-1-1 0 15,1 2 0-15,-2-1 1 0,4 0 3 0,-3 0-8 16,5 0 3-16,-4 0-2 0,4-1 3 0,0 2 3 15,-3-1-3-15,5 0 0 0,0 0 5 0,-1 3-4 16,-3-6 2-16,1 3-4 0,2 3 4 0,-5-6-4 16,1 3 2-16,4 0-2 0,-3-1 2 0,-3 1-1 0,3 0 3 15,-1-1-2-15,-3-1 2 0,3 1-3 16,0 1 0-16,-3-2 4 0,0 2-3 0,1 0-2 0,-5-2-2 16,4 2 3-16,-2 0 2 0,-3-2-2 0,3 2 0 15,0 0-2-15,0 0 2 0,3-2-1 0,-3 3-2 16,-1-1 6-16,0-1 2 0,0 1-4 0,-7 0 1 15,11 0 3-15,-6 1 6 0,-5-1 7 0,8 0 12 16,-8 0 6-16,7-1 8 0,-7 1 3 0,0 0-3 16,5-3-4-16,-5 3-6 0,0 0-7 0,0 0-3 15,0 0 2-15,0 0-2 0,0 0-15 0,0 0-20 16,-14-5-29-16,14 5-38 0,-11 3-56 0,11-3-263 0,-11-5-429 16,6 2 190-16</inkml:trace>
  <inkml:trace contextRef="#ctx0" brushRef="#br0" timeOffset="62298.18">21610 6164 81 0,'0'0'135'0,"0"0"-6"0,0 0-11 0,-14 5-5 15,14-5-4-15,0 0-3 0,0 0-1 0,0 0-5 16,0 0-11-16,0 0 2 0,0 0-9 0,0 0-4 15,-6-4 0-15,6 4-9 0,0 0-1 0,0 0-5 16,0 0-6-16,0 0-4 0,0 0-4 0,0 0-7 16,0 0-2-16,0 0-4 0,0 0-7 0,0 0-3 15,0 0-1-15,0 0 0 0,0 0-3 0,0 0-1 16,0 0-5-16,0 0 4 0,0 0-7 0,0 0 3 0,0 0-1 16,0 0-10-16,0 0 8 0,0 0 1 0,0 0-1 15,0 0 2-15,14 5 2 0,-10-4-5 0,-4-1-2 16,7 3 5-16,-3-3 3 0,3 1-3 0,0 2 1 15,2-2-1-15,0 1-1 0,1 0 2 0,3-1-3 16,0-1 3-16,-2 2-2 0,2-2-1 0,6 2-2 16,-2-2 0-16,1 0-3 0,1-2 3 0,-6 4-2 15,6-2-1-15,0 0 0 0,0 0-3 0,0 0-1 0,-2 0 2 16,1-2-3-16,0 4 0 0,1-2 1 16,-6 0-5-16,-1 0 5 0,5-2 0 0,-3 2 0 15,3 0-2-15,-3 0 3 0,-3-2-4 0,1 4-2 0,-1-2 4 16,2 0-2-16,-1 0 0 0,0 0 3 0,2 0 3 15,-2-2-6-15,2 1 1 0,0 1 3 16,3-1-2-16,1 0-1 0,1 2 2 0,-1-2-1 0,2 1-6 16,2 0 6-16,-3-2-4 0,4 2 0 0,-3 0 3 15,10 2 0-15,-8-2-1 0,-2 0 4 0,0-2-10 16,1 4 7-16,-1-5-1 0,-2 2-1 0,0 1 0 16,0 1 2-16,-4-2-2 0,4 1 4 0,-5-2 0 15,1 1-4-15,2 1 1 0,4-3 0 0,-3 3 2 0,1-2-1 16,0 2-3-16,0-2 1 0,5 2 1 15,-4-1 1-15,1-1 1 0,6 0-3 0,-4 2-4 16,1 0 5-16,-2 0 0 0,8-1-2 0,-9 0 0 0,3 1 2 16,-5-1-1-16,1-1-1 0,4 2 0 0,-5-3 6 15,3 2-4-15,-1 0-2 0,-2 1 5 0,1-2-4 16,-2 0 2-16,-3 1-2 0,5 1 0 0,-2 0 0 16,2-2 0-16,-3 2 0 0,5 0 0 0,-2 0 0 15,-2 0-3-15,3 0 3 0,-3 0 0 0,1 2 0 16,-1-2 0-16,0 0-2 0,2 0 3 0,-6-2-3 15,2 4 1-15,2-2 4 0,-2 0-4 0,2-2 2 0,2 2-1 16,-5 0-1-16,8 0 1 0,-4 0-1 0,-2 0 1 16,3 0 2-16,0 0-4 0,0 3 4 15,0-2-1-15,-3 2 0 0,6-3-5 0,-3 1 4 0,-1 3 0 16,5-4 0-16,-1 2-4 0,-2-1 6 0,1 1 0 16,0 0 0-16,-1-1-5 0,0 0 6 0,-1 0-4 15,-2 1 0-15,-1-1-2 0,0 0-2 0,-5-1 5 16,1 3-4-16,-2-3 5 0,5 0 1 0,-3 1-1 15,1 1 1-15,-2-1-3 0,2 3 3 0,0-3-2 16,0 2 2-16,2-1-2 0,2 1 0 0,0-2 3 16,0 3-2-16,1-1-2 0,-4-2 1 0,4 2 2 15,0-1-1-15,-6 1 0 0,2-1 1 0,-1 1-2 16,6 0-4-16,-6-2 6 0,2 2-3 0,-2-3 1 16,0 2-1-16,1 1-2 0,0-1 4 0,-1 0 0 0,-3 0 1 15,4 1-4-15,2-1 3 0,-5-1 2 0,3 0-1 16,-1 0-1-16,1 3 1 0,-1-3-2 0,-1 1 1 15,1-2-2-15,0 0 4 0,1 1 1 0,0 1 0 16,4-2 3-16,-8 0-1 0,7 2-3 0,-7-2 2 16,7 0 0-16,-7 2-1 0,4-4 1 0,-2 2-2 15,-1 2 1-15,4-1 0 0,2-2-6 0,0 2-1 16,-3 0 5-16,0-2-1 0,-3 1 1 0,3 0 2 16,-3 1-2-16,0-1-1 0,4 0-2 0,-2 3 6 0,1-3-2 15,2 0-2-15,3 1 2 0,-3-1-1 16,2 2-7-16,0-2 3 0,-1 2 7 0,3-2-5 0,-2 1 0 15,1-1 2-15,2 2 1 0,-2-2-3 0,1 0 2 16,-1 0 1-16,-2 0 0 0,3 0 3 0,0-2 2 16,-4 2-4-16,3 0 7 0,-2 0 1 0,2-3 7 15,-3 3 0-15,1-2-2 0,-4-3 2 0,5 2-4 16,1-2-1-16,-2 3-1 0,-2 0-1 0,1-4 1 16,3 2-3-16,-1-1-2 0,-1 0 0 0,-2 3-2 0,2-1-1 15,1-1 0-15,3 1 0 0,-5 2 0 16,1 0 2-16,2-2-3 0,2 2-2 0,-3 0 1 0,1 2 3 15,-6-2-2-15,0 1-3 0,4 0 1 0,2 0 0 16,-1 0 1-16,-2 0-1 0,-5 0 1 16,8 0-2-16,-6 1-1 0,0-1 3 0,1 1-2 0,0-2 3 15,0 2-3-15,2-1 1 0,-3 0-2 0,1 2 3 16,-1-2-2-16,2 0-2 0,-4 1 1 0,2-1-3 16,0-1 3-16,0 1 2 0,4-2-1 0,-4 2-1 15,1 0 2-15,0 2-4 0,0-2 1 0,0 1 3 16,-1 0-9-16,-1-1 5 0,6 0 1 0,-5 1 2 15,1-1 1-15,2 0-4 0,-5-1 2 0,4 1 3 16,-2 0-4-16,2 0 1 0,1 0-3 0,-5 0 1 16,7-1 5-16,-4 0-6 0,0-1 4 0,0 1 2 0,-1 0 0 15,1-2 1-15,0 3-2 0,0-1 4 0,4 0-4 16,-5 1 5-16,6-2-2 0,-1-1 2 0,-5 2 1 16,1 0 0-16,4-2 0 0,-4 3 1 0,4-2 5 15,-3 0 5-15,2-1-2 0,-5 1 4 0,5 0 1 16,-2-1 3-16,-6 3-1 0,4-3-1 0,-3 1-3 15,1-1 2-15,1 2 0 0,-7 0 3 0,4-1-5 16,-5 1 4-16,0-1-2 0,-4 2-1 0,10 0-1 0,-10 0-2 16,8-2 0-16,-8 2-5 0,0 0 2 15,5-3-6-15,-5 3 2 0,0 0-6 0,0 0-22 16,0 0-39-16,0 0-56 0,0 0-78 0,0 0-324 0,-19-5-555 16,10 1 246-16</inkml:trace>
  <inkml:trace contextRef="#ctx0" brushRef="#br0" timeOffset="64396.09">24738 7800 101 0,'0'0'166'0,"0"0"-22"0,0 0-15 15,-2 6-13-15,2-6-12 0,-3 1-12 0,3-1-6 0,0 0-9 16,-1 6-12-16,-2-4-5 0,3-2-9 0,0 0-1 16,3 6-8-16,-3-6-2 0,0 3-10 0,0-3 5 15,0 0-4-15,0 0 0 0,1 3 0 0,-1-3 4 16,0 0 9-16,0 0 0 0,0 0 3 0,0 0 0 16,0 0-4-16,0 0-1 0,0 0-7 0,0 0 2 15,0 0-8-15,-4 4-2 0,4-4-1 0,0 0-4 16,0 0-1-16,0 0 0 0,0 0-1 0,0 0-6 0,0 0 3 15,0 0 3-15,0 0 0 0,0 0-3 0,0 0 2 16,0 0-2-16,0 0 6 0,-14-4 0 16,14 4 5-16,-5-3 0 0,5 3-1 0,-4-5 0 0,-1 3-5 15,1-2 3-15,-2 1 1 0,2-1-1 0,-1-1-1 16,1 1-2-16,-1-1-3 0,-1-3-2 0,1 2-4 16,0-3 4-16,3 3-5 0,-4-3 3 0,3 1-2 15,-2-1 1-15,3 0 0 0,-1 1 3 0,2-2-1 16,-3 3-5-16,3-1-2 0,-3-1 0 0,3-3-1 15,-1 6 2-15,2 0-5 0,-2-2 2 0,0 3-2 16,2-1-1-16,-2 1-1 0,1 0 1 0,1 0-2 0,-2-1 1 16,2 0-1-16,-1 3 2 0,1 3 3 0,-1-6 3 15,1 6-2-15,0-5-3 0,0-1 0 16,0 6-1-16,-3-5 0 0,3 0 3 0,0 5 0 0,0-7-2 16,-1 3 0-16,2 1-3 0,0-1 0 0,-1 4 3 15,-1-10-3-15,1 8-3 0,-1-2 0 0,2 0 3 16,-1-1-4-16,0 5 4 0,-1-4-1 0,1 4 1 15,0-6 0-15,0 6-2 0,0-6 2 0,0 6-1 0,0 0 0 16,2-3-1-16,-2 3-1 0,0 0-2 16,0 0 3-16,0-3 0 0,0 3 0 0,0 0-1 15,0 0 0-15,0 0 0 0,0 0 2 0,0 0-3 0,0 0-3 16,0 0 0-16,0 0 5 0,0 0-2 16,0 0-1-16,0 0 4 0,0 0-2 0,0 0 0 0,0 0 1 15,0 0-1-15,0 0-1 0,0 0 0 0,0 0-1 16,0 0 3-16,0 0 0 0,-3 12-1 0,3-12-2 15,-2 6 1-15,2-2 0 0,0 2-1 0,-3-2 2 16,1 1 0-16,2-2 2 0,-1 3-2 0,1-1 1 16,-1 0-1-16,0-3 0 0,1-2-1 0,-4 7 3 0,4-7 1 15,0 4-2-15,0-4 1 0,-2 4-2 0,2-4 1 16,0 0 3-16,0 0-1 0,-1 2 0 0,1-2 0 16,0 0 3-16,0 0-1 0,0 0 0 0,0 0 0 15,0 0-2-15,0 0 1 0,0 0-1 0,3-14 2 16,-5 9-3-16,4 0 1 0,-4 0 1 0,2-1-4 15,0 1 5-15,0 1-3 0,0-3 0 0,2 3-2 16,-2-1-1-16,0 5 2 0,0-9-1 0,0 6 2 0,0 0 0 16,1 0-2-16,-1 3 1 0,-3-8 0 15,3 8 2-15,0-7-1 0,0 7 2 0,-1-4 5 0,1 4 1 16,3-4 2-16,-3 4-4 0,0 0 3 0,-2-5-2 16,2 5-3-16,0 0 0 0,0 0 2 0,0 0-4 15,0 0-1-15,0 0-2 0,0 0 2 0,3-4-1 16,-3 4 0-16,0 0-1 0,0 0 0 0,0 0 0 15,0 0 0-15,0 0 1 0,8 9-1 0,-5-7-1 16,1 3-2-16,1-1-30 0,2 0-44 0,0 0-56 16,5 1-66-16,-4-2-205 0,3-1-438 0,-1 1 193 15</inkml:trace>
  <inkml:trace contextRef="#ctx0" brushRef="#br0" timeOffset="65832.96">24612 7527 90 0,'0'0'103'0,"0"0"-9"0,0 0-8 0,0 0-4 15,0 0-8-15,0 0-5 0,0 0-1 0,0 0 3 16,0 0-3-16,0 0 1 0,0 0-3 0,2-3 4 16,-2 3 4-16,0 0 2 0,0 0-9 0,0 0-4 15,0 0 3-15,0 0-7 0,0 0-3 0,0 0-8 16,0 0-5-16,0-4 1 0,0 4-3 0,0 0-6 0,0 0 0 15,0 0-3-15,0 0-4 0,0 0-3 16,0 0-3-16,0 0 1 0,-4-4-4 0,4 4-2 0,0 0-2 16,0 0-2-16,0 0-4 0,0 0 1 0,0 0-2 15,0 0-1-15,0 0 1 0,0 0-1 16,0 0 2-16,0 0-1 0,0 0-4 0,0 0 2 0,0 0 2 16,0 0-4-16,0 0 1 0,0 0-2 0,0 0 7 15,0 0-2-15,0 0 2 0,0 0-1 0,0 0 2 16,0 0 0-16,-1-6 0 0,1 6 1 0,0 0-6 15,0 0 4-15,0 0-2 0,0 0-3 0,0 0-1 0,0 0-1 16,0 0 2-16,0 0 1 0,0 0-5 0,0 0-2 16,0 0 1-16,0 0 2 0,0 0-4 15,0 0 2-15,0 0 9 0,0 0-6 0,0 0 2 0,0 0-7 16,0 0 5-16,0 0 2 0,0 0 8 0,0 0 2 16,0 0 7-16,0 0 3 0,0 0 0 0,0 0-1 15,0 0 1-15,0 0-4 0,0 0 1 0,0 0-1 16,0 0-1-16,-2-3-3 0,2 3-4 0,0 0 0 15,0 0 1-15,0 0-1 0,0 0-3 0,0 0-2 16,0 0 0-16,0 0-3 0,0 0-1 0,0 0 2 0,0 0-1 16,-7-1 1-16,7 1 0 0,0 0-1 15,0 0 0-15,0 0-4 0,0 0 2 0,0 0-1 16,0 0 0-16,0 0 2 0,0 0-2 0,0 0-2 0,0 0 1 16,0 0-1-16,0 0 1 0,0 0 0 0,0 0 4 15,17 7-1-15,-15-4-4 0,4 0 2 0,-3-1-4 16,4-2 4-16,-2 3 0 0,1 0-2 0,-1 1-1 15,1 1 1-15,2-2 1 0,0 2 0 0,-3-1 0 16,3 0-1-16,-3 0 0 0,4-2 1 0,-4 0-2 0,0 3 2 16,-1-2 1-16,0 1 5 0,1-2-2 15,0 1-5-15,0-1 0 0,-2 1 2 0,-3-3 1 0,5 3 1 16,-5-3-1-16,1 4-2 0,-1-4 1 0,0 0-3 16,0 0 1-16,0 0-5 0,0 0-19 0,0 0-29 15,0 0-38-15,0 0-45 0,0 0-85 0,0 0-123 16,0 0-372-16,0 0 165 0</inkml:trace>
  <inkml:trace contextRef="#ctx0" brushRef="#br0" timeOffset="66582.42">24589 7504 95 0,'0'0'126'0,"0"0"-7"0,-3-2-15 15,3 2-8-15,0 0-10 0,0 0-3 0,-1-6-12 16,1 6-1-16,0 0-1 0,-5-1-6 0,5 1 0 16,0 0-2-16,0 0-4 0,-4-5-6 0,4 5 0 15,0 0 0-15,0 0-14 0,0 0 9 0,0 0-8 16,0 0-3-16,0 0-6 0,0 0-5 0,0 0-1 0,0 0-3 15,-4-1-4-15,4 1-3 0,0 0-1 16,0 0 2-16,0 0 0 0,0 0-4 0,0 0 1 16,0 0-1-16,0 0-2 0,0 0 1 0,0 0 0 0,0 0-3 15,0 0 1-15,0 0-2 0,0 0 6 0,0 0-3 16,0 0-2-16,0 0 2 0,0 0-5 0,0 0 3 16,0 0-3-16,0 0 5 0,0 0-5 0,0 0 2 15,0 0-2-15,0 0 0 0,0 0 0 0,0 0-3 0,0 0 10 16,0 0 0-16,0 0-5 0,0 0 3 15,0 0-2-15,0 0 6 0,0 0 1 0,0 0-1 16,0 0-1-16,0 0 3 0,0 0-2 0,0 0 1 0,0 0-3 16,0 0 0-16,0 0-1 0,0 0-2 0,0 0-3 15,0 0 2-15,0 0-6 0,0 0 3 0,0 0 3 16,-10 7-3-16,9-4 1 0,-2 0-2 0,-1 1-1 16,2 0 0-16,-2 2 1 0,-2-1-1 0,2 1 0 15,-3 0 0-15,2 0-1 0,1-2 3 0,-1 5 1 16,-1-5-1-16,-2-2-2 0,3 3 7 0,1 0-7 15,0 1 1-15,-1-1 1 0,0-1 0 0,4 0-1 0,-2 1 3 16,2-2-1-16,-1-2-4 0,2-1 0 0,-6 3-2 16,6-3 4-16,0 0-2 0,-1 5 2 0,1-5 2 15,-4 3 4-15,4-3 8 0,0 0 1 0,0 0 1 16,0 4 2-16,0-4-1 0,0 0-2 0,0 0 0 16,0 0-5-16,0 0 1 0,0 0-2 0,0 0-2 15,-2 3-23-15,2-3-60 0,0 0-63 0,0 0-193 16,0 0-357-16,0 0 158 0</inkml:trace>
  <inkml:trace contextRef="#ctx0" brushRef="#br0" timeOffset="198584.28">12200 11889 25 0,'0'0'135'0,"0"0"-8"0,0 0-3 16,0 0-4-16,1 2-12 0,-1-2-4 0,0 0-6 15,0 0-11-15,0 0-5 0,0 0-11 0,0 0-2 16,0 0-11-16,0 0-3 0,0 0-7 0,0 0-3 15,0 0 1-15,0 0-1 0,0 0 1 0,0 0 0 16,0 0 3-16,0 0 6 0,0 0-1 0,0 0 4 0,0 0-1 16,0 0-4-16,0 0-3 0,0 0 0 15,0 0-6-15,-5 3-2 0,5-3-7 0,0 0-4 16,0 0-1-16,0 0-6 0,0 0-1 0,0 0 0 0,0 0-5 16,0 0-1-16,0 0-1 0,0 0-2 0,0 0 0 15,0 0-5-15,0 0 0 0,-5 2 2 0,5-2-2 16,0 0 1-16,0 0 5 0,0 0 2 0,0 0 2 15,0 0 1-15,0 0 3 0,0 0 2 0,0 0 1 16,0 0-2-16,0 0-2 0,0 0-1 0,0 0 0 16,0 0-2-16,0 0-2 0,0 0-3 0,0 0 2 15,0 0-6-15,0 0 1 0,0 0 0 0,0 0-9 0,0 0 6 16,0 0 0-16,0 0-1 0,0 0-5 0,0 0-9 16,0 0-11-16,0 0-10 0,0 0-13 0,0 0-14 15,0 0-18-15,0 0-19 0,0 0-37 0,0 0-248 16,0 0-408-16,-2-9 181 0</inkml:trace>
  <inkml:trace contextRef="#ctx0" brushRef="#br0" timeOffset="199909.73">10443 11771 39 0,'0'0'126'0,"0"0"-10"0,0 0-8 0,0 0-4 16,0 0-11-16,0 0-18 0,0 0 1 0,0 0-12 15,0 0 3-15,0 0-9 0,0 0 0 0,0 0 5 16,0 0 0-16,0 0 0 0,0 0-3 0,0 0-5 16,0 0 5-16,0 0-7 0,0 0-6 0,0 0-2 15,0 0 5-15,0 0-14 0,0 0-1 0,0 0 0 0,0 0-5 16,0 0-5-16,0 0-1 0,0 0-5 15,0 0-1-15,0 0-1 0,0 0 0 0,0 0-6 0,-2 11 0 16,2-8 1-16,-3 2-1 0,3 1-3 0,-1-1 2 16,1 1-4-16,0 1 1 0,-2 2-2 0,4 1 1 15,-2-5-2-15,0 4 0 0,0-1 1 0,0-1-1 16,-2 0 2-16,4 0-5 0,-2-1 1 0,1 1 0 16,-1-2 0-16,0 2 2 0,0-3 0 0,0 1 0 0,0 1-1 15,0-3 3-15,0 1-3 0,0-1 1 16,3 1 1-16,-3-4 0 0,1 5 3 0,-1-5 1 15,0 3-1-15,0-3 3 0,0 0 3 0,-1 5-3 0,1-5-2 16,0 0 4-16,0 0-1 0,0 0-3 0,-3 4-4 16,3-4 3-16,0 0-1 0,0 0 1 15,0 0-22-15,5 4-18 0,-5-4-30 0,0 0-50 0,4 1-199 16,-4-1-338-16,0 0 150 0</inkml:trace>
  <inkml:trace contextRef="#ctx0" brushRef="#br0" timeOffset="201072.26">10443 11901 79 0,'0'0'113'0,"0"0"-8"0,0 0-5 0,0 0 1 15,0 0-6-15,0 0-1 0,0 0-2 0,0 0-6 16,0 0-3-16,0 0-8 0,0 0-2 0,0 0-2 16,0 0-6-16,0 0-8 0,0 0-4 0,0 0-8 15,0 0-1-15,0 0-2 0,0 0-6 0,0 0-5 16,0 0-3-16,0 0 1 0,0 0-3 0,0 0-1 16,0 0-6-16,0 0 3 0,0 0-3 0,0 0-1 0,0 0-1 15,0 0 3-15,0 0-2 0,0 0-1 16,0 0 1-16,0 0 0 0,0 0-3 0,12 4 0 0,-12-4 2 15,6 1-1-15,-2 0 1 0,-4-1-1 0,8 0 2 16,-5 2-1-16,-3-2-1 0,11 0 0 0,-4 1 1 16,-2-1-3-16,-5 0 3 0,13-1-2 0,-4 1-2 15,0-2 2-15,-1 2-3 0,0 0-1 0,0 0 1 16,0 0-2-16,1 0 2 0,-2 0-3 0,0 0-7 16,2 0 9-16,-4 2-5 0,4-2 3 0,-3 1-3 15,2-1 1-15,0 0-2 0,0 0 3 0,-1 0-6 16,2 0 1-16,-1 0 3 0,3 0-2 0,-2 1 1 0,1-1 2 15,-1 2-5-15,0-4-1 0,-2 4 2 0,2-2-3 16,1 0 1-16,0-2 1 0,-2 4 1 0,-2-2-1 16,6 1-1-16,-5-1 1 0,2 0-2 0,0 0-10 15,-2 0 15-15,-1 1-3 0,0-1-2 0,3 0 2 16,-1 0-1-16,0 1-1 0,-2-1 0 0,4 2-1 16,-2-2-1-16,0 0 4 0,-2 0-1 0,4 1 0 15,-1 1 1-15,1-4-1 0,2 2 1 0,-2 2-8 16,-1-1 10-16,2-1 1 0,1 0-3 0,1 0-2 15,-2 0 3-15,-2 0-4 0,5 0 3 0,-5-1 1 16,0 1-1-16,0-2-3 0,-1 2 2 0,-2-1-2 0,3 1 2 16,-9 0-2-16,13-2 4 0,-8 2-4 0,3-1 1 15,-2 1-1-15,2-1 3 0,-2 0-3 0,1 1-4 16,0 0 0-16,-7 0 0 0,14 0 5 0,-6 0 4 16,0-2-4-16,3 1-1 0,-2 1 7 0,0-1-2 15,2 1-1-15,0 0-2 0,0-2-1 0,1 1 2 16,-1 0-2-16,1 1 3 0,-1-1-2 0,2 0 4 15,1-1-2-15,-2 2 0 0,1 0-5 0,-1 0 9 0,2-3-4 16,-1 2-3-16,0 0 6 0,1 1 2 16,-3-2-2-16,3 1-4 0,-1 1-1 0,0-1 4 15,0 1 0-15,-2 0-2 0,3 0 0 0,-4-1-1 0,2 1-1 16,1 0 1-16,-3 0 2 0,4 1-3 0,-4 0 0 16,-1-2-3-16,5 1 5 0,-2 1-1 0,3 0-5 15,-2-1 5-15,0 0-9 0,3 2 10 0,-3-2 0 16,2 0-1-16,-1 1-2 0,4-1-1 0,-5 1 2 15,6-1 1-15,-6 3-1 0,5-3 1 0,-4 0 1 16,3 2-4-16,0-1 2 0,0 0 0 0,-2 0 1 16,-1 0-3-16,-1 1 3 0,1-1-3 0,-1 2 2 0,1-2-1 15,-1 0 1-15,2 0 0 0,-2 1-2 16,0-2 0-16,0 0 0 0,0 1-7 0,-1-1 9 0,1 0 1 16,1 2 2-16,-1-2 0 0,-1 0-3 0,3-2-4 15,-2 2 0-15,-1-1 6 0,1 1-3 0,-2 0 3 16,1 0-5-16,-2 0 3 0,-1 0 1 0,0 0 0 15,-1 1-2-15,-1-1-2 0,0 0 3 0,-1 0-1 16,1 2 0-16,-7-2 0 0,11 0 2 0,-6 1-4 16,-5-1 3-16,6 1-3 0,-2 0 3 0,-4-1-1 15,8 2 2-15,-5 0-4 0,-3-2 5 0,7 2 0 16,-7-2 0-16,7 0-1 0,-7 0 1 0,0 0-3 0,0 0 4 16,9-2-17-16,-9 2-43 0,6 2-55 0,-6-2-106 15,8 0-116-15,-8 0-359 0,6-6 160 16</inkml:trace>
  <inkml:trace contextRef="#ctx0" brushRef="#br0" timeOffset="204570.36">12316 11904 13 0,'0'0'39'0,"0"0"5"0,0 0-8 0,0 0 2 16,0 0 0-16,-6 5-1 0,6-5 2 0,0 0 1 15,0 0 4-15,0 0 5 0,0 0-3 0,0 0-5 16,0 0-6-16,0 0-4 0,0 0 2 0,0 0-6 16,0 0 5-16,0 0-5 0,0 0-3 0,0 0 0 15,0 0-13-15,0 0 28 0,3 6 0 0,-3-6-1 16,0 0 2-16,0 0-1 0,0 0 4 0,0 0 0 16,0 0-14-16,0 0 4 0,0 0-8 0,0 0 6 0,0 0-6 15,0 0 3-15,0 0-7 0,0 0-2 16,0 0-7-16,0 0 1 0,6 3 3 0,-6-3-4 0,0 0-2 15,0 0 3-15,0 0 2 0,0 0-1 0,5 0 6 16,-5 0 5-16,0 0-1 0,0 0 3 0,0 0 0 16,0 0-1-16,0 0-3 0,8 0-3 0,-8 0-5 15,0 0 0-15,5 1 3 0,-5-1-2 0,6 2-2 0,-6-2 1 16,7 0-3-16,-7 0-4 0,6 0 1 0,-1 1-1 16,2 0 3-16,-1 0 1 0,2-1 2 15,-2 1-2-15,1 0-2 0,0 1 2 0,5-2-7 0,-2 2 9 16,1-2 0-16,1 0-2 0,-2 2-4 0,3-2 3 15,0 0 0-15,-1 1-4 0,1 1 1 0,0-2-1 16,-2 1 5-16,5 0-8 0,-2-1 2 0,4 1 0 16,-4 2 0-16,1-2 1 0,0 0-2 0,2 0-3 15,-2 2 1-15,-2-3 0 0,2 1-1 0,-2-1-1 16,1 2 3-16,-1-1 0 0,1-1 0 0,-1 1-1 16,0 0-1-16,-2-1-3 0,2 0 3 0,0 1 1 0,-3 0 2 15,5 1-3-15,-1-1 1 0,-1 1-4 0,1-2 1 16,4 4-1-16,3-3 0 0,-4 2-2 15,0-1 6-15,4 1-4 0,-1 0 2 0,-1 0 4 0,2-3-4 16,0 0-1-16,-1 4 3 0,0-3-4 0,0-1 6 16,-2 0-6-16,3 0 6 0,-1 0-3 0,-4 0-2 15,4 0 1-15,-7-1 4 0,2 1 0 0,-2-2 0 16,1 2-4-16,0 0 4 0,-2-2-1 0,7 2 2 16,-6 0-1-16,0 0-5 0,4 0 4 0,-3 0 1 15,5 0 0-15,-6 2-3 0,6 0 1 0,2-2 3 16,-2-2-6-16,1 2 6 0,10 2-5 0,-10-2 4 0,8 0-1 15,2-2-5-15,0 2 5 0,1-2-2 0,0-1 3 16,-2 3-7-16,-1 0-2 0,0 0 6 16,-6-1-3-16,-3-1 5 0,4 1-3 0,-4 0 0 0,-2 0-4 15,1 0 2-15,-5 1 1 0,1-1 1 0,-3 1-1 16,3 0-1-16,-2 0 1 0,1 0-5 0,-1 0 5 16,1 0 3-16,-2 0-1 0,1 1 0 0,0-1-4 15,0 0 3-15,1 0-3 0,-4 0 2 0,5 0 4 16,-5-1-6-16,5-1 5 0,-5 1-1 0,4 0 1 15,-2-1-2-15,2 2 3 0,1-2 0 0,-2 1-3 16,-1 0-1-16,1 1 4 0,-1 0-2 0,2-1 3 0,0 1-2 16,-2 1 1-16,3-1-6 0,-1 0 3 0,1 0-1 15,4 0 0-15,0 1 1 0,-5-1 1 0,-2 0-2 16,7 0-1-16,-5-1 2 0,0 0-1 0,1-1 0 16,-2 1 4-16,1 0 1 0,0 1-2 0,0-2-3 15,-1 1 3-15,1-1-1 0,5 1 0 0,0 1 0 16,-4 0-2-16,-1-3-1 0,2 3 0 0,-2-1 0 15,1 1 3-15,-2 0-2 0,1 0 0 0,0 0 0 16,-1-1-2-16,2 1 4 0,-2 0-2 0,-2 1-3 16,2-2 0-16,0 1 4 0,1 0-3 0,0-1 3 15,0 0-3-15,0 1 3 0,0 0-1 0,1 0-1 0,-1 0 3 16,2 0 0-16,-2 0-3 0,1 1 0 0,0 0-1 16,-1-1 2-16,0 0-1 0,1-1 4 0,0 2 0 15,-4 0-3-15,4-1 0 0,-1 1 0 0,-3-1 2 16,4 0-7-16,-2-1 4 0,-1 0 0 0,1 1 3 15,-2-1-5-15,5 1 4 0,-4-1 2 0,2-1-2 16,0 1 2-16,4 0 0 0,-4 0 3 0,1-1-4 16,-1 1 3-16,-2-1-5 0,8 2 2 0,-6-2 1 15,2 0-7-15,-2 2 6 0,-3 0 0 0,3 0 1 0,-4 0-1 16,1 0-3-16,-1-1 1 0,-1 1 4 16,1 0-7-16,-3 0 6 0,2 0-8 0,-2 0 5 0,-6 0-1 15,16 1 3-15,-9-1-3 0,-2-1 1 0,3 2-2 16,1-2 6-16,-1 1-5 0,1 0 1 0,-2 0 4 15,5 0-1-15,-2-1-1 0,4 0 0 0,-4 1 0 16,3-1-3-16,-3 1 5 0,3-1 1 0,1-1-2 16,0 1-2-16,0 1 9 0,-4-2-3 0,3 1 4 15,-1 1-4-15,1-2 0 0,-3 2 4 0,2-3 0 16,-2 3-1-16,1-1-1 0,0-1 0 0,1 1 5 16,-1 1-4-16,1-1-1 0,-2 1 6 0,7 0 2 0,-4-1 2 15,6 0 1-15,-1-1 1 0,0-1-1 0,-1 3 1 16,1-2-1-16,1-1-3 0,1 2 5 0,-2 0-1 15,-1-1-1-15,1 0-1 0,3 0-3 0,-7 1-2 16,-1 1-2-16,1-2 2 0,0 2-4 0,-4-1-1 16,5 1 2-16,-3-1-4 0,-1 1 1 0,1 1-2 15,-1-1-2-15,3 0 1 0,-3 1 2 0,6-1-2 16,-4 0-4-16,9 0 2 0,-7-1 3 0,10 1 0 16,-4-1 10-16,6 0-1 0,-5 1-4 0,0 0 2 15,8 0 2-15,-3-2-6 0,1 2 0 0,-5 0 0 16,-2 2-2-16,7-2 0 0,-8 1-1 0,2-1-2 0,-3 1-2 15,0 0 3-15,2 1 1 0,-3 0 0 16,2-1-2-16,-6 1 0 0,-1-2-1 0,1 2-1 0,1-1 2 16,-2 0-2-16,-3 0 1 0,4 1 0 0,-3-2-2 15,2 1 0-15,2-1 0 0,-3 1 2 0,5-1-3 16,2 0 0-16,-1 3 0 0,1-3 1 0,3 0 1 16,7 2 0-16,-2-1-2 0,-5 1 1 0,9 1 2 15,3-1 0-15,-1 0-7 0,-1 0 6 0,3 1-1 16,-1-2-1-16,-3 1 4 0,0 0-2 0,1-1-2 15,-2 3 1-15,-2-2 3 0,-1 0-4 0,-4-2 1 16,-4 1 1-16,2 1-1 0,-5-2 0 0,2 0 3 0,1 0-2 16,-6 0 2-16,0 0 1 0,1 0-2 0,-1 0 1 15,1 0-1-15,-4 0 1 0,4 0-1 0,-1 0 2 16,1 0-1-16,0 0-2 0,4 0 3 0,1 0-2 16,0 0-3-16,2 0 1 0,6 0 4 0,-6 0-1 15,10-2-4-15,1 2 2 0,-4-1 5 0,1-1-6 16,3 4 2-16,2-4 2 0,0 4 0 0,-6-2 2 15,4-2-4-15,-2 2 3 0,-2-2-2 0,-5 2 3 16,3 0 0-16,-3-2 0 0,-2 2 4 0,-2-1-3 16,1 1 1-16,1-1-2 0,-2 1 0 0,-1 0 1 15,1-1-1-15,2 0 1 0,-2 0-4 0,1-1 0 0,-2 2 1 16,0 0 0-16,2 0-1 0,-3-1 0 0,2 1-2 16,2 0-2-16,-3 0 4 0,2 0-3 0,2-2 0 15,-4 2-5-15,2 0 4 0,0 0 3 0,1 0 0 16,2 2-4-16,-3-2 2 0,3 0 2 0,-3 0-2 15,9 0-2-15,-9 4 4 0,8-2-3 0,-8-1-3 16,7 2 4-16,2 1 2 0,-9-1-3 0,3-2-1 16,-3 1 2-16,8 2 0 0,-7 1-2 0,0-4 3 0,-3 2-1 15,2 1-2-15,0-1 3 0,1-1-2 16,-2 2 1-16,-1-2-4 0,1 0-1 0,-1-1 5 0,-1 1 2 16,-3 2-2-16,-1-3 1 0,-2-1-2 0,4 3 2 15,-2-3-3-15,3 2-1 0,0 0 5 0,-2-1-1 16,0 1-1-16,0-2-1 0,4 0 0 0,3 0 0 15,-2 0 0-15,0 0 1 0,0 0 1 0,3 0-2 16,-3 0 0-16,2 0-2 0,-2-2 6 0,1 2-4 16,-1-1 0-16,3-1 1 0,-4 2-3 0,-4 0 1 15,3-2 1-15,0-1 0 0,-4 3 0 0,3-1 0 16,-6-1 0-16,4 1 1 0,4-1-1 0,0-2 3 0,-6 3-2 16,5 0-1-16,-3-1-4 0,1 0-6 15,2-1 5-15,5 0 0 0,-2 0 1 0,-2-1 1 0,2 1 1 16,0 0 2-16,-8 2-2 0,0-3 1 0,1 3 0 15,-2-1 0-15,0-1-1 0,1 3 1 0,-3-5-2 16,4 4 1-16,-7 0 2 0,2 0 0 0,4 1-1 16,-5-1-3-16,2-1 3 0,3 4-1 0,-1-2 1 15,1 1 2-15,-2-1-3 0,1 2 2 0,-2-1-1 0,5-1 1 16,-1 3-2-16,6-3 0 0,-5 0 2 16,0 0 0-16,-1 2-5 0,-4-2 6 0,4 0-8 15,-7 0 10-15,6 0-3 0,-1 0-3 0,5 2 2 0,1-2-1 16,-4-2 4-16,0 2-2 0,-3 2 0 0,-1-2 3 15,-2 0-3-15,2 0 1 0,-2 0-1 0,2 0 0 16,-4-2 1-16,5 4 0 0,-4-2-4 0,0 1 4 16,1 1-2-16,1-2 0 0,-3 2 1 0,1-1-2 15,-3 1 2-15,-3-2 1 0,10 2-2 0,-6 0 1 16,0 1-2-16,-4-3 1 0,4 1-2 0,1 1-11 16,-5-2-27-16,0 0-35 0,-1 4-48 0,1-4-58 0,0 0-249 15,-18-1-468-15,13 1 208 0</inkml:trace>
  <inkml:trace contextRef="#ctx0" brushRef="#br0" timeOffset="207554.11">20143 11971 91 0,'0'0'123'0,"0"0"-5"0,0 0-6 0,0 0-6 15,0 0-1-15,0 0-9 0,0 0-3 0,0 0-4 16,0 0-8-16,-5 2-1 0,5-2-9 0,0 0-6 16,0 0-5-16,0 0-5 0,0 0-6 0,0 0-4 0,0 0-3 15,0 0-4-15,0 0-3 0,0 0-6 16,0 0-2-16,0 0 1 0,0 0-8 0,0 0-1 15,0 0 0-15,0 0-3 0,0 0 1 0,0 0 3 0,0 0 1 16,0 0 8-16,0 0 2 0,0 0 3 0,0 0 5 16,0 0-3-16,0 0 1 0,0 0-2 0,0 0-3 15,0 0 0-15,0 0-5 0,0 0-4 0,0 0-3 16,0 0-3-16,0 0-3 0,0 0-2 0,0 0 1 16,0 0-4-16,0 0 1 0,0 0 0 0,0 0 1 15,0 0-3-15,0 0 1 0,10 6-2 0,-7-4-4 16,-3-2 5-16,0 0-4 0,2 3 1 0,-2-3 2 15,8 2-3-15,-8-2 2 0,14 0 0 0,-9 0 0 16,-1 1-3-16,-4-1 0 0,13 0-1 0,-7 1 0 0,6 0 3 16,-5 1-2-16,5-2-6 0,-2 0 6 15,0 2 0-15,3 1-1 0,1-2 2 0,3 0-1 0,-4 1-3 16,-2-2-2-16,3 1 2 0,-4 1-3 0,3-1 3 16,-4 0 2-16,3-1-1 0,-1 0 2 0,-2 3-6 15,0-3 5-15,0 0 2 0,-1 2-4 0,-2 0 1 16,2-1 2-16,2-1 0 0,-1 1-2 0,2-1-1 15,1 1 0-15,-2-1 3 0,0 0-5 0,2 2 3 16,-1-2 1-16,3 0 0 0,0 0 1 0,4 0-3 0,0 0 2 16,1 0-2-16,-2 0 1 0,3 0-1 15,1-2 1-15,-3 5 0 0,0-3-1 0,1 1 3 0,-1 1-1 16,-2-1-1-16,2-1-1 0,0 0 0 0,-4 0 3 16,0 3-3-16,-1-3-1 0,0 2-1 0,-2-2 2 15,2 2 3-15,1-1-4 0,-2-1 2 0,0 0 1 16,0 1-1-16,1-1-1 0,-2 1 0 0,3-1 2 15,0 0-2-15,3 2 3 0,2-2 0 0,-6 0-2 16,7 0 1-16,1 0-3 0,-1 1 2 0,8 0-1 16,2 0 0-16,-3-1-2 0,1 2 3 0,1-2-2 0,-1 0 1 15,-5 3 0-15,-5-3 0 0,4 0 1 0,1 1 1 16,-3-1 1-16,-3 1-1 0,1-1 1 16,-2 2-3-16,-2-1-3 0,-1-2 5 0,1 1 3 0,-1 1-7 15,-3-1 5-15,4 1 0 0,-1-1 0 0,2 0-1 16,-3 0 1-16,2 0 1 0,-1 0-4 0,4 3-1 15,-1-3 1-15,-2 0 3 0,3 3-1 0,-4-2-3 16,6-1 3-16,-2 1-3 0,0 1 0 0,1-1 2 0,0 0-1 16,1 2-1-16,0-2 0 0,-1 0 0 0,0 0 0 15,1 1 2-15,-2 1 0 0,3-2-3 16,-4 3 4-16,1-3-1 0,0 0 0 0,2 1 1 0,0-2-1 16,-6 2 2-16,6-1 0 0,-1-1 0 0,3 2 2 15,-2-1-1-15,-3-1 3 0,3 1 2 0,2 0-9 16,-2-1 12-16,3 0-4 0,-3 0 1 0,3 0 0 15,-1 0 2-15,-3 2-1 0,3-2-5 0,-5 0 4 16,1 1-4-16,3-1-1 0,2 1 7 0,-4 0-2 16,-4-1 1-16,4 0-1 0,-4 1-2 0,-1-1-1 15,1 0 1-15,-1 3-2 0,0-3 0 0,1 0-2 0,0 0-1 16,2 1 3-16,-2-1-1 0,4 0-2 0,1 0 2 16,-1 2-1-16,1-1-5 0,-2-1 5 0,2 1-1 15,0-1 1-15,1 0 0 0,-7 1-7 0,4-1 8 16,2 0-1-16,-2 0 0 0,-2 0 5 0,4 0 1 15,-2 0-1-15,1 0-1 0,-5 0 0 0,6-1 1 16,-2 2 0-16,-1-1-1 0,2 1 0 0,-4-1-1 16,6-1 0-16,-7 1 0 0,0 1 0 0,6-1 1 0,-5 1-1 15,0-1 0-15,-1 0-3 0,1 2 3 16,-1-2-2-16,1 1 0 0,0 0 1 0,-1 0-2 16,-3-1 0-16,4 2 2 0,-1-4-4 0,0 4 3 0,1 0-1 15,0-2 1-15,0 1-2 0,3 0 2 0,0 0-1 16,1-1 0-16,0 0 0 0,4 2-2 0,-4-1 1 15,1 1-2-15,0-2 0 0,-4 1 0 0,3 1-3 16,-1-1 4-16,-4-1 1 0,-2 0 0 0,2 0 1 16,2 0-4-16,-4 3 1 0,3-3 0 0,-3 1 2 15,3-1-3-15,-1 4 2 0,0-2-5 0,-2-2 6 16,2 0-1-16,0 1-2 0,-2-1 2 0,2 0-1 0,1 1-1 16,-2 0 1-16,2 1 1 0,-2 0-2 0,6-2-1 15,-5 3 5-15,2-3-3 0,-2 2 0 0,1 0-2 16,0-1 4-16,-1 1 0 0,5-2-3 0,1 2-3 15,-2-2 4-15,2 3 3 0,-2-1-3 0,0 0 0 16,1 0 1-16,0-1 1 0,0 4 1 0,-2-4-5 16,-3 0 4-16,4-1-2 0,2 3-5 0,0-3 5 15,-2 4 2-15,-3-4-2 0,5 0 0 0,-2 0-1 0,1 0 1 16,-6 1-6-16,3-1 7 0,-3 0 1 16,6 0-2-16,-4 0 2 0,-1-1 0 0,6 1-2 0,-2-3 3 15,-2 2-1-15,3 1 0 0,-4 0-6 0,-2 0 5 16,2 0-2-16,-1-3 0 0,-2 3-2 0,2 0 4 15,0 0-1-15,-1-1-1 0,1-2-6 0,1 0 8 16,-4 2 0-16,2-3-1 0,-3 4 0 0,1-2-2 16,-1 2 4-16,0-3-2 0,-1 2 0 0,-3 0 0 15,1-1 1-15,1 1-1 0,0-1-1 0,0 0 2 16,3 2-2-16,0-3 0 0,0 1 2 0,-2 0-1 16,5 1 0-16,-3 0 0 0,0 0-2 0,2-1 1 0,-1 0-1 15,-4 0 0-15,0 1-4 0,3-2 8 16,-2 3 1-16,0 0-1 0,-1-1 0 0,2-2 2 0,-1 1-2 15,-3 1-2-15,5-1 1 0,-6 1-1 0,4 0 2 16,-3 0-2-16,-1-1 0 0,-4 2 0 0,9-2-3 16,-4 0 4-16,-1 1-2 0,-4 1-6 0,11-3 7 15,-6 3-6-15,2-1 11 0,-7 1-4 0,7-1 1 16,-7 1-3-16,9-1 2 0,-9 1 0 0,5 0 0 16,-5 0-1-16,0 0 1 0,9 0-1 0,-9 0-1 15,0 0 1-15,0 0 1 0,0 0 1 0,5-3-2 0,-5 3 1 16,0 0-1-16,0 0-3 0,0 0 3 0,0 0 0 15,6-1-4-15,-6 1 6 0,0 0-1 0,0 0 0 16,0 0 0-16,0 0-2 0,0 0 1 0,0 0 1 16,0 0-2-16,0 0 0 0,-8-7 2 0,8 7-1 15,-8-5 3-15,6 5-6 0,2 0 6 0,-4-5-2 16,1 1-2-16,1 1 4 0,2 3-1 0,-4-5-2 16,1 1-2-16,2 1 2 0,1 3 1 0,-3-6-2 0,1 4 3 15,2 2-4-15,-1-6 1 0,1 6-1 0,-3-5 2 16,3 2 0-16,0 3 2 0,-2-4-1 15,2 4 2-15,-3-3 0 0,3 3-1 0,0 0 1 0,0 0-6 16,0 0-3-16,0 0 0 0,-2-3 2 0,2 3 5 16,0 0-2-16,0 0-1 0,-3-4 0 0,3 4 0 15,0 0 1-15,0 0 1 0,0 0-3 0,0 0 2 16,0 0 0-16,0 0 0 0,0 0 1 0,0 0-2 16,0 14-6-16,1-11 10 0,-1-3-3 0,0 6-3 15,-1-3 4-15,2 1 0 0,-1 0-5 0,-1 1 3 16,1-5 1-16,-3 5 0 0,2 0 3 0,1-5 0 0,0 6 0 15,-1-1-1-15,1-5 0 0,0 5 0 16,0-2-6-16,1 1 9 0,-1-4-1 0,1 5-2 0,1-3 1 16,0 1 0-16,-2-3 0 0,0 0-1 0,3 3 2 15,-3-3-3-15,2 4 1 0,-2-4 1 0,0 0-1 16,4 2 1-16,-4-2 1 0,1 3-1 0,-1-3 0 16,0 0 0-16,0 0-2 0,0 0 1 0,0 0 5 15,0 0 10-15,0 0 1 0,0 0 7 0,0 0 2 0,0 0 5 16,0 0 0-16,0-11-2 0,0 11-1 15,0-5-3-15,0 5-7 0,2-6 2 0,-1 3 4 0,-1 3 0 16,1-3 0-16,-1 3-2 0,0 0-5 0,1-5-2 16,-1 5 3-16,3-1-6 0,-3 1-1 0,0 0-8 15,0-5 8-15,0 5-3 0,0 0-1 0,0 0-2 16,0 0-2-16,0 0 1 0,0 0-2 0,0 0 2 16,0 0 0-16,0 0-4 0,0 0 4 0,0 0-2 15,0 0 0-15,0 0-1 0,-4 10-1 0,4-10 0 16,-1 7 2-16,2-4-1 0,-1 0-1 0,0-3-1 15,1 5-1-15,-2 1 4 0,1-6-1 0,1 3 2 16,2 0-2-16,-2-1 1 0,-1-2-5 0,0 0 2 0,-1 7 3 16,1-7-6-16,-3 3 4 0,3-3 2 0,0 0 0 15,-2 4-5-15,2-4-21 0,0 0-36 0,0 0-55 16,0 0-82-16,-8-10-293 0,6 5-530 16,-2-1 235-16</inkml:trace>
  <inkml:trace contextRef="#ctx0" brushRef="#br0" timeOffset="212269.5">13234 11022 48 0,'0'0'129'0,"0"-5"-3"0,0 5-25 0,-4-4 0 16,4 4-7-16,-4-2-18 0,4 2-5 0,-2-4-2 0,2 4-9 15,-3-2-9-15,3 2-16 0,-5-4 9 0,5 4-2 16,-5-4-11-16,5 4-5 0,-1-3-1 0,-2 1 1 15,3 2 5-15,-5-3-5 0,5 3-3 0,-4-3 10 16,4 3 0-16,-4-2-3 0,4 2 2 0,-6-5 4 16,6 5-8-16,-4-3 0 0,4 3-7 0,-5-4 6 15,1 4-10-15,4 0-3 0,-5-4 2 0,5 4-3 16,-8-4 3-16,3 3-5 0,0-2-3 0,1 0 1 16,1 1-6-16,-3 2 10 0,1-3-2 0,1 1-5 0,-3 0-5 15,7 2 5-15,-9-2-5 0,4-1 6 16,-2 0-1-16,0 3-5 0,2-2 8 0,-2 0-2 0,2 1 4 15,5 1-3-15,-11-2 1 0,3 0-3 0,3 0 5 16,-3 2-10-16,-2-3 6 0,4 3 7 0,-2-2-6 16,0 1-3-16,-3 0 2 0,3 1 1 0,-1-3-4 15,-4 2 0-15,4 1 0 0,-1-1-2 0,1 1 1 16,2 0 4-16,0-3-4 0,-1 3 0 0,0-2 2 16,0 4 2-16,0-2-4 0,0-2-3 0,0 2-5 15,1-1 7-15,-3 0-4 0,3 1-1 0,-4 0 7 0,5 0 1 16,-3-1-6-16,9 1-1 0,-14 1 5 0,2 0-5 15,3-1 1-15,-1 0 1 0,0 1 6 0,2 1-7 16,-5-2 1-16,3 3-5 0,1-2 10 0,-5 2-10 16,3-2 9-16,-2 0-3 0,-4 2-5 0,3-1 5 15,-2 0 0-15,2 1 0 0,1-1 1 0,-5-2-2 16,5 3 2-16,-6-1 0 0,6-2 2 0,4 3-2 16,-5-3-3-16,5 3 2 0,-5-3-6 0,5 0 8 15,1 0 1-15,1 1-9 0,-1 0 9 0,2-1-4 16,1 2-2-16,5-2 5 0,-14 0-3 0,9 0-1 15,-2 1 2-15,1 0-2 0,-2-1 1 0,-1 1 0 0,1-1-3 16,-1 2 1-16,-3 0 4 0,2 1-3 0,-1-3 1 16,0 0-1-16,-2 1 3 0,4-1-3 0,-5 2 2 15,2-1-1-15,1 0 1 0,-2 2-1 0,4-2-1 16,-6 2 1-16,5-3 2 0,-3 2-4 0,3-1 0 16,-1 1 6-16,1-1-3 0,3 0-5 0,-4 2 5 15,4-1-3-15,-2-1-1 0,0 0 2 0,1 2 6 16,1-3-9-16,0 1 6 0,-2 2-2 0,4-2-2 0,-4 1 2 15,3-1 1-15,-2 3-4 0,3-2 1 0,-3-2 5 16,-1 3-2-16,2-1-2 0,-4 2-3 16,0-2 5-16,-1 2 2 0,2 0-6 0,-6 1 6 0,3-3-4 15,0 1-5-15,0 0 7 0,-3 1-5 0,-1 1 0 16,-1-2 3-16,5 0 4 0,2-1 4 0,-1 3-2 16,3-4 8-16,-2 1-2 0,3 0-5 0,3 0 4 15,-3-2-8-15,2 3 7 0,0-3 2 0,1 0-6 0,-2 4 1 16,3-3 0-16,-1 2-3 0,0 0-6 15,1-1 11-15,-2 3-3 0,-1-2-2 0,0 2 1 16,-1 0-1-16,-2 0 0 0,1 2 0 0,-2 0-3 0,-1-1 0 16,3 1-1-16,-2-1-1 0,-1-2 4 0,1 2 0 15,-1 1-3-15,1-2 1 0,0-1 4 0,2 2-2 16,3-2 0-16,0-1-5 0,-4 2 2 0,4-2 3 16,1 1 0-16,0 2 0 0,1-2-3 0,-2-1-4 15,2 1 6-15,-1 1 1 0,1 0-1 0,2-2 1 16,-1 2-4-16,-1-1-1 0,1 1 1 0,0 2 7 15,-1-2-5-15,1-1 0 0,1 2 2 0,-2-2 1 16,0 3-3-16,0-2 4 0,0 1-6 0,-1 0 3 16,0-1-1-16,2 1 2 0,-3 0-1 0,2 0-1 15,1 0 3-15,-1-1 0 0,0 2-4 0,-1 0-3 0,1-1 6 16,2-1-2-16,-1 1 3 0,-1-2-7 0,4 5 5 16,-1-4 1-16,-2 0 1 0,2 2-4 0,0-2 2 15,-2 3 1-15,3-4 0 0,0 4-1 0,-1-2 0 16,-2-1-1-16,3 2-3 0,0-3 4 0,0 3-1 15,0-1-1-15,-1 0 1 0,1 0 1 0,0 0-2 16,-4 1 0-16,4 0 2 0,-1 0-1 0,1-2-2 16,0 4 1-16,0-2 3 0,0-1-2 0,0-1 2 0,0 2-5 15,1-3 2-15,4 4 2 0,-5-1 0 0,0-2-3 16,4 3 8-16,-4-3-7 0,3 2 3 0,-1-1-3 16,1-1-5-16,-2 2 6 0,2-1 1 0,-2-2-1 15,-1 4 4-15,4-4 0 0,-3 2-3 0,-1-2 1 16,4 3 0-16,0-3-2 0,-2 0 0 0,-1 1 0 15,1-1-2-15,-1-1 4 0,-1-3-1 0,4 6-1 16,-2-3 1-16,0 0 4 0,0 2-1 0,0-2-1 16,0 0 0-16,1 3-3 0,-1-3 3 0,2 0 0 15,-1 0-4-15,-2 3 1 0,3-2-1 0,-2-2 6 16,1 3-6-16,1 1 4 0,0-1-1 0,-1-1-2 16,1 3 0-16,1-2-4 0,-1 0 3 0,0 0-1 0,0 0-1 15,-2 2 6-15,2-3 1 0,0 1-2 0,0 1 2 16,1-1 2-16,-1 1-1 0,2-2 2 0,-2 1-4 15,1 1-4-15,-1-1 7 0,2-1 0 0,-2 0-3 16,1 1 0-16,-1 0 1 0,0 0-1 0,2-1 0 16,-2 2 1-16,5-2-1 0,-4 0 0 0,-1 1-2 15,0 0 3-15,1-3 2 0,0 3-4 0,0-1 4 0,-1-1-10 16,0-1 3-16,0 1 1 0,1 2 1 16,-4-2 0-16,2-1 2 0,3 2-5 0,-2-1 4 0,-2 2 1 15,1-1-4-15,3 0 2 0,0 0 2 0,-1 0-3 16,0 0 0-16,1 0 1 0,-1-1-1 0,2 0-1 15,-2 3 4-15,2-1 2 0,0-2 0 0,1 1-4 16,-2 1-1-16,-1 0-6 0,3-4 9 0,-1 5 1 16,0-1-2-16,-1-1-3 0,0-2-3 0,2 3 9 15,-3-1-5-15,0-1 2 0,1 0-2 0,1 0 0 16,-2-1 0-16,3 1 3 0,-3 0-2 0,-1 2 1 16,5-3-3-16,-3 1 1 0,1-1-5 0,-2 0 6 0,0 2 0 15,1 0-2-15,1-1 4 0,-1-2 2 0,-1 2-4 16,-1-1 1-16,5 1-2 0,-3-1 3 0,-1 0-3 15,2 0-1-15,-1 1 2 0,0-3-1 0,1 3 0 16,-1-1 3-16,1 0-4 0,-1-1 3 0,2 1-4 16,-3 0 4-16,1-1 0 0,1 0 0 0,0 2-2 15,-2-3 0-15,3 3 1 0,1-2 1 0,-5 0 1 16,3 2-5-16,1-2 2 0,0 2-2 0,-2-1 2 0,3-2-3 16,-4 1 7-16,6 1-9 0,-1 1 4 15,0-2 1-15,-1 0 4 0,-1 1-4 0,3-1 3 0,-2 0-7 16,3 2 4-16,-1-3-1 0,1 1 0 0,-1-1 0 15,-3 3 4-15,1-2-1 0,-2 0 0 0,2 1-3 16,-2 0 4-16,-1 0-5 0,1 0 4 0,0-2 2 16,-2 1-3-16,3 1-1 0,-3-1 0 0,3 0-2 15,-2 0 0-15,-1 1 3 0,3-2 1 0,-3 1-2 16,3 0 2-16,-1 0 1 0,1 0-1 0,0 2-2 16,-1-3 3-16,3 1-3 0,-2-1 0 0,3 2 0 0,0-1 1 15,-3-1-1-15,2 1-1 0,-3 0 1 0,1 0 1 16,2-1 1-16,-2 0-3 0,3 1-1 15,1 1-1-15,-7-1 3 0,4 0-2 0,-3-1 7 0,3 1-7 16,-1-1 1-16,-2 0 5 0,2 0-2 0,-8 0-1 16,12 0-2-16,-6 0 3 0,2 0-1 0,-2 0-2 15,1 0 4-15,0-1-3 0,2 0 0 0,0 2 0 16,-1-1 1-16,2-2 0 0,1 0-1 0,0 1-1 16,1 1 1-16,-4-1 0 0,2 0 2 0,2 0 1 15,-3-2-6-15,1 2 3 0,-2 1 1 0,3 0-1 16,-6-3 2-16,0 2-1 0,4 2-2 0,-9-1-6 0,9-2 0 15,-9 2-1-15,9-1 2 0,-2 0 0 16,-7 1 2-16,10 0-6 0,-5-2 7 0,-5 2-1 16,9-2 2-16,-4 1-1 0,3 1 3 0,-2-3-5 0,2 1 2 15,-1 0 3-15,3-2-1 0,-2 3 1 0,1-1-1 16,-2-1 1-16,3 1-3 0,-3 0 1 0,0-1 1 16,-1 1-2-16,2-2 0 0,-2 2-3 0,-1 0 2 15,1-1 6-15,-4 2-5 0,3-2 1 0,1 1 7 0,-2-1-2 16,0 1-2-16,1-1 2 0,1-1 0 15,-3 1-4-15,5 1 0 0,-3-1-1 0,0 2 3 16,-1-3 0-16,4 1-3 0,-2-1 1 0,-1 2 3 0,2-1-3 16,-1 1 3-16,-1-3 0 0,3 3-1 0,-3-3-2 15,1 3 3-15,-1 0 1 0,1-1-4 0,1-2 5 16,-2 2-8-16,0 0 7 0,-1 1-5 0,1 0-1 16,1-2 5-16,0 1-2 0,-2-1 0 0,1 1-5 15,0 1 7-15,-1-1-5 0,0 0 5 0,-2-2-1 16,2 1-1-16,2 1-3 0,-3-2 1 0,1 0 4 15,-2 1-5-15,2 1 6 0,-3-2-9 0,3 1 9 16,-2-1-1-16,0 2 2 0,3-1-4 0,-4-1 7 16,3 0-3-16,-3 2-1 0,2-1 1 0,-2 0 0 0,3 0-4 15,-2 1 2-15,0-1 3 0,2-1-5 0,-3 0 0 16,3 4 2-16,-3-3 0 0,3 0 1 0,-3-1-5 16,3 2 7-16,-3-1-3 0,2-1 8 0,-2-1-2 15,3 3 5-15,-4-3-2 0,4 2-2 0,-4-2 1 16,4 2 1-16,-3-4-1 0,2 3-5 0,-1 1 2 15,1-3-2-15,-1 4 1 0,1-2-3 0,-2 1 3 16,2-3-3-16,-2 4-2 0,3 0 3 0,-3-1-1 0,3-1-1 16,-4 0-2-16,0 2 4 0,3-1-1 0,-3-1-3 15,2-1 0-15,2 2 3 0,-3-1-1 16,2 0 4-16,-2 0 2 0,1-2-5 0,0 1 2 0,-1 2 1 16,-1-3 2-16,3 1 1 0,-2 0-3 0,-1 1-2 15,1-1 0-15,1 0-1 0,-2 0 3 0,1 0-1 16,-1 1-5-16,0-1 9 0,1 1-6 0,0 1-1 15,-1-2 1-15,2 2 5 0,-2 0-2 0,1-1 0 16,-1-2 1-16,0 2-2 0,4-2-2 0,-3-1 3 16,1 3-6-16,0-1 2 0,-1-1 1 0,-1 2 1 15,1-5-2-15,1 3 1 0,-2-1 1 0,1-1-1 0,-1 2-3 16,0 2 0-16,0 1 3 0,0-3-1 0,0 3 2 16,0-2-3-16,-1 1 0 0,1-1 1 15,-3 0 1-15,2 1-5 0,1-1 4 0,0 2-1 0,-2-3 2 16,0 3 0-16,2-2 0 0,-2-1-1 0,2 2 1 15,0-3-2-15,-3 3 2 0,3-2-1 0,0 2-3 16,0-3 3-16,-1 4-3 0,1-2 2 0,-2-2-2 16,1 2 1-16,1-1 0 0,-1 0 0 0,0 4 3 0,-1-4-3 15,1 2 3-15,-3-1-6 0,3 2 4 0,-1 0 6 16,0-2 1-16,-2 1 1 0,-1 2-1 16,4-3-5-16,-3 2 3 0,3-1 2 0,-2 2 0 0,2-2-2 15,-3 0-2-15,4 1 2 0,-1 1-4 0,1 3 0 16,-3-7-3-16,2 2 5 0,-2 3-7 0,3-2 7 15,0 4 1-15,-5-8-3 0,3 4 1 0,-1 0-2 16,3-1 1-16,-4 1 1 0,3 0-1 0,-3-1 0 16,3 2 1-16,-3-1-1 0,1-2-3 0,2 2-1 15,-3 1 3-15,3-1 3 0,-4 0-2 0,1 0-1 16,4-1 2-16,-4 4-3 0,3-4-5 0,1 5 7 0,-4-6 0 16,2 2 0-16,-1 1 0 0,0 0-1 0,3 3 3 15,-3-5-1-15,1 0-2 0,2 5 0 0,-1-4 0 16,-4 2 2-16,5 2 3 0,-4-6-1 0,2 4 1 15,2 2-1-15,-5-7-3 0,2 3 2 0,-1 3-1 16,0-3-3-16,0-1 3 0,1 4-3 0,-1-4 3 16,-1 3-7-16,1-2 6 0,0 0 0 0,0 0-4 15,0 0 5-15,-2-1-2 0,2 0-5 0,-2 2 0 16,1-2 10-16,-1 1-4 0,1-2-2 0,-1 2 1 16,0-3 1-16,-2 1 1 0,0-1-1 0,-2 0 0 15,1 5-3-15,3-5 4 0,-7 0-3 0,4 3 2 0,-3-3-1 16,1-1 0-16,-2 2-2 0,2 1 0 0,-5-4 1 15,-1 2-2-15,2-1 3 0,3 3-2 0,-6 0-5 16,-1-2-31-16,-2 4-19 0,-7 3-39 0,1 0-39 16,-1 0-252-16,-8 6-418 0,-3-1 185 0</inkml:trace>
  <inkml:trace contextRef="#ctx0" brushRef="#br0" timeOffset="214701.63">13243 12547 74 0,'0'0'176'0,"0"3"-24"0,0-3 0 16,0 0-16-16,0 0-16 0,0 0-12 0,0 0-8 0,0 0-13 16,0 0-6-16,0 0-9 0,-1 7-7 15,1-7-5-15,1 3-9 0,-1-3-2 0,0 0-7 16,0 0-5-16,0 0-3 0,0 4-9 0,0-4 9 16,0 0 0-16,0 0-3 0,0 3 0 0,0-3 1 15,0 0 4-15,0 0-3 0,0 0 3 0,0 0-1 0,0 0 1 16,0 0 3-16,0 0-4 0,0 0 2 0,0 0 2 15,0 0 0-15,0 0-2 0,0 0-6 0,0 0-1 16,0 0-4-16,-5-12-2 0,1 9 1 0,4-2-7 16,-4 1-1-16,0-2-3 0,3 1-5 0,-3 0 7 15,-2-1-4-15,1-2-1 0,-2-1-1 0,2-1 1 0,0 3-5 16,-2-5 2-16,1 0-3 0,1 4 0 16,-3-4 0-16,3 3-1 0,-1 0 1 0,-2-1-4 0,1 0 4 15,2 2-1-15,-1-4 0 0,0 3 0 0,0-1 1 16,1 0-3-16,-1 2-1 0,1-1 3 0,-1 1-8 15,1-1 5-15,0-1 6 0,0 2 1 0,-1-3-4 16,1 4 1-16,0-3 0 0,2 4 2 0,-1 0 2 16,0 1-3-16,0-1 2 0,0 1-2 0,3 1 1 15,-2-2-4-15,1 3 3 0,-2 0 0 0,3-2 0 16,-2 1 1-16,1 0 1 0,2 4 1 0,-4-4 0 16,1 2-1-16,3 2-1 0,-1-4 1 0,1 4-1 15,-4-4 2-15,4 4-1 0,-1-4-1 0,1 4 2 0,0 0-4 16,-3-3 4-16,3 3-5 0,0 0 1 15,0-4 1-15,0 4-3 0,0 0 3 0,0-5-1 0,0 5 1 16,0 0-1-16,0 0-1 0,-1-5-2 0,1 5-2 16,0 0 0-16,-3-4 0 0,3 4 3 0,0 0-3 15,0 0 1-15,-2-5 1 0,2 5-3 0,-4-3 1 16,4 3 1-16,0 0-2 0,-4-4 0 0,4 4 2 16,-1-4-3-16,1 4 5 0,-4-4-1 0,4 4-3 15,0 0 1-15,-4-2 0 0,4 2-1 0,0-3 3 16,0 3-3-16,0 0 3 0,-5-2-4 0,5 2 1 0,0 0 1 15,0 0 2-15,0 0-2 0,0 0-1 16,-3-5 3-16,3 5-2 0,0 0 0 0,0 0 2 0,0 0-4 16,0 0 0-16,0 0 3 0,0 0-3 0,0 0 3 15,-1-2 0-15,1 2-1 0,0 0-3 0,0 0 3 16,0 0-2-16,-4-5-1 0,4 5 6 0,0 0-3 16,0 0 0-16,0 0 0 0,-2-3 0 0,2 3 0 15,0 0 2-15,0 0-1 0,0 0-1 0,-4-2 3 0,4 2-3 16,0 0 2-16,0 0-1 0,0 0 1 15,0 0 1-15,0 0 2 0,0 0-1 0,0 0 0 16,-2-4 2-16,2 4-2 0,0 0-1 0,0 0 1 0,0 0 0 16,0 0 0-16,0 0-2 0,0 0 0 0,0 0 1 15,0 0-1-15,0 0 2 0,0 0-2 0,0 0 1 16,0 0 0-16,0 0-2 0,0 0-3 0,0 0 3 16,0 0 0-16,0 0 0 0,0 0 0 0,0 0 1 15,0 0-2-15,0 0 0 0,0 0 0 0,0 0 1 16,0 0-1-16,0 0-1 0,0 0-1 0,0 0 0 15,0 0 1-15,0 0 2 0,0 0-2 0,0 0 0 0,0 0 2 16,3 11-1-16,-3-11-2 0,3 5-5 16,-3-2 7-16,0-3 2 0,2 4-3 0,1-1 2 15,-3-3-1-15,0 0 0 0,0 7 1 0,1-2-2 0,-1-3 0 16,0-2-1-16,1 8 5 0,-1-3-6 0,3-3-1 16,-3 2 4-16,0-1 0 0,0 1-3 0,0-4 5 15,0 7-1-15,4-3-2 0,-4-4 0 0,0 6 0 16,0-3 1-16,0-3-2 0,0 4 2 0,0-4 2 15,0 5 1-15,0-5-2 0,0 0 1 0,0 0-2 16,1 3 3-16,-1-3 0 0,0 0-3 0,0 0 0 16,0 5 0-16,0-5-4 0,0 0 6 0,0 0 0 0,0 0-1 15,0 0 3-15,0 0-3 0,0 0-2 16,0 0 2-16,0 0-1 0,0 0 0 0,0 0 4 16,0 0-4-16,0 0 1 0,0 0-1 0,0 0 2 0,0 0 0 15,0 0 0-15,0 0 0 0,0 0-1 0,0 0 1 16,0 0-2-16,0-16 1 0,0 13 0 0,0 3-1 15,-4-6 4-15,3 1-5 0,1 1 2 0,0 0 2 16,-3-1-3-16,2 2 0 0,1 3 1 0,-1-8-1 16,1 3 1-16,-3 1-1 0,3 4-2 0,-2-4 3 15,2 0 0-15,0 4 0 0,0-6-1 0,0 6-3 16,0-3 5-16,0 3-2 0,-3-5 0 0,2 1-5 0,1-1 8 16,-2 2-1-16,2 3-1 0,-3-6 1 0,3 6-3 15,-3-6-1-15,2 3 3 0,1 3 0 0,-4-6 1 16,4 4-2-16,0 2 0 0,-1-5 2 0,1 5-2 15,-4-5-1-15,4 5 1 0,0 0 0 0,0-3-4 16,0 3 6-16,0 0-2 0,-4-4 0 0,4 4 0 16,0 0 0-16,0 0 0 0,0-5 0 0,0 5 0 15,-2-3 0-15,2 3-3 0,0 0 0 0,0 0 2 16,-4-4 1-16,4 4-1 0,0 0-2 0,0 0 3 0,0 0 2 16,0 0-1-16,0 0-3 0,0 0-6 15,0 0 9-15,1-6-1 0,-1 6 2 0,0 0-2 0,0 0-2 16,0 0 4-16,0 0 1 0,0 0-4 0,0 0-5 15,0 0 5-15,0 0 0 0,0 0 1 0,0 0 2 16,0 0-1-16,0 0-1 0,0 0-2 0,0 0 3 16,0 0 1-16,0 0-2 0,0 0-2 0,0 0 0 15,0 0-2-15,0 0 4 0,0 0-1 0,0 0-1 16,0 0 2-16,0 0 0 0,0 0 1 0,14 8-7 16,-12-5-1-16,-2-3 9 0,6 3-1 0,-1 0 0 15,-1 0 0-15,2 0 1 0,-2 1-2 0,1-1 0 0,-1 1 0 16,1-2 0-16,3 2 1 0,-6-1-3 15,6 0 1-15,-4 1 0 0,1 0 3 0,0-1-3 0,-1-1 1 16,0 2 0-16,-2-1-4 0,2-1 4 0,0 1 1 16,-1 0-1-16,-1-2 0 0,1 2 2 0,-3-3-1 15,4 4 1-15,-3-2 0 0,-1-2-4 0,2 3 3 16,-2-3-6-16,0 0 6 0,5 4 2 0,-5-4-1 16,0 0 0-16,0 0-7 0,2 1-17 0,-2-1-26 15,0 0-50-15,0 0-66 0,0 0-252 0,0 0-451 16,0 0 200-16</inkml:trace>
  <inkml:trace contextRef="#ctx0" brushRef="#br0" timeOffset="-206726.9">13026 12714 41 0,'0'0'128'15,"0"0"-10"-15,0 0-12 0,0-5-7 0,0 5-3 16,0 0-12-16,0 0-2 0,1-4-3 0,-1 4-1 16,0 0-11-16,0 0 1 0,0 0-8 0,0 0-4 15,0 0-2-15,0-5-7 0,0 5-1 0,0 0-7 0,0 0-4 16,0 0-3-16,0 0-4 0,0-3 6 15,0 3-9-15,0 0-1 0,0 0-7 0,0 0 1 0,0 0-6 16,0 0 4-16,0 0-7 0,0 0-2 0,0 0 1 16,0 0-1-16,0 0-3 0,4 12 4 0,-4-12-4 15,0 6 4-15,-1 0-2 0,1 1-2 0,-3-2 4 16,3 1-10-16,0 1 3 0,-1 2-1 0,-2-1-1 16,2 1 6-16,0-2-7 0,-2 3 4 0,3-1-4 15,-4 2 6-15,4-5-3 0,0 4 3 0,-1-1-1 16,1 0-3-16,0-2 2 0,1 2-2 0,-1-3 5 0,0 1-4 15,3 0 0-15,-2 0 2 0,-1 0-4 16,0-1 4-16,0 0 0 0,0 1-6 0,0-1-17 16,0-2-19-16,0 1-6 0,0 0-43 0,0-5-162 0,0 7-271 15,-4-5 121-15</inkml:trace>
  <inkml:trace contextRef="#ctx0" brushRef="#br0" timeOffset="-206245.48">13083 12772 115 0,'-6'3'113'0,"2"-2"-4"16,-4 3-12-16,2 3-2 0,3-3-12 0,0-1-9 15,-1 4-13-15,-1-3-5 0,2 2-4 0,-2 1-5 16,5-2 0-16,-1 2-4 0,-2-2-6 0,3 0-11 16,0 0 4-16,0 0-6 0,0 0 1 0,4-1-3 15,-4-4-2-15,5 5 5 0,0-4-8 0,-1 0-5 16,4-1-9-16,-3 1 4 0,2-1-13 0,1 0-17 0,0-1-2 15,2 0-21-15,0 0-40 0,0 1-90 0,-3-2-191 16,-2-1 85-16</inkml:trace>
  <inkml:trace contextRef="#ctx0" brushRef="#br0" timeOffset="-205694.54">13243 12797 47 0,'0'0'91'0,"0"0"-2"0,0 0-21 0,0 0-3 15,0 0-4-15,0 0-9 0,0 0 0 0,0 0 0 16,0 11-7-16,0-11 5 0,0 7-7 0,0-1 1 0,0-4-7 16,0 3-4-16,0 1 3 0,0-1 5 15,0 1-7-15,0-1-6 0,0 1 0 0,0 0-3 0,0-1 1 16,0 2-1-16,0-2-7 0,0 0-4 0,3-2 3 15,-2 1-6-15,-1-1 6 0,0-3-4 0,1 4-5 16,-1-4-3-16,5 2 2 0,-5-2-3 0,0 0 4 16,0 0-2-16,16-6-2 0,-11 1-1 0,0 2 0 15,0-2-14-15,0 0 13 0,-1 1 1 0,1 1 0 16,0-1-1-16,-2 1-4 0,1 0 3 0,-1-1 1 16,2 1 1-16,-2-1 3 0,-3 4 0 0,5-1-7 15,-5 1 8-15,4-2-2 0,-4 2-4 0,0 0 6 0,0 0-5 16,0 0 3-16,5 5-1 0,-5-5-1 0,1 6-3 15,2-3 4-15,-2 0 1 0,3 0 1 0,-3 1-2 16,0-1-1-16,1 1-1 0,0-1-3 0,2 0-1 16,1-2-9-16,-5-1-3 0,5 3-14 0,-5-3-7 15,9 0-5-15,-9 0-8 0,10-5-14 0,-4 3-14 16,-3-1-9-16,4 1-62 0,-1-2-159 0,-2 0 70 16</inkml:trace>
  <inkml:trace contextRef="#ctx0" brushRef="#br0" timeOffset="-132349.9">22029 10729 47 0,'0'0'128'0,"0"0"-11"0,0 0-11 16,0 0-10-16,0 0-10 0,0 0-4 0,0 0-4 15,0 0-4-15,0 0-7 0,0 0-2 0,0 0 4 16,0 0-5-16,0 0-6 0,0 0 1 0,0 0 0 16,0 0-2-16,0 0-3 0,0 0-1 0,0 0 1 15,0 0-3-15,0 0-1 0,0 0-6 0,0 0-2 16,0 0-1-16,0 0-4 0,0 0 1 0,0 0-7 16,0 0 0-16,0 0-4 0,0 0-3 0,0 0-3 0,0 0-3 15,0 0 0-15,0 0-4 0,0 0-3 0,0 0-5 16,0 0 4-16,0 0-1 0,0 0-3 0,0 0 3 15,0 0 0-15,3 13-3 0,-2-11 0 0,-1-2 2 16,0 7-1-16,3-3 0 0,-1 0 0 0,-2 1-1 16,2-1 4-16,-2 0-4 0,1 0-2 0,0-1-5 15,0 2 7-15,1-1 5 0,0 1-6 0,-2-1 5 16,0 2-2-16,0-2 1 0,0 1-5 0,2 1 1 16,0-2 0-16,-2 2 0 0,0 0 0 0,0-1 1 0,0-1-3 15,0-1 3-15,1 2-28 0,-1 2 1 0,3-3 4 16,-6 1 4-16,3-1 0 0,0 0 1 0,0-4 2 15,0 5 1-15,0-5-1 0,0 3 2 0,0-3 2 16,3 7 0-16,-3-7 0 0,0 0-2 0,0 0 3 16,2 3-3-16,-2-3-25 0,0 3-36 0,0-3-36 15,0 0-195-15,0 0-323 0,0 0 144 0</inkml:trace>
  <inkml:trace contextRef="#ctx0" brushRef="#br0" timeOffset="-128217.06">22047 10826 27 0,'-6'1'131'16,"6"-1"-15"-16,0 0-10 0,0 0-5 0,0 0-5 15,0 0-15-15,0 0-5 0,0 0-5 0,0 0-2 0,0 0-3 16,0 0-3-16,-9 0 4 0,9 0-3 0,0 0 2 15,0 0-6-15,0 0 3 0,0 0-6 16,0 0-1-16,0 0-2 0,0 0-1 0,0 0-8 0,0 0-3 16,0 0-1-16,0 0-6 0,0 0-1 0,0 0-4 15,0 0-2-15,0 0-4 0,0 0-1 0,0 0-2 16,0 0-3-16,0 0-2 0,0 0 0 0,0 0-1 16,0 0 1-16,0 0-4 0,10 8 0 0,-10-8-2 0,5 1-4 15,-1-1 3-15,-4 0-2 0,6 3 0 16,-2-3 2-16,1 1 0 0,-5-1-2 0,13 2 2 0,-9-1 2 15,-4-1-27-15,14 0 4 0,-4 0 3 0,-2 0-2 16,-2 0 1-16,3 1 3 0,0 0 0 0,0 0-4 16,0 1 5-16,0-2 2 0,4 1 2 0,-3-1-1 15,0 1 2-15,0 2 3 0,1-3 2 0,0-2 6 16,1 2-4-16,-1 0-2 0,0 0 1 0,1 0-1 0,-3 2-1 16,-2-2-1-16,5 0-1 0,-7 0 3 15,4 2-1-15,0-1-1 0,0-1-4 0,3 2 3 0,-2 0 0 16,-2-2 1-16,1 1 0 0,1 0-1 0,-1 0 2 15,1-1 0-15,2 1-3 0,2-1 2 16,-4 0 1-16,2 1-1 0,1 1-2 0,1-1-1 0,-1-1-1 16,-3 0 5-16,4 0-5 0,-1 0 1 0,-3 3 9 15,3-3-5-15,-4 0-3 0,4 1 1 0,-4-1 0 16,-1 0-1-16,-2 2-1 0,4-2-1 0,-2 1 1 16,0 1-1-16,-3-2 4 0,-5 0-2 0,16 0 0 15,-8 1-1-15,3-1 2 0,-2 1 0 0,2-1-1 0,-3 1-1 16,3-1 0-16,0 2 0 0,-1-1 0 15,-2-1-1-15,2 2 6 0,3-2-3 0,-4 4-1 0,-1-3 0 16,-2 0-2-16,4 0 1 0,2 1 1 0,-2 0 0 16,-1-1 1-16,1-1 1 0,-2 2-2 0,2 0 3 15,2 2-2-15,-2-3-3 0,-1 1 5 0,0-1-1 16,-2 0-2-16,6 0 1 0,-3 2 2 0,1-3-4 16,1 0 2-16,-1 3 1 0,-1-3 0 0,-3 0-1 15,6 1-1-15,-4-1-2 0,5 1 6 0,-2-1-3 16,-1 2-1-16,2-2 0 0,-5 1-2 0,4 0-1 0,-1-1 1 15,0 1 1-15,2-1 9 0,-3 2-4 0,3-2-2 16,-3 0-1-16,1 0-1 0,-3 2-1 0,1-2 0 16,0 0-5-16,0 0 2 0,0 0 3 0,4 0 1 15,-3 1 0-15,4-1 3 0,-2 0-2 0,2 1-1 16,-1-1-2-16,2 1 1 0,-2 1 4 0,2-2-6 16,2 0 1-16,0 0 0 0,0 1 2 0,0 0 1 15,-2 0 1-15,-1-1-5 0,-4 0 2 0,4 2 0 16,-2-1 0-16,-2 0 3 0,4-1-3 0,-2 0 3 15,-2 3-1-15,0-3-3 0,0 0 1 0,3 3-2 16,-4-3 1-16,3 0 1 0,0 1 1 0,-3-2 1 0,0 2-2 16,0 0 2-16,1-1-2 0,-1 0 1 0,4 0-3 15,-4 2 7-15,1-4-4 0,3 1 2 0,-3 1 5 16,3 0-8-16,1 0 0 0,0-1 1 0,0 1 0 16,0 0-1-16,0 0-3 0,3 0 5 0,-6 0-2 15,2 0-2-15,2 0 3 0,2 0 2 0,2-3-3 16,-6 3 0-16,1 0 1 0,-1-3 2 0,5 3-3 15,-8 0 0-15,5-1 0 0,-2 0 2 0,0-1 0 0,0 2-4 16,0-1 5-16,4 1 1 0,0-1 0 16,-2 1-6-16,2 0 5 0,0 1-3 0,-5-1-1 0,5 1 3 15,-4-2 0-15,2 2-2 0,2-1 1 0,-3 0-3 16,3 2 6-16,-2-1-4 0,1-1 2 0,-2 0-4 16,-1 0 3-16,1 1 0 0,2-2 1 0,1 2 1 15,-4-1 1-15,5 0-3 0,1 0 0 0,-6 0 2 16,5 0-3-16,-5 3 3 0,1-3-1 0,0 0-1 15,-1 3-1-15,2-6 1 0,2 3 1 0,-3 3 0 16,4-3 2-16,-4 0-5 0,6 0 0 0,-10 0 2 16,9-3 2-16,-2 3-2 0,2 0 1 0,-2 0-1 15,-3-3-1-15,4 3 2 0,0-1 0 0,1-2-2 16,-6 2-1-16,-1 1 2 0,4-1 1 0,-5 0-1 0,4-1 3 16,-2 0-6-16,0 1 3 0,-3-1-1 0,3 2 4 15,-1-2-4-15,-2 2-3 0,1 2 7 0,1-4-5 16,-2 2 1-16,3 2 0 0,-3-4 2 0,2 1-2 15,0 1 1-15,1 1 0 0,6-1 0 0,-1-1 2 16,-4 1 0-16,4-1-2 0,1 1-2 0,4 0 1 16,-3-1-4-16,1 1 8 0,0-2-4 0,0 2 0 15,-3 0 2-15,1-1-1 0,1 1 6 0,-3 0-6 0,1-1 3 16,-1 1-3-16,-3-3-1 0,-1 3 0 0,0 0 3 16,1 0-1-16,-2-2 2 0,2 1-2 15,-3 1-2-15,3-1 5 0,0 0-1 0,-3 1-1 0,8-1 1 16,-1-1-1-16,-5 1 1 0,-3 0-2 0,4-2-1 15,-2 2 3-15,-1 0 0 0,1 1 3 0,-1-2-3 16,2 2 3-16,-1 0 3 0,0 0 0 0,0 0-3 16,1 0 0-16,1-1-2 0,-3-1 2 0,3 1 1 15,-1 0-2-15,1 0 1 0,0-1-1 0,-1-2 0 16,2 4-1-16,3-2 2 0,-5 1-3 0,5-1 1 16,-5 2 0-16,4-1 0 0,-4 0-3 0,0 0-3 0,1 1 7 15,0-3-3-15,0 0-1 0,-1 3 4 0,2-3-1 16,-2 3 0-16,-1-1 3 0,0-1-2 15,6 1-1-15,-5 1 2 0,6 0-1 0,-2 0 0 0,-3 0-2 16,0 0 1-16,4 0-2 0,-1 0 0 0,2 1 3 16,-6-1-1-16,6 0-2 0,-7 2 0 0,6-1-3 15,1-1 4-15,-6 0-3 0,0 0 0 0,1 0 0 16,-4 0 4-16,3 0-2 0,-3 3 3 0,1-2-3 0,1-1 3 16,-1 0 2-16,-2 0-1 0,2 0 2 15,-3 2-1-15,3-2 1 0,1 0-2 0,-1 0-3 16,-2 1 2-16,5 1-3 0,-4-1 2 0,4 0 2 0,-1-1-4 15,6 1 0-15,-2 1 1 0,1 1 2 0,-5-3-2 16,2 4 0-16,-2-4 0 0,5 2 0 0,0-1-3 16,-1 1 4-16,-4 1-3 0,1-3 2 0,-1 0 0 15,2 3-3-15,-2-3-3 0,0 4 5 0,-3-2-1 16,3 1 10-16,0-2 4 0,-3 1-4 0,3 0-2 16,-2 1 1-16,1-3-1 0,2 0 2 0,-3 2-3 15,3 0 0-15,-3-2-2 0,1 1-2 0,2-1 4 0,-1 1-2 16,1-2-1-16,3 1 2 0,1 0-3 0,0 0 2 15,-3 0-3-15,3-3-5 0,-5 2 7 0,4 0-3 16,1-2-1-16,0 0 3 0,0 1-3 0,-4 1 0 16,4-6 1-16,-3 5 1 0,-2 0-4 0,1-1 4 15,-1-1-2-15,0-1 1 0,-3 2-1 0,2 1 2 16,0 0-3-16,0-1-3 0,2 0 5 0,-3-1 0 16,0 3 1-16,3-2 1 0,-3 2-2 0,3 0 1 15,-5-1-4-15,4 2 3 0,-2-4 0 0,1 4-3 16,-2-1 0-16,3-1 1 0,-3 2 0 0,4 2-8 15,-2-2 9-15,-3 0 0 0,1 1-2 0,0 1 3 0,0 0-3 16,0-2-2-16,1 1 2 0,-1-1 1 0,-1 1 0 16,-1 1 3-16,-1-1 0 0,0 1-6 0,0-1 2 15,0-1-2-15,-1 3 5 0,1-2-2 0,0 1-2 16,-1-1 3-16,2 2 3 0,-3-2-4 0,3 0-1 16,1 1 2-16,-4-1 1 0,0 1-4 0,2 2 4 15,-2-3-2-15,1 0-1 0,-6-1 0 0,9 1 0 16,-4 1 2-16,-1 0 1 0,1-1 1 0,-1-1-3 15,-4 0 2-15,0 0-4 0,7 2-2 0,-7-2 3 0,7 1 3 16,-7-1-4-16,4 4 0 0,0-2 3 16,-4-2 0-16,6 2 1 0,-3 0-2 0,2-1 1 0,0 0 4 15,-5-1-5-15,9 5 1 0,-5-5-2 0,1 1 1 16,2 2 1-16,-3-3-2 0,1 2 1 0,-1-1-7 16,-4-1 2-16,9 2 9 0,-9-2-2 0,6 0-2 15,0 0 2-15,-6 0 0 0,7 3-2 0,-3-2 2 16,-4-1 1-16,0 0-3 0,9 1 3 0,-9-1-1 15,0 0 1-15,0 0 0 0,10-2-4 0,-10 2 2 16,0 0 2-16,0 0 1 0,5-1 2 0,-5 1 3 16,4-2 0-16,-4 2 2 0,4-3-2 0,-4 3 1 15,1-5-2-15,2 4 3 0,-3 1 0 0,1-6-3 16,-1 6 3-16,0-3-1 0,3-1-1 0,-2-1-6 0,-1 5 5 16,0-3-1-16,0 3 0 0,0 0 0 0,0-6-3 15,0 6-2-15,0 0 4 0,0-5-1 0,0 5-2 16,0 0-2-16,0 0 0 0,0 0-2 0,0 0 1 15,0 0-3-15,0 0 1 0,0-5 0 0,0 5-3 16,0 0 7-16,0 0-3 0,0 0-1 0,0 0 3 16,0 0-1-16,0 0-1 0,0 0-1 0,0 0 3 15,0 0 0-15,0 0 0 0,0 0-3 0,-4 14 2 16,4-14-1-16,-4 3 0 0,3-1-4 0,1-2-1 0,-4 7 7 16,3-3 2-16,-2-2-2 0,2 3-5 0,-2-1 6 15,2-1-3-15,1-3 1 0,0 9-2 0,-1-6 4 16,-2 1 0-16,3-1-2 0,-1 1 2 0,1 0-2 15,-4 0 0-15,4-4-5 0,0 5 3 0,0-5 4 16,0 0 0-16,0 0 1 0,0 0 2 0,-1 4 1 16,1-4-1-16,0 0 1 0,0 0-2 0,0 0 1 15,0 0-2-15,0 0-1 0,0 0-1 0,0 0-2 16,6-14 3-16,-6 10 2 0,0 1-1 0,4-2-1 16,-4 0 0-16,4-2-1 0,-3 4-1 0,2-3 0 15,-2 3 3-15,-1-2-3 0,3 1 0 0,-2-2 3 0,0 4-2 16,-1 2 1-16,0-6-2 0,3 4 1 0,-2-4 2 15,-1 6-2-15,0-4 2 0,0 4-1 0,3-1-7 16,-3 1 1-16,0 0 6 0,0-6 5 0,0 6-6 16,0 0 2-16,1-5-4 0,-1 5-2 0,0 0 3 15,0 0-1-15,0 0-3 0,0 0 1 0,0 0 1 16,0 0 1-16,0 0 0 0,2 12-3 0,-2-12 4 16,3 6-2-16,-2 0 2 0,-1-1-3 0,3-2 1 15,-2 3 1-15,2 0-2 0,-1 0 6 0,1 0-4 16,-3 0-2-16,1 0 4 0,-1-1-1 0,3 1-3 15,-3-1 2-15,0-1 1 0,1 1 1 0,-1-5 1 0,0 5-2 16,0-2 1-16,0-3-1 0,0 4 4 0,0-4-3 16,0 0 2-16,0 0-2 0,0 0 5 0,0 0-3 15,0 0 7-15,0 0 2 0,0 0 3 0,0 0 1 16,0 0 3-16,0 0-2 0,-5-15-2 0,5 11-2 16,0 1-2-16,0 3 1 0,0-10-1 0,0 6-1 15,-3-1 1-15,3 2 0 0,0 3-2 0,0-6 0 16,0 6-4-16,0-4 2 0,0 4-2 0,0 0 1 15,0-4 0-15,0 4-6 0,0 0 2 0,0-4 0 16,0 4-3-16,0 0 1 0,0 0 3 0,0 0-4 16,0 0 3-16,0 0-4 0,0 0 2 0,0 0 0 15,0 0-1-15,0 0 2 0,0 0-1 0,0 0 0 0,0 0 0 16,0 0 1-16,0 0-2 0,0 0-1 16,0 0 5-16,0 0-3 0,0 0-1 0,0 0 0 0,0 0 4 15,-9 8-4-15,9-8 0 0,0 0-1 0,0 0 3 16,0 0-4-16,-4 4 0 0,4-4 5 0,0 0-5 15,0 0 3-15,0 0 0 0,0 0-3 0,0 0 3 16,0 0 3-16,0 0-4 0,0 0 2 0,-2 4 0 16,2-4-2-16,0 0 5 0,0 0-3 0,0 0 1 0,0 0-3 15,0 0 3-15,0 0-1 0,0 0-4 16,0 0 2-16,0 0 1 0,-4-9-1 0,4 9 2 0,0 0-2 16,-4-5 1-16,4 5-2 0,0 0 0 0,-2-3-1 15,2 3 3-15,-3-3-4 0,3 3 3 0,0 0 0 16,0 0-1-16,-8-1 0 0,8 1 1 0,0 0 1 15,0 0-1-15,0 0-1 0,-10 0 3 0,10 0-1 16,0 0-1-16,-1-4-4 0,1 4 5 0,0 0 0 16,0 0 0-16,0 0-1 0,-13 3-4 0,13-3 4 15,0 0 1-15,-9 0-3 0,9 0 2 0,-9 1 1 16,9-1 0-16,-9 0-7 0,9 0 9 0,-9 1-2 16,4 1 0-16,-1-1 0 0,6-1 1 0,-12 1 2 0,6-1 0 15,0 1-8-15,6-1 7 0,-13 0-2 0,7-1-2 16,-1 2 0-16,1 0 1 0,6-1 0 15,-16-1 2-15,10 1-4 0,6 0 3 0,-14 0-1 0,6 0 0 16,2 0-2-16,6 0 2 0,-12 1-2 0,5-2 0 16,-1 1 0-16,8 0 2 0,-13 0-3 0,4 0 4 15,9 0-2-15,-12 0 2 0,5 1-1 0,-4-1 1 16,4 2-1-16,0-2-2 0,-2 0 2 0,-3 0 0 16,4 0-3-16,1 3 3 0,-3-3 1 0,3 0 1 15,0 0 0-15,-4 0-2 0,2 0-1 0,-2 0 0 16,3 0 1-16,-2 0 2 0,4 0 0 0,-5 0 1 0,1 0-11 15,0 0 9-15,1 0-4 0,-4 0 0 0,6 0 5 16,0 0 1-16,-2 0-2 0,-4 1 0 16,6 0-1-16,-2 1-1 0,-1-1 1 0,3-1-1 0,-3-1 2 15,0 1-1-15,0 1 1 0,-1-1 1 0,3 0-4 16,-3 0-2-16,3-1 6 0,-3 2-5 0,1-1 3 16,1 1 2-16,-4-1-1 0,3 0-1 0,1 1 1 15,-4-1-2-15,2-1 4 0,4 0-3 0,-5 2 1 16,1 0-1-16,2-1 1 0,-3 0-1 0,4 0-2 15,0 0 4-15,2 0-1 0,6 0 0 0,-18 2 0 16,9-2 1-16,-1 0-8 0,2-2 10 0,-4 2-4 16,1 0 2-16,2 0-2 0,-1-1 3 0,-3 1 0 0,4-1 0 15,0 0-5-15,-1-2 3 0,-2 3-1 16,2-1 2-16,-2 1-1 0,1 0 0 0,2 0-2 0,-3-3 2 16,1 3 0-16,0 0 1 0,1 0-3 0,-2-2-5 15,2 4 7-15,0-2-3 0,2 3 2 0,-3-3 4 16,-1 0-2-16,2 0-1 0,-3 0 3 0,3 0-6 15,-3 0 6-15,0 1-8 0,4-2 6 0,-3 2-1 16,1-2 3-16,2 1 0 0,-3 0-4 0,1 0 2 16,0-3 0-16,-2 3 0 0,0 0-1 0,2-3 0 15,1 3-1-15,-2 0 0 0,2 0 1 0,0-2 0 16,1 3 0-16,-3-2 0 0,3 1-2 0,0 0-1 16,-1-1-1-16,0 1 2 0,-2 0-1 0,0-2 3 15,1 2-4-15,2 0-3 0,-5-1 5 0,3 0 1 16,-1 1-2-16,1-3-2 0,1 3 2 0,-4 0-4 0,3-2-4 15,0 0 2-15,-2 2-1 0,0 0-3 0,-1 0 1 16,0-1 0-16,0 1-1 0,0-2-1 0,-4 1 0 16,5 1 0-16,-2-1 2 0,2 1 1 0,2-1 0 15,-3 2 5-15,2-2-2 0,-2 1 0 0,1-1-1 16,-1 1 3-16,3-1 1 0,-2-3-1 0,0 4 0 16,2-2-2-16,-3-1 4 0,2 3-3 0,-2-1 0 15,1 1-3-15,-1-2 4 0,0 0-6 0,-1-1 3 0,1 2-1 16,1-2 0-16,-1 0 2 0,-3 1-3 0,3-1-2 15,0 3-6-15,-2-4 5 0,0 1 7 0,2 3-3 16,1-2-2-16,2 1 1 0,-3 0 2 0,1 0-1 16,-1-1 3-16,3 1-4 0,-1 0 6 0,-1 1-6 15,-1 0 2-15,3-1 3 0,-3 0-2 0,0-2 0 16,1 3 4-16,-1-3-1 0,1 3-4 0,-2-4 2 16,-1 0-3-16,-3 0-7 0,1 2 3 0,-1-1-2 15,-2-1-4-15,2 1-2 0,-2 1 1 0,-1-3-1 16,3 1 8-16,-3-1 0 0,-1 2 0 0,5 0 3 15,-3-2-4-15,1 3 3 0,2 0 2 0,1 0-1 16,-2 1 2-16,7-1 3 0,-6 2-3 0,5-2 1 0,0 2 0 16,0-1 5-16,1-1 1 0,-2 0-2 15,1 0 2-15,4 2-1 0,-5-3 3 0,5 3-5 0,-5 0 1 16,3-2 1-16,-2 0 3 0,-1-1 0 0,1 1-3 16,-1-1-1-16,-5-2 0 0,0 5-1 0,-2-4 1 15,3 2 0-15,-5-2-7 0,3 0 4 0,-7 1-1 16,-2 0-9-16,-1-2 6 0,3-3-3 0,0 4-3 15,1 0 0-15,4-1 0 0,-1 5 2 0,2-2 1 0,1-1-2 16,0 2 0-16,2 1-18 0,-1-2-1 16,2 3-1-16,-1-1-19 0,3 0-15 0,3-1-40 15,-2 0-140-15,3 1-270 0,-5-3 120 0</inkml:trace>
  <inkml:trace contextRef="#ctx0" brushRef="#br0" timeOffset="-122572.37">28462 7481 45 0,'0'3'50'0,"0"-3"9"15,1 4-6-15,-1-4-10 0,1 2-3 0,-1-2-7 16,0 0 0-16,0 0-48 0,0 0-43 0,2 5-61 16,-2-5 28-16</inkml:trace>
  <inkml:trace contextRef="#ctx0" brushRef="#br0" timeOffset="-121700.2">28482 7502 151 0,'-5'-2'156'0,"5"2"-19"0,0 0-7 0,-5-3-17 15,5 3-15-15,0 0-6 0,0 0-7 0,0 0-7 0,-6 0-14 16,6 0-5-16,0 0-6 0,0 0-2 0,0 0-4 15,0 0-5-15,0 0-4 0,0 0 4 0,-10 3 6 16,10-3 11-16,0 0 5 0,0 0-1 0,0 0 1 16,0 0-3-16,0 0-2 0,0 0-10 0,-4-4-1 15,4 4-9-15,-4-1-1 0,4 1 0 0,0 0 0 16,-5-5-5-16,5 5 4 0,0 0 2 0,-4-1-5 16,4 1 3-16,0 0-2 0,-5-3-3 0,5 3 1 0,-3-2-2 15,3 2 3-15,0 0 0 0,0 0 0 0,-5-3 0 16,5 3 0-16,0 0-1 0,0 0 1 0,0 0-3 15,0 0 1-15,0 0-2 0,0 0-3 0,0 0 0 16,0 0-2-16,0 0-8 0,0 0 5 0,0 0-5 16,0 0 2-16,0 0-2 0,8-7-5 0,-8 7-4 15,0 0 2-15,5-1 0 0,-5 1-2 0,5-1-5 16,-5 1 3-16,8-2 0 0,-4 0-4 0,-4 2-6 0,6-1 8 16,-1 0-1-16,-5 1 0 0,9-1 0 0,-4 1-9 15,2-1 3-15,-7 1 2 0,15 0 2 16,-7 0 1-16,-2 0 0 0,3 1 0 0,-2-1-2 0,0 2 0 15,-1-1 0-15,2 3 2 0,-2-2 0 0,-2-1 1 16,3 2-2-16,-2 1 0 0,0-2-1 0,-2 2-1 16,1-2-1-16,0 3 0 0,-3-3-3 0,3 3 0 15,-4 0 1-15,0-1 0 0,0 3 0 0,0-4 2 16,-1 3-1-16,-2 0-1 0,2 0-2 0,-1-2-3 16,0 1-1-16,-2 0 3 0,1 0-4 0,-4 2-1 15,2 0-1-15,1-4-2 0,-1 1-5 0,1 2 6 0,-1-2 3 16,0-1 2-16,-1 1-1 0,1 2 1 0,-2-2 2 15,1-2-2-15,-2 3 2 0,1-2-2 16,0-1 4-16,2 2 0 0,-2-1 0 0,1 0 3 0,-1 0 0 16,2-3-3-16,-2 2 2 0,0 0 1 0,0-1 4 15,1 1-2-15,-1-1 0 0,7-1 0 0,-10 1-2 16,10-1 2-16,-9-2-2 0,9 2 1 0,-6 1-1 16,6-1 0-16,-7 1 3 0,7-1 2 0,0 0-2 0,-10-1 1 15,10 1 0-15,0 0-1 0,0 0-2 16,0 0 3-16,-5-1-1 0,5 1-3 0,0 0 1 15,0 0 1-15,0 0 1 0,0 0-3 0,0 0-2 0,0 0 3 16,0 0-1-16,0 0-2 0,0 0 1 0,0 0 0 16,0 0-2-16,0 0 5 0,0 0-8 0,0 0 9 15,0 0-4-15,0 0 5 0,0 0-2 0,27 2 4 16,-21-2-3-16,3 0-3 0,0 0 2 0,0 5 2 16,-1-5-2-16,5 1-1 0,-4 0 0 0,4 2 2 15,0-1-1-15,-1-2-5 0,1 0 6 0,-2 1-7 16,1-1 9-16,-5 0-3 0,2 1-6 0,-2 1 4 0,1-1-1 15,0-1 5-15,-3 0 1 0,-5 0-5 16,9 3 5-16,-4-2-3 0,-1 0-2 0,-4-1 3 16,8-2 3-16,-8 2-4 0,0 0-1 0,6 2-10 0,-6-2-14 15,4 1-15-15,-4-1-20 0,0 0-14 0,9 2-29 16,-9-2-38-16,8-1-63 0,-8 1-138 0,6 0-370 16,-6 0 164-16</inkml:trace>
  <inkml:trace contextRef="#ctx0" brushRef="#br0" timeOffset="-121252.83">28766 7606 45 0,'0'0'239'0,"0"0"-13"0,0 0-21 16,0 0-14-16,0 0-19 0,0 0-19 0,0 0-19 15,0 0-10-15,0 0-11 0,0 0-15 0,0 0-7 16,0 0-7-16,0 0-9 0,0 0-8 0,0 0-6 0,0 0-4 16,0 0-6-16,0 0-5 0,0 0-4 15,0 0-5-15,0 0-1 0,0 0-3 0,0 0-3 0,0 0-2 16,0 0-4-16,0 0-9 0,0 0 7 0,0 0-7 15,0 0 1-15,0 0-2 0,0 0-7 0,0 0 7 16,0 0-3-16,0 0-2 0,0 0-4 0,0 0 5 16,0 0-4-16,0 0 2 0,0 0 6 0,0 0-1 15,0 0 6-15,0 0 1 0,0 0 5 0,0 0 1 0,0 0 0 16,0 0-2-16,0 0-1 0,0 0-4 16,0 0 0-16,0 0-4 0,0 0-2 0,0 0 0 0,0 0-3 15,0 0 0-15,0 0-3 0,0 0 0 0,0 0-2 16,0 0-6-16,-9-10-4 0,9 10-14 0,0 0-23 15,0 0-34-15,0 0-29 0,0 0-44 0,6-7-71 16,-6 3-165-16,2 1-415 0,1-2 184 0</inkml:trace>
  <inkml:trace contextRef="#ctx0" brushRef="#br0" timeOffset="-120684.06">28876 7454 122 0,'0'0'171'15,"5"-2"-14"-15,-5 2-14 0,5-2-7 0,-5 2-17 16,0 0-14-16,4-4-8 0,-4 4-2 0,0 0-10 0,4-1-5 15,-4 1-4-15,0 0-5 0,0 0-2 0,0 0 1 16,0 0-5-16,0 0-9 0,0 0-5 0,0 0-4 16,0 0-7-16,0 0 1 0,0 0-9 0,0 0 0 15,0 0-4-15,0 0 0 0,0 0-4 16,2 9-1-16,-2-9-3 0,-1 7-2 0,0-4-1 0,1-3-3 16,-3 7-1-16,3-3-2 0,-1 0 2 0,0 0 1 15,1-4-3-15,-3 7-1 0,3-2 0 0,-1 0 0 16,-3 1-1-16,4-2 0 0,0 0 1 0,-1 2-4 15,0-2-2-15,1 0 3 0,0 4 0 0,0-4-2 0,2 0 0 16,-2 1 3-16,5-1-1 0,0 1 1 0,7-2-1 16,-3 3-1-16,2-3-4 0,-1 1-1 0,2 1 4 15,-1-1-3-15,-4-1 0 0,-1 0 1 0,-1-1-2 16,3 1 2-16,-4-2-3 0,2 0-2 0,-6-1 7 16,5 3-4-16,-5-3 2 0,4 1-3 0,-4-1 3 15,5 4-6-15,-5-4 6 0,0 0-1 0,0 7 1 16,0-4-3-16,0-3 3 0,-5 7 3 0,3-5-5 15,2-2-2-15,-2 6 5 0,0-2-1 0,1-2 1 16,-1 2 3-16,2-4-3 0,-4 6-1 0,2-5 1 16,-1 3-6-16,1-2 6 0,-2 0 0 0,4-2 2 0,-9 3-5 15,5 0 2-15,-2-2-4 0,1 0-4 0,-1 1-9 16,6-2-20-16,-12 1-17 0,5-1-23 0,1 3-33 16,-1-3-60-16,7 0-160 0,-15-3-353 0,10 2 157 15</inkml:trace>
  <inkml:trace contextRef="#ctx0" brushRef="#br0" timeOffset="-120445.58">28959 7490 90 0,'14'-1'135'0,"5"-2"-6"16,-2 0-5-16,-4 2-12 0,-1-3-14 0,2 1 0 16,-1 2-15-16,-3-1-8 0,-1 1-4 0,-2 0-10 15,-2-2-6-15,1 3-4 0,-6 0-6 0,7-1-25 16,-7 1-17-16,0 0-35 0,5-1-71 0,-5 1-84 0,0 0-200 16,1 6 89-16</inkml:trace>
  <inkml:trace contextRef="#ctx0" brushRef="#br0" timeOffset="-119075.06">29399 7963 98 0,'-4'-1'193'0,"4"1"-16"15,0 0-20-15,0 0-16 0,0 0-11 0,0 0-11 0,0 0-14 16,0 0-4-16,0 0-9 0,0 0-7 0,-5 7-14 16,5-7-5-16,0 3-1 0,0-3-3 0,0 0-5 15,0 0-2-15,0 0 0 0,-2 5 2 0,2-5-3 16,0 0 1-16,0 0-3 0,0 0 2 0,0 0-4 15,0 0 0-15,0 0 0 0,0 0-3 0,0 0-2 16,0 0 2-16,0 0-2 0,0 0 0 0,0 0 1 16,0 0-3-16,-9-8-5 0,8 4-2 0,1 4 0 0,-1-9-5 15,-3 3-3-15,1-2-2 0,0-2-1 16,0-1-2-16,1-2 0 0,-2-3-6 0,-1 1-3 0,-1-4 0 16,2 1-1-16,1 0-4 0,-4 2 3 0,5-2-1 15,-3-1-4-15,1 3-1 0,3 0 3 0,-3 1-5 16,0-4 3-16,1 5-6 0,1-4 4 0,2 4-2 15,0 3 0-15,-3-1 3 0,3 0 0 0,0 1-2 16,2 0 0-16,-4 5 1 0,4-5 2 0,-1 3 0 0,1-2-1 16,-2 1-1-16,3 2 0 0,-2-2 1 15,-1 4-1-15,5-6-2 0,-3 5-1 0,0-2 2 16,-2 2 1-16,0 1 2 0,4 1 9 0,-3-2-1 0,1 1-1 16,-1 2 2-16,0-3 2 0,0 3-6 15,-1 3-5-15,0-5 5 0,0 5-6 0,-1-4-3 0,1 4 4 16,1-5 0-16,-1 5 0 0,0 0-9 0,0 0 5 15,3-3 0-15,-3 3-4 0,0 0 5 0,0 0-1 16,0 0-1-16,0 0-1 0,0 0-3 0,0 0 6 16,0 0-2-16,0 0 1 0,0 0-2 0,0 0 0 15,0 0-1-15,0 0 1 0,0 0 0 0,0 0 2 0,0 0-3 16,0 0 0-16,0 0 0 0,0 0-1 16,0 0 2-16,0 0-1 0,0 0-3 0,0 0 3 15,0 0 0-15,0 0-2 0,0 0 4 0,-4 11-5 0,4-11 3 16,-1 5 0-16,1-5-3 0,0 3 2 0,0-3-1 15,-1 7 0-15,-1-5 1 0,2 1 0 0,0-3-1 16,-1 6 1-16,-3-3-1 0,4-3-2 0,0 5 2 16,0-5 0-16,-2 2 2 0,2-2-3 0,0 0 0 15,-3 5 1-15,3-5-1 0,0 0 1 0,-4 0-1 16,4 0 0-16,0 0-1 0,0 0-1 0,-7 3-3 16,7-3 3-16,-7 0-1 0,7 0 0 0,0 0 1 15,0 0 1-15,-10 0 2 0,10 0-1 0,-5-3-2 16,5 3 0-16,-4-3 2 0,4 3 4 0,-5-2-6 15,5 2 4-15,-4-3-1 0,4 3 5 0,-4-4-3 0,4 4-1 16,-1-5 1-16,1 5-2 0,-3-4 2 0,3 4-1 16,-1-4 1-16,1 4 1 0,0 0 3 0,0-4 2 15,0 4 3-15,-2-6-2 0,2 6 1 0,0-5-4 16,0 5 2-16,2-6 3 0,-2 6-5 0,1-5 4 16,-1 5-1-16,0-3 1 0,0 3-1 0,0-7-3 15,0 7 1-15,3-5 0 0,-2 3-7 0,-1 2 4 16,0-7-1-16,0 7 3 0,0 0 0 0,0-3-7 15,0 3 8-15,0 0-7 0,0 0 5 0,0-5-3 0,0 5 2 16,0 0-2-16,0 0 1 0,0 0-2 16,0 0-1-16,0 0 1 0,0 0-1 0,0 0-1 0,3-2-6 15,-3 2 7-15,0 0-1 0,0 0 3 0,0 0-2 16,14 3 1-16,-14-3 0 0,11 3 0 0,-4-2 2 16,0-1 0-16,-3 3-2 0,1-2 0 0,-1 2-3 15,1 1 4-15,-2-2-1 0,1 1-3 0,-2 1-1 16,-2-4 1-16,8 3 1 0,-7-1 3 0,2 2-3 15,-1-1 4-15,-2-3 2 0,4 5-1 0,-1-3 0 16,-2 1-1-16,-1-3 1 0,3 4-4 0,-2-1 3 0,0 1 1 16,-1-4 0-16,4 4-1 0,-2-1-1 15,-2 0 0-15,0-3-6 0,4 4-17 0,-4 0-30 0,0-4-39 16,0 6-56-16,1-2-110 0,-1-4-177 0,0 0-470 16,0 0 207-16</inkml:trace>
  <inkml:trace contextRef="#ctx0" brushRef="#br0" timeOffset="-106550.49">27720 8006 62 0,'0'0'126'0,"-6"0"-15"16,6 0-15-16,0 0-3 0,0 0-11 0,0 0-8 15,0 0-6-15,0 0-3 0,0 0-12 0,0 0 4 16,0 0-1-16,0 0 1 0,0 0-1 0,0 0 5 0,0 0-1 16,0 0-1-16,-9 1-3 0,9-1-2 15,0 0 0-15,0 0 1 0,0 0-6 0,0 0-1 0,0 0 2 16,0 0-5-16,0 0 0 0,0 0-10 0,0 0 0 16,0 0-3-16,-4 1-5 0,4-1-3 0,0 0-2 15,0 0 2-15,0 0-7 0,0 0 0 0,0 0-4 16,0 0 2-16,0 0-6 0,0 0 2 0,-2 4-3 15,2-4 1-15,0 0-3 0,0 6-3 0,0-6 5 16,0 5-1-16,0-1-3 0,0-4 1 0,0 8-4 16,0-4-1-16,0 1 6 0,-2 0-1 0,4 0-3 15,-2 2 5-15,-2-2 2 0,0 3 1 0,2-3-4 0,0 2 3 16,-2 0-4-16,0 1 1 0,1-1 1 0,0 2 0 16,0 0 4-16,-1-2-5 0,0 0 1 0,2 1-2 15,-3 0 3-15,2 0 0 0,0 1 1 0,-1-4-1 16,0 3-5-16,0 0 0 0,2-1 3 0,-2-1 1 15,-1 0-3-15,2 0-2 0,1 0 1 0,0-2-1 16,-1 2 5-16,1-1-6 0,0 0-3 0,1-2 0 16,-1 1 5-16,0-4 2 0,0 6-2 0,0-2 1 0,0-4-6 15,1 3 5-15,-1-3 3 0,0 0 1 16,3 4-1-16,-3-4 1 0,0 0-2 0,6 1-19 0,-6-1-28 16,7 0-47-16,-7 0-85 0,9-3-148 0,-7 0-347 15,2 1 154-15</inkml:trace>
  <inkml:trace contextRef="#ctx0" brushRef="#br0" timeOffset="-105634.68">27859 8061 134 0,'0'0'164'16,"0"0"-9"-16,0 0-9 0,0 0-12 0,0 0-13 15,0 0-11-15,0 0-8 0,0 0-10 0,0 0-9 16,0 0-9-16,0 0-5 0,0 0-11 0,0 0-3 16,0 0-2-16,0 0-6 0,0 0 2 0,0 0 0 15,0 0-4-15,0 0-2 0,-4-4 1 0,4 4-2 16,0 0-3-16,0 0 0 0,0 0-4 0,0 0 5 15,0 0-2-15,0 0 8 0,-3-4 4 0,3 4 3 0,0 0-2 16,0 0 0-16,-3-4-12 0,3 4 3 0,0 0-2 16,0 0-3-16,0 0-9 0,-4-2 1 0,4 2-3 15,0 0-5-15,0 0-1 0,0 0-2 0,0 0-1 16,0 0 1-16,-3-2-6 0,3 2-1 0,0 0-1 16,0 0-2-16,0 0-3 0,0 0 2 0,0 0-7 15,0 0 6-15,0 0-6 0,0 0 0 0,0 0 4 16,0 0 1-16,0 0 0 0,0 0-3 0,-1 8-1 0,1-8 1 15,-1 5-2-15,1-5 1 0,1 5 1 16,-1-2 1-16,-1 2-2 0,1-5-1 0,0 7 3 16,-2-2-1-16,2 2-1 0,2-2 0 0,-2 1-1 0,1 0-2 15,-1 0 2-15,0 0 3 0,1 0 0 0,0-1-7 16,-2 1 0-16,0-2 4 0,0 2 2 0,1-1-4 16,-2 0 4-16,2-3-1 0,-1 4 1 0,0-2 0 15,-1 2-3-15,1-2-4 0,0 0 6 0,0 3-1 16,-2-2 5-16,2-2-4 0,-1 2-1 0,1-1 2 15,-1 1-3-15,2-5 3 0,0 7-2 0,-3-4 0 16,3-3-1-16,-1 7 5 0,2-4-4 0,-1-3 1 0,3 3-2 16,-3-3 3-16,1 6 4 0,-1-6-3 0,2 5 0 15,-2-5-2-15,3 1 2 0,-3-1 2 16,0 0 0-16,3 2 3 0,-3-2-1 0,0 0 3 0,2 4-1 16,-2-4 1-16,0 0-1 0,0 0 0 0,0 0-1 15,1 2-2-15,-1-2 0 0,0 0 2 0,0 0-2 16,4 4-3-16,-4-4 2 0,5 3-1 0,-5-3 0 15,9 1 0-15,-2 0 1 0,-2 0 0 0,5 0-2 0,-1-1-2 16,1 0 4-16,2 0-2 0,-3 0-1 16,0 2 0-16,-2-2-1 0,2 0 3 0,0-2 0 15,-4 1 0-15,0 0-1 0,2 0-1 0,-7 1 1 0,6-1 0 16,-6 1 2-16,9 0 1 0,-9 0 0 0,5-3 0 16,-5 3 2-16,0 0-2 0,0 0 1 0,7 0-2 15,-7 0 0-15,0 0 0 0,0 0-2 0,0 0 1 16,0 0-11-16,0 0-15 0,0 0-23 0,0 0-26 15,0 0-31-15,0 0-39 0,6-1-62 0,-6 1-201 16,0-6-435-16,0 1 192 0</inkml:trace>
  <inkml:trace contextRef="#ctx0" brushRef="#br0" timeOffset="-105253.1">27837 8092 47 0,'5'-2'143'0,"-5"2"-3"0,0 0-7 0,0 0-10 0,5 0-11 15,-5 0-11-15,0 0-9 0,0 0-6 0,8-4-8 16,-8 4-10-16,0 0-3 0,8-1-6 0,-8 1-7 16,0 0 3-16,7 0-8 0,-7 0-4 0,5-1 2 15,-5 1 3-15,8-2-5 0,-8 2-3 0,6-1 1 16,-6 1-7-16,0 0-3 0,9 0 0 0,-5-2-3 16,-4 2-6-16,7-1 0 0,-7 1-2 0,5-3-4 15,-5 3 0-15,0 0-3 0,0 0-1 0,0 0 1 0,11 0-1 16,-11 0-3-16,0 0-4 0,0 0-13 0,7 3-7 15,-7-3-22-15,0 0-22 0,0 0-23 0,0 0-41 16,6 0-148-16,-6 0-292 0,0 0 129 0</inkml:trace>
  <inkml:trace contextRef="#ctx0" brushRef="#br0" timeOffset="-104947.31">27856 8148 27 0,'0'0'126'0,"0"0"-5"0,0 5-6 0,0-5-9 16,0 0 9-16,3 5-10 0,-3-5-3 15,4 2-2-15,-4-2-11 0,2 4-7 0,-2-4-3 0,3 4-8 16,-3-4-4-16,0 0-1 0,4 2-4 0,-4-2 3 16,3 2 2-16,-3-2-1 0,0 0-2 0,0 0 6 15,0 0-5-15,6 1 3 0,-6-1-2 0,0 0-7 16,6 1 0-16,-6-1-2 0,0 0-9 0,0 0-3 15,0 0-4-15,11-2-3 0,-11 2-2 0,6-2-7 16,-6 2 0-16,12-2-7 0,-12 2-4 0,5 0 0 16,-1-3 2-16,1 2-2 0,-5 1 1 0,12-1-7 0,-8-1 1 15,-4 2-5-15,11-1-13 0,-6 1-18 0,-5 0-21 16,9-2-31-16,-1 2-34 0,-3-1-36 0,-5 1-214 16,10-1-389-16,-6-2 173 0</inkml:trace>
  <inkml:trace contextRef="#ctx0" brushRef="#br0" timeOffset="-104516.24">28062 8100 24 0,'0'0'178'0,"0"0"-4"0,0 0-7 0,0 0-8 16,0 0-3-16,0 0-9 0,0 0-9 15,0 0-8-15,0 0-11 0,0 0-12 0,0 0-11 16,0 0-7-16,0 0-10 0,0 0-9 0,0 0-7 16,0 0-8-16,0 0-3 0,0 0-8 0,0 0-4 15,0 0-2-15,11-3-6 0,-11 3 0 0,9 0-6 0,-9 0 0 16,13 1-16-16,-3-1 14 0,-1 0-7 0,-2 0-6 15,0 0 3-15,2-1 1 0,-4 1-2 0,3-1 0 16,-8 1-3-16,14-1 0 0,-7 1-6 0,4 0 6 16,-5 0-3-16,2-2 0 0,-3 1 1 0,-5 1-2 15,9 0 1-15,-9 0-1 0,10-2-1 0,-10 2-1 16,7 0-4-16,-7 0 2 0,5-2 0 0,-5 2 0 16,5-2-1-16,-5 2-1 0,0 0-3 0,0 0-8 0,0 0-20 15,0 0-4-15,0 0-20 0,0 0-13 0,8-1-10 16,-8 1-8-16,0 0-8 0,0 0-16 0,6 3-28 15,-6-3-23-15,0 0-103 0,0 0-285 0,0 0 127 16</inkml:trace>
  <inkml:trace contextRef="#ctx0" brushRef="#br0" timeOffset="-104251.18">28233 8098 23 0,'0'0'146'0,"-4"3"6"16,4-3 5-16,0 0 4 0,0 0-8 0,-6 1-2 16,6-1 1-16,0 0-9 0,0 0-7 0,0 0-15 15,0 0-13-15,0 0-6 0,-4 1-14 0,4-1-9 0,0 0-7 16,0 0-14-16,0 0-2 0,0 0-4 0,-5 4-5 15,5-4-4-15,0 5-7 0,0-2-3 16,0 2-2-16,0 0-3 0,0 0-3 0,4 1-3 16,-4 2-2-16,1-1-5 0,-1 3 1 0,1-1-3 15,-1 2 0-15,0 0-1 0,0-1-1 0,0-1-4 0,3 0 4 16,-2 0-1-16,-1 2-3 0,0-1 1 0,3-3-3 16,-3-1 3-16,-3 0-2 0,6 1-1 0,-6-1 1 15,3-2-1-15,3 0-2 0,-2 2 1 0,-1-6 2 16,0 5 1-16,0-5-2 0,0 6 4 0,0-6-2 15,0 0-10-15,0 0-30 0,0 0-35 0,0 0-46 0,1-17-54 16,-1 10-200-16,0 0-399 0,-1-2 176 16</inkml:trace>
  <inkml:trace contextRef="#ctx0" brushRef="#br0" timeOffset="-102268.91">29069 7165 10 0,'-5'-2'112'0,"5"2"-5"16,0 0-14-16,-8 0-4 0,8 0-21 0,0 0-1 15,0 0-11-15,-8 0-2 0,8 0-3 0,0 0-4 0,-9 0-3 16,9 0 3-16,-10 0 3 0,10 0-10 16,-13 2 10-16,8-2-8 0,-3 0 0 0,-3-2 4 0,0 4-7 15,1-2 1-15,-2 1 0 0,2-2-4 0,-4 1-3 16,2 0-1-16,0 1 0 0,-1-1-6 16,0 0-2-16,-1 1 3 0,1 0-7 0,-1 2-1 0,-1-2 1 15,-2 2-4-15,4 1 2 0,-5 1-2 0,2-1-1 16,-3-2-1-16,6 1-8 0,-4 4-4 0,7-3 5 15,-4-1 2-15,-2 5-5 0,0-2 4 0,-1 1-4 16,3 0 2-16,0-2 1 0,-1 4-3 0,-2-2-1 16,1 0 5-16,2 2-2 0,-2 1-4 0,0-2 4 0,0-2-2 15,-1 2 5-15,5-1-6 0,0-3 0 16,-3 2 1-16,2 1 0 0,-1-2 3 0,4 0 1 0,-2-1 3 16,1 1-1-16,2 1 4 0,-4-2-9 0,4 1 4 15,0 2 0-15,2-5-2 0,-1 1-2 0,4 1 1 16,-3 3-3-16,0-2 1 0,2 1-3 0,-1 1 4 15,-1-2-1-15,2 2-6 0,1 0 9 0,-3 0-4 16,-1 1-3-16,0-1 1 0,3-2 7 0,0 4-8 16,1-2 0-16,-3 0 8 0,3-1 1 0,0 0-7 15,-1 0 1-15,1 3-1 0,0-4 5 0,0 1-2 0,-2 3 4 16,2-4-6-16,0 6 6 0,2-6-4 0,-1 0 0 16,-1 6-2-16,3-4-6 0,-3 2 5 0,0 1 0 15,4-3-2-15,0 0 3 0,-1 3 1 0,-3-1-4 16,3-1 3-16,0 0 1 0,1-1 1 0,-3 0 1 15,3 0 2-15,3 2 2 0,-2 0 0 0,-1-2-2 16,1 1 7-16,4-3-2 0,-2 1-2 0,1 5-1 16,1-3 0-16,-1-1 4 0,2 0 2 0,3 1-5 15,-4 1-3-15,2-2 1 0,0 1-2 0,0 0-1 16,3 2-3-16,-4-3 4 0,1 2-3 0,0-2 0 16,2 2 3-16,-1-2-1 0,-2-1-1 0,2 3-2 0,0-2 1 15,-1 0-2-15,-2-1 3 0,3-1-7 0,-2-1 4 16,0 2-1-16,1-4 2 0,-3 2-1 0,1 0-1 15,0 0 0-15,4-1 3 0,-4-1 0 0,3 2-2 16,-3-1-2-16,5-1 5 0,-1 1-1 0,0 1-5 16,-1-1 4-16,-2-1 0 0,2 1-7 0,2-1 7 15,0 0-2-15,-2 0 4 0,1 0-5 0,1 2 2 16,-3-2-1-16,-1-2-3 0,1 3 4 0,-1-3 0 16,1 1-1-16,0 1 1 0,-1-1 1 0,1 0-1 0,0 0-1 15,0 0-1-15,0-1-1 0,1 0-2 16,0 1 4-16,3-2-4 0,-2 1 3 0,-1 1 3 0,-1-1 0 15,5 2-1-15,-2 0 2 0,2-2-4 0,-2 0-1 16,-5 2-1-16,8-2 1 0,-5 0 2 0,-1 0 0 16,2 0 1-16,1 0-3 0,-2 0 3 0,-2 0-1 15,5 1 0-15,-4-1-3 0,2 0 3 0,-5 0-1 16,5 0 1-16,-3 0 1 0,-6 0-2 0,13 0 2 16,-8 0 0-16,2-1 0 0,-1 2-2 0,-1-2 0 15,4 1 2-15,-9 0-1 0,10-2 1 0,-5 2 1 16,3-2-7-16,0 0 6 0,-8 2-1 0,10-2 2 0,-4 1-5 15,2 0 1-15,1 1 3 0,0-1-10 0,-3-1 7 16,2 2 1-16,0-1 3 0,1 1-3 0,-3 0-1 16,0-3 0-16,1 3 4 0,2-1 1 0,-2 0-1 15,-1-1-3-15,-6 2 11 0,11-2 3 0,-5 1 3 16,-2-1-1-16,1 0-4 0,1 1 3 0,-3-1-5 16,3-1 1-16,0 2 1 0,-2-2-1 0,2 1-3 15,-3-1 3-15,0 1-4 0,3 0 0 0,-3-1 3 0,2 0-1 16,1 1-3-16,0 0 1 0,-2-1-1 15,2-1 0-15,2 1-2 0,-2 1 1 0,-1-1 2 16,-1 1 2-16,3-3 8 0,-5 3 5 0,3-1-1 0,0 1-3 16,-1-1 1-16,0-1 2 0,0 2 5 15,-2-2-1-15,2 1-2 0,-2-1-2 0,4 0-11 0,-1 1 6 16,0-2-1-16,-1 2 0 0,1 0-5 0,-1-1 2 16,0 2 2-16,1-3 3 0,-4 2 7 0,2 0-4 15,1-2-1-15,-2 1-10 0,2 0 15 0,-1 0 2 16,0-2 2-16,-1 2 0 0,0-1 4 0,1 1-1 15,0 0-4-15,-1-1 0 0,0 1-2 0,0-2 3 0,0 2-5 16,1-1 2-16,-1 0-5 0,-2 1-1 16,2-2 0-16,0-1 1 0,-1 0 1 0,-1 2-2 15,2-2 3-15,0 1-5 0,-2 2 1 0,0-4 4 0,0 0 3 16,0 1 4-16,0 0-1 0,0 0-5 0,0-2-1 16,0 3 3-16,0 0-5 0,0-1-2 0,0 1-3 15,0-1 0-15,0 2-2 0,2-2 2 0,-2 3-1 16,3-1-3-16,-3 1-2 0,2 0 4 0,-2 0-6 15,2 1 2-15,-1-1 0 0,-1-1-3 0,0 0 2 16,0 5-4-16,0-5 1 0,2 0-4 0,-4-2-3 16,2 5 5-16,0-4-4 0,0 1-2 0,0-1 5 0,-1 3 1 15,-1-5 0-15,-3 0 0 0,3 0-3 16,-5-2 0-16,1 3-1 0,-1-4 2 0,-6-1-1 16,2 2-1-16,-2-3 1 0,-1 3 0 0,0-1-7 0,-3-1-21 15,4 2-16-15,-1-2-28 0,1 3-32 0,-2-2-40 16,1 0-69-16,-3 0-303 0,1 0-558 0,-3 0 247 15</inkml:trace>
  <inkml:trace contextRef="#ctx0" brushRef="#br0" timeOffset="-100885.52">28806 9064 20 0,'0'0'177'0,"-2"-5"-10"16,2 5-14-16,0 0-15 0,0 0-13 0,0 0-7 0,0 0-13 16,4-3-7-16,-4 3-3 0,0 0 0 0,0 0-3 15,0 0 1-15,0 0-2 0,0 0-2 0,0 0-8 16,-4-5-2-16,4 5-6 0,0 0-10 0,0 0-4 15,0 0-7-15,-4-4-10 0,4 4 3 0,-1-3-8 16,1 3-1-16,-4-2-6 0,4 2-4 0,-8-3 1 16,8 3-5-16,-6-1 2 0,6 1-8 0,0 0 0 15,-7-2-3-15,7 2-2 0,-6 0-1 0,6 0 16 16,0 0-7-16,0 0 1 0,-11 2-3 0,11-2 0 16,-8 1-4-16,3 2-2 0,0-2 2 0,1 2-1 0,-2 0-2 15,2 1 0-15,-1 1-5 0,-1-2 2 0,2 1 1 16,-3 2-4-16,2-1-1 0,0 0 2 0,3-1-2 15,-1 3 0-15,-1-2-2 0,2 1 3 0,-1 1-2 16,0-2 2-16,1 1-9 0,2 1 7 0,-1-2 1 16,-2 2 2-16,3-2-4 0,-1 2 2 0,1-4 1 15,1 2-3-15,-1 2 2 0,3-2 0 0,-2-1-2 16,1 0 3-16,0 0-1 0,0-2 0 0,4 3 0 0,-1-2-1 16,0 1 3-16,2-1-3 0,1-1 0 0,-2-1-2 15,2 1-7-15,5 0-25 0,-5 0-20 16,2-1-26-16,-1 1-32 0,-2-1-31 0,4-1-39 0,1 0-167 15,-3-1-376-15,0-1 167 0</inkml:trace>
  <inkml:trace contextRef="#ctx0" brushRef="#br0" timeOffset="-100337.39">29009 9039 181 0,'2'-5'174'0,"-2"5"-16"0,2-4-12 0,-2 4-17 15,2-4-11-15,-2 4-9 0,0 0-9 0,4-2 0 16,-4 2-3-16,0 0 2 0,1-5-3 0,-1 5 0 15,0 0-7-15,0 0-3 0,0 0-3 0,-1-5-6 0,1 5-10 16,0 0-6-16,-8-2-11 0,8 2-1 16,0 0-5-16,-10-2-7 0,10 2-1 0,-9 2-3 15,9-2-3-15,-10 2-8 0,2 1 1 0,3-1-2 0,0 3-3 16,1-3-1-16,0 3-1 0,1 0-2 0,0-2-7 16,2 4 3-16,-2-4 1 0,2 4-2 0,2-4-3 15,-1 2 3-15,0-1-2 0,0 1-2 0,4 0 3 16,0 2-5-16,0-3 2 0,2 1 1 0,-1 0 0 15,3-1-1-15,-2 2-1 0,3 0 0 0,2-1-1 0,-1 0 1 16,1 1 1-16,-4-5-2 0,0 2-1 0,-2 0 0 16,-1 1-4-16,4-3 5 0,-6 3-1 0,2-3-2 15,0 0 0-15,1 2-1 0,-5-3-1 0,5 2 0 16,-5-2 0-16,4 4 1 0,-4-4 1 16,0 7-5-16,-1-3 2 0,-2-1 5 0,-2-1 0 0,-1 1-3 15,-1 3 1-15,1-3-3 0,0 0 5 0,0 0 0 16,-2 1-1-16,1-2 0 0,2 3-6 0,-3-2 0 15,3-3 3-15,0 2 5 0,1 0-2 0,-1 1-5 16,-1-2 5-16,6-1-1 0,-5 1 4 0,5-1-1 16,-2 3 1-16,2-3-7 0,-6 4-13 0,6-4-19 15,-5 0-21-15,5 0-27 0,-6 1-45 0,6-1-81 16,0 0-136-16,0 0-372 0,0 0 166 0</inkml:trace>
  <inkml:trace contextRef="#ctx0" brushRef="#br0" timeOffset="-99818.14">29303 9010 50 0,'0'0'208'0,"-3"-5"-16"0,3 5-20 16,0 0-16-16,-4-3-18 0,4 3-10 0,-5-2-14 15,0 1-15-15,5 1-10 0,-14 0-6 0,6 3-9 16,-1-2-10-16,1 1-4 0,1 0-8 0,-4-1-3 0,4 1-4 16,-2 4-8-16,0-3-5 0,2 2 2 0,3-2-4 15,-4 2-5-15,4 1 0 0,1-2-5 0,0 2-3 16,0 0 2-16,3 0-1 0,0-1-1 0,0 3-6 15,2-1 0-15,2-2 3 0,1 3-4 0,1-2-4 16,0 1 0-16,3 1 0 0,0-4-1 0,0 2 2 16,0 1-5-16,-2-3 1 0,0 3 2 0,-2-1-1 15,3-1-2-15,-5-1 3 0,0-1-2 0,1 2-2 16,0-1-1-16,-4-2 3 0,1 1-1 0,2 0-1 16,-3-3 0-16,1 6 3 0,-1-6-1 0,0 5-5 15,0-5 4-15,-1 5-2 0,-2-2 0 0,3-3 0 16,-2 7 3-16,-1-4-3 0,-1 1-1 0,4-4 3 0,-3 5-5 15,0-2 6-15,0 0-5 0,-1 1 1 0,3 1 5 16,-4-3-6-16,1 2-1 0,3-1 6 0,1-3 2 16,-4 5-3-16,0 0-3 0,3-2 3 0,1-3-3 15,-4 4 3-15,4-1 3 0,0-3-14 0,0 0-34 16,0 0-52-16,0 0-99 0,0 0-113 0,0 0-332 16,2-16 148-16</inkml:trace>
  <inkml:trace contextRef="#ctx0" brushRef="#br0" timeOffset="-99329.02">29452 9034 98 0,'0'0'185'15,"0"0"-19"-15,0 0-18 0,0 0-17 0,0 0-10 16,0 0-10-16,0 0-10 0,0 0-12 0,0 0-9 0,0 0-7 16,0 0-8-16,2-3-6 0,-2 3-7 15,0 0-3-15,0 0-3 0,0 0-5 0,0 0 3 0,0 0-1 16,0 0-3-16,-4 13-1 0,4-8-4 0,-2 0 1 16,1 0-14-16,1 1 7 0,-4 0 0 0,4 0 1 15,-2-1-4-15,0 2-4 0,2 1-5 0,-2 1 2 16,1 3-3-16,-1 1 1 0,2-4-1 0,0 3-3 15,0-2-3-15,0-1 0 0,-2 0 3 0,2 0 1 0,-3-1-7 16,3 1 1-16,0-1-2 0,0-2 1 16,0 0-2-16,0-2 3 0,0 1-1 0,0-2 0 0,0 1-2 15,0-4 6-15,5 5-1 0,-5-5 4 0,3 2 2 16,3 0 4-16,-6-2-6 0,13-2 2 0,-5 2-6 16,-1-2 0-16,2-1 1 0,-1 3 0 0,2 0-6 15,-1 0 3-15,-1-1-7 0,-1 0 2 0,0-1 2 16,-2 1 0-16,0 0-1 0,-5 1 2 0,7-2-2 15,-7 2-1-15,7-1 0 0,-7 1-3 0,6 0 2 16,-6 0 1-16,0 0-2 0,8 1 1 0,-8-1 0 16,0 0-4-16,9 2 5 0,-1-4 0 0,-3 4-7 15,-5-2 9-15,8-3-7 0,-8 3-12 0,0 0-34 0,6 0-41 16,-2-3-72-16,-3 2-190 0,2-3-381 0,0 0 168 16</inkml:trace>
  <inkml:trace contextRef="#ctx0" brushRef="#br0" timeOffset="-96035.39">30303 8926 40 0,'0'0'189'0,"0"0"-17"16,0 0-19-16,0 0-18 0,-15 0-10 0,15 0-9 15,0 0-15-15,0 0-12 0,0 0-8 0,0 0-3 0,0 0-10 16,0 0 1-16,0 0-6 0,0 0-3 0,0 0-3 15,0 0 2-15,0 0-2 0,0 0-1 16,0 0-3-16,0 0-2 0,0 0-3 0,0 0-4 0,0 0-5 16,0 0-3-16,-10-3-4 0,10 3-5 0,-13 2-1 15,3-1-3-15,-4 0-5 0,-4 4-1 0,-3-2-4 16,0 1 2-16,0 0-2 0,-6 0-5 0,0 1 1 16,-1 0-4-16,-1 2 8 0,2-2-2 0,5-1-1 15,-6 1-4-15,0-1 1 0,10-1 0 0,-1-1 1 16,1 1-1-16,0 1-3 0,-1-3 2 0,6 1 0 15,0-2 0-15,0 1-5 0,4 0 2 0,1 0-1 0,-1-1 0 16,3 3-1-16,0-3-1 0,6 0 1 0,-7 0-4 16,7 0 4-16,-8 0 0 0,8 0 2 0,-5 2-1 15,5-2-1-15,0 0 0 0,0 0 2 0,-5 2-4 16,5-2 3-16,0 0-5 0,0 0 6 0,0 0 1 16,0 0-5-16,0 0-19 0,0 0-18 0,13 3-28 15,-13-3-38-15,11 0-81 0,-11 0-140 0,14-7-351 16,-5 6 156-16</inkml:trace>
  <inkml:trace contextRef="#ctx0" brushRef="#br0" timeOffset="-95448.52">29867 8911 37 0,'0'0'164'0,"0"0"-16"0,0 0-14 16,0 0-6-16,0 0-13 0,0 0-11 15,0 0 0-15,0 0-8 0,0 0-6 0,0 0-5 16,0 0 0-16,0 0-9 0,0 0-4 0,0 0-4 0,0 0-5 16,0 0-4-16,0 0-4 0,0 0-4 0,0 0 1 15,0 0-5-15,0 0-2 0,0 0-3 0,0 0-3 16,0 0-4-16,0 0-2 0,0 0-7 0,0 0-3 15,0 0-2-15,0 0-9 0,0 0 8 0,0 0-4 0,0 0-3 16,0 0 2-16,-13 9 1 0,7-4-7 16,3 1 3-16,-3-2-3 0,0 1 2 0,-4 2-3 15,1-1 0-15,-1 2-2 0,-2-1-4 0,2 1 6 0,2-2 1 16,2-2-2-16,-2 4-7 0,2-4 2 0,2 1 4 16,0-1-6-16,-1-3 3 0,1 3 2 0,-1-3-2 15,4 3 2-15,1-4-4 0,-8 2-4 0,8-2 9 16,-4 5-8-16,4-5 5 0,0 1-9 0,0-1 10 15,0 0 0-15,0 0-2 0,0 0-3 0,-5 4 6 16,5-4-3-16,0 0-2 0,5 5 0 0,-5-5 2 16,0 5 1-16,0-5-3 0,4 2 0 0,-4-2 4 0,4 3 2 15,-4-3 10-15,4 5 3 0,1-1 3 0,0-3-1 16,0 1 0-16,2 0-2 0,-2 0-3 16,-1-1 0-16,3 1 2 0,1 0-4 0,-1 1-2 0,1-3-1 15,0 1 0-15,-1 1-2 0,0-1 2 0,-1 2-3 16,4-1-7-16,-6-1 1 0,3 1-5 0,-2 0 3 15,-5-2 6-15,10 0-6 0,-10 0 7 0,4 3-2 16,-4-3-1-16,6 0 2 0,-6 0-2 0,3 1 0 16,-3-1 0-16,0 0-2 0,0 0 1 0,0 0 2 15,0 0 0-15,0 0-1 0,-9 7-7 0,9-7 3 16,-8 1-11-16,8-1-50 0,-7 0-58 0,7 0-289 0,0 0-440 16,0 0 196-16</inkml:trace>
  <inkml:trace contextRef="#ctx0" brushRef="#br0" timeOffset="-92518.61">28417 8301 5 0,'0'0'91'0,"0"0"-10"16,0 0-7-16,0 0 2 0,0 0-11 0,0 0 2 0,0 0 5 16,0 0-10-16,0 0 1 0,0 0 1 0,0 0 1 15,5-9 2-15,-5 9 0 0,8-2-2 0,-8 2 2 16,4-1-8-16,-4 1-2 0,5-3-6 0,-1 0-8 16,-3 0-3-16,-1 3 0 0,4-4 1 0,-3 2-2 15,3 0 1-15,-4 2 2 0,3-5-5 0,-1 0-1 16,0 1-5-16,1 3 3 0,-2-5 0 0,2 1 2 15,-2 2-2-15,1-2 4 0,-2 0-8 0,0 0 0 0,1 1-2 16,-1-2-1-16,0-1-5 0,-1 0-1 0,1 0-4 16,-2 0-3-16,1-4 1 0,1 4 1 0,-1-4-5 15,-1 6-2-15,1-4 7 0,-2 2 0 0,1-2 3 16,1 2 0-16,-3 1-4 0,0-2-3 0,3 0 0 16,-3 1-3-16,0 0 4 0,-1 1-6 0,1-1 1 15,-2 2-1-15,-2 0-2 0,4-2 4 0,-1 2-1 16,0-1-4-16,-1 0 0 0,-2 0 0 0,4 0-1 15,-1 1 1-15,-3 1-4 0,2-2 4 0,2 0-1 0,-1 1 0 16,1-1-1-16,0 0 0 0,-1 4 2 16,1-5-4-16,0 3 0 0,2-2 0 0,-2 2 1 0,0-1 1 15,1 2-2-15,-3-3-1 0,3 3 2 0,-1-1 2 16,-1 0-6-16,1 1 0 0,-1-2 6 16,0 2-3-16,-2-1-3 0,2 1 1 0,-1-1 4 0,-2 0-3 15,3 1-3-15,-1 0-1 0,0-1 3 0,-1 1 2 16,-3 1-1-16,3-1 1 0,1-1 3 0,-6 1-3 15,3-2 2-15,0 3-2 0,-1-1-6 0,3-1 7 16,0 1-1-16,-3 0-1 0,-3 1 4 0,5 0-5 16,-2-4 3-16,1 4-3 0,2 0-1 0,-5 0 3 15,-1-1-1-15,6 2 2 0,-2-4 2 0,-3 2-1 16,5 0-1-16,-4 2 1 0,0 0-2 0,3-2-2 0,2 2 4 16,-3-2-1-16,1 2-3 0,3-1 3 0,-3 0-2 15,3 2 3-15,-1-3 0 0,6 3 0 0,-9-2-1 16,1 1-3-16,8 1-1 0,-9-2 3 0,4 1 0 15,5 1-1-15,-10-1 0 0,4 1 0 0,6 0 2 16,-12 0-2-16,6 0 1 0,-1-2 1 0,7 2 1 16,-11 3-5-16,3-3 0 0,2 1 3 0,-2 1 4 15,-1-2-5-15,-1 1-1 0,4-1 4 0,-1 2-4 16,1-2-1-16,6 0 2 0,-14 0 2 0,9 3 1 0,5-3-2 16,-11 0 3-16,6 0-2 0,-2 2 1 0,7-2 0 15,-12 1-1-15,7-1 1 0,5 0-3 0,-13 1 0 16,8 0 1-16,0 0-5 0,-3 1 4 0,3-1 1 15,-4 2 0-15,4-3-3 0,-3 1 5 0,3-1-4 16,5 0-2-16,-12 4 5 0,5-1-1 0,-2-1 0 16,-1 5 0-16,2-6 2 0,2 2-3 0,0 0 1 15,-3 2-1-15,1-1 2 0,0-1-2 0,-2 0 4 16,-1 1-9-16,2 0 6 0,-2 0 3 0,1 0-2 16,1-2 1-16,4 1-4 0,-5-2 5 0,2 3-1 15,-1-1-4-15,3-2 5 0,-3 2-1 0,5-1-2 0,-1 0-1 16,3-1 2-16,-2 1 0 0,-1-1 1 0,1 3-2 15,-3-2-1-15,2 1-1 0,0 0 2 0,-1 0 2 16,2 1-7-16,-1 0 6 0,0-1-1 0,1-2 2 16,1 3 0-16,-1 0-1 0,1 2-1 0,-1-2 0 15,-1 2-3-15,0-2 3 0,-2 4 1 0,2 0-1 16,1-2-1-16,0 0 1 0,-1 0 0 0,3 0-3 16,-2 0 2-16,3-1 2 0,-3-1-2 0,3 3 2 0,-1 1 0 15,0-3-2-15,0 3 5 0,1-2-4 16,0 1 2-16,1 2 0 0,1 0-1 0,-1-1 2 15,0-1-5-15,0 3-2 0,1-4 2 0,1 1 4 0,0 0 0 16,1 1-3-16,-1 2 3 0,3-1 1 0,-2-1-2 16,2 1-3-16,-1-1 5 0,0 1-3 15,0-2 0-15,0 0 0 0,-2 3 2 0,1-4-5 0,3 2 5 16,0 0-4-16,-1-1 5 0,2 0-1 0,-3 2 2 16,3-2-7-16,0 2 2 0,-2-2 3 0,1-1-2 15,-2 1 2-15,2 0-3 0,3 0 1 0,-5-2 1 16,1 1 1-16,1-2-2 0,1 0 1 0,-2 4 0 0,0-4 1 15,4 1-1-15,-2 0 3 0,0 2-4 0,5 0 4 16,-4-2-4-16,0 1 1 0,-1-2 1 16,1 1 0-16,1 0 0 0,-1 0 1 0,1-1-2 0,0 1 2 15,1-1-1-15,-2 0 0 0,-1-1 0 0,0 1-2 16,1 0 1-16,1 0 2 0,-3-1-1 0,1 0 1 16,-1 0-6-16,0-3 3 0,2 4 2 0,-3-3-2 15,3 2 2-15,-2-1-2 0,2 0-4 0,-2 0 7 16,-2 1-2-16,4 0 1 0,-2 1 1 0,2-2-2 15,1 1 1-15,-1-1 0 0,3 2 1 0,-2-3 0 16,1 2 0-16,3-1 3 0,-2 0-5 0,1 1 3 16,-1-2-5-16,2 3 3 0,-1-3 4 0,-1 2-3 15,-2-2 1-15,3 1-8 0,-5-2 4 0,5 2 3 0,-6 0 2 16,3-1-9-16,-4 1 7 0,4 0-2 0,-1-2-1 16,2 1 3-16,-2 0-1 0,1-1-1 0,-2 0-1 15,4 0 6-15,-5 0-4 0,4 3-3 0,3-3 6 16,-3 0-3-16,2 0 4 0,-1 0-3 0,2 0 2 15,-2 0-5-15,2-3 4 0,1 2 1 0,-1 1-2 16,-1-3 2-16,-1 0-1 0,-3 3 0 0,-1-2 2 0,1 2 0 16,0-2 0-16,-2 2-1 0,2-3 5 15,-6 1 0-15,5 1 4 0,-7 1 3 0,9-4-8 16,-5 2 6-16,1-1 0 0,1 1-1 0,-2 0-2 16,1-1-8-16,0 0 5 0,0-1-1 0,0 1 1 0,-1-1-1 15,1-1-1-15,0 0 0 0,-1 1 2 0,1-2 1 16,1 1 9-16,-2-2 3 0,3 0 2 0,-1-1-3 15,-2 1 2-15,1 0 0 0,-1-1-1 0,2 4 3 16,-2-1 2-16,0 0-3 0,-1-2-2 0,-1 1-5 16,2 4 4-16,-1-3-2 0,-1 3-6 0,0-3 2 15,0 1-4-15,3 2 1 0,-4-2-1 0,-1 4-6 16,4-4-1-16,-2-1 1 0,0 4-4 0,-1-2 9 16,3 0-4-16,-4 3-1 0,4-10 2 0,-4 8-8 15,4-3 5-15,-3 0-4 0,-1-2-25 0,5-3-27 0,-4 0-19 16,2-1-18-16,-2 0-44 0,2-1-43 0,-2 1-238 15,-1-1-447-15,5 0 198 0</inkml:trace>
  <inkml:trace contextRef="#ctx0" brushRef="#br0" timeOffset="-91618.38">28933 8451 33 0,'0'0'170'15,"-1"2"-14"-15,1-2-9 0,0 0-15 0,0 0-11 0,0 0-1 16,0 0-3-16,0 0 2 0,0 0 7 16,0 0 1-16,0 0-9 0,0 0-8 0,0 0-6 0,0 0-10 15,0 0-11-15,-4-14-5 0,2 7-1 0,0 1-7 16,2-2-1-16,-3 0 1 0,-1-4-10 0,2 2-5 15,-1-2-10-15,-1-6-1 0,1 2-3 0,-2-2-2 16,0 1-6-16,-1-1-7 0,3-1 2 0,-2 0-3 16,0 0 0-16,0 1-4 0,1 0-4 0,0-1-2 15,0 0 2-15,0 2 0 0,4 6-3 0,0-1 1 16,-1 4 2-16,2-1 0 0,-2 3-2 0,-1-1 2 0,2 2-1 16,0 1-4-16,-3 0-3 0,3 0-3 0,0 4-1 15,0-5 2-15,0 5-1 0,3-5-1 0,-3 5 2 16,3-3-2-16,-3 3-2 0,0 0-4 0,4-1 5 15,-4 1 0-15,0 0-3 0,0 0 3 0,8 0-1 16,-8 0-1-16,0 0 0 0,0 0-2 0,0 0 1 16,0 0 0-16,0 0-2 0,0 0 0 0,0 0 2 15,0 0 1-15,0 0-4 0,0 0 3 0,0 0-2 16,0 0-1-16,0 0 4 0,0 0-4 0,0 0 4 0,0 0-4 16,0 0 3-16,0 0-1 0,0 0 3 15,0 0-5-15,0 0 2 0,0 0 0 0,0 0 1 0,0 0 1 16,0 0-7-16,-15-3 10 0,15 3-3 0,-11 0-1 15,11 0-2-15,0 0-1 0,-6 0 2 0,6 0 0 16,0 0-2-16,-9 2 4 0,9-2 2 0,-7 1-3 16,7-1-1-16,0 0-1 0,-6 0 2 0,6 0 1 15,0 0-5-15,-7 1 4 0,7-1 1 0,0 0-1 16,0 0-1-16,-9-1-3 0,9 1 5 0,-8-3-2 16,8 3 1-16,-4-1 3 0,0-3-4 0,2 2 1 15,2 2 1-15,-3-8-1 0,1 4-1 0,0-3 2 0,0-1-2 16,0-2 0-16,1 0-2 0,1 0 5 0,0 1-1 15,0 0-7-15,0 2 4 0,0 0 4 0,0 2-2 16,0-1 1-16,-1 2-2 0,1 1-1 0,0 3 0 16,-1-7-1-16,1 7 2 0,0-5-1 0,0 5-1 15,0 0 0-15,0 0 1 0,0 0-1 0,0 0-2 16,0 0 3-16,14 6-1 0,-10-2 3 0,2 0-2 16,0 0 2-16,2 2-1 0,-2 3-2 0,4-3 3 0,-2 1 0 15,4 1-1-15,-3 0-3 0,2-1 3 16,-2 2-4-16,2-3 7 0,-4 2-9 0,-2-4-15 15,2 0-11-15,-4-3-13 0,3 5-24 0,-2-2-24 0,-2-1-30 16,3-3-65-16,-5 0-207 0,0 0-429 0,0 0 190 16</inkml:trace>
  <inkml:trace contextRef="#ctx0" brushRef="#br0" timeOffset="-54054.28">18685 14312 163 0,'0'0'147'16,"0"0"-15"-16,0 0-11 0,0 0-5 0,0 0-14 0,0 0-9 15,0 0-6-15,0 0-9 0,0 0-8 0,0 0-5 16,0 0-12-16,0 0-3 0,0 0-3 0,0 0-7 15,-5 1-2-15,5-1-2 0,0 0-5 0,0 0-2 16,0 0-2-16,0 0-4 0,-5 3 4 0,5-3 3 16,0 0 6-16,0 0 2 0,0 0 9 0,0 0 3 15,0 0 4-15,0 0 5 0,0 0-2 0,0 0 4 16,0 0-1-16,0 0-2 0,0 0-1 0,0 0-2 0,0 0-3 16,0 0 3-16,0 0-6 0,0 0-4 0,0 0-1 15,0 0-4-15,0 0-5 0,0 0-2 0,0 0-3 16,0 0-2-16,0 0-2 0,18-7-6 0,-18 7 0 15,13-1 3-15,-2 1-1 0,-5 0-8 0,6-1 4 16,-1 1 0-16,1 1-2 0,0-2-1 0,0 2-5 16,-1 0 0-16,-4 1-1 0,2-1 1 0,-2 0 1 15,0 0-4-15,-2 1-2 0,1-2-10 0,-2 2-14 16,0 1-16-16,0-1-18 0,0 1-16 0,-3 0-16 16,3-2-14-16,-4 3-22 0,4-1-35 0,-4 1-49 15,0-4-138-15,0 6-371 0,0-6 164 0</inkml:trace>
  <inkml:trace contextRef="#ctx0" brushRef="#br0" timeOffset="-53832.28">18725 14434 155 0,'0'0'260'0,"0"0"-13"0,0 0-11 15,0 0-10-15,-7 3-11 0,7-3-14 0,0 0-14 16,0 0-12-16,0 0-18 0,0 0-14 0,0 0-13 15,0 0-12-15,0 0-14 0,0 0-11 0,0 0-8 0,0 0-5 16,13 3-12-16,-13-3-3 0,11 0-12 0,-4 1-3 16,-1-1-4-16,-6 0-8 0,13 1-4 15,-7 1-29-15,2-2-41 0,-1 1-50 0,-1 0-59 0,1-1-90 16,0-1-211-16,-7 1-481 0,13-3 214 0</inkml:trace>
  <inkml:trace contextRef="#ctx0" brushRef="#br0" timeOffset="-52903.34">22613 14368 145 0,'0'0'190'0,"0"0"-17"0,0 0-16 16,0 0-17-16,0 0-13 0,0 0-17 0,0 0-8 0,-2 4-11 15,2-4-6-15,0 0-9 0,0 0-5 0,0 0-1 16,0 0 0-16,0 0 6 0,0 0 4 0,1 4 6 16,-1-4 5-16,0 0 2 0,0 0 6 0,0 0-1 15,0 0 0-15,-4 3 1 0,4-3-1 0,0 0-8 16,0 0-1-16,0 0-7 0,0 0-5 0,0 0-6 16,0 0-8-16,0 0-8 0,0 0-1 0,0 0-5 15,0 0-5-15,0 0-8 0,0 0-2 0,0 0-1 16,8 3-4-16,-8-3 2 0,9 0-5 0,-3 1 1 0,0-1-4 15,-6 0-2-15,12 1-8 0,-5-1 0 16,0 0 3-16,-7 0-1 0,12 0-4 0,-5 1-1 0,0-1 0 16,0 0-2-16,0 1-4 0,0-1-2 0,1 0-11 15,0 2-14-15,-2-2-6 0,-1 2-8 0,-1-1-11 16,0 1-13-16,-4-2-15 0,5 3-14 0,-4-1-13 16,-1-2-18-16,0 5-11 0,0-5-14 0,0 0-13 15,-6 5-17-15,2 0-21 0,-4-4-9 0,3 3-119 16,-4-2-352-16,4 1 156 0</inkml:trace>
  <inkml:trace contextRef="#ctx0" brushRef="#br0" timeOffset="-52743.47">22673 14444 734 0,'-7'2'-3'16,"0"2"41"-16,2 0 13 0,0-1 10 0,1-2 6 0,-1 2 9 16,1-2-10-16,4-1 8 0,-5 4 3 15,1-2 5-15,4-2 1 0,0 0 3 0,-5 2 6 16,5-2 3-16,-4 3 5 0,4-3 0 0,0 0 0 0,0 0 1 16,0 0 1-16,0 0-5 0,0 0-2 0,11 2-2 15,-4-2-10-15,0 0-4 0,0 0-9 0,1 0-6 16,2-1-7-16,2 0-2 0,-2 1-11 0,-2 1-3 15,3-1-6-15,-4 0-29 0,1 0-22 0,-8 0-30 16,9 1-40-16,-3-1-37 0,0 1-59 0,-6-1-243 16,5 2-461-16,-5-2 205 0</inkml:trace>
  <inkml:trace contextRef="#ctx0" brushRef="#br0" timeOffset="-51021.14">9889 15415 40 0,'0'0'111'15,"0"0"-16"-15,0 0-5 0,0 0-9 0,0 0 1 16,0 0 1-16,0 0-1 0,0 0-1 0,0 0 7 16,-4-3 5-16,4 3-5 0,0 0 5 0,0 0 2 15,0 0 1-15,0 0-6 0,0 0 2 0,0 0-4 16,0 0-3-16,0 0-6 0,0 0-1 0,0 0-10 0,-3 7 0 16,3-7-7-16,0 0-8 0,0 0-2 15,0 0-8-15,0 0-1 0,0 0-6 0,0 0-3 0,0 0-1 16,0 0-7-16,0 0-2 0,0 0-3 0,0 0-1 15,0 0-2-15,0 0-1 0,0 0 0 0,1 6-3 16,-1-6 1-16,0 0-2 0,0 0 0 0,8 4 1 16,-8-4 3-16,4 0 5 0,-4 0 1 0,6 4 1 15,0-3 2-15,-3 1 4 0,-3-2-3 0,9 0-2 16,-9 0-2-16,11-2-2 0,-5 1-1 0,-6 1-4 16,11-1-1-16,-3 1-6 0,-8 0 3 0,12 0-2 15,-5-2-2-15,0 4-9 0,-7-2-25 0,11-2-32 0,-7 4-43 16,4-2-42-16,-3 1-71 0,-5-1-162 15,0 0-408-15,9 0 181 0</inkml:trace>
  <inkml:trace contextRef="#ctx0" brushRef="#br0" timeOffset="-50777.28">9909 15533 84 0,'0'0'129'16,"0"0"-11"-16,0 0-5 0,5 5-10 0,-5-5 1 0,4 2-8 16,-4-2-8-16,5 2-2 0,-4 1-5 0,-1-3-1 15,4 3-7-15,-4-3 3 0,2 2 3 16,-2-2 3-16,0 0-2 0,0 0 2 0,2 3-8 0,-2-3-6 16,0 0-5-16,0 4-9 0,0-4-5 0,4 2-5 15,-4-2-2-15,4 3-6 0,-4-3-5 0,6 3-34 16,-6-3-46-16,10-3-43 0,-3-1-221 0,3 0-337 15,-1-2 150-15</inkml:trace>
  <inkml:trace contextRef="#ctx0" brushRef="#br0" timeOffset="153544.98">25164 15109 138 0,'-7'0'145'15,"7"0"-13"-15,0 0-13 0,0 0-10 0,0 0-9 16,0 0-16-16,0 0-14 0,0 0-3 0,0 0-2 16,0 0-10-16,0 0-1 0,0 0-3 0,0 0-7 15,-5 3-1-15,5-3 1 0,0 0 1 0,0 0-4 16,0 0 0-16,0 0 1 0,0 0-3 0,-9 0-13 15,9 0 3-15,0 0 1 0,-5 1-2 0,5-1-4 0,0 0-6 16,-5 2 0-16,5-2-2 0,0 0 1 16,0 0-3-16,-4 1-1 0,4-1-3 0,0 0 4 0,-5 3 1 15,5-3 1-15,0 0-4 0,-7 1 6 0,7-1 2 16,0 0 2-16,0 0 4 0,0 0 0 0,0 0 1 16,0 0 2-16,-3 2 0 0,3-2 0 0,0 0-3 15,0 0 2-15,0 0-4 0,0 0-2 0,0 0 4 16,0 0-5-16,0 0 1 0,0 0-1 0,0 0-2 15,0 0 4-15,0 0-2 0,0 0 0 0,0 0 1 16,0 0-2-16,0 0 0 0,0 0 1 0,-8 0-3 16,8 0 1-16,0 0-3 0,0 0 3 0,0 0-3 0,0 0-4 15,0 0-1-15,0 0-2 0,0 0-1 16,0 0-1-16,0 0 0 0,0 0 1 0,0 0 1 0,0 0-6 16,0 0 5-16,0 0-3 0,0 0-3 0,0 0 2 15,0 0 8-15,0 0 0 0,0 0 4 0,0 0 1 16,0 0 1-16,0 0-5 0,0 0 5 0,0 0-5 15,0 0 1-15,0 0-3 0,0 0 2 0,0 0-1 16,0 0-5-16,0 0 4 0,0 0-5 0,0 0 1 16,0 0-1-16,0 0 0 0,0 0-4 0,0 0 3 15,0 0 1-15,0 0-1 0,18 2 0 0,-11-1 3 16,0-1 2-16,6 1-3 0,-3-1 0 0,2 0 1 0,2 0-2 16,-1 3-2-16,4-3-1 0,3 0-5 0,-1 0 8 15,-6 1-2-15,6-1 1 0,1 0-2 0,-4 0 1 16,4 0-1-16,-5-1-1 0,3 1 1 0,-5 0 1 15,9 0-3-15,-3 0 0 0,-5 0-6 0,4 0 8 16,-4 0 0-16,0 0-1 0,5 0 1 0,-2 0 0 16,-6 1-1-16,7-1 0 0,-8 0 0 0,4 0-2 15,-1 0 2-15,1 2-5 0,-5-4 5 0,3 4-2 16,-1-2 1-16,-3 1-2 0,0-1-1 0,-2 1 5 16,1-1-2-16,0 1-1 0,-7-1 2 0,10 0-2 15,-6 2-3-15,-4-2 3 0,10 0 0 0,-10 0 1 0,7 0 1 16,-7 0 0-16,0 0-4 0,7 0 4 0,-7 0-1 15,0 0 1-15,5 1 0 0,-5-1-1 0,0 0 2 16,4 0-5-16,-4 0 4 0,0 0-2 0,0 0 4 16,0 0-10-16,0 0-11 0,0 0-20 0,0 0-17 15,0 0-19-15,0 0-27 0,0 0-14 0,0 0-31 16,0 0-68-16,0 0-152 0,0 0-396 0,0 0 175 16</inkml:trace>
  <inkml:trace contextRef="#ctx0" brushRef="#br0" timeOffset="154795.7">25630 15075 25 0,'0'0'159'16,"-5"-1"-14"-16,5 1-2 0,0 0-9 0,0 0-11 16,-5-3-11-16,5 3-10 0,0 0-11 0,-4-2-10 15,4 2-9-15,0 0 0 0,0 0-9 0,0 0-1 16,0 0-5-16,0 0 2 0,0 0-4 0,0 0-3 16,-4-3 3-16,4 3 1 0,0 0-3 0,0 0 4 15,0 0 1-15,0 0 1 0,0 0-3 0,0 0-2 0,0 0-1 16,0 0-1-16,0 0-2 0,0 0 1 15,0 0-6-15,0 0-3 0,0 0-3 0,0 0-4 0,0 0-3 16,0 0-4-16,0 0-2 0,0 0 0 0,0 0-4 16,0 0-3-16,0 0-4 0,0 0 0 0,0 0-1 15,0 0-6-15,0 0 4 0,0 0-2 0,0 0-2 16,0 0 0-16,0 0 4 0,0 0 0 0,0 0 2 16,0 0-4-16,0 0 2 0,0 0 8 0,0 0-2 15,0 0 0-15,0 0-2 0,0 0-2 0,0 0-1 16,0 0-1-16,0 0-5 0,0 0 2 0,0 0-2 15,0 0-2-15,0 0 3 0,0 0-3 0,0 0-2 0,0 0 3 16,0 0-2-16,0 0-1 0,0 0 0 0,0 0-1 16,0 0 0-16,0 0 0 0,0 0-1 15,0 0 2-15,0 0-1 0,0 0-2 0,0 0 2 0,9 10-1 16,-7-7 1-16,-2-3 1 0,5 4 0 0,-4-1-2 16,2-1 1-16,1 1 0 0,0 1 0 0,0-4 0 15,0 2-1-15,3 3 0 0,-4-3 0 0,1 2 1 16,4-3-2-16,-3 2 1 0,0 1-1 0,1-1 2 15,0-1 4-15,0-1-3 0,-1 2-1 0,-1-2-1 16,-4-1-3-16,6 3 3 0,-3-2-1 0,-3-1 1 16,0 0-1-16,6 3 1 0,-6-3 0 0,4 1-1 0,-4-1 0 15,0 0-2-15,0 0 3 0,0 0-1 0,6 3 3 16,-6-3-3-16,0 0 1 0,6 0-6 0,-6 0 6 16,3 4 3-16,1-2-4 0,-4-2 2 0,4 1-3 15,-4-1 0-15,5 2-1 0,-5-2 0 0,5 2 3 16,-5-2-2-16,0 0 0 0,0 0-4 0,4 3 6 15,-4-3 0-15,0 0 0 0,0 0-5 0,0 0 4 16,0 0-3-16,0 0 3 0,3 2 1 0,-3-2-3 16,0 0-5-16,0 0 5 0,0 0 2 0,0 0 3 0,0 0-5 15,0 0 0-15,0 0 2 0,0 0-1 16,-7 6 2-16,7-6-2 0,0 0 2 0,0 0 0 0,0 4-9 16,0-4 11-16,0 0 1 0,0 0-2 0,-7 1-1 15,7-1-3-15,0 0 2 0,0 0 1 16,-3 4 0-16,3-4 1 0,0 0-1 0,0 0 0 0,-4 2-1 15,4-2-1-15,0 0 3 0,0 0 1 0,-6 2-3 16,6-2-7-16,-7 3 7 0,7-3 0 0,-6 0 1 16,6 0-1-16,0 0-5 0,0 0 4 0,0 0 1 15,-8 0-2-15,8 0 3 0,0 0-1 0,0 0 1 16,0 0-2-16,-3 1 3 0,3-1-2 0,0 0 2 16,0 0-1-16,0 0-1 0,0 0 0 0,0 0 3 0,0 0 1 15,0 0-6-15,0 0-2 0,0 0 3 16,-8 0 1-16,8 0-1 0,0 0 2 0,0 0-1 0,0 0 1 15,-5 1 1-15,5-1-8 0,0 0 7 0,-4 4-5 16,4-4 4-16,-5 5 0 0,2-4 4 0,3-1-3 16,-2 5-2-16,-1-4 2 0,1 4-1 0,-1-1 1 15,-1 1 2-15,3-1-3 0,-3 1-2 0,1-2-3 16,0 1 6-16,0 1-1 0,1-1-3 0,-2 0 4 16,1-3 1-16,1 2-2 0,-1 0 0 0,3-3 2 15,-6 4-2-15,0-3-3 0,2 1 4 0,-3 0 1 0,7-2 2 16,-4 1-1-16,4-1-3 0,0 0 5 15,0 0-2-15,-10-3 1 0,10 3-1 0,0 0 0 16,-5-2-3-16,5 2 1 0,0 0-4 0,-5-3 6 0,5 3-3 16,0 0 1-16,0 0 0 0,0 0-1 0,0 0-8 15,0 0-11-15,0 0-21 0,-4 7-30 0,4-7-40 16,0 0-53-16,5 6-262 0,-5-6-461 0,5 4 205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5:33:45.780"/>
    </inkml:context>
    <inkml:brush xml:id="br0">
      <inkml:brushProperty name="width" value="0.05292" units="cm"/>
      <inkml:brushProperty name="height" value="0.05292" units="cm"/>
      <inkml:brushProperty name="color" value="#002060"/>
    </inkml:brush>
  </inkml:definitions>
  <inkml:trace contextRef="#ctx0" brushRef="#br0">15353 6852 47 0,'0'0'97'0,"0"0"-11"0,0 0-12 15,0 0 4-15,0 0-14 0,0 0 4 0,0 0-2 16,0 0 5-16,0 0 0 0,0 0 3 0,0 0 3 15,0 0 4-15,0 0-2 0,0 0 1 0,0 0 0 16,0 0-1-16,0 0-4 0,-2-3-1 0,2 3-1 16,0 0-5-16,0 0-3 0,0 0-3 0,0 0-3 15,0 0-3-15,0 0-5 0,-1-5-5 0,1 5 1 16,0 0-6-16,0 0-1 0,0 0-6 0,0 0-5 0,0 0-3 16,0 0 2-16,0 0-6 0,0 0-3 0,0 0 1 15,0 0-5-15,0 0 3 0,0 0-8 0,0 0 2 16,0 0-5-16,0 0 3 0,0 0-4 0,0 0-2 15,0 0 2-15,0 0-2 0,0 0 0 0,0 0-2 16,1 16 3-16,-1-11 0 0,0-2-4 0,0 3 0 16,0 3 4-16,0-5-3 0,0 4 0 0,0-2 3 15,0 0-5-15,-1 2 15 0,1 1 0 0,0-2 2 0,0 2-4 16,1 0 2-16,-1 0-7 0,0-2 4 16,0-1-4-16,0 0-2 0,0-1-6 0,0 0 4 15,0 2 1-15,0-2 1 0,2 0-2 0,-2 0 2 0,0-1-2 16,2 1-1-16,-2-1 2 0,0 1-2 0,0-5-1 15,4 7-1-15,-4-4 2 0,0-3 0 0,0 3 2 16,0-3-4-16,0 0 2 0,0 5 1 0,0-5 2 16,1 5 6-16,-1-5 4 0,0 0 7 0,0 0 9 15,0 0 6-15,0 0 1 0,0 0-2 0,0 0-3 16,0 0-3-16,0 0-7 0,12-12 1 0,-6 6-2 16,3-4 0-16,-1 1-6 0,1 1-2 0,2-5-1 0,1 0-1 15,0 4 0-15,-1-5-3 0,2 2 1 0,-5 4 0 16,1-7-5-16,3 1 3 0,-2 2 4 15,-4 1 3-15,0 0 0 0,-1-1 3 0,-1 4-1 0,2-2 1 16,-1 1-2-16,-2 3-4 0,-1 0 2 0,2 1-3 16,-1 0 2-16,-1 1 0 0,-1 0-2 0,2 0-1 15,-3 4-3-15,3-2 0 0,-3-2-1 0,0 4-10 16,3-3 5-16,-3 3-17 0,2-3-25 0,-2 3-24 16,0 0-33-16,0 0-33 0,0 0-45 0,0 0-92 0,0 0-138 15,11 5-438-15,-11-5 193 0</inkml:trace>
  <inkml:trace contextRef="#ctx0" brushRef="#br0" timeOffset="1415.98">15346 6889 134 0,'-3'-4'127'0,"3"4"-9"0,0 0-15 0,-2-3-5 15,2 3-20-15,-2-4 0 0,2 4-12 0,0 0-3 16,0 0 3-16,0 0-9 0,0-6-6 0,0 6 1 16,0 0-4-16,0-4-2 0,0 4-2 0,0 0-1 15,2-3 0-15,-2 3-4 0,0 0 2 0,0-7 1 16,0 7 6-16,2-3 0 0,-2 3 10 0,0 0 6 0,-2-6 1 16,2 6 0-16,0 0-6 0,0-5-5 0,0 5-7 15,0 0-2-15,0-5-3 0,0 5-5 0,2-3-6 16,-2 3 0-16,-2-4-6 0,2 4-2 0,0-4-1 15,0 4-4-15,0 0-2 0,2-6-2 0,-2 6 1 16,3-2-2-16,-3 2-2 0,1-3-2 0,-1 3 2 16,0 0-2-16,3-4-3 0,-3 4-1 0,0 0 1 15,1-3-1-15,-1 3 0 0,0 0-1 0,0 0 2 0,0 0-5 16,0 0 0-16,0 0 0 0,0 0-1 16,0 0-3-16,0 0 2 0,0 0-1 0,0 0 1 15,0 0 1-15,0 0-1 0,0 0 1 0,0 0-2 0,4 12 3 16,-3-6-4-16,2-2 5 0,1 0-2 0,-3-2-1 15,3 4 3-15,-3-1-1 0,-1 1 1 0,3 0-2 16,-2 0-1-16,4 0-1 0,-5 3 3 0,4-2-2 16,-3-1 17-16,-1 3 0 0,0-1-4 0,4-1 0 0,-4 1-1 15,0 1-1-15,1-2-8 0,2 0 2 16,-2 4 0-16,2-2 7 0,-6 0-2 0,7-2-9 16,-1 1 5-16,-2-2 1 0,-1 0 1 0,4 1-1 0,-3 0-2 15,-1-3 0-15,5 0-1 0,-5 2 0 0,0-2-3 16,0-2 4-16,0-2 0 0,4 7-2 0,-3-3 0 15,-1-4 1-15,0 0-1 0,0 2-1 0,0-2 0 16,3 3 4-16,-3-3-2 0,0 0 3 0,0 0 11 16,0 0 3-16,0 0 1 0,0 5 2 0,0-5-1 15,0 0-2-15,0 0 2 0,0 0-4 0,0 0-5 16,0 0 4-16,0 0 0 0,1-14-2 0,3 7-2 0,1 1-4 16,4-3 1-16,-4 1-8 0,5 0 8 15,-1-2-6-15,1 0 2 0,2-1 0 0,-3 3 1 0,4-5 0 16,-6 4-3-16,1 0-4 0,2-2 6 0,-1-2-3 15,0-3 1-15,1 2 0 0,-2 4-4 0,-2 1 2 16,2-1-1-16,-4-2 2 0,2 2-2 0,-2 1 2 16,1 1 0-16,-1-1-4 0,1 1 3 0,-5 3-2 15,4-1 0-15,-4 1 0 0,4 0-2 0,-3 0 4 16,3 2-7-16,-3 1 7 0,-1 2-4 0,0-4 1 16,0 4 2-16,0 0-4 0,4-5 2 0,-4 5-1 15,0 0 2-15,0 0-3 0,0-4-5 0,0 4-12 16,0 0-9-16,0 0-11 0,0 0-16 0,0 0-30 0,0 0-27 15,0 0-68-15,0 0-205 0,0 0-418 16,-5 14 185-16</inkml:trace>
  <inkml:trace contextRef="#ctx0" brushRef="#br0" timeOffset="2549.83">15388 6883 14 0,'0'0'62'0,"0"0"-4"15,0 0-1-15,0 0-1 0,0 0-5 0,0 0 5 16,0 0 6-16,0 0-3 0,0 0 1 0,0 0 1 16,0 0 5-16,0 0-7 0,0 0 3 0,0 0 3 15,0 0 3-15,0 0-13 0,0 0-1 0,0 0-10 16,0 0 2-16,0 0-5 0,0 0-6 0,0 0 1 16,-1-5-5-16,1 5-2 0,0 0-4 0,0 0-8 15,0 0 3-15,0 0 3 0,0 0-3 0,0 0-2 16,0 0 5-16,0 0-3 0,0 0 4 0,0 0 0 0,0 0 1 15,0 0-1-15,0 0-8 0,0 0 3 0,0 0 0 16,0 0-5-16,0 0-2 0,0 0-1 0,0 0-1 16,0 0 2-16,0 0-3 0,0 0-3 0,0 0-1 15,0 0 4-15,0 0-1 0,0 14-4 0,0-9 1 16,0 0 0-16,0 0-2 0,0 3-3 0,0-2 1 16,1 1 0-16,3 1 4 0,-4-1 6 0,0-1 6 15,4 2 4-15,-1 0-4 0,-2-3-4 0,-1 2 0 16,4-2-2-16,-3-1 6 0,-1 1-9 0,4 0 1 0,-3 2 1 15,2-2-1-15,-2 0-3 0,0 0 2 0,2 1-4 16,-3 2 1-16,1-6 3 0,-1 3-5 0,0-1 3 16,0 1-1-16,3-1 2 0,-3-4-5 0,1 5-3 15,-1-3-1-15,0-2 3 0,0 0 3 0,1 5 11 16,-1-5-3-16,0 0 6 0,2 4 5 0,-2-4 4 16,0 0 2-16,0 0 0 0,0 0 2 0,2 2 2 15,-2-2-1-15,0 0 4 0,0 0-5 0,0 0 0 16,14-9-4-16,-9 5-1 0,0-1-5 0,4-4-1 15,0 3-2-15,-1-3-7 0,0 1 2 0,1-1 3 16,2-3-2-16,-1-1-4 0,-1 4 3 0,-1-1-7 0,-2 0 9 16,-1 1-4-16,3-3 0 0,-2 0 0 0,2 3 0 15,-3-3 1-15,0 1 1 0,-1 3 4 0,1-3 0 16,-1 5 6-16,-3-1-1 0,0 2 0 0,2 0-2 16,-3 1-2-16,1 0-2 0,2 1-2 0,-3 3-5 15,0-5 2-15,0 5 1 0,0 0-2 0,1-5-2 16,-1 5-2-16,0 0-9 0,0 0-17 0,0 0-14 15,0 0-7-15,0 0-28 0,0 0-18 0,0 0-30 16,-8 12-48-16,6-7-211 0,-3 1-406 0,1-3 180 0</inkml:trace>
  <inkml:trace contextRef="#ctx0" brushRef="#br0" timeOffset="6259.75">10497 8261 108 0,'0'0'145'0,"0"0"-18"15,-7 1-9-15,7-1-12 0,0 0-9 0,0 0-16 16,0 0-5-16,-5 2-11 0,5-2 0 0,0 0-5 15,0 0-13-15,0 0-4 0,0 0-4 0,0 0 0 16,0 0-3-16,0 0-8 0,0 0-10 0,0 0 4 16,0 0 5-16,0 0-3 0,0 0-9 0,-6-3 3 15,6 3-4-15,0 0 2 0,0 0 0 0,0 0-11 16,0 0 2-16,0 0 3 0,-8 2-4 0,8-2 6 0,-4 2-5 16,4-2 2-16,-6 2-3 0,6-2 8 0,0 0 4 15,-5 1 0-15,5-1 2 0,0 0 1 0,-5 1-3 16,5-1 6-16,0 0-8 0,-4 3 4 0,4-3-2 15,0 0-1-15,0 0-4 0,0 0-1 0,0 0 2 16,0 0 0-16,0 0-1 0,-6 2 0 0,6-2-8 16,0 0 5-16,0 0 1 0,0 0-4 0,0 0 0 15,0 0 16-15,0 0 1 0,0 0-2 0,0 0 7 16,-4 1 3-16,4-1 2 0,0 0 1 0,0 0 1 16,0 0 3-16,0 0 0 0,0 0 4 0,0 0 1 15,0 0-1-15,0 0-4 0,0 0-1 0,0 0-4 0,0 0-1 16,0 0 0-16,0 0-5 0,0 0-3 0,0 0-5 15,0 0 3-15,0 0-4 0,0 0 0 0,0 0-6 16,0 0 0-16,0 0-1 0,0 0-4 0,0 0 3 16,0 0 0-16,0 0-8 0,0 0 8 0,0 0-5 15,0 0 0-15,0 0-2 0,0 0 0 0,0 0 2 16,0 0 1-16,0 0 1 0,0 0 0 0,0 0 1 16,0 0-7-16,0 0 2 0,0 0 2 0,0 0-6 0,0 0 8 15,0 0 0-15,20-1 0 0,-13-1-5 16,-7 2 5-16,14 0-2 0,-8 0-1 0,3 0 0 15,-3 0-2-15,5-2 3 0,-5 4-3 0,4-2 3 0,-5-2-9 16,3 4 8-16,-1-4-3 0,1 2 2 0,0 0-1 16,-8 0-2-16,10 2 3 0,-10-2-3 0,9 0 3 15,-9 0-2-15,5 0 2 0,-5 0-5 0,8 0 0 16,-8 0 1-16,0 0-5 0,0 0-10 0,0 0-15 16,6 2-5-16,-6-2-11 0,0 0-6 0,0 0-21 15,3 2-17-15,-3-2-26 0,0 0-25 0,-9 5-47 16,5-4-153-16,-1 0-370 0,5-1 165 0</inkml:trace>
  <inkml:trace contextRef="#ctx0" brushRef="#br0" timeOffset="6629.98">10424 8364 28 0,'0'0'177'0,"0"0"-3"0,0 0-5 16,0 0-11-16,0 0-6 0,0 0-8 0,0 0-6 0,0 0-7 16,0 0-10-16,0 0-8 0,0 0-9 0,0 0-13 15,0 0-6-15,0 0-12 0,0 0-6 0,0 0-5 16,0 0-6-16,0 0-5 0,0 0-4 0,0 0-6 16,0 0-3-16,0 0-6 0,0 0-2 0,23-1-6 15,-16 1-2-15,0 1 0 0,1-2-4 0,1 1 1 16,2-2-3-16,1 2-3 0,-5-3 0 0,2 3-1 15,0 0-4-15,0 0 0 0,-2 0 3 0,-1-1-2 16,0 0 0-16,-6 1-4 0,9-2 0 0,-9 2-1 0,9 0 2 16,-9 0-9-16,6-3 7 0,-6 3-5 15,7 0 6-15,-7 0-3 0,0 0 2 0,0 0 0 0,0 0-1 16,0 0-2-16,0 0 0 0,6 0 1 0,-6 0-2 16,0 0-7-16,0 0-16 0,0 0-20 0,0 0-28 15,3 5-33-15,-3-5-76 0,0 0-170 0,0 0-380 16,0 0 169-16</inkml:trace>
  <inkml:trace contextRef="#ctx0" brushRef="#br0" timeOffset="60472">25934 5971 81 0,'2'-5'155'0,"3"2"-9"0,-5 0-14 0,2-1 1 16,1-1-3-16,-3 1-4 0,2 3-6 0,0-2-10 15,0-2-6-15,-2-1-10 0,2 3-4 0,-2 3-4 16,2-4-10-16,-1 0-1 0,-1 4-2 0,0-6-2 0,0 3-3 16,0 3-6-16,-1-4-7 0,1 4-4 0,0 0-5 15,0 0-3-15,1-5-5 0,-1 5-4 0,0 0-5 16,0 0-2-16,0 0-5 0,0 0 1 0,0 0-5 15,0 0-4-15,0 0-1 0,0 0 0 0,0 0-1 16,0 0-1-16,0 0 1 0,0 0-4 0,0 0 0 0,-5 14 3 16,3-10-2-16,0 4-2 0,2-1 3 15,0 3 0-15,0 2-3 0,0-2 2 0,0 3-2 16,2-2-2-16,0 4 2 0,0 3 1 0,0-2-1 0,3 0-2 16,-1 4 2-16,-3-3-2 0,6-1 0 0,-4 2-2 15,1-6 3-15,0 5-1 0,1 0 0 0,-3-3 1 16,0 1-2-16,-1-5-1 0,2 2 4 0,-2-1-2 15,-1-1 1-15,0 2-9 0,0-4 7 0,4 3 1 16,-4-3 1-16,1 0 0 0,-1-2 0 0,2-1 0 16,0 2 1-16,-2-1-4 0,0-2 2 0,0 2 1 15,0-1-2-15,1-1-2 0,-1 1-15 0,-1-1-30 16,1-4-36-16,-2 4-56 0,-1-3-260 0,3-1-427 16,0 0 190-16</inkml:trace>
  <inkml:trace contextRef="#ctx0" brushRef="#br0" timeOffset="60828.48">25739 6220 208 0,'-7'0'202'0,"7"0"-13"0,0 0-11 16,-7-3-12-16,7 3-10 0,0 0-14 0,0 0-15 15,0 0-11-15,0 0-9 0,0 0-6 0,0 0-6 16,0-5-9-16,0 5 2 0,0 0 0 0,7-4 2 16,-3 1-5-16,-4 3-6 0,3-5-6 0,-2 3-8 15,4-4-6-15,-1 5-6 0,1-4-9 0,5 0-1 16,-5-1-6-16,7 1-8 0,-1 0 0 0,6 0 0 15,2-1-5-15,-1 2-1 0,3 1-10 0,0 1-5 0,-1 2-20 16,-1 0-22-16,-2 0-28 0,-2 2-36 0,-1 0-41 16,-2-1-50-16,0 3-194 0,-4-1-416 0,-1 0 185 15</inkml:trace>
  <inkml:trace contextRef="#ctx0" brushRef="#br0" timeOffset="61295.26">26118 6273 42 0,'0'0'163'0,"2"4"1"16,1-3-14-16,-3-1-15 0,7 3 4 16,-3-2-12-16,-4-1 3 0,9-1-8 0,-9 1-8 0,12-1-16 15,-5-1-1-15,-1 2-2 0,1-3-7 0,-1 1-5 16,2-3-6-16,-3 1-7 0,1 1-5 0,1-4-2 15,0 2-4-15,-3 2-3 0,1-1-6 0,-4-2-7 16,3 2-4-16,-1 1 0 0,-2-4-2 0,-1 5-3 16,0 2 0-16,4-7-4 0,-4 4-2 0,0 0-1 15,0 3-3-15,-3-4-3 0,3 4-3 0,0 0-1 16,0-7 1-16,0 7-7 0,-1-3 3 0,1 3-3 0,0 0-3 16,-4-2 0-16,4 2-3 0,0 0 5 0,-9-3-8 15,9 3-1-15,-10 0 2 0,10 0 0 0,-9-2-1 16,9 2 3-16,-11 2-1 0,5-2-1 0,0 3-1 15,6-3-1-15,-9 2 0 0,5 1-1 0,-1 1 2 16,1 0-1-16,-1 0-2 0,2 1 3 0,-1 2-3 16,1-2 5-16,1 1-3 0,-1 1 1 0,2 1-2 15,-1-5 1-15,1 7 1 0,0-5 0 0,1-1 0 16,-1 3-4-16,1-2 4 0,0-2-1 0,0 5-1 16,0-2 0-16,2-3 0 0,-2 1-4 0,1-1 7 0,3 1-1 15,0 0 0-15,1 0 1 0,3-2 0 0,1 1-6 16,2 0 9-16,-1-2-3 0,-1 2-19 0,3-2-25 15,-1-1-34-15,-2 0-32 0,3-1-40 0,-2-2-81 16,0-1-124-16,2-1-381 0,3-2 169 0</inkml:trace>
  <inkml:trace contextRef="#ctx0" brushRef="#br0" timeOffset="61644.74">26435 6195 96 0,'0'0'194'0,"0"0"-11"0,-4-3-15 15,4 3-15-15,0 0-16 0,0 0-9 0,0 0-19 16,-5-1-7-16,5 1-10 0,0 0-13 0,-10-3-8 16,10 3-6-16,-8 3-4 0,3-2-7 0,-1 0-8 15,0 1-2-15,2 1-3 0,-3-1-6 0,2 1-2 16,-1 1-4-16,-2-1-3 0,3 2-3 0,0 0-2 15,0 0-1-15,1 1-3 0,-1 2 4 0,0-1-6 0,2 2-2 16,-1 0 3-16,1 2-2 0,1-3-5 16,1 2 8-16,1-1 0 0,0 0-4 0,-1-1 3 15,2-3-4-15,0 3-1 0,2-2 5 0,1 0-5 0,1-1 2 16,2-1-1-16,-2-2 1 0,3 1 0 0,1-2-1 16,4-1-3-16,-2-1 0 0,2-2-16 0,1 1-23 15,4-5-26-15,-8-1-34 0,7 1-41 0,-3-4-202 16,-5 1-360-16,1-3 159 0</inkml:trace>
  <inkml:trace contextRef="#ctx0" brushRef="#br0" timeOffset="62395.24">26534 6007 179 0,'0'0'195'0,"-5"-4"-11"16,2 1-22-16,3 3-13 0,0 0-16 0,-3-2-18 16,3 2-7-16,0 0-13 0,0 0-10 0,-5 6-6 15,4 0-10-15,-1-1-5 0,0 1-3 0,2 5-5 16,0-1-7-16,-1 2-4 0,1 4-2 0,-3 1-5 16,2 1-4-16,-1-1 2 0,0-1-6 0,2 0-1 0,-1 1-4 15,1 0 1-15,-4-5-1 0,4 1-1 0,0-1-6 16,-1 0 3-16,2-2 6 0,-1 3-2 0,0-5 1 15,0 2-4-15,0-5-2 0,4 4 1 0,-3-3-2 16,1 0-3-16,-2-3 2 0,1 2-6 0,-1-1 4 16,1 0-2-16,-1-4 2 0,5 1-4 0,-5-1 0 15,0 0-2-15,10-5 0 0,-4 1 0 0,-3 1-2 16,1-2 0-16,0 1-1 0,1 1 0 0,-1-1-1 0,0 1 0 16,1-2-2-16,-3 2 3 0,4 1-4 15,-1-1 0-15,-1 1 1 0,1 0 1 0,0 0-5 0,0 0 0 16,1 1 2-16,-6 1-2 0,9 0-2 0,-3 3 4 15,0-1 1-15,0 0-1 0,-1 1 0 0,-1-1-8 16,2 1 5-16,-2-1 1 0,0 3-1 0,1 0 1 16,-4-2 0-16,3 1-1 0,0 1 1 0,0-3 0 15,-3 1-2-15,4 1 3 0,-2-1 0 0,-2-1 2 16,-1-2-4-16,4 3 2 0,-4-3-1 0,4 4-1 16,-4-4 5-16,0 0 0 0,0 0 1 0,0 0-2 15,10-4 1-15,-6 0-3 0,1 1 2 0,0-2-1 0,2 3 2 16,-2-1-1-16,1-1-5 0,2 0 2 15,-2 0 0-15,-2 2 2 0,2 0-7 0,0 0 3 0,-6 2-1 16,8-6 3-16,-4 6 1 0,-4 0-3 0,9 0 1 16,-9 0-2-16,8 2 3 0,-4 2-1 0,-1-2-2 15,1-1 5-15,1 2-3 0,-2-1 1 0,1 1 1 16,-4-3-3-16,6 4 1 0,-3-4 3 0,-3 0-2 16,9 5-1-16,-6-2 3 0,1-1-4 0,0 0 2 15,1-1 3-15,-5-1-4 0,14 2 0 0,-9-2 4 16,-5 0-4-16,12 1 3 0,-8 0-1 0,-4-1-1 15,7 0-2-15,-3 3 2 0,-4-3 1 0,9 2-1 0,-5-1-2 16,-4-1 1-16,5 2-1 0,-5-2 1 0,4 3 2 16,0-2-1-16,-4-1-5 0,0 0 8 0,0 0-1 15,0 0 1-15,0 0 0 0,0 0 1 0,0 0 0 16,9-4 2-16,-9 4-4 0,5-3-3 0,-2 1 2 16,-1-2 0-16,-2-1-18 0,4-1-25 0,-1 0-33 15,-2-2-28-15,-2 0-41 0,-2-2-68 0,-1-3-122 16,-1 3-360-16,-4-2 160 0</inkml:trace>
  <inkml:trace contextRef="#ctx0" brushRef="#br0" timeOffset="62518.28">26784 6110 118 0,'0'-4'173'0,"0"4"-15"0,0 0-15 0,0 0-19 16,10-3-13-16,-10 3-8 0,8 0-11 0,-2 3-25 15,1-1 8-15,-2 1-5 0,1-3-25 0,-1 3-46 16,-1-1-50-16,0 4-154 0,1-5-222 0,-1 1 99 15</inkml:trace>
  <inkml:trace contextRef="#ctx0" brushRef="#br0" timeOffset="62795.7">27125 6157 154 0,'0'0'147'15,"0"0"-18"-15,0 0-19 0,0 0-3 0,0 0-10 16,0 0-4-16,0 0-12 0,0 0 1 0,0 0-10 16,0 0-2-16,0 0-5 0,0 0 0 0,0 0-11 15,0 0-1-15,0 0-6 0,0 0-4 0,0 0-6 16,-10 9 0-16,10-9-6 0,-4 3-2 0,0 2 2 0,2-2 2 16,-2 2-9-16,0 1-1 0,-1-1 2 15,1 2-2-15,0 0-1 0,1 3-4 0,1-2-3 16,2-1-1-16,0 3-1 0,0-3 3 0,0 2-1 0,2-3-3 15,1 1 1-15,1 0-26 0,0-4-45 0,5-1-92 16,-4 0-131-16,0-2-302 0,3-2 134 0</inkml:trace>
  <inkml:trace contextRef="#ctx0" brushRef="#br0" timeOffset="64562.14">27309 6203 135 0,'0'0'193'0,"0"0"-14"0,0 0-23 0,-5-5-14 15,5 2-13-15,0 3-14 0,0 0-7 0,-14 0-10 16,14 0-16-16,-8-2-3 0,8 2-9 0,-12 3-3 16,5 0-9-16,2 1-9 0,-3-2-3 0,3 2-3 15,-3 0 1-15,-2 0-5 0,5 1-2 0,0 0-5 0,0 0-3 16,4 0-3-16,0 1 0 0,-2-3-2 15,4 4-3-15,-1-1 4 0,0-2-4 0,2-1 1 16,-1 0-5-16,4 3 3 0,0-4 1 0,1-1-1 0,1-1-5 16,4 0-2-16,-2-1 1 0,2-1-5 0,1-2-6 15,-3 1 3-15,4 1 4 0,-3 0-4 0,-1-1 0 16,0 2 0-16,1-1-1 0,-6-1-3 0,1 2-1 16,-5 1 4-16,12 0-2 0,-12 0-3 0,6 6 2 15,-2-5-4-15,1 2 0 0,-1 2 4 0,0 1-1 16,-3-3 2-16,4 2-2 0,0 1 2 0,3-3-1 15,-3 0-7-15,2 0 9 0,-1 1-1 0,2-3 3 0,0 0 1 16,3-2-3-16,-1-2-2 0,0-2 1 16,2 1-1-16,-3-4 0 0,3 3-1 0,-4-5 5 15,-1 2-5-15,0-5 0 0,-2-2 0 0,0 3 1 0,-5-4-2 16,0-2-5-16,0 3 8 0,-5 1 5 0,1-2 4 16,-2 0 4-16,1 5 3 0,-3 2 7 0,3 0 0 15,-3-3-3-15,0 4-1 0,1-1 1 0,1 2-4 16,-1 2-2-16,1 0-3 0,2 1-1 0,2 1 0 15,-2 1-2-15,0-1-7 0,4 3 6 0,-5-4-2 16,2 2-2-16,3 2 0 0,0 0 0 0,0 0 0 16,-7 6-1-16,7-6 0 0,-4 4 0 0,1 2-4 15,2 0 2-15,-2 3 1 0,-2 4 3 0,3-7-5 16,0 8-1-16,1-4-3 0,-3 2 5 0,2 1-9 16,-2 1 11-16,3 1-2 0,-2-4 0 0,2 2-1 0,0-1 1 15,1 4-4-15,0-6 2 0,1 2 4 0,1 0 1 16,1-4-1-16,2 2-4 0,-1 1 10 0,2-3-1 15,2 0-2-15,2-2 2 0,0 0-1 0,2-2-1 16,2-1-2-16,1-1 2 0,4 0-2 0,-2-4 0 16,2 0-1-16,-6-1-1 0,6-4 1 0,-2 2-1 15,-3-7 1-15,2 2-3 0,-3-2 3 0,-1-3-1 16,-1 0-4-16,-1 0 0 0,-2-1 2 0,1 0-5 16,-4 1 3-16,2-1 1 0,-6 6-4 0,0-2 6 0,-1 3 2 15,3-2 4-15,-3 5 3 0,2-2-3 0,-2 3 7 16,0-1 0-16,0 1 1 0,-2 1-5 0,4 2-4 15,-2 2 4-15,-2-8-4 0,2 8 0 0,0-4 0 16,0 4-2-16,2-4-2 0,-2 4 2 0,0 0-2 16,0 0-1-16,0 0 0 0,0 0 1 0,0 0-3 15,0 0 2-15,-18 8-2 0,14-5 3 0,-1 3-3 16,2 0 3-16,-1 0-4 0,-1 2-1 0,1 1-2 0,2 0 3 16,0 4 3-16,-1-3-1 0,2 3 1 15,0-2 0-15,1 2-2 0,1-1 2 0,2 1-1 16,-2-2 1-16,1 1-1 0,2 0-1 0,1 0 0 0,1-3 3 15,0 0-7-15,2 2-19 0,-1-5-32 0,-2 2-40 16,3-5-57-16,0 0-96 0,-1-3-162 0,1-2-441 16,2 0 196-16</inkml:trace>
  <inkml:trace contextRef="#ctx0" brushRef="#br0" timeOffset="64978.86">27797 6132 112 0,'0'0'149'0,"-5"9"-12"0,5-9-1 0,0 7-10 16,3-3-8-16,-3 1-15 0,0 2-8 0,1-1-7 15,-1 1-6-15,0 2 1 0,0 1-5 0,0 1-8 16,1-1-9-16,-2 0-4 0,2 0-4 0,-1-1-5 16,0 3-5-16,2-4 3 0,-1 1-3 0,2-1 0 15,-2 0-1-15,0-2-4 0,2-1 0 0,1 0-4 16,-2 0 0-16,2-1-4 0,2 0 1 0,1-3-8 15,-1-1 0-15,2 0-8 0,2-5 6 0,0 1-4 16,0-1-4-16,2-2 1 0,-1 2 1 0,-7 0-4 16,5-2 0-16,1 2-5 0,-6 0-1 0,3 0 9 15,-3 1 11-15,-1 1 2 0,0 3-1 0,-3 0-2 0,6-3-6 16,-6 3-2-16,4-3 0 0,-4 3-6 0,0 0-2 16,0 0 1-16,0 9 0 0,0-5 3 0,-3 3-3 15,3-2 0-15,0 0-4 0,3 3 6 0,-2 2-5 16,3-1-1-16,-3 0 2 0,3 1-2 0,0 0 1 15,0-1-2-15,1 0 0 0,0 2-2 0,-1-2 2 16,1 0 2-16,0-1-3 0,-2 0 2 0,-2-1-3 16,5-2 0-16,-4 0-3 0,0 1 3 0,-2-3 1 15,3 0-2-15,-2 0 0 0,3 2 4 0,-3-3-3 0,-1-2-24 16,0 5-29-16,0-5-49 0,7 1-78 16,-7-1-183-16,0 0-391 0,15-6 174 0</inkml:trace>
  <inkml:trace contextRef="#ctx0" brushRef="#br0" timeOffset="65578.7">28700 6038 161 0,'0'0'167'15,"-5"-2"-20"-15,5 2-10 0,-4-3-15 0,4 3-12 16,0 0-13-16,0 0-6 0,-3-2-11 0,3 2-7 0,0 0 0 15,0 0-5-15,0 0 5 0,-2-5 0 0,2 5 9 16,0 0 0-16,0 0 6 0,0 0 1 0,0 0-2 16,0 0-2-16,0 0 2 0,-6-2-1 0,6 2-6 15,0 0-1-15,0 0-7 0,0 0-6 0,0 0-8 16,0 0-5-16,0 0-8 0,0 0-4 0,0 0-7 16,0 0-2-16,0 0-2 0,-12 5-8 0,4-1 1 15,-1-1 1-15,0 2-3 0,-1-1-2 0,-2 1-7 0,3 2-5 16,-1-1-2-16,1 1 8 0,4 0-2 15,1-2 1-15,-3 6-7 0,5-5 9 0,2 5-6 16,4-1-4-16,1 1 4 0,2 0-1 0,4 4-3 0,8-2 2 16,-1 3 2-16,5-2-1 0,0 3-2 0,-7-5 2 15,0 3-3-15,-2-1-1 0,-1-4 0 0,-3 0-1 16,0 1 0-16,-5-2 0 0,1-3 0 0,-4 2-1 16,1-1-1-16,-3-2 1 0,-1 0-1 0,-1-1 3 15,-4-1-1-15,1-1-1 0,-5 4 2 0,1-4 2 16,1 0-13-16,-5-1 3 0,2-1-1 0,-1 1 3 15,1-1 1-15,2 0 3 0,-3 0-2 0,5 0-2 0,0 0-9 16,7 0-27-16,-9 3-32 0,9-3-38 16,-14-3-50-16,13-1-67 0,-2 2-173 0,3 2-431 15,4-11 190-15</inkml:trace>
  <inkml:trace contextRef="#ctx0" brushRef="#br0" timeOffset="65836.92">28887 6050 11 0,'0'0'173'0,"0"0"-14"0,0 0-20 0,0 0-10 16,8 10-12-16,-7-3-9 0,1 2-14 0,0 1-11 15,1 0-2-15,-1 5-10 0,4 1-4 16,-5-1-7-16,2 0-5 0,0 2-3 0,1-3-7 0,-4 1-2 15,1-2 0-15,2-2-7 0,-3 1-4 0,-2 2 0 16,2-3-4-16,-1 0-1 0,0 1-2 16,-2 0-1-16,3-1-7 0,0 0 4 0,0 0 0 0,-2-1-6 15,2 1-24-15,-2-5-41 0,0 1-50 0,4-2-176 16,-5-1-297-16,0-2 133 0</inkml:trace>
  <inkml:trace contextRef="#ctx0" brushRef="#br0" timeOffset="66428.71">28881 6295 46 0,'6'-3'198'16,"3"0"-14"-16,2-3-16 0,-1 5-16 0,1-1-16 0,2 0-11 15,2-1-12-15,-3 3-11 0,1 0-12 0,0 0-8 16,-1 0-9-16,-2 2-6 0,-2-1-10 16,-3-1-4-16,4 0-5 0,-5 2-5 0,-4-2-5 0,9 2-3 15,-8-1-4-15,-1-1-5 0,5 4-1 0,-2 0-1 16,-3-4-2-16,-3 6-3 0,2-3 0 0,1-3-4 15,-4 9 1-15,4-4-2 0,-4 0-3 0,3 0-1 16,1-2-3-16,-2 1 2 0,2-4-1 0,-2 5-2 16,2-3 4-16,0-2-3 0,0 0 4 0,2 6 3 0,-2-6-6 15,0 0-2-15,0 0 0 0,0 0 1 16,6-12-3-16,-5 7 0 0,-1-1-2 0,0-1 3 16,4 0 19-16,-4-1 4 0,4-1 2 0,-3 1 4 0,3 1 2 15,-4-2-3-15,4 4-4 0,-2-2-1 0,-2 0-4 16,3 4-3-16,-2-3-3 0,3 2 1 0,-1 1-2 15,-1 1-3-15,3 0-1 0,-1 0-2 0,4 1-1 16,-8 1-3-16,10 0 1 0,-4 1-3 0,1 1-3 16,-1-2-13-16,1 2-14 0,-1 0-16 0,0 1-7 15,0-1-10-15,1-1-10 0,-2 0-6 0,0 0 7 16,-1 2 2-16,-4-3 2 0,8 2 9 0,-4 0 5 16,-4-2 7-16,3 0 1 0,-3 0 1 0,4 3 9 0,-4-3 1 15,0 0 7-15,0 0 0 0,-7 9 4 16,3-6 3-16,1 0 3 0,1 1 2 0,-1 3-4 0,1-2 10 15,-1 0 8-15,1 2 9 0,0 3 6 0,1-5 0 16,1 4 0-16,0-1 1 0,0-3 2 0,-1 2 0 16,2-1 1-16,0 1 6 0,2-3 8 0,-1 1 5 15,2 0 7-15,1-1 3 0,3-1 1 0,-2-2-3 16,5-1-1-16,1-1-3 0,-1-2-3 0,-2 2-5 16,3-5-1-16,-3 0-2 0,0 0 1 0,-1-4 2 15,-2 1-2-15,2 0-6 0,-3-2 0 0,-1 1 0 16,-3 0 0-16,-1 1-3 0,0 2-4 0,0-2-3 15,-4 5 0-15,-1-2-3 0,0 3-21 0,-5 1-42 16,-2 2-57-16,3 0-79 0,-6 2-204 0,2 0-419 16,-1-1 185-16</inkml:trace>
  <inkml:trace contextRef="#ctx0" brushRef="#br0" timeOffset="67927.96">29503 6165 6 0,'0'0'222'16,"0"0"-13"-16,0 0-19 0,0 0-17 0,0 0-5 15,0 0-13-15,0 0-14 0,0 0-12 0,0 0-12 16,0 0-19-16,0 0-4 0,3-4-12 0,-3 4-8 16,0 0-11-16,0 0-3 0,0 0-9 0,-3 10-3 15,2-3-5-15,-3-1-4 0,-1 1-3 0,-1 2-4 16,-2-2-16-16,0 3-1 0,1 0-1 0,-3 0-6 16,4-1 3-16,-1 0-2 0,0-1 2 0,2-3-1 15,0 2-5-15,1-4-1 0,-1 2 2 0,3-1-3 0,0-1 3 16,-2-1 2-16,4-2 3 0,-2 3 16 0,2-3 12 15,-3 4 6-15,3-4 1 0,0 0-7 16,0 0-5-16,0 0-2 0,0 0-7 0,20-7-2 0,-13 5-3 16,3-1 0-16,1 1 1 0,1 0-6 0,0 4-1 15,-3 0 0-15,-3-2-3 0,3 3-2 0,-1-2 0 16,-2 3-6-16,-2-4 3 0,4 4-1 0,-6 0-2 16,2 0-1-16,-1 0 1 0,-1 0 3 0,0 0-5 15,-1-2 3-15,0 3 1 0,-1 0-3 0,3-2 1 16,-1 1-4-16,0 0 4 0,-1 0-3 0,4 0 8 15,-4 1-6-15,3 0-1 0,0 1-1 0,0-1 1 16,3 3 1-16,-1 0-3 0,2 0 3 0,-1 1-3 0,-1 1 1 16,-1 1-2-16,1-3 3 0,0 2 0 15,-1-1-1-15,-1 0 2 0,0 0-1 0,-2-2-2 16,3-1 0-16,-3 1 7 0,1-1-6 0,0-2-3 0,-1 0 5 16,-2 0 0-16,4 1 9 0,-4-3 11 0,0-2 3 15,3 5 4-15,-3-5 0 0,2 4-5 0,-2-4 0 16,4 2-3-16,-4-2 0 0,0 0-2 0,2 3-2 15,-2-3-4-15,0 0-36 0,0 0-50 0,0 0-48 16,0 0-52-16,-4-12-72 0,0 6-172 0,1-2-450 16,-3-1 199-16</inkml:trace>
  <inkml:trace contextRef="#ctx0" brushRef="#br0" timeOffset="68098.33">29719 6138 64 0,'3'-6'279'0,"-2"-1"-7"0,3-2-12 0,-3 6-16 0,2 0-25 16,-3 1-20-16,1-3-22 0,-1 5-18 16,0 0-16-16,0 0-14 0,0 0-13 0,0 0-10 15,-6 11-12-15,-1 0-6 0,2-3-8 0,0 4-47 0,-5 0-89 16,3 0-121-16,-3 1-229 0,5-4-438 0,-4-1 194 16</inkml:trace>
  <inkml:trace contextRef="#ctx0" brushRef="#br0" timeOffset="69428.46">26283 6564 52 0,'0'0'149'15,"0"0"-15"-15,0 0-11 0,0 0-9 0,0 0-11 16,0 0-2-16,0 0-2 0,0 0-6 0,0 0-8 0,0 0-4 16,0 0-6-16,0 0-3 0,0 0-5 0,0 0-5 15,0 0-2-15,0 0-1 0,0 0-6 0,0 0-8 16,0 0 3-16,0 0-11 0,0 0 3 0,0 0-3 16,0 0-1-16,0 0-3 0,0 0-4 0,0 0 1 15,0 0-4-15,0 0 1 0,0 0-3 0,0 0-6 16,0 0 1-16,0 0 2 0,0 0 0 0,0 0 3 15,0 0 6-15,0 0 3 0,0 0 3 0,0 0 6 16,0 0 3-16,0 0-1 0,0 0 1 0,0 0 1 16,0 0 3-16,0 0-3 0,0 0 0 0,0 0-4 15,0 0-3-15,0 0-2 0,0 0-1 0,0 0-3 16,0 0-2-16,0 0-1 0,0 0-8 0,0 0 0 16,0 0 2-16,0 0 0 0,0 0-3 0,0 0 1 0,0 0 3 15,13-5 1-15,-7 4-6 0,3 1 3 0,3-2 0 16,8 1-5-16,2 1 5 0,6-1-2 0,5-2-5 15,3 2 0-15,1 0 2 0,17-4-2 0,-4 3-2 16,2-1-4-16,-15 1 4 0,1 1-4 0,-1 1-8 16,-5 0 8-16,-2-2-4 0,-11 4-3 0,-5-4 4 15,-4 2-1-15,0 0 2 0,-3 0 0 0,-1 0-1 16,-2 0 5-16,-4 0 3 0,9 0 2 0,-9 0 0 16,6-2-4-16,-6 2-1 0,0 0-1 0,0-5-4 0,0 5 1 15,0 0-2-15,0 0 2 0,0 0-2 0,0 0-2 16,0 0-11-16,0 0-17 0,-10-5-23 15,10 5-30-15,0 0-29 0,0 0-44 0,0 0-48 0,-15 7-273 16,8-4-508-16,-7-3 225 0</inkml:trace>
  <inkml:trace contextRef="#ctx0" brushRef="#br0" timeOffset="69778.31">26331 6641 116 0,'0'0'165'0,"-6"2"-11"0,6-2-20 0,0 0-11 16,-2 3-11-16,2-3-11 0,0 0-12 0,0 0-5 15,0 0-13-15,0 0-2 0,0 0-6 0,0 0 10 16,0 0 5-16,0 0 1 0,0 0-6 0,0 0 2 16,0 0 0-16,0 0 1 0,0 0 0 0,0 0-1 15,0 0-4-15,0 0-9 0,-4 3 0 0,4-3-8 16,0 0-3-16,0 0-4 0,0 0-6 0,27-1-1 0,-8-1-5 15,1 2-6-15,9 0-4 0,1-1 0 16,2 1-3-16,1 0 1 0,-1 0-7 0,0 3-3 16,0-2 5-16,1 0-3 0,-6-1-4 0,-4 3 1 0,-2-3 1 15,-7 1-5-15,-2-1 0 0,0 1 1 0,-4-1-3 16,-1 0 2-16,0 0 1 0,-3 2-1 16,-4-2-2-16,0 0-2 0,0 0 1 0,7-4-4 0,-7 4-11 15,0 0-15-15,0 0-27 0,-15-3-34 0,15 3-42 16,-9-1-85-16,7-3-155 0,-1-1-397 0,2 1 175 15</inkml:trace>
  <inkml:trace contextRef="#ctx0" brushRef="#br0" timeOffset="72294.88">26024 7077 34 0,'0'0'176'0,"0"0"-11"16,0 0-13-16,-3-5-11 0,3 5-10 0,0 0-9 15,0 0-10-15,0 0-4 0,0 0-5 0,0 0-6 16,0-3-6-16,0 3-5 0,0 0-3 0,0 0-1 0,0 0-4 16,0 0-1-16,-1-5 0 0,1 5 0 0,0 0 0 15,0 0-4-15,-3-5-2 0,3 5-6 0,0 0-2 16,0 0-7-16,0 0-3 0,0 0-4 0,0 0-6 16,-1-3-6-16,1 3-3 0,0 0-2 0,0 0-5 15,0 0-3-15,0 0-1 0,0 0-3 0,-9 1-3 16,9-1-2-16,-13 4-3 0,8-1-2 0,0-1 1 15,1 2-3-15,-3-3 1 0,-1 2 1 0,4 4-4 0,-2-4 3 16,3 1-3-16,-3 1-3 0,3 0 2 0,1 0-3 16,-1 0 4-16,3 0-2 0,0-1-1 15,0 3-1-15,3-2-2 0,-1 2 5 0,3-1 1 0,-1 1-9 16,3-3 6-16,-3 2-3 0,4-2 0 0,-3 4 0 16,1-4 3-16,0 2-2 0,-1 0 1 0,-1-3 2 15,2 2 0-15,-2 2-2 0,5-2 1 0,-5-1-2 16,4 4 1-16,-1-3 0 0,0-1 0 0,-2 1-1 15,0 0 0-15,-1-3 0 0,0 4-1 0,-1-2 0 16,0-1-1-16,-2 1 0 0,2 0-1 0,-2-2 1 16,-1-2-1-16,3 7-3 0,-5-4 8 0,2 1-2 0,0-4-5 15,-6 5 4-15,2-4 0 0,-2 3 1 0,1-1 1 16,-2-1-2-16,-2 2-5 0,-1-1 6 0,1-2 1 16,1 1 2-16,2-1-3 0,-3 0 2 0,0 0-3 15,4 1 0-15,-3-1 0 0,2 2 3 0,0-3-6 16,6 0 5-16,-7 2-1 0,7-2-1 0,-6 0-25 15,6 0-46-15,0 0-56 0,-2-7-83 0,4 0-204 16,4-1-449-16,3-1 198 0</inkml:trace>
  <inkml:trace contextRef="#ctx0" brushRef="#br0" timeOffset="72615.88">26159 7034 78 0,'-4'-1'218'15,"4"1"-22"-15,0 0-15 0,0 0-21 0,0 0-14 16,2-6-15-16,-2 6-11 0,0 0-12 0,9-2-14 0,-9 2-7 16,0 0-10-16,7 0-12 0,-7 0 0 15,0 0-15-15,8 3 4 0,-8-3-6 0,4 7 2 0,-2-2 3 16,-2 3-3-16,4 0-1 0,-4 4 3 0,1-1-2 15,1 1 0-15,-2 3-17 0,4 0 5 0,-2 1-2 16,-1 0-2-16,3 1-6 0,-2-2-1 0,0 0-5 16,-2-1 1-16,1-4-1 0,3 4-6 0,-3-2-5 15,2-2 4-15,-2 0 0 0,-1-3-12 0,0-2-23 16,0-1-27-16,2 1-17 0,-2-1-4 0,0-4-13 16,0 4-21-16,0-4-45 0,0 0-52 0,0 0-106 15,0 0-330-15,0 0 146 0</inkml:trace>
  <inkml:trace contextRef="#ctx0" brushRef="#br0" timeOffset="73011.47">26323 7125 160 0,'0'0'198'0,"0"0"-19"0,0 0-16 0,0 0-14 0,0 0-12 15,0 0-1-15,-13 11-12 0,9-6-9 16,-1 3-14-16,1-2-9 0,-1 4-6 0,0-1-10 15,1 1-2-15,-1-1-12 0,-4 1 8 0,8 2-5 0,-3-3-4 16,3 2-4-16,1-6-7 0,-3 4-10 16,3-2-2-16,0 0 4 0,0 0-5 0,3-2-1 0,-2-1-2 15,2 0-6-15,2 0-3 0,4-1 0 0,-2-2-2 16,1-1-5-16,6 0 0 0,3-3-6 0,-3 2 2 16,2-1-3-16,-2 0 0 0,-1 1 0 0,-4 1 0 15,3-3-2-15,-1 2 0 0,-6 1-2 0,4-1-6 16,-4-1 6-16,-5 2-1 0,8 0 0 0,-8 0-2 0,5-1 0 15,-5 1 0-15,5-1 1 0,-5 1-4 16,0 0-1-16,0 0 0 0,9 0 3 0,-9 0-4 16,0 0-1-16,0 0 5 0,0 0-2 0,5 1-1 0,-5-1 0 15,0 0 3-15,8 3-2 0,-8-3-3 0,5 0 2 16,-5 0 1-16,0 0 0 0,6 2-1 0,-6-2 2 16,4 3-3-16,-4-3-17 0,4 1-24 0,-4-1-20 15,0 0-33-15,0 0-64 0,0 0-223 0,0 0-412 16,-1-10 183-16</inkml:trace>
  <inkml:trace contextRef="#ctx0" brushRef="#br0" timeOffset="73162.2">26403 7071 216 0,'-4'-5'244'0,"3"0"-13"0,-1 1-18 16,-1 1-21-16,3 3-19 0,-6-3-20 0,6 3-19 15,0 0-8-15,0 0-12 0,6-4-16 0,-6 4-26 16,0 0-25-16,0 0-37 0,15 6-33 0,-11-5-35 15,0 2-38-15,1-3-56 0,0 5-131 0,-1-2-306 16,1 0 136-16</inkml:trace>
  <inkml:trace contextRef="#ctx0" brushRef="#br0" timeOffset="73728.17">26589 7003 239 0,'0'0'249'0,"0"0"-21"16,0 0-23-16,0 0-21 0,0 0-21 0,0 0-19 15,0 0-11-15,0 0-12 0,0 0-11 0,0 0-14 16,0 0-8-16,0 0-7 0,-2 14-10 0,2-9-9 16,-2 1-9-16,2 4-5 0,2 0 2 0,-4-1-5 0,4 8-2 15,-2-2-8-15,0 2 5 0,2-3-5 0,0 4-3 16,1 0-1-16,-1-1-6 0,-2 0-1 15,2 0-7-15,1 3 3 0,1-3-5 0,1-1 3 0,-2-1 0 16,1 1-3-16,0-5-1 0,-1 0 1 0,3-2-1 16,-3-3-1-16,2 0-4 0,-1-2 0 0,1-2 3 15,0-2 2-15,5-1-4 0,2-5-1 0,-3-3 0 16,4-2-6-16,-3-3-3 0,3-10-5 0,-2-1-3 16,-2-1-6-16,-1 2 1 0,-1-4 5 0,-4 9 2 15,4 2 0-15,-4-2 0 0,0 2 0 0,0 6-1 16,-1-1 3-16,-1 0 2 0,1 0 4 0,-1 6 5 0,0-2 7 15,1 2 6-15,-1 0 6 0,0 0 4 16,0 2 1-16,1 0-2 0,-2 1-2 0,0 3-2 16,0-6-2-16,0 6 0 0,0-4-4 0,0 4-2 0,3-1-3 15,-3 1 0-15,0 0-2 0,0 0-2 0,0 0-4 16,0 0 1-16,0 0-2 0,0 0 0 0,0 10 1 16,0-4-1-16,0 2 1 0,0 3 2 0,2 0-4 15,-1 5 1-15,2 1-1 0,-2 0-2 0,0 0 1 16,2 0 0-16,-2 0 0 0,3 0 1 0,0-1-3 0,-2 0 0 15,3 0 4-15,0 0-1 0,-1-3-6 16,1-3 5-16,-1 1 0 0,0 0-1 0,1-4 1 16,-3 0 2-16,0-2 2 0,3 0-7 0,-2 1 6 0,-1-4 1 15,3 0-2-15,-5-2-28 0,0 0-32 16,12-7-41-16,-6 0-40 0,-1-3-54 0,0 0-270 0,2-6-496 16,-1 0 220-16</inkml:trace>
  <inkml:trace contextRef="#ctx0" brushRef="#br0" timeOffset="74177.58">27134 7125 8 0,'0'0'243'0,"0"-5"-19"0,0 0-24 0,0 5-12 15,0-5-4-15,0 1-24 0,0 4-5 0,-2-6-19 0,2 6-13 16,0 0-10-16,-3-2-15 0,3 2-11 16,0 0-7-16,0 0-10 0,0 0-5 0,0 0-8 15,-18 8-9-15,12-6 0 0,-2 5-8 0,-1-2 1 0,2 3-8 16,0-4 1-16,-1 5-8 0,5-4-3 0,-4 1-1 15,2 3 0-15,-1-2-3 0,3 2-5 0,1-2 1 16,0-1 1-16,2 4-1 0,4-4 1 0,-1 3-4 16,3-2-1-16,1 3 3 0,3-2-2 0,-3 0-4 15,6 0 1-15,-3-2-2 0,-1-1-1 0,2 2 0 16,-4-2-3-16,0 2 2 0,-2-2-4 0,0 0 4 16,-4-1-4-16,3 1 3 0,-4 1-3 0,0-4 1 0,-1 5 2 15,-2-3-2-15,-3 1 1 0,1 0-1 16,-2-1 0-16,1-2 3 0,-2 3-3 0,3-3 4 15,-3 2-2-15,2-3-2 0,1 1-7 0,-1 1-1 0,-1-3-32 16,1 3-51-16,1-3-69 0,-3 1-253 0,0-1-446 16,8 0 197-16</inkml:trace>
  <inkml:trace contextRef="#ctx0" brushRef="#br0" timeOffset="78828.09">28412 7013 67 0,'0'0'151'16,"0"0"-10"-16,0 0-8 0,5 0-6 0,-5 0-4 15,8 2-7-15,-8-2 2 0,6 1-6 0,-6-1-1 0,5 1 6 16,-5-1-3-16,0 0 0 0,7 0 3 0,-7 0-2 16,0 0 0-16,0 0-8 0,0 0-5 15,0 0-6-15,0 0-10 0,0 0-7 0,0 0-10 0,0 0-9 16,0 0-3-16,9 0-6 0,-9 0-6 0,1 4-3 16,-1-4-6-16,0 6-4 0,3 1-3 0,-2-1-1 15,2 2-4-15,0 0-2 0,1 5-1 0,0-3-4 16,0 1-3-16,0 2 2 0,-2-1-4 0,2 0 0 15,3-1 0-15,-3 0-3 0,0-1 3 0,1-2-2 16,-2-2-3-16,1 0 2 0,-2 0 8 0,2-2 22 16,2-3 6-16,0 1 5 0,1-4-4 0,4 0-1 0,3-2-6 15,5-2-3-15,-3-2-1 0,6-1-2 0,-5 0-7 16,2-1 1-16,0 2-1 0,-1-1 3 16,0-1-2-16,-2 1-5 0,1 1-2 0,3-1-2 0,-5 2 4 15,2-3 1-15,-4 6-9 0,5-3 0 0,-12 2 6 16,3 1 2-16,-2 2 1 0,0-1-2 0,-3-2-5 15,0 3 2-15,0 0-4 0,-3-2-7 0,-1 4 4 16,7-1 2-16,-7 1-1 0,6-5-9 0,-6 5-24 16,5-1-34-16,-2-2-41 0,-3 3-50 0,7-1-54 0,-2 0-93 15,1-1-213-15,0 0-546 0,2 1 242 16</inkml:trace>
  <inkml:trace contextRef="#ctx0" brushRef="#br0" timeOffset="81594.85">25989 7897 21 0,'0'0'181'0,"0"0"-11"0,0 0-13 0,-1-5-8 0,1 5-16 16,0 0-4-16,0 0-13 0,0 0-7 0,0 0-7 16,0 0-13-16,0 0-12 0,0 0 2 0,0 0-3 15,0 0-4-15,0 0-9 0,0 0 1 0,0 0 0 16,0 0-1-16,0 0-1 0,0 0 1 0,-3-5 0 15,3 5 0-15,0 0 4 0,0 0-3 0,0 0-3 0,0 0-1 16,0 0-9-16,0 0-5 0,-1-5-4 16,1 5-2-16,0 0-6 0,0 0 2 0,0 0-1 15,0 0-7-15,0-4-2 0,0 4-2 0,0 0-6 16,0 0-2-16,0 0 2 0,0 0-4 0,0 0 0 16,0 0-1-16,0 0-2 0,0 0-7 0,0 0 5 0,0 0 2 15,0 0-4-15,0 0 1 0,1-3 2 0,-1 3 3 16,0 0-2-16,0 0 3 0,0 0-2 0,0 0 1 15,0 0-1-15,0 0-4 0,0 0 3 0,0 0 0 16,0 0-2-16,0 0 0 0,0 0-2 0,0 0 0 16,0 0-2-16,0 0 0 0,0 0-2 0,0 0 0 0,0 0 0 15,0 0-3-15,0 0 0 0,0 0 4 16,0 0 0-16,0 0-6 0,0 0 5 0,0 0-3 16,0 0 2-16,0 0 0 0,0 0-1 0,0 0-1 0,0 0-1 15,0 0 2-15,0 0 0 0,0 0-1 0,0 0 0 16,0 0 1-16,0 0 0 0,0 0-1 0,0 0 1 15,0 0 1-15,0 0-1 0,0 0 1 0,0 0-2 16,0 0 1-16,0 0 1 0,0 0-1 0,0 0 1 16,0 0 0-16,0 0 4 0,0 0 5 0,0 0 3 15,0 0 0-15,0 0 2 0,0 0 2 0,0 0-1 16,0 0 4-16,0 0-5 0,0 0 0 0,0 0-1 16,0 0-4-16,0 0 0 0,0 0 3 0,0 0-3 15,0 0 0-15,0 0-3 0,0 0 0 0,0 0 0 16,0 0 0-16,0 0 0 0,0 0-4 0,0 0 4 0,0 0-1 15,0 0 2-15,0 0-3 0,0 0 2 0,0 0 0 16,0 0 1-16,0 0-3 0,0 0 2 0,0 0-4 16,0 0 1-16,0 0 2 0,0 0-4 0,0 0-2 15,0 0 4-15,0 0-4 0,0 0 2 0,-3-3 1 16,3 3-4-16,0 0 1 0,0 0 0 0,0 0 2 16,0 0-4-16,0 0 0 0,0 0 2 0,0 0-2 15,0 0-1-15,0 0 3 0,0 0 1 0,0 0-2 0,0 0 0 16,0 0 0-16,0 0-4 0,0 0 5 0,0 0-2 15,0 0-1-15,3 10 2 0,-3-10 0 16,4 4-1-16,-4-4 1 0,0 6 0 0,0-3-1 0,0-3 4 16,0 5-4-16,2-1 1 0,0 0 0 0,-2 1 0 15,0-1 1-15,0 3-1 0,0-2 2 16,1 1-3-16,2 1-1 0,-2-2 6 0,-1 2-3 0,0 1 0 16,4-2-3-16,-3 0 4 0,-1 1-4 0,0 1 2 15,0-6 2-15,2 5-5 0,-4-2-2 0,4-1 4 16,0-1 1-16,-2 1 1 0,0 0 3 0,0-4-3 15,0 6-1-15,1-2 0 0,-1-4-1 0,3 4 1 0,-3-1 1 16,0-3 0-16,1 5 1 0,-1-5-4 0,0 5 3 16,3-1 0-16,-3-4 1 0,1 4-4 0,-1 0 5 15,4 0-2-15,-3-1 0 0,-1 2-3 0,3-3 5 16,-2 2-2-16,2 0 3 0,0 0-4 0,-3-4-3 16,3 7 3-16,-2-5 1 0,-1 1-2 0,0-3 0 15,3 3 1-15,-1 0 1 0,-2-3-1 0,0 0-1 16,3 6 2-16,-3-6 0 0,0 0 0 0,1 3 2 15,-1-3-1-15,0 0-1 0,0 0-2 0,0 0-3 16,0 0 4-16,-2 4-1 0,2-4 1 0,0 0-2 16,0 5-1-16,0-5 5 0,1 6-3 0,-1-6 1 0,-1 5 0 15,1-5 2-15,1 6-4 0,-1-6 4 0,1 4 0 16,-1-4 0-16,0 4 0 0,0-4-2 0,0 4-3 16,0-4 5-16,0 0 1 0,0 0-4 0,0 8 0 15,0-8 4-15,0 0 0 0,0 0-1 0,0 0 1 16,0 0-3-16,3 1 4 0,-3-1-2 0,0 0 2 15,0 0-3-15,0 0 1 0,0 0-1 0,0 0 0 16,0 0 1-16,0 0 3 0,0 0 1 0,0 0 2 16,0 0-5-16,0 0 6 0,0 0-1 0,0 0 4 15,0 0-3-15,0 0 4 0,0 0 2 0,0 0 1 16,0 0 2-16,0 0-4 0,0 0-1 0,0 0 3 16,0 0-7-16,0 0 0 0,0 0 2 0,0 0-4 0,0 0-2 15,0 0 3-15,0 0-1 0,0 0 0 0,0 0-1 16,0 0 0-16,0 0-1 0,0 0-1 0,0 0 1 15,0 0-5-15,0 0-2 0,0 0 4 0,0 0-5 16,0 0 4-16,0 0 1 0,0 0-2 0,0 0 0 16,0 3 5-16,0-3-5 0,0 0-1 0,0 0 2 15,0 0-4-15,0 0 6 0,0 0-3 0,0 0-1 16,0 0 0-16,0 0 3 0,0 0 1 0,0 0-1 16,0 0 1-16,0 0 1 0,0 0 0 0,0 0-5 15,0 0 2-15,0 0 0 0,20-4 3 0,-11-1-5 16,2 5 2-16,1-3 3 0,0 2-3 0,-1-2 1 0,-1 2-1 15,1-1 2-15,-4 1-3 0,2 1 0 0,1-1-10 16,-2-2-10-16,-2 3-15 0,-2-1-14 0,-4 1-20 16,9-4-37-16,-5 2-28 0,-3-2-35 0,-1 1-36 15,0-2-36-15,-1-1-224 0,-3-3-503 0,4 2 223 16</inkml:trace>
  <inkml:trace contextRef="#ctx0" brushRef="#br0" timeOffset="81834.58">25957 7934 42 0,'-2'-3'233'0,"-1"0"-12"16,1 0-15-16,0-1-12 0,2 4-12 0,-5-5-21 0,4 3-15 16,1 2-14-16,-1-6-12 0,1 6-15 0,2-5-8 15,-2 5-8-15,5-4-11 0,-1 2-7 0,1 0-7 16,3-1-6-16,2-2-5 0,0 0-6 0,3 1-7 15,5 1-1-15,-3 1-6 0,-2-1-1 0,6 1-9 16,-6 2 0-16,0-3-12 0,1 3-21 0,-1 3-24 16,0-3-21-16,-3 2-18 0,-4-2-17 0,4 3-26 15,-5-2-36-15,-1 2-40 0,0-2-105 0,-3 3-321 16,-1 0 142-16</inkml:trace>
  <inkml:trace contextRef="#ctx0" brushRef="#br0" timeOffset="82062.2">26048 7981 149 0,'-1'2'179'0,"1"-2"-1"16,-4 3-3-16,4-3-4 0,0 0-9 0,-4 3-2 16,4-3-11-16,0 0-4 0,0 0-9 0,0 0-11 15,0 0-10-15,0 0-13 0,0 0-9 0,0 0-6 0,0 0-8 16,0 0-8-16,0 0-8 0,0 0-4 16,0 0-5-16,0 0-9 0,0 0-4 0,0 0-3 0,9 1-4 15,-9-1-1-15,9 0-3 0,-9 0-4 0,14 0-3 16,-6 0 1-16,2-1-4 0,0-2-5 0,0 3-5 15,3-1 4-15,-3-2-4 0,1 3-22 0,1 0-28 16,1-1-33-16,-2-1-31 0,1 1-45 0,-3-3-61 16,0 2-162-16,3 2-402 0,-1-2 179 0</inkml:trace>
  <inkml:trace contextRef="#ctx0" brushRef="#br0" timeOffset="82443.74">26373 7852 56 0,'0'0'236'0,"1"-7"-16"16,-1 7-14-16,0 0-12 0,1-4-13 0,-1 4-13 0,0 0-16 15,0 0-20-15,0 0-7 0,0 0-12 16,0 0-11-16,0 0-13 0,0 0-9 0,0 0-9 15,0 0-5-15,0 0-7 0,0 0-6 0,0 0-11 0,0 0-5 16,0 0-1-16,0 0 1 0,3 15-6 16,-1-11-3-16,0 4-2 0,-2-3-1 0,2 7-3 15,-1-3-3-15,3 1-2 0,-2 1 0 0,0 2-1 0,2-1-3 16,-2 1-3-16,2-2 0 0,-4-1-2 0,4 2-1 16,-4-1 3-16,0-1-7 0,0 1-1 0,0-1 3 15,0-2 0-15,0 2 5 0,0-2-3 0,0-1-1 16,0-2-2-16,0 2-4 0,0-2 1 0,0-2 6 15,0 1-3-15,0-4 0 0,0 5-4 0,0 0 1 16,0-5-17-16,0 2-16 0,0-2-19 0,3 4-22 16,-1-2-35-16,-2-2-26 0,0 0-67 0,0 0-159 0,0 0-390 15,0 0 173-15</inkml:trace>
  <inkml:trace contextRef="#ctx0" brushRef="#br0" timeOffset="83060.17">26307 8035 98 0,'0'0'238'15,"-1"-6"-14"-15,1 6-13 0,-5-2-13 0,5 2-13 16,-2-5-13-16,2 5-15 0,-2-7-8 0,2 7-10 16,0-4-13-16,0 1-14 0,2 1-11 0,-1-4-14 0,0 2-7 15,0-2-4-15,3-1-4 0,1 1-9 0,0-3-9 16,3 1-6-16,1-1-3 0,0 1-7 0,0 0-1 15,1 1-5-15,0 2-2 0,-1-2-6 0,0 2-3 16,3 1 0-16,-1-1-3 0,-2 2-2 0,5-1-3 16,-1 1-3-16,1 2-2 0,-1 0 0 0,-2 0-13 15,2-1-4-15,-3 2 0 0,2 0-2 0,-2 0 0 16,-5 0 1-16,0-1 4 0,-5 1-1 0,10-1 4 16,-10 1-2-16,8 1 0 0,-8-1-1 0,0 0 1 15,8 0 2-15,-8 0 1 0,4 1 0 0,-4-1-2 16,0 0 3-16,0 0-2 0,0 0-2 0,5 2 3 0,-5-2 0 15,0 0 1-15,0 6-1 0,0-2-2 0,0-4 3 16,-1 7-2-16,-1-2 3 0,2 0-3 0,-2 3-1 16,1-3 4-16,1 2 1 0,-2 0 0 0,2 0-4 15,0 0 3-15,-1 0-1 0,0 1-7 0,-1-3 9 16,2 0 0-16,0 2-1 0,-1-6 2 0,1-1-2 16,-1 7-4-16,1-7 4 0,0 5 1 0,0-5 3 15,0 4 0-15,0-4-2 0,0 0 0 0,5 2-1 0,-5-2 1 16,13 0 2-16,-8 0-1 0,2 0-1 15,4 0-1-15,-3 0-1 0,4 0-1 0,-5 0 1 16,1 3 1-16,1-2 0 0,0 2 0 0,-5 2-2 0,6-2 0 16,-6 1 1-16,1-2-2 0,2 1 4 0,-5 1-4 15,5 0 3-15,-2-2-3 0,-3 1-4 0,2-1 6 16,0 2 4-16,0-3-1 0,0 1-4 0,-4-2 5 16,6 2 0-16,-6-2 1 0,11-4-1 0,-5 1 1 15,-3-1-1-15,3 0-2 0,-1-1 1 0,1-2-3 16,-3 3-16-16,0-1-27 0,0-3-14 0,-2 4-13 15,1-2-13-15,-1 0-19 0,-2 1-13 0,-1 3-32 0,1-5-53 16,-3 3-132-16,0-2-358 0,-2 3 158 0</inkml:trace>
  <inkml:trace contextRef="#ctx0" brushRef="#br0" timeOffset="83203.72">26691 7840 236 0,'0'-5'275'15,"0"5"-24"-15,1-5-25 0,-1 5-25 0,5-3-21 16,-5 3-17-16,16 2-15 0,-6-1-17 0,4 1-19 16,1 5-14-16,2-2-57 0,-1 0-52 0,1 2-61 15,-2-3-89-15,-1 1-142 0,-1 0-329 0,-1-2 145 16</inkml:trace>
  <inkml:trace contextRef="#ctx0" brushRef="#br0" timeOffset="83443.63">26982 7900 123 0,'-6'3'168'0,"0"0"-3"0,-1-1-8 0,-3 3 0 0,1-1-6 16,-4 3-1-16,4 0-8 0,-5 0-12 0,5 0-9 16,-1 0-11-16,-1 2-7 0,4-1-11 0,-1 1-6 0,1 2-8 15,5-7-7-15,-4 3-6 0,6 1-4 16,0-2-6-16,1 2-4 0,6-2-4 0,0-2-5 15,2 1-2-15,5-1-6 0,-2 0-26 0,2-2-37 0,4 0-35 16,1 1-21-16,-6-2-55 0,1 0-38 0,-1-1-141 16,0 0-345-16,-1-1 153 0</inkml:trace>
  <inkml:trace contextRef="#ctx0" brushRef="#br0" timeOffset="83977.46">27169 7963 51 0,'-3'-7'213'0,"3"7"-11"0,1-3-20 0,-1 3-17 16,0 0-16-16,0 0-13 0,0 0-13 0,-3-3-13 16,3 3-8-16,0 0-14 0,-13 10-5 0,9-7-14 15,0 2 0-15,2-1-9 0,-1 2-6 0,-1-2-4 16,2 3-6-16,-2-3-2 0,1 2-4 0,3 1-2 16,0-3-6-16,0 1 4 0,0 2-9 0,0-4 1 15,3 1 1-15,-2 2-3 0,4-5-1 0,-2 2-3 16,1-1 1-16,2-1-3 0,3-1-3 0,-1 0 0 0,1-1-2 15,-2 0-2-15,2-2 0 0,3 1-4 16,-5-1 2-16,2 0-1 0,-2 3-4 0,0-1-1 0,-1-2 2 16,-1 2-1-16,-5 1 1 0,8-1 0 0,-4 0-2 15,-4 1-3-15,7-2 0 0,-1 2 1 16,-6 0 3-16,5-5-7 0,4 5 5 0,-4-1 3 0,3-5-2 16,1 4-1-16,2-4 2 0,-2 2-2 0,5-2 3 15,-2-2-3-15,2-2-1 0,-4 2 2 0,0 0 0 16,4-5 0-16,-3 1-2 0,-5 0 0 0,1-1 4 15,-4 1-3-15,1 0 2 0,-1-2 0 0,-3 2-1 16,-2-5 2-16,1 5 14 0,-1 2 15 0,-1 0 1 0,-2 2-3 16,1 2 1-16,2-2 3 0,-1 5-3 15,2-1 3-15,-3 0-4 0,1 1-4 0,3 3-2 0,-4-5-2 16,4 5-2-16,-8 0-6 0,8 0 1 0,-8 3-6 16,5 1-1-16,3-4 0 0,-6 8 3 15,3-5-1-15,2 5 0 0,0-1 0 0,-2 0-1 0,3 2 5 16,0 3 1-16,0 0-3 0,0 1-2 0,5 3 1 15,-5 1 1-15,4 0-3 0,-4-1 1 0,5 1-2 16,0 1-1-16,-3-1-1 0,2 2-4 0,-1-1 4 16,0-1-4-16,2-1 6 0,-3 0-1 0,1-3-4 0,1-3-25 15,-3 1-42-15,2-1-53 0,-4-3-51 0,3-2-79 16,1-2-185-16,-2-1-465 0,-1-2 206 16</inkml:trace>
  <inkml:trace contextRef="#ctx0" brushRef="#br0" timeOffset="84242.82">27663 7899 16 0,'0'0'43'0,"0"0"-54"15,0-5-9-15,0 5 4 0</inkml:trace>
  <inkml:trace contextRef="#ctx0" brushRef="#br0" timeOffset="85161.46">27992 7754 14 0,'0'0'239'15,"0"0"-13"-15,0 0-14 0,0 0-18 0,-3-4-17 0,3 4-19 16,0 0-13-16,0 0-15 0,-1-4-15 16,1 4-9-16,0 0-11 0,0 0-11 0,0 0-9 0,-3-2-8 15,3 2-6-15,0 0-5 0,0 0-8 0,0 0-3 16,0 0-3-16,0 0-2 0,0 0-4 0,0 0 0 16,0 0 4-16,0 0 10 0,0 0 3 0,0 0-1 15,0 0 3-15,0 0-3 0,0 0-4 0,0 0 0 16,-4-3-4-16,4 3-4 0,0 0-4 0,0 0-4 0,0 0-2 15,-5-2-5-15,5 2 0 0,0 0-2 16,0 0-2-16,0 0-4 0,0 0-1 0,0 0 1 0,0 0-2 16,0 0 0-16,0 0-1 0,0 0-2 0,0 0 1 15,0 0-3-15,0 0-5 0,0 0 3 0,0 0-1 16,0 0-2-16,0 0-1 0,0 0 1 0,0 0 0 16,0 0-3-16,3-7 3 0,-3 7-3 0,0 0 1 15,0 0-3-15,0 0 1 0,0 0 0 0,0 0 2 16,0 0-3-16,0 0 4 0,0 0-2 0,0 0-4 15,0 0 2-15,0 0-2 0,0 0 3 0,0 0-4 16,0 0 2-16,0 0 0 0,0 0 2 0,0 0-5 0,0 0 5 16,0 0-1-16,0 0-1 0,0 0 2 15,0 0-2-15,0 0-1 0,0 0 3 0,0 0-2 0,0 0 0 16,0 0-4-16,0 0 5 0,0 0-4 0,0 0 6 16,0 0-2-16,0 0-4 0,0 0-1 0,0 0 5 15,0 0 0-15,0 0 3 0,0 0 0 0,0 0-3 16,0 0 3-16,0 0-18 0,0 0-41 0,5 12-44 15,-5-12-57-15,0 0-83 0,0 0-207 0,0 0-483 16,0 0 215-16</inkml:trace>
  <inkml:trace contextRef="#ctx0" brushRef="#br0" timeOffset="88160.31">27944 7806 137 0,'0'0'172'16,"0"0"-13"-16,0 0-15 0,0 0-14 0,0 0-17 16,9-6-7-16,-9 6-9 0,5-3-12 0,-1 2-8 15,0 0-11-15,-4 1-5 0,10-3-9 0,-6 0-5 16,-4 3 0-16,5-3-7 0,-1 2 4 0,-4 1 0 15,0 0 4-15,5-1-8 0,-5 1-2 0,0 0 4 0,4-2-4 16,-4 2 0-16,0 0-8 0,0 0 4 0,0 0-7 16,0 0 2-16,6-1-4 0,-6 1-4 15,0 0-1-15,0 0-5 0,0 0 0 0,0 0-2 0,8 0 1 16,-8 0-10-16,5-2 8 0,-5 2-3 0,0 0 3 16,11-1-6-16,-11 1 2 0,0 0 1 0,0 0 2 15,2-3-3-15,-2 3 7 0,0 0 7 0,0 0 2 16,0 0 8-16,3-1 3 0,-3 1 4 0,0 0 0 15,0 0 0-15,0 0 1 0,0 0-1 0,0 0-2 16,0 0-2-16,0 0-3 0,0 0-2 0,0 0-3 16,0 0-8-16,0 0 3 0,0 0-10 0,0 0 5 0,0 0 0 15,0 0-4-15,-16 4-9 0,11-4 9 16,1 4-3-16,-2-2 1 0,1 2-4 0,1 0 2 16,0 0-1-16,0 2-1 0,0-1-2 0,2 3-1 0,-1-1 1 15,3 3-2-15,0-1 3 0,0 2-3 0,4-3 3 16,-3 2-4-16,3 2 0 0,4-2 2 0,0 4 0 15,-1-5-1-15,0 5-3 0,-2-3 3 0,3 0-11 16,-6-1 9-16,4-1-4 0,-2 0 5 0,-1-3-2 0,-2 0-5 16,0 1 6-16,1-2-1 0,-2-1 1 15,1 0-1-15,-1 0 2 0,1-1-1 0,-1-3-1 16,0 0 2-16,-6 6 0 0,2-3 2 0,-2-3-1 0,1 1 3 16,5-1 0-16,-8 1 5 0,8-1-1 0,-8 0-2 15,8 0-1-15,0 0 2 0,-6 0 1 0,6 0-4 16,0 0-6-16,0 0-32 0,-8 0-41 0,8 0-52 15,0 0-76-15,0 0-222 0,0 0-458 0,-1-4 203 16</inkml:trace>
  <inkml:trace contextRef="#ctx0" brushRef="#br0" timeOffset="88475.3">28160 7778 87 0,'0'0'280'0,"0"0"-22"0,0 0-24 16,0 0-21-16,-2-4-21 0,2 4-23 0,0 0-15 16,0 0-17-16,0 0-12 0,7 8-15 0,-3-4-11 15,-4 3-7-15,2 1-8 0,0 2-13 0,-2 0-12 0,1 1-4 16,-1 1-2-16,3 1-3 0,-2 3-6 15,-1 1-4-15,3-4-5 0,-2-1-2 0,-1 1-5 0,0-1-2 16,0-2-2-16,5 2-1 0,-5-4-3 0,1 2 0 16,-1 0-4-16,0-4-2 0,3 1-1 0,-2-2-2 15,-1-1-12-15,4 2-32 0,-4-2-28 0,0-4-41 16,1 5-48-16,-1-5-78 0,0 0-155 0,0 0-414 16,0 0 183-16</inkml:trace>
  <inkml:trace contextRef="#ctx0" brushRef="#br0" timeOffset="89078.88">28141 7928 211 0,'4'-5'190'0,"1"0"-5"0,5 0-13 0,-2 0-17 0,2-1-10 16,4 0-15-16,2 0-12 0,0 1-15 0,0 2-14 16,1-1-4-16,0 1-10 0,-3 1-12 0,-2-1-1 15,0 3-11-15,-1-2-5 0,0 2-16 0,-5-3-12 16,2 3-18-16,-8 0-11 0,9 0-3 0,-9 0-6 15,5 3 4-15,-1-3 0 0,-4 0 1 0,0 0 0 16,6 2-2-16,-6-2 2 0,4 2-5 0,-4-2 13 16,0 0 0-16,0 0 0 0,0 5 1 0,0-3 5 0,0-2-4 15,-4 7 1-15,3-2-3 0,-4 0 2 0,1 1 6 16,0-1-5-16,-1 3-2 0,0 0 4 0,1 1 2 16,0-1 3-16,-2 1-7 0,4-1 6 0,0-2-1 15,-3 1-3-15,3 0 3 0,0-4 4 0,2 2 14 16,0-1 2-16,0-4 3 0,7 1 7 0,-1-1-8 15,-6 0-2-15,14-1-3 0,-5-3 0 0,0 0-7 16,3 0 5-16,-1-1-2 0,-1 1-4 0,2 0 3 0,-3 1-2 16,1-1-3-16,-5 1-5 0,0 1 4 15,0 0-3-15,-1 1-1 0,-4 1 0 0,8-2 3 16,-8 2-1-16,0 0-2 0,7 5-1 0,-4-1 0 0,-2 1 1 16,2-1 0-16,-2 1-2 0,2 2 2 0,-1-3-1 15,0 1 0-15,0-1 0 0,2 2 12 0,3-3 11 16,0 0 4-16,2 1 3 0,1-3-5 0,2 0 1 15,0-1-6-15,0-1-1 0,3 1-2 0,-6-1-8 16,3-2 7-16,-5 3-5 0,1-3 1 0,-2 2-2 16,2 0-2-16,-4 0 1 0,-4 1-3 0,9 0-7 15,-9 0 5-15,0 0-3 0,6 1-2 0,-6-1 3 0,5 4-1 16,-1 0 1-16,-1-3 0 0,-1 2-3 16,2 2 2-16,0 0-4 0,1-1 3 0,4-1 3 15,0-1-1-15,3 4 3 0,-1-4 3 0,2 1 3 0,1-2-3 16,0 0 2-16,-1-1 2 0,-1-2 1 0,-1-1-1 15,1 1 1-15,-3-4-3 0,0 4-1 0,-3-3-4 16,1-2 3-16,-4 3-3 0,-1 0-3 0,2-1 1 16,-3 1-9-16,-1-1-22 0,0 5-35 0,-4-7-49 0,3 4-84 15,-1 0-165-15,0-3-389 0,-3 4 173 16</inkml:trace>
  <inkml:trace contextRef="#ctx0" brushRef="#br0" timeOffset="93243.46">29731 8432 55 0,'0'0'198'0,"0"0"-14"15,0 0-13-15,0 0-12 0,0 0-16 0,0 0-13 0,-4 4-13 16,4-4-5-16,0 0-7 0,0 0 5 0,0 0 2 16,0 0 3-16,0 0 8 0,0 0-8 0,0 0-8 15,0 0-9-15,0 0-8 0,0 0-12 0,0 0-6 16,0 0-8-16,0 0-5 0,-4-10-6 0,4 10-4 15,0 0-8-15,-4-2-1 0,4 2-6 0,-1-5-3 16,1 5-3-16,0-5 0 0,-3 2-6 0,3 3-2 16,-1-6-4-16,1 2-1 0,-4-1 0 0,4-1 7 15,-4 1 3-15,0-2-3 0,1 0-2 0,-1-3-1 0,-4 0-5 16,4 1 1-16,-2-2-3 0,-3 2 0 16,0-5 0-16,-2 0-3 0,-5 1-3 0,5 0 1 0,-3-2-1 15,0 4 0-15,0-3-1 0,1 1-1 0,0 1 2 16,2 1-4-16,-1-2 1 0,-2 2-3 0,1 1 0 15,4 1 3-15,-5-1 0 0,1 0 0 0,0 0-2 16,-2-1 1-16,5 4-2 0,-4-2 1 0,0-1 1 16,1 3 0-16,3-2-3 0,-3 4 2 0,3-3-2 15,1 2-1-15,-1 0 4 0,4 2-4 0,-1 2 6 16,2-4 6-16,1 5-1 0,0 0-1 0,4 1 0 16,-6-5-2-16,6 5 3 0,-4-2-6 0,4 2 1 0,-4-5 1 15,4 5 0-15,0 0 0 0,-5-3-3 16,5 3-1-16,0 0 1 0,0 0 1 0,0 0-1 0,0 0 0 15,0 0 1-15,0 0-1 0,-4-1-1 0,4 1 1 16,0 0 1-16,0 0-4 0,0 0 4 0,0 0-1 16,0 0 2-16,0 0 2 0,0 0-3 0,0 0 0 15,0 0-10-15,0 0-8 0,0 0-17 0,0 0-15 16,0 0-18-16,0 0-18 0,0 0-23 0,0 0-31 0,0 0-28 16,13-3-60-16,-8 2-174 0,0 0-430 15,3-2 190-15</inkml:trace>
  <inkml:trace contextRef="#ctx0" brushRef="#br0" timeOffset="93710.37">29471 7972 116 0,'4'-3'199'15,"-4"3"-15"-15,0 0-17 0,0 0-14 0,0 0-12 16,1-2-12-16,-1 2-10 0,0 0-11 0,0 0-14 16,0 0-6-16,0 0-9 0,0 0-10 0,0 0-8 15,0 0 3-15,0 0-2 0,0 0-3 0,0 0 3 16,0 0-2-16,0 0-3 0,0 0-1 0,0 0-4 15,0 0-7-15,0 0-6 0,0 0-2 0,0 0-3 16,-9-4-4-16,9 4-2 0,0 0-3 0,-13 0-3 0,2 4-1 16,2-2-1-16,-3 1-2 0,1-1-3 0,1 2 0 15,-4 0-4-15,2 0 1 0,0 0-2 0,0 0-2 16,-4 2-1-16,3 1 0 0,-4-2 3 0,3 1-7 16,4 0 3-16,-3-2 1 0,3 3-3 0,-3-5 1 15,4 1-1-15,0 1 0 0,4-2 1 0,-2-1 2 16,1 1 4-16,3 0 5 0,3-2 2 0,-7 2 4 15,7-2 4-15,0 0-2 0,-6 3 1 0,6-3 2 16,0 0-2-16,0 0-3 0,0 0 1 0,0 0-3 0,9 5-3 16,-5-3 0-16,1 0-3 0,2-1 0 0,-2 0-4 15,-1 1-2-15,0 0 1 0,-1 2-4 16,1-4 1-16,2 4-1 0,-3 0 2 0,1-1-6 0,0 3 3 16,2-2-1-16,0 1 1 0,-2 1-2 0,-2 0-7 15,6 1 10-15,-4 2-2 0,1-2-1 0,1 1 4 16,-2 4-2-16,4-5-3 0,-3 2 1 0,0-3-2 15,0 3 2-15,-1-2 2 0,-1-2 0 0,-1 0-3 16,1-1 0-16,-2 1-7 0,0-2 5 0,2 1 1 16,-3-4 1-16,1 5 1 0,-1-5-3 0,-4 6-15 15,2-4-65-15,-3-1-105 0,-2-1-276 0,7 0-499 0,-16-2 222 16</inkml:trace>
  <inkml:trace contextRef="#ctx0" brushRef="#br0" timeOffset="-98745.16">9748 10802 45 0,'0'0'90'0,"-4"-5"1"0,4 5-8 0,-1-4-7 16,1 4-5-16,-3-4-9 0,3 4 3 0,0 0-7 15,-1-4-8-15,1 4 4 0,0 0-8 0,0 0-1 16,4-5 0-16,-4 5-8 0,0 0 0 0,0-4 1 15,0 4 5-15,0 0-1 0,0 0-1 0,0 0 0 16,0 0 1-16,0 0-2 0,0 0 1 0,0 0-5 16,0 0-6-16,0-4 3 0,0 4-3 0,0 0 1 15,0 0-3-15,0 0-2 0,0 0-1 0,0 0 0 0,0 0-4 16,0 0-1-16,0 0-4 0,0 0-4 0,0 0 4 16,0 0-1-16,0 0-1 0,0 0-3 15,0 0-3-15,0 0-1 0,0 0 1 0,0 0-3 0,0 0-3 16,0 0 2-16,0 0 1 0,0 0-3 0,0 0 2 15,0 0-3-15,0 0 3 0,0 0-5 0,0 0 4 16,5 11-4-16,-5-11 2 0,0 6-2 0,0-2 1 16,0 1-1-16,0 2-1 0,0-2 1 0,0 4 5 0,0-1 12 15,0 0 0-15,0-3 1 0,0 3-3 0,0-1-1 16,0 0 0-16,3 3-1 0,-2-3-3 0,-1-1 0 16,1 3 1-16,2-3 3 0,-2 3-5 0,3-1-4 15,-4-3 0-15,1 1 1 0,2 1 1 0,-1-2 0 16,-2 2-9-16,3-1 11 0,-2 1-2 0,-1-2 2 15,0 2-1-15,3-3 3 0,-3-1-4 0,0 2 5 16,0-5 0-16,0 5-2 0,0-5 0 0,0 4-2 16,0-4 2-16,0 3 1 0,0-3-4 0,0 0 0 15,1 5 2-15,-1-5-5 0,0 0 2 0,1 2 0 0,-1-2 0 16,0 0-2-16,1 5 1 0,1-1 1 16,-2-4-1-16,1 5-17 0,-1-3-25 0,0-2-20 15,3 6-25-15,-3-6-45 0,0 0-162 0,0 0-315 0,0 0 140 16</inkml:trace>
  <inkml:trace contextRef="#ctx0" brushRef="#br0" timeOffset="-96620.31">9872 10972 120 0,'0'0'136'0,"0"0"-15"0,0 0-4 15,0 0-9-15,0 0-8 0,0 0-10 0,0 0-4 16,0 0-8-16,-9 0-9 0,9 0-6 0,0 0-5 16,0 0-2-16,0 0-15 0,0 0 5 0,0 0-4 15,0 0-8-15,0 0 0 0,0 0-3 0,0 0-3 16,0 0-5-16,0 0-9 0,0 0 3 0,0 0-4 15,0 0 9-15,13 4-3 0,-13-4 0 0,9 2 0 16,-3-2-2-16,-1 1-3 0,3-1-2 0,2 2 1 16,-3-2-1-16,0 0 0 0,5 0 1 0,-1 0-4 0,-2 0 0 15,4-2 1-15,-3 2-5 0,3 0 6 0,-3 0-1 16,3-1 2-16,0 0-4 0,2 0 3 0,-2 0 0 16,6 0 0-16,-1-1-2 0,-1-1 2 0,-4 2 2 15,6 1 1-15,-2-1-1 0,3-1-2 0,-4 1 0 16,3 0-3-16,-3 1 2 0,-1 0 0 0,-2 0-1 15,-2 0-4-15,3 0 1 0,0 0-2 0,0 0 0 16,-1 0-7-16,1 0 4 0,-1 0 7 0,1 1-2 16,0-1 2-16,-1 1-7 0,6-2 2 0,1 2 2 0,-4-1 1 15,2 0-2-15,-2 2 1 0,0-1-4 0,-3-1 3 16,6 1 1-16,-4-1-1 0,-1 0 0 16,2 0-1-16,1 0-3 0,1 0 1 0,0 0 4 0,-4 0 0 15,3-1-1-15,2 0 1 0,-1 1-5 0,0-3-6 16,1 2 9-16,-2-1-1 0,2 1-3 0,-7 1 0 15,5 0 4-15,-2 0 1 0,2 0 0 0,-4 1-2 16,1-1 1-16,4 0-2 0,-6 0-1 0,1 0 0 16,1 2 0-16,-3-1 4 0,1 0 0 0,6 1-1 15,-6-2-3-15,2 1 0 0,5 0 0 0,-4-1 0 16,3-1-2-16,0 1 2 0,4 0-1 0,-2-1 3 0,-1 2-1 16,4-1-7-16,-1 0 6 0,6 1 1 0,-10-1 2 15,2 0-1-15,2 3-4 0,-4-1 6 0,1 0-2 16,-2-1-2-16,2 0 3 0,-1 0 1 0,-1-1-3 15,-2 2-2-15,2-1 2 0,-2 1 1 0,0-2 0 16,3-2 0-16,-4 2-1 0,0 0-2 0,-1 0 4 16,2-1 4-16,1-1 1 0,1 2-6 0,0 0 6 15,2-1-1-15,-3 1-1 0,3 0 3 0,-1 0-4 16,0 1 1-16,3-1 0 0,1 0-1 0,0 2 3 0,6-1-3 16,-1 2-2-16,1-2 4 0,-1 2-3 15,-6-2 1-15,1 1-4 0,1-1 0 0,-3 1 0 0,1 0 3 16,1 0-1-16,-3 2-3 0,0-2 3 0,0-1-3 15,-7 1 0-15,6 1 3 0,-3-1-3 0,-2 0 2 16,4 1-5-16,4 1 4 0,-2 1 2 0,-1-3-1 16,0-1 1-16,1 2 0 0,2 1-4 0,-1 0 2 15,2-1 2-15,-2 0-2 0,8-3 1 0,-1 3-2 16,1-2 0-16,-6 4 2 0,1-3-1 0,5-1 0 16,-1 1 1-16,-5 1-7 0,6-3 8 0,-5 3-1 15,4-3-1-15,-7 1 3 0,8 2 0 0,-6 1-2 0,1-3 0 16,-4 1-1-16,3 0 2 0,-1 1-2 15,1-2 0-15,-3 0-1 0,3 0 0 0,6 2-2 0,-6-2-2 16,-2-1 5-16,2 3-1 0,6-3 0 16,0 3 0-16,0-3 0 0,-1 0 2 0,5 0-1 0,-1 2 4 15,0-2 6-15,0 2-1 0,3-1 0 0,-1 0-4 16,0 2 2-16,3-1 1 0,0 4-3 0,-3-2 2 16,4-2-1-16,-2 4-7 0,-1-1 0 0,-2 0 7 15,0 0 1-15,-5 2-7 0,1-1 1 0,-1-2 2 16,-7-1 3-16,1-1-1 0,0 0-4 0,-3 2 2 15,4-3-3-15,-3 1 5 0,2 0-2 0,-1-2-3 0,2 0-4 16,-1 1 6-16,9-1 0 0,-2 0 0 16,5 0 3-16,-5 0 0 0,3 0 5 0,2 0-4 0,-5 1 1 15,4 2-2-15,-4-2 2 0,-1-1-1 0,-4 0-4 16,4 1 6-16,1 1-3 0,-6 1 0 0,-3-2-2 16,-1 2 0-16,2 0 0 0,-2-2-2 0,1 2 3 15,1-2-4-15,1 2 3 0,1-2 0 0,-4 0-1 16,4 3 2-16,-2-2-4 0,3 0 0 0,-2-1-5 0,7 2 1 15,-7 0 6-15,2-3-6 0,5 0 4 16,-6 2-3-16,5 2 3 0,2-4 3 0,-7 0-8 16,9 2 6-16,-4-1 1 0,1-2-2 0,-8 2 0 0,8-2 3 15,-6-1-2-15,0 2 3 0,0-1-9 16,-2 1 6-16,9-3-4 0,-6 6 2 0,0-6 2 0,-5 3 0 16,4 0 0-16,1 0-5 0,-4-1 6 0,3 0-3 15,6 1 1-15,-6 0 3 0,-3 0-5 0,9 0-3 16,0 0 8-16,0-3-3 0,0 0 0 0,-5 3 1 15,7-2-1-15,2 2-1 0,-6-1-1 0,1-1 1 16,5 0-1-16,-6 0 2 0,2 1-2 0,-9 0 3 16,4 1-3-16,5 1 1 0,-7-2 3 0,0 1-5 15,7 0 1-15,-1-3 1 0,1 3 1 0,2 0-1 0,-2-1 1 16,0-1-1-16,1 1-2 0,-2 0 3 0,0 1-2 16,1-2-1-16,-1 1 5 0,1 1-4 0,0-2 3 15,0 0-2-15,-1 3-2 0,1-4 4 0,-8 2 1 16,9-1-2-16,-6 2-1 0,-3-1 1 0,2 1-2 15,0-1-1-15,-1-2 4 0,8 1-2 0,-10 1-1 16,1 0 2-16,1-1 1 0,-2 1-5 0,1 1 4 16,2-3-2-16,0 2 2 0,0 0-1 0,-1 1-1 15,6 0-4-15,1-1 6 0,0 1 1 0,-6-1-3 16,6 1 3-16,-1 0-3 0,-4 0 3 0,4 0-1 16,1 1-2-16,-5 0 0 0,3 0 0 0,-5 0-5 0,7 2 4 15,3-2 3-15,-4 1 0 0,3 1-1 0,0 1 0 16,-1-3 2-16,3 0-3 0,-4-1 4 0,0 3-4 15,3 0 2-15,-3-4-1 0,-9 2 2 0,10-1-3 16,-3-1-1-16,1 2 3 0,1-2 1 0,-9 1-4 16,3 0 4-16,0 0-3 0,-1 1 2 0,6-1-8 15,-7-1 8-15,0 2-1 0,0-2-1 0,0 2 1 16,0-2-1-16,-1 2 2 0,-1 0 0 0,4-1-3 0,-3 0 2 16,-1 0 2-16,2 0-4 0,-2-1 2 0,3 1 0 15,0 0-1-15,1-1 4 0,1-1-5 16,-1 1 2-16,-2 1-6 0,1-2 9 0,2 1-2 0,-2 1-2 15,-1-4 2-15,3 3-2 0,5 0 4 0,1 0-3 16,-9 0 0-16,2-2 0 0,0-1 2 0,0 4-1 16,-4-2 0-16,2 1 0 0,-1-2 0 0,-1 1-4 15,3-1 5-15,-4 3-5 0,4-2 3 0,-5-1 3 16,1 2 0-16,1-1-2 0,1 1 0 0,-2-1-6 0,2-1 6 16,0 3-2-16,2 0 1 0,0-3-1 15,7 3 4-15,-8 0-5 0,1 0 0 0,6 3-4 0,1-6 1 16,2 3-4-16,-9-1 2 0,0 2-2 0,8-1 1 15,-6 0 0-15,-4 0 1 0,3 0-4 0,6-1 5 16,2 1 0-16,-10 0-1 0,-1 0-1 0,3-4 1 16,0 4 1-16,1-3-2 0,-5 0 6 0,2 0 3 15,-1 0-1-15,-1-1 0 0,4 1-3 0,-4 1 4 16,2-1 1-16,0 1-5 0,0-1 3 0,3 1 0 16,-2 0-1-16,1 1-1 0,0 0 0 0,6-2-1 0,0 0 4 15,-1 3 0-15,-5 0 0 0,7-2-4 0,-1 2 3 16,1-2-1-16,-2 1-1 0,-5 0 1 0,6-2-1 15,-7 3 2-15,5-2 0 0,4 2 0 0,-11-1 0 16,4-1 2-16,-1 2-3 0,5-3-1 16,-8 3 1-16,10 0 2 0,-2 0-3 0,-5-1 0 0,-1 1 3 15,0-1-2-15,12 1 3 0,-6-3-1 0,1 2-2 16,0 2 2-16,-1-1-1 0,2 4-2 0,-7-4 1 16,5 0 1-16,2 0-2 0,-7 0 5 0,6-1 1 15,-6-2-4-15,-2 2 3 0,3 1-2 0,6 0-4 16,-7 0 5-16,0 0-2 0,-1 0 0 0,8 0-1 0,-6 0 1 15,5 1 1-15,3 2 0 0,-2-2 1 0,-1 2-3 16,0-2 2-16,0 1 2 0,1-1-1 16,-9 1-3-16,3 0-4 0,5-2 7 0,-6 2-3 0,0-3-3 15,-2 2 5-15,-1-1 3 0,1-1-1 0,-3 0-1 16,-4 1 0-16,1-3 1 0,-4 2-1 0,-1 1 1 16,0-1-18-16,-5-1-54 0,1-2-83 0,-1-1-209 15,-5 2-389-15,-3-3 173 0</inkml:trace>
  <inkml:trace contextRef="#ctx0" brushRef="#br0" timeOffset="-93633.54">7172 11993 52 0,'-4'0'110'15,"4"0"-8"-15,0 0 2 0,0 0-11 0,0 0 6 16,0 0-4-16,-5 3 0 0,5-3-5 0,0 0-4 16,0 0-4-16,0 0-5 0,0 0-4 0,0 0-7 15,0 0-9-15,0 0-7 0,0 0-3 0,-9-3-4 0,9 3-3 16,0 0-6-16,0 0-5 0,0 0-8 0,-10 0 5 15,10 0-7-15,-5 3 0 0,5-3 1 0,-8 1-2 16,8-1-2-16,-4 1-4 0,4-1 5 0,0 0 3 16,-5 2 7-16,5-2 4 0,0 0-6 0,0 0 8 15,0 0-6-15,0 0 1 0,0 0-5 0,0 0 4 16,0 0-3-16,0 0-5 0,0 0 1 0,0 0-5 16,-6 1 1-16,6-1-4 0,0 0 2 0,0 0-1 15,0 0-3-15,0 0-3 0,0 0 1 0,0 0 1 0,1 4-3 16,-1-4-2-16,0 0 3 0,9 3-5 15,-9-3 1-15,6 0 2 0,1 2 0 0,-2 0 3 0,-5-2 3 16,11 0-1-16,-4 1-5 0,-1-1 2 0,1 0-2 16,-7 0 0-16,14-1-3 0,-8 1 6 0,0 1-4 15,1-1 3-15,2-1-5 0,-2 1 5 0,1 1-4 16,2-1-3-16,-2 0 2 0,1 0 1 0,0 1 1 16,2-1 0-16,0 0-3 0,1 0 2 0,-3-1 1 15,2 1 2-15,1-1-3 0,-3 1 3 0,3 0-3 16,-1-4 2-16,2 4 1 0,-1 0-4 0,2-3 2 15,-3 3-2-15,0 0-3 0,0-1 3 0,0 1-2 0,1 0 0 16,-1 1 2-16,1-2 0 0,-2 2-2 16,0-1 2-16,0 0 0 0,-2 0-2 0,2 0 3 0,3 0-3 15,0 0 0-15,-3 3 0 0,4-3 0 0,-2-3 2 16,-1 6-2-16,3-3-2 0,-1 0 3 0,1-3-1 16,-1 3 5-16,1 0-6 0,-1 0 2 0,2 0-1 15,-1 0-6-15,0 0 9 0,0 0 0 0,4 3-4 16,-4-3 0-16,0 0 1 0,-1 2-1 0,1 1 1 15,0-2 2-15,-1 0-2 0,2 1 1 0,-3-1 1 16,2 0-1-16,-3-1 1 0,3 2-5 0,-2-1 4 16,1-1 1-16,3 0-5 0,-3 0 2 0,1 0 5 0,0 3-1 15,0-3-4-15,3 0 3 0,-3 0-2 0,0 2 1 16,0-2 0-16,-1 0 1 0,1 2-4 0,-3-1 5 16,0-1-3-16,4 2-3 0,-2-2 6 0,1 0-4 15,-2 2 2-15,1-1-2 0,1-1-1 0,-1-1 6 16,1 1-9-16,0 0 8 0,4 0-2 0,0 0 2 15,1-2-1-15,0 1-2 0,-2 1 3 0,3-1-3 16,1-2-1-16,-3 1 3 0,2 2-1 0,3-3-2 0,-5 3 1 16,5-1-1-16,-4-1 1 0,2 1 1 0,-1 0-2 15,0 1 4-15,0-2-2 0,-1 1 2 16,1 0-10-16,-1 1 5 0,3 0-3 0,0 0 8 0,-3 2 0 16,0 0-11-16,2 0 9 0,-2-2 3 0,0 2-3 15,0-1 2-15,-1-1-3 0,1 0 3 0,-1 3 0 16,0-3-1-16,-1 0 0 0,2 2-4 0,-4 0 3 15,3-1-1-15,0 0-8 0,-5-1 10 0,1 0-2 16,4 0-4-16,2 3 7 0,-2-3 1 0,1 1 1 16,1-1-11-16,1 1 7 0,1 0 1 0,-2-1 0 15,8 2-2-15,-7-4 1 0,0 1-2 0,1 0-2 16,1 0 3-16,-1-1-4 0,5 2 5 0,-7-1 0 16,2 1 0-16,-2 0 1 0,3 0-1 0,-4 0 1 15,1-1-1-15,-1 1 1 0,1 1-2 0,-3-1 0 0,2 1-1 16,-1 2 0-16,1-1 0 0,3 0 2 0,-4 0 1 15,3-1-1-15,-1 1 0 0,-2 1 3 0,3-2-7 16,-3 5 3-16,1-2 0 0,3-2-3 0,-3 1 3 16,3-1-1-16,0 1 3 0,4-2 0 0,4 2-1 15,-1 2 0-15,1-4 2 0,2 1-2 0,-2 1-1 16,5-1 2-16,-5 0-2 0,1 1 1 0,0-1-2 16,-2 3 1-16,-1-2-2 0,-1 0-2 0,-4-1 7 0,-5 2-4 15,5-1 3-15,-1-1-3 0,-3 0 0 0,4-1 4 16,5 2-2-16,0-3 0 0,0 1-1 0,0-2-1 15,2 1 2-15,-1 0 0 0,4-3-1 0,-1 2 1 16,4 0-1-16,0 0 0 0,0 1-3 0,-2 0 6 16,2 0-5-16,-2-2 2 0,2 2-1 0,-4-2 4 15,0 2-6-15,-1 2 5 0,-1-2-1 0,0 0-1 16,-3 2-3-16,-6-2 2 0,1 0 3 0,6-2-8 16,-6 4 8-16,6-2-4 0,-6 0 5 0,6-4-6 15,-1 6 4-15,0-2 1 0,-1 0-4 0,-3-2 3 16,4 4 0-16,-4-4 0 0,4 4-3 0,-5-2 1 0,7-2 3 15,-1 4-2-15,-5 0 2 0,-2-2-1 16,9 1-2-16,-4-1-6 0,2 1 7 0,-5 0 4 16,-1 1-1-16,-2 0 0 0,7 0-3 0,1 0 3 0,-1-1-1 15,-4 2-1-15,-4 0 3 0,2 1-5 0,-1-3 5 16,2 1-2-16,-3-2-3 0,0 2 3 0,-2 0-1 16,1-2 1-16,-6 0 0 0,6 0-3 0,-4 0 1 15,0 0-2-15,-1 0 2 0,1 0 2 0,-1 0-2 16,6-2 1-16,-3 2-2 0,-2 0 1 0,-2 0 2 0,2 0-2 15,-2 2-1-15,1-2 1 0,-3 0 2 16,-2 0 0-16,-1 0-4 0,2 0-3 0,-4 0-1 0,-5 0 8 16,13 3-1-16,-6-3-6 0,0 0 5 0,-7 0 1 15,10 0-6-15,-10 0 8 0,9 0-4 0,-9 0 3 16,12-3 0-16,-6 3-9 0,-2 0 5 0,1-2 0 16,3 2 1-16,-8 0 3 0,14-2 1 0,-9 0-2 15,1 1 2-15,1-1-1 0,-2 0 1 0,-1 0 0 16,-4 2-3-16,6-1 3 0,-2-2 0 0,-4 3-2 15,4-3 0-15,-4 3 4 0,5-2-5 0,-5 2 0 16,0 0 2-16,6-2 0 0,-3-1 1 0,-3 3-3 16,4-2-3-16,-4 2 4 0,6-2 0 0,-3-1 0 15,-3 3 0-15,7-4-3 0,-2 3-3 0,-5 1 5 0,7-2 0 16,-3 0 1-16,-1 0-2 0,3 1 1 0,-6 1-1 16,10-4 3-16,-7 3-3 0,1-1 2 0,0-1 1 15,0 2-3-15,-4 1 2 0,7-3-1 0,-4 2 0 16,-3 1 0-16,7-2-3 0,-7 2-3 0,3-2 9 15,-3 2-2-15,0 0 0 0,0 0-2 0,7-1-2 16,-7 1-1-16,0 0 2 0,0 0-1 0,0 0 1 16,0 0 1-16,1 6 1 0,-1-6-4 0,0 5 1 15,0-5 1-15,-1 9 0 0,1-6 1 0,-3 1 1 0,2 0-2 16,1 0 0-16,0-4 4 0,0 7-2 16,-3-5 0-16,3-2 0 0,-1 5 0 0,1-5 6 0,0 3 4 15,0-3 11-15,0 0 5 0,0 0 1 0,0 0-3 16,0 0 1-16,0 0-1 0,0 0-5 0,0 0 0 15,-4-10 3-15,4 10 1 0,4-5-1 0,-4 5 0 16,1-6 2-16,2 3-1 0,-3 3-2 0,0-4 1 16,4 0-5-16,-4 4 2 0,1-4-4 0,-1 4-1 0,0 0-3 15,4-1 1-15,-4 1-5 0,5-1 4 16,-5 1-10-16,0 0 7 0,10 3-4 0,-6 0-24 16,-4-3-59-16,0 6-81 0,0-2-271 0,0-4-466 0,0 0 206 15</inkml:trace>
  <inkml:trace contextRef="#ctx0" brushRef="#br0" timeOffset="-91600">11845 12782 167 0,'11'-3'190'16,"1"1"-17"-16,0 0-22 0,5-1-3 0,5-3-16 15,6 0-15-15,4 1-16 0,0 0-12 0,4-1-5 16,-2 3-57-16,2-5-99 0,0 3-147 0,-4-2-235 0,0 0 104 15</inkml:trace>
  <inkml:trace contextRef="#ctx0" brushRef="#br0" timeOffset="-88521.1">23391 11958 12 0,'0'0'150'16,"0"0"-11"-16,0 0 0 0,0 0-5 0,-6-3-5 16,6 3-5-16,0 0-13 0,0 0-7 0,0 0-3 15,0 0-6-15,0 0-4 0,0 0-3 0,0 0-5 16,0 0-5-16,0 0-1 0,0 0-6 0,0 0-4 15,-5-1-8-15,5 1-6 0,0 0-4 0,0 0-7 16,0 0-2-16,0 0-1 0,0 0-13 0,0 0 6 0,0 0 2 16,0 0 1-16,0 0 1 0,0 0 3 15,0 0 4-15,0 0 2 0,0 0 1 0,0 0 1 16,0 0 1-16,0 0-7 0,0 0-2 0,0 0-4 0,15-3-3 16,-15 3-2-16,9 0-3 0,-4 0-1 0,3-1-4 15,2 1-1-15,-1 0-4 0,3 0 1 0,-1 1-5 16,2 1-3-16,1-1 1 0,-1 0 0 0,-2 1-2 15,3 1 0-15,-1-1-2 0,1 0-2 0,-2 0 0 16,-1 1 1-16,-1-1-1 0,-2-1 0 0,-3 0-2 16,1 1 1-16,-2-1 0 0,0-1-7 0,1 3-15 15,-5-3-19-15,0 0-28 0,0 0-32 0,0 0-46 0,0 0-74 16,-19-3-174-16,6 3-422 0,-1 3 187 16</inkml:trace>
  <inkml:trace contextRef="#ctx0" brushRef="#br0" timeOffset="-88308">23423 12064 87 0,'4'1'181'0,"-4"-1"-10"0,13 1-14 0,0 1-8 15,-7-2-16-15,4 0-14 0,4 1-6 0,-2 1-10 0,1 0-18 16,5 1-7-16,1-1-2 0,-3 0-6 15,2 3-7-15,0-3-5 0,-5 2-5 0,-3-1-7 0,-1 0-3 16,1 0-7-16,-2-1-9 0,-3-1-57 0,-1-1-103 16,-4 0-149-16,0 0-304 0,0 0 136 0</inkml:trace>
  <inkml:trace contextRef="#ctx0" brushRef="#br0" timeOffset="-87139.75">9541 12933 74 0,'0'0'199'0,"0"0"-19"0,0 0-22 0,-4 1-9 0,4-1-18 15,0 0-16-15,0 0-11 0,0 0-9 0,0 0-8 16,0 0-11-16,0 0-7 0,0 0-9 0,0 0-2 16,0 0-2-16,0 0 2 0,0 0 4 0,0 0 2 15,0 0 4-15,0 0 5 0,0 0 5 0,0 0 5 16,0 0-4-16,0 0 0 0,0 0 0 0,0 0-7 16,0 0-3-16,0 0-3 0,0 0-6 0,0 0-2 15,0 0-7-15,0 0-6 0,0 0-4 0,0 0 0 0,0 0-8 16,0 0-2-16,0 0-2 0,0 0-5 0,18 3-5 15,-18-3 3-15,12-3-3 0,-12 3 1 0,11 0-6 16,-5 0-3-16,2 0-3 0,0 0 6 0,1-1-7 16,0 1 0-16,1-1 0 0,-4-1-2 0,1 2-12 15,-7 0-18-15,11-1-26 0,-6 2-12 0,-1 1-21 16,-4-2-23-16,8 1-18 0,-8-1-22 0,4 1-36 16,-4-1-204-16,0 0-417 0,0 0 185 0</inkml:trace>
  <inkml:trace contextRef="#ctx0" brushRef="#br0" timeOffset="-86949.01">9535 13020 205 0,'0'0'203'16,"0"0"-9"-16,0 0-3 0,0 0-15 0,0 0-8 15,0 0-10-15,14 0-7 0,-14 0-15 0,13-3-12 16,-7 2-14-16,4-1-7 0,-1 2-14 0,-1 0-8 15,-1 0-8-15,-7 0-9 0,14 1-43 0,-7 1-65 0,-1 0-91 16,-2-2-210-16,-4 0-374 0,10 0 166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5:45:22.461"/>
    </inkml:context>
    <inkml:brush xml:id="br0">
      <inkml:brushProperty name="width" value="0.05292" units="cm"/>
      <inkml:brushProperty name="height" value="0.05292" units="cm"/>
      <inkml:brushProperty name="color" value="#002060"/>
    </inkml:brush>
  </inkml:definitions>
  <inkml:trace contextRef="#ctx0" brushRef="#br0">11361 13606 8 0,'0'0'23'0,"0"0"-15"16,4-5 13-16,-4 5 0 0,7-1-7 0,-7 1 6 16,4 0-3-16,-1-3 0 0,-3 3 2 0,5-3-3 15,-1 1 0-15,-4 2 5 0,5-4 2 0,-1 3-2 16,-4 1 1-16,6-4 0 0,-6 4-2 16,4-3-1-16,-2 3-3 0,-2 0 1 0,4-1-3 0,-4 1-4 15,3-6 3-15,-3 6-3 0,6-2 1 0,-6 2-2 16,4-3-1-16,-4 3 0 0,6-4-2 0,-2 2 3 15,-3-1-1-15,-1 3-3 0,5-4 1 0,-1 3 0 16,-4 1-1-16,4-3 1 0,-4 3-1 0,4-2-5 16,-4 2 8-16,6-4-6 0,-3 3 4 0,-3 1 1 0,5-5-1 15,-5 5 8-15,5-2 0 0,-1-1 3 0,-3 2-3 16,3-2 3-16,-4 3 5 0,4-3-10 16,-3 1 14-16,-1 2-5 0,9-3-5 0,-5 2-3 0,-4 1-2 15,5-5 2-15,-2 4-5 0,-3 1 2 0,0 0-8 16,6-5 1-16,-6 5 9 0,4-2-5 0,1 1-6 15,-5 1 4-15,5-2 5 0,-5 2 0 0,8-4-1 16,-6 2-2-16,1-1-3 0,-3 3 7 0,6-2-8 16,-2-1-3-16,-4 3 2 0,6-2 9 0,-2 1-3 15,-4 1-1-15,0 0-4 0,7-5-1 0,-7 5-1 16,4-1-1-16,-4 1 0 0,0 0-1 0,5-3 3 16,-5 3 2-16,6 0-3 0,-6 0 5 0,5-3-3 15,-1 1-4-15,-1 0 4 0,-3 2-2 0,5-3-1 16,-5 3 1-16,4-2-9 0,-4 2 10 0,5-2-1 0,-5 2-3 15,3-3 7-15,-3 3-8 0,0 0 4 0,0 0-4 16,8 0-10-16,-8 0-11 0,0 0-29 0,0 0-84 16,0 0-147-16,0 0 66 0</inkml:trace>
  <inkml:trace contextRef="#ctx0" brushRef="#br0" timeOffset="1076.99">11404 13571 1 0,'0'0'79'15,"0"0"-7"-15,0 0-5 0,0 0-4 0,0 0-10 16,0 0-14-16,0 0 5 0,0 0-8 0,0 0-3 16,0 0-3-16,0 0 3 0,0 0-8 0,0 0 0 15,0 0-3-15,5-5-5 0,-5 5-8 0,0 0 10 16,5-3-9-16,-5 3 11 0,6-1-1 0,-6 1 1 15,5 0-2-15,-3-4 0 0,-2 4-3 0,9-4-1 16,-4 4-4-16,-1-3 0 0,-4 3 2 0,5-1-6 16,-1-2-4-16,-4 3 14 0,10-3-10 0,-6 1-2 15,0 1 0-15,-4 1 0 0,5-2 5 0,-5 2-8 0,8-2 1 16,-6-1-1-16,-2 3 9 0,9-1-12 0,-9 1-3 16,5-1 6-16,-5 1-2 0,8-3 3 0,-4 2-4 15,-4 1 8-15,10-1 1 0,-5-1-8 0,-5 2 1 16,9-2 0-16,-4 1 3 0,0 0-8 0,-5 1 2 15,10-4 0-15,-3 4 4 0,-2-1 1 0,-1-2 0 16,-4 3-4-16,10-2 2 0,-5 1-1 0,-5 1 4 16,9-3-5-16,-4 1 1 0,2 0-2 0,0-1 4 0,-2 2 0 15,0 0-2-15,1-1 3 0,-2 0-6 16,2 1 3-16,-2-1-4 0,2 1 9 0,-6 1-3 16,9-4-9-16,-5 2-2 0,-2 1 9 0,2-1 7 0,1 0-4 15,0-1-4-15,-1 1 3 0,-4 2-2 0,8-2 3 16,-4-1-2-16,2 1 0 0,-1 0-5 0,-1 1 6 15,-4 1 0-15,5-3-4 0,2 1 4 0,-5 0-5 16,-2 2 1-16,8-2 2 0,-8 2-4 0,5-4 6 16,-3 3-1-16,-2 1-3 0,7 0 2 0,-5-3 0 15,-2 3 2-15,7-2 5 0,-7 2-5 0,7-2-9 16,-7 2 12-16,7-4-8 0,-3 4-2 0,-2-4 7 16,-2 4-3-16,8-2-4 0,-5-1 14 0,-3 3-9 15,8 0-3-15,-8 0 2 0,7-2-1 0,-5 0 5 16,-2 2 0-16,8-5-1 0,-4 2 1 0,0 1 0 15,-4 2-2-15,9-4 6 0,-6 4-8 0,1-3 5 0,1-2-2 16,1 2 3-16,-3 2 0 0,2-3-3 0,1 2 6 16,-3-3 1-16,1 3 2 0,0 2 2 0,-4 0-3 15,5-5-6-15,-1 2 2 0,1 2 7 0,-1-2-10 16,-4 3 4-16,0 0-2 0,5-3-4 0,-5 3 3 16,0 0-1-16,4-2 6 0,-4 2-11 0,0 0 1 15,5-2-3-15,-5 2-13 0,0 0-36 0,0 0-115 16,1-3-182-16,-1 3 80 0</inkml:trace>
  <inkml:trace contextRef="#ctx0" brushRef="#br0" timeOffset="4755.18">14200 11801 61 0,'-3'-4'105'0,"1"0"-10"0,-3 2 1 0,4-2-5 16,-3 2-2-16,-1-3-10 0,1 3-6 0,-1-3-4 16,-1 1-9-16,0 0-6 0,0 3-1 0,1-4-8 15,-2 2-4-15,2 0-5 0,-5-2-5 0,6 3-1 16,-1-2-3-16,0 1 0 0,0 0-6 0,-3-1-1 16,3 2-4-16,-3-2 0 0,3 3 4 0,0-5-4 15,0 5 0-15,-3-3 0 0,3 0-3 0,0 2 1 0,-1-3-8 16,0 3 10-16,2-2-3 0,1 0 6 0,-3 1 5 15,-1 0 1-15,-1-1-5 0,2 0-2 0,-2-2 2 16,2 3-15-16,-2 0 7 0,-3-4-4 0,2 2 3 16,0 1 1-16,-2-3 0 0,2 2-4 0,0 1-2 15,-2-2 4-15,1 0 1 0,1 1 0 0,3 2-4 16,-2-1 7-16,-1 0-11 0,0 1 9 0,-1-3-1 16,2 4 1-16,-2-5-2 0,1 3-1 0,-4 0-6 15,3 2 5-15,0-2-2 0,0-2-3 0,-2 2-1 16,1-1 1-16,2 3 0 0,-2-1 3 0,0-2-2 15,0 2-4-15,0-1 1 0,-1-1 5 0,0 3-5 0,3 1 2 16,-5-4-10-16,4 1 9 0,-4 1-1 0,1 0 7 16,-1 1-10-16,1 1-1 0,0 1 3 0,-5-3 0 15,-1 3-5-15,1-3 8 0,-1 1-6 0,3 0 1 16,-1 0 3-16,4 1 0 0,-1-1 1 0,0-3-5 16,-4 5 3-16,5-4 1 0,-1 2 5 0,2 1-7 15,-2 0 1-15,1-2 2 0,-1 2-1 0,2 1-1 16,-5-2 5-16,4 4-10 0,0-2 5 0,-2 0-1 0,2 0 2 15,-1 0 1-15,1-2 0 0,-1 2-4 0,1-3 1 16,-1 6 4-16,3-6-6 0,-2 3 2 16,0 0 1-16,0 0-5 0,0 0 5 0,1 0-1 0,0 0 5 15,-2 0-6-15,1 0 5 0,-2-1-10 0,0 2 6 16,1-1 5-16,-2 0 0 0,2 0-7 0,0 0 5 16,0 0-1-16,1 0-2 0,-1 3-4 0,1-3 5 15,1 0 4-15,0 2-4 0,1-2 3 0,-3 0-3 16,1 0 1-16,0 1 3 0,-1 2-5 0,1 0 2 15,-3 2 1-15,0-5-4 0,2 5 1 0,-3-3-1 16,2 1 4-16,2-3-2 0,-1 2 1 0,-4-2 0 0,-1 3-6 16,6-1 5-16,-7-2-3 0,6 3 4 15,0-3-1-15,-4 3-2 0,0-1 4 0,2-1-2 16,-1 2 0-16,-2 2-1 0,-1-1 0 0,1-1 1 0,2 2 5 16,0-2-10-16,-1 1 7 0,-1-2-2 0,6 1 5 15,-1 0-5-15,0-1-2 0,1 1-1 0,2-1 3 16,-1 1 0-16,3-2-2 0,-1 2-3 0,1-2 1 15,1 1 2-15,2 0 6 0,1 0-2 0,-3 1 0 16,3 0 0-16,-3-2-2 0,0 2 1 0,-1 0-1 16,2 1 1-16,1-2-5 0,-4 1 6 0,1 2 2 15,0 0-4-15,-3-1-3 0,2 2 1 0,0-2 1 0,0 3 3 16,-2-3-3-16,3 1 3 0,-2 1-1 0,-1 0 2 16,2 0-1-16,-3 2-3 0,4-5-2 15,-3 3 4-15,5-1-4 0,-4 2 2 0,4 1 3 0,-3-3-3 16,2 2 1-16,2-2 3 0,1 0-6 0,0-1 3 15,-3 3 0-15,3-2-2 0,-2 0 3 0,2-1 3 16,1 0-3-16,-2 0-3 0,1 1 3 0,0 3 1 16,0-4-3-16,0 2 0 0,1 0 1 0,-2-1 1 15,2 0-4-15,0 1 4 0,0 0-1 0,0-1 2 0,-1 0-3 16,1 1 0-16,-2-1 2 0,1 2-2 16,0 0-1-16,-2 2-5 0,2-3 8 0,0 0 2 0,0 3 1 15,0-4-1-15,-2 3-9 0,2-1 6 0,0 2 2 16,0-4-3-16,3 3 4 0,-4 1 0 0,3-4-4 15,0 4 1-15,-1-1-4 0,0-1 8 0,2 0-3 16,-1 1 1-16,-2 1-6 0,1-4 6 0,2 6-1 16,-1-2-2-16,1-1-6 0,0-2 5 0,-2 5 3 15,1-3 0-15,-1 0 1 0,0-1-2 0,0 2-1 16,2-2-1-16,-1 1 4 0,2 2 2 0,-2-2-7 16,2-1 4-16,-2 0-1 0,1 0 2 0,0 0-7 0,0 0 4 15,1 1 3-15,-2 0-3 0,-1-2-1 16,2 1 3-16,2-2-1 0,-3 0 4 0,2 5-4 0,-3-5 7 15,4 5-7-15,0-1-3 0,-1-2 1 0,0 0 2 16,1 0 2-16,0-1 1 0,0 1-3 0,-2 2 3 16,1 1-3-16,1 0 2 0,-1 0-1 0,1 2 2 15,-2-2-1-15,1 0 1 0,1 1-6 0,-1 1 3 16,0-2 3-16,-2 0-6 0,0 1 5 0,1-1-4 16,-2 0 3-16,2 0 0 0,-1 0 0 0,3-3 1 15,0 0-4-15,-1 2 10 0,-1 1-12 0,2-3 2 16,-2 3 0-16,2-3 5 0,-1 3 0 0,-2 1-4 0,3-3-4 15,0 2 2-15,0-5 6 0,0 5 2 16,-1-3-3-16,1 0-6 0,-2 1 7 0,1-2 0 0,1 0 0 16,0 1-3-16,1 0 3 0,-1 0-5 0,2-1 5 15,-1 1-5-15,-2 2 1 0,2-2-3 0,2 1 7 16,-2 1-1-16,1-1-5 0,1 1 4 0,-3-2 1 16,5 3-3-16,-4-3 0 0,2 1 3 0,2-2 2 15,-2 0-1-15,-2 1-5 0,1 0 2 0,1-1-2 16,1 2 3-16,-2-2-1 0,0-1-4 0,0 4-1 15,1-6 6-15,-1 4 0 0,1-2 1 0,-1 0-5 16,1 0 5-16,1 0 3 0,-3 1 1 0,2-1 0 0,2-1-4 16,-3 3 1-16,1-1 0 0,0-2-3 15,3 3 5-15,-2-1-8 0,-1-1 1 0,3 2 5 0,-3 0-1 16,1-4 3-16,5 7 2 0,-4-6-6 0,-1 1 3 16,0-1-5-16,-1 1 0 0,0 0 1 0,0-2-3 15,2 2 6-15,-4 0-3 0,3 0 5 0,1 0-5 16,-1-1 0-16,-3 1 4 0,3-2 2 0,0 1 1 15,0 0 5-15,1 2-1 0,-1-3 0 0,-2 1-3 16,5 1-1-16,-2-2 0 0,0 1 3 0,0 1-2 16,3-1 0-16,-2 0-4 0,-2 0 0 0,2 0 0 15,0 0 2-15,0 1 1 0,0-1-2 0,-1 0-3 0,2 0-3 16,-2 1 2-16,2-1 4 0,-1-2 0 0,-3 4 0 16,3-4-1-16,-3 3-5 0,0-1 1 15,1 1 0-15,1-3 4 0,-1 2-10 0,-2 0 8 0,2-3 4 16,1 3 3-16,0 1 0 0,4-3-3 0,-5 3 6 15,1-3-3-15,0 2-2 0,3-1 0 0,-3 0 2 16,5 2 0-16,-2 0-10 0,1 0 5 0,1 0 4 16,-2-2-6-16,1-1 2 0,-1 2-2 0,2-1 1 15,-1 0-2-15,-3 1 5 0,3-2-5 0,-1-1-2 16,2 3 6-16,-2-1-5 0,2-2 2 0,0 2-2 16,-1-2 2-16,2 2 2 0,0-2-2 0,-1 2 0 0,1-1-1 15,-3 1 0-15,1-2 1 0,1 3 1 0,-1-1-2 16,-1 1-2-16,-2-2 3 0,3 0-3 0,-1 1 2 15,-3-3 1-15,3 3-3 0,2 1 6 0,-2 0-9 16,-3-1 3-16,1 0 4 0,2-1-4 0,-3 1 2 16,4 3-2-16,-3-3 1 0,2 0 2 0,2 0-5 15,-2-3 3-15,1 6 0 0,2-3 4 0,-2 1-6 16,0-3 4-16,4 1 0 0,-3 0-1 0,-1 1-4 16,2-1 3-16,1 0 3 0,-1-1 0 0,1 1-4 15,-2 0 2-15,4-1 2 0,-3-1-6 0,1 2 3 16,1-1 0-16,-3-1 0 0,2 1 1 0,-1 2 1 0,0-2 2 15,2 1-7-15,0-1 2 0,1-1 3 0,-1 1-2 16,1-1-1-16,-4 2 3 0,6-2-3 0,-5 0 1 16,2 0-1-16,0 0 2 0,-3 0 1 0,-1 0-3 15,4 1 6-15,-4-1-2 0,1 2-2 0,1-2-6 16,0 0 3-16,-2 0 4 0,2 2 0 0,-2-2 0 16,1 0-3-16,2 1 5 0,-1-1-2 0,-2 1-3 15,4-1-3-15,-4 0 4 0,2 1 0 0,1 1 0 16,-2-2-3-16,0 1 5 0,2 0-2 0,1-1-2 0,-2 0 1 15,-2 0 3-15,1 0-2 0,3 0 2 16,-1 0 1-16,-1 0-3 0,-2 0-3 0,1-1 4 0,4 0-5 16,-5 1 9-16,4-2-7 0,-7 1 2 0,2 0 0 15,1 0 3-15,0-1 1 0,2 2-6 0,-3-2 1 16,0 1 0-16,3 1 1 0,-4 0 1 0,2 0 0 16,1-3 2-16,-1 0-3 0,1 2-2 0,1-2 1 15,0 1 2-15,-1 0 1 0,1 2-1 0,-2-3 0 16,0 1 0-16,-1 1-1 0,2-1-3 0,-3 2 1 15,-1-2 7-15,1 2-3 0,0-2-1 0,2 2-4 16,-4-2 3-16,3 2 0 0,2-1 0 0,-1 1 2 0,0-3-1 16,1 1-1-16,-1-1 0 0,0 2-4 0,1-4 2 15,-3 3 3-15,2 1-1 0,2-3-3 0,1 1 5 16,-2 1 0-16,1-1-1 0,-3 1 1 0,2-1-4 16,-1 3-1-16,0 0 6 0,0 0-6 0,-1-2 0 15,1 2 1-15,-3-1 5 0,3 0-9 0,-4 1 8 16,4-1 1-16,-4-1-3 0,3 1-1 0,-2 0 0 15,2 1 1-15,2-3 2 0,-2 1-2 0,-2-1 3 16,6 0 0-16,-2-1-3 0,0-1 2 0,2 1-1 16,-2-1-2-16,0 2 2 0,0-2-1 0,1 0 0 15,-2 1-3-15,3 0 5 0,0 0-4 0,-2 0-1 0,1-1 4 16,1 0-1-16,2 0 2 0,-5 0 0 0,0 3-12 16,1-5 11-16,0 2-7 0,1 2 9 0,-1-3 1 15,-1 1 0-15,1 1-4 0,0-2 2 0,0-1 0 16,1 3-4-16,-1-1 5 0,-1-4-2 0,0 5-2 15,2-1 4-15,-2-5-6 0,1 3 3 0,-1-1 3 16,4 1-4-16,-4-3 3 0,2 3-2 0,1-2 0 16,-3 1 0-16,1-1 3 0,-1 1-1 0,0-1-4 15,-1 2-1-15,1 0 4 0,-3-2-1 0,2 0 0 0,-3 1 0 16,2 1 3-16,-4-2-3 0,1 4 3 16,0-4-3-16,-2 1 0 0,1-1 0 0,2-1 3 0,-1 0-4 15,0-2-1-15,-1 1 2 0,0 0 0 16,2-5 1-16,0 1-4 0,-1 0 3 0,1-1 0 0,2 0 2 15,-4-2-2-15,1 7-1 0,0-4 0 0,0 0-1 16,-1 5 3-16,0-3-5 0,0 1 4 0,3 0 0 16,-6 2 1-16,3-2 2 0,1 2 1 0,-2-2-4 15,0 3 1-15,0-3-3 0,1 2 3 0,-1 1-2 16,2-6-2-16,-4 6 1 0,4-3 0 0,2-3 3 0,-2 4 3 16,-1-2-5-16,-1 3 4 0,2-2 0 15,0 0 1-15,1-1-8 0,1 2 6 0,-2-1-2 16,0 0 1-16,1 2-3 0,-2-7 1 0,-2 4 3 0,3 4 0 15,0-4 0-15,-3 2 1 0,-1 1 2 0,5-2-2 16,-4 0-2-16,2 2 3 0,-2-1 1 0,-1-2-6 16,5 5 6-16,-5-2 3 0,4-3 4 0,-1 1-5 15,-2 2 2-15,2-1 4 0,-1 0 0 0,1-1-5 16,-2 1 3-16,3 1 4 0,-2 0 2 0,-2-1 2 16,3 0-1-16,-3 1-7 0,0 0-2 0,0 1 5 15,1-3 1-15,-1 4-5 0,3-3 3 0,-3 1-4 0,1 1-6 16,-1 3 2-16,-1-5 3 0,-2 3-5 0,3-2 2 15,-1 5 11-15,-1-3-4 0,1 1 4 16,-1 1-2-16,-3-2-6 0,2 1 9 0,1-1-2 0,0 3 1 16,-3-4-1-16,4 2-2 0,-3-2-2 0,0 4 0 15,3-3 1-15,-7 0-6 0,6 2 2 0,-2-1-2 16,1 2 2-16,1-2-3 0,-1 1 1 0,-1 1-5 16,3-1 3-16,-3 2-3 0,3 0 2 0,-3-1-2 15,-1-1 0-15,1 3 2 0,-1 0-1 0,1-1 0 16,-1 1-3-16,-1 1 4 0,-1 0-2 0,2 1-2 15,0-2 2-15,-3 2-10 0,3 1-22 0,-5 0-19 0,2 2-33 16,1 0-42-16,0 1-82 0,0 1-155 0,0-2-390 16,1 1 173-16</inkml:trace>
  <inkml:trace contextRef="#ctx0" brushRef="#br0" timeOffset="5786.99">14807 12068 107 0,'0'0'144'0,"-4"-4"-7"0,4 4-15 15,0 0-12-15,-4-3-9 0,4 3-14 0,0 0-5 0,0 0-13 16,0 0-2-16,0 0-7 0,0 0-10 0,0 0-1 16,0 0-9-16,0 0-4 0,-3 8 0 15,3-8-5-15,-3 8-6 0,3-3 5 0,0 0-3 0,0 1 2 16,0 2-3-16,0-1 6 0,0 2-5 0,-1 0 4 15,-1 3-4-15,2 0-2 0,0-4-5 0,0 5 0 16,0-3-1-16,0 1 1 0,0 0 0 0,-1-1-7 16,1 0 3-16,0 0-6 0,-1-2-4 0,0-1 3 15,1-2 2-15,0-1-6 0,-3 3 6 0,6-5 2 16,-3 2 5-16,0-4 7 0,-3 5 4 0,3-5 9 16,0 0 2-16,0 5 0 0,0-5-3 0,0 0-6 15,0 0-2-15,0 0-3 0,-5-11-2 0,4 6-2 0,-2-2 2 16,2 1-6-16,-2-1-2 0,3-1-2 15,-1-1 1-15,-3 0-2 0,4-3-3 0,0 3-3 0,-2-1 4 16,-1-1-1-16,3 6-5 0,0-6 3 0,0 6-1 16,-1-4-4-16,1 1 5 0,-3-1-5 0,3 1 0 15,0 1-5-15,0 0 0 0,0 0 8 0,3-1-4 16,-3 2-1-16,1 0 5 0,2-1-5 0,-2 2 1 16,3-3-2-16,-2 2 2 0,1 0-1 0,1 0-1 15,-2 1 0-15,5 0 2 0,-5 0 1 0,2 0-3 16,2 4 0-16,-2-3-3 0,0 1 7 0,0-1-5 15,0 2 0-15,0-1 2 0,1 3 2 0,-5 0-2 0,8-2-1 16,-8 2-2-16,6-2 1 0,-6 2-3 0,5-1 1 16,-5 1 0-16,0 0 0 0,8 3 1 0,-8-3 1 15,3 2-1-15,-1 1 2 0,-1 2 0 0,0-3 0 16,-1-2 0-16,3 7 0 0,-2-4-1 0,0 3 2 16,0-1 0-16,1-2 1 0,-1 2-3 0,2-1 2 15,-2 1-9-15,1-2 9 0,0 1 3 0,0 0-3 16,2 0-2-16,-1-1 1 0,1 0 2 0,0 1-3 0,0 0-1 15,0-1 3-15,0 0 0 0,0 0 1 0,-1 0-5 16,0 1 6-16,4 0-6 0,-5 2 3 16,2-2 0-16,0-1-2 0,-2 2 2 0,1 0-3 0,2 0-3 15,-2 1 6-15,-2-1 1 0,3 0-2 0,-2 3 0 16,1-4 2-16,-2 2 0 0,2 0-2 0,-2-4-7 16,-1 2 8-16,1 2 0 0,-1-1 0 0,0-5 2 15,0 7-7-15,-1-3 5 0,1 1 2 0,-4 0-3 16,4-2 3-16,-4 0-1 0,4 1-1 0,-6 0-1 15,5 0 3-15,-2 0 0 0,2-1 2 0,-3-1-3 16,1 1-3-16,1 0 2 0,-2 1-3 0,0-2 4 0,2 1 1 16,-1 0 0-16,-1 1 0 0,3-1-6 0,-1 1-10 15,2-4-22-15,-9 5-34 0,5-5-48 0,-2 1-231 16,6-1-376-16,-10 1 166 0</inkml:trace>
  <inkml:trace contextRef="#ctx0" brushRef="#br0" timeOffset="6392.35">15212 12031 139 0,'-1'-6'146'0,"1"6"-11"0,0 0-13 15,-1-3-14-15,1 3-10 0,0 0-14 0,0 0-5 0,-3-3-11 16,3 3-14-16,0 0 8 0,-8-2-13 0,8 2-2 15,-10-2-2-15,10 2-1 0,-9 2-12 16,9-2 0-16,-13 1-2 0,6 2-1 0,-1-2 0 0,4-1-11 16,-1 3 1-16,-1 1 7 0,-2-2-1 0,4 2-7 15,-3 0-2-15,3 0-1 0,-2 1-2 0,5 0 0 16,-5 1-6-16,3-1-2 0,2 0 6 0,-1 2-5 16,2 0 1-16,0-2-1 0,2 4 1 0,-1-4-2 15,1 1-2-15,3 2 6 0,1-1-4 0,-1 2-5 16,0-2 7-16,3 0-2 0,2 2-2 0,-6-6 1 15,2 3 1-15,1 0-3 0,-2-4 2 0,1 2 1 0,-2 2-2 16,0-2 1-16,-3-1 0 0,3 0-4 0,-4 2 2 16,4-4 0-16,-3 4-1 0,2-2-2 0,-3-3-4 15,1 8 9-15,-2-6-3 0,1-2-3 0,-5 6-2 16,5-3 8-16,-3 0-5 0,2 1 3 0,-3-1 1 16,4-3-1-16,-4 3-3 0,3 2 5 0,-2-3-3 15,3-2 3-15,-6 5-4 0,2-1 3 0,4 0 0 16,-5 0-2-16,2-2-1 0,2 1 2 0,-4 1-1 0,2-2-5 15,2 1 7-15,1-3-4 0,-10 5 5 16,6-4-4-16,0 3 0 0,4-4 2 0,-5 1-3 16,3 1-8-16,-1 0-21 0,3-2-37 0,0 0-79 0,-10 0-103 15,10 0-268-15,0 0 118 0</inkml:trace>
  <inkml:trace contextRef="#ctx0" brushRef="#br0" timeOffset="6802.26">15327 12155 56 0,'0'0'141'16,"-4"-1"-14"-16,4 1-18 0,-4-3-10 0,4 3-9 16,0 0-5-16,0 0-8 0,-8 0-7 0,8 0-6 15,0 0-12-15,-7 3-3 0,7-3-2 0,0 0-1 16,-9 1-11-16,5-1 1 0,4 0 0 0,-5 3-2 0,0 1-6 16,4 1-7-16,-3-1 12 0,1 0-6 15,0-3-8-15,1 5 3 0,-2-3-5 0,2 1-3 16,-1-1 4-16,3 2-11 0,-1-1 5 0,0-1 3 0,1-3-3 15,-5 6 0-15,5-2-2 0,0-4-2 0,1 4 4 16,-1-4-2-16,2 5 3 0,1-2 0 0,-3 1 1 16,3-2-1-16,-3-2-3 0,3 4 0 0,1-3-5 15,1 0-6-15,2 2 7 0,-1-1 0 0,-1 0 1 16,2-2-12-16,-1 2-26 0,3-2-28 0,-1-2-59 16,-1 0-122-16,4-3-258 0,1 3 115 0</inkml:trace>
  <inkml:trace contextRef="#ctx0" brushRef="#br0" timeOffset="7354.01">15608 12044 15 0,'0'0'124'16,"0"-3"-6"-16,0 3-7 0,0 0-7 0,0 0-8 15,0 0-9-15,0 0-3 0,0 0-8 0,0 0-3 16,0 0-7-16,0 0-2 0,0 0-12 0,0 0-9 15,0 0 1-15,0 0 5 0,0 0-4 0,4 13 2 16,-4-9-2-16,3 1-6 0,-3 4 12 0,0-3-6 16,1 4-3-16,-1 0 1 0,0 2 3 0,1 0 3 15,-1 2-1-15,4-4 2 0,-4 2-11 0,0 2-1 16,0-2-3-16,1-2-6 0,-1 0 0 0,0 1-4 16,0-1-1-16,3 0-2 0,-3-4-2 0,1 1-6 15,-1-2-3-15,0 0 2 0,0-1 2 0,0 0-5 0,0 0 2 16,0-4-10-16,0 6-24 0,0-6-44 0,0 0-58 15,0 0-190-15,0 0-340 0,-9-12 150 0</inkml:trace>
  <inkml:trace contextRef="#ctx0" brushRef="#br0" timeOffset="7722.23">15708 12035 27 0,'0'0'156'0,"0"0"-16"0,0 0-10 0,0 0-7 16,0 0-19-16,0 0-7 0,0 0-7 0,0 0-11 16,0-5-3-16,0 5-11 0,0 0-6 0,0 0-8 15,0 0-1-15,0 0-3 0,0 0-8 0,0 0-9 16,0 0-2-16,0 0 5 0,0 0-6 0,0 16 0 15,-1-11-7-15,1 0-1 0,0 2-5 0,0-1 5 16,1 2-5-16,-1 0-3 0,2-2-1 0,0 4-2 16,-1-1 1-16,-1 1 2 0,0-1 1 0,1 0-4 15,0 1-1-15,1-3-7 0,-2 3 6 0,2 0-1 0,0-1-1 16,0-2-2-16,-2 0 2 0,1 1 0 0,1 0 0 16,-2-1 3-16,0-1-3 0,0 3-1 0,0-1 5 15,0-1-5-15,0-1-5 0,-3 1-27 0,3-4-34 16,-2 1-44-16,-2-2-143 0,0 1-269 0,-1-3 120 15</inkml:trace>
  <inkml:trace contextRef="#ctx0" brushRef="#br0" timeOffset="8192.21">15685 12168 76 0,'2'-1'147'16,"-2"1"-14"-16,4-5-16 0,-4 5-8 0,4-4-16 15,-1 1-7-15,-3 3-11 0,6 0-7 0,-6 0-7 16,6-1-3-16,-6 1-6 0,9-1-4 0,-9 1-9 16,9 1-4-16,-9-1-2 0,9 0-2 0,-9 0-4 0,13 1-6 15,-8-1 4-15,-5 0-6 0,9 3-1 16,-4-1-4-16,0-2-1 0,-5 0-9 0,4 4-1 15,-4-4-2-15,4 3 10 0,-4-3-4 0,3 4 3 16,-3-4 2-16,2 4-3 0,-2-4 0 0,0 5-5 0,0-5 0 16,0 6-1-16,0-3 3 0,1 0 2 0,3 1-4 15,-4-2 0-15,4 4 2 0,1-2-2 0,-1-1 3 16,-3 0-6-16,3-1 0 0,1 0 6 0,0-1-7 16,2 3 3-16,-2-2-6 0,-3 0 6 0,-2-2-3 15,8 1 8-15,-3 1 6 0,-5-2 13 0,4 0 7 16,-4 0 3-16,0 0-6 0,0 0-2 0,0 0 3 0,0 0 4 15,8-3 6-15,-8 3 0 0,0 0 2 16,1-4-1-16,-1 4-2 0,0-5-3 0,0 5-5 0,0-4 4 16,0 4-3-16,-3-8-6 0,3 5 0 0,-1-2-3 15,0 1-2-15,-3-1-8 0,0 0 3 0,2-3-1 16,-2 4-2-16,-3 2-4 0,1-3 2 0,2 0-2 16,-1 5-6-16,0-2-29 0,5 2-40 0,-9 0-57 15,9 0-234-15,-11 2-384 0,8 0 169 0</inkml:trace>
  <inkml:trace contextRef="#ctx0" brushRef="#br0" timeOffset="8639.86">15906 12176 73 0,'0'0'130'16,"0"0"-13"-16,0 0-5 0,0 0-13 0,3 15-8 16,-1-12-3-16,-1 1-9 0,1 1-4 0,-1-2-5 15,0 1-5-15,1 0-3 0,0-2-8 0,2 1-5 16,-3 1-7-16,0 0-3 0,-1-4-3 0,3 5-3 0,-2-2-5 16,-1-3-1-16,3 2-4 0,-3-2 4 15,2 3-3-15,-2-3 15 0,0 0-9 0,0 0-4 0,0 0 0 16,0 0-3-16,0 0 1 0,0 0-3 0,5-10-2 15,-5 7-5-15,0-2 0 0,0 5 1 0,3-6-10 16,-2 3 7-16,2-1 1 0,0 0-5 0,0 2 0 16,0-3 0-16,1 3 1 0,-1 0-5 0,3 0-2 15,-6 2-1-15,6-1 3 0,-6 1-1 0,6-2 2 0,-6 2-4 16,0 0 0-16,9 3-3 0,-5 1 0 16,-4-4 4-16,5 2 1 0,-1 3 0 0,-4-3-4 15,4 1 4-15,-4-3-2 0,1 5-2 0,-1-2 2 0,2 0 1 16,-2-3 1-16,2 6-1 0,-2-4 2 15,0-2-4-15,2 3 3 0,-2-3-1 0,0 0 1 0,0 6-1 16,0-2-5-16,0-4-7 0,-2 5-19 0,2-5-34 16,2 3-18-16,-2-3-70 0,0 0-95 0,0 0-265 15,0 0 119-15</inkml:trace>
  <inkml:trace contextRef="#ctx0" brushRef="#br0" timeOffset="9311.6">16130 12153 74 0,'0'0'111'16,"0"0"-6"-16,5-3-10 0,-5 3-3 0,0 0-1 15,0 0-12-15,0 0 0 0,0 0-9 0,0 0-9 16,0 0-3-16,0 0-5 0,0 0-18 0,0 0 0 16,0 0 2-16,0 0 1 0,-17 5-5 0,14-2-6 15,3-3-6-15,0 0 4 0,-2 4 0 0,2-4-4 16,1 8 2-16,-1-8-3 0,4 5 6 0,0-4-2 16,1 4-4-16,3-1 1 0,-1 2-2 0,1-1-10 15,0-3 7-15,2 5-5 0,-1-1-3 0,-1-1 2 16,-1 0-4-16,-1-1 5 0,-2-1-2 0,1 1-1 0,-1-1 0 15,-2 0-5-15,0 2 4 0,-2-1-10 0,0 0 2 16,-2 0 9-16,-1 0-6 0,-1 1 13 16,-1-3-3-16,1 2-1 0,-5-2 6 0,4-1-4 0,0 2 3 15,1-3 3-15,-2 3 0 0,0-2-3 0,0 1-4 16,1-1 1-16,1 2-3 0,4-3 1 0,-6 2-15 16,6-2-14-16,-5 0-41 0,5 0-44 0,-6 1-152 15,6-1-277-15,0 0 122 0</inkml:trace>
  <inkml:trace contextRef="#ctx0" brushRef="#br0" timeOffset="9787.71">16503 12060 2 0,'0'0'202'0,"0"0"-17"0,2-4-18 0,-2 4-14 16,0 0-15-16,0 0-15 0,0 0-12 0,0 0-13 16,0 0-7-16,0 0-9 0,0 0-11 0,0 0-7 15,0 0-6-15,4 8-8 0,-4-8-1 0,4 7-8 16,-4-4-3-16,1 3-4 0,0 0-6 0,-1 0-1 0,2 2 2 16,-2-1-6-16,0 1-4 0,1 2 1 15,-1 1-5-15,0-1-2 0,0-1 2 0,0 0 0 0,-1-1-4 16,1 4 2-16,0-2-3 0,-2-3 0 0,2 3-5 15,0 0 3-15,0-1-3 0,2 1 4 0,-4-3-4 16,2 3 1-16,0-3-2 0,0 0 2 0,0 1-1 16,2-1-7-16,-2-2 7 0,1 0-2 0,-1 2-2 15,0-5-15-15,-1 3-10 0,1-5-28 0,1 3-51 16,-1-3-209-16,0 0-338 0,0 0 149 0</inkml:trace>
  <inkml:trace contextRef="#ctx0" brushRef="#br0" timeOffset="10173.43">16602 12114 33 0,'0'-6'167'0,"0"6"-14"0,0 0-17 0,0 0-10 0,0 0-11 16,7-5-9-16,-7 5-7 0,6-1-10 0,-6 1-3 16,8-1-7-16,-8 1-2 0,6-1-4 0,-6 1-10 15,10-3-4-15,-2 0-6 0,1 2-2 0,-3-1-5 16,3-2-7-16,-1 3-1 0,2 0-3 0,-1-2-7 15,3 1-5-15,-3 0 3 0,-3 1-2 0,3 0-3 0,0-1-5 16,0 1 6-16,-3-1-12 0,1 2 6 16,-7 0-2-16,11-2-2 0,-11 2-2 0,8 0-2 15,-8 0-2-15,6-1 4 0,-6 1-15 0,0 0-10 0,7 3-21 16,-7-3-13-16,0 0-25 0,0 0-50 16,0 0-154-16,0 0-301 0,-12 5 133 0</inkml:trace>
  <inkml:trace contextRef="#ctx0" brushRef="#br0" timeOffset="10421.2">16685 12098 85 0,'0'0'151'0,"0"0"-15"0,12 5-16 16,-12-5-7-16,4 4-14 0,0-3-7 0,-4-1-9 0,7 6-11 15,-4-3-9-15,1 2-4 0,-2-1-6 0,1 4-4 16,-2-3 6-16,2 2 4 0,-2 1-3 0,0 0-8 15,-1 1 0-15,0 0 1 0,-1 0 1 0,1 0-8 16,-1 3-5-16,1-1-4 0,0-2-1 0,-3 4-5 16,3-4 4-16,0 1-9 0,0-1 0 0,0 1 1 15,0-2-8-15,-1 0 0 0,1 0-1 0,-3-1-1 16,3 2-11-16,-4-5-48 0,3 2-69 0,-3-2-170 16,-1 0-308-16,5-4 136 0</inkml:trace>
  <inkml:trace contextRef="#ctx0" brushRef="#br0" timeOffset="11725.69">16972 12228 139 0,'0'0'160'0,"0"0"-6"16,-7-1-16-16,7 1-7 0,0 0-15 0,0 0-8 16,0 0-9-16,-5-2-5 0,5 2-10 0,0 0-8 0,0 0-5 15,0 0-8-15,0 0-7 0,0 0-4 16,0 0-3-16,0 0-4 0,0 0 0 0,0 0-6 16,0 0-1-16,0 0 2 0,0 0 1 0,0 0-4 0,0 0 2 15,0 0-1-15,0 0-3 0,0 0 0 0,0 0 2 16,0 0 0-16,0 0-1 0,0 0-8 0,16-4 5 15,-9 4-6-15,2 0-3 0,1 1 0 0,4 0-3 16,-1-1 1-16,0 0-6 0,6 0-1 0,0 2-1 16,-1-1 0-16,-3 0-2 0,2 0 0 0,-3-1-5 15,0 2 3-15,-1-2-1 0,0 0-1 0,-3 0-3 16,1 0 2-16,-3 0-1 0,-1 0 1 0,-2 0 1 0,-5 0 0 16,9 0 2-16,-9 0-1 0,5-2-2 0,-5 2 2 15,0 0-2-15,0 0-4 0,0 0 2 0,0 0-3 16,-22 2-22-16,22-2-33 0,-13 0-36 0,8 0-43 15,-1 2-58-15,6-2-150 0,-9 0-368 0,9 0 163 16</inkml:trace>
  <inkml:trace contextRef="#ctx0" brushRef="#br0" timeOffset="12377.48">17337 12085 37 0,'0'0'143'0,"0"0"-5"0,0 0-9 0,0 0-10 0,0 0-7 16,0 0-14-16,0 0-12 0,3-7-8 0,-3 7-2 16,0 0-5-16,5-4 0 0,-5 4-2 0,0 0-1 15,5-2 4-15,-5 2-6 0,0 0-2 0,2-3-4 16,-2 3-3-16,0 0-7 0,0 0-3 0,0 0-5 16,0 0-5-16,0 0-2 0,0 0-2 0,0 0-10 15,0 0 0-15,0 0-4 0,0 0 3 0,0 0-5 16,0 0 2-16,0 0-9 0,0 0 5 0,0 0-2 15,0 0-5-15,0 0 3 0,0 0-2 0,0 0-4 16,0 0-1-16,4 11 1 0,-4-11-2 0,0 5 0 0,-1-2 2 16,-2 1-4-16,3 1 1 0,-1 0 3 0,0 1-3 15,-3 0-2-15,-1 1 0 0,4-2 4 0,-3 6-2 16,1-5-2-16,2 1 3 0,-3-2-3 16,0 2 1-16,3 1-1 0,-3-3-2 0,4 1 3 0,-3-1 0 15,3 0-1-15,0 0 3 0,0-3 0 0,0 4-4 16,3-2 1-16,-3-1 12 0,4 1 1 0,0-1 2 15,-2 1-4-15,2 0 2 0,3-3-4 0,-1 2 3 16,-1-1-1-16,3 1-2 0,-3-3 3 0,3 1-2 0,-2 0 0 16,3 0 0-16,-4 1 7 0,1-2 2 15,1 0 0-15,0-2-1 0,5 0 2 0,-3-1 2 16,2 2-1-16,-2-1 0 0,2 0-1 0,-1 1 0 0,-1-1 2 16,-2 0-10-16,4 1 4 0,1 0 3 0,0-1-6 15,-5 1 2-15,1 1 0 0,0 0-6 0,-2-3-1 16,3 2-2-16,-1 0 4 0,-3 1-1 0,-5 0-1 15,9-3-1-15,-6 2-2 0,-3 1 3 0,7-3-4 16,-7 3-20-16,0 0-40 0,0 0-44 0,0 0-77 16,0 0-203-16,-14-8-412 0,9 8 183 0</inkml:trace>
  <inkml:trace contextRef="#ctx0" brushRef="#br0" timeOffset="12788.2">17444 12102 17 0,'0'0'119'0,"0"0"-13"15,0 0-9-15,0 0-12 0,0 0-8 0,0 0-2 0,0 0-10 16,0 0-18-16,0 0-1 0,0 0 2 0,0 0-7 15,0 0 2-15,0 0-8 0,0 0 4 0,0 0-8 16,0 0-10-16,0 0-4 0,0 0 6 0,0 0-2 16,-1 12-5-16,1-12-4 0,0 0-3 0,0 5 12 15,0-5-17-15,0 6 10 0,0-5-5 0,0-1 4 16,-1 10 10-16,1-8-5 0,0 3 7 0,0 2-4 16,0-2-3-16,-2 0 9 0,2 6 2 0,-2-6-1 0,2 3-4 15,-2-1 1-15,0 0-7 0,1 4-1 16,0-2 4-16,1 3 4 0,-2-2-1 0,2 1 0 15,2-4 1-15,-4 2 4 0,2 0-2 0,3 2-4 0,-3-5-2 16,0 2-2-16,1-1-3 0,-1-2-6 0,0 0-1 16,0-1 5-16,2 0-2 0,-2 2-3 0,0-6 2 15,1 7-6-15,0-4 2 0,-1-3-23 0,0 5-45 16,0-5-98-16,0 0-95 0,0 0-274 0,0 0 122 16</inkml:trace>
  <inkml:trace contextRef="#ctx0" brushRef="#br0" timeOffset="15170.9">17717 12058 53 0,'0'0'98'15,"2"-5"-7"-15,-2 5-6 0,0 0-8 0,0-5-6 16,0 5-10-16,0 0-1 0,0 0-13 0,1-4-2 16,-1 4-7-16,0-3 1 0,0 3-4 0,0 0 0 15,-1-6 1-15,1 6-1 0,-4-4-5 0,4 4-11 0,-6-4 6 16,2 2-3-16,2-1-3 0,2 3-1 16,-6-3 0-16,3 1 0 0,3 2-9 0,-7-5-1 0,3 3 6 15,4 2-5-15,-6-5-8 0,2 4 8 0,3-2-8 16,1 3 7-16,-8-5 9 0,4 0-12 15,0 5 7-15,1-3 4 0,-2 1-1 0,0-3-4 0,1 3 3 16,0-2-4-16,0 1 1 0,-1 1 0 0,-1-2-1 16,0 2-1-16,0 0-1 0,2-1-4 0,-5-1 4 15,3 3-8-15,-2-1 7 0,2 0-2 0,-2-1-5 16,-1 3 4-16,3-3-3 0,-2 3 7 0,3-2 14 0,-4 1-5 16,1 0 3-16,2-2-5 0,-2 2 3 15,3 0 1-15,-5 1-9 0,6-2 4 0,-4 1 4 16,2-1-5-16,-1 0 4 0,7 2 6 0,-13-2-6 0,8 1-2 15,-1 0 3-15,6 1-3 0,-11 0 1 0,7-1-1 16,4 1-7-16,-13 0 6 0,7 0-5 0,-2 1-1 16,2 0 0-16,-2-1-5 0,-2 0 5 0,5 1-5 15,5-1-1-15,-17 0 5 0,11 0-2 0,-3 0 4 16,0 0-4-16,1 0 15 0,0 0 4 0,1-1 0 16,7 1-1-16,-13 0 2 0,9-1-2 0,4 1-7 15,-14-1 2-15,9 1-2 0,5 0-3 0,-11 1 2 0,4-1-4 16,2 1-2-16,-2-1 1 0,7 0 0 0,-11 3-5 15,7-1 4-15,4-2-4 0,-10 2-1 16,8-1-5-16,-3 1 4 0,-2-2-9 0,2 1 12 0,0 1-5 16,0 1 1-16,0-1-2 0,5-2 5 0,-8 4 0 15,3-3-1-15,-1 2-1 0,2 0-3 0,0 0 2 16,0-1 2-16,4-2-2 0,-4 5 2 0,3-3-4 16,-3 1-3-16,0-1 8 0,2 2-6 0,-2-3 1 15,3 4 4-15,-3 0-2 0,0-3-3 0,0 3 1 16,0-1 3-16,3 0-1 0,-3 0-5 0,0-1 8 15,-1 3-5-15,4-3-1 0,-3 2 2 0,0-2 1 0,3 2-1 16,-2 0 2-16,2-1-5 0,-1 0 0 0,-1 1 6 16,0 0-1-16,2 0-1 0,-1 0 2 0,0-2-5 15,0 2-5-15,-1-2 9 0,2 3 0 0,1-3-2 16,-2 0 1-16,2 1-3 0,0-4 5 0,0 7-4 16,-2-2 3-16,2 0-1 0,-2 0-2 0,0-1-3 15,2 0 2-15,0-4 2 0,0 9-2 0,-1-2 5 16,1-4-2-16,0 1-6 0,0 4 6 0,0-4 1 0,0 1-2 15,0 3 4-15,0-4-9 0,0 3 2 0,0-2 2 16,0 0 3-16,0 0-3 0,0-1 0 16,0 3-1-16,0-2 4 0,0 0-1 0,0-1-2 0,0 2 3 15,1-1-2-15,-1 1 2 0,2-1 0 0,-2 1-3 16,2-1 2-16,-2 0-1 0,0-2 0 0,0 3-1 16,2-1 2-16,-2 0 1 0,0 0-1 0,2 0-3 15,-2-2 2-15,0 1-1 0,1 0 3 0,2 3 0 16,-3-6 3-16,2 4 1 0,2 0-1 0,-4 0-4 15,4-3 3-15,-4 1-2 0,1 1-2 0,1 1 3 16,0-2-1-16,-2-1 1 0,1 1 0 0,2 2-4 0,-3-5 3 16,1 4 0-16,3-2-5 0,-4-2 6 0,2 7-6 15,0-3 1-15,-2-2 3 0,1 1 1 16,-1-3-4-16,5 8 4 0,-5-5 2 0,4 0-5 0,0 0 3 16,0 1-1-16,-3 0-3 0,2-1 2 0,-2 1 0 15,3-2-2-15,-4-2 0 0,4 7 3 0,-3-5-4 16,-1 0 1-16,4 1 3 0,-4-3-1 0,1 5-1 15,-1-5-4-15,5 4 5 0,-5-1-1 0,4-1-2 16,-4-2 8-16,4 5-7 0,-3-3 5 0,2 1-5 16,-1-1 4-16,1 3-3 0,-2 0 0 0,4-3 2 15,-5 1 1-15,4-1-7 0,-2 1 8 0,1 2-5 0,1-2 0 16,-2-2 1-16,1 2 0 0,0 1-1 0,1-1 6 16,-2 2-2-16,-1-3-4 0,4 0 4 0,-3 0-3 15,1 1 3-15,-1 0-3 0,0-1 3 0,-2-2-3 16,7 5 1-16,-5-2 0 0,-2-3 0 0,5 4-3 15,-2-3 5-15,2 0 0 0,-1 2-3 0,0-2-8 16,0 2 10-16,-4-3-3 0,9 4 3 0,-6-2 3 16,4 0-3-16,-2 1 1 0,1-1-2 0,-1-1-4 15,1 0 8-15,0 0-7 0,0 3 8 0,-1-3-4 16,0 1 7-16,2 0-2 0,-1-1-4 0,-1 1 0 16,-1-2 0-16,1 2 3 0,2 0-1 0,-2-1-3 0,0 1 2 15,1 1-2-15,-2-1 1 0,1 0-2 0,-1-1-1 16,3 0 2-16,-1 0 1 0,-1 1-2 0,0 0-2 15,1-1 4-15,1 1 0 0,-7-2-7 0,11 2 6 16,-6 0 1-16,2-1-1 0,-2 0 1 0,0-1 0 16,1 2-2-16,-6-2 0 0,12 0-4 0,-4 1 2 15,-1-1 4-15,2 0 2 0,-2 1-2 0,-1-1 1 16,2 2-1-16,-1-2-1 0,-7 0-4 0,13 0 5 0,-8 1-1 16,-5-1 4-16,9 1-6 0,-4-1 2 0,-5 0 0 15,9 0 2-15,-9 0-5 0,9-1 3 16,-9 1 2-16,9-1 2 0,-9 1 6 0,4-2-3 0,-4 2 4 15,10-2-1-15,-6 1-1 0,-4 1-2 0,9-2-3 16,-4 1 3-16,0-1-3 0,-1 0 1 0,1 0-1 16,-1 0-4-16,4-1 4 0,-3 2-4 0,0 0 3 15,-5 1-2-15,9-1 1 0,-5-2 4 0,-4 3-3 16,7-4-1-16,-4 2 2 0,2 1 0 0,-1-1-4 16,0 0 4-16,-2-1-4 0,2 1 2 0,2 0 4 15,-3-1 2-15,1-1 2 0,0 3 0 0,-2-2-1 16,3-1-3-16,0 1 0 0,4-1-2 0,-4 1 3 0,7-2-8 15,-3 1 5-15,1 1 0 0,-3 1-1 0,4-1 0 16,-2 0 1-16,-3-2-1 0,2 3-7 0,0 0 5 16,-2 0-2-16,-1 0 2 0,0-1-2 0,-1 0 4 15,1-1 1-15,0 1-2 0,-2 3 6 0,2-2 5 16,0-4 5-16,-2 4-1 0,2-2-3 0,-3 0-1 16,2-2 1-16,0 1-2 0,0 1-2 0,0 1-1 15,-2-2 3-15,1 0 3 0,-2 0 0 0,0 0-2 16,2 0-1-16,-2-2-1 0,2 1-2 0,-3 0 0 15,2-1-2-15,1 0-8 0,-2 0 6 0,-1 1-2 16,2 0-1-16,-1-2 1 0,0 0 1 0,0 0-3 0,2-1 0 16,-3 1-3-16,0-2 3 0,0-1 1 0,0 2-1 15,0 2-3-15,0-1 2 0,0 1 2 0,0-2-3 16,0-1 1-16,-4 3 1 0,3 0-1 0,0 0 0 16,1-1-2-16,-2-1 3 0,1 1-2 0,0-1-3 15,-1 1 2-15,0-4-2 0,-1 5 4 0,-1-3-1 16,2 1-1-16,-1 0 2 0,-1 1 0 0,-2-1-3 15,2 1 2-15,0 1-1 0,1 0 0 0,0 1-1 0,-2 0-1 16,1 0 4-16,-2 2-3 0,2-3 0 16,0 4 1-16,-6-3-2 0,-3 1 2 0,4 1-6 15,-4 1 0-15,-6-1 4 0,1 1-6 0,-7 1-27 0,-6-2-34 16,0 4-52-16,-7-1-97 0,1-2-199 0,-17 1-450 16,-4 0 199-16</inkml:trace>
  <inkml:trace contextRef="#ctx0" brushRef="#br0" timeOffset="18953.28">14911 12760 54 0,'0'0'92'0,"0"0"-6"0,-9 3-4 0,9-3-9 15,0 0-7-15,0 0-4 0,0 0 3 0,0 0 0 16,3 7-7-16,0-5-1 0,-3-2-4 0,1 3-6 15,3-1-3-15,-4 3-5 0,0 0-5 0,4-1-1 16,-4-2 2-16,1 3-1 0,-1 2 4 0,0-1-9 16,3 1-4-16,-3 0-2 0,2 0-1 0,-2 0-1 0,0 1 3 15,0-2-9-15,-2 0-3 0,-1 2 0 0,2 3 5 16,1-3 2-16,-3-1-2 0,2-1-8 16,-1 0 3-16,0 1-6 0,2-1-1 0,-1-2 2 0,-2 1-6 15,2 1 5-15,1 0-4 0,-2-3 5 16,2-3-7-16,-2 4 10 0,2-4-6 0,0 5 5 15,-2-2 4-15,2-3 6 0,0 0 4 0,0 0 0 0,0 0 3 16,-3 2-2-16,3-2 0 0,0 0 1 0,0 0-1 16,0 0 1-16,0 0-2 0,-11-7-3 0,8 4-1 0,-1-1 1 15,2 1-1-15,-1-2-3 0,1 3 3 16,-1-5-3-16,2 2-3 0,-1-3-2 0,1 0-3 16,0 0 4-16,1-1-1 0,-1 1-1 0,1 0-3 0,0-1-5 15,-3 0 5-15,3 0-16 0,0 2 18 0,0 0-2 16,3 0 1-16,-3 2-4 0,1-3-2 0,-1 2 3 15,0 0-1-15,-1 0-1 0,1 1-2 0,1 0 1 16,0-2-3-16,-1 4 1 0,0-2 1 0,1 1 1 16,1-1 1-16,-2 5-2 0,1-4 1 0,-1 4 4 15,1-5-4-15,-1 5-2 0,2-3-1 0,-2 3 0 16,0 0 3-16,1-5 1 0,-1 5-1 0,1-2 0 16,-1 2-3-16,0 0 1 0,4-2-3 0,-4 2 3 15,0 0 2-15,0 0-1 0,0 0 0 0,0 0-1 16,0 0-1-16,0 0-2 0,0 0 0 0,0 0 1 0,0 0 4 15,10 7-3-15,-8-5 2 0,2 2-3 0,0 1-2 16,0-1 2-16,1 2 3 0,-1-1-1 0,1 0-2 16,2 2 0-16,-1-2 3 0,-1 1-2 0,4 1 3 15,-5-1-4-15,2-1-3 0,1-1 3 0,-2 2 0 16,-1-1-2-16,1-1 6 0,-1-1-1 0,2 1 1 16,-5-2-2-16,3 1 0 0,1-1 2 0,-3 1-6 15,0-2 7-15,-2-1-4 0,3 2 0 0,-3-2 4 16,0 0-1-16,0 0-1 0,4 3-3 0,-4-3 3 15,0 0 2-15,0 0-6 0,3 3 7 0,-3-3-6 0,0 0 4 16,0 0 4-16,0 0-3 0,0 0 2 16,0 0 0-16,12-6-2 0,-8 4-1 0,-2-1 4 0,3 0-2 15,-2-1-5-15,1-2 5 0,0 1-2 0,1-1 1 16,-3-2-4-16,-1 1 0 0,3-3 1 0,-2 3 2 16,0-2 1-16,-1 1-1 0,2 1-4 0,-3 0 2 15,1 2-1-15,1-2-1 0,-2 2 1 0,1 2 3 16,-1-1 0-16,0 4-3 0,0-5 0 0,0 5 3 15,0 0-2-15,0-3-3 0,0 3-2 0,0 0 2 16,0 0 0-16,0 0 6 0,11 5-9 0,-11-5 4 0,4 5 3 16,1 0 1-16,-3-3 0 0,-1 3-2 0,1 0 0 15,0 0-4-15,0-1 2 0,2 1 0 16,-3 0 1-16,1 3 3 0,-1-1-3 0,1-1 0 0,-2 1 4 16,2 1-3-16,0-1 0 0,-2 3-2 0,1-2 3 15,-1 2-2-15,3-3-1 0,-3-1 2 0,0 3 2 16,1 0-2-16,-1-4 1 0,0 3-4 0,-1-2 1 15,1 0 3-15,0 0-3 0,0 1 4 0,-4-1-5 16,5 1 0-16,-1-5 3 0,0 4 1 0,0-2 3 16,-1 1-3-16,1-5-4 0,1 4 2 0,2 0-1 15,-3-4 3-15,-3 4 4 0,3-4-5 0,0 0 3 16,0 0-7-16,0 0 0 0,3 4 4 0,-3-4 3 0,0 0 0 16,1 5-4-16,-1-5-22 0,2 3-23 15,0-1-45-15,-2-2-75 0,0 0-106 0,9 3-292 16,-9-3 129-16</inkml:trace>
  <inkml:trace contextRef="#ctx0" brushRef="#br0" timeOffset="19386.87">15336 12939 10 0,'5'-5'110'0,"1"5"-9"0,-2-4-17 16,1-1-1-16,2 2-4 0,-5-1 0 0,5 1-12 0,-2-3-5 15,0 2-3-15,-1 0-2 0,-3-1 10 0,4 2-2 16,-5-1-2-16,4 1-8 0,-4-1-1 0,3 1-5 16,-3 0-5-16,0 3-10 0,1-7 2 0,-1 7-5 15,-4-5-3-15,4 5-4 0,-1-3-3 0,-2 1 2 16,3 2-3-16,0 0-8 0,-10 0 4 0,10 0-2 15,0 0-5-15,-13 2-1 0,8-1 3 0,5-1-6 16,-8 4 5-16,3-3-13 0,0 1 7 0,0 0 2 0,5-2-1 16,-7 5 2-16,3-2-4 0,0 0 1 0,1 2 0 15,1 1-4-15,-1-3 6 0,-1 1-9 16,3 1 3-16,1 1 2 0,0-1-1 0,0 0 4 0,-2-4-6 16,2 4 4-16,-2 1-4 0,2-6 1 0,-1 6 4 15,1-6 1-15,3 5-1 0,-1 0-1 16,2-3 0-16,-2 1-5 0,3-1 6 0,3 1 1 0,-3-2-4 15,4 2-1-15,0-2-2 0,1 0 3 0,3 2 1 16,-4 0-19-16,3-3-15 0,-1 0-39 0,-2 1-55 16,0 0-93-16,0-2-238 0,-1 0 105 0</inkml:trace>
  <inkml:trace contextRef="#ctx0" brushRef="#br0" timeOffset="20138.89">15635 12887 44 0,'0'0'126'16,"0"0"-9"-16,0 0-13 0,0 0-8 0,0 0-12 15,-4-3-11-15,4 3-1 0,0 0-12 0,0 0-3 16,0 0-4-16,0 0-7 0,0 0-3 0,0 0-5 15,0 0-9-15,-14 5 7 0,14-5-2 0,-6 4 0 16,-1-3-5-16,2 1-2 0,-3 2-2 0,1 0-5 16,2 0-3-16,-5-1 8 0,3 2 1 0,-3 0-9 0,2-1 3 15,3 1-3-15,-1-1-4 0,2 1 0 0,0-2-4 16,-1-1 4-16,1 3-3 0,2 0-5 0,-1-1-1 16,2-2 2-16,-1 1 2 0,2-3 1 0,0 5 6 15,0-5-3-15,0 0 1 0,8 3 3 0,-8-3-11 16,0 0 1-16,9-6 11 0,-4 4-10 0,0-1 0 15,0-1 3-15,3-1-1 0,-3 0-2 0,4-2 4 16,0 1-1-16,0-2 1 0,1 0-3 0,-1-1 1 0,-1 2 1 16,1-1-2-16,0-1-3 0,-3 1 2 0,1 1-8 15,-1-1 5-15,2 0 2 0,-2 2-5 16,-3-2-1-16,0 2 1 0,-1-1 3 0,-1 2 2 0,2-3-3 16,-3 1-3-16,0 1 0 0,0-2 3 0,0 5 2 15,-3-6-6-15,0 1 0 0,1 3 4 0,-1-2-4 16,1 2 3-16,-1 0 0 0,1 1-1 0,-3-1-1 15,1 1 1-15,-1-1 1 0,1 2 1 0,0 0-4 16,0-2 0-16,-1 3 3 0,0 0-1 0,5 2 4 16,-13-2-5-16,9 1 2 0,4 1 2 0,-10-2-2 15,2 2-4-15,8 0 5 0,-10 0-2 0,10 0 1 16,-9 0-1-16,2 2 2 0,7-2-5 0,-7 1-5 0,5 1 11 16,2-2-5-16,-4 9 0 0,2-6 0 15,2 0 2-15,0-3 1 0,2 9-6 0,0-4 9 0,2-1-2 16,3 4-4-16,1-3 3 0,1 2-3 0,3-1 3 15,-2 2 1-15,3 0-3 0,-4-2 0 0,6 4-1 16,-4-4-9-16,4 5 9 0,-2-2 4 0,0 2-1 16,-3-1-3-16,-3-1 4 0,1-2-3 0,-1 1 2 15,0 1-4-15,-2 1 1 0,-1-4-1 0,0 2 5 0,3 1-3 16,-4-4 2-16,1 1-1 0,0 1 1 16,-1-3-2-16,1 2 3 0,0-1 1 0,0-1 0 15,2-1 2-15,-2 0 1 0,-3 1-3 0,3-1 5 0,-4-3-3 16,5 1 5-16,-5-1 8 0,6 3-1 0,-6-3-3 15,0 0 0-15,0 0-3 0,0 0 1 16,7-7-4-16,-7 7 2 0,1-4 1 0,-1 4-12 0,0 0-31 16,-5-5-27-16,5 5-56 0,-3-8-171 0,1 6-308 15,-2-3 137-15</inkml:trace>
  <inkml:trace contextRef="#ctx0" brushRef="#br0" timeOffset="20325.43">15727 12826 168 0,'-4'-3'190'0,"2"2"-25"0,2 1-13 0,-4-4-22 0,4 4-17 16,0 0-5-16,0 0-11 0,0 0-19 0,19 3-34 15,-11-2-44-15,-1 2-51 0,1-1-148 0,1-1-217 16,-3 1 96-16</inkml:trace>
  <inkml:trace contextRef="#ctx0" brushRef="#br0" timeOffset="21088.02">15938 12866 65 0,'-1'-2'171'0,"1"2"-16"0,0 0-14 0,-3-3-12 16,3 3-15-16,0 0-9 0,0 0-11 0,0 0-8 15,0 0-9-15,0 0-5 0,0 0-14 0,0 0-11 16,0 0 4-16,0 0-3 0,0 13-8 0,1-8-1 16,-1-2-3-16,0 1-2 0,0-4-2 0,0 7-4 15,0-4 2-15,0 1-8 0,0 1-1 0,0-2-1 16,2 1-2-16,-2-4 1 0,1 5-2 0,-1-5-4 0,-1 5 0 15,1-5-2-15,1 4-6 0,-1 0 4 0,0-4 0 16,1 4-3-16,-1-4 3 0,1 5-1 0,-1-5-1 16,2 3 0-16,-2-3-4 0,2 2 2 0,-2-2-1 15,4 5 4-15,-2-3 0 0,-2-2-2 0,8 0 5 16,-4 4-2-16,1-4-4 0,0 1 0 0,-5-1-1 16,13-2 3-16,-13 2 0 0,12 0-2 0,-6-3-2 15,-1 2 3-15,1-2-1 0,-2 0-1 0,1 1 1 16,-5 2-5-16,7-3 0 0,-3-3 4 0,-3 3 1 15,-1-1-3-15,0 4 4 0,5-5-8 0,-5 5 1 16,4-4 2-16,-3 0-2 0,-1 4 3 0,0 0 1 0,0-4-1 16,0 4 0-16,0 0 1 0,0 0-2 0,5-1-1 15,-5 1 4-15,0 0 0 0,0 0-5 0,3-3 0 16,-3 3 3-16,0 0 5 0,0 0-1 0,0 0 2 16,0 0 0-16,0 0 7 0,0 0-3 0,0 0-4 15,0 0 6-15,0 0-1 0,0 0-3 0,0 0 1 16,0 0-2-16,0 0-17 0,0 0 15 0,0 0 1 15,0 0-4-15,0 0 2 0,0 0-1 0,0 0-3 16,0 0 0-16,0 0-4 0,0 0 2 0,0 0 6 16,0 0-3-16,0 0-3 0,0 0 3 0,0 0-2 15,-3 13 1-15,3-9-2 0,0-4-5 0,3 4 7 0,-2 2-2 16,3-4 5-16,-1 3-3 0,-1-3-1 0,2 0 0 16,0 1-1-16,2 0 5 0,2-1-6 15,-2-2 2-15,1 3 2 0,3-3-1 0,0-3 3 0,0 3 0 16,-1 0-3-16,1-2-2 0,1 0 2 0,-3-1 1 15,2 1 0-15,-3-1-3 0,-2-2 2 0,4 5-2 16,-5-2 4-16,1-1-5 0,0 1-1 0,-5 2 1 16,8-2 0-16,-3-1-1 0,-5 3 3 0,9 0-1 15,-9 0 1-15,0 0-3 0,0 0 3 0,9 3-1 16,-9-3-2-16,5 4 1 0,-2 0 1 0,-2-3-2 16,0 4-1-16,4-2 4 0,-1-1 0 0,-4 1-6 15,5 0 5-15,-5-3 1 0,4 5-16 0,-4-2-30 0,0-3-23 16,0 0-51-16,0 0-206 0,0 0-353 0,0 0 156 15</inkml:trace>
  <inkml:trace contextRef="#ctx0" brushRef="#br0" timeOffset="21240.12">16072 12808 54 0,'9'-2'140'15,"-4"1"-16"-15,3 0-15 0,-2 1-8 0,2 0-25 0,2 0-49 16,-4 0-133-16,2 0-113 0,1 1 50 0</inkml:trace>
  <inkml:trace contextRef="#ctx0" brushRef="#br0" timeOffset="21787.51">16326 12833 142 0,'0'0'162'16,"0"0"-15"-16,4 2-18 0,-4-2-16 0,3 7-2 15,-3-2-8-15,0-2-14 0,1 2-10 0,0 1-4 0,2-3-3 16,-1 2-9-16,1-2-7 0,2 3 5 16,-4-3 6-16,2-1-2 0,-2 3-7 0,2-2-6 0,-3-3-3 15,1 5-5-15,-1-5-2 0,4 3-3 0,-2-2 1 16,-2-1-1-16,0 0 1 0,4 3-5 0,-4-3-1 15,8-2-3-15,-8 2 0 0,10-3-7 0,-5 1-1 16,2-1-1-16,-2 1-3 0,2-1-1 0,-3-1-1 16,1 3-2-16,-5 1-5 0,8-2-3 0,-3 0 2 15,0 2 1-15,2-1-1 0,-7 1-3 0,10-2-2 16,-5 2 0-16,-5 0 2 0,8 2-3 0,-7-1 3 0,-1-1-3 16,10 3 2-16,-9-2-2 0,-1-1 1 15,7 3-2-15,-6-1-2 0,-1-2 3 0,5 3 0 0,-2 0-2 16,-3-3 0-16,6 2-2 0,-3 0 3 15,-3-2 2-15,6 2-3 0,-6-2-4 0,5 1 4 0,-2 2 0 16,2-2-1-16,-5-1 4 0,13 0-7 0,-7 0 4 16,-6 0 3-16,14 0-3 0,-8 0-1 0,1-1 0 15,-2 0 1-15,-5 1-2 0,9-2 4 0,-4 2-1 16,-5 0-2-16,9-1 0 0,-9 1 0 0,6-1-1 16,-6 1 0-16,0 0 1 0,9 1 2 0,-9-1-3 0,7 0 2 15,-7 0-1-15,7 1-2 0,-7-1 0 16,4 4 1-16,-3-1 1 0,3-2-3 0,0 2 4 15,0 0 0-15,-4-3 1 0,6 3 0 0,-1 0-3 0,-1-2 4 16,0 3-3-16,1-3 0 0,-1 1-5 0,1 2 7 16,4-3-6-16,-4 4-17 0,4-3-21 15,-2-1-28-15,0 1-32 0,2-2-43 0,-1 2-178 0,2-4-349 16,2 4 155-16</inkml:trace>
  <inkml:trace contextRef="#ctx0" brushRef="#br0" timeOffset="22859.16">17090 12908 115 0,'0'0'115'0,"-6"0"-12"0,6 0-10 0,0 0-4 15,0 0-6-15,0 0-8 0,0 0 0 0,0 0-4 0,0 0-1 16,0 0-4-16,0 0 3 0,0 0-4 16,-8 0 4-16,8 0-4 0,0 0-2 0,0 0-6 15,-6-3-4-15,6 3 8 0,0 0-4 0,0 0-2 0,0 0 0 16,0 0-3-16,0 0-8 0,0 0-3 0,0 0-3 16,-4 0-6-16,4 0 3 0,0 0-9 0,0 0 2 15,0 0-4-15,0 0-5 0,0 0-1 0,0 0 1 16,0 0-1-16,0 0-1 0,0 0 1 0,0 0-2 15,0 0-1-15,0 0-2 0,19 0-1 0,-6-1-3 16,5 1 4-16,0-1-2 0,1-1-2 0,3 2 1 16,-2-1-6-16,8-1 1 0,-6 0 1 0,-2 2-3 15,-1 0 2-15,-6-2 0 0,0 2-4 0,1 0 6 16,-6 0-5-16,0 0-6 0,-2-1 8 0,0 1 0 16,-6 0-1-16,11 0 1 0,-11 0-3 0,0 0-1 0,6 0 3 15,-6 0-5-15,3 3-1 0,-3-3 1 0,0 0 5 16,0 0-3-16,0 0 0 0,0 0-6 0,0 0-16 15,0 4-22-15,0-4-28 0,0 0-52 0,0 0-200 16,0 0-351-16,0 0 155 0</inkml:trace>
  <inkml:trace contextRef="#ctx0" brushRef="#br0" timeOffset="23736.12">17637 12801 55 0,'0'0'132'0,"0"0"-11"0,0 0-2 15,0 0-6-15,0 0-11 0,0 0-3 0,0 0-1 0,-2-3-3 16,2 3 0-16,0 0-9 0,0 0 1 0,0 0-5 15,0 0-2-15,0 0 0 0,-3-4-10 0,3 4-2 16,0 0-5-16,0 0-5 0,0 0-3 0,0 0-6 16,0 0-1-16,0 0-4 0,0 0-1 0,0 0-3 15,0 0-1-15,0 0-3 0,0 0-6 0,7-5-1 16,-2 3-5-16,0 2 1 0,2-3-5 0,-1 2-4 16,1 1 0-16,-7 0-10 0,14 0 9 0,-10 0-2 15,1 1-3-15,-1 2-3 0,-4-3 0 0,9 2-1 16,-6 1 2-16,-1-1-3 0,3 1 0 0,-5 1 0 15,2 0-1-15,-2 1-1 0,2-1 0 0,-6 3 3 16,4-3-3-16,2-1-1 0,-4 2-1 0,2-1 3 0,-3-1-2 16,3-3-2-16,-3 7 5 0,0-4-3 15,2 0-1-15,-3 1 1 0,3 0-5 0,-3-1 2 0,2-1 0 16,2-2 6-16,-2 5-5 0,-2 0-1 16,4-5 3-16,-1 3 0 0,1-3-2 0,1 7 0 0,3-5-3 15,0 1 5-15,1 0-1 0,-1-1-3 0,0 1 4 16,2 1-4-16,1-2 1 0,-1 1 1 0,-1 0-1 15,-1-1-3-15,0 1 5 0,2-1-1 0,-2 1 0 16,-3-2-1-16,2 2 1 0,-3-3 1 0,3 4-1 16,-3-4 1-16,-2 5-1 0,2 0-5 0,0-5 5 15,-4 3 0-15,4-3-1 0,-4 5 4 0,3-2-4 0,1-3 0 16,-6 4 1-16,6-4 3 0,-4 4-3 0,2-2 2 16,0-1 1-16,-3 2-3 0,1 1 1 0,-1 0-2 15,1-1-3-15,-5-1 1 0,4 1-7 0,-1-3-6 16,1 4-19-16,0-1-18 0,-2 0-12 0,2 0-20 15,3-2-20-15,2-1-34 0,-6 3-166 0,6-3-330 16,0 0 146-16</inkml:trace>
  <inkml:trace contextRef="#ctx0" brushRef="#br0" timeOffset="23986.24">17844 12866 194 0,'0'0'190'0,"0"0"-25"0,2-4-11 16,-2 4-16-16,9-3-18 0,-4 3-10 0,2 0-10 15,1 0-10-15,1-2-8 0,1 2-9 0,-1 2-9 16,-1-4-9-16,2 2-2 0,0 0-6 0,-1 0-5 16,-4-1-4-16,3 2-1 0,-8-1-4 0,8-1-3 15,-8 1-4-15,6 0-3 0,-6 0-4 0,6-1-20 16,-6 1-18-16,8 0-20 0,-8 0-33 0,0 0-50 15,0 0-150-15,0 0-295 0,4-3 131 0</inkml:trace>
  <inkml:trace contextRef="#ctx0" brushRef="#br0" timeOffset="24303.39">18027 12833 113 0,'0'0'109'0,"0"0"-11"16,0 0-10-16,16 6-4 0,-15-3-7 0,-1-3-11 15,6 5-3-15,-2-2 2 0,-2 0-6 0,1 1-4 0,0 1-6 16,1 0 11-16,-3 0-5 0,0 2 14 0,2 0-9 16,-2 0-2-16,0-1-5 0,1 0-10 0,-2 1 2 15,1-1-4-15,1 1-7 0,1 0 3 0,-3 0-9 16,2-4-5-16,0 2 2 0,1 2-3 0,0-3-1 15,0-1 0-15,2 1 7 0,0-1-8 0,1 0 5 16,2-3-6-16,-2-5 1 0,5 5-5 0,1-2-1 16,-1-1 2-16,-2 0-4 0,3-4-4 0,-3 3-17 15,0 0-29-15,1 0 3 0,-1-2-31 0,-1 0-27 16,-2 1-44-16,-2 1-100 0,1-1-257 0,-1 0 114 16</inkml:trace>
  <inkml:trace contextRef="#ctx0" brushRef="#br0" timeOffset="24569.8">18207 12821 92 0,'0'0'155'0,"-5"-3"-11"16,5 3-17-16,-5-3-18 0,5 3-4 0,0 0-16 16,0 0-4-16,0 0-9 0,0 0-9 0,-1 8-7 15,1-8-5-15,1 7-7 0,-1-2-5 0,4 2-4 16,-3-2 0-16,-1 0-2 0,1 2-4 0,2 3 0 15,-3 0-6-15,1-1 2 0,-1-1-4 0,-1 1-3 16,1 2 7-16,-3-2-15 0,3 0 8 0,-1 1-2 0,1 0-5 16,-1-1-2-16,-3 0 3 0,3-1-3 15,1 0 1-15,-3 1-3 0,3-1-4 0,-1-1 0 0,1-2 4 16,-3 4-5-16,3-1 0 0,-1-1 0 0,1 0-24 16,0-2-46-16,0 0-62 0,0 0-132 0,0-2-278 15,0-3 124-15</inkml:trace>
  <inkml:trace contextRef="#ctx0" brushRef="#br0" timeOffset="26770.09">18842 12779 173 0,'0'0'182'0,"0"0"-13"0,0 0-15 15,0 0-10-15,0 0-15 0,0 0-14 0,0 0-11 0,0 0-10 16,0 0-9-16,0 0-6 0,0 0-8 0,0 0-7 16,0 0-11-16,0 5 0 0,0-5-6 0,4 5-8 15,-3-2 1-15,2 1-8 0,-2 1-2 0,3 0-4 16,0 0 0-16,1 5-1 0,3-3-1 0,-3 2-6 15,0-1-1-15,0 2-6 0,2-1 7 0,0-1-2 16,0 1 2-16,-2 1-6 0,-1-3-3 0,1 3 2 0,-4-6 0 16,4 2-4-16,-4-2 1 0,2 3-1 15,-2-2-1-15,2 0 4 0,-2-2-3 0,0-1-1 0,2 1 2 16,-2 1-2-16,0-1-2 0,-1-3 10 0,2 5 8 16,-2-5-5-16,0 0 4 0,-3 5 0 0,3-5 0 15,-12 1-2-15,4 0 0 0,0 1 0 0,-5 1-3 16,3-3-6-16,1 1 2 0,-4-1 2 0,2 0-5 15,-1 1 0-15,-2 1 4 0,5-2-5 0,0 2 0 16,-1-1-2-16,1 1-13 0,3-2-27 0,-1 0-40 16,1 2-40-16,0 0-64 0,6-2-163 0,-8-4-367 0,8 4 163 15</inkml:trace>
  <inkml:trace contextRef="#ctx0" brushRef="#br0" timeOffset="26953.64">18877 12815 99 0,'5'-4'180'0,"4"-1"-16"16,1-1-16-16,8 0-12 0,-1 1-12 0,-4 3-14 15,4-6-18-15,-1 4 1 0,-2 1-12 0,-3 1-5 16,3-1-10-16,-5 2-7 0,2-2-6 0,1 2-9 16,-7 1-6-16,3 0-4 0,-8 0-1 0,9 1-25 15,-9-1-28-15,0 3-40 0,0-3-56 0,0 0-125 0,-8 6-260 16,3-3 116-16</inkml:trace>
  <inkml:trace contextRef="#ctx0" brushRef="#br0" timeOffset="28703.63">18506 12842 25 0,'0'-5'81'0,"0"5"-10"0,-2-10-6 16,-2 5 1-16,1-2-11 0,1 2 3 0,-2-1-6 15,-1-4-14-15,-3 5-7 0,-2-5 5 0,1 3-4 0,-5-5-6 16,-3 5 0-16,3-2-16 0,-5-1 11 15,-6-2-5-15,-1 2 3 0,7 2-8 0,-8-2 1 16,-1 0-1-16,0 2 0 0,-3 0 0 0,3 0-4 0,-3 2-2 16,3-4 7-16,-2 5 4 0,2-3-1 0,-2 2 9 15,2 1-2-15,-4-2 5 0,-4 4-3 0,4 1-5 16,-5-1 8-16,5-1-1 0,3 2 7 0,1-1-2 16,6 0-3-16,0-1 7 0,4 3-10 0,-1-1 0 15,1 0 0-15,0 1-10 0,-1 0 5 0,1 2-2 16,1-1-3-16,0 1 0 0,-2 1-7 0,1-2 4 15,1 3-1-15,3 1-5 0,1-1-2 0,3 0 0 0,-4 3 3 16,1-3-1-16,-1 2 0 0,3 3-3 0,0-3 4 16,1 0-3-16,3 3-1 0,-1-1-1 0,1 1 2 15,1-2-5-15,2 2-3 0,-2 1 11 0,3-1-5 16,1 2 4-16,-2-2-4 0,3 3 1 0,-3-1-3 16,3-1 5-16,2 2-1 0,-1-1 1 0,4 1-2 15,-2 0-5-15,0 2 3 0,0 2-5 0,1-5 4 16,-2 6 2-16,3 1-3 0,-2-5-3 0,1 5 4 15,-2-2 2-15,2-3-1 0,-2 0 1 0,3-1 5 16,0 2-14-16,-2-1 11 0,1 0-2 0,2 5 6 16,-1-5-1-16,4-2 5 0,-2 2-2 0,4 0 3 15,0 3 1-15,2-1-6 0,3-2 2 0,-1-1-6 0,8 3 9 16,-4-2-7-16,-3 0 4 0,6-1-3 0,-5 1 2 16,6 1-5-16,-3-3 0 0,0 1 3 0,4-1-7 15,-5 0 10-15,-2-2-10 0,4 1 3 0,-5-3 2 16,3 3 1-16,0-4-2 0,-1-1-5 0,2 1 8 15,1 1-9-15,-2-2 3 0,1-2 1 0,2 2 0 16,-2 1 2-16,1-4 1 0,2 2 2 0,-4-1-5 16,5-2 2-16,5 0 1 0,-5 0-8 0,-2 0 3 15,5-2 0-15,-4 1 5 0,-2-1-7 0,1 0 6 16,-1-3-1-16,1 2 0 0,-3-2-1 0,1 1-4 16,-1-1 2-16,0-2-2 0,0 2 11 0,-2-3-1 0,3-1 5 15,-2-1-4-15,2-1 4 0,2-7-2 0,-1 4-2 16,-6-1-3-16,0 2 0 0,0-3 2 15,-2 1-2-15,-3-2 0 0,0 3-3 0,-2-3 2 0,-2 1-5 16,-2 0 7-16,0 7-5 0,-3-6-2 0,-2 3 0 16,0-2 5-16,-2 2-2 0,-1 0-3 0,-2-3 0 15,-4 1 3-15,2 0-2 0,-3 2-7 0,2-1 8 16,1 3 1-16,3-1-3 0,-3 2-2 0,4-1 1 16,-3 2 7-16,4-3-6 0,0 5 0 0,1-2-18 0,1 0-22 15,-1 4-20-15,1-1-56 0,1 0-140 16,1 1-277-16,3 1 123 0</inkml:trace>
  <inkml:trace contextRef="#ctx0" brushRef="#br0" timeOffset="29226.64">18537 12922 73 0,'0'0'88'0,"0"0"-3"16,0 0-7-16,0 0-4 0,0 0-2 0,5-7-9 15,-1 5 0-15,1 1-5 0,0-2-11 0,0 2-1 16,3-2-5-16,-2 1-4 0,1-1-7 0,3 1 1 16,1-3-5-16,2 3-1 0,1-1 0 0,-1-1 1 15,1 2-9-15,-2 1-3 0,-2-1 3 0,-1 1-7 16,-2 1-1-16,0-2 0 0,-7 2 4 0,9 0-24 15,-9 0-33-15,6 2-127 0,-6-2-185 0,0 0 83 0</inkml:trace>
  <inkml:trace contextRef="#ctx0" brushRef="#br0" timeOffset="32502.88">17855 12325 40 0,'-7'12'100'0,"-1"-6"-15"16,-4 9-10-16,4-5-9 0,-2 2-4 0,-4-2-6 16,2 0 1-16,6-3-7 0,-7 2-11 0,4 0-2 15,-1-1-3-15,-3 0-14 0,0-1 9 0,2 0 2 0,-3 2-5 16,4-2 6-16,-3-3-3 0,1-2 4 16,1 1-1-16,-2 1-5 0,0-3 1 0,-2 1 3 0,-3-2 0 15,0 0-7-15,-1 0 0 0,1 0-3 0,-1-2 4 16,-1-3-1-16,2 1 1 0,-3 0-1 0,2 2-17 15,2-5 13-15,-3 2 1 0,1 0 0 0,-3-5-12 16,3 5 2-16,-2-3-1 0,-3-2 4 0,3 2-4 16,-4-6 1-16,6 6-9 0,-4-5 4 0,4 4-3 15,-5-6 6-15,8 4-3 0,1-5-1 0,2 3 0 16,0 1 5-16,3-2-2 0,1-1-10 0,4 3-2 16,1-3 1-16,4 5 1 0,4-9-2 0,2 1 1 0,4 4-2 15,2-3-1-15,6-4-3 0,4 1 0 0,1 4 2 16,1 0-1-16,-3 2-10 0,-1 3-4 0,4-3 2 15,-2 1-17-15,-3 3 4 0,-1 0-1 0,-1 3-11 16,-1-3-4-16,2 6 5 0,-1-1 4 0,-6 0-3 16,7 1 6-16,-6 1 2 0,2 0 7 0,-3 1 2 15,1-1 4-15,2 2-3 0,-1 1 3 0,1 0 2 16,-3 1 3-16,3-1-6 0,0 0 12 0,0 3 0 16,4-1-1-16,0 3 3 0,-3-3 2 0,5 1-2 15,0 4 8-15,-1-1-4 0,0 0 0 0,-1 2 4 16,4-1-2-16,-6 4-1 0,4-1-4 0,-1 0 3 15,-5 2 4-15,3-2 0 0,-2 2-10 0,2 0 8 0,-5 0 1 16,1 0 2-16,-4 3 3 0,0-1-3 0,0 1-1 16,-3-1 3-16,-1 0-4 0,-2 3 8 15,0-5-7-15,-1 5 2 0,-2-6 1 0,0 3 1 0,-2-2-6 16,0 0-4-16,-2 3 13 0,1 2-3 0,-1-5 1 16,-1-1 4-16,-3 5-4 0,2-7 4 0,-3 1-6 15,1 0 3-15,-5 1 4 0,3-1-3 0,-5-2 4 16,-1 1-9-16,1-1 12 0,-3-1 6 0,3 1 0 15,-2-4-6-15,-1 0 6 0,0 0 0 0,-1-4 2 16,0 4 1-16,1-3-11 0,-4 0 4 0,2-3 0 16,-2 0-2-16,-6-2-2 0,1 2-2 0,-1-2 4 15,-3 0-1-15,1-4-8 0,0 1 3 0,0 0 0 0,-1-1 2 16,4-2-6-16,-1 1 0 0,3 1 5 0,7-2-5 16,0 1 0-16,2-1 8 0,2-2 0 15,4 4-12-15,-1-6 12 0,3 0 6 0,3 2-7 0,1-5 0 16,4 1-4-16,3 0 2 0,-1 1-6 15,5-3-6-15,-1 1-9 0,4-3-19 0,0 3-19 0,4-2-31 16,2-5-62-16,-1 5-154 0,-1 3 69 0</inkml:trace>
  <inkml:trace contextRef="#ctx0" brushRef="#br0" timeOffset="33919.48">18384 12022 66 0,'-5'0'117'0,"5"0"-11"0,-7-4-4 0,3 3 2 15,4 1-9-15,-5-4-9 0,5 4-11 0,-6-3-5 16,6 3-13-16,-5-2-7 0,5 2 0 0,-10 0-8 16,6 5 2-16,-1-1-8 0,-2 0-5 0,0 0-1 15,1 1-6-15,0 1 1 0,-2 1 1 0,2 1-12 16,0 1 2-16,0 0 3 0,1 0-1 0,1-1-4 15,2 3-5-15,-1-1 1 0,1-2 1 0,0 2-1 16,2 1-2-16,0-4-2 0,2 3 2 0,-1-5-1 16,2 2-3-16,-1 0 0 0,1 0 5 0,-1-1-2 0,2 0 1 15,1 0-3-15,0 0 2 0,0 0 0 16,2-1-4-16,-2-1-1 0,4-1 0 0,-2 1 6 0,4-1-3 16,-3-1-1-16,-1 0-3 0,1-1 6 0,-2 1-5 15,-2-2 0-15,-4 0 1 0,10 0-1 0,-10 0 1 16,9 0-1-16,-9 0 0 0,0 0 3 0,5-3 0 15,-5 3-1-15,0 0 3 0,0 0-2 0,0 0 6 16,0 0-1-16,0 0-9 0,0 0-3 0,-15-4 14 16,15 4-10-16,0 0 2 0,-13 0 2 0,13 0-3 15,0 0-4-15,-9 4 7 0,7-1-8 0,2-3 10 16,-7 2-9-16,5 4-17 0,-1-2-41 0,1 0-190 0,0-1-269 16,0 1 119-16</inkml:trace>
  <inkml:trace contextRef="#ctx0" brushRef="#br0" timeOffset="34685.9">18511 12155 42 0,'0'0'51'0,"0"0"-4"0,0 0-3 16,0 0 0-16,0 0-6 0,0 0-2 0,0 0-1 16,-5 12-7-16,5-12-2 0,-1 5 1 0,1-5 0 15,3 3-5-15,-3-3-7 0,1 7 2 0,1-4 1 0,2-2-1 16,-4-1 3-16,5 3-1 0,-5-3-2 0,6 0 6 16,-6 0 1-16,10 0-5 0,-10 0 0 15,9-5-1-15,-4 2 9 0,1-2-3 0,-1 1-4 0,0 3 3 16,0-2-3-16,-1-1-2 0,0 0 3 0,-1 2-7 15,-1-1 6-15,-2 3-13 0,4-1 5 0,0-2 1 16,-4 3-6-16,0 0 4 0,10 0-4 0,-10 0 2 16,0 0-3-16,5 4-2 0,-1-1 5 0,-3 3-4 15,6 0-4-15,-1-4 3 0,-1 2-3 0,3 2 7 16,-2-1-11-16,2 0 9 0,5 1-7 0,-4 0 6 16,-3-4-4-16,4 2 5 0,-3-1 6 0,3-2-9 0,-4-1 0 15,6-1 0-15,-4 2 0 0,1-1-9 0,-1-1 11 16,0-2-7-16,-2 1-2 0,2-2 8 0,-2 1-1 15,0 0 1-15,-3 2-6 0,3-2 0 0,-3 1 2 16,-3 2-4-16,6-3 4 0,-4 1-1 0,-2 2-3 16,0 0 8-16,10-1-4 0,-10 1-1 0,0 0 4 15,0 0-5-15,0 0 3 0,9 5-3 0,-5-4 2 16,0-1-8-16,-4 0 7 0,7 5-7 0,0-4-14 16,-7-1-29-16,9 0-104 0,-9 0-167 0,6 0 74 15</inkml:trace>
  <inkml:trace contextRef="#ctx0" brushRef="#br0" timeOffset="34888.36">18738 12037 31 0,'1'-2'115'0,"-1"2"-10"16,7-4-15-16,-7 4-13 0,7-1-56 0,-7 1-95 15,8 1-79-15,-8-1 36 0</inkml:trace>
  <inkml:trace contextRef="#ctx0" brushRef="#br0" timeOffset="36870.41">19264 12656 24 0,'-5'-5'88'0,"5"1"0"15,-4 0 0-15,4 0-6 0,-4-2-16 0,3 2 1 16,-2 0-9-16,2 0 0 0,-1-2-5 0,-1 0-9 16,0 2 1-16,2-1-1 0,-3 1-8 0,-1 1-8 15,0 1 1-15,-1-2-8 0,-1 3-4 0,-4-2 3 0,1 2 0 16,-1-1-11-16,-4 1 5 0,2 2 0 15,-4-1-3-15,-3 1-3 0,1 1 1 0,-1-1-8 0,-1 2-2 16,2 1 6-16,-1-2-4 0,0 1 2 0,1 0 0 16,0-1-3-16,2 2 5 0,4-1-3 15,0 1-5-15,1-1 10 0,-2-2-3 0,4 4-4 0,1-1-7 16,-1-3 3-16,2 2 6 0,-1-1 2 0,-1 1-4 16,2 0 3-16,-1-1-2 0,1 1-1 0,0-2 2 15,1 3 0-15,1 0-4 0,-2 1 1 0,-2 0-3 16,0 0 1-16,1 1 5 0,-3 0-4 0,1 1 8 15,-1 1-8-15,2-1 4 0,0 0-2 0,-1 1-2 0,3-1 6 16,-1 3-1-16,2-3 0 0,-3 2 0 16,4 1-1-16,-2-2-4 0,4 1 9 0,-1 0-9 15,-1 0 0-15,-1 2-5 0,2-4 10 0,1 4-2 0,1-1-1 16,-1 0 2-16,0 0-2 0,0 0 1 0,0-1 1 16,2-1 1-16,-1 2 3 0,-1 1-11 15,-1-3 8-15,4 4 2 0,-2-3-7 0,3 3-1 0,-2-3 1 16,-1 2-7-16,3-1 10 0,0-1 1 0,0-1 5 15,3-1-9-15,-3 2-7 0,2 1 12 0,0-1 3 16,-1-3-2-16,3 4-3 0,-2 0 1 0,-2-1 0 16,2-2-3-16,0 3 3 0,1-3-4 0,-2-2 0 15,4 2 4-15,-5-1-3 0,4 2 5 0,0-3-4 16,2 0 7-16,-2 4-7 0,1-6-2 0,0 5 6 16,-1-3-1-16,6 0-1 0,-1 2-5 0,0-3 3 15,4 2 6-15,-4 0-5 0,4-1 0 0,-2-2 0 0,-1 4-3 16,-1-2 1-16,4-2 1 0,-1 2 6 0,-1-1-4 15,-2-2-2-15,-1 3-1 0,0-3-1 0,0 1-1 16,1 0 3-16,-1 0 0 0,-1-2 3 0,1 2 0 16,0-3 8-16,-2 2-2 0,3-2-3 0,0 0 7 15,0 1-10-15,0-1 6 0,5 1-3 0,-5-2-1 16,5 0 5-16,-1 1-6 0,2 0 7 0,-2-2-4 16,1 2-2-16,3-5 5 0,3 2-4 0,-1-1 1 15,0 1 3-15,3-2 2 0,-4 0-4 0,1 1-3 16,2-1 4-16,-2-4 0 0,0 3-2 0,-2-4 5 15,2 3 3-15,-1 0-2 0,-3-2-4 0,2 1 0 0,-2 1-1 16,0-3 0-16,-2 1-2 0,-4 0-1 0,1 0-1 16,-1 0 1-16,0-2 3 0,0 1-7 0,0-2 3 15,0-1-2-15,-2 3-1 0,1-4 5 0,-3 2-4 16,2-4 2-16,-1 0 2 0,2-1 1 0,-3 0 0 16,0 1 1-16,-1 2 2 0,1-3-6 0,0 1 4 15,0-2-2-15,0 3 0 0,-1-2-3 0,0 0 0 16,1 0 3-16,-2-4-4 0,-3 4-1 0,-1-1 1 15,-1 2 1-15,-7 1-15 0,-1-1-24 0,-1 0-48 16,-5 3-146-16,-7-3-249 0,-9 2 111 0</inkml:trace>
  <inkml:trace contextRef="#ctx0" brushRef="#br0" timeOffset="47143.35">14900 13346 44 0,'0'0'95'0,"0"0"-3"0,0 0-8 15,0-3-2-15,0 3-6 0,0 0 0 0,4-4 0 0,-4 4-6 16,0-7-2-16,0 7-1 0,0-3-2 0,0 3-15 16,0-6 7-16,0 6-11 0,-2-6-2 0,2 6-2 15,-2-5-5-15,2 2-3 0,0 3-1 0,0-4-7 16,0 4 6-16,0 0 0 0,0-7-3 0,0 7 2 16,0-3 1-16,0 3 1 0,0 0-8 0,-2-5 0 15,2 5 0-15,0 0-4 0,0-5 1 0,0 5-3 16,0 0 1-16,0 0-6 0,0 0 3 0,-3-2-5 15,3 2-2-15,0 0 4 0,0 0-8 0,0 0-1 16,0 0 1-16,0 0-2 0,0 0 3 0,0 0-6 16,7 12 3-16,-9-7-2 0,4 1 0 0,0 0 5 0,-2 4-2 15,0-1-4-15,0 3 1 0,1-2-3 0,-1 2 3 16,0 1-3-16,0-2 4 0,-1 4 0 16,1-3-1-16,-2 2 3 0,2-2-2 0,-2-3-3 0,2 4 2 15,-2-1-5-15,0-4 1 0,2 2 1 0,0-3-3 16,-1 2 6-16,1-3-3 0,0 1 1 0,0-2 5 15,0 0-3-15,0-1 1 0,0 1-3 0,0-1 2 16,0 1-2-16,3-2-2 0,-1-1 6 0,-2-2 1 16,4 6-1-16,-4-6 1 0,0 2 2 0,0-2-9 15,4 2 4-15,-4-2 8 0,6 0 1 0,-6 0 0 16,10 0 0-16,-10 0 0 0,12 0-5 0,-7 0 3 0,3-2-2 16,-2 1 3-16,-1 0-3 0,3-2 0 0,-3 2-4 15,4-2 5-15,-4 2-3 0,2-2 0 0,-2 3 1 16,0-2-4-16,0 0 2 0,1 0-3 0,-1-2 1 15,1 2 2-15,0 0-5 0,-1 2 2 0,-5 0-1 16,9-4 2-16,-5 3-3 0,0-1-2 0,-4 2-20 16,0 0-18-16,9-1-44 0,-9 1-11 0,5-1-37 15,-5 1-123-15,0 0-277 0,0 0 123 0</inkml:trace>
  <inkml:trace contextRef="#ctx0" brushRef="#br0" timeOffset="48101.56">15248 13476 11 0,'0'0'121'0,"0"0"-14"0,1-4-3 15,-1 4-16-15,0 0-1 0,0 0-14 16,0 0-6-16,-1-5-2 0,1 5-6 0,0 0-2 0,0 0-10 16,0 0-2-16,-4-2 0 0,4 2-2 0,0 0-4 15,0 0-2-15,0 0-5 0,0 0-2 0,0 0-5 16,0 0-3-16,-10 6 1 0,10-6-3 0,-9 3 0 16,4 0-1-16,0-1-3 0,1 1 3 0,0-1-4 15,-1 2-6-15,2-2 0 0,-2-1-2 0,5-1 7 16,-6 5-3-16,2-3 1 0,4-2-12 0,-4 3 12 15,0-1-6-15,4-2-4 0,0 0 0 0,-5 4 2 16,5-4-4-16,0 0 0 0,0 0 4 0,-1 3 0 0,1-3-4 16,0 0 1-16,0 0 1 0,0 0-1 15,0 0 3-15,0 0 0 0,22-9-1 0,-15 7 2 0,-3-1 4 16,4 0-6-16,-2 1 1 0,2 0 1 0,-2-3-5 16,1 3 7-16,-1-1-8 0,-1 3 3 0,1-3 0 15,0 1 0-15,0 1-4 0,-6 1 2 0,9-2-1 16,-5 2-1-16,-4 0 2 0,7-2 1 0,-7 2 1 15,7 3 0-15,-7-3-1 0,4 2-1 0,-4-2 4 16,4 3-11-16,-2-1 10 0,-2-2-6 0,3 4 8 16,-2-1-4-16,-1 1 2 0,0-4-3 0,3 4-2 15,-3-4 0-15,2 5 3 0,-1-3-5 0,-1-2 2 0,4 7-1 16,-3-5 1-16,-1-2 3 0,4 2-6 0,-4-2 4 16,7 3-5-16,-3-3 7 0,-4 0-5 0,0 0 1 15,13-3 0-15,-7 2-3 0,-3-2 12 0,4 2-3 16,-5-1 3-16,5 0-4 0,-2-1-2 0,-3 1 1 15,5 0 2-15,-7 2 2 0,6-3 1 0,-2 1-4 16,-4 2 0-16,4-1-4 0,0-1 2 0,-4 2-5 16,6-2 4-16,-6 2 4 0,5-2-3 0,-5 2 1 0,0 0 0 15,12 2 1-15,-12-2-2 0,4 2-4 16,-4-2 3-16,6 2-2 0,-2-1-8 0,-4-1 1 16,5 0 12-16,-1 3-1 0,-4-3 1 0,7 2-4 0,-3 0 2 15,-4-2 3-15,9 3 1 0,-5-1-2 0,1 0 2 16,2-2-1-16,-2 0 3 0,0 2-6 0,-5-2 0 15,11-2 0-15,-11 2-2 0,9 0 3 0,-4 0 0 16,-5 0-8-16,10-4 4 0,-6 2-1 0,0-1-2 16,1 1 11-16,0-1-6 0,1 1 3 0,-3-1 0 15,1 0 1-15,0 1 0 0,-4 2-2 0,5-2-2 16,-5 2 3-16,8-3 0 0,-6 3-2 0,-2 0 1 0,9 0-9 16,-9 0 14-16,8 0-7 0,-3 1-6 15,-1 1 8-15,-4-2-5 0,9 4 6 0,-8-1-3 0,4 0 4 16,-1-1 1-16,0 3-3 0,0-1 1 0,0 1-1 15,0 0-1-15,-2 2 0 0,6-1-2 0,-3 1 1 16,-1 2 1-16,1 1 0 0,-1-3-3 0,-1 5 1 16,1-1-1-16,0-3 5 0,1 2-2 0,-1-1 0 15,-1 1 2-15,-2-2 2 0,1 0-4 0,0 0 3 16,-1-2-3-16,0-2 2 0,1 1 0 0,-1-2 2 16,0 1-2-16,0 0-1 0,1-2-2 0,-2-2 7 15,0 5-12-15,0-5 5 0,0 0 0 0,0 0 2 0,1 4-1 16,-1-4 2-16,0 0-22 0,0 0-28 0,0 0-51 15,13-9-123-15,-10 3-239 0,1 2 107 0</inkml:trace>
  <inkml:trace contextRef="#ctx0" brushRef="#br0" timeOffset="54200.24">15023 14013 47 0,'-1'-2'132'0,"1"2"-14"0,-3-4-8 16,3 4-5-16,0 0-14 0,0 0-7 0,-4-3-8 15,4 3-17-15,0 0 2 0,0 0-7 0,0 0-1 16,0 0-2-16,0 0-7 0,0 0 2 0,0 0-3 16,0 0-6-16,0 0-7 0,0 0 0 0,0 0-1 15,0 0 0-15,0 0-4 0,0 0-2 0,0 0-6 16,0 0 2-16,0 0-2 0,0 0-1 0,0 0-8 16,0 0 5-16,0 0 2 0,0 0-2 0,0 0-5 15,0 0 3-15,0 0-4 0,0 0 3 0,0 0 7 0,0 0 7 16,0 0-3-16,0 0 5 0,0 0-2 0,0 0 8 15,0 0 1-15,1-4 1 0,-1 4-3 16,0 0-2-16,0-6-1 0,0 6-9 0,2-7 4 0,-4 4-4 16,4-1 0-16,-2 4-1 0,0-7 6 0,0 7 3 15,0-5-2-15,-2 0 0 0,1 2-3 16,1-2 2-16,0 5-7 0,-1-7 2 0,1 7-2 0,0-5 2 16,0 5-3-16,-1-4 2 0,1 4-2 0,-4-4 1 15,4 4 0-15,0 0-7 0,0-4 4 0,0 4-2 16,-1-4 1-16,1 4 1 0,0 0-3 0,0 0-2 15,-3-5 1-15,3 5-3 0,0 0 2 0,0 0-2 16,0 0-1-16,0 0 3 0,-15 5-6 0,8 1 1 0,1-1-2 16,-3 1 2-16,0 3-1 0,1-2-4 0,-2 2-1 15,1 0 3-15,0 0-1 0,0 3 1 0,-1 0 1 16,2-2-17-16,-3 2 1 0,3 2 0 0,1-2 3 16,0 3 3-16,-2 0 0 0,6-2 3 0,0-2-2 15,2 1 2-15,-1 0-1 0,2-2 0 0,3 0 1 16,0-1 2-16,0 1 3 0,5-2 3 0,0 0 4 15,3 0 4-15,0-3-1 0,6-1 0 0,1 1 2 16,0-1-3-16,0-1 3 0,1-1-3 0,-2-2 1 16,-3 0 1-16,-1 0-2 0,-1-1-2 0,2 0 0 15,-2-2 2-15,-1 2-4 0,0 1 0 0,-4-1-2 16,0-3-24-16,0 1-17 0,-2 3-23 0,1-4-13 0,-3 1-27 16,3 1-21-16,2-3-33 0,-4 2-154 15,4-1-333-15,-3 0 147 0</inkml:trace>
  <inkml:trace contextRef="#ctx0" brushRef="#br0" timeOffset="55004.45">15359 13941 19 0,'0'0'166'0,"-3"-5"-17"0,3 5-14 16,0 0-13-16,-1-3-9 0,1 3-17 0,0 0-13 16,0 0-6-16,0 0-9 0,0 0-6 0,-5 10-7 15,1-5-2-15,1 4-6 0,1-3-5 0,-3 6-6 16,3-3 1-16,0 4 1 0,-3 3-6 0,1 1 2 16,-1 3-5-16,0-3 2 0,-4 1-6 0,7 0 3 15,0-1-3-15,-3 0 0 0,3 0-6 0,-2-1 0 16,1-3-1-16,2 1 2 0,-2-5 1 0,2 2-3 15,-3-3-4-15,4 1-4 0,0-3 2 0,0 0-1 16,-1-2 7-16,-2 0 14 0,2-1 14 0,1-3 10 16,0 0 2-16,0 0-10 0,0 0-2 0,0 0-2 0,0 0-7 15,4-19-2-15,-3 6-5 0,2 2-3 0,-2-3-3 16,0-6-2-16,2 2 0 0,-3 0-3 0,1-1-5 16,3 2 0-16,-4-2-1 0,3 1 0 0,-1 1-2 15,1 2 0-15,-1 2-5 0,0 1 3 0,-2 2-2 16,2-2-2-16,1 3 2 0,1-3 2 0,-2 4-6 15,-1 3 0-15,4-3 2 0,-1 1 0 0,-3 0-4 16,3 0-1-16,-2 4 0 0,0-5 0 0,0 6 2 0,0 0 1 16,-2 2-3-16,1-7 0 0,-1 7 2 0,2-3-1 15,-2 3 0-15,2-4-1 0,-2 4-3 16,0 0 2-16,0 0-2 0,0 0 2 0,0 0-1 0,0 0 0 16,0 0 1-16,0 0-1 0,14 6 0 0,-13-1 1 15,2 0 2-15,1-2-2 0,-2 4 0 0,1-2-1 16,2 0 1-16,0 2 0 0,0 0 1 0,0 0-1 15,2-1 2-15,-3 3 1 0,-2-1-2 0,6 1 1 16,-2 1-3-16,-3-1 2 0,3 1 0 0,-2 1 1 16,6-1-1-16,-2 3 2 0,0 3-1 0,-1-1-1 15,0-2 2-15,-1 3-1 0,2-1 1 0,-2-1 1 16,1 1-1-16,-1-5-1 0,-1 2 2 0,1-3-2 0,0 1 1 16,1-2 0-16,-2-1-3 0,-1 0 4 0,1-2-2 15,-2 2 0-15,1-2-1 0,-2-2 0 16,2-1 1-16,-3 3 3 0,-1-5-3 0,5 5-4 0,-3-3-6 15,-2-2-9-15,2 2-8 0,-2-2-10 16,1 5-19-16,-1-5-14 0,3 3-24 0,-3-3-37 0,1 5-48 16,-1-5-138-16,0 0-341 0,0 0 150 0</inkml:trace>
  <inkml:trace contextRef="#ctx0" brushRef="#br0" timeOffset="55240.87">15264 14201 87 0,'-5'-1'228'16,"3"-4"-17"-16,-3 2-17 0,5 3-21 0,1-8-16 0,5 4-17 16,3 0-15-16,0-2-13 0,7-1-10 0,2 2-12 15,-2-2-7-15,4 3-9 0,1-1-6 16,-2 3-6-16,3-1-15 0,0 2-23 0,-3-2-23 0,-1 2-25 15,-2-1-27-15,-2 2-22 0,-2-1-31 0,-1 0-41 16,-3 1-119-16,-2 0-285 0,-6 0 126 0</inkml:trace>
  <inkml:trace contextRef="#ctx0" brushRef="#br0" timeOffset="56531.62">14933 14501 183 0,'0'0'185'0,"0"0"-8"0,-6-1-13 0,6 1-12 16,-4-3-7-16,2 1-4 0,2 2-10 0,-4-4-7 0,4 4-14 15,-4-3-6-15,4 3-10 0,-4-4-6 16,4 4-5-16,-4-4-4 0,4 4-3 0,-3-4-4 16,3 4-4-16,-2-2-6 0,2 2-6 0,0 0-3 0,0 0-6 15,0 0-5-15,0 0-2 0,-5-3-5 0,5 3-5 16,0 0 0-16,0 0-5 0,0 0 0 0,0 0-5 15,0 0-3-15,0 0 2 0,0 0-5 0,10-1 0 16,-10 1-2-16,12 1 0 0,-2-1-1 0,-4-1-3 16,7 1 3-16,1 0-4 0,3 3 3 0,2-2-4 15,4-1-1-15,-2-1-2 0,8-1 1 0,0 1 1 16,2 0 0-16,6 0 0 0,-4-1-3 0,3-1 3 16,-4-1-2-16,1 2 0 0,-3-1 2 0,-1-1-4 15,-5 3 2-15,-6-2-1 0,0 2-3 0,-4 0 2 16,-2-1 0-16,-5 1 0 0,0 1-1 0,-1-1 3 15,-6 1 0-15,10 0-1 0,-6-1 2 0,-4 1-4 0,0 0 2 16,9-2-1-16,-9 2-2 0,0 0 1 16,7 0 0-16,-7 0-2 0,0 0-17 0,0 0-23 0,0 0-31 15,0 0-30-15,0 0-46 0,0 0-40 0,0 0-190 16,0 0-410-16,0 0 181 0</inkml:trace>
  <inkml:trace contextRef="#ctx0" brushRef="#br0" timeOffset="61995.9">15965 14118 107 0,'0'0'110'16,"0"0"-9"-16,0 0-8 0,-3 2-9 15,3-2-6-15,0 0-4 0,0 0-10 0,0 0-4 0,0 0-23 16,-9 0 12-16,3 0-5 0,6 0-2 0,-8 0-11 16,8 0 2-16,0 0 0 0,-9 0-14 0,9 0 8 15,-6 2-4-15,6-2-4 0,-8 1-1 0,8-1 0 16,0 0-2-16,-6 0-3 0,6 0-5 0,0 0 4 15,0 0 2-15,0 0-5 0,-8 0 10 0,8 0-1 16,0 0 1-16,0 0 4 0,0 0 2 0,0 0 0 16,0 0 4-16,0 0-5 0,-5-3-4 0,5 3-3 15,0 0 4-15,-4-1-2 0,4 1-2 0,0 0 1 0,0 0-3 16,-5-2 2-16,5 2-3 0,0 0 3 0,0 0-10 16,0 0 11-16,-5-4-3 0,5 4 2 0,0 0 0 15,0 0 2-15,0 0-2 0,0 0 0 0,0 0 0 16,0 0-5-16,0 0-1 0,0 0 0 0,0 0-3 15,0 0 3-15,0 0-3 0,0 0 0 0,0 0-1 16,16-2-1-16,-9 2 2 0,1-1-5 0,-2 1 1 16,4-2 2-16,-1-1 1 0,2 3-5 0,1-2 4 15,1 0-5-15,2 2 4 0,2-3-1 0,-3 1-1 16,5 0 2-16,-2-2 0 0,-4 3-3 0,8-2 1 16,-3 1 2-16,-5 1 1 0,5-2-2 0,-2 2 3 0,2-3 0 15,-5 3 2-15,1 0-5 0,0 0 1 0,0 0 1 16,-1 1-4-16,-4-2-3 0,5 1 3 0,-4 1 1 15,2-1 2-15,-3 1-10 0,1 0 7 0,-1-1-1 16,1 1-1-16,-4 0 5 0,2-2-1 0,1 4-2 16,-1-1 0-16,-1-1-1 0,1 0 2 0,1 0-4 15,-3 0 3-15,0 0-3 0,-1 1 0 0,-5-1 1 16,12 0-2-16,-12 0 0 0,7 0 1 0,-7 0 4 16,4 1-2-16,-4-1-3 0,0 0 5 0,0 0-1 15,0 0 1-15,0 0 2 0,0 0-6 0,9-1-1 16,-9 1 3-16,0 0 3 0,0 0-1 0,0 0 0 0,0 0-2 15,0 0-5-15,0 0-15 0,0 0-13 0,2 3-21 16,-2-3-51-16,0 0-49 0,0 0-117 16,0 0-291-16,0 0 129 0</inkml:trace>
  <inkml:trace contextRef="#ctx0" brushRef="#br0" timeOffset="62483.64">16357 13971 15 0,'-4'-2'129'0,"4"2"-14"0,0 0-8 16,-7-3 0-16,7 3-3 0,0 0-6 0,-6-1-1 15,6 1-19-15,-2-3-3 0,2 3-3 0,0 0-8 16,0 0 2-16,0 0-8 0,-8-2 1 0,8 2-8 15,0 0-9-15,0 0 0 0,0 0-11 0,0 0 1 16,-5-2-2-16,5 2-8 0,0 0 0 0,0 0-5 16,0 0 4-16,0 0-2 0,0 0-2 0,0 0-3 15,0 0-1-15,0 0 0 0,0 0-2 0,0 0 0 16,0 0-4-16,0 0 3 0,0 0-4 0,0 0-3 16,12 7 4-16,-7-6 1 0,2 1 1 0,0 0-2 0,0 0-1 15,4 1 3-15,0-1-5 0,-1 0 3 0,4 1-6 16,-1-1 3-16,-4 1-2 0,3 0-3 0,-1 2 5 15,1-3 0-15,-2 2-5 0,-4-1 4 0,2 1-3 16,1 2 1-16,-4 1-1 0,0-3 0 0,1 1-15 16,-3-1 19-16,2 2-3 0,-2 4-1 0,-1-6 6 15,-2 4-6-15,3 1 5 0,-6-1-4 0,2-2 0 16,-1 2-1-16,-1 1 1 0,-2 0 4 0,1 0-1 16,0-1-4-16,-1 1 3 0,0 0 2 0,-3-1-4 15,3 0 1-15,0 0 1 0,-3 1-2 0,2-3-2 16,-2 4-14-16,3-4-30 0,0 0-41 0,1 1-75 0,-1-3-85 15,-3 0-266-15,5 0 118 0</inkml:trace>
  <inkml:trace contextRef="#ctx0" brushRef="#br0" timeOffset="64416.74">16822 13900 31 0,'-1'9'104'16,"0"1"-11"-16,-2 7 4 0,0 0-6 0,0 0 16 16,-1 0-8-16,1 2-12 0,-2-1-4 0,3-2-14 15,-1 3-4-15,-1-1-7 0,0-2-2 0,2-1-6 16,0-3-6-16,1-2-4 0,0 0-4 0,0-3-1 16,1 0-2-16,-2-3 0 0,1 2 11 0,0-2 10 15,1-4 11-15,0 0 5 0,0 0-7 0,0 0-4 16,0 0-5-16,0 0-6 0,4-17-3 0,-2 7-10 0,-1-1 0 15,1 0-6-15,-1-5-1 0,-1-1-9 0,0-1 0 16,0 0 2-16,0-2-3 0,0 2-2 0,-1-2-2 16,-2 1-3-16,2 1 0 0,0-2 0 0,-1 2-1 15,0 1 2-15,-2 1-8 0,4 3 4 0,-2-1 0 16,2 3-4-16,0-1 4 0,0 3-2 0,1 2 0 16,0 0-4-16,-1-1 6 0,0 3-6 0,2-2-1 15,0 2 3-15,-1 0-3 0,-1 0 2 0,1 0-1 16,-1 1-1-16,2 1 0 0,-2 3 1 0,1-5-2 15,-1 5-1-15,1-5-2 0,-1 5-2 0,3-3 6 16,-3 3-11-16,0 0 9 0,0 0 2 0,0 0 0 16,0 0-3-16,8 11 1 0,-6-6-2 0,-1 2 5 15,1 0 0-15,0 3-8 0,2 2 6 0,0-2-3 0,0 7 6 16,2 2-1-16,0-2 1 0,5 0-2 0,-2 0 0 16,2 0 3-16,0-1-3 0,1-1 4 0,2 0-5 15,0-1 2-15,-2-1-1 0,-2-2-1 0,-1-3-3 16,0 1 0-16,-1 1 6 0,2-3 1 0,-4 0-2 15,-1 1-2-15,-1-6 2 0,1 2 0 0,-1-1-1 0,-2 2 0 16,0-2 4-16,-1-1-5 0,3 1 2 16,-2 0 1-16,-2-3 0 0,-1 6-11 0,0-2-8 15,0 0-11-15,-2 0-22 0,0 1-11 0,2-1-25 0,-1-1-30 16,2 2-51-16,-4-2-112 0,4-3-300 16,-3 7 133-16</inkml:trace>
  <inkml:trace contextRef="#ctx0" brushRef="#br0" timeOffset="64641.39">16763 14035 191 0,'0'0'183'0,"-3"-2"-14"0,3 2-7 15,0 0-16-15,9-4-12 0,-2 1-10 0,3-1-10 0,8 0-10 16,0 0-8-16,1-1-7 0,4 0-11 0,-5 0-6 15,5 0-9-15,-4 1-5 0,1 1-4 0,-1 0-13 16,-6 1 1-16,-1 0-8 0,-2 0-20 0,-2 1-27 16,4-1-32-16,-5 0-37 0,1 1-46 0,-3 0-156 15,0 0-306-15,1-1 135 0</inkml:trace>
  <inkml:trace contextRef="#ctx0" brushRef="#br0" timeOffset="65037.2">17112 13957 116 0,'0'0'117'15,"0"0"-10"-15,0 0-11 0,0 0-6 0,5 5-17 0,-5-5-7 16,3 8 1-16,-2-3-10 0,2 0-5 0,-2 2 10 16,3 0-10-16,0 3-4 0,-3-3-2 0,3 0-4 15,-2 0-4-15,1-2-5 0,-2 3-5 0,3-1 2 16,-3-2-6-16,3 1 4 0,0-3-2 0,-1 4 4 15,-1-5 10-15,3 2 1 0,-1-2-1 0,-4-2-5 16,9 1-1-16,-9-1-2 0,9-2-6 0,-4 0-1 16,3-1 1-16,-3 2-4 0,0-7-7 0,1 5-2 15,-1-2 2-15,2 1-1 0,-2-1-5 0,-1 2-3 0,0 1 7 16,3-1-6-16,-5 2 3 0,1-2-3 0,-3 3 3 16,9-4-2-16,-6 3-3 0,-3 1 0 0,6-3 4 15,-6 3-3-15,4-1-3 0,-4 1 4 0,0 0-5 16,0 0-3-16,9 0 2 0,-9 0-3 0,8 1 7 15,-8-1-1-15,6 4 0 0,-5-2-4 0,-1-2 3 16,4 2-1-16,-3 1-1 0,2 1-1 0,1-2 4 16,-3 2-3-16,1 3 2 0,1-5-2 0,-2 3-17 0,2 2-19 15,-2-4-23-15,2 1-16 0,-1-1-29 0,2 0-42 16,0 0-90-16,0-2-254 0,5-1 112 16</inkml:trace>
  <inkml:trace contextRef="#ctx0" brushRef="#br0" timeOffset="65616.67">17468 13994 149 0,'-4'-4'140'0,"0"1"-4"15,4 3-15-15,-8 0-14 0,8 0-9 0,-9 0-8 16,9 0-11-16,-11 2-8 0,6-2-10 0,-2 2-9 16,2 1 1-16,1-2-7 0,-2 1 3 0,2 1-10 15,1-2 2-15,1 2 0 0,2-3-4 0,-4 4 3 16,4-4-7-16,-1 4 1 0,1-4 3 0,0 4-6 0,0-4-2 15,0 0-10-15,10 0 3 0,-5 0-1 0,-5 0-2 16,13 0 0-16,-7-2 1 0,2 1-4 16,-1 0 1-16,1-3-6 0,1 2 2 0,2-3-3 0,1 0-3 15,-3-1 4-15,0 0-1 0,1-3 0 0,-2 2 0 16,-2-3-4-16,2-5-1 0,-3 3 2 0,0-1-2 16,-1-3 2-16,-3 1-2 0,-1-1-1 0,-1-1 0 15,-3 0-2-15,-1 2 0 0,-1 1-1 0,-2-1-1 16,-1 1 2-16,0 1-2 0,-4-2 1 0,3 4 1 15,-2 4 3-15,-1-4-1 0,-2 3 3 0,2 3-3 16,0 0 2-16,-1 2 1 0,2 1-2 0,-2-2-4 16,4 4 3-16,-3-1-1 0,4 2-4 0,3 0 0 0,-1 2 3 15,2-1-1-15,1 1 3 0,0 4-1 0,2-2 6 16,2 0-3-16,2 4-3 0,1 0 8 0,2 2-4 16,0-2 0-16,6 1-3 0,0 5 4 0,2-3-3 15,-1 0 2-15,0 0-3 0,1 0-1 0,-2 0 2 16,-2-5-2-16,4 5-1 0,-3-4 2 0,1 1-1 15,-4-4 2-15,5 3-5 0,-5-1 1 0,1-2-3 16,1 1 6-16,-4-1-1 0,2-2-4 0,-4 4 1 16,1-4-2-16,1 1 1 0,-2-1 3 0,1 2 0 0,-3 0-3 15,4 0 0-15,-1-1 0 0,-3 2-2 16,2-1 5-16,-2 2-1 0,0-1-2 0,3 2-8 0,-4-1 10 16,4 0 0-16,-4-1-3 0,4 0 0 0,-3 2 5 15,-1-4-1-15,5 1 0 0,-5-1-2 0,0 1 6 16,3-2-3-16,-3-3-1 0,1 5-10 0,-1-5-26 15,0 0-31-15,0 0-45 0,0 0-198 0,0 0-332 16,-4-17 147-16</inkml:trace>
  <inkml:trace contextRef="#ctx0" brushRef="#br0" timeOffset="65794.73">17648 13828 87 0,'-4'-5'225'0,"0"0"-19"0,0 2-17 0,2-2-13 0,-2 2-22 16,2-1-10-16,1 0-18 0,1 4-10 0,-1-3-15 15,1 3-21-15,0 0-26 0,0 0-28 0,-3-5-32 16,3 5-37-16,0 0-69 0,0 0-143 0,0 0-274 16,0 0 121-16</inkml:trace>
  <inkml:trace contextRef="#ctx0" brushRef="#br0" timeOffset="66067.28">17732 13713 176 0,'0'0'190'0,"-3"-2"-24"0,3 2-20 15,0 0-12-15,0 0-12 0,0 0-16 0,0 0-11 0,6 10-9 16,-3-6-10-16,1 4-5 0,1-1-6 15,-1 4-9-15,-3 2-6 0,3-1-4 0,-2 5-4 16,0 0-3-16,-1 1-2 0,-1-1-7 0,4 0 2 0,-4 1-5 16,4-1-6-16,-4 2 1 0,1-2 1 15,-1 1-7-15,4-3 2 0,-8 1-4 0,4-4-2 16,0 1 4-16,0-2-5 0,0-1-13 0,0-1-6 0,-1 1-23 16,2-5-26-16,-1 2-26 0,-1-2-54 0,1-2-135 15,0-3-294-15,-8 2 131 0</inkml:trace>
  <inkml:trace contextRef="#ctx0" brushRef="#br0" timeOffset="66218.62">17724 13936 73 0,'9'-5'157'0,"5"0"-2"16,-1-2-20-16,6 2-7 0,-2-3-20 15,2 3-8-15,-1 4-12 0,1-3-3 0,-1 0-5 0,-5 2-11 16,1 1-37-16,-3-1-58 0,-3 0-172 0,0 1-214 15,-1 0 95-15</inkml:trace>
  <inkml:trace contextRef="#ctx0" brushRef="#br0" timeOffset="67766.91">18043 13931 50 0,'0'4'94'0,"0"-4"-10"0,3 6 0 0,0-3-8 16,-2 1-3-16,-1 0-19 0,4 1 9 0,-2-1-7 16,0 1-9-16,-1 1-3 0,0 0-1 0,-1-1-4 15,2 1-7-15,-2 1 0 0,0-2 3 0,-2 3-10 0,2-1-2 16,-1 1-3-16,-2-2-1 0,3 2 0 0,0 1-3 15,0-2-3-15,2 1-1 0,-1-3 0 0,0 2-5 16,1 0-4-16,0 0 0 0,1 1-1 0,1-2 5 16,1 0 1-16,2 4 0 0,0-3-6 0,-1 0 1 15,2-2 9-15,2 3-7 0,0-3-7 0,-1-1-3 16,1 1 7-16,3-1 3 0,-4-1 4 0,5-1-2 16,-1 4-1-16,5-4-2 0,-5 0-5 0,3-1 2 0,5 0-3 15,-2-2-1-15,9 0 6 0,-6-1-5 0,4-1 2 16,-5 0 6-16,-1-1-11 0,2 1 11 15,0-3-4-15,5 0 2 0,-7 1-7 0,2 0 11 0,-4 0 4 16,3-1-11-16,-1 1 2 0,-2 0-2 16,2 2 2-16,-10-3 12 0,4 3-7 0,-2 0 3 0,-2-1 3 15,0-1 0-15,2 0-2 0,-1 0 3 0,3 3-8 16,-2-3-4-16,0-2 2 0,0 2 1 0,1 0 2 16,2-3 1-16,-2 4-2 0,2-7-3 0,-2 2 2 15,-1 3-3-15,3-4 6 0,-4 0-10 0,2-3-1 16,1 2 12-16,-1 0-11 0,-4-1-6 0,1 1 7 15,-3 1 1-15,2-3 4 0,-3 4-1 0,1 0-2 0,-3 1 6 16,1 0 6-16,-2 2 5 0,0 1-5 0,-3-2 1 16,1 2 1-16,0 0-10 0,-1-2 3 0,0 2 1 15,-1-2-4-15,-2 2 1 0,-1 0 2 0,-1-4-5 16,0 4 5-16,-1-1-3 0,-2 1-1 0,2 0 3 16,-2-1-5-16,-2-1 2 0,1-1-6 0,1 3 11 15,-3-3 2-15,-1 4-1 0,3-6-4 0,-2 3 1 0,-6-3 2 16,-1 3-3-16,0-2-3 0,-1 0-5 15,0-2 6-15,-8 1-3 0,-1 1 3 0,1-1-7 16,-6 4-1-16,2 0 5 0,-3 3 4 0,-3-1-6 0,-3 2-10 16,-15 6-13-16,1-1-43 0,-3 6-62 15,-4 1-102-15,2-3-250 0,3 8 111 0</inkml:trace>
  <inkml:trace contextRef="#ctx0" brushRef="#br0" timeOffset="87808.12">10734 10652 42 0,'0'0'69'0,"0"0"-4"0,0 0-6 16,0 0-7-16,0 0-4 0,0 0-6 0,0 0-3 15,13-2-3-15,-13 2-4 0,0 0-6 0,0 0 4 16,0 0-13-16,0 0 3 0,7-2 2 0,-7 2 1 16,0 0 1-16,0 0-2 0,0 0 2 0,0 0-3 15,0 0 0-15,0 0-7 0,0 0 1 0,0 0-1 16,0 0-1-16,0 0 1 0,0 0-3 0,0 0-1 16,0 0-2-16,0 0 2 0,0 0 2 0,0 0 0 0,0 0 7 15,0 0 3-15,0 0 2 0,0 0 8 16,0 0-4-16,0 0-4 0,0 0-3 0,1-4 6 0,-1 4-9 15,0 0-4-15,0 0-1 0,0 0 7 0,0 0 15 16,0 0-9-16,0 0-3 0,-2-5 2 0,2 5-7 16,0 0 6-16,0 0-7 0,0 0 5 0,0 0-15 15,0 0 8-15,0 0-3 0,0 0 0 0,0 0 6 16,0 0-2-16,0 0 0 0,0 0-6 0,-4-4 4 16,4 4-3-16,0 0 2 0,0 0 1 0,0 0 0 15,0 0 3-15,0 0 1 0,0 0-1 0,0 0 2 0,0 0 1 16,0 0-5-16,0 0-2 0,0 0 7 15,-3-4-5-15,3 4-2 0,0 0-2 0,0 0 3 16,0 0 1-16,0 0-2 0,0 0 3 0,0 0-1 0,0 0 2 16,0 0 2-16,0 0-3 0,0 0 3 0,0 0-1 15,0 0 0-15,0 0-1 0,0 0-7 0,10-2 2 16,-10 2-3-16,4-1-1 0,-4 1 1 0,10-2-3 16,-10 2 0-16,13 0-2 0,-9-2 3 0,7 2-4 15,-5 0 0-15,1 0 3 0,1 2 0 0,-2-4-2 16,3 2-1-16,0 0-2 0,4 0 3 0,0 0 2 15,0-1-4-15,-2 1-1 0,2-1-1 0,1 2 2 0,-4-3-1 16,2 2 2-16,0-2 0 0,-3 1 0 16,-1 0 0-16,2 1 0 0,-6 0-4 0,-4 0 1 0,9-3 2 15,-4 3-5-15,-5 0-4 0,8 0-10 0,-8 0-11 16,0 0-6-16,6 0-21 0,-6 0-14 0,5 3-16 16,-5-3-18-16,0 0-27 0,-1 4-114 0,1-4-265 15,-7 3 117-15</inkml:trace>
  <inkml:trace contextRef="#ctx0" brushRef="#br0" timeOffset="88709.56">10884 10699 54 0,'0'0'120'0,"0"0"-21"0,0 0-1 0,0 0-9 16,-10-1-9-16,10 1-7 0,0 0-8 0,0 0-5 16,0 0-7-16,0 0-5 0,-8 0-3 0,8 0-5 0,0 0-4 15,0 0-4-15,0 0-2 0,-6 1-9 0,6-1-2 16,0 0 1-16,-3 2-6 0,3-2 6 0,0 0-3 15,0 0-2-15,0 0-5 0,0 0 3 0,0 0 4 16,0 0 0-16,0 0 4 0,0 0-4 0,0 0 1 16,0 0-1-16,0 0 4 0,-6 2-3 0,6-2 5 15,0 0-7-15,0 0-12 0,0 0 7 0,0 0 2 16,0 0-4-16,0 0-2 0,-4 3 3 0,4-3 0 0,0 0-5 16,0 0-6-16,0 0 10 0,0 0-4 0,-5 2 1 15,5-2-2-15,0 0-2 0,0 0-8 16,-4 2 15-16,4-2-7 0,0 0 0 0,0 0 2 0,0 0-8 15,-4 2 5-15,4-2 4 0,0 0-2 0,0 0 0 16,0 0-3-16,0 0-5 0,0 0 8 0,0 0 2 16,0 0-6-16,0 0 5 0,0 0-3 0,0 0-1 15,0 0-1-15,0 0-3 0,-9 1 4 0,9-1-2 16,0 0 7-16,-1 4-7 0,1-4 3 0,-4 1 5 16,4-1-2-16,0 0 8 0,0 0 2 0,-4 4 4 15,4-4 6-15,0 0 7 0,0 0-1 0,0 0-1 0,0 0 5 16,0 0-2-16,0 0-6 0,0 0-4 0,0 0 7 15,0 0-11-15,0 0 1 0,0 0 1 0,0 0-3 16,0 0-3-16,0 0-5 0,-6-8-4 0,6 8 3 16,0 0-1-16,0 0 1 0,0 0 0 0,0 0 0 15,0 0-5-15,0 0 6 0,0 0-3 0,0 0-2 16,0 0-1-16,0 0-3 0,0 0 3 0,0 0-2 16,0 0-3-16,0 0 4 0,0 0-1 0,0 0 0 15,0 0 2-15,0 0-2 0,-9 4 1 0,9-4-2 16,0 0 6-16,-4 4-5 0,4-4-1 0,0 0 1 15,0 0 0-15,0 0 2 0,0 0-2 0,0 0 0 0,0 0 2 16,0 0-5-16,0 0 1 0,0 0 2 0,0 0-2 16,-4-8-6-16,4 8 6 0,0 0 0 0,0 0 7 15,0 0-3-15,0 0-3 0,0 0 3 0,0 0 0 16,17 0 0-16,-17 0 2 0,9 1-6 0,-9-1 5 16,11 3-2-16,-3 1-4 0,0-3 5 0,3 1-3 15,-4 0-5-15,2 0 8 0,2-1-3 0,-5 1 4 16,5-1-3-16,-4 1-3 0,2 0-1 0,-1-1 5 15,0-1-2-15,1 4 1 0,-2-3-1 0,0 0-1 16,-7-1 1-16,9 2-2 0,-6-2-1 0,-3 0 5 0,9 1 4 16,-9-1-5-16,4 0 0 0,-4 0 2 0,0 0-4 15,0 0 1-15,0 0-4 0,0 0 3 0,0 0 4 16,0 0-4-16,0 0 0 0,0 0 3 0,9 0-2 16,-9 0 4-16,0 0 1 0,0 0-5 0,0 0-3 15,0 0 0-15,0 0-6 0,0 0-27 0,0 4-32 16,0-4-36-16,0 0-195 0,0 0-321 0,0 0 142 15</inkml:trace>
  <inkml:trace contextRef="#ctx0" brushRef="#br0" timeOffset="90091.16">10360 9371 3 0,'-1'-6'144'0,"1"4"-19"0,0 2-8 0,0-7-13 16,0 2-15-16,-3 1-10 0,2 0 0 0,1 4-8 15,-3-4-4-15,3 4-8 0,3-5-12 0,-3 5 2 16,0 0-8-16,-3-7-5 0,3 7-4 0,0 0 0 16,0-3 1-16,0 3-6 0,0 0-4 0,0 0 1 0,0 0-3 15,0 0-2-15,3-3 3 0,-3 3-9 0,0 0-2 16,0 0-6-16,0 0 5 0,0 0 0 0,0 0 0 15,0 0-5-15,0 0-1 0,0 0-3 0,0 0 9 16,0 0-5-16,0 0 3 0,0 13-5 0,0-13-5 16,0 4 8-16,0-4-1 0,1 4-7 0,2-2 5 15,-3-2-1-15,0 7 0 0,1-4-1 0,1 1 1 16,-2-4-1-16,-2 7 2 0,4-1-4 0,-2-2 2 16,0 2-3-16,0-2 3 0,0 3 0 0,0 0 1 15,0 0 0-15,0 2 1 0,0-1-6 0,0 2 3 16,2 0 3-16,-2 1-2 0,0 1 2 0,0-4 1 0,0 6-3 15,0-4 5-15,5 0-6 0,-5 2 0 0,0 0-5 16,4-1 7-16,-3 1-3 0,0-1 1 16,2 1-1-16,1-2-1 0,-3 2 2 0,2-2 4 0,-1-1-4 15,1 1 1-15,-2-2-12 0,2-1 14 0,-2 2-3 16,-1-3 4-16,2 0 0 0,1 0-6 0,-6-1 3 16,3 0 4-16,0-1 2 0,0-1-3 0,0-3-14 15,3 6 15-15,-3-6-2 0,-3 5 0 0,3-5-1 16,-2 3-19-16,2-3-27 0,-4 3-52 0,4-3-128 0,0 0-241 15,0 0 106-15</inkml:trace>
  <inkml:trace contextRef="#ctx0" brushRef="#br0" timeOffset="90641.73">10383 9419 70 0,'0'-4'109'0,"0"4"-7"15,3-4-12-15,-3 0-9 0,0 4-6 0,1-4-11 16,-1 4 3-16,4-4 1 0,-3 2-3 0,-1 2-8 16,3-4-2-16,-3 4-13 0,1-5 1 0,-1 5-10 15,5-3 1-15,-4 0 0 0,-1 3-10 0,7-4 3 16,-7 4-4-16,5-3-3 0,-1 1-1 0,-4 2-2 16,6-2 0-16,2 1-3 0,-3-1 2 0,0 2-4 15,1-3 2-15,1 3-5 0,2 3-4 0,-2-3 1 16,0 0 2-16,0 0-1 0,2 2-3 0,-1-1 1 15,0 1-4-15,-2 1 2 0,4 2 5 0,-3-4 2 0,-1 4-9 16,-1 0 0-16,1 0 1 0,-2-3-4 0,0 2 1 16,0 3-1-16,-4-2 10 0,1 1-7 0,-1-1 5 15,-1 2-2-15,1 0-3 0,-4 1-1 0,0-3 6 16,-2 3-4-16,2 0 3 0,-1-3-5 0,-1 4 1 16,2-3 1-16,-4-1 4 0,2 1-3 0,1-2 0 15,2 1 1-15,-1-1-3 0,-1 0 2 0,1-1 1 16,2 0 2-16,-3 0-2 0,1-1-2 0,4-2-4 15,-5 4 4-15,2-1 1 0,3-3 4 0,-4 2-2 16,4-2 0-16,-2 2-2 0,2-2-1 0,0 0 4 16,0 0-11-16,0 0-32 0,0 0-30 0,0 0-51 0,0 0-88 15,0 0-223-15,7-12 99 0</inkml:trace>
  <inkml:trace contextRef="#ctx0" brushRef="#br0" timeOffset="91680.89">10681 9594 5 0,'1'8'90'0,"2"-3"-5"0,-1-1-3 15,1 4-4-15,1-5-10 0,-3 0-8 0,0 3-4 16,2-3-11-16,-1 0 11 0,-1-1-9 15,-1-2 14-15,2 4 5 0,-2-4 5 0,0 0-4 0,0 0-17 16,0 0 13-16,0 0 6 0,0 0-3 0,0 0 0 16,0 0-2-16,0 0-7 0,-8-12-8 0,7 5-4 15,0 4 1-15,-1-3-11 0,1-2-8 0,0 3 6 16,1-4-6-16,0 2-2 0,0-3-4 0,0 4 7 16,0 0-6-16,1-2 1 0,-1 1-5 0,3 1-1 15,-2 0 0-15,0-1 0 0,2 2 2 0,-3 0-6 16,3 0 0-16,-1 3-5 0,-1-2 6 0,2 1-6 15,-1 0-2-15,2 1 5 0,-4 2-5 0,7-2-1 16,-7 2 4-16,6-1-6 0,-6 1-7 0,10 2 5 0,-6 1 2 16,1-2 0-16,0 3 1 0,0-1-1 15,2 1-2-15,-2-1 3 0,1 1-3 0,-1 1 2 0,3 0-3 16,-2 1 2-16,2-1-3 0,-3-1 2 0,-1 1-3 16,0 0-4-16,-2 2 7 0,2-3-2 0,1 0 7 15,-2 0-6-15,-2 2 6 0,0-2-4 0,3 0 2 16,-4 0-6-16,4 0-1 0,-1 0 5 0,-1-2-2 15,-2-2 4-15,3 6-3 0,-3-6-1 0,4 4 2 16,-4-4-2-16,1 1 4 0,-1-1-7 0,0 0 6 16,10 0-6-16,-10 0 6 0,0 0-2 0,8-4 2 0,-8 4-7 15,5-1 5-15,-5 1-5 0,4-3 7 0,-4 3-3 16,4-2 0-16,-4 2 2 0,8-1-2 0,-5 0 3 16,-3 1-1-16,9-3-3 0,-9 3-7 0,9-1 8 15,-3 0 2-15,-6 1-4 0,8-3 4 0,-3 2-4 16,-5 1 6-16,9-1-2 0,-9 1 1 0,9 0-4 15,-4-3 3-15,-5 3 1 0,5 0-1 0,-5 0 0 16,4-3 0-16,-4 3-2 0,5-2-1 0,-5 2-3 16,0-3 6-16,0 3-2 0,0-6-5 0,0 6 5 15,0 0 0-15,-4-4 0 0,4 4 0 0,-2-4-3 16,2 4 5-16,-3-3-1 0,3 3-1 0,0 0 0 16,-2-4 0-16,2 4 2 0,0 0-1 0,0 0-2 0,0 0 4 15,0 0-3-15,0 0 2 0,0 0-4 0,-3-2 2 16,3 2 3-16,0 0-3 0,0 0 1 0,0 0 0 15,-3-4-12-15,3 4 10 0,0 0 3 0,0 0-3 16,0 0 2-16,0 0-6 0,0 0-2 0,-11 0 7 16,11 0 0-16,0 0 0 0,0 0 3 0,-9 2-1 15,9-2-3-15,-8 3-3 0,4-2 3 0,-2 2 3 16,2 1-4-16,-2 0 5 0,1 0-2 0,1-2 0 0,0 3 0 16,0-1-3-16,1 2 2 0,-3 1-2 0,4-3 0 15,-2 2 3-15,3 0-1 0,-2 0 0 16,3 0 1-16,0 0-2 0,0-1 2 0,0 4 2 0,0-4-1 15,3 1-2-15,-2 0 4 0,2 0-4 0,2-1-4 16,1 1 4-16,-1-1 1 0,-1-2 2 0,4 1-5 16,-1-1 2-16,1-1 0 0,0 0 1 0,1-4 2 15,2 2 0-15,-2 0-3 0,-1-2-1 0,1-1 1 16,0 3 3-16,-2-2 0 0,1-2-1 0,-3 1 2 16,3-1 0-16,-2-2-1 0,-1 2 9 0,-1-2-1 15,0 0-2-15,0 0-1 0,-3 2 1 0,-1-4 2 16,0 1-1-16,-4 1-3 0,3-3-4 0,-2 4 6 15,0-5-1-15,1 1-4 0,-6 2 3 0,1 1-4 16,-1 0 1-16,1-1-2 0,-2 2 0 0,1 2 1 0,-1-2-4 16,3 3 4-16,-1-1 1 0,-2 1-2 0,3 0 0 15,6 2-1-15,-13 4 2 0,7-1-14 0,-3 2-28 16,2-3-40-16,5 2-48 0,-3 1-188 0,1-1-341 16,1 0 152-16</inkml:trace>
  <inkml:trace contextRef="#ctx0" brushRef="#br0" timeOffset="92152.28">11132 9372 23 0,'0'0'145'16,"0"0"-23"-16,0-7-10 0,0 7-12 0,0 0-6 15,-1-2-10-15,1 2-10 0,0 0-11 0,0 0-1 16,0 0-9-16,0 0-9 0,0 0-1 0,0 0-3 0,0 0-4 16,0 0-3-16,0 0-4 0,0 0-4 15,0 0-1-15,0 0-3 0,0 0-6 0,0 0 1 0,-10 10-1 16,10-6-4-16,-2 1 0 0,2 0 0 0,-1 1-1 15,0 0-1-15,1 4-2 0,0-1 2 0,0-1 1 16,1 3 9-16,0 2-3 0,2-2 0 16,-2 0 2-16,4 3-2 0,-2 0 0 0,2 0-3 0,0 2 5 15,1-2-1-15,2 2-5 0,0-2 2 0,1 0 0 16,-4 0-3-16,1-1 0 0,4 1 1 0,-5-4 3 16,1 4-5-16,-1-6 0 0,1 3 4 0,-1 2 1 15,-2-4-9-15,3 2 2 0,-5-2 2 0,3-1-1 16,0 1-2-16,-3-3 1 0,3 2 1 0,-1 1-4 0,-1-3-1 15,-1 0 2-15,2-1-2 0,-3 1 4 16,4 1-4-16,-7-2-7 0,6 1 8 0,-3 0-2 0,0-1 5 16,-3-1-4-16,2 1 6 0,1-2-12 0,-4 0-4 15,-2 1-25-15,2-2-45 0,-1 1-197 0,-3-3-296 16,8 0 131-16</inkml:trace>
  <inkml:trace contextRef="#ctx0" brushRef="#br0" timeOffset="92714.96">11096 9667 126 0,'3'-6'159'0,"-3"6"-19"0,6-5-9 0,-1 5-14 16,2-3-16-16,-1 3-7 0,5-2-5 0,1 0-10 15,-1 1-12-15,1-1-6 0,0 0-4 0,2-1-7 16,-3 3-2-16,3-2-13 0,-1-1 3 0,0 3-3 16,-2-3-3-16,2 2-2 0,-3-3-7 0,3 0-1 15,-1 2 1-15,-1 1-9 0,-1-3-2 0,1 2 1 16,-4-2-1-16,1 0 4 0,-2 1-6 0,1 1-2 0,1-5 5 16,-2 5-6-16,-1-4-3 0,0 2-2 15,3-3 6-15,-2 1 3 0,0 0-5 0,-2 1 4 16,1-2 4-16,-3 2 2 0,0 0 0 0,-1 0 6 0,2 0-1 15,-2 0-1-15,2 0-5 0,-1 1-2 0,-2 0 0 16,0 4-4-16,0-5 3 0,-2 2 0 16,-2 0-6-16,4 3-1 0,-4-4 1 0,2-1 4 0,-4 4 0 15,6 1-9-15,-9-1 2 0,1 0 2 0,8 1-3 16,-13 1 0-16,6 0-1 0,7-1 1 0,-11 1-4 16,6-1 5-16,1 4-3 0,-1-3-1 0,1 1 0 15,-1 1 0-15,1 2 5 0,-1-1 0 0,0 3-7 16,2-1 5-16,1 3-1 0,0-2 2 0,1 0 0 0,-2 1 0 15,3-1-6-15,-1 2 4 0,2 0 1 16,-1-3-3-16,2 4 1 0,-1-4 3 0,2 1-4 0,-2 1 2 16,2-3-1-16,-1 3 3 0,1-3 2 0,1 1-4 15,0 0 5-15,-1-2-2 0,2-1-3 16,0 0 2-16,2 1-2 0,3 0 1 0,-1-1 1 0,1 0-1 16,3 0 2-16,-3 1 1 0,2-1-3 0,0-1-7 15,1 2-31-15,1-1-32 0,-1-3-30 0,1 1-69 16,-1-4-104-16,6 2-293 0,-2-3 129 0</inkml:trace>
  <inkml:trace contextRef="#ctx0" brushRef="#br0" timeOffset="93147.98">11638 9476 66 0,'-4'-4'159'0,"-4"3"-12"16,3-1-12-16,-1-1-9 0,1 1-8 0,-1-1-11 15,0 0-11-15,1 2-11 0,5 1-6 0,-8-3-9 16,8 3-8-16,-8 1-7 0,8-1-3 0,-8 6-7 0,5-2-1 16,0 0-9-16,0-1-3 0,0 2-3 15,1 1-3-15,1-1 2 0,-2 0-8 0,3 2 0 16,0-1-1-16,0 1-4 0,1 0 3 0,2 0 0 0,-1 1-7 15,4 1 1-15,-1-1 1 0,0 1-1 0,1-1-7 16,2 1 1-16,0-1 0 0,-1-1 2 0,1 2 2 16,-2-6-6-16,3 3 0 0,-5 0-1 0,1-1 4 15,0-2-8-15,4 4 6 0,-8-3-1 0,3-1-2 16,0-1 3-16,-4 0-6 0,4 1 2 0,-4-3 1 16,1 4 1-16,-1-4-1 0,4 3 1 0,-4-3 2 15,0 0-3-15,0 0 3 0,0 3 2 0,0-3-1 16,0 0-6-16,-5 4-1 0,5-4 5 0,-4 5-2 0,4-5 1 15,-2 3 0-15,2-3 4 0,-7 3-2 0,5-1-3 16,-5 1-2-16,4-2 1 0,-3 3 6 0,2-2-5 16,1 2-18-16,-3-2-22 0,1 1-23 0,2-1-33 15,-1 1-44-15,4-3-120 0,-4 2-279 0,4-2 124 16</inkml:trace>
  <inkml:trace contextRef="#ctx0" brushRef="#br0" timeOffset="93781.95">11813 9481 73 0,'-5'-7'182'16,"1"5"-22"-16,-4 1-15 0,2-1-14 0,0 2-16 15,6 0-9-15,-13 0-10 0,8 2-12 0,-2-1-11 16,4 4-2-16,-1 0-1 0,-1-1-13 0,1 2-4 15,0 0-2-15,3-1-12 0,-2 2-2 0,3-2-4 16,0 2-1-16,0-1-4 0,0 1-3 0,0 0-2 16,0-2-4-16,4 2 1 0,-3-1-1 0,0-1-2 15,2 0-5-15,-3 1-1 0,5-1-1 0,-4-1-2 16,2 1 3-16,1-1-4 0,-3 2 0 0,3-2 3 0,2 2-4 16,-2-2-2-16,1 1 0 0,2-2 0 15,-1 0-10-15,0 3 14 0,1-3-5 0,-3 2 0 0,2-3 1 16,1 5 3-16,-1-4-5 0,-1 2 4 0,-1-3-5 15,2 1 0-15,-5 1-2 0,5-1 1 0,-4 0 1 16,-1-1-9-16,3 1 12 0,-4 1 0 0,0-4 0 16,3 3-1-16,-3-3-1 0,2 5-1 0,-2-5-3 15,2 4 6-15,-2-4-4 0,2 2 2 0,-2-2 1 16,0 0-4-16,0 0 3 0,0 0 3 0,0 0-7 16,0 0 2-16,0 5 3 0,0-5 4 0,0 0 3 15,0 0 3-15,0 0 0 0,0 0-4 0,0 0 2 0,-6-12 10 16,6 12-1-16,-2-5 0 0,2 5-1 15,0-7 0-15,2 4-4 0,0-1-1 0,-2 4 2 16,5-3-7-16,-2-1 1 0,3 1 0 0,0 1-2 0,2-1-4 16,0 0-2-16,0 1 2 0,-3 0 1 0,4-1-8 15,-3 1 11-15,1 2-5 0,-2-2 3 0,0 2 0 16,-5 0-2-16,9-2-2 0,-9 2-2 0,9 0 4 16,-9 0-3-16,0 0-1 0,6 0 3 0,-6 0-7 15,4 2 4-15,-4-2-4 0,3 2 4 0,-3-2 2 16,1 7-5-16,-1-7 1 0,0 3 4 0,0-3 0 15,-1 5-2-15,1-5-1 0,0 0-2 0,-3 4 4 0,3-4-2 16,-4 5 3-16,4-5-5 0,0 0 3 0,-2 3 3 16,2-3-3-16,-7 3-10 0,7-3-27 15,-5 0-29-15,5 0-42 0,0 0-81 0,-14-6-108 0,10 2-322 16,-1-1 143-16</inkml:trace>
  <inkml:trace contextRef="#ctx0" brushRef="#br0" timeOffset="93936.53">11892 9457 63 0,'0'-3'187'0,"0"3"-17"0,0-4-16 0,0 4-15 15,0 0-17-15,4-3-8 0,-4 3-15 0,0 0-9 0,0 0-11 16,9 6-4-16,-5-2-10 0,0 0-20 16,-3 1-31-16,4 0-40 0,0-4-63 0,-2 6-129 15,2-4-234-15,0 1 104 0</inkml:trace>
  <inkml:trace contextRef="#ctx0" brushRef="#br0" timeOffset="94620.06">12140 9544 26 0,'0'0'156'0,"-1"3"-15"16,1-3-20-16,0 8-10 0,-3-3-6 0,6 0-11 15,-3 0-10-15,0 1-2 0,1 3-16 0,-1-4 1 16,3 3-8-16,-2-2-4 0,-1 0-6 0,0 1-7 16,3-2-8-16,-1 1 0 0,-2-1-3 0,3-1 1 15,-3 0-5-15,1-1 0 0,-1 2-5 0,0-5 0 16,3 4 6-16,-3-4 3 0,3 3 2 0,-3-3 2 16,4 2 8-16,-4-2 1 0,0 0-1 0,0 0 1 0,4-8-11 15,-3 4-12-15,-1-1 8 0,0 0 1 16,2-2-4-16,-2 0-8 0,-2 1 1 0,4 0-1 15,-5-4-4-15,3 0 2 0,-1 1-4 0,1-2-4 0,0 5-2 16,1-3 4-16,0 3-1 0,-1 0 0 0,0 1-2 16,2-1 1-16,-1 2-2 0,-1 1-1 0,0 3 0 15,1-7-1-15,2 6-2 0,-3 1 1 0,4-3-1 16,-4 3 1-16,0 0 0 0,0 0 1 0,12 6-2 16,-8-4-3-16,-1 3 0 0,0 0 3 0,1 0-1 15,-1 0-2-15,1 0 1 0,-2 0-1 0,3 2 2 16,-2-1-1-16,-1 2 3 0,1-3-3 0,0 2 0 15,-1-2-1-15,-1 3 2 0,2-3 0 0,0-1 2 0,-2 3-6 16,1-2 2-16,1-2-3 0,0 0 5 16,-1 3 0-16,1-3-2 0,-2-1 1 0,1 1 4 0,-2-3-3 15,6 4 2-15,-4-3-2 0,2 1 2 0,-4-2-1 16,6 2-1-16,-6-2 2 0,0 0-2 0,12-7-2 16,-6 7 3-16,-2-4 1 0,1 0-2 0,0 0 0 15,2-3-2-15,-1 6 4 0,4-4-7 0,3-1 2 16,-4 1 0-16,0 3-1 0,5-2 4 0,-1 0 0 15,1 2-3-15,-3-1 1 0,1 3 3 0,-1 0 1 16,0 0-3-16,-2 0-1 0,-1 0 3 0,0 3-1 16,-1-2 2-16,-1 0-3 0,-2 3-3 0,2-1 3 15,-1-1-1-15,-2 1-3 0,1 0-2 0,-1 2 6 16,0-1-2-16,-2-1 1 0,1 0 4 0,-2 3-3 0,0-1-1 16,2-2 0-16,-4 1 3 0,4 2-2 0,-2-1 0 15,0 0 1-15,0 1-11 0,0-3 13 0,-2 1 0 16,2 1-4-16,-2-1 2 0,1 0 0 0,1 1 2 15,0-1-1-15,0 1-6 0,0 0-26 0,-3-2-26 16,3 1-39-16,0-4-72 0,-1 8-130 0,1-8-322 16,0 3 142-16</inkml:trace>
  <inkml:trace contextRef="#ctx0" brushRef="#br0" timeOffset="96247.73">12770 9560 70 0,'0'0'103'16,"0"0"-6"-16,0 0-13 0,0 0-4 0,0 0-5 15,0 0-13-15,0 0-1 0,0 0-9 0,0 0-2 16,0 0-4-16,0 0-7 0,0 0 11 0,0 0-4 16,0 0 1-16,0 0-4 0,0 0 2 0,0 0-3 15,0 0 0-15,0 0-2 0,0 0-1 0,-3-3-7 16,3 3 4-16,0 0-8 0,0 0 2 0,0 0-1 16,0 0 1-16,0 0-2 0,0 0-4 0,-1-5-4 15,1 5-1-15,0 0 4 0,0-3-9 0,0 3-1 0,0 0 0 16,0 0 4-16,-5-5-6 0,5 5 1 15,-1-2-2-15,1 2 2 0,0 0 0 0,-5-4-1 0,5 4-4 16,-7-3-1-16,7 3 3 0,-1-3-8 0,1 3 1 16,0 0 6-16,-5-1-1 0,5 1-1 0,0 0-2 15,-9-1-2-15,9 1 4 0,0 0-3 0,-5-3-5 16,5 3 5-16,0 0 1 0,0 0-5 0,-4-1 2 16,4 1-1-16,0 0 3 0,0 0-1 0,0 0-1 0,-9 2 1 15,9-2 2-15,0 0-4 0,-10 2 2 16,10-2 3-16,-6 2-10 0,6-2 4 0,-7 3 2 15,3-3-1-15,0 2-2 0,4-2 7 0,-7 3-3 0,2-1 0 16,0-1 2-16,5-1-7 0,-5 4 4 0,1-4-2 16,-1 2-1-16,-1 0 1 0,4 1-3 0,-6 0 3 15,2 0 7-15,1 1-3 0,-3-3-3 0,4 3 1 16,-1 0-1-16,0-1-7 0,4 2 4 0,-3-1 3 16,0-1-2-16,4 2 5 0,-1 1 2 0,-2-2-5 15,3 0 2-15,-2 3-1 0,-1-2 1 0,3-2 4 16,0 0-11-16,0 4-1 0,3-3 17 0,-3 1-5 15,2 2 4-15,1-2 0 0,-2-2 3 0,2 1 1 0,-1 1 1 16,1-3-1-16,2 1 3 0,1 2 7 16,-2-3-1-16,0 2-8 0,1-2 7 0,1 0-2 0,6 0-1 15,-4-1-2-15,-1 1-3 0,1-2-1 0,3 0 1 16,0 0 0-16,-4 2-6 0,2-4 5 0,0 1-4 16,0 0-3-16,-4-2 5 0,4 3 10 0,-4-3 9 15,3 1 0-15,-3-3-2 0,0 1-5 0,1 0-1 16,-2-2-3-16,3 1-5 0,-6 2-1 0,3-2-1 15,-3-2-2-15,3 3 2 0,-4 0-2 0,0 0-1 16,3-1 0-16,-3 2-3 0,0 3 2 0,-3-10-3 16,3 9-5-16,0 1 6 0,-4-6-4 0,4 6 4 15,0-6-3-15,-4 2 0 0,4 4-1 0,-1-4-1 0,1 4 1 16,-4-5-2-16,3 3 2 0,1 2 1 0,-4-5-7 16,4 5 7-16,-3-2 0 0,3 2 1 0,-1-4-6 15,1 4-3-15,0 0 5 0,-6-2 2 16,6 2-1-16,0 0-1 0,0 0 0 0,-4-2 0 0,4 2-2 15,0 0 0-15,0 0 1 0,0 0 0 0,0 0 6 16,-13 4-2-16,13-4-4 0,-5 4 0 0,3-2 1 16,2-2 2-16,-5 7-2 0,3-6-3 0,2-1 3 15,-4 7-3-15,3-2 3 0,-1-1-1 0,0-2-1 16,2-2-2-16,-1 10 4 0,0-5-3 0,1-2 2 0,0 3 4 16,1 0-3-16,0-1-3 0,1-3 3 15,0 6 3-15,-1-4 0 0,2 1-1 0,0 0-1 0,-1 0 1 16,3 0-2-16,-1 0 0 0,-1 0-1 0,3 0 1 15,-1 0-32-15,-1-1-21 0,2 0-36 0,-1 0-31 16,3 0-68-16,-3-2-130 0,3 1-343 0,1-3 153 16</inkml:trace>
  <inkml:trace contextRef="#ctx0" brushRef="#br0" timeOffset="97281.28">12829 9290 28 0,'0'0'152'0,"0"0"-12"0,0-4-10 0,0 4-13 0,0 0-15 15,0-5-6-15,0 5-6 0,0 0-9 0,0 0-6 16,-3-3-5-16,3 3-5 0,0 0-6 0,0 0-5 15,0 0-4-15,0 0-8 0,0 0-4 0,0 0-6 16,-2-4 2-16,2 4-5 0,0 0-4 0,0 0 0 16,0 0-3-16,0 0-5 0,0 0 0 0,0 0-7 15,0 0 3-15,0 0-3 0,0 0 2 0,0 0 0 16,0 0-2-16,0 0-1 0,6 13 0 0,-6-10-6 16,0-3 4-16,3 7 3 0,-3-4-7 0,0 0 1 0,1 2 0 15,-1 1 2-15,0-1-4 0,0 1 3 16,4 1 0-16,-3-1 0 0,2 0 1 0,-2 3-2 0,2-4-2 15,0 2-4-15,0 5 5 0,0-4 1 0,1 1-2 16,-1 2 1-16,1-1-3 0,0-2 4 0,0 4-4 16,0-2 0-16,-1 0 3 0,1 1 1 0,1-1-4 15,-4 0 0-15,2 0 3 0,-2 0-3 0,1-3-2 16,0-2 4-16,-1 3-3 0,-1-2 1 0,2 0 1 0,-1 0-3 16,0-1 3-16,1 1-1 0,-1 0 4 15,2-1 1-15,-2 1 1 0,0-2 1 0,2 1 2 16,0-1 1-16,1 1 5 0,1-2-3 0,-1 3 2 0,1-2-1 15,0-3-3-15,-1 5 1 0,2-5-4 0,-2 4-1 16,0-2 0-16,0-1-7 0,-3-1 10 0,-1-1-3 16,4 6 1-16,0-3-4 0,-4-3 2 0,0 5-2 15,0-5 1-15,-4 7-36 0,0-2-57 0,-1-2-214 16,-4 0-328-16,-1 1 147 0</inkml:trace>
  <inkml:trace contextRef="#ctx0" brushRef="#br0" timeOffset="98730.75">11492 9898 102 0,'4'-4'146'0,"-4"4"-14"16,3-1-8-16,-3 1-3 0,2-4-8 0,-2 4-10 15,0 0-1-15,0 0-9 0,0 0-6 0,7-1-3 16,-7 1-8-16,0 0-8 0,0 0-7 0,1-5-9 0,-1 5-5 16,0 0-1-16,0 0-10 0,0 0-4 0,0 0 2 15,5 10-4-15,-5-5-6 0,0 1 0 0,3 0-3 16,-3-1 0-16,1 4-6 0,3 3 3 0,-3-4-2 15,0 4-6-15,2-3 1 0,-2 2 4 0,2-2-8 16,-1 3-2-16,1-2 2 0,-2 0 1 0,2-1 0 16,-1 3-4-16,0-2-4 0,-1-1 7 0,0-2 2 15,2 1-8-15,0-3 3 0,-1 0 1 0,-1 0-3 16,0-1 3-16,0-1-4 0,-1-3 12 0,2 7 12 0,-2-5 4 16,0-2 5-16,1 3-2 0,-1-3-5 0,0 0 1 15,0 0-2-15,0 0-4 0,0 0-1 0,0 0-3 16,1-15-4-16,-1 13 1 0,-1-5-2 0,1 2 0 15,-1 0-3-15,1-6 2 0,-2 5-4 0,0-4 0 16,-1 1-3-16,0-1-1 0,-1-2 3 0,1 0-4 16,1 0 2-16,-2 0 0 0,1 1-2 0,1 0-4 15,-2-2 3-15,2 2 1 0,0 0 3 0,1-3-1 16,-3 2-4-16,4 3 4 0,-1-1-2 0,-2 3-1 16,6-1-1-16,-3 3 0 0,1-1 0 0,3-1-2 15,-2 2 1-15,1-1 0 0,1 0 2 0,-1 1-1 0,3 2-1 16,0 0 0-16,4-2-2 0,-3 4 2 0,4-2-1 15,-1 3 0-15,1 0-5 0,-4 0 7 16,0 0-1-16,0 2 0 0,0-1 1 0,-1 1-1 0,-1 2 0 16,0-1 0-16,0 1-1 0,-1 1 2 0,-3 0-2 15,3 0-5-15,-2 1 6 0,-2 0 0 0,0 0 1 16,-2 0 1-16,1 2-1 0,1-1-2 0,-4 3 1 16,0-2 0-16,-1 1 0 0,4-2 0 0,-5 2 0 15,2-6 1-15,1 4 1 0,-1 0-9 0,0-2 8 16,1 2-2-16,-2-4-6 0,3 2 10 0,0-2-3 15,1 3 0-15,1-3 0 0,-3 0 4 0,3-3-8 0,0 5 3 16,3-1 1-16,-1-2-1 0,-2-2 3 0,9 3-2 16,-3-1 3-16,3-2-2 0,4 0-5 0,-3 1 9 15,2-1-4-15,-1 1-1 0,2 2 3 0,-8-1-1 16,9 3-1-16,-5-4 1 0,3 3-5 0,-2 1 6 16,-2-3-3-16,-2 1 1 0,0 0-1 0,2 1 2 15,-4-1-5-15,1 1 2 0,-1-1 1 0,-2 1 1 16,1-1-3-16,-2-1 3 0,1 2 0 0,-2-4-3 15,-2 8 3-15,1-5 0 0,1-3-1 0,-3 6-1 16,1-2 2-16,1 0-2 0,-3-1-1 0,0 1 1 16,-1 1 3-16,-3 0-3 0,3-2 3 0,0-1-1 15,0 0-1-15,0 1 3 0,-3 1-7 0,7-3 6 0,-4 2-3 16,1-1 1-16,4-2 1 0,-5 4-1 16,5-4 2-16,-7 1-4 0,7-1 4 0,-4 4-2 0,4-4 0 15,0 0-12-15,-1 2-8 0,1-2-13 0,0 0-14 16,0 0-21-16,0 0-11 0,14-6-24 0,-6 5-21 15,1-5-56-15,-2-2-104 0,4 3-307 0,1-2 137 16</inkml:trace>
  <inkml:trace contextRef="#ctx0" brushRef="#br0" timeOffset="99076.23">11905 10006 119 0,'0'0'130'0,"0"0"-19"0,-22 3-11 16,19-2-4-16,0 0-2 0,-1 2-4 15,-1 1-8-15,1 0-9 0,2 0-6 0,0 1 3 0,2 0-6 16,0 2-4-16,0-2-9 0,2 2 2 0,1-2-1 16,0 0-4-16,2 2-3 0,-1-3-5 0,1 1-2 15,0 0-8-15,0-2 0 0,0-1-5 0,3 2-2 16,0 0-7-16,-2-2 8 0,2-2-5 0,-3 0 2 16,3 0-3-16,-8 0-5 0,11-2 2 0,-6-1-4 0,3 0-1 15,-3 1 1-15,-2-2-8 0,1-1 2 16,-1 1 3-16,0 0 6 0,-3 1-3 0,0-3 1 15,0 1-4-15,0 5 1 0,-3-5 1 0,0-1-4 0,0 4-3 16,-1-2 2-16,0 4-1 0,-2-3 4 0,6 3-4 16,-8-1-2-16,3 0 2 0,5 1-1 0,-9-3 2 15,9 3-13-15,-5-2 12 0,5 2-3 0,0 0 4 16,-8-1-2-16,8 1-2 0,0 0 1 0,-10 0 1 16,10 0-1-16,-5-1-2 0,5 1-16 0,0 0-37 15,0 0-28-15,-4 2-53 0,4-2-133 0,0 0-290 16,0 0 128-16</inkml:trace>
  <inkml:trace contextRef="#ctx0" brushRef="#br0" timeOffset="99731.79">12140 10006 112 0,'-5'1'124'16,"5"-1"-11"-16,0 0-9 0,-9 2-17 0,9-2-7 16,-5 2-5-16,4 1 1 0,-3 2 3 0,0-2-2 0,0 1-5 15,0 1-11-15,0 0-1 0,-2-1-2 16,5 3-2-16,-3 1-10 0,0-3-6 0,2 0-5 16,-1 2-2-16,-1-2-3 0,0 0 0 0,3 2-2 0,-3-2-3 15,-1 1 0-15,4-2-7 0,0 2 5 0,-1-4-5 16,2-2 1-16,0 6 3 0,3-3-7 0,-3-3-2 15,7 4-2-15,1-3 3 0,-3-2 1 0,3 1-2 16,6-3-2-16,-4 1-1 0,3 0 2 0,1-1-4 16,-2-2 3-16,2-1-4 0,-1 2-3 0,-1-3 2 15,2 0 0-15,-2-5 1 0,-2 3-1 0,-1 0 3 16,-1-2-8-16,-2-1 7 0,-1 3-4 0,-1-1 0 0,-1 0 5 16,-2 0-6-16,-1-1-3 0,0 4 2 0,-1-2 3 15,-1 1-6-15,1 2 6 0,-3-3-5 16,-1 4 0-16,-1 0 2 0,1-1-2 0,-2 0-1 0,1 5-1 15,1-5 5-15,-3 2-5 0,2 0 3 0,-1 1 5 16,3 2 2-16,-1-4 1 0,-1 1-2 0,2 3 1 16,2-3-4-16,-1 1 9 0,-1 0 0 0,4 3-1 15,-5-2 5-15,5 2-8 0,-4-3 6 0,4 3-7 16,-4-2 3-16,4 2-4 0,0 0-1 0,0 0 4 16,0 0-5-16,-6 0-3 0,6 0 3 0,0 0-4 15,-5 5 1-15,4-1-4 0,-2 1 5 0,3-1-1 0,0 4 1 16,-1-3-2-16,-2 3 4 0,3 1-2 15,-1 3 1-15,-2-3-2 0,3 4-2 0,3-3 4 16,-2 2-1-16,2-4-1 0,-2 3 1 0,3 1 3 0,-3-1-4 16,3 0 3-16,2 0-5 0,-2 1 5 0,-1 1 0 15,1-5-4-15,-2 4 0 0,2-2-1 0,2-1 2 16,-3 0-4-16,3-3 9 0,-2 2-1 0,0-2-2 16,1 0 0-16,-2 0-1 0,2 0 0 0,0-1-1 15,1-1 1-15,-1-1 1 0,-1 2-6 0,1-1 1 16,-2-2-19-16,2 1-19 0,-2 0-19 0,-3-3-38 15,11-2-54-15,-5 2-143 0,0-4-315 0,0 2 140 16</inkml:trace>
  <inkml:trace contextRef="#ctx0" brushRef="#br0" timeOffset="100280.66">12343 10091 73 0,'0'-4'145'0,"0"4"-8"0,0 0-8 16,0 0-13-16,0 0-14 0,-5-3-2 0,5 3-18 16,0 0-3-16,0 0-12 0,0 0-3 0,0 0-4 15,0 0-7-15,0 0-3 0,0 0-11 0,0 0-6 0,0 0-2 16,0 0-1-16,0 0-1 0,0 0-4 0,-1 12-5 16,1-7 2-16,0 0 6 0,0 0 3 15,0 1 0-15,0-3-7 0,0 2-2 0,5 1 6 0,-5-2-9 16,1-1 0-16,-1 1-1 0,4-2-5 0,0 3-5 15,1-2 11-15,-1 0-7 0,1 1 4 0,3-3-8 16,-3 0 6-16,0-1-3 0,-5 0 2 0,9-4-4 16,0 2-3-16,0-3 6 0,-3 2-4 0,3-2 0 15,-5 0-2-15,5-3 1 0,-5 1 2 0,2 0-2 16,-1-2-2-16,0 4-3 0,0-2 7 0,-2 2-2 16,-1 2 5-16,1-2-2 0,0 0-4 0,-1 1 5 0,-2 4-3 15,2-6 1-15,-2 6-1 0,1-2-2 16,-1 2 1-16,1-4-3 0,-1 4 0 0,3-3 2 0,-3 3-1 15,0 0-6-15,0 0 0 0,0 0 0 0,0 0 3 16,0 0 0-16,0 0 1 0,0 0-2 0,0 0 2 16,10 7-1-16,-9-2-2 0,0-2 0 0,3 2-1 15,-3 4 5-15,2-2-4 0,-2 4 0 0,3 0-2 16,0 1 5-16,-3-1-4 0,3 1 1 0,-2 2 3 16,2 0 2-16,-1 2-5 0,0 0 0 0,-1-4 4 0,-2-1-7 15,0 1 7-15,0 1-3 0,1-3 3 16,-2 1 2-16,-4 0 1 0,0-2 8 0,1-1 2 15,-4 1 2-15,1-2 3 0,-5-2-4 0,5 2 5 0,-5-2-5 16,-1 0-4-16,-2 1-1 0,-4 0 2 0,1-2 0 16,-9 4-15-16,-2-5-51 0,-2-1-68 0,-7 1-227 15,-2-6-374-15,3 1 165 0</inkml:trace>
  <inkml:trace contextRef="#ctx0" brushRef="#br0" timeOffset="103048.17">10765 12022 5 0,'0'0'88'16,"-9"0"-13"-16,4 0-5 0,5 0-6 0,-9-3-5 15,4 2-7-15,-2 0-6 0,0-2 5 0,1 1-17 16,-2-2 3-16,1 1-7 0,-3 1 3 0,1-3 4 0,0 0-6 16,-2 0-6-16,2 0-3 0,-1-3 1 15,-3 1-9-15,0-4 8 0,2-2-10 0,-5 2-2 16,3-4 0-16,0-2 1 0,1 2-5 0,1-2-6 0,-2-6 0 15,0 0-2-15,3 1 1 0,3 4-2 0,0-1 0 16,-2 1 7-16,5-2-10 0,-2-4 5 16,3 1-3-16,-1-4 0 0,4 0 1 0,1-1 8 0,2-1-13 15,3-4 6-15,0 5 5 0,2-1-4 0,1-1 2 16,2 0-4-16,1 1-1 0,3 0 3 0,1-1-8 16,2-2 5-16,1 3-1 0,-2-2-4 0,2-1-3 15,0-1 0-15,8-6-2 0,-8 7-6 0,-1 2 5 16,1 0-1-16,0 2 6 0,-1 0 1 0,0 2-4 0,-3-1 7 15,3 3 0-15,-1 0 3 0,0 3 6 16,-1 0 1-16,2 2 10 0,-4 5-8 0,6-3-3 0,0 0-1 16,-5 3 3-16,2 3-1 0,7-5-3 0,-9 5-2 15,2-1 3-15,10-1 1 0,-4-1-6 0,3 1 5 16,1 1-3-16,3-1 3 0,-2 4-1 0,-2-1-1 16,0 0-1-16,4 2 3 0,-2-1 3 0,0 4-3 15,-1-3-2-15,0 5 0 0,-5-3 6 0,4 4-3 16,-3-1-4-16,-1 1 0 0,-3 2 2 0,-1-1 1 15,1 1-1-15,-2 0-2 0,1 1 4 0,-6 1-2 16,1 1-1-16,0-2-1 0,-2 0-1 0,0 0 4 0,0 4-6 16,-2-3 1-16,1 1 5 0,-2-1 8 15,6 0-13-15,-1 0 2 0,0-2 0 0,3-2-4 0,6 2 7 16,-3-2-5-16,3 0 4 0,1 1-1 0,4 1 3 16,1-1-5-16,-8 0 4 0,3 1 2 0,0 0-6 15,-1 0 0-15,-2 0 3 0,2 1-4 0,-3 1 6 16,0 0-6-16,-1 2 6 0,0 0-4 0,-4-2-2 15,-1 2 9-15,1 0-6 0,-5-2-2 0,1 3 0 0,3-3 3 16,-5 2-3-16,-2-1 4 0,1 0-1 16,-1 2-7-16,2 1 6 0,-6-2-3 0,5 2 6 15,-1-1-6-15,1 1 6 0,0 1-3 0,2-1 3 0,2 2 2 16,0 2-8-16,4-3 5 0,2 2 0 0,4-2 3 16,-3 2-8-16,0-3 1 0,1 6 1 0,2-3 2 15,-5 1-2-15,1-2 3 0,-3 2-4 0,0 1 6 16,-5-3-1-16,1 4-3 0,-2-3 4 0,2 3-4 15,-2-1 1-15,-1 0-1 0,-1 3 2 0,-3-2-2 16,1 1 1-16,0 3-4 0,1-1 8 0,-2 2-1 16,-1-2 0-16,-1 2-4 0,-1 0 4 0,3-3 4 15,-3 5 0-15,-1 0 4 0,1-1 0 0,-3-1 2 16,3 3-1-16,-5-3 3 0,0 4-5 0,1-4 2 16,-1 3 2-16,1-1-3 0,-1 0 1 0,-1 6-3 0,-1-7 2 15,2 2 2-15,0-3 5 0,-1 0-14 0,1 0 1 16,-4 1 5-16,4 0-7 0,-1-1 4 15,1-1-4-15,0-1-4 0,0 3 3 0,-1-1 4 0,-2-2-3 16,4 1 3-16,-2 1-7 0,-3-4 3 0,0 1-6 16,4 3 5-16,-4-3 1 0,-1 1-2 0,-1-1-5 15,1 1 8-15,1-1 1 0,-1 1-4 0,1-1 3 16,-1-2-3-16,0 3-1 0,-1-1 3 0,0 2-6 16,1-3 0-16,-1 4 6 0,-1-2-4 0,3-1 0 15,-3 0 6-15,1-1-8 0,-1 1 10 0,-3-1-5 16,6 2 0-16,-4-2-5 0,-1 0 8 0,0-1-2 0,-2-1-2 15,1 1-6-15,0 0 6 0,0-1 3 16,-2 1-4-16,2-3 0 0,-4 2-1 0,-6 0 2 0,6-3-4 16,-1 1 11-16,-2-1-10 0,-5 1 13 0,0-1-17 15,2 0 10-15,6-1 0 0,0-3-5 0,-1 1 2 16,-1 1 6-16,0 0-7 0,2 1 5 0,-8 3-7 16,5-1 2-16,-2 0 1 0,5-1-3 0,-1 1-1 15,-1-1 5-15,3 4 5 0,-5-1-6 0,4-2 0 16,4 3 4-16,-3-2-1 0,1 2-3 0,-2-3-1 0,1 3-1 15,3-3-2-15,-2 1 6 0,2-3-3 16,-2 3-4-16,2-2 0 0,-2 1 5 0,3 1 0 0,-5-2 1 16,6 0 0-16,-6-1 2 0,2-1 0 0,-2-3 0 15,2 2-3-15,-1-1 0 0,-2-1 1 0,4 0-4 16,-3 1 4-16,1-3-4 0,5 0 0 0,-6-1-2 16,2 1 4-16,-2-1-3 0,1 2 4 0,0-2-3 15,3 0 8-15,-3 0-8 0,0 0 2 0,3 2 1 16,-3-4-1-16,4 4-1 0,-5-4 6 0,2 2 0 15,-2 0-6-15,1-2 5 0,0-1-9 0,-1-1 6 16,1-2-4-16,-4 1 4 0,3-2 5 0,0 1-4 0,-7-4 2 16,7 0-4-16,-5-2 3 0,6 1 0 0,-1 1-3 15,1-3 9-15,1 1-14 0,2-1 15 0,-2-1-6 16,4-1-8-16,0 0-22 0,1 2-24 0,-1 0-130 16,-1-1-194-16,3-1 87 0</inkml:trace>
  <inkml:trace contextRef="#ctx0" brushRef="#br0" timeOffset="-213356.62">14460 11021 135 0,'0'0'134'0,"0"0"-8"0,2-4-8 0,-2 4-7 0,1-5-3 16,-1 5-13-16,3-5-7 0,-1 3-15 0,-2 2 2 16,2-4-1-16,-2 4 1 0,2-5 0 0,-2 5-1 15,0 0-2-15,1-3-2 0,-1 3-1 16,3-3-8-16,-3 3-5 0,0 0-3 0,0-4-7 0,0 4 0 16,0 0-6-16,0-5-3 0,0 5-5 0,0-4-2 15,0 4-4-15,0 0-3 0,0 0-2 0,0 0-1 16,0 0-5-16,0 0 4 0,-4-5 0 0,4 5-4 15,0 0-3-15,0 0-3 0,0 0 3 0,0 0-4 0,0 0 2 16,0 0-1-16,0 0 0 0,0 0-5 0,0 0-1 16,0 0 2-16,0 0-2 0,0 0 0 0,0 0 0 15,0 0 0-15,0 0-3 0,0 0 1 0,0 0 4 16,0 0-4-16,0 0 3 0,0 0-1 0,0 0-3 16,0 0 2-16,4 13-1 0,-4-9 0 0,0-4-2 15,3 4 1-15,-1-1-3 0,2 2 5 0,1-1-2 16,-1-1 0-16,1 2 1 0,-4 0 0 0,3 2 0 15,4-3 0-15,-3 2 0 0,-1 1-1 0,2-2-2 16,2 5 4-16,-3-3-1 0,0 1-2 0,3-1 2 0,-2 2 1 16,0-4 1-16,1 3 6 0,-2-2 4 0,2 0 0 15,0 0-2-15,-1 3-4 0,1-1 1 0,-2 0 4 16,1 1-4-16,1-2 0 0,-2 1 0 0,-1 2-6 16,0-6 4-16,1 6 0 0,0-2 0 0,0 1-3 15,0-1 2-15,0 1 1 0,0 0-1 0,-1-1-3 16,1 2 1-16,0 0-2 0,0-1-2 0,0 1 6 15,1 1-3-15,0-3 0 0,-1 2-1 0,1 0-3 16,2-1 2-16,-3 2 4 0,3-2-4 0,-2 2 3 0,-1-4-2 16,3 4 3-16,0-4-3 0,1 4-1 0,-2-3 2 15,1-1 0-15,-2 0-3 0,3 0 3 0,-2-1-3 16,-2-2 4-16,0 2-2 0,-1-4-1 0,-2 2-1 16,2-1-1-16,0 1-1 0,-2-1 5 0,1 0-1 15,1 0 1-15,-3 1-1 0,0 1-1 0,2-2-3 16,-2 1 0-16,2-1 0 0,-2 1 1 0,-1 0 2 15,2 1 3-15,-2-5-3 0,1 7 0 0,0-5 2 0,0 4-2 16,1-3 0-16,-1 0 1 0,0 1 0 16,2 1-1-16,-1-2-2 0,-1 1-5 0,1-2 7 0,-1 5-3 15,0-3 8-15,2 0-3 0,-1-2-1 0,-2-2-1 16,4 6-3-16,0-4 5 0,-3 0 2 16,-1-2-3-16,3 5-2 0,-3-5 4 0,0 0-1 0,6 2 0 15,-6-2-7-15,0 3 5 0,0-3-3 0,0 0 5 16,0 0 2-16,1 4-4 0,-1-4-1 0,0 0 2 15,4 3-4-15,-4-3 5 0,0 0-1 0,4 2-6 16,-4-2 8-16,0 4-1 0,0-4-1 0,0 4 1 16,0-4-2-16,4 3 3 0,-4-3-5 0,4 4 4 0,-3-2-5 15,-1-2 7-15,0 3-5 0,0-3 2 16,0 0 0-16,2 4-2 0,-2-4 4 0,0 0-5 0,2 2 5 16,-2-2 4-16,0 0 1 0,0 0 1 0,0 0 1 15,0 0 0-15,0 0 1 0,0 0-4 0,0 0 1 16,0 0-5-16,0 0 7 0,0 0-3 0,0 0-3 15,0 0 1-15,0 0-2 0,0 0 2 0,0 0-2 16,0 0-23-16,0 0-33 0,0 0-46 0,0 0-105 16,0 0-157-16,0 0-392 0,-2-11 174 0</inkml:trace>
  <inkml:trace contextRef="#ctx0" brushRef="#br0" timeOffset="-210232.03">15042 11821 45 0,'0'0'101'16,"0"0"-12"-16,0 0-16 0,0 0 1 0,1-5-9 15,-1 5-6-15,0 0-6 0,0 0-7 0,0 0-4 16,0 0 9-16,0 0 0 0,0 0 6 0,0 0 4 16,0 0 6-16,0 0-4 0,0 0-4 0,0 0 0 15,0 0-6-15,0 0 3 0,0 0-5 0,0 0-5 16,0 0-6-16,0 0-2 0,0 0-6 0,0 0 1 15,0 0-3-15,0 0-9 0,0 0 4 0,0 0-1 0,0 0-6 16,0 0 1-16,0 0 4 0,0 0-2 16,0 0 0-16,0 0 2 0,0 0 1 0,0 0-2 0,0 0-4 15,0 0 2-15,0 0-3 0,0 0 1 0,4-4-2 16,-4 4 6-16,0 0-8 0,0 0 0 0,0 0-4 16,0 0 3-16,0 0-7 0,0 0 2 0,0 0 0 15,0 0-1-15,4-3-4 0,-4 3 2 0,0 0 0 16,0 0 1-16,0 0-4 0,6-1 5 0,-6 1-2 15,0 0-2-15,6-4 0 0,-4 2 0 0,-2 2 0 0,5-2 0 16,0-1 0-16,-1 0 5 0,-4 3-8 0,5-3 2 16,0-1 1-16,-1 2-1 0,0 0 4 0,2 1-8 15,-2-3 2-15,1 1 3 0,3 0-6 0,-3-1 3 16,0 1-1-16,4-1 2 0,-4 1-2 0,0-1 2 16,3 1-1-16,1 0 3 0,-4 2-3 0,0-3 0 15,-1 1 0-15,4 0-1 0,-2 1 0 0,-1-1 0 16,3 1 1-16,-4-1-1 0,0 1 2 0,1-1-3 15,1 0 3-15,2 2-3 0,-2-2 5 0,1 1 0 0,1-3-4 16,0 2 2-16,1-1-2 0,-2 1 0 0,3-2 0 16,1 1 1-16,-2 0 3 0,1 0-2 0,-3 2 0 15,3-5 5-15,0 3-2 0,0 0 3 0,-1-2-1 16,3 2 2-16,-3 0 1 0,-4 0 2 0,3-2-2 16,-2 2-1-16,4 1 1 0,-1-5-1 0,-2 5-4 15,3-1 5-15,-5 0-6 0,0-1 3 0,1 1-5 16,2 0 3-16,0 0 0 0,-3 0 2 0,1 1-1 15,3-2-2-15,4 0-2 0,-3 1-2 0,-1-3 2 0,5 3-1 16,-4-1 1-16,3 0 0 0,-3 0 0 16,2-2 3-16,2 2-4 0,-4 0 2 0,7-2 2 0,-7 2-1 15,4 1-2-15,-2-2 1 0,-1-2 1 0,2 5 1 16,-2-4-2-16,1 4 0 0,1-2-2 0,-2 0 3 16,2 1-3-16,-3-1 4 0,-1-1-4 0,3-1 4 15,-1 3-1-15,-1-2 0 0,3 2-3 0,-3-1 1 16,4 1-2-16,-2-1 2 0,6-2-1 0,-3 1 1 15,2 1-1-15,-1 0-1 0,2-1 3 0,-2 1-3 16,1 1 2-16,0-3 1 0,2 1-1 0,-1 2 2 0,-5-2-3 16,5 1 2-16,-5 3-4 0,3-3 3 15,-4 1 3-15,1-2-4 0,-2 5 1 0,2-4 0 0,-2-1 1 16,-1 1-3-16,-1 0 4 0,1 1-1 0,1-3-5 16,-1 0 0-16,0 1 4 0,-1-2 3 0,0 1-5 15,0 1 2-15,1-2 1 0,2 1 2 0,-1-1-3 16,2-1-2-16,4 0-1 0,-3 0 2 0,0 1-1 15,1 0 3-15,1-2-2 0,0 3 3 0,3-3 16 16,-3 2-4-16,0 1-2 0,0-2-7 0,1 2 5 16,0-1-2-16,-2 2 1 0,1-2-3 0,-1 0 3 0,2 1-4 15,-5 2 5-15,3-2 0 0,1-3 0 16,-4 6-2-16,2-1-2 0,0-4 0 0,2 1-7 16,-5 1 4-16,0 2 1 0,3-3 0 0,0 3-1 0,0-4 1 15,-2 4-2-15,3-4-2 0,-1 1 1 0,3 1 1 16,-1 0-1-16,2-1 1 0,-4-1-2 0,3 2 0 15,-2-1-1-15,3 0 4 0,-5 2-4 0,3-2 5 16,1 1-2-16,-3 2-2 0,-5-2 2 0,5 1 2 16,-1 1-3-16,-1 0 3 0,-1-2 2 0,3-2-5 0,-3 2-1 15,2 0-2-15,3 0 7 0,-2-1-2 16,-3 2-1-16,3 0 0 0,-5-1 1 0,9-2 2 0,-4 2-3 16,0 2 2-16,-1-3-5 0,5 0 3 0,-3 2 1 15,2 1 1-15,-2-5-1 0,0 4-1 0,1-2-2 16,2-1-1-16,-3 3 1 0,4-3 0 0,-5 3 0 15,4-3 2-15,0 1-5 0,-1-3 3 0,-1 3-3 16,1 1-4-16,-1 0 3 0,-4 3 3 0,6-5 2 16,-8 3-1-16,1 1 2 0,-1-2-2 0,-1 3 1 15,-2 0 1-15,1 2-1 0,1-3 0 0,-3 2-4 16,3-1 2-16,-4 1 3 0,2 1 0 0,-1 0 0 16,-1-3 1-16,4 3 3 0,1-1-1 0,2-2-2 15,-1-2 3-15,6 0 1 0,-4 2-1 0,2-1-4 0,5-2 4 16,-8 2-1-16,6-2-1 0,0-1-2 0,-2 4 3 15,0-4-3-15,0 3 1 0,1 0-5 0,-7 1 5 16,0-1-3-16,4 2 6 0,-6 2 2 0,1-4 5 16,-4 4 4-16,3-1 0 0,-4-1-1 0,-2 2 2 15,5-1-4-15,-5-1 9 0,5 0-3 0,-5 0 7 16,2 2-8-16,1-1 4 0,0 1-6 0,0-1 3 16,-2-1-7-16,3 0 3 0,4-1 0 0,-3 0-5 0,2 0 0 15,0 0-1-15,1 0-6 0,0-2 4 16,-3 4 0-16,3-1-1 0,-3 0 0 0,1-2-3 15,-1 3 0-15,3-3 1 0,-3 3-2 0,1 0 1 0,-4 0-4 16,1 1 3-16,1-1 2 0,-2 1-6 0,0-1 2 16,0 2 0-16,-3-2 0 0,6 1-2 0,-1-2-3 15,-2 2 6-15,-2-2-1 0,2 2 2 0,3-1-2 16,-2 1-4-16,0-3-1 0,1 2 4 0,-1-1 0 16,0 1-2-16,1 1 1 0,-3-1 3 0,1 0-1 15,1 1-1-15,0-1 0 0,-1-1 1 0,1 3-2 16,-1-2 1-16,-4 3 0 0,7-3 0 0,-4 0 0 0,2 1 0 15,-1 0-8-15,-4 2 9 0,4-2 0 0,-1 0-2 16,-3 2-1-16,5-3 2 0,-5 3-1 0,4-2-1 16,-4 2 2-16,6-3 2 0,-6 3-2 0,6-3 0 15,-2 1 0-15,0 0-4 0,-1 0 2 0,-3 2 2 16,6-3-4-16,-6 3 5 0,5-2 0 0,-5 2 0 16,5-3-1-16,-5 3 2 0,4-3-3 0,-4 3 0 15,3-2-1-15,-3 2-1 0,2-4 3 0,-2 4 1 0,4-3-1 16,-4 3 0-16,4-3 0 0,-4 3 0 15,1-3-2-15,-1 3 0 0,0 0-1 0,5-1 5 0,-5 1-3 16,0 0 0-16,4-5 1 0,-4 5-2 0,0 0 0 16,4-5-3-16,-4 5 6 0,0-3-2 0,0 3-2 15,1-3 1-15,-1 3 0 0,0 0 2 16,0 0 1-16,0 0-2 0,0-4 0 0,0 4-1 0,0 0 3 16,-5-5-4-16,5 5 1 0,-5-2 3 0,5 2-3 15,-5 0 1-15,5 0-1 0,-8-2 0 0,3 1 2 16,-2-1-3-16,7 2 4 0,-9 0-2 0,9 0-1 15,-10 0-1-15,10 0 4 0,-9-1-5 0,5 0 2 0,-3 0 3 16,1-1-2-16,6 2 0 0,-11 0 0 0,4-1 2 16,2-2-2-16,0 1 1 0,-1-1 1 0,1 0-3 15,3 1 0-15,-3-1 2 0,5 3 1 0,-7-2-1 16,5 2-2-16,2 0 1 0,-4-6-1 0,4 6 0 16,-3-2 0-16,3 2 2 0,0 0 0 0,0 0 0 15,0 0 0-15,-6-2-4 0,6 2 1 0,0 0 3 16,0 0-4-16,0 0 2 0,0 0 2 0,0 0-1 15,0 0 1-15,-1-2-1 0,1 2-1 0,0 0 0 16,0 0-2-16,0 0 2 0,0 0 2 0,0 0-2 16,0 0 0-16,7 7 0 0,-4-2 0 0,1-3 2 0,0 0-1 15,1 3 1-15,2-1-8 0,0 2 8 16,0 1 0-16,1-1-1 0,2 1 1 0,-1 2-2 16,-2 0-1-16,3-1 3 0,0 2 0 0,-1-3 1 0,-4 3-4 15,5-2 5-15,-1 0-5 0,0 0 1 0,0-2-4 16,-1 1 2-16,-2-1 4 0,1-1 0 0,-5-2-1 15,3 1 2-15,-1-1-3 0,-1-1 1 0,-2 2 2 16,-1-4-2-16,4 5-11 0,-4-5-29 0,-3 6-30 16,3-6-37-16,-9 2-63 0,3 0-92 0,-2-1-136 0,-1-1-430 15,-1-3 191-15</inkml:trace>
  <inkml:trace contextRef="#ctx0" brushRef="#br0" timeOffset="-208773.64">17300 8740 123 0,'0'0'146'16,"0"0"-5"-16,-3-4-10 0,3 4-12 0,0 0-4 16,0 0-1-16,0 0-6 0,0 0-4 0,0 0-6 0,0-6-5 15,0 6 1-15,3-4-2 0,-3 4-5 0,0 0-3 16,0-5-12-16,0 5-6 0,0-7 2 0,0 7-8 16,0-6-2-16,0 2-3 0,0 0-5 0,-3 0-4 15,3 4-10-15,-1-6 4 0,-1 3-2 0,2-1-5 16,0 4-4-16,-2-5-5 0,2 5 0 0,-5-4-4 15,5 4 1-15,0-5-2 0,0 5 0 0,0 0 1 16,-1-4 2-16,1 4 2 0,0 0 2 0,0 0 2 0,-2-1 1 16,2 1-1-16,0 0 2 0,0 0-4 15,0 0-3-15,0 0 2 0,0 0-16 0,0 0 12 0,0 0-3 16,0 0-1-16,0 0-4 0,0 0-3 0,0 0-2 16,0 0 0-16,0 0 1 0,0 0 1 0,-2-6-7 15,2 6 0-15,0 0 1 0,0 0 1 0,0 0 3 16,0 0-10-16,0 0 7 0,0 0-1 0,0 0 1 15,0 0-4-15,10 7 1 0,-6-3 2 0,-3 1-2 16,3-3-1-16,0 1 1 0,0 3-1 0,1-1 2 16,0 0-1-16,0-2 0 0,3 4 0 0,0-1-2 15,-2 2 2-15,4-3-2 0,-1 2 1 0,0 1-5 0,-1-1 7 16,-1 0-1-16,1 0-3 0,1 1-1 16,0-1 5-16,-3 0-3 0,2 0 4 0,-3-2-4 0,3 2 0 15,0 1 0-15,-3-3 3 0,0 0 1 0,1 2-4 16,0-2-5-16,2 0 7 0,-4 1-8 0,1 0 11 15,0-1-3-15,2 0 1 0,-2 0-1 0,1 1-2 16,-2-1 1-16,1 0-4 0,0 0 4 0,4 2 1 16,-4-2-3-16,-1 0 3 0,1 0 2 0,0 0-2 15,3-1-5-15,-2 1 3 0,1 1 0 0,-2-1 3 16,0 0-6-16,3-1 6 0,-6 3-3 0,5-5 0 0,-2 5 3 16,2-2-3-16,-1 0 2 0,0-1-6 0,-1 4 7 15,0-4-3-15,-1 0-1 0,0 0 2 0,0 3 0 16,-2-2-1-16,3-2 0 0,-1 2 0 0,0-1 1 15,0 1-3-15,0 0 3 0,-2-2-1 0,2 2-5 16,2-1 6-16,-3-1 3 0,-2 2-3 0,4-1-2 16,-2 1 2-16,1 0 1 0,-2 1-4 0,2-2 3 15,-3 3 0-15,3-4 1 0,1 1-3 0,-3 1 2 16,0 1 0-16,-1-5-2 0,3 4-4 0,-4-5 8 16,0 3 0-16,0-3-6 0,4 2 6 0,-4-2-9 15,0 0 8-15,0 0 0 0,-2 6 0 0,2-6-17 0,0 0-26 16,0 0-38-16,0 0-48 0,-11-8-81 0,5 3-202 15,2 2-443-15,0-2 197 0</inkml:trace>
  <inkml:trace contextRef="#ctx0" brushRef="#br0" timeOffset="-207148.59">14449 8148 156 0,'-2'-2'161'0,"2"2"-3"0,-3-6-7 0,2 2-9 15,1 4-13-15,-2-3-13 0,2 3-6 0,-1-4-11 0,1 4-6 16,0-7 2-16,0 7-6 0,0 0-2 0,0-3-1 15,0 3-5-15,0 0-6 0,0-5-4 0,0 5-7 16,0 0-6-16,0 0-7 0,0 0-3 0,0 0-7 16,0 0-3-16,0 0-6 0,0 0-2 0,0 0-4 15,0 0-1-15,0 0-3 0,0 0 0 0,0 0-5 16,0 0-3-16,0 0 3 0,13 11-6 0,-8-7 1 16,0 0 1-16,2 3-5 0,-1-1 2 0,0 1-1 0,2 0 0 15,1 1-4-15,0 2 1 0,0-2 0 0,1 2-2 16,3 1 1-16,-1 1 1 0,-2-3 0 15,2 1 0-15,4 2-2 0,-3-1 0 0,3 2 0 0,-2-1-5 16,3 1 3-16,-1 1 1 0,2-2 0 0,3 8-2 16,-2 0 3-16,0 1-1 0,-2 3 0 0,1-4-2 15,-3-1 2-15,3 2-1 0,-4 1 4 0,1-1-3 16,-1-1-1-16,-1-3 2 0,1 4-1 0,1 0-1 16,-3-4 2-16,3 6 1 0,-5-8 1 0,6 9 1 15,-6-7 2-15,3 0-3 0,2 4 5 0,2-1 1 16,-3-5-8-16,-1 2 0 0,4 2 1 0,-4-2-2 0,0-3 2 15,-3 1-2-15,1-1 0 0,-5-4 0 16,1-1 0-16,1 1-3 0,-3-3 1 0,-1-1 1 0,0 1-3 16,1-3 4-16,-2 0-3 0,-1 0 0 0,2 0 0 15,-3 2 1-15,2-2 1 0,-2 0-3 0,-1 2 1 16,1-1 2-16,2-1 0 0,1 1 1 0,0 0-1 16,2 2-1-16,-2 1 1 0,0-2 1 0,1-1-1 15,-4 3-1-15,3 0 1 0,0-3-3 0,-3 3 0 0,2-2-19 16,-3-2-30-16,0 2-38 0,-3-2-45 0,-1-1-60 15,-1-1-176-15,1-1-399 0,4-1 177 0</inkml:trace>
  <inkml:trace contextRef="#ctx0" brushRef="#br0" timeOffset="-206691.12">14909 8889 117 0,'-4'-3'167'0,"4"3"-15"0,0 0-7 0,0 0-16 15,0 0-15-15,0 0-10 0,0 0-11 0,0 0-6 16,0 0-8-16,0 0-5 0,0 0 1 0,0 0-1 15,0 0-2-15,0 0 0 0,0 0-1 0,0 0 1 16,0 0-4-16,0 0 2 0,0 0-2 0,0 0-6 16,0 0 0-16,0 0-6 0,0 0-1 0,12 10-4 15,-8-8-8-15,-1 1-3 0,4 0-3 0,-2 2-1 0,0-1-5 16,8-2-3-16,-4 5 0 0,1-2-6 0,3 0 2 16,4 0-2-16,-1 2-2 0,2-2-1 0,0-1-2 15,1 4-1-15,-1-4-4 0,1-3-2 0,-9 3 0 16,4-1-2-16,-2 2-1 0,-6-5 1 0,1 0 0 15,-1 3 2-15,-1-2-8 0,-1 0 2 0,1 1-1 16,-5-2 1-16,4 1-2 0,-4-1 1 0,5 1 1 0,-5-1-3 16,8 1 0-16,-8-1 0 0,2 4 0 0,-2-4 0 15,3 2-10-15,-3-2-24 0,1 4-25 0,-1-4-28 16,0 0-26-16,4 4-38 0,-4-4-59 0,0 0-128 16,9-5-363-16,-5 1 161 0</inkml:trace>
  <inkml:trace contextRef="#ctx0" brushRef="#br0" timeOffset="-206356.21">15282 8809 86 0,'0'0'201'0,"0"0"-11"0,0 0-10 16,0 0-12-16,-2-3-12 0,2 3-14 0,0 0-10 15,0 0-13-15,0 0-10 0,0 0-9 0,0 0-9 16,0 0-9-16,0 0-6 0,0 0-5 0,0 0-6 16,0 0-7-16,0 0-6 0,0 0-6 0,0 0-6 15,0 0-2-15,0 0-3 0,0 0-3 0,0 0-2 16,0 0-4-16,0 0-2 0,0 0-3 0,0 0-1 0,0 0-2 16,-9 8 0-16,8-7-5 0,-2 3 1 0,-1 1-1 15,0 2 1-15,0-3-3 0,-2 4 2 0,-2-1-6 16,3 0 1-16,-2 3-2 0,-1-1 1 0,-1 1-1 15,0-2 0-15,0 2-1 0,0 0 1 0,0-4 0 16,4 4-3-16,-6-4 2 0,3 5-14 0,0-6-37 16,1 1-55-16,0 0-68 0,0-5-205 0,2 0-406 15,-1 1 180-15</inkml:trace>
  <inkml:trace contextRef="#ctx0" brushRef="#br0" timeOffset="-205107.47">12585 7224 90 0,'0'0'196'0,"0"0"-21"0,0 0-20 0,0 0-13 15,-4-3-14-15,4 3-13 0,0 0-13 0,0 0-8 16,0 0-12-16,0 0-1 0,0 0-9 0,0 0-8 0,8 15-1 15,-8-11-1-15,1 0-3 0,0 1-8 0,-1-1-5 16,0 4 0-16,0-2 1 0,0 5 0 0,0-1-4 16,0 1 2-16,-1 3-5 0,0-2-3 0,-2 3-3 15,3 2-2-15,-1 0 0 0,-3 2 0 0,0-1-3 16,3 0-1-16,-3-2-1 0,0 0 0 0,4 1-6 16,-5-5-3-16,1 2 2 0,0-2-3 0,3-1-1 15,0 1-2-15,-3-1-3 0,4-1-2 0,-4 4 0 0,4-5 0 16,0 3-1-16,3 0 0 0,-3-3-2 0,0 3 2 15,1-5-2-15,-1-2 0 0,4 6 0 0,-4-5-3 16,1 0-27-16,-1 1-32 0,1-5-36 0,3 0-39 16,-4-2-63-16,0 7-144 0,0-7-364 0,0 0 162 15</inkml:trace>
  <inkml:trace contextRef="#ctx0" brushRef="#br0" timeOffset="-204791.08">12351 7670 40 0,'0'0'179'16,"0"0"-6"-16,0 0-7 0,0 0-15 0,0 0-11 16,22 2-12-16,-17 0-13 0,1-2-6 0,1 3-6 15,-1-3-10-15,3 1-10 0,-1 1-10 0,-2-2-6 16,2 2-1-16,2 2-8 0,0-1-8 0,0-2-3 15,-2 2-3-15,2 0-6 0,2 1-2 0,0-1-3 16,0 1-3-16,2-1-3 0,-4 2-1 0,3-2-7 0,6 2 1 16,-2-3 0-16,-3 1-1 0,-1-2-2 15,1 2-3-15,-5 0-1 0,2-1-1 0,-3 0-4 0,-3-4 6 16,1 4-4-16,0-2-2 0,-6 0 1 0,7-2-3 16,-3-2 2-16,-4 4 0 0,4-5-16 0,-2 2-26 15,-2 0-29-15,0-1-38 0,0-3-47 0,-1 2-173 16,-2-3-348-16,2 0 154 0</inkml:trace>
  <inkml:trace contextRef="#ctx0" brushRef="#br0" timeOffset="-204488.11">12305 7381 36 0,'-2'-4'202'0,"0"-1"-18"0,2 5-7 15,0-5-12-15,0-2-15 0,0 3-16 16,0-1-11-16,0-1-14 0,2 0 4 0,-2 0-11 16,2 1-9-16,-2-2 0 0,5 1-6 0,-4-2-6 0,3 1-7 15,-3-2-4-15,3 0-6 0,1 1-7 0,2 1-5 16,-3 1-6-16,3 1-1 0,1-3-8 0,2 1-3 15,3 5-3-15,0-2-1 0,1 1-6 0,-1 0-8 16,1 3-29-16,4 0-38 0,-6 2-39 0,4-1-45 0,-3 2-77 16,-1-2-110-16,-2 3-348 0,2 2 155 15</inkml:trace>
  <inkml:trace contextRef="#ctx0" brushRef="#br0" timeOffset="-203983.76">12724 7506 81 0,'0'0'197'0,"0"0"-17"0,0 0-18 16,0 0-16-16,0 0-15 0,0 0-9 0,0 0-12 15,0 0-11-15,0 0-8 0,0 0 0 0,14 5-1 16,-13 0-4-16,3 0-4 0,-2 1-8 0,1 0 2 16,0 1-9-16,-2 2 7 0,3 0 2 0,-4 5-5 15,1-4-7-15,2 2-5 0,-3 0-4 0,0 0-3 16,-3 1-8-16,2 1-3 0,1 1-2 0,-4-4-6 16,7 0-1-16,-7 0-4 0,0-4-3 0,4 1-5 0,-2-1-1 15,2-2 2-15,0-1-3 0,0-4 0 0,2 5 2 16,-2-5 6-16,1 3 1 0,-1-3-2 0,0 0-1 15,8-8-3-15,0 2-3 0,3-9-3 0,-6 5 1 16,7-5-4-16,-2 7-2 0,-1-6-1 0,0 4-2 16,1 0 2-16,-1 3-2 0,0 1-2 0,1-1 1 15,-1 2 2-15,0 0-4 0,0 1-2 0,-1 2 1 16,-2 1 0-16,-1-2-1 0,1 3-1 0,2 0 1 16,-4 3-1-16,-4-3 0 0,12 0 0 0,-8 1-1 15,2 2 3-15,0 1-2 0,-2-3-1 0,0 2-1 16,-3 2 3-16,3-3-2 0,-3 2 0 0,2 2-1 0,-2-2 1 15,1-1 1-15,0 2 0 0,-2-2 0 0,4 1-1 16,-4 1-7-16,0-1-25 0,0-4-31 0,0 7-34 16,0-5-45-16,0 3-58 0,0-5-205 0,0 0-437 15,2 2 193-15</inkml:trace>
  <inkml:trace contextRef="#ctx0" brushRef="#br0" timeOffset="-203390.57">13248 7535 123 0,'-9'-2'215'0,"3"0"-17"0,-2 0-16 16,-1 2-16-16,4 4-15 0,5-4-15 0,-13 3-14 15,4-3-13-15,3 4-6 0,-6 1-9 0,2 3-2 16,-3-3-1-16,2 7 4 0,-1-5 4 0,1 5-7 15,-3-2-1-15,0 2-1 0,1-2-9 0,2 2-7 16,0-5-6-16,4 4-6 0,-2-2-4 0,1 1-6 0,3-3-7 16,0 5-3-16,1-6-5 0,1 5-3 0,3-7-5 15,0 1 0-15,0 2-2 0,4-4-1 0,0 1-1 16,1-1-4-16,7-2-5 0,-1 1-1 0,2-2 0 16,1-3 1-16,4-1-2 0,0 1-4 0,1-4 1 15,1-1 2-15,2 5-1 0,5-8-5 0,-9 6 0 16,0-4-3-16,1-1-2 0,-4 2 2 0,0-2-7 15,-2 1-3-15,-2-3-6 0,-3 2 2 0,0 2-1 16,-1-3 1-16,-1 1 1 0,-1-1-1 0,3 1 3 0,-4-2-4 16,-1-4 2-16,1 6 2 0,-2-4-1 0,0-3 1 15,-1 2 0-15,-1-1 2 0,0 6 0 0,0-3 2 16,-1 4 0-16,-3-3-3 0,0 3 3 0,1-3 1 16,-1 6 3-16,1-3 2 0,-2 5 6 0,3-2 3 15,-1 0 2-15,0 1 0 0,1 4 3 0,1-2-3 16,1 3 1-16,-6-8-4 0,6 8-2 0,-2-3 1 15,2 3-2-15,0 0 2 0,0 0-5 0,-9 11 2 16,5-8-2-16,2 4-1 0,-2 4 1 0,1-2 2 0,-1 1 10 16,3 4 5-16,-2 1 2 0,2 1-2 15,-1-3 1-15,0 3 0 0,0 2 3 0,-2 1 0 0,3-3-4 16,1-1-1-16,-4 0 0 0,3 2-1 0,-1 0-3 16,1-1-3-16,-1-3 0 0,2-5 1 0,-2 3-2 15,4-1 0-15,-1 1-6 0,0-5 4 0,3 5-3 16,0-5-20-16,2-1-29 0,-2 1-29 0,1-5-45 15,1 2-57-15,2-3-65 0,4-3-241 0,-5-2-516 16,5 0 228-16</inkml:trace>
  <inkml:trace contextRef="#ctx0" brushRef="#br0" timeOffset="-202657.07">13468 7543 184 0,'-3'-3'222'0,"3"3"-20"0,0 0-22 0,0 0-16 15,0 0-13-15,0 0-9 0,0 0-11 16,-6 12-4-16,5-8-8 0,1-2-7 0,-3 5-8 0,3 1-4 16,0 1 10-16,0 3-10 0,0-4-8 0,-1 3-7 15,-2-2-11-15,3 2-8 0,-2 1-4 0,-1-4-8 16,3 2-5-16,0-2-7 0,0-2-3 0,-1 2-3 15,2-3-2-15,-1-1-4 0,0 2-5 0,0-3 0 16,0 1-4-16,0-4 0 0,0 5-5 0,3-2 1 16,-3-3-7-16,0 0-6 0,0 0-5 0,15-5 0 15,-10 1-2-15,4-4-3 0,-1 1-2 0,1 5 1 0,-3-6 3 16,0 4-1-16,1-2 1 0,-3 5 0 16,0-5-2-16,0 5 3 0,-1-2-2 0,-3 3 1 15,5-4 0-15,-5 4-1 0,5-2 2 0,-5 2 0 0,7-1 1 16,-7 1-1-16,0 0 0 0,10 4 2 0,-10-4 2 15,5 4-1-15,-2-3-1 0,0 2 0 0,1 0 0 16,0-1-1-16,0 0 3 0,2 0-1 0,-1 1-2 16,-3 0 4-16,-2-3-1 0,10 2 0 0,-5-2 1 15,-1 4-1-15,4-4-1 0,-8 0 2 0,11-1 1 16,-7 2-1-16,-4-1-2 0,9-4 0 0,0 2-2 16,-3-1-12-16,1-2-5 0,-1 3-2 0,2-5 2 0,-2 0 0 15,3 1-2-15,0 1 3 0,1-7 6 0,-2 4-1 16,0-2-1-16,-2 1 5 0,1-3-1 0,-3 3 2 15,3-1 2-15,-5 3 1 0,2 0 1 0,0 2 4 16,-3-2 6-16,3 1 7 0,-3 2 8 0,1-2 7 16,-1 0 2-16,-2 3 0 0,1-1-3 0,-3 0 1 15,3 4-1-15,-6-5 3 0,3 4-6 0,-2-2-2 16,5 3-1-16,-9 0-6 0,9 0 2 0,-13 3-4 16,8-2 0-16,1 4-3 0,1-2 2 0,-1-1-4 15,1 1 0-15,2 4 4 0,-2 1-7 0,1 1 0 0,3-4-2 16,2 7 2-16,0-3 4 0,3 0 1 0,-1 7-8 15,2-7 2-15,0 3 0 0,2 2-2 0,-2 1 1 16,0-7-2-16,2 6-1 0,-6-7 3 0,3 4-1 16,-1-4 0-16,-3 3 0 0,2-6 2 0,-4 4-3 15,3-4 0-15,-3 1 0 0,-1 0 0 0,-1-2 2 16,-2 1-2-16,0-1 2 0,1 0-2 0,-4-2 1 16,1-1 2-16,6 0-2 0,-13 0 0 0,7 0-1 0,0 3-3 15,6-3-24-15,-11-3-42 0,6 2-55 0,2-2-72 16,0 0-264-16,-1-3-497 0,0 1 221 15</inkml:trace>
  <inkml:trace contextRef="#ctx0" brushRef="#br0" timeOffset="-202357.35">13895 7377 70 0,'-3'-5'279'0,"3"5"-11"0,-5-2-21 0,5 2-11 16,-4-2-33-16,4 2-11 0,0 0-26 0,0 0-8 15,0 0-18-15,0 0-3 0,3 13-9 0,-3-5-4 16,1 1-5-16,-1 1-2 0,4 4-4 0,-3-3-13 16,0 5-8-16,2 2 1 0,-2-1-12 0,-1 2-11 15,3 0-1-15,-3 7-9 0,1-6-3 0,-1-1-6 0,3 5-3 16,-3-3-3-16,0-2-12 0,0 1 1 15,0-2-5-15,1-1-7 0,-1-3-38 0,-1 2-28 16,-2-3-47-16,3-4-49 0,0-1-54 0,0 0-94 0,0-4-180 16,-1 0-507-16,1-4 224 0</inkml:trace>
  <inkml:trace contextRef="#ctx0" brushRef="#br0" timeOffset="-202162.83">13920 7572 69 0,'0'0'243'15,"5"-7"-24"-15,-1 7-18 0,0-4-20 0,2 1-16 0,1 1-15 16,2-1-15-16,-2 0-14 0,2 2-12 0,3-3-14 16,-1 2-6-16,0 0-10 0,-1 2-27 0,1-1-37 15,-3 2-39-15,-3 1-37 0,1-1-39 0,2 0-53 16,-4 3-112-16,-1-3-285 0,-3-1 126 0</inkml:trace>
  <inkml:trace contextRef="#ctx0" brushRef="#br0" timeOffset="-201774.63">14072 7599 123 0,'0'0'250'0,"0"0"-14"0,0 0-20 15,0 0-22-15,0 0-20 0,0 0-16 0,0 0-17 16,4 3-13-16,-4-3-12 0,1 5-11 0,2-1-12 15,-2 0-8-15,2-1-7 0,-2 4-12 0,0-3-10 16,3 2-3-16,-4-1-4 0,4 0-2 0,-4 2-5 16,0-3-6-16,3 2-2 0,-2-1-4 0,0-2-4 15,-1-1-2-15,0-2-2 0,0 5-1 0,0-5-6 0,5 3-1 16,-5-3 7-16,0 0 3 0,0 5-1 0,0-5-2 16,0 0-1-16,0 4-5 0,0-4 1 0,0 2-1 15,0-2-6-15,0 0 2 0,-1 5-3 0,1-5 1 16,-4 7-1-16,4-3 1 0,0-4 0 0,0 4 8 15,0-4 12-15,0 0 8 0,0 4 11 0,0-4 8 16,0 0 5-16,0 0-4 0,0 0-11 0,0 0-1 16,10-13-8-16,-2 2-4 0,-3 0-4 0,8-2 5 15,-6-3-4-15,4 0-11 0,0 1 3 0,1-2-7 16,-2 1-2-16,3 3-17 0,-2-3-18 0,3 2-19 16,-5 5-12-16,0-2-14 0,-1 7-15 0,2-5-12 0,-1 2-17 15,-5 5-10-15,1-3-23 0,1 3-12 0,2-3-40 16,-3 4-203-16,-2 0-430 0,-1-2 190 0</inkml:trace>
  <inkml:trace contextRef="#ctx0" brushRef="#br0" timeOffset="-201420.06">14301 7570 22 0,'0'0'251'0,"-8"2"-23"15,8-2-14-15,0 5-8 0,0 0-12 0,0-1-17 0,4 5-9 16,-4-2-15-16,4 2-10 0,0 0-18 0,0 0-9 16,-2 1-10-16,3 1-13 0,-2-4-11 0,1-1-6 15,-2 3-6-15,2-3-8 0,-4 2-9 0,4-5-2 16,-3 2-8-16,1 1-2 0,-1-3-4 0,-1-3-2 16,4 3-14-16,-4-3-44 0,0 0-45 0,0 0-55 15,0 0-82-15,0 0-187 0,-12-12-423 0,8 8 187 16</inkml:trace>
  <inkml:trace contextRef="#ctx0" brushRef="#br0" timeOffset="-201240.95">14365 7437 119 0,'0'-4'293'0,"1"0"-22"0,-1 4-26 0,-4-7-22 16,3 5-26-16,1 2-17 0,5-3-17 0,-5 3-18 15,0 0-13-15,17 3-17 0,-11-1-10 0,-1 3-8 16,4 0-26-16,3 0-53 0,-3 0-53 0,-3-1-50 0,5 3-78 16,-5-2-186-16,3-2-378 0,1 3 168 15</inkml:trace>
  <inkml:trace contextRef="#ctx0" brushRef="#br0" timeOffset="-200656.71">14632 7539 107 0,'-5'2'256'16,"-4"2"-10"-16,-1 3-8 0,-2-2-12 0,0 1-10 15,-4 3-17-15,6-3-14 0,-7 2-16 0,3 1-15 0,0 2-16 16,1-1-12-16,3-1-13 0,2-2-10 16,2 1-9-16,-2-2-9 0,2-1-8 0,4 1-8 15,-2-1-9-15,2-2-3 0,2 3-7 0,0-3-3 0,4 1-6 16,-4-4 0-16,5 4-7 0,2 0-3 0,-1-1-18 15,-1-3-7-15,3 1-7 0,-3-1-8 0,4 1-7 16,-4 2-3-16,0-3-1 0,0 4-3 0,3-2-1 16,-3 1 10-16,0-3 0 0,-1 3-3 0,1-3 5 15,-5 0-2-15,8 2 4 0,-2-2 4 0,-1 0-6 16,-1 2 9-16,-4-2-3 0,14 0-2 0,-2 0 5 16,-2-2 1-16,1 0-1 0,2-1 0 0,4-5 2 0,-1 3-1 15,2-4 0-15,-2-2-13 0,1-2-10 0,4-6-11 16,-2-1-6-16,-5 6-4 0,0-1 2 0,-4 0 2 15,3-1 7-15,-5 2 3 0,0 1 5 0,-5 3 3 16,1 0 7-16,0 2 13 0,-2 1 17 0,-2-1 6 16,0-2 3-16,-1 4 13 0,0 0 12 0,1 1 10 15,-4-1 3-15,2 1-1 0,-1 1-8 0,-1-1-1 16,-1 3-4-16,0-2-1 0,-2 1 3 0,0 0-3 16,2 3 6-16,-3 0 0 0,-1-4-4 0,2 3 5 15,-1-1-5-15,0 0-2 0,3-1 2 0,-1 3-2 16,6 0-5-16,-9-2-5 0,6 0-5 0,3 2-2 0,-7-1-6 15,7 1-2-15,0 0 0 0,0 0-2 0,-3 5 0 16,0 1-1-16,2 0-4 0,1 2 2 0,0 1-3 16,0 3-4-16,0 1 0 0,0 4-2 0,1 2 1 15,-1 5 3-15,-1 2-4 0,1-1-4 0,-3 0 4 16,1-1 0-16,-2 2 0 0,3-6 2 0,-3 5-4 16,4-7-2-16,-4 7 3 0,4-6-18 0,-1 0-33 15,1-1-43-15,0-1-50 0,-3-2-64 0,6-4-107 0,-3-2-207 16,0-2-561-16,0 1 248 0</inkml:trace>
  <inkml:trace contextRef="#ctx0" brushRef="#br0" timeOffset="-200057.96">13035 8015 118 0,'-12'3'230'0,"-1"-3"-16"0,2 2-16 0,-2 0-10 15,-1-2-7-15,3 1-10 0,0 0-13 0,1 0-12 16,1-1-13-16,0 0-9 0,2 3-5 0,3-3-7 16,4 0-17-16,-9 1-7 0,9-1-8 0,-7 0-10 15,7 0-5-15,-2 6-4 0,2-6 8 0,0 0-1 16,6 5-6-16,-1-3 3 0,2 0-2 0,4-1 2 15,3 0-13-15,5 0-5 0,4-2 0 0,-2 1-10 16,7-2-1-16,-5 3 5 0,-1-2-12 0,6-1-4 16,-8 2-1-16,-1 0-3 0,3 2-3 0,-6-4 0 0,-4 2-5 15,1 2-14-15,0-1-24 0,-4-1-19 16,-3 0-22-16,-1 0-22 0,3 0-19 0,-8 0-35 0,14 1-30 16,-14-1-57-16,5-2-185 0,-5 2-447 0,3-4 199 15</inkml:trace>
  <inkml:trace contextRef="#ctx0" brushRef="#br0" timeOffset="-199840.39">13137 8011 138 0,'0'0'256'0,"-9"0"-19"0,9 0-21 16,0 0-13-16,-8 1-26 0,4 2-11 0,3 2-15 16,-1 0-12-16,-1-1-10 0,2 7-12 0,-2 0-5 15,2 1-8-15,0 4 3 0,-1 1-9 0,1 0-1 16,1 0-8-16,0 1-10 0,1 2-8 0,-1-2-8 15,-1-1-2-15,0 0-10 0,-2-2-5 0,3-2-3 16,-1 3-4-16,0-5-4 0,1 0-2 0,0 2-5 16,0-4-5-16,0 1-19 0,1 0-30 0,-1-1-36 0,1-2-45 15,2-2-59-15,-1-1-67 0,-3 1-187 16,5-2-455-16,-4-3 201 0</inkml:trace>
  <inkml:trace contextRef="#ctx0" brushRef="#br0" timeOffset="-199457.65">13207 8251 70 0,'4'-3'181'0,"-4"3"-14"0,5-1-15 16,-5 1-12-16,10 1-15 0,-2-1-9 0,-8 0-16 15,12 0-5-15,-5 2-11 0,-1 0-9 0,0 0-7 0,-1 1-9 16,0 2-5-16,0 0-3 0,1 2-9 16,-2-2-2-16,-1 2-4 0,-1 0-2 0,0-1-1 15,-1 2-2-15,-1-2-2 0,0-1 1 0,-1 1 1 16,-1 0-5-16,0-1 2 0,0 1 0 0,0-1 3 16,-1-4 3-16,1 1-4 0,-4 2 8 0,6-4 13 0,-7 0 5 15,7 0-9-15,-5-6-3 0,1 4-2 0,3-3-1 16,1-3-7-16,-2 4 1 0,4-6-4 0,-1 0-4 15,3 0-4-15,2 1-1 0,0 0-5 0,2 1 3 16,3-1-6-16,-1 3-3 0,0-1 2 0,0 2-3 16,1 0-3-16,3-2-5 0,-3 3-20 0,0 3-18 0,1-3-24 15,-2 3-27-15,3 1-28 0,-3-2-14 16,-1 1-35-16,5-1-169 0,-6 3-361 0,1 0 160 0</inkml:trace>
  <inkml:trace contextRef="#ctx0" brushRef="#br0" timeOffset="-198924.11">13555 8257 38 0,'0'0'175'0,"0"0"-6"0,0 0-5 15,0 0-3-15,0 0-7 0,0 0-7 0,0 0-9 16,0 0-10-16,0 0 0 0,0 0-4 0,-8-12-6 0,8 12 1 16,-2-5-8-16,2 5 5 0,-6-3-2 15,3 0-1-15,3 3-9 0,-6-2-8 0,6 2-14 0,-7-3-8 16,3 2 2-16,4 1-14 0,-5-2-7 0,5 2-3 15,-7-1-7-15,7 1-5 0,0 0-4 0,-9 3-2 16,3 0-4-16,1 0-4 0,-1 1 3 0,0 3-7 16,-1-2-2-16,-2 2-1 0,0-1-3 0,0 1-4 15,1 0-2-15,2 2 1 0,1-3 0 0,-3 3 1 16,3-3-5-16,1 0-1 0,-1-1-1 0,0 0-2 16,1-3 0-16,4 3 3 0,-2-3-4 0,2-2 1 0,2 7-3 15,2-6 4-15,-4-1-1 0,10-1-4 0,0-3-2 16,2-1 0-16,3-1-4 0,2 0 0 0,2-4-2 15,-7 3-2-15,2 3 1 0,1-4-1 0,2 2 3 16,-7 3 1-16,1-1-1 0,-2 3 1 0,-5 0 2 16,4 1-3-16,-1 0 4 0,-7 0-1 0,9 1 1 15,-5 1 0-15,0 1 0 0,-3 0-1 0,-1 3 5 16,4-1-3-16,-6 4-1 0,4-1 2 0,-2 1 0 0,0 1 0 16,0-3 3-16,0 0-1 0,1-4 1 15,2 3-1-15,-2-1 0 0,4 0-1 0,-1-3 4 0,1-2 1 16,0 0-3-16,-5 0 1 0,21-2-1 0,-11 0 0 15,-1-3-2-15,4 0 3 0,-4 1 2 0,1-1-2 16,3-2 0-16,-3 4-6 0,1-1 4 0,-2 0-1 16,2 0-1-16,-4 2 0 0,1-2 0 0,-3 3 2 15,-1-2-4-15,1 1 2 0,-5 2 1 0,8-1 0 16,-6 0 3-16,-2 1-2 0,5-3 0 0,-5 3 0 16,0 0-29-16,0 0-53 0,0 0-74 0,0 0-108 0,0 0-164 15,-7-9-463-15,4 4 206 0</inkml:trace>
  <inkml:trace contextRef="#ctx0" brushRef="#br0" timeOffset="-198759.64">13631 8090 46 0,'0'0'305'0,"-2"3"-31"0,2-3-24 0,0 0-22 15,0 0-18-15,0 0-14 0,0 4-12 0,0-4-16 0,10 5-16 16,0 0-15-16,-1 0-17 0,4-2-8 15,0 1-36-15,-3-1-61 0,-1-1-72 0,4-1-109 16,-6-1-209-16,2 1-407 0,0-1 180 0</inkml:trace>
  <inkml:trace contextRef="#ctx0" brushRef="#br0" timeOffset="-198407.73">13865 8211 202 0,'0'0'255'0,"4"7"-28"0,-4-2-16 0,1 0 4 0,2 1-12 15,-2 0-19-15,3 1-16 0,-1 3-15 0,-1-2-12 16,1 2-14-16,3-2-13 0,-3 2-14 0,-2-2-9 16,0-1-7-16,-1-1-11 0,3 2-5 0,-2-3-9 15,-1-1-3-15,3 0-5 0,-2 1-1 0,0-3-8 16,-1-2-2-16,0 4-5 0,0-4-4 0,0 0-4 0,0 0-2 15,14-7-5-15,-5 0 2 0,-1 2-2 0,2 0-4 16,0-3-3-16,-2 1 1 0,1 1-1 0,0-2-2 16,0 4 0-16,-3 0-5 0,1 0 6 0,0 2-7 15,-2-1 1-15,0 1 0 0,1 2-1 0,0-2-4 0,-6 2 1 16,10 2 0-16,-10-2-1 0,9 0 2 16,-2 2-1-16,-4 1 0 0,5-2 0 0,-6 1-1 15,5 2 0-15,-3-1-3 0,-2-2-35 0,2 2-57 0,-4-3-55 16,8 0-87-16,-8 0-217 0,6-7-489 0,-1 2 218 15</inkml:trace>
  <inkml:trace contextRef="#ctx0" brushRef="#br0" timeOffset="-197923.93">14196 8170 67 0,'0'0'169'0,"0"4"-6"0,0-4-2 16,3 3-1-16,-3-3-7 0,0 0 0 0,0 0-2 0,-2 5-2 16,2-1 0-16,0 1-8 0,0 1-5 0,-1 4-7 15,2-1-3-15,-1 1-10 0,-1 2-7 0,-1 0-6 16,0 0-9-16,2 1-5 0,-2-2-14 0,2 1-3 16,0-2-8-16,0 0-7 0,0 0-4 0,-1-1-6 15,2-1-4-15,1-4-8 0,0 3-2 0,-1-5-1 16,-1 3 5-16,0-5-11 0,4 1 0 0,-4-1-2 15,10-3-5-15,-5-1-2 0,2 1 1 0,1-2-5 0,3 2 0 16,-5-1-1-16,4 3-3 0,-1 0 0 16,-4-2-4-16,1 1 0 0,1 2 4 0,-7 0-4 0,9 0-2 15,-9 0 1-15,9 2-4 0,-4 1 2 0,-1-2 1 16,-4-1-1-16,9 3-3 0,-5-1 9 0,-4-2 2 16,5 1-11-16,-5-1 4 0,0 0-4 0,0 0-29 15,0 0-68-15,6-5-100 0,-4 2-299 0,0-8-539 16,-2-2 238-16</inkml:trace>
  <inkml:trace contextRef="#ctx0" brushRef="#br0" timeOffset="-197759.02">14261 7999 74 0,'0'0'295'0,"-4"-1"-32"0,4 1-27 16,0 0-22-16,0 0-22 0,0 0-18 0,0 0-18 15,12 8-29-15,-2-6-63 0,-1 0-60 0,0 0-79 0,0 1-213 16,1 2-311-16,-2-2 138 0</inkml:trace>
  <inkml:trace contextRef="#ctx0" brushRef="#br0" timeOffset="-197307.02">14420 8135 31 0,'1'4'214'0,"-1"-4"-17"16,0 2-12-16,1 3-7 0,-1-5 9 0,2 7-16 16,-2-2-21-16,1-2-11 0,2 1-14 0,-5 4-15 0,4-3-9 15,-4-1-10-15,4 3-8 0,-2 0-8 0,0-4-9 16,-3 5-6-16,4-7-5 0,-2 6-5 0,1-3-6 16,0-4-4-16,0 5-2 0,0-5-4 0,0 0-4 15,-1 4-1-15,1-4-2 0,0 0-2 0,0 4 0 16,0-4-3-16,0 0-3 0,0 0-2 0,0 0-2 15,2 2-4-15,-2-2 0 0,0 0 0 0,5 4-2 16,-1-2-2-16,-4-2-1 0,0 0 0 0,8 2 0 16,-6-1-3-16,2 1 1 0,-1 3 0 0,1-2-1 15,-2 1 1-15,2 0 1 0,-3-1-1 0,4 0-4 0,-3-1 5 16,0 3-4-16,2-5 4 0,1 2 3 0,-1 1 1 16,1-2 0-16,1 2 3 0,2-1-3 0,1-1 1 15,0 2-3-15,5 0 0 0,-5-1-1 0,5 2-3 16,-2-1 3-16,-1 3-2 0,2-3-2 0,-2 2 2 15,2 3 0-15,1 0-4 0,-3-2 1 0,0 3-2 16,-1-4 4-16,-1 2-1 0,1-1 1 0,-2 1 0 16,-3 0-1-16,0-2-1 0,-1 2 2 0,1-4 2 0,-1 0 15 15,-3 2 13-15,1-4 9 0,-2-1-3 0,2 5-4 16,-2-5 0-16,0 0-14 0,0 0-35 0,-8-11-44 16,7 7-44-16,-4-1-61 0,5-4-71 0,-1-4-185 15,2 1-455-15,-1-6 202 0</inkml:trace>
  <inkml:trace contextRef="#ctx0" brushRef="#br0" timeOffset="-197153.65">14862 8032 281 0,'0'-4'310'0,"0"-2"-6"0,0-1-5 0,0 3-17 0,0 1-16 16,0 3-20-16,-4-6-27 0,3 3-17 0,1 3-20 16,-3-3-20-16,3 3-10 0,0 0-25 0,-18 11-12 15,4-3-10-15,-1 5-15 0,-2-1-17 0,-3 4-58 16,-2 1-56-16,-1-4-73 0,-1 2-93 0,2-2-305 15,0-3-553-15,-6-1 244 0</inkml:trace>
  <inkml:trace contextRef="#ctx0" brushRef="#br0" timeOffset="-195624.82">13269 10621 140 0,'-3'-4'234'0,"3"4"-15"16,-1-5-13-16,1 5-14 0,-3-3-15 0,3 3-15 15,-4-4-16-15,4 4-5 0,-2-3-9 0,2 3-9 0,-3-5-12 16,3 5-14-16,0 0-3 0,0 0-29 16,0 0-7-16,0-1-4 0,0 1-9 0,0 0-3 15,0 0-5-15,0 0-3 0,0 0 0 0,0 0 2 0,-1 11-2 16,1-6-4-16,1 2 3 0,-1 5 9 0,0 0-5 15,0 5 1-15,-5 1 4 0,5-1-10 0,-1 3 2 16,-3 6-6-16,3-8 1 0,-2 1-3 0,2 1 0 16,-2 4-6-16,2-6-1 0,-3 2-2 0,-1 0-2 0,1-3 2 15,-1 4-4-15,0-4 1 0,1 0-2 16,0 0 0-16,0-2-1 0,3-4 5 0,0 5-8 0,-3 0 1 16,4-6 1-16,-4 0-3 0,3 4-2 0,2-4 1 15,3-2 3-15,-4-1-7 0,0 0 0 0,4 0 1 16,-3-2 1-16,3 3-5 0,0-3-14 0,1-1-19 15,-4 1-21-15,3-1-26 0,1-1-40 0,-5-3-59 16,9-2-92-16,-5-2-142 0,1-1-448 0,-1-3 198 16</inkml:trace>
  <inkml:trace contextRef="#ctx0" brushRef="#br0" timeOffset="-194990.14">13207 10193 13 0,'-8'0'158'0,"8"0"-6"16,0 0-10-16,-5-3-8 0,5 3-7 0,-5-1-4 15,2-2-4-15,3 3-6 0,0 0-3 0,-7-1-6 16,7 1-6-16,-4-3 1 0,4 3-9 0,-5-1-5 16,5 1-4-16,0 0-8 0,-14 0-7 0,8 0-5 15,6 0-2-15,-9-3-3 0,5 3-1 0,4 0-1 16,-10-2-2-16,10 2-6 0,-7 0 0 0,7 0-2 16,0 0 3-16,-9-2-4 0,9 2 0 0,0 0-2 0,-5-1-7 15,5 1-1-15,0 0-2 0,0 0 0 16,0 0-5-16,0 0-1 0,0 0 0 0,0 0-5 0,0 0 1 15,0 0-1-15,0 0 0 0,0 0 1 0,0 0 6 16,-6 0-4-16,6 0 3 0,0 0 0 0,0 0 3 16,0 0-2-16,0 0 1 0,0 0-1 0,0 0-2 15,0 0-1-15,0 0 1 0,0 0-8 0,0 0 0 0,0 0-1 16,14-5-1-16,-6 3-1 0,2 2-4 0,3-2-1 16,3-1 1-16,2 3-3 0,1-1 4 15,2 1-4-15,-1 0-2 0,0-1-2 0,0 1-15 0,-1 0-17 16,-4 1-14-16,-2-1-11 0,-1 1-17 0,2-1-12 15,-3 0-6-15,0 3-6 0,-3-3-11 0,-4 0-6 16,-4 0-4-16,9-3-20 0,-4 1-24 0,0-1-44 16,-4-1-123-16,2 2-353 0,-2-4 156 0</inkml:trace>
  <inkml:trace contextRef="#ctx0" brushRef="#br0" timeOffset="-194652.25">13284 10138 79 0,'0'0'166'0,"0"0"-12"15,0 0-12-15,0 0-10 0,-4 2-9 0,4-2-13 16,0 0-6-16,0 0 0 0,0 0-7 0,0 0-2 0,0 0-3 16,0 0-4-16,0 0-6 0,0 0-10 15,0 0-7-15,0 0-4 0,0 0-6 0,-1 4-8 16,1-4 2-16,-1 7-7 0,1-2 1 0,0 0-2 0,-3 5 0 15,3 0-2-15,0 2-2 0,-1 0-3 16,1-1 2-16,-3 5-6 0,1 0-2 0,-1 3 1 0,-1-3-6 16,1 2 0-16,2-1-2 0,-4 0-4 0,4-4 0 15,-3 4-2-15,2-5 3 0,-1 1-4 0,-1 2-1 16,3-5-1-16,-2 3 0 0,2-3 0 0,1-1-2 16,-1-2 0-16,1 0-4 0,-3-1 1 0,3-1 0 0,0 1-1 15,0-3 1-15,0 2-4 0,0-1-17 0,4-1-25 16,-4 1-29-16,0 0-39 0,0-4-49 15,8 0-209-15,-8 0-394 0,10-4 174 0</inkml:trace>
  <inkml:trace contextRef="#ctx0" brushRef="#br0" timeOffset="-193423.87">13441 10139 12 0,'0'0'179'0,"-3"-4"-20"0,3 4-11 0,0 0-16 15,0 0-12-15,0 0-16 0,0 0-8 16,0 0-12-16,0 0-6 0,0 0-8 0,0 0-10 0,0 0 4 16,0 0-13-16,0 0-3 0,0 0 2 0,0 0 10 15,0 12 0-15,-1-5-5 0,0-1 0 0,1 3 1 16,-3 0-2-16,3 3-3 0,-5-2-8 0,3 5-5 16,-1 1 0-16,2-3-4 0,-6 3-4 0,6-5-1 15,-3 6 0-15,3-5-8 0,-2-1 1 0,2 6-3 16,-4-5-1-16,5-1-4 0,-1-1-2 0,1 1-1 15,-3-5 3-15,2 1-2 0,1-1-3 0,0-1-1 0,0-1 1 16,0-1-1-16,4 1 1 0,-4-4-1 0,7 1 2 16,-7-1 0-16,9-5-4 0,2 0 2 0,0-2-3 15,-2 5 3-15,0-5-2 0,1-1-3 0,3 3 2 16,-4 1 0-16,-1-1-2 0,-2 0 2 0,0 3-4 16,1-2-1-16,-3 2 3 0,0-1-4 0,0 2 2 15,0-2 1-15,-4 3 1 0,6-2-1 0,-6 2-2 16,5-3-1-16,-5 3 2 0,0 0 1 0,0 0 0 0,5-2-2 15,-5 2 1-15,0 0-3 0,0 0 1 16,0 0 3-16,0 0 1 0,0 0 1 0,1 7-4 0,0-3-2 16,2 0 4-16,-2 1 0 0,2 2 1 0,-2-2-1 15,3 4-3-15,-2-4 2 0,2 5-1 0,-3-1 0 16,1 1 2-16,-1-4-3 0,0 3 2 0,3 1-2 16,-2-4 0-16,-1 2 2 0,0-3 3 0,0 0 0 0,4 0-5 15,-5 1 3-15,4-3 2 0,-1 0-3 16,3-1-1-16,-1 0 4 0,-5-2 0 0,18-4-1 15,-8 1 2-15,2-1-2 0,2-2-3 0,-4 1 0 0,2-2 3 16,2-4 0-16,-5 2-3 0,1 0 0 0,-2-1 3 16,-1-5-1-16,1 4 1 0,-1 3-5 0,0-2 4 15,-3 1 1-15,0 1-1 0,-2 2-3 0,0 1 1 16,0 0 3-16,-1-2-3 0,-1 3 2 0,3 0-2 16,-3 0 8-16,-3-1-1 0,1 1 2 0,2 4-2 15,-5-5 0-15,2 2 3 0,3 3-2 0,-6 0 1 0,6 0 5 16,-8-3-1-16,8 3 2 0,-9 3-4 15,4-3 3-15,5 0-3 0,-9 4 1 0,4 0-1 16,1-2 0-16,-1 2 0 0,1 3-2 0,-2-1 2 0,-2 1 0 16,4 2-3-16,-1-1 1 0,0-1-3 0,1-1 0 15,3 5-1-15,-3-2 1 0,4 1-1 0,0-3-1 16,-4 0 1-16,4-1 0 0,0 1-2 0,3 2 2 16,-2-4-1-16,2 1-2 0,-2 0 1 0,3-1 3 15,0-2-4-15,3 0 4 0,0-1-2 0,-1 1 1 16,3-2 0-16,5-1-5 0,-4 0-4 0,2-2-3 15,-1 0-12-15,1 0-17 0,-1-2-2 0,1 0-2 0,-2 1-13 16,1-3 6-16,-2 0 1 0,-1-1 0 0,1 0 1 16,-4 1 7-16,0 2 8 0,-1-3 2 0,0 1 3 15,0 2 1-15,-3-3 0 0,4 4 3 0,-5-2 4 16,0 1 6-16,0 4 0 0,1-5 3 0,-1 5 2 16,0-5 4-16,0 5 2 0,0 0-4 0,3-2-2 15,-3 2 3-15,0 0 3 0,0 0-2 0,0 0 4 0,0 0 0 16,0 0-1-16,0 0 0 0,0 0 1 0,-4 14 6 15,4-10 14-15,-4 2 10 0,4 1 2 16,0 0-11-16,0-1 6 0,4 1-7 0,-4 0-3 0,-4 0 0 16,8 0-1-16,-4 0-2 0,1 0-2 0,-1-1 0 15,0-1-2-15,4 0-1 0,-1 0-1 0,-2-1 2 16,4-2-3-16,-1-1 2 0,1 1-2 0,-5-2-1 16,18-3 0-16,-10 1-1 0,-2-1 1 0,2-1-4 15,1-1 3-15,-3-3-2 0,1 1 1 0,0-2 0 16,-2 1-2-16,-1-4 0 0,0 4 2 0,-3-3-5 0,3 4 0 15,-3-3 2-15,-1 3 4 0,-1-1 1 0,0 1 1 16,0 2-2-16,-2-2 1 0,0 2 1 0,-1 0 1 16,-1 0-1-16,-1 3-4 0,0-2 3 0,-2-1-1 15,-1 3-1-15,-2 1 0 0,2-1-4 0,1 2 1 16,-1 0 1-16,-4 0 2 0,8 3-5 0,-3-1-14 16,2 2-28-16,1-1-32 0,-4 2-36 0,2 0-55 15,5-1-214-15,-2-1-410 0,0 1 181 0</inkml:trace>
  <inkml:trace contextRef="#ctx0" brushRef="#br0" timeOffset="-192958.61">14077 10345 160 0,'0'0'149'0,"0"0"-15"16,-1 4-12-16,1-4-11 0,0 0-11 0,4 6-14 15,-4-6-8-15,1 6-5 0,-1-3-1 0,3 2-3 16,-2-2 1-16,-1-1-5 0,0 3-3 0,1-1-3 15,-1 2 6-15,3-4-11 0,-3 2 3 0,0-4-9 16,0 8-4-16,0-3-4 0,1-2-3 0,-1-3-1 16,0 7-2-16,0-3-3 0,0-1-4 0,0-3 1 15,3 5-4-15,-2-2-3 0,-1-3-6 0,0 0 5 0,-1 5 3 16,1-5 3-16,0 0 12 0,4 2 3 0,-4-2 9 16,0 0 2-16,0 0-2 0,0 0-5 0,0 0-5 15,6-10-2-15,-5 8-3 0,3-4-1 0,0-1-3 16,1 0-3-16,0-2-2 0,2 0-4 0,0-3-2 15,2-1-1-15,-2 3-5 0,-1 0 1 0,1 3-4 16,0-3 0-16,1 4-2 0,-1-2 1 0,-2 4-3 16,3-1 1-16,-5 1-4 0,0 0-3 0,1 4-13 15,1-1-24-15,-5 1-28 0,9-3-30 0,-9 3-41 16,9 4-50-16,-5-1-178 0,-3-1-392 0,7 2 174 0</inkml:trace>
  <inkml:trace contextRef="#ctx0" brushRef="#br0" timeOffset="-192491.31">14274 10364 71 0,'-9'0'171'16,"9"0"-11"-16,-5 3-3 0,1 2-9 0,-1-3-1 0,0 5-8 16,1 2-11-16,-1-1-8 0,1-2-10 15,4 3-9-15,-5-1-6 0,1 0-7 0,-1 1 1 0,3-1-3 16,0-3-10-16,1 0-3 0,1 1-5 0,0-1-3 15,0-1-7-15,1 1-3 0,1-3-2 0,0 1-3 16,-2-3-2-16,8 4-3 0,-2-4-8 0,-6 0 0 16,11-2-4-16,1-3-4 0,-2 3-4 0,0-3-4 15,1 1 0-15,-1-6-4 0,3 0-2 0,-7 5 1 16,3-2-1-16,-1 0-2 0,-3 2-3 0,-1 0 2 16,2 0-1-16,-3 2-4 0,-2 0 1 0,2 0 0 0,-3 3 3 15,2-5 0-15,1 4-2 0,-3 1 3 16,0 0-2-16,2-4-2 0,-2 4-1 0,0 0-1 0,0 0-1 15,0 0 0-15,0 0 0 0,0 0 0 0,0 0-3 16,3 11 2-16,-2-6-2 0,2-2 3 0,-2 4-2 16,0 0-3-16,4 1 3 0,-1 1-1 0,-1-1-1 15,1 2-1-15,-2 2 3 0,-1-2-2 0,2 0 2 16,-2 3 0-16,-2-2 9 0,1-2-2 0,-1-1 3 0,-1 2 3 16,-1 2 2-16,-1-5 4 0,-4 4 2 15,1-4 0-15,0 1 1 0,1-1 0 0,-2-3-1 16,-2 2 0-16,-2-1-5 0,-2 0-4 0,4-1 1 0,-2-2-4 15,1 1 2-15,2-1-4 0,-4-1 1 0,3-2-15 16,-1 1-35-16,0-2-50 0,0 0-78 0,3 1-109 16,2-5-162-16,-4-2-473 0,3 0 211 0</inkml:trace>
  <inkml:trace contextRef="#ctx0" brushRef="#br0" timeOffset="-192291.8">14496 10489 149 0,'4'1'298'0,"-4"-1"-27"0,0 0-29 16,0 0-23-16,0 0-32 0,0 0-60 0,0 0-77 15,0 0-126-15,0 0-169 0,0 0-265 0,0 0 118 16</inkml:trace>
  <inkml:trace contextRef="#ctx0" brushRef="#br0" timeOffset="-190492.35">12103 8478 41 0,'0'0'264'0,"-4"-4"-20"0,-1 2-23 15,5 2-16-15,-1-4-16 0,1 4-19 0,0 0-15 0,-3-4-19 16,3 4-10-16,-1-4-14 0,1 4-11 0,0 0-12 16,0 0-5-16,0 0-11 0,0 0-5 0,0-4-4 15,0 4-5-15,0 0-1 0,0 0-5 0,0 0-5 16,0 0-4-16,0 0-5 0,0 0-3 0,0 0-1 15,-5 12-2-15,4-3 4 0,-2-4-1 0,3 4-4 0,-2 1-1 16,0 0-9-16,-2 3 1 0,0-1-1 16,4 0-24-16,-1 1-1 0,-2 1 3 0,1 3-6 0,1-6 4 15,0 4-1-15,-1-5 3 0,1-1-2 16,1 3 2-16,0-2 0 0,0-3-3 0,-2 2 1 0,2-3 1 16,0-2 2-16,-2 1-2 0,1 0 1 0,1-5-4 15,0 7-11-15,0-5-15 0,0-2-14 0,0 0-11 16,1 3-12-16,-1-3-11 0,0 0-10 0,0 0 3 15,0 0 4-15,0-15-2 0,0 8 10 0,2-3 6 16,-2-1 6-16,0-1 1 0,-2 1 6 0,2-6 4 0,0 1 9 16,-1-2 7-16,0 0 3 0,-1 0 10 15,1 1 5-15,1-2 6 0,-1 0 8 0,0 1 5 16,-5-7 11-16,8 8 7 0,-2 2 5 0,0-2 0 0,0 2 9 16,0 2-2-16,0 3 1 0,0-1 14 0,1 0-6 15,0 1 5-15,2 1 7 0,-1-1-5 0,1 2-5 16,0 1-4-16,0-2-4 0,3 1-7 0,1 1-1 15,-2 2-3-15,2-2-2 0,3 2-4 0,0 1-1 16,-1 0-1-16,-1 2-4 0,-2 1 2 0,4 2-3 16,-2-1-3-16,1 1 3 0,-3 0-3 0,1 2 1 0,-2 0-4 15,0 0 3-15,-1 2 7 0,1 2 2 0,-1-1 2 16,-2 2-2-16,-1 1 0 0,-2 1-1 16,0 4-1-16,0-4-1 0,-6 7-2 0,5-1 1 0,-2-2-2 15,0-3 0-15,0-1-2 0,-1-2-1 0,4 3 1 16,-4-3-1-16,1 1 0 0,0 2-3 0,3-7-1 15,-3 4-1-15,0-3-16 0,0-1-33 0,2 2-43 16,-6 0-46-16,4-4-73 0,-1 2-185 0,0 2-424 16,1-3 188-16</inkml:trace>
  <inkml:trace contextRef="#ctx0" brushRef="#br0" timeOffset="-190142.2">12185 8525 35 0,'4'3'201'0,"-3"0"-8"0,0 1-20 0,0 1-16 15,2 0-15-15,0 2-10 0,-1 1-14 0,1 0-11 0,-1 1-11 16,0 0-10-16,0-2-7 0,0 3-10 0,0-3-9 16,-2-2-5-16,1 0-5 0,-1 2-6 0,2-4-3 15,-1-1-5-15,1 2 2 0,-2 1-5 0,0-5-4 16,2 4-2-16,-2-4-1 0,0 0-7 0,0 0 3 15,0 0-3-15,0 0 1 0,0 0-2 0,-2-17 2 16,4 11-6-16,-1-1 7 0,1 2-7 0,0-2 1 16,0 2 3-16,2-1-1 0,1 0-4 0,0 1 1 15,1 0-2-15,1 0-1 0,-2 1-5 0,2 0 4 16,-1 1 0-16,-1 0-2 0,1 1-2 0,0 1 1 0,0-1-3 16,-6 2 1-16,9-2-1 0,-4 0 0 0,0 1-1 15,-5 1-2-15,0 0 0 0,13 3-10 16,-12-1-25-16,3 0-20 0,1-1-20 0,0 1-20 0,2-2-19 15,-7 0-23-15,10 1-42 0,-5-1-101 0,-5 0-301 16,13-1 133-16</inkml:trace>
  <inkml:trace contextRef="#ctx0" brushRef="#br0" timeOffset="-189792.25">12419 8560 20 0,'-8'2'216'0,"8"-2"-5"16,-4 1-14-16,4-1-8 0,-9 4-15 0,3-2-11 15,2 3-8-15,2-2-17 0,-5 0-12 0,3 2-11 16,-2 0-12-16,5-1-13 0,-2 3-5 0,-2-2-8 16,5 3-8-16,-4-4-7 0,4 2 0 0,0 1-13 15,0-3-5-15,0 2-5 0,3-2-3 0,-2 0-3 16,-1-2 1-16,5 0-6 0,-1 2-1 0,2-4-6 16,-6 0-2-16,13-4-11 0,-6 0-16 0,0 2-1 0,-1 0-2 15,0-4-2-15,0 3 1 0,1-1 3 0,-4 3-1 16,4-2 3-16,-5 2 0 0,1-3 3 0,-1 1 1 15,-2 3-3-15,4-2 4 0,-4 2-1 0,0 0 0 16,4-3 0-16,-4 3 0 0,0 0 2 0,0 0-1 16,0 0 1-16,0 0-2 0,0 0 1 0,1 8 0 15,-1-8-1-15,0 5 0 0,0-5 3 0,3 4-3 16,-3 0 2-16,2-1-1 0,2 2 1 0,0-2-3 16,0-3-24-16,2 2-13 0,-6-2-19 0,11 0-16 15,-3 0-20-15,-1-2-14 0,0-1-36 0,1-2-32 0,-2 2-108 16,2-1-309-16,-3 0 136 0</inkml:trace>
  <inkml:trace contextRef="#ctx0" brushRef="#br0" timeOffset="-189390.67">12586 8499 36 0,'0'3'141'0,"-5"-1"-17"16,5-2-12-16,-1 4-11 0,-3-1-4 0,4-3 5 16,0 4-7-16,0-4-10 0,-1 5-1 0,1-5-6 15,0 0-3-15,-3 4-3 0,3-4-6 0,0 0 0 16,0 0-4-16,0 0-4 0,0 0-6 0,0 0 1 16,0 0-2-16,0 0 0 0,0 0-3 0,0 0-4 15,0 0 0-15,0 0-2 0,0 0-1 0,0 0-3 16,-4 4-1-16,4-4 1 0,0 0-1 0,0 0 2 0,0 0-5 15,0 0-3-15,3 3 0 0,-3-3-1 0,-4 5-1 16,1-1 3-16,2-1 3 0,0 1-4 0,-2 2 4 16,-1-1 1-16,2 2-1 0,-3 2-2 0,1-1-3 15,1 2-2-15,2-1-2 0,-3 1-4 0,3-1 1 16,-2-1-2-16,2 0-4 0,1 3-1 0,1-6 1 16,2 2-4-16,-2-2-1 0,4 0-1 0,-1 0 1 0,5-1-1 15,0-3-6-15,4 1-12 0,-3-4-20 0,4 1-22 16,0-2-18-16,-1-3-32 0,0 1-34 0,2-5-51 15,-6 3-177-15,5-5-389 0,-4-3 173 0</inkml:trace>
  <inkml:trace contextRef="#ctx0" brushRef="#br0" timeOffset="-188917.68">12756 8315 250 0,'-9'3'231'0,"9"-3"-20"0,0 0-21 16,0 0-17-16,-4 5-1 0,3 0 0 0,-2 6-12 15,2-1-8-15,1 4-13 0,-2 1-10 0,2 4-8 16,0 1-13-16,0-2-13 0,2 0-9 0,-2 3-7 16,0-3-7-16,0-2-7 0,1 4-7 0,2-5-6 15,-6 0-5-15,2-1-2 0,1 0-6 0,-2-1-1 0,-1-2-1 16,1-1-10-16,-1 1-2 0,3-1-3 15,-3-4 2-15,2-1-5 0,1 1-4 0,0 0 0 0,1-5-1 16,-1-1-5-16,-1 8-6 0,1-8-11 0,0 0-8 16,0 2-13-16,0-2-1 0,0 0-1 0,0 0 3 15,0-11 3-15,1 4 1 0,2 1 2 0,-3 0 5 16,1-3 2-16,1 5-2 0,0-1 5 0,-2-2 2 16,3 5 7-16,-3-3 5 0,0 1 1 0,0 4 3 15,2-6 1-15,-2 6 3 0,1-2-4 0,-1 2-2 16,0 0 0-16,0-5-1 0,0 5 0 0,0 0-1 0,0 0 1 15,0 0 1-15,0 0 0 0,12 10 0 0,-7-7 1 16,-1 1-4-16,-3 1 1 0,5-1 0 0,-2 2 1 16,3-2-2-16,-5-1 0 0,2 3 1 0,0-2-1 15,-1-2 0-15,-1 2 1 0,3-2-1 0,-5 2-1 16,0-4 2-16,4 4 1 0,-4-4-3 0,0 0 1 16,0 0 2-16,0 0-6 0,0 0-25 0,0 0-40 15,-4-12-31-15,3 7-37 0,1-7-48 0,0 0-214 16,1-2-431-16,2 0 191 0</inkml:trace>
  <inkml:trace contextRef="#ctx0" brushRef="#br0" timeOffset="-188770.26">12834 8494 10 0,'0'0'268'16,"-4"-3"-9"-16,4 3-11 0,0 0-8 0,0 0-19 15,0 0-20-15,-4-4-25 0,4 4-17 0,0 0-12 16,0 0-31-16,0 0-39 0,0 0-57 0,0 0-73 15,0 0-104-15,20 5-165 0,-14-5-350 0,3 0 155 0</inkml:trace>
  <inkml:trace contextRef="#ctx0" brushRef="#br0" timeOffset="-188391.57">13021 8577 74 0,'-11'-9'242'0,"9"5"-15"0,-2 2-9 0,4 2-9 15,-4-2-11-15,4 2-10 0,0 0-13 0,-9-2-12 16,9 2-7-16,-8-1-7 0,8 1-9 0,0 0-10 15,0 0-12-15,-13 3-14 0,7 0-8 0,1 1-11 0,-3-2-9 16,1 3-7-16,-3 1-5 0,2 0-9 0,2 1-2 16,-3-1-7-16,4 3-5 0,-1-2-2 0,3 0 2 15,-1-1-13-15,1-2 0 0,2 1-5 0,1 3-1 16,2-4-5-16,1 0 1 0,2 1-2 0,2-2-5 16,2 0-7-16,2-1-11 0,1 0-16 0,1-1-16 15,0-2-21-15,-1-1-20 0,2 0-20 0,-4-3-25 16,4-1-22-16,-2 0-41 0,-3 1-58 0,0-2-139 0,-4-1-417 15,0-1 185-15</inkml:trace>
  <inkml:trace contextRef="#ctx0" brushRef="#br0" timeOffset="-187059.23">13258 8597 218 0,'0'0'293'0,"-11"-5"-11"16,11 5-10-16,0 0-14 0,-4-6-22 0,0 5-24 0,4 1-21 15,-4-4-16-15,4 4-16 0,-1-5-12 0,1 5-19 16,-1-2-11-16,1 2-9 0,0 0-14 0,-3-3-12 16,3 3-4-16,0 0-9 0,0 0-6 0,0 0-8 15,0 0-8-15,-4-4-3 0,4 4-3 0,0 0-6 16,0 0-1-16,0 0-1 0,0 0-3 0,0 0-3 15,0 0-7-15,0 0 0 0,-15 5-5 0,7-3-20 0,-2 1 0 16,1 1 3-16,-2-1-2 0,2-1 2 0,-3 3-2 16,5-3 4-16,-1 2-7 0,-2-2 3 0,1 2 3 15,1 1-2-15,2-2 2 0,-2 1-2 0,2-1 3 16,2-1-2-16,0 0 1 0,0 0 1 0,1 2-3 16,3-4-2-16,-1 4 2 0,1-4 1 0,0 0 1 15,5 4-2-15,0-4 0 0,3 0 0 0,4-1-3 16,-1 1-5-16,2 0 0 0,1-3 0 0,0 3 2 0,-3 0-2 15,1 0 2-15,-2-1 0 0,3 1-1 16,-4 1 3-16,-1-2-1 0,-1 2 0 0,0-1 3 0,-7 0-1 16,10 0 2-16,-10 0 0 0,10 0 3 0,-10 0-4 15,5 0 8-15,-5 0-2 0,0 0-5 16,7 0 1-16,-7 0 2 0,6 3-4 0,-6-3 3 0,8-3-2 16,-8 3 2-16,10-1 2 0,-4-2-3 0,2-1 3 15,2 0-1-15,-1-1 2 0,-2 3-1 0,2-2-2 16,-2 1 1-16,-2-2-1 0,0 1 6 0,1 0-5 15,-1 0 0-15,-1 0 0 0,3 0 2 0,-6-1 2 0,3 1-5 16,-4-3 1-16,1 2 1 0,2-2 1 0,0 0 0 16,-1 3 0-16,-2-2 0 0,0-1 0 0,0 1 0 15,-2-2 2-15,0 1 0 0,1-2 1 0,-2 0 0 16,2-1-2-16,-3 0 2 0,-1-1 1 0,0 1 1 16,0 0 3-16,1 1 13 0,-2-1 1 0,3 1 4 15,-2 3-1-15,2-1 0 0,0 4-8 0,0-2 3 16,2 2-3-16,-2-1-4 0,3 4-4 0,-3-4 7 0,3 4-7 15,0 0-3-15,-7 11-1 0,5-1 9 16,-2 2-8-16,1 0-3 0,2 5 2 0,-4 1-3 0,2-2 1 16,2 3-1-16,1-2-2 0,0 1 9 0,3 1-5 15,-3-2-2-15,0-1-3 0,2 0 1 0,2-3 0 16,0 1-11-16,-3-3-55 0,2 1-73 0,-1-6-102 16,-1 2-304-16,1-4-588 0,0-1 260 0</inkml:trace>
  <inkml:trace contextRef="#ctx0" brushRef="#br0" timeOffset="-184576.12">13778 8560 52 0,'-4'-3'171'16,"1"-6"-11"-16,-1 4-15 0,-2-2-17 0,0-1-9 15,1 0-2-15,0 1-9 0,-3-4-13 0,0 3-10 16,0-4-6-16,-1 4-1 0,-1-7-8 0,2 5-6 0,-1-3-6 15,-5 1-8-15,4-4 8 0,-2 3-6 0,-3-4-2 16,0 2 5-16,1-1 6 0,-2-4-4 0,-4 0 0 16,6 6 1-16,-5-5-2 0,-3 2-7 0,4-2 4 15,3 5-6-15,-1 1-1 0,1-1-7 0,1-1-5 16,-8-2-1-16,0 0-3 0,6 5-3 0,-1 0-4 16,-2 0 1-16,0-5-6 0,-5 4-1 0,-1 0-1 0,0-2-5 15,-1 0-2-15,-2 1 2 0,1 0 0 0,-3 2-1 16,-1 2 3-16,-2 0 0 0,-3 1 2 15,0 1-2-15,0 2 2 0,-1-1 2 0,-14 3-3 0,17 1-1 16,-3 1 1-16,2 0 0 0,3 0-2 0,1 1-2 16,-1 2 0-16,4 1-1 0,7 0-1 0,-1-2 0 15,-1 2-1-15,5-1-3 0,-1 1 0 0,6-1-2 16,-1 3 6-16,-3-1-5 0,1 2-1 0,3 0-1 16,-1 0-1-16,3-1 3 0,-5 3 0 0,5 0 0 15,0-2-2-15,0 3 0 0,1-1 0 0,-2-1-1 0,2 5 0 16,0 1 0-16,1-3 0 0,0-1 3 0,0 1-1 15,5-1 1-15,-4 4 0 0,5-3-1 0,-4 2-1 16,4 1-1-16,-1 3-2 0,1-4 2 0,-3-2-2 16,3 1 2-16,-1-3-1 0,-2 3 1 0,2 0 2 15,-2-1-2-15,-1-2 1 0,0 0 0 0,-1 1 0 16,0 1-1-16,1-2 0 0,-4-1 2 0,1 2 4 16,1-2-7-16,0 2 1 0,0-1 1 0,2 1-3 0,0 2 2 15,1-1-3-15,-3 5 6 0,3-4-5 0,2 4 1 16,-3 3 0-16,5-2 0 0,-6 0 1 0,7-2-1 15,-3 2 3-15,0 0-1 0,4-2 1 0,-1 3-1 16,1 1-2-16,-3 0 2 0,7-3-2 0,-4 1 5 16,0 0-2-16,0 1-2 0,3 1-2 0,-2-2 4 15,0 1-4-15,2 1 4 0,-2 1 0 0,4-1-1 16,-1 2 0-16,4-4-3 0,-3 1 2 0,0-3-2 0,1 0 2 16,2-4 2-16,-3 2-3 0,2-1 3 15,-2 0-1-15,2 1-2 0,0-2 1 0,-2-3 0 16,1 4 0-16,1-4 0 0,-1 2 0 0,-1 0-2 0,0-1 4 15,2-1-2-15,-2 0 0 0,4 1-1 0,-2 0 2 16,2-2-2-16,0 1 5 0,3 0-5 0,-1 0-3 16,1-1 3-16,3 3-1 0,0 0-3 0,2-3-3 15,1 3-4-15,-4 1-2 0,4-4-1 0,-3 3-7 16,4-2 4-16,-1 4-1 0,0-5 2 0,2 1 2 16,-1 0-1-16,2-2-1 0,-2 1 0 0,2 0 0 0,1 0 1 15,-2-3 2-15,-3-1-2 0,4 1-5 0,-2 2-2 16,-1-2 5-16,3-2 0 0,-8 1 1 15,1 1-3-15,1-1 5 0,-1-1 1 0,0 0 1 0,-1 0 1 16,3 0 1-16,-3 0 3 0,0 1 0 0,1-2 1 16,-1 0 0-16,6-1 0 0,-2 2 2 0,-2-1-3 15,2 1 5-15,3 0 0 0,-5 0-2 0,6-2 3 16,-2 0-2-16,-2 0 1 0,-1 1 2 0,2-1-4 16,0-1 5-16,-3-1-1 0,1 2-2 0,-1-1-1 15,-1-1-1-15,0 1 2 0,0 1 3 0,-1-1-1 0,1-2 2 16,-4-2 0-16,4 5-3 0,-2-3 2 0,-2-2-2 15,3 3 1-15,-3-2 2 0,-1 1-2 0,4 0-1 16,-3 0 2-16,-1-1 0 0,2 0 0 0,-2 1 2 16,0 1 0-16,0-3-3 0,0-1 3 0,0 1 1 15,-5 2-1-15,6-3-1 0,-1 0 1 0,0 0-1 0,1 1 2 16,-2-4 2-16,-2 5-5 0,2-5 1 16,1 5-2-16,-4-5 7 0,3 3 7 0,-2 0-2 0,1 1 0 15,-4 0-1-15,6-1 0 0,-5 0-2 0,4-2 1 16,-3 4-1-16,-1-3-2 0,-2 1 1 0,2-2-1 15,2 0-1-15,-3 1-2 0,1-4 1 0,1 1-2 16,-2 1-1-16,-3-1 1 0,3-7 1 0,-2 4 0 16,2-2 0-16,0 5-1 0,1-2 1 0,-4 1 1 15,2 2-1-15,-1-2-1 0,1 5-2 0,-2-3-1 16,-2-1 3-16,1 2 0 0,0 0 4 0,-2-2 9 16,2-5 2-16,-3 7-2 0,-6-6 17 0,2 1-6 15,-2 3 14-15,-1-2-6 0,-2-2-2 0,1 3-4 0,-2 1-2 16,1-2-3-16,-2-1-1 0,2 2-2 0,2 1-4 15,1 2 0-15,-1-3 1 0,-1-1-4 0,3 0-1 16,-2-2-5-16,1 1 0 0,1-2 2 0,-4-5-1 16,3 5-1-16,0-1-2 0,2 0 1 0,-4-4-2 15,3 5 2-15,-3 0-3 0,-2 0 0 0,1 1-1 16,-7-2 0-16,-3 2-1 0,-3 0 1 0,-1 1 3 16,-2 2-2-16,-2 1-1 0,2-1-1 0,-2 4-2 0,-3-1 1 15,-1 3-3-15,4-2 4 0,-1-1 1 0,0 4 0 16,2-2-2-16,-2 2 1 0,3 2-2 0,-4-4 3 15,2 4-4-15,9-1 2 0,2 2 0 0,-8 2 1 16,6 0-1-16,-1 1 1 0,2-2 2 0,-7 4-4 16,1-1 0-16,-2 0 1 0,7 1 0 0,-4 1-3 15,-5-3 6-15,4 3-4 0,-1 2 0 0,1-1 0 16,0 0 2-16,-3 0 0 0,3 1-3 0,-1 2 1 0,1-6 0 16,5 2 0-16,-1 0 1 0,5 4-1 15,-5-3 0-15,-2 4-1 0,4-1 2 0,1-1-1 0,-6 1 1 16,6-1 0-16,1 2 0 0,-2 0 0 0,-3 0 0 15,3-2 2-15,-3 5-3 0,4-3 0 0,-4 0 1 16,0 4-1-16,5-4 0 0,1 1 1 0,0 3-1 16,3-3-1-16,1 4 1 0,0-2 1 0,5-1-3 15,1-2 3-15,3 1-2 0,0 0-2 0,4 4 3 16,-2-1-2-16,1 6 2 0,-6 7 1 0,3 0-2 16,-1-6 4-16,-1 7-4 0,4 1 3 0,1-9 1 0,-2 1 0 15,3 7-3-15,1 3 2 0,1-3 1 0,1 4-1 16,0-5-2-16,2 1 5 0,0 0-5 0,-2 0-1 15,2-6 3-15,1 0-1 0,0-1 2 0,2 6-2 16,-2-6 2-16,1 1-2 0,6 1-1 0,-2 3 0 16,3-1 3-16,0-1-2 0,-2-5 0 0,4 4 3 15,-4-4-3-15,1-1 0 0,1 0 0 0,0-1-1 16,0 0 2-16,1 0-1 0,-1-2 0 0,3 0-1 0,-3-1 0 16,-3-2 2-16,4 0-3 0,-1 0 5 15,1 0-3-15,0-1 0 0,-5-1 0 0,4 0-1 0,-3 0-3 16,3-3 4-16,-3 4-1 0,7 0 1 0,2 2 1 15,1-4 0-15,7 4 1 0,-2-3-3 0,4 1-1 16,3-4-4-16,0 1-7 0,1-3-5 0,-2 1-10 16,-1 0-4-16,2-3-9 0,-1 2-2 0,-2-2-1 15,2 0 4-15,-2 2 1 0,1-1 4 0,-2 0 5 16,0 3 4-16,0-5 3 0,0 0 4 0,-1 2 2 16,-4-1-1-16,-1-1 5 0,4 0 2 0,-5 0 0 0,1 0 3 15,5-3 2-15,2 3 5 0,-1-2-1 0,3 1 3 16,-1-6 3-16,0 3 1 0,3 1 7 0,0 0 0 15,-2-6 2-15,1 6 0 0,-1-4 1 0,-2 2-2 16,0 0 4-16,2-2-1 0,-3 2-1 0,0 0 2 16,-1-4 4-16,-6 3-8 0,-1-3-2 0,0 1 3 15,4-3-5-15,-7 0-23 0,-2-2-53 0,2-11-89 16,-6-1-248-16,1-5-438 0,-7-3 193 0</inkml:trace>
  <inkml:trace contextRef="#ctx0" brushRef="#br0" timeOffset="-167709.35">13665 10776 92 0,'0'0'141'0,"0"0"-14"15,0 0-6-15,0 0-9 0,0 0-4 0,0 0-4 16,0 0-11-16,0 0-9 0,0 0-5 0,0 0-3 16,-7-8-9-16,7 8-6 0,0 0-6 0,0 0-2 15,-5-4-8-15,5 4-3 0,0 0-2 0,0-3-2 0,0 3-5 16,0 0-3-16,0 0-3 0,0 0-2 15,-1-6-2-15,1 6-2 0,-3-3 0 0,3 3 1 16,0 0 0-16,0-5 3 0,-5 4 3 0,5 1 0 0,0 0-2 16,0 0-6-16,-1-5 2 0,1 5-6 0,-4-8 0 15,3 5 0-15,1 3-2 0,-4-1-1 0,4 1-2 16,-5-1-4-16,2-2 2 0,3 3-4 0,-9 0 4 16,9 0 0-16,-6-2-1 0,6 2 0 0,-6-5 0 15,3 4-2-15,3 1 0 0,-6-3 3 0,6 3-4 16,-6-2 1-16,6 2-1 0,-5-1 2 0,5 1-7 0,-7-1 4 15,7 1 1-15,-5-2-4 0,5 2-1 0,-7-1 0 16,7 1 1-16,0 0-1 0,-10 0 0 16,10 0 2-16,-10 0-2 0,10 0-4 0,-9 0 4 0,9 0 3 15,-8 3-3-15,2-2 1 0,2 1-1 0,-1 0-3 16,1 1 3-16,-1 1 1 0,1-1-1 0,0 1-1 16,-2-4 2-16,1 3 0 0,1 0-4 0,0 3 8 15,1-5-5-15,0 3 1 0,-1-3 0 0,0 4-2 16,-1-1 4-16,1 1 0 0,0 1-3 0,-1-1-2 15,1-1 2-15,-1 0 1 0,1 1-2 0,-1 0 4 0,4-1-1 16,-3 2-2-16,3-1 1 0,-3 0 1 0,0 3-3 16,-1-4 4-16,2 2-4 0,2 1 2 0,-4-2 0 15,1 0 5-15,3 3-1 0,1-3-27 0,-4-1 5 16,4 2 1-16,-2 3 4 0,2-4 0 0,0 3 3 16,0-1-3-16,0 2 5 0,0-3 6 0,2 1 0 15,-2 0-1-15,0 0-2 0,0 0 2 0,1 1 4 16,2-1-1-16,-3 1 2 0,4-2 4 0,-3 1 1 0,4 2 7 15,-4-4-1-15,2 1-4 0,1-1 2 0,-2 4-4 16,1-4 3-16,2 2-5 0,-1 0 2 0,0-3-1 16,1 4-2-16,1-2 5 0,-2-3 0 0,1-1-2 15,2 5-1-15,0-6 4 0,1 1 2 0,-3 0-3 16,3-2 1-16,3 0-3 0,-3 0 0 0,-2 0 0 16,-6 0-2-16,12 0 2 0,-5-3 1 0,-1 2-1 15,-1-1 2-15,0 0-3 0,-1-2 8 0,-4 4 5 0,5-2-3 16,-5 2 0-16,5-3-2 0,-5 3 0 0,0 0-2 15,4-1-3-15,-4 1-2 0,2-3-3 0,-2 3 3 16,0-4-1-16,0 4 1 0,0 0-3 0,0-6 1 16,0 6 1-16,0-4 1 0,0 4 1 0,0-6 2 15,0 6 3-15,0-6-2 0,-2 2 0 0,2 4 3 16,-3-7 0-16,2 2-2 0,-1 1 3 0,0 0 3 16,-3 0-5-16,1-1 1 0,0 2 4 0,0-2 3 0,-1 1 0 15,3 1-2-15,-4 1 1 0,3-1-4 16,-4 2-3-16,4-2-1 0,-4 3-3 0,1-3 0 0,-2 3-1 15,8 0 0-15,-14 0 2 0,5 3-1 0,2-3-3 16,0 3 0-16,1-2-4 0,-1 2 2 0,2-1 0 16,-1 3-2-16,-2-2-7 0,3 1-29 0,0 0-25 15,1 0-33-15,0 0-29 0,-1-1-45 0,4 2-72 16,-2-1-126-16,6 1-392 0,-2-1 173 0</inkml:trace>
  <inkml:trace contextRef="#ctx0" brushRef="#br0" timeOffset="-166343.24">13684 10926 26 0,'0'0'176'0,"-8"-2"-15"0,8 2-14 15,0 0-7-15,0 0-8 0,0 0-12 0,0 0-9 16,0 0-4-16,0 0-5 0,0 0-4 0,0 0-5 15,0 0-6-15,-2-3-2 0,2 3-6 0,0 0-4 16,0 0-5-16,0 0-10 0,0 0-4 0,0 0-10 16,0 0-1-16,0 0-5 0,0 0-4 0,-3 9-3 15,3-9-2-15,0 8-8 0,3-3-1 0,-3 0-2 0,0 2 0 16,0 1 0-16,2 1-5 0,-7 0-1 16,5 0-3-16,0 2-1 0,-1-2 2 0,1-2-2 15,0 1-1-15,-3-4-3 0,3 2-1 0,0 1 1 0,0-2-3 16,0-2 3-16,0 4 5 0,3-5-5 0,-3-2 2 15,0 0 3-15,-3 5 11 0,3-5 5 0,0 0 0 16,0 0-4-16,0 0-1 0,0 0-3 0,0 0-1 16,12-17-3-16,-10 13-2 0,1-4 2 0,1 2-5 0,-2-1 2 15,1 0-2-15,-2 0-4 0,4 2 3 16,-2-1-1-16,-2-1-2 0,3 3 1 0,-3-3 3 16,2 4-4-16,-1-1-5 0,-1-1 2 0,1 1 1 0,-1-2-2 15,-1 2 0-15,4 1 1 0,-3-1 0 0,2-2-3 16,-2 4 2-16,0-2 0 0,2 0-4 0,-1 0 5 15,-2 4-2-15,5-7-1 0,-2 5 0 0,-1-1-1 16,1 0 1-16,0 0 3 0,-3 3-3 0,4-4-2 16,-2 1-2-16,-2 3 3 0,0 0-2 0,4-2 3 15,-4 2 0-15,0 0-2 0,0 0 5 0,0 0-5 16,0 0 0-16,11 6 0 0,-8-3 1 0,-2 1-1 0,2 1 2 16,-2 1-3-16,0 0 3 0,3 3-1 15,-1-1 1-15,-2-1-2 0,0 3 0 0,3-1 1 0,-4-3 5 16,0 2-5-16,0-1 1 0,3-1 3 0,-3 0-4 15,1-1 2-15,0-2-2 0,2 1 1 0,-1 0 0 16,-2 0 0-16,0-4 1 0,0 4-1 0,0-4 5 16,0 0-2-16,4 1-1 0,-4-1 0 0,0 0 3 15,0 0-3-15,3-8-1 0,-1 1 0 0,0 2-2 16,0-2 4-16,2 3 0 0,-4-1 3 0,5 0-1 16,-5 0-5-16,5-2 1 0,-1 2 0 0,-3 1-1 0,3 0-1 15,0 0 3-15,-3-1 0 0,1 3-4 0,0-3 4 16,2 3-2-16,-4 2-1 0,1-6 1 0,3 4 1 15,-4 2-1-15,5-5 0 0,-4 2 0 0,-1 3-1 16,4-4 0-16,-1 1 1 0,-3 3 0 0,5-4 0 16,-5 4 1-16,1-2 0 0,-1 2-2 0,3-3-1 15,-3 3 2-15,0 0-1 0,0 0 1 0,5-3 0 16,-5 3-2-16,0 0 1 0,0 0-1 0,0 0 0 16,0 0 1-16,0 0-1 0,0 0 0 0,1 8 2 15,-1-3-2-15,3-1 1 0,-2 2 1 0,-1 0-2 16,4 0 1-16,-3 1-3 0,2-3 2 0,-2 4 0 0,0-1 3 15,-1 0-1-15,0 3-1 0,3-3-1 0,-3 3 17 16,0-2-3-16,1 0-1 0,-1-1 1 0,3-1-1 16,-1 1-3-16,1-2-8 0,-2-1 3 0,3 3 6 15,-2-5-1-15,6 0-1 0,-4 0 0 0,0 1 1 16,1-3-1-16,-5 0-1 0,14-3-2 0,-9 0 2 16,4-1-1-16,-3-2-5 0,1 2 3 0,2-1 3 15,-6-2-9-15,3 2 6 0,-1 2 0 0,-1-3 0 0,-2-1-1 16,2 1 0-16,-2 1 0 0,2-1 2 0,-4 4-3 15,4-3 1-15,-4 5-4 0,1-4 3 0,-1 4-6 16,4-2 3-16,-4 2-2 0,0 0 5 0,0 0-2 16,0 0 1-16,0 0 0 0,0 0-7 0,4 8 7 15,-4-8 0-15,0 4-1 0,1 1 2 0,-1-5-1 16,0 0 0-16,0 6 0 0,0-2 1 0,0-1 0 16,3 1-2-16,-3 1 2 0,0 0-9 0,0-3 8 15,1 3 2-15,1 2-1 0,-2-7-7 0,2 5 8 16,-2 0-1-16,5 1 0 0,-4-4 1 0,3 2-2 15,-3-1 2-15,3-3-1 0,2 4 3 0,0-4-3 0,-6 0-6 16,10 0 9-16,-2-3-2 0,-2 2 1 0,3-2-1 16,-4-1-4-16,3 1 4 0,-3-4-4 0,0 4 7 15,2-2-4-15,-3-2 1 0,2 1 1 0,-4-2-5 16,1 1 2-16,-1 0 5 0,0 3-7 0,-2-4-2 16,-2 3-1-16,2-1 8 0,-1-1 2 0,0 2-3 15,-1-2 0-15,0 2 5 0,2 0 2 0,-4 2 0 16,4-1-2-16,-3 2-4 0,0-4 3 0,3 6-6 0,-9-1 2 15,4 0 2-15,-2-1 3 0,2 0-4 16,-6 2 2-16,2-1-2 0,-2 1-1 0,4 1-10 0,-2-1-15 16,1 1-16-16,-2 0-27 0,2 1-34 0,1-2-26 15,0 1-45-15,2 0-231 0,0-1-435 0,5 0 192 16</inkml:trace>
  <inkml:trace contextRef="#ctx0" brushRef="#br0" timeOffset="-165443.95">14197 10926 12 0,'0'0'185'0,"0"0"-14"0,0 0-10 16,2-4-18-16,-2 4-9 0,0 0-11 0,0 0-14 15,0 0-4-15,0 0-7 0,0 0-6 0,0 0-6 16,0 0-9-16,0 0-2 0,0 0-8 0,0 0-4 16,0 0-8-16,0 0-8 0,0 0-6 0,0 0 2 15,0 0-5-15,0 0-4 0,0 0-3 0,0 0-3 16,0 0-2-16,0 0-6 0,0 0 2 0,0 0-3 0,-3 12 1 16,4-8 0-16,-1-4-2 0,-1 5 3 15,1 0 7-15,0 0-10 0,-1 2 5 0,2-3 2 0,-1 4 0 16,0-2 0-16,-1 2-7 0,0 0 2 0,1-1-2 15,0-1-5-15,0-1-2 0,0 2 3 0,0-1-3 16,1-2 2-16,-1 2-2 0,2-4-1 0,0 3 4 16,0-3 3-16,3 1 0 0,-5-3 1 0,8-1-3 15,-8 1-3-15,13-4 1 0,-7-1 1 0,-2 0-4 16,3 1 0-16,-2-3-4 0,2-1 2 0,-3-2-2 16,1 2-1-16,-1-1-3 0,0 4 6 0,-1-1-1 0,4-2-1 15,-3 2-2-15,-3 2 1 0,0 0-6 16,2 1 3-16,-3-1-2 0,0 4 3 0,4-3-2 0,-4 3-3 15,1-3-3-15,-1 3 6 0,0 0-1 0,0 0-2 16,0 0 1-16,0 0 1 0,8 6-2 0,-8-6-1 16,-3 5 3-16,3-5-1 0,-1 6 4 0,2-3-2 15,-1-3-7-15,0 8 8 0,0-4-2 0,3 0 1 16,-3-1-2-16,1 2-4 0,-1 0 7 0,3-2-1 16,-2 0-1-16,-1 1 2 0,0 0-1 0,5-1-3 15,-4 1 3-15,2-2 2 0,1 0 0 0,-4-2-2 16,6 4 1-16,-6-4-6 0,7 0 2 0,-7 0 4 0,10-1 2 15,-4-1-1-15,-2 0 0 0,-4 2 1 0,6-3-2 16,-2 0 2-16,-2-1 0 0,-2 4-5 0,8-4-1 16,-6 1 2-16,-1 0 4 0,0-1-3 0,2 0-5 15,-1-2 0-15,2 1 8 0,-1-1-2 0,1-1 0 0,-1 1-1 16,4-3 0-16,-3 1 1 0,-2-1-2 16,1-2 2-16,1 2-2 0,-4-3 4 0,0 0-5 15,1 1 1-15,1-1 0 0,0 3 0 0,-2-2 0 0,-2 1 0 16,2 2-3-16,0 1 3 0,0 0 2 0,0 2 3 15,-1 2 6-15,2-2-4 0,-1 1 2 0,0 4 2 16,0 0 1-16,-1-5-2 0,0 1-1 0,1 4 0 16,0 0-5-16,0 0 1 0,0 0 3 0,0 0 0 15,-8 9-4-15,8-5 1 0,0 0 0 0,0 2-1 16,1-2-2-16,-1 4 3 0,0-3 1 0,2 3 0 16,-2 2 6-16,1-1 4 0,3 2 1 0,-2-1-1 15,-2 0-4-15,3 2 2 0,-2 0 0 0,2 0-2 16,-1-1 5-16,2 0-1 0,1 2-2 0,-4-1 3 0,1 0-7 15,-1 0 3-15,4-2-1 0,-2-2-10 0,3 3 10 16,-2 0-5-16,0-5 2 0,-2 2-1 16,2-1-1-16,0 2 0 0,-1-4-2 0,-1-2 1 0,2 3-2 15,-4-3-7-15,1 1-19 0,2-1-30 0,-3-3-43 16,0 0-55-16,0 0-69 0,0 0-211 0,-13-8-465 16,9 1 206-16</inkml:trace>
  <inkml:trace contextRef="#ctx0" brushRef="#br0" timeOffset="-164793.5">14355 10955 73 0,'2'-4'223'0,"2"0"-16"0,1-3-15 16,0 3-24-16,4-2-14 0,-1 0-14 0,2 1-17 15,0 0-9-15,1 0-12 0,-2-3-12 0,1 4-7 16,1-2-8-16,-2-2-9 0,1 3-4 0,-2-5-6 15,1 3-6-15,-4 1-8 0,5-3-3 0,-5 2-2 16,-1 2-5-16,1-3-2 0,-2 1-5 0,2 2-1 16,-1-2-2-16,-2 3-4 0,1 1 0 0,-2-1-4 0,2 1 1 15,-3 3-5-15,1-5 3 0,-1 5-5 0,3-4-2 16,-3 4 1-16,2-4-1 0,-2 4-3 0,0 0 1 16,0 0-1-16,0 0 2 0,0 0-1 15,0 0-3-15,0 0 3 0,9 8-1 0,-6-7-4 0,-3-1 1 16,1 4 0-16,-1 0 1 0,4 0 3 0,-3 0-1 15,-1 1 3-15,0-1 3 0,0 1 5 0,3 5 7 16,-3 1 8-16,0-1-2 0,1 0 2 0,-1 2-2 16,0-1 1-16,1 3-1 0,0-3-2 0,1 0-4 0,-1 1 4 15,2 0-3-15,-2-2-3 0,-1 1-2 0,0-3-5 16,1 1 3-16,-1-4 1 0,0 2-4 0,1-1-1 16,1-2-1-16,-1 0-3 0,-1 1 1 0,-1-2 2 15,1-3-1-15,1 6 1 0,-1-6-1 0,0 0 0 16,0 0-1-16,0 0-1 0,0 0-1 0,0 0 2 15,0 0-8-15,0 0 6 0,7-16-1 0,-6 12-1 16,4-3 1-16,-3 3-2 0,3-1 1 0,-1-1-3 16,0 2 2-16,1-2 1 0,-1 4-3 0,2-2 0 0,-1 1-1 15,-1 0 0-15,0 1-2 0,1 2 3 16,-5 0-2-16,10-3 3 0,-10 3-2 0,11 3 1 0,-11-3-1 16,9 2 2-16,-3 1-2 0,-1 0 0 0,0 1 0 15,-1 1 1-15,1-1 2 0,-1-1-3 0,0 3-1 16,1-2-2-16,0 3 3 0,-1-2-2 0,-3 0 3 15,3 2-1-15,-3-1-2 0,2 2 2 0,-2-5-5 16,2 2 4-16,-3 2 1 0,1-2-1 0,-1-2 1 16,1 3 0-16,-1-3 2 0,0 0 0 0,0-3-5 15,3 5 2-15,-3-1 4 0,1 0-3 0,-1-4 1 0,5 3-6 16,-5-3-15-16,0 0-23 0,0 0-24 0,12-6-22 16,-7 1-37-16,0 0-35 0,4-5-63 15,-4 4-141-15,0-5-396 0,3 4 175 0</inkml:trace>
  <inkml:trace contextRef="#ctx0" brushRef="#br0" timeOffset="-164481.41">14848 10923 160 0,'0'0'200'0,"0"0"-15"16,-4-5-7-16,4 5-6 0,0 0-9 0,-1-4-5 16,1 4-8-16,0 0-7 0,0 0-11 0,-2-4-4 15,2 4-14-15,-2-2-12 0,2 2-9 0,0 0-9 0,0 0-10 16,0 0-6-16,0 0-9 0,-15 9-4 0,10-7-5 15,1 2-2-15,-1 1-2 0,-1 1-4 16,1 0-2-16,-1 2-6 0,3-1 0 0,2 1-2 0,0 1-4 16,0-2-4-16,2 0-2 0,0 1-2 0,2-1-2 15,1 0 0-15,0 2-4 0,2 1 1 0,-1-5-2 16,0 2-1-16,0-2 0 0,0 1-3 0,0 0 1 16,0-3 0-16,-1 2-1 0,-1-2-3 0,2 1-3 15,-2 0 0-15,0-1 2 0,0-1-5 0,-3-2 3 16,4 4 0-16,-4-4 3 0,1 4-2 0,-1-4 0 15,0 0 0-15,0 0 2 0,0 5-3 0,0-5-6 0,0 0 7 16,0 0-2-16,-5 4 1 0,1 0-13 16,0-3-37-16,0 2-45 0,-1-1-58 0,5-2-102 15,-9 0-163-15,3 0-447 0,6 0 198 0</inkml:trace>
  <inkml:trace contextRef="#ctx0" brushRef="#br0" timeOffset="-164306.66">14927 11100 242 0,'0'0'278'0,"9"0"-19"0,-9 0-23 0,0 0-31 16,0 0-20-16,0 0-87 0,0 0-137 0,0 0-205 15,0 0-265-15,-31-3 117 0</inkml:trace>
  <inkml:trace contextRef="#ctx0" brushRef="#br0" timeOffset="-157744.89">15243 8349 101 0,'0'0'160'16,"0"0"-14"-16,0 0-14 0,0 0-14 0,0 0-13 0,0 0-9 15,0 0-11-15,0 0-9 0,0 0-9 16,0 0-7-16,0 0 0 0,0 0 3 0,0 0 3 0,0 0 2 16,0 0 5-16,0 0-7 0,0 0 5 0,0 0-3 15,-12-3-5-15,12 3-9 0,0 0-3 0,-10-1-5 16,10 1-2-16,-5-1-7 0,5 1-2 0,0 0 2 16,-10 0-1-16,10 0-3 0,-7-2 4 0,7 2-3 0,0 0 0 15,-5-2-2-15,5 2 2 0,0 0-2 0,0 0 0 16,-10 0-1-16,10 0-3 0,0 0 0 15,0 0-3-15,0 0-1 0,0 0-1 0,0 0-3 0,0 0-7 16,0 0 2-16,0 0-1 0,0 0 0 0,0 0-8 16,24 1 6-16,-20 0-1 0,3 1-1 0,-1 0-2 15,-1 1-1-15,1 1 1 0,1 1-2 0,-2-2 2 16,2 1-5-16,-3 2 1 0,1 1 0 0,-1 1-5 0,-1-2 3 16,1 0 1-16,0 3 0 0,-2-3-1 15,-1 1-3-15,2 0 0 0,-3-1 3 0,1 2-25 16,-2-2 4-16,-3 0 3 0,3 0 1 0,-3 0 1 0,3-1 2 15,-3 2 0-15,1-3 2 0,-2 1 0 0,0 3 1 16,0-5 1-16,-1 2-1 0,0 0 5 0,1-1-3 16,1 0 2-16,1 1-2 0,-1-1 6 0,-1 0-5 15,1-4 5-15,0 3 0 0,4-3-5 0,-6 4 6 16,3-3-2-16,3-1 2 0,-5 1 0 0,5-1 1 16,-4 3 3-16,4-3 3 0,-5 2 4 0,5-2 3 0,0 0-1 15,0 0 4-15,0 0-1 0,-5 1 2 0,5-1 0 16,0 0-1-16,0 0 1 0,0 0-2 0,0 0 0 15,0 0-1-15,0 0-2 0,0 0-2 0,0 0 0 16,0 0-1-16,0 0-2 0,0 0 1 0,0 0 2 16,0 0-6-16,0 0-1 0,0 0 2 0,0 0 0 15,0 0-2-15,0 0 1 0,0 0-1 0,0 0 0 16,0 0-1-16,0 0 2 0,0 0-1 0,0 0-2 0,0 0 0 16,0 0-1-16,0 0 2 0,0 0 0 15,22-1-1-15,-16 1 1 0,4 0-2 0,2 1 3 16,-2 1-1-16,3-2-4 0,-2 0-18 0,-2 1-22 0,0-1-28 15,-1 0-26-15,-2 1-32 0,1-1-32 0,0-1-50 16,0 0-144-16,-1-1-381 0,3-3 168 0</inkml:trace>
  <inkml:trace contextRef="#ctx0" brushRef="#br0" timeOffset="-157356.39">15427 8411 110 0,'1'3'146'0,"-1"-3"-21"0,0 4-9 0,0-4-4 15,3 2-11-15,-3-2-5 0,0 0-9 0,0 0-5 0,0 0-4 16,0 0-5-16,0 0 1 0,-3 6-5 16,3-6-5-16,0 0-4 0,0 0-9 0,0 0-6 15,0 0-9-15,0 0 4 0,0 0 7 0,0 4-12 0,0-4-3 16,0 0 1-16,0 0 1 0,5 2 7 0,-5-2 3 16,0 0 8-16,0 0-2 0,8 1-3 0,-8-1 3 15,7 2-4-15,-7-2-2 0,7 1-3 0,-1-1-3 16,2 3-6-16,-3-3-2 0,-5 0-4 0,10 0 0 0,-3 0-5 15,-2 2-2-15,1-1-2 0,-6-1-3 16,12 0-1-16,-12 0-14 0,7-1-24 0,-7 1-27 16,9 1-29-16,-5-4-44 0,-4 3-71 0,8 0-124 0,-4-3-346 15,-1 0 153-15</inkml:trace>
  <inkml:trace contextRef="#ctx0" brushRef="#br0" timeOffset="-156784.28">15625 8346 139 0,'0'0'193'0,"0"0"-18"0,0 0-16 15,1-5-8-15,-1 5-17 0,0 0-14 0,0-6-9 16,0 6-11-16,0 0-8 0,0 0-11 0,5-3-5 15,-5 3-5-15,4 0-10 0,-4 0-3 0,7-2-7 16,-7 2-6-16,5-2-4 0,-5 2-3 0,8 0-4 16,-8 0-5-16,9-1-1 0,-9 1-5 0,9 1-3 15,-2-1-1-15,-7 0 0 0,7 4-4 0,-3-1-1 0,0 1-1 16,0-1 0-16,-3 0 0 0,-1 1-4 16,2 3 2-16,-4-2-2 0,1 2-5 0,-2-2 6 15,0 0-6-15,0 0 2 0,0 2-1 0,-1-2 0 0,1-2 5 16,-2 1-7-16,0 1 0 0,2 0 0 0,-1-3-3 15,2 2 2-15,-1-2 0 0,0 2 0 0,3-4-2 16,-2 2 0-16,2-2 1 0,-1 5-2 0,1-5 3 16,0 0-1-16,0 0 2 0,0 0-6 0,3 5 6 15,1-2-1-15,1-1 0 0,1 0 2 0,-1 1-1 16,2-2-4-16,0 3 1 0,0-4 2 0,2 2-3 16,0 1-2-16,-2 0 2 0,-1 1 0 0,2-2 1 0,-1 3 0 15,-2-1-1-15,1 0 1 0,-3 0 2 0,1 0-1 16,0 2 1-16,-3-3 1 0,2-1-2 0,-2 3 1 15,4 1-2-15,-7-1 0 0,2-3 0 0,0-2 1 16,-4 10 0-16,0-7 0 0,2 2-1 0,-2-1-2 16,1-1 0-16,-2 2 1 0,2-3 0 0,-2 4 0 15,0-4 1-15,-1 3 0 0,2-3 2 0,-2 1 0 16,2 0-2-16,-1-2 3 0,5-1-2 0,-8 5 2 16,3-5 0-16,1 2 0 0,4-2-1 0,-4 3 1 15,4-3 1-15,0 0-12 0,0 0-30 0,0 0-33 0,-6-7-39 16,6 3-71-16,-2-2-129 0,4 1-337 0,-1 1 149 15</inkml:trace>
  <inkml:trace contextRef="#ctx0" brushRef="#br0" timeOffset="-155676.93">15901 8369 92 0,'0'0'145'0,"0"0"-7"15,0 0-7-15,0 0-7 0,0 0-6 0,0 0-11 0,0 0-7 16,0 0-11-16,0 0-2 0,0 0 4 0,-3 9 1 16,3-9-2-16,-2 7-11 0,-1-2 1 0,-1 1-4 15,2 0-4-15,-2 3-9 0,1 0-4 0,0 1-6 16,-1-1-6-16,1 3-5 0,2-4-1 0,1-2-8 0,0 3 0 15,1-1-4-15,-1 0-3 0,4-1 0 16,-1-3-4-16,0 3-3 0,0-2 0 0,6-2-3 16,-5 2-3-16,2-3 0 0,2 0 1 0,-3-2-1 0,1 0 1 15,2-2-5-15,0-1 1 0,-2-2-5 0,-1 3-7 16,1-3 0-16,-2-1-4 0,1 1 0 0,-1 0-5 16,0-2 0-16,-3 0-1 0,3 3 4 0,0-2 3 15,-3 1-1-15,3-2-1 0,-4 2 4 0,1 1-1 16,1-1 2-16,0 2-2 0,-2-1 2 0,1 0 1 15,2 0 2-15,-3 1 3 0,1-1-1 0,-1 4 3 16,4-5 3-16,-4 3 3 0,0 2 0 0,0 0 0 0,4-3 4 16,-4 3-3-16,0 0 1 0,0 0-1 15,0 0-1-15,0 0 0 0,0-3-2 0,0 3-4 0,0 0 3 16,0 0-6-16,0 0-1 0,0 0 1 0,0 0-2 16,0 0 3-16,0 0-2 0,0 0 4 0,0 13-2 15,0-8-2-15,0 1 4 0,0 2-4 0,0-1 2 16,0 3 1-16,1-2 3 0,3 2 3 0,-2-2-1 15,0 5 2-15,-2-1 10 0,0-1-3 0,5 2-2 16,-5-1 4-16,0 0-2 0,1-2 0 0,3 1-1 16,-5-1 3-16,2 2 5 0,-1-2 3 0,0 0-2 0,0-4 1 15,0 2-2-15,0-3-4 0,1 3-2 0,-1-4 0 16,3 4-1-16,-6-4-5 0,3-4 0 0,-1 5 0 16,1 0-2-16,0-5 0 0,0 5 5 0,0-5-5 15,0 3-2-15,0-3-1 0,0 0 1 0,0 0-2 16,0 0-2-16,12-8 2 0,-11 2-4 0,3 2 1 15,1-6 1-15,-1 3-1 0,1-2 2 0,0-3-4 16,-2 0 0-16,-1 0-2 0,1-1 2 0,-2 3-3 0,4-2 3 16,-1 2 0-16,-3 2-3 0,3-1 1 15,0 0 1-15,-3 4 1 0,2-3-3 0,-3 4 1 0,0-1-1 16,2-2 1-16,1 3-2 0,-1-5 1 0,1 5 1 16,-2 2-1-16,2-3 0 0,0 0 0 0,-1 3-1 15,-2 2 1-15,5-5 0 0,-3 1-1 0,1 1 1 16,1-2 0-16,-2 5 5 0,-2 0-2 0,4-4-2 15,-4 4 0-15,3-3-6 0,-3 3 2 0,0 0 1 16,0 0-1-16,0 0 0 0,6 9 2 0,-5-3-1 16,-1-2-3-16,2 3 3 0,-2-2-2 0,-2 2 1 0,1 1 3 15,2 1 0-15,-1 0-2 0,2-1 1 0,-2 2 2 16,0-3 0-16,0 0-3 0,0-2 3 0,0 0-1 16,0 0 0-16,0 1-1 0,1-3 2 0,-1-3-1 15,1 5 2-15,-1 0 3 0,0-5 16 0,0 0 4 16,0 0 2-16,0 0-2 0,0 0-2 0,0 0-2 15,5-11-2-15,-2 5-1 0,-2 3 3 0,3-5-6 16,-1-1-1-16,1-2-3 0,0 0-2 0,2 0 3 0,-2 2-8 16,3-1 5-16,-3 0-3 0,-1 0-1 15,4 4 4-15,-4-2-8 0,3 3 2 0,-2-2 0 16,3 0-2-16,-4 2 8 0,1 3-9 0,1-3-14 0,0 2-25 16,-1 0-32-16,1 2-37 0,-1 0-46 0,0-3-48 15,2 3-258-15,-2-2-499 0,-4 3 221 0</inkml:trace>
  <inkml:trace contextRef="#ctx0" brushRef="#br0" timeOffset="-155261.53">16367 8386 6 0,'0'0'212'0,"-2"-5"-11"0,2 5-9 16,0 0-12-16,0 0-15 0,0 0-15 0,0 0-17 15,0 0-12-15,0 0-17 0,0 0-4 0,0 0-12 16,-16 4-9-16,11-1-9 0,1-1-6 0,2 3-9 16,-3-2-2-16,0 4-6 0,-1-2-4 0,1 0-3 0,-1 0-4 15,2 1-3-15,-1-1-4 0,2 0-4 16,2 1 1-16,0-1-1 0,1 1-4 0,1 1-1 0,0-2-3 15,2 0 0-15,4 5-4 0,-2-3 0 0,1 3-1 16,0-3-2-16,1 0 0 0,0 2-2 0,1-1-2 16,-2-3 0-16,1 2 0 0,-3-1-1 0,1 0-1 15,0-3 0-15,-1 2 1 0,-2-2-1 0,2-1-1 16,-1 0 0-16,-1 2 2 0,-2-4-2 0,0 3 0 0,0-3-1 16,2 5 1-16,-2-5 0 0,-4 3-1 15,4-3-3-15,-6 4 3 0,4-1-1 0,-3-1 3 16,-1 0-1-16,0 2-2 0,0 0 1 0,-3-2-2 0,1 1-7 15,1 1-33-15,-4-1-55 0,0-2-75 0,1 0-195 16,2-1-394-16,-3 0 175 0</inkml:trace>
  <inkml:trace contextRef="#ctx0" brushRef="#br0" timeOffset="-130462.65">13070 6452 75 0,'0'0'107'0,"-5"-4"-17"16,5 4 4-16,-3-3-7 0,3 3-3 0,-4-4-3 15,4 4-12-15,-3-3-1 0,3 3-8 0,-4-5-7 16,4 5 0-16,-6-2 0 0,3-1-7 0,3 3-10 16,-10-6 6-16,8 5-4 0,-2-2-1 0,-1 1-2 15,5 2 1-15,-8-2-1 0,4-1 3 0,-1 2-5 16,1-3-1-16,-1 3 1 0,5 1-1 0,-9-4 1 16,5 3 2-16,4 1-1 0,-10-3-2 0,5 2-3 0,1 0-1 15,-1 0-2-15,5 1-4 0,-13-2 1 0,13 2-4 16,-10 0-1-16,6 2 1 0,-4-1-2 0,3-1-3 15,-5 1 0-15,4 2 0 0,-1-1-1 0,1 1 0 16,-2 1 0-16,5-1-4 0,-5 2 1 0,1-1 1 16,-1 4 1-16,0-3-4 0,0 3-3 0,2-1 3 15,-3 2 0-15,1-1 3 0,3 1-7 0,-1-2-2 16,-1 2 6-16,0 1 1 0,0-2-2 0,3 1 3 16,2 0-1-16,-1 2 2 0,2-3-1 0,-2 3-1 15,2-3-1-15,1 5 2 0,0-5-1 0,0 2 1 16,0-1-2-16,4-1 1 0,-4 2 2 0,1-4-3 15,3 2 1-15,-3 0 1 0,3-2 0 0,-1 1 3 0,1 1 2 16,-2 1-2-16,3-5 2 0,-1 0-4 0,1 1 1 16,-1 0-2-16,-1-1 2 0,2 0 0 0,2 0-1 15,-3 1 3-15,5-1 0 0,-2-1-3 0,2-1 3 16,1 1-6-16,0-1 4 0,-1 0-2 0,0 1-3 16,1-3 1-16,-2 2 0 0,2-1 1 0,0-4-1 15,-1 3-7-15,1-4-2 0,1 2 10 0,-2-2-1 16,2 1-2-16,-2-3 2 0,-3 0-4 0,6-1 3 0,-6 2-1 15,3-2-2-15,-5 2 3 0,1 1-1 16,3-1-2-16,-4 2 2 0,-2-1-2 0,2 1 0 16,0-2 1-16,-3 3-2 0,-1 2-1 0,4-3 1 0,-1 2-3 15,-3 1 0-15,2-4-1 0,-2 4 2 0,0 0 1 16,3-2-1-16,-3 2-5 0,0 0-4 16,0 0 8-16,0 0 3 0,0 0-2 0,3-5 2 0,-3 5-4 15,0 0 1-15,0 0 1 0,0 0-1 0,0 0 1 16,0 0-2-16,0 0 0 0,0 0 3 0,0 0-2 15,0 0 1-15,0 0-1 0,0 0-2 0,0 0 1 16,0 0 1-16,-5 15 0 0,5-15 0 0,0 5 3 16,-1-1-3-16,1 1-2 0,0-2 5 0,0 2-1 15,0-5-1-15,-1 9 1 0,1-4-4 0,0-1 1 16,1 2 4-16,-1-3-3 0,1 0 1 0,3 2-1 0,-3 0 3 16,2-3-2-16,-1 2 0 0,1-1 1 0,0 1 1 15,0-2 0-15,0 0-1 0,-3-2 2 0,9 2 3 16,-1-2-1-16,-1-2-1 0,0 0 0 0,0 0 0 15,2-2 1-15,-2 1-4 0,2-2 3 0,-2 2 1 16,2-1-1-16,-5-1 2 0,3 1-2 0,-4 0 1 16,1 0-1-16,0 0 1 0,1 0 8 0,-4 2 7 15,2-2 4-15,-3 4 8 0,1-6-2 0,-1 1-4 16,1 3-4-16,-1 2-8 0,-2-5 6 0,2 5-3 16,-4-7-7-16,-1 4 4 0,3 2-2 0,2 1-1 0,-9-5 1 15,2 2-4-15,3 0-1 0,-6 1 0 16,1-2-1-16,3 3-2 0,-5-2 1 0,1 1 0 0,3 0-2 15,-4 2 0-15,0 0-7 0,1-2 9 0,-1 2-3 16,0 2 2-16,5-2-2 0,-5 0-8 16,4 2-24-16,-1 0-19 0,4 1-33 0,-2-1-31 0,3-1-50 15,-1 1-255-15,4-2-452 0,-1 4 200 0</inkml:trace>
  <inkml:trace contextRef="#ctx0" brushRef="#br0" timeOffset="-129676.77">13286 6588 104 0,'5'-3'149'16,"-5"3"-16"-16,0 0-7 0,0 0-16 0,0 0-14 16,0 0-12-16,0 0-6 0,0 0-4 0,9 4-9 15,-7-1-6-15,-2-3-1 0,1 6 1 0,0-2-3 16,-1-2 2-16,2 4-8 0,-2 0-4 0,0-1-5 0,1-2-1 16,2 4-9-16,-3-2 0 0,3-1-1 0,-2 1 0 15,2 0-2-15,0-2-6 0,-2 2 1 16,1-1-3-16,1-1 2 0,-2-1-3 0,-1-2 4 0,3 3-1 15,-2-1 8-15,-1-2 14 0,0 0 1 0,4 3 5 16,-4-3-7-16,0 0-4 0,0 0-1 0,0 0-2 16,9-8-3-16,-9 4-4 0,2 1-10 0,0-2 7 15,0 0-4-15,-2 3 0 0,2-2-5 0,-1-2-1 16,0 4-1-16,0-2 0 0,1-1-1 0,0 2-1 0,0-1 0 16,0 0 0-16,-1-1-4 0,2 1-7 15,0-1 1-15,3 1 0 0,-2 1-3 0,-2 0 8 0,2-1 1 16,-3 1-4-16,-1 3 2 0,4-3-4 15,-4 3-2-15,0 0 0 0,4-2 4 0,-4 2-4 16,0 0 1-16,0 0-1 0,0 0 1 0,14 5-2 0,-14-2 3 16,4 2-3-16,-3-1 0 0,0 1 0 0,2 0-1 15,1 0-6-15,-4 2 6 0,1-2 3 0,-1 2-3 16,0-2 4-16,3 3 0 0,-2-2-3 0,-1-2 1 16,1 3 1-16,2-3-2 0,-1 1 1 0,1-1 4 15,-2 0-1-15,0 0-3 0,2-2 3 0,-3-2-2 16,1 4 0-16,-1-4 2 0,7 3 5 0,-7-3 1 15,0 0 3-15,0 0 0 0,9-7-6 0,-8 2 4 0,4 1-5 16,-1 0 0-16,1 0 0 0,-3-1-4 0,1-2 3 16,1 2 1-16,-1 1-1 0,0-1-2 0,0 2-3 15,2-2 5-15,-3 3-1 0,1-3 1 0,1 3-5 16,-3-2 2-16,2 0-2 0,-1 2 2 0,-2 2 0 16,4-4-3-16,-4 4 0 0,3-3 3 0,-3 3-4 0,0 0 2 15,7-3-1-15,-7 3-2 0,0 0 4 16,0 0 0-16,0 0-4 0,11 3 2 0,-8 0-2 15,1-1 1-15,-4-2 4 0,4 7-10 0,0-5 11 0,0 1 0 16,-2 2-2-16,1-1-2 0,-1 1 0 16,2 0 1-16,-1-2-2 0,-2 1 4 0,2 0-3 0,-1 0 1 15,0 0 1-15,0-1-1 0,1-1 2 0,0 1 0 16,-3-3-3-16,4 5 1 0,-4-2-1 0,0-3-5 16,3 4-2-16,-3-2-21 0,0-2-23 0,2 4-32 15,-2-4-66-15,0 0-226 0,0 0-405 0,0 0 180 16</inkml:trace>
  <inkml:trace contextRef="#ctx0" brushRef="#br0" timeOffset="-129213.14">13671 6494 116 0,'0'0'168'0,"0"0"-15"0,0 0-19 0,-1-6-13 0,1 6-11 15,0 0-11-15,0 0-8 0,0 0-12 0,0 0-9 16,9 11-12-16,-8-7-3 0,0-2-12 0,3 5 8 16,-4-2-6-16,4 2 3 0,0 3-1 0,-3-2-1 15,4 3 10-15,-1 0 2 0,2 2-3 0,-2 2-2 16,0 0-2-16,2 2-4 0,-2 0-4 0,1 2-3 0,0-1-3 16,0-1-1-16,1 3-4 0,-2-1-3 0,1 1-3 15,-3 0-4-15,3 5-2 0,0-7 0 16,-3 1-2-16,0-1-2 0,-1-1 1 0,2-1-3 0,-2-1-1 15,1-2 0-15,-1-1 0 0,-1-3-2 0,1 0 0 16,-2-1 0-16,2-1-1 0,0-4-2 0,1 4 3 16,-2-5-8-16,-2 3-39 0,2-5-34 0,0 0-56 15,0 0-224-15,-7-12-378 0,2 3 167 0</inkml:trace>
  <inkml:trace contextRef="#ctx0" brushRef="#br0" timeOffset="-128912.56">13699 6626 116 0,'0'0'221'0,"0"-5"-16"16,0 5-19-16,0-5-19 0,0 5-15 0,1-5-19 16,-1 5-10-16,0 0-16 0,8-2-9 0,-3 0-12 15,2 2-13-15,0 0 0 0,1 0-11 0,1 0-3 16,1 3-6-16,-1-1-12 0,4 1 1 0,-4-1-2 15,1 2-5-15,-2-1-3 0,-2 1-4 0,3 1-4 16,-4-2-1-16,1 2-2 0,-1 2-3 0,-1-2 0 16,0 0-2-16,-2 0-4 0,0-1 0 0,-2 1-1 15,-4 2-1-15,4-2 1 0,-4-1-2 0,-1 1-1 16,0-2 1-16,0 3-1 0,-3-3-2 0,1 2 0 0,-2 0 0 16,-3-2-2-16,3 0 0 0,-1 0-3 0,-3 1-24 15,2-2-43-15,-2 0-31 0,4-2-54 0,-4 0-188 16,3-1-367-16,2-2 162 0</inkml:trace>
  <inkml:trace contextRef="#ctx0" brushRef="#br0" timeOffset="-128245.62">13906 6376 198 0,'0'0'206'16,"0"-6"-12"-16,0 6-15 0,-1-3-12 0,1 3-15 15,0 0-13-15,-1-5-14 0,1 5-16 0,-3-3-7 16,3 3-15-16,0 0-11 0,0 0-3 0,0 0-7 15,0 0-9-15,0 0-6 0,0 0-5 0,0 0-4 16,8 8-3-16,-8-3-7 0,1 2 0 0,-1 0-4 0,3 2-4 16,-2 1-8-16,0 1 5 0,0 3-1 0,-1 3-1 15,3-2-4-15,-6 4 0 0,3-1 0 0,4-2-5 16,-4 1 2-16,0 0 2 0,3-2-5 0,-2 2 3 16,-1-5 1-16,3-2-9 0,-1 3 7 0,-1-3-6 15,2 0 1-15,0-1-2 0,-1 0 3 0,2-2-2 16,-1-1 3-16,-1-1 1 0,2 1-5 0,-2-2 4 15,1 0 1-15,1-2-1 0,-2-1 0 0,-2-1 1 16,7 0-1-16,-7 0-2 0,12-5-2 0,-4 3 1 16,0-5 0-16,0 2 0 0,2 0 0 0,-4-3-1 15,3 1 0-15,-4 0 0 0,1-2-1 0,2 2-11 0,-4 1 12 16,-3 0 3-16,3 0 1 0,-4 0 5 0,2 2 1 16,0 0 4-16,-2-2 2 0,-2 2 3 0,2 4-6 15,-3-7 0-15,-1 6-1 0,1-3-3 0,3 4-3 16,-11-1 3-16,6 1-1 0,5 0-1 0,-13 5-5 15,5-4 3-15,-2 2-1 0,4-1-3 0,-1 4-2 16,1-2 4-16,2 0-2 0,-2 1 0 0,3 0-1 16,1 0 0-16,1 2-1 0,-1-2 0 0,1 2 1 15,1-2-2-15,0 3 1 0,3-2 0 0,-1-2 2 0,2 3 0 16,0-1-3-16,2-2 1 0,-1 1 0 0,0-2-2 16,0 2 2-16,1-1-2 0,0-1 3 15,0 1 1-15,-2-3-3 0,3 2 3 0,-1-3-1 0,1 0 0 16,1 0-2-16,-8 0-4 0,13-3-12 15,-4 1-15-15,-4 0-18 0,3-1-12 0,-2 1-27 0,1-1-20 16,-1-2-42-16,0 1-49 0,1-4-173 0,-2 2-400 16,0 0 178-16</inkml:trace>
  <inkml:trace contextRef="#ctx0" brushRef="#br0" timeOffset="-127928.45">14132 6482 103 0,'0'0'200'0,"0"0"-21"16,0 0-18-16,0 0-16 0,0 0-19 0,0 0-10 16,0 0-12-16,10 11-9 0,-3-8-10 0,-2 1-9 15,3 0-5-15,-1 3-6 0,0-1-8 0,0 2-3 16,2-1-4-16,-1 2-3 0,-3-1-2 0,2 1-8 15,0-2 5-15,1 2-7 0,0 0 3 0,-1 0 17 0,-2 1-1 16,4-2-7-16,0-1-2 0,-5 2-7 16,5-2-1-16,1-2-10 0,-6 5 2 0,5-5 0 15,-1 2-10-15,-1-2 7 0,-3 0-4 0,1-1 0 0,3 0-4 16,-4 0-4-16,0-2 2 0,-3 0-3 0,-1-2-11 16,7 3-22-16,-7-3-42 0,0 0-42 0,0 0-54 15,0 0-192-15,-3-11-380 0,-2 4 169 0</inkml:trace>
  <inkml:trace contextRef="#ctx0" brushRef="#br0" timeOffset="-127735.58">14305 6515 221 0,'0'0'206'0,"-4"-2"-19"15,4 2-17-15,0 0-18 0,0 0-16 0,0 0-16 16,-9 7-9-16,6-5-7 0,-2 3-11 0,-3 2-6 15,1 0-10-15,-2 1-7 0,-4 1-7 0,3-2-6 16,1 2-4-16,0-1-4 0,0 2-7 0,0-2-28 16,3 1-49-16,0-2-65 0,-2-1-214 0,3-1-338 15,0 0 150-15</inkml:trace>
  <inkml:trace contextRef="#ctx0" brushRef="#br0" timeOffset="-126479.72">12021 5681 163 0,'-1'-3'193'0,"1"3"-22"0,0 0-17 0,0 0-15 16,0 0-15-16,0 0-15 0,0 0-8 0,4 12-10 15,-3-7-10-15,0 0-5 0,1 4-11 0,0 1-3 16,1 0-7-16,2 2-4 0,0 4-3 0,-2-6-3 16,0 7 10-16,3 0 0 0,-3-4-7 0,6 5 2 15,-5-1 3-15,-1-1-2 0,3 0-1 0,-2 0-3 16,1-1-1-16,-4 2-1 0,2 0-7 0,3-5-7 0,-6-1 4 16,4 1-10-16,-3-1 3 0,2 0-3 15,-3 0 0-15,1-1-1 0,-1-3-3 0,1-2-1 0,-1 2-3 16,3-2-7-16,-3 0 0 0,0-1 6 0,0-2 1 15,0-2-3-15,-3 5 0 0,2-2-2 0,1-3-4 16,-12-2-25-16,12 2-31 0,-11-5-26 0,4-1-37 16,0 1-50-16,-3-3-208 0,2-4-398 0,-1 0 177 15</inkml:trace>
  <inkml:trace contextRef="#ctx0" brushRef="#br0" timeOffset="-125712.99">11976 5730 184 0,'3'-6'208'0,"0"-4"-15"16,2 0-13-16,-1 3-18 0,0-2-12 0,1-1-16 15,0 3-8-15,1-1-13 0,-1 1-10 0,2-3-12 16,0 6-9-16,3-4-8 0,-2 3-9 0,2 1-6 16,0 0-7-16,2 0-4 0,-3 0-10 0,2 3-3 15,1 1-1-15,-2 2-1 0,3 1-7 0,-1 5-1 16,-2-2-2-16,0 4 0 0,-2-2-5 0,1 6 0 15,-2-4-7-15,-2 5 2 0,-1 1 0 0,-3-4-10 0,-1 4 10 16,-1-3-3-16,-3 2-1 0,-2 2-2 16,-4-1-1-16,0-3 2 0,-1 0-2 0,0-1-3 0,2-2 2 15,-4 1 3-15,-1-2-5 0,5 1 4 0,-5-2-5 16,5-1 2-16,-3-1 0 0,1-1 0 0,1 1-1 16,1-4 4-16,-1 3 3 0,2-2-1 0,2-2 1 15,-1 2-2-15,0 0 9 0,0-3 5 0,7 0-2 16,-7 1 4-16,3 2-2 0,4-3 3 0,-9 1 0 15,9-1 1-15,-4 2-2 0,4-2-3 0,0 0 4 0,0 0-3 16,0 0-2-16,0 0 3 0,0 0 1 16,0 0-4-16,0 0 3 0,0 0-5 0,20-10 0 15,-9 10-1-15,0-3-1 0,1 1-3 0,-1 0-1 0,2 1-3 16,0 0 0-16,1 2-7 0,-1-1 5 0,-1 1 1 16,1 2 0-16,0 1-1 0,-2-1 0 15,1 2-3-15,-1-1 1 0,0 1-3 0,-1 4 2 0,0-3 0 16,-1 0-1-16,-1 0 1 0,1 1-2 0,-2 0 1 15,2-2-1-15,-1 1 0 0,0-2 1 0,2-1-1 16,0 2-1-16,3-3 1 0,-2 1 1 0,2-2-1 16,-2-1 2-16,2 0 0 0,1 0-6 0,-1-1 2 15,0-2 5-15,1 0-2 0,-2 1-2 0,0-5 4 16,-3 2-6-16,-1 0 3 0,1 0-2 0,-3-4 3 16,-1 6-1-16,-1-3-2 0,-1-2 0 0,-1 3-1 15,0-5 0-15,-2 5 0 0,1-2 3 0,-2-3-4 16,-1 3 1-16,0-1-2 0,-1 1 4 0,1 1 0 15,-2-1 0-15,0 2-2 0,-1-1-2 0,-1 1 2 16,-1 0 0-16,1 3 0 0,-1-2-1 0,1 1 1 0,-3 3 2 16,3-2-2-16,-1 2 1 0,7 0-3 0,-11 0 0 15,4 2 1-15,2-2 2 0,-1 3-1 0,2-1 0 16,-4 2 0-16,6 1 0 0,-2 0 2 0,0 0 1 16,4 0-4-16,-4 3-4 0,4-2 8 0,0 3-2 15,-1-1 1-15,1 2-2 0,1 1 2 0,-1-1-3 16,1 0 1-16,2 3 4 0,2-3-2 0,-2-1 1 15,3 0 0-15,-1-1 0 0,3 1 1 0,-3-1 1 16,8-1 2-16,-4-2-4 0,1-1-15 0,9 1-26 16,-6-2-29-16,5-3-31 0,-2 0-35 0,0-3-36 0,3 1-68 15,-8-4-150-15,6 0-419 0,-6 1 185 16</inkml:trace>
  <inkml:trace contextRef="#ctx0" brushRef="#br0" timeOffset="-124913.18">12663 5850 168 0,'-4'-2'191'16,"4"2"-9"-16,-10-1-8 0,3-1-13 0,1 2-10 0,0-2-12 15,6 2-13-15,-12-1-12 0,8 1-12 16,4 0-9-16,-10 0-11 0,10 0-6 0,-9 3-7 0,5-3-16 15,-1 3 3-15,0 1-9 0,1-2 1 0,2 3-4 16,-5 2 3-16,3-2-6 0,3 2-6 16,-3 1 1-16,-1-1 7 0,0 3-4 0,0 0-2 0,2 1-4 15,1-3-2-15,-2 3 0 0,1-3-4 0,2 2 1 16,1-2-1-16,0 1-2 0,-2 0-2 0,4-1-3 16,-1-3-1-16,2-1 0 0,1 3-2 0,-3-2 1 15,3 0-2-15,1-1-3 0,0 0 0 0,0-1-4 16,-5-3 0-16,12-1-1 0,-7-2 0 0,5-1 1 0,-2 1 2 15,0-1-3-15,-3-1-1 0,2 0-2 0,-3 1 0 16,1-2-1-16,-1 0-2 0,-1 1 0 16,-2 0-2-16,1 2-1 0,1 0 4 0,0-2-4 0,-2 1 0 15,-1 4 1-15,2-5-1 0,-2 5-2 0,3-2 2 16,-3 2-2-16,0 0 2 0,0 0-1 0,0 0 1 16,0 0-1-16,0 0 5 0,0 0-4 0,4 9 1 15,-4-9-2-15,2 3 3 0,-2-3-2 0,4 6 3 16,-1-3-1-16,1-1 0 0,-2 1-1 0,2-1 2 15,3 2 1-15,-1-3-3 0,0 0 2 0,1 3-1 16,-1-4 2-16,0 1 0 0,3 0-1 0,-4-1 1 16,3-1-1-16,-8 1-2 0,11-3 3 0,-3 0-1 15,-4-2-1-15,1 1-3 0,0-1 5 0,1 2-3 16,-2-3-1-16,0-2 1 0,0 3 0 0,0-5-1 16,-3 5 2-16,3-5-1 0,-1-1 0 0,-2 1-3 0,-1 0 3 15,0-2 1-15,-1 0-2 0,-2 1 1 0,3-5-4 16,-1 0 3-16,-2 1 0 0,-1 3 2 0,2-3-1 15,-1 1 0-15,-2 2-4 0,1 1 6 0,-1 0 0 16,4 2 8-16,-3-1 0 0,-1 3 6 0,2-1 9 16,0 2 3-16,1-2 0 0,1 3-2 0,-3 0-1 15,-1-2-3-15,1 3-6 0,3-1 0 0,-3 2-1 16,4 0-5-16,0 3-1 0,-5-6 2 0,5 6-2 16,-4-3-1-16,4 3-5 0,0 0 1 0,0 0-1 15,-8 9 1-15,7-3 2 0,0 2-1 0,1 1-5 16,-2 2 2-16,4 1 3 0,0 0-1 0,0 1 0 0,-1 3 0 15,4 1-7-15,-2-5 8 0,1 5-3 0,-1 0 3 16,1-2-2-16,0 0-2 0,2-1 1 0,-2-1 3 16,0 0-1-16,0-1-3 0,1 2 2 0,0-3 0 15,0 0-2-15,0 1 3 0,2-4-2 0,-2 4 0 16,0-4-1-16,0 2 1 0,3-1-3 0,-3-2-17 16,-4-1-18-16,6-2-33 0,-4 0-35 0,3 0-44 15,0-2-61-15,-2-2-224 0,-4 0-469 0,0 0 208 16</inkml:trace>
  <inkml:trace contextRef="#ctx0" brushRef="#br0" timeOffset="-124246.18">13013 5875 30 0,'0'0'170'0,"0"0"-7"15,1-4-6-15,-1 4-7 0,0 0-7 0,0 0-19 16,0 0-3-16,0 0-5 0,3-2-9 0,-3 2-9 16,0 0-8-16,0 0-8 0,0 0-6 0,0 0 0 15,0 0 4-15,0 0-5 0,0 0-5 0,0 12-5 16,1-7 1-16,-1 0-2 0,0 0-8 0,0-1-2 0,3 4-1 15,-3-3-6-15,2-1-6 0,-2 5-3 16,0-4-4-16,3 3-4 0,-2-1 1 0,3 0-4 0,-3 0-2 16,2-3-4-16,-2 1 0 0,4 1-4 0,-1-3 1 15,-3 0-5-15,4-1 5 0,0 0 1 0,-5-2-6 16,13-3-1-16,-7-1-5 0,3 1 3 0,-1-2 2 16,2-1-1-16,-3 3-3 0,2-3 1 0,-2 0-2 15,2 1 1-15,-5 2 2 0,1-4 8 0,0 4 8 16,-1-1 5-16,0 3-1 0,1-1-4 0,-2-2-1 15,-3 4-4-15,3-3-3 0,0 0 0 0,-3 3-3 16,0 0-3-16,7-1 0 0,-7 1-2 0,0 0-4 0,11 4 1 16,-6-4 0-16,-5 0-4 0,6 4 3 15,-2 1 3-15,0-4 0 0,1 1-4 0,-1 1-7 0,4 3 7 16,-6-3 2-16,2 0-3 0,0-1 0 0,1-1-3 16,-2 5 1-16,2-1-1 0,0-2 3 0,-1 0-2 15,-2 2 4-15,2-1-8 0,1 1 4 0,-1-3 0 16,0 1 2-16,0 0-3 0,1-2 4 0,-1 0-6 15,-4-1 3-15,7 2 2 0,-7-2 0 0,8-2-6 16,-4-1 2-16,1-1 4 0,0 0 0 0,-2-2 0 16,0-2 0-16,0 0-4 0,0-1 2 0,-2-3-2 15,-1 2-2-15,0-1 4 0,-1-2-4 0,-2 1 3 0,-1 2-1 16,2 1-1-16,-1-1 3 0,-1 1 4 16,-1 4 1-16,3-3 4 0,-2 3 0 0,0 0-2 0,1-1 1 15,-1 3-2-15,2-1-2 0,-1 3 0 0,3 1-2 16,-4-5 1-16,4 5-3 0,-4-5 1 0,4 5 2 15,0 0-5-15,0 0-12 0,0 0-34 0,-8 10-37 16,8-10-42-16,-1 5-42 0,2-2-81 0,-1-3-184 16,2 6-468-16,1-5 207 0</inkml:trace>
  <inkml:trace contextRef="#ctx0" brushRef="#br0" timeOffset="-123579.71">13491 5824 64 0,'0'0'185'0,"0"0"-23"0,-8-1-17 0,8 1-12 15,0 0-10-15,-8 5-13 0,5-1-8 0,-1 1-7 16,0 0-7-16,-2 1-6 0,2 0-6 0,0-1-10 16,3 5 6-16,-3-4-3 0,1 3-7 0,-1 0-2 15,3-2-7-15,1 1-2 0,-1-2-9 0,-2 1 4 16,3-1-1-16,3 1-3 0,-2 1 1 0,0-4-2 15,3-3-11-15,3 5 4 0,-1-1-3 0,4-5-3 16,2 0 0-16,-2 0-9 0,3-2 2 0,-3-5 0 16,0 4-1-16,0 0-2 0,-2-4-5 0,-1 0 0 15,-5 2-1-15,3-5-3 0,-2 4 0 0,-3-5-1 16,-3 2 1-16,3 2-1 0,-2-3-3 0,-3 1 3 0,1 1-1 16,-1 3-1-16,-2-1-2 0,1 1 3 0,1 0-3 15,0 2-6-15,-4 0 10 0,3-1-2 0,0 1-1 16,1 1 1-16,0-2-3 0,1 3 2 0,4 1 0 15,-5-3-4-15,5 3 2 0,-4-2-1 0,4 2 2 16,0 0-2-16,-4-4-1 0,4 4 4 0,0 0-3 16,0 0-3-16,0 0 7 0,0 0-2 0,18 0 1 15,-10 0-2-15,-1 2-2 0,1-2 2 0,0 0-1 16,3 0-2-16,-3 3-3 0,-2-2 7 0,5 0-1 16,-3 1-1-16,1-1-2 0,-1 5 0 0,2-1 2 15,-2 0-6-15,-2 2 6 0,0-2 1 0,-3 1-3 16,1 0 3-16,3 2-4 0,-4 1 0 0,1-5 3 0,0 3-3 15,0-3 0-15,-4 2 4 0,5-1-3 0,-4 1 0 16,2-1 0-16,2-4-1 0,-4 2 1 0,2 0 4 16,-3-3-4-16,2 5 4 0,-2-5 7 0,7 0 8 15,-7 0-2-15,0 0-1 0,0 0 11 0,0 0 6 16,10-5 1-16,-7 3-2 0,-3 2 2 0,2-5 8 16,-2 1 0-16,0 0 4 0,3 1 6 0,-3 3-3 15,1-5-10-15,-1 1 5 0,0 4-7 0,1-7-2 16,2 1-4-16,-2 2-2 0,3 2-2 0,0-3-4 0,0 0-1 15,-1 0-4-15,4 0-5 0,-1-1 3 0,2 0-3 16,0-1 1-16,0 1-3 0,0-2-1 0,0 2-4 16,0-2-22-16,0 2-28 0,-3-4-29 0,3 3-39 15,-1-2-44-15,-1-2-63 0,2 2-240 0,-5-3-497 16,1 2 221-16</inkml:trace>
  <inkml:trace contextRef="#ctx0" brushRef="#br0" timeOffset="-123179.28">13833 5535 47 0,'0'0'205'0,"-4"-3"-15"0,4 3-16 16,0 0-13-16,-1-4-15 0,1 4-14 0,0 0-17 15,-5-3-7-15,5 3-14 0,0 0-6 0,0 0-10 16,0 0-9-16,0 0-6 0,0 11-2 0,0-11-10 16,5 11-1-16,-5-4-5 0,0 2-2 0,0 2-2 15,0 1-1-15,4 5-3 0,-3 1-6 0,0-2 4 16,-1 3 0-16,4-1-2 0,0 0-1 0,-2 1-4 15,0 0 4-15,2-1 1 0,0-1-2 0,2 0-1 16,-1 2-2-16,-1-4-4 0,1 1 1 0,3 0-6 0,-3-5 2 16,3 1-4-16,-3-2 0 0,0 0-2 0,0 2-1 15,1-6 0-15,-2 2-4 0,3 0 1 0,-4-4 0 16,0 1-25-16,1 0-24 0,-2-1-32 0,2-1-46 16,0-3-85-16,-4 0-157 0,0 0-388 0,13-4 173 15</inkml:trace>
  <inkml:trace contextRef="#ctx0" brushRef="#br0" timeOffset="-122595.64">14140 5799 174 0,'-5'3'163'0,"-4"-2"-13"0,4 2-12 0,-3 1-12 16,-1-1-5-16,-1 4-2 0,2 0-15 0,2-2-6 15,-3 1-5-15,0 3-11 0,0-2 0 0,1 4-1 16,2-5-4-16,1 2-4 0,-1 1-4 0,2 0-1 16,1-1-3-16,-1-1-5 0,0 1-7 0,2-2-3 15,-1-1-5-15,3-2-1 0,-1 4-4 0,1-4 6 0,4-1-5 16,-3 3 0-16,4 0-2 0,0-3-6 15,3-2-8-15,1-2 5 0,2-1-5 0,2-1-2 0,4-2-2 16,-3-5 1-16,1 3-5 0,1-4-6 0,-1 0 3 16,-1-2-1-16,-1-1-2 0,-3-2-5 0,-1 0 3 15,-1-2-6-15,-3-2 3 0,-4 3-1 0,0-1 0 16,-1 1 2-16,-4 1-2 0,2-1 1 0,-4 3-3 16,0 0 0-16,1 2 2 0,-1 2-1 0,-1 2-4 15,0-4 3-15,1 6 11 0,0-3 2 0,1 4-1 16,0-2-3-16,-1 4-1 0,2-1-1 0,-1 0-1 15,0 2 0-15,1-1 4 0,0 0 2 0,0 3 0 16,-1-2 0-16,0 2 1 0,5 1-2 0,-4-4 0 16,4 4-3-16,0 0-2 0,-6-3-4 0,6 3 0 15,0 0 2-15,0 0-5 0,-8 8 4 0,4-3-1 0,4 3 4 16,0-1-9-16,-1 6 7 0,1 0 10 0,0 5-1 16,1-1 2-16,-1 1 3 0,1-1-1 0,-1 3-4 15,0-3 7-15,3 2-2 0,-2 1-2 0,2-1 0 16,-2 0 1-16,2-1-5 0,-1 0 0 0,2-1 1 15,0 0-1-15,0-2-3 0,-3-2 4 0,7 2-4 16,-3-2-1-16,0-1-1 0,0-4-37 0,-1 4-54 16,5-5-64-16,-2 2-104 0,1-6-210 0,-1-3-496 15,1 0 219-15</inkml:trace>
  <inkml:trace contextRef="#ctx0" brushRef="#br0" timeOffset="-122108.73">14445 5597 76 0,'0'0'154'0,"0"0"-16"15,0 0-7-15,0 0-11 0,0 0-10 0,0 0-3 16,0 0-2-16,0 0-16 0,-2-2-6 0,2 2-5 0,0 0-13 15,0 0 8-15,0 0-2 0,-3 12 2 0,1-10-3 16,0 3 1-16,1 2-3 0,1-1-5 0,-2 3 0 16,-1 1-3-16,2 0-2 0,0 0 8 0,-1 2 3 15,0 1-1-15,2-1-5 0,-3 4-3 0,-1 1-6 16,2-3-1-16,-1 3-2 0,-1 0 7 0,-1 1-1 16,3-1 1-16,-2 1 0 0,1-1-8 0,1-1-1 15,0 0-8-15,-3 1 2 0,-1 0-6 0,2-1-4 0,0 1 3 16,1-1-4-16,0-3-1 0,-1 2-5 15,1-2-2-15,0-2-4 0,0 0 3 0,0-1-7 16,0 1 1-16,3-5-3 0,0 2 1 0,-4-3-21 0,4 2-52 16,0-4-69-16,-4-1-124 0,4-2-200 0,0 0-490 15,0 0 217-15</inkml:trace>
  <inkml:trace contextRef="#ctx0" brushRef="#br0" timeOffset="-118961.9">14802 5433 141 0,'-10'-9'169'0,"2"-1"-10"0,0 0-9 16,-2 2-15-16,1-1-3 0,0 0-10 0,-2-3-14 15,2 2-5-15,-3-2-5 0,2 3-8 16,-4-4-9-16,2 4-7 0,-2-2-4 0,2 0-5 0,-4-1-7 16,3 4-4-16,-3-1-13 0,-1 1 5 0,1-1-11 15,-1 1 0-15,-1 2-3 0,-1 0-5 0,1 1 0 16,-5 1-2-16,2-1-5 0,-6 0 2 0,5 0-2 16,0 3 0-16,-7-1-11 0,1-2 5 0,-2 3 0 15,2-1 0-15,10 1-1 0,-5-3-2 0,-6 0 0 16,1 1 0-16,-3 2-1 0,-2-1-2 0,-3-3 1 15,1 4 2-15,2-3-5 0,-1 3 8 0,-3-3-1 16,1 2-1-16,3 2 1 0,-2 1-1 0,-2-3-1 0,3 3-2 16,3-2 0-16,0 4-1 0,1-2 1 15,0-2-4-15,2 1 2 0,8 2-2 0,-1-1 3 0,1 2-5 16,-1-2 2-16,1 0 0 0,1 0 2 0,2 3-5 16,-2-3-2-16,2 0 1 0,-2 1 3 0,0 0-3 15,-1 2-3-15,-7 1 1 0,-1-1 5 0,-2 1-2 16,1-2-4-16,-3 1 2 0,-4 2 2 0,4 0-2 15,-4-1 2-15,1 1-1 0,-1-2 3 0,0-1-4 16,4 2 2-16,-1 2 0 0,-2-3 1 0,5 0 0 16,2 1 0-16,0-2 0 0,8 1-2 0,1-1 0 15,0 1 2-15,0-1-1 0,1 0-1 0,0 2 1 0,4-3-1 16,0 2 1-16,2 0-3 0,-5-1 1 0,1 3 2 16,2-1-3-16,1 1 1 0,-2 2 1 15,-3-2 1-15,2 2-2 0,-4 2 2 0,1 2-1 0,-5-2 1 16,1-1 3-16,-1 1-3 0,-2 1 0 0,-1-1-1 15,6-4 1-15,-5 2 0 0,-2-1-1 16,1-1-1-16,5 0 3 0,-1-1-2 0,2-3 0 0,0 4-1 16,-1-4 4-16,3 2-3 0,0-1 3 0,0 1-4 15,1-3-1-15,4 2 5 0,1 0 0 0,1 2 1 0,1-3-3 16,-3 3-2-16,4 0 2 0,-2-3-2 16,-2 3 1-16,2 0 0 0,0 1-3 0,1-2 6 15,-1 1-4-15,-2 1 3 0,0 3 0 0,0-3-1 0,1 2 0 16,-1-5-1-16,1 3-1 0,3 0 3 15,-3 0-9-15,3-1 6 0,1 2 0 0,-4-2 1 16,3 1 4-16,-4 2-7 0,3-4 4 0,-2 3 1 0,1 0 0 16,1 1-4-16,-1 0 1 0,2-1-2 0,0 0 2 15,0 2 2-15,2 1-1 0,-1-1 2 0,0 1-3 16,-1 1 1-16,2-1-4 0,1 4 5 0,-5-4-2 16,4 1-1-16,-1 1 1 0,2-3-1 0,-1 4 2 15,-1-4 0-15,-4 6 1 0,5-6-2 0,-1 1-1 16,1 1 3-16,-1-2 0 0,1 1-2 0,2-1 3 15,1 1-4-15,1 0 0 0,0-1 2 0,-1 1 0 16,3 1-1-16,-4 0 0 0,5-1 2 0,-2 4-3 16,2-3 1-16,0 2-3 0,0 1 5 0,-2-3-1 15,2 1 1-15,-2 2 2 0,-3-3-1 0,2 3 1 16,-1-2-4-16,1 2 2 0,4-4 1 0,-4 3-6 0,2 1 6 16,-2-2-3-16,1 0 3 0,2 2-8 0,-4-2 8 15,5 0 0-15,-1 0-3 0,1 0 1 0,0 6 2 16,1-5 1-16,0 0 1 0,3 2-1 0,-3-3 1 15,3 1-2-15,-1 0 0 0,-1-1-1 0,2 0-2 16,-1 1 0-16,1 2-2 0,-2 1 5 0,2-3 2 16,0 1-1-16,-1-2-3 0,0 4-1 0,3-1 2 15,0 2 0-15,-1-2-1 0,1-2-8 0,-2 0 10 16,1 2 0-16,1 3-1 0,-2-5-2 0,0 0 2 0,1-1 1 16,0 0-2-16,0 1 2 0,1 3-1 15,0-2 2-15,-1-2-5 0,3 3 0 0,-3-2 2 16,1 0-1-16,-2-2 3 0,1 0 0 0,3-1-2 0,-2 2 0 15,-2-1 0-15,1 1 2 0,0-2-2 0,3 0 1 16,2-1-2-16,-5 2 3 0,3-2-1 0,0 0-3 16,-1 1 4-16,2-1 0 0,2 0-1 0,0-2-1 15,-1 2 0-15,0 0 2 0,3-3-1 0,-4 3 1 16,1-4-1-16,4 3-3 0,-2-1 2 0,3 0 0 16,-1 4 1-16,0-5-2 0,3 3-2 0,-2-2-4 15,-1 1 6-15,4-2 3 0,-6-1 0 0,-1 2-1 0,1 1-1 16,1 0-1-16,-1-3-1 0,0 3 0 15,0-4-3-15,-1 3 4 0,0-1 3 0,2 0-3 16,1-1 3-16,-4 1-1 0,3-2-6 0,-3 0 4 0,7 1 0 16,-7-2 3-16,4 1-1 0,-1-3-7 0,2 3 1 15,2 1 4-15,-2-2 1 0,1 3-2 0,0 1 2 16,-3-4 0-16,-1 2 0 0,0 1 0 0,1 1 1 16,0-2 0-16,-2 3-2 0,5 3 3 0,-1 0-3 15,-5-3-5-15,3 0 4 0,0-2 2 0,-2 4 1 16,2-1-3-16,1-2 3 0,0 2-3 0,0 2 1 15,0-5 1-15,-2 0-1 0,4 3 2 0,-4-4-2 16,3 0 3-16,-2 1-2 0,-2-2 1 0,1 1-2 16,1 0 1-16,1 0 1 0,1 2-1 0,3 0 0 15,-1-1-2-15,-3-3 2 0,-3 1 0 0,7 2 1 16,-6-1 0-16,2-4 2 0,2 5-10 0,2-3 5 0,-2 0 4 16,4 1-2-16,-1-3 1 0,-1 1-5 0,5 2 3 15,-1-2 1-15,4-1 0 0,-5 3-1 0,7-3 2 16,-5 1-3-16,-4 3-1 0,1-2 2 0,0 2 3 15,-1-1-4-15,-5 2 0 0,3-1 0 0,-6-2-5 16,7 2 8-16,-3 3-2 0,-3-3 0 0,1 0 1 16,2 3 1-16,3-3-1 0,-3 1-3 0,-1 0 2 15,3-1-1-15,-3-1 1 0,3-2 1 0,2 1 2 16,0 2-4-16,-2-3 2 0,2 1-3 0,0-1 3 0,-1-1-4 16,-3 0 4-16,3 0 1 0,-5 2-1 0,2 0-2 15,-1 0-4-15,-1 0 7 0,0 1-2 16,-2-1 2-16,1 1-3 0,-1-1 1 0,-1 1 2 0,0 0-2 15,1 1 0-15,-3-1 0 0,1 1 2 16,3-1-3-16,-3 0 0 0,2 1 4 0,-1-2-3 0,1 1-2 16,1-3 1-16,0 2 4 0,1-2-2 0,5 0 0 15,-5-2-1-15,2 2-3 0,-2-3 4 0,1 2 1 16,0-2-3-16,-1 2 0 0,1-2 0 0,-1-1-6 16,-1 4 8-16,0-4-5 0,-2 3 4 0,2-1 1 15,-1 0 1-15,1 0-2 0,-3 2 0 0,-3-3-4 0,4 3 5 16,3 0 2-16,-3 0-5 0,-1-3 1 0,4 3 1 15,0-2 0-15,0 2 1 0,-2-3-1 16,3 2 2-16,-1 0-3 0,-1-1 2 0,1 1-1 0,4-3 2 16,-3 2 1-16,0 0-3 0,0-1 2 0,-1 1-1 15,1-1-4-15,-1 1 1 0,-3 1 4 0,4 0 2 16,-2 0-4-16,-1 0 1 0,-2-2 1 0,0 2-1 16,1-1-1-16,-2 1-1 0,-2-3 1 0,5 3 0 15,-1-3 0-15,-1 3 0 0,-3-3 0 0,6-1 1 16,-3 2-1-16,1-2 0 0,2-1-5 0,0 3 5 15,-3-1-3-15,5 0 2 0,-4 0 2 0,4 1 0 16,2-1-2-16,-6 2 4 0,4 0-5 0,-1-1 4 0,-1 0-2 16,-1 2 1-16,0-3-2 0,1 0-2 15,-2 1 3-15,-1 1 2 0,0-1-2 0,-1 1 1 16,-1-3-1-16,2 3-2 0,0-3 1 0,-3 1 1 0,2-1-1 16,0-1 1-16,2 2 1 0,-5 1-2 0,4-4-1 15,1 0 6-15,-1-1-2 0,-1 2-2 0,3 1-2 16,0-3-4-16,-2 1 7 0,1-3 0 0,-1 2 0 15,1-1 1-15,1 2-2 0,0 0 0 0,-1-1-5 16,0-1 4-16,0 1-1 0,3-1 5 0,-3 0-7 16,1 1 4-16,-2 1 2 0,1 1-1 0,-3-2-2 15,1 0 0-15,1 1 2 0,-3 4 1 0,0-4-1 16,1 0-7-16,-2 2 2 0,4-5 5 0,-4 3 1 16,3-1-3-16,1 1 1 0,-1-1-1 0,-1-1 1 0,1 1 0 15,1 2-1-15,1-4 1 0,-2 3 1 0,1 0-2 16,-1-1 1-16,0 1 2 0,0 0-2 0,0-2 0 15,2-1 3-15,-4 3-2 0,2-1 6 0,0-1 3 16,-1-1-2-16,-2 4 3 0,3-6-3 0,-1 5 4 16,-1-2-3-16,0-1 2 0,-1 3 3 0,0-1 1 15,-1-1-8-15,4 1 5 0,-2 0-1 0,-2-3-1 16,1 4 0-16,-1-3 0 0,3 1 6 0,-5-1-2 16,2 1 7-16,1-2-4 0,0 1-2 0,-2-1 0 15,1 0-3-15,-3-1 4 0,0 3 3 0,3-3 0 0,0 0-3 16,-2 3-2-16,0-3-3 0,-1 2 0 15,5 0 1-15,-5-1 0 0,2 3 2 0,0-4-2 16,-1 4-2-16,0-3 2 0,-1 6-5 0,0-3-2 0,2 3 3 16,-1-7-4-16,0 5 2 0,0 0 4 0,-1 2-6 15,1-3 6-15,-2 1-2 0,2-2 2 0,-2 0-2 16,0 1-1-16,-2 1 2 0,0-3-3 0,1 1-4 16,0-1 3-16,0 0 2 0,-1 0-2 0,1 0 1 15,0-2-3-15,-2-2 1 0,-1 7 1 0,4-5 1 16,-1 2-2-16,0-1-1 0,-1 2 1 0,1-3 1 15,-2 2-2-15,2 1 2 0,0-2-4 0,0 1 2 16,-3-1-2-16,3 1 0 0,-2-1 1 0,1 3-4 0,-1-4 5 16,-1 8 2-16,3-7 6 0,-3 5-2 15,3-3 2-15,-2 1-2 0,2-2 4 0,-2 3 1 0,0 0-1 16,0 1-2-16,-1-1-1 0,4 0-1 0,-2 1 2 16,-1-2 2-16,-1 3-1 0,3-2-1 0,-2 0-5 15,2 2 6-15,0-3-1 0,-2 3 0 0,2-3 0 16,-2-1-2-16,3 4-1 0,-5-2 1 0,4-1 4 15,1 2-1-15,-1-1-3 0,-2 2 4 0,3-4-5 16,-1 2-2-16,-2 1 3 0,2-2-1 0,-2 1-2 16,2 1 0-16,0-4 1 0,-3 4-1 0,4-1-4 15,-4-2 2-15,2 0-1 0,-2-2-3 0,1 2 5 16,0 1 0-16,1 1 5 0,-3-2-3 0,1 1 2 0,0-2-2 16,3 1 0-16,-3-1 5 0,1 1-3 15,0 3-2-15,-1-1-1 0,2 1-2 0,-1-1 5 0,0-1-1 16,1 3-4-16,-2-5-6 0,0 5 6 0,-1-5 1 15,1 5-2-15,-1-3-6 0,-1-1 9 16,-2 3-5-16,1-4 2 0,-1 3 2 0,-1-1-5 0,0 1-3 16,-5-2 3-16,2 0 2 0,0 5-2 0,-5-4-25 15,-2-1-34-15,-1 3-50 0,0-1-70 0,1 1-101 16,-5-8-253-16,2 1-575 0,-1-4 255 0</inkml:trace>
  <inkml:trace contextRef="#ctx0" brushRef="#br0" timeOffset="-110614.54">8781 6353 64 0,'-4'-3'151'15,"4"3"-9"-15,0 0-10 0,0 0-14 0,0 0-7 0,0 0-9 16,0 0-6-16,0 0-12 0,0 0-6 0,0 0-5 15,0 0-5-15,0 0-4 0,0 0-3 0,0 0-5 16,0 0-2-16,0 0-5 0,0 0-2 0,0 0-3 16,0 0-6-16,0 0 2 0,0 0-13 0,0 0 5 15,0 0-3-15,0 0-8 0,0 0-1 0,0 0 1 16,0 0 2-16,0 0-2 0,0 0-4 0,0 0-6 16,0 0 5-16,0 0-15 0,0 0 17 0,0 0-4 15,0 0-3-15,0 0 0 0,0 0 0 0,0 0-7 0,0 0 2 16,0 0-2-16,0 0 7 0,0 0 4 0,14 7 11 15,-14-7 3-15,10 2 8 0,-5-1-4 0,1 1 4 16,2-1-5-16,0 1-3 0,2-1 1 0,4-1 3 16,-1 1-7-16,-1-2 3 0,8 1-2 15,-6-1-3-15,4-2-5 0,0 1 6 0,-1 1-2 0,0-1-7 16,4 0 7-16,-2 0 1 0,1 2-3 0,2-3 1 16,0 1-2-16,1-1 0 0,4 2-4 0,1-1-1 15,-5 1-3-15,-4-2 2 0,4 3-3 0,1 0-3 16,-6 0 3-16,5-2-4 0,-1 4-2 0,-2-4 3 15,0 2-3-15,0 0-1 0,-1 0 3 0,0 0-2 0,3 0-6 16,-4 0 1-16,2 0 3 0,2 0-1 0,-3-2 3 16,3 2 1-16,1 0-3 0,-1 0 0 0,-2 0 0 15,2 0 0-15,-2-1 0 0,-2 1-1 0,1 0 2 16,-1 0-2-16,1-1-2 0,2 0 3 0,-7 1-3 16,4 0-3-16,-4 0 5 0,5 0-1 0,-7 0-1 15,3 0 2-15,-4 0-2 0,7 0 1 0,-4-2 1 16,4 2-1-16,-5 0-2 0,6 0 2 0,-6 0 0 15,5 2 0-15,-8-2 1 0,4-2-4 0,0 2 2 16,0 2-1-16,-1-4 2 0,6 4-1 0,-6-2 1 16,0 0-3-16,-1 0 3 0,6 1-1 0,-1-2 0 0,2-1-1 15,-1 2-3-15,0 0 4 0,-1-1 1 0,-1 1 1 16,4-2 1-16,-4 0-5 0,3 2 6 0,-2 0-4 16,2-3 0-16,-5 3 0 0,5-1 2 0,-7 0-1 15,8 1 3-15,-2-2 3 0,-8 1-3 0,3-1-1 16,1 3 0-16,-1-1-1 0,1-1 3 0,-1 1-2 15,4-3 3-15,0 3 1 0,1 0 0 0,0-1-2 16,-5 0 0-16,0 1-1 0,3-2 1 0,0 2-1 0,-3 0 0 16,3 0-1-16,-2 0 0 0,3 0 0 15,-4 0-1-15,2-3 2 0,-4 6-2 0,-2-6 0 16,3 3-2-16,0 0 3 0,-1 0 1 0,-5 0-1 0,3 0-1 16,1 0-6-16,0 0 7 0,-1 0 1 0,1-1-2 15,-2 0 2-15,-3 1-4 0,4-2 1 0,1 1-1 16,3 0 0-16,0 0 4 0,-3-1-3 0,2 2-4 15,-2 0 8-15,1 0-5 0,2-2 1 0,-3 1-1 16,2 1 0-16,-1-2 0 0,0 2-1 0,1-1 1 16,-5-1 2-16,0 2 1 0,1-2-8 0,0 2 8 15,-8 0-4-15,10-2 1 0,-5 2 0 0,-5 0 0 0,9 0 3 16,-9 0-8-16,8 0 7 0,-8 0-3 0,6 0 0 16,-6 0-2-16,0 0 2 0,9-1 3 0,-9 1-2 15,8 0 1-15,-8 0-4 0,0 0 4 0,11 0-1 16,-11 0 1-16,8 0 0 0,-8 0 1 0,5-1-2 15,-5 1 0-15,0 0 3 0,0 0-2 0,9 1 0 16,-9-1-1-16,0 0 0 0,0 0 2 0,0 0-1 16,6 0 1-16,-6 0-4 0,0 0 3 0,0 0 1 15,7-2-3-15,-7 2 1 0,5-2 3 0,-5 2-4 16,0 0 1-16,8 0-1 0,-8 0 4 0,7-3-3 16,-4 1 1-16,-3 2 3 0,6-4-3 0,-3 3 1 0,-3 1-1 15,6-4-7-15,-3 4 8 0,-1-3 1 0,-2 3-1 16,5-1 2-16,-5 1-3 0,5-5 0 0,-5 5 0 15,3-2 0-15,-3 2-1 0,1-4 3 0,-1 4-2 16,0 0-2-16,0 0 1 0,-1-5-1 0,1 5 2 16,0 0-2-16,-3-6 1 0,3 6 2 0,0 0-1 15,-2-4-2-15,-2-1 2 0,3 3-2 0,1 2 1 16,-3-6 2-16,3 6-1 0,-4-4 1 0,2 2-3 16,2 2 9-16,0 0 1 0,-4-6 2 0,4 6 2 15,-3-2 2-15,3 2 0 0,0 0 0 0,0 0-1 16,-1-4-2-16,1 4 0 0,0 0-2 0,0 0 1 0,0 0-2 15,0 0 2-15,0 0 1 0,0 0-1 0,0 0-1 16,0 0-2-16,-3-3-1 0,3 3 1 0,0 0-1 16,0 0 0-16,0 0-2 0,0 0-2 0,0 0-1 15,0 0 4-15,-6 8-4 0,6-4 2 0,-4 1-3 16,6-1 3-16,-4 2-3 0,4-2 1 0,-4 1-4 16,4 2 3-16,-2-3 2 0,0 3-3 0,-2 0 4 15,4-2-3-15,0 0 2 0,-2 1 0 0,0-2 2 0,3 0-4 16,-2 2-1-16,-1-2 1 0,1-1-1 0,-1-3-5 15,1 6-7-15,-1-3-32 0,2 2-41 0,-2-5-47 16,-2 5-47-16,1-2-98 0,1-3-144 0,0 0-455 16,-10-1 202-16</inkml:trace>
  <inkml:trace contextRef="#ctx0" brushRef="#br0" timeOffset="-109647.14">8745 6290 46 0,'0'0'133'0,"0"0"-1"15,0 0-10-15,0 0 3 0,0 0-6 0,0 0-5 16,-4 2-7-16,4-2-8 0,0 0-2 0,0 0 0 0,0 0-10 16,0 0-2-16,0 0-7 0,0 0-4 0,0 0 1 15,0 0-10-15,0 0-1 0,0 0-5 0,0 0-2 16,0 0-5-16,0 0-5 0,0 0-5 0,0 0-4 16,0 0-3-16,0 0-4 0,0 0-5 0,0 0 1 15,0 0-9-15,0 0 4 0,5 6-8 0,-2-4 4 16,1 2-2-16,-2 2-5 0,3 0 0 0,-2-1-3 15,-1 3 4-15,1 1-3 0,1-1 0 0,0 1-1 0,0 3-3 16,-1 0 0-16,1 0 5 0,1-2-5 0,-2 3-1 16,1 3 3-16,-2-4-3 0,1 0 5 0,-1 0-2 15,0-1 2-15,0-2-1 0,-2 3 1 0,2-3-1 16,-2-1-3-16,0-1 2 0,2 0-2 0,-4-2 0 16,2 0-2-16,2-1 1 0,-4-1 3 0,4 1 2 15,-2 0-9-15,0-4-16 0,0 0-37 0,0 0-49 16,0 0-95-16,0 0-146 0,8-13-371 0,-6 4 163 15</inkml:trace>
  <inkml:trace contextRef="#ctx0" brushRef="#br0" timeOffset="-108496.2">9109 5788 166 0,'-1'-6'178'0,"1"6"-16"0,0 0-19 0,-4-5-10 16,4 5-17-16,0 0-7 0,0 0-8 0,-4-3-12 16,4 3-8-16,-4-3-8 0,4 3-10 0,0 0-2 0,-6-4-9 15,6 4 6-15,0 0-10 0,0 0 2 16,0-3 2-16,0 3-3 0,0 0 5 0,0 0-3 16,0 0-6-16,0 0-3 0,0 0-5 0,0 0-5 0,0 0-5 15,0 0-2-15,0 0-2 0,0 0-4 16,0 0 4-16,5 12-8 0,-5-9 2 0,4 4-3 0,-3 0 0 15,3 3-3-15,-4 0 2 0,4 4-5 0,-3 1 1 16,2 2-2-16,-2 0 1 0,-1 0-1 0,0 0 0 16,3 0 0-16,-3 0 0 0,0-1 1 0,1-5-1 15,-1 5-3-15,1-3 0 0,-1 2-11 0,3-4 7 16,-1 1-1-16,1 0 7 0,-3-5-1 0,0 3-1 0,0-5 1 16,1 2-1-16,-1-4 2 0,0 3-4 15,0 0 0-15,0-4 4 0,0-2-2 0,0 3 1 16,0-3 0-16,0 6 3 0,0-6-3 0,0 0-5 0,0 0-13 15,0 0-22-15,-4-12-13 0,4 3-17 0,0 2-15 16,0-3-16-16,0-2-25 0,0 0-32 0,0 0-144 16,0-5-320-16,-2 0 141 0</inkml:trace>
  <inkml:trace contextRef="#ctx0" brushRef="#br0" timeOffset="-107730.89">9113 5909 250 0,'0'-10'84'0,"-1"-1"13"0,1 1 6 0,-3 1-4 16,2-1-7-16,1 3-3 0,0 0-1 0,-1 2-1 15,-2-3 5-15,3 4-11 0,0-3-2 0,0 2-4 16,4 0-10-16,-3-2 3 0,2 0-14 0,8 3-2 0,-4-5-8 15,3 4-12-15,0 0 6 0,1-2-4 16,1 3-2-16,-1-1-2 0,0 4-6 0,-2-3-1 0,1 1-2 16,-2 1-6-16,-2 1 2 0,-1 0-5 0,-5 1 4 15,11 2-6-15,-8 0 2 0,2 2 1 0,-5 1 0 16,0 1 0-16,0 3 1 0,-2-2-7 0,0 5 6 16,-2-4-2-16,-2 4-2 0,1-1-1 0,0 0-2 15,-1-1 4-15,-6 4-3 0,4-3 4 0,1-2-6 16,-1 3 1-16,-2 0 3 0,2-5-1 0,0 3 2 15,1-3 2-15,-2-2-6 0,0 4 7 0,4-6-3 0,0 0 0 16,-3-1-1-16,3 2 2 0,1-1 3 16,3 0-6-16,1-3 7 0,0 0 9 0,-8 2 3 0,8-2 4 15,0 0-5-15,0 0-1 0,0 0-3 0,0 0 0 16,0 0-2-16,12-10-3 0,-8 8-2 0,-2-1-3 16,6 3 0-16,-7-3-1 0,-1 3 0 0,9-2-2 15,-9 2 0-15,4-5-3 0,0 3 2 0,-4 2-3 16,6-2-2-16,-6 2-2 0,10 0-2 0,-5 2 5 15,1 0-2-15,-3 1-1 0,1 0 1 0,4 1 1 16,-2-3-7-16,3 7 3 0,-2-3-1 0,0-1 6 16,1 3-3-16,-2 2 3 0,2-2-1 0,2 3 0 0,-3-3-2 15,0-1 1-15,1 3 1 0,-1-2-1 16,1 0 0-16,-3 1-1 0,3 1-2 0,-3-2 3 0,4-1 0 16,-4-2-2-16,-1 0 2 0,0 2 2 0,0-6-3 15,0 0-2-15,-4 0 0 0,10 0-13 0,-10 0-8 16,6-7-10-16,1 2-6 0,-5 0-9 0,2-2-2 15,2 0 6-15,-2 2 2 0,-1-2 7 0,0 1 0 16,0-1 3-16,0 3 4 0,-1-2 4 0,1-1 0 0,-2 6 6 16,2-4 0-16,-2 2 2 0,-1 3-2 15,4-4 2-15,-3 0 5 0,-1 4-1 0,2-2-2 0,-2 2 5 16,0 0-1-16,0 0 1 0,2-4 1 0,-2 4 4 16,0 0-5-16,0 0 2 0,0 0 1 0,0 0 4 15,0 0 10-15,0 0 12 0,0 0 11 0,2-3 7 16,-2 3 4-16,0 0-4 0,0 0 1 0,0 0 0 15,-5-5-4-15,5 5-3 0,-5-3-3 0,5 3-1 16,-5-6 1-16,3 6-5 0,2 0-3 0,-4-3-1 16,4 3-1-16,-4-1-3 0,4 1-2 0,0 0-2 15,0 0 0-15,0 0-2 0,0 0 0 0,0 0-1 0,-5 9 0 16,5-3-1-16,-2-3-1 0,2 1-5 0,2 2 6 16,-2 1-2-16,0-2-1 0,0-1-1 0,1 2 3 15,0 0-4-15,0-1 2 0,2 0-1 0,-2 2-2 16,2-2 3-16,0-1-2 0,-1 0 0 0,1 0-1 15,2 3 1-15,-2-2 0 0,1-2 0 0,1-1-2 16,1 1-13-16,0-2-28 0,1-1-27 0,-7 0-38 16,15-1-45-16,-8-2-229 0,2-1-409 0,0-2 181 15</inkml:trace>
  <inkml:trace contextRef="#ctx0" brushRef="#br0" timeOffset="-106996.75">9599 5876 71 0,'-4'-1'192'0,"4"1"-16"16,-9 0-19-16,9 0-8 0,-12 1-13 0,6 2-12 15,1 0-14-15,1-1-12 0,-4 2-6 0,2-1-5 16,2 1-10-16,-1 1-3 0,1-1-7 0,-1 2-5 0,1-1 3 16,0 1-3-16,3 0-5 0,-4-1 1 15,5 2-5-15,1 0-3 0,3-4-4 0,-3 6-7 16,3-3-1-16,5 3-8 0,-4-1 1 0,8 1 0 0,-4-2-5 15,0 0-4-15,4 3-2 0,-2-3-3 16,2 3 2-16,-2-3-5 0,-2 0-2 0,0-2 4 0,0 3-4 16,-4-3-3-16,2-1 4 0,-3-1-6 0,-2-1-2 15,1 2 2-15,-1-3 2 0,-2-1-2 0,0 0 1 16,-2 5-5-16,2-5 2 0,0 0 2 0,0 0-2 16,-18-5-2-16,13 3 0 0,-2-3-1 0,2 2 9 15,0-2 1-15,0 1 2 0,1-4-3 0,0 4 2 16,3-1-2-16,1-2-2 0,-1 2 0 0,1 0 0 15,1-2-2-15,2 2-1 0,-1 0-1 0,1 0-2 0,1 0 3 16,1 0-2-16,1 1 0 0,0 1-3 0,1-1 1 16,-1 1 0-16,-1 0 3 0,2-1-2 0,4 1-1 15,-4-1-2-15,0 3 2 0,1-1 2 0,2 1-4 16,-1-1 1-16,-1 0 1 0,-1 1-4 0,1 1 3 16,1-2-2-16,-4 2 0 0,3-2 1 0,-8 2-2 15,10-2 3-15,-10 2-3 0,8 0 3 0,-8 0-2 16,4 2 1-16,-4-2 0 0,0 0-1 0,0 0-1 15,0 0 2-15,10 0 2 0,-10 0 1 0,0 0 3 0,0 0 1 16,0 0 0-16,0 0 0 0,1-5-1 0,-1 5 1 16,0-3-1-16,0 3-4 0,-5-7-4 0,5 3 5 15,0 4 1-15,-2-5 2 0,2 5-8 0,-3-3 6 16,3 3 8-16,-1-7 0 0,1 7 3 0,-3-2-2 16,3 2 1-16,0 0-3 0,-3-3-4 0,3 3 9 15,0 0-11-15,-1-4 7 0,1 4-6 0,0 0 3 16,0 0-2-16,0 0-2 0,0 0-1 0,0 0-3 15,0 0 5-15,0 0-3 0,-6 9 1 0,3-6 0 16,1 2-9-16,-1-1 8 0,-2-1 0 0,1 4-1 0,3 0 3 16,-3-4-2-16,0 6-1 0,3-6-2 0,-3 5 3 15,4 0 0-15,-1-4-2 0,1 3-1 16,-3 0 3-16,3 0 1 0,0 0-2 0,0-1 3 0,3 0-2 16,-2-3 1-16,-1 4 2 0,1-4-3 0,3 1 2 15,0-1-2-15,4-1 3 0,-2 0-3 0,6-1 0 16,-2-1 0-16,3 0 0 0,-2-3-1 0,2 2-15 15,-2 0-24-15,1-2-25 0,2 1-23 0,-2-2-40 16,-2-2-40-16,1 1-70 0,-2 1-135 0,1-1-402 0,1 0 178 16</inkml:trace>
  <inkml:trace contextRef="#ctx0" brushRef="#br0" timeOffset="-106513.75">10057 5966 141 0,'0'0'193'0,"0"0"-19"16,-11 3-18-16,11-3-15 0,0 0-14 0,0 0-9 15,0 0-10-15,-4 6 2 0,4-6-9 0,-3 3-3 0,3-3-11 16,-1 8-10-16,1-6-2 0,0-2-9 16,-1 4-5-16,1-4-7 0,-5 5-2 0,4-3-6 15,1-2-5-15,-2 5-5 0,2-5 0 0,-2 5-5 0,2-5-9 16,-2 6 2-16,1-4-2 0,1-2-2 0,0 0 1 15,-1 4-2-15,-3-1-8 0,4-3 6 0,0 0-5 16,0 0 4-16,0 0-2 0,4 4-2 0,-4-4-2 16,0 0-2-16,0 0 3 0,0 0-1 0,15-4-4 15,-15 4 1-15,8 0-1 0,-8 0-2 0,8 0-6 16,-8 0 4-16,0 0-2 0,11 0-1 0,-11 0 5 16,5-3-2-16,-5 3-4 0,0 0 3 0,0 0 3 0,8 0 2 15,-8 0-5-15,5 0 7 0,-5 0 8 16,0 0 7-16,0 0 5 0,0 0 8 0,0 0 10 0,0 0 7 15,0 0 3-15,0 0 3 0,0 0-5 0,4-2-14 16,-4 2 4-16,0 0-8 0,2-7-3 0,-2 5-3 16,0 2-7-16,0-6 1 0,0 6-1 0,-1-4-2 15,1 4-1-15,0-5-7 0,0 5 4 0,-1-5-4 16,1 5-6-16,0-7 5 0,2 5-1 0,0-1-7 16,1 0 6-16,0-2 0 0,2-1-5 0,-2 3-2 15,0 2-3-15,1-3-18 0,0 1-10 0,0-1-16 16,-3 1-22-16,4 1-19 0,0 1-14 0,-1-1-19 0,-4 2-28 15,9-5-57-15,-4 3-196 0,-1 0-430 0,-4 2 190 16</inkml:trace>
  <inkml:trace contextRef="#ctx0" brushRef="#br0" timeOffset="-106031.08">10303 5949 30 0,'0'0'159'0,"0"0"-13"0,0 0-17 15,0 0-16-15,0 0-10 0,0 0-4 0,0 0-11 16,0 0-12-16,0 0-4 0,0 0-2 0,0 0-4 15,0 0 5-15,0 0 3 0,0 0 2 0,0 0 1 16,0 0-1-16,0 0-2 0,0 0-1 0,0 0 4 16,0 0-6-16,0 0 3 0,0 0-7 0,0 0-6 15,0 0-5-15,1-6-14 0,-1 6 3 0,0 0-3 0,0 0-1 16,0 0-4-16,0 0-5 0,0 0 2 0,-5-7-3 16,5 7-6-16,0 0 0 0,0 0-2 0,0 0-3 15,0 0-1-15,0 0 1 0,0 0-4 0,0 0-7 16,-16 8 5-16,13-5-2 0,-1 3 1 0,-4 1-4 15,0-1 4-15,2 3-3 0,0-2-3 0,-1 2 3 0,4-3 0 16,-3 1-4-16,4 0 4 0,-1-1-3 16,1 1-1-16,3 0-2 0,-1-2 1 0,1 1 2 0,1 1-1 15,0-2 2-15,2 0-2 0,5-4 0 0,0 2-3 16,1-3-3-16,3 0 7 0,0-1-2 16,1-1 1-16,2 1 1 0,2-1-26 0,0-2-18 0,1-1-30 15,-1-2-25-15,0 0-22 0,0-2-62 0,-5 4-45 16,0-5-114-16,0 0-364 0,-4 3 162 0</inkml:trace>
  <inkml:trace contextRef="#ctx0" brushRef="#br0" timeOffset="-105697.28">10429 5767 86 0,'0'0'209'0,"-5"-3"-13"15,5 3-23-15,0 0-15 0,0 0-15 0,0 0 1 16,-2 10 4-16,3-5-12 0,-1 2-13 0,1 3-17 15,-1 2-7-15,4-2-7 0,-3 2-8 0,2 1-10 16,-2-2-3-16,1 4-9 0,1 0-4 0,1-3 3 16,0 0-9-16,0 0 4 0,0-1-11 0,-1 1 3 15,1-4-3-15,1 2-5 0,-1-5-1 0,0 0-5 16,0 1-4-16,0-2-5 0,-1-2 0 0,4 1-1 0,-2-1 4 16,-5-2-4-16,10-2-1 0,-2-1-8 15,3-2 0-15,0 2 0 0,0-6 0 0,0 4-7 0,1-1 5 16,-1-2-3-16,1 7-1 0,-2-4-2 0,3 0 0 15,-4 1-1-15,0 4-4 0,1 0-2 0,2 0 5 16,-7 2-4-16,1 3 1 0,0-1-5 0,-3-1 5 16,1 2 2-16,-3 5-3 0,-1 2 4 0,0-2-1 15,-1 2-1-15,-3 5 1 0,1 0-1 0,0-1-23 16,-2-2-53-16,2-2-55 0,0-1-94 0,0 1-191 16,0-7-445-16,-1 5 198 0</inkml:trace>
  <inkml:trace contextRef="#ctx0" brushRef="#br0" timeOffset="-104470.79">9680 6543 180 0,'0'0'205'16,"0"0"-20"-16,-1 7-17 0,1-2 6 0,0 3-18 15,-1 1-13-15,2 2-5 0,2 3-9 0,0 1-17 16,0 4-2-16,-2-4-11 0,3 4-4 0,5 5-6 16,-6 2 0-16,0-9-6 0,1 3-6 0,1-1-3 15,3 9-4-15,-3-10-3 0,0 1-4 0,-1-3-5 16,0-3-9-16,0 4-3 0,-3-7-5 0,3 2-5 15,0 0-3-15,-3-4-1 0,4 1-2 0,-1-2-4 0,-3-2-6 16,2 0 1-16,-2-2 0 0,-1 1-4 0,0-4 4 16,0 0-5-16,0 0 0 0,0 0-2 0,0 0-4 15,-4-21 2-15,2 12-4 0,-1-11 0 0,2 2 0 16,-3-1 0-16,3-2-4 0,-3-4-2 0,0 1 0 16,0 3-2-16,3 2 1 0,-2-1-1 0,2 1 0 15,0 2 0-15,1 1 2 0,1 4-6 0,0-3 7 16,2-1 0-16,-2 5-2 0,3 1-2 0,0 0 2 15,5 0-1-15,-4 4 0 0,0 1 0 0,1 0-1 16,0 0 0-16,-1 2 1 0,1 1-3 0,0 1 0 0,-6 1 0 16,9 1 0-16,-3 2 5 0,-4-1-3 0,3 5-1 15,-2 0 2-15,-1 0-2 0,0 5 3 0,-2-2-1 16,0 0-2-16,-2 2-2 0,1 0 4 0,0-2 1 16,-3 2 0-16,0-3 0 0,2 0-1 0,-2 1 4 15,0-2-4-15,0-2 1 0,0 0 2 0,2-2-3 16,-2 0 2-16,-1-2 2 0,1-2 0 0,4 0 1 15,0 0 1-15,0 0-2 0,-10-6-1 0,7 0-2 16,3 0 1-16,4-1-2 0,-2-2 3 0,1-2-4 0,4 3 0 16,0 0 0-16,-1 0 2 0,1 2-2 15,2 1-2-15,0-1 3 0,-2 2-2 0,1 3 2 0,0-2 0 16,2 3-1-16,0 0-2 0,1 4 1 0,-1-1-1 16,-1 1 3-16,2 1 1 0,-2 0-2 0,-3 4 0 15,2-3-2-15,-4-1 2 0,6 1 4 0,-6 0-4 16,0-2 1-16,-2 1-1 0,2-2 1 0,0 1-2 15,-1-1-3-15,-2 0 8 0,-1-3 1 0,0 0 1 16,0 0-4-16,0 0-6 0,10-6 11 0,-7 1-7 16,-1 1 2-16,1-2 1 0,-2 2-1 0,2 0 2 0,-1-1-2 15,1 0 0-15,2 2 2 0,-6-2-6 0,6 1 2 16,-3 1 1-16,-2 3-2 0,4-5 0 16,-1 1 4-16,-1 3-1 0,2-3 0 0,1 1-2 0,-1 2 1 15,2 0 1-15,-2-2-1 0,1 2 0 0,0 0-1 16,1-1 3-16,0-1-3 0,1 3 0 0,1-2 0 15,1 0 1-15,1 0 1 0,1-1-1 0,-2 1-2 16,0-1 1-16,1 0-7 0,-3-1-13 0,2 1-12 16,0 1-8-16,-4 0-5 0,-1 1 0 0,1-1 3 15,2 2 0-15,-7 0 5 0,0 0 7 0,10 0 4 16,-10 0-2-16,1 5 6 0,-1-5 1 0,-1 9 5 0,-2-6-2 16,2 4 3-16,1-2 3 0,0 2 2 0,-5-1-1 15,5-1-6-15,-1 2 11 0,-2-3 3 16,3 1-2-16,0 0-10 0,3-1 14 0,-2-1 5 0,-1 1 4 15,5-2 5-15,-5-2 3 0,8 0-7 0,-8 0 5 16,10-2-1-16,-1 0-2 0,-2 0 1 0,1-1-6 16,3 0 1-16,0-2 2 0,-5 4-2 0,1-2-2 15,-1 1 3-15,2-1-2 0,-2-1-2 0,-2 3-1 0,0-2-2 16,-4 3 8-16,6-1 6 0,-6 1 6 16,4-3 4-16,-4 3 3 0,4-4-5 0,-4 4 11 15,0 0 3-15,6-2 5 0,-6 2 2 0,0 0 0 0,2-3 13 16,-2 3 4-16,0 0-7 0,0 0 1 0,-2-5-8 15,2 5-7-15,-10-4-1 0,5 1-2 0,-1 1-6 16,-1-1-1-16,2-1-4 0,-4 1-9 0,3 0 3 16,1 0-6-16,-2 2-14 0,1-2-44 0,6 3-52 15,-9 0-64-15,9 0-73 0,-3-4-253 0,3 4-525 16,0 0 233-16</inkml:trace>
  <inkml:trace contextRef="#ctx0" brushRef="#br0" timeOffset="-104115.08">10441 6570 153 0,'0'0'205'0,"0"0"-14"0,0 4 0 0,0-4-12 15,4 4-14-15,-2 1-13 0,2 0-14 0,0 2-3 0,2 0-3 16,0 2-8-16,0 4-5 0,1 1-3 0,0 1-9 16,0-1-9-16,0 3-9 0,-2 3-8 0,1-1-10 15,3 6-6-15,-1-8-3 0,-2 1-9 0,-3-1-6 16,1 0-3-16,0 0-2 0,-2 1-3 0,0-9-3 16,-2 4-6-16,0-3-3 0,-2-2-2 0,2-1-2 15,0-2-3-15,-4 1 2 0,0-1-4 0,1-1 1 16,-4-2-4-16,1-1 0 0,-1 1-1 0,1-2-1 15,6 0-5-15,-17-3-23 0,6-1-41 0,-1-2-45 0,2-2-46 16,-5-5-62-16,-2 1-218 0,3-1-460 16,1-9 204-16</inkml:trace>
  <inkml:trace contextRef="#ctx0" brushRef="#br0" timeOffset="-103983.71">10257 6556 249 0,'-2'-7'234'0,"4"1"-22"0,0 0-13 0,1 1-21 15,5-2-14-15,0-1-12 0,4 2-20 0,1 0-12 16,5 1-9-16,-1 1-12 0,1 1-19 0,0 0-63 16,0 3-72-16,-4-2-103 0,-1 2-131 0,1-2-314 15,-4 2 139-15</inkml:trace>
  <inkml:trace contextRef="#ctx0" brushRef="#br0" timeOffset="-103447.89">10603 6617 53 0,'0'0'234'15,"0"0"-17"-15,0 0-12 0,14-3-10 0,-10 0-14 16,0 2-11-16,-4 1-10 0,6-3-13 0,-3 0-14 0,-3 3-10 16,5-2-13-16,-5 2-17 0,2-3-8 15,-2 3-9-15,0 0-8 0,0 0-3 0,4-2-7 0,-4 2-5 16,0 0-9-16,0 0 0 0,0 0-6 0,0 0-3 15,0 0-6-15,0 12-1 0,-1-9-2 16,-2 1-5-16,3-4 0 0,0 8 1 0,-2-6-6 0,2-2 0 16,0 6 0-16,0-6-1 0,0 0-2 0,-1 4 0 15,1-4 0-15,0 0 0 0,0 0 0 0,0 0-1 16,0 0 0-16,10-8-12 0,-8 4 8 0,2 1-3 16,1-2 0-16,-1-1 0 0,1 0-6 0,1 1 6 0,0 1 1 15,-1-2-8-15,-1 0 7 0,1 4 0 0,-1-1-2 16,0-1-4-16,-1 2 2 0,1 0 0 0,-4 2-2 15,4-3-1-15,-4 3 2 0,0 0-2 0,0 0 1 16,0 0 1-16,0 0-1 0,0 0-4 0,6 5 3 16,-6-5 3-16,0 0-2 0,0 0 2 0,0 0-2 15,-9 8 1-15,7-6-3 0,2-2 6 0,-6 1-1 16,3 3-3-16,3-4 2 0,-7 3-3 0,5 2 0 16,-2-3 1-16,1 3 1 0,1 0 0 0,-2-1-3 15,4 2 3-15,-3 1 0 0,2-2-1 0,0 2-1 16,1 0 2-16,0-1 1 0,0 0-2 0,0 2 3 0,2-1-3 15,1-2 2-15,-3-1-1 0,5 1 1 0,-1-2 2 16,0-2-3-16,-4-1 1 0,14 0 1 0,-6-2-2 16,2-2 2-16,1 1-3 0,1-2-12 0,-2-2-28 15,3 1-31-15,-3-2-33 0,5-4-37 0,-2 0-45 16,-3 0-206-16,3-1-426 0,0 2 188 0</inkml:trace>
  <inkml:trace contextRef="#ctx0" brushRef="#br0" timeOffset="-103170.83">10949 6484 196 0,'0'0'231'0,"-7"-1"-19"0,7 1-18 0,-5-1-21 15,5 1-18-15,0 0-13 0,-8 2-14 0,4 0-17 16,4-2-10-16,-5 7-2 0,2-4-8 0,-2 1-9 15,3-1-1-15,-2 1-1 0,3 1-4 0,-2 0-4 16,2 0-7-16,-1 2-5 0,1-2-5 0,0 4-4 16,1-2-3-16,0 4-4 0,0-2-4 0,1-1-4 15,0-1-1-15,1 5-4 0,-1-5-9 0,0 1 2 0,2 0-2 16,1-1 0-16,1-2-2 0,-4-1 1 0,4 1-9 16,-1-1-15-16,1-3-24 0,2-1-33 0,1-1-25 15,1-3-43-15,2-1-59 0,-1 0-204 0,3-5-423 16,-1-2 188-16</inkml:trace>
  <inkml:trace contextRef="#ctx0" brushRef="#br0" timeOffset="-102877.96">11082 6363 170 0,'0'0'241'0,"-5"-3"-8"0,5 3-11 16,-4-2-15-16,4 2-18 0,-5-3-18 0,5 3-19 16,0 0-17-16,-5-1-11 0,5 1-9 0,0 0-3 15,-4 9-2-15,4-2-2 0,-1 0-6 0,2 3-2 16,-1 0-15-16,3 4 2 0,-3 3 0 0,1-2-5 16,4 1-5-16,-4 1-12 0,2 0-5 0,1-2-4 0,0 2-5 15,-2 0-5-15,2-3-3 0,1 3-7 0,0-1 0 16,-1-1-8-16,0-3 1 0,-3-2-8 0,2 0-21 15,-2-1-32-15,0 0-41 0,2 0-52 0,-2-2-59 16,-2-3-110-16,1 0-152 0,0-4-482 0,0 0 213 16</inkml:trace>
  <inkml:trace contextRef="#ctx0" brushRef="#br0" timeOffset="-102717.05">11118 6532 148 0,'5'-3'212'0,"4"0"-20"16,0-1-15-16,3 2-20 0,3 2-17 0,1-3-9 0,4 3-16 15,-3 0-29-15,-4 0-88 0,-1 0-224 0,-1 0-246 16,-3 0 109-16</inkml:trace>
  <inkml:trace contextRef="#ctx0" brushRef="#br0" timeOffset="-100614.56">10825 7572 18 0,'-6'-2'184'0,"6"2"-14"0,0 0-9 0,-4-2-14 16,4 2-9-16,0 0-10 0,0 0-13 0,0 0-5 16,0 0-9-16,-8 0-10 0,8 0-6 0,0 0-7 15,-6 2-10-15,6-2-7 0,-8 3-5 0,2-2-2 16,0 2-3-16,0-1-6 0,-1-2-5 0,-1 4-1 16,1-1 0-16,0 0-9 0,-1 0 6 0,-2 1 1 15,3 4-2-15,-2-1-27 0,-1 2 4 0,0-4-1 0,3 3 0 16,-2-2-2-16,0 1-1 0,0 3 1 0,1-3 0 15,2 4-1-15,0 1 0 0,-1-4 0 16,2 5 0-16,-3 2 1 0,-2-1 0 0,5 3 2 0,1-1-2 16,-4 4-1-16,6 4 5 0,-1 2 2 0,2-7 14 15,-2 5-1-15,3 2 1 0,3-1-2 0,-3 2 2 16,1-2 1-16,3 0 4 0,0 2-2 0,0-1-2 16,-2-1 0-16,5-1-3 0,-2 0-2 0,-3-3 2 0,2 3-4 15,0-4-2-15,0-1-2 0,1 6-1 0,-2-8 1 16,2 7-3-16,1-3-1 0,-1 4-6 0,-2-4 3 15,2-1 0-15,0 4-1 0,4 1-1 0,-4-1 0 16,1-5-2-16,1-2 0 0,5 8 2 0,-5-7-2 16,2 0 2-16,-1 0-2 0,2 0-1 0,-1 4-2 15,0-5 1-15,2 1-1 0,-4 0-2 0,0 2 1 16,2-4 0-16,0 2-5 0,0 0 4 0,0-2 4 16,1 1-5-16,-2 0-1 0,-3 1 1 0,4-3 2 0,-1 1-1 15,-2-3-2-15,-1-1 0 0,-1 0 1 16,2-2 0-16,0 0 0 0,1 1 0 0,-3-1-1 0,2 1 1 15,-2-2-1-15,3 3-1 0,1 0 2 0,-2-1-2 16,-1-1 0-16,1 3 1 0,-1-2-2 0,0 0 3 16,-1 0-1-16,0 1-1 0,0 1 2 0,0-1-1 15,0 5-1-15,-2-7 2 0,3 6 1 0,0 0-2 16,-1 2 2-16,1-4-2 0,-1 1 0 0,0-3 2 16,1 5-2-16,-4-6-1 0,4 0-1 0,3 1 1 15,-3-1 0-15,-1 1 3 0,1-1-4 0,4 0 4 16,0 5-3-16,0-5 1 0,-4 0-1 0,4 0 2 15,0 1 0-15,0 3-1 0,-4-3 0 0,5 0-2 16,-3-1 1-16,-1 0 0 0,1-1 0 0,0 2 1 0,-2-2-3 16,2 2 3-16,-2-3-1 0,0 3 0 0,-1-2 0 15,3 0 1-15,-3 1-7 0,0-2 5 0,1 2 2 16,2 0-3-16,-1 0 4 0,0-1-2 0,1 2 2 16,2 1-1-16,2 0 1 0,-2-3 0 0,0 1 1 15,1 2-4-15,3 2 2 0,-3-1 0 0,-1 0-1 16,0-1-2-16,0-3 1 0,0 4 1 0,0-2 2 15,1 3 0-15,-5-3-3 0,3-3 3 0,-2 1-1 0,-1 2 2 16,-1 0-3-16,1 0-2 0,1-2 2 16,0 0 1-16,-1 2-2 0,3 3 3 0,-1 0-1 15,2-1-2-15,-2-3 1 0,0 3-2 0,2 2-10 0,0 1-8 16,0-3-2-16,0 1-3 0,-1 3-11 0,2-3 10 16,-4 1-3-16,2-2-2 0,2 0 7 0,-1 0 2 15,-1-1-1-15,1 1 6 0,-2-2-2 0,2 3 3 16,1-1 1-16,0 0 3 0,0 0 1 0,-1-1 3 15,2 2-1-15,-2 0 1 0,3 1 0 0,-1 1-2 16,2 0 5-16,4 5-2 0,-2 0-1 0,-6-5 4 16,9 5 1-16,-3-1-7 0,-1 3 7 0,4 0 0 0,-1-4-4 15,-1 2-23-15,1 2-18 0,2-4-5 16,0 2-4-16,-1-1-3 0,1 1-11 0,-2-1 9 0,2 1 2 16,-6-5 2-16,2 3 4 0,2 2 0 0,-2-1 11 15,-5-4-1-15,-2-1 7 0,2 0 1 0,-2-1 10 16,-3-2 1-16,0-3 7 0,0 0 11 0,0 2-7 15,0 0 10-15,1-2 0 0,-3 2 3 0,4 2 2 16,0-3 2-16,0-1-5 0,-1 1 0 0,5 3 6 0,-3-5 0 16,4 4-5-16,0 1 3 0,0-6-6 15,1 6 5-15,0-2-3 0,-4-4-8 0,0 1 3 16,1 3-2-16,-4-4 3 0,2 4-3 0,0-3 5 0,-2 2-3 16,0-2 7-16,-2 2 1 0,0-1-6 0,1 0 9 15,0 0 5-15,2-2 5 0,-1 3 1 0,0-1 11 16,0-2 0-16,0 2 4 0,3-3-3 0,-3 2 2 15,1-4-5-15,2 3-1 0,1-3-6 0,0 0 1 16,-1 2 1-16,1 0-4 0,-1-2 0 0,4 1-4 16,-3 1-2-16,-1 1 3 0,0-2-8 0,1 0 0 15,-3 3-1-15,-1-1 2 0,3-1-2 0,0 3-3 0,-4-2-6 16,1 0 1-16,0 0 2 0,4 0-2 0,-3 1-5 16,-1-2 2-16,1 0 3 0,0 1 3 15,3-3-5-15,-1 2-1 0,1 1 4 0,0-2-4 0,0 1 8 16,2-3 0-16,-1 4 3 0,1-1-3 0,-2-1 4 15,0 0-4-15,1 0 2 0,-1-2-3 0,-4 2 2 16,1 1-1-16,-1-4-4 0,1 6-13 0,-3-5-13 16,-1 1-9-16,0 0-9 0,0 1-14 0,0-1-3 15,1-1-5-15,0 3 0 0,-2-1 6 0,1-2 0 16,2 4 17-16,-3-2 2 0,1 0 6 0,0-1 16 16,0 1 1-16,1 2 13 0,0-1 5 0,-1-2 14 15,-1 1 2-15,2 0 0 0,0-2 6 0,-3 0-6 0,2 0 0 16,-1-4 0-16,-2 0-7 0,3 7 3 0,-2-4-9 15,-1-3 0-15,0 0-4 0,0 0-11 0,0 0-11 16,0 0-24-16,0 0 16 0,0 0-2 0,0 0-33 16,-15-6-114-16,15 6-199 0,-4-5 88 0</inkml:trace>
  <inkml:trace contextRef="#ctx0" brushRef="#br0" timeOffset="-100097.09">12333 11307 138 0,'0'0'233'0,"-5"-2"-11"15,5 2-9-15,0 0-17 0,0-4-17 0,0 4-16 16,0 0-18-16,-4-3-12 0,4 3-21 0,0 0-4 0,0 0-10 16,0 0-11-16,-4-1-6 0,4 1-16 15,0 0-3-15,0 0-5 0,0 0-1 0,0 0-12 0,0 0-3 16,0 0-4-16,0 0-3 0,0 0-2 0,0 0-5 15,0 0-2-15,0 0 0 0,0 0-4 0,13-2 0 16,-13 2-2-16,14 0 2 0,-9 0-4 0,3-1-2 16,-3 1-5-16,9 0 3 0,-5-1-1 0,5 1-3 15,-2 0 1-15,2 0-4 0,0 1 3 0,2-2 0 16,-2 0-2-16,-1 2-1 0,1-1-7 0,4 0 8 16,0 0-4-16,-8 1 2 0,4 0 1 0,-2-1-10 0,-2 0 8 15,3 0 1-15,-3 2-3 0,-2-2 0 0,1 1-1 16,-4-2 1-16,1 2 0 0,-2-1-1 0,-4 0 0 15,9 0 0-15,-9 0 0 0,0 0 0 0,8 3-3 16,-8-3-6-16,0 0 2 0,3 0-9 0,-3 0-7 16,0 0-15-16,0 0-20 0,0 0-21 0,0 0-32 15,0 0-40-15,9-3-78 0,-7 0-130 0,-2 3-387 16,0-9 172-16</inkml:trace>
  <inkml:trace contextRef="#ctx0" brushRef="#br0" timeOffset="-99731.54">12513 10997 121 0,'-1'-2'253'0,"1"2"-7"0,-6-6-5 16,4 6-13-16,2 0-10 0,-2-5-17 0,2 5-22 15,0 0-16-15,-3-3-17 0,3 3-15 0,0 0-13 16,0 0-12-16,0 0-13 0,0 0-9 0,0 0-8 16,0 0-16-16,-6 9 4 0,6-4-7 0,0 1-4 15,-3 1-8-15,2 0-3 0,0 3-7 0,-2 0 0 16,3 2 4-16,-1-1-2 0,-2-1 0 0,3 3 5 16,-1-1-1-16,0 0 2 0,1-2-4 0,0 3-6 15,0-2 6-15,-1 3-5 0,1-3-3 0,0 3-1 0,0-5-7 16,0 4-1-16,1-1-3 0,-2-1 0 0,2-1-1 15,0 0-3-15,-1-1 2 0,-1-4-20 0,3 1-31 16,-2 0-43-16,2-2-51 0,2-2-57 0,2-1-101 16,-6-1-191-16,11-7-517 0,-3 0 229 0</inkml:trace>
  <inkml:trace contextRef="#ctx0" brushRef="#br0" timeOffset="-96414.77">11041 5929 78 0,'-1'-4'123'16,"-3"-1"-16"-16,4-2-2 0,0 2 3 0,-4 0-2 16,3 1-4-16,1-3 7 0,0 3 1 0,-1 0 1 15,-2-1-8-15,2 0-7 0,-2 0-6 0,3-2-8 16,-1 2 2-16,1 0 15 0,-4-2-8 0,4 0-8 16,-4 1-9-16,3 1-8 0,-2-2-5 0,0 1-5 15,1 2-2-15,-3-3-3 0,2 0-6 0,0 2-8 16,-3-4-2-16,-1 4-1 0,1 0-12 0,2-2 5 15,0 1-3-15,-4 0-1 0,1-1-4 0,2-1-3 0,-4 3 2 16,2-3-4-16,2 3-1 0,-1-4-6 0,-2 2 2 16,1 0 2-16,-1 0-5 0,1 0 1 0,-4 1-3 15,5-2 0-15,-3 2 1 0,-4-3-3 0,-1 1 0 16,-3-2 4-16,1 1-7 0,-5 3 5 0,-4-5-1 16,-1 4 1-16,-2-3-2 0,0 5-2 0,0-2 0 15,-2 1 3-15,1 0-1 0,2 0-2 0,0 0 2 16,-1 3-3-16,6-1 3 0,3 1-5 0,0-2 3 0,0 3-1 15,1-3 1-15,-1 2-1 0,1-1 0 0,-3 0-1 16,6-1 3-16,-3 2-2 0,0-2 1 0,-1-2-3 16,0 2 3-16,0-2 0 0,0-1 0 0,-3 1 0 15,-2 0-6-15,-3-1 7 0,1 0-1 0,5 1-4 16,-9 1 2-16,1-4 4 0,2 3 0 0,0-3-1 16,4 5-1-16,-5-4-6 0,-4 1-1 0,3-2 7 15,0 1-1-15,0 2 3 0,-4-2-4 0,1 1 2 0,0 0-3 16,2 1-2-16,-4-2 5 0,2 1 0 0,0 0-1 15,-1-1-1-15,4 2 1 0,-1 2 2 16,-3 2 2-16,5-2-3 0,-1 4-4 0,1-2 4 0,-4 1-2 16,2 2-4-16,-2 1 8 0,4 0 0 0,-3 1-2 15,5-1 3-15,5 0-1 0,-1 4-2 0,1-2-2 16,-6 0 3-16,6 2-3 0,2-1 0 0,-2 1 0 16,1-1 2-16,1 1 1 0,-2 1 1 0,0 1-3 15,1-3 1-15,0 1 3 0,1 0-4 0,0 2 1 16,2-1 0-16,6-2 0 0,-6 1-1 0,3 1 0 15,1-2 0-15,-2 1-2 0,1-2 6 0,-4 3-3 0,7-1-3 16,-3 1 9-16,1-1-5 0,-1-1-1 16,5 2 1-16,-4 0-6 0,2-1 8 0,-1-1-3 0,3 2 2 15,-1 1-5-15,1-1 4 0,0 1-3 0,-1-1 4 16,1 2 0-16,-1 0-3 0,3-3 3 0,-3 1-5 16,5 1 7-16,-2 0-1 0,1 0-2 0,-1 1 0 15,0-3-2-15,1 2 1 0,1 2 0 0,-3-1 3 16,0 1-4-16,-2 0 3 0,2-1 1 0,1 2-3 0,0 0 2 15,2 3-2-15,-1-4 0 0,2 0 1 16,0 0-3-16,-1 2 0 0,3-2-6 0,-1 1 10 16,-1-1-3-16,2 2 1 0,-1 0 1 0,-1 0 2 0,-1 0 2 15,0 3-4-15,-4 0-6 0,0 2 9 16,1-2-2-16,-3 2 0 0,-1-2-2 0,2 0 1 0,0 2 0 16,4-1 4-16,-1-1-4 0,3-4 0 0,-3 2-1 15,4 0 2-15,-2 1-1 0,-1 4 2 0,0-1 0 16,3 2 1-16,-1 0-5 0,1-2 2 0,0 3 2 15,0 0 0-15,0-1-3 0,3-2-1 0,-2 1 2 16,3-2 0-16,-4 2 2 0,5 1-2 0,-1-3 1 0,0-3-3 16,-1 0-1-16,2 0 2 0,-2-2 1 15,-2 1-2-15,2 1 2 0,2-1-1 0,-4-4 1 0,-2 5 0 16,3-4-2-16,-1 2 3 0,2 1 0 0,-3-4-4 16,2 3 5-16,1 0-9 0,0 2 7 0,0-2-1 15,1 2 3-15,2 1-1 0,-1 1 2 0,1-1-4 16,-1 3 3-16,4 0 0 0,0 1-2 0,-2-2 0 15,3 1 1-15,1-1 0 0,-3-3-2 0,0 0 1 16,1 2-1-16,0-3 2 0,-2 1-2 0,1-3-1 16,-1 0 3-16,-1 2 1 0,2-4-3 0,3 3-3 15,-7-1 3-15,3-1 3 0,0 0-3 0,1 0 1 0,-1-2 0 16,2 1-4-16,1 2 4 0,-6-2-1 0,3 1-3 16,0-3 6-16,-2 4-3 0,6 0 4 0,-3-1-4 15,0 1-2-15,2-1 3 0,-1 2 2 0,3 0 1 16,-2 2-4-16,-1-3 0 0,0-1 2 0,1 1 0 15,0 1-2-15,-1 0-1 0,-3-3 2 0,3 2-1 16,-2-3-5-16,1 1 8 0,2 1-2 0,-3-2-3 16,-2-3 4-16,1 4 0 0,1-2 0 0,-1-1 1 15,0 1-1-15,1-2-1 0,-1 2-2 0,1 0 0 16,0 0-1-16,1 1 5 0,-1-3-3 0,0 1 3 0,1 1-3 16,0 0 1-16,0-2 0 0,0 1-3 0,2 2 0 15,-2-2 1-15,0 0 1 0,4 0 1 0,-4 1 0 16,4 2 0-16,-4 1-3 0,4-6 5 0,0 3-5 15,-1 1 1-15,2 0 1 0,-1-2 0 0,-1 2 1 16,1-1 0-16,-2-1 0 0,1-2 3 0,1 2-11 16,2 0 8-16,0 0 2 0,-1-1-2 0,1 2 1 15,-2-3 2-15,4 1-2 0,-3 0 3 0,-1 1-3 0,0-1-2 16,2 0 1-16,0 1 1 0,-5-2-6 16,4 2 5-16,-2-1-1 0,-3 0 2 0,3-1-6 0,-3 2 6 15,4 1 0-15,-4-3 0 0,4 2 0 0,-1-2 2 16,-2 3-1-16,0 0-1 0,2-3-2 0,0 0-2 15,2 1 5-15,0-1 1 0,1 3-3 16,1-3-1-16,0 1 0 0,2-1 2 0,2 1 2 0,-2 1-3 16,4 0 1-16,0-2-3 0,-5 2 3 0,1-2 0 15,0 1 0-15,5 0-2 0,-7 0 1 0,-2 1 1 16,1-1-2-16,-2-2 0 0,-1 2 1 0,2-1 0 16,-3-1-3-16,-1 1 2 0,1 0-2 0,0-2 4 0,-2 3-5 15,-1-2 4-15,3 1 1 0,-1-1-4 16,4 0 1-16,-5 1 1 0,4-1 0 0,4-1 0 15,-4 1 2-15,0-1-1 0,2 3 0 0,0-1 0 0,0-2 0 16,2 2-3-16,-2-1 3 0,5 0-2 0,-4-1 2 16,3 3-1-16,1 0 1 0,3-2-1 0,-2 0 2 15,2-1 0-15,-1 3-1 0,1-2-2 0,-1 2 2 16,0-1-3-16,1 0 2 0,3 2 1 0,-4-4 1 16,2 2 1-16,-3-2-4 0,3 3 2 0,-7-3 0 15,1 2-1-15,-1 0 0 0,-2-1-2 0,1 0 3 16,-2 0 0-16,-2-1-1 0,2 1 1 0,-2 0 1 0,-2-1 0 15,5 2-3-15,0-1 3 0,0-1-1 0,-1 0 2 16,2 1-2-16,1-2-1 0,0 0 3 16,-1 1 1-16,7 0-2 0,-2-3 2 0,1 2-5 0,5-1 3 15,-1 1-3-15,6-2-1 0,-9 2 1 0,4-2 4 16,6 1 0-16,-2 2-2 0,-4-2 0 0,-1 0 2 16,-3 2-2-16,3 0-1 0,-7 0 2 0,6 2-3 15,-4-2 1-15,-4 2-1 0,-1-2 2 0,0 0 0 0,0 0 2 16,1 0-4-16,-3 2 2 0,-1-2 0 15,4 0 1-15,-4 0 1 0,2 0-2 0,2 0-2 0,-3 0 1 16,2 0 0-16,-1-2-2 0,2 2 4 0,3-2-1 16,0-1 0-16,2 1-2 0,-2 1 2 0,2-2-3 15,-4 2 4-15,0 1-2 0,3-3 0 0,-3 3-3 16,0-2 4-16,-1 0 2 0,-3 1-1 0,3-1-2 16,-3 1 2-16,-1 0-2 0,1 0 1 0,-2-1-1 15,0 2 0-15,-2-2 0 0,4 2 3 0,-2-3-3 16,-2 2 1-16,3 0 0 0,1-3-3 0,-2 1 2 15,0 0-2-15,2 1 3 0,0-2 1 0,1-1-5 0,1 2 5 16,-3-2-3-16,1-2 1 0,7 0 0 0,-4 1 1 16,-2-1-1-16,2 4 2 0,0-8 0 0,5 5-1 15,-2-5 0-15,1 5-2 0,-1-4 0 0,1 1 2 16,2 2 1-16,-3-2-2 0,2 1 2 0,-7 1-11 16,8 1 4-16,-7 0 3 0,-1 1 3 0,1 1 0 15,-6-1 1-15,4 0-4 0,-2 1 1 0,-3 0-3 16,-1-2 7-16,6 0-1 0,-6 1 0 0,2-2-2 15,1 1 6-15,-2-2 3 0,4 0 7 0,-4-2-4 16,5-2 1-16,-2 0-2 0,2-4-1 0,-1 1 0 16,-1 5-1-16,-1-1-2 0,2 1 0 0,-1 1-1 0,2-4-4 15,0 3 4-15,-2 3-4 0,1-3 1 0,-1 1 0 16,-2-1-2-16,3 3 1 0,-4-1-2 0,4-1 3 16,0 1-3-16,-4 0 14 0,-1 4 2 0,1-5-2 15,2-1-2-15,-5 3 1 0,3-1-3 0,-1-1-9 16,-2-1 7-16,2 1 0 0,0 1-2 0,-2 1 4 15,0 0-4-15,1-1 0 0,-2 1 0 0,0-2-2 16,1 4-4-16,-2-2-2 0,0 0 7 0,0 1 1 16,0-1 0-16,-2 1-5 0,2 0 4 0,0 1-2 15,0-2 3-15,-1 0-3 0,0 2-1 0,-1-2 1 0,0-1 0 16,1 2-1-16,-3-2-2 0,1 1 1 0,0-2 0 16,1 0 0-16,-2 0 2 0,-1 0 0 0,3-2 0 15,-5 1 2-15,5-1 0 0,-2-1 0 0,-3 1-3 16,5-1 0-16,-6 2 1 0,4-3-5 0,2 2 4 15,-2-4 5-15,0 3 0 0,0-4-1 0,0 6 6 16,3-1-2-16,-2-3 3 0,2-1-3 0,-4 3 1 16,4 0-4-16,-2 2 0 0,0-2 6 0,1 0-2 15,1 0 1-15,-3 2-2 0,1-2 0 0,2-4-2 0,-4 2-1 16,0 1-3-16,1-4 1 0,0 6 6 0,1-5 0 16,-4-1 3-16,1 0-6 0,2 2 1 0,-4-3-1 15,3 0-6-15,-3-1 2 0,1 0 2 0,-2 1 1 16,0-1-9-16,-1-3 8 0,-6-1-4 0,3 1 0 15,-3-1 1-15,7 5-1 0,-1 0-5 0,-4-6 5 16,-3 2-6-16,-2 0 8 0,-4-2-9 0,6 3 10 16,-6-2-2-16,0 2-3 0,3-1 4 0,-3 1-3 15,-4 0-1-15,0 3-2 0,-3-3 2 0,0 0 0 0,-4 3-4 16,-12-4 1-16,-4 5 1 0,-4 2-4 16,-3 5-17-16,-6 5-32 0,-1 3-47 0,-29 9-59 0,31 0-83 15,-36 3-217-15,4-2-497 0,3 4 221 16</inkml:trace>
  <inkml:trace contextRef="#ctx0" brushRef="#br0" timeOffset="-42235.57">19669 7295 50 0,'-2'-4'125'0,"0"0"-4"0,2 4-13 0,-4-4 0 15,4 4-12-15,-3-4-12 0,1 3-8 0,2 1-6 16,-7-4-7-16,4 2-14 0,3 2 3 0,-5-2-4 0,5 2-6 16,0 0-8-16,-4-3-3 0,4 3-5 15,-4-2 2-15,4 2-7 0,0 0 0 0,-4-3 1 16,4 3 0-16,0 0-1 0,-6-1-2 0,6 1-1 0,-4-3-3 16,4 3 1-16,-7-1-3 0,1 0-10 0,6 1 8 15,-10-3-3-15,4 0 1 0,0 2-6 0,-2 0 5 16,1-1 1-16,-1 0-1 0,1-2-2 0,1 4-3 15,-3-2 0-15,1 0 3 0,2 1-6 0,-2-1 2 16,0 0 3-16,1-2 1 0,-1 1-3 0,0 1 2 16,3 0 10-16,-5 0-14 0,2-1 4 0,3-1 4 15,-2 3-1-15,1-2-2 0,0 0 4 0,-1 1-2 0,0 1 4 16,1 0-5-16,-2-4-6 0,2 2 5 16,1 1-5-16,-1 2 5 0,6 0-4 0,-10-3-1 15,3 1-1-15,-1 1 2 0,1 1 0 0,0-2-4 0,-2 1 5 16,1-1-1-16,-3 0 2 0,-1 0-6 0,1-1 5 15,-1 3-5-15,-2-2 6 0,3-1-6 0,-1 2 0 16,-1 0 4-16,4-1-1 0,-5 0 1 0,1 2-2 16,3 0 1-16,0-2-2 0,0 2 1 0,-2 0 0 15,2 0 1-15,-1-2 0 0,-1 2 0 0,2 2 3 16,0-2-5-16,-2 0 2 0,3 0-4 0,0 0 2 16,2 0 6-16,-1 0-3 0,0 2 0 0,1-2 1 15,7 0 1-15,-17 0-3 0,8 0-3 0,0-2 5 16,0 2-4-16,3 0 0 0,6 0 2 0,-17 0-3 15,10-2 5-15,-1 2 1 0,0 0-6 0,-1-1 4 0,-1 2-2 16,-2-2 0-16,4 1-1 0,0 0 1 0,-1 0-2 16,0 0 3-16,-1 0-5 0,2 0 5 0,8 0-4 15,-15 0-1-15,3 0 8 0,7 0-3 0,-4 0-3 16,3 1 2-16,-2-1 4 0,1 0-7 0,7 0 3 16,-16 0 0-16,11 0-1 0,-3 2 3 0,1-2 0 15,7 0 1-15,-16 0-6 0,9 0 6 0,0 2-5 16,-4-4 4-16,3 4 0 0,0-2-3 0,1 0 4 15,-2 0-1-15,1 2-4 0,-1-2 1 0,-2-2 4 0,3 2 0 16,-1 0-6-16,3 2 7 0,-7-2-1 16,5 0-5-16,3 0 2 0,5 0-4 0,-11 2 5 0,4-2-4 15,2 1 0-15,5-1-6 0,-15 1 10 0,9-1 2 16,0 1-3-16,1 1-3 0,-1-1 5 0,1 0-3 16,5-1 2-16,-10 0-4 0,10 0 3 0,-8 2-3 15,4-1 4-15,-1 2 2 0,-1 0-6 0,1 0 6 16,-1-2-2-16,3 2 3 0,-3-1-6 0,1 1 1 15,-2-1 2-15,2 4-1 0,-2-4 3 0,1 1-2 16,2 1-1-16,-2-3 0 0,1 5-7 0,1-3 4 16,-3-1-2-16,2 3 6 0,-3-1 0 0,1 0-1 0,-1 0 4 15,0-2-2-15,3 3-2 0,-1-1 0 0,1-1-8 16,-2 1 11-16,4 0-3 0,-3 0 0 0,1-2 1 16,-1 5 3-16,2-3-10 0,0 0 7 0,-1 2-10 15,1 0 9-15,0-1 6 0,-2 1-4 0,0 2 0 16,1-1-2-16,-2 1 1 0,2-1 2 0,0 0 0 15,-3 2-4-15,2-3-1 0,2 5 2 0,-2-5 0 16,-1 3-1-16,1-2 2 0,0 3-6 0,0-3 3 16,0 1 4-16,1 1 1 0,-4-1-1 0,5 0 1 15,-2 1 0-15,1-2 0 0,-2 1-4 0,1-1 5 16,2 0-1-16,0 1 0 0,-1 1-1 0,-3-1 0 0,6-1-1 16,-6 4-1-16,3-1 1 0,0-1-1 0,1 0 2 15,0-1 0-15,-4 0-2 0,4 1 3 16,-3 0-1-16,3 0 0 0,-1 1 2 0,0 1-1 0,0-3 2 15,-1 2-1-15,2-1-3 0,1 2 0 0,-3 0 2 16,-1-1 0-16,1 0-3 0,0 1 0 0,1 2 4 16,-1-4-2-16,1 3 6 0,0-3 2 0,-1 1-2 15,1 2 2-15,0-1 4 0,-1 1 0 0,3-1-2 0,-4 0 5 16,4 0 1-16,0 2 0 0,-1-1-3 0,0-3-1 16,-1 3 0-16,4 1-1 0,-2-1-4 15,2-1-5-15,0 0 1 0,-2-1 3 0,2 4-5 0,-3-3 3 16,3 0 4-16,0 3-4 0,-2-3-3 0,-1 1 3 15,3 1 0-15,-4-1 1 0,2 1-1 0,3-1-1 16,-1-1 3-16,-2 2-6 0,-1-2 8 0,2 2 2 16,1-1-4-16,-2-1 1 0,2 2 0 0,-2-1 5 15,2-1-1-15,-2 2-1 0,2 0 8 0,0-1-1 16,-3 4-2-16,1-3-1 0,2-1 2 0,1 0-4 16,-5 0 0-16,5-2 0 0,0 0 0 0,-4-1-6 15,3 1 3-15,1 0-4 0,0 1 4 0,0-1-4 16,-2 0 1-16,4 0-1 0,-2-1 1 0,1 3 0 15,3 1 2-15,-1-2-1 0,-1 1 1 0,3 3-1 0,-1-5-3 16,-3 1 2-16,3 0-2 0,0 1 2 0,0 0-1 16,-2 0-2-16,2-1 0 0,-1-1-3 0,-2 3 2 15,2-1 0-15,-2 0 1 0,-1 0 1 0,0 0-3 16,-1 0-2-16,1-1-1 0,-3 0 4 0,3-1 1 16,-1 2-2-16,-2 1-5 0,3-2 1 0,-1 1-1 15,1 0 8-15,-3 1-3 0,3 0-2 0,-2 0 1 16,2 2 1-16,0-4 1 0,2 1 0 0,-4 1-1 15,2-1 0-15,2 1 1 0,1 0-2 0,-3-3 1 0,0 1-3 16,0 2 1-16,1-3 3 0,-1 1-5 0,0-2 0 16,0 2 4-16,0-4 0 0,0 3 1 0,3 0-5 15,-3-3 3-15,0-1 1 0,1 0-5 0,-1 5 3 16,3-5 2-16,-1 2-6 0,-2-1 9 0,4-1-1 16,-4 2 5-16,4-1-2 0,0 3 4 0,2-3 0 15,-1 1-2-15,-1 1 1 0,0-4 0 0,1 4-10 16,2-1 8-16,-4-3 0 0,4 0-3 0,-4 0 1 15,1 0 1-15,0 2-5 0,0-4 3 0,0 3 1 16,-1-1-3-16,3 1-2 0,-2 0 2 0,2 2 1 16,-2 0-3-16,0-2-4 0,0-2 3 0,-1 2 3 0,2 0-3 15,-1-2 1-15,3 5-2 0,-1-2 3 0,3 2-1 16,-1 0-2-16,1-2 1 0,-3 2 0 0,5-2-2 16,-2 3 3-16,0-4-1 0,-1 3 3 0,2-2-2 15,-1 0 0-15,-1 0 0 0,2 1-1 0,-2-3-1 16,-3 2 0-16,0-2 0 0,4-1 2 0,-4 1-1 15,1 0 2-15,-2 0-3 0,1 0 0 0,1 0 0 16,2 1 0-16,-2-2 2 0,0 0-1 0,2 3-1 16,0-1 2-16,2-2-1 0,-3 1 3 0,0-1-5 0,3 1 1 15,-3 0 2-15,1 2-2 0,2-4 1 16,-1 2 0-16,-5-2 0 0,4 3-4 0,-3-3 4 0,1 0 0 16,-2 1 0-16,0-1 0 0,1-1-5 0,-4 1-2 15,3 0 8-15,-1-2-1 0,-2 3 0 0,-1-4 1 16,6 4-1-16,-2-2 1 0,0 1-2 0,0-3 2 15,1 4-2-15,0-1-1 0,-1-2 3 0,5 3-2 16,-3-2 3-16,5 1-4 0,-5 1-1 0,4 0 4 16,-5 0-2-16,3-2-1 0,2 2 4 0,-5 0-2 15,2-2-1-15,2 3-1 0,-4-3-4 0,2 0 5 0,-2 0-2 16,-1 1 4-16,0-3-4 0,1 3 2 0,-1-1 2 16,0 1-1-16,-4-3 0 0,6 2 1 0,-6-2-7 15,4 3 1-15,-4-3 2 0,0 0 4 0,5 1 1 16,-1 0 0-16,1 1-3 0,0-1 3 0,3 3-1 15,-6-1 0-15,5-1-3 0,-2 0 2 0,3 0 1 16,-1-1-1-16,1-1-1 0,0 4-5 0,-3-3 6 16,6 3-2-16,-4-3 3 0,3 1-3 0,-4 0 3 15,2 0-2-15,0-1 2 0,-2-1-2 0,2 3 1 16,-2-2-2-16,-1 0 2 0,0 3 0 0,-1-3-2 16,1 0 0-16,1 0 1 0,-6-1-1 0,10 0-4 15,-10 0 6-15,7 2 1 0,-3-2-1 0,-4 0-1 16,9 1 1-16,-4 1-1 0,0 0 3 0,0 0-1 0,3 1-1 15,2-1-1-15,-2 1-1 0,-2 0-2 0,3 1 4 16,4 1 1-16,-3-3-2 0,-2 1-2 0,2 1 4 16,-1-1-4-16,-1-1 0 0,0 1 2 0,-1-1 2 15,1 0-2-15,-2-1-6 0,1 1 8 0,1 0-2 16,-4-2-1-16,3 3 0 0,-1-2 2 0,-1 0 0 16,3-1 2-16,-8 0-1 0,10 0-1 0,-5 3-1 15,-5-3-6-15,14 0 6 0,-9-3 0 0,-5 3-1 16,13 0 2-16,-8 0-4 0,4 0-2 0,-1 0 0 15,-2 0-4-15,2 0 1 0,2 3-1 0,-1-3-2 0,3 0-1 16,-1 0 1-16,1 0 1 0,-1 1 3 0,1-1-1 16,-2-1-2-16,1 1 4 0,0 0 2 0,0 0-7 15,2 0 9-15,-3 0-4 0,-1 0 4 0,-1-3-2 16,-1 3 0-16,1-1 1 0,2 1 1 0,-1-1 2 16,-1-1-2-16,-2 1 0 0,3 0 1 0,-1 0-1 15,-2 1 3-15,2-2-3 0,-3 2 1 0,-5 0-1 16,17 0-1-16,-11 0 3 0,2-1-1 0,-1 1-1 15,0 1 3-15,-7-1-1 0,13 2-6 0,-5-4 6 16,3 1-2-16,-4 1 2 0,1-2-1 0,3 2-2 16,0 2 6-16,-2-4-4 0,0 2-1 0,-2 0-4 0,2 0-5 15,4-2 3-15,-7 2-1 0,2 2-5 0,1-2-8 16,0 0 0-16,-3 0-7 0,2 0-2 16,-8 0-4-16,14 0 0 0,-9 0-12 0,2 0 3 0,-7 0-4 15,11 0 6-15,-5 0-3 0,-6 0 0 0,11-2-8 16,-6 2 5-16,1 0-1 0,2-3-4 0,1 1 2 15,-1-1-11-15,-1 2-3 0,3-2-10 0,1-1 1 16,1 1-18-16,1-3-14 0,0 2-17 0,-2-1-68 16,4-2-204-16,-3 1 90 0</inkml:trace>
  <inkml:trace contextRef="#ctx0" brushRef="#br0" timeOffset="-41052.89">19883 9428 13 0,'7'-2'150'0,"3"-5"-18"0,-2 3-9 15,-2 0-2-15,2 2 2 0,-4-2-14 0,2 0-8 16,2 0-10-16,-3-1-6 0,4-2-9 0,0 0-8 15,-1 0-13-15,1 1 0 0,1-1-3 0,0 2-4 16,-1-4-2-16,4 3-5 0,-4-1 3 0,1-2 1 16,3 6-6-16,-3-6-4 0,2 2-3 0,0 2 8 15,-3-3-1-15,-2 3-3 0,5-2-2 0,-7 0 4 16,4 1 1-16,-1 0-4 0,2-2-7 0,-2 1 3 16,-3 1 2-16,3 0-4 0,-3 2-1 0,4-2-1 15,-3-2-10-15,-2 3 10 0,3-1-2 0,-1-1 0 16,-2 0-3-16,2 1 0 0,0-2-4 0,-2 2 1 0,4 2-5 15,-4-1 1-15,3-2-1 0,-3 2-2 0,1 1 0 16,1 0 0-16,0-1-2 0,-1 1 0 0,0-2-1 16,-1 1-1-16,1 1 1 0,2-2 1 0,-1 0-3 15,-2 1 4-15,2 0-1 0,-1 1 0 0,2-1-1 16,0 0 2-16,-4-2-3 0,3 2 0 0,-2 0-1 16,1-2-2-16,-1 2-3 0,0-2 4 0,2-1-3 15,-1 1 1-15,-1 0-1 0,0-2 1 0,-3-1-2 16,3 5 0-16,1-6 3 0,0 5-3 0,0-5-2 15,-1 2-1-15,3-1-1 0,-5 2 12 0,2-3 0 16,0 4-3-16,0-3 4 0,-2 1-2 0,2-1-2 0,0 0 1 16,-2 0-2-16,1 1-4 0,0 2 5 0,0-1 1 15,1-1-1-15,0 1 1 0,-1-1 0 0,0-1-3 16,3 5-2-16,-4-4 3 0,2 1-3 0,0 1-1 16,0 0 1-16,1 0 0 0,-2-2 0 0,1 1 0 15,-1-1 0-15,-2 2 0 0,2 1-3 0,1-3 2 16,0 1 1-16,-2-1 2 0,1 1-4 0,0-2 0 15,0 5 0-15,-1-5-2 0,2 1 2 0,-2 2-1 16,1-3 0-16,0 0 1 0,0 2-2 0,-1-3 1 0,1 2 0 16,-1-1 0-16,3 0-2 0,-1 0 1 15,-1 0 2-15,1 0 1 0,-1-1-3 0,1 1 1 0,0-2 1 16,0 0 2-16,1 2-3 0,0-1-3 0,-1-2 3 16,1 5-4-16,0-3 4 0,-1-1 0 0,1 2 2 15,-1-1 0-15,-3 0-5 0,4 0 3 0,-1 0 1 16,0 0-1-16,0 0 0 0,-3 1 2 0,3 1 0 15,0-1-10-15,-2-1 4 0,0 0 5 0,-1 1 0 16,-1-1 0-16,0 0 0 0,0 0 0 0,0 0-1 16,-1 1-2-16,1 0 5 0,-3-2-5 0,2-1 2 15,-3 2 2-15,3-2-2 0,-2 1-1 0,2 0 0 0,0-1 2 16,-2 2-2-16,3-2-1 0,-4 3 2 0,4 0-1 16,-1 1-1-16,-2-1-1 0,3 4 0 0,-2-5 6 15,-1 2-8-15,2-1 5 0,-2 3 0 0,-2 1-2 16,4-1 0-16,-3 1 0 0,4-4 2 0,-4 5-3 15,-1-4-2-15,1 4 5 0,0-3-3 0,2 2 3 16,-3 0 3-16,1-1-2 0,0 2-1 0,0-1 1 16,1 1-1-16,-1-1-1 0,1-1 1 0,-1 3 0 15,-2-3-2-15,2 0 3 0,0 2-3 0,0-1 3 16,1-4 0-16,-1 3-3 0,0 1 1 0,-2-1 3 16,2-2-3-16,0 2 1 0,-1-2-1 0,0 0-1 0,1 4 3 15,-1-6 0-15,-2 6-1 0,2-4 0 16,0 2 1-16,0-2-1 0,1 4-5 0,2-2 7 15,-6-1-3-15,3 1 1 0,1 1-3 0,0-1 0 0,2 1 2 16,-1 1 3-16,-1-1 0 0,2 1-4 0,-2-2 4 16,3 3-3-16,-3-1 4 0,4-3-5 0,-3 4 2 15,3-1 0-15,0 0-1 0,0-3-3 0,0 3 4 16,0-3-1-16,0 3 2 0,0 1-2 0,0-4 3 16,0 1-2-16,0 1 0 0,-1 2 1 0,0-2-3 0,1 1-4 15,-3 1 6-15,3-1 0 0,-4 1 0 16,4 1-1-16,0 3 2 0,-4-8-4 0,3 5 3 15,-3-1 1-15,4 4 1 0,0-3-1 0,0 3 1 0,-5-4-2 16,4 0-1-16,1 4 0 0,-4-8 0 16,0 5 1-16,0 2-1 0,2-4 3 0,-1 2-4 0,3 3 4 15,-5-8-4-15,1 4 0 0,-2 2 4 0,3-1-7 16,-2-2 5-16,0 0 0 0,-1 1 1 0,-2 0-2 16,-1 0-1-16,0-3 1 0,-1 2-4 0,-3 0 6 15,2 1-2-15,-2-2 1 0,-1-1 2 0,1 3-1 16,2-3-3-16,-1 4 5 0,1-2-4 0,-1 0 0 15,3 0 2-15,-2 1 1 0,-1-2-2 0,0 3-5 16,2-2 5-16,0 1 2 0,0-1-2 0,-1 2 1 16,0-2 1-16,1 1-1 0,0 2 3 0,0-2-3 0,-3 0-1 15,1-3-2-15,-7 3 1 0,1-4-16 0,-10-1-11 16,0 1-18-16,-7-2-22 0,-4 2-19 0,-11-5-36 16,-5 0-60-16,-4-3-166 0,-5 1-379 0,-29-4 168 15</inkml:trace>
  <inkml:trace contextRef="#ctx0" brushRef="#br0" timeOffset="-36452.5">20446 8279 30 0,'0'0'144'0,"0"-4"-6"0,0 4-14 15,0 0-4-15,0 0-10 0,0-5-8 0,0 5-9 16,0 0-6-16,0 0-11 0,0-5-4 0,0 5-3 0,0 0-2 16,0 0-3-16,0 0-3 0,3-2 0 15,-3 2 1-15,0 0-2 0,0 0 0 0,0-5-5 16,0 5 1-16,0 0-3 0,0 0-5 0,-2-5-8 0,2 5-3 15,-5-3-1-15,5 3-1 0,0 0-1 0,-1-5-2 16,1 5-4-16,-3-5 3 0,3 5-8 0,-2-2-2 16,2 2-1-16,-5-5-1 0,1 4-2 0,4 1-3 15,-10-3-3-15,5 2 1 0,5 1-3 0,-8-3 1 16,4 2-5-16,-4 1 1 0,8 0 5 0,-11-1-5 16,3 1 0-16,8 0-3 0,-13-2 2 0,8 4 1 15,-4-4-2-15,4 4 0 0,5-2-3 0,-11 1-2 0,3 0 5 16,2 0 2-16,-1 1-6 0,2 1 2 15,-1 0-2-15,2 3 2 0,-4-3-2 0,5 1 1 0,0 1 0 16,-2 0 3-16,1 0 0 0,0 0-4 0,3 0 6 16,-4 0-5-16,2-1 2 0,1 4-1 0,-1-3 2 15,3 4-2-15,-1 1 1 0,0-3 3 0,1 0 0 16,-2-2 2-16,2 4-1 0,2-4 0 0,-1 0-1 16,0 5-1-16,0-1-1 0,1 0-2 0,-1-1 4 15,0 0-1-15,3-1 3 0,2 2 1 0,-3-1-2 16,1 2-3-16,1-3-1 0,0 4 3 0,2-2 0 0,0 0-1 15,-2-4 0-15,2 3-2 0,0-1 2 0,2 0 0 16,4-2 0-16,-4-1 1 0,5 2-1 0,-4-5-2 16,3 2 2-16,1-3-2 0,-2 2-1 0,2-4 3 15,-4 2-12-15,5-3-17 0,-3-1-31 0,-1-1-24 16,1 3-33-16,-2-3-40 0,1-1-195 0,-4 0-373 16,0-4 165-16</inkml:trace>
  <inkml:trace contextRef="#ctx0" brushRef="#br0" timeOffset="-35747.27">20608 8260 132 0,'0'0'183'0,"0"0"-10"0,0 0-12 0,0 0-11 0,0 0-6 16,0 0-15-16,0 0-15 0,0 0-3 15,0 0-9-15,0 0-7 0,0 0-4 0,0 0-9 0,0 0-2 16,0 0-3-16,0 0 3 0,0 0-2 0,0 0 0 15,0 0-2-15,0 0-5 0,0 0-6 0,0 0-4 16,0 0-1-16,0 0-10 0,0 0-1 0,0 0-7 16,0 0-6-16,-9-3-3 0,9 3-3 0,0 0 0 15,0 0-1-15,0 0-2 0,0 0 1 0,-1-5-1 16,1 5 0-16,0 0 4 0,0 0 0 0,0 0 1 16,0 0 15-16,-4-4-3 0,4 4-1 0,0 0-2 0,0 0-5 15,0 0 2-15,0 0-3 0,0 0-2 16,0 0-7-16,-1-3-2 0,1 3-3 0,0 0-2 0,0 0-3 15,0 0-3-15,0 0-1 0,0 0-2 0,-1 15 1 16,1-10-2-16,0 4-4 0,1-3 6 0,-1 3-4 16,0 0-1-16,1 1 2 0,4-3-4 0,-5 5 4 15,3-4-3-15,-2 2 0 0,2-1 0 0,-1 1-2 16,1-1 0-16,-2-3-1 0,2 3 0 0,-2-2 3 0,-1-4-5 16,3 6 5-16,-3-4-3 0,1 1 0 15,0 0 1-15,-1-1-3 0,0 1 4 0,3 0-1 16,-2-1-2-16,-1 0-4 0,0 0-4 0,4 2 1 0,-3-2-21 15,-1-3-19-15,0 2-21 0,0-4-28 0,3 7-22 16,-2-6-23-16,0 2-28 0,-1-3-51 0,7 5-211 16,-4-4-466-16,-3-1 207 0</inkml:trace>
  <inkml:trace contextRef="#ctx0" brushRef="#br0" timeOffset="-35285.58">20760 8345 47 0,'0'0'204'15,"-3"-4"-12"-15,3 4-5 0,0 0-12 0,0 0-12 0,-4-2-12 16,4 2-13-16,0 0-7 0,-2-4-14 0,2 4-7 16,-2-4-7-16,2 4-9 0,0 0-5 15,-3-4-9-15,3 4-10 0,0 0-5 0,0 0-11 0,0 0 0 16,0 0-4-16,4-7-5 0,1 5-8 16,-5 2 0-16,7-3-5 0,-1 1-2 0,-1-1-5 0,5 1-1 15,-2 1-2-15,2-3-3 0,4 2-1 0,-2-1-2 16,2-2 0-16,3 1-1 0,-6 0 2 0,2-1-3 15,0 1 3-15,-1 2-1 0,-3 0-7 0,2-2 4 16,-4 1-2-16,2 0 1 0,-2 1-2 0,0 0-2 16,-1 1 1-16,0-2-2 0,0 3 0 0,-6 0-2 0,5-2 0 15,-5 2 1-15,4-2-2 0,-4 2-1 16,5-2 1-16,-5 2-4 0,0 0 0 0,0 0-4 0,0 0-20 16,9 0-19-16,-9 0-17 0,0 0-17 0,0 0-22 15,0 0-18-15,0 0-25 0,0 6-35 0,0-6-164 16,0 0-370-16,-10 7 165 0</inkml:trace>
  <inkml:trace contextRef="#ctx0" brushRef="#br0" timeOffset="-35019.42">20910 8292 139 0,'0'0'189'0,"-5"0"-11"0,5 0-6 0,0 0-3 16,0 0-10-16,0 0-8 0,0 0-13 15,0 0-14-15,-6 1-8 0,6-1-16 0,0 0-13 16,0 0 0-16,0 0-15 0,0 0-5 0,7 8-5 0,-4-2-5 15,-1-2-4-15,-1 0-11 0,2 3 5 0,0-2-2 16,-1 3-3-16,1-1-10 0,-1 2 4 0,1 3-5 16,-2-4-3-16,2 3-4 0,-2-1 1 0,0-1 0 15,2 1-7-15,-2 1-3 0,-1-2 1 0,1 2 1 16,1-2-1-16,0 1-1 0,-2-1-2 0,0 2-2 16,0-5 0-16,0 4-1 0,1-6-5 0,-1 3-1 15,2-1-3-15,-2 0 8 0,2 0-1 0,-2-1-16 0,3-1-23 16,-1-1-46-16,2-1-41 0,-4-2-89 0,9 0-165 15,-9 0-401-15,9-7 179 0</inkml:trace>
  <inkml:trace contextRef="#ctx0" brushRef="#br0" timeOffset="-34602.55">21168 8219 66 0,'0'0'238'0,"0"0"-16"0,-2-4-16 15,2 4-21-15,0 0-18 0,0 0-20 16,0-4-15-16,0 4-11 0,0 0-13 0,0 0-12 15,0 0-9-15,0 0-9 0,0 0-8 0,8 12-8 0,-8-7-5 16,2 0-7-16,0 0-4 0,-1 2-5 0,1 0-3 16,0 1-6-16,2 0-4 0,-3 1 1 0,2-1-3 15,-2 3-4-15,1 0-1 0,-2 0 2 0,2-1-3 16,-2 3-1-16,0-3 2 0,0 2-1 0,0-1 2 16,2 1 0-16,-2-1 1 0,2 2-4 0,-2-3-1 15,0 2 1-15,0-1-4 0,0-3 0 0,-2 0-4 16,0 1 1-16,0 1-1 0,0-3 0 0,2-1-1 15,0 0-1-15,2-1-1 0,-2 1-3 0,2-1 2 16,-2-3-3-16,0 3 0 0,0-1 1 0,0-4-4 0,0 5-16 16,0-5-22-16,0 2-33 0,0-2-40 0,0 0-57 15,0 0-222-15,14-10-420 0,-9 4 186 0</inkml:trace>
  <inkml:trace contextRef="#ctx0" brushRef="#br0" timeOffset="-34235.98">21159 8277 163 0,'1'-3'160'0,"3"-2"1"0,-1 1-19 16,-1 1-7-16,5-1-11 0,-4-1-12 0,3 3-3 15,0-2-13-15,-1 2-6 0,2-3-6 0,1 2-10 16,0-1-3-16,0 2-8 0,-2 2-5 0,3-2-6 16,0 2-6-16,-1 0-4 0,2 0-4 0,-2 2-4 0,-2-1-5 15,-1 0-3-15,3 0-4 0,-4 2-2 0,2-2 0 16,-2 1-3-16,0 0-3 0,-2 2-3 0,2 0 4 16,0-2-3-16,-2 3-3 0,1-2 5 0,-2 0-3 15,-1 1-2-15,0-4 7 0,2 7-1 0,-2-4 5 16,-3 1 0-16,0 0 1 0,-2 0-2 0,-2 0-2 15,-1-1-1-15,-1 0-2 0,0 1-1 0,-2 1-2 16,0 0-2-16,1 0-3 0,1 0-41 0,0 0-52 0,0-1-89 16,4 1-155-16,0-3-358 0,0-1 159 15</inkml:trace>
  <inkml:trace contextRef="#ctx0" brushRef="#br0" timeOffset="-33119.47">20625 8854 177 0,'0'0'166'0,"0"0"-7"0,0 0-11 15,0-5-5-15,0 5-3 0,0 0-4 0,-4-4-4 0,4 4-7 16,0-3-7-16,0 3 6 0,-5-6-9 0,5 6-5 15,-4-3-2-15,4 3-5 0,-4-5-4 16,3 3-9-16,1 2-6 0,-4-2-5 0,0-2-10 0,4 4-5 16,-7-4-7-16,4 3-6 0,3 1-6 0,-9-1-5 15,9 1-2-15,-8-3-5 0,8 3-10 0,-11 3-2 16,3-3 5-16,3 1-6 0,-4-1 0 0,0 3-3 16,3-2 1-16,-4 4-2 0,3-4-2 0,-1 0-2 15,-3 4-4-15,3-4 0 0,1 2-2 0,2 0 3 16,-4 1 0-16,4 0-2 0,-2-1 1 0,0 1 1 15,-1 0-8-15,5-1 6 0,1 1-4 0,-2 1 1 0,0 0 1 16,2 0-4-16,-3 2 3 0,2 1-5 0,-1 2 2 16,3-1 8-16,-3 0-8 0,4 1 4 0,0 0-6 15,0 0 1-15,0 2 6 0,5-6 1 0,-1 6 0 16,0-1-3-16,2-1 0 0,2-1 1 0,0 1-4 16,-2-2 7-16,3 1-3 0,-3-2-7 0,1 1 8 15,3-2-3-15,0-1 2 0,0-1-7 0,4 2 6 16,-2-3 1-16,-1 0 0 0,5 1-5 0,-3-3 1 15,4 2-11-15,1-3-15 0,-4 1-26 0,-1 1-19 16,4-4-33-16,-6 1-18 0,2-1-39 0,0 0-55 16,-3-2-179-16,1 0-426 0,0 0 189 0</inkml:trace>
  <inkml:trace contextRef="#ctx0" brushRef="#br0" timeOffset="-32502.65">20859 8890 186 0,'-4'-2'180'0,"4"2"-3"0,-4-2-14 0,4 2-9 16,0 0-12-16,0 0-7 0,0 0-8 0,0 0-12 15,0 0-9-15,0 0-6 0,0 0-11 0,0 0-12 16,0 0-2-16,0 0-9 0,0 0-3 0,0 0-8 15,0 0-5-15,0 0-4 0,0 0-6 0,0 0-4 16,0 0-4-16,0 0 0 0,0 0-3 0,0 0 0 16,0 0 6-16,0 0 2 0,-6 6 0 0,6-1-1 15,-3-1 10-15,2 1 4 0,-3 0-2 0,4 2-8 16,-1 0-2-16,0 0-2 0,-2 0-4 0,2 1-5 16,2 2-6-16,-2-2 2 0,2 3-4 0,-1-4 1 0,0 0-10 15,0 1 5-15,0 1 0 0,3 0-1 16,-2-3-1-16,-1 1-1 0,1 0 0 0,4-4-1 15,-5 4-1-15,4-2 0 0,-3-2-2 0,3 2 2 0,-1-3 2 16,-3-2 5-16,5 4 0 0,-1 0-2 0,2-1 1 16,2-3-2-16,-8 0-3 0,15-4 2 0,-2 4-2 15,0-4-2-15,1 1 0 0,-2 2-3 0,1 1 4 16,1-4-3-16,-1 1 0 0,1 1-2 0,-4 0-2 0,4 1 2 16,-2 0 1-16,-2-2-2 0,-1 1-1 15,-1 1 1-15,-3-1-2 0,0 2-2 0,0-3-3 16,-1 1-13-16,0-1-16 0,-4 3-17 0,5-6-19 0,-5 3-23 15,-2 0-30-15,2 3-28 0,-1-9-36 0,0 2-229 16,-4 2-448-16,1-5 199 0</inkml:trace>
  <inkml:trace contextRef="#ctx0" brushRef="#br0" timeOffset="-32238.38">20787 8901 84 0,'0'0'186'0,"-4"-2"-17"0,4 2-12 16,0 0-19-16,4-6-2 0,-4 6-1 0,9-3-14 15,-5-1-9-15,1 4-7 0,0-5-12 0,0 3-3 16,3 0-1-16,-3 0-4 0,3-1-3 0,-2 0-6 16,1-1-10-16,-1 1-3 0,-1-1-7 0,4 3-3 15,-4-3-9-15,3 1-3 0,-2-1-5 0,-1 2-2 16,3-2-4-16,-3 2-4 0,0-1-2 0,0 1-2 15,-1 0 0-15,1 2-4 0,-5 0-7 0,8-5-15 0,-3 5-20 16,-5 0-15-16,0 0-23 0,10 2-22 0,-10-2-33 16,7 3-61-16,-5-3-138 0,-2 0-343 0,5 4 152 15</inkml:trace>
  <inkml:trace contextRef="#ctx0" brushRef="#br0" timeOffset="-32001.99">20865 8930 43 0,'0'0'193'0,"0"0"-19"0,-2 2-15 0,2-2-15 16,0 0-13-16,0 0-2 0,0 0-13 0,8 3-8 0,-2-2-5 15,-6-1-8-15,13 1-5 0,-10 1-10 0,-3-2-5 16,13 0-4-16,-7 0-2 0,2 0-4 16,-1 0-1-16,0-2-4 0,-7 2-6 0,14 0-10 0,-9-2 5 15,1 2-8-15,1 0-1 0,-7 0-7 0,10-3-1 16,-4 2-5-16,1-2-8 0,-2 2-6 0,2-1-28 15,-1 0-28-15,-1-1-24 0,0 2-28 0,4 0-36 16,-4 1-60-16,3-3-106 0,0 2-321 0,-1-2 142 16</inkml:trace>
  <inkml:trace contextRef="#ctx0" brushRef="#br0" timeOffset="-31034.07">21178 8865 129 0,'0'0'231'0,"0"0"-14"16,0 0-13-16,0 0-22 0,0 0-8 0,-4-3-16 15,4 3-16-15,0 0-14 0,0 0-15 0,0 0-11 16,0 0-10-16,0 0-11 0,0 0-8 0,0 0-6 0,0 0-6 16,0 0-9-16,0 0-3 0,0 0-4 15,0 0-6-15,0 0-4 0,2 14-3 0,-4-9-6 0,2 0 2 16,0 0-3-16,0 0-2 0,0 0-3 0,0 3-2 15,-3-2-1-15,3 1-2 0,-2-1-6 0,2 1 5 16,0-3-2-16,5 1 2 0,-5 0-3 0,0-1-8 16,0 0 1-16,-3 0-1 0,3-4-1 0,0 5 6 15,0-5 0-15,3 7-2 0,-3-4 0 0,0-3-1 16,4 2 6-16,-4-2-9 0,0 0 7 0,5 4-5 16,-5-4 1-16,4 0 2 0,-4 0-3 0,7 1-1 0,-7-1-3 15,7-2 4-15,-7 2 2 0,9-3-2 0,-2 1-6 16,0-3 7-16,-3 2-1 0,5 0 0 15,-4-4 0-15,0 2-4 0,2 1 1 0,-1-2 3 0,0-1-4 16,-2 3 1-16,3-2 1 0,-2 0-3 0,0 1 1 16,-1 3 3-16,-3-2-1 0,5 1-1 0,-2 0 0 15,0 1 0-15,0 0-3 0,-4 2 1 0,9-1-1 16,-9 1-2-16,9-1 1 0,-9 1-3 0,6 0 7 0,-6 0 0 16,5 2-1-16,-1 0 0 0,-4-2-1 0,5 3 1 15,-2 1-3-15,-1-2 2 0,2 1 3 16,-1-1-2-16,0 2-2 0,0 0-4 0,0 1 9 0,-2-1-6 15,0 1 6-15,1 5-3 0,0-6 0 0,-1 1 2 16,3 0-2-16,-4-1 0 0,2 1 3 0,-1 1-5 16,1-1 5-16,-2-3 0 0,3 1-3 0,-1-1 1 15,-2-2-2-15,4 6 2 0,-4-3 0 0,0-3 3 16,1 3 1-16,-1-3-3 0,0 0 1 0,9 0-9 16,-9 0 9-16,13-2-3 0,-8-2 4 0,4 2 1 15,-4-2-3-15,4-1-2 0,3 3 0 0,-2-6 0 16,-1 3 3-16,1 1 0 0,-3-4-3 0,2 3 0 15,-3 1 3-15,0 1-2 0,1-1-1 0,-2 0 2 16,-1 0-1-16,0 2 3 0,0-1-1 0,-1-1 0 0,1 3 0 16,-1-3-4-16,-3 4 13 0,5-3-1 0,-4 1 3 15,-1 2 2-15,0 0 2 0,0 0 0 0,4-3 1 16,-4 3 1-16,0 0-1 0,0 0-2 0,0 0-4 16,0 0 4-16,0 0-6 0,-8-4 3 0,8 4-4 15,0 0 1-15,0 0-3 0,-14 3 1 0,10-1-2 16,4-2 0-16,-4 3-3 0,1-2 0 0,-1 3-1 15,1 2 3-15,1-3-4 0,-1 1 2 0,-1 1 1 0,1 0-3 16,3 0 0-16,-2 1 0 0,1-1 2 0,0 2-9 16,1-1 6-16,-3 4 2 0,6-4 0 0,-3 2-2 15,2 0-1-15,3 1-4 0,-1 0 2 0,2 0 0 16,1 0 4-16,-1 1 1 0,4-1 1 0,-1 1-2 16,-1-2-4-16,3 1 2 0,-2 0 5 0,0 0-1 15,4 3-1-15,-5-4-4 0,0 0 1 0,-1-1 2 16,-3 0-2-16,2-3-4 0,-2 0 4 0,-2 0 1 15,0 1-1-15,-1-1 2 0,3-1-5 0,-4 2 6 16,2-3-3-16,-2-2-5 0,0 5 3 0,0-5 4 16,-3 5-1-16,3-5 1 0,0 0 0 0,-8 3 0 0,0-3 0 15,8 0 0-15,-11 0 0 0,7 0 4 0,-5 0-3 16,3 2-1-16,6-2 3 0,-17-2-4 0,11 1 5 16,-1-1-3-16,0-1-2 0,1 0-8 0,-1-1-24 15,1 2-32-15,0-3-29 0,-2 0-36 0,3 1-44 16,-2-4-74-16,1-2-159 0,3 0-438 0,-2-2 193 15</inkml:trace>
  <inkml:trace contextRef="#ctx0" brushRef="#br0" timeOffset="-30828.26">21553 8739 195 0,'-2'-8'284'0,"1"2"-6"16,-1 0-13-16,2-1-9 0,-2 2-15 0,1 0-15 15,0 0-16-15,2 1-18 0,-1 4-20 0,0-6-19 16,0 2-14-16,1 0-15 0,-1 4-16 0,0 0-5 16,0-4-15-16,0 4-11 0,0 0-4 0,0 0-5 15,0 0-18-15,9 10-42 0,-7-5-46 0,-2 1-59 16,-4 3-65-16,1 0-91 0,-1 1-207 0,-1-2-499 16,-2 1 221-16</inkml:trace>
  <inkml:trace contextRef="#ctx0" brushRef="#br0" timeOffset="-27228.61">17034 6638 24 0,'0'0'152'0,"0"0"-7"0,0 0 1 16,0 0-11-16,0 0-14 0,0 0-7 0,0 0-11 0,-6 0-14 16,6 0-4-16,0 0-11 0,-5 2-6 0,5-2-7 15,0 0-7-15,0 0-6 0,0 0-7 0,0 0-2 16,-8 0-1-16,8 0-4 0,0 0-6 0,0 0 0 15,0 0-5-15,0 0-4 0,0 0-4 0,0 0 5 16,0 0 2-16,0 0 1 0,0 0 1 0,0 0 3 16,0 0-4-16,0 0 9 0,0 0-4 0,0 0 3 15,0 0 0-15,0 0-1 0,0 0 1 0,0 0-1 16,0 0 2-16,0 0 4 0,0 0-2 0,0 0-3 16,19-4-1-16,-14 2-4 0,2 1 1 0,-7 1-2 15,13-2-2-15,-6 0-1 0,3 0-5 0,3 1-3 0,-4-1-2 16,5 0-4-16,-5 2 5 0,3 0-6 0,-1-1 1 15,-6 1-2-15,3 0-6 0,-3 1-14 0,4-1-3 16,-9 0-9-16,10 0-9 0,-10 0 0 0,7 2-7 16,-7-2-15-16,0 0-30 0,1 2-34 0,-1-2-61 0,0 0-117 15,0 0-323-15,0 0 143 0</inkml:trace>
  <inkml:trace contextRef="#ctx0" brushRef="#br0" timeOffset="-26915.39">16983 6721 14 0,'0'0'174'0,"0"0"-16"15,0 0-3-15,0 0-4 0,0 0-10 0,0 0-6 16,0 0-11-16,8 1-6 0,-8-1-7 0,0 0-13 16,0 0-5-16,17-4-6 0,-10 3-9 0,1 0-6 15,-1 0-8-15,4 1-8 0,0 0-2 0,1-2-5 16,-2 0-7-16,0 1-4 0,-1 1 1 0,0-1-9 16,0 1 1-16,-3 0-4 0,1 0-4 0,-7 0-6 15,10 0-31-15,-10 0-40 0,9 1-41 0,-9-1-83 16,0 0-129-16,1-4-332 0,-1 4 148 0</inkml:trace>
  <inkml:trace contextRef="#ctx0" brushRef="#br0" timeOffset="-15172.23">23885 6315 36 0,'-3'-5'117'0,"-1"-1"-13"16,3 1-5-16,-5 1-15 0,-1-2-17 0,2-2-15 15,-3 2-31-15,-3-5-30 0,-2 2-87 0,-5-2-103 16,-4-4 47-16</inkml:trace>
  <inkml:trace contextRef="#ctx0" brushRef="#br0" timeOffset="-5033.03">20164 4824 40 0,'0'0'117'0,"0"0"-5"16,0 0-18-16,0 0 1 0,0 0-10 0,0 0-14 16,0 0 0-16,0 0-12 0,0 0-12 0,0 0 4 15,0 0-1-15,0 0-12 0,0 0-3 0,0 0-2 16,0 0 1-16,-3-3-6 0,3 3-7 0,0 0-4 16,0 0 2-16,0 0 0 0,0 0-7 0,0 0 3 15,0 0-5-15,0 0 5 0,0 0-4 0,0 0-6 16,0 0-3-16,0 0 7 0,0 0-3 0,0 0 0 0,0 0 3 15,0 0 5-15,0 0-13 0,0 0 12 16,0 0-2-16,0 0 3 0,0 0-5 0,0 0 2 16,0 0-4-16,0 0-4 0,0 0 2 0,0 0-2 0,0 0 7 15,0 0-7-15,0 0-1 0,0 0 7 0,0 0 2 16,-8 5-8-16,8-5-2 0,0 0 3 0,0 0-5 16,0 0 1-16,0 0 2 0,0 0-4 0,0 0 7 15,0 0 2-15,0 0 1 0,0 0-4 0,0 0 1 16,0 0-6-16,-1 5 11 0,1-5-7 0,0 0 1 15,0 0-1-15,0 0-1 0,0 0-7 0,0 0 8 16,0 0-4-16,0 0 4 0,0 0-5 0,0 0 6 16,0 0-1-16,0 0 3 0,0 0 9 0,0 0 5 0,0 0-1 15,0 0 6-15,0 0 6 0,0 0-2 0,0 0 4 16,0 0 0-16,0 0-3 0,0 0 0 0,0 0-1 16,0 0-2-16,0 0-2 0,0 0-3 0,0 0 1 15,0 0-5-15,0 0 0 0,0 0 3 0,0 0 0 16,0 0 0-16,13 2-1 0,-13-2 4 0,10 1-2 15,-1-2 1-15,-1 2-2 0,-2-1-5 0,6 1 3 16,-2-2-6-16,0 2-4 0,-2-2 1 0,-2 1 1 16,-6 0 2-16,9 1-3 0,-4-1-3 0,-5 0 4 15,10-1-3-15,-10 1-3 0,6 1 5 0,-6-1-5 0,0 0-2 16,7 0 4-16,-7 0 0 0,0 0-2 0,0 0-3 16,0 0 5-16,0 0-11 0,0 0-16 15,0 0-15-15,0 0-19 0,7 0-17 0,-7 0-22 0,0 0-26 16,0 0-41-16,0 0-116 0,0 0-298 0,0 0 132 15</inkml:trace>
  <inkml:trace contextRef="#ctx0" brushRef="#br0" timeOffset="-4700.04">20219 4902 81 0,'0'0'136'0,"0"0"-14"0,-6 1-3 16,6-1-9-16,0 0-10 0,0 0-11 0,0 0-5 16,0 0-15-16,0 0 0 0,0 0-9 0,0 0-8 15,0 0-4-15,0 0-2 0,0 0-5 0,0 0-6 16,0 0-1-16,0 0 3 0,0 0 3 0,0 0-2 15,-2 3 1-15,2-3 7 0,0 0 4 0,0 0 4 16,0 0-9-16,0 0 6 0,10 2-1 0,-10-2-3 0,8 0-4 16,-8 0-3-16,13 0-6 0,-6 0-1 15,0 0-5-15,4 0-4 0,-3 0-1 0,-2 0-5 16,3 0-25-16,-1 0-43 0,1-1-45 0,-3 1-220 0,1-1-339 16,-5-2 150-16</inkml:trace>
  <inkml:trace contextRef="#ctx0" brushRef="#br0" timeOffset="13277.7">20248 8742 113 0,'0'0'104'15,"0"0"-6"-15,0 0-12 0,0 0-9 0,0 0-9 16,0 0-7-16,0 0 2 0,0 0-11 0,0 0 0 16,0 0-7-16,0 0-3 0,0 0-5 0,0 0 2 15,0 0 1-15,0 0-6 0,0 0-1 0,0 0-2 16,0 0-3-16,0 0 3 0,0 0-3 0,0 0 7 0,0 0-6 15,0 0 0-15,0 0-1 0,0 0 0 0,0 0 1 16,0 0 2-16,0 0-4 0,0 0 1 0,0 0-4 16,0 0 3-16,0-3-4 0,0 3 3 0,0 0-4 15,0 0 1-15,0 0-5 0,0 0 0 0,0 0 0 16,0 0-5-16,0 0 1 0,0 0-6 0,0 0 1 16,0 0 5-16,0 0 0 0,0 0-5 0,0 0-4 15,0 0 2-15,0 0-5 0,0 0 3 0,0 0-2 0,0 0 0 16,0 0 0-16,0 0-3 0,0 0 6 0,0 0-6 15,0 0 7-15,0 0-3 0,0 0 0 0,0 0 1 16,0 0-2-16,0 0 5 0,0 0-3 0,14 0 3 16,-14 0 0-16,9-1 1 0,-9 1-8 15,6-2 3-15,-6 2 6 0,11-1-5 0,-11 1 0 0,10 1 0 16,-4-1-1-16,3 0 4 0,-2 0-2 0,-7 0-5 16,14-1 1-16,-7 1 1 0,-2 0-3 0,4 0 3 15,-9 0 0-15,13-1-4 0,-4 1 5 0,-4 1-2 16,4-1 0-16,-4-1 2 0,4-1 3 0,-1 2-4 0,1 0 1 15,-9 0-4-15,13 0-4 0,-8 0 1 0,4 0 3 16,-2 0 3-16,0 0-4 0,-7 0 2 16,14 0-3-16,-7 2 0 0,0-4 3 0,-1 4-3 0,1-2 3 15,1 0-1-15,-1 1-3 0,3 0 4 0,-2 1 0 16,-2-2 0-16,1 1 0 0,0-4 0 0,-7 3 1 16,14 2-3-16,-9-2 2 0,3 0-3 0,-8 0 2 15,9 0 0-15,-3 0 0 0,2 0 0 0,-8 0 2 0,9 1 0 16,-4-1-5-16,-5 0 5 0,12-1-2 15,-12 1 2-15,7 1-2 0,-2-1-4 0,-5 0 8 16,11-1-5-16,-4 1 2 0,-2 1-1 0,-5-1 1 0,13 0 2 16,-5-1-1-16,-2 2-1 0,1-1 1 0,-1 1-4 15,-6-1 4-15,13-1-4 0,-7 1 4 0,-6 0-4 16,14 0 2-16,-9-1-1 0,4 1-1 0,-2 1 2 16,-1-2-1-16,1-1-1 0,1 2 0 0,4 0 2 15,-7-1-1-15,5 1 0 0,-2-1 1 0,-2 1 1 16,2 0 0-16,2 0 1 0,-1-2 1 0,0 1-5 15,0 1 2-15,2-1 1 0,0 1-2 0,-3 0 3 0,0-1-2 16,3-1 0-16,-4 1-1 0,2 0 2 0,-2 0 0 16,0 1-1-16,-2-2 3 0,4 0-4 0,-4 1 3 15,3-3-2-15,-3 3 1 0,4 0-1 0,-3-1 0 16,0 2-2-16,1-1 3 0,-2-1-3 0,4 1-3 16,-1-1 2-16,-3 2 8 0,3-1-5 0,-2 0 0 15,3 1 0-15,-9 0-1 0,14-1 3 0,-2 1-1 16,-3 0 0-16,-2-2-2 0,1 2 1 0,1-2 2 15,-1 2-6-15,-8 0 2 0,12-2 4 0,-3 3-2 16,-2-2 0-16,-1 1 0 0,2 0-2 0,-1-1 4 0,2 1-2 16,-4 0 0-16,3-2 3 0,-8 2-3 0,10-1 2 15,-1-1-2-15,-5 2 1 0,-4 0 1 0,13-2-6 16,-4 2 5-16,-3-3 2 0,2 3-2 0,-3 0 0 16,-5 0 1-16,10-4 0 0,-6 2-2 0,1 1-2 15,2 1 3-15,-2-2-4 0,1 1 1 0,-6 1 2 16,10-2 0-16,-5 0-2 0,2-1 0 0,2 0 4 15,-3 2-1-15,1-2 0 0,0 3-3 0,1 0 6 0,-1-2-6 16,1 1 0-16,-8 1 0 0,11-1 2 0,-3 2 1 16,-3-2-3-16,-5 1 1 0,11 0 3 0,-11 0-1 15,11 0-1-15,-6 0-2 0,-5 0 4 0,5 1-1 16,-5-1-1-16,6-4 1 0,-6 4 3 0,0 0-10 16,7 0 6-16,-7 0 2 0,5-1-1 0,-5 1-1 15,9-1 0-15,-9 1 4 0,8 0-5 0,-8 0 0 16,6 0 1-16,-6 0 1 0,8-1-1 0,-8 1 1 15,9 0 2-15,-9 0-3 0,8 0 3 0,-8 0-4 16,6-2 4-16,-6 2-3 0,0 0 0 0,5 0 3 16,-5 0-1-16,0 0-1 0,0 0 1 0,0 0 1 0,0 0-1 15,0 0-1-15,9 0 0 0,-9 0 3 0,0 0-2 16,0 0-1-16,0 0 10 0,0 0-6 0,0 0-1 16,0 0 0-16,0 0-2 0,0 0 0 0,0 0-1 15,0 0 1-15,0 0-1 0,0 0 1 0,0 0-1 16,0 0-2-16,0 0 6 0,0 0-2 0,0 0 2 15,0 0-2-15,0 0-3 0,0 0 0 0,0 0-2 16,0 0 2-16,0 0 0 0,0 0-11 0,0 0-16 0,0 0-27 16,0 0-41-16,0 0-68 0,-18 4-109 15,18-4-294-15,-9 1 130 0</inkml:trace>
  <inkml:trace contextRef="#ctx0" brushRef="#br0" timeOffset="14777.82">21528 8520 98 0,'0'0'121'0,"0"5"0"0,0-5-17 15,0 0-5-15,0 0-9 0,0 0-11 0,0 0-9 16,0 0-1-16,0 0-8 0,0 0-8 16,0 0-2-16,0 0-3 0,0 0-5 0,0 0-6 0,0 0-9 15,0 0-1-15,0 0 0 0,0 0-1 0,0 0-6 16,0 0-1-16,0 0-2 0,0 0-1 0,0 0 0 15,0 0-1-15,0 0-4 0,0 0 1 0,0 0-1 16,0 0 0-16,0 0-4 0,0 0 5 0,0 0-4 0,0 0 1 16,0 0 2-16,0 0-8 0,0 0 0 15,0 0 2-15,0 0-3 0,0 0 6 0,0 0 0 16,0 0-1-16,0 0 1 0,0 0-7 0,0 0 1 0,0 0-1 16,0 0 4-16,0 0 4 0,0 0-10 0,0 0 5 15,0 0-1-15,0 0 0 0,0 0 8 0,0 0 0 16,0 0 8-16,0 0 2 0,0 0-5 0,0 0-2 15,0 0-5-15,0 0 2 0,0 0-4 0,0 0-3 16,0 0 5-16,-6-10-2 0,6 10-1 0,0 0 3 16,0 0-5-16,-1-4 0 0,1 4 2 0,0 0-8 15,0 0 5-15,0 0 0 0,0 0 3 0,0 0-5 16,-2-4 1-16,2 4-1 0,0 0-1 0,0 0 1 16,0 0-1-16,0 0 2 0,0 0-2 0,0 0 2 0,0 0-3 15,0 0 0-15,0 0 3 0,0 0-4 0,15 1-1 16,-15-1 1-16,0 0 3 0,0 0-2 15,0 0 10-15,0 0-10 0,0 0 1 0,0 0 0 0,0 0-3 16,0 0 4-16,7 3 1 0,-7-3-2 0,0 0 0 16,8 0 0-16,-8 0 3 0,8 0-6 0,-8 0 3 15,9 0 2-15,-2 0-3 0,-1 2-1 0,2-2 6 16,1 0-4-16,-1 1-2 0,-1 0 1 0,2-2 1 0,4 2 6 16,-4-1-4-16,1 1-2 0,4-1-3 0,-2 2 5 15,-2-2-1-15,0 0 0 0,1 2-3 0,-5-1-2 16,7-1 4-16,-7 0-2 0,6 0 1 0,-4 2 3 15,-2-2 1-15,-6 0-5 0,13-2 4 0,-7 2 1 16,-6 0-3-16,13 2 0 0,-8-2 3 0,1 0-2 16,1 1-1-16,-7-1 1 0,12 0-3 0,-3 0 3 15,-2 1-2-15,4 0-1 0,-2-1-1 0,0 0 3 0,-1 2 3 16,3-2-6-16,-2 0 11 0,1 1-6 0,-2 1-1 16,0-2-1-16,2 2 1 0,-1 1-2 15,-1-2 1-15,-1-1 2 0,2 1-2 0,-5 1 0 0,2 0 0 16,-2-1 1-16,-4-1-1 0,8 2 1 0,-5-2 2 15,-3 0-1-15,0 0 0 0,6 1 6 0,-6-1-1 16,0 0-5-16,0 0-4 0,0 0-2 0,0 0-10 16,0 0-30-16,0 0-31 0,-22-4-51 0,16 2-122 15,-3 2-269-15,1-3 120 0</inkml:trace>
  <inkml:trace contextRef="#ctx0" brushRef="#br0" timeOffset="18538.91">21624 8378 8 0,'0'0'171'0,"0"0"-13"0,0 0-12 0,0 0-13 16,0 0-8-16,0 0-9 0,0 0-12 0,0 0-10 16,0 0-9-16,0 0-11 0,0 0-4 0,0 0-7 15,0 0-4-15,0 0-7 0,0 0-8 0,4-2 2 0,-4 2-3 16,0 0-7-16,0 0 4 0,0 0-2 0,0 0-1 16,0 0 0-16,0 0-1 0,0 0 1 0,0 0-3 15,0 0 0-15,0 0 2 0,0 0-5 0,0 0 0 16,0 0-4-16,0 0 5 0,0 0-7 0,0 0-2 15,0 0-2-15,0 0-2 0,0 0-3 0,0 0-1 0,0 0-3 16,0 0-3-16,0 0 1 0,0 0-2 16,0 0 3-16,0 0-2 0,0 0-3 0,0 0 0 15,0 0 2-15,0 0-3 0,0 0 8 0,0 0-8 0,0 0 1 16,0 0-2-16,0 0 2 0,0 0-6 0,0 0 7 16,0 0-4-16,-11 7-1 0,11-7 0 0,-4 3 0 15,4-3 1-15,0 0-2 0,-5 4 1 0,1-1-2 16,1-1 3-16,-2 0 0 0,1 2-2 0,2 0 1 0,-1-2 0 15,3-2 0-15,-5 5-1 0,1-2-1 16,0 1 1-16,2 1-1 0,-4-2 0 0,0 2 2 16,3-1 0-16,-3 2-3 0,4-1 4 0,-2-1-3 0,0 1 3 15,-1-1-1-15,3 1-1 0,-1-2 1 0,-1-1-2 16,4-2 0-16,-6 4 2 0,3-1-1 0,3-3 1 16,-9 3-2-16,6-1 4 0,-1-2 1 0,0 3-5 15,4-3 0-15,-7 2 2 0,7-2 0 0,0 0 0 16,-9 0 0-16,9 0 2 0,0 0-3 0,0 0-2 15,-6 4 3-15,6-4-2 0,0 0 3 0,0 0-3 16,0 0 3-16,0 0-9 0,-4 1 9 0,4-1-3 0,0 0-1 16,0 0 3-16,0 0-1 0,0 0-3 15,0 0 4-15,0 0-3 0,0 0 3 0,0 0-3 0,0 0 5 16,0 0-2-16,0 0 1 0,0 0-1 0,0 0-1 16,0 0 2-16,0 0-2 0,0 0-1 0,0 0 1 15,0 0-1-15,0 0 4 0,0 0-4 0,0 0 0 16,0 0 1-16,0 0-3 0,0 0 4 0,0 0-3 15,0 0 0-15,0 0 3 0,0 0-1 0,0 0 1 16,0 0-2-16,0 0-2 0,0 0 0 0,14 5 1 16,-9-3 4-16,-1-2-3 0,3 3 0 0,0 1 1 0,1-3 1 15,-2 0-4-15,1-1 2 0,4 3 1 0,-2-3 1 16,1 2-2-16,0 0 2 0,1-2-1 16,-2 0-2-16,2 3 1 0,-1-1 2 0,-2-2-2 0,-1 1 2 15,1-1 0-15,0 0 3 0,-3 3-5 0,3-2 0 16,-2-1-4-16,-6 0 5 0,8 1-1 0,-8-1 4 15,0 0-5-15,6 2 1 0,-6-2 1 0,4 0 1 16,-4 0-4-16,0 0 3 0,0 0-4 0,0 0 4 0,5 1-2 16,-5-1 2-16,0 0-2 0,0 0-2 15,0 0 1-15,8 2-17 0,-8-2-35 0,1 4-36 16,-1-4-56-16,5 3-209 0,-1-1-382 0,0 1 169 0</inkml:trace>
  <inkml:trace contextRef="#ctx0" brushRef="#br0" timeOffset="19605.34">21804 8932 11 0,'-9'0'150'16,"9"0"-10"-16,0 0-11 0,0 0-7 0,-5-2-14 16,5 2-8-16,0 0-7 0,0 0-14 0,0 0-6 15,0 0-6-15,0 0-11 0,0 0-2 0,0 0-5 0,0 0-2 16,0 0 1-16,0 0-3 0,0 0-8 0,0 0 3 15,0 0 1-15,0 0-6 0,0 0-2 0,0 0 2 16,0 0-2-16,0 0-3 0,-6 2-2 0,6-2-4 16,0 0-1-16,0 0-4 0,0 0-1 0,0 0-4 15,0 0-2-15,0 0-1 0,0 0 1 0,-5 3-3 16,5-3 3-16,0 0-7 0,0 0 3 0,0 0-1 16,0 0 1-16,0 0 2 0,0 0-3 0,-8 0 2 0,8 0 3 15,0 0 1-15,0 0 2 0,-5 0 1 0,5 0 5 16,-4 2-2-16,4-2 1 0,0 0 0 15,-5 3-1-15,5-3-2 0,0 0 0 0,0 0 0 0,-6 2-3 16,6-2 2-16,0 0-3 0,0 0-2 0,0 0-3 16,0 0 3-16,-5 2 0 0,5-2-5 0,0 0 1 15,0 0 0-15,0 0 1 0,0 0 0 0,0 0-1 16,0 0 1-16,0 0-2 0,0 0-3 0,0 0 2 16,0 0 5-16,0 0 4 0,0 0 5 0,0 0 0 15,0 0 4-15,15 5 1 0,-9-5-3 0,2 0-1 16,5 0-3-16,-2 2 1 0,3-2 3 0,-1 1-6 0,1-1-2 15,4 2-1-15,-3 0-1 0,2 0 0 0,-7 1-1 16,4-3-1-16,-1 0-2 0,0 0-1 0,-4 0 2 16,0 0-3-16,-2 0 1 0,0 0 0 0,-7 0-3 15,11 0 2-15,-5 0-1 0,-6 0 0 0,8 3-3 16,-8-3 1-16,7 0 0 0,-7 0 2 0,0 0-4 16,5 0 1-16,-5 0 0 0,0 0-1 0,6 1 0 15,-6-1 2-15,5 0-9 0,-5 0-11 0,0 0-18 16,5 3-17-16,-5-3-21 0,0 0-22 0,0 0-27 15,2 3-19-15,-2-3-29 0,0 0-143 0,0 0-339 0,0 0 150 16</inkml:trace>
  <inkml:trace contextRef="#ctx0" brushRef="#br0" timeOffset="20484.32">21849 8886 155 0,'0'0'146'0,"-3"-4"-25"0,3 4-9 0,0 0-11 15,0 0-7-15,0 0-9 0,-3-2-7 0,3 2-5 16,0 0-11-16,0 0 1 0,0 0-6 0,0 0-5 16,0 0 0-16,0 0-5 0,0-5 0 0,0 5-2 0,0 0-2 15,0 0 1-15,0 0 3 0,0 0-6 16,0 0 1-16,0 0 3 0,0 0 2 0,0 0-5 0,0 0-1 16,0 0 1-16,0 0-5 0,0 0-2 0,0 0 2 15,0 0-1-15,0 0 1 0,0 0-2 0,0 0-3 16,0 0-1-16,0 0 0 0,0 0-1 0,0 0 0 15,0 0 0-15,0 0-1 0,0 0-1 0,0 0-4 16,0 0-3-16,0 0-4 0,0 0 0 0,0 0-2 16,0 0-1-16,0 0-1 0,0 0-1 0,0 0 0 15,0 0-1-15,0 0-2 0,0 0 0 0,0 0-3 0,0 0 1 16,0 0 1-16,0 0-2 0,0 0 0 0,0 0-1 16,0 0-4-16,0 0 0 0,0 0 2 0,-12 11-1 15,8-9-1-15,4-2 1 0,-5 4 0 0,1 1-3 16,1-1 2-16,-2-2 0 0,1 3 1 0,-1-3 0 15,1 2-2-15,0 0-1 0,-3 0 2 0,2 1-1 16,-2-1 3-16,0 0 0 0,1-3-2 0,1 3 3 16,-3-1-3-16,3 1 1 0,0-4 1 0,-1 2 0 15,2 1 1-15,4-3-4 0,-7 4 10 0,7-4 1 0,-6 1-1 16,6-1-1-16,-5 1 5 0,5-1-5 0,-4 3-1 16,4-3 1-16,0 0 0 0,0 0 2 0,0 0-1 15,0 0 0-15,0 0 1 0,-4 3 0 0,4-3 3 16,0 0 0-16,0 0-1 0,0 0 0 0,0 0 3 15,-5 1 1-15,5-1-2 0,0 0-1 0,0 0 2 16,0 0-2-16,0 0-2 0,0 0-2 0,0 0 2 0,0 0-1 16,0 0-4-16,0 0 0 0,0 0-3 15,0 0 0-15,0 0 1 0,0 0-3 0,0 0 3 0,0 0-1 16,0 0 0-16,0 0-1 0,0 0-1 0,0 0 1 16,0 0 2-16,18-1-5 0,-18 1 3 0,8 0-1 15,-6 1-1-15,-2-1 2 0,9 3-3 0,-5-2-1 16,-4-1 0-16,8 2 2 0,-2 0-1 0,-1 3 2 15,1-5-2-15,0 4 1 0,0-1 1 0,2-1-4 16,-2 1 2-16,0 1 0 0,2-3 0 0,2 3 0 16,-3-1 0-16,-1 0 0 0,1-1 0 0,-4 1 2 0,4 0-4 15,-4 0 3-15,1-2-1 0,-4-1-3 16,6 2 3-16,-4 0 0 0,-2-2 0 0,5 3-3 16,-5-3 4-16,0 0 3 0,0 2-4 0,0-2 0 0,0 0 0 15,0 0-1-15,2 4-1 0,-2-4 1 0,0 0 1 16,2 2-2-16,-2-2-19 0,0 0-29 0,0 0-37 15,0 0-58-15,0 0-80 0,0 0-175 0,0 0-434 16,0 0 192-16</inkml:trace>
  <inkml:trace contextRef="#ctx0" brushRef="#br0" timeOffset="21863.77">21532 8506 73 0,'0'0'117'0,"0"0"-7"15,0 0-13-15,0 0-6 0,0 0-11 0,0 0-8 0,0 0-9 16,0 0-2-16,2-5-12 0,-2 5-4 0,0 0-2 15,0 0-4-15,0 0-6 0,0 0 0 0,0 0-6 16,0 0 6-16,0 0-10 0,0 0 1 0,0 0-1 16,0 0-2-16,0 0 4 0,0 0-1 0,0 0 2 15,0 0 0-15,0 0 3 0,0 0 3 0,0 0-4 0,0 0 1 16,0 0 3-16,0 0-2 0,0 0-4 16,0 0 0-16,0 0-2 0,0 0 2 0,0 0-3 0,0 0-3 15,0 0 0-15,0 0-2 0,0 0-3 0,0 0 7 16,0 0 3-16,0 0-7 0,0 0 0 0,0 0-3 15,0 0 0-15,0 0-2 0,0 0 1 0,0 0 0 16,0 0-8-16,0 0 4 0,0 0-3 0,0 0 4 16,0 0-2-16,0 0-1 0,0 0 3 0,0 0 1 15,0 0-5-15,0 0 1 0,0 0-1 0,0 0 1 16,0 0 1-16,0 0-5 0,0 0 2 0,0 0 1 0,0 0 0 16,0 0 0-16,0 0 5 0,0 0 6 0,0 0 1 15,0 0 2-15,4 10 4 0,-4-10 1 16,6 4-1-16,-2-4 1 0,-4 0-1 0,9 3-3 0,-6-3 1 15,3 3 1-15,0-1-3 0,-2 1-5 0,-1-1-4 16,3 1 1-16,-1 1 0 0,-1-2-5 0,2 1 1 16,-2 0-1-16,-2 0-2 0,2-2 0 0,-1 2-1 15,-3-3 3-15,6 3-3 0,-6-3-3 0,3 4 2 16,-1-4 1-16,-2 0-1 0,4 3-1 0,-4-3-3 16,0 0 3-16,5 2 1 0,-5-2 0 0,0 0 0 15,1 2-4-15,-1-2 3 0,0 0-6 0,0 0 5 0,4 3-2 16,-4-3-1-16,0 0 2 0,4 5 0 0,-3-3 1 15,3-1-2-15,-4-1 5 0,4 4-3 0,0-2-2 16,-4-2 4-16,1 4-6 0,3-3 3 0,-4-1-2 16,1 5-2-16,-1-5 4 0,0 0 0 0,4 2 0 0,-4-2 1 15,1 4-2-15,-1-4 2 0,0 0-4 16,0 0 2-16,0 0 6 0,0 0 8 0,0 0 2 16,0 0 6-16,3 2-1 0,-3-2 0 0,0 0 3 0,0 0-3 15,0 0-2-15,0 0 1 0,0 0-4 16,0 0-2-16,0 0-2 0,0 0-2 0,1 4 2 0,-1-4-18 15,0 0-46-15,-1 5-64 0,-2-2-106 0,3-3-151 16,-4 7-402-16,4-5 178 0</inkml:trace>
  <inkml:trace contextRef="#ctx0" brushRef="#br0" timeOffset="33826.17">24103 8952 19 0,'4'-3'147'0,"-4"3"-9"0,0 0-11 0,0 0-8 0,0 0-2 15,0 0-10-15,0 0-4 0,0 0 1 0,0 0-7 16,0 0-7-16,0 0-8 0,0 0 0 0,0 0-5 16,0 0-3-16,0-2 0 0,0 2-8 0,0 0-7 15,0 0-4-15,0 0-2 0,0-5-5 0,0 5-3 16,0 0-8-16,0 0 1 0,0 0-8 0,0-7 0 16,0 7-3-16,0 0-4 0,0 0-1 0,-4-3-2 0,4 3-4 15,0-5 3-15,0 5 4 0,-2-2 0 0,2 2-4 16,-3-5-1-16,3 5-1 0,-4-2 0 0,4 2 1 15,-4-4 15-15,4 4-1 0,-6-5-3 0,2 4-3 16,3-3-2-16,1 4-7 0,-8-3 2 0,8 3-2 16,-5-2-2-16,4 0-4 0,1 2 1 0,0 0-2 15,-13 0 1-15,13 0-2 0,-8-1 2 0,8 1-4 16,-9 1-1-16,4 0-1 0,-1 0 2 0,6-1-3 16,-9 4 2-16,3-1 0 0,0-1-4 0,1 0 0 0,-2 2 3 15,2 0-6-15,0-2 4 0,-2 5-1 0,1-2 1 16,-1 0 0-16,1 2-4 0,0 0 5 0,-2 3-4 15,2-3 1-15,1 1 0 0,-1 1 1 0,0 1 1 16,2 0-3-16,-2-1-2 0,-2 2 2 0,6 2 5 16,-1-3-4-16,-1 1 4 0,4 1-2 0,-1-1 0 15,1 1 3-15,1-3-2 0,-1 2 1 0,3 0-6 16,-1 1 12-16,1 0 4 0,1-1 3 0,-1-2-6 16,2-1 8-16,-1 1 0 0,1-2-2 0,3 3 0 15,-3-4 0-15,4 0 1 0,-4-3-1 0,2 2-1 0,-1 0 1 16,2-1-6-16,1-1 4 0,0-2-4 0,-2 2-1 15,2 1 0-15,-4-3-2 0,3 2-2 0,-1-1 0 16,5 1 1-16,-7-1-4 0,4 0 1 0,-5-2 2 16,6 1-3-16,-5 2-1 0,3-4 0 0,-8 1 1 15,9 0-5-15,-3 1 8 0,-6-1-3 0,7 0-4 16,-7 0-1-16,6 1 1 0,-6-1 0 0,7-4-19 16,-7 4-17-16,5-3-28 0,0 2-29 0,-5 1-46 0,9-4-57 15,-4-1-215-15,3-1-445 0,-3 0 198 0</inkml:trace>
  <inkml:trace contextRef="#ctx0" brushRef="#br0" timeOffset="35575.62">24301 8915 59 0,'13'0'134'0,"-13"0"-15"0,0 0-1 16,0 0-11-16,0 0-14 0,0 0-6 0,0 0-4 16,0 0-5-16,0 0-13 0,0 0-5 0,0 0-2 15,0 0-10-15,0 0-1 0,0 0-6 0,0 0-6 16,0 0-2-16,1 7-4 0,2-4 4 0,-3-3-4 15,4 5 8-15,-3-3 8 0,-1 1-2 0,4 2-4 16,-3-1-2-16,3-1 2 0,-3 1-8 0,-1 1 0 16,3 3-6-16,-2-6 6 0,0 5 2 0,-1 1 2 15,2-4-5-15,-1 6 2 0,-1-2 10 0,1 1-5 0,0 0-3 16,-1 0 3-16,3 2 1 0,-2 1-1 16,1-1-5-16,-2 1 1 0,1-2-9 0,0 1 2 0,0 6-7 15,-1-6 4-15,0 2 0 0,2-1-3 0,-4 0-1 16,1 0-1-16,1 0-2 0,0-2 1 0,0 0-3 15,0-3-2-15,0 0-1 0,1 1-3 0,-2-1 1 16,1 0 3-16,0-2-4 0,1 1 1 0,-2-2 1 16,1 0 1-16,1 0 0 0,-1-4 1 0,2 4-1 15,-2-4-2-15,4 4 1 0,-4-4 0 0,2 3-5 16,-2-3 3-16,6 0 0 0,-6 0-1 0,0 0-2 0,12-5-13 16,-12 5-17-16,5-1-32 0,-1-1-39 0,1-1-63 15,-3-1-207-15,1 3-396 0,-2-5 175 0</inkml:trace>
  <inkml:trace contextRef="#ctx0" brushRef="#br0" timeOffset="36087.47">24294 8975 142 0,'0'0'164'0,"0"0"-12"0,0-5-14 0,0 5-14 15,0 0-14-15,0 0-9 0,0 0-8 0,2-5-14 0,-2 5 0 16,5-1-13-16,-5-5-2 0,4 4-11 15,-4 2-2-15,5-4-6 0,-1 1 1 0,0 1-7 16,0 2-3-16,2-4-5 0,-1 3 0 0,4-2-4 0,0 0-9 16,2 2-1-16,-1-2-3 0,1 3 0 15,2 0-2-15,-2-1 0 0,-2 2 2 0,5 2-4 0,-1-2 4 16,-3 3-3-16,1-2-2 0,-2 3 0 0,-2-3-6 16,-2 2 5-16,3-1-9 0,-3 2 7 0,-1-1-4 15,0-1-3-15,-3 2 6 0,3 0 0 0,-2 0 6 16,-2-1-7-16,0 2 4 0,0 0 6 0,-5 0-1 15,3-1 6-15,-1 2 0 0,-2 0 3 0,1-2-5 0,0 0 5 16,-1 0-2-16,-1 0 0 0,2 2-3 0,-1-2 4 16,-1-1 0-16,-1 1 2 0,3-1-4 15,-3 2-2-15,4-3 0 0,-3 1-4 0,2-1-1 0,1-2 0 16,-3 0-1-16,2 2 3 0,-1 0-6 0,1-2 4 16,0 4-6-16,-1-3-1 0,0 1-17 0,1-1-17 15,4-2-19-15,-7 3-19 0,3-2-25 0,4-1-32 16,0 0-59-16,-5 1-103 0,5-1-309 0,0 0 136 0</inkml:trace>
  <inkml:trace contextRef="#ctx0" brushRef="#br0" timeOffset="36927.06">24687 8889 61 0,'0'0'198'0,"0"0"-21"0,0 0-18 0,0 0-16 15,0 0-11-15,0 0-11 0,0 0-14 0,0 0-12 0,0 0-7 16,0 0-12-16,0 0-6 0,0 0-5 0,0 0-6 15,0 0-8-15,0 0-4 0,0 0 4 0,0 0-3 16,0 0 2-16,0 0-4 0,0 0-2 0,0 0-3 16,0 0-4-16,0 0-2 0,0 0-4 0,0 0-1 15,0 0-3-15,0 0 1 0,0 0-11 0,0 0-3 16,0 0 7-16,0 0-3 0,0 0 1 0,0 0-4 16,0 0-7-16,0 0 1 0,0 0-1 0,0 0 1 15,0 0 1-15,0 0-2 0,0 0 4 0,0 0 6 0,0 0 7 16,0 0 3-16,0 5 6 0,0-5 2 15,0 0 0-15,0 0-3 0,0 0 0 0,0 0-5 0,0 0-4 16,0 0-3-16,0 0-1 0,0 0 0 0,0 0-3 16,0 0-6-16,0 0 3 0,0 0-3 0,0 0 0 15,0 0 1-15,0 0 2 0,0 0-1 0,0 0 7 16,0 0 6-16,0 0 5 0,0 0 1 0,0 0 5 16,0 0 5-16,0 0 1 0,0 0 0 0,0 0 2 15,0 0-2-15,0 0-3 0,0 0-5 0,0 0-1 16,0 0-1-16,0 0-8 0,0 0 0 0,0 0-1 0,0 0-5 15,0 0-4-15,0 0-2 0,0 4-1 0,0-4-1 16,4 10 1-16,-3-3-1 0,4 1-2 16,-2 1-3-16,-2 3 0 0,3-2 0 0,-3 4 0 0,3 1-1 15,1 2-3-15,-1-1 3 0,0 0 0 0,-4-2-4 16,5 1 2-16,-1-3 0 0,-3 4 1 0,3-1-3 16,0 1 4-16,-4-1-4 0,1-3-1 0,3-1 2 15,-1 0-4-15,-1 6 6 0,-2-7-1 0,5 0-1 0,-2 2-1 16,-2-2-1-16,0 1 3 0,-1-1-3 15,2 0 3-15,-2-4-3 0,-2 0 2 0,2 1 2 16,0-2-4-16,0-1-1 0,-1-1 5 0,1-3-1 0,-1 9 0 16,-1-8-5-16,2-1-5 0,-7 3-21 0,7-3-15 15,0 0-24-15,0 0-34 0,-8-6-23 0,8-1-25 16,0 2-26-16,0-7-48 0,0 3-210 0,3-6-469 16,-1 1 209-16</inkml:trace>
  <inkml:trace contextRef="#ctx0" brushRef="#br0" timeOffset="37359.72">24706 8957 102 0,'8'-3'165'0,"-8"3"-20"0,9-2-5 16,-3 1-19-16,2 1-10 0,2 0-12 0,2 2-15 0,-1 1-7 15,-2 2-6-15,3-2-11 0,-3 3-7 16,0 5 1-16,1-7-9 0,-1 6-3 0,-2 0-2 16,2 4-8-16,-2-3 7 0,-3 1 6 0,-1 4 3 0,1 2 2 15,-1-2-9-15,-1 1-2 0,0-1 0 0,-4-4-2 16,4 5 1-16,-4 1 3 0,1-2-3 0,-3-1 2 15,0-4-3-15,1 0 3 0,-1-1-4 0,-3 2-1 16,1-2 1-16,-3 2-3 0,3 0 5 0,-2-5 1 16,-1 3 3-16,1-3 3 0,-2 3-3 0,0-3-1 15,0-2-1-15,-2 2-3 0,-2-2-3 0,5-1-3 16,-1 0 1-16,-3-1-5 0,3-2-1 0,-3 1-4 0,4-2-2 16,0 0 0-16,0 0-4 0,2 0 1 0,0 0-1 15,-2 0-4-15,9 0-1 0,-12-3 0 0,6 1-10 16,3-2-28-16,0 1-32 0,2 0-40 0,3-4-54 15,1-2-254-15,7-3-438 0,3 1 193 0</inkml:trace>
  <inkml:trace contextRef="#ctx0" brushRef="#br0" timeOffset="37717.65">25373 8915 47 0,'0'0'223'15,"0"0"-21"-15,0 0-18 0,0 0-13 0,0 4-10 0,0-4-10 16,8 1-11-16,-3 1-11 0,5-2-12 0,-3 1-12 16,-1 1-5-16,9-4-9 0,-4 4-6 0,-1-2-10 15,3 0-3-15,-4 0-11 0,4-2-5 0,-1 2-3 16,0-1-7-16,-1 1-7 0,1-2-2 0,-1 2-3 16,-1 0-5-16,-2-1-4 0,-1 1 0 0,0 0-17 15,-7 0-26-15,13 0-24 0,-13 0-28 0,6 1-35 16,-6-1-40-16,4 3-36 0,-4-3-137 0,0 0-344 0,0 0 153 15</inkml:trace>
  <inkml:trace contextRef="#ctx0" brushRef="#br0" timeOffset="37959.96">25404 9051 172 0,'0'3'173'0,"0"-3"-12"0,0 0-7 15,0 0-9-15,0 0-16 0,0 0-8 0,0 5-8 16,0-5-7-16,0 0-4 0,0 0-2 0,0 0-5 0,5 1 0 16,-5-1-4-16,0 0-7 0,12-2-9 0,-12 2-8 15,11-5-1-15,1 3-10 0,0-2-8 16,1 1-3-16,0 1-5 0,0 1-4 0,0-1-4 0,-1-1-2 16,2 1-4-16,0 0 1 0,-2 1-6 0,-2 0-20 15,-4 1-30-15,6-1-34 0,-7 1-43 0,4-2-55 16,0 0-181-16,-4 1-371 0,2-2 164 0</inkml:trace>
  <inkml:trace contextRef="#ctx0" brushRef="#br0" timeOffset="39425.37">26094 8695 150 0,'0'0'185'16,"0"0"-14"-16,0 0-13 0,0 0-9 0,0 0-14 15,0 0-15-15,0 0-13 0,0 0-9 0,0 0-11 16,0 0-7-16,0 0-5 0,0 0-11 0,0 0-3 15,0 0-9-15,0 0-5 0,12 7-4 0,-12-7-9 16,0 0 0-16,0 0-1 0,0 0-10 0,2 2 3 16,-2-2-2-16,0 4-5 0,0-4 3 0,0 5-3 0,1-1-4 15,-1 3-1-15,0-4-1 0,2 6 1 16,-4-2-3-16,2 3-1 0,0 1 0 0,-1 0 8 0,1 1 2 16,-1 0 0-16,1 3 0 0,-1-1-2 0,-1 2 4 15,2 0 4-15,-1-4-1 0,1 0 1 0,0 0-3 16,-1-2 0-16,1-1-5 0,-2 2-6 0,4-2 4 15,-2 0-2-15,0-4-4 0,0 3 0 0,1 0 3 16,-1-4-6-16,3 2 4 0,-5 0-2 0,2-4 4 0,0 1 3 16,0-3 0-16,3 7 1 0,-3-7-1 15,0 4 3-15,0-4-1 0,2 3 7 0,-2-3-1 16,0 0 5-16,4 3 0 0,3-3 3 0,-7 0-2 0,12-3-2 16,-3 2-4-16,-1 0-2 0,3 0-3 0,0-2 0 15,1 1 0-15,1 0-4 0,-4-1-3 0,5 1 3 16,-2-1-2-16,-2 2-2 0,0-2-3 0,-2 1-6 15,2-1 5-15,-1 0 1 0,-1 1-3 0,-2 0 0 16,-1 1 3-16,3 0-1 0,-3 1 1 0,0-3-6 16,-5 3 1-16,5-3 1 0,0 2-1 0,-5 1-3 15,0 0-17-15,8-3-23 0,-6 1-27 0,-2 2-24 0,6-5-34 16,-1 2-59-16,-3-2-232 0,2 1-450 16,0-1 200-16</inkml:trace>
  <inkml:trace contextRef="#ctx0" brushRef="#br0" timeOffset="39758.72">26282 8814 138 0,'0'0'171'0,"0"0"-22"0,0 0-10 0,0 0-7 0,0 0-12 16,0 0-10-16,0 0-14 0,8 10-9 15,-6-8-10-15,1 3 0 0,-2-3 2 0,2 3-6 0,0 0-6 16,0 1-3-16,-1 0-2 0,1 1-3 0,1 2 2 16,-3 0 7-16,2 1 3 0,-2 1-3 0,0-2-8 15,-1 1-7-15,0 2-3 0,2-1-1 0,-2-1-3 16,-2 2-5-16,2-1-3 0,0 0 0 0,0 2-2 16,-1-1 0-16,1-2-4 0,0 0 1 0,-1 1-6 15,2-1-1-15,-1-2-3 0,0 2-1 0,3-1-4 16,-3-3 1-16,1 0-4 0,1 1-7 0,0-3 4 15,-1 2-4-15,2-1 4 0,-1 0-8 0,3-3-17 0,-2 1-23 16,2 1-31-16,0-4-39 0,-5 0-50 16,14-5-67-16,-8 0-123 0,3 1-375 0,0-3 167 0</inkml:trace>
  <inkml:trace contextRef="#ctx0" brushRef="#br0" timeOffset="40208.99">26628 8840 71 0,'-9'0'182'0,"9"0"-13"0,-9 4-14 0,4 0-13 15,0 1-8-15,1 2-9 0,-3 0-9 0,0 0-5 16,0 3-12-16,0-2-6 0,1 3-7 0,-1 0-7 15,3 1-11-15,1-2-5 0,-2 1-3 0,1-1-8 16,3 1-3-16,-1-1-3 0,1-1-9 0,1 1 1 0,0-4-11 16,0 1 6-16,1 0 0 0,2 0-3 15,1-4 4-15,1 4-1 0,1-5-3 0,3 3-4 16,0-4-3-16,4 1 2 0,-2-2-4 0,1 0 0 0,3-1-4 16,-2-1-2-16,-2-1 4 0,2 1-1 0,1-4-2 15,-1 1 3-15,-3 1 4 0,-1-1 10 16,3-1 17-16,-5 1-3 0,3-1-1 0,-2 0-2 0,-1-2 3 15,-3 4 4-15,-1-1-2 0,4-1 3 0,-5 1-6 16,2 1-1-16,-1-3 6 0,-1 2-2 0,-1 0-3 16,-1 0-4-16,0 1-2 0,-2-3-7 0,-1 2-1 15,-2 0-4-15,0 1 0 0,-4-2-4 0,1-1-1 16,-2 2-4-16,0 0-3 0,-3 0-5 0,2-2 5 16,-3 2-2-16,2 0-15 0,0-1-24 0,-3 0-32 15,1 3-38-15,4-2-50 0,0-2-63 0,-2 0-274 0,9 0-522 16,-4-2 231-16</inkml:trace>
  <inkml:trace contextRef="#ctx0" brushRef="#br0" timeOffset="40775.57">26973 8620 185 0,'0'-5'189'0,"0"5"-17"0,0 0-1 0,0 0-10 15,0 0-13-15,0 0-9 0,0 0-8 16,0 0-8-16,0 0-8 0,0 0-11 0,0 0-4 16,5 13 3-16,-3-9 1 0,0 1 9 0,2 5 2 0,-1 2-9 15,-1 0-7-15,1 7-5 0,-1-2-8 0,0 1 5 16,-2 3-5-16,0-2-7 0,0 5-9 0,0 1-4 16,-2-4 1-16,1-3-8 0,0-2-5 0,-2 3-6 15,2-4-4-15,1 0-5 0,0-2 2 0,0-2-10 16,-1-1 0-16,1 2-4 0,0-7-1 0,0 2 0 15,0-1-6-15,0-2-2 0,0 2 0 0,1-3-2 16,-1-3-1-16,0 5-1 0,0-5-11 0,0 3-33 16,0-3-51-16,0 0-55 0,0 0-67 0,6-16-314 15,0 7-558-15,-2-3 247 0</inkml:trace>
  <inkml:trace contextRef="#ctx0" brushRef="#br0" timeOffset="41163.3">27124 8611 126 0,'0'0'214'0,"0"0"-14"0,1-3-4 0,-1 3-15 16,0 0-9-16,0 0-14 0,0-5-17 0,0 5-13 15,0 0-11-15,0 0-13 0,0 0-12 0,3-2-7 16,-3 2-11-16,0 0-8 0,0 0-6 0,0 0-4 16,0 0-8-16,2 10-4 0,2-6-6 0,-1 1-4 15,-2 2-8-15,0-2 1 0,3 5 0 0,0-1-4 16,1 4-1-16,-1-2-2 0,0 4-2 0,1 2-1 16,-1-2-3-16,1 2 0 0,-1 0-1 0,0-1-1 15,1 1-2-15,0 0-3 0,-1-2 2 0,-1 2-2 0,1-1-1 16,-1-5 1-16,1 1 0 0,-3 0-1 15,5 0 0-15,-5-2-1 0,1 1-1 0,0-2 1 0,1-3 1 16,-1 4-2-16,2-6 0 0,-2 3 0 0,-1-1 1 16,0-1-3-16,1-1 2 0,-1 1-4 0,0-1-3 15,0-1-37-15,1 0-32 0,-2-3-39 0,3 5-52 16,-3-5-218-16,0 4-413 0,0-4 182 0</inkml:trace>
  <inkml:trace contextRef="#ctx0" brushRef="#br0" timeOffset="41796.44">26983 8879 121 0,'0'0'206'0,"-2"-4"-14"0,2 4-7 0,-1-4-22 15,1 4-14-15,3-4-14 0,1 0-12 0,3 1-13 16,-1 3-25-16,6-3 4 0,0 1-9 0,6-1-10 16,0-1-3-16,1 1-8 0,0 1-10 0,8-3-3 0,0 2-4 15,-5-1 0-15,5-1-7 0,-7 0-11 16,-1 0-18-16,4 3-1 0,-9-1 1 0,3-4-5 16,-3 2-1-16,-1 3 5 0,-3-4-4 0,3 1 0 0,-4 1 2 15,-3 2-3-15,4-5 3 0,-3 4-1 0,-2 1 5 16,-1-2-3-16,1 0 2 0,0 0 9 0,0 1 2 15,-1 1 6-15,0-1 1 0,0 2 2 0,-4 1 3 16,2-3-3-16,-2 3 0 0,4-3 0 0,-4 3-3 0,3-2-2 16,-3 2-5-16,0 0 0 0,0 0 1 15,3-3-5-15,-3 3 0 0,0 0-3 0,0 0 0 16,0 0-1-16,0 11 2 0,0-5-3 0,-1 1 10 0,0 1-6 16,-2 4-4-16,3-2 8 0,-4 2-3 0,3 1 1 15,0 0-1-15,0-1-2 0,-1 0 0 0,2-1 0 16,0 1 1-16,0-1-1 0,0 0 0 0,2 0-1 15,0-1-2-15,-1-3 2 0,2-1 0 0,0 0-1 16,0 1-6-16,4-2-2 0,-2 0 8 0,1-1 1 16,1 2-1-16,-1-5 1 0,5 0-4 0,-2 2 2 15,2-3 3-15,-2-1 1 0,0-1-3 0,-2 1 12 16,3 0 0-16,-2-5 1 0,-3 2 0 0,0-1-4 16,3-2-5-16,-2 0 2 0,-2-3-3 0,1 0 11 15,-1 1 3-15,-4-3-6 0,4 4-4 0,-3-3 2 0,1 1-2 16,-2 2 1-16,0-1-2 0,0 1 0 0,0 1 3 15,-3 2-2-15,-1-4-7 0,3 4 6 0,-2-1-12 16,2-1 7-16,-3 3 3 0,0-3-1 0,0 2-5 16,1 2-3-16,0 1-2 0,-1-2 6 0,2 1-4 15,2 3-1-15,-7-1-24 0,7 1-36 0,0 0-43 16,-14 4-64-16,13-2-96 0,1-2-166 0,-4 4-461 16,4-4 204-16</inkml:trace>
  <inkml:trace contextRef="#ctx0" brushRef="#br0" timeOffset="42708.85">27671 8781 133 0,'0'0'221'0,"0"0"-16"0,0 0-16 16,0 0-17-16,0 0-14 0,-4-3-12 0,4 3-16 16,0 0-12-16,0 0-6 0,0 0-4 0,0 0-6 15,0 0-2-15,0 0-4 0,0 0-6 0,0 0-4 16,0 0-6-16,0 0-1 0,0 0-11 0,0 0-1 16,0 0-7-16,0 0-9 0,0 0-2 0,0 0-6 15,0 0-3-15,0 0-6 0,0 0-6 0,0 0 0 16,4 11-3-16,-2-3-1 0,0-4-2 0,0 6-5 15,3-2-5-15,-1 1 0 0,-1-1-3 0,-1 2 5 16,2 1-3-16,0-3 2 0,2 2-3 0,-2-1-2 16,-4 0 0-16,4-3-2 0,-3 1 0 0,3-2-1 0,-4 2 2 15,4-3 1-15,0 1-3 0,-3 0 2 0,4-2 3 16,-1 1-1-16,0 0-2 0,-4-4 2 0,6 1 3 16,-2 2 0-16,-4-3 0 0,9-3 0 0,-3 1 0 15,-2-1-1-15,0-1 0 0,1 0 0 0,-1-2-4 16,1 0 3-16,0 2-7 0,-2-2 0 0,2 0 1 15,-4 1 2-15,3-1-1 0,-1 2 2 0,-2-2 2 16,0 3 0-16,1-2-4 0,0 2 5 0,-2-3 0 0,4 4-5 16,0-1 1-16,-4 3 1 0,6-6-4 15,-2 4 4-15,1-2-2 0,-2 0-1 0,2 2 3 0,0 0-6 16,2 2 3-16,-1-4-6 0,-1 3 2 0,-5 1 2 16,9-2-2-16,-9 2 1 0,10 2 2 0,-10-2-3 15,5 0 0-15,-5 0 1 0,6 5 0 0,-2-2-2 16,-2-1 1-16,0 3 0 0,-1 0-1 0,1 0 1 15,0 2 0-15,-2 0 0 0,0 0 1 0,3 2-1 16,-1-2-1-16,-2 0 2 0,0 3-1 0,0-1 1 16,1-2-2-16,-1-2 1 0,2 2-1 0,0-2 1 15,-2 0-3-15,0-1 6 0,2 1-2 0,0-2 1 0,-2-3-2 16,0 0 5-16,-2 4-4 0,2-4 5 16,0 0-1-16,0 0-4 0,0 0 8 0,2 3-3 0,-2-3-2 15,0 0 0-15,0 0 0 0,0 0-1 0,0 0-2 16,0 0 5-16,0 0-5 0,0 0-1 0,0 0 2 15,0 0 3-15,0 0-2 0,0 0-4 0,5-10 6 16,-3 7-4-16,-2 3 4 0,4-5 4 0,-2 1 3 16,-1 2-3-16,4-5-1 0,-3 2-1 0,0 0-3 0,3-2 1 15,-1-1-2-15,0 3 4 0,-3-4-2 16,4 1-6-16,-1-1 3 0,4-1 4 0,-3 1-3 0,0 1-3 16,-1-4-5-16,1 2 9 0,1 0 0 0,1 0-2 15,-3 6 0-15,-2-4 0 0,2 2 0 0,0 0 0 16,0 1-1-16,-3 1-3 0,5 2 4 0,-3-3 1 15,-3 2-3-15,0 3-2 0,2-4 4 0,-2 4 0 16,3-4-2-16,-3 4 3 0,1-4-5 0,-1 4 3 16,3-2-3-16,-3 2 0 0,0 0-4 0,1-5-2 15,-1 5-4-15,0 0-11 0,3-2-3 0,-3 2-7 16,2-3 3-16,-2 3-3 0,0 0-10 0,0 0-5 0,0 0-2 16,7-2-9-16,-7 2-14 0,0 0-18 15,0 0-14-15,0 0-43 0,0 0-43 0,0 0-224 0,0 0-449 16,9-2 199-16</inkml:trace>
  <inkml:trace contextRef="#ctx0" brushRef="#br0" timeOffset="43143.44">28237 8690 39 0,'0'0'194'0,"0"-5"-5"15,0 5-12-15,0-6-3 0,0 6-12 0,0-4-9 0,0 4-10 16,0 0-11-16,-4-6-9 0,4 6-13 0,-1-4-17 16,1 4-3-16,-5-1-11 0,1-2-6 0,4 3-10 15,-10 0-4-15,10 0-6 0,-12 4-7 0,7-1-3 16,0 3-2-16,-4 1-6 0,0 2-2 0,4-1-1 16,-3 2-3-16,2 2-2 0,2-5-3 0,0 4-2 15,0-1-5-15,4 1 1 0,-1 0-4 0,1-1 5 16,1 0-5-16,3 1 0 0,0-1 2 0,0-3-1 15,4 1-3-15,-1-1 0 0,1 0-7 0,2-1 7 0,-2 0-5 16,1-1 1-16,0 0 0 0,1-2-2 0,-1 3 2 16,1-3-3-16,-1-1 1 0,-3 1-2 0,1-1-1 15,-3 1-7-15,1-1 7 0,-3-2 0 0,3 3 2 16,-5-3-4-16,7 1-1 0,-7-1-2 0,4 2 1 16,-4-2 2-16,0 4 3 0,0-4-3 0,0 0 10 15,-4 5-4-15,4-5 1 0,-3 3 1 0,3-3-2 16,-5 5 0-16,1-3-3 0,1 1 4 0,-1-2 0 0,0 2-1 15,4-3-6-15,-8 4 3 0,4 0 2 16,0-2 1-16,0 0-3 0,4-2-1 0,-11 2-30 16,9 1-41-16,-5-2-54 0,3 0-83 0,4-1-188 0,-6 2-424 15,6-2 189-15</inkml:trace>
  <inkml:trace contextRef="#ctx0" brushRef="#br0" timeOffset="43381.42">28609 8970 340 0,'0'0'349'0,"0"0"-28"15,0 0-31-15,0 0-26 0,0 0-26 0,0 0-25 16,0 5-32-16,0-5-74 0,0 0-106 0,0 0-134 16,0 0-230-16,0 0-391 0,0 0 173 0</inkml:trace>
  <inkml:trace contextRef="#ctx0" brushRef="#br0" timeOffset="46079.12">26396 9397 65 0,'0'0'133'16,"0"0"-2"-16,0 0-10 0,-7-3-3 0,7 3-2 15,0 0-15-15,0 0 0 0,0 0-10 0,0 0-6 16,0 0-10-16,0 0-3 0,0 0-7 0,0 0-5 16,0 0-5-16,0 0-8 0,0 0-3 0,0 0-3 0,0 0-5 15,-9 0-4-15,9 0-2 0,0 0-5 0,0 0-2 16,0 0-1-16,0 0-2 0,0 0-4 0,0 0-1 15,0 0 0-15,0 0 3 0,0 0-1 0,0 0 2 16,0 0 5-16,0 0-8 0,0 0 5 0,0 0 1 16,0 0-3-16,0 0 0 0,0 0 4 0,0 0 0 15,0 0 0-15,0 0 5 0,0 0-3 0,0 0 6 16,0 0-5-16,0 0 1 0,0 0-1 0,0 0 1 16,0 0-1-16,0 0-1 0,0 0-2 0,0 0-1 15,0 0 1-15,0 0-6 0,0 0 3 0,0 0-3 0,9-5-3 16,-9 5-3-16,14-1 2 0,-5 0-3 0,0-1-2 15,5 2 3-15,-1 0-2 0,5 0-3 0,-5-3 1 16,7 3-3-16,0 0-2 0,0-1 1 0,1 1 0 16,1-1 0-16,-3-1 1 0,1 0-1 0,-3 1 2 15,-4 1-3-15,-4-2 2 0,4 1-2 0,-7 0-2 16,3 2 5-16,-2-1-3 0,-7 0 3 0,10 0 0 16,-10 0-5-16,6 0-15 0,-6 0-21 0,0 0-23 15,2 3-35-15,-2-3-37 0,0 0-45 0,0 0-156 0,-13 5-360 16,13-5 159-16</inkml:trace>
  <inkml:trace contextRef="#ctx0" brushRef="#br0" timeOffset="46508.91">26366 9509 126 0,'0'0'147'0,"0"0"-12"0,0 0-16 16,0 0-16-16,0 0-5 0,0 0-13 0,0 0-6 15,0 0-6-15,0 0-11 0,0 0 6 0,0 0-8 16,0 0-2-16,0 0-7 0,0 0-1 0,0 0 4 15,0 0-3-15,0 0 1 0,0 0-4 0,0 0-3 16,0 0-4-16,0 0 3 0,0 0-7 0,0 0-2 16,19 1-2-16,-6-2-2 0,-1 2-3 0,5-1-1 15,-1 0-6-15,4 1-3 0,3 1 3 0,6-2-3 0,-1 1-1 16,1 0 0-16,-1 1-5 0,-5-1-1 0,5 1 1 16,-1-4 7-16,-5 2 1 0,-2 3-1 0,-1-4 2 15,-6 1-5-15,-1 0-1 0,-2 1 0 0,-2-1 1 16,0 0 11-16,-4 0-1 0,-4 0 1 0,0 0-3 15,9 0 0-15,-9 0-5 0,0 0-1 0,0 0 15 0,0 0-14 16,0 0-19-16,0 0-35 0,0 0-45 0,0 0-44 16,0 0-227-16,0 0-381 0,0 0 168 15</inkml:trace>
  <inkml:trace contextRef="#ctx0" brushRef="#br0" timeOffset="59818.1">26031 9389 65 0,'0'0'99'0,"0"0"-7"16,0 0-10-16,0 0-5 0,0 0-3 0,0 0-9 16,0 0-2-16,0 0-8 0,0 0-7 0,0 0 3 15,0 0-12-15,0 0-5 0,0 0-3 0,0 0 2 16,0 0-3-16,0 0-3 0,0 0 1 0,0 0-2 0,0 0 1 15,0 0-2-15,0 0-5 0,0 0-1 16,0 0-5-16,0 0 0 0,0 0-9 0,0 0 6 16,0 0-2-16,0 0 2 0,0 0 2 0,0 0-1 0,0 0-2 15,0 0-6-15,0 0 5 0,0 0 2 0,0 0-11 16,0 0 3-16,0 0 1 0,0 0-3 0,0 0-1 16,9 8 3-16,-6-6 0 0,-3-2 3 0,5 3 4 15,-5-3-5-15,5 4-5 0,-1-3-1 0,1 1 7 0,-5-2-1 16,5 2 0-16,-1 1-4 0,0-2-2 15,0-1 2-15,1 1-2 0,-5-1-1 0,10 3 7 16,-6-2 0-16,1 0-4 0,-1 1 2 0,2-1 0 0,1 1-2 16,2 0 0-16,-2 1-3 0,2-2 4 0,3 0 1 15,-1 1-3-15,2-1 1 0,0 0 5 0,0 0-1 16,1 1-5-16,1-2 1 0,4 0 0 0,0 0 2 16,-2 0-2-16,-2 0-3 0,2-2 3 0,-2 1 2 15,1 0-2-15,-3 0 1 0,2 1-2 0,-4 0-2 16,1-2-2-16,-1 2 4 0,-1-1 6 0,-1 1-3 15,-1 0-1-15,2 0-1 0,-1 1-1 0,-4-1-13 16,4 0 11-16,-2 0 10 0,0 2-7 0,1-2-2 16,0 0 2-16,-1 0-4 0,2 0 1 0,1 0 3 0,1 0-4 15,1 0 4-15,-3-2-5 0,3 1 4 0,-1 0-2 16,0-2 5-16,1 1-3 0,-3 2 0 0,0-2 0 16,3 1 1-16,-5-1-2 0,1 1-1 0,-1 0 6 15,5-2-2-15,-4 2-5 0,1 0-5 0,2-2 14 16,-4 3-8-16,4-2 8 0,1 0-3 0,0 0-6 15,-1 0 6-15,0 0-3 0,1 0 5 0,0 0-4 16,0-1 4-16,-2 2-10 0,4 0 0 0,-1-2 4 0,1 2 1 16,-4 0 3-16,3 1-5 0,0-2-2 0,-3 2 5 15,4-3 1-15,-2 3 1 0,-2-1 0 0,3 0 2 16,-2-1-5-16,2 0 3 0,0 1-1 0,-2-1-1 16,2 0 4-16,-1 1-5 0,0 1 7 0,0-2 0 15,-1-1-6-15,-1 2 5 0,3-2 2 0,0 2-1 16,-3 0 2-16,2 0 1 0,-1 1 0 0,1-2 5 15,-2 2 0-15,0-2 0 0,3 1-4 0,0 1 1 0,5-2-1 16,-7 1 0-16,3-1 0 0,-1 0 4 0,6-1-4 16,-7 1 0-16,2-1 2 0,2-1-10 0,-2 3 4 15,3-1 2-15,-3 0-4 0,-1 0-5 0,1 0 3 16,-3 1 3-16,0-1-4 0,0 1-1 0,-1-1 4 16,-2 2 0-16,1-2 1 0,-3 1-3 0,3 0-3 15,-3 0 3-15,2-3-2 0,-3 4-3 0,3 0 5 16,1-3-3-16,-1 0 3 0,-1 3-3 0,1-1 1 15,-1 1-1-15,1-1-1 0,1-2 2 0,0 2-1 16,1 1 2-16,2-1 1 0,-2-1-6 0,2 1 3 0,-3-1-2 16,1 0 5-16,0 2-2 0,0-2-3 0,1 1 7 15,0 1-2-15,-3-1-3 0,-1 0 1 16,1 1 0-16,2-3-5 0,2 2 8 0,-4-2-3 0,0 3-1 16,-3 0-3-16,3-2 6 0,0 0-6 0,-2 2 3 15,2 0 1-15,-2-1-2 0,3-3 4 0,-1 3-4 16,-2-1 4-16,3 1-1 0,2 0-4 0,-3 1 3 15,3-3-3-15,-1 3 4 0,1-1-3 0,0-2 3 0,-1 3-3 16,1-1 1-16,-2-1 1 0,2 2 1 16,0-1 1-16,-1 0 0 0,4-2-1 0,-4 3-4 15,3-2 3-15,0-1-1 0,0 6 1 0,-2-7-1 0,1 3 6 16,-3-2-7-16,2 2 7 0,1-1-9 0,1 2 1 16,-1-1-1-16,0-2 1 0,-1 1 2 0,0 0 2 15,0 2 0-15,0-3-4 0,2 1 3 0,-5 1 1 16,3-1-2-16,1 0-1 0,-3-1-1 0,1 2 13 15,0-2-14-15,-1 2 2 0,3-1-2 0,-6 2 2 16,3 0 4-16,-1-2-4 0,-2-1 2 0,3 3-1 0,-1-4 5 16,-1 3-2-16,1 0-2 0,0 0 0 0,-2 1 3 15,2 0-2-15,-1-3-1 0,1 2-2 16,-1-2 6-16,-1 3-2 0,3-1-1 0,0-1 0 0,1 0 1 16,0-1-4-16,-1 2-1 0,0-2 1 0,5 3 4 15,-3-2 0-15,1 1-1 0,-3-2 2 0,5 1 3 16,-1-1-4-16,0-1-2 0,1 2 2 0,-1 2 2 15,2 0-8-15,-4-3 7 0,1 1-1 0,6 0 1 0,-7 2 0 16,5-1-1-16,-5-2 3 0,3-1-1 16,-4 2 0-16,2-1 7 0,-2 0-1 0,-1 1 2 0,-1-2 5 15,-2 1 2-15,4-1 2 0,-2 3-4 0,-1-2-1 16,-1 1 2-16,5-1 1 0,-4 2 0 0,-1-3 0 16,1 0 2-16,1 0-4 0,1 1-4 0,-2-2-1 15,3 1-2-15,-2 0-1 0,1 0-3 0,0 2 4 16,3-2-2-16,-3-1-1 0,0 2-2 0,4 0 1 0,-4-1-1 15,-2-1-2-15,3 3 2 0,0-3 0 16,-4 2 1-16,4-1-3 0,-2 1 0 0,0 0 2 16,-3-2 7-16,0 1 5 0,0 1 1 0,0 0 2 0,0 1-4 15,-1-3 2-15,0 3-2 0,1-2-3 0,-2 1-3 16,4-2 1-16,-2 3 1 0,-1-3-3 0,0 0 5 16,-1 2-3-16,-2-1 3 0,0-2-2 0,2 1-1 15,2 0 2-15,-3 1 11 0,2-4-7 0,-1 2 0 16,1 1-4-16,0-2 7 0,-1 2-5 0,3-5-1 15,-4 4-7-15,2 0 5 0,-2-1-2 0,1-1-1 16,-1 1 1-16,2 1-2 0,-4 0-9 0,2-1 8 16,0 0-1-16,1 2-3 0,-1-2 2 0,-2-1-1 15,2 0 1-15,0 0-1 0,-2-1 2 0,0 2-2 0,0-2-9 16,0 0 9-16,-2 0-1 0,2 0-4 0,-2-2 1 16,2 1 1-16,-5 1-1 0,3-2-1 0,-2 1-3 15,-1-1 1-15,-2-1 4 0,5 1 0 0,-1 0-1 16,-2-4 1-16,0 3 0 0,2-1-1 0,-3 4-1 15,1-3-2-15,0 0 2 0,0 2 1 0,1-1 0 16,-1 1-6-16,0 0 7 0,1 0-1 0,-4 0-8 16,0-1 9-16,1 3-4 0,-6-4-1 0,0-2-1 15,-1 3 1-15,-4 2 3 0,-1-4 0 0,1 5 0 0,0-4 0 16,-6-1-2-16,7 2 1 0,0 2 1 16,0-2 2-16,-1 1-3 0,0 2 2 0,3 0-3 0,-2-1-2 15,8 5 2-15,-5-3 2 0,0 0-5 0,1 4 5 16,-2-1 0-16,2-4-6 0,-5 6 8 0,2-3-4 15,2 2-2-15,-3-4 2 0,-1 3 2 0,1 1-2 16,-3-2-2-16,2 1 2 0,0 1 1 0,-1-3-1 16,0 2 0-16,1 3 2 0,-9-3-2 0,4-1 0 0,5 3 0 15,-2-2 1-15,0 2-1 0,0-2-1 16,1 2 1-16,6 0 3 0,-7-1-2 0,2 0 2 16,0 2-5-16,4 0 0 0,3 0-1 0,-3 0 0 0,1-2-3 15,1 2 3-15,-2 0 2 0,1 1 0 0,1-3-1 16,0 1 1-16,-1 2 0 0,-2-2 0 0,1-2 0 15,-4 2 2-15,5-1 0 0,-8 0 0 0,2 0 0 16,-2-1 0-16,1-1 1 0,-9 2-4 0,0-1 2 16,0-2 2-16,-1 2-3 0,2 2 1 0,5-2-4 15,1 0 0-15,-4 2 4 0,3-2-3 0,4 2 7 16,1 0-2-16,0-1 0 0,-2 2 1 0,9 0 0 16,-2-1-3-16,1 0-1 0,1 2 2 0,2 0-1 15,-3 2-1-15,1 0 3 0,-3 0-1 0,-2-1-1 0,-3 2-1 16,-1 0-3-16,-9-2-1 0,2 3-2 0,-1-1-1 15,-1-1 0-15,-1-3 2 0,3 2 4 16,-2 0-3-16,-2-1 3 0,3-1 0 0,-4-1-2 0,0 0 0 16,-2 0 2-16,1-1 0 0,1 2 1 0,-2-1 3 15,4 1-3-15,-1 0 1 0,2 1 2 0,6-2-1 16,2 2 2-16,3 0-5 0,0 0 3 0,2 2-3 16,-2-1 4-16,5 2-3 0,-1 1 0 0,5 0 3 15,-5 1 0-15,4-2-1 0,-2 3-1 0,-2-1 1 16,-2 3-1-16,-1 1 0 0,-1-2 1 0,3 1 2 15,-4-1-1-15,1-2-3 0,-1 3 5 0,-2-3 1 0,3 0-5 16,-1-1 2-16,1-1 0 0,-5 0-3 0,2-1 6 16,-6-1-2-16,6 2 2 0,-1-3-4 0,1 3 2 15,0-3-4-15,5 1 4 0,-2-1 0 0,5 0-5 16,-1 2 7-16,4-2-3 0,-2 1 1 0,3 0-8 16,3-1 7-16,-2 2 3 0,1 0-4 0,-3 1-3 15,-1 3 4-15,2-3 2 0,0 2-2 0,3 0-2 16,-4 0 5-16,1 1-3 0,-3 2 2 0,1-2-2 0,-4 0 1 15,0 6-7-15,0-2 3 0,0-1 1 0,-2 1 5 16,3-1-2-16,-4 2 0 0,0-1 0 0,2-2-2 16,1 1 3-16,0-1 1 0,4-2-5 0,-1 2 1 15,2-1 2-15,0 0 0 0,1 0 1 0,0 1-3 16,0-1 2-16,1 0-4 0,1 0-1 0,0-2 3 16,1 2 4-16,2-2-6 0,0 0 3 0,-2 0 4 15,1 3-5-15,1 0 4 0,-3-2-1 0,5 1-4 16,-6 0 5-16,3 1-3 0,0 1 3 0,-3-2-2 0,-1 3-1 15,4 0-4-15,-4-1 0 0,2-1 3 16,0 4 2-16,-1-2-1 0,0-2 3 0,3 3-1 0,-2-2-1 16,3 1-2-16,-2 0 4 0,0-2 1 0,2 3-2 15,1-3-2-15,-1 2 1 0,2-4 1 0,-1 2-1 16,1 0 3-16,0-2-3 0,1 2 3 0,0-4-7 16,-1 4 0-16,2-1 4 0,-1-1-1 0,-1 2-1 15,-1-1 3-15,1 1 0 0,-1-1 0 0,1 2-1 16,-1-1-1-16,-1-1 3 0,2 1-8 0,-1 3 6 15,-1-1-1-15,1 0 0 0,0-2-1 0,0 3 4 16,1-3-1-16,-1 4-2 0,3-3-1 0,-2 1 5 16,2 1-3-16,0 2 0 0,0-3-1 0,2 2 1 0,-2 0 1 15,4-2-2-15,-1-1 0 0,1 1 2 0,0-3-1 16,0 3-1-16,0-3 1 0,0 1-2 0,1-1-1 16,0 0 1-16,3 0 1 0,-2 0 0 0,1-1-7 15,-1 2 10-15,-1 0-4 0,4 0 2 0,-5-4-1 16,2 4 1-16,1 1-2 0,-1-1 1 0,0 1 0 15,1-1 0-15,-1 3-1 0,1-1 2 0,0 0 2 0,-2-3-5 16,0 4 5-16,2-2-3 0,-2 0-3 16,3-1 1-16,-2 1 2 0,-1 0-1 0,3-1 0 0,-2 1 3 15,3-2-3-15,-4 2-3 0,3-2 6 16,-3 2 1-16,4-2-3 0,-3 1 2 0,1 0 2 16,-1-2-1-16,1 0-3 0,0 1 2 0,-2 0 1 0,2 0-3 15,0-1 0-15,-1-2-2 0,0 1 3 0,-1 2-2 16,0-3 3-16,0 1-2 0,2-1 0 0,1 1 2 15,0 0-1-15,1 1 0 0,1-1-5 0,-1-1-2 16,0 1 3-16,5 2-5 0,-1-2 0 0,-1 0 2 16,4 2-3-16,-4-2-6 0,-1-2-6 0,2 4 4 0,-3-2-11 15,0 0-6-15,-1-2 4 0,-2 1-5 16,-1-1 1-16,-1 1 3 0,-1-3 1 0,0 1-1 0,1-2 1 16,-1 3-12-16,-4-3-24 0,0 0-45 0,6-3-192 15,-6 3-329-15,5-7 145 0</inkml:trace>
  <inkml:trace contextRef="#ctx0" brushRef="#br0" timeOffset="86258.65">19469 4933 82 0,'0'0'101'15,"0"0"-11"-15,0 0-6 0,0 0-2 0,0 0-3 16,0 0-11-16,0 0 2 0,0 0-4 0,-2-3 4 15,2 3-7-15,0 0-3 0,0 0-7 0,0 0 3 0,0 0-2 16,0 0-7-16,0 0-3 0,0 0 0 0,0 0-13 16,-5-2 0-16,5 2-3 0,0 0-7 0,0 0 3 15,0 0 1-15,0 0-5 0,0 0-2 0,0 0-1 16,0 0-7-16,0 0 0 0,0 0 0 0,0 0 5 16,0 0 2-16,0 0-2 0,0 0 2 0,0 0-5 15,0 0 7-15,0 0-4 0,0 0 1 0,0 0-4 16,0 0 5-16,0 0-6 0,0 0-4 0,0 0 1 15,0 0 1-15,0 0-5 0,15-3 0 0,-15 3-14 16,0 0 18-16,9 0-2 0,-9 0-3 0,9 0-5 16,-2 0 6-16,-7 0-3 0,15-1 2 0,-7 0 0 0,-2-1-1 15,8 2 0-15,-2-1 0 0,-1 0 0 0,2 1 1 16,0-1-3-16,1 1 0 0,-1-2-2 16,1 2 4-16,2 0 2 0,-2 0-20 0,3 0 0 15,-2 0 3-15,-2 0-1 0,1 0 0 0,0 0 3 0,0-3 1 16,-1 3-1-16,1 0 6 0,-2 0 0 0,-1 0-1 15,2 0-2-15,-3-2 4 0,2 2-5 0,2 0 9 16,-3-2-2-16,2 1-5 0,-2 0 4 0,3-2 0 16,-1 2 1-16,0 0 0 0,1 0 1 0,-1 0-1 15,2-1-6-15,-2 2 8 0,5-3-6 0,-5 4 7 16,1-2-3-16,-2 1 3 0,1 0-3 0,1 0 0 16,-2 0 0-16,2 1 2 0,-3-1 2 0,3 0-1 0,-1 2-1 15,-2-2 1-15,1 2-2 0,0-2-2 0,-1 1 2 16,3-1-1-16,0 0 5 0,-2 1-6 15,2 0 3-15,0 0 5 0,-3 1-3 0,3-2 0 0,3 1-2 16,2 0 2-16,-1-1 4 0,1 1-5 0,-1-2-4 16,0 1 2-16,1 0 1 0,-6 0-1 0,4 1-1 15,-5-1 3-15,4 0 2 0,-3 2-6 0,4-2 5 16,-4 0-4-16,6 0 1 0,-6 0-4 0,4 2 5 16,-4-2-2-16,4 0 1 0,0 0 1 0,2-2-4 15,-1 2 5-15,-1 0 2 0,0 0-3 0,4-2 5 16,-2 1-7-16,0 1 0 0,-1-1 5 0,1 1-8 15,-2-1 4-15,2-1-3 0,-5 2 4 0,3 0 0 0,2 0 0 16,-2 0 0-16,2-1 3 0,-4 1 0 0,6 0-5 16,-2 1 4-16,-1-1-3 0,2 2 2 15,-1-2 0-15,-1 1-2 0,1-1 1 0,4-1-1 0,-3 1-1 16,1-2 11-16,-2 2-8 0,1-1 5 0,1 0-7 16,2 1 4-16,5-1-7 0,-10 2 3 0,1-2-2 15,-2 1 2-15,2 2 4 0,-1-3-3 0,-5 2-4 16,1-1 4-16,0 0-2 0,-1 0 1 0,5 3 5 15,-5-3-1-15,-1 1-2 0,0-1-2 0,0 0 1 16,1 1 3-16,-1-1-4 0,-1 0 1 0,3 0-3 16,0 1 4-16,-1-1 0 0,1-1 1 0,3 1-7 15,1 0 3-15,-2 1 0 0,2-1-1 0,0 2 5 0,-4-2-1 16,4 0 0-16,-6 0-2 0,-1 0-2 16,3 0 2-16,-5 0 0 0,0 0 3 0,0 0-2 15,-4 2-1-15,-5-2 1 0,9-2 3 0,-9 2 5 0,0 0-6 16,9 0-3-16,-9 0 2 0,0 0-2 0,4 0 1 15,-4 0 3-15,0 0-4 0,0 0-1 0,-4-7 2 16,4 7-1-16,0 0 0 0,0 0 1 0,-5-5 2 16,5 5-4-16,-3-4 0 0,3 4 4 0,-5-5-3 15,5 5 2-15,0 0 1 0,-1-4-2 0,1 4 1 16,-3-2 1-16,3 2 1 0,0 0-6 0,-1-6-2 16,1 6 1-16,-1-4 2 0,1 4 6 0,-3-3-5 15,3 3 1-15,-1-4-8 0,1 4 7 0,-4-5 4 0,4 0-3 16,-1 3 4-16,-2-3-8 0,2 1 6 15,-3-1-3-15,3 2 1 0,-3-2 2 0,0 0-5 16,3-2 6-16,-3 3-3 0,0-4-1 0,-1 3 0 0,-2-4-2 16,0 2 0-16,-1-3 2 0,2 2 0 0,-3-1 2 15,0-1 2-15,1-5 1 0,-2 2 2 0,0 0-3 16,1-2 0-16,0 1 7 0,2 0 3 0,-2-2 2 16,1-1-1-16,2-1 3 0,0 3-4 0,1-2-2 15,1 1 1-15,1 4 0 0,-1-6-3 0,1 1-3 16,3 1 4-16,0-1-2 0,-1 0 2 0,-1 3-3 15,2-3 1-15,2 5 4 0,-4 1-2 0,2-1-4 16,0 0 1-16,-2 0 0 0,4 2 0 0,-2 1 1 16,-2-1-6-16,0 3 1 0,-1-3-2 0,2 5 3 15,-2-4-2-15,2 4 0 0,0-2 0 0,-1 2-3 16,-3 0 4-16,5 1-1 0,-4-1 2 0,2 1-9 0,-2 0 4 16,0 1 0-16,0 1 2 0,2-2-2 0,-1 2-1 15,3 2 0-15,-5-5 4 0,1 3 0 0,4 2-3 16,-5-2 0-16,5 2-3 0,-5-4 7 0,5 4-5 15,-8-1 1-15,8 1 1 0,-9 0 0 0,9 0 3 16,-9 0-3-16,3 1 0 0,-3 1-5 0,1-1 5 16,-2 1-1-16,-4-1 2 0,1 2-1 0,-3 0-1 15,-3-2 2-15,-2 0-1 0,-8 1 4 0,2-1-6 16,-4 2 2-16,1-1-1 0,2-2 2 0,-4 0-2 16,-2 2-1-16,1-2 5 0,-3 0-3 0,-2 0 0 15,-2 0-2-15,2 0 2 0,0 0-1 0,1 0 3 0,-2 0-1 16,6 2 2-16,-4-2-3 0,4 1 3 0,-3 2-4 15,4-3 1-15,4 1 0 0,-4 1-2 16,3 0 3-16,8 0-1 0,-7-1 2 0,8 3-4 0,-3-1 2 16,-5-2 6-16,-3 3-8 0,3-1 4 0,2 2-3 15,4-4 4-15,-4 3 2 0,3 0-8 0,-4 1-1 16,6-5 3-16,0 4-5 0,-9-1 5 0,2-1 1 16,5 1 0-16,-4 0-2 0,7-2 1 0,-2 2 4 15,-1-1-5-15,3-1 5 0,-2 2-1 0,-5 1-1 0,4 0 0 16,3-3 4-16,-1 2-6 0,1-2 1 15,2 2-2-15,-3-3 2 0,4 4-1 0,0-4 0 16,3 3 0-16,-3-1 0 0,2-1 2 0,2 2-1 0,-1-3 0 16,1 1 0-16,3 2 4 0,-6-3 0 0,3 1-6 15,-1 1 2-15,1-1-3 0,-1 1 3 0,2-1 0 16,1 1-2-16,-2 1 4 0,2-3-6 0,-2 0 2 16,0 3 0-16,0-1 1 0,-1-1 1 0,1 0 0 15,-3 0 0-15,4 1-1 0,-3 1 4 16,2 1-2-16,2-3-2 0,-1 2 1 0,-2-1 7 0,1 0-11 15,1 1 5-15,-1-1-4 0,3 2 8 0,-2-1-7 16,1 1-3-16,-1-2 4 0,2 0 0 0,-3-1-2 0,4 2 2 16,1-3 3-16,1 1 0 0,-1 1-2 15,3-1 1-15,-1-1 2 0,3 3-4 0,3-3 5 16,-9 0-1-16,9 0-2 0,-5 1 2 0,5-1-2 0,0 0 2 16,0 0-6-16,-9 0 1 0,9 0 0 0,0 0 0 15,0 0 1-15,-6 1 1 0,6-1 1 16,0 0 0-16,0 0-1 0,-8 3 5 0,4-3-7 0,4 0 2 15,-6 0 2-15,6 0-4 0,-7 2 2 0,7-2 2 16,-5 3-2-16,5-3 5 0,0 0-7 0,0 0 2 16,0 0-3-16,-7 0 1 0,7 0 1 0,0 0-1 15,0 0 5-15,0 0-2 0,0 0-2 0,-9 0 0 16,9 0-1-16,0 0 0 0,-7 1 4 0,7-1-2 16,-6 1-1-16,6-1 1 0,0 0-2 0,-8 2 0 15,8-2 4-15,-5 1-2 0,5-1-2 0,0 0 7 16,0 0-5-16,0 0 1 0,-4 3 1 0,4-3 0 0,0 0-4 15,0 0 2-15,0 0-4 0,0 0 3 0,0 0-5 16,0 0 3-16,-2 4 0 0,2-4 3 16,0 0-6-16,0 0 7 0,0 0-4 0,0 0 2 0,0 0 3 15,0 0-1-15,0 0-1 0,-3 2 1 0,3-2-1 16,-1 3 2-16,1-3-2 0,1 9-1 0,-1-4 5 16,3 4-6-16,-3 2 4 0,1 1-1 0,-1 0 1 15,3 2-5-15,-1 4 1 0,1 1 1 0,2 0 3 16,0 5 5-16,-1-2-5 0,0 2 3 0,-1-3-4 15,1-2 4-15,1 5-9 0,0-6 7 0,-1-1-2 16,0 0-1-16,1 3 3 0,-2-4-1 0,-2-4-1 16,2-1-2-16,-1 0 3 0,0-1-1 0,0-1 0 0,-2 1-1 15,1-3 3-15,-1-1-1 0,3 1-5 0,-1-2 6 16,-2-1-3-16,0 1 2 0,0-2 0 16,0-3-2-16,0 4 2 0,0-4 4 0,0 0-1 0,0 5-1 15,0-5 4-15,0 4 0 0,0-4 1 0,0 0-1 16,0 5 0-16,0-5 0 0,0 0-3 0,4 2-1 15,-4-2 0-15,0 0 0 0,0 0-2 0,0 0-9 16,0 0-15-16,0 0-32 0,0 0-25 0,0 0-64 16,-10 1-120-16,10-1-282 0,-8 0 124 0</inkml:trace>
  <inkml:trace contextRef="#ctx0" brushRef="#br0" timeOffset="121093.13">23082 6021 115 0,'0'0'139'0,"0"0"-2"0,0 0-19 0,0 0-5 0,0 0-7 15,0-4-12-15,0 4-7 0,0 0-8 0,-4-2-8 16,4 2-5-16,0 0-7 0,0 0-7 0,0 0-7 16,0 0-2-16,0 0-8 0,-2-3-3 0,2 3-2 15,0 0 4-15,0 0-13 0,0 0 3 0,0 0-5 16,0 0 3-16,0 0-8 0,0 0 13 0,0 0-1 16,0 0 3-16,0 0 3 0,0 0 2 0,0 0-4 15,0 0 7-15,0 0 0 0,0 0 3 0,0 0-5 0,0 0-1 16,0 0-3-16,0 0 0 0,0 0-7 0,0 0-1 15,0 0-1-15,0 0 0 0,0 0-2 0,0 0-3 16,0 0 3-16,0 0-1 0,0 0-1 0,0 0 0 16,0 0 1-16,0 0-4 0,0 0-1 0,0 0-2 15,0 0 2-15,0 0-1 0,0 0-1 0,0 0-2 16,0 0 0-16,0 0 4 0,0 0-3 0,0 0 1 0,0 0-1 16,0 0 1-16,0 0-3 0,0 0 3 0,0 0-7 15,0 0 5-15,-4-2 1 0,4 2-3 16,0 0 1-16,0 0-1 0,0 0 0 0,0 0-5 0,0 0 2 15,0 0 0-15,0 0-2 0,0 0 1 0,0 0 2 16,0 0-4-16,0 0 2 0,0 0-2 0,0 0 1 16,0 0-1-16,0 0 3 0,0 0 2 0,12 7 2 15,-6-5 1-15,2-2-1 0,2 0-2 0,4 0-3 16,3 0 0-16,2-2-1 0,2 4 1 0,6-5 1 16,-5 3-3-16,0 0 0 0,6 0 0 0,-2 0 2 0,-5-1-1 15,2-2-3-15,6 2 3 0,1-1-3 0,-5 0 1 16,-2 2 1-16,-2-3-3 0,-2 6 4 0,3-6-4 15,-4 2 2-15,-1 1 1 0,1 1-2 0,-4-2 2 16,-1 0 0-16,1 1-3 0,-1-2 4 0,2 4-2 16,-6-4-2-16,3 4 0 0,-3-2 1 0,-3 0 1 15,1 1 0-15,0-1 3 0,-7 0 0 0,9 0 9 16,-9 0 4-16,6 0 2 0,-6 0-2 0,6 1-1 0,-6-1 2 16,0 0-7-16,0 0 2 0,0 0-4 0,6 0-7 15,-6 0-19-15,0 0-19 0,0 0-24 0,0 0-27 16,0 0-33-16,0 0-49 0,0 0-203 0,0 0-403 15,-13-6 178-15</inkml:trace>
  <inkml:trace contextRef="#ctx0" brushRef="#br0" timeOffset="122103.05">23246 5912 73 0,'0'0'165'0,"0"0"-13"15,0 0-14-15,0 0-13 0,0 0-7 0,0 0-16 16,0 0-5-16,0 0-11 0,0 0 0 0,0 0-12 16,0 0-1-16,0 0 1 0,0 0-1 0,0 0-3 15,-5-2-5-15,5 2 5 0,0 0 0 0,0 0-5 16,0 0-3-16,0 0 1 0,0 0-3 0,0 0-2 16,0 0-2-16,0 0-5 0,0 0-3 0,0 0-3 15,0 0-3-15,0 0-3 0,0 0-3 0,0 0-4 16,0 0 0-16,0 0-2 0,-8 7 3 0,8-7-4 15,-4 4-1-15,3 0 0 0,1-4 0 0,-8 2 0 16,6 0-3-16,-2-2 1 0,0 3-1 0,-5 1-2 0,5 1-1 16,-2-3-7-16,-2 1 5 0,-1 0-1 0,2-1-3 15,-2 5-1-15,0-4 3 0,-1 0 1 0,-1 2 0 16,3-3-4-16,-3 4-5 0,3-2 3 0,2 0-8 16,-4 2 8-16,3 0 1 0,1-1-2 0,2-3-3 15,-1 3-1-15,1-3-3 0,2 1 2 0,-2-1 0 16,4-2 0-16,-4 5-3 0,3-2 4 0,1-3-4 15,0 0-3-15,0 0 4 0,0 0 2 0,0 0-3 0,-8 0 2 16,8 0-1-16,0 0 1 0,0 4 3 16,0-4-2-16,0 0 0 0,0 0 0 0,0 0-6 0,0 0 4 15,0 0 2-15,0 0-2 0,0 0 0 0,0 0 3 16,0 0-5-16,0 0-4 0,0 0 5 0,0 0-4 16,0 0 6-16,0 0-1 0,-5 1-2 0,5-1 0 15,0 0-1-15,0 0 2 0,0 0 1 0,0 0-1 16,0 0-2-16,0 0 1 0,0 0-3 0,0 0 3 15,0 0-2-15,0 0-1 0,0 0 1 0,0 0 1 16,0 0-4-16,0 0-6 0,0 0 10 0,0 0-1 0,0 0-1 16,0 0 3-16,4 7-3 0,-4-7 0 0,5 2 6 15,-2 1 2-15,-3-3 5 0,3 5-2 0,0-3 0 16,1 0-4-16,-1 1 1 0,1-3 3 0,-4 0 0 16,8 4 0-16,-4-1-1 0,1 0 3 0,-1-1-4 15,2 0-1-15,-1 3-2 0,2-1 3 0,-1-1-2 16,4 2 1-16,-1 4-2 0,0-6-2 0,1 4 2 15,-1 1-4-15,0-5 4 0,0 5-3 0,-2-5 0 16,0 2-1-16,-2-2-1 0,-1 1-2 0,0-1 5 16,1-1-3-16,-1 1 2 0,-3 1 1 0,-1-1-4 15,0-3 2-15,4 5 1 0,-4-2 0 0,0-3-3 0,3 4 3 16,-3-4-4-16,0 0 1 0,0 0 1 0,1 5-1 16,-1-5 0-16,1 2 3 0,-1-2-2 0,0 0 0 15,0 0-6-15,0 0-28 0,0 0-41 0,0 0-56 16,7-7-80-16,-6 0-278 0,0 4-528 0,2-1 234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07:12.576"/>
    </inkml:context>
    <inkml:brush xml:id="br0">
      <inkml:brushProperty name="width" value="0.05292" units="cm"/>
      <inkml:brushProperty name="height" value="0.05292" units="cm"/>
      <inkml:brushProperty name="color" value="#002060"/>
    </inkml:brush>
  </inkml:definitions>
  <inkml:trace contextRef="#ctx0" brushRef="#br0">23535 5850 71 0,'0'0'126'0,"0"0"-11"0,0 0-2 15,0 0-16-15,0 0-6 0,0 0-9 0,0 0-5 0,0 0-8 16,0 0-6-16,0 0-9 0,0 0-2 16,0 0-4-16,0 0 2 0,0 0-1 0,0 0-5 15,0 0-6-15,0 0-2 0,-2-5 2 0,2 5 4 0,0 0-8 16,0 0 4-16,0 0-1 0,-1-4-1 0,1 4-4 16,0 0-1-16,0 0 2 0,0-6-8 0,0 6 1 15,0 0 2-15,0 0-1 0,0 0-5 0,0 0 1 16,-1-5-1-16,1 5-4 0,0 0 1 0,0 0-1 15,0 0 0-15,0-3-4 0,0 3 2 0,0 0-8 16,0 0 1-16,0 0 2 0,0 0-7 0,0 0 4 16,0 0-1-16,0 0-4 0,0 0 6 0,0 0-2 0,0 0 0 15,-3-4-3-15,3 4 6 0,0 0 2 16,0 0 6-16,0 0-3 0,0 0 6 0,0 0 0 16,0 0-1-16,0 0-1 0,0 0-3 0,0 0-2 0,0 0-1 15,0 0 0-15,0 0-2 0,0 0-2 0,0 0-2 16,0 0-4-16,0 0 5 0,0 0-4 0,0 0 3 15,0 0-2-15,0 0-1 0,0 0-4 0,0 0 5 16,0 0-8-16,0 0 2 0,0 0 0 0,0 0-1 16,0 0 3-16,0 0 0 0,-2 10 1 0,2-10-3 15,1 8-1-15,0-4 3 0,1 0-1 0,-2 1 0 16,1 0-3-16,-1 1 3 0,2 3-3 0,1-2 3 16,-2 0 1-16,1 4-1 0,-1-2-4 0,2 0 4 0,1 3 3 15,-2 1-2-15,-1-2-2 0,1 0 1 0,2 0 3 16,-2 0-2-16,-1 1 1 0,1-3-2 0,0 4 1 15,0 0-3-15,-2-1 2 0,2 1 3 0,0-4-1 16,-2 3 0-16,0-3-2 0,0 0-1 0,0 0 4 16,1-1 0-16,2 1-2 0,-3-4-2 0,0 0 1 15,1 2 4-15,-1-2-3 0,0-1-3 0,0 1 4 16,1-2-2-16,-1-3 1 0,0 5 0 0,0-5-2 16,0 5 1-16,2-2 5 0,-2-3-4 0,0 5-2 15,0-5 2-15,0 0-2 0,2 6 3 0,-2-3 1 16,0-3 1-16,0 4 0 0,0-4-8 0,2 4-14 0,-2-4-26 15,2 4-29-15,-2-4-24 0,0 0-71 0,0 0-137 16,9-8-331-16,-5 4 146 0</inkml:trace>
  <inkml:trace contextRef="#ctx0" brushRef="#br0" timeOffset="619.69">23695 5803 15 0,'0'0'112'0,"0"0"-7"0,0 0-5 0,0 0-6 16,0 0-4-16,0 0-12 0,0 0-5 0,0 0-11 15,0 0-2-15,0 0-8 0,0 0-2 0,0 0-1 16,0 0 2-16,0 0 2 0,0 0-9 0,-1 10 2 16,1-10-1-16,0 6-8 0,1-1-1 0,1 1-6 15,-4 0-6-15,2-1 11 0,2 3-1 0,-4 0-2 16,4 0-3-16,-2 1 2 0,1 3-4 0,-1-5 2 16,1 3-6-16,1-3-1 0,-1 3 0 0,0 1-1 15,0-1 3-15,-1-2 4 0,2 4-5 0,-1-4-4 16,2-2 3-16,-3 4-4 0,2 0-4 0,-2-3 7 15,2 2-2-15,-1 1-2 0,-1 2-3 0,1-3 2 0,0 4-9 16,-1-3 7-16,3 2-6 0,-3-3 2 0,0 1 1 16,0 2-4-16,1-6 1 0,2 5-2 15,-3-4 1-15,0-1-2 0,1 1 3 0,-1-3 0 0,0 1-5 16,0 0 3-16,0 0 0 0,1-2 1 0,0 1-4 16,-1 2 0-16,2-2 1 0,-2 1-1 0,1-3 1 15,-1 3 1-15,1 1-1 0,1-2 0 0,-1 1-9 16,-1 2 6-16,1-2 3 0,2-1 0 0,-1 1-14 15,-2 0-19-15,2 3-30 0,-2-4-42 0,0-4-200 16,0 3-325-16,0-3 144 0</inkml:trace>
  <inkml:trace contextRef="#ctx0" brushRef="#br0" timeOffset="951.11">23588 6048 54 0,'-2'-5'153'0,"2"5"-12"0,0 0-15 15,0 0-12-15,0 0-8 0,0-2-11 0,0 2-12 0,0 0-11 16,0 0-4-16,0 0-8 0,10-5-9 0,-5 5-2 16,1-2-8-16,2 1 5 0,2 0-3 0,3-2-6 15,-3 2-3-15,3-2-8 0,6 4 3 0,-1-1-7 16,-5 0 1-16,0 0-3 0,-1 0-1 0,1 2-17 16,0-1-19-16,-1-1-23 0,0 2-17 0,-3-4-31 15,2 2-131-15,-4 0-237 0,-1 0 105 0</inkml:trace>
  <inkml:trace contextRef="#ctx0" brushRef="#br0" timeOffset="1532.62">23864 6130 118 0,'0'0'129'0,"0"0"-7"0,0 0-10 15,0 0-11-15,0 0-9 0,0 0-5 16,0 0-4-16,0 0-5 0,0 0-1 0,0 0-7 16,4 2 3-16,-4-2-8 0,0 0-4 0,10-1-3 0,-10 1-3 15,9-3-10-15,-5 2-5 0,3-1-1 0,-2-1-1 16,2-3-10-16,0 4 0 0,-2-1 1 0,1 2-3 15,-1-3-1-15,3-1-5 0,-3 0 1 0,-1 1-4 16,0-6 0-16,0 7-2 0,-2 0-4 0,1-2 3 16,-2 1-1-16,4-1-2 0,-4 0-5 0,1 1 6 0,-2 4-3 15,0-5 8-15,0 0-1 0,0 3 0 16,0 2-7-16,-2-5 3 0,2 5-1 0,-1-7 1 0,1 7-1 16,-6-1-1-16,6 1-1 0,-5-4-3 0,5 4 2 15,-6-3-3-15,6 3 1 0,-6 0-2 16,6 0-3-16,-11 0 3 0,11 0-3 0,-9 3 2 0,9-3 1 15,-9 2-2-15,3 1-6 0,-1 1 6 0,2-1 2 16,0 2 0-16,-2 0-4 0,2 2 4 0,0-2-3 16,-4 2 3-16,5-1-6 0,-1 2 3 0,1-3 0 15,0 4 0-15,2-3 5 0,-1 5-3 0,1-5-2 16,-1 3 5-16,3-4-5 0,-1 2-7 0,1 1 8 0,0 1-2 16,0-2 3-16,1-1 2 0,2 1 0 15,-1 0-4-15,-2-2 3 0,3 2 0 0,3 3-2 16,-2-5 2-16,0 0-1 0,1 2-4 0,-1-3 5 0,2 1 1 15,-2-2-2-15,4 1 0 0,-2-2-2 0,1 3 3 16,0-2 2-16,1-3-5 0,1 3-5 0,2-3-10 16,-3 2-25-16,2-2-18 0,-1 0-16 0,4-2-20 15,-3-1-52-15,2 3-135 0,-1-2-301 0,-2-3 134 16</inkml:trace>
  <inkml:trace contextRef="#ctx0" brushRef="#br0" timeOffset="2532.48">24197 6131 83 0,'0'0'126'0,"-2"-4"-1"0,2 4-8 15,0 0-8-15,2-4-8 0,-2 4-2 0,0 0-4 16,-3-7-9-16,3 7-8 0,-3-2-2 0,3 2-6 16,-4-3-2-16,4 3-4 0,-3-2-10 0,0-1-9 0,3 3-3 15,0 0-10-15,-13-1 7 0,13 1-6 16,-9 0-2-16,9 0-3 0,-10 1-10 0,4 2 2 0,-1-3 1 16,2 1-3-16,0 0 1 0,0 2-2 0,-2-1-2 15,0 0-2-15,2 3-4 0,-3-1 3 0,3-3 0 16,-1 3-5-16,2 1-1 0,0 0 2 0,0-2-5 15,0 2 2-15,2 2-4 0,-1-3 1 0,-1 1 3 16,2 0-5-16,-1 1 7 0,2-1-2 0,1 1 2 16,-4-2-4-16,4 2 2 0,0-1 1 0,3-3-3 15,-3 2 3-15,1 3-4 0,-1-6 3 0,1 3-1 16,2-1 3-16,-3-3-2 0,6 5 4 0,-2-5 1 16,1 2 0-16,-5-2-4 0,12-4 2 0,-3 4-1 0,-3-3 4 15,-1-1 2-15,4 1-4 0,0-2 2 0,0 0-2 16,-3 1 0-16,0 0 1 0,2-3-5 0,-2 3 3 15,-1-1-2-15,0-1 5 0,0 3-6 0,1-2 2 16,-1 0-1-16,-1 1 8 0,0-2 0 0,-1 5-4 16,-1-3-1-16,2 0 1 0,-1 1-1 0,-1-1 2 15,-2 4-1-15,3-6 1 0,-2 4 4 0,-1 2 0 16,2-3-3-16,-2 3 4 0,0 0 3 0,2-5-1 16,-2 5-4-16,0 0 0 0,2-4-5 0,-2 4 0 0,0 0-1 15,0 0-1-15,0 0-3 0,0 0 2 0,0 0-3 16,-2 14 3-16,2-14-2 0,-2 8-2 0,2-3 1 15,-2-1 2-15,4 1-2 0,0 1-1 0,-2 0 3 16,0-1-2-16,2 2-5 0,-2-1 0 0,4 1 3 16,-3-2 0-16,1-1 1 0,2 1-2 0,1 0 1 15,1 0 4-15,-1-3-1 0,0 1-3 0,3-2 3 16,-2 0-2-16,2 1 3 0,1-2-3 0,1-2-2 16,-1 0 4-16,1-1 0 0,1-1 2 0,-2-2-7 15,1-1 4-15,-3 0 1 0,2 0-2 0,1-1 0 16,-3 1 1-16,-1-3-2 0,1 1 0 0,-2-1-1 15,0-1 2-15,-1-2-3 0,0 3 5 0,-3-2-8 0,1 0 2 16,0 4 1-16,0-3 0 0,-2 1 0 0,0 4 2 16,-2-2-1-16,-1 3-1 0,1-3 0 0,0 1 3 15,0 3-1-15,-1-2-2 0,0 2 3 0,-1-1-3 16,1 0 3-16,2 0-3 0,-2-1-1 0,2 1 4 16,0 1-2-16,-2 0-1 0,2 0 2 0,-2-1 2 15,1 2-4-15,-1 2 8 0,3 1-5 0,-5-5-2 16,5 5 5-16,-2-6 1 0,2 6 0 0,-3-3-6 0,3 3 2 15,0 0 2-15,-4 0 0 0,4 0-3 16,0 0-2-16,0 0-1 0,0 0 1 0,-9 3 0 16,7 1 1-16,2-4 1 0,-4 8-3 0,1-5 0 0,1 4-9 15,-2 0 12-15,3-2 1 0,-2 3 0 16,3 3 1-16,0-2-3 0,0 4 0 0,0 1 3 0,4 3-1 16,-3-2-3-16,2 3 2 0,-2-1 2 0,0-2-2 15,4 1 0-15,-5 0 0 0,3-4 1 0,-3-2-2 16,1 2 3-16,0-3-5 0,3 0 6 0,-2 2-3 15,-1-6 0-15,0 2-1 0,0-2 2 0,2 0-2 16,0 1 1-16,-1-3-10 0,3 0-18 0,-1-1-17 16,1 0-35-16,-5-2-50 0,10-6-232 0,-4 5-390 0,2-7 173 15</inkml:trace>
  <inkml:trace contextRef="#ctx0" brushRef="#br0" timeOffset="2897.6">24507 5870 108 0,'0'0'144'0,"0"0"-3"0,0 0-14 16,0 9-8-16,0-5-9 0,0-4-6 0,1 9-11 15,-1-2-2-15,5-1-5 0,-5 6-7 0,0-2-6 16,0 7 3-16,3-5-6 0,-2 3-6 0,-1 4-6 16,4 0-5-16,-3-2-4 0,2 2-4 0,-2-1-7 15,-1-2-2-15,0 1-1 0,4-2-5 0,-3 2-4 16,1-4-4-16,-1-2-4 0,0-1 4 0,-1 2-2 0,3-3 0 15,-2 0-2-15,2-2-7 0,-1-1 4 0,1 2-6 16,-2-4 2-16,-1 3-6 0,1-2-25 16,-1-2-30-16,3-1-37 0,-3-2-74 0,0 0-124 0,5 2-309 15,-5-2 137-15</inkml:trace>
  <inkml:trace contextRef="#ctx0" brushRef="#br0" timeOffset="3565.56">24444 6160 6 0,'-5'-3'235'0,"5"3"-22"16,0-5-20-16,0 1-21 0,0 4-19 0,4-6-20 16,1 1-11-16,0 0-11 0,0 1-15 0,3 1-6 15,1-4-6-15,1 3-9 0,-2-2-6 0,-2-3-9 16,3 3-6-16,3-1-7 0,-6-2-1 0,2 2-3 15,-2-3-5-15,2 3-8 0,-3-3 0 0,0 3-6 16,-1-3-3-16,1 3-1 0,-1-2-6 0,0 3 1 16,-2-1-3-16,1 1 0 0,-1 0 0 0,1-1-4 0,0 0-1 15,-1 2 1-15,-1 0-2 0,1 2-1 16,-1-4-2-16,0 2-1 0,2 3 1 0,-2-1-3 16,2-2 3-16,0 1-1 0,-1 1 0 0,-2 3 0 0,2-5-3 15,-2 5 3-15,1-4-2 0,-1 4 1 0,3-5-2 16,-3 5 2-16,0 0-1 0,5-2 3 0,-5 2 3 15,0 0-2-15,0-4 1 0,0 4 1 0,0 0-2 16,0 0-1-16,0 0 0 0,0 0 1 0,0 0-3 16,0 0-6-16,0 0 5 0,0 0 0 0,0 0 0 0,0 0 0 15,0 0-3-15,0 0 2 0,5 11 2 16,-5-5 1-16,0-1-4 0,2 3 5 0,-1 0-2 0,-1 4 1 16,2-2-4-16,1 1 3 0,-3 1 0 0,5 0-2 15,-1 3 2-15,-3-3 2 0,0-1-1 0,3 1-5 16,-4-1 6-16,2 1 1 0,0-3-4 0,-1-1 0 15,1-3-3-15,0 4 7 0,0-6 0 0,0 2-4 16,-1-1 5-16,4 1-1 0,-5-2 4 0,4 0-1 16,-4-1-1-16,0-2 1 0,7 0 1 0,-7 0 0 15,0 0-3-15,13-1 4 0,-5 0-6 0,-3-2 3 0,2 2-1 16,-1-3 1-16,-2 4-3 0,0-1-2 16,2-3 1-16,-6 4 0 0,9-2-1 0,-9 2 1 15,9 0-6-15,-9 0 5 0,10 2-1 0,-6 0 0 0,0 0 1 16,0 1-2-16,-1-1 4 0,-1 1-2 0,2 0 1 15,0 0-3-15,-2-1 1 0,3 2 4 0,-3-1-4 16,1-1 0-16,0 1 0 0,1-1 1 0,-2 0-3 16,1 1 4-16,-3-3-3 0,4 4 1 0,-4-4 0 15,4 4 0-15,-4-4 0 0,0 0-2 0,3 2-16 16,-3-2-19-16,0 0-15 0,0 0-20 0,2 4-26 16,-2-4-33-16,0 0-53 0,0 0-124 0,0 0-332 0,0 0 147 15</inkml:trace>
  <inkml:trace contextRef="#ctx0" brushRef="#br0" timeOffset="3899.71">25040 6062 121 0,'0'0'164'0,"-4"-4"-13"0,4 4-12 0,-6-1-10 0,-1-1-14 16,2 0-4-16,5 2-4 0,-10 0-13 16,10 0-3-16,-15 1-10 0,7-1-5 0,0 0-1 0,-2 3-5 15,1-2-1-15,0 0-4 0,0 4-8 0,0 1-1 16,0 3-6-16,0-2-3 0,-1 3-6 0,1-5-3 16,0 5 0-16,3-3-3 0,0 3-5 0,2 0-4 15,0-1-1-15,3 1 1 0,-1-1 1 0,2 0-15 16,0 0 12-16,2-2-4 0,0 1-3 0,3-3-4 0,-1 1 3 15,2 0-3-15,3-1 1 0,-1 1-7 16,3-4-20-16,1-2-14 0,-2 3-30 0,4-1-25 16,-1-7-24-16,0 3-55 0,4-5-147 0,-5 0-332 0,2-2 147 15</inkml:trace>
  <inkml:trace contextRef="#ctx0" brushRef="#br0" timeOffset="4831.95">25187 6042 140 0,'0'0'154'0,"-8"-1"-16"0,8 1-10 16,0 0-15-16,0 0-4 0,-9 1-5 0,9-1-10 0,0 0-5 16,-9 3-12-16,5-2-7 0,4-1-1 0,-6 4 1 15,-2-1-8-15,3 1-4 0,0 1 1 0,-3 3-9 16,3-1-1-16,-1 0-5 0,0 0-10 0,0-1 3 15,1 5-2-15,0-6-5 0,0 0 1 0,3 2-7 16,-1-2-1-16,-1 2-4 0,4-2 2 0,-2 0-7 16,0 1 3-16,2-2-5 0,-1 0 1 0,0 0 2 15,1-4-6-15,1 5 1 0,-1-5-1 0,1 4-3 16,-1-4 5-16,7 0-3 0,-7 0-5 0,9 0 4 16,-9 0-8-16,11-4 2 0,-4 0-3 0,0 0 1 15,2-1-3-15,0 2 3 0,-1-1 1 0,-2 2-2 0,4-1 2 16,-6 0-3-16,3 1 1 0,-1-1 1 0,-1-1-2 15,0 4 0-15,-5 0-3 0,8-2 3 0,-7 1-1 16,-1 1 2-16,7-2 3 0,-7 2-5 0,4-3 1 16,-4 3 5-16,0 0-1 0,5 0-3 0,-5 0 3 15,0 0-1-15,0 0-3 0,0 0 3 0,5 3 0 16,-5-3 1-16,1 5-3 0,-1 0 4 0,0 2-4 16,0-3 0-16,1 1 4 0,0 1-6 0,-1 0 6 0,0 2-1 15,2-3 0-15,0 2-2 0,-2-2 1 16,2 2-4-16,-1-2 7 0,-1 0-2 0,2-1-1 15,-2 0 2-15,2 0 1 0,-2-4 3 0,2 5-4 0,0-3 6 16,-2-2 4-16,2 2 11 0,-2-2 1 0,0 0-1 16,0 0-1-16,13-9 2 0,-9 6-2 0,-2-4-1 15,1 1-5-15,1 1-3 0,-2-1 4 0,2-3 0 16,0 0-2-16,1 3-1 0,-1-2-1 0,-2 4-4 16,2-4-2-16,-1 4-1 0,1-1 4 0,0-2-4 15,-1 5-1-15,2-1 3 0,0 0-6 0,1 1 2 16,-1 1-1-16,2-1 0 0,2 2 1 0,-1 2-4 0,-3-1 4 15,0 1-4-15,5 1 3 0,-3 0-3 16,-2-1 3-16,4 6-3 0,0-4 0 0,-7 1 0 0,2 2-1 16,3-2 6-16,-2 0-3 0,0-1 1 0,0 3-5 15,1-2 0-15,-1 0 3 0,2-2-6 0,-3 2 4 16,1-2-5-16,-3-2 1 0,5 2 3 0,-1-3-1 16,-6 0 2-16,10-3-2 0,-3 3 3 0,0-1-1 15,0-3 2-15,-1 0-2 0,-1 1 0 0,2-2-2 0,-2 0 0 16,1 1 3-16,-1-1 2 0,0 0-3 0,-1-2 0 15,5 3 1-15,-6-1 0 0,0-1 3 16,4 2-5-16,-2-2 2 0,-1 2-2 0,0-2 2 0,-1-2 0 16,5 2 2-16,-7-3-12 0,3 4 16 0,-1-2 14 15,-2 1 5-15,2 1-2 0,-3-1-4 0,1-1 0 16,-1 2 4-16,-1-3-3 0,-2 4-2 0,3-1 5 16,-1 2 0-16,-2-1-7 0,2 1 3 0,-3 0-4 15,4 3-3-15,-5-4 1 0,0 1-5 0,5 3-2 16,0 0 3-16,-13 5-3 0,5 1 0 0,2 0-2 15,-3-2 2-15,4 3-2 0,-4 2 1 0,5 0-2 0,-1 0-1 16,0-1 3-16,-3 4-2 0,5-2 2 16,-3 0-5-16,3 1 3 0,0-1 2 0,3-2-1 15,-1 1-2-15,-2 1 0 0,3 0-1 0,4 0 3 0,0-2-1 16,2 0-1-16,3-1 0 0,-2 1-2 0,3-3 1 16,1 2-9-16,3-3-22 0,1 2-34 0,-2-1-37 15,8-3-58-15,-2 0-240 0,1-2-431 0,-1-3 192 16</inkml:trace>
  <inkml:trace contextRef="#ctx0" brushRef="#br0" timeOffset="5301.87">26106 5961 115 0,'-3'-3'194'0,"3"3"-21"0,-1-5-15 0,1 5-10 0,-2-4-15 15,0 1-14-15,2 3-11 0,-4 0-5 0,4 0-11 16,-9-3-14-16,3 2 2 0,6 1-10 0,-9 0-8 15,2 1-12-15,0 0 1 0,-1 1-3 0,0 1-9 16,-1 6-1-16,3-3-3 0,-2 1-2 0,3 2-4 16,0-1-4-16,1 3-1 0,-1 1-5 0,5 1 1 15,-1-1-1-15,2 0-2 0,3-1-3 0,-1 6 0 16,0-9-2-16,1 4 3 0,5-3-11 0,-5 0-5 16,5 2 7-16,-4-5-7 0,0 3 5 0,-1-2 0 15,-1-4-1-15,-1 1-6 0,2 1 8 0,-1-2-2 16,2 1-5-16,-4-1 6 0,-1-3-5 0,1 5 5 0,-1-5 0 15,0 3 3-15,0-3 0 0,0 0-4 0,-7 2 2 16,0 0 2-16,7-2-2 0,-9 0-3 0,4 1 1 16,-3 0 0-16,1 0-2 0,-1-1 4 0,0 0-2 15,3 2-1-15,-5-2-2 0,5 0-8 0,-1 2-33 16,6-2-31-16,-9 0-57 0,9 0-200 0,-8-2-356 16,8 2 158-16</inkml:trace>
  <inkml:trace contextRef="#ctx0" brushRef="#br0" timeOffset="5684.51">26191 6014 160 0,'-2'2'163'16,"-2"1"-13"-16,0-1-16 0,0 3-18 0,0 1-6 15,0 3-9-15,1 0-19 0,-1 3-3 0,-1 1-5 16,3-4-9-16,-3 3-5 0,3-2-8 0,3 0-8 0,0 2 2 16,-1-3-4-16,5-1-11 0,-3-1-3 0,0-2 3 15,3 0-1-15,-1 0-9 0,1-1 3 0,3-1 0 16,0 0-5-16,-1-3-3 0,2 0-3 0,1-2 1 16,2 1-3-16,-3-3 3 0,-4 1-6 0,4 0 1 15,-3-4 2-15,-2-1 3 0,0 1 0 0,1 1 3 16,0-3 9-16,-2 2 18 0,-1 1-5 0,-2-3-3 15,2 0-1-15,-2 4 0 0,-2-2 0 0,1 2-6 16,0-2 2-16,-2 2-9 0,1 0-7 0,2 1 7 16,-4 0-7-16,-4 0 1 0,4 3 0 0,-1-2-7 15,0 2-3-15,5 1 5 0,-10-3-4 0,6 2-20 0,4 1-27 16,0 0-27-16,-5 0-37 0,5 0-69 16,0 0-141-16,0 0-339 0,0 0 151 0</inkml:trace>
  <inkml:trace contextRef="#ctx0" brushRef="#br0" timeOffset="6098.67">26571 5821 59 0,'-3'-3'160'0,"1"-1"-16"0,-2 3-15 16,1-3-3-16,3 4-10 0,-4-6-11 0,4 6-4 16,-6-2-17-16,1-2-3 0,0 3-12 0,5 1 1 15,-12 0-3-15,12 0-6 0,-12 0-4 0,5 0-2 16,1 1-7-16,-1 3-4 0,-2 1-1 0,3-1-3 16,-3 2 7-16,1 2-6 0,-2 0 2 0,4 1-2 15,-2 3-4-15,3-1-4 0,-2 3 1 0,1-1-1 16,2 1-5-16,1 5-1 0,-1-2-1 0,1-2 3 15,3 4-2-15,0 1-5 0,0 6-1 0,0 1 0 0,0-8 0 16,3 0-4-16,1 6-2 0,-1-6 1 0,3-2-4 16,-3 1 4-16,2 0 0 0,-1-2-6 0,1 0-2 15,2-2 3-15,-5-4-4 0,2 0-2 0,1 2 3 16,-4-4-3-16,2 1-6 0,-2-2 7 0,-1 0-1 16,0-1 1-16,0 0 0 0,0-1-2 0,0-2-1 15,0 1 0-15,0 1-22 0,0-5-22 0,0 3-29 0,0-3-41 16,0 0-96-16,0 0-113 0,0 0-347 15,0 0 153-15</inkml:trace>
  <inkml:trace contextRef="#ctx0" brushRef="#br0" timeOffset="6268.44">26380 6152 8 0,'16'-7'152'15,"2"2"-20"-15,3-2-11 0,1 4-13 0,-3-2-10 16,3 0-5-16,-3 1-17 0,-2 1-24 0,0 0-41 16,-4-1-53-16,-1-3-94 0,-1 4-145 0,-4-6 65 15</inkml:trace>
  <inkml:trace contextRef="#ctx0" brushRef="#br0" timeOffset="6586.29">26696 5886 174 0,'-4'-3'227'0,"4"3"-14"16,0 0-14-16,0 0-19 0,-1-4-14 0,1 4-16 15,0 0-17-15,0 0-12 0,0 0-12 0,0 0-11 0,0 0-13 16,0 0-9-16,0 0-10 0,0 0-5 0,-8 7-7 15,8-2-5-15,0 1 0 0,0 5-7 0,-1-2-9 16,-2 3 1-16,3 2-2 0,-1 2-7 0,-2 0 2 16,2 2-3-16,0 1-4 0,-2 0-1 0,3 4 0 15,-1-2-1-15,1-3-4 0,1 0 0 0,3-1-2 16,-3 2-1-16,3-2 1 0,-1-6-1 0,-2 2-2 16,2-1 0-16,-1-2-8 0,1 1-16 0,-2-1-28 15,2-3-27-15,-2 1-39 0,0-5-56 0,-1-3-201 0,0 0-396 16,0 0 175-16</inkml:trace>
  <inkml:trace contextRef="#ctx0" brushRef="#br0" timeOffset="6755.8">26659 6079 70 0,'6'-2'158'0,"3"2"-32"0,0-2-5 16,3-2-47-16,-1 3-83 0,1-2-81 0,-1-1-98 0,1 0 43 16</inkml:trace>
  <inkml:trace contextRef="#ctx0" brushRef="#br0" timeOffset="7516.74">26842 6054 84 0,'0'0'188'16,"0"0"-13"-16,-3-4-17 0,3 4-17 0,0 0-12 15,0 0-15-15,0 0-10 0,0 0-11 0,0 0-9 16,0 0-9-16,0 0-4 0,0 0-10 0,0 0-1 0,0 0-7 15,0 0-5-15,0 0-6 0,0 0 1 0,0 0-8 16,0 0-5-16,0 0-1 0,0 0-4 0,0 0 2 16,0 0-2-16,0 0-5 0,0 0 2 0,0 0-7 15,0 0 1-15,0 0-3 0,0 0-1 0,0 0 3 16,0 0-4-16,0 0 1 0,0 0-1 0,0 0 5 16,0 0 1-16,0 0-2 0,0 0 5 0,0 0 7 15,0 0 2-15,0 0-4 0,0 0 6 0,0 0-3 0,0 0 0 16,0 0 1-16,0 0-3 0,0 0 1 15,0 0-4-15,0 0-4 0,0 0-2 0,0 0 0 16,0 0 0-16,0 0-7 0,0 0 2 0,-4 7-3 0,4-4-2 16,-4 4 0-16,4 1-1 0,-4-1-1 0,3 4 2 15,-3-3 0-15,-1 4-1 0,4 0-1 16,-3-4-6-16,4 2 8 0,-4 1-1 0,4-1-4 0,0 0 0 16,-1-2 1-16,2-2-1 0,-1 1 0 0,2-2 4 15,-2 0-2-15,0-1-1 0,2 0 1 0,-2-1-1 16,0-3-2-16,10 0 4 0,-10 0 2 0,9-4-4 15,-1 0 1-15,-3-1-2 0,4-2 0 0,-4 2-4 16,2-2 4-16,-1 1 1 0,-1 2-5 0,1-1 7 0,-2-2-3 16,0 4 0-16,0-2 0 0,-3 1-1 0,3 2-1 15,-4 2 0-15,4-3 0 0,-4 3-1 0,5-2-2 16,-5 2 4-16,0 0-2 0,9 0 0 0,-9 0-2 16,6 4 2-16,1-3 1 0,-3 1 0 0,1 0 0 15,0 0 2-15,0-2-2 0,-5 0-1 0,11 3 0 16,-5-1 3-16,-6-2-3 0,8 1 5 0,-4-1-5 15,-4 0 5-15,7 1-3 0,-7-1 1 0,0 0 1 16,0 0-2-16,9-1 1 0,-9 1-1 0,0 0 0 16,6-1 0-16,-6 1-1 0,0 0-8 0,9-2 8 15,-9 2 0-15,3-4 3 0,-3 4-3 0,3-3 3 0,-3 3 0 16,4-3 9-16,-1-1 9 0,-2 2 1 0,-1 2 8 16,3-9 3-16,-1 4 2 0,-2 0 9 0,2-3-4 15,-1 0-6-15,1-2-3 0,-1 0-5 0,-1 1 1 16,4-1-3-16,-4 0-5 0,2 1-1 0,0 2-2 15,-2 0 1-15,0 1-1 0,1 2-12 0,3 0-24 16,-2 0-29-16,1 2-36 0,5 0-35 0,-8 2-39 16,12 0-47-16,-6 3-204 0,-1-2-443 0,3 0 197 15</inkml:trace>
  <inkml:trace contextRef="#ctx0" brushRef="#br0" timeOffset="8282.52">27207 6058 159 0,'-4'-3'196'0,"4"3"-13"0,-7-2-18 16,1-1-13-16,1 3-16 0,5 0-9 0,-14 0-11 15,4 3-15-15,0-3-6 0,2 2-6 0,-1 3-8 16,0 0-9-16,2 1-8 0,0 0-3 0,2-2-8 16,1 1-3-16,-1 1-3 0,-4 1-1 0,5 0-6 15,3-2-4-15,-3 0 1 0,4 2-5 0,-4-2-6 16,3 0-2-16,2 0-1 0,-1 2-3 0,4-3 0 15,-2 0-2-15,0 0-4 0,3 0 3 0,-1-1-6 0,2-2-1 16,1 0-6-16,-2 0-4 0,-5-1-5 16,10-3-3-16,-2-1 0 0,1-2 2 0,-3 2 0 15,1-1 2-15,3 0 2 0,-5-2-2 0,1 2-1 0,1-3 2 16,-2-1 2-16,1 4 7 0,-3-2-3 0,2 4 15 16,1-6-4-16,2 3 0 0,-2 2-1 0,-1-1-3 15,2 0-1-15,-3 2-1 0,0 1-3 0,1-1 0 16,-2 1-4-16,-3 2 2 0,7-3 2 0,-7 3-2 15,6 0 0-15,-6 0 1 0,0 0 1 0,9 4 0 16,-8 0-2-16,3 1 0 0,-2-1-2 0,1 2 1 16,-1-1-3-16,0 0 1 0,3 1 0 0,-3-3 0 0,0 0-2 15,-1 4 2-15,3-2-2 0,-2-3 2 16,0-1 3-16,-2-1 1 0,1 4-4 0,-1-4 3 16,4 2 0-16,-4-2-4 0,0 0 5 0,0 0-3 0,0 0 0 15,14-4-1-15,-9 2-1 0,2-1 0 0,0 1-2 16,0 1 5-16,-2-2-7 0,1 1 5 0,1 0 0 15,0 0 1-15,4 0-1 0,-4 1 2 0,3 1-5 16,2-2 2-16,0 2 2 0,3-1-1 0,-4 1 0 16,5 0 2-16,-4 1 1 0,8-1-6 0,-2-2 3 15,-1 3-1-15,0-2 0 0,2-3 1 0,-4 2-2 16,2-2-2-16,-3 3 7 0,0-3-6 0,-2-2 6 0,2 2-1 16,-3-3-3-16,2 1 2 0,-5-2-3 0,-1 0 3 15,-1 3-1-15,2-4 4 0,-4 5-10 16,0-2 4-16,-3 1 5 0,1 0-2 0,-2 3 1 0,0 2-3 15,-3-7 2-15,-1 4-2 0,4 3-1 0,-12-2 3 16,3 3 1-16,1-2-2 0,1 2 0 0,-5 0 3 16,3 2-1-16,-2-3 1 0,3 2-1 0,0 0 2 15,1 1-4-15,2-2 1 0,-1 3-4 0,1-1 6 16,-1 1-6-16,-1-1 8 0,2 1-2 0,0 0 5 16,0 0 0-16,1 1-1 0,-1-1-1 0,2 4-1 15,-2 1 1-15,1 1 3 0,3 1-6 0,-4-1 5 16,4 0-1-16,-2 0 3 0,3 0-2 0,0 1-3 0,0-2 2 15,0 2 3-15,3-1-5 0,-2-2 2 0,4 2-4 16,-1-1 0-16,0-1 2 0,1 0-2 0,0 0-16 16,0 0-26-16,5-3-23 0,-3 1-30 0,2-4-48 15,-2 0-232-15,5-4-402 0,-1 2 178 0</inkml:trace>
  <inkml:trace contextRef="#ctx0" brushRef="#br0" timeOffset="8454.39">27864 6205 232 0,'0'0'243'0,"0"0"-20"0,0 0-23 0,0 0-23 16,0 0-14-16,0 0-19 0,0 0-17 0,-3 7-57 15,3-7-95-15,-5 1-234 0,-2-1-282 0,7 0 125 16</inkml:trace>
  <inkml:trace contextRef="#ctx0" brushRef="#br0" timeOffset="12732.02">24306 4555 95 0,'0'0'93'0,"0"0"-8"16,0 0-10-16,0 0-6 0,0 0-8 0,0 0-8 15,0 0-3-15,0 0-2 0,0-5-3 0,0 5 4 16,0 0 1-16,0 0-1 0,0 0 1 0,0 0-1 15,0 0-2-15,0 0-4 0,0 0 3 0,0 0-8 0,0 0-2 16,0 0-3-16,0 0 0 0,0 0-5 0,0 0-7 16,0 0 8-16,0 0 2 0,0 0-1 15,0 0-1-15,0 0 2 0,0 0-3 0,0 0 3 0,0 0-3 16,0 0 0-16,0 0-6 0,-12 2-1 0,12-2 3 16,0 0-2-16,0 0 5 0,-4-2-2 0,4 2 3 15,0 0-1-15,0 0 1 0,0 0-1 0,0 0-2 16,0 0-4-16,0 0-2 0,0 0 0 0,0 0 1 15,-7-2-11-15,7 2 2 0,0 0 0 0,-1-3 1 16,1 3-1-16,0 0-3 0,-8-3 1 0,8 3-5 16,-6-1 0-16,5-2 5 0,1 3-4 0,-8-2-3 15,8 2 0-15,0 0-3 0,-9 0 8 0,9 0-3 16,-4-1-6-16,4 1 5 0,0 0-6 0,-10 3 5 16,10-3-2-16,-6 0 3 0,6 0-3 0,-9 3 5 0,4-2-4 15,-3 2-2-15,4-1-1 0,-2-1 3 0,1 1 4 16,-1 1-6-16,1 0-1 0,-1-2 4 0,1 2 0 15,1-2-2-15,0 3-1 0,-1-2 3 0,3 2-2 16,-2 0-2-16,-1 1-3 0,2 0 4 0,-2 0 4 16,1 1-4-16,0-1-1 0,0 2 3 0,2-2-2 15,-2 2-1-15,-1-2 4 0,5 0 1 0,-2 2-3 16,-1-2 0-16,3 3 3 0,-1-1-19 0,-2-1 3 16,3 2-2-16,-1-4 5 0,-2 4-2 0,3-3 4 0,0 3 3 15,0-2-4-15,0 0 3 0,0 3-2 0,0-3 3 16,0 2-3-16,3-2 2 0,-2 2 5 15,-1-2-4-15,3 0 1 0,-1-2 1 0,0 3 4 0,-1-1-1 16,0 0-3-16,3-2 6 0,-2 0-3 0,1 3 4 16,-2-5-2-16,2 3-1 0,-2 0 1 0,2-3-2 15,-1 1 5-15,-2-3-1 0,4 6 3 0,-1-3-2 16,-3-3 1-16,7 3 1 0,-3-3-2 0,2 1 1 16,-6-1-1-16,11 1-1 0,-5-1 2 0,5 0-3 15,0-2 4-15,-3 3-1 0,2-2-2 0,-3 1-1 16,1 0 1-16,-1 0 0 0,1-3 2 0,1 3-5 15,-4 0 2-15,3-2 0 0,-2 1-1 0,2 0 2 0,-4 0 4 16,1-1 5-16,-1 0-1 0,-4 2 1 0,10-3 0 16,-6 3 0-16,-4 0-1 0,8-2-1 15,-8 2 1-15,5-2-2 0,-5 2 2 0,0 0 0 0,4-3-5 16,-4 3 0-16,0 0 3 0,5-1-4 0,-5 1-2 16,0 0 1-16,0 0-3 0,2-4 1 0,-2 4 2 15,0 0-2-15,0 0-2 0,0 0-1 0,0 0 3 16,0 0-2-16,0 0 2 0,0 0-2 0,0 0-4 15,0 0 3-15,0 0 0 0,0 0-3 0,0 0 4 16,0 0-4-16,0 0 1 0,0 0 0 0,0 10-1 16,0-10 3-16,0 4 1 0,0 1-1 0,0-5 0 15,0 8 0-15,0-6 1 0,0 5-2 0,3-4 1 0,-2 2 0 16,2 0 1-16,-2-1 1 0,1 1 1 16,2-3-2-16,-1 4-2 0,-2-2 1 0,2-3 4 0,1 3-3 15,0-2 1-15,2 1 2 0,-2-2-1 0,2-1-2 16,-1 2 2-16,-5-2-1 0,13-2-1 0,-7-1 0 15,1 1 0-15,0 0 4 0,0-2-2 0,0 1 0 16,-3-1 2-16,3 0 1 0,-2 0-2 0,2-1-5 16,-3-1 6-16,1 3 1 0,-1-1 5 0,0-2 3 15,-3 2-5-15,3 1 2 0,-3 1 0 0,3-1 1 16,1-1-7-16,-5 4 5 0,4-5-2 0,-3 3-1 16,-1 2-1-16,4-4 5 0,-4 0 10 0,0 4 5 15,4-5 3-15,-4 5 2 0,0-2 4 0,0 2-1 0,0-6 2 16,0 6-4-16,0-4-1 0,0 4-8 0,0-5 0 15,-4 1-3-15,4 4-2 0,-5-5-3 0,1 0-2 16,-1 3 1-16,0 0-4 0,5 2-1 0,-9-3-3 16,1 2 2-16,0 0-2 0,1 1 1 0,-1 0-2 15,1 1 0-15,-3-1-1 0,3 1 0 0,-1-1 0 16,1 2-1-16,-1 0 2 0,2 1 0 0,-1-1-3 16,1-2-7-16,1 5-15 0,-3-2-15 0,1 1-10 15,1-1-15-15,1 1-16 0,0 1-20 0,0-2-11 16,3 2-18-16,-1-3-8 0,3-2-33 0,5 8-161 15,0-4-352-15,2-2 156 0</inkml:trace>
  <inkml:trace contextRef="#ctx0" brushRef="#br0" timeOffset="13590.53">24628 4795 72 0,'0'0'130'16,"0"0"-11"-16,3-3-13 0,-3 3-11 0,0 0-1 15,0 0-9-15,0 0-5 0,0 0-6 0,0 0-7 16,0 0-7-16,0 0-5 0,0 0-8 0,0 0-7 15,0 0-4-15,0 0-7 0,0 0 5 0,0 0-4 0,0 0 3 16,0 0-3-16,-5 12 0 0,5-7 1 16,1 0-3-16,-2-1-3 0,1-1-3 0,-1 4-3 0,-1-1-7 15,2-2 0-15,-2 3 6 0,2-2-6 0,0 0-1 16,-2-3-2-16,2 3 5 0,0-5-6 0,0 6 1 16,2-2-2-16,-2-4 0 0,0 5 2 0,0-5-8 15,0 4 4-15,0-4 4 0,2 3 7 0,-2-3 5 16,0 0 0-16,0 0-1 0,0 0-1 0,17-6-4 15,-11 2 3-15,-2 0-3 0,3 1-3 0,-2-1-1 16,0-2 0-16,1 2-2 0,-1-1 0 0,-1-1 1 16,1 2-2-16,-1 1-4 0,1-2 1 0,0-1-1 15,0 3 1-15,-1 1 0 0,-3 0 7 0,3-1 4 16,-1 0 7-16,-3 3 3 0,4-4 2 0,-4 4 4 16,2-2-1-16,-2 2 1 0,5-4-4 0,-5 4-1 15,0 0-5-15,0 0 0 0,3-4-7 0,-3 4 1 16,0 0-2-16,0 0-3 0,0 0 0 0,5 0-2 0,-5 0-1 15,0 0 0-15,0 0-6 0,5 5 5 16,-2-2-4-16,-2 1 0 0,2-1 1 0,-1 2 0 0,-2-1-1 16,5 0-2-16,-5 1 3 0,0 0 1 0,3-2-1 15,-2 1-4-15,0 1 2 0,2-2-2 0,-3 2 1 16,1-3 2-16,2 3-3 0,-3-5 4 0,1 5-1 16,-1-5-1-16,4 3 3 0,-4-3-5 0,1 2 3 15,-1-2 1-15,0 0 0 0,5 1 2 0,-5-1-1 16,0 0-4-16,9-5-2 0,-5 2 2 0,0 0 1 15,-2-2 0-15,2 1-1 0,1-1 3 0,1-1-5 16,0 2 1-16,-1 1 0 0,0-2 2 0,-1 0-1 16,1 1-2-16,-1 1 1 0,1-1 2 0,-1-3 2 0,0 2-3 15,-1 3-2-15,1-3 0 0,-1 2 3 0,1 1-3 16,0-2 1-16,-4 4 3 0,6-4-3 16,-4 2-3-16,-2 2 3 0,0 0-2 0,4-5 2 0,-4 5 1 15,4 0-4-15,-4 0 4 0,0 0-5 0,1-4 0 16,-1 4 1-16,0 0-2 0,0 0 2 0,0 0-3 15,0 0 3-15,4 12-1 0,-4-7 3 0,0-1-3 16,2 4 0-16,0-3 2 0,-1 1 1 0,-1 1 1 16,4-1-2-16,-2 0 3 0,1 2-2 0,-2-4 3 0,2 4-3 15,-2-3 1-15,3 2 1 0,-4-2 1 0,4 0 0 16,-3-2 0-16,2 3 1 0,-2-3-2 16,0 0-2-16,-1-3 0 0,3 5 1 0,-2-2-17 0,-1-3-24 15,0 4-18-15,0-4-23 0,0 0-51 0,0 0-196 16,0 0-356-16,0 0 158 0</inkml:trace>
  <inkml:trace contextRef="#ctx0" brushRef="#br0" timeOffset="13998.79">25033 4685 8 0,'0'0'131'0,"0"0"-14"0,0 0-13 16,0 0-11-16,0 0-8 0,0 0-12 0,0 0-4 16,4 11-7-16,-4-11-4 0,2 6-6 0,-1-3 0 0,0 3 13 15,0 1-7-15,-1 2-1 0,2 0-11 16,-1 1-2-16,0 3 1 0,1-1 6 0,-1 5-2 15,-1 2-7-15,0-2 1 0,1 0-7 0,0-1-4 0,1 2 1 16,-1-1-6-16,-1 2-1 0,1-2-2 0,-1 0-1 16,0-1-4-16,0-1-5 0,2 1 9 0,-2-3-8 15,0-1-4-15,-2 0 5 0,2 0-3 0,0-1-3 16,0-2-2-16,0 1 0 0,0-2-2 0,0-1 3 16,0-1 0-16,0 1 1 0,0-2-2 0,2-2-2 15,-2 2 3-15,3-1-4 0,-5 1 0 0,2-5 2 16,5 3-10-16,-3-1-14 0,-2-2-11 0,0 0-13 15,0 0-14-15,8-1-21 0,-8 1-31 0,5-4-21 0,-5 1-100 16,0 3-245-16,2-9 110 0</inkml:trace>
  <inkml:trace contextRef="#ctx0" brushRef="#br0" timeOffset="14282.54">25082 4847 28 0,'5'-6'129'0,"0"3"-4"16,0-1-13-16,-1-2-11 0,1 2-6 0,-1 1-13 16,1 0 1-16,2 1-10 0,-1-3-6 0,-1 1-6 15,0 1-6-15,-1 0-8 0,1 2-3 0,3-3-3 16,-8 4-5-16,6-1-5 0,-2 1-4 0,-4 0-1 16,0 0-7-16,13 2 3 0,-12 2-3 0,4-1-5 15,-2 2 1-15,-1 0-1 0,0 2 1 0,-1-4-1 16,0 6-2-16,-1-4 1 0,0 2 2 0,0-2-9 0,0 2 1 15,-1 1-3-15,-3-1 2 0,3-1 0 0,-2 0 2 16,-2-1-2-16,3 1 2 0,-5 0 1 0,2-1-7 16,0 0 1-16,0 0-8 0,-3-2-35 0,3-1-42 15,-3 2-148-15,3-1-247 0,0-3 110 0</inkml:trace>
  <inkml:trace contextRef="#ctx0" brushRef="#br0" timeOffset="15315.17">25385 4828 143 0,'0'0'154'0,"1"-4"-9"15,-1 4-4-15,3-3-7 0,-3 3-7 0,0-5-7 16,0 5-3-16,0-5-8 0,0 5-11 16,-3-4-8-16,3 4-7 0,-5-5-6 0,5 5-8 0,0 0-10 15,-5-1-5-15,5 1-4 0,-8 0-7 0,8 0-2 16,-9 1-7-16,4 2-2 0,1-1-3 0,1 3-2 16,-3 0-4-16,3-1-1 0,-4-1-2 0,2 3-2 15,1-1-3-15,0-1-1 0,1 3-1 0,1-3-4 16,-2 2 2-16,3 0-3 0,-1-1-3 0,0-2 3 15,-1 1-1-15,1 0 0 0,2-4-3 0,-1 6 5 16,0-4-2-16,1-2 2 0,0 4-3 0,1 0-1 16,-1-4 0-16,6 1-2 0,-6-1 1 0,9 0-1 0,-9 0 1 15,11-5 0-15,-4 2-1 0,2 1 0 0,0-2-1 16,0 0-2-16,1 0 4 0,-5 2-4 16,3-2 1-16,0 2-1 0,-2-1 0 0,-1-2-1 0,2 3 0 15,-1-1 1-15,-1 1 3 0,-1-1-2 0,2 1 2 16,-3-2-4-16,-3 4 2 0,6-2 0 0,-2 1 2 15,-4 1 6-15,3-3 4 0,-3 3 2 0,4-2 1 16,-4 2 1-16,0 0 2 0,0 0-1 0,0 0-4 16,3-5 0-16,-3 5-3 0,0 0 1 0,0 0-4 0,0 0-1 15,5-3-2-15,-5 3 1 0,0 0-1 16,0 0-2-16,0 0 2 0,0 0-1 0,0 0-4 16,0 0 2-16,0 0 1 0,0 0-2 0,2 10 0 0,-2-7-1 15,0-3 0-15,-2 10 0 0,4-6 4 0,-4 1-4 16,4 2-2-16,-4-1 3 0,2 1 0 15,-1-2 1-15,0 0 0 0,2 2-1 0,-1-2-1 0,0-1 0 16,1 1 0-16,-1-5 1 0,-1 5 0 0,2 0 2 16,-1-5-1-16,3 5 1 0,-2-3 3 0,-1-2-2 15,0 0 1-15,0 0 1 0,0 0-4 0,8-7 1 16,-4 2 3-16,-2 0-3 0,2-1-1 0,4 0-1 16,1-1-1-16,-3 0 3 0,-1 2-3 0,7-2 2 15,-3 0-3-15,0-1 0 0,2 3 0 0,-5 1 1 16,2-3 2-16,0 6-2 0,-3-3 1 0,5 0-3 15,-5-1 1-15,2 4 0 0,-2-2-2 0,1 3 4 16,-1-2-2-16,3 1 0 0,-3 0-1 0,-5 1 0 0,9-1-1 16,-3 1 3-16,-6 0-2 0,8 1 0 0,-3 0 4 15,-5-1-4-15,9 3 1 0,-4 0 1 0,0-2-2 16,-1 4-1-16,0-1 2 0,0 0 0 0,0-3-2 16,-2 2 2-16,1 3 0 0,2-1-1 0,-4-2 3 15,0 1-1-15,1 1 0 0,-2 0 0 0,1 0-3 16,0 0 4-16,-1-1 0 0,2 1 1 0,-2 0-3 15,-2-1 2-15,4-1-3 0,-1 0 4 0,-1-3-4 16,0 4 1-16,0-4 0 0,1 5 2 0,-1-5 1 16,0 0-1-16,1 3 0 0,-1-3 2 0,0 0 1 15,0 0-2-15,0 0 1 0,0 0 0 0,9-9 1 16,-5 5-2-16,-1 1 3 0,0-2-5 0,1 0 2 16,0 0-2-16,1 1 2 0,-1-2-1 0,0 3-1 15,-1-1-2-15,1 3 3 0,-1-3 0 0,1 1-4 16,-3 0 3-16,3 1 1 0,-4 2-2 0,8-3-1 0,-8 3 0 15,5-2 3-15,-5 2-2 0,5 0 0 0,-5 0 0 16,9 3 0-16,-5-1 0 0,1-1-2 16,-1 0 3-16,-4-1 0 0,6 5 0 0,-1-3-1 0,-1 1-1 15,-4-2-7-15,4 3-14 0,-3-2-6 0,3 2-11 16,-1 0-15-16,-3-4-24 0,1 4-25 0,-1-4-33 16,3 4-55-16,-3-4-113 0,0 0-329 0,0 0 145 15</inkml:trace>
  <inkml:trace contextRef="#ctx0" brushRef="#br0" timeOffset="15997.87">25963 4775 22 0,'0'0'87'0,"0"0"-5"0,0 0-7 0,0 0-12 16,0 0-6-16,0 0-1 0,-4 9-7 0,4-9-2 16,-3 6-1-16,2-1 8 0,0 0 1 0,-1 0-5 15,-2 1-6-15,4 1-3 0,-4-4-1 0,3 4-2 16,0 0-7-16,0-3-2 0,-2 4-6 0,3-2 5 15,0-2 5-15,0 3-4 0,0-3-2 0,0 1 1 16,4 0 6-16,-2 1-6 0,2-4-2 0,2 3 2 16,-1-1 2-16,1-1-12 0,2-2 1 0,-1 0 6 15,-2-1-3-15,3 0-2 0,-8 0 1 0,14-2-2 0,-6-1-5 16,-2 0 5-16,1 0-3 0,-1-1 2 16,-1 0-1-16,-1 0-1 0,0-1 2 0,0 0 1 0,-2-2-2 15,2 2-2-15,-1 0 2 0,0 1-1 0,-1-1-4 16,0 2 4-16,1 0-4 0,-3 3-3 0,1-4 3 15,-1 4-1-15,1-5-3 0,-1 5-2 0,0 0 2 16,3-2-4-16,-3 2-1 0,0 0 2 0,0 0-3 16,0 0-2-16,2-3 3 0,-2 3 0 0,0 0-5 0,0 0 3 15,0 0 1-15,0 0 0 0,0 0-4 16,6 7 1-16,-6-2 6 0,2 0-6 0,0-2 1 16,-1 4 1-16,0 0 2 0,3 1-5 0,-3 1 6 0,-1 1-2 15,3 0 0-15,-3 0-2 0,1 1 1 0,-1 0-4 16,1 0 1-16,-1-1 3 0,1-1 2 15,-1 4 5-15,2-5-8 0,-2 5 4 0,-2-4-4 0,1 1 0 16,1 0 2-16,-1 0 1 0,-3-1-5 0,0 0 1 16,2-2 6-16,-3 2-1 0,-1-1 4 0,0 1-2 15,-2-4 10-15,-2 2-1 0,1-2 4 0,0 0 4 16,-2-1 3-16,-1-1 5 0,3-1 2 0,-3 0-1 16,0 0 0-16,-2-1-2 0,3-1-6 0,-2 0 4 15,-4-1-5-15,-2 1-3 0,6 0-1 0,0-1-2 16,-1 0-1-16,4-1-4 0,-1 0-6 0,4 2-42 15,2-3-72-15,0 1-238 0,4-3-373 0,2 0 166 16</inkml:trace>
  <inkml:trace contextRef="#ctx0" brushRef="#br0" timeOffset="22902.5">25298 5748 4 0,'0'0'154'0,"0"0"-11"0,0 0-6 0,0 0-13 15,0 0-13-15,0 0-7 0,0 0-11 0,0 0-8 16,0 0-7-16,0 0-8 0,0 0-10 0,0 0-3 16,0 0-10-16,0 0 0 0,0 0-14 0,0 0 6 0,0 0-7 15,0 0-3-15,0 0-1 0,0 0 3 16,0 0 1-16,0 0 3 0,0 0-4 0,0 0 4 16,0 0-4-16,0 0-1 0,0 0 4 0,0 0-9 0,0 0 1 15,0 0-3-15,0 0 2 0,0 0-3 0,0 0-4 16,0 0-4-16,0 0 3 0,0 0-6 0,0 0 5 15,0 0-5-15,0 0 1 0,0 0 0 0,0 0-4 16,0 0 2-16,0 0 3 0,0 0-1 0,0 0 0 16,0 0 1-16,0 0 0 0,0 0 0 0,0 0 4 15,0 0-7-15,0 0 3 0,0 0 1 0,0 0 2 16,0 0 2-16,0 0 0 0,0 0-4 0,0 0 6 16,0 0-3-16,0 0-1 0,0 0-3 0,0 0-2 15,0 0 2-15,0 0 7 0,0 0-7 0,0 0 7 16,0 0-3-16,0 0 6 0,0 0-1 0,0 0 2 0,0 0-4 15,0 0-1-15,0 0 3 0,0 0-4 0,0 0 0 16,0 0-1-16,0 0-1 0,0 0-2 0,0 0 0 16,0 0-2-16,0 0 0 0,0 0-3 0,-14-6 1 15,14 6-5-15,0 0-1 0,-3-4 4 0,3 4-1 16,0 0-3-16,-2-4 1 0,2 4-2 0,0-4 0 16,0 4 0-16,0 0 1 0,-2-6-1 0,2 6 0 15,-3-5 0-15,3 2 1 0,0 3-1 0,-5-7-1 0,3 5 1 16,1-3-3-16,0 1 2 0,1 4 0 15,-1-7 2-15,-2 2-3 0,0 0-1 0,1-1 0 16,-1 0-8-16,1 0 7 0,-2-3 3 0,1 1-2 0,-3-2 1 16,3 0 2-16,1-1 9 0,-3 1-2 15,1-2 0-15,1 2-3 0,2-2-1 0,-2-2 6 0,2 4 1 16,-1-1-2-16,0-1 1 0,-1 1 0 0,3-1 1 16,0 4-5-16,0-1-4 0,-3-1 5 0,3 1-1 15,3 3-6-15,-3 0 4 0,1-2-1 0,-1 1 1 16,2-1-1-16,0 2 1 0,0-4-6 0,2 3 6 15,-3-2 0-15,1 2-1 0,-1 1 4 0,0-1 4 16,2 0 0-16,-2-3-4 0,0 0 0 0,1 0-1 0,0 3 0 16,-1 0 4-16,1 0-5 0,-1-1 3 15,0 1-1-15,3-1 3 0,-3 2-2 0,-1 0-4 16,1-1 3-16,1 0-3 0,-1 0 1 0,0 2-3 0,1 0 2 16,-2 0-3-16,1 1 1 0,0 1 0 0,-1-2-2 15,0 5 0-15,0-8 2 0,2 4-2 16,-2 4 0-16,0-2 0 0,0 2 2 0,1-4-3 0,-1 4-1 15,0 0 0-15,0 0 0 0,0-6 1 0,0 6-1 16,0 0 0-16,0 0 1 0,0-4-6 0,0 4 5 16,0 0-5-16,0 0 4 0,0 0 2 0,0 0-2 15,0 0 1-15,0 0-4 0,0 0 3 0,0 0 1 16,0 0 0-16,0 0 0 0,0 0-2 0,0 0-1 16,0 0 2-16,0 0-3 0,0 0 5 0,0 0-3 15,0 0 1-15,0 0 2 0,0 0-1 0,0 0 1 0,0 0-1 16,0 0-1-16,0 0 1 0,0 0-3 0,0 0 3 15,0 0 2-15,0 0-4 0,0 0 5 0,0 0-1 16,0 0 0-16,0 0-2 0,0 0 2 0,0 0 0 16,0 0 1-16,0-3-3 0,0 3 2 0,0 0-1 15,0 0-6-15,0 0 7 0,0 0 0 0,0 0-1 16,0 0 2-16,1-4-4 0,-1 4-1 0,0 0 3 16,0 0 0-16,0 0-1 0,0 0 1 0,0-4-2 15,0 4 2-15,0 0 2 0,0 0-3 0,-2-6 2 0,2 6 1 16,0 0-4-16,0 0 1 0,0 0 0 0,0 0 0 15,0 0 0-15,0 0-2 0,0 0 2 16,0 0-5-16,-3-3 4 0,3 3 1 0,0 0-1 0,0 0 2 16,0 0-1-16,0 0-2 0,0 0-1 0,0 0-8 15,0 0 8-15,0 0 0 0,0 0 0 16,0 0 1-16,0 0 0 0,-4 12 0 0,1-7 3 0,2-2-1 16,-4 1 0-16,1 1-3 0,1 0 4 0,-1-3 0 15,0 4-3-15,0-1 2 0,-1-1 1 0,0-2 2 16,1 1-1-16,0 1-3 0,0-1 0 0,2-1-1 15,-2 3 2-15,1-3-1 0,-2 0 0 0,5-2 2 16,0 0-2-16,-5 4 1 0,5-4 0 0,0 0-1 0,-1 4 2 16,1-4 1-16,0 0-1 0,0 0-1 0,-5 0 2 15,5 0-1-15,0 0 0 0,0 0 1 16,0 0-4-16,0 0 4 0,0 0-1 0,0 0 1 0,0 0-1 16,0 0 1-16,0 0-3 0,0 0 2 0,0 0 4 15,0 0-1-15,0 0 0 0,0 0 0 0,0 0 1 16,0 0-1-16,0 0-3 0,0 0 0 0,0 0-1 15,0 0 2-15,1-12-3 0,-1 12 2 0,0-5 1 16,3 3 1-16,-3-4-2 0,1 2-1 0,0 2 2 16,3-3-2-16,-3-1 2 0,2 2-3 0,-1 0 1 15,1-1-2-15,-2 2 3 0,3-2-2 0,-3 1 2 16,1 1-2-16,-2 3 3 0,2-5-4 0,0 3 2 16,-2 2 0-16,2-7 1 0,-2 7-3 0,0-3 2 15,0-2-3-15,0 5 3 0,0-5 2 0,0 5-4 0,3-4 1 16,-3 4 0-16,1-3 0 0,-1 3 1 0,2-5 2 15,-2 5-4-15,2-4 3 0,-2 4 1 0,0 0-2 16,0 0-2-16,0 0 1 0,3-3-3 0,-3 3 3 16,0 0-1-16,0 0 1 0,0 0 1 0,0 0 0 15,0 0-5-15,3-2 3 0,-3 2 3 0,0 0-1 16,0 0-2-16,0 0 1 0,0 0 0 0,0 0 1 16,0 0 1-16,0 0-1 0,0 0 0 0,0 0 0 15,0 0-1-15,0 0 1 0,0 0 1 0,0 0-3 0,0 0-1 16,0 0 3-16,0 0-4 0,0 0 2 15,0 0 1-15,0 0-1 0,0 0 1 0,0 0-1 16,0 0-3-16,0 0 7 0,0 0-1 0,0 0-3 0,0 0-4 16,0 0 8-16,0 0-3 0,0 0-1 0,0 0 2 15,0 0 3-15,0 0-5 0,0 0 5 0,0 0-3 16,0 0-1-16,6 5 3 0,-6-5-1 0,0 0-1 16,6 2-2-16,-6-2 3 0,5 5-3 0,0-2 0 15,-2 1 2-15,0 0-1 0,1-1 2 0,0 2-2 16,1-3 2-16,1 3 1 0,1 0 0 0,-4-2-2 15,3 1 1-15,-1-1-3 0,-1 0 2 0,0 1-1 16,-1-1 1-16,2-1 0 0,-1-1 0 0,-4-1 0 16,5 4-1-16,-3-2 2 0,-2-2-1 0,2 3 0 15,-2-3 0-15,0 0 3 0,5 1-5 0,-5-1 4 16,0 0-1-16,2 3-1 0,-2-3 2 0,0 0-2 0,0 0 0 16,3 3 0-16,-3-3-1 0,0 0 1 0,0 0 1 15,4 2-1-15,-4-2 2 0,0 3-4 0,0-3 1 16,5 2 2-16,-5-2-1 0,0 0 0 0,4 3 2 15,-4-3-2-15,5 1 2 0,-1 0-2 0,-4-1 2 16,0 0-3-16,4 5-26 0,-4-5-22 0,0 0-21 16,1 2-39-16,-1-2-39 0,0 0-76 0,-7 3-180 15,0-1-437-15,-6-2 194 0</inkml:trace>
  <inkml:trace contextRef="#ctx0" brushRef="#br0" timeOffset="29973.69">26876 4913 10 0,'6'0'66'15,"-6"0"-2"-15,7 3-10 0,-7-3 5 0,6 0-14 16,-6 0-7-16,9 0 0 0,-5 0-5 0,-4 0-4 16,13 2-1-16,-8-2-3 0,0 1-3 0,0 0-4 15,-1 0 3-15,4-1-6 0,-8 0 0 0,12 2 0 0,-4-1-5 16,1-1 2-16,1 0-1 0,1 0-6 15,0 0 4-15,-1 0-5 0,2 1 6 0,0-1-6 16,1 0 0-16,3 0 0 0,-1 0 3 0,-1 0-5 0,0 3 2 16,0-3-5-16,-1 0 5 0,0 0-2 0,1 2 4 15,-1-2-5-15,1 0 1 0,-4 0 1 0,1 0 16 16,1 0-2-16,-1 0 3 0,3 0 3 0,-5-2 2 16,5-1-5-16,-5 3 4 0,2 0 2 0,1-1-1 15,-3 1-2-15,0 0-4 0,4-3 10 0,-3 2-10 16,3 0 2-16,0 0-6 0,-3-1 1 0,4 2-1 15,-1 0 4-15,0-3 1 0,1 3-7 0,5-2-5 16,-6 2 2-16,1 0 6 0,0 0-7 0,6 0 2 16,-6 0-6-16,-1 0 1 0,1 0-1 0,-1 0 7 15,1 0-1-15,-1 0 0 0,1 0 8 0,-1 0-1 16,0 0 1-16,-1 0-4 0,0 0 4 0,0 0-2 16,0 0-6-16,0 0 2 0,1 0 1 0,-4 0 2 0,4 0-7 15,-3 0 3-15,-1 0-6 0,4 0 4 16,-3 0-4-16,-1 2 3 0,3-2-3 0,-2 0-1 15,-2 0-1-15,2 0 2 0,0 3 1 0,0-3-4 0,2 0-1 16,-6 0-1-16,1 0-1 0,-2 0 7 0,-5 0-2 16,0 0 1-16,12 0 2 0,-12 0 8 0,6-3 6 15,-6 3-1-15,0 0-4 0,0 0-4 0,7 3 2 16,-7-3-4-16,0 0 1 0,0 0-1 0,0 0-4 16,0 0 1-16,0 0-9 0,0 0-8 0,0 0-7 15,0 0-12-15,0 0-7 0,0 0-10 0,0 0-9 16,0 0-19-16,0 0-28 0,0 0-112 0,0 0-230 15,0 0 102-15</inkml:trace>
  <inkml:trace contextRef="#ctx0" brushRef="#br0" timeOffset="30515.04">27829 4845 47 0,'0'0'145'0,"0"0"-11"0,0 0-13 0,0 0-8 15,0 0-14-15,0 0-4 0,-4-4-11 0,4 4-9 16,0 0-7-16,0 0-3 0,0 0-5 0,0 0-6 0,0 0-4 16,0 0-2-16,0 0-8 0,0 0-1 0,0 0-5 15,0 0-6-15,0 0 2 0,0 0-7 0,0 0-7 16,0 0 6-16,0 0-6 0,16 6-1 0,-11-3-5 15,1-1 3-15,-2 1-1 0,0-1 0 0,2 3-4 16,-2-2 2-16,0 0-1 0,1 2 0 0,0 0-3 16,0 1-4-16,-3-4 3 0,3 3-5 0,-3-1 2 15,2 1-3-15,-4-2 6 0,2 1-4 0,-2 0 4 16,0-4-1-16,1 5-2 0,-2-1 0 0,-1 0 0 16,2 0 0-16,-4 0 0 0,-1 0-1 0,1 1-2 15,-1-1 2-15,-2 0 5 0,2 0-4 0,-1 0-2 16,1 1 3-16,0 0-3 0,1-1 4 0,-2-1-5 0,2 2 3 15,0 1-5-15,2 0 4 0,-1-4-1 0,2 5-28 16,0-3-33-16,1-1-53 0,0 3-129 0,0-6-262 16,2 4 115-16</inkml:trace>
  <inkml:trace contextRef="#ctx0" brushRef="#br0" timeOffset="30997.13">28284 4713 112 0,'0'0'120'0,"0"0"-6"16,0 0-16-16,0 0-9 0,0 0-9 0,0 0-12 16,0 0-7-16,0 0-4 0,7 7-7 0,-5-5-4 15,-2 1 2-15,2 3-18 0,-2-2 4 0,2 1-2 16,-2 1-4-16,1 1-3 0,1-1 0 0,-2 1-7 16,1 2 1-16,-1-1-6 0,1 1-1 0,2-1-2 15,-3-1 3-15,0 2-4 0,0-4 4 0,0 2-1 0,0 1-5 16,0-3 6-16,0 4-5 0,0-4-3 0,0 2 5 15,0-2-6-15,0 0-30 0,-1-2-42 0,1 3-131 16,0-3-214-16,0-3 95 0</inkml:trace>
  <inkml:trace contextRef="#ctx0" brushRef="#br0" timeOffset="31831.28">28304 4691 78 0,'7'-2'104'0,"1"1"-8"0,-4 1-6 16,1 0-14-16,1-2-3 0,-6 2-5 0,10-1-6 15,-10 1-6-15,9-1-3 0,-5 1 6 16,-4 0-7-16,9-1-6 0,-9 1-7 0,10 1-3 0,-5 0-9 16,-1 0 5-16,-4-1-7 0,8 2-9 0,-2 3 5 15,-2-1-8-15,0 1 5 0,-3 0-2 0,4 2-2 16,-2 1-5-16,1 1 5 0,-2 0 0 0,2 0 1 16,1 0-9-16,-2 1 4 0,-2 0-3 0,0-1-3 15,-1 0 1-15,-1 0-2 0,0 2-1 0,-2-6 5 0,2 2-1 16,-3 3 5-16,0-3-2 0,-2 0-8 0,1-3 4 15,-2 2-5-15,0-1 8 0,-1-2-4 16,0-1 6-16,3 1 0 0,-5 2-1 0,2-4-1 0,3 2 4 16,-2-3-4-16,1 1 6 0,0 1-5 0,0 0 1 15,1-1-12-15,-1 0 9 0,6-1 1 0,-6 1 1 16,6-1-3-16,-9 2 2 0,9-2-3 0,-4 1 2 16,4-1-1-16,0 0-2 0,0 0-1 0,-5 1 0 15,5-1-2-15,0 0 4 0,0 0 1 0,0 0-5 16,0 0 5-16,0 0 0 0,0 0-4 0,17-9-6 15,-11 7-7-15,-1-1-4 0,4-1-5 0,1-1-3 16,-1 2-5-16,2-2-7 0,1-3-1 0,0 3 6 16,-2-2 2-16,3 0 2 0,2 0 4 0,-3 0-2 15,-2 1 6-15,-1 0-1 0,1 1 1 0,-1-1 0 16,0 1 2-16,-4 1 10 0,1 0 5 0,-2 2 6 0,0-1 0 16,0 2 4-16,-4 1 6 0,7-2-3 0,-7 2 1 15,3-2-3-15,-3 2-1 0,0 0-9 0,4-3 8 16,-4 3 0-16,0 0-2 0,0 0-3 0,0 0 0 15,0 0 2-15,0 0-3 0,-5 11 2 0,5-11-2 16,0 6 1-16,0-3 9 0,-1 2-16 0,1-1 6 16,1-1-3-16,0 2 3 0,1 1 2 0,-1-3-3 15,3 4 1-15,-1-1 0 0,0-2-2 0,1-1 3 16,0 2 3-16,0-1-6 0,-1-1 11 0,1-1 1 16,3-1 5-16,-4 0-4 0,-3-1 7 0,11 0 1 15,-5 0 4-15,-6 0 6 0,10-2 2 0,-6-1-4 16,1-1-2-16,-1 1 1 0,-3-3-1 0,3 3 2 15,-2 0 0-15,1-4-3 0,0 2-1 0,-1 1-3 16,-2-1-2-16,0 0 0 0,0 0-3 0,0 5-2 16,-5-7 1-16,4 3 4 0,-1 1-5 0,-1-1-6 15,-4 2-4-15,4 0 9 0,-3 0-11 0,6 2 0 0,-10-3 6 16,5 3-3-16,5 0 0 0,-13 0-1 0,8 3-2 16,0-3-1-16,-1 2-19 0,-1 1-31 0,2-2-32 15,0 3-53-15,-2-1-131 0,2-2-285 0,-1-1 127 16</inkml:trace>
  <inkml:trace contextRef="#ctx0" brushRef="#br0" timeOffset="32230.97">28696 4718 24 0,'-3'4'88'0,"-1"-2"-7"0,3 5-1 15,-3-3 3-15,3 0-10 0,-3 2-2 0,1 0-17 0,1 0 6 16,-2 0-9-16,2 1 4 0,-1-2-15 0,2 3-2 15,0-3 5-15,-3 2-9 0,1-1-8 0,-1 0 0 16,3-2 4-16,0 2-8 0,-1-2 5 0,1-1-3 16,0 1-5-16,-2 1-4 0,3-5 8 0,-1 5 3 15,1-5 7-15,1 3-4 0,-1-3 3 0,5 6 2 0,-1-3-2 16,3-3-2-16,-1 3-7 0,7-1-1 16,-3-2-4-16,2 1 1 0,2 0-2 0,-4 2-4 15,4-3-8-15,-3 2-20 0,3-7-25 0,-1 5-23 0,0-2-28 16,-2-1-112-16,-2-1-217 0,3-3 96 0</inkml:trace>
  <inkml:trace contextRef="#ctx0" brushRef="#br0" timeOffset="32568.48">28841 4580 126 0,'0'0'145'0,"0"0"-14"0,0 0-13 15,0 0-15-15,0 0-14 0,0 0-4 0,0 0-10 0,0 0-7 16,0 0-5-16,0 0-6 0,0 0-11 16,-1 13 2-16,1-13-9 0,1 6 6 0,2-1-17 15,-3 2-3-15,0-2 0 0,1 3 6 0,-1-2-8 0,0 1-4 16,0 1 3-16,3 2-3 0,-3 1 0 0,0-2-6 15,0 4 2-15,1-1-4 0,-1-1-2 16,6-1 2-16,-3 3-3 0,-2-5 0 0,3 3-2 0,-1-1-2 16,-1-2 9-16,-2 1-7 0,4 1 1 0,-1-4-2 15,-2 2 3-15,0-3-6 0,1 4-1 0,0-3 2 16,-2 1-4-16,0 0-22 0,4-4-23 0,-4 3-15 16,0-1-23-16,1-2-42 0,-1-1-81 0,0 4-224 15,0-6 101-15</inkml:trace>
  <inkml:trace contextRef="#ctx0" brushRef="#br0" timeOffset="33014.24">28881 4751 71 0,'9'-5'128'0,"-5"4"-9"0,0-1-15 15,-4 2-8-15,10 0-15 0,-3 0-9 0,-7 0-5 16,13 0-7-16,-6 2-4 0,-2-2-8 0,2 1-2 16,-3 3-7-16,-2-2-2 0,1 2-5 0,-1-1-4 0,0 1-6 15,1 1 6-15,-2 0-10 0,0 0 2 16,-1 3-5-16,0-2 1 0,-1 2-3 0,1-3-1 16,0 2-1-16,-1 2-1 0,2-5 1 0,-2 5-5 0,1-4 7 15,2 3-6-15,1-3-1 0,0 0 0 0,0 1 4 16,2-2 0-16,-1-1-3 0,5-1 3 15,-4 0 3-15,4-2 4 0,-4 1-3 0,4-2 3 0,-4 0-1 16,3-2 1-16,1 0 4 0,-4-1-2 0,0-2 16 16,0 1-7-16,3-5 4 0,-2 4-3 0,-3-2-3 15,-2-1-2-15,3-1 1 0,-3 5 3 0,-1-3-3 16,2 2 0-16,-4-2-6 0,1 4 3 0,-3-4 1 16,0 4-2-16,2-5-4 0,-3 4 2 0,1 2-4 15,-1-1-3-15,1 0-3 0,-2 2 3 0,0-1-6 16,1 2-1-16,5 1 0 0,-9-1 3 0,9 1-2 15,-10 2 0-15,6 2-32 0,0-1-24 0,0 0-44 16,0 0-64-16,0 0-113 0,3-1-293 0,-1 2 130 0</inkml:trace>
  <inkml:trace contextRef="#ctx0" brushRef="#br0" timeOffset="33421.51">29140 4763 51 0,'4'3'86'15,"0"-1"-1"-15,0 1-6 0,0 0-10 0,1-2-9 16,-3 4 0-16,1-2-8 0,-2 1-7 0,1-1-1 16,-1-1-5-16,0 2-6 0,0 1-2 0,-1-2-4 15,2 0-4-15,0-1 8 0,-2-2-7 0,2 8-3 16,-1-6-1-16,-1-2-2 0,2 2-1 0,-2-2 8 15,0 4 2-15,0-4 8 0,0 0 10 0,0 5 10 0,0-5 0 16,0 0 7-16,0 0 2 0,0 0 3 0,0 0-1 16,0 0-6-16,0 0 0 0,0 0-3 15,0 0-7-15,0 0-2 0,0 0 3 0,0 0-4 0,0 0-1 16,0 0 2-16,0 0-1 0,2-12 0 0,-1 8 0 16,-1 4-2-16,1-9 0 0,2 5-2 0,-1-2 3 15,-2 2 6-15,3-1-2 0,-1-1-8 0,2 1-8 16,-1-1 4-16,1 0-4 0,-2 0-4 0,3 0-1 15,-3 0-3-15,3 1-2 0,-2-1-3 0,1 0-2 16,0 1-3-16,-3 0 0 0,3 0-4 0,0-1-1 16,-4 4-1-16,4-3-11 0,-3 3-16 0,4-1-19 15,-5 3-21-15,4-6-23 0,-4 6-24 0,5-1-22 16,0 1-32-16,-5 0-190 0,9-2-377 0,0 0 166 16</inkml:trace>
  <inkml:trace contextRef="#ctx0" brushRef="#br0" timeOffset="33765.01">29391 4640 129 0,'0'0'152'0,"1"-6"-6"0,-1 2-18 16,0 4-16-16,0 0-6 0,-1-5-11 0,1 5-6 16,-3-2-12-16,3 2-11 0,0 0-7 0,0 0-2 15,0 0-10-15,0 0-2 0,0 0-10 0,-14 7 0 16,13-4-1-16,1-3-2 0,-3 7-5 0,0-5-6 15,1 5-3-15,1-4 3 0,-1 2 1 0,2 2-4 16,-2 0 1-16,2-3-7 0,2 5 0 0,0-4 6 16,4 6-7-16,-2-4 2 0,3 3-4 0,0-3 0 15,2 3-3-15,-1-4 2 0,-2 0-4 0,3 2 1 16,-5-1-2-16,1 0 0 0,-2-1 0 0,1-2 1 16,-1 0-2-16,-1 1-2 0,2 0 0 0,-2-2 2 0,-2 2-1 15,0-3-2-15,0-2 7 0,-4 7 3 0,0-4 2 16,1-1 0-16,-4 1 7 0,2-2 3 0,1 2-5 15,4-3-1-15,-9 0-1 0,3 3 0 0,-2-2-1 16,3 0-3-16,-1 3 0 0,1-1-36 0,-2-2-57 16,-2 1-213-16,0-2-320 0,2 0 142 0</inkml:trace>
  <inkml:trace contextRef="#ctx0" brushRef="#br0" timeOffset="52062.89">25668 5830 98 0,'0'0'122'16,"0"-6"-1"-16,0 6-14 0,0 0-8 0,0 0-11 15,-1-5-10-15,1 5-3 0,0 0-5 0,0 0-10 16,0 0-4-16,0 0-9 0,-2-5-4 0,2 5-3 0,0 0-5 15,0 0-4-15,0 0 1 0,0 0-11 0,0-4 5 16,0 4-9-16,0 0 0 0,0 0-2 0,-3-4 3 16,3 4 0-16,-6-3-10 0,2 1 2 0,-2-2 2 15,-1 3 0-15,0 1-4 0,-1-3-2 0,0 1 3 16,-1-1-4-16,-2-1-3 0,-1 2 1 0,-2-1 2 16,-3 1-1-16,0-1 1 0,4 0 0 0,-6-1 2 15,1 0-9-15,-1 1 6 0,0 1-3 0,-1 1 5 0,1-3-7 16,-1 4 2-16,2-3 2 0,-3-1 0 15,2 1-2-15,1 2 0 0,-1 0-2 0,1-4-5 16,-1 3 5-16,0 1-1 0,1-2 4 0,0 2 1 0,-1-2-6 16,-3 2 3-16,3 0 3 0,-1 1-2 0,-1 0-6 15,-2-3 1-15,3 2-6 0,-2 0 10 0,2-2-7 16,-2 1 11-16,-6-3-13 0,7 3 9 0,-2-1-1 16,3 1 1-16,-3-1 0 0,2 1-3 0,-5 0-1 15,4-2 1-15,1 0 1 0,1 3 2 0,-3-3-1 16,1 2-1-16,4 0 4 0,-1-1-3 0,1 1 1 15,-2-1 3-15,1 1-2 0,-1 0-4 0,1 0-1 16,-4 2 0-16,4-1 3 0,-4 1 3 0,3 0-2 16,-1 0 0-16,2 0 2 0,-3-2 0 0,3 4-4 0,-1-2 0 15,1 0-1-15,1 0 7 0,4 0-9 0,1 0 6 16,-5 0-5-16,5 0 5 0,-2 0-2 0,2 0 1 16,-5 0 1-16,2 0 3 0,-2 0-5 0,2 0-2 15,-3 0-5-15,6 0 10 0,-1-2-4 0,2 2 2 16,-2-1-3-16,2 1 4 0,-2-1-2 0,1 2 6 15,3-2-4-15,-4 2-1 0,1 0 0 0,-1 1 2 0,3-2 1 16,0 0-8-16,-1 0 5 0,3 1 0 16,2-1 1-16,-3 0-2 0,4 2 1 0,-1-2-1 15,0 0 3-15,7 0 0 0,-12 0 0 0,4 2-5 0,3-1 2 16,-1 0 0-16,-3 0 1 0,1 1 0 0,-1-1 2 16,-2 2-8-16,-2-2 8 0,0 1-1 0,-2 1 3 15,-2 0-5-15,-2-1-1 0,1 2-1 0,6-1 2 16,-4-1-1-16,0 0 4 0,3 1-7 0,1-2 8 15,-1 0-5-15,2-1 4 0,-1 3 2 0,0-1 1 16,3-2-8-16,1 0 9 0,-1 3-7 0,-1-1 4 16,2 0-4-16,-2-1 4 0,1 1-2 0,0-1 4 15,1 0-5-15,2-1-2 0,-3 0-3 0,-2 4-1 16,2-1 5-16,-1 1 2 0,3 0 1 0,-1-2-3 16,1 1-1-16,-3-2 0 0,-1 3 2 0,2-2 1 0,-1 0-1 15,-1 1 2-15,0 2-3 0,1-4-9 0,1 3 11 16,2-2-1-16,-5 0 3 0,3 2 1 15,4-3-7-15,-3 2 3 0,2-2-3 0,1 0 3 0,5-1 2 16,-8 2-7-16,4 0 8 0,3-1-4 0,-4 3 0 16,1 1 0-16,-3 0 3 0,1-2-4 0,1 2 1 15,0 1-4-15,-4-2 6 0,2 2 2 0,0 1 2 16,1-4-10-16,1 2 6 0,-3 2-2 0,3-2-2 16,-1 0 4-16,0-3 0 0,1 3 2 0,1 0-5 15,-2 0 2-15,1 0-1 0,0-1 6 0,0 2 0 16,1-2-8-16,0 0 3 0,-2 1 3 0,3 1-1 0,1-1-2 15,-1-1 3-15,0 1-7 0,2-1 7 0,-1 2 2 16,0 1-9-16,1 0 4 0,-3-2 2 16,4 2-3-16,-1 1 2 0,0 0 7 0,-2 0-7 0,1 1 2 15,-1 0-5-15,-1 0 8 0,3-1-10 0,0 1 7 16,-2-2-5-16,3 1-1 0,0-1 4 0,-1 0 4 16,-2 1-4-16,3-2 2 0,0 0-6 0,0 1 1 15,3-2 4-15,-2 1-4 0,-1 2 5 0,3-1-6 16,-1 0 4-16,2-1-1 0,4 3 3 0,-3-1-2 15,0 2 2-15,3-1 0 0,-3 0-6 0,1 0 2 16,-2 2 2-16,0-1 1 0,1-1 0 0,0 0 2 0,-1 2-5 16,1-4 4-16,1 2-7 0,-1 1 6 0,1-3-4 15,0 1 0-15,0 0-2 0,2 1 6 0,0-4-2 16,3 3 4-16,-3-4-3 0,3 3-3 0,-2-2 8 16,1 0-4-16,6 3-4 0,-6-2-1 0,0 0 6 15,-1 0-7-15,3 0 5 0,-3 0 2 0,1-1 0 16,-2 2-2-16,0-2-5 0,-1 0 13 0,1 2-12 15,-2 0 4-15,0-2 4 0,1 0-7 0,0 2 6 16,0-2-4-16,1 1 2 0,0 1 1 0,3-1 0 0,-2-2 3 16,3-2-6-16,-1 5 1 0,0-4 2 15,0 2-1-15,1-1 1 0,2 0 1 0,3-1 0 0,-6 2-4 16,6 1 6-16,-5-2-6 0,0 1 4 0,0 0-3 16,0 1 0-16,4 0-1 0,0 1 4 0,-4-1-1 15,6 0 4-15,-7-1-7 0,3-1 0 0,0 1-7 16,0 0 10-16,-1-1 2 0,0 0-3 0,1-1 0 15,3 1-2-15,0 0 3 0,1-1 0 0,-4 2-3 16,3-3 6-16,2-1-5 0,-5 2 3 0,4 0-4 16,0-2 8-16,0 1-7 0,1 2-1 0,0-3 1 15,1 2-2-15,1-2 1 0,1 0 3 0,-3 3 0 0,3-3-1 16,-1 0-3-16,1 0 8 0,5 2-14 0,-4-1 9 16,-1 1-2-16,6-1 2 0,0 0-4 15,-7 0 4-15,-1 1-1 0,2-1 5 0,-1 0-2 0,-3 1-4 16,5-1-2-16,-1 1 7 0,-3 0-8 0,0-1-4 15,-1 1 9-15,0-1 0 0,1 1-1 0,-2-1 3 16,1 0 0-16,-2 0-5 0,2 1-1 0,1 0 1 16,-6-3 6-16,9 1 2 0,-4 0 3 0,4 1 8 15,4-2-1-15,-3 0 5 0,7 0-7 0,0 0 5 16,1 1-4-16,-3-1-1 0,5 1-2 0,-2 2 0 16,-3-2-3-16,-2 3 2 0,-4-1 1 0,-1-1-1 0,7 0-4 15,-6 3 0-15,-4-4-2 0,1 0-1 16,-1 3 0-16,0-1-1 0,0 0 1 0,-2-1-3 15,0 0 3-15,-4 0-5 0,3 1 4 0,4-2 0 0,1 0 2 16,-1 0-3-16,2-1 5 0,-1 1 4 0,1 0-1 16,8-1 3-16,-7 0-3 0,10 3-6 0,0-3 5 15,-3 1-3-15,-1-2 1 0,4 2-4 0,-2-1 4 16,-4 3-2-16,4-3 3 0,-9 0-6 0,7 1-2 16,-6 0 5-16,5 0-2 0,3 2 4 0,-9-2-3 15,2 0-3-15,-2-1 0 0,0 0 2 0,2 0 0 16,-5 0-2-16,5 2 0 0,-5-2-4 0,4 2 2 15,-3-2 4-15,4 0-2 0,0 0-3 0,-2 0 4 0,7 0-3 16,-9 0 0-16,2 1 1 0,1-1 1 0,0 0-4 16,-2 0 0-16,2 0 1 0,6 0-2 0,0 1 5 15,-1-1-4-15,-5 0 8 0,7-1-1 0,-1 1 3 16,-7-1 0-16,2 1-1 0,-1-2 1 0,6 2-5 16,-2 0 4-16,-5 0-2 0,7 0 0 0,-7-2 1 15,0 2-3-15,1 0 3 0,-3 0 0 0,3 2-3 16,-4-4 2-16,1 2-3 0,-1-1 3 0,-4 1 0 0,2-1-6 15,0 0 1-15,4-2-3 0,-7 3 8 16,4-1-2-16,-1-1 3 0,3-1-5 0,-2 3 11 0,2-3-3 16,0 1-3-16,-1 0 1 0,1 1 3 0,-2-2-1 15,1-1-2-15,2-1-6 0,-2 4 7 0,1-3-2 16,-6 1 3-16,5-1-13 0,1 2 13 0,-6-1-3 16,0-1 2-16,1 0-1 0,-3 0-3 0,2 0 1 15,1 1-3-15,-1 0-1 0,-7-1 0 0,5 1 2 16,1-1-1-16,-1-1 1 0,0 3 1 0,-1-3-3 15,3 2-3-15,-4-2 2 0,5 0 4 0,-4 3-5 16,3-5 4-16,-3 2 1 0,1 0 1 0,-1 0 0 16,1-2 0-16,-2 1 0 0,3 0 4 0,-3 3-1 15,0-4-1-15,2 1-5 0,-3-2 4 0,1 0-4 0,0 3 4 16,1-2 0-16,-1 1-3 0,-1-1 2 0,0 2-2 16,1-1 0-16,-5 1-1 0,4-1 2 0,2 1-3 15,-5-2 0-15,0 1 1 0,-1-1 2 0,1 2-1 16,3-2-3-16,1-2-2 0,-3 3 4 0,3-2-2 15,-5 0 3-15,8 2-3 0,-5-2-1 0,4 2 2 16,0-1-8-16,-1-1-3 0,1 1 13 0,0 2 0 16,-1-2-2-16,0 0-2 0,1 3 1 0,-4-1 1 15,2-1 0-15,-1 4-3 0,-2-1 2 0,1 1 0 0,-1-2-2 16,1 1-1-16,1 0 5 0,-4 1-1 16,1-1 1-16,0 1 0 0,2-2 5 0,-1 1 0 15,-1-1 2-15,-1 1 10 0,1 0-3 0,-1-2 4 0,3 0-1 16,-1 0-3-16,0-2-2 0,2-2-3 0,-3 4 1 15,5-2-3-15,-3-1 0 0,-2-1-2 0,0 4 0 16,-1 0-5-16,3-2 2 0,-2 2-1 0,-1-2 2 16,0 2 1-16,0-2-2 0,0-1 4 0,-3 3-3 15,2-1 0-15,-1-1 1 0,2-1 1 0,-2 3 11 16,2-2 1-16,-2-2-3 0,-1 1-3 0,2 3 0 16,0-1-3-16,-3-2 0 0,0-1-2 0,0 0 1 0,0 5-1 15,0-6 1-15,-2 3 0 0,1-4-5 0,1 1-1 16,0 1-2-16,-3 2 3 0,3 1-3 15,-1-2 1-15,-1 3 0 0,-2-2 2 0,2-1-2 0,-2 3-7 16,2-1 8-16,-1 1 1 0,1-1 1 0,0 1-3 16,1-2-1-16,-2 1-1 0,1 1-3 0,1-1 3 15,-2 0-1-15,0 2 2 0,1-1-4 0,-1-2 2 16,0 3 0-16,0-2 2 0,0 2 0 0,0-1-2 16,-1 1 0-16,0-1 0 0,-1 1 2 0,0-3-15 15,-5 3 1-15,1-1-1 0,-2 0 3 0,1 1 0 16,-3-1 1-16,-1 0 4 0,-1 0-3 0,-3-2 5 15,1 2-1-15,-4-1 2 0,2 0-2 0,1-1 3 0,-1 2-2 16,-1-2 1-16,4 2 1 0,-3 0-2 0,-1-5-1 16,4 7 5-16,0-4-3 0,-3 2 0 0,3 1 1 15,0 1-1-15,2-1-2 0,5-2 4 0,-2 2-1 16,-1 2 1-16,1-3 2 0,2 2-2 0,-3 0-2 16,1 1 1-16,-1-1 1 0,2 2-1 0,-3-2 1 15,-6 1 0-15,6 0 3 0,-6 0-2 0,1-1 1 16,-10-2-2-16,5 2 3 0,2 2-1 0,-1-3 2 15,3 2-6-15,-3-3 0 0,0 0 0 0,3 3 0 16,-8-5 3-16,0 4 0 0,4-1-1 0,-5 1 1 16,8-1-1-16,-7 1 3 0,5 0-5 0,2-1 3 0,-1 2 1 15,-2-3 1-15,4 4-5 0,-1-3 1 0,-8 1 2 16,6 1 0-16,-5 0-2 0,5 1 3 16,-7-1 1-16,7 1 2 0,-1 1-5 0,-4 0 1 0,4-2-1 15,-5 2-2-15,0 0 2 0,1 0-1 0,-1 0 2 16,-4 0-2-16,5-2 0 0,4 2-3 0,-5-2 0 15,2 1-4-15,3 1 7 0,2 0-4 0,-2-2 0 16,0 2 6-16,4 0-4 0,-3 0 1 0,-1 0-4 16,4 2 2-16,-2-2 6 0,0 1-6 0,0 0 0 15,1 2-2-15,-3-3-5 0,1 3 3 0,4-3-2 16,-1 4-1-16,-3-1 2 0,4-2-1 0,-2 2 4 16,2 0-1-16,-2-3-1 0,3 1 1 0,0 1 1 0,-2-2 1 15,3 2 3-15,-5-2-4 0,2 1 5 0,2 0-3 16,-2-1-2-16,2 0 5 0,2 0 0 15,-4 1 0-15,3-1 0 0,-2-1-4 0,4 2 3 0,0-2 0 16,0 2 2-16,-4-3 0 0,2 2-3 0,-3 0 3 16,2 1 1-16,1 2 0 0,-4-3-1 0,3 2-1 15,2 1-1-15,-1-3 4 0,2 2 0 0,-3 0-3 16,4 1 4-16,-2-1-2 0,1-1-3 0,2 2 0 16,0-2 5-16,-2-1-3 0,1 3 0 0,-1-1 1 15,4-1 3-15,-3 1-3 0,0 0-2 0,4-1 0 16,1 0 2-16,1 2-1 0,-2-3 4 0,5 2-3 15,-3-2 2-15,0 2-4 0,7-2 3 0,-7 3-1 0,7-3-2 16,-5 1 1-16,5-1-2 0,-6 1 0 0,6-1 2 16,0 0 0-16,-6 1 1 0,6-1 1 15,0 0-1-15,0 0-1 0,-8 0 0 0,8 0 3 0,-2 3-2 16,2-3-14-16,-8 1-41 0,4 3-54 0,-1-1-74 16,-1-1-145-16,0 1-354 0,0 0 156 0</inkml:trace>
  <inkml:trace contextRef="#ctx0" brushRef="#br0" timeOffset="54916.46">21634 6643 92 0,'0'0'152'0,"0"0"-14"0,0 0-12 15,0 0-5-15,0 0-7 0,0 0-9 0,0 0-7 0,0 0-8 16,0 0-6-16,0 0-8 0,0 0-4 0,0 0-3 16,0 0-5-16,0 0 1 0,0 0-5 0,0 0 0 15,0 0 3-15,0 0 0 0,0 0-5 0,0 0-5 16,0 0 0-16,0 0-4 0,0 0-3 0,0 0-2 16,0 0-4-16,0 0-3 0,0 0-4 0,0 0-3 15,0 0-3-15,0 0-5 0,0 0-2 0,0 0-1 16,0 0-7-16,0 0 2 0,0 0 0 0,0 0-5 0,0 0 2 15,0 0-3-15,8 11 3 0,-3-8-5 16,-1 1 0-16,1 0 2 0,1 1-4 0,1-3-2 0,2 5 5 16,0 0-2-16,2 0 0 0,0-1 0 0,-1 0 1 15,5 4 0-15,-5-3-3 0,6 2 0 0,-5-2-1 16,4 3 0-16,0-1-2 0,-6-1 1 0,1-2 2 16,1 0-1-16,-2 1-1 0,-3-2 4 0,2 0-1 15,-3-1-1-15,1 1-3 0,1-3 1 0,-4 1 1 16,0 1-1-16,1-1-1 0,0-1 3 0,-3 1-2 15,-1-3-1-15,0 0 4 0,8 1 0 0,-8-1-2 16,3 4 2-16,-3-4-5 0,0 0-2 0,6 0 6 0,-6 0-2 16,0 0 1-16,0 0-8 0,4 4-19 15,-4-4-19-15,0 0-27 0,0 0-26 0,0 0-50 0,0 0-195 16,0 0-369-16,4-8 165 0</inkml:trace>
  <inkml:trace contextRef="#ctx0" brushRef="#br0" timeOffset="55446.14">21895 6634 147 0,'0'0'140'0,"4"-2"-18"0,-4 2-10 0,0 0-3 0,0 0 0 16,0-5-13-16,0 5-5 0,0 0-3 0,0 0-10 15,5-3-5-15,-5 3-2 0,0 0-11 0,0 0-6 16,0 0-1-16,0 0-6 0,0 0-5 0,0 0-7 0,0 0 0 16,0 0-6-16,0 0-3 0,0 0-2 15,0 0-4-15,0 0 2 0,0 0-5 0,0 0-1 0,-19 3-4 16,19-3-3-16,-8 1 2 0,8-1 0 0,-5 5-4 15,0-4 3-15,5-1-4 0,-4 2-2 0,0 0 6 16,1 1-6-16,3-3 3 0,-7 5-2 0,3-2 0 16,-1 1-1-16,0 0 2 0,1 1 0 0,-1 0-2 15,-1 0-5-15,-2 2 0 0,0 0-1 0,3 1 6 16,-2 0 0-16,-1 0-4 0,0-1 2 0,2 0 1 16,-2 0-3-16,3-1 0 0,-4 0 2 0,5 0-1 15,-1-1-1-15,0 1 6 0,3-1-4 0,-2 0 3 16,1-4-6-16,1 5 1 0,-3-4 0 0,2 2 0 15,-1-1 3-15,3-1-3 0,-2 0 2 0,-2 1-2 0,5-3 3 16,-5 5-1-16,1-3-3 0,-2 1 3 0,2-2-1 16,0 0 0-16,0 2-5 0,0 0 7 0,4-3-2 15,-5 2 3-15,5-2-1 0,0 0-1 0,-5 2-1 16,5-2-11-16,0 0-6 0,0 0-16 0,0 5-4 16,0-5-24-16,0 0-71 0,0 0-136 0,0 0-288 15,17-3 127-15</inkml:trace>
  <inkml:trace contextRef="#ctx0" brushRef="#br0" timeOffset="55995.21">21972 6648 6 0,'0'0'163'0,"0"0"-6"15,0 0-16-15,0 0-6 0,0-5-10 0,0 5-8 16,0 0-10-16,0 0-5 0,0 0-1 0,0 0-9 16,0 0-1-16,-4-3-7 0,4 3-2 0,0 0-6 0,0 0-5 15,0 0 5-15,0 0-3 0,0 0-1 0,0 0-1 16,0 0 0-16,0 0-5 0,0 0 0 0,0 0-5 15,0 0-9-15,0 0-6 0,0 0-6 0,0 0-3 16,0 0-2-16,0 0-5 0,0 0-4 0,0 0-1 16,0 0-5-16,0 0-1 0,0 0-2 0,11 9 0 15,-7-8-3-15,2 3 0 0,-3-1-2 0,4 0-3 16,-2-1-4-16,-1 1 5 0,1 2-4 0,0-3 3 16,2 2-4-16,2-1 2 0,-2 2-1 0,-1-2 0 0,-2 2-1 15,6-3-1-15,-6 3-3 0,1-4-19 16,-1 3-18-16,1 0-21 0,-1-3-29 0,2 3-28 0,-1-2-37 15,-1-2-65-15,-4 0-119 0,0 0-362 0,13 0 161 16</inkml:trace>
  <inkml:trace contextRef="#ctx0" brushRef="#br0" timeOffset="56513.08">22273 6617 75 0,'4'-2'210'16,"-4"2"-11"-16,0 0-14 0,3-3-16 0,-3 3-9 15,0 0-15-15,0 0-14 0,0 0-14 0,2-2-11 16,-2 2-12-16,0 0-5 0,0 0-13 0,0 0-7 16,0 0-9-16,0 0-5 0,0 0-7 0,0 0-3 15,-13 7-6-15,7-3-2 0,-3 1-6 0,-1 0-1 16,-1 0-9-16,-1 2-2 0,2-1 1 0,-2 0 0 15,2 1 0-15,1-2-1 0,-5 2-2 0,5-2-5 0,0 2 2 16,-1 0-5-16,1-1 1 0,-3 0 1 0,5-1-2 16,-1 0-1-16,3 0-1 0,-1-2 0 15,-2 2 0-15,2-3-1 0,3 0 0 0,-1 0-1 0,2 1 2 16,2-3-1-16,-3 2 0 0,3-2 2 0,-4 1 3 16,4-1 1-16,0 0 4 0,0 0-5 0,0 0-1 15,0 0-1-15,0 0-2 0,0 0-1 0,0 0-1 16,0 0 2-16,0 0-2 0,0 0-2 0,0 0-1 15,0 0-3-15,13-5-4 0,-13 5 3 0,0 0 3 16,0 0 0-16,5 8-3 0,-5-6 3 0,0 2 0 16,2-1-7-16,0 2 9 0,-2 2-1 0,2-1 1 0,-2-2-3 15,3 3 1-15,-2-2-1 0,-1 2 1 0,0-1 1 16,2 0-2-16,0 1 0 0,-2 2 1 16,0-1 2-16,0-3-2 0,1 3 0 0,3 0 0 0,-4 0 1 15,3-1-3-15,-2-1 1 0,-1-2 0 0,4 4 1 16,-4-4-1-16,0-1-1 0,1 2 2 15,-1-5 2-15,3 4-3 0,-3-4 5 0,0 3-5 0,0-3-10 16,0 0-20-16,0 0-37 0,0 0-53 0,0 0-65 16,11-7-175-16,-4-3-388 0,-2-1 173 0</inkml:trace>
  <inkml:trace contextRef="#ctx0" brushRef="#br0" timeOffset="57229.44">22293 6650 138 0,'0'0'175'0,"0"0"-10"16,0 0-12-16,0 0-5 0,0 0-6 0,0 0-8 15,0 0-16-15,0 0-5 0,0 0-5 0,0 0-10 16,0 0-1-16,0 0-7 0,0 0-4 0,0 0-4 15,0 0-9-15,0 0-5 0,0 0-3 0,0 0-7 16,7-4-7-16,-3 3-5 0,-1-1-8 0,3-1-1 16,-1 1-4-16,3 0-5 0,2-1-2 0,0 1-1 0,3-1-4 15,0 2 0-15,0 0-2 0,-1 1-3 0,1 1-1 16,-2 0-2-16,0 2-2 0,-1-2-2 0,1 3-3 16,-3-2 1-16,-1 1-3 0,-2 2 3 0,2-1-10 15,-3 3 7-15,3 1 0 0,-5-3 0 0,3 4-1 16,-5 1 1-16,0 0 0 0,0 0-6 0,-2-1 5 15,-1 1-1-15,-1 2 0 0,0-3 1 0,-1 2-2 16,-1 0-4-16,2-1 6 0,-2-2-2 0,1 1 1 16,1 0 0-16,0-1-7 0,-1-2 7 0,2 1-4 15,1-3 5-15,-2 3-3 0,1-2 3 0,2 0-1 16,-1-1 1-16,-1-2-1 0,2 2-2 0,-2-2 4 16,3-2 2-16,-4 4-4 0,4-4 4 0,-3 3-2 0,3-3 3 15,0 0-1-15,0 0 1 0,-2 4-3 0,2-4 3 16,0 0-4-16,-1 3 3 0,1-3-1 0,0 0-2 15,0 0 1-15,0 0-1 0,0 0-2 0,0 0 0 16,0 0 0-16,0 0 4 0,1 7-4 0,-1-7 1 16,0 0-1-16,0 0 1 0,10 1 3 0,-4-1-1 15,-6 0-1-15,14-1 2 0,-2 1-8 0,1 0 7 0,1 0-2 16,0-4-2-16,4 3 2 0,-5-1 1 0,3 1-11 16,0-1-21-16,-5 0-17 0,2 0-17 15,-3 0-14-15,1 1-19 0,-1-6-38 0,-2 1-53 0,-3 0-157 16,0 1-373-16,-3 0 166 0</inkml:trace>
  <inkml:trace contextRef="#ctx0" brushRef="#br0" timeOffset="57478.84">22355 6778 95 0,'0'0'193'0,"-9"0"-11"16,9 0-12-16,-5-1-15 0,5 1-16 0,-4-3-12 15,4 3-16-15,0 0 0 0,0 0-16 0,-5-3 2 16,5 3-6-16,0 0-7 0,0 0-5 0,0 0-6 16,0 0-3-16,0 0-8 0,-4-1-4 0,4 1-7 15,0 0-5-15,0 0-5 0,18-4-4 0,-5 3-2 16,-3-2-7-16,3 1-3 0,5 1-1 0,-4-1-2 16,4 1-9-16,0-1-20 0,-6 2-16 0,8-2-22 0,-4 2-17 15,-2-3-23-15,-1 1-28 0,2 0-34 16,-2-3-159-16,0 0-331 0,4 0 147 0</inkml:trace>
  <inkml:trace contextRef="#ctx0" brushRef="#br0" timeOffset="58180.03">22808 6599 92 0,'0'0'195'0,"0"0"-17"0,0 0-10 15,0 0-4-15,0 0-10 0,0 0-10 0,0 0-19 0,0 0-8 16,0 0-10-16,0 0-11 0,0 0-8 16,0 0-13-16,0 0-4 0,0 0-5 0,0 0-8 0,0 0-5 15,0 0-7-15,0 0-4 0,0 0-9 0,0 0 1 16,0 0-6-16,0 0-6 0,0 0 3 0,0 0-7 15,0 0 1-15,-9 10 0 0,5-5-4 0,0 1 1 16,-1 2-3-16,-3 0-6 0,2 2 4 0,-2 1-2 16,0-3 2-16,2 3-1 0,1 0-4 0,-3 1-2 15,3 2 2-15,1-3 2 0,0 0-1 0,-1-1 0 16,2 2-8-16,1-3 7 0,2 2 1 0,-2-5-5 0,2 1 4 16,0-1-2-16,0 1 4 0,0-3-3 0,2 1 2 15,-2-2 0-15,4-1 1 0,2 1-1 0,-2-3 1 16,4 0-5-16,-8 0 2 0,14-3 1 0,-4 1-1 15,2-1-4-15,-6 1 0 0,4 0 0 0,1 1 3 16,-2-2-3-16,-1 2 0 0,0 1 0 0,2-3-2 16,-2 2 1-16,0 0 3 0,-3-2-3 0,1 3-1 15,-1-1 2-15,1-2 1 0,-6 3 0 0,8 0-2 16,-8 0 1-16,0 0 0 0,0 0-2 0,7-1 1 16,-7 1-2-16,0 0 1 0,0 0 0 0,9 0 3 15,-9 0-2-15,4 4-1 0,-4-4 2 0,4 4 1 0,0-2 0 16,0 2-1-16,1 0 0 0,1 0-2 0,-1-1 1 15,3-1 0-15,0 1 0 0,-1-3 2 0,3 2 0 16,1 0 0-16,-2-2 1 0,4-2-1 0,0 1 1 16,-3-3 0-16,3 2 0 0,-3-2 0 0,-1-2 0 15,2 1 0-15,-3-2-1 0,2 0 0 0,-1 0 1 16,-2 2 11-16,-2-2-2 0,-1 2 9 0,1 0 1 16,-1 0 6-16,1 0 3 0,-4 1-1 0,1-1-1 15,-2 1-3-15,2 0-3 0,-4-2-4 0,2 6 0 0,-6-7-2 16,0 5-9-16,1 0 4 0,-4-2 2 15,-4 4-9-15,3-3 6 0,-2 3 1 0,0 2-5 0,0-2-6 16,-2 2 5-16,6-1 1 0,-2 3 0 0,0-2-1 16,1 2-2-16,1 0 1 0,-1 1-4 0,3-1-9 15,-2 1-29-15,-1 1-12 0,5-1-19 0,-4-1-31 16,2 1-22-16,1 0-40 0,0-2-62 0,3 0-136 16,-2 1-386-16,4-4 170 0</inkml:trace>
  <inkml:trace contextRef="#ctx0" brushRef="#br0" timeOffset="58908.52">23229 6689 160 0,'0'0'150'0,"0"0"-20"16,0 0-11-16,0 0-8 0,0 0-13 0,-9 5-7 16,8-3-10-16,1-2-8 0,-4 7-7 0,3-4-10 0,-2 1 2 15,3 2 0-15,-5-1 1 0,5 2-3 16,-2-3-6-16,-1 2-6 0,2 1-4 0,-2 0-3 0,3-2-3 16,-1 3 0-16,1-2-4 0,-3 0-1 0,2-1-6 15,1-1-3-15,0 0 1 0,0 2-1 0,0-2 0 16,0-4-7-16,0 4 5 0,0-4 3 0,0 6 6 15,0-6 13-15,0 0 0 0,0 0-2 0,0 0-6 16,0 0-2-16,12-10-4 0,-10 8-2 0,3-5-7 16,-1 2 0-16,-1 0 2 0,-1 1-3 0,2-2 3 15,1 1-2-15,-2 1 4 0,-2-1-1 0,4 0-5 16,-2 2-2-16,-2-1 1 0,3-1-1 0,-2 4-5 0,2-3 0 16,0 1-1-16,-1 1 0 0,-3 2-1 15,5-5-1-15,-3 3-2 0,-2 2 2 0,9-2-3 0,-6 1 1 16,-3 1-1-16,7-3-1 0,-7 3 1 0,7 0-1 15,-7 0 1-15,10 3 0 0,-6-1 2 0,0 0-5 16,1 2 1-16,-3 2 2 0,2-2-3 0,-1 1 2 16,2 1-3-16,-3-1 0 0,0 3 2 0,0 0 3 15,-1 0-4-15,3 2 3 0,-4-4 0 0,2 0-1 0,0 1-1 16,-2-2 2-16,1 0 2 0,1-2-4 0,-1-1 0 16,0 3 2-16,-1-5 0 0,4 2 3 0,-4-2 0 15,0 0 0-15,0 0-8 0,14-5 10 0,-9 1-1 16,-1-1-4-16,0 1-2 0,1-3 3 0,1-1 2 15,-2 0-3-15,0 1-1 0,1-3 2 0,-1 4 0 16,1-2 1-16,-1 3-2 0,0 1-3 0,-2-1 2 16,1 1-2-16,-2 0 1 0,3 3-2 0,-4 1 1 15,5-4 2-15,-5 4-3 0,4-5-1 0,-4 5 0 16,5-1 3-16,-5 1-3 0,8-1 0 0,-8 1 1 16,0 0 1-16,9 2 0 0,-7 1-4 0,3-1 0 0,1 2 4 15,-3-3-6-15,2 4 1 0,3 0 3 0,-3 2-3 16,2-2 8-16,-2 5-4 0,0 0 4 0,0-1 0 15,0-1-3-15,0 2-2 0,-2 1 3 0,-1-1 0 16,1 1 3-16,0-3-2 0,0 0 1 0,-2-2 1 16,3 1-2-16,-2-2-13 0,0-1-22 0,-2 2-33 15,1-4-39-15,-1-2-253 0,0 0-386 0,0 0 170 16</inkml:trace>
  <inkml:trace contextRef="#ctx0" brushRef="#br0" timeOffset="59462.83">23573 6676 84 0,'0'0'154'0,"0"0"-18"0,0 0-14 0,-4 8-11 15,5-5-14-15,2 3-2 0,-2 0 4 0,2 4-7 16,-1 1-4-16,-2 0 1 0,4 3-9 0,-4 1-12 15,5-4-1-15,-3 7-7 0,4 8-3 0,-5-9-1 0,1 4 1 16,2-2 0-16,0-1-9 0,0 2 3 0,0-2-5 16,1 2-5-16,-1-3-2 0,1 2-2 0,-1-1-3 15,1-3-6-15,-4 0-3 0,2-2 0 16,1-1-1-16,1 1-2 0,-4-2-5 0,3-2-1 0,-1 1-4 16,-2-3 0-16,0-1 2 0,-1 1 0 0,4-3-2 15,-4 1 0-15,1-2 3 0,-1-1 4 0,0-2-3 16,0 0 1-16,0 0-2 0,0 0-6 0,-10-11-11 15,6 3-14-15,0-4-17 0,2-3-9 0,-5-2 2 0,1-7-18 16,-3 5 2-16,1-6 1 0,-1 1 10 16,-1-1 0-16,5 3 9 0,-3 2 5 0,3 3 10 15,-1-4 11-15,-2 5 18 0,6 0 14 0,-2 6 2 0,1-2 4 16,1 2-5-16,0-1 11 0,2 1-1 0,0 4-2 16,2-3-1-16,0 4-4 0,0-3 0 0,3 1-4 15,2 2-2-15,2 1-1 0,0-2-1 0,0 2-4 16,4 3 0-16,-4-2-3 0,1 3 3 0,-1 0-6 15,-1 0-5-15,-2 1 5 0,2 1-4 0,-2-1-2 16,-1 2 3-16,-1-1-2 0,-1 5-7 0,-2-2 4 16,-1 2 3-16,-1-1 1 0,-2 0 0 0,-2 1 1 0,1 1 0 15,-3 1-1-15,0-1 5 0,-2 0-5 0,1-2 4 16,2 4-6-16,1-5-3 0,-4 4 6 0,0-1 1 16,-1-3-3-16,2 0-3 0,3-3-24 0,1 3-30 15,-2-3-26-15,2 0-47 0,-2-2-211 0,6 0-364 16,-7-4 162-16</inkml:trace>
  <inkml:trace contextRef="#ctx0" brushRef="#br0" timeOffset="61045.49">23823 6740 160 0,'0'0'170'15,"0"0"-16"-15,0 0-13 0,0 0-12 0,0 0-12 16,0 0-14-16,0 0-13 0,0 0-7 0,0 0-6 0,0 0-10 16,0 0-6-16,0 0-4 0,0 0-5 15,0 0-1-15,0 0-3 0,0 0-1 0,0 0 3 16,0 0-1-16,-7-6-1 0,7 6 2 0,0 0-4 0,0 0-3 15,0 0-6-15,0 0-1 0,0 0-2 0,0 0-5 16,0 0-3-16,0 0-3 0,0 0-1 0,0 0-6 16,0 0 2-16,0 0-3 0,0 0-5 0,0 0-2 15,0 0-1-15,0 0 1 0,0 0 2 0,0 0-3 16,-8 9 1-16,8-9 0 0,0 0 3 0,0 0-5 16,0 0 3-16,0 0-4 0,0 0-4 0,-4 2 7 15,4-2-6-15,0 0 4 0,0 0 1 0,0 0 10 0,0 0 0 16,0 0 7-16,0 0 4 0,0 0 1 15,0 0-7-15,0 0 9 0,0 0 1 0,0 0 9 0,0 0-2 16,0 0 1-16,0 0-4 0,0 0-8 0,0 0-2 16,0 0 0-16,0 0-4 0,0 0 1 0,0 0-1 15,0 0-2-15,0 0 1 0,0 0-3 0,5-11-2 16,-5 11-4-16,0 0 2 0,0 0-4 0,0 0-3 16,0 0 2-16,4-2-2 0,-4 2 0 0,0 0-2 15,0 0-2-15,0 0 1 0,0 0-5 0,0 0 7 16,0 0-3-16,0 0-6 0,0 0 4 0,0 0 0 15,0 0 1-15,0 0 1 0,0 0-4 0,0 0 1 0,0 0-1 16,-9 8-1-16,5-3 4 0,-1 2 0 0,3-2-1 16,-5 3-1-16,2 1-1 0,0-4-3 0,1 5 6 15,-1 1-1-15,3-1 1 0,-1 0-1 0,2-1 1 16,-1-1-8-16,0-1 6 0,1-2 2 0,1 1-4 16,2-1 5-16,-2 0 3 0,3-2-2 0,2 0 1 15,-1-1 1-15,2-2 0 0,4 0-2 0,1-2 2 16,0-4-2-16,-1 0 2 0,-1 0-5 0,4-1 7 15,-3-3-6-15,-2 2-3 0,-2 0 6 0,2 0-2 16,-2 3 0-16,1-2 0 0,-5 2 0 0,1 0 3 0,-2 1 0 16,3 1 2-16,-1-1-1 0,-1 2-2 0,-2 2-1 15,4-6-4-15,-4 6 2 0,2-2-4 0,-2 2 0 16,0 0-4-16,0 0 5 0,0 0 0 0,0 0 1 16,0 0 1-16,-6 10-1 0,6-5 1 0,-2 0-3 15,2 0 3-15,-2 0-2 0,1-1 3 0,0 0 0 16,2 2-3-16,-1-2 2 0,0 1-2 0,0 1 2 15,0-2 2-15,0-2-3 0,1 2 0 0,2-1 3 16,-2 0-3-16,-1-3 2 0,11 2 0 0,-5-2 3 0,-6 0-1 16,11-3-3-16,-6 1-1 0,3-3 1 15,-3 1 3-15,0-3-2 0,0 2 0 0,-1 0 2 0,1 2-1 16,0-2 1-16,-1 1-2 0,0 1-1 0,-1-1 2 16,-1 1-1-16,1-2-2 0,-1 3 1 0,0-2-2 15,-2 4-1-15,2-3 2 0,-2 3-3 0,0 0-2 16,6-2 1-16,-6 2-2 0,0 0 4 0,0 0 1 15,0 0-1-15,0 0-1 0,13 5-5 0,-9-1-1 16,-3-1 6-16,3 1 3 0,-2-1-6 0,0 1 4 16,3 1 4-16,-4 0-2 0,3 0-1 0,-4-5-7 15,4 5 9-15,-3-5 3 0,-1 0-2 0,2 5 1 0,-2-5-1 16,2 3 0-16,-2-3 2 0,4 4 1 16,-4-4 1-16,0 0-9 0,0 0 9 0,0 0-2 0,0 0-1 15,0 0 1-15,9-11-1 0,-4 7-1 0,-4 2 0 16,3-1 0-16,-3 1 0 0,-1 2 1 0,4-6-3 15,0 5 1-15,-1-2 1 0,-3 3-1 0,2-5-2 16,2 4 2-16,1-2-2 0,-5 3 4 0,5-1-5 16,-1-1 1-16,-4 2-1 0,5-2 2 0,-5 2-5 15,4 0-5-15,-4 0 6 0,0 0 2 0,9 3 1 16,-4-1-4-16,-4 3 5 0,2-1-5 0,-1 1 4 0,0 2-1 16,-1 1-8-16,-1 1 8 0,1 0-1 0,1-1 3 15,-2 1 1-15,1 1-2 0,0-5-6 0,-1 0 7 16,0 3 0-16,1-6 0 0,1 3 1 0,-1 0 1 15,2-3 4-15,-3-2-3 0,7 2-1 0,-7-2 0 16,10 0-1-16,-3-2 2 0,1 0-3 0,0-3 2 16,4-1 1-16,-2-1 1 0,0 2-3 0,1-1 0 15,-2 0 0-15,3 0 0 0,-3-2-3 0,0 3 3 16,1-2-1-16,-2 2 2 0,-3 4-1 0,3-3-2 16,-2 1 2-16,-2 2 0 0,0-2-1 0,0 1-2 15,0 0 1-15,-4 2 0 0,2-3 0 0,-2 3-2 0,0 0 3 16,4-3-2-16,-4 3 1 0,0 0-4 0,0 0-1 15,0 0 6-15,0 0-2 0,0 0 0 0,0 0 0 16,0 0 0-16,5 8 1 0,-5-8-2 0,-2 6 2 16,2-2 0-16,-3 0 1 0,3 1 0 0,0 0-2 15,0-1 3-15,-1 2 0 0,1-3-2 0,0 1-1 16,1 1 0-16,-1 0 2 0,0-3 0 0,0-2 0 16,3 5 1-16,-3-5 4 0,1 4-2 0,-1-4 0 15,0 0-1-15,6 0-2 0,-6 0 3 0,9-5-1 0,-4 1-1 16,-1 1 3-16,0-2 0 0,1 1-2 15,0 1 1-15,-2-1-3 0,1 1 2 0,-2 1 1 0,-2 2-3 16,5-3-2-16,-2 0-1 0,-3 3 2 0,0 0-3 16,0 0 0-16,0 0 3 0,6 11 0 0,-6-7-3 15,2 4 2-15,1 3 3 0,-3 1-3 0,0-4 1 16,1 2 0-16,2 3-1 0,0-1 2 0,-2 0-6 16,0-1 6-16,0 2 0 0,3-1-1 0,-2 0 1 0,0 0-1 15,0-1-2-15,-1 1 1 0,0 0 1 16,0 1-1-16,1-3 3 0,0 3 0 0,-2-1 0 15,3 0 1-15,-1 4 1 0,-1-6-4 0,1 2 1 0,0 1 1 16,1-3 1-16,1 2 1 0,0 0-3 16,-1-1 2-16,1 1 0 0,1-3-5 0,-1 1-48 0,-3-2-68 15,1-1-88-15,0-5-236 0,-2-2-480 0,0 0 213 16</inkml:trace>
  <inkml:trace contextRef="#ctx0" brushRef="#br0" timeOffset="61317.98">24613 6895 219 0,'0'0'218'16,"0"0"-23"-16,0 0-19 0,0 0-22 0,6 3-41 16,-6-3-58-16,0 0-81 0,0 0-158 0,0 0-200 15,0 0 89-15</inkml:trace>
  <inkml:trace contextRef="#ctx0" brushRef="#br0" timeOffset="67511.8">24903 4450 22 0,'5'-1'112'0,"-5"1"2"0,0-4-9 16,0 4 1-16,0 0-9 0,0 0-15 15,0-6-11-15,0 6-2 0,1-4-6 0,-1 4 0 0,3-3-10 16,-3 3 2-16,1-4 1 0,-1 4-5 0,0 0-4 16,0 0-2-16,-1-5-3 0,1 5-8 0,0 0-4 15,0 0 4-15,0 0-6 0,0 0-1 0,-3-5-5 16,3 5 3-16,0 0-6 0,0 0-4 0,0 0 0 15,0 0-3-15,0 0 2 0,0 0-3 0,0 0-2 16,0 0 1-16,0 0 0 0,3-4-1 0,-3 4-1 16,0 0 1-16,0 0 2 0,0 0-6 0,0 0-2 15,0 0 0-15,0 0 1 0,-4-3-2 0,4 3 2 0,0 0 0 16,-5-4 1-16,5 4 4 0,0 0-3 16,-4-2-5-16,4 2 2 0,0 0 2 0,-1-3-3 15,1 3-1-15,0 0 0 0,-4-2 5 0,4 2-2 0,0 0 1 16,-4-3-1-16,4 3-6 0,0 0 2 15,-9-3 1-15,4 2-2 0,5 1 5 0,0 0-1 0,-9-1-3 16,6-2 8-16,3 3-6 0,-8-1-4 0,3 1 0 16,5 0 2-16,-10 0-1 0,10 0 3 0,-9-3-1 15,5 2 0-15,-1 0-1 0,5 1 3 0,-13-2-3 16,8 2 4-16,-2-1-6 0,0 1 1 0,7 0 3 16,-18-1-1-16,8 1 0 0,-2 0 1 0,2-1-5 0,-2 1 2 15,2-2 0-15,0 2 2 0,-2 0-2 0,-3-1 3 16,-2-3-2-16,1 4 4 0,3 0-5 0,-5-3 1 15,0 2-3-15,4 0 3 0,-4-3 1 0,4 3-2 16,-5-3 3-16,6 1-5 0,-2 0 3 0,5 1 0 16,-11-2-2-16,9 0-1 0,1 1 5 0,-3-1-5 15,1 2 2-15,0 0-2 0,2-3 4 0,-3 3 0 16,3-1-2-16,-1 1-2 0,-1 0 1 0,2 2 0 16,-3-3 3-16,2 3 1 0,2 0-1 0,-1 0 6 15,-1 0-5-15,-2 0-1 0,5 0-3 0,-4-2 0 16,3 2 0-16,1 0 1 0,0 0-1 0,3 0 3 15,6 0 0-15,-15 0-1 0,8 0 0 0,7 0-1 0,-10 0 1 16,2 0-1-16,3 0 7 0,5 0-8 0,-11 2 1 16,4-2-1-16,-2 3 7 0,3-2-4 0,-2 0 0 15,-2 4-2-15,1-3 1 0,0 1-2 0,-1-1 2 16,1 0 5-16,-3-1-4 0,3 1-2 0,3 1 0 16,-3 0 1-16,1 1 0 0,2-3-1 0,-1 2 4 15,0-1-3-15,3-1-2 0,-2 1 0 0,-1 0 4 16,2-1-5-16,0 3 2 0,0-1 2 0,-1 1-1 15,2-1-2-15,-4 0-3 0,3 1 7 0,-4 1-4 16,4-3 4-16,-1 2 0 0,-2 0 0 0,2 0-1 16,0-1-2-16,0 2 1 0,1-2-1 0,-1 1 4 15,1 1-6-15,1-1 3 0,0 0 1 0,-1 1 0 16,1 0-1-16,0 0 0 0,0-2 3 0,-1 3 0 0,4-2-6 16,-2 1 7-16,2 3-6 0,0-3 0 15,1 2 2-15,-3-2 3 0,3 1 0 0,0 1-6 16,0-1 3-16,0 3-2 0,0-4 0 0,0 0 2 0,0 3 4 15,0-2-5-15,0 1 4 0,0-1 1 16,-1 1-4-16,2-1 1 0,-1 0-2 0,0 1 3 0,0 1-5 16,0-1-3-16,0-1 7 0,0 1-4 0,0-2 3 15,0 1-1-15,0 1 4 0,3-2 0 0,-2 0 2 16,-1 3-4-16,1-1 1 0,-1-1-2 0,3 0 2 16,-2 3 0-16,3-4 0 0,0 3-5 0,1 1 1 15,-4-4 4-15,4 4-1 0,2-1-2 0,-5-1 2 16,2-1-1-16,4 3 1 0,-3-4 1 0,-1 3 0 15,-1-2-3-15,1 0 7 0,-1 0-5 0,1 0-1 16,-2-1 0-16,3 1 1 0,-1 0 2 0,0 0 0 16,-1 2-4-16,0-4-3 0,1 4 4 0,0-1 3 0,-1-2-6 15,2 1 6-15,-1 0-1 0,-1-1-2 16,3 4 1-16,1-3 0 0,-2 2-1 0,4-1-2 0,-2 0 1 16,2 0 1-16,2 0 3 0,-5 0-4 0,3-2 3 15,0 2 2-15,4-2-6 0,-4 0 4 0,0 2 0 16,1-3 0-16,2 1 2 0,-3 0-3 0,1-1-3 15,-1 1 1-15,0-2 2 0,0 2 0 0,-3-3-3 16,1 0 2-16,-2 3-1 0,1-2-1 0,2 0 5 16,-2-2-2-16,-1 3-4 0,2 1 4 0,-1-1-1 15,4-1 0-15,-3-1 2 0,4 3-3 0,-1-1 3 16,1-2-3-16,0 1 2 0,2 0 0 0,-3 1-4 16,0 0 5-16,3-2 0 0,-4 2-3 0,5-1-1 0,-4-1 4 15,1 1 1-15,0-1 3 0,-1 0-8 0,-1 1 3 16,1-1-3-16,1 1 1 0,0-1 1 15,-1 1 1-15,-1-1 3 0,0 1-5 0,1 0 1 0,-2-1 0 16,1 0 2-16,1 0-5 0,-1 1 2 0,0-1 0 16,1-1 2-16,-1 0-1 0,4 0 2 0,0 2 1 15,-3-2-1-15,2 2-2 0,2 1 3 0,6-1-4 16,-5 0-2-16,5 0 1 0,-2-2 3 0,1 3-2 16,-3-1 3-16,3 0-1 0,-1-1-6 0,-5 1 9 15,6-1-4-15,-6 1 1 0,2-2 0 0,-3 2-1 16,1 1 0-16,-2-3-1 0,-1-1 1 0,2 3-2 15,-3-1 3-15,-3 1 0 0,3-1 1 0,-4 1-5 16,4-2 2-16,-2 2 1 0,0-3-1 0,2 3 1 0,-2-1-1 16,3 0 1-16,-1 3 0 0,1-3 2 0,0 1-1 15,2 0-2-15,-1-1 2 0,2 2 1 0,0-1 3 16,-3 0-6-16,3-1 4 0,0 0-1 0,-2 0-5 16,-1 1 2-16,0 0 2 0,1-1 0 0,0-1-3 15,-4 1 0-15,0 0 2 0,1-2-1 0,0 2 1 16,-1 1 3-16,1-1-1 0,-3 0-2 0,5-1-2 15,-1 1 2-15,0 0 3 0,0-1-2 0,1 2-4 16,-1-2 0-16,2 2 6 0,3-1-2 0,-3 1 2 16,3-1-4-16,-1 0 0 0,1 1 0 0,3-2 1 15,2 0 0-15,-6 2 3 0,7-2-2 0,-7 1 1 16,1-2-2-16,-3 1-2 0,3 0 1 0,-2 1 0 0,-2-1 2 16,-2 0-2-16,2 0 1 0,-2-1 2 15,3 0 0-15,-1 2 0 0,2-2-4 0,-1 1 2 16,-2 0-3-16,2 2 4 0,1-1-8 0,-3 1 11 0,0 0-5 15,0-2 3-15,0-1-1 0,0 3 2 0,0-1-6 16,2 1 1-16,1-1 1 0,-7 0 4 0,5 1-3 16,1-1 0-16,-4-2-1 0,1 3 2 0,-2-1-4 15,2 0 3-15,-2-1 0 0,3 1 0 0,-4 0 1 16,3 1-2-16,-2-1 4 0,2 1-3 0,-2-2 1 16,2 2 2-16,1 2 0 0,-1-3-6 0,1 0 2 15,0 2-1-15,2-2 2 0,-1 2 4 0,-1-1-5 16,-1 0 4-16,3-3-4 0,-2 2 6 0,2 1-5 15,0-1-2-15,1-2 4 0,-2 2-2 0,3 0-1 16,-2-1 0-16,2 1 4 0,-2-2-4 0,1 0 1 16,-1 0 0-16,2 0 0 0,0 1 0 0,-3-1 0 0,1 1 0 15,1-1 0-15,-2 1-1 0,3-1-1 0,-3 2-2 16,-1-2 5-16,3 1-3 0,-2-2 3 16,-1 1-2-16,3 1 1 0,-1-1 0 0,-5 1-3 0,2-2 3 15,1 1 0-15,-1 0-2 0,-1-1 7 0,4-1-1 16,-1 2-5-16,-2 0 1 0,1 0 3 0,1-1-4 15,-3 0 1-15,2 1-4 0,-1 0 1 0,2-1 7 16,-5 1-1-16,3-2 2 0,3-1-1 0,-3 1-3 16,-3 1 0-16,0-1 12 0,2 0 3 0,-1-3 1 15,3 1-3-15,-4 1-2 0,2 1-1 0,0-3-4 16,-2 0 2-16,2 2 0 0,-2-1-1 0,4-1-2 16,0-1 1-16,0 1 0 0,-4 1-1 0,3 0-3 0,2-1 1 15,-4 0 0-15,-1 1-2 0,2-2 0 0,0 4 2 16,-2-2 1-16,0 0-2 0,3 0 1 0,-3-1-6 15,2 2 7-15,0-1-6 0,-2-1 4 0,1 2 2 16,0-1-2-16,0-1 1 0,-1 0 0 0,-1 2 0 16,1-3 0-16,3 1 0 0,-3 1-3 0,5-3 2 15,-6 3 0-15,1-1 0 0,3-2-4 0,-2 2 3 16,1-1 2-16,-1 0-2 0,-2 1-3 0,4-3 5 16,-2 1-2-16,-2-1-4 0,0-1 5 0,2 1-5 0,-3 2 3 15,2-4 0-15,-3 3 2 0,5-3 0 16,-6 1-5-16,1 0 1 0,2-1-2 0,-2 2 4 15,-1 1 1-15,0 1-5 0,0-4 0 0,2-1 5 0,-2 6 1 16,2-2-2-16,-2 0-1 0,1 1 2 0,0-1-3 16,-1 0 4-16,-1 0 0 0,0 1 5 15,0 1-8-15,-1-1-1 0,1-1 2 0,-1 0 1 0,1 2 3 16,-1-3-2-16,-1 3 1 0,0-3 1 0,0 2 1 16,1 0 3-16,-2-1-4 0,2 1 4 0,-1-2-6 15,-1 3 0-15,0-1 2 0,0-2-4 0,0 3 3 16,1-3-2-16,-1 2-1 0,1-1 3 0,-1 0 0 15,-1 2-4-15,2-3 3 0,-1 2-2 0,-1 0 1 16,0 1-3-16,1-1 2 0,-1 0-1 0,1 2-2 16,-1-1 6-16,-1 2-4 0,3-2-1 0,-2 1-1 15,0 1 2-15,-1-2-2 0,0 0 1 0,-2 0 2 16,2 2-1-16,-4-1 0 0,-1-2-2 0,5 2 1 16,-4 0-1-16,-4-1 1 0,-1-4 3 0,0 5-1 15,5-2-1-15,-2-2-1 0,-2 3 0 0,3-2 0 16,-1 0 5-16,0 2-5 0,1-1-2 0,-1-2 1 0,-1 3 4 15,3-3-5-15,-3 1 0 0,2 3 4 0,1-2-2 16,0 2 2-16,-1-2 2 0,1 0-1 0,-3 3-7 16,2-3 4-16,5 2 1 0,-4 0-1 0,-3 1 0 15,2-2 1-15,0 3 0 0,-2-2-2 0,0 3 2 16,-1-4 1-16,-3 3-2 0,3 0 2 0,-6-2 0 16,1 0-2-16,1 0-1 0,-1 1 2 0,-1 0-3 15,1-2 3-15,-1 3 0 0,2-1 0 0,1-1-2 16,4 1 2-16,-3-1-2 0,2 3 3 0,0-1-1 15,-3-2 0-15,3 3-3 0,0-2 1 0,-1-1-1 16,3 4 6-16,-2-1-3 0,0-1 0 0,0 1-3 16,-1-2 6-16,0 1-4 0,1 2 1 0,-4-5 3 0,2 5-4 15,-1-3 0-15,-1 1 1 0,2 0 2 0,-3-2-2 16,5 4-2-16,-6-1 0 0,2-2 1 16,-2 1 1-16,1-2 0 0,-3 3-1 0,4-2 1 0,-3 2-1 15,1-2-1-15,-1 0 2 0,2 2-2 0,1-1 4 16,4 0 1-16,-5 0-3 0,4 0 1 0,0 0 1 15,2-1-4-15,-2 3 0 0,0-3 1 0,1 2 3 16,3-2-3-16,-3 2 3 0,-1 0-1 0,4-1 1 16,2-1-4-16,-3 2 4 0,2-2-7 0,1 3 5 15,1-2-1-15,-3 1 4 0,3-3-4 0,-3 3-1 16,-3-2 4-16,4 0-1 0,1 0 0 0,-3 0 2 16,-1 2-5-16,2-1 4 0,0-1-3 0,-2 0 2 0,5 1-2 15,-3-1-1-15,3 2 0 0,-1 0 2 0,3-2 0 16,-2 3-2-16,3-4 3 0,-1 4-4 0,5 0 5 15,-8-3-2-15,8 3 3 0,-8 0-3 0,5-2-2 16,3 2 0-16,-9 0-1 0,5-3 0 0,4 3 2 16,-9 0 3-16,4-1-1 0,5 1 0 0,-15-1 2 15,8 1-5-15,-3-2 3 0,0 0 0 0,-2 2 1 16,2 0-3-16,-3 0 1 0,2 0-3 0,-2 0 5 16,1 0-4-16,1-1-1 0,-3 2 1 0,2-1 2 15,0 0 1-15,0 0-2 0,2 0 1 0,-2 2 0 16,5-2 0-16,-1 2 0 0,3-1-1 0,-1 1 2 15,-1 0-2-15,3 0-1 0,-1 1-7 0,4 1-16 16,-2 1-25-16,2 0-23 0,2 1-44 0,1 1-184 0,-1-2-324 16,3 0 143-16</inkml:trace>
  <inkml:trace contextRef="#ctx0" brushRef="#br0" timeOffset="73515.06">24881 4248 115 0,'-5'-3'103'0,"5"3"-2"0,-1-3-16 0,1 3-4 15,-2-4-6-15,2 4-5 0,-2-4-7 0,2 4-5 16,-2-6-5-16,2 6-7 0,-2-4 3 0,2 4-7 16,-1-6 0-16,1 6 1 0,-1-4-2 0,-2 1-4 15,3 3-1-15,-2-7-3 0,0 4 4 0,2 3 2 16,-2-4-5-16,1 2-3 0,1 2 0 0,-2-8 0 15,1 5-7-15,1 3-2 0,1-4-3 0,-1 4 1 0,0-6 3 16,0 6 0-16,-1-6-3 0,1 6 0 16,3-5-3-16,-5 4 0 0,2 1 4 0,0-8-1 15,0 8-6-15,0-4 3 0,0 4-5 0,0 0 2 0,0 0-1 16,0 0-2-16,0 0 3 0,0 0-5 0,-1-4-1 16,1 4 2-16,0 0-6 0,0 0 2 0,0 0-4 15,0 0-1-15,0 0 1 0,0 0 2 0,6 10-3 16,-6-7 0-16,2 4 3 0,0-2-2 0,-2 4-2 15,0-1 0-15,2 3-3 0,-2-1 3 0,0-1 3 16,0 6-1-16,1-4 2 0,-1 2-4 0,-1 2 2 16,1-2-3-16,0 1 5 0,0 3-5 0,-2-3 1 15,2 1 2-15,0-5 0 0,0 3 0 0,0 0-2 0,0-1 3 16,3 1-3-16,-3-2 0 0,1 0 3 16,-1-2-3-16,0 0 4 0,0-1 3 0,0-1-5 15,1 2 0-15,-1-1-3 0,0-2 1 0,0-1 0 0,0-2 3 16,2 4-2-16,-2-4-2 0,0-3 4 0,0 5 0 15,0-1 2-15,0-4-8 0,2 3 3 16,-2-3 0-16,0 0-10 0,0 0-27 0,0 0-31 0,0 0-42 16,0 0-156-16,0 0-288 0,0 0 128 0</inkml:trace>
  <inkml:trace contextRef="#ctx0" brushRef="#br0" timeOffset="73977.86">25003 4197 39 0,'0'0'155'0,"0"-5"-15"0,0 5-10 0,0-5-9 0,0 5-14 16,-2-4-5-16,2 4-8 0,-1-3-6 0,1 3-7 16,0 0-4-16,1-5-6 0,-1 5-11 0,0 0-8 15,0 0-6-15,0 0-1 0,0 0-7 0,0 0-8 16,0 0 0-16,0 0 1 0,0 0-3 0,7 9-9 16,-3-4 6-16,-3 3-14 0,3-1 7 0,-2 2-4 15,2-1 3-15,0 4-7 0,0-3 2 0,-2 2-4 16,0-1 1-16,0 1 3 0,2 0-17 0,-3 0 7 15,-1 0 6-15,2 0-2 0,-1 1 0 0,-2 3-1 16,1-6-5-16,-2 1 4 0,2 1 0 0,0 0-9 16,-1-2 8-16,0 3 3 0,0-1 0 0,-2 0-4 0,2-1 4 15,-1 0-1-15,-1 7-2 0,0-8 2 0,1 4-1 16,-1-2-6-16,0-3 6 0,1 3-1 0,1-3 3 16,-1 0-2-16,1-1-2 0,-2 0-2 0,2-2 6 15,-1 2-19-15,2 0-25 0,-2-4-33 0,1 0-42 16,-2 1-150-16,1-2-284 0,2-2 126 0</inkml:trace>
  <inkml:trace contextRef="#ctx0" brushRef="#br0" timeOffset="74513.35">24833 4449 73 0,'0'0'186'0,"-5"-3"-20"0,5 3-17 0,0 0-17 16,0 0-11-16,0 0-13 0,16-1-12 0,-3 2-8 0,1 2-9 16,4-3-10-16,-2 1-7 0,4 2-1 0,-1-2-10 15,0 1-5-15,0-1-4 0,2 0-3 0,-3 0-6 16,1 1 0-16,-1-2-7 0,0-2-6 0,-1 0 4 16,0-1-2-16,-3-1-4 0,0 3 3 0,0-5-6 15,2 0-6-15,-5 1 3 0,2-2-6 0,-4 0 3 16,0 1 3-16,-2-1-2 0,1 0-1 0,-3 0-2 15,0 2-1-15,-1 0-2 0,0 2 4 0,0-4-4 16,0 4 0-16,-3-1 4 0,0-1-2 0,1 1-10 16,-1 0 11-16,-1 4 4 0,2-5 1 0,-2 4-1 15,0 1-1-15,2-7-2 0,-2 7 3 0,0-4 4 16,0 4-4-16,0 0 4 0,0-4 0 0,0 4-5 16,0 0-4-16,0 0 1 0,0 0-8 0,-5-2 5 0,5 2 6 15,0 0-1-15,0 0-7 0,0 0 1 0,-16 5 0 16,11-3 0-16,0 2-1 0,-1 2-4 15,-2 0 5-15,-1-1-1 0,5 2 0 0,-5 1 0 0,4 0 1 16,0 1-4-16,-4-2 2 0,5 3 1 0,-1 2-2 16,-3-5 0-16,6 1 2 0,-2-1 1 0,-1 3 6 15,1-2-4-15,3-2-5 0,-2 1 2 0,3-2-6 16,0 3 4-16,3 0 1 0,-2-2 1 0,-1-1 0 16,5 0-2-16,0 1 1 0,-1-1 0 0,1-2 1 15,4 0-1-15,-1 1 1 0,3-3 2 0,1 0-1 16,1 2-3-16,-2-2-1 0,2-2-12 0,0 1-11 15,-3-2-13-15,1-1-5 0,-2-1-23 0,2 1-24 0,-2-2-21 16,-1-4-46-16,-4 3-109 0,5-3-285 16,-5 2 126-16</inkml:trace>
  <inkml:trace contextRef="#ctx0" brushRef="#br0" timeOffset="75178.5">25357 4384 104 0,'-4'13'95'0,"1"-10"-10"0,2 2-4 0,1-3 2 16,-2 4-8-16,0 1-10 0,2-2-7 0,-4 2-5 15,3 1-9-15,1-2-3 0,-2 1-7 0,0-1 3 16,2-2 1-16,-2 4-7 0,-1-1 2 0,3-2-6 16,0-1-4-16,-1 1 3 0,2 0-6 0,-1-1-2 15,0 0 4-15,0 0-6 0,0-4 12 0,0 4 9 16,0-4 12-16,0 0 1 0,0 0-2 0,0 0-6 15,0 0 1-15,0 0-5 0,14-9-4 0,-10 6-9 16,1-2 1-16,-1-2-1 0,5 1-7 0,-4-2 0 16,3 1-2-16,-6 2 1 0,2 0-3 0,6-3-1 15,-6 4 0-15,0 0-5 0,0 1 3 0,0 0-2 0,0-1 0 16,-2 2 2-16,2 0-1 0,-4 2-6 0,6-3 8 16,-6 3-7-16,8 0-3 0,-8 0 0 15,0 0 1-15,9 5 3 0,-5-3-8 0,1 0 6 0,-1 0-1 16,-1 3-1-16,1-1 4 0,-2 0-5 0,2 3 0 15,-2-2 3-15,2 0-3 0,0 2-3 0,1-2 5 16,0 1-5-16,-1-1 2 0,-2 2 2 0,2-3 1 16,-1 1-2-16,-1-1 1 0,2 0 1 0,-4 0-2 15,3-3 3-15,-3 2 3 0,0-3 9 0,0 0 9 0,0 0 7 16,0 0 4-16,0 0 0 0,11-3-4 16,-6-1-4-16,-5 1-3 0,4-4-5 0,-1 2-3 15,-1-2 3-15,3-2-1 0,0 4-4 0,0-6-8 0,2 5 7 16,-2-3-3-16,-1 3-2 0,0 0 1 0,-1 1 0 15,4 0-11-15,-6 0 4 0,3 1-2 16,0 1 3-16,-3-1 0 0,2 2 0 0,-3 2-2 0,2-4 0 16,-2 4 0-16,4-3-1 0,-4 3 4 0,5 0-4 15,-5 0-4-15,0 0-5 0,0 0 6 0,5 6 3 16,-2-4 3-16,-2 2-2 0,-1-1 1 0,0-3-4 16,0 9 5-16,3-4-3 0,-2 2 3 0,2-2-4 15,-1 1-2-15,-2 0 2 0,0-1 1 0,3 3-2 16,-2-1 3-16,0-1-1 0,1 2-1 0,-1-1 0 0,4-2-6 15,-4 2 8-15,-1-2 1 0,4 0 0 16,-3-2-2-16,2 2-4 0,-2-1-11 0,2-2-8 16,-3-2-6-16,5 3-15 0,-5-3-12 0,6 0-16 0,-6 0-13 15,0 0-5-15,14-4-24 0,-7-1-2 16,-1-1-12-16,4 1-6 0,-1-1-88 0,-1-2-237 16,1 3 106-16</inkml:trace>
  <inkml:trace contextRef="#ctx0" brushRef="#br0" timeOffset="75810.71">25796 4446 77 0,'4'-3'58'16,"4"-4"13"-16,-4 3 2 0,-2 0 15 0,3-1-1 15,-2 0-6-15,-2 0 5 0,2 2-3 0,-3-2-2 16,1 2-11-16,-1 3-10 0,-4-8-6 0,4 8-8 16,-4-5-3-16,2 4-6 0,2 1-1 0,-8-2-1 15,8 2-7-15,0 0 3 0,-13 5-6 0,8-3-5 16,0 2-4-16,0 1-11 0,1 1 11 0,3-1 0 16,-2 4-5-16,-2-1 6 0,1 1 0 0,4 1-3 15,-4 0-8-15,3 1 5 0,1 1 0 0,0-3 3 0,0 1-10 16,0-2 6-16,0 1-7 0,1 2 0 0,2-5 4 15,-2 0-6-15,-1 0 8 0,2-3-2 16,0 0 3-16,2 0-8 0,-4-3 1 0,5 2 6 0,0-2-1 16,-5 0 6-16,0 0 1 0,14-5-4 0,-10-1 1 15,1 0 1-15,-1 0-2 0,1 0 3 0,0-2-4 16,-1 3-6-16,0-2 8 0,0 2 7 0,0 1-5 16,-2-4 6-16,1 5 1 0,-2-2-5 0,-1 3-7 15,3-2 6-15,-3 4-3 0,2-4-3 0,-2 4-1 16,4-3-1-16,-4 3-1 0,0 0 1 0,0 0-1 15,0 0-1-15,0 0 4 0,8 7-8 0,-6-3 5 16,2-2-2-16,0 2-1 0,0 0-1 0,0 1 1 16,2-1 1-16,-1 1 0 0,-1 0 0 0,2 0 0 15,1 0-5-15,0-2 1 0,-2 2 3 0,3-1 2 16,-1-2-11-16,-2 1 12 0,2-3-3 0,-2 0-3 0,1 0-2 16,-6 0 3-16,11-4 6 0,-5-1-4 0,-1-1-4 15,-1 1 6-15,0-2-5 0,1-3 2 0,-3 1 1 16,0 0-3-16,-1-1 2 0,3-2-2 0,-4 1 2 15,5 1 1-15,-3 0 3 0,0 0 2 0,-2-2-2 16,4 4 1-16,-4 1 2 0,1-1 0 0,2 1 5 16,-2 0 2-16,-1 3-1 0,1-2 2 0,3 0-1 15,-4 2 0-15,4 2-5 0,2-2 1 0,-2 1-5 16,1 0 0-16,-1 2-1 0,-4 1-1 0,9 1 2 16,-9-1-2-16,10 6 2 0,-6-4-7 0,3 2 3 15,-1 4-3-15,-1-1 0 0,4-2 0 0,-4 7 1 16,2-3 3-16,-2 1-2 0,-1 1 1 0,-1 1-1 15,2-1 0-15,-2-1 0 0,1 0-1 0,-3 0 1 16,0-1 3-16,-2 3-3 0,0-3 0 0,-2 0 0 16,1 2 1-16,-5-4-1 0,2 3-1 0,-1-2-2 15,-3-1-11-15,-1 0-17 0,-1-1-29 0,4 0-35 0,-6-2-60 16,4-1-142-16,-1 0-319 0,0-1 140 0</inkml:trace>
  <inkml:trace contextRef="#ctx0" brushRef="#br0" timeOffset="82643.59">28781 5064 81 0,'-5'-3'99'0,"5"3"7"0,0 0-7 0,0 0-3 15,0 0-6-15,-6 0-1 0,6 0-6 0,0 0-1 0,0 0-1 16,0 0-5-16,0 0-1 0,0 0 2 16,0 0-3-16,-5-2 0 0,5 2-5 0,0 0-1 15,0 0-1-15,0 0-3 0,0 0-4 0,0 0-4 0,0 0 0 16,0 0-6-16,0 0-2 0,0 0-1 0,0 0 0 16,0 0-5-16,0 0-4 0,0 0-4 0,0 0-1 15,0 0-5-15,11-5-6 0,-4 4 1 0,0-1-4 16,3 1-2-16,2 0-1 0,-2 0-4 0,4-1-1 15,-2 1 1-15,-1 0-1 0,-2-1-12 0,-2 2-28 16,-1 2-27-16,2-4-43 0,-8 2-39 0,10 2-181 16,-10-2-344-16,1-4 152 0</inkml:trace>
  <inkml:trace contextRef="#ctx0" brushRef="#br0" timeOffset="86512.27">25424 5929 16 0,'0'0'90'0,"0"0"-5"0,0 0-9 0,0 0-10 0,0 0-10 16,-16 3 0-16,16-3-7 0,-8 0-7 0,8 0-1 15,-10 0 0-15,5-1-2 0,-3-1-16 0,3 2 0 0,-3-2-2 16,1 1-2-16,-5-1 3 0,5-2-8 16,-4 1-6-16,4 0 8 0,0-1-2 0,0 2-1 15,-1-2-1-15,4 0-5 0,-4-1-1 0,5-2-11 0,-3 0 11 16,4-3-4-16,1 0 1 0,-1-3-6 0,2-4-6 15,2-1 1-15,-2 1-35 0,-2-12-30 0,0 3-49 16,-1-6-130-16,2 0 58 0</inkml:trace>
  <inkml:trace contextRef="#ctx0" brushRef="#br0" timeOffset="86857.95">25292 5085 40 0,'0'-7'100'15,"2"0"-16"-15,-2-1-4 0,2 3-13 0,-1-1-10 16,0 0-6-16,2 1 3 0,0 1-5 0,1 1-8 0,-3-2-8 16,3 3 2-16,1-2-9 0,-1 1 2 0,0 1-5 15,-4 2 3-15,5-1-7 0,-2-2 6 0,-3 3-5 16,0 0-8-16,6-4 0 0,-6 4 4 0,0 0 3 16,0 0 3-16,1-3-1 0,-1 3 3 0,0 0-3 15,0 0-1-15,0 0 2 0,0 0 1 0,0 0-7 16,4-1 0-16,-4 1-3 0,0 0 1 0,5-1 1 15,-5 1-6-15,8-1 0 0,-8 1 0 0,0 0 0 16,10 0 4-16,-10 0-8 0,5-1 3 0,-5 1-4 16,7-1 0-16,-7 1-10 0,0 0 11 0,0 0 1 15,9 0-3-15,-9 0-3 0,0 0 6 0,0 0 2 0,0 0-7 16,0 0 2-16,0 0 1 0,0 0-3 0,0 0 8 16,0 0-6-16,0 0-9 0,0 0 4 15,0 0 7-15,0 0 1 0,0 0-11 0,0 0 5 0,0 0 2 16,0 0-1-16,0 0-19 0,0 0-25 0,0 0-47 15,-13 5-95-15,13-5-200 0,4 6 89 0</inkml:trace>
  <inkml:trace contextRef="#ctx0" brushRef="#br0" timeOffset="90510.58">27314 5912 39 0,'0'0'113'0,"0"0"-16"0,0 0-10 0,-10 0-6 15,10 0-10-15,0 0-3 0,0 0-2 0,0 0-14 16,0 0-11-16,0 0 9 0,0 0-2 0,0 0 3 16,0 0-3-16,0 0-1 0,0 0-7 0,0 0 4 15,0 0-2-15,0 0 2 0,0 0-9 0,0 0 0 16,0 0 3-16,0 0 0 0,0 0-10 0,0 0 5 15,0 0-4-15,0 0-1 0,-1-7-3 0,1 7 1 0,0 0-6 16,0 0-3-16,1-5 1 0,-1 5-3 16,0 0-4-16,5-4 1 0,-5 4-1 0,1-4-3 15,-1 4 2-15,4-4-2 0,-1 2 0 0,-3 2-2 0,6-3 2 16,-2-1-8-16,0 1 2 0,2 1 7 0,2-1-7 16,1-2 1-16,-4 3 2 0,4-3-3 0,1 0-7 15,-2 1 6-15,1-1 0 0,1 0-1 0,-2-2 1 16,0 2-2-16,2 0 6 0,-3-2-2 0,-2 4-3 15,3-2 3-15,2-4 3 0,-3 4-6 0,-1-1 0 16,1-3 6-16,-2 4-3 0,4-4 1 0,-2 2 1 16,-2 2 5-16,3-6-12 0,2 3 6 0,-2 0 3 0,-2 1-2 15,2-3-6-15,1 1 7 0,-3 0 0 16,3-1-3-16,0 0 0 0,-1 2 3 0,0-2-1 0,-1 1-6 16,1-1 5-16,-1 2-2 0,1-1-2 0,1 0 5 15,0 1-4-15,-1-1 4 0,1 2-1 0,-2-1-4 16,4 1 3-16,-1 0-3 0,0-1-5 0,0 4 4 15,-5-1 4-15,3 0-3 0,2 0 0 0,-1-2 0 16,0 2-2-16,0 0 4 0,1 0 0 0,-3 0 0 16,2 0-1-16,-2 1 2 0,2-2-3 0,0 0-3 15,-2-2 2-15,1 4-3 0,0-3 0 0,1 1 4 16,-1-2-5-16,-1 1 8 0,0 1-2 0,1-2 1 0,-1-1-2 16,3 2-3-16,-4 1 0 0,1-2 3 0,0 1-4 15,1-1 8-15,0 1-3 0,-1 0 0 0,0-1-4 16,2 0-1-16,-4 1 6 0,3 0-7 0,1-2 4 15,-3 5-1-15,-1-1 5 0,2-1-4 0,-2-1-1 16,3 1 5-16,-1-3-2 0,1 3-2 0,-4 2 2 16,2 1 2-16,1-2-2 0,-1-1-2 0,2 3 3 15,-2-4-4-15,0 2 1 0,5 0 2 0,-5 0-8 16,0 1 9-16,1 1 2 0,-1-2 1 0,0 0-3 16,2 1 8-16,1-3-3 0,-5 2 1 0,2 0-4 15,-1 0 2-15,-1 1-3 0,1-2 3 0,-1 1-3 0,0 0-3 16,2 1 3-16,-2-1 1 0,-2 1-1 0,0 1-3 15,2 0 0-15,-1-2 3 0,-1 2-3 0,-2 3 0 16,5-5 3-16,-1 4-2 0,1-2 0 0,-1 0 0 16,-4 3 2-16,5-5-9 0,-4 4 4 0,3-2 1 15,-1 1 4-15,-3 2-3 0,4-2 3 0,-4 2-3 16,0 0 6-16,2-5-3 0,-2 5 5 0,0 0-3 16,4-3 3-16,-4 3 4 0,0 0 2 0,0 0-4 15,0 0 3-15,4-2-4 0,-4 2-3 0,0 0 5 0,0 0-5 16,1-3-1-16,-1 3 0 0,0 0-2 15,0 0 2-15,0 0 3 0,4-3-10 0,-4 3 5 0,0 0-1 16,0 0 2-16,0 0-2 0,1-4 2 0,-1 4 1 16,0 0-5-16,0 0 4 0,0 0-2 0,0 0-3 15,0 0 7-15,3-3-6 0,-3 3-3 0,0 0 6 16,0 0-6-16,0 0-4 0,1-4 8 0,-1 4 0 16,0 0 1-16,0 0 3 0,0 0-7 0,0 0 2 15,0 0 1-15,1-4 1 0,-1 4-5 0,0 0 6 16,0 0 0-16,-5-4-3 0,5 4-1 0,0 0 0 15,-4-4-1-15,-2 4 4 0,6 0-4 0,-9-3 0 16,9 3 6-16,-14 0-6 0,1 0 2 0,4 0-4 0,2 3 1 16,-1-3 3-16,0 0-3 0,8 0 0 0,-13 1 2 15,10 0-1-15,-5-1 0 0,8 0-4 0,-8 2 7 16,2 1-6-16,3-2 6 0,-3 0-3 0,0-1 1 16,-1 3 2-16,3-1 4 0,4-2 0 0,-7 2-5 15,3-1 3-15,4-1 0 0,-5 2-6 0,0 0 5 16,5-2-7-16,0 0 4 0,-7 2 2 0,7-2-1 15,0 0-4-15,-2 3 0 0,2-3 4 0,0 0 3 16,0 0-6-16,0 0 3 0,0 0 3 0,0 0-3 16,16 0 1-16,-16 0 0 0,9-3 1 0,-4 1-4 0,-5 2 5 15,8-2-2-15,-2 1-2 0,-2 0 0 0,1-2 2 16,-1 3-1-16,1-2-1 0,1-1 1 0,2 3 2 16,-3-2 0-16,1 0-3 0,-6 2 1 0,11-4 2 15,-5 3-5-15,-2 1 1 0,4-3 0 0,-3 3 0 16,0-2 1-16,-1 0 1 0,5 2-18 0,-5-2 2 15,2 1 0-15,1-2 5 0,-5 1-3 0,2 0 1 16,-4 2 6-16,10 0-4 0,-10 0 4 0,7-3-1 16,-7 3 5-16,0 0-4 0,0 0 3 0,6 0-1 15,-6 0-4-15,0 0 4 0,0 0 0 0,0 0 4 16,0 0-2-16,5-1-1 0,-5 1 3 0,0 0-1 16,0 0-4-16,0 0 6 0,0 0-1 0,0 0-2 0,0 0 2 15,0 0-4-15,0 0 5 0,0 0-3 0,0 0 1 16,0 0 0-16,0 0-1 0,0 0-1 0,0 0 11 15,5 4-11-15,-5-4 2 0,0 0 1 0,3 5 2 16,-2-2-1-16,0 1-3 0,1-2 3 0,-1 2 1 16,-1-4-4-16,1 8 5 0,-1-3 0 0,1 2-4 15,1-2-1-15,-2 0 3 0,1 0-1 0,-1 2 1 16,1-2 1-16,-1 2-2 0,0-2 0 0,2-1 3 16,-1 2-2-16,-1-1 2 0,0 1 0 0,0 0-5 15,0-1 5-15,-1 0-2 0,1 1 0 0,-2-1-2 16,1 0 1-16,0 0 5 0,-2 1-2 0,1-1-3 0,-1-1 0 15,0 1 2-15,-1 2-48 0,0-2-35 0,1 2-76 16,-2-2-82-16,0 1-259 0,1 2 116 0</inkml:trace>
  <inkml:trace contextRef="#ctx0" brushRef="#br0" timeOffset="92081.28">27367 5743 61 0,'0'0'108'0,"0"0"-4"0,0 0-11 0,0 0 2 16,0 0-5-16,0 0-1 0,0 0-3 0,0 0-10 15,0 0-6-15,0 0-8 0,0 0-2 0,0 0-7 16,0 0-7-16,0 0 2 0,0 0-2 0,0 0-3 16,0 0 2-16,0 0-1 0,0 0-1 0,0 0 0 15,0 0 0-15,0 0-1 0,0 0-3 0,0 0-9 16,0 0 5-16,0 0 3 0,0 0-4 0,0 0-2 16,0 0-2-16,0 0-4 0,0 0-1 0,0 0 2 0,0 0-4 15,0 0-3-15,0 0-5 0,0 0-3 0,0 0 0 16,0 0-5-16,0 0 5 0,0 0-2 15,0 0-5-15,0 0 2 0,0 0 1 0,0 0 2 0,0 0-6 16,0 0 2-16,0 0-3 0,1 11-1 0,-1-11 1 16,-1 6 2-16,1-2-2 0,0-4 1 0,-3 6-5 15,2-2 2-15,1-4-6 0,0 5 7 0,0-2 4 16,0 1-4-16,-1 1 1 0,-2-2-3 0,2-1 5 16,-2 4-6-16,2 0 5 0,0-3 1 0,-2 0-3 15,2 2-3-15,-2 1 1 0,3-3 0 0,-1 2-2 16,1 0 1-16,-1-1 0 0,-2 1 5 0,3-2-4 0,-1 1 5 15,-2 1-2-15,2-2-2 0,-4 0 1 0,4 1 0 16,-2-2-1-16,3-2 0 0,-4 4-2 0,3-1 3 16,1-3-4-16,-4 4 1 0,4-4 1 0,0 0 4 15,0 0-4-15,-1 4 0 0,1-4 0 0,0 0 0 16,0 0-1-16,-3 2 2 0,3-2 1 0,0 0-2 16,0 0 1-16,0 0 0 0,3 5 1 0,-3-5 0 15,0 0-3-15,0 0 3 0,0 0-6 0,0 0 4 16,1 4 2-16,-1-4 1 0,0 0-2 0,0 0-1 0,0 0 3 15,0 0-4-15,0 0 2 0,0 0 3 16,0 0-6-16,0 0 8 0,0 0 0 0,0 0 0 0,0 0 2 16,0 0 1-16,0 0-1 0,0 0-5 0,0 0 2 15,0 0 1-15,0 0-6 0,0 0 2 0,0 0 4 16,0 0 2-16,0 0 2 0,5 2-2 0,-5-2-2 16,0 0-4-16,13-2 1 0,-13 2 5 0,8-1-5 15,-3 0 3-15,0-1-4 0,-5 2 3 0,13 0 0 16,-7 0-1-16,1 0 0 0,-7 0-3 0,14 0 3 15,-6-1-3-15,0 1 1 0,-1-1-3 0,-1 1 2 16,-6 0 2-16,13 0-1 0,-8 1-4 0,1-1 2 16,0-1 1-16,-6 1-4 0,10 1 5 0,-10-1 1 15,7 0 0-15,-7 0-3 0,5 1 0 0,-5-1-1 16,0 0 1-16,0 0-5 0,0 0 6 0,0 0-1 0,8 0 0 16,-8 0 0-16,1 4 2 0,-1-4-10 0,0 3-35 15,0-3-56-15,-1 8-241 0,1-8-367 0,1 2 163 16</inkml:trace>
  <inkml:trace contextRef="#ctx0" brushRef="#br0" timeOffset="173459.27">23403 6209 106 0,'0'0'112'0,"0"0"-10"0,0 0 0 0,0 0-9 16,0 0-3-16,0 0 2 0,0 0-1 0,0 0-4 15,5-2 5-15,-5 2-2 0,0 0 0 0,0 0-2 16,0 0-6-16,0 0-6 0,0 0-2 0,0 0-8 16,0 0-3-16,0 0-7 0,0 0-4 0,0 0-5 15,0 0-5-15,0 0-5 0,0 0-2 0,0 0-3 16,0 0-3-16,0 0-2 0,0 0 2 0,0 0-3 15,0 0 0-15,0 0-1 0,0 0 2 0,0 0 1 0,0 0-3 16,0 0 6-16,0 0-6 0,0 0-2 0,0 0 4 16,0 0 4-16,0 0-9 0,0 0 6 0,0 0-1 15,0 0 2-15,0 0 2 0,0 0 2 0,0 0-2 16,0 0-5-16,0 0-1 0,0 0 3 0,0 0-1 16,0 0-3-16,0 0-2 0,0 0-2 0,0 0-4 15,0 0-1-15,0 0 2 0,0 0-6 0,0 0 2 16,0 0-6-16,0 0 2 0,0 0-1 0,0 0-1 0,0 0 0 15,0 0-6-15,0 0 7 0,0 0 0 0,0 0-1 16,0 0-2-16,0 0 1 0,0 0 1 16,0 0-1-16,0 0-1 0,0 0-1 0,0 0 0 0,-22 2 2 15,22-2-3-15,0 0 2 0,0 0-3 0,-9 0-2 16,9 0 2-16,0 0-4 0,-5 0 4 0,5 0 2 16,0 0-2-16,-7 0 2 0,7 0 0 0,-10 1-1 15,10-1-3-15,-7 2 2 0,3-1-2 0,4-1 1 16,-9 2 1-16,5-1-1 0,4-1 1 0,-11 0 0 15,6 1-1-15,5-1-1 0,-8 0 1 0,8 0 0 16,-8 0-1-16,2 0-5 0,6 0 5 0,-8 3-4 0,3-2 3 16,5-1 0-16,-7 1 1 0,3 1-4 0,-3-1 6 15,7-1-2-15,-5 2-3 0,5-2 3 0,-5 0 0 16,5 0 3-16,0 0-1 0,-5 2-2 0,5-2 1 16,0 0-2-16,-6 2-1 0,6-2 2 0,-8 1 2 15,8-1 0-15,-5 2-3 0,5-2 2 0,-5 3 0 16,1-2 0-16,4-1-2 0,-5 5 1 0,1-4 0 15,-1 1-1-15,1-1-1 0,4-1 2 0,-8 4 1 16,6-1 2-16,-2 1-2 0,1-2 0 0,0-1-2 0,1 2 2 16,2-3 1-16,-9 5-3 0,8 1-5 15,-4-3 7-15,2 0 2 0,0-2-3 0,3-1 1 0,-2 5-6 16,-3-2 7-16,3-1-1 0,2-2-1 0,-7 5-1 16,6-3 1-16,-1 1 2 0,2-3 1 0,-6 5-8 15,4-5 5-15,2 0 1 0,-3 5 2 0,3-5-4 16,-4 4 1-16,4-1 1 0,0-3 0 0,-5 5 0 15,0-3-1-15,5-2-1 0,-2 5-2 0,0-3 4 16,2-2 0-16,-1 3-1 0,-1 2 0 0,0-2 0 16,0 1 2-16,0-2-2 0,0 2 1 0,1 0 1 0,-2 0-5 15,0-1 5-15,2-1 1 0,-1 2-5 0,-2-1 5 16,1 0-4-16,1 2 3 0,-1-1-1 0,1-2-1 16,-2 1-1-16,2 1 2 0,-1 0-1 0,1-2 3 15,0 1 0-15,-1 3-1 0,2-3-3 0,0 0 3 16,-3 2-1-16,1 1-6 0,2-2 5 0,-1-2 0 15,-2 5-2-15,1-2 2 0,2-2-1 0,-2 1 1 16,2 1 1-16,-2-1-1 0,-2 0-6 0,4 0 2 16,-1-2 6-16,0 1-2 0,2-3-6 0,-5 8 0 15,5-6 9-15,0-2 1 0,-1 6-2 0,0-3 1 16,-2 0-1-16,3-3-1 0,-4 7 1 0,3-6-2 0,-2 4 2 16,3-1 2-16,-2-2-5 0,2-2 1 15,-3 6-7-15,3-6 9 0,-1 5-1 0,-4-2-1 0,2 0 4 16,3-3-1-16,-1 5-2 0,-3-3 1 0,4-2-2 15,-1 4 1-15,-2-2 1 0,3-2-2 0,0 0-2 16,0 0 2-16,-1 4-1 0,1-4 0 0,-4 2 5 16,4-2-3-16,0 0 0 0,0 0 0 0,0 0 2 15,0 0-4-15,-4 4 0 0,4-4 2 0,0 0 0 0,0 0-1 16,0 0-1-16,0 0-1 0,0 0-15 0,0 6-11 16,0-6-14-16,0 0-28 0,0 0-14 15,0 0-24-15,0 0-46 0,0 0-84 0,0 0-121 0,5-12-388 16,-1 8 172-16</inkml:trace>
  <inkml:trace contextRef="#ctx0" brushRef="#br0" timeOffset="174422.53">22919 6420 28 0,'0'0'174'0,"0"0"-15"0,0 0-15 0,0 0-16 15,0 0-12-15,0 0-10 0,0 0-7 0,0 0-14 16,0 0-6-16,0 0-13 0,0 0-3 0,0 0-6 16,11-4-7-16,-11 4-1 0,0 0-5 0,0 0-4 15,9 0 5-15,-9 0-2 0,0 0 0 0,0 0 0 16,6 0 0-16,-6 0-1 0,0 0-2 0,0 0-2 15,0 0-1-15,0 0 1 0,0 0 3 0,0 0-2 16,0 0 0-16,0 0 1 0,0 0-2 0,0 0 2 16,8 0-5-16,-8 0-7 0,0 0-3 0,0 0 5 0,0 0-4 15,0 0-2-15,0 0-3 0,8 0 0 0,-8 0-2 16,0 0-2-16,0 0-2 0,0 0-1 16,0 0 1-16,0 0-2 0,0 0 0 0,0 0 0 0,0 0-1 15,0 0 2-15,0 0-5 0,0 0 0 0,0 0-7 16,0 0 7-16,0 0-7 0,0 0 4 0,0 0-1 15,0 0 0-15,-3 6-4 0,3-6 4 0,0 0-3 16,-1 8-1-16,1-8 3 0,-3 5-1 0,2 0 2 16,-1 0-7-16,2-2 9 0,-2 1 1 0,2 0-1 0,-1-1 0 15,-3 0-3-15,2 2 2 0,2-2 0 16,-3 1 2-16,-1 0-2 0,1 1 2 0,1 0 1 0,-2-2 2 16,1 4-2-16,1-5-3 0,-3 3-1 15,4-1 2-15,0 2-2 0,-1-1 1 0,-2-1-1 0,0 1 0 16,0 0-2-16,0-1 2 0,2 1-1 0,0-3-3 15,-1 2 5-15,2-2-3 0,1-2 0 0,0 5 1 16,0-5 1-16,-3 5 0 0,3-5-2 0,0 0 1 16,0 0 1-16,0 0-2 0,0 0 6 0,0 0 3 15,4 3 7-15,-4-3-1 0,0 0-8 0,0 0-4 0,13-3 7 16,-13 3-1-16,12-3-2 0,-7 0 0 0,-3 2 0 16,-2 1 0-16,9-1-1 0,-9 1-1 15,10-2-3-15,-5 0 3 0,1 2-6 0,0 0 2 0,-6 0-2 16,11-4 0-16,-3 3-1 0,0 0-3 0,-2 1 3 15,2 0 5-15,-8 0-4 0,15-1-1 0,-7 1-2 16,1-3-3-16,-2 3 1 0,0 0 1 0,1-1 7 16,-1 0 0-16,0 1-5 0,0 0 2 0,-7 0 0 15,14 0-1-15,-7-1 0 0,-7 1-2 0,10-2 6 16,-6 2 3-16,-4 0 2 0,10 0 4 0,-6-2 4 16,-4 2 5-16,10 0-5 0,-10 0-3 0,7 0 0 0,-7 0 0 15,0 0 3-15,8 0-1 0,-8 0 0 0,0 0-1 16,0 0 0-16,0 0-1 0,0 0 0 15,0 0-2-15,9 0 0 0,-9 0-3 0,0 0 0 0,0 0-4 16,0 0 2-16,0 0-5 0,0 0 4 0,0 0-1 16,0 0-5-16,0 0 5 0,0 0 0 0,0 0-8 15,0 0-28-15,0 0-37 0,0 0-48 0,0 0-55 16,0 0-117-16,4-3-149 0,-4 3-471 0,4-4 208 16</inkml:trace>
  <inkml:trace contextRef="#ctx0" brushRef="#br0" timeOffset="189124.64">28066 6141 11 0,'0'0'84'0,"0"0"-8"0,0 0-8 0,0 0-4 16,0 0-7-16,0 0-5 0,0 0-3 0,0 0-10 16,0 0-3-16,0 0-1 0,0 0-4 0,0 0 3 0,0 0 1 15,0 0 0-15,0 0 4 0,0 0-4 16,0 0-2-16,-8-3 1 0,8 3-5 0,0 0 4 15,0 0 0-15,0 0-4 0,0 0 1 0,0 0-4 16,0 0 0-16,0 0-1 0,0 0-4 0,0 0-6 0,0 0 0 16,0 0 0-16,0 0 2 0,0 0-2 0,0 0 0 15,0 0-6-15,0 0 2 0,0 0 0 0,0 0-4 16,0 0 2-16,0 0-4 0,0 0 4 0,0 0-3 16,0 0 3-16,0 0-10 0,0 0 5 0,0 0 2 15,0 0 0-15,0 0 6 0,0 0-6 0,0 0 9 16,0 0 0-16,0 0-5 0,0 0 6 0,0 0-1 0,0 0-4 15,0 0 1-15,0 0-4 0,0 0 3 0,0 0-5 16,0 0-2-16,22 2 3 0,-17-4 1 0,1 1 0 16,-6 1 3-16,12 0-3 0,-12 0-5 0,11 1 2 15,-4-2-3-15,0 1 9 0,0 1-3 0,0-2-5 16,1 1 5-16,-2-1-4 0,2 2 1 0,-8-1-4 16,13 0-2-16,-8-1-1 0,5 2-3 0,-5-1 4 15,3 0 0-15,-8 0 2 0,15 0 3 0,-7-1-5 16,1 1 6-16,1-3-7 0,0 6 4 0,1-3-2 15,1-3-2-15,-3 3 2 0,3 0 0 0,-2 0 0 0,0 0-1 16,1 0 3-16,1 0-1 0,-3-1 4 0,-2 1 16 16,5-1 0-16,-6 1 1 0,1 1-11 0,1-2 5 15,-1 1-2-15,0-1-5 0,-7 1 4 0,14 0-6 16,-9 0 1-16,4 0 5 0,-9 0-7 0,12 0 1 16,-7 0 1-16,3 1 1 0,-8-1-7 0,11 0 1 15,-6 0-1-15,1 0 3 0,-6 0-1 0,13-1-1 16,-13 1 0-16,12-2-1 0,-6 2 1 0,3 0 0 0,1 0-2 15,-1 0 0-15,1-1-3 0,-3 1 5 0,0 0 2 16,1 0-9-16,2 0 3 0,-1 1 2 16,-1-2 0-16,-3 1 2 0,5 0-3 0,-2-2-1 0,-2 2 2 15,-6 0 1-15,9 0-2 0,-4-2 0 0,2 1 1 16,-7 1 2-16,0 0-6 0,9 0 6 0,-9 0-2 16,5-2 2-16,-5 2-4 0,5-4 1 0,-5 4-2 15,0 0 1-15,6-2-2 0,-6 2 0 0,0 0 6 16,0 0-1-16,4-1-3 0,-4 1-8 0,0 0-6 15,0 0-11-15,0 0-9 0,0 0-15 0,0 0-18 16,0 0-37-16,0 0-135 0,0 0-260 0,0 0 115 0</inkml:trace>
  <inkml:trace contextRef="#ctx0" brushRef="#br0" timeOffset="190187">28171 6070 5 0,'0'0'111'0,"0"0"-12"16,0 0-8-16,0 0-5 0,0 0-11 0,0 0-8 16,0 0-2-16,0 0-6 0,0 0-3 0,0 0 4 15,0 0-2-15,0 0 2 0,0 0-9 0,0 0 2 16,0 0-3-16,0 0-5 0,0 0-3 0,0 0-5 15,0 0-5-15,0 0 0 0,0 0-7 0,0 0 4 16,0 0-7-16,0 0 2 0,0 0-5 0,0 0-2 16,0 0-2-16,0 0 2 0,0 0-3 0,0 0-1 15,0 0 1-15,0 0 0 0,0 0 6 0,0 0 0 0,0 0 0 16,0 0 3-16,0 0-1 0,0 0-1 0,0 0 2 16,0 0-2-16,-7 9-4 0,3-6-4 0,4-3 2 15,-2 2-1-15,2-2-4 0,-4 4 2 0,4-4-4 16,-4 4-2-16,4-4 4 0,0 0-5 0,-4 4-1 15,4-4 0-15,-4 1-2 0,4-1 1 0,-3 4-1 16,1 1 3-16,0-2-2 0,-1 1-1 0,-1-1 1 16,-1 3 0-16,0-3 2 0,-1 0-1 0,1 2 1 0,1 0-5 15,-3-1 3-15,2-1-2 0,2 0 5 0,-1 1-4 16,0-2 3-16,0 1-3 0,0 0 0 16,0 1-2-16,-1-2 1 0,1 2 1 0,4-4-1 0,-6 1-1 15,2 2 3-15,4-3 0 0,-2 4-4 0,2-4 4 16,-4 3 1-16,4-3-2 0,0 0-7 0,-7 1 9 15,7-1-9-15,0 0 7 0,0 0 5 0,-6 2-7 16,6-2 2-16,0 0 0 0,0 0-5 0,0 0 3 0,0 0-1 16,0 0-2-16,0 0 7 0,0 0-7 15,0 0 1-15,0 0 2 0,11 7 5 0,-11-7 0 16,4 0-6-16,-4 0 2 0,9 4-2 0,-4-4 1 0,2 1 4 16,-2 1 1-16,3-1-6 0,-3 0 5 0,0-1-1 15,4 3-3-15,-6-3-1 0,1 1 3 0,-4-1-1 16,9 0 1-16,-5 3 0 0,-4-3-4 0,0 0 3 15,10 0 2-15,-10 0-1 0,4 1-6 0,-4-1 2 16,5 4 1-16,-5-4 1 0,4 3 2 0,-4-3-4 16,0 2 2-16,0-2 2 0,4 3-2 0,-3-1 1 15,-1-2 3-15,5 5-5 0,0-5 1 0,-5 0-24 0,2 4-18 16,-2-4-31-16,7 0-68 0,-7 0-122 0,8-4-284 16,0 1 126-16</inkml:trace>
  <inkml:trace contextRef="#ctx0" brushRef="#br0" timeOffset="191060.65">28563 6021 122 0,'0'0'187'0,"0"0"-19"0,0 0-15 0,0 0-14 16,0 0-14-16,0 0-12 0,0 0-14 15,-7-5-6-15,7 5-14 0,0 0-6 0,0 0-10 0,0 0-8 16,0 0-4-16,0 0-7 0,0 0-4 0,0 0-8 15,0 0 0-15,0 0-1 0,0 0-4 0,0 0-4 16,0 0 1-16,0 0-4 0,0 0-6 0,0 0-9 16,0 0 13-16,0 0-4 0,0 0 0 0,0 0-1 15,0 0-2-15,0 0-2 0,0 0 1 0,0 0-5 0,0 0 0 16,0 0-1-16,0 0 2 0,7 9 1 16,-7-9-6-16,0 4 2 0,0-4 4 0,0 0-5 0,0 0 0 15,1 4 4-15,-1-4-3 0,0 0-1 0,1 3 6 16,-1-3-8-16,0 0 7 0,0 0-8 0,8 2 4 15,-8-2 3-15,0 0-1 0,5 4-4 0,0-4 1 16,0 1 2-16,-5-1 0 0,9 2-1 0,-3 1-1 16,0-2 1-16,1 0 0 0,1-1-3 0,0 3 3 15,-2-1 2-15,3 0-7 0,-4 0 4 0,3 1 0 16,-3-1 0-16,3 1-5 0,-5 0 3 0,1-2-2 0,-4-1 3 16,6 5-2-16,-4-4 3 0,-2-1-4 0,4 2 2 15,-4-2 2-15,0 0-2 0,5 0-2 16,-5 0 1-16,1 5 4 0,-1-5-10 0,2 8 5 0,0-7-1 15,-2-1-1-15,0 4 2 0,0-4-1 0,-2 9 1 16,2-5 2-16,-2-1 3 0,1 0-5 0,0 3 2 16,1-3-1-16,-1 2 6 0,-1-2-5 0,2 2 0 15,0-5 1-15,-2 7 3 0,0 0-5 0,0-2-3 16,1 0 4-16,-2 0 1 0,2 2 3 0,-1-3-3 0,0 2-1 16,0-2-2-16,0 1 4 0,1 2-4 15,-3-3 4-15,3 0-5 0,-2 1 5 0,2-1-1 0,1-4-1 16,-3 5 2-16,3-5 0 0,-2 5 2 0,2-5 0 15,-3 2-1-15,3-2 0 0,0 3-4 0,0-3 3 16,0 0-3-16,0 0 6 0,0 0-4 0,0 0 5 16,0 0-8-16,-4 2 2 0,4-2 6 0,0 0-4 15,0 0-2-15,0 0 2 0,0 0-3 0,0 0 4 16,0 0-3-16,0 0-17 0,0 0-31 0,0 0-56 16,0 0-208-16,0 0-338 0,0 0 149 0</inkml:trace>
  <inkml:trace contextRef="#ctx0" brushRef="#br0" timeOffset="204862.16">28808 5145 80 0,'0'0'117'0,"0"0"-10"0,0 0-11 15,0 0-4-15,0 0-12 0,0 0-5 0,0 0-3 16,-2-3-10-16,2 3-13 0,0 0-1 0,0 0-10 16,0 0 6-16,0 0-2 0,0 0-9 0,0 0-1 15,0 0-5-15,-9-1 0 0,9 1 0 0,0 0-4 16,0 0-1-16,0 0 5 0,0 0 2 0,0 0-5 15,0 0 0-15,0 0 2 0,0 0-1 0,0 0 1 16,0 0-3-16,0 0-1 0,0 0-13 0,0 0 12 16,0 0-7-16,0 0-2 0,-10 0 1 0,10 0-8 15,0 0 5-15,0 0 0 0,-6 0 1 0,6 0-1 0,0 0-1 16,0 0-5-16,0 0-3 0,0 0 5 16,0 0-4-16,-7 0-1 0,7 0 1 0,0 0 3 15,0 0 2-15,0 0-4 0,0 0 2 0,0 0 0 0,-8 0 0 16,8 0 0-16,0 0-9 0,0 0 7 0,0 0 4 15,0 0-7-15,-9 0 3 0,9 0-3 0,0 0 4 16,0 0-2-16,0 0-1 0,0 0 2 0,0 0-3 16,-6 0 0-16,6 0-9 0,0 0 11 0,0 0-6 15,0 0 7-15,0 0-1 0,-4 1 3 0,4-1-3 16,0 0 0-16,0 0-1 0,0 0-5 0,0 0 5 16,0 0-2-16,-4 3 4 0,4-3-3 0,0 0-2 15,0 0 7-15,0 0-3 0,0 5-2 0,0-5 1 0,0 0 1 16,0 0 1-16,0 0 0 0,0 0 0 15,0 0 2-15,10 0 2 0,-10 0-2 0,10-4 0 0,-10 4-8 16,13-1 6-16,-8-1-4 0,1 2 10 0,-6 0-9 16,12-2 3-16,-5 2 0 0,-1 0 1 0,-1 0-2 15,-5 0 1-15,10 0-2 0,-10 0-2 0,12-3 1 16,-12 3 0-16,6 0 4 0,-6 0-3 0,0 0-1 16,9 0 0-16,-9 0 0 0,0 0 4 0,0 0-2 15,0 0 0-15,0 0-7 0,5-2 2 0,-5 2 2 16,0 0 0-16,0 0 0 0,0 0 1 0,0 0 0 15,0 0-2-15,0 0 2 0,0 0 0 0,0 0-4 0,0 0 7 16,0 0-5-16,4 5 4 0,-4-5-3 16,0 0-5-16,3 0 5 0,-3 0 4 0,0 0-5 0,0 0 7 15,1 5-4-15,-1-5 1 0,1 4-2 0,-1-4-3 16,0 0 5-16,7 0-1 0,-7 0 2 0,0 0-4 16,0 0 2-16,0 0 6 0,0 0-4 0,0 0-7 15,0 0 6-15,0 0 1 0,6-5 0 0,-6 5-6 16,0 0 5-16,0 0-4 0,0-4-8 0,0 4-26 15,0 0-55-15,0 0-169 0,0 0-281 0,0-5 125 16</inkml:trace>
  <inkml:trace contextRef="#ctx0" brushRef="#br0" timeOffset="-193211.25">20924 6010 24 0,'0'0'114'16,"0"0"-16"-16,0 0-5 0,0 0-9 0,0 0-8 15,-3 5-9-15,3-5-5 0,0 4-14 0,0-4 4 16,-1 5-7-16,1-5-8 0,-1 1 0 0,1-1 1 16,0 6-7-16,0-6-5 0,-1 5-3 0,1-5-4 15,-2 2 0-15,2-2-15 0,0 0 12 0,-1 4 1 16,1-4-4-16,0 0 2 0,-1 4-9 0,1-4 7 16,0 0-1-16,0 0-1 0,0 4-2 0,0-4-3 0,0 0 1 15,-3 5-1-15,3 0 5 0,0 0-7 0,0 2-4 16,-1-2 5-16,0 5 12 0,-1-1-7 0,2-4 0 15,0 5-4-15,-1 1 0 0,0-2 4 0,1 1-3 16,0 1 2-16,-2-1-3 0,1 2 0 0,-2 2 0 16,1 3 1-16,1-1-2 0,-2 2 0 0,2 1 1 15,-1-2-3-15,0 3 5 0,-2-1-5 0,3 1 11 16,-2 4-4-16,2 0 0 0,-1 2-5 0,-1-1 12 16,0-4 0-16,0 4 4 0,-1 0-1 0,0 0-1 15,0 0-3-15,-1-6 8 0,4 1-8 0,-2-1 0 16,1 1 4-16,-1-3-1 0,2 1-1 0,-3 2 4 0,4-2-2 15,-1-1-2-15,0 4-2 0,1-3-2 0,0 2-3 16,-3 4 3-16,3 3-4 0,0 2 8 0,-4 0-8 16,4 1 3-16,0 0-2 0,-1 4-2 0,-2-2-2 15,2 4 2-15,-4 0 1 0,2 10-1 0,-2-9-2 16,0 10 1-16,0-12 2 0,1-1-1 0,-1 2-6 16,-3-2 4-16,2 0-4 0,2-1 2 0,0-2-4 15,1-3-1-15,1-4 2 0,-3 2 4 0,1-1-2 16,2-4 3-16,0 3-4 0,-3-6 5 0,4-1 4 15,-3 2 1-15,0-2-3 0,2 0 1 0,1 0 1 16,-1 0 1-16,0-1-1 0,0 1 0 0,0 0-1 0,-1 0-1 16,2 1-1-16,-4 1-4 0,4 0 1 15,0 1-2-15,-2-2 1 0,2 3-2 0,1-3 2 0,-2 2 2 16,2 0 0-16,2 0-2 0,0 1-3 0,0-3 2 16,-1 2 1-16,0-3 0 0,1 0 0 0,0 0-4 15,-2-8 5-15,1 2-3 0,-1-1 0 0,1 0 2 16,1-4 2-16,-1 4 3 0,0-3 1 0,-1-1 0 15,1 0 2-15,1 1-6 0,0-3-1 0,1 6-1 0,-1-4 4 16,2 1-3-16,0 3-1 0,0 0-3 0,2 0 6 16,-2 2-4-16,5 4-1 0,-4-2 1 15,0 2-1-15,4 0 0 0,-4 4 0 0,4 8-1 0,4-1 2 16,-4 1-1-16,-1 0 2 0,-2 1-4 0,2 0 0 16,-4-2 1-16,1-8 0 0,-1 1 2 0,-2-3 1 15,3-5-2-15,-1-1 0 0,1 1 0 0,0 1-3 16,-1-4 2-16,1 1-7 0,0 0 6 0,1-2 2 15,1 2-2-15,-2 0 3 0,-1 0-2 0,2 0-1 16,1 2 0-16,2 1 0 0,-4 3 0 0,3-1 0 16,-1 2 2-16,1 2-3 0,-2-1-5 0,-2 0 8 15,1 2-4-15,4 4 4 0,-4 0-6 0,0-5 4 16,3 8 1-16,-3-5-2 0,-1-3 0 0,2 0 3 16,-2 0 0-16,1-2 0 0,-1 0 1 0,1-5-1 0,2 5 1 15,-1 0-3-15,-1 0-3 0,0-3-7 0,4-3 13 16,-5-1-3-16,5 1-1 0,-1 0 2 0,-3-2 2 15,1 1-5-15,1-1 4 0,0 1-2 0,0-1 2 16,-2 3-8-16,0-2 6 0,1 7 2 0,3 2-3 16,-6-1 0-16,2 8 0 0,-1 1 3 0,0 2-7 15,-1 1 8-15,2 2-2 0,-1 2 1 0,-3 0 1 16,3-2-2-16,0-1-3 0,-3-2 0 0,5-2 1 0,-2-8-1 16,4 0 3-16,-4-2-1 0,1 1 1 0,-1-3 2 15,-3 2-4-15,3-2-3 0,0 2 5 16,0-1 1-16,2 0 0 0,2 3-3 0,-3 1 3 0,0-2-7 15,-1 0 2-15,1 2 5 0,-4 1-3 0,3 3 3 16,-1-8 2-16,-2 5-1 0,4-4-4 0,-2 4 2 16,-2 4-3-16,-1 1 2 0,0-1 1 0,-4 1-3 15,3 1-2-15,-3-1 1 0,3 0 6 0,-3-1-4 16,0 4 0-16,2-3 3 0,-5-8-6 0,10 8 6 16,-7-6 0-16,0-3 2 0,0 2-4 0,3-2 1 15,-3 0-3-15,4-2 2 0,-4-3-1 0,3-1 3 0,-4 2 0 16,5-5-3-16,-3 1 3 0,2-1-3 0,1 1 0 15,-1-2 0-15,1 3 0 0,-4-1 2 16,0-1-1-16,2 3-1 0,0-3-1 0,1 3 4 0,-3-1-3 16,0 0 0-16,1 4 3 0,1-4-3 0,1 2-3 15,-1 1 7-15,0-1-4 0,-2 5 5 0,3-3-6 16,-2 1 0-16,2-1 2 0,-3 1-2 0,0 2 3 16,3-3 1-16,-3 4-3 0,-1-4 2 0,0-2-1 15,1 5-4-15,-2-3 3 0,2-2-1 0,1 1-1 16,-3-2-2-16,2 0 1 0,2-2 6 0,-1 3-3 15,1-7 1-15,-1 3 2 0,1-2-2 0,0 0-3 0,0-2 5 16,0-1-5-16,2 1 4 0,0-4-3 16,-2 5 3-16,1-3-2 0,1-2 3 0,0 0-3 0,-2 4 1 15,2-4-3-15,-2 4 1 0,2-4 0 0,-1 3 0 16,1-3 3-16,0 5 1 0,0-5-6 0,-3 6 6 16,3-3-5-16,-2 2-3 0,2-1 6 0,-2 2 1 15,2-2 0-15,-1 3-1 0,2-4-4 0,-1 1-3 16,0-4-1-16,3 6 0 0,-3-2-5 0,2-2 2 15,0 1 4-15,-2-3-1 0,6 4-1 0,-4-2-5 0,-2-2 2 16,8 3-4-16,-7-2-2 0,-1-1-2 16,6 1 3-16,-6-1-4 0,6 4-4 0,-5 0-1 0,-1-4-3 15,5 2 2-15,-2-1 1 0,-3-1 0 0,4 7-11 16,-3-5-4-16,-1-2 4 0,0 0 1 0,0 5 2 16,0-5 4-16,1 3 7 0,-1-3 1 0,0 0-3 15,0 0 2-15,0 0 8 0,2 3 5 0,-2-3 9 16,0 0 9-16,-6 6 2 0,6-6 2 0,-6 4 4 15,1 0 13-15,-1-1 0 0,-3 2-4 0,-2 1-4 16,0 0 0-16,1 0-5 0,-7 4 2 0,4-3-3 16,-2 3 0-16,1-2-2 0,-4-1-3 0,6 0-3 0,-3-1 1 15,4 2-4-15,0-4 1 0,-1 0 3 16,5 0-3-16,-4 2-3 0,1-2 3 0,1 1 1 0,0-2-3 16,1 1-2-16,-1 2 5 0,3-2-3 0,-1-1-4 15,2 1 7-15,-1 2-5 0,2-2 0 0,0-1-16 16,2-1 10-16,-2 2-10 0,4-4-2 0,-3 3-2 15,3-3-6-15,0 0 5 0,0 0-4 0,0 0 7 16,0 0-2-16,0 0-3 0,0 0-12 0,0 0-8 16,18-4-3-16,-10 1-7 0,-3 1-18 0,1 2-11 15,-1-3-14-15,3 1-27 0,-3 1-100 0,1-1-240 0,0 1 106 16</inkml:trace>
  <inkml:trace contextRef="#ctx0" brushRef="#br0" timeOffset="-192957.9">21003 11180 68 0,'4'3'151'16,"-4"-3"-21"-16,0 7-8 0,0-3-6 0,0 2-16 16,0-2-4-16,0 3-11 0,0-1-8 0,0-1-12 15,0 2-5-15,-3-2-4 0,3 3-6 0,-1-3-5 16,-1 1 0-16,0-2-10 0,2 1 1 0,0-2-11 16,-1 1 4-16,1-4 10 0,-4 3 9 0,4-3 2 15,0 0 2-15,-5 1 7 0,5-1-1 0,0 0 2 0,0 0-1 16,0 0-9-16,0 0-1 0,0 0-8 0,0 0-5 15,0 0-4-15,0 0-2 0,-5-6-7 0,5 6-5 16,0 0 8-16,0 0-4 0,0 0-11 0,0 0-15 16,0 0-15-16,15 5-12 0,-15-5-20 0,8 3-21 15,-4-2-21-15,-2 0-44 0,5 1-155 0,-7-2-315 16,0 0 140-16</inkml:trace>
  <inkml:trace contextRef="#ctx0" brushRef="#br0" timeOffset="-191804.74">20737 6002 82 0,'0'0'122'0,"0"0"-13"0,0 0-7 15,0 0-12-15,0 0-12 0,0 0-3 0,0 0-1 16,0 0-12-16,12-7-9 0,-12 7 6 0,0 0-3 16,4-2-5-16,-4 2 5 0,0 0-3 0,0 0-4 15,0 0 2-15,0 0 2 0,0 0-4 0,6-1-6 16,-6 1-8-16,0 0-1 0,3-4-3 0,-3 4 0 16,10-2-7-16,-5-2-4 0,5 2 3 0,3-1-9 15,1 1 3-15,4-3 3 0,1-1-9 0,3 5 3 0,-3-1-1 16,1 1-1-16,-3 0 1 0,4 0-5 15,-2-1-3-15,1 2 3 0,-2 2 0 0,-3-2-2 0,2 0 0 16,-5 0-6-16,-1 1 4 0,-2-1 2 0,0 0-2 16,0 1-1-16,-4-1 0 0,1 0 0 15,-6 0-1-15,7 1 0 0,-7-1-7 0,7 0-11 0,-7 0-4 16,0 0-14-16,0 0-6 0,4 3-13 0,-4-3-17 16,0 0-11-16,0 0-41 0,0 0-96 0,-16 2-236 15,16-2 104-15</inkml:trace>
  <inkml:trace contextRef="#ctx0" brushRef="#br0" timeOffset="-190190.84">20895 6003 10 0,'0'0'38'15,"0"0"2"-15,0 0-2 0,0 0 12 0,0 0 1 16,0 0 6-16,0 0 8 0,0 0 1 0,0 0-5 16,0 0-8-16,0 0-7 0,0 0-3 0,0 0-5 15,-4 4-2-15,4-4-9 0,0 0 5 0,1 5-7 16,-1-5-2-16,0 7 1 0,1-5-3 0,-1 3-7 16,2 1 9-16,-2 0 1 0,0 4-7 0,0-1-13 15,-2 1 7-15,4 0 9 0,-2-1-3 0,1 1 5 0,-2 2 2 16,1-2 3-16,-2 2 4 0,1-1-2 0,0 1-1 15,0 0-2-15,-1 4-1 0,1-4-5 0,0 3-4 16,-2 2 5-16,2 0 1 0,-1 2-9 0,0-2 1 16,-3 7-1-16,0-5 0 0,1 9 1 0,-2-3 0 15,-1-3 1-15,5-2-1 0,-2-3-1 0,1 2-5 16,2-1 1-16,-3-2 1 0,3 2 4 0,1-2-5 16,-1 1 1-16,1 0 0 0,1 0 1 0,0-1-4 15,-1 4 0-15,4-3 2 0,-3 2-2 0,2-1 6 0,-1-1-5 16,0 1-2-16,-1 1-2 0,-1 1 3 15,1-1-3-15,-1 1-1 0,3 9 4 0,-6-4-12 16,3-7 10-16,0 3 1 0,0-3-4 0,-1 1 4 0,1-1-3 16,-1 1 0-16,1-2-3 0,0 0 4 0,0-1 0 15,0-3 3-15,0 3-7 0,0-1 0 0,-2-2 3 16,2-4-2-16,2 4 1 0,-1-2-9 0,-1 1 5 16,1-2 1-16,-1 2 4 0,3-3-5 0,-3 1 4 15,0 2 0-15,1-2-1 0,-1 1-1 0,1 1-3 16,-1 1 5-16,2-1 0 0,-2 2 0 0,2 1-3 15,-2-3 4-15,0 4-1 0,0-3 5 0,3 3-10 0,-3 0 9 16,0-1 0-16,0 0-5 0,-3 2 3 16,3-3-4-16,0 1-1 0,0 1 5 0,0-1-1 15,0-1 1-15,0-2-6 0,0 3 2 0,0-3 6 0,-1 0-6 16,2 2-1-16,2 1-1 0,-2-2-1 0,0-5 7 16,1 4 0-16,-1 0-3 0,2-1 3 0,0 5 0 15,-3 0-1-15,4 0 3 0,-2-2-4 0,1-1-4 16,-2-1-1-16,1 0 5 0,-1 0 5 0,2 0-8 15,-2-2 2-15,0 2-1 0,0 0 2 0,1 0 1 16,-2 0-1-16,1-2-1 0,2 1 1 0,-1 2 2 16,-1-3 7-16,2 1 2 0,-1 0-1 0,0 0-4 15,0 1 0-15,-1 0 3 0,2 1 0 0,0 3-2 16,-1 1-3-16,1-5 1 0,-1 0 0 0,1 4-1 0,1 0 2 16,-2 0-6-16,-1-5 2 0,1 6-3 15,-2-2 2-15,2-3-1 0,0-1-3 0,-1 5 5 0,0-5 0 16,-1 0-4-16,1 0 2 0,1 1 3 0,0-2-5 15,-2 0-4-15,2 0 6 0,-1 0 5 0,0 0-1 16,2-1 0-16,-1 0-5 0,0 1 2 0,1 0-1 16,0 1 0-16,-1-3 1 0,2 2-1 0,-3 1 2 15,2-1 0-15,-2 0-1 0,1-1-1 0,0 2 1 16,0 1-6-16,0-1 8 0,-1 1-2 0,3 1 0 16,-1 4 2-16,-1 0-1 0,3-1 2 0,-5-4 1 15,2 3-3-15,0 3 0 0,-1-2 0 0,2-1-2 16,-3 1 1-16,0 1 0 0,-3 0-1 0,2 0 3 15,1 2-1-15,-4-1-3 0,3-2 0 0,-3 0 2 0,-1 0-3 16,4-1 1-16,-3-4 2 0,4-1 0 0,-2 2-3 16,0 0 3-16,-2-3-1 0,3 3 2 0,-2-2-3 15,2 2-1-15,-1-4-1 0,2 4-1 0,-2-4 7 16,0 4-2-16,0 1-2 0,1-2 2 0,-4 3-5 16,5 2 5-16,-5 0-4 0,1 1 3 0,-1 0 0 15,1-4-1-15,0 3 1 0,2-4-4 0,-2 2 0 16,0-1 1-16,2-1-2 0,-1 2 7 0,2-4 0 15,-2 2-4-15,2 2 1 0,0-5-1 0,-1 3 2 0,1-2 2 16,1 1 0-16,-1 0-7 0,1 0 3 16,-1 3 0-16,-2-5 1 0,2 2-3 0,-1-1 2 0,1 2-1 15,0 0 3-15,-1-1 1 0,0 1-4 0,-2 3 1 16,3-4-1-16,-3 1 5 0,3 1-2 0,0-5-4 16,-2 3 1-16,0-1 2 0,1 0-2 0,-2-1 2 15,3 3 1-15,-3-4-7 0,2 4 8 0,-2 1-3 16,0-3 0-16,0 2-7 0,0 4 6 0,-1-2 6 15,1 1-6-15,-1-3 3 0,3 5 0 0,-5-2-2 16,3-1-3-16,-1 2 1 0,4-1 4 0,-3 2-8 16,0-1 6-16,-1 0 4 0,4-4-2 0,-3 0-3 15,4 0 6-15,-2-2-1 0,0 0-3 0,2 1-2 16,-1-1 1-16,-2-3-1 0,2 4 2 0,1-2-3 16,-4 3 6-16,4-3-2 0,-1 3-4 0,-2-4 5 0,2 3-4 15,-3-1 0-15,3-4 2 0,1 5-4 0,0-3 3 16,0 3 1-16,-2-3 0 0,2-1-2 0,2 1-3 15,-2-1 5-15,0 0-2 0,0 3-5 0,0-3 0 16,0 0-5-16,0 2 11 0,1 1-7 0,3-3 3 16,-3 1 1-16,-1 2-3 0,0 1 3 0,3-5 1 15,-2 3-10-15,0-1 4 0,2 3-4 0,-2-3-3 16,3 2 0-16,-2-1 5 0,0-1-6 0,2-1 2 16,-3-1 3-16,2 2 0 0,-1-3-6 0,3 5-4 0,2-3 8 15,-5 1 4-15,2-4-1 0,3 6-7 0,-1-1 0 16,-5-1 2-16,3-3 2 0,0 1 1 0,0 0 3 15,-2-1-1-15,2-2 2 0,0 3 1 0,0-3 2 16,-1 0-1-16,0 2-4 0,1-1 2 0,-2-1 1 16,1-1-1-16,0 1 1 0,-3-3 7 0,4 5-3 15,-4-5-2-15,2 4 2 0,-2-4 3 0,3 0 1 16,-3 0-2-16,0 0 4 0,6 3-1 0,-6-3-4 16,0 0-1-16,0 0 7 0,0 0-1 0,4 1-3 15,-4-1 0-15,0 0-5 0,4 4 6 0,-4-4 2 16,5 2 0-16,-3 2-3 0,1 0 0 0,-2 2-1 0,2-1 4 15,-1 0-6-15,1 0 2 0,2 3 1 0,-1 3-4 16,0-6 5-16,-2 1-8 0,3 2-5 16,-1-1-1-16,1-1 5 0,-3-2 0 0,1 0-4 0,0 0-6 15,-2-2 0-15,-1-2-3 0,5 5-1 0,-4-5-8 16,-1 0-4-16,0 0-5 0,0 0-12 0,0 0-162 16,8-10-229-16,-8 3 101 0</inkml:trace>
  <inkml:trace contextRef="#ctx0" brushRef="#br0" timeOffset="-187796">20965 5850 41 0,'0'7'48'0,"1"-5"-4"0,0 3-2 16,3 0-2-16,-3 0-2 0,2 0 9 0,2 2-7 15,-1-2 1-15,4 3-2 0,-2-3 6 0,0 4-11 16,1-1 1-16,-2 0-4 0,1 4 3 0,-2-4-3 16,0 3-7-16,0 0 6 0,-3 0-8 0,4 4 4 15,-5 2 2-15,3 0 2 0,-2 1 2 0,-5 0-1 16,3 1-1-16,-3 1-1 0,-1 4 5 0,-3-5-1 15,-2 6 13-15,-4-1-4 0,0 0 0 0,2 0-3 16,-3-1-6-16,1 3 0 0,-1 0-4 0,1-1-7 16,-1 0 2-16,2 3 0 0,-2 1-3 0,2-5-4 15,4 3 5-15,2-2-13 0,-3 0 4 0,6-1-2 16,0 1 3-16,4 0-1 0,-1 0 1 0,2 0 0 0,2-6-1 16,-2 5-2-16,3 2-4 0,1-8 0 0,0 9 3 15,0 0-1-15,-1-1 1 0,5 0-3 0,-4-1 9 16,4 2-8-16,-3-3-4 0,2 3 1 0,-1-4-1 15,-1-4 2-15,3-1-1 0,-1 0-1 0,-2 2 2 16,5 2-1-16,-3-3-1 0,2 3-1 0,-1-5 5 16,0 2-2-16,0-2-1 0,0-1-4 0,1 0 2 15,-2 0 2-15,5 2-3 0,-2-3 5 0,2-1-3 16,1 0 1-16,4 4-1 0,-1-5 1 0,-2-1-1 16,0 1-2-16,8 1 4 0,-7-2-6 0,0 1 5 15,-2-2-3-15,4 2 1 0,-5 2 3 0,-4-1-1 0,5 1-2 16,-4-1 1-16,4 2 2 0,-6 2-3 0,4 5-3 15,-5-7 3-15,-3 2 1 0,1 2 4 0,0-1-4 16,-2-2 0-16,-1 1-1 0,-2 0-2 0,0-3 1 16,2 1 0-16,-1-5 0 0,0 6 1 0,-1 0 1 15,0 2-2-15,1-1 3 0,-3-2-1 0,2 1 1 16,-1 0-1-16,1 2 0 0,0 0-4 0,0 4-1 16,1-1 0-16,-1-1 3 0,1-3 1 0,2 3 0 15,2-2-2-15,-1 1-2 0,1 3 4 0,1-3-1 16,2-1 0-16,2 5 1 0,-5-4 0 0,3 4-1 15,-2-6-3-15,-2 1 1 0,2 1 2 0,-2-2-1 16,-3 8 2-16,-1-6 0 0,-1-3-1 0,1 2 1 0,-4 0 0 16,-1-1-3-16,0 3 3 0,-1-4-2 0,-2 7 3 15,0-8-4-15,6 2 0 0,-3-2 1 16,1 1 0-16,0 0-2 0,3 1 3 0,0 2-1 0,-2-4 1 16,3 4-5-16,0 1 6 0,1-2 0 0,1 6-3 15,-1-5-1-15,-1 6-1 0,0-6 3 0,2 6 4 16,0 1-5-16,-1-3-3 0,0 0 3 0,2 3 1 15,-3-8 0-15,0 1 3 0,0-1-2 0,-1 0 1 16,1-2-3-16,-2-1 0 0,5 0 2 0,-3 1-2 16,0 0 1-16,-1 1-1 0,1 2 1 0,1-4 4 15,-2 3-7-15,1 0 1 0,-3 2 1 0,0 7 4 0,2 1-1 16,-5 1 1-16,3 1-3 0,-2 1 1 0,-1 0-1 16,2 1 0-16,-3 2 0 0,4-2-2 0,-4-1 2 15,1-1-2-15,0 1 4 0,2-6-5 0,1 3 3 16,2-2 1-16,-2-8 0 0,2-2-6 0,1 3 6 15,0-1 0-15,1-2-2 0,-1 2 7 0,3 0-8 16,-3 1-1-16,1-1 1 0,-1-2 4 0,0 0 0 16,0 3-2-16,-1 1-6 0,-2 4 4 0,1-1 6 15,-2 3-2-15,-3 0 2 0,-3-2-3 0,5 1 0 0,-4 2 2 16,5-2-2-16,-1-1 1 0,0 0-4 16,-3 3 0-16,3-2 4 0,0-8-3 0,1 6 2 15,-1 0-3-15,4-4-1 0,-3-2 2 0,2 2-2 0,-1-1 3 16,-1 0 2-16,0 1-1 0,4 0 4 0,-2 6-5 15,-1 0 3-15,1-6-5 0,0-1 2 16,-4 8 1-16,4-9-2 0,-2 0 2 0,2 3 0 0,-1-3-2 16,1 1 3-16,-2 0 1 0,2 1-5 0,-1 0 1 15,-2 6-3-15,1-7 6 0,2 6-2 0,-1-6-1 16,3 1 1-16,2-3 0 0,-2 1 2 0,0 2 1 16,1-2-4-16,1 0 1 0,-2 0 1 0,3 0 2 15,-4 0-3-15,2 0-4 0,-2 2 4 0,1-3 0 16,0 3-1-16,-2-6 0 0,2 5-1 0,0-1 2 15,0-2 2-15,2 1-4 0,-4-3 1 0,2 3 0 0,2-4 0 16,-1-1 0-16,0 5 2 0,-1-6-3 0,3 1 4 16,-2 1 1-16,0-1-3 0,0 1-1 0,1-2 0 15,-4-1 0-15,2-1-2 0,3-1 1 0,-2-1 2 16,2-2-4-16,-2 0-6 0,2-2-14 0,-2 1-10 16,-1-4-13-16,0 0-32 0,0 0-49 0,9-11-145 15,-6-1-295-15,0-6 131 0</inkml:trace>
  <inkml:trace contextRef="#ctx0" brushRef="#br0" timeOffset="-186470.64">21095 6761 72 0,'-2'17'108'0,"0"-9"-7"0,0 1-7 16,-1 0-11-16,-3 8-5 0,2 1-9 0,0-1 0 15,-1 0-6-15,1 0-4 0,2 0-2 0,-1 3-10 16,-2-3-2-16,0 1-3 0,-3 4 1 0,6-2-10 15,-1 4 3-15,-1 2-8 0,-1-1 6 0,1-1-2 16,-1 5 5-16,4-5-6 0,-2 5 6 0,2 1-3 16,0-1 0-16,1 1-2 0,1 1-1 0,3-1-3 15,-4 4-3-15,6 0 5 0,-3 2-5 0,2-2-4 16,0 14-1-16,4 4 3 0,-5-4-6 0,2-1 0 16,1 0-1-16,-1 1-3 0,-2 0 1 0,1-12 0 15,-1 12-2-15,1-14-1 0,1 0-3 0,-1 1 3 0,-1-4-5 16,3 1 5-16,2-1-5 0,-4-3-4 0,0 1 6 15,0 0 3-15,-1-1 1 0,1-2 1 0,1-1 0 16,1-1-9-16,-2-6 6 0,1 7-1 0,1-2 3 16,1 1 1-16,1 0-2 0,-3-6 4 0,3 5-5 15,-2-3 0-15,3 2 0 0,-2-3 2 0,-3 0-2 16,5 7-4-16,-2-1 2 0,1 1-2 0,-3 1 3 16,-2 2-4-16,0 3 0 0,0-1-1 0,0 0 4 0,-3 2-4 15,2 0 1-15,-1 0 1 0,0-3 2 0,0 1-3 16,-2-2-4-16,4 3 7 0,-4-6-6 15,0 1 6-15,0-1-3 0,0-1-2 0,0 1 1 0,-4 3 1 16,3-2 0-16,-4-1-1 0,1-1-1 0,0-1-1 16,0 0 3-16,0 1-2 0,3 1-2 0,-3-7 2 15,5 6-5-15,-7 1 2 0,2-6 0 0,4 5 2 16,-1 3-5-16,-3-2 6 0,4 3 0 0,3-4-1 0,-6 3 1 16,6-1-2-16,-3 2-1 0,1 0 0 15,0-4 2-15,2 2 1 0,-2-1-5 0,5 0 6 16,-6 1-2-16,3-2 0 0,-2-2 1 0,6 0-6 0,-5-2 6 15,2 3-3-15,1 3 2 0,-1-9 1 0,1 3-2 16,-1-2-1-16,0 0-1 0,0 5 5 0,-1 1-2 16,1 0 0-16,0-5-6 0,4 5 8 0,-6 1-4 15,2-1 1-15,-3-6 2 0,1 8-2 0,-4-3 0 16,4 5 2-16,-5-6 0 0,3 2 1 0,0-6-2 16,0 6-1-16,0-4-5 0,3-1 5 0,-3-2 2 15,0 2-4-15,1-3-2 0,-1 1 4 0,1 0-2 0,1 3 4 16,0-4-1-16,1 0-4 0,-1-1-1 15,1 4 4-15,-1-3 1 0,1 2-2 0,-1 0 0 16,0 5 0-16,0 3 3 0,-2-8-2 0,1 8 4 0,-1-3-3 16,0-4-2-16,2 6 0 0,-2-8-3 15,0 2 3-15,0-2 3 0,-2 1 0 0,2 2-6 0,2-2 5 16,-4-1 2-16,2-1-4 0,2-3 2 0,-4 3 1 16,1 1 0-16,0-2 0 0,-2 4-4 0,-2-5 2 15,2 2-4-15,1-1 4 0,-2-2 3 0,-1 1-2 16,3-3-4-16,-2-1 1 0,0 0 3 0,1-2-2 15,1 1 0-15,-1 0-2 0,2-5 0 0,0 1-8 0,0-3-8 16,-1 2-9-16,1 0-13 0,1-5-6 16,0 5-15-16,0-5-22 0,0 0-21 0,0 0-30 15,0 0-140-15,0 0-297 0,0 0 133 0</inkml:trace>
  <inkml:trace contextRef="#ctx0" brushRef="#br0" timeOffset="-185596.59">21080 11223 92 0,'-4'6'198'0,"-1"-4"-7"0,1 2-16 0,0 0 2 15,3-1-4-15,-3-2-8 0,4-1-4 0,-4 3-1 16,4-3 1-16,0 0-7 0,-3 2-1 0,3-2-2 15,0 0-4-15,0 0-4 0,-4 3-7 0,4-3-7 16,0 0-15-16,0 0-7 0,0 0-13 0,-4 1-11 16,4-1-12-16,0 0-4 0,0 0-11 0,-3 3-2 15,3-3-7-15,0 0-8 0,0 7-14 0,0-2-5 16,3-3-9-16,-2 5-16 0,6-3-2 0,0 1-10 16,-3-1-3-16,1-1-9 0,4 2-1 0,2-1 0 0,0 1 0 15,-1-1 5-15,1 0-1 0,1 1 2 0,-2 0 2 16,4 0 0-16,-2 1 0 0,-1 0 0 0,-1 0 0 15,2-3 4-15,-6 2-3 0,5 1-2 0,0 0 2 16,-1-5 0-16,3 3 5 0,-5 0-1 0,2-1 3 16,-2-3 0-16,-2 1 3 0,3 0 2 0,0 1-2 15,-3-2 3-15,1 0 1 0,0 0 3 0,1 0-5 16,-2 0 4-16,-6 0 1 0,9 0-3 0,-9 0 7 0,8-3 4 16,-8 3 5-16,0 0 0 0,6-1 0 15,-6 1-4-15,0 0 3 0,0 0-3 0,0 0-1 16,0 0 2-16,-30 1-5 0,17-1-2 0,1 0 3 0,-4-1-1 15,2 1 2-15,0 0-3 0,2 0 2 0,-2 0 1 16,5-3-2-16,-1 3 2 0,-3 0-2 0,6 0 1 16,1-1-6-16,3-2 6 0,3 3 0 0,-9 0-3 15,9 0 1-15,-9-1-1 0,9 1 1 0,0 0 2 16,-8-3 2-16,8 3-1 0,-6-1 0 0,6 1-1 16,-6 0-1-16,6 0 1 0,0 0-2 0,-10 0-2 15,10 0 0-15,0 0-5 0,-5-3 4 0,5 3 3 0,0 0-1 16,0 0 1-16,21 3-1 0,-10-3-1 15,10 0 1-15,-3 0-5 0,3 2-4 0,1 0-17 16,-2 2-12-16,1-3-7 0,-1 4-9 0,1-2-5 0,-5-1-2 16,0 2-2-16,-5 2 4 0,0-6 4 0,1 4 6 15,-3-2 7-15,-5 1 7 0,3-3 8 0,-3 0 11 16,2 2 14-16,-6-2 18 0,7 1 9 0,-7-1 4 16,0 0-4-16,0 0 2 0,0 0 12 0,0 0-1 15,-17-6-4-15,9 5-1 0,1-2-4 0,-2 1-3 16,-5-1-1-16,3 0-1 0,-2-1-5 0,0 3-1 15,2 0-1-15,-3 0-4 0,2-1 1 0,2 1-4 0,-3 1-1 16,3 0 1-16,-3 0-2 0,3 1 3 16,1 2-5-16,-4-2 0 0,6 0 2 0,0 2-3 15,0 0 0-15,2-2-4 0,-1-1 2 0,1 3 2 0,1-2 1 16,-1 0-3-16,5-1 1 0,0 0 2 0,-10 0-1 16,10 0 3-16,0 0-1 0,-4 2-4 0,4-2 0 15,0 0 3-15,0 0 0 0,0 0-3 0,0 0-1 16,19-4-5-16,-11 1 6 0,1 3-1 0,1 0-3 15,0 0-3-15,-2 0-9 0,2 0-3 0,-1-3-15 16,-2 2-13-16,-1-2-17 0,0 2-18 0,-2 0-39 16,3-4-61-16,-5-5-199 0,5 0-410 0,-1-8 181 15</inkml:trace>
  <inkml:trace contextRef="#ctx0" brushRef="#br0" timeOffset="-184564.03">20837 6171 73 0,'-5'-7'105'0,"1"0"-10"16,3-3-18-16,-4 1-8 0,2-1 1 16,2 2 7-16,-2 1 1 0,-1-1-7 0,3-1-6 15,-4 4 0-15,1-7-10 0,1 5-4 0,1 2-3 0,-3-2-2 16,2 1-2-16,1 1-3 0,-2-1-6 0,-1 1 16 15,3 3-8-15,0-3-4 0,2 0-6 16,0 5 1-16,4-6-3 0,1 2 0 0,4-2-10 0,0 0 1 16,10 0 0-16,-1-2-4 0,13-2-2 0,-4 3 2 15,-1-2-5-15,4 4-11 0,-3-1 13 0,-6 2-4 16,0 1-8-16,-1 0 4 0,-2 1-3 0,-1-3 6 16,2 3-3-16,-7 0-2 0,1 2 0 0,0-3 4 15,1 3-9-15,-2-2 10 0,-1 2-5 0,3-2-1 0,-5 1 3 16,5-2-2-16,-3 2 1 0,1-2-3 15,1 3-6-15,-4-3 3 0,0 2-1 0,0 1-13 0,-4 0 2 16,-5 0-14-16,9 0 8 0,-9 0 0 0,0 0-2 16,3 4-2-16,-3-4-5 0,-8 7-7 0,3-4-5 15,-2 1-26-15,-4 3 3 0,-1-1-17 0,1-1-35 16,-6 6-74-16,2-5-201 0,-2 5 89 0</inkml:trace>
  <inkml:trace contextRef="#ctx0" brushRef="#br0" timeOffset="-184096.27">20989 6060 64 0,'-4'-2'124'0,"4"2"0"0,-5-5-11 16,3 2-13-16,-1-1-3 0,3 4-7 0,0 0-6 16,-3-4-8-16,3 4-12 0,0 0-7 0,0-4-1 15,0 4-10-15,0 0-1 0,8-2-8 0,-8 2 2 16,12 0-5-16,-12 0-6 0,11 2 1 0,-3 1-6 15,-3-2-2-15,4 2-6 0,-4 0-7 0,3-1 8 16,-3 2-3-16,-1 0 1 0,2 0-7 0,-2-1 6 16,0 2-4-16,-2 0-3 0,2-1 8 0,-4-1-2 15,0 7-4-15,0-3 3 0,0 4 1 0,-1 1-1 0,-3 2 1 16,-1 2 1-16,1 1-1 0,-5 0 5 16,4 2-6-16,-3 5-3 0,2 1 1 0,-2 1 1 0,3-2 1 15,0 3-7-15,1-4 4 0,0 2 2 0,4-5-3 16,-1 6 2-16,1-1-1 0,1 1 1 0,1-2-3 15,0 0 2-15,2 1-1 0,1-1-2 0,-1 2 9 16,2-1-4-16,-1 0 1 0,3 1-9 0,1 1 11 16,-2 2-4-16,0 4-1 0,1 1 0 0,0 0 4 0,2 11-4 15,-4-10-1-15,-2-2 3 0,1 13-5 16,-2-14 2-16,-2 2 3 0,0 2-2 0,-3-1-2 16,-2-4-2-16,-3 0 1 0,1 0-2 0,-3-2 2 0,0 0 1 15,4-3-3-15,-3-3-3 0,3-4 6 0,3 1-6 16,-1-4 0-16,3 3 2 0,0-4 0 15,4 1 4-15,2 1-1 0,3-2 2 0,4-1-2 0,11 4-3 16,3-1 5-16,0 0-9 0,2-5-24 0,3 2-34 16,0-4-56-16,-5 0-170 0,0-5-311 0,-8 0 138 15</inkml:trace>
  <inkml:trace contextRef="#ctx0" brushRef="#br0" timeOffset="-156482.71">26476 8339 15 0,'0'0'145'0,"0"0"-11"0,0 0-6 15,0 0-18-15,0 0 2 0,0 0-10 0,10-4-1 0,-10 4-1 16,0 0 3-16,0 0-1 0,4-3 4 16,-4 3 1-16,0 0-5 0,0 0-2 0,0 0-1 0,0 0-5 15,3-2-7-15,-3 2-4 0,0 0-8 0,0 0-4 16,0-6-7-16,0 6-2 0,0 0-9 0,2-6-8 15,-2 6-3-15,-1-3-4 0,1 3-4 0,0-5-3 16,0 5-3-16,0-7 3 0,0 7-5 0,-1-4-1 16,2 1-3-16,-1 3 5 0,-1-10 9 0,1 9 6 15,-3-4-4-15,3 5-4 0,0-8-3 0,0 3 0 16,0 0 2-16,-4 1-5 0,4-1-4 0,0 0-1 0,-3 2 3 16,1-2 3-16,0 0-6 0,-1 1-2 15,2-1-6-15,-2 0 1 0,2 2 1 0,-3-2-1 0,0 3 2 16,3-3-6-16,-3 1 1 0,3-1-1 0,-4 0-2 15,1 3-2-15,0-2 7 0,3 0-9 0,-3 1 1 16,-1 2 2-16,-3-2-5 0,-1 1-2 0,4-1 4 16,1 1-2-16,1-1-2 0,3 3-2 0,-12-1 0 15,8 1 0-15,4 0 2 0,-13 0-2 0,8 1 1 16,-1-1 0-16,0 0-2 0,1 3 0 0,-1-1 2 16,1 1-4-16,-1 1 3 0,-2-2 1 0,2 4 0 0,1-2 0 15,-2-1-3-15,3 2 4 0,-3-1-2 0,3 1 0 16,0 0 0-16,-1 0 0 0,1 0 0 0,2 0 0 15,-5 1-1-15,5 0-2 0,2 1 3 0,-3-4-1 16,1 2 8-16,-1 2-9 0,-1-2 2 0,4 2 1 16,0-3-3-16,-1 2 8 0,1-2-7 0,-3 4 5 15,3-3-7-15,3 2 3 0,-3-2 0 0,1 2 0 16,3-1-1-16,1-2 8 0,0 0-6 0,2 1 0 16,-1 0-1-16,-2 0 1 0,2-3-1 0,-1 2 3 0,2 0-3 15,3-3 3-15,0 4 1 0,0-3-3 0,-3 1 3 16,1-3-2-16,-1 0 1 0,3 0 0 0,-1-3-2 15,0 3 0-15,-2 0 3 0,0 0-2 0,2-1 0 16,-9 1-2-16,11-3 1 0,-3 3-1 0,0-3 0 16,-3 2 2-16,0-2-3 0,-1 0 3 0,1 1-2 15,0 2 2-15,2-3 0 0,-5 1-1 0,5-1-3 16,-2-1 6-16,0 2-5 0,-1-3 2 0,-2 2 0 16,2 0-1-16,1-1 2 0,-1-1-1 0,0 0 2 15,-3-2-3-15,4 3 6 0,-2 1-4 0,-2-3-5 0,2 2 3 16,-2 1 0-16,-1 3 0 0,0-6 0 0,0 3 0 15,0-2-2-15,0 5 2 0,-1-7 0 0,1 7 1 16,-2-4-3-16,1 0 2 0,1 4 7 0,-3-4-9 16,3 4 0-16,-2-5 0 0,0 3 1 0,2 2 1 15,-4-3 0-15,4 3-2 0,0 0-1 0,-3-3 4 16,3 3 2-16,0 0-4 0,0 0 0 0,-4-4 2 16,4 4-4-16,0 0 0 0,0 0 0 0,0 0 3 0,0 0-2 15,0 0 1-15,0 0 0 0,0 0 2 0,0 0-1 16,0 0 1-16,-7 10-2 0,7-8 1 0,0-2-2 15,-3 6 5-15,2-4-4 0,1-2 0 0,-3 7 1 16,3-4-1-16,0 1 2 0,0-4-1 0,-1 7 0 16,-2-4 1-16,3 1-1 0,0 1-2 0,0-5 1 15,0 8 2-15,0-3-2 0,0 2 5 0,0-3-3 16,0 1-2-16,3 2-1 0,-2-1 1 0,-1-2 0 16,3 3 1-16,-2-4-2 0,2 2 3 0,-1 2 0 15,2-4 0-15,1 1 0 0,-2-1 1 0,3 2 1 0,-2-3-1 16,1 2-2-16,0-3 2 0,2 1-1 0,-1-2-8 15,1 1-11-15,0 1-25 0,-1-1-18 16,1-1-20-16,0 0-26 0,-2-3-32 0,-5 3-52 0,11-4-249 16,-7 0-474-16,-1 2 209 0</inkml:trace>
  <inkml:trace contextRef="#ctx0" brushRef="#br0" timeOffset="-155949.16">26907 8206 19 0,'0'0'225'0,"0"-4"-15"0,0 4-16 16,0 0-13-16,-3-5-17 0,3 5-14 0,0 0-10 0,-2-5-7 16,2 5-12-16,-3-2-11 0,3 2-6 15,0 0-14-15,-5-4 1 0,5 4-9 0,-4-4-1 0,4 4-1 16,-5 0 0-16,5 0-7 0,-7-1-5 0,7 1-8 16,-11-2-5-16,7 1-7 0,-3 1-3 0,7 0-6 15,-14 3-1-15,7-2-6 0,-4-1-3 0,1 3-1 16,2-2-2-16,-1 2-3 0,-3-1 1 0,2 2-5 15,1-2 2-15,0 3-6 0,0 0-2 0,2-1-5 16,1 1 5-16,0-1-2 0,0 1-1 0,-2 1 1 16,2 1 0-16,-1 0 5 0,2-2 6 0,0 2-1 0,1 0-3 15,-1 1-1-15,4-3 0 0,-2 1-3 16,3 0-3-16,-4 2 1 0,7-2 1 0,-3 2-1 0,1-1 0 16,3 2-1-16,0-4 1 0,1 0-3 0,0 4 0 15,0-4-3-15,2 0 3 0,2 0 2 0,-3-1-3 16,4-1 0-16,-1 0 1 0,2 0-1 0,0-1-2 15,0 0-1-15,3-2 1 0,-2 0-2 0,1 0-6 16,-1-3-20-16,0 1-13 0,2 0-19 0,-4 0-21 0,-1-3-16 16,1 2-19-16,-1 0-20 0,-1-1-11 15,1-3-29-15,-3 4-43 0,-2-2-160 0,4-3-405 16,-3 2 179-16</inkml:trace>
  <inkml:trace contextRef="#ctx0" brushRef="#br0" timeOffset="-155558.89">27021 8061 61 0,'0'-4'217'0,"0"4"-14"0,0 0-14 16,-2-6-14-16,2 6-12 0,-1-2-14 15,1 2-11-15,0 0-11 0,0 0-11 0,3-4-5 0,-3 4-12 16,0 0-3-16,0 0-9 0,0 0-6 0,2-4-9 16,-2 4-3-16,0 0-9 0,0 0-4 0,0 0-8 15,0 0-6-15,0 0-4 0,0 0-2 0,0 0-6 16,-5 11 1-16,5-5 0 0,-3 0 5 0,2 1 3 16,0 3-4-16,0-1-1 0,1 1-3 0,-3 0-4 15,2 0-3-15,2 1 0 0,0 5-1 0,-1-5-6 0,3 6 6 16,-2-5-1-16,0 0 4 0,1 0-3 15,0 2-7-15,0-2-1 0,0-2 4 0,-1 3-4 0,1-3 0 16,0 1 0-16,0-3-4 0,-1 2 0 0,1-2-5 16,-2-1 0-16,1 2 4 0,1-4 0 0,-4 2 0 15,2-1-2-15,2-1 0 0,-2 0-10 0,0 0-26 16,0-3-36-16,0-2-26 0,-3 7-35 0,3-7-41 16,0 0-85-16,-2 3-142 0,2-3-426 0,0 0 188 15</inkml:trace>
  <inkml:trace contextRef="#ctx0" brushRef="#br0" timeOffset="-155097.99">27005 8245 146 0,'0'0'190'0,"3"-5"-19"0,-3 5-19 0,4-5-13 15,-2 3-20-15,-2 2-7 0,7-1-11 0,-2-3-15 16,0 4-2-16,2-2-7 0,-3 1-2 0,5 0-9 16,-2 0-3-16,1-1-5 0,1 2-6 0,3-1-3 0,-1 1-10 15,-3-1-2-15,-3 1-4 0,4 0-2 16,1 0 2-16,-2 0-8 0,-3-1-2 0,2 1-5 0,-7 0 3 16,12 0-5-16,-7 0 0 0,-5 0-5 0,11-3 1 15,-7 3-1-15,-4 0 1 0,7 1-4 0,-7-1 2 16,0 0 1-16,0 0 13 0,8-1 1 0,-8 1-3 15,0 0 13-15,6 1 2 0,-6-1 0 0,0 0-3 16,0 0-2-16,0 0-5 0,0 0-7 0,0 0 4 0,0 0-2 16,0 5-2-16,0-5-3 0,0 4 2 15,0-4-4-15,0 0 1 0,-1 8-4 0,2-4 0 16,-1-1 3-16,2 2-3 0,-2 0 6 0,1-1 9 0,-1 2 4 16,0-2-4-16,0 2 0 0,0-1-5 0,1 1 2 15,-1-1-1-15,1 1 1 0,-2 0-2 0,1 2-2 16,0-4-6-16,-1 4 3 0,1-2-3 0,0 0 0 15,0-1-4-15,-1 1 3 0,2-2 0 0,-1-4-4 16,-1 6 1-16,2-3 0 0,-1-3-8 0,1 4-32 16,-1-4-48-16,0 0-53 0,0 0-58 0,5-12-236 15,-2 6-460-15,-1-6 204 0</inkml:trace>
  <inkml:trace contextRef="#ctx0" brushRef="#br0" timeOffset="-154898.81">27167 8045 69 0,'-2'-3'246'0,"2"3"-22"16,0 0-20-16,0 0-21 0,0 0-18 0,-4-2-15 16,4 2-18-16,0 0-16 0,0 0-4 0,0 0-12 0,0 0-10 15,17 5-23-15,-12-3-34 0,4 0-34 16,-4 1-48-16,3-2-69 0,-1 0-170 0,2 1-311 15,-3-1 139-15</inkml:trace>
  <inkml:trace contextRef="#ctx0" brushRef="#br0" timeOffset="-154499.7">27390 8141 164 0,'-5'6'181'0,"-2"0"-6"0,0 1-13 0,3 1-17 16,-4 2-5-16,4-1 5 0,-1 1-16 0,4-3-20 16,-3 4-5-16,0-1-4 0,4-1-6 0,-4 2-6 0,4-3-6 15,0 1-4-15,0-2-7 0,0 1-3 0,3 1-9 16,-3 1-5-16,1-3-1 0,-1 1-4 0,0-1-3 16,4-1-5-16,0-2-2 0,1 0-2 0,-1 3-1 15,2-4 1-15,2 0-2 0,2-2-2 0,0 0 1 16,-1-1-4-16,2-2-1 0,-1-1 5 0,1 1 10 0,-4-3 7 15,0 1 0-15,-1 0 0 0,2-3-7 16,-4 1 22-16,1 0 7 0,-1 1-1 0,1-2-6 0,-5 0-8 16,2 1 2-16,-2 0-2 0,0 1-8 0,0-2-3 15,-2 2 0-15,2-2-2 0,-2 1-11 0,-1 1-4 16,-1 0-3-16,2-1-4 0,-1 1 3 0,1 2 0 16,-2-2-7-16,-1 0-1 0,1 0-2 0,1 1-4 15,-1 1-15-15,-1-1-16 0,0 1-21 0,1 0-31 16,4 3-34-16,-8-4-40 0,5 3-44 0,3 1-58 15,0 0-249-15,-6-4-538 0,6 4 238 0</inkml:trace>
  <inkml:trace contextRef="#ctx0" brushRef="#br0" timeOffset="-153889.77">27566 8165 48 0,'0'0'204'16,"0"0"-24"-16,0 0-13 0,0 0-16 0,0 0-15 15,0 0-6-15,0 0-8 0,0 0-7 0,0 0-3 0,0 0-9 16,0 0-3-16,0 0-4 0,0 0-3 16,0 0-7-16,0 0-7 0,0 0-5 0,0 0-4 0,0 0-8 15,0 0-5-15,5 12-7 0,-5-12-4 0,0 4 2 16,2 1 4-16,-4 1 13 0,1 1-7 0,1 0-3 15,0 0-8-15,-1 0-9 0,1 1 5 0,0 1-5 16,0-1-1-16,1 1-6 0,-1-1-3 0,0 2-2 16,1-3-3-16,1 0-3 0,-1 0 1 0,0-1-4 15,-1-2 0-15,4 1 0 0,-3-2-1 0,0 0 2 16,-1-3 12-16,2 4 10 0,-2-4 3 0,0 0 5 16,5 2-1-16,-5-2-6 0,0 0-6 0,10-12-4 0,-7 7-2 15,2-2-8-15,0 0 2 0,-1-1-1 0,1 1 0 16,0-2-1-16,-2 4-2 0,0-1-4 0,0 2-3 15,0-1-2-15,1 0 2 0,-1 0-8 0,0 1 3 16,0-1 0-16,1 3-4 0,0-1 1 16,1 0 2-16,-2 0-5 0,2-1 0 0,0 1-2 0,0-1 4 15,0 2 2-15,0-1-4 0,1 1 2 0,0 0-2 16,0-1 3-16,-2 1 0 0,-4 2-2 0,9-4 2 16,-4 3 0-16,0-2-3 0,0 3-1 0,-5 0-2 15,9-3 0-15,-5 3 0 0,-4 0 1 0,9 2 0 16,-9-2 0-16,6 1-1 0,-2 2 0 0,-4-3 3 0,3 6-3 15,-2-2 2-15,-1-2 1 0,0 4-1 16,3-1-1-16,-3 1 1 0,1-1-2 0,-1 2 2 0,1-1 1 16,-1 0 0-16,0 1 0 0,0-4-2 0,0 3 1 15,0 1 0-15,3-3 3 0,-2 1 0 0,-1-1-3 16,0-1 0-16,4 1 4 0,-4-4-3 0,1 5-4 16,-1-5 1-16,2 3 7 0,-2-3 0 0,0 0-10 15,6 1-23-15,-6-1-18 0,0 0-25 0,0 0-29 0,0 0-22 16,0 0-29-16,0 0-41 0,8-5-42 15,-8 5-205-15,3-4-477 0,-3 4 211 0</inkml:trace>
  <inkml:trace contextRef="#ctx0" brushRef="#br0" timeOffset="-153383.72">28066 8144 188 0,'0'0'237'0,"0"-5"-14"16,0 5-16-16,0 0-15 0,-4-6-16 0,4 6-12 15,0 0-13-15,0 0-21 0,-3-3-11 0,3 3-7 16,0 0-12-16,-9 0-11 0,9 0-8 0,-11 1-5 15,2-1-1-15,4 1-1 0,-4 2-8 0,0-2-4 16,0 3-5-16,3 0-3 0,-1 0-4 0,-2 4-1 16,-1-4-1-16,5 1-5 0,-1 0-3 0,0 2-4 15,3 1-1-15,1-2-3 0,-3 4-5 0,5-4-1 0,-1 1-3 16,1 0-2-16,1 0-1 0,2-1-3 16,3 2 0-16,3-3 0 0,-1 1 0 0,3 2-4 15,-2-1-1-15,3-1 1 0,-1 0-1 0,-6-1-8 0,6-1 1 16,-5 0 2-16,2 0-2 0,-2-2-1 0,-2 0 2 15,0 0 0-15,1 1-5 0,-5-3 3 0,4 2-1 16,-4-2-6-16,0 5 9 0,0-5-3 0,-2 5 1 16,-1-1 5-16,-1-1 1 0,-1 0-4 0,-1-1 10 15,1 0-6-15,-1 3-1 0,4-3-2 0,-2 1 1 16,1 0 1-16,3-3-3 0,-6 2 1 0,2 0 1 16,1 0-5-16,3-2 2 0,-7 3 4 0,3-1-1 0,4-2-2 15,-12 1 0-15,6 0 3 0,2 2-5 0,-5-3-1 16,4 0-20-16,5 0-25 0,-8 3-44 0,8-3-64 15,0 0-74-15,-9-3-259 0,9 3-522 0,0 0 230 16</inkml:trace>
  <inkml:trace contextRef="#ctx0" brushRef="#br0" timeOffset="-153184.33">28238 8358 110 0,'0'0'326'0,"0"0"-34"15,-1 3-32-15,1-3-24 0,0 0-27 0,0 0-18 16,0 0-23-16,7 3-60 0,-7-3-93 0,3 1-125 16,-3-1-192-16,0 0-325 0,0 0 145 0</inkml:trace>
  <inkml:trace contextRef="#ctx0" brushRef="#br0" timeOffset="-148732.64">26844 8548 122 0,'0'0'125'0,"-4"2"-5"0,4-2-2 16,0 0-3-16,-1 4-6 0,1-4-5 0,0 0-6 15,0 0-1-15,0 0-5 0,0 0-4 0,0 0 2 16,0 4-1-16,0-4 2 0,0 0-5 0,0 0-2 16,0 0-1-16,0 0-5 0,0 0-7 0,0 0-6 15,0 0-2-15,0 0-8 0,0 0-9 0,0 0-3 0,0 0-7 16,-2 3 0-16,2-3-10 0,0 0 5 0,0 0-3 16,0 0-5-16,0 0-1 0,0 0 0 0,0 0 1 15,0 0 4-15,0 0 2 0,0 0 3 0,0 0 1 16,0 0 5-16,3 3 5 0,-3-3 3 0,8 1 1 15,-8-1-3-15,10-1-9 0,-10 1 1 0,13 0-4 16,-8 0-2-16,5 0-1 0,-2 0-4 0,2-1 0 16,3 1-2-16,0 0-3 0,5-1-3 0,-4 1 0 15,4 1 1-15,-2-1-1 0,1 0-2 0,1-1 0 16,0 1-2-16,1 0-4 0,-8 1 0 0,2 0 0 0,-3 0-4 16,2-1 0-16,-6 0 2 0,2 0-2 0,-2 0 3 15,-6 0-4-15,8 0 6 0,-8 0-8 0,0 0-6 16,5 2-11-16,-5-2-15 0,0 0-17 0,0 0-17 15,0 0-20-15,-13 5-15 0,13-5-14 0,-9 3-13 16,3-2-11-16,1 2-10 0,-2-1-21 0,2 1-20 0,1-2-135 16,-2 0-350-16,2 2 156 0</inkml:trace>
  <inkml:trace contextRef="#ctx0" brushRef="#br0" timeOffset="-148328.6">26968 8630 3 0,'0'0'159'0,"-8"2"-26"0,8-2-3 15,-6 0-11-15,6 0-12 0,-4 3-3 0,4-3-9 16,-4 2-4-16,4-2 1 0,-2 4-16 0,2-4-5 16,-5 4-6-16,5-4-5 0,0 0 0 0,-4 4 2 0,4-4-1 15,-1 4-2-15,-2-3-2 0,1 4-7 0,2-5-3 16,-6 2-4-16,6-2-3 0,-2 4-1 0,-1-1 2 16,3-3 1-16,-2 3 1 0,2-3-2 0,0 0 1 15,-3 4 2-15,3-4 4 0,0 0-3 0,0 0-5 16,-5 3 3-16,5-3 0 0,0 0 1 0,0 0-2 15,0 0 1-15,0 0-1 0,0 0-2 0,0 0 1 16,0 0-4-16,0 0 2 0,0 0-4 0,0 0-1 16,0 0-1-16,0 0-2 0,0 0-1 0,0 0 0 15,0 0 12-15,0 0 0 0,0 0 0 0,0 0-6 0,0 0-2 16,0 0 3-16,0 0-2 0,17 0-4 0,-17 0-1 16,15-2-4-16,-4 2-1 0,1 0-3 0,1 0 0 15,-2 2-2-15,2-4-4 0,5 4-1 0,-3-2-3 16,3 1 0-16,-4 2-1 0,-1-2-3 0,-3-1 0 15,4 2 2-15,-6 0-3 0,0-1 0 0,3 1-2 16,-6-2-1-16,2 0-4 0,-1 0 5 0,-6 0-2 16,8 3 5-16,-8-3-3 0,6 0 0 0,-2 2-5 0,-4-2-33 15,0 0-51-15,0 0-70 0,0 0-112 16,0 0-212-16,-9-10-517 0,4 6 229 0</inkml:trace>
  <inkml:trace contextRef="#ctx0" brushRef="#br0" timeOffset="-144566.66">26021 8337 78 0,'0'0'128'15,"0"0"-13"-15,0 0-11 0,0 4-9 0,0-4 3 16,0 0-6-16,0 0 0 0,0 0-3 0,0 0-6 15,0 6-3-15,0-6 0 0,0 0-4 0,3 2-3 0,-3-2-2 16,1 5-6-16,-1-5-6 0,0 0-3 0,0 4-5 16,0-4-6-16,0 0 1 0,0 0-2 0,0 0-2 15,0 0-5-15,0 0 0 0,3 3-2 0,-3-3-3 16,0 0-1-16,0 0-3 0,1 4 3 0,-1-4-4 16,0 0-1-16,0 0 0 0,0 0-2 0,0 0 3 15,0 0-3-15,0 0 3 0,0 0 3 0,2 4-2 16,-2-4 5-16,0 0-1 0,0 0-1 0,0 0 2 15,0 0-1-15,0 0 1 0,0 0-3 0,0 4 0 16,0-4-7-16,0 0 1 0,0 0-2 0,0 0-3 0,0 0 0 16,0 0-2-16,0 0 1 0,0 0-3 0,0 0 0 15,0 0-1-15,0 0 5 0,0 0-3 0,0 0-1 16,0 0 2-16,0 0 5 0,0 0-1 0,0 0 1 16,0 0-1-16,0 0 2 0,0 0-2 0,0 0 0 15,0 0 0-15,0 0 0 0,0 0-3 0,0 0 5 16,0 0-3-16,0 0 0 0,0 0 2 0,0 0-4 15,0 0 0-15,0 0 2 0,0 0 1 0,0 0 0 0,0 0 0 16,0 0-5-16,0 0 1 0,0 0-4 0,0 0 2 16,-6-12-2-16,6 12-2 0,0 0 0 0,-1-4-6 15,1 4 1-15,0 0-1 0,-3-4 1 0,3 4-1 16,0-4 2-16,0 4-3 0,-5-2-1 0,5 2 3 16,0 0-2-16,-4-3 1 0,4 3 0 0,-4-4-3 15,4 4 0-15,-1-5 2 0,-3 2-4 0,4 3 3 16,-6-2-3-16,6 2 6 0,-4-2-6 0,4 2 1 0,-4-4-1 15,4 4 1-15,-5-2 1 0,5 2 2 16,-4-4-1-16,4 4 0 0,-5-3 0 0,5 3-3 0,-4-2 9 16,-1-1-7-16,5 3-1 0,-5-2 1 0,0 0-2 15,5 2 1-15,-6-5 0 0,2 5-1 0,4 0 2 16,-8-4-3-16,4 3 8 0,1-2-8 0,3 3 3 16,-6-3-1-16,6 3 0 0,-6-4-5 0,6 4 4 0,-6-1-1 15,3-3 0-15,-2 2 0 0,1-1 3 16,0 1 1-16,4 2-5 0,-6-4 7 0,2 2-3 15,4 2 1-15,-6-5-2 0,1 3 0 0,2-1 2 0,-1 2-1 16,0-4 2-16,0 1 1 0,1 2 6 0,-1 1-7 16,-1-4-1-16,-3 3 3 0,3-2-1 0,0 2-2 15,1-1 2-15,-4 2 0 0,2-2-1 0,1 1-2 16,-2-1 2-16,2 1-5 0,0-1 3 0,-4 1 0 16,4 0 2-16,1-1-1 0,-1 2 1 0,-3 0-1 15,2-2 2-15,2 1 1 0,-1 0 5 0,0 0-1 16,5 2-2-16,-10-3 0 0,5 0-2 0,0 1 2 0,0-1-3 15,1 2 1-15,-3-2 2 0,3 2 1 0,-2-2 2 16,1 3-3-16,-1-3 1 0,0 1 2 0,0-1-6 16,-1 1 5-16,0-1 12 0,1 3-6 0,-1-2 3 15,-1-1 0-15,-3 1-1 0,6 0-5 0,-3-1-1 16,2 1-2-16,-2-2 6 0,-1 1-6 0,3 0 1 16,-3 1 1-16,4-2-4 0,-3 1 3 0,0 1-4 15,3 0-3-15,-3-2 1 0,1 2 2 0,-1-1-8 0,3 1 4 16,-5-1 2-16,6 1 0 0,-3 0-4 0,1-1 2 15,1 0 2-15,0 2 0 0,5 1-4 0,-9-3 5 16,4 1-6-16,1 0 8 0,-1 1-8 0,-1-1 0 16,1-1 1-16,0 1 1 0,-3 0-1 0,2 0-5 15,0 1 7-15,-1-1-1 0,2-1-2 0,-2 3-2 16,1-3 2-16,1 2 2 0,-3-2-5 0,3 2 3 16,-3-2 1-16,3 1-1 0,-4 0 2 0,3 0-10 15,-2-1 11-15,-1 3-3 0,0 0 0 0,4-1 3 16,-2-2-5-16,0 2 4 0,0 1 1 0,7 0-3 0,-11-2 2 15,5 0-1-15,6 2-1 0,-12 0 2 0,6-2 7 16,1 2-12-16,-1-1 2 0,6 1 5 0,-10 1 0 16,10-1-6-16,-11 0 0 0,11 0 2 0,-9 0-1 15,4 0 3-15,5 0 0 0,-11 0-6 0,6 2-1 16,5-2 14-16,-11 0-1 0,6 0 2 0,5 0-4 16,-11 0-2-16,4 0 1 0,7 0-2 0,-13 0 5 15,8 0-6-15,5 0 2 0,-10 0-2 0,6 2-1 16,4-2 5-16,0 0-7 0,-9 1 2 0,4-1 2 15,5 0-5-15,-10 2 6 0,4 0-4 0,0 0-1 0,1-2 3 16,0 3-1-16,-2-3 2 0,0 2-3 0,2 0 1 16,-3 0-6-16,1 0 1 0,-1-1 1 0,2 3 4 15,-2-3-5-15,2 2 1 0,-2-3 7 0,2 3-3 16,-1-2-1-16,2 0-1 0,1 2 4 0,-1-1-3 16,0 0-1-16,1 0 2 0,4-2 1 0,-9 3-1 15,8-3 2-15,1 0-6 0,-9 3 6 0,7-1-4 16,-1 0 4-16,3-2-5 0,-8 5 1 0,3-2-1 0,1 0 1 15,0 1 5-15,2-1-1 0,-3-1-6 0,-2 1 5 16,6 0 3-16,-4-1-8 0,1 0 6 16,-4 1-5-16,4 1 5 0,-2-3 0 0,1 2-6 0,1-2 6 15,-3 2-2-15,0-1-1 0,2 0 3 0,1 3-2 16,1-5-3-16,3 0 1 0,-7 2 0 0,3-2 0 16,4 0 6-16,0 0-8 0,-6 3 1 0,6-3 1 15,0 0 0-15,0 0 1 0,-6 2 1 0,6-2 0 16,-4 2 0-16,4-2-1 0,0 0 2 0,-3 3-2 15,2 1 0-15,1-4-1 0,-5 3 2 0,2 0-3 16,3-3 2-16,-4 4 1 0,2 0 0 0,-3-1-2 0,2-1-1 16,-2 2 0-16,1-2 1 0,0 4 4 0,0-2-3 15,-2 0 1-15,1 1-1 0,0-1 1 0,1 1-3 16,-1-1 5-16,1 1-3 0,-1 1 0 0,1-1 0 16,-2-2 1-16,3 3-2 0,-2 0 2 0,0-1 1 15,1 0-4-15,3-1 6 0,-2-1-1 0,-3 1-6 16,2-2 1-16,4-2 2 0,-4 6 4 0,4-6-6 15,0 3 5-15,-4-1-3 0,4-2 2 0,0 0-1 0,-1 4-1 16,1-4 3-16,0 0-5 0,0 0 1 16,0 0-1-16,-4 3-1 0,4-3-1 0,0 0 6 0,0 0-3 15,0 0 2-15,0 0-2 0,0 0 3 0,0 0-3 16,0 0 4-16,0 0-2 0,0 0-4 0,0 0 2 16,0 0 5-16,0 0-4 0,0 0-5 0,0 0 3 15,0 0 2-15,-5 2 4 0,5-2-4 0,0 0 0 16,0 0-2-16,0 0 2 0,0 0-2 0,0 0 0 15,0 0 5-15,0 0-3 0,0 0 0 0,0 0-2 16,0 0 1-16,0 0 2 0,0 0-1 0,0 0-7 0,0 0 7 16,0 0 1-16,0 4 1 0,0-4-17 0,0 0-21 15,0 0-34-15,0 0-36 0,0 0-43 0,-12-6-57 16,10 3-89-16,2 3-221 0,-5-8-557 0,3 4 248 16</inkml:trace>
  <inkml:trace contextRef="#ctx0" brushRef="#br0" timeOffset="-140450.25">23129 8844 22 0,'0'0'144'0,"0"0"-9"0,0 0-6 0,0 0-14 16,0 0-6-16,-7 0-12 0,7 0-8 0,0 0-5 16,0 0-6-16,0 0-7 0,0 0-6 0,0 0-10 15,0 0 4-15,0 0-3 0,0 0 1 0,0 0 0 16,0 0-5-16,0 0 1 0,0 0-4 0,0 0 4 15,0 0-5-15,0 0 1 0,0 0-4 0,0 0 0 16,0 0-3-16,0 0-5 0,0 0 1 0,0 0-2 0,0 0 1 16,0 0-5-16,0 0-2 0,0 0 2 0,0 0-7 15,0 0 1-15,0 0-4 0,0 0-2 0,0 0-3 16,0 0-3-16,0 0 0 0,0 0-2 0,0 0-1 16,0 0-3-16,0 0 0 0,0 0 3 0,0 0-4 15,0 0-1-15,0 0 1 0,0 0 2 0,0 0-1 16,0 0 4-16,0 0 1 0,0 0-2 0,0 0 1 15,0 0-1-15,0 0 2 0,0 0-2 0,0 0 2 16,0 0 3-16,0 0-6 0,0 0 3 0,0 0 0 16,15 1 1-16,-15-1-4 0,5 3-1 0,0-2 2 0,-5-1-2 15,9 1 0-15,-4-1 1 0,3 2-4 0,-4-1-1 16,2 0 1-16,2 0-3 0,-3 1 2 0,0-2 2 16,4 0-3-16,-1 0 3 0,-2 1 1 0,2-1-4 15,0 0 3-15,-1 0-2 0,5 0-2 0,-6 0 5 16,3 2-7-16,-1-2 2 0,-1 0 1 0,2 0-3 15,3 0-1-15,-3 0 4 0,-1 0-2 0,2 0-2 16,-3 0 1-16,1 0 1 0,0 0 0 0,1 0-2 0,-2 0 0 16,2 0 0-16,0 0 1 0,0 0-2 0,0 0 3 15,0-2 0-15,1 2 0 0,-1-1-2 0,0 1 3 16,1 0 3-16,-1 0-9 0,-1 0 2 0,3-2 1 16,-4 2 0-16,3-1 2 0,-2 2-3 0,-1-2 4 15,1 0-1-15,-1 0-4 0,-1 1 4 0,1 1 0 16,-7-1-3-16,11-1 0 0,-11 1 1 0,11 0 1 15,-6 0 0-15,-5 0-2 0,11-2 0 0,-6 2 0 16,-5 0 1-16,7-2 3 0,-1 2-3 0,-6 0-2 0,12 1 1 16,-7-2 2-16,-5 1-1 0,13 0-2 0,-4 1-1 15,-4-1 2-15,3-1 1 0,0 2 0 0,-1-1 1 16,5 0-2-16,-5 0 2 0,5 0 0 0,-6 1-2 16,2-2-1-16,-2 2 4 0,2-1-4 0,-8 0 1 15,11 0 1-15,-5 0 1 0,0 0 0 0,2-1 2 16,-8 1-2-16,11 0-1 0,-6-1-2 0,-5 1 2 15,11 0 0-15,-11 0-1 0,12 0 0 0,-8 0 2 16,-4 0 0-16,14-2-2 0,-8 1 0 0,2 1-2 0,-8 0 4 16,11-1-2-16,-3 1 1 0,0 0 1 15,-8 0-1-15,13-1-1 0,-8 2 2 0,-5-1 3 0,13-2-5 16,-8 0 2-16,1 2 1 0,-6 0-2 0,13 0 1 16,-8-2 0-16,-5 2-1 0,10 0 0 0,-4 0 1 15,-1-2-2-15,-5 2-1 0,12 0-1 0,-7-1 1 16,-5 1 3-16,9 0 0 0,-1-2 1 0,-2 2-2 15,1-1-2-15,-1 1 2 0,1-1-2 0,0 1 3 0,0-3 0 16,-1 3-1-16,3 0 2 0,-3-2-3 16,2 2 2-16,-2-1 0 0,-6 1-4 0,12-1 4 0,-6-2-2 15,-1 3-1-15,3-1 3 0,0 0-1 0,-8 1 1 16,14 0 2-16,-8-3-3 0,-2 3 0 0,4-1-2 16,-8 1 0-16,14 0 3 0,-9 0 0 0,1-1-1 15,1 1 2-15,0 0-2 0,-7 0-2 0,12-3 2 16,-6 3 1-16,-1 0-3 0,-5 0 0 0,14-2 4 15,-6 2-1-15,0-1-1 0,1 1-1 0,-2 0 0 16,1-2 2-16,-8 2-1 0,15 0-2 0,-7 0 1 0,-2 2 1 16,2-4-1-16,-2 4 2 0,2-2-3 0,-8 0 3 15,13 0-1-15,-7-2 1 0,2 2 1 0,-8 0-4 16,13 0 3-16,-7 0-3 0,3 0 2 0,-1 0 1 16,-1-2-2-16,5 2 2 0,-4 0 1 0,-2-1-1 15,2 1-1-15,-2-1 0 0,0 1 0 0,1-1 0 16,-1-1 4-16,-6 2-5 0,14 2 1 0,-7-2-2 15,-7 0 1-15,11-2-2 0,-6 0 1 0,4 2 4 0,-4 0-2 16,0 0 2-16,-5 0-3 0,13-3 1 0,-4 3 2 16,-1 0-2-16,-2 0 0 0,4 0 2 0,-2-3-4 15,1 3 2-15,1 0 1 0,-1 0-3 0,0-1 3 16,-1 1-2-16,4-1-1 0,-4 1 2 0,0-2 1 16,-2 4-2-16,7-4 0 0,-5 2-1 0,-2-1 2 15,-6 1 2-15,14 1 0 0,-7-1-1 0,0 0 0 16,-2-1 0-16,-5 1-2 0,14 0-2 0,-6 0 4 15,-1 0 2-15,0-1 0 0,2 1-2 0,-4 0-1 16,-5 0 1-16,14-3-2 0,-2 3 2 0,-6 0-1 0,2 0 2 16,-1 0 4-16,0-1 0 0,-1 1 5 0,-6 0 1 15,11 0 1-15,-5-1 4 0,-6 1 0 0,7 0 0 16,-7 0 1-16,0 0 4 0,9-2-2 0,-9 2-1 16,0 0-1-16,6 0-3 0,-6 0-1 0,4-2 0 15,-4 2-1-15,0 0 0 0,0 0-3 0,0 0-3 16,0 0 1-16,0 0-2 0,0 0 1 0,0 0 3 15,0 0-5-15,0 0 1 0,0 0-3 0,0 0 0 16,0 0 1-16,0 0-1 0,0 0-1 0,0 0 3 0,0 0-1 16,0 0-11-16,0 0-27 0,0 0-29 0,0 0-35 15,0 0-49-15,0 0-60 0,0 0-203 0,0 0-443 16,-11-6 197-16</inkml:trace>
  <inkml:trace contextRef="#ctx0" brushRef="#br0" timeOffset="-139367.27">23381 8436 103 0,'-4'-3'184'0,"4"3"-18"0,0 0-15 0,-3-2-8 0,3 2-15 16,0 0-7-16,0 0-8 0,0 0-9 0,0 0-8 16,0 0-6-16,-6-2-8 0,6 2-6 0,0 0-5 15,0 0-3-15,0 0-2 0,-11 0-3 0,11 0-2 16,0 0-4-16,0 0-1 0,-9 1-5 0,5 1-1 0,4-2-2 15,-9 0-5-15,9 0 1 0,-9 4-7 0,4-4-3 16,0 3-5-16,0-1-1 0,-2 0-2 0,2 1-5 16,-2 2 8-16,-2 0 1 0,2-2-5 0,1 2 1 15,-2-1 0-15,1 2-25 0,-1 2 1 0,-3-3 7 16,2 3 2-16,0-2-4 0,1 1 1 0,-1 0 5 16,1-1 6-16,3-1 2 0,0 0-3 0,1 0-1 15,-1 1 1-15,0-3-1 0,3 0-2 0,0 3-4 0,-2-2 6 16,3 0 6-16,-1-1 4 0,0 3 0 0,2-2-1 15,0 1-3-15,2 0 0 0,0 0 3 0,-1-1 4 16,2 0 2-16,0 1-2 0,0 0-3 0,6-2 0 16,-4 1-3-16,7-1-2 0,-4 1 0 0,2-3-3 15,-1 3-3-15,-3-3-1 0,7-1-3 0,-3 0-2 16,2 0 2-16,0 0-1 0,0-1-2 0,2 1 0 16,-1-4-2-16,-3 1 5 0,3 3-8 0,0-2-2 15,3-1-8-15,-6 2-14 0,4-2-16 0,-1 1-15 16,-4-1-21-16,1 0-17 0,3 1-22 0,-4-1-21 0,1 1-14 15,1-2-36-15,-2 1-43 0,-2-1-144 0,0 0-398 16,-1 0 177-16</inkml:trace>
  <inkml:trace contextRef="#ctx0" brushRef="#br0" timeOffset="-138716.78">23475 8370 97 0,'0'0'204'16,"0"0"-13"-16,-3-5-16 0,3 5-16 0,0 0-14 15,0 0-11-15,0 0-16 0,0 0-10 0,0 0-9 16,0 0-8-16,0 0-9 0,0 0-6 0,0 0-6 16,0 0-7-16,0 0-6 0,0 0-6 0,0 0-7 15,0 0-1-15,0 0-6 0,0 0-7 0,0 0 2 16,0 0-4-16,0 0-3 0,0 0 1 0,0 0 2 15,4 14 1-15,-4-7 1 0,1-1-1 0,-2 0 2 0,2 3-1 16,-1-1-5-16,0 2 2 0,0 1-1 0,0-1 2 16,1 0-5-16,-1-1-1 0,3 3-4 0,-2-4 2 15,0 4-2-15,1-2-3 0,-1-2-1 0,0 1 1 16,1-4-2-16,-1 3-3 0,1-3-1 0,-2-1 1 16,2 0-2-16,0 1 3 0,-2-3-6 0,0-2 3 15,2 6 0-15,-2-6-3 0,2 4 6 0,-2-4-1 16,0 0 4-16,1 2 4 0,-1-2-1 0,0 0 0 0,0 0-3 15,0 0-3-15,14-4 3 0,-10 2-2 0,0 0-5 16,1-2 1-16,0 0 0 0,1-1-1 0,-2 2 2 16,2-2-1-16,-1 0-2 0,2-2-1 0,-1 3-1 15,-3 0 1-15,4-1 1 0,-3 1-6 0,-1-1 6 16,1 0-2-16,0 1-2 0,0 2 1 0,-1-2 3 16,-1-1-1-16,3 4-1 0,-4-3-4 0,-1 4 1 15,5-3 2-15,-2 0 0 0,-3 3-2 0,4-5 0 0,-4 5 2 16,5-2-2-16,-5 2 1 0,1-3-1 15,-1 3 1-15,0 0-2 0,8 0-2 0,-8 0 2 0,0 0-1 16,0 0-1-16,0 0 3 0,0 0-3 0,0 0 0 16,0 0 0-16,6 5 1 0,-3-1 1 0,-2-1 1 15,2 2-3-15,-2-1 0 0,-1 2 6 0,1-1-3 16,3 0-1-16,-4 1 0 0,3 1 2 0,-2-1-3 16,2 1 3-16,-2-2 3 0,0 0-7 0,3 2 2 15,-3-4 0-15,2 3 3 0,-1-3-3 0,0 1 2 16,-1-1-4-16,0 1 2 0,2 0 1 0,-3-4-3 0,1 3 3 15,-1-3-1-15,4 5-2 0,-4-3 1 0,0-2 2 16,4 3-10-16,-4-3-32 0,0 0-35 0,14-3-49 16,-8 0-48-16,1-1-74 0,-1 1-134 0,3-4-413 15,2 3 182-15</inkml:trace>
  <inkml:trace contextRef="#ctx0" brushRef="#br0" timeOffset="-138083.29">23998 8461 174 0,'0'0'191'0,"-5"-2"-8"0,5 2-12 0,-2-6-13 15,2 6-8-15,-3-2-6 0,3 2-11 0,-4-3-8 16,4 3-14-16,-5-4-10 0,5 4-10 0,-6 0-10 15,6 0-3-15,-12 2-5 0,12-2-7 0,-10 0 1 16,4 1-10-16,-2 1-4 0,1 0 0 0,-3 0-7 16,-1 4-1-16,-2-2 0 0,2 1 1 0,-3-1-7 0,2 2 0 15,-1 1-3-15,2 2-4 0,-5-4-2 0,3 7-2 16,4-7-2-16,1 3-3 0,-2-3-4 0,5 1-2 16,-1-1-1-16,4 0-1 0,-1-3-1 0,2 4-1 15,1-2 2-15,0-1-2 0,4 0 1 0,2-1-2 16,-3 0-1-16,3-1-3 0,3-1 0 0,-2 0 0 15,4-1 4-15,0-2-8 0,2 0 2 0,-1-1-3 16,-2 2 0-16,-1-1 1 0,4-2 2 0,-4 3-5 0,-3-1 1 16,3-2 1-16,0 4 1 0,-3-4-1 0,1 5 1 15,-1-3-2-15,-2 0-2 0,1-1 1 0,0 1-1 16,-1 1 3-16,1 1 0 0,-1-3-3 0,-4 4 3 16,5-3-4-16,-1 1 2 0,-4 2 6 0,5-4 0 15,-2 1 1-15,-3 3 1 0,2-2 3 0,-2 2 6 16,4 0 2-16,-4 0 1 0,0 0 0 0,3-5-3 15,-3 5 4-15,0 0-4 0,0 0 0 0,0-5-2 0,0 5-1 16,0 0 1-16,0 0-3 0,0 0 1 16,0 0-3-16,1-2 1 0,-1 2-1 0,0 0-2 0,0 0 1 15,0 0-3-15,0 0 0 0,0 0-1 0,0 0-4 16,0 0-1-16,0 0 0 0,0 0 2 0,-5 12-1 16,5-12-1-16,0 5 2 0,0 1-1 0,0-1-1 15,1 0 0-15,0 2 1 0,-1-1-1 0,2 0 0 16,-1 2 0-16,0-3 2 0,0 2 0 0,-1-1-5 15,2 0 0-15,0-1 2 0,0 1 1 0,0-2-3 16,1 1 5-16,2-2 0 0,-3 1-4 0,3-2-1 0,-5-2-20 16,5 3-34-16,-5-3-40 0,10-3-40 0,-3 1-65 15,-2-2-71-15,-4-2-151 0,5 4-458 0,0-5 204 16</inkml:trace>
  <inkml:trace contextRef="#ctx0" brushRef="#br0" timeOffset="-137616.14">24102 8456 115 0,'0'0'197'0,"0"0"-16"0,0 0-16 0,0 0-17 16,0 0-17-16,0 0-13 0,0 0-10 0,0 0-4 15,0 0-12-15,0 0-11 0,4 12-4 0,-3-10 2 16,-1 5 0-16,0-2 0 0,0 5 0 0,0-3-8 16,-1 1-3-16,-2 0-12 0,3 1-4 0,-1-2-5 0,0 0-5 15,-1 0-5-15,0 3-1 0,-1-4-3 16,3 0-5-16,0-1-3 0,-2 0 0 0,3-1-2 0,0 0-1 16,-1 0-5-16,0-4 0 0,0 5 3 0,0-5 7 15,0 0 7-15,0 4 1 0,0-4 3 0,0 0-1 16,0 0-4-16,7-8-3 0,-5 4-7 0,1-1 3 15,-2-1-4-15,4 2 1 0,-1-2-1 0,0 1-1 16,-2-1-3-16,1-1-4 0,1 2-2 0,-2-1 1 16,2-1 1-16,0 2-3 0,1-3 3 0,0 5-3 15,2-2-1-15,-4-1 6 0,4 1-7 0,-2 3 0 0,5-3-1 16,-2-3-2-16,-2 4 1 0,-1 1 0 0,2-2 1 16,0 3-2-16,-3-3 5 0,3 2-8 0,-2 2 2 15,1 1-5-15,-1-3-1 0,0 0 2 0,-5 3-7 16,9 0-15-16,-9 0-31 0,12 3-29 0,-6 0-34 15,-1-2-37-15,0 2-31 0,2-2-52 0,-2 3-130 16,1-2-396-16,-1 2 175 0</inkml:trace>
  <inkml:trace contextRef="#ctx0" brushRef="#br0" timeOffset="-137049.56">24407 8481 111 0,'0'-3'195'16,"0"3"-14"-16,2-4-17 0,-2 4-9 0,0 0-12 15,1-4-6-15,-1 4-9 0,0 0-7 0,-1-5-6 16,1 5-4-16,0 0-7 0,0-5-3 0,0 5-9 16,0 0-3-16,-7-4-12 0,3 4-4 0,4 0-3 15,-10 0-1-15,10 0 0 0,-11 3-6 0,4-2-5 16,-1 2-4-16,0-1-9 0,-1 3 0 0,0 2-5 0,-1-2-1 16,-1 0-4-16,2 5-4 0,-1-5-3 15,4 1-3-15,-2 1-3 0,4 2-1 0,-1-2-2 0,0-1 0 16,1 0-2-16,3-1 0 0,-2 1-4 0,3-2-1 15,0 1 0-15,0-1-4 0,4 0 2 0,-4-1-3 16,0-3 1-16,4 3-1 0,2-1-1 0,1-2-3 16,-1 1 4-16,3-4-4 0,1 1-4 0,1-1-2 0,0-2-4 15,-1 1 2-15,2 2-4 0,-3-2 4 0,2 0 1 16,-3 1-2-16,1-1-2 0,0 3 5 0,0-4-1 16,-4 2 1-16,1-1-1 0,-2 2 1 0,2-1 3 15,-2 0 0-15,-1 1 1 0,-1-1-1 16,-2 3 0-16,4-5 2 0,-2 3 5 0,-2 2-1 0,2-5 7 15,-2 5 3-15,1-4 6 0,-1 4 0 0,4-5-3 16,-4 5 2-16,-4-5 4 0,4 5-5 0,-1-8-3 16,1 8 0-16,-4-4 2 0,2 3-1 0,2 1-4 15,0 0-2-15,-4-3-2 0,4 3 2 0,0 0-2 0,-5-1-3 16,5 1 0-16,0 0-3 0,0 0 1 0,-8 4 2 16,6 0-3-16,0 1 2 0,2-1-3 0,-2-1 0 15,1 4-2-15,1 0 2 0,0-3 1 0,-2 4-1 16,4-2 0-16,-1 1-1 0,-1 0-1 0,2-2 2 15,0 2-1-15,3 0 1 0,-3-1-3 0,3 0 3 16,-1-1 0-16,1-2 0 0,-1 1 0 0,1-1 2 16,4-1-2-16,-2-1-3 0,0-1 2 0,2 0-12 0,-3-1-15 15,6-1-12-15,-3-2-23 0,1 1-17 0,-1-3-24 16,0 2-27-16,0-1-27 0,0-2-40 16,-3 1-48-16,0-1-138 0,-1 5-411 0,1-3 183 0</inkml:trace>
  <inkml:trace contextRef="#ctx0" brushRef="#br0" timeOffset="-136699.83">24701 8429 176 0,'-4'-4'241'0,"4"4"-8"15,-5-1-13-15,5 1-16 0,-1-5-18 0,1 5-19 16,0 0-10-16,-4-4-19 0,4 4-14 0,0 0-12 15,0 0-10-15,0 0-5 0,-11 4-13 0,11-4-9 16,-6 1-8-16,3 3-3 0,-2-2 10 0,0 2-1 16,-3 2-5-16,1-3-5 0,1 4-4 0,0-2-5 15,1 3 3-15,-1-3-5 0,1 1-6 0,0 2-2 0,1-1-6 16,3 3-2-16,-4-3-3 0,1 2-3 16,3 3-6-16,-3-4-2 0,3-2 0 0,-2 3-4 0,3-1 0 15,0-1-2-15,0-1-2 0,2 1-1 0,0-4-1 16,-1 1 2-16,2 1-5 0,-2-1 5 0,4-2-3 15,-1 0-1-15,2 1-2 0,1-3-3 0,3 0-3 16,2 0-4-16,-2 0-18 0,3-1-13 0,-1-2-21 16,1 1-23-16,1-3-21 0,-1 4-23 0,-4-4-24 15,1 1-25-15,-1-3-37 0,0 2-207 0,0 1-447 16,-4-3 198-16</inkml:trace>
  <inkml:trace contextRef="#ctx0" brushRef="#br0" timeOffset="-136424.39">24711 8297 35 0,'0'0'191'15,"-5"1"-12"-15,5-1-7 0,0 0-6 0,3 8 4 0,-2-3 3 16,-1-1-14-16,0 3-13 0,1-1-9 0,3 5 3 15,-1-3-13-15,-2 6-8 0,3 1-5 0,-4-1-7 16,0-3-10-16,0 1-10 0,1 0-10 0,3 5-4 16,-3-6-10-16,-1 4-7 0,0-3-3 0,0-1-7 15,0 0-5-15,0 1-1 0,0-1-6 0,3 0-1 16,-3-1-10-16,0 1-29 0,1-5-31 0,-1 0-35 16,0 0-39-16,3-2-46 0,-2-1-77 0,-1-3-140 0,0 4-405 15,0-4 180-15</inkml:trace>
  <inkml:trace contextRef="#ctx0" brushRef="#br0" timeOffset="-135684.08">24738 8515 89 0,'0'0'260'15,"0"0"-25"-15,0 0-18 0,0 0-21 0,0 0-17 0,0 0-18 16,13-7-16-16,-13 7-16 0,12-1-11 0,-6-2-13 16,-1-2-11-16,3 3-5 0,-2 0-11 0,-1-2-8 15,0-1-9-15,0 1-3 0,1 0-7 0,0 1-2 16,3-4-9-16,-3 4-4 0,3-2-2 0,-4 1-3 16,4-1-4-16,-2 1-3 0,-2-1 0 0,1 2-2 15,2 0-6-15,-2 2-1 0,1-2 0 0,-1 1 1 16,-2-1-5-16,-4 3-1 0,7-1-4 0,-3-1 3 15,-4 2-3-15,4 0 2 0,-4 0-3 0,0 0 0 0,5-4-1 16,-5 4-4-16,0 0 1 0,0 0 5 0,-1 9-6 16,1-9 1-16,0 6 2 0,0-2 1 0,-3 3-1 15,0-2 7-15,1 3-4 0,1 1-1 0,-3 1 1 16,1-1-1-16,1 1 3 0,-2-3-2 0,3 3 0 16,-1 0-1-16,0-3-5 0,0 2 1 0,0-4 7 15,4 2-7-15,-4-2 1 0,2 1 0 0,2-2 2 16,-2 0-2-16,0-1 1 0,0-3 1 0,2 6 1 15,2-4 1-15,-4-2 1 0,5 0 0 0,-5 0-2 16,10-3 2-16,-2-1-3 0,-3 1 0 0,3 0-1 0,-2-1 0 16,-1 0 3-16,2 0-6 0,-2 2 4 0,-1 0-4 15,0-1 1-15,-2-1-1 0,6 3 1 0,-8 1-3 16,7 0 2-16,-7 0 0 0,8 0 0 0,-8 0 0 16,14 2 0-16,-8-1 3 0,0 3-3 0,-1-3 1 0,0 3-2 15,1-4 0-15,1 3 1 0,-1-1 0 16,0 0 5-16,1 1-6 0,0 1-1 0,-3-1 2 15,3-3 0-15,-2 2-1 0,1-1 1 0,-1 2 0 0,-5-3 0 16,5 2 0-16,-5-2 3 0,4 2-1 0,-4-2 0 16,0 0-1-16,5 1 1 0,-5-1-3 0,0 0 2 15,0 0-2-15,0 0 3 0,0 0 0 0,0 0 1 16,0 0-2-16,0 0 0 0,0 0 1 0,0 0-2 16,0 0 2-16,0 0 0 0,0 0 9 0,0 0 13 15,0 0 10-15,0 0 8 0,0 0 6 0,0 0 9 16,2-9 8-16,0 7 0 0,2-1-7 0,-4-3-8 0,3 1 8 15,2-1-2-15,-2-3 2 0,5-1-3 0,-3 0-4 16,3-4-6-16,2 0-8 0,-5 2 2 0,2 2-7 16,-1 0 5-16,-1 4-14 0,4-4-3 0,-4 2 2 15,2-1-8-15,-2 3-2 0,0 4-21 0,0-3-49 16,-1 0-41-16,0 3-38 0,-1 1-52 0,-3 1-64 16,9 3-282-16,-5 0-579 0,1 2 257 0</inkml:trace>
  <inkml:trace contextRef="#ctx0" brushRef="#br0" timeOffset="-135500.46">25358 8611 287 0,'0'0'331'0,"0"4"-15"0,0-4-19 16,0 0-31-16,0 0-21 0,0 0-19 0,0 0-33 0,0 0-22 15,0 5-48-15,5-3-87 0,-5-2-119 0,-5 5-319 16,5-5-435-16,0 0 193 0</inkml:trace>
  <inkml:trace contextRef="#ctx0" brushRef="#br0" timeOffset="-133583">23797 9474 147 0,'0'0'266'16,"-6"2"-16"-16,6-2-14 0,0 0-16 0,0 0-14 16,0 0-16-16,0 0-19 0,-8 1-13 0,8-1-20 15,-4 2-13-15,4-2-11 0,0 0-13 0,0 0-10 0,0 0-6 16,-7 3-7-16,7-3-4 0,0 0-4 0,0 0-6 15,-10-1-2-15,10 1 4 0,-5 2 4 0,5-2 0 16,0 0-5-16,0 0-2 0,-12-1-3 0,12 1-7 16,0 0-2-16,0 0-5 0,-5-3-6 0,5 3 4 15,0 0-6-15,-1-5-4 0,1 5-2 0,-3-3-6 16,5-2-1-16,-1 0-5 0,-1-1 5 0,1 0 1 16,1-5-5-16,-1 1 0 0,0 1-1 0,0-4-4 15,3 1-1-15,-2-4 4 0,-1-1-3 0,3-1-3 16,-1 0 0-16,3-5-1 0,-1 4-7 0,0-5-9 0,1 4 12 15,-4 3-1-15,4-1 2 0,0 3-3 0,-2-2-3 16,1-1 4-16,3 2-3 0,-2 2 1 0,-2-1 1 16,0 3-3-16,-2 0-3 0,2-1 3 0,0 2 5 15,1-1-9-15,3 1 5 0,-6-2 3 0,2 4 0 16,0-2-4-16,1 1 6 0,-1 0-5 0,-1-2 6 16,2 3-4-16,-3-3-2 0,-2 3 2 0,4-2 0 15,0 4 0-15,-1 0 0 0,-2-1 1 0,0 4 0 16,2-1 0-16,-1 0 2 0,-2 1 1 0,0 4 3 15,3-6-1-15,-2 2-3 0,-1 4 3 0,0-3-3 0,0 3 2 16,0 0-8-16,0-5 3 0,0 5 3 0,4-2-2 16,-4 2-2-16,0 0 5 0,0 0-5 0,0 0 2 15,0 0-6-15,0 0-1 0,0 0-2 0,0 0 6 16,0 0-2-16,0 0 0 0,0 0-3 0,0 0 4 16,0 0 0-16,0 0-8 0,0 0 3 0,0 0 7 15,0 0-5-15,-17 3 3 0,17-3-5 0,-6 4 4 16,2-3-12-16,-1 1 13 0,1 0-5 0,4-2 4 15,-6 2 0-15,2 0-6 0,-3-1-9 0,5 1 14 0,-6-1 6 16,3 0-5-16,5-1 3 0,-5 1 0 0,0 1-6 16,5-2 2-16,-8 1-1 0,3 0 1 0,5-1 1 15,-9 3 0-15,4-3-1 0,5 0-6 0,-10 0 9 16,10 0-6-16,-8 0 4 0,8 0-5 0,-7 2 5 16,7-2 1-16,0 0-3 0,-8 0 3 0,8 0-1 0,0 0-4 15,-7-2 0-15,7 2 4 0,-3-3 4 16,3 3-11-16,0 0 10 0,-5-2-3 0,5 2-3 15,0 0 2-15,-3-4 1 0,3 4 2 0,0 0-7 0,0-4 4 16,0 4 3-16,0 0-3 0,0-6-9 0,0 6 10 16,0 0-3-16,0 0 2 0,3-5-10 0,-3 5 16 15,5-3-5-15,-4-2 1 0,1 3-3 0,0-2-8 16,2 1 15-16,-2 0-6 0,-2 3 6 0,5-5-4 16,-1 1 2-16,1 1-6 0,0 0 4 0,-5 3-2 15,5-4 0-15,-1 1 1 0,-4 3-1 0,4-4 0 0,-1 1 2 16,1 1-3-16,-4 2 0 0,7-5 5 0,-2 3-9 15,3-1 4-15,-6 2-1 0,6 0 0 0,-4-2 4 16,5 3 1-16,-3-2-23 0,1-1 18 0,-5 1 2 16,5 1-1-16,-7 1-4 0,7 0 6 0,-7 0-2 15,11 0-5-15,-11 0 8 0,9 0-4 0,-9 0-4 16,6 0 8-16,0 3-3 0,-1-1 0 0,-1-1 1 16,1 1 1-16,-5-2 0 0,9 0 3 0,-5 3-7 0,1-3 4 15,-5 0-1-15,7 1-23 0,-4 0 2 16,-3-1 3-16,6 4 2 0,-4-3-3 0,-2-1 8 0,5 7-1 15,-1-4 3-15,-1-2 1 0,-2 2 0 0,1 0 2 16,-2-3-5-16,4 5 5 0,-2-2-1 0,1 1 3 16,1 1-5-16,-2-2-3 0,1 1 8 0,-1-1-24 15,3 3-56-15,-3-3-80 0,1-2-105 0,-3-1-315 16,6 1-631-16,-6-1 278 0</inkml:trace>
  <inkml:trace contextRef="#ctx0" brushRef="#br0" timeOffset="-131465.9">23490 9707 20 0,'0'0'242'0,"0"0"-20"15,-4-3-19-15,4 3-18 0,0 0-17 0,0 0-17 16,0 0-17-16,0 0-12 0,0 0-12 0,0 0-14 16,0 0-8-16,0 0-11 0,0 0-4 0,0 0-8 0,0 0-8 15,0 0-7-15,0 0-2 0,0 0-4 0,0 0-4 16,0 0-5-16,0 0 4 0,0 0 7 0,6 12 9 15,-3-7 1-15,0 0 7 0,-1 0-1 0,1 3 6 16,-1 1-6-16,1 0-5 0,-1 3-5 0,3-4 1 0,-1 2-12 16,-1 3-3-16,1-2-6 0,-2 0 1 15,2 0-4-15,1 3-2 0,-2-4-3 0,2-1-3 16,-3 3-1-16,1-5-5 0,-2 1 2 0,2 1-4 0,-1-1-2 16,1 1 2-16,1-2-3 0,-2 1 2 15,2-3 1-15,-3-1 9 0,3 1 4 0,1-3 7 0,-1-1 1 16,3-1-4-16,-7 0 9 0,11-1 8 0,-5-4-11 15,2 3 1-15,1-4 0 0,0 2-4 0,-3-3-5 16,3 2-2-16,-2-2-4 0,-3 0 4 0,2 3-3 16,-2-4-2-16,0 2-2 0,1-2-3 0,-1-1 1 0,-2-2 0 15,2 1-3-15,-1 2-5 0,0-3 2 16,0 1-3-16,-1-1 1 0,0 0-3 0,0-2 0 0,-3 2-1 16,1 1 0-16,0-2 0 0,1 1-2 0,2-1 0 15,-3 3 2-15,0-2-4 0,1 4 2 0,-1 0 8 16,3-1-10-16,-3 2 2 0,2 1-6 0,0-1 3 15,-1 2-4-15,-1 1 10 0,2-2-17 0,-2 5-15 16,4-6-13-16,-1 5-12 0,-3 1-16 0,3-3-19 0,-3 3-23 16,7-1-34-16,-7 1-32 0,0 0-45 15,13 4-39-15,-9-3-195 0,1 3-491 0,0-1 216 16</inkml:trace>
  <inkml:trace contextRef="#ctx0" brushRef="#br0" timeOffset="-130651.16">23926 9800 68 0,'-9'0'199'0,"9"0"-16"0,-7-2-11 0,7 2-17 16,0 0-10-16,-10 1-18 0,8 1-8 0,-5 3-9 15,3-1-6-15,-1 1-11 0,0 2-2 0,0-3-7 16,0 2-7-16,0 1-7 0,-2 1-6 0,3 0-6 16,2-3-6-16,-7 3-3 0,5-2-7 0,0 1-4 15,4-2-4-15,-5 3 0 0,1 0-6 0,4-3-3 16,-5 0-2-16,5-2-4 0,-2 3-3 0,-1-3 1 0,6 2 1 16,-1 0 2-16,-2-5-3 0,1 2 0 15,-1-2-2-15,0 0 1 0,9-8 0 0,-1 4-2 16,0-1-3-16,-1 1-2 0,4-4 0 0,-2 3 0 0,-2-3-3 15,5 3 0-15,-4-1 2 0,-2 1-3 0,1 1 1 16,-1-1-1-16,0 1 0 0,-3 0-3 0,2 2 5 16,-1-2-2-16,1 1-3 0,-5 3 0 0,3-3 0 15,1 1 2-15,-4 2 1 0,0 0 0 0,0 0-4 0,2-3 2 16,-2 3 0-16,0 0 1 0,0 0 0 0,0 0-1 16,0 0-4-16,3 8 4 0,-1-4-3 15,-1 0 1-15,0 0 2 0,-1-4-2 0,0 8 3 16,0-4-2-16,2 1 0 0,0 3-4 0,1-4 2 0,-2 1 0 15,0 1 0-15,3 0-2 0,-1-4 2 0,-1 3 2 16,1 0-1-16,1 0 0 0,-1 1 2 0,1-3-2 16,1-2 4-16,4 1-1 0,0-2 4 0,-9 0-1 15,18-5 4-15,-8-1-4 0,2 0-2 0,-1 3 1 16,-2-5-1-16,3 3-1 0,-2-2 4 0,-1 1-5 0,1-1-4 16,-1-1 3-16,0-1 0 0,-3 1-2 0,1-2 2 15,0 1-1-15,-1-3 5 0,-1-3-4 0,-3 3-2 16,3-2 0-16,-2 1 0 0,0-3 1 0,-1 4 0 15,-1 0 0-15,-1 2 2 0,-1-2 2 0,0 2-3 16,0 0-2-16,-1 1 1 0,0-1-1 0,0 3 1 16,0 0 0-16,-1 2 3 0,-1 0 8 0,2-2 1 15,-2 4-3-15,-2-2-2 0,-1 1 4 0,2 1-3 16,0-2-1-16,-1 3 1 0,-2 2 0 0,3-3-1 16,5 3-2-16,-8-2-1 0,8 2 4 0,-9 0-6 0,9 0 0 15,-4 2 1-15,3 1 3 0,-4 0-1 16,1 3-1-16,2-1-1 0,-1 0 2 0,2 4 7 0,-2-3 1 15,3 5 0-15,0-2-2 0,0 2 1 0,0-1 4 16,0 2-6-16,0-2 0 0,0 2-2 0,3-3 2 16,-2 3-2-16,2-2-3 0,-1 0-1 0,2 2 1 15,0-4-1-15,0 3 1 0,-2 1-1 0,3-4 0 16,-1 2 1-16,0 0-3 0,4-1-2 0,-1-2-1 0,-2-2-22 16,3 2-29-16,-4-2-28 0,1-3-39 0,3 1-38 15,-2-3-55-15,1 0-188 0,-7 0-430 16,11-3 190-16</inkml:trace>
  <inkml:trace contextRef="#ctx0" brushRef="#br0" timeOffset="-129916.28">24310 9726 18 0,'0'0'206'0,"0"0"-11"0,0 0-5 0,0 11-18 16,0-8-13-16,0 2-4 0,0 2-9 0,0-2-7 15,3 3-2-15,-3-1-11 0,1 2-12 0,0-3-8 16,1-1-10-16,-2 4-14 0,1 1-6 0,-1-3-8 16,1 0-9-16,-1-2-2 0,0 2-7 0,0-4-6 0,0 1-3 15,3 2-6-15,-3-2 0 0,1-1-3 16,-1-3-5-16,4 4-2 0,1-4-1 0,-5 0-1 0,10 0-5 15,-3-1 0-15,-2-3-3 0,5-1 0 0,-2-2-2 16,1 2-1-16,0-1-4 0,-1 0 4 0,-1 0-4 16,-2 2-1-16,0-2-4 0,0 4 3 0,-1-1 1 15,-2 0-1-15,2 0 2 0,-1 1-7 0,1-1 3 16,-2-1-1-16,-2 4-2 0,0 0-1 0,5-2 0 16,-5 2 2-16,0 0-1 0,0 0 1 0,0 0-2 15,4 10 1-15,-2-8 1 0,-2-2-2 0,3 8 0 0,1-2 0 16,-4-3 1-16,1 1-2 0,1 2 2 0,0-2 2 15,2 1-1-15,0 0 0 0,-1-3 0 0,-1 1-1 16,3 1-1-16,0 0 2 0,3-3 2 0,-3-1-3 16,0 0 0-16,3 0 5 0,-8 0-1 0,14-4 1 15,-5 1 3-15,-3 1-4 0,3-2-2 0,-1 0 2 16,-2 2 4-16,3-3-5 0,-3 1 3 0,0 2 3 16,-1-2-1-16,-1 0-2 0,0 1 0 0,-1 1 3 0,1-2 1 15,-1 1 8-15,0 0 4 0,0 1 5 16,2 0 3-16,0 1-2 0,-5 1-2 0,0-7-3 0,3 5-2 15,-3 2 0-15,2-7 0 0,-3 1 2 0,1 2 1 16,0 4-1-16,-1-6 4 0,1 0 1 0,-1 3-1 16,1 3 3-16,-2-7-2 0,-2 4-4 0,1-1-3 15,-1 1 0-15,-1 3-2 0,-2-3-5 0,7 3 2 16,-10 0-4-16,10 0 2 0,-13 2-7 0,7-1 3 16,0 2 1-16,0 1-3 0,1 2-1 0,0-2 1 15,0 5-2-15,0-3-5 0,0 4 2 0,1-1 2 0,0 1-3 16,0 0 0-16,4 2-1 0,-1-2 2 0,1 0-1 15,-1-1-4-15,2 0 7 0,-1 1-4 16,1 0-2-16,-1-3 1 0,4-2 1 0,-1 4-2 0,1-5 10 16,-2 1-9-16,3-1 1 0,2 0 0 0,-1-2-2 15,0-2 1-15,6 1-3 0,1-2-5 0,-2-1-21 16,-1 0-27-16,3-4-37 0,-1 5-27 0,-1-5-33 16,5-3-28-16,1 3-45 0,-2-2-54 0,2-1-144 0,-4 1-458 15,4-2 204-15</inkml:trace>
  <inkml:trace contextRef="#ctx0" brushRef="#br0" timeOffset="-129583.79">24873 9704 170 0,'0'0'228'0,"0"0"-9"15,0 0-6-15,0 0-16 0,0 0-14 0,-8 0-17 16,8 0-14-16,0 0-17 0,0 0-6 0,-8 5-10 15,4-3-7-15,0 1-7 0,-1 2-6 0,2 0-4 0,-3-1-11 16,3 3-2-16,-4 1-6 0,2 1-8 0,-2-4-6 16,4 4-6-16,0-3-3 0,2 0-7 0,2 2-5 15,-1 1-2-15,3 0-5 0,0 2-2 0,1-3-1 16,2 1-8-16,0-2 3 0,0 1-5 0,2-1-3 16,0 0 0-16,-2 3-5 0,1-5 1 0,-4 1-4 15,1 0-1-15,0-4 1 0,-3 2-4 0,4 0 0 16,-5 1-2-16,0-1 6 0,0 0-6 0,-2 0-1 15,2-4 5-15,-8 7-5 0,4-5 1 0,1 2-2 0,-3 1-1 16,0-2 3-16,-2-2-1 0,3 1-2 0,0 3-34 16,-1 0-56-16,-2-3-68 0,1-2-103 0,-4 0-192 15,1 0-488-15,-1 0 216 0</inkml:trace>
  <inkml:trace contextRef="#ctx0" brushRef="#br0" timeOffset="-128567.81">23229 7749 8 0,'0'-5'178'0,"-2"0"2"15,-1 1-5-15,-1 1-2 0,3-1-1 0,1 4-1 0,-4-5-8 16,0 2-8-16,4 3-10 0,-5-8-6 0,5 8-8 16,-2-1-4-16,2 1-3 0,-3-4-6 0,3 4-10 15,0 0-5-15,-4-1-11 0,4 1-7 0,0 0-6 16,0 0-6-16,0-4-7 0,0 4-4 15,0 0-1-15,0 0-2 0,-4-4-2 0,4 4-3 0,0 0-3 16,0 0-4-16,0 0-4 0,0 0-2 0,0 0-8 16,0 0-3-16,0 0-2 0,0 0-6 0,0 0-2 15,0 0 1-15,4 17-4 0,4-7 3 0,-3 0 10 16,0 4-8-16,3-2 0 0,-2 2-7 0,4 3 6 16,2-2-6-16,-1 0-1 0,6 6-3 0,-4-6-1 0,6 5 3 15,-6-4-3-15,1-2 0 0,-3 2-2 0,3-2 0 16,-3-1 0-16,0 0-2 0,1 0 0 0,-5-4-1 15,2 1-3-15,1 0 2 0,-1-4-4 0,-1 4 6 16,0-3-1-16,-2 3-2 0,-1-3 0 0,2-1-4 16,-2-1-11-16,0-1-11 0,0 0-20 0,-1 0-15 15,1 1-22-15,-1-1-23 0,0-1-28 0,-1 1-27 16,0-1-36-16,0 1-50 0,-2-1-197 0,-1-3-476 16,0 0 210-16</inkml:trace>
  <inkml:trace contextRef="#ctx0" brushRef="#br0" timeOffset="-128182.4">23336 8063 45 0,'-5'-2'234'0,"5"2"-12"0,-7-3-17 15,7 3-15-15,0 0-11 0,-5-2-14 0,5 2-16 16,-4-3-15-16,4 3-12 0,0 0-12 0,0 0-10 16,0 0-8-16,0 0-12 0,0 0-9 0,0 0-4 15,0 0-7-15,-7-1-7 0,7 1-4 0,0 0-1 16,0 0-5-16,0 0 2 0,0 0 3 0,0 0 3 16,0 0-3-16,11 9-3 0,-7-7-1 0,-1 0-6 15,4 0-2-15,-2 1-2 0,1 1-6 0,3-3-3 16,-4 3 1-16,4-1-2 0,0-1-3 0,0 0-4 15,3 2 1-15,-1-1-2 0,3-1-1 0,-4 1-4 0,3 0-1 16,0-2-1-16,-3 0-1 0,3 3 0 0,-3-4 0 16,0 1 0-16,-2 1-7 0,0-4-13 0,-1 2-9 15,0 2-8-15,-7-2-19 0,8 0-20 0,-8 0-16 16,8-3-31-16,-8 3-31 0,4-5-63 0,-3 0-179 16,1 3-421-16,0-3 186 0</inkml:trace>
  <inkml:trace contextRef="#ctx0" brushRef="#br0" timeOffset="-127900.99">23599 7932 95 0,'-6'-4'230'0,"6"4"-15"0,0 0-18 15,-1-3-17-15,1 3-16 0,0 0-11 0,-4-2-14 16,4 2-15-16,0 0-13 0,0 0-10 0,0-5-8 15,0 5-6-15,0 0-4 0,0 0 0 0,0 0-3 16,0 0-4-16,0 0-8 0,0 0-12 0,0 0-1 16,-9 7 0-16,5-1-1 0,-1 3 2 0,0 1-2 15,0 0-5-15,1-1-4 0,-3 0-8 0,3 2-8 0,-2-1 6 16,0 1-4-16,1 1-3 0,0-2-4 0,1 2 0 16,0 0-4-16,-1-3-2 0,2 0-3 0,0 0-25 15,0 0-46-15,1-4-57 0,2 0-68 0,-3 0-253 16,3-5-471-16,-2 0 209 0</inkml:trace>
  <inkml:trace contextRef="#ctx0" brushRef="#br0" timeOffset="-126934.77">22400 7356 39 0,'0'0'241'0,"0"0"-20"16,0 0-13-16,1-4-12 0,-1 4-20 0,0 0-7 0,0 0-14 16,0 0-20-16,0 0-12 0,0 0-6 0,0 0-8 15,0 0-16-15,0 0-10 0,0 0-6 0,0 0-9 16,0 0-9-16,0 0-5 0,0 0-6 0,0 0-5 15,-2 15-4-15,2-12 2 0,-2 1-3 0,1 3-5 16,1-2-2-16,-1 0-1 0,1 4-5 0,1-1-4 16,-2 1 1-16,2 2-4 0,-1 0-5 0,1-1 4 15,2-1-1-15,-2 1 0 0,0 0-2 0,2 0-5 16,-2-3 0-16,2 0 0 0,-2 1-1 0,2-2-2 16,-2-1 1-16,0 1 2 0,3-2 1 0,-3 1-5 15,3-1 0-15,-1-1-1 0,1-1 4 0,-1 2-2 16,1-1-1-16,3-3 2 0,1 0 3 0,3 0-1 15,-1-3-2-15,3-1 3 0,6 0-3 0,-2 2 0 0,0-4-2 16,0 0-2-16,2 0-1 0,-2 3 1 0,1-5 1 16,-3 1-3-16,-1 3 2 0,-2 0-7 0,-1-5-24 15,-1 5-17-15,-1-4-28 0,-4 4-29 0,0-2-38 16,-1-2-61-16,-2 1-195 0,-4 0-428 0,0 1 189 16</inkml:trace>
  <inkml:trace contextRef="#ctx0" brushRef="#br0" timeOffset="-126664.78">22332 7329 163 0,'0'0'175'0,"-9"0"-17"0,9 0-5 15,-6-1-17-15,6 1-4 0,0 0-13 0,-3-4-10 16,3 4-4-16,0 0-4 0,14-9-5 0,-5 5-6 15,-1-4-10-15,2 1-8 0,0 2-7 0,2-3-3 16,1 3-5-16,-2-3-7 0,-1 3-5 0,2-2-3 16,-1 2-5-16,0 1-5 0,-1-1-2 0,-1 1-5 0,0 2-2 15,0 0 0-15,-2-1-3 0,0 2-4 0,-1 0-3 16,2 1 0-16,-8 0-14 0,7 1-25 0,-3 2-21 16,-4-3-19-16,0 5-20 0,0 1-28 0,-4-2-61 15,3-1-114-15,-5 2-311 0,-1 2 138 0</inkml:trace>
  <inkml:trace contextRef="#ctx0" brushRef="#br0" timeOffset="-126465.68">22378 7378 16 0,'0'0'169'0,"0"0"-3"0,0 0-13 0,0 0-11 16,0 0 0-16,10 3-1 0,-10-3-6 0,12-4-16 0,-6 4-6 15,3-3-10-15,0 0-13 0,-1 2-7 0,1-2-5 16,2-4-8-16,-3 4-6 0,4-1-10 0,-1 0-4 15,-1 0-6-15,-1-1-6 0,1 3-1 0,-1-1-7 16,0 0-4-16,4-1 0 0,-7 1-2 0,2 1-17 16,0-1-35-16,-1-1-29 0,0 1-27 0,2-3-67 0,-3 3-149 15,2-2-325-15,-1 0 143 0</inkml:trace>
  <inkml:trace contextRef="#ctx0" brushRef="#br0" timeOffset="-126134.79">22678 7204 61 0,'0'0'257'0,"0"0"-17"15,0 0-12-15,0 0-17 0,0 0-20 0,-2-3-19 16,2 3-16-16,0 0-17 0,0 0-15 0,0 0-14 0,0 0-8 16,0 0-13-16,0 0-8 0,0 0-9 15,0 0-6-15,0 0-8 0,0 0-8 0,8 10-1 16,-7-3-8-16,1-1-3 0,0 2-3 0,-1-1-3 15,1 3-4-15,2 1-4 0,-4-1-4 0,2 3 2 0,0 0-3 16,1-2-3-16,-1 5 3 0,-2-1-6 0,2-1 1 16,0 2-1-16,-1-6-3 0,3 2-2 0,-4 1-1 15,4-1 0-15,-4-2 2 0,1 0-2 0,3 1-3 16,-3-2 3-16,1 1-1 0,0-4-3 0,-2 1 2 16,0-3-1-16,1 0-2 0,2 0-7 0,-3 1-7 15,0-3-14-15,0-2-20 0,0 0-28 0,0 0-25 0,0 0-27 16,0 0-37-16,0 0-62 0,0 0-125 0,-4-14-377 15,0 9 168-15</inkml:trace>
  <inkml:trace contextRef="#ctx0" brushRef="#br0" timeOffset="-125422.7">22636 7360 124 0,'0'0'225'15,"3"-6"-16"-15,1 4-20 0,-2-3-19 0,5 0-21 16,-1 3-15-16,4-4-10 0,-2 1-10 0,1 0-13 15,0 2-9-15,0-2-11 0,-2 0-14 0,1 0 1 16,-2 1-8-16,-2-2-2 0,4 0-9 0,-3-2-5 16,0 3-2-16,-1-5-8 0,2 3 1 0,-2-4-4 15,-3 1-4-15,3 2-5 0,-4-2 0 0,3 4-4 0,-2-2 1 16,2 3-2-16,-2 2-4 0,-1-4-2 0,0 4 0 16,1-1-6-16,-1 4 0 0,4-3 1 0,-4 3 1 15,3-3-4-15,-3 3 3 0,0 0-1 0,0 0 0 16,10 2 2-16,-10-2-6 0,6 3-1 0,-3-2 3 15,-3-1-3-15,5 3 4 0,-5-3-4 0,3 2 1 16,-3-2 1-16,0 0-7 0,2 3 8 0,-2-3-2 16,0 0 3-16,1 6-3 0,-1-6 2 0,-1 3 1 15,1-3-1-15,0 8-3 0,-1-1 5 0,1-3 0 16,-1 7 0-16,2-3 11 0,-1 2-4 0,1 1 0 0,0-2-1 16,2 3 4-16,-2 1 6 0,0-2 0 15,1 1 1-15,-2-1-3 0,2 0 3 0,-1 1-1 0,-1-3-2 16,2 1 0-16,-1-3-5 0,-1 1 2 0,3-4-5 15,-1 2 3-15,0 0 0 0,-1-2-1 0,0 1-1 16,2-1 0-16,-2-2 1 0,-1-2-1 0,3 6 1 16,-1-5 5-16,-2-1 1 0,6 1-4 0,-6-1 1 15,0 0-2-15,7-8-1 0,-3 4-1 0,-2-1 3 16,2 0-2-16,-1 1-3 0,1-2-1 0,2 2-2 16,-2 0 2-16,1 0-3 0,0 0-1 0,-1-1-3 0,0 4 2 15,0-1 1-15,2 1-2 0,0 1 0 0,-6 0-1 16,14 3-1-16,-5-2-1 0,0 4 3 15,-3 0-1-15,2 2-4 0,2-5 1 0,-1 5 2 0,-1-2 2 16,-3 0-1-16,0 2 1 0,0-2-3 0,-1-2 0 16,-1 2 0-16,1-1-1 0,1-1 2 0,1 1 0 15,-5-1-2-15,3 1 4 0,0-4-3 0,0 3 1 16,-4-3 1-16,4 1-2 0,-4-1 2 0,0 0 0 16,10-4 2-16,-4 3-1 0,-1-3-6 0,-1 2 4 15,0-2 1-15,1-2-5 0,-1 2 5 0,0 1 0 16,0-2-1-16,-1 3-1 0,1 2 2 0,-4 0-3 0,5-7 0 15,-5 7 2-15,4-1-3 0,-4 1 1 0,4-1 0 16,-4 1 1-16,0 0 1 0,10 1-1 0,-10-1-1 16,7 1 0-16,-7-1 2 0,5 3-1 0,-5-3-1 15,6 4 0-15,-4-2 0 0,0 1-6 0,4-3 5 16,-2 2 4-16,-4-2-16 0,5 5-26 0,-1-4-25 16,-4-1-31-16,5 1-32 0,-5-1-39 0,4 3-45 15,-4-3-175-15,0 0-418 0,4 3 184 0</inkml:trace>
  <inkml:trace contextRef="#ctx0" brushRef="#br0" timeOffset="-125237.29">23095 7322 76 0,'3'-4'233'0,"-2"1"-19"0,0-1-16 0,-1 4-24 16,4-5-17-16,0 2-15 0,-2 0-14 0,2 2-12 15,4-2-16-15,-8 3-9 0,10 0-6 0,-3 3-12 16,1-2-53-16,-4 1-62 0,3-1-59 0,-4 0-177 16,-3-1-300-16,12 1 133 0</inkml:trace>
  <inkml:trace contextRef="#ctx0" brushRef="#br0" timeOffset="-124967.83">23381 7299 209 0,'0'0'224'0,"-9"-8"-19"0,9 8-21 0,-5-3-10 15,5 3-11-15,0 0-16 0,0 0-10 0,-14 3-12 0,14-3-10 16,-9 4-11-16,5 0-4 0,-3-1-5 16,-1 0-6-16,2 3-7 0,-1-1-8 0,1 2-5 15,1-2-8-15,-2 1-7 0,5 0-2 0,-2 1-5 0,1 3-3 16,3 0-4-16,0-5-5 0,3 4-1 0,1-1-4 15,0-3 0-15,2 4-5 0,0-4-1 0,1 0-1 16,1-1-3-16,2 2-6 0,1-4-16 0,-2 0-36 16,3-2-32-16,-1 0-39 0,3-2-47 0,-5 0-253 15,4-1-444-15,-2-2 197 0</inkml:trace>
  <inkml:trace contextRef="#ctx0" brushRef="#br0" timeOffset="-124415.09">23629 7324 140 0,'-6'0'214'0,"6"0"-16"16,-11-1-15-16,11 1-12 0,-9 1-17 0,9-1-8 0,-11 1-11 15,7 2-9-15,-3-3-17 0,1 3-5 16,1-2-11-16,0 2-8 0,0 1-7 0,3 0-11 16,0 0-4-16,-2 1-6 0,4 0-7 0,-1 4 0 0,2-4-4 15,1-2-3-15,0 6-2 0,2-3-5 0,1-1-2 16,0 3-2-16,4-3-8 0,0 1 3 0,0 1-2 15,1-3-3-15,2 1-10 0,-7 2 7 0,5-2-6 16,-5 0-1-16,2-1 0 0,-2 0-6 0,0-2 4 16,-1 3-1-16,-3-2 3 0,-1-3-1 0,-2 4 5 15,-1-1 4-15,-2-1 11 0,0 0 5 0,-2 1-1 16,2 0 2-16,0-2-5 0,-1 0-4 0,2 1 2 0,-4 1-7 16,4-1-2-16,-2 0-26 0,2 1-47 0,0-1-59 15,4-2-85-15,-5 5-240 0,1-3-472 16,4-2 209-16</inkml:trace>
  <inkml:trace contextRef="#ctx0" brushRef="#br0" timeOffset="-123434.08">21950 8874 97 0,'0'0'176'16,"0"0"-4"-16,-6 0-8 0,6 0-4 0,0 0-5 15,0 0-6-15,-8 1-11 0,8-1-10 0,0 0-6 16,-9 0-6-16,9 0-1 0,0 0-4 0,-6 0-2 0,6 0-7 16,0 0-9-16,0 0-7 0,-7 1-8 0,7-1-8 15,0 0-4-15,0 0-7 0,0 0-6 0,0 0-6 16,0 0-2-16,-6 0-5 0,6 0-4 0,0 0-3 15,0 0-2-15,0 0 2 0,0 0 1 0,27-2 0 16,-12-3 0-16,7 0-3 0,8-2 0 0,4-1-3 16,0-1 5-16,3 0 3 0,16-3-10 0,-1 2 5 0,-1-2-8 15,0 0 1-15,3 2-3 0,-3-1 4 0,0 0 0 16,-15 5-5-16,1 0 2 0,-4 0-5 16,-3 1 1-16,-10 0-4 0,-1 2 2 0,-1 0-2 0,-6-1-3 15,-2 3 1-15,-1-1 3 0,-4 2 1 0,1-1 10 16,-2 0-1-16,-4 1 4 0,9 0-4 0,-9 0 4 15,6-3-8-15,-6 3 2 0,0 0-2 0,0 0-4 16,4-2-2-16,-4 2-4 0,0 0-1 0,0 0-14 0,0 0-27 16,0 0-21-16,0 0-14 0,0 0-18 15,-18-2-23-15,18 2-23 0,-7-5-22 0,2 4-5 16,3-1-21-16,-4-3-26 0,2 2-34 0,0-1-136 0,-2-1-406 16,-1 2 180-16</inkml:trace>
  <inkml:trace contextRef="#ctx0" brushRef="#br0" timeOffset="-122065.33">22506 8661 152 0,'0'0'163'0,"0"0"-14"15,0 0-15-15,-8 0-9 0,8 0-7 0,0 0-3 16,0 0-8-16,0 0-5 0,0 0 2 0,0 0-5 16,0 0-5-16,0 0-4 0,-9 0-1 0,9 0-7 15,0 0 2-15,0 0-4 0,0 0 4 0,-5-2-6 0,5 2-7 16,0 0-2-16,0 0-4 0,0 0-6 16,0 0-3-16,0 0-6 0,0 0-2 0,0 0-2 15,0 0-3-15,0 0-3 0,0 0-4 0,0 0 1 0,0-6-3 16,0 6-6-16,0 0 2 0,0 0-4 0,0 0 2 15,14-2-5-15,-14 2 1 0,14 0-3 0,-6 0-3 16,2 0 1-16,9-2-3 0,-2 2 0 0,2 0-4 16,3 0 1-16,-4 0-3 0,2 0-2 0,-2 0 1 15,-5 0-3-15,5 2-1 0,-7-1 1 0,2-1 0 16,-5 1 1-16,-1 0-2 0,-1-1-1 0,1 3 2 16,-7-3 0-16,9 0-4 0,-9 0 3 0,4 1-1 0,-4-1-2 15,2 3-1-15,-2-3 0 0,3 3 0 16,-3-3 2-16,-4 7 0 0,0-3 0 0,-1 2 3 0,0 0-4 15,1 2 1-15,3 0-3 0,-7 1-2 0,3 3 4 16,0-4-1-16,0 4 1 0,-1-3-3 0,1 3 4 16,1-1-4-16,0 0 1 0,1-1 0 0,-1 4 2 15,-1-6 1-15,3 5-3 0,-1-2-30 0,-2-1-45 16,1-1-56-16,-2 0-71 0,1 1-242 0,-3-2-481 16,0 0 213-16</inkml:trace>
  <inkml:trace contextRef="#ctx0" brushRef="#br0" timeOffset="-121318.05">21909 9116 101 0,'0'0'170'0,"-4"-1"-9"0,4 1-8 15,0 0-6-15,-6-1-1 0,6 1-9 0,0 0-4 16,0 0-1-16,0 0-5 0,-4-4-6 0,4 4-10 0,0 0 2 15,0 0-4-15,0 0-7 0,0 0-7 16,0 0-8-16,0 0-11 0,0 0-4 0,0 0-12 0,0 0-3 16,0 0-6-16,0 0-6 0,0 0-5 0,0 8-4 15,0-8-3-15,-1 13-5 0,-2-7-1 0,3 6-3 16,0-1-3-16,0 1-2 0,-1 5 0 0,2-2-4 16,-2-4 3-16,1 6-3 0,0-2 1 0,0-3 0 0,0 0-3 15,0 4-3-15,-3-1-20 0,2-3 2 16,1-1-1-16,0 2 5 0,0-1-1 0,0-3 0 15,0-3 1-15,0 2 0 0,0-1 3 0,0 0-2 0,0 0 5 16,1-2-3-16,2-1 1 0,-3-1 0 0,0 1 0 16,0-4 0-16,1 5 1 0,-1-5-1 0,4 1 2 15,-4-1-15-15,0 0-21 0,0 0-51 0,13-7-51 16,-8-1-72-16,-4 4-181 0,6-5-421 0,-3 3 187 16</inkml:trace>
  <inkml:trace contextRef="#ctx0" brushRef="#br0" timeOffset="-120968.2">21878 9177 106 0,'-1'-3'202'0,"1"-2"-17"0,0 1-18 16,0-3-11-16,0 2-12 0,0 0-10 15,1 0-10-15,2-2-12 0,-3 3-10 0,4 0-5 0,-3-1-6 16,3 0-11-16,0 1-9 0,1 0-7 0,0 1-5 16,0 0 1-16,3-2-11 0,-2 5-5 0,2-2-3 15,1 2-6-15,-1 0-3 0,-2 0-3 0,3 0-5 16,-3 2 1-16,1 1-3 0,-2 1-5 0,0 1 1 16,-1-1-3-16,-2 2-1 0,2 1-2 0,-1 0-1 15,0 2-3-15,0 0-1 0,-2 0 1 0,-2-2 3 16,1 1-3-16,0 1 1 0,-1-3-4 0,1 1 0 0,-3 0 0 15,1 1-2-15,-1-2 1 0,-1-1 2 0,1 0-2 16,-1 0 0-16,-2-1-2 0,3 0-3 16,-3 0-18-16,3-2-28 0,-1 1-45 0,0-2-56 0,0 3-206 15,4-4-384-15,-7 0 170 0</inkml:trace>
  <inkml:trace contextRef="#ctx0" brushRef="#br0" timeOffset="-120344.89">22031 9269 13 0,'0'0'212'0,"0"0"-21"15,5 4-17-15,-3 1-15 0,-2-1-10 0,0 0-14 16,4 2-15-16,-3 1-9 0,1-2-9 0,4 5-9 16,-2-2-1-16,-2-1-7 0,0 0-11 0,1-1-6 15,0 0-7-15,0 0-3 0,-3 0-1 0,2-1-3 16,-1-2-2-16,-1 2 3 0,0-1 0 0,3-1 2 15,-3-3 1-15,0 5 2 0,0-5 1 0,3 3-3 16,-3-3-5-16,0 0-5 0,0 0-6 0,6-7-6 16,-4 3-2-16,1 0-3 0,-2 1-4 0,1-2 0 0,0 0-8 15,2 1 4-15,-3-1-6 0,3 0 0 0,-3 1-1 16,3 0-1-16,-1 2 2 0,-2-3-4 0,4-1-1 16,0 2 3-16,-1-1-4 0,1-1 1 0,2 1-2 15,-2 2 0-15,2-2-1 0,1-2 0 0,-1 4-3 16,-1-1-1-16,1 2-2 0,0-3 0 0,1 0 3 15,-3 3-4-15,0-1 4 0,1 2-3 0,-2 1 0 16,-4 0-1-16,0 0-1 0,10 1 1 0,-7 3-2 0,-2 0 2 16,-1 3-1-16,1-3 0 0,1-1 2 0,-1 8-4 15,0-6 2-15,-2 3 1 0,1-1-1 16,-1 0 1-16,1 1-4 0,1-3 2 0,-1 3 1 0,0-2 0 16,1-1-1-16,-1 0 3 0,2-3-4 0,-1 3 1 15,-1-2 0-15,3 0-2 0,-3-3 1 0,4 4 1 16,-4-4-2-16,0 0-3 0,7 1-3 0,-7-1-2 15,0 0-7-15,11-3-6 0,-11 3-4 0,10-1 1 16,-6 0 3-16,-4 1 0 0,9-3 2 0,-5 1 2 16,-4 2 1-16,7-1 4 0,0-1 1 0,-3-1 1 0,-1 2 2 15,-1-2 0-15,-2 3 4 0,5-5 1 0,-5 2 2 16,4 0 2-16,-4 3 3 0,0-8 3 16,0 4 7-16,0 4 4 0,0-7-1 0,-1 2 0 0,-2 1 4 15,2 1 5-15,-2-1 3 0,2-1 3 0,-3 0 3 16,-1 3-7-16,0 1-2 0,0-2 0 0,-1 1-4 15,-1 0-2-15,-2 1-1 0,4-1 0 0,-2 2 0 16,-1 0-6-16,8 0-4 0,-11 0 0 0,7 2-13 0,4-2-44 16,-7 1-48-16,7-1-63 0,0 0-81 0,0 0-188 15,0 0-464-15,0 0 206 0</inkml:trace>
  <inkml:trace contextRef="#ctx0" brushRef="#br0" timeOffset="-120001.52">22480 9101 143 0,'-6'-2'190'0,"6"2"-13"0,-6 0-9 16,6 0-12-16,-7-2-6 0,7 2-1 0,0 0-4 15,0 0-5-15,-8 0-4 0,8 0-8 0,0 0-3 16,-10 4-5-16,8-2-3 0,-2 2-4 0,0 3-2 15,-1 0-11-15,1 0-9 0,1 3-8 0,-1 5-7 16,2 3-7-16,0-1-6 0,2-1-7 0,-2 2-3 16,1 2-9-16,2 3-2 0,-1-3-3 0,4-1-5 0,0 2-2 15,0 4-3-15,0 1-4 0,-2-8-1 16,2 2-2-16,0-1-7 0,0 0 1 0,-2-2-2 0,5 2 0 16,0-3-4-16,-4-2 3 0,2 3-5 0,-2-5 3 15,2 0-3-15,-1-2 0 0,-1-1-23 0,-1 1-30 16,0-4-34-16,-1 2-44 0,1-5-53 0,-4 2-81 15,2-5-172-15,-5 0-465 0,5 0 206 0</inkml:trace>
  <inkml:trace contextRef="#ctx0" brushRef="#br0" timeOffset="-119235.28">22355 9421 163 0,'-1'-3'242'15,"1"3"-20"-15,0-7-24 0,1 3-19 0,4-2-20 16,-1 2-14-16,1-1-17 0,3-2-8 0,1 3-17 16,1-1-6-16,-1 0-15 0,1-1-9 0,0 2-5 0,-1-1-8 15,0 2-7-15,0-2-1 0,0 0-6 16,0 1-8-16,1-1-3 0,1 0-4 0,-2 0-3 16,3 2 1-16,1-1-7 0,-3 1-2 0,4-4-1 0,-5 3-2 15,4 0-2-15,-3 0-1 0,1-1-1 0,-1 5-2 16,-4-2-4-16,2 0 3 0,-3 1-2 0,0 1-3 15,-5 0 0-15,9-3 2 0,-9 3-3 0,6 0 1 16,-6 0 0-16,0 0 0 0,5-1 1 0,-5 1-2 0,0 0 7 16,0 0-6-16,4-5 2 0,-4 5-1 15,0 0 4-15,4-2 6 0,-4 2 3 0,0 0-1 0,0 0 0 16,0 0-4-16,0 0 3 0,-1-6-3 0,1 6-2 16,0 0-2-16,0 0 2 0,0 0-6 0,0 0 3 15,0 0-3-15,0 0-3 0,0 0 1 0,0 0 0 16,0 0 1-16,0 0 0 0,0 0 4 0,0 0-6 15,0 0-2-15,0 0 2 0,0 0-3 0,0 0 1 16,0 0 0-16,0 0 3 0,0 0 2 0,0 0-3 16,0 0 3-16,0 0 1 0,0 0 1 0,0 0-2 0,0 0 2 15,0 0-2-15,0 0-1 0,0 0 2 0,0 0-3 16,0 0 0-16,0 0 1 0,0 0-2 16,0 0 0-16,0 0-2 0,0 0 5 0,0 0-4 0,0 0 1 15,0 0-2-15,0 0-1 0,0 0 3 0,0 0-1 16,0 0 1-16,0 0 3 0,0 0 3 0,0 0 7 15,0 0 1-15,0 0 4 0,0 0 3 0,0 0 4 16,0 0 1-16,0 0-1 0,0 0 3 0,0 0-1 16,0 0 4-16,0 0-2 0,0 0 4 0,0 0-8 15,0 0-4-15,0 0-1 0,0 0-5 0,0 0-1 16,0 0-3-16,0 0-1 0,0 0-1 0,0 0-2 0,0 0 1 16,0 0-1-16,-17 3 1 0,17-3-3 0,-4 5-1 15,4-5-2-15,-5 2-2 0,5-2 4 0,0 0-6 16,-1 4 2-16,1-4 0 0,0 0-1 0,-4 3 0 15,4-3 0-15,-2 5-1 0,-1-3-1 0,2 3 2 16,-2-2 0-16,2 1 2 0,0 0-1 0,-1 0-2 16,0 1 0-16,1-1 1 0,1-4 1 0,-3 6-3 0,-2-2 0 15,5-1 0-15,0-3-2 0,-1 5 1 0,1-5 2 16,0 4 2-16,0-4-1 0,0 7-1 16,1-4 4-16,-1 0-3 0,4 0-1 0,-2 1-1 0,2-2 0 15,0 1 1-15,0 1-1 0,1 0-2 0,-1 0 1 16,3-2 1-16,0 1 0 0,2-1-1 0,-1-1-2 15,4 0-11-15,-2-1-18 0,2-1-29 0,1 0-40 16,0-1-44-16,-1-2-57 0,1-4-291 0,-3 3-532 16,7-4 235-16</inkml:trace>
  <inkml:trace contextRef="#ctx0" brushRef="#br0" timeOffset="-118874.59">22850 9213 154 0,'0'0'229'0,"0"0"-17"15,0 0-8-15,0 0-13 0,0 0-16 0,0 0-14 0,-10 1-8 16,10-1-10-16,0 0-8 0,0 0-9 16,0 0-8-16,-6-3-10 0,6 3-7 0,0 0-11 0,-6 4-5 15,2-1-7-15,0 1-7 0,0 0-7 0,-1 1-3 16,0-1-10-16,0 3-2 0,3-2-7 0,-1 1-3 15,2 0-5-15,-2 0-3 0,3-1-3 0,3 1 0 16,-2 3-1-16,3-4-8 0,-3 2 0 0,6-2-9 16,-4-2-11-16,4 4-9 0,-1-2-8 0,-2 0-1 15,4 0 1-15,-3 1 1 0,-2-1 2 0,0-2 0 16,1 0 1-16,-3 3 8 0,0-2-5 0,1 0 4 0,-4-1 0 16,0 1 1-16,-2-1 1 0,-1 0 2 0,1 1 7 15,4-4 5-15,-6 5-1 0,2-3 4 0,0-2-6 16,4 0-3-16,-4 5 2 0,4-5 1 0,0 0-9 15,-6 0-30-15,6 0-38 0,0 0-50 0,0-7-68 16,0 7-228-16,4-7-452 0,-1 4 200 0</inkml:trace>
  <inkml:trace contextRef="#ctx0" brushRef="#br0" timeOffset="-118384.14">22994 9203 193 0,'-9'0'202'0,"9"0"-5"0,-9 0-5 16,9 0-11-16,-9 3-11 0,4-3-6 0,0 2-10 16,-1 0-5-16,6-2-12 0,-7 5-13 0,3-2-9 0,0 1-14 15,3 1-7-15,-4 0-9 0,3-2-9 16,-1 4-7-16,3-2-6 0,0 0-6 0,0 2-6 0,3-2-6 15,-1 0-4-15,-2 2-3 0,6-2-4 0,0 0-2 16,-3-1-6-16,3 1-4 0,1-1-2 0,2 0-2 16,-4 0-5-16,3-1-1 0,-3 1 1 0,3-1-6 15,-2 1 4-15,-1-1-3 0,2 0-1 0,-3 2 0 16,-2-3-1-16,3 2-3 0,0-1 8 0,-2 0-9 0,-1 1 1 16,0 1 1-16,-1-2-3 0,1-1 3 15,-2 1 0-15,0-3-3 0,3 7 2 0,0-7 2 0,-3 0-4 16,1 4 0-16,-1-4 1 0,0 5 2 15,0-5 0-15,0 0 0 0,0 0 7 0,-1 5 4 0,1-5 3 16,0 0 6-16,0 0-4 0,0 0 0 0,0 0 0 16,0 0-1-16,0 0-2 0,0 0-4 0,0 0 2 15,0 0-4-15,0 0-1 0,0 0-1 0,0 0 1 16,0 0-1-16,0 0-1 0,0 0 0 0,0 0-5 16,0 0 1-16,0 0 1 0,10-9-5 0,-10 9 0 0,10-1-12 15,-5-1-21-15,0 0-35 0,0-1-36 0,1 2-67 16,-1-4-94-16,-2-1-170 0,1 0-470 0,0-2 207 15</inkml:trace>
  <inkml:trace contextRef="#ctx0" brushRef="#br0" timeOffset="-118218.52">23063 9154 306 0,'0'0'296'0,"0"0"-20"0,0 0-17 0,0 0-15 15,0 0-21-15,0 0-22 0,29-1-19 16,-18 1-23-16,-4 0-8 0,2 1-35 0,0 0-67 0,-2-1-83 16,2 3-83-16,-1-1-107 0,0-2-125 0,-3 4-376 15,-1-3 167-15</inkml:trace>
  <inkml:trace contextRef="#ctx0" brushRef="#br0" timeOffset="-117659.39">23211 9300 219 0,'-5'4'257'0,"0"0"-17"0,1 2-24 0,-1 1-16 15,1-4-15-15,-1 4-19 0,1-2-14 0,3 1-11 16,-4 0-16-16,2 0-13 0,3-2-8 0,0 2-10 16,3-2-4-16,-3-1-11 0,1 1-9 0,6-3-6 15,-7-1-7-15,11 1-4 0,-2-2-5 0,1-2-5 16,-3 1-4-16,-1-1-5 0,-1 0-3 0,2-2-4 0,-1-1-4 15,0-1-2-15,-2 2-2 0,-1-1-3 16,-1-3-3-16,0 3-1 0,-2 0-1 0,0-2 0 16,-2 0-2-16,0 1-2 0,0 0 0 0,2 0-1 0,-2 2-2 15,-1 0 6-15,1 2-8 0,-1-2 3 0,2 1-1 16,-2 0 1-16,3 4-3 0,-6-5 2 0,6 5-2 16,-4-3 0-16,4 1-2 0,0 2 5 0,0 0-2 15,0-7-3-15,0 7 1 0,0 0 1 0,7-3-2 16,-2 2-1-16,-5 1 2 0,11 0-2 0,-2 0 3 15,0 1-1-15,3-1 1 0,-3 3-3 0,2-2 1 0,-1 3 0 16,-3 0 0-16,-1 1-3 0,0 0 1 0,-2 2 1 16,1-3 1-16,-1 4 2 0,-3 0-2 0,1-3-1 15,-1 1 2-15,-2 2-3 0,-1-3 2 0,2 2 0 16,-1-2-1-16,1-1 4 0,0-1-1 0,-2 2-2 16,2-5 3-16,0 4-1 0,0-4-2 0,0 0 3 15,0 0-1-15,0 0 1 0,15-7 3 0,-9 3-3 16,-1 1 2-16,3-6-1 0,-1 2-2 0,4 3 3 0,-6-1-5 15,3 1 4-15,-2 1-1 0,3-1 0 16,-4 2 1-16,0-3 0 0,-1 5-5 0,3-2 4 0,-7 2 1 16,10 0-2-16,-10 0-1 0,6 4 0 0,-1-1 1 15,-1 1-1-15,-1-1 2 0,1 3-2 0,-2 0-2 16,2-1 2-16,-2 2 1 0,2 0-2 0,0-4 2 16,0 1-1-16,-3 2 1 0,2-4-1 0,1 2-6 15,-2-1-55-15,-2-3-70 0,0 0-93 0,0 0-230 16,10-5-491-16,-7 2 217 0</inkml:trace>
  <inkml:trace contextRef="#ctx0" brushRef="#br0" timeOffset="-116690.85">23648 9209 155 0,'0'0'166'0,"0"0"-18"0,0 0-11 0,0 0-14 0,0 0-6 16,0 0-3-16,0 0-4 0,0 0-2 0,-14 4-5 15,8-2 0-15,1 1 1 0,-2 0-2 16,2 1 0-16,0-1 2 0,-2 1-9 0,4-1-6 0,-3 2-6 15,2-3-7-15,1 3-6 0,-1-3-3 0,2 1-6 16,-2-1-5-16,4-2-4 0,-6 5-2 0,4-3-1 16,0 1-10-16,2-3-1 0,0 0-4 0,-4 1-3 15,4-1 0-15,0 0-3 0,0 0-6 0,0 0 0 0,0 0 0 16,6 8-1-16,-6-8-5 0,2 3 2 0,0 2-6 16,2-4 0-16,0 2-2 0,-2-2 1 0,-2-1 0 15,7 2-1-15,-7-2-1 0,6 2 3 0,-6-2-1 16,5 0 0-16,-5 0 1 0,10-3 2 0,-10 3-5 15,5-2 6-15,-1 0 1 0,-4 2 5 0,7-2 3 16,-7 2 1-16,5-5-5 0,0 3 5 0,-5 2-5 16,1-3-6-16,-1 3-1 0,0 0-3 0,0 0-1 0,5-1 1 15,-5 1 3-15,0 0-3 0,0 0-6 0,0 0-1 16,0 0 3-16,0 0 0 0,0 0-3 0,0 0-1 16,0 0 1-16,0 0 0 0,0 0 1 0,0 0-4 15,0 0 8-15,0 0-5 0,0 0-1 0,0 0 1 16,9 1 0-16,-9-1 2 0,0 0-2 0,7-2 2 15,-7 2 2-15,4-3-4 0,-2 2 2 0,-2 1-2 16,5-4 0-16,-5 4 4 0,0 0 3 0,4-1-3 0,-4 1 2 16,0 0-1-16,0 0 1 0,3-3 2 15,-3 3 3-15,0 0-9 0,0 0-1 0,0 0 1 0,0 0-3 16,0 0-1-16,0 0-2 0,0 0 8 0,0 0-5 16,0 0 1-16,-3 11-1 0,-1-8 0 0,4 2-2 15,-1 0 0-15,1-1 0 0,-4-1 2 0,4 1-1 16,0-4-1-16,4 10 0 0,-4-7-1 0,1 0-1 15,2 1 5-15,-1 0-3 0,2-3 0 0,0 1 1 16,2-2 0-16,1 2-2 0,4-2 2 0,2-2-1 16,-2 0 1-16,0 0 1 0,0-3-5 0,2 2-1 0,-3-1-2 15,4-1-1-15,-5-3-2 0,0 5 3 0,-1 1 2 16,-2-2-3-16,-1-1 4 0,0 3 1 0,-1 1 0 16,-4 1-1-16,8-3 0 0,-8 3 0 0,6-1-2 15,-6 1 0-15,0 0 1 0,0 0 2 0,0 7-1 16,0-2-3-16,0-5 2 0,3 5 2 0,-6-1 1 15,3 3-1-15,0-2 4 0,0 0-4 0,0 2 2 16,-2 0-3-16,4-3 2 0,-2 3 0 0,3-1 0 16,-2-2 1-16,0 2-2 0,-1 0-1 0,3-2 3 15,-2 1 0-15,2 0 1 0,-2-2 1 0,-1 1-16 0,3-1-53 16,-3-3-47-16,1 4-65 0,0-1-94 0,-1-3-178 16,0 0-490-16,0 0 217 0</inkml:trace>
  <inkml:trace contextRef="#ctx0" brushRef="#br0" timeOffset="-116521.02">24003 9382 300 0,'0'0'368'16,"0"0"-31"-16,0 0-29 0,0 0-30 0,4-4-24 15,-4 4-27-15,0 0-27 0,0 0-21 0,9 2-88 16,-9-2-132-16,0 0-202 0,6 1-134 0,-6-1-407 15,0 0 180-15</inkml:trace>
  <inkml:trace contextRef="#ctx0" brushRef="#br0" timeOffset="-112668.14">24993 8875 11 0,'-5'11'104'0,"-2"-4"-12"16,1 3-10-16,-3-2-5 0,1 0-7 0,-2 3-3 0,-4-2-6 15,1 1-10-15,-3 2-8 0,1-4-3 0,-2 4 3 16,0-6-3-16,-2 2-10 0,2 0 5 16,-2-1-2-16,0 0 7 0,0 0-2 0,-2-2-1 0,2 0-7 15,1 0 6-15,-5-1-9 0,1 0 2 0,2 0-7 16,-1-2-3-16,2 1 0 0,1-1-2 0,-1 0 0 15,0-1-6-15,0 1 1 0,-3-1-1 0,4-1-4 16,-1 0 3-16,-1-1-4 0,0-1 8 0,1 2-6 16,0-5-5-16,0 5 3 0,0-2-1 0,0 2-2 15,1-1 2-15,-1-3-4 0,2 3-2 0,-3-1 4 16,-1 2 1-16,3-2 0 0,-3 2 5 0,0-2-5 0,2-1 3 16,-3 3-3-16,3-1-5 0,-3-1 7 0,3 0-6 15,-3 0 0-15,1 0-4 0,1 1 5 0,1-2 2 16,1 1-7-16,4-1 4 0,-2 1-1 0,-1-3 2 15,6 1 2-15,-3 1-1 0,1-2-3 0,0 0-2 16,-1 1 6-16,0-3-2 0,0 3-4 0,2-2 4 16,-2-1-5-16,4 2 9 0,-3-1-4 0,-1 0-2 15,4 1 3-15,-1-3-2 0,-1 4 2 0,3-3-1 0,-4-1 5 16,3 2 3-16,0 0-6 0,1-1 5 16,-4-1-2-16,4 1-3 0,2 0-1 0,-4 0 1 0,6 0 5 15,-4 0-5-15,3-1 1 0,-2 0 6 0,0 1 0 16,3-2 0-16,-3 2 2 0,1-1 4 0,1-2 1 15,-1 3-4-15,2-2 0 0,0-1 2 0,-1-1-2 16,-1 0-8-16,2 2 2 0,-1-1 15 0,-2 1-7 16,3-2-3-16,-1 4 0 0,0-2 2 0,0 1 1 15,-1 0-3-15,1 0 5 0,1-1 2 0,1 2 2 16,-2-4-1-16,2 6 1 0,-1-2 1 0,3 0-1 0,-1 1-1 16,0-1 2-16,2 1-1 0,0-4-7 0,0 3 0 15,2-3 0-15,-2 3-2 0,2-3 2 0,-1 2 0 16,1-4-5-16,0 3 1 0,2-2 1 0,-2 0-3 15,2-1 1-15,-2 1 0 0,0-5-1 0,4 0 1 16,-1 6-2-16,-2-3 6 0,1 3-2 0,0-3 0 16,1 2 0-16,0-4 1 0,0 3 0 0,2-5 0 15,1 3-3-15,1-2 1 0,1 1-5 0,-3 5-1 0,3-4-1 16,-1 2 1-16,1-1 1 0,-1 3 0 16,-1 1-3-16,5-4-3 0,-2 4 5 0,-1-1 0 15,0 0-1-15,0 2 0 0,1-1-3 0,-2 1 3 0,1 0-5 16,1-1 4-16,0 4-2 0,-1-2 0 0,4 2 3 15,-3 0-3-15,2-1 2 0,-2 1-1 0,1-1-2 16,5 1 1-16,-5 0 3 0,0 0-1 0,3-1-1 16,-2 2 2-16,7 0-3 0,-7-1 1 0,6 0 0 15,-3 0-3-15,-2 2 0 0,4-3 1 0,0 1 1 16,3-1 1-16,-5 2-1 0,3 1-3 0,2-3 2 16,-1 1 3-16,3 0-1 0,-4-1-1 0,1 4 0 0,0-2-1 15,-2-1 2-15,1 1-2 0,-5 1-1 0,-1 0 0 16,1 2 3-16,5 0-3 0,-5 1 0 0,-1-3 4 15,1 2-4-15,0 1-1 0,1 0 5 0,-1 0-4 16,6 1 5-16,-6-2-4 0,2 2 1 0,-2 2 2 16,1-3-4-16,4 0 3 0,-4 1 4 0,-1 0-5 15,1 1-1-15,-1-1 1 0,0 3-2 0,2-1 5 16,-2 1-3-16,1-1-3 0,-1 0-1 0,0-2 5 0,0 5 2 16,1-4-7-16,-5 1 3 0,4-1 3 15,0 2-3-15,-3-1 2 0,0 0 1 0,3 1 2 0,-3-2-1 16,1 3-2-16,1-2-1 0,-1 2-2 0,0 2 1 15,1-2-2-15,-3 0 5 0,3 2-1 16,-3-4-1-16,0 3 2 0,0 2-2 0,-3-2 1 0,2 1-1 16,-3-1 2-16,3 3-1 0,1-2-2 0,-4 2-2 15,3-4 0-15,-3-1 3 0,4 5-2 0,-3-2 3 16,2-1-2-16,-2 1 0 0,2 2 0 0,-3-1 1 16,0 0 2-16,3-1-2 0,-2 1 2 0,3 1-1 15,-1 0 1-15,1 0-1 0,-2 0 0 0,2 0 0 16,0 1-4-16,-2-1 3 0,-1 1 0 0,2 0-4 15,-1 0 2-15,-3 1 2 0,5 3 0 0,-3-2 0 0,-2-1 2 16,1-1-1-16,2 1-2 0,-1-1 1 0,-2 1-1 16,1 0 1-16,0 1 2 0,2 3 1 0,-5-3-3 15,2 1 0-15,-1 0 3 0,2-1-3 0,-4 0 3 16,3 5-4-16,0-6 3 0,-2 1 0 0,-2 2 1 16,4 0-6-16,-1 3 6 0,-2-5 0 0,-2 1-4 15,1 3 1-15,0-6-2 0,0 2-1 0,0 0 3 16,-3 2 2-16,-1 1-4 0,2-2 2 0,-1-2-3 0,-3 6 8 15,-2-1 1-15,3-2-7 0,-4 5 2 0,-1-5 3 16,1 3-2-16,-1-2-3 0,-2-1 3 0,3 0-1 16,0 1 2-16,-3-4-1 0,1 1 0 0,0 1-5 15,-2-3 6-15,0 5-1 0,2-8-1 0,0 4-1 16,1-1 2-16,0-2-2 0,0-3 0 0,2 4-4 16,-3-3-24-16,3 1-22 0,-1-3-40 0,1-2-47 15,-2 1-181-15,5-3-344 0,5 0 153 0</inkml:trace>
  <inkml:trace contextRef="#ctx0" brushRef="#br0" timeOffset="-111292.93">24819 8322 50 0,'0'0'186'16,"0"0"-15"-16,0 0-19 0,0 0-6 0,0 0-16 0,0 0-8 15,0 0-13-15,-9-4-7 0,9 4-14 0,0 0-4 16,0 0-6-16,0 0-5 0,0 0-5 0,-5-3-6 16,5 3-5-16,0 0-8 0,-3-2 0 0,3 2-1 15,0 0-5-15,0 0 0 0,0 0-4 0,-1-5-1 16,1 5-1-16,-1-2-3 0,1 2 3 0,0 0-4 16,0-5 0-16,0 5-3 0,0 0 0 0,0 0-1 0,0-5 0 15,0 5-3-15,0 0-1 0,-2-7-29 16,5 4 2-16,-3 3-1 0,4-4 2 0,-2 1-2 15,4-2 3-15,-4 1 0 0,4 1-2 0,-3 0 1 0,1 0 1 16,0-1 0-16,1 0-3 0,0-1 5 0,2 2-1 16,-4-2 1-16,2 0-1 0,0 2-1 0,0-3-1 15,3 0 2-15,2 1-2 0,-5 1 0 0,3-3 0 16,-1 0 1-16,1 4-3 0,1-4 1 0,0 2 1 16,4 0 3-16,-3 0-1 0,3 1-4 0,0-1 3 15,-3 2-3-15,5 1 1 0,-1 0-1 0,-1 2 3 16,0-5-2-16,-1 2 2 0,0 2-3 0,0-2 5 0,0 0-1 15,0 2 0-15,-3 1 0 0,-1-1 2 16,-1-2 0-16,-2 3-5 0,4-3 3 0,0 2-1 0,-1-1 1 16,-3 1 1-16,0-2-2 0,4 2 2 0,0 0-1 15,-1-1 2-15,2 0-6 0,1 0 2 0,-2 1 2 16,2-1-4-16,1 1 0 0,-1-1 4 0,-1 1-2 16,1 1 2-16,-2-1-3 0,-1-1-2 0,3 2 4 15,-3 0-2-15,-1-1 0 0,5 1 0 0,-7 0-2 16,3 0 4-16,-3 0 1 0,5 0 0 0,-3 0 1 15,-1 0-3-15,-6 0 0 0,13 1 1 0,-4 1 0 0,1-2-1 16,0 0 2-16,-2 1-2 0,4-1 2 0,-1 1-1 16,3 0 2-16,-2 0-2 0,0 0 3 0,0 1-3 15,1-1 0-15,1 0 0 0,-3 0 0 0,3 3 0 16,-3-3-1-16,2 0 1 0,0 1 1 0,-4-1 2 16,5 1-4-16,-3-2 4 0,-1 2-3 0,1 1 1 15,-3 0-3-15,1-2 2 0,2 2-2 0,0 0 0 16,-2-1 2-16,-1 1 1 0,3-1 0 0,-5 1 2 0,7-1-4 15,-3 0 0-15,-1 2 2 0,5 0 1 0,-4 0-2 16,-1-1-2-16,1 1 5 0,-1-1-2 0,4 1-3 16,-1 0 5-16,-3 0-1 0,1-1-5 0,0 1 3 15,-1-1 1-15,0 0 0 0,0-2-1 0,-1 2 3 16,-1 2-2-16,0-1-3 0,2 0 1 0,-3-2-2 16,0 1 0-16,0 2 4 0,1 1-1 0,-3-1 0 15,2-2 0-15,0 1 3 0,-1 1-3 0,1 0 2 16,0-2-1-16,-2 2 0 0,1 0-1 0,0 0 1 15,1-3-2-15,0 2 2 0,0-1 2 0,-4-2-4 0,0 2 0 16,3 0-2-16,-1-1 2 0,-3 1 2 16,-1-3-2-16,4 2 1 0,-4-2 0 0,3 4 0 0,-3-4 0 15,0 0 0-15,0 0 0 0,5 1 2 0,-5-1-1 16,0 0 0-16,0 0-3 0,2 3 5 0,-2-3-5 16,0 0 0-16,0 0-5 0,0 0-40 0,0 0-65 15,0 0-94-15,0 0-118 0,0 0-349 0,0 0 156 16</inkml:trace>
  <inkml:trace contextRef="#ctx0" brushRef="#br0" timeOffset="-110397.04">25929 8114 148 0,'0'0'147'0,"0"0"-9"16,0 0-8-16,0 0-6 0,-2-2 1 0,2 2-5 15,0 0-2-15,0 0-1 0,0 0-6 0,0 0-1 16,0 0-6-16,0 0-8 0,-4-2 2 0,4 2-4 16,0 0 12-16,0 0-11 0,0 0-1 0,0 0-9 15,0 0-4-15,0 0-10 0,0 0-3 0,0 0-7 0,0 0-8 16,0 0-3-16,0 0-4 0,-8-2 0 0,8 2-3 16,0 0-2-16,0 0 4 0,0 0-5 0,0 0-2 15,0 0 2-15,0 0 0 0,0 0-1 0,0 0-3 16,0 0 3-16,0 0-2 0,0 0-1 0,0 0-5 15,0 0-1-15,0 0-1 0,-1 6 0 0,1-6-5 16,0 0-1-16,0 0-1 0,0 0-4 0,0 0-3 16,0 0 1-16,0 0-3 0,0 0 0 0,0 0 1 0,0 0-1 15,0 0-2-15,0 0 1 0,0 0-1 16,0 0-1-16,0 0-1 0,0 0 4 0,0 0-1 16,11 3 1-16,-8-1 6 0,-3-2-3 0,6 3 4 0,-2 0-4 15,2 0-1-15,2 0 0 0,-3 1-1 0,3 1 0 16,2-1-1-16,0 3 0 0,-1-2 0 0,4 0-6 15,-4 2 1-15,0 0-3 0,4-1 4 0,-4 3-1 16,-3-3-2-16,7 0 3 0,-7 0-4 0,2 1-1 16,-1 1 1-16,0-3-3 0,-3-1 0 0,0 1 2 15,0-2 0-15,-2 2-2 0,1-3 2 0,-1 3-1 16,-2 0 0-16,0-2-1 0,0-3-2 0,-4 4 2 0,2-1 4 16,-3-1-4-16,0-1 0 0,1 3-3 0,-1-3 3 15,1 0 2-15,4-1-2 0,-5 3-2 0,5-3 2 16,-4 2-2-16,4-2-2 0,0 0 3 0,-8 1-7 15,8-1 8-15,0 0 0 0,0 0 2 0,0 0-3 16,0 0 2-16,0 0-2 0,0 0 0 0,0 0 0 16,0 0 0-16,0 0-1 0,-2 3 0 0,2-3 0 15,0 0 0-15,0 0 3 0,0 0-3 0,0 0-2 16,0 0 4-16,0 0-2 0,0 0 0 0,0 0-3 16,-8 4 2-16,4-3 3 0,-1 3-1 0,1-1-2 15,-1 1-1-15,1-2 3 0,-3 3-1 0,-4 1-1 0,1 2 3 16,0-2-1-16,-3 6 0 0,0-5-4 0,-2 3 3 15,0-2-2-15,-2 3 1 0,3 1 3 0,-3-3-1 16,3 1-3-16,3-3 6 0,-1 1-5 0,1-1-1 16,1 0 3-16,2-1-2 0,-2-1 3 0,2-1-4 15,3-2 5-15,1 4-5 0,0-5-1 0,0 0 3 16,1 2 3-16,3-3-5 0,-4 4 5 0,4-4-4 16,-4 2 0-16,4-2 3 0,-4 2-1 0,4-2 0 0,0 0-3 15,0 0-2-15,-4 2-23 0,4-2-27 0,0 0-37 16,0 0-57-16,0 0-75 0,0 0-317 0,0 0-584 15,0 0 259-15</inkml:trace>
  <inkml:trace contextRef="#ctx0" brushRef="#br0" timeOffset="-106448.47">14640 7057 89 0,'0'0'105'0,"0"0"-6"0,0 0-12 15,0 0-9-15,0 0 6 0,0 0-18 0,0 0-14 16,0 0-6-16,0 0-9 0,0 0-8 0,0 0-7 15,0 0-12-15,0 0-1 0,0 0-1 0,-5-5-10 16,5 5 10-16,0 0-18 0,0 0 1 0,0 0 3 0,0 0-4 16,10-5 3-16,-4 3 2 0,-6 2 3 15,14 0-8-15,-5-3-2 0,5 1-7 0,3-1-12 0,3 0-25 16,7-3-53-16,-3 5-117 0,4-6 52 0</inkml:trace>
  <inkml:trace contextRef="#ctx0" brushRef="#br0" timeOffset="-106067.9">16692 6791 42 0,'5'2'71'0,"-5"-2"-6"0,10-2-6 16,-1 2-4-16,-1 0-4 0,-3-1 0 0,3 0-5 16,-1 1-2-16,3 0-1 0,1-1-7 0,0-1 2 0,1 2-6 15,-2 0-2-15,1-2-1 0,-2 1 1 16,-1 1 0-16,3 0-11 0,-3-2-4 0,-3 0 3 0,3 1 3 15,-8 1 4-15,10-1-15 0,-5 1 3 0,-5 0 6 16,9-3 9-16,-9 3 5 0,4 0 2 0,-4 0 1 16,0 0 0-16,0 0-9 0,0 0-2 0,0 0 0 15,0 0-5-15,0 0-1 0,0 0-22 0,-27 3-22 16,22-2-22-16,1 0-35 0,-3 2-89 0,0-2-183 16,2 2 81-16</inkml:trace>
  <inkml:trace contextRef="#ctx0" brushRef="#br0" timeOffset="-104710.03">16183 8375 94 0,'0'0'162'15,"0"0"-12"-15,14-7-12 0,-14 7-8 0,5-3-13 16,0 2-10-16,3-2-12 0,0 3-7 0,-1-3-7 0,5 2-9 16,-3-2-8-16,1 0-5 0,3 1-5 0,-4 2-12 15,4 0 0-15,-4-2 0 0,3 2-8 0,-5 0-3 16,3 0-2-16,-4 0-4 0,0 0 2 0,1 0-5 16,-7 0 3-16,8 0 4 0,-8 0 6 0,0 0 12 15,8 0 9-15,-8 0 9 0,0 0 13 0,0 0 6 16,0 0 6-16,0 0 2 0,0 0-1 0,6-1-5 0,-6 1-9 15,0 0-9-15,0 0-2 0,0 0-10 16,0 0-7-16,0 0-2 0,0 0-7 0,0 0-4 0,0 0-5 16,0 0-15-16,0 0-24 0,0 0-27 0,0 0-38 15,0 0-44-15,0 0-46 0,0 0-267 0,6 1-464 16,-6-1 206-16</inkml:trace>
  <inkml:trace contextRef="#ctx0" brushRef="#br0" timeOffset="-103426.14">14476 9849 55 0,'0'0'214'0,"0"0"-22"0,0 0-16 16,0 0-15-16,0 0-19 0,0 0-15 0,0 0-13 15,0 0-10-15,0 0-13 0,0 0-12 0,0 0-1 16,0 0-9-16,6 5-7 0,-3-4-3 0,-3-1-10 15,0 0 2-15,5 2-3 0,-5-2 1 0,0 0 2 16,0 0 3-16,0 0 4 0,4 2 3 0,-4-2 6 0,0 0 6 16,0 0 5-16,0 0 0 0,0 0-2 0,0 0-4 15,0 0-2-15,0 0-8 0,0 0-6 0,0 0-4 16,0 0-8-16,0 0-2 0,6 2-6 0,-6-2 1 16,0 0-8-16,8-1-1 0,-3 2-2 0,3-1-5 15,3 0-1-15,1 0-4 0,7 0 2 0,-1 0-4 16,1 0-3-16,3-4 1 0,-2 3 0 0,-2-3-1 0,1 2-6 15,-3 1 3-15,-3-1-1 0,-1 2 2 16,-3-3-3-16,-1 3-1 0,-2 0-1 0,-6 0 2 16,9 0 1-16,-9 0 0 0,0 0-2 0,0 0 1 0,0 0 0 15,0 0 0-15,0 0-1 0,0 0-4 0,0 0 5 16,-23-2-4-16,23 2-2 0,-9 2-19 0,9-2-35 16,-8 0-43-16,8 0-44 0,-1 3-56 0,1-3-270 15,0 0-505-15,0 0 223 0</inkml:trace>
  <inkml:trace contextRef="#ctx0" brushRef="#br0" timeOffset="-102236.52">13962 11740 36 0,'-4'3'211'0,"4"-3"-20"0,0 0-16 16,0 0-20-16,0 0-14 0,0 0-17 0,0 0-9 0,0 0-12 16,0 0-11-16,0 0-11 0,0 0-8 0,0 0-7 15,0 0-7-15,0 0-3 0,0 0-9 0,0 0-4 16,0 0-4-16,0 0-3 0,0 0-1 0,0 0-4 16,0 0 1-16,0 0 0 0,0 0 5 0,12 4 2 15,-5-4 2-15,-7 0 1 0,17-1-3 0,-4-1-3 16,4 0-1-16,9-3-3 0,4-1-6 0,-1 0-2 15,3-1-5-15,1 1-3 0,2-1-7 0,2 0-28 0,1 1-48 16,-2-1-67-16,-1 2-224 0,-5-2-389 16,-2 5 172-16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15:01.961"/>
    </inkml:context>
    <inkml:brush xml:id="br0">
      <inkml:brushProperty name="width" value="0.05292" units="cm"/>
      <inkml:brushProperty name="height" value="0.05292" units="cm"/>
      <inkml:brushProperty name="color" value="#002060"/>
    </inkml:brush>
  </inkml:definitions>
  <inkml:trace contextRef="#ctx0" brushRef="#br0">10595 13689 118 0,'0'0'118'0,"0"0"-10"0,0 0-2 0,0 0-20 16,0 0-15-16,0 0 4 0,0 0-11 0,0 0 1 15,0 0-10-15,0 0-6 0,0 0 2 16,0 0-4-16,0 0 1 0,0 0-9 0,0 0 3 0,0 0 2 16,0 0-6-16,0 0-1 0,0 0-3 0,0 0 2 15,0 0-5-15,0 0-3 0,0 0-8 0,0 0 11 16,0 0-3-16,0 0-5 0,0 0-1 0,0 0 1 16,0 0-5-16,0 0 1 0,0 0-5 0,0 0 8 15,0 0-5-15,0 0-1 0,0 0-4 0,0 0 0 16,0 0-3-16,0 0 1 0,0 0 1 0,0 0-5 15,0 0 3-15,0 0 2 0,0 0-3 0,0 0 1 0,0 0 0 16,0 0-1-16,0 0-5 0,0 0 0 16,0 0 1-16,0 0-1 0,0 0 1 0,0 0 2 15,0 0-1-15,0 0-2 0,0 0 4 0,0 0 0 0,0 0-6 16,0 0 5-16,0 0-1 0,0 0-1 0,0 0 5 16,0 0-3-16,12 5 2 0,-12-5 0 0,0 0-1 15,6 0 1-15,-6 0-2 0,0 0 2 0,8 2 0 16,-4-1-2-16,-4-1-2 0,10 0 3 0,-4 0-1 15,-6 0-1-15,9 3-4 0,-9-3 6 0,10 0-5 16,-2 0-2-16,0-1 6 0,-2 2 1 0,1-1-5 16,-7 0-1-16,10 1-1 0,-4-1 0 0,-1 0 2 0,-1 3 0 15,-4-3-1-15,0 0 2 0,12-3-2 16,-12 3-1-16,10 3 2 0,-10-3-2 0,7 0 0 0,-7 0 3 16,10-3-6-16,-10 3 7 0,12 0 0 0,-8 0-3 15,1 3-2-15,-5-3 4 0,7 2-3 0,-7-2-1 16,7 0-1-16,-1 0 2 0,1 2 1 0,-7-2 3 15,10 1-2-15,-2-1 3 0,-2 2-4 0,-2-1 0 16,5-1-1-16,-4 1 3 0,2 0-3 0,-7-1 2 16,11 2 0-16,-6-2-1 0,4 2 0 0,-5-2-5 15,9 3 9-15,-7-2-6 0,2 0-2 0,1-1 2 16,-3 2 3-16,1-2 0 0,0 1-2 0,2-1 3 0,-4 0-5 16,3 3 3-16,-2-3-3 0,-6 0 6 0,16 1-2 15,-9-1-1-15,2 0-3 0,3 0 3 0,-2 0 1 16,-1 0 0-16,1 0-1 0,-2 3-2 0,-2-2 0 15,3 0 0-15,4 2-1 0,-4-2 1 0,1 3-1 16,3-3 0-16,-3 1 6 0,3-1-2 0,-3 2 0 16,0-3-14-16,2 0 15 0,-1 1 2 0,0 0-3 15,1 2 0-15,1-3-2 0,-2 0 3 0,-2 1-4 16,3-1 1-16,-1 3 4 0,-3-3-2 0,1 0-2 0,-4 2 2 16,4-2 0-16,0 0-1 0,-1 1-1 0,-3-1 0 15,5 0-1-15,0 2 3 0,-4-2 2 0,1 0 1 16,1 0-3-16,-8 0 3 0,16-2 2 0,-4 2 0 15,-2 0 2-15,2 0 1 0,0 0-3 0,-1 2-1 16,-1-2 2-16,1 0 0 0,2 2 0 0,1-2-5 16,-1 1 3-16,-3-1-4 0,4 0 2 0,-1 0-1 15,0 1 5-15,0-1-6 0,1 0 0 0,-2 0 3 0,1 0-2 16,1 1-1-16,-1-1 3 0,0-1-1 16,-3 1-3-16,0 0 3 0,0 0-1 0,-1 0 0 0,3-1 0 15,-6 1 0-15,2 0-1 0,-8 0 4 0,17 0-1 16,-10 0-1-16,2 0 1 0,-2 0 1 15,-1-1-3-15,7 1-4 0,-3-2 4 0,-2 2-2 0,3 0 2 16,-1 0 5-16,3 0-4 0,-3-2 1 0,2 1-3 16,2-1 2-16,-3 2-3 0,2 0 2 0,0-3 2 15,-4 3-4-15,5 3 3 0,-5-3 0 0,1 0 0 16,3-3-1-16,-3 2 1 0,1 2-1 0,-4-1-3 16,-2 0 5-16,4 0-5 0,-1 0 1 0,3 0 1 0,-2-1-1 15,-1 1 1-15,2 0-1 0,2 1-1 16,-2-2 1-16,1 2-1 0,0-1-4 0,-2 0 3 0,3-1 5 15,-3-2-1-15,-1 3-4 0,2 0-1 0,0-1 4 16,3 1-2-16,-3 0-2 0,3-1 2 16,0 1 3-16,-3 0-5 0,3 0 3 0,3 0 2 0,-5-3-2 15,1 3-2-15,0 3 3 0,0-6 0 0,-1 3-5 16,-1 0 1-16,2 3 0 0,-5-3 2 0,1 0 2 16,-1 0-1-16,0 0-3 0,2 1 1 0,-3 0 0 15,2 1 3-15,2-2 1 0,-2 1-1 0,1-1-2 16,0 1 0-16,0-1 1 0,0 0 2 0,0 3-4 0,2-3 2 15,-2 0 0-15,2 0-2 0,0 0-1 16,-1 2 2-16,0-2-1 0,2-2 3 0,-2 2 2 0,3 0-3 16,-4 0 0-16,1 0-2 0,4 0-1 0,-5 0 3 15,1 0-1-15,0 0 4 0,2 0-3 0,-3 0-2 16,4 0-1-16,-7 0 3 0,3 0-1 0,1 0 1 16,0-3 0-16,2 6 1 0,-3-3 1 0,1 0-2 15,2 0 0-15,-1 0-1 0,1 0-8 0,1 0 11 0,-1 2 1 16,-2-1-3-16,3-2 0 0,0 2-5 15,0 1 5-15,-2-2-5 0,1 2-1 0,-1-2 2 16,2 1 1-16,-1-2 1 0,-1 1 4 0,3-2-2 0,-1 2 1 16,-2 0-2-16,1-2-2 0,3 2-4 15,-3 0-8-15,0-1 14 0,0-1 3 0,1 2-2 0,0 0 3 16,-1 0-4-16,2 0 0 0,-1 0 0 0,0 0 3 16,0 0-1-16,-3 0 2 0,3 0-4 0,0 0 3 15,-1 0-1-15,0 2 0 0,-1-2 0 0,2 0-1 16,-1 0-1-16,2-2 1 0,-3 2 2 0,3 0-6 15,0-3 3-15,4 3 1 0,0-1 1 0,1-2-3 16,-2 2-1-16,1 0 0 0,-5 1 1 0,4 0 2 16,-4 0 0-16,1 0 0 0,-4-3 2 0,2 3 0 0,-2 0-2 15,-1 3 0-15,2-3-5 0,1 0 2 0,1-3 3 16,-3 3-2-16,4 0 1 0,4-1 0 0,-8-1 1 16,4 2-2-16,-1-1 1 0,0 1 1 0,1-3 0 15,3 1 1-15,-3 1-2 0,-2-1-1 0,4 0 2 16,-3 2 0-16,-1-3-2 0,1 3 1 0,2-1 0 15,-2-2 4-15,0 2-3 0,-2-2-4 0,2 2 6 16,0 1-3-16,0 1 0 0,1-1 1 0,-4 0-2 16,3 0 0-16,1 0 0 0,0 0-5 0,4 0-2 15,-3 1 12-15,-1-1-4 0,-1 2 1 0,3-2-4 0,-3 1 4 16,5-1 1-16,0 0-2 0,3 3 0 0,-5-2-2 16,2-1 2-16,0 0 2 0,-5 0-2 0,2 0 0 15,-2 0 3-15,2 0 0 0,-1 0-3 16,-3 0 3-16,2 0-1 0,-1 0-4 0,-2 0 2 0,2 0 0 15,-6 3 0-15,2-3-5 0,1 1 8 0,-9-1-4 16,13 0 1-16,-7 1 2 0,0-1 0 0,-6 0-3 16,13 0 1-16,-6 0-1 0,-1 0 3 0,3 0-3 15,-9 0-5-15,15 0 8 0,-7-1-1 0,-1 1-1 16,4-1 0-16,-4 1 0 0,2 1 4 0,4-2-2 0,-4 1-1 16,-1 0-3-16,-2 0 0 0,3 0 2 15,-4 0 2-15,0-3-4 0,-5 3 2 0,13 3 2 0,-13-3-7 16,5 0 6-16,-5 0 1 0,8-3 1 0,-8 3-2 15,0 0 0-15,0 0-1 0,0 0-2 0,0 0-3 16,0 0-22-16,0 0-29 0,-17 8-42 0,7-3-254 16,2-5-381-16,3 3 169 0</inkml:trace>
  <inkml:trace contextRef="#ctx0" brushRef="#br0" timeOffset="2265.1">14385 13743 33 0,'0'0'100'16,"0"0"-11"-16,0 0-2 0,2 4-12 0,-2-4-12 15,3 0-7-15,-3 0 1 0,0 0-9 0,6 3-2 16,-6-3-5-16,0 0-3 0,0 0-1 0,0 0-9 15,7 0 20-15,-7 0-5 0,7 0 7 0,-7 0-5 16,0 0-2-16,9 0-3 0,-9 0-3 0,7 0-3 16,-7 0-1-16,9 0 0 0,-4 0-4 0,4 0 1 15,0 1-5-15,1-1-1 0,-1 0-2 0,4 0-2 0,0 0-2 16,-3 0-2-16,4 0-4 0,0 1 3 0,-1 1-3 16,1-1 1-16,0-1-2 0,1 0-4 0,-2 1 2 15,2-1-1-15,-2 3-3 0,3-1 1 0,0-1 3 16,2 1-4-16,0-2 0 0,1 2 0 0,-1-1-2 15,3-1 1-15,-2 0-1 0,2 2 3 0,-3-2-6 16,4 2 3-16,0-4-1 0,-2 2-2 0,3 3 0 16,0-3 0-16,-1 0 3 0,-3 2-3 0,4-4 0 0,-1 2 11 15,-4 0-12-15,1 0 0 0,1 2 6 0,-7-2 3 16,6 0-7-16,-1-2-1 0,0 4-6 0,0-2 8 16,-4 0-2-16,3-2 1 0,-2 1-1 0,3 2 0 15,-5-2 6-15,7 1-7 0,-7 0 0 0,5 0-1 16,-4-2 4-16,6 2-4 0,-2 0 0 0,0 0-2 15,1 0 2-15,-1-1 2 0,4 0 5 0,-2 1-6 16,-2 0-1-16,3-1 6 0,-5-1-3 0,7 2 2 16,-6-2-4-16,-1-1 2 0,2 3-2 0,-1-3 1 15,-6 2 0-15,2-2 1 0,1 1-5 0,-1 2 5 16,2 0-2-16,-3 0 2 0,1-3 3 0,-1 3-4 0,1-1 0 16,0-1-2-16,-2 2 9 0,1-1 5 0,-1-2-15 15,1 1 3-15,3 2 1 0,-4-3-3 0,0 2 0 16,3 0-3-16,0-2 1 0,4 3 3 0,0 0 3 15,1-1 0-15,-1-3-4 0,1 2 2 0,-1 0-3 16,1-1 2-16,-1 1 0 0,2 0-2 0,1-1 3 16,-3-2 0-16,1 4 1 0,-2 0-2 0,-3 1-1 15,-1 0 2-15,0-3 4 0,0 3-4 0,-1 0-2 16,1-1 0-16,-1 1 1 0,2 0 3 0,-1-1-1 16,1-1-3-16,-1 1 4 0,1 0-1 0,4-2-2 0,1 2 2 15,-1 0 0-15,2-2-2 0,1 3-3 0,-1-3 4 16,2 2 25-16,6-2 1 0,-1 1-7 0,-8 1-5 15,3 1 2-15,-3-2 2 0,3 2-5 0,-4-2-3 16,1 4 1-16,-2-4-7 0,2 2 7 0,-6 0-6 16,0 0 4-16,0-1-4 0,1 1 0 0,-1 0 4 15,1 0-5-15,-4-2 1 0,3 0 0 0,1 2-2 16,-1-1 0-16,1 1 3 0,-2-1-2 0,0 1 0 16,2-1-4-16,-1-1 0 0,1 2 2 0,0-1 6 15,7 0 6-15,-2 0-1 0,1-1 5 0,2 2 4 0,1-1 2 16,5-1-3-16,-10 0-4 0,12 0 0 0,-4 2 1 15,-4 0-10-15,0 0 4 0,-2 0 1 0,3 2 1 16,-4-4-4-16,3 2 1 0,-3 2-4 0,2 0 3 16,-1-2 1-16,-1 0-5 0,0 2-1 0,-1-4-1 15,0 4 0-15,0-2 4 0,1 1-4 0,-1-1-8 16,-4 0 11-16,4 0-4 0,0 0-1 0,1 0-2 16,1 0 1-16,-3 0-1 0,1 0 4 0,0 0 0 15,2 0-1-15,2 0 0 0,-4 0-1 0,1 2 1 16,-2-2-4-16,2 1 4 0,-1 0-2 0,-1 0 1 0,-3-1 1 15,-2 0-4-15,1 0 5 0,1 0-1 0,5-1 8 16,-2 2 3-16,-5-1-3 0,5-1 3 0,-5 1 5 16,3-1 1-16,-2 2-2 0,0-1 1 0,-3-1-1 15,3 1-2-15,-2 0-1 0,1-1 1 16,0-1-1-16,0 2 2 0,-2 0-3 0,4 0-2 0,-2 0 3 16,1-1-3-16,-1 1 2 0,1-2 3 0,-3 2 1 15,3-2-3-15,-3 2-3 0,2 0-1 0,-2-2-1 16,3 4 0-16,-3-2 0 0,4 2-2 0,-5-2-2 15,-1 0 1-15,-2 0-1 0,3 0 1 0,-1 0-1 16,-2 0 0-16,2 0 4 0,2 0-3 0,-4 0 1 0,2 0 4 16,0 0 1-16,1 0-1 0,-2 0 0 0,2 0 0 15,-1 0 2-15,6 0-1 0,-5-2-4 0,5 0 1 16,-5 2-2-16,5-1 1 0,0 1-5 0,-1-1 3 16,1 1-2-16,3-3-1 0,2 3 1 0,0 0 0 15,-2-2-1-15,2 1-1 0,-3 2 1 0,5 1 1 16,-3-2 0-16,1-2-3 0,-3 2 0 0,4 0 3 15,-5 0-2-15,2 0 0 0,-3-1 1 0,-2 1 0 16,4 0-4-16,-3 0 3 0,-1-2-6 0,2 2 6 16,0 0-2-16,-1 0-1 0,-3-1-4 0,3 2 1 15,-3-2 8-15,3 0-4 0,-4 1 3 0,0 0 0 0,-1-1-1 16,-1 1 0-16,1 0-1 0,0-2-2 0,0 2 1 16,-2-1 1-16,-6 1-1 0,9-1-4 0,-4-1 3 15,-5 2-5-15,11 0 7 0,-4-1-1 0,-4-1-3 16,-3 2 3-16,8 0 0 0,-8 0 1 0,0 0 0 15,9 0 0-15,-9 0 1 0,0 0-4 0,0 0 3 16,0 0-10-16,0 0-23 0,0 0-55 0,0 0-46 16,0 0-98-16,0 0-159 0,0 0-421 0,-27 0 187 15</inkml:trace>
  <inkml:trace contextRef="#ctx0" brushRef="#br0" timeOffset="4833.09">18791 13632 65 0,'0'0'143'0,"0"0"-20"0,0 0-11 0,0 0-6 0,0 0-17 15,5 2-7-15,-5-2-8 0,3 4-6 0,-3-4-9 16,5 2-3-16,-5-2-8 0,0 0-3 0,5 1-7 16,-5-1-6-16,0 0 0 0,5 2 1 0,-5-2-4 15,4 1-6-15,-4-1-2 0,0 0-4 0,0 0 1 16,0 0-4-16,9-3 3 0,-9 3-5 0,0 0-3 16,0 0 5-16,7-1-12 0,-7 1 4 0,7-1 1 15,-3 0 1-15,-4 1-3 0,6 0 1 0,-6 0-1 0,9 0 3 16,-9 0-6-16,12 0 3 0,-6 0 0 15,3 1-2-15,-2-2-5 0,-7 1 8 0,15 0-4 16,-9 0 0-16,2-2 2 0,1 4-1 0,-2-2 0 0,1 0-4 16,0 0 7-16,-1 0 3 0,1 0 1 0,0-2 4 15,3 4 1-15,-2-2 8 0,2 0-5 0,-4-2 0 16,2 2-2-16,-3 0-2 0,2 0 1 0,4 0-3 16,-1-1-1-16,-2 1 2 0,4 0-4 0,-3 0 2 15,-1 0 1-15,4 1-4 0,-3-1 3 0,2 0-2 16,0 0-3-16,0 0 0 0,1 2-3 0,-3-2 1 15,0 0 5-15,3 0-5 0,-3 0 0 0,0-2 2 0,0 2-1 16,2-1-10-16,-2 1 7 0,3 0-4 16,-3 0 5-16,-1 0-1 0,0 0-2 0,3 0-1 0,-1 0 3 15,-2 1-4-15,3-1 7 0,0 0-5 0,0-1-1 16,2 1 1-16,-4 0 3 0,3 0 0 0,5 0-1 16,-1 1-3-16,-5-2 3 0,1 1-1 0,6 1-2 15,-9-2 2-15,4 1-3 0,-1 0 3 0,0 1-7 16,-3-1 9-16,2 0-3 0,0 2 2 0,-1-1-1 15,-1-1-2-15,1 1 0 0,0-1 3 0,0 1-1 16,2-1-2-16,-3 0 1 0,3 2 2 0,-2-1 0 16,1-1 0-16,2 0-3 0,-4 2 4 0,3 0 2 0,-3-2-10 15,3 0 5-15,0 0 6 0,-2 0-4 0,3 0 8 16,-2 0-6-16,1 0 6 0,1 0-5 0,-1 0 1 16,0 1-4-16,0-2 0 0,5 1 1 0,-4 0 1 15,0 0-1-15,-1 0 2 0,1 1-1 0,-1-1-5 16,1 0 6-16,0-1-3 0,-2 1-1 0,1 1 1 15,0-2 5-15,0 2-7 0,-1-1 2 0,-1-1-3 16,1 1 0-16,-2 0-1 0,-1-2 4 0,0 2 1 16,0 0 0-16,2 0 0 0,-1 0-1 0,-1 0 0 0,-1 0-2 15,3 0-2-15,1 0 2 0,-2 0-2 16,3 0 2-16,-3 0 1 0,2 0-1 0,2 0 3 0,-1 0-5 16,-1 0 2-16,0 0 0 0,0 0-1 0,0 0-1 15,2-2-9-15,0 2 11 0,-2-1-2 0,0 1 4 16,1 1-2-16,1-2 4 0,-5 1-1 0,4 0-3 15,-3 0 4-15,2 0-3 0,-2 1 1 0,-1-1 1 16,0 0-2-16,-1 2 1 0,-1-2-1 0,1 0 0 16,0 0 4-16,-2 0-4 0,0 0 1 0,3 0-1 15,-2 2-2-15,-1-2 2 0,1 1-3 0,1-1 4 16,-1 0-2-16,0 0 2 0,1 0 2 0,0 0-2 0,1 0-3 16,1 1 2-16,-1-1-1 0,2 0-2 15,1 0 4-15,-2 1-1 0,-1-2-1 0,0 1-2 0,4 0 3 16,-3 1 2-16,0-1-5 0,-1 0 3 0,0 2 0 15,-2 0 2-15,3-4 0 0,-1 4-1 0,-3-2-4 16,2 0-1-16,0 0 6 0,0 0 0 0,1 0-6 16,2 0 1-16,-3 0 3 0,0 2 1 0,2-2-3 15,3-2-1-15,-4 4 4 0,1-2-4 0,3 1-2 0,-3-1 4 16,1 0 4-16,0 2-6 0,-1-1 0 16,2-1 5-16,-1 2 0 0,0 0-2 0,-2-1 1 15,3 0-5-15,0 0 3 0,-1 1 0 0,1 0-4 0,-1-2 5 16,1 0-3-16,-1 1 2 0,1 1-1 0,-1-4 5 15,-1 4-5-15,3-2 3 0,0 0-4 0,2 0 0 16,-2 0 2-16,0 2 1 0,7-4 2 0,-6 4 1 16,0-1-2-16,3-2 1 0,0 2-4 0,-3 0-1 15,1-1 1-15,-3 1-1 0,2-2 5 0,-2 1-1 16,1 1-6-16,0-2 1 0,1 2-1 0,-4-1 4 16,3-1-5-16,2 2 8 0,-2-1 2 0,1 0-3 0,-2 2-3 15,2-2 0-15,-1 0-1 0,-1 0 3 0,4 1-3 16,1-1 0-16,0 0 1 0,2 0 1 15,-5 0 1-15,7 0-4 0,-2 0 6 0,-1 0-3 0,4 0 1 16,-3-1 0-16,1-1-3 0,2 2-1 0,-3 0 0 16,0 0 9-16,0 0-3 0,-1-1-5 0,0 1 4 15,-5-1-5-15,4 0 5 0,-5 2-4 0,2-2-1 16,-1-1 2-16,0 4 4 0,0-2-6 0,-2 1 1 16,3-2 5-16,-1 1-4 0,-2 0 5 0,1 1 0 15,2-2-8-15,-4 1 3 0,2 0-1 0,-1 2 4 16,2-2-4-16,-4 0-3 0,4 0 1 0,-3 0 2 0,5 0 5 15,-4 0 0-15,0 0-3 0,3 0 2 16,-2 1-4-16,7-1 4 0,-8 0 2 0,5-1-4 16,-4 1-4-16,2 1 4 0,4-1 3 0,-4-1-1 0,6 1-1 15,-6 0-7-15,4 1 7 0,-4-2 1 0,2 2 3 16,2-1-1-16,-6 2 2 0,2-1-1 0,0-2 1 16,0 1-6-16,-1 1 2 0,-2-2 1 0,3 1-2 15,-1 0 2-15,1 0 0 0,-4 1-1 0,3-1 1 16,0 0 0-16,0 0-2 0,-1 0 3 0,1 0 0 15,0 0-2-15,-2-1 0 0,1 2 2 0,2-2-4 16,0 1 4-16,-1 0-4 0,0 1 2 0,0-2-2 0,4-1 4 16,-3 2-3-16,4 2-1 0,-4-2 0 0,0 0 3 15,0 0 0-15,4 0 2 0,0 0-2 16,-5 1-1-16,2-2 4 0,2 1-1 0,-2 0-2 0,-1 0 4 16,0 1 3-16,3-2 4 0,-3 2 4 0,0-2-2 15,-1 1-1-15,1 1 0 0,-4-1 0 0,3 0-5 16,-2 0-1-16,2 0 1 0,-1 0-1 0,1-1-6 15,0 1 7-15,-2 0-4 0,3 0 1 0,-3 0 0 0,3-2 2 16,0 4-3-16,-1-2-1 0,0 1 0 16,1 0-2-16,0-1 2 0,-1 0-4 0,2 0-2 15,-2 0 3-15,0 0 2 0,-1 3-2 0,3-6-4 0,-3 3 5 16,1 0-3-16,0 3 3 0,-3-3-3 0,2 0-1 16,-4 0 3-16,0 0 2 0,2 0-2 0,-1 0-1 15,-1 0-3-15,2 0 3 0,-2 0-3 0,1 0 3 16,0 0-2-16,4 0 7 0,-1 2-8 0,0-1-1 15,1 0 3-15,1 0 1 0,0 1 1 0,-1-2-3 16,2 2-2-16,0 1 4 0,-2-2 1 0,2-1-1 16,-4 1-2-16,1 2 7 0,-3-3-6 0,-1-3 2 15,1 6 4-15,-4-3 0 0,-5 0 5 0,10 0 1 16,-10 0-7-16,8 0 4 0,-8 0-4 0,0 0 1 16,5 0 0-16,-5 0-4 0,0 0-19 0,0 0-21 0,0 0-23 15,0 0-34-15,-19 5-48 0,6-3-184 0,0-2-353 16,3 1 157-16</inkml:trace>
  <inkml:trace contextRef="#ctx0" brushRef="#br0" timeOffset="13414.51">16393 12744 81 0,'0'0'127'0,"0"0"-9"0,0 0-6 15,0 0-16-15,0 0-5 0,0 0-6 0,0 0-10 16,0 0-10-16,0 0-5 0,0 0-4 0,0 0 2 0,-1-5-11 15,1 5 1-15,0 0-6 0,0 0-4 16,0 0 7-16,0 0-4 0,-8-3 0 0,8 3-2 0,-4-3-7 16,4 3 7-16,0 0-9 0,-6-4 2 0,6 4-5 15,-5-1-2-15,2-1-3 0,3 2-1 0,-6-2 6 16,6 2 0-16,-9-2-5 0,9 2-1 0,-8-2 3 16,3-1-1-16,0 2-3 0,5 1 0 0,-11-2 6 15,8 2 0-15,3 0-8 0,-12-3 7 0,6 1-8 16,-2 2 0-16,4-2 4 0,4 2-3 0,-14-2-4 0,9 1-2 15,5 1-1-15,-13-1 1 0,7 0-5 16,-3 1 4-16,9 0-7 0,-13-2 2 0,7 2 2 0,-2 0-2 16,0-2-8-16,8 2 11 0,-15-1 9 0,8 1-7 15,-4-2 6-15,1 2-3 0,-1-2-1 0,0 1-1 16,-1 1-1-16,0-2 2 0,-1 1-3 0,1 0 0 16,-1-1 0-16,0 2-2 0,3-1 4 0,-3 1-2 15,0-1-2-15,3 0 2 0,-3 1-3 0,4-3 2 16,4 3-3-16,-3 0 1 0,0-2 0 0,1 1-1 15,1 1-3-15,6 0 3 0,-12-2-1 0,3 2 0 16,9 0-3-16,-13-2 0 0,7 2 0 0,-3 0 1 0,-1 0-4 16,2-1 3-16,-3 0 1 0,-1 1 1 15,2 0-4-15,-4-3 2 0,1 3-2 0,-1-2 4 0,0 1-4 16,0-1 0-16,-3 0 0 0,0 1 2 0,2 0 0 16,2-2 3-16,0 1-2 0,-1 2 1 0,1-3 1 15,0 1-3-15,-1 2 2 0,4-3 0 0,-3 3 3 16,0-2-4-16,4 1 1 0,-2 1 2 0,-1 0-3 15,3-1-6-15,0 1 0 0,-1 0 7 0,2 1-3 16,0-1 1-16,2 1-1 0,-4 1 1 0,2-1 0 16,2-1 0-16,-3 2-1 0,1 0 1 0,-1 1-5 15,-1-2 4-15,0 2 3 0,1-1-3 0,-1-1 1 0,0 3-4 16,-1-1 3-16,0 0-2 0,1-1 1 16,-3 1 1-16,4-1-3 0,-1 0 3 0,2 0 2 0,-2-1 2 15,1 1-6-15,0 1 0 0,0-2 2 0,2 0-1 16,-3 1-1-16,3-1 2 0,-1 0 0 0,1 2-1 15,0-3-2-15,-1 3-3 0,-3 0 4 0,3-2 4 16,2 4-1-16,-1-5-3 0,0 5-1 0,-1-4 3 16,2 1 1-16,-2 2-2 0,2-1 0 0,-2 2 0 0,-1-2 3 15,4 1-4-15,-8 1 5 0,8-2-2 16,0-1 0-16,-3 2-4 0,2-1 3 0,2-1-1 0,-1 1 3 16,1 1-1-16,-1-1-2 0,2-1-2 0,0 1 2 15,0-1-1-15,3-2 1 0,-5 4 3 0,1-1-3 16,-1 0 1-16,1-1 0 0,0 1-5 0,4-3 6 15,-5 5-2-15,3-4-2 0,-2 2 2 0,0 1-5 16,-1 0 6-16,-1 0 0 0,0-1-1 0,0 0 0 16,0 1 0-16,-1 0 1 0,2 0 1 0,-1-2-2 15,-1 2 1-15,1-2 0 0,0 2 0 0,-1-2-1 16,2 1 1-16,1-1-1 0,-2 0-1 0,2 1 1 0,-1-1 0 16,1-1-1-16,4-1-1 0,-5 4 0 0,1-2 2 15,4-2 1-15,-4 2-2 0,1 1 0 0,3-3 4 16,-7 2-2-16,5 1-1 0,-1-1 0 0,-1 3 1 15,-1-2-1-15,1 0 1 0,-2 1 2 0,2-1-1 16,0 1-3-16,0-1 2 0,0-1-1 0,4-2-2 16,-6 5 1-16,3-3 1 0,0 1-1 0,-1 0-1 15,0 1 2-15,0-2-6 0,0 2 5 0,3-3 0 16,-3 3 1-16,0 0 0 0,0 0 3 0,3 1-3 16,-4-2 3-16,3 1-2 0,-1 0-2 0,1 0 1 15,-2 0-2-15,1-1 1 0,2 0-4 0,-2 1 6 0,1 0 0 16,-1 0 2-16,1 0-4 0,-2-2 2 0,1 1-9 15,2 1 10-15,-1 0-2 0,0 0-1 0,1-1 5 16,0 1-5-16,-1-1 3 0,0-1-3 0,0 3 1 16,2-5 1-16,-2 5-1 0,1 0-4 0,-1-1 5 15,1-3 1-15,0 3 0 0,-1 0-1 0,2-4 0 16,-1 7-2-16,1-2 0 0,0-1-1 0,-1-2 1 16,1 3 1-16,0-5-1 0,1 7 1 0,-2-3-1 0,2 0 0 15,-2-1 4-15,2 2-4 0,-1-1 0 16,0 0 0-16,0-4 2 0,1 6 2 0,-2-2 1 15,1 1-2-15,0-5-3 0,0 7 1 0,0-4 1 0,0-3-1 16,-1 6-1-16,1-2-4 0,0 0 8 0,1-1-3 16,-1-3 2-16,-1 6-3 0,1-6 2 15,0 6-3-15,-2-3 3 0,2 1-1 0,0-4 1 0,0 7 0 16,0-2-2-16,0-2 2 0,0-3-4 0,0 9 0 16,2-6 4-16,-2 0 1 0,0-3-3 0,1 8 2 15,-1-5 0-15,1 0-2 0,1 1 0 0,-2-4 1 16,1 8 1-16,0-5-2 0,1 1 3 0,-2-1-2 15,0-3-1-15,0 7 0 0,0-3-3 0,0-4 8 16,1 5-3-16,-2-2-8 0,2 2 8 0,-1-5-1 16,-1 5 0-16,1-5 5 0,0 7-5 0,-2-6 2 0,2-1 1 15,-1 8-2-15,0-5-2 0,-1-1 0 0,2-2 3 16,-1 8-1-16,1-8-2 0,0 4 0 0,-1-1 0 16,1-3 3-16,0 6-4 0,0-6 1 0,0 6 2 15,0-6 0-15,0 5-2 0,0-1 1 0,-2-1-2 16,2-3 1-16,0 5 1 0,2-1 0 0,-2-4 1 15,0 7-6-15,0-4 3 0,0-3 5 0,0 5-3 16,1-2 2-16,-1 2-1 0,0-5-2 0,3 4 1 0,-3-1-1 16,0-3 2-16,1 7 0 0,0-3 0 0,-1-4 1 15,2 5-2-15,-1-2 0 0,-1 0 1 16,0-3-2-16,1 4 1 0,-1 2 1 0,1-2-2 0,-1-2 1 16,2 3-6-16,-2-5 9 0,1 7-3 0,0-3 2 15,-1 0-4-15,2-2 4 0,-1 4-4 0,2-4 3 16,-1 2-2-16,-1-1 0 0,1 3 1 0,-1-3 1 15,-1 0-1-15,1 3-1 0,2-2 2 0,-1 0 1 16,-1 0 0-16,1 1-3 0,-1 0 1 0,0-2-2 16,2 0 2-16,-2 1 2 0,-1-4-2 0,1 5 0 15,1-2 0-15,-1 0 0 0,-1-3-5 0,0 7 4 16,1-5 1-16,1 3 1 0,0-1 4 0,-2 1-9 0,0-5-1 16,3 5 1-16,-2-2 8 0,0 2-1 0,1-1 0 15,1-1-1-15,-3 2 0 0,1-1-1 0,2 1 2 16,-2-2-3-16,-1 2-1 0,2-1 3 0,0 0 0 15,0 0 2-15,0 0-4 0,-2 1-5 0,1-2 9 16,2 2 1-16,-2-1 0 0,3-4 1 0,-4 4-2 16,4 0 4-16,-4 0 0 0,4-1 0 0,-2 2 2 15,2-3 0-15,-3 2-3 0,3-1 0 0,0 0 2 16,1 1-2-16,-1-3 0 0,0 4 1 0,1-1-2 16,0-1 1-16,-1 0 0 0,1 0-3 0,-1 1 1 15,1-2-7-15,0 3 6 0,0-2 0 0,2-1-1 0,-5 2 2 16,2-2-4-16,2 1 3 0,1-1 1 0,-4 2-1 15,3-2-1-15,0 2-1 0,-1-1-1 0,-1-1 4 16,1 1-3-16,1 1 1 0,-2-1 1 0,1 0 1 16,2 1 0-16,-2-2 1 0,3 1-1 0,-1-1-1 15,-2 1 3-15,3-2-4 0,-4 2 1 0,6 0-1 16,-5-1 2-16,4 3 1 0,0-2-6 0,-4-2 3 16,3 0 0-16,-3 5-1 0,4-5 0 0,1-1 1 0,-1 3 0 15,-1-2 1-15,-2 2-1 0,6-2-1 16,-6 1 1-16,4 1-3 0,0-2 2 0,-3 1-1 15,1-1 0-15,0 2 0 0,0-3 0 0,4 0-6 0,-2 1 6 16,-2 0 0-16,-1 2 2 0,4-2-4 16,-3-1 5-16,5 3-2 0,-4-3 1 0,5 2 0 0,-5-2-1 15,5 1 2-15,-4-1 4 0,2 2-1 0,2-2 2 16,-2 2-4-16,0-1 2 0,0-1-2 0,-2 0-1 16,1 1-4-16,0 0 5 0,-2-1 1 0,2-1-3 15,-5 2 0-15,2 1 0 0,-1 1 0 0,0-1 2 16,2-1-3-16,-4 1-1 0,3 2 3 0,2-1-1 0,-3 1-3 15,3-3 4-15,-4 2-2 0,4 2 0 0,2 1-3 16,-3-3 2-16,1 1 1 0,-1-1-2 16,0-1-2-16,1 3 1 0,0-2 3 0,-2 1 1 0,1-1-5 15,-3-2 5-15,2 0-2 0,0 2 1 0,-1-1-4 16,1 0 3-16,0-1 0 0,-2 1 2 0,-1-1-4 16,4 1 2-16,-4 0-1 0,0 0 0 0,3 1 0 15,0-2 3-15,-2 2-3 0,3 0-1 0,-2-2 1 16,1 0 1-16,-3 2 2 0,3-3-2 0,-3 2-2 15,3 1 2-15,1-2 0 0,-4-1-2 0,0 1 2 16,3 2 1-16,-3-1-2 0,4 0 0 0,-1-2 0 0,-2 0 3 16,0 3-3-16,3-2 0 0,-2-1 1 15,-1 1 0-15,2-1-6 0,1 0 9 0,-2 0-8 16,4 3 8-16,-3-2-4 0,0-1 5 0,2 0-3 0,-2 0-1 16,2 0-1-16,1 1 0 0,0 1 2 0,-1-1-2 15,2-1 3-15,-1 3-1 0,1-6 0 0,-2 7 1 16,7-4-7-16,-5 0 3 0,0-1 0 0,1 2 3 15,1-1-3-15,-3 0 1 0,1 0-2 0,2 0 3 16,-1 0-1-16,-1 0 2 0,1-1-1 0,0 1 1 16,-2 1 0-16,1-1-3 0,-1 0 4 0,1 0-4 15,-2 3-1-15,4-3 1 0,-5 0 1 0,4 0 1 0,-2 0 0 16,2 0-1-16,-1 0 2 0,-1 0 0 0,-1 0-3 16,3 0 2-16,-1 0-1 0,0 0 0 0,1 0 2 15,0 0-1-15,-2 0-2 0,2 0-1 0,1-3 1 16,-1 3 4-16,1 0-4 0,-2 0 3 0,-1 0-2 15,2 0 1-15,-2 0 1 0,0 0 0 0,0 0-4 16,-1 0 3-16,2-1-1 0,-1 2 0 0,0-2 1 16,1 2-2-16,-4-1 0 0,2 0 0 0,0 0-1 15,2 0 2-15,-2 0-2 0,3 0 1 0,-3 0 3 16,2 0-3-16,2 0 3 0,2 0-5 0,1-4-3 16,1 3 6-16,-5 1 0 0,4-3 0 0,-4 3 2 0,6 0-1 15,-2-1-3-15,-3 0 4 0,0-1-1 0,0 4 1 16,-1-5 0-16,0 3-7 0,0-1 8 0,-2 1-3 15,0 0 2-15,1-3-2 0,-2 3-1 0,2 0-3 16,-2 0 7-16,0 0-3 0,2-2 2 0,-2 2 1 16,0 0-2-16,0-3 1 0,1 3-2 0,3-3 1 15,-3 2-2-15,0-2 2 0,1 3-1 0,0-2-1 16,-2 0 1-16,4 1 2 0,-4 0-1 0,4 0-5 16,-4-1 4-16,2 2-1 0,-1-1 4 0,-3 0-4 0,0-1 1 15,2 1-6-15,0 1 5 0,-1 0-4 16,-1 0 8-16,-2 0-1 0,3-3-3 0,-4 3 2 0,3 0 0 15,3 0 0-15,1 0 1 0,-2-1 1 0,0 1-7 16,2-1 5-16,-1 1 0 0,2 0 3 0,-1-2-3 16,-1 2-1-16,2-1-1 0,-2 0 4 0,0 0-2 15,-1-1-1-15,3 1 1 0,-4 0 0 0,0 0-1 16,2-1 1-16,-5 2 0 0,5-3 0 0,-5 3-1 16,2-1 0-16,-1 0 0 0,1 1-10 0,1 0 12 15,-4-2-1-15,3 1 1 0,-2 0-1 0,2 1 1 16,-2-1-1-16,-1-1 0 0,-5 2-2 0,12 0 2 0,-7 2-6 15,-5-2 7-15,14 0-2 0,-6-2 0 16,-2 2 0-16,2-2 0 0,2 0 0 0,0 1 0 0,-3 1-1 16,1-2 2-16,3 0 2 0,-3-1-3 0,7 2 0 15,-5-1 0-15,-2 0 3 0,4 2-5 0,-4-3 3 16,-1 3-3-16,5 0 3 0,-3-2-5 0,-1 1 0 16,-2 1-6-16,3 0 6 0,-1-1 1 0,0 1 1 15,-2-2 0-15,3 1 0 0,-3-1 1 0,2 4-1 0,-2-2 2 16,2-2-2-16,0 0-2 0,1-1 2 15,-2 3 1-15,5-1 0 0,-2 0 2 0,-3-2-4 16,1 3 1-16,3-1 2 0,0 1-4 0,-1-2 1 0,-1 0 1 16,0 0 2-16,3 2 0 0,-6 0 0 0,3-2 1 15,-4 2-1-15,4-1 0 0,-4 1-2 0,3 0 0 16,-3-2 2-16,0 0-2 0,3 1-1 0,-2 1 3 16,1-2-3-16,0 1 4 0,2 0-5 0,-4 0 5 15,6-1-2-15,-1 0 1 0,1-1-1 0,-1 3-1 16,2-4 2-16,-1 3-1 0,-2 1 2 0,3-2-1 15,-2 1-2-15,0 0 1 0,-1 1 0 0,0-3 1 0,-1 3-1 16,-2-1 0-16,4 1 1 0,-2-2 0 16,0-2-2-16,-2 3 2 0,3-1 0 0,-1 0-1 15,-2 0-1-15,1 2 5 0,-1-3-2 0,2 2-1 0,1-3-1 16,0 0 0-16,1 1 2 0,-3 1-1 0,2-1 0 16,0 2-1-16,0-3-1 0,-2 1 3 0,0 2 1 15,5-3-3-15,-6 0-1 0,1 0 0 0,-1 2 1 16,4-1 1-16,-5 0 0 0,3 1 0 0,-3-2 1 15,4 1-3-15,-3 0 1 0,2 1 0 0,1-3 3 16,0 2-2-16,-4 1-3 0,3-1 1 0,-2-1 4 16,1 1-3-16,0-1 2 0,-2 2 0 0,0-1-1 15,-1 2 3-15,0-1-3 0,-1-2 2 0,3 1-4 16,-1 1 2-16,-1-1 3 0,1 0-2 0,-1-1-1 16,0 2-2-16,2-1 2 0,-1 1 1 0,0-1-1 0,-1 0-1 15,3-1 1-15,-2 2 3 0,-3-1 0 0,3 1-3 16,-1 0 0-16,1-2-2 0,-1 0 6 0,-1 2-3 15,-1-1 1-15,2 2-1 0,0-2 1 0,-2-2 0 16,2 2 3-16,0 1 1 0,-3-1-10 0,2-1 10 16,-2 0-5-16,3 3 4 0,0-3-3 0,0 0 3 15,-3 2-1-15,4-3 1 0,-4 3-4 0,3-1 4 16,-4-2-2-16,4 1 3 0,-4 1-3 0,4 1 4 0,-4 2 6 16,1-8 4-16,2 4 7 0,-2 1-3 0,-1-1 4 15,0 1-3-15,4-1-2 0,-4 4 2 0,1-5-5 16,-1 0-3-16,3 2 1 0,-3 3-7 0,1-5 3 15,-1 5-2-15,4-5-1 0,-4 5 1 0,0-6-4 16,0 6 3-16,1-4-2 0,-1 4 1 0,0-6-3 16,1 2 1-16,-1 3-2 0,0 1 2 0,3-7-1 15,-2 3-3-15,-1-1 4 0,0 5-3 0,0-6 1 16,3 3-3-16,-3-1 3 0,0-1-3 0,0 5 0 16,1-11 3-16,-1 7-2 0,0 0 0 0,0-1-2 15,0 0 3-15,3 2 0 0,-2-2-1 0,0 1-3 0,-1-1 3 16,0 1 0-16,4-1-1 0,-4 1 0 0,0 0 0 15,0 0-2-15,0 4-1 0,3-8 3 16,-2 5 3-16,-1-3-3 0,1 3-1 0,-1-2 1 0,0 0 0 16,0 5 0-16,0-7-2 0,0 4 4 0,0 3-4 15,-1-7 3-15,1 7 0 0,1-5-1 0,-1 1 0 16,0 0-2-16,3-1 1 0,-3 5 1 0,-1-4 0 16,1 4 3-16,1-7-3 0,-1 2 1 0,0 3-1 0,0 2 1 15,0-6 0-15,2 1-2 0,-2 5-1 16,0-5 5-16,0 5-3 0,-2-7 1 0,2 7-4 15,-1-4 4-15,2-1-1 0,-1 5 2 0,-1-5-1 0,-1 1 0 16,2 4-2-16,-1-5-1 0,0 1 4 0,1 4-2 16,-3-6 0-16,2 1 2 0,-2 3-1 0,3 2-4 15,0 0 4-15,-1-7-4 0,0 4 1 0,1 3 3 16,-3-4-1-16,3 4-1 0,-1-6 0 0,1 6 1 16,-3-4 0-16,3 4-1 0,-1-6 2 0,1 6-1 15,0-6-2-15,-3 4 3 0,3 2 0 0,0-4-2 16,-2 0 0-16,2 4-1 0,1-9 0 0,-1 8 3 0,0 1-1 15,-5-7-1-15,5 4 1 0,0-2 3 16,0 5-3-16,-4-7 1 0,4 3-5 0,-1-1 4 0,-3 2 0 16,4 3 0-16,-1-7 0 0,-2 2 1 0,-2 1 0 15,1 0-5-15,4 3 3 0,0 1 2 0,-5-8-5 16,1 4 4-16,2 0 0 0,-1 0 2 0,2-1 1 16,-3 1-2-16,2-1-2 0,2 1 2 0,-2-1 1 15,-3-1 0-15,3 1-1 0,-2 0-2 0,0 1 0 0,1-2 2 16,0 0-2-16,0 3 3 0,-1-2-3 15,0 3 2-15,0-3 2 0,1 1-3 0,1 0-7 16,0 0 7-16,-3 1 1 0,2-2 1 0,-1 1 0 16,2 1-1-16,-2-1-1 0,1-1-1 0,-1 2 1 0,1 0-6 15,-2-2 4-15,0 1 4 0,-1 0-2 0,0-1 0 16,1 2-3-16,-3-2 3 0,3 0 0 0,-1 1 0 16,-1 0-1-16,-2-2 0 0,2 3 4 0,-1-1-1 15,3 1-7-15,-3 1 7 0,1-2-3 0,-1 1-1 16,3 0 2-16,-3-2-2 0,-1 3 3 0,4-2-2 15,0 1 0-15,-1 0 2 0,-1 1 0 0,-2 0 2 0,2 0-1 16,0-1 0-16,1 1-2 0,-4 1 0 16,3 1-1-16,-2-3 2 0,1 1-3 0,0 2 3 15,-3-2-3-15,5 1 0 0,-5 0 2 0,0 1 0 0,1-3-1 16,-4 1-1-16,4 0 4 0,-4 1-3 0,2-2 0 16,2 2-1-16,-4-2 2 0,2 2-1 0,2 0 0 15,-4-2-1-15,3 2 2 0,-1 0 2 0,1 0-1 16,3-1-1-16,-2-1 0 0,0 1-1 0,-1-1-5 15,1 3 2-15,0-1 4 0,0-2 2 0,0 3 1 16,2-3-3-16,-1 2 0 0,-4-2 1 0,4 2 0 16,0 0 1-16,-1 0 0 0,1-1-2 0,0 2 1 15,0-1 0-15,0 0 0 0,-2 1-1 0,2-3 0 16,1 2 1-16,-5-1 0 0,3 0 0 0,-1-1-1 16,2 2-1-16,1 0 2 0,-3 1-4 0,-1 0 3 0,2-2 1 15,-2 2-2-15,3-2-2 0,0 2 3 0,-1-3 2 16,4 2 1-16,-2 1-2 0,0-1-1 0,-2-1 0 15,1 1 2-15,1-1-2 0,1 1 0 0,-1 0-1 16,1 1 0-16,-2-3 2 0,-3 3 0 0,2-2-1 16,0-1 0-16,-3 2 0 0,0 0-2 0,0-2 2 15,1 0 0-15,-1 2-1 0,0-2 2 0,0 2-3 16,-1-3 4-16,0 2-5 0,-4-2 2 0,4 1 1 0,0 1 1 16,1 0-4-16,-1 1 4 0,-2-3 1 0,0 3-4 15,4-1 1-15,-6-1 1 0,6-1 1 16,-3 1-4-16,2-1 2 0,-3 1-1 0,3 0 1 0,0-1 4 15,-4 3-4-15,3-3 2 0,0 2-1 0,1 1 1 16,-2-1 1-16,2 0-2 0,-5 1 0 0,2-2 3 16,3 3-3-16,-2-1 0 0,1 1-1 0,-1 0 2 15,0 0 2-15,1 0-3 0,3-2 1 0,-5 4-1 16,1-2 0-16,-2 0 0 0,0 1 2 0,-2-1-3 16,2 1 3-16,1-1-1 0,-3 0 2 0,0 2-3 15,6-2 2-15,-3 0-1 0,-2-2-1 0,4 2 0 0,1 0-2 16,-4 0-1-16,7-1 5 0,-2 0-2 0,1 1-3 15,0 0 3-15,-1-2 3 0,3 2-1 16,-1-1-3-16,-1 1 3 0,-1-1-3 0,0 1 4 0,-2 1-2 16,2-1-2-16,-2-1 1 0,-2 1 1 0,-3 1 1 15,6-1 1-15,-6 0-4 0,6 1 2 0,-5-1-1 16,6 0-2-16,-4 2 1 0,5-2-1 0,-2 2-6 16,2-2 9-16,1 2-1 0,2-2 1 0,0 1 1 15,-1-1-1-15,0 1-1 0,-2 0 0 0,3 1-1 16,-2-2 2-16,1 0-2 0,-3-2-1 0,6 2 2 15,-3 0 3-15,0 0-5 0,-3-1 2 0,1 1-6 0,2 0 4 16,-3 0 2-16,2 0-1 0,0-1 1 16,0 2 2-16,-2 0-1 0,2-1-2 0,-1 2-1 15,0-2 4-15,1 0-3 0,0 0 0 0,0 0 4 0,-2 0-4 16,3-2 3-16,2 2-3 0,-1 0 2 0,0 0-1 16,8 0 3-16,-15 0-4 0,6 0 0 0,1 0 2 15,-2-1 2-15,10 1-1 0,-11 0-4 0,5-1 2 16,6 1 1-16,-10-1 0 0,10 1-1 0,-12 0 0 15,5 0 3-15,7 0-4 0,-12 0 2 0,6 0 1 16,0-2-2-16,-2 2 0 0,-1-1 2 0,0 1-3 16,-1-1-1-16,0 1 1 0,-2-2-5 0,5 4 8 0,-2-4-1 15,-4 2-1-15,4-1 1 0,0 1-3 0,-4-1 2 16,7 1 1-16,-2-1 0 0,-2 0-1 0,2-1-1 16,3 2 1-16,-4 0 1 0,0 0 1 0,9 0-1 15,-12 0-1-15,5 0 1 0,3-2-2 0,4 2 2 16,-11-1 2-16,11 1-1 0,-9 0-1 0,9 0-2 15,-7-1 0-15,7 1 1 0,0 0-1 0,-7-3 0 16,7 3 2-16,-8-1 0 0,8 1-2 0,0 0 1 16,-9-1-2-16,4 1-1 0,5 0 5 0,-9 0-7 0,9 0 5 15,-11 0 1-15,6-3-1 0,5 3 2 16,-11 0-4-16,11 0 1 0,-12 0 3 0,5 0-2 0,7 0-5 16,-14 0 5-16,5 0 4 0,3 0-2 0,-2 0-4 15,-1 0 1-15,0 0 4 0,2 0-7 0,-2 0 3 16,-3-2 3-16,3 2-1 0,0 0-1 0,0 0 0 15,0-1 2-15,2 1-2 0,-4 0 2 0,0 0-2 16,3 0 0-16,-1-2-5 0,0 2 5 0,2 0-1 0,0 0 2 16,7 0 0-16,-15 2-1 0,9-2-1 15,-1 0 1-15,7 0 0 0,-15 0 0 0,10 0 0 16,-3 0-1-16,0 0-1 0,-3 0 0 0,2 0 4 0,1 0 1 16,-1 0-3-16,-1 1 0 0,-1-2 0 0,3 1 0 15,-2 1 1-15,-1-1 1 0,4 0-4 0,-5 2 1 16,5-2 1-16,-1 0 0 0,2 0-3 0,-3 0 5 15,2 3 0-15,0-3-4 0,-1 0 1 0,-3 0 4 16,0 1-5-16,5-1 0 0,-3 3-1 0,1-5 4 16,-1 2-1-16,4 2 1 0,-8-1 1 0,7 0-3 15,-2-1 2-15,-2 0-1 0,3 1 2 0,-1 1 1 16,-4-2-2-16,5 0 0 0,0 0-1 0,-2 2 0 16,-2-1 3-16,3 0-3 0,-2 0-1 0,0 0 1 15,-1 1-2-15,0-1 0 0,1 3 0 0,1-3 3 0,-3 2 0 16,2-2-6-16,4 1 7 0,-6 1-5 0,2-1 4 15,1 2-2-15,0-2 2 0,1 1-1 0,-2-1 0 16,3 1 1-16,0-1 0 0,-1-1-1 0,2 3 0 16,0-4 0-16,-1 2 1 0,2 0-2 0,0-1 1 15,-1 0-2-15,-1 0 2 0,2 0 0 0,0 1 0 16,0-1-1-16,-3 0 1 0,3 0-1 0,1 1 1 16,-1-2 2-16,0 2-3 0,0 1 0 0,-3-1 4 15,2-1-5-15,1 0 2 0,0 2 0 0,-2-1-2 0,1 1 3 16,0-2-3-16,-1 3 2 0,1 0 1 15,-1-1-2-15,0-1 1 0,-1 1-1 0,4-2-1 0,-1 0 1 16,1 2 0-16,-2 0 1 0,0 1 1 0,0-2 0 16,3 1-3-16,-1-3 0 0,1 2 1 0,-1 2 1 15,-2-1 1-15,2 1-1 0,-1 0 2 0,0-2-1 16,-2 2-2-16,1 2-2 0,2-4 1 0,-1 2 2 16,-1-1 0-16,1 1 0 0,-2 1-4 0,1 0 4 15,1-1 0-15,-2 0 0 0,4 1 2 0,-3 0-1 16,1-1 1-16,-1 0-2 0,2 2 1 0,-1-3 1 0,1 0-1 15,3 1-3-15,-3-1 4 0,0 1-1 16,2-1-1-16,-2 1 0 0,0 0 2 0,0-3-2 0,-1 3-3 16,1-1-2-16,0 1-2 0,2 1 10 0,-3-1-3 15,1-2-2-15,1 3 3 0,1-3-2 0,-1 5 1 16,2-5 2-16,-3 2-2 0,2-1 3 0,0 2-1 16,1-2-1-16,-3 0-4 0,4 0 3 0,-3 1-1 15,1 1 1-15,2-1 1 0,-5-1-4 0,5 2 3 16,-3-1 0-16,2 0 1 0,-1 0-3 0,-1 1 6 15,3-1-4-15,-3 1 3 0,2 0-5 0,1 1 2 16,0 0-1-16,-2-1 1 0,0 1 0 0,2-1 2 0,0-1-4 16,0 1 3-16,0-5-1 0,0 7-2 15,0-2 2-15,0 0 1 0,2-3-7 0,-2 2 6 16,0 2-1-16,0-4 2 0,2 5-1 0,-2-7 2 0,-2 6-1 16,0-2-6-16,2-4 7 0,0 7-2 0,0-5 2 15,-2 1 0-15,2-3 2 0,-2 5-4 0,1-1 2 16,1-4-2-16,0 4 1 0,0-4-1 0,-5 4 0 15,5-4 0-15,-2 2 1 0,2-2-1 0,0 0-1 16,-2 3-5-16,2-3 6 0,-2 4 2 0,2-4-1 16,-3 5-1-16,-1-2-1 0,3-2 0 0,1-1 1 15,-4 8-1-15,3-5 2 0,-3 0 0 0,3 1 2 0,-3 1-4 16,2-2-2-16,2 1 5 0,-2-1 0 0,2-3-2 16,-5 6-1-16,5-3 0 0,-2 0 0 0,2-3 1 15,-3 3-1-15,2 1 2 0,1-4 1 0,-2 5-2 16,2-2 0-16,0-3-1 0,-1 4 2 0,1-4 2 15,0 6-2-15,-1-2 1 0,2-1-3 0,-2 1-1 16,1 1 0-16,0-5 4 0,1 5-3 0,-1-1 2 16,0 2-1-16,0-1 0 0,1 0 0 0,-1-1 0 15,0 1-1-15,2 2 4 0,-2-2-3 0,1-2 0 16,-2 4 0-16,2 0 0 0,-2-2-5 0,2 2 4 16,2-4 0-16,-3 2 0 0,2 2 0 0,1-2 3 0,-1 2-2 15,1 0 0-15,0-2 1 0,0 0-3 0,-2 0 4 16,3 0-2-16,-1 0-5 0,-1-1 5 0,0 1-1 15,0 0 1-15,-2 0 1 0,3-1-4 0,-1 0 5 16,0 0 2-16,0 1-4 0,3 0 0 0,-2-1 1 16,-1-1-2-16,2 2 0 0,0 2 1 0,-3-2-1 15,3 1 2-15,0 0 2 0,1-1-3 0,-3 1 1 16,1-1-2-16,2 1 0 0,-1 0 3 0,-3-2 0 16,3 2 1-16,0 1-2 0,-3-1-3 0,3-2-1 15,1 3 3-15,-1-2 1 0,0 0-1 0,-3 0 1 16,3 1-1-16,1-1 2 0,-1-1-4 0,1 3 2 0,0-2 1 15,0 0-1-15,-1 0-1 0,0 0-2 0,0 2 4 16,0-1 1-16,1-3-3 0,0 4 2 0,-1-2 0 16,1 0 0-16,-1-1-3 0,0 1 2 0,1 0 0 15,-1 0 0-15,2-2 0 0,-1 4 2 0,-1-4-2 16,0 2 0-16,1-1 0 0,0-1 1 0,1 2 0 16,-1-2 1-16,0 3 1 0,1-3-4 0,-1 1 1 15,2 0-1-15,-3 0 1 0,-1-1 1 0,1 1-4 16,-1-2 6-16,3 1-3 0,-3-1-2 0,1 3 3 0,1-2 1 15,-1 0 0-15,0 1-3 0,-2 1 1 0,1-3 1 16,1 1-3-16,0 1 4 0,-3 1-2 0,3-2 3 16,1-1-2-16,-4 5 1 0,3-7-2 0,1 4-1 15,-1 0 3-15,1-2-3 0,-1 2 2 0,1-1 0 16,0 0-1-16,-2-3 0 0,-3 0-5 0,6 2 7 16,-2 1-3-16,0 1 3 0,0-4-1 0,1 3 0 15,-3 1-1-15,3-3-2 0,-2 1 3 0,1 1-5 0,0 1 3 16,1-1 2-16,-1 2-1 0,1-3-2 15,-2 3-1-15,3 0 3 0,-1-2 0 0,-1 1 2 16,-1 0-3-16,4-3 2 0,-2 4-2 0,1-1 2 0,-1 0 0 16,1-2 1-16,4 3-3 0,-1-1-1 15,-3-2-3-15,-1 1 4 0,4 0-2 0,-4 1 1 0,3-1 1 16,-2 0 1-16,7 1 0 0,-5-1 1 0,1 1 1 16,-3-1-2-16,3-1 0 0,-1 0 2 0,-2 2-2 15,1 0-1-15,0 0 1 0,1-4-2 0,-1 4 2 16,-1-1-1-16,2-1 1 0,1 2 0 0,0 0 2 15,-1-1 0-15,0-1-1 0,-1 1-1 0,0-1-2 0,3 3 2 16,1-1-1-16,1-3 3 0,-2 0-1 16,-1 2-1-16,4 2 1 0,-2-5-1 0,2 3 0 15,-5-3 0-15,5 4 0 0,-3-3 0 0,2 0 0 0,-1 0-1 16,-1 1 1-16,3-1 0 0,-2 1 0 0,1-2 0 16,1 0 3-16,-2 0-4 0,2 2 2 0,-2-2 0 15,2 1 0-15,1 1 1 0,-1-2-3 0,1 2 2 16,-1 0-1-16,1-1-1 0,-4 0 1 0,3 2-3 15,0-3-2-15,0 2 3 0,-2-1 0 0,1-1 3 16,-1 2 0-16,0 0 1 0,1-1-3 0,1 2-1 16,-3-1 4-16,2-1-4 0,0 1 1 0,1-1 2 15,-4 0 1-15,5 1 0 0,-1-2-1 0,-2 2-1 0,2-4 3 16,0 4-4-16,5-4 2 0,1 2-1 16,-2 0 3-16,0 0 0 0,0-2-4 0,2 2-5 0,-1-1 7 15,-2 2-1-15,1-1 0 0,-4 0-1 0,1 0-1 16,-1 0 3-16,-4 0-1 0,1-1-4 0,-1 2 6 15,3 1-8-15,-4-2 6 0,0 0 1 0,0 2-2 16,1-1 2-16,2 0 0 0,0 0 0 0,-4 1-1 16,5-1-4-16,-1 0 5 0,-2 2-1 0,5-3 2 15,-1 0 0-15,2 0-2 0,-2 2-1 0,5 0 4 16,-4-1-3-16,0-1 3 0,3 2-3 0,1-1-2 0,2-1 0 16,-3 1 3-16,0-2-1 0,-4 1 1 0,5 0 3 15,0 0-4-15,-4 0-1 0,3 0 1 0,-3-1-6 16,-1 1 8-16,-2 0-4 0,3 0 2 0,4-2 0 15,-5 1 1-15,-2 0-1 0,5 0 2 0,-3-1 0 16,6 2-2-16,-2 0 0 0,0-3 3 16,2 3-1-16,-1-2-3 0,1 0 1 0,2 0 0 0,-3 1 0 15,2-1 0-15,-3-2-7 0,2 1 6 0,1-2 4 16,2 3-4-16,-3 1 2 0,0-1 2 0,-2-1-1 16,2 0-4-16,-7 2 2 0,2 0-1 0,-4-1 2 15,2 0 0-15,0 2-3 0,-4 0 3 0,1-2-2 16,2 2 1-16,0 0-11 0,0 2 0 0,-3-4 1 0,3 4-2 15,1-2 0-15,-1 0-5 0,2 0 2 0,1 0-2 16,-1 0-7-16,2-3 8 0,2 3-2 0,2-2 4 16,0 2 0-16,-1-2 1 0,2 1 3 0,-2-1-2 15,2 2-4-15,-1-2 5 0,-4-1 5 0,0 1 1 16,-2 0-2-16,-4 1 4 0,5 1-5 0,-2-3 1 16,-6 3 5-16,8-2 2 0,-5 0-2 0,0 2-2 15,2-2 3-15,-3 2-2 0,3-1 2 0,-1-1-1 16,0 2 1-16,2-2-2 0,0 1 1 0,0-1 0 15,2-1-2-15,-2 1 2 0,8 0 2 0,-8 1-1 16,6 0-3-16,-1 1 3 0,2-3 0 0,-1 2 2 0,-5-2-1 16,1 0 0-16,0 2-1 0,-1 0 2 15,1 0-3-15,-1-1 1 0,-1 0 4 0,0 2-6 0,-1 0 2 16,3-3 2-16,-1 3-1 0,-2-2 0 0,1 0-1 16,7-2-5-16,-6 3 6 0,1-4 0 0,-2 3-5 15,0 0 3-15,1-2 4 0,-1 1-1 0,0 2-4 16,0-3 2-16,1 1 4 0,-1 2-5 0,0-1 0 15,1 0 0-15,-2 0 1 0,0-1 0 0,1 0 1 0,1 1-4 16,-2 0 4-16,2 0-2 0,0 1 5 16,0-1-2-16,0 0-4 0,-2-1 3 0,3-1 0 0,-2 0 2 15,0 0-4-15,0 1-4 0,-1-1 5 0,0-1-1 16,0 2 2-16,-3 1-2 0,-2 0 2 0,3-3 0 16,-4 0 2-16,4 2-2 0,-2-1 1 0,0-1 1 15,1 2-3-15,2 0 0 0,-5 1 0 0,7-5 0 16,-3 5 3-16,2-1-1 0,-2-4-2 0,3 4-2 15,-1-1 5-15,1 1-3 0,-2-4 0 0,-1 2 0 16,1 3 0-16,-3-2 3 0,1-2-2 0,1 4 0 16,-2-2 0-16,-1 0 0 0,2-1-1 0,-2 1 0 0,3 0 0 15,-2 1-1-15,1 1 3 0,-2-3-3 16,0 4 2-16,-1-4 0 0,0 3 0 0,4-1-1 0,-4 1 2 16,3-1 0-16,-3 1-2 0,8-3 1 0,-7 1 3 15,3 2 2-15,1-2 3 0,-1 2 2 0,2-2 1 16,0-1 1-16,-1 2 5 0,1 0 0 0,0-2-2 15,-2 4-1-15,-1-2-2 0,4 1 3 0,-8-1-2 16,5 3 0-16,-5-2-4 0,1 1-3 0,-1-3 3 0,2 3-6 16,-6 1 5-16,5-1 3 0,-5 1-15 15,4 0-25-15,-4 0-42 0,0 0-57 0,2-7-118 16,-2 2-177-16,0 5-458 0,-7-12 204 0</inkml:trace>
  <inkml:trace contextRef="#ctx0" brushRef="#br0" timeOffset="14899.08">17901 12086 54 0,'2'-1'159'0,"-2"1"-10"0,0 0-14 0,0 0-7 16,0 0-11-16,0 0-4 0,0 0-6 0,0 0-8 16,0-5-4-16,0 5-1 0,0 0-13 0,0 0-5 15,0 0-5-15,0 0-6 0,1-4-4 0,-1 4-7 16,0 0-3-16,0 0-6 0,0 0-3 0,0 0-2 16,-11-3-4-16,11 3-5 0,0 0-4 0,-8 1-3 15,8-1-1-15,-7 0-2 0,7 0-1 0,-7 2-3 0,7-2 2 16,-11 2-5-16,6 0-2 0,-2 1 4 15,2-1-3-15,-5-1 4 0,0 1-1 0,-2 3-3 0,2-1-1 16,0 0 5-16,1-2-2 0,2 2 2 0,-4 3-4 16,2-4 2-16,1 0-1 0,2 3 0 0,-6-2-2 15,3 2 1-15,1-3-2 0,1 1-2 0,-1 1 2 16,3 0-4-16,-2 0-1 0,0 1-4 0,0 1 3 16,0-3 0-16,-1 5-1 0,2-1-1 0,2-2 2 15,-1 1-2-15,1-1-1 0,-1 2 3 0,0 1-4 16,-1 0 5-16,-1 4-2 0,1-4-3 0,2-1 2 15,-1 1-1-15,-1 3-1 0,-2-3 1 0,2 2-1 0,-1-1-1 16,2-3 1-16,-4 5 1 0,4-7 0 0,1 4 1 16,-1 0-3-16,1-4-2 0,-1 1 3 0,0 3 1 15,1-3 0-15,3 1 0 0,-3-2-1 0,2 1-2 16,0 1 3-16,1-2-2 0,-2 1 2 0,2 2-2 16,-1-1-6-16,0-1 6 0,-2 5 2 0,1-3-2 15,-4 2 15-15,2-2 2 0,0 1-3 0,1 1 0 16,-2 0-5-16,1-1 2 0,-2-2-3 0,2 1-2 0,1-3 2 15,1 2-2-15,-1-4-3 0,0 3-2 0,2 0-3 16,-1-4-9-16,3-2-4 0,-4 5-17 0,1-2-22 16,2-1-22-16,-1 1-22 0,2-3-46 0,0 0-205 15,-6 1-376-15,6-1 166 0</inkml:trace>
  <inkml:trace contextRef="#ctx0" brushRef="#br0" timeOffset="15865.25">17324 12416 83 0,'0'0'119'0,"0"0"-11"15,0 0-5-15,0 0-12 0,8-2-4 0,-8 2-5 0,0 0-4 16,0 0-2-16,0 0-4 0,5 0 4 0,-5 0 2 15,0 0 0-15,0 0-4 0,0 0 4 0,0 0 0 16,0 0-3-16,0 0-2 0,0 0-2 0,0 0-7 16,0 0-5-16,0 0-5 0,0 0-8 0,0 0-2 15,0 0-2-15,0 0-13 0,0 0 4 0,5 3-2 16,-5-3 0-16,3 5-5 0,-3-5-2 0,0 8-2 16,0-4 0-16,0 1-1 0,0 2-3 0,1 0 2 15,-2-5-4-15,1 5-5 0,0 2 3 0,0-5-3 0,0 5-1 16,0-4-1-16,1-1 1 0,-2 2-2 0,2 0-2 15,-2-2-2-15,2 0 0 0,-1-1-1 0,0-3 2 16,0 5 1-16,0-5 3 0,4 4-11 0,-4-4 4 16,1 3 3-16,-1-3 4 0,0 4-3 0,0-4 3 15,0 0 0-15,1 4-6 0,-1-4 6 0,0 6-2 16,0-6 2-16,4 5 1 0,-1-4 1 0,-2 1 6 16,-1-2-3-16,3 5 0 0,-3-5 3 0,1 4-4 15,-1-4 2-15,0 0-1 0,1 3 4 0,-1-3 1 0,0 0-5 16,0 0-2-16,0 0 5 0,7 2 2 15,-7-2-1-15,0 0-3 0,0 0 0 0,0 0 0 0,0 0 0 16,4-9-5-16,-4 9-3 0,2-3 3 0,3 1-2 16,-2-1 0-16,0 1-1 0,0 0-2 0,2-1 1 15,2 1 0-15,-1 0-1 0,2 1 0 0,-1-2-4 16,2 1 0-16,3-1 2 0,-2 2 0 0,0-3-3 16,0 1 3-16,-2 2 0 0,0-1-3 0,-2 1-1 15,0 0 4-15,-6 1-1 0,9-1-1 0,-3 1 2 16,-3-2 1-16,-3 2 2 0,8-2 3 0,-8 2 3 15,5-1-1-15,-5 1-3 0,0 0-1 0,5-2 1 16,-5 2-3-16,0 0 4 0,0 0-3 0,0 0-1 16,0 0 0-16,0 0-6 0,9-1 4 0,-9 1 1 0,0 0-1 15,0 0 0-15,0 0-2 0,0 0 1 0,0 0 2 16,0 0-1-16,0 0-2 0,0 0 2 0,0 0 0 16,5 3-1-16,-5-3-1 0,0 0 1 0,0 0 1 15,0 0-1-15,4 2 0 0,-4-2-1 0,0 0 1 16,0 0-5-16,0 0 4 0,0 0-6 0,0 0 5 15,0 0 4-15,0 0 0 0,0 0-3 0,0 0 1 16,0 0 0-16,0 0-2 0,0 0 4 0,0 0 0 16,0 0-2-16,0 0-1 0,-9-9-1 0,9 9 0 0,-5-2 2 15,5 2 0-15,0 0 2 0,-4-6-7 16,4 6 5-16,-1-1-2 0,-2-2 3 0,3 3 0 0,-4-4-5 16,1-1 4-16,-1 4-3 0,-2-3 0 0,3 1 0 15,-5 3 4-15,1-2-3 0,-1-2-5 0,2 0 1 16,0 2 2-16,0 0-1 0,-1 2-18 0,-1-3-20 15,8 3-37-15,-12 0-44 0,7 0-84 0,5 0-202 16,-10 0-442-16,10 0 196 0</inkml:trace>
  <inkml:trace contextRef="#ctx0" brushRef="#br0" timeOffset="27072.08">17898 14091 138 0,'-4'-5'205'0,"4"5"-11"16,0 0-13-16,-3-2-9 0,3 2-15 0,0 0-14 15,-6-4-14-15,6 4-10 0,-2-3-6 0,2 3-10 16,-4-3-10-16,4 3-8 0,0 0-6 0,0 0-8 16,-4-2-9-16,4 2-6 0,0 0-2 0,0 0-9 15,0 0-2-15,0 0-6 0,0 0-2 0,0 0-4 0,0 0-1 16,0 0-3-16,0 0 1 0,0 0 0 0,0 0 2 16,0 0 4-16,0 0 2 0,0 0-1 15,0 0 1-15,0 0 1 0,0 0-3 0,0 0 0 0,0 0-5 16,0 0-5-16,0 0 2 0,0 0-5 0,0 0-4 15,0 0 0-15,0 0-2 0,0 0-2 0,0 0 0 16,0 0-1-16,0 0-1 0,18 2 0 0,-10-3-4 16,-8 1 1-16,12-1-3 0,-4 2 2 0,0-1-4 15,-1-2 3-15,5 2-1 0,-2-2 1 0,-1 2-3 16,1 0-7-16,-2 0-13 0,1 2-13 0,-4-2-28 16,-5 0-11-16,8 1-17 0,-8-1-22 0,0 0-15 0,0 0-34 15,0 0-70-15,0 0-126 0,0 0-381 16,0 0 168-16</inkml:trace>
  <inkml:trace contextRef="#ctx0" brushRef="#br0" timeOffset="27359.73">17852 14149 103 0,'0'0'200'0,"0"0"-24"0,0 0-15 0,-5 1-14 15,5-1-18-15,0 4-12 0,0-4-9 0,0 0-10 0,6 5-9 16,-4-2-10-16,-2-3 4 0,6 1-1 0,-2 2 6 16,-4-3 5-16,4 2 8 0,-4-2 3 0,0 0 11 15,3 0 8-15,-3 0 1 0,0 0 0 0,0 0-1 16,0 0-7-16,0 0-10 0,11-2-9 0,-6 0-9 16,-5 2-9-16,10-2-6 0,-5-1-8 0,3 2-7 15,-2 0-5-15,4-2-6 0,-2 0-4 0,1 6-4 16,-2-6-8-16,3 3-28 0,-3 0-27 0,1 3-41 15,1-3-40-15,-3 0-49 0,2 0-65 0,-4 2-264 16,1-1-524-16,-5-1 232 0</inkml:trace>
  <inkml:trace contextRef="#ctx0" brushRef="#br0" timeOffset="31630.44">18201 11772 81 0,'-9'-1'157'0,"9"1"-18"16,-9 0-10-16,9 0-11 0,-8 0-8 0,8 0-12 15,-8 0-4-15,8 0-12 0,-7-2-3 0,7 2-9 0,0 0-7 16,0 0-2-16,0 0 1 0,-8 0-1 0,8 0-4 16,0 0 7-16,0 0 2 0,0 0 8 15,0 0 1-15,-5 2 1 0,5-2 3 0,0 0 2 0,0 0-1 16,0 0-1-16,0 0-7 0,0 0-5 0,-2 3-7 15,2-3-6-15,0 0-5 0,0 0-6 0,0 0-2 16,0 0-6-16,0 0-4 0,0 0-3 0,0 0-4 16,0 0-2-16,0 0-2 0,0 0-1 0,20-2 0 15,-10 1-4-15,-1-1-1 0,4 1-1 0,1 1-2 16,5-3 0-16,-1 3-2 0,3-2 0 0,-3-2-9 16,2 2 6-16,-1 1 1 0,-1 0-1 0,-4 1 2 0,0-1-1 15,-2 1-2-15,-1-1-4 0,2 1 2 0,-3-2 2 16,-2 4-3-16,-2-2-5 0,-6 0-10 15,10 0-10-15,-3 0-11 0,-7 0-10 0,6 1-13 0,-6-1-16 16,4 1-22-16,-4-1-21 0,0 0-21 0,0 0-53 16,9 0-155-16,-9 0-373 0,0 0 165 0</inkml:trace>
  <inkml:trace contextRef="#ctx0" brushRef="#br0" timeOffset="32181.9">18207 11794 54 0,'0'0'176'0,"0"0"-12"0,0 0-9 16,0 0-17-16,0 0-14 0,0 0-9 0,0 0-16 16,0 0-4-16,0 0-14 0,0 0-10 0,16-2-10 15,-16 2-1-15,0 0-4 0,0 0-15 0,0 0-3 16,0 0 5-16,7 4-6 0,-4-2-7 0,-3-2-4 16,4 3-7-16,-4-3 6 0,5 8-9 0,-1-3 8 0,-2 2-3 15,2-2 0-15,0 6-1 0,2-2 3 16,-2 0-4-16,0 4 2 0,0-1-7 0,0 0 4 0,-1 1-4 15,0 0 0-15,-2-1-2 0,2 0 1 0,1 3-3 16,-4-3-3-16,0-2-3 0,2 2 6 0,-2 0-6 16,1-3-1-16,-1-2 8 0,2-1-9 0,-1 1 1 15,0 0 3-15,-1-3-5 0,2 1 5 0,-2-2-3 16,0 1 3-16,2-1 0 0,-1 0-5 0,-1-3-25 16,4 3-28-16,-4-3-50 0,0 0-209 0,0 0-336 15,8-8 149-15</inkml:trace>
  <inkml:trace contextRef="#ctx0" brushRef="#br0" timeOffset="32951.99">18403 11907 23 0,'0'0'109'0,"0"0"-11"0,0 0-5 0,5-1-17 15,-5 1 0-15,0 0 1 0,0 0 8 0,0 0-1 16,6-1 8-16,-6 1-2 0,0 0-3 0,0 0 3 16,0 0-2-16,0 0 0 0,4-1-4 0,-4 1-3 0,0 0 0 15,0 0-13-15,0 0-3 0,0 0-5 0,0 0-8 16,0 0-3-16,0 0-10 0,0 0-3 0,0 0-4 16,0 0-2-16,0 0-1 0,0 0-6 0,0 0 0 15,0 0-3-15,-4 14-2 0,4-11-1 0,0 2-2 16,0 2-2-16,-1-2-1 0,1 1-1 0,0 2-1 15,1-1 2-15,-2 3-6 0,2 0 0 0,-1-1 2 16,0-1-3-16,0 1 4 0,3-2 0 0,-2 0-3 16,3-1-2-16,-4 1 0 0,1 0 4 0,3-2-2 15,0-1-1-15,-3-1 0 0,3 1 1 0,0-1 0 16,2-1 0-16,-3-1-1 0,2 1 2 0,-5-2 1 0,10 0-5 16,-3-2 3-16,-1 0-1 0,0-2-2 0,-1 0 1 15,4-1-3-15,0-2-2 0,-2-1 0 16,0-1 3-16,-1-1 0 0,-1-1 2 0,2 1-4 0,-3-2 3 15,0 3-3-15,-3-1 3 0,2 1 3 0,-2 1-3 16,-1 1-2-16,0 1-1 0,1 0 1 0,1 3 2 16,0-2-1-16,-2 5-4 0,0-7 2 0,2 3-3 15,-2 4 3-15,1-4-8 0,-1 4 8 0,0-3-2 16,0 3 2-16,0 0-3 0,0 0 2 0,0 0 0 16,0 0-1-16,0 0-1 0,0 0 4 0,0 0-2 15,0 0 1-15,0 12-5 0,1-8 5 0,3 0 0 0,-4 0 2 16,2 0 0-16,-2 3 2 0,0-2-6 0,0 1 6 15,0 3 0-15,2-2 1 0,0 2-7 16,1-2 2-16,-1 3 4 0,2-5-1 0,-4 2 2 0,1 0 1 16,1-4 0-16,-1 4-2 0,-1 0 0 0,3-4-3 15,-3 3-1-15,2-2 1 0,-1 0 4 0,2 0-2 16,-3 1 2-16,2-2-1 0,2-1-2 0,-4-2-2 16,5 5-3-16,-2-3-17 0,0-1-16 0,-3-1-20 0,6 2-29 15,-6-2-24-15,0 0-48 0,0 0-157 0,10-2-339 16,-10 2 151-16</inkml:trace>
  <inkml:trace contextRef="#ctx0" brushRef="#br0" timeOffset="33393.86">18666 11935 73 0,'0'0'178'0,"0"0"-19"0,0 0-15 16,0 0-11-16,0 0-11 0,0 0-8 0,0 0-4 16,0 0-3-16,0 13-20 0,0-8 0 0,3 0-5 15,-2-1-8-15,0 2-3 0,3-2-1 0,-1 0-10 0,-2 4-5 16,0-3-2-16,2 2 5 0,-1 0-8 0,-2-2-5 16,4 1-1-16,-3 2-7 0,1-3-3 0,-2 2-2 15,0-2-5-15,0 2 1 0,2-2-6 0,-2 0-2 16,0 0-2-16,1-1-4 0,-1-4-1 0,-2 6 1 15,2-6 0-15,1 5 0 0,-1-5 0 0,1 2 1 16,-1-2-1-16,0 0 2 0,0 0 1 0,0 0 1 16,0 0 0-16,0 0-5 0,4-14 0 0,-1 8-2 0,-2-1 2 15,2-2-4-15,-2-1 1 0,2 0-2 16,-2 3-1-16,0-3 2 0,0-2 0 0,2 5-1 16,-2-4 1-16,0 4-1 0,2 1-1 0,-4-4 1 0,3 5-1 15,2-5 1-15,-1 5-4 0,-1-2 1 0,1 3-1 16,1-2 1-16,0 1-4 0,0-1 3 0,0 0-1 15,1 1 0-15,1 1-2 0,-3 1-1 0,1 1 0 16,2-1-6-16,-6 3-11 0,8-2-16 0,-8 2-17 0,5 0-18 16,-5 0-13-16,8 2-27 0,-8-2-39 15,5 1-195-15,-5-1-371 0,6 4 164 0</inkml:trace>
  <inkml:trace contextRef="#ctx0" brushRef="#br0" timeOffset="34147.9">18842 11910 32 0,'0'0'167'15,"0"0"-15"-15,0 0-16 0,0 0-12 0,0 0-20 16,0 0-7-16,0 0-5 0,0 0-17 0,0 0 1 0,0 0-5 15,0 0-18-15,0 0 15 0,0 0-2 16,0 0 1-16,0 0-4 0,0 8-4 0,0-4-1 0,0-4 0 16,0 4-3-16,0-4 0 0,3 7-7 0,-3-5-3 15,0-2-2-15,1 8-9 0,-1-3 2 0,0 0-7 16,0 1 1-16,0 0 1 0,0 1-5 0,1 0-2 16,-1 0-4-16,3-2-3 0,-2 2 0 0,2 0-3 15,-3 0-1-15,1-2-1 0,-1 0 1 0,3 0 0 0,-2-1-2 16,-1 0-2-16,0-4-1 0,1 4-2 15,-2 0 3-15,1-4 2 0,0 0 10 0,1 4 3 16,-1-4-5-16,0 0 2 0,0 0-2 0,14-8-3 0,-11 4-2 16,2-1-2-16,-2-3-1 0,-1 5-2 0,5-4-1 15,-3 0-2-15,-1 0 1 0,4 0-3 0,-2 2-1 16,1-5 0-16,-2 6 1 0,1 0-1 0,-1 0 0 16,1 0 0-16,0 1 0 0,-1 0 1 0,-1 1-3 15,2 1 2-15,-3-2-2 0,-2 3 0 0,8-1 0 16,-8 1 3-16,6 0-4 0,-6 0-1 0,0 0-3 15,9 0 3-15,-9 0 3 0,5 4-1 0,0-2-1 16,-2 0 0-16,1 2-1 0,-2 1-1 0,2 0 3 16,3 2 0-16,-5 0 2 0,3-1-2 0,0 1 0 15,-1 1 0-15,2-2-1 0,0 1-2 0,0-2 2 0,0 0 2 16,-1 0-3-16,-1-1 0 0,1-1 1 0,-2 0 5 16,1-1-2-16,-4-2-1 0,5 2 3 0,-5-2-3 15,0 0 3-15,10-4-2 0,-5 1-1 0,-1-1 0 16,1-2-2-16,2-1 4 0,-1 2-1 0,-2 0-3 15,1-2-1-15,0 2 4 0,0-2-4 0,-1 5 4 16,4-3-1-16,-5 3 1 0,0-1-3 0,1-2 0 16,0 5 1-16,-4 0-2 0,6-1 0 0,-6 1 3 0,0 0-3 15,13 1 1-15,-11 2 0 0,1 2 2 16,1-2-4-16,-2 1 4 0,0-2-2 0,0 2-1 16,0 0 0-16,0 0 1 0,-2-1-6 0,3 2 5 0,-2-3 4 15,-1-2-3-15,2 6 0 0,-2-6 1 0,3 4-1 16,-2-2 3-16,-1-2-3 0,1 4 3 0,-1-4 2 15,0 0-2-15,0 0-1 0,0 0 1 0,0 0-4 16,0 0-8-16,0 0-9 0,0 0-15 0,0 0-13 16,0 0-16-16,-11-12-18 0,9 8-36 0,-1-1-39 15,0 0-181-15,0 1-364 0,-1-4 161 0</inkml:trace>
  <inkml:trace contextRef="#ctx0" brushRef="#br0" timeOffset="34302.21">19022 11790 98 0,'-3'-5'237'16,"0"2"-12"-16,1-1-12 0,2 4-18 0,-3-5-17 16,1 3-18-16,2 2-20 0,0 0-13 0,0 0-12 15,0 0-18-15,0 0-7 0,19 3-6 0,-13-1-30 16,4 2-39-16,-1 1-37 0,-4-3-50 0,4 0-84 16,-1 0-141-16,2 0-321 0,-2-1 142 0</inkml:trace>
  <inkml:trace contextRef="#ctx0" brushRef="#br0" timeOffset="34619.39">19265 11743 123 0,'0'0'216'0,"0"0"-21"0,0 0-19 15,0 0-23-15,0 0-15 0,0 0-13 0,0 0-10 16,5 14-8-16,-2-7-12 0,-2 2-4 0,3 1-2 0,-3-1-2 16,3 2-7-16,-1 2-5 0,-2-3-9 0,4 4-4 15,-1 1-3-15,0 2-3 0,0-5-5 16,-2 2-5-16,1 1-9 0,1-5 4 0,-2 2-10 0,2 0 3 16,0-2-6-16,1 1-1 0,-4-3-3 0,2 3-5 15,-2-1 1-15,2-2-1 0,-1-3-3 0,-1 2 1 16,2-2-3-16,-3 2 0 0,0-2-4 0,0-2-12 15,3 1-19-15,-3-4-18 0,0 3-30 0,0-3-31 16,0 0-26-16,0 0-74 0,0 0-134 0,-16-8-360 16,15 2 159-16</inkml:trace>
  <inkml:trace contextRef="#ctx0" brushRef="#br0" timeOffset="34813.94">19278 11943 228 0,'0'0'210'0,"5"-6"-26"16,-1 4-11-16,1 0-17 0,3 1-18 0,-2-3-12 16,3 1-13-16,4 0-12 0,-3 0-7 0,1 0-12 15,0 1-6-15,-2-1-9 0,-3 2-13 0,6-2-22 0,-6 2-28 16,-2-1-21-16,1 2-29 0,0-3-48 16,-5 3-51-16,8 0-111 0,-8 0-278 0,7-3 123 15</inkml:trace>
  <inkml:trace contextRef="#ctx0" brushRef="#br0" timeOffset="35096.87">19576 11906 177 0,'0'0'195'15,"1"3"-15"-15,-1-3-14 0,1 6 0 0,2-2-14 0,-2 1-17 16,2 1-12-16,-2 0-13 0,2 0-11 0,-2 0-6 16,2 1-11-16,-2 3-7 0,2-3-7 0,-3 0-9 15,2 0-7-15,-1 0-10 0,0 0 4 0,-1-3-3 16,-1 0-16-16,2 0 6 0,-1-1-4 0,2 1 1 16,-2-4-2-16,0 0-3 0,0 3-3 0,0-3-3 15,0 0-12-15,0 0-31 0,0 0-50 0,0 0-34 16,-14-7-97-16,10 2-107 0,0-1-338 0,-2-2 149 15</inkml:trace>
  <inkml:trace contextRef="#ctx0" brushRef="#br0" timeOffset="35251.53">19505 11765 63 0,'-2'-2'247'0,"2"2"-27"0,5-8-18 0,0 4-23 15,-2 1-18-15,2 1-14 0,0-1-17 0,4 0-31 16,-3 2-41-16,1 1-52 0,3-2-63 0,-2 2-186 16,-1-1-262-16,0 1 115 0</inkml:trace>
  <inkml:trace contextRef="#ctx0" brushRef="#br0" timeOffset="35715.18">19738 11807 74 0,'0'0'206'0,"0"0"-20"0,0 0-18 0,0 0-12 16,0 0-14-16,0 3-18 0,0-3-11 0,4 4-7 15,-1-2-7-15,0 3-14 0,-3 0 8 0,4 0-8 16,-4 1-5-16,3 0-7 0,-2 1-6 0,0-2-8 0,-1 5-4 15,0 1-7-15,0-1-2 0,-1-2-6 0,0 2-3 16,1 0-5-16,-3-3-1 0,3 0-4 16,-4 0-5-16,4-2-1 0,0-1-1 0,-3 3 1 0,0-3-4 15,3 0-3-15,0-4 1 0,0 6-7 0,0-3 5 16,0-3 0-16,0 0 1 0,0 0-2 0,0 0 0 16,0 0-1-16,0 0-3 0,17-11 0 0,-10 5-2 15,1-1 1-15,2 0-4 0,0 0 3 0,-1 1-2 16,1 0 2-16,1-1-2 0,-2 1-1 0,1-1 2 0,-1 3 2 15,-4 1 1-15,1-2 0 0,1 3-3 16,-2-1-4-16,-1 2 6 0,-4 1-3 0,9-1-1 0,-9 1 2 16,11 1-6-16,-11-1 0 0,6 2 4 0,-2 2-2 15,0-1 3-15,0 2 1 0,-3 2 1 0,3-1-1 16,-4 2 2-16,4 1 1 0,2 0-2 0,-3-1 1 16,-1 1-2-16,2-1 0 0,0 0-1 0,-1-1 0 15,-1-1-4-15,2 2 8 0,0-4-6 0,0 3-29 0,-2-2-47 16,5-3-77-16,-5-2-246 0,-2 0-430 15,8 0 191-15</inkml:trace>
  <inkml:trace contextRef="#ctx0" brushRef="#br0" timeOffset="38731">22094 11168 42 0,'-6'0'73'0,"6"0"-1"0,-13 0-1 0,8 0-9 16,5 0 6-16,-9 0-9 0,3-3-5 0,6 3 2 15,-14 0-6-15,9-1-1 0,-2 0-8 0,7 1-6 16,-14 1 3-16,8-1-1 0,-1 0-5 0,7 0-8 15,-10-1 8-15,3 1 2 0,0-1-6 0,-1 2 1 16,2-1 6-16,-3 0-6 0,0 1-1 0,0-1-1 0,2 0-3 16,-5 1 8-16,3-1 2 0,-1 3-10 0,1-3 3 15,0 0 0-15,-5 0 0 0,1 0-4 0,4 1 4 16,-5 1 1-16,3-1-7 0,-5 1 4 0,5-1-3 16,-1 2 1-16,-6-1-3 0,1 1 0 0,3 0-5 0,-4 1-1 15,5 0 2-15,-1-1 1 0,1 0 3 0,0-2-3 16,1 4-1-16,1-2-6 0,-1 0 2 15,1-1 6-15,0 2-6 0,1 1-5 0,-2-2 0 0,2 2 2 16,-2-1-3-16,3 0 1 0,-1-1-3 0,1 1 8 16,0-2-11-16,2 1 3 0,-5 1-3 0,2 1 6 15,-2-2-6-15,2 1 0 0,1-2 6 0,4 1 2 16,-4 1 2-16,3 0-5 0,-2-3 3 0,3 3-3 16,-3 0 2-16,3-1 0 0,-4 0-2 0,0 3-1 15,0 0 4-15,-1 0-5 0,1-1 0 0,1 2 2 16,2 0 0-16,-4 1-6 0,2-1 4 0,2 1 0 0,-3 1-2 15,4-4-2-15,0 5 4 0,-2-4-3 16,3 2 2-16,2-1 2 0,-7 1-1 0,7-2-2 16,-1-1-3-16,-1 5 1 0,0-4 3 0,-1 1-2 0,4-1 1 15,-3 1-3-15,1-1 1 0,2 1 2 0,-4 1-1 16,1-1 0-16,-1 1 1 0,5-2 4 0,-4 4-5 16,4-3 0-16,-1 1-1 0,-2 0 1 0,2-2 0 15,1 4 0-15,-1-3-1 0,-2 3 1 0,3-1-3 16,-5 0 4-16,5-1 3 0,-1 1-4 0,-3-1-2 15,4 0-2-15,-4-3 6 0,4 2-2 0,0 0 1 16,0-1 1-16,-1 1-3 0,1 0 1 0,0 0-2 0,0 1 0 16,-3-3 2-16,3 6 4 0,0-5 5 15,0 2 0-15,0 2-2 0,0 0-2 0,-1-1-1 0,1-2 1 16,0-1 0-16,0 5-3 0,0-5-2 0,0 2 1 16,-2 0 1-16,2-1 5 0,2-1-3 0,-2 1 4 15,0 0-1-15,4-2 2 0,-4 2 0 0,-4 0-2 16,5-3 1-16,2 3 4 0,-2-1 3 0,3-2-2 15,0 3-1-15,-4 0-2 0,6-3-3 0,-3 1 1 16,-2 1-1-16,0-3 0 0,6 4-1 0,-6-2-1 16,4 0 1-16,5 2-3 0,-6-2 1 0,3 0 0 0,-5 2-3 15,2-2 3-15,3 1-2 0,-1 0-1 0,-1-1 1 16,-1 0-3-16,1-1 5 0,0 2-1 0,1-2-2 16,1 1 8-16,-1-2-4 0,-1 3 0 0,3-2-1 15,-2-1 0-15,4 1 0 0,1 3 2 0,-1-5-3 16,1 1 2-16,-2 3-4 0,4 1 0 0,-4-3 2 15,0 0-4-15,5 1 6 0,-5 0-3 0,0-5 0 16,0 5-2-16,1-1 1 0,-5-1 2 0,2 0-3 0,-1 1 2 16,4-1-3-16,-3 0-1 0,-1-2 1 0,2 2 1 15,3 0-1-15,0-1 0 0,2 2-2 16,-2-3 3-16,2 3-3 0,4-1 3 0,-4 1 2 0,6-2-1 16,0 2 1-16,2 0-2 0,-2 0-3 0,2 0 3 15,-3-1-1-15,-1 1-3 0,1-1 6 0,-4-1-3 16,4 1 0-16,0 0 0 0,-4-2-3 0,4 2 4 15,-4-1-1-15,-1-1 1 0,0 0 0 0,-2 2 0 16,3-2-2-16,0 1 1 0,-2 1 2 0,-1-2-6 16,1 2 6-16,-1-2 0 0,3 5-4 0,-2-6 5 15,-1 1-6-15,0 1 4 0,0 0 0 0,-2 0 0 0,2-2 2 16,-3 0 0-16,-1 0-2 0,5 0 2 0,-3 0 0 16,0 0-2-16,4-2 1 0,-3 2-2 0,-2 0 2 15,1-2 4-15,-3 2-6 0,1 0-1 0,-1 0 2 16,7 0-3-16,-6-1 1 0,4 1 0 0,-4 0-2 15,1-1 2-15,-2 1-1 0,1-1 0 0,1 1 2 16,0 0-1-16,0 0 0 0,-1 1-1 0,0-2 0 16,-7 1 4-16,14 0 0 0,-7-2 1 0,0 0 0 0,2-1 3 15,-2 3-3-15,0-3 9 0,1 3-4 16,1-1 0-16,-3-1-3 0,3 1 4 0,4 0 2 16,-4-1-5-16,0-1-1 0,4 2 0 0,-3 0-1 0,0-3 0 15,1 2 0-15,-1-1 0 0,0 1 0 0,-4 1-3 16,2 0 3-16,-1 0 2 0,1-2-3 0,2 3 0 15,-5-4-2-15,3 3 2 0,-3-1 0 0,-1 0-1 16,6 0 0-16,-6 1 5 0,1-1-2 0,3 1-4 16,-3-1 2-16,-1-1-2 0,2 2 4 0,2-2-5 15,-3 2 3-15,3 0-2 0,-1-2 3 0,0 1-2 16,-1 0 1-16,3 1 0 0,-1-2-1 0,-2-1 1 0,1 1 0 16,-1-2 1-16,-1 4 3 0,1-2 6 15,1 1-1-15,-2-1 1 0,-1 0 0 0,1-1 0 0,1 1-1 16,2-1 4-16,-2 1 2 0,-3 2 9 0,3-2 3 15,-2-1-6-15,4 2-5 0,-4-2 8 0,-1 1-1 16,1 3-5-16,-4 0-2 0,7-4-1 0,-3 1-2 16,-1-2-2-16,4 3 1 0,-4-1-3 0,4 1 0 15,-2-3-5-15,-4 3 5 0,5-1-8 0,-3 0 4 16,2 0-1-16,-1-1 2 0,0 0-4 0,1-1 1 16,-1 1 1-16,-3 1-2 0,3-3 2 0,-1 2-9 15,3 0 6-15,-1 0-1 0,-2-2-2 0,-1 3 2 0,0-1 3 16,-2 4-7-16,2-6 6 0,-2 3-3 0,4-1 3 15,-4 1 1-15,0 3 0 0,1-6-2 0,1 2 3 16,-2 0-2-16,1 0 0 0,-1 4-5 0,0-6 5 16,0 2 0-16,1 1-1 0,-1-4-2 0,0 2 5 15,0 0-5-15,0 1 0 0,0-1 2 0,1-3-3 16,-1 3 1-16,3-2 0 0,-2 2-1 0,-1 0 2 16,0-2-2-16,1 1 2 0,-2 1-4 0,1 0 3 15,0 1 0-15,0 0-3 0,-1-1 3 0,-2 0-3 16,3 1 3-16,-1 1 0 0,-1-1-4 0,-1-1 2 0,2 2 2 15,1 3-3-15,-3-5 3 0,1 2-3 0,-1-1 3 16,3 4 2-16,-4-5-4 0,4 1 3 0,-1 0-3 16,-2 0-1-16,3 4 2 0,-1-5-1 0,1 5 0 15,-4-7-3-15,4 2 6 0,-5 0-3 0,5 2-7 16,-1-1 2-16,-3-1 5 0,4-1 1 0,-4 2 1 16,3 0-2-16,-2-3 0 0,3 2 2 0,-4 0-1 15,3-2-1-15,0 4 0 0,-2-2 0 0,2 1 0 16,-4 0 4-16,1 0-2 0,3-1-1 0,-2-1 1 15,0 3 0-15,1-3 0 0,1 0 0 0,-3 2 3 16,1 0 0-16,2-3-2 0,-3 2 1 0,-2 0 1 0,2 0-5 16,0-2 1-16,1 2 4 0,-1-2-3 0,0 2 3 15,-3 0-1-15,1-3-9 0,0-3 6 0,-1 1 2 16,1 3 1-16,-3-2-4 0,1 1-7 0,1 0 2 16,-1-1 8-16,-1 2-3 0,1-1 3 0,-1 0-2 15,2 2 1-15,-5-2-1 0,6 1-5 0,-2 3 1 16,1-2 6-16,-1-1-3 0,3 5 0 0,-6-5-4 15,4 2 3-15,-1-2 3 0,1 2 0 0,-3-3-4 16,0 3 7-16,5 1-1 0,0-1-2 0,-4 1 1 0,0-6-5 16,-1 4 4-16,2 2-6 0,-4-3 5 0,1 2 2 15,1-1-6-15,-1 0 3 0,0-2-1 0,1 4 3 16,-3-1-2-16,2 0 0 0,2-1 4 0,-4 1 0 16,3-1-3-16,0 1 6 0,1-1-3 0,-1 2 8 15,3 0 1-15,-2 1-1 0,0-2 1 0,0 1-1 16,1 1-6-16,1 0 5 0,3 2-3 0,-2-2 2 15,-1-1-9-15,1 0 8 0,1 2-1 0,0-1-3 16,-2 2-1-16,0-2 0 0,-1 0-2 0,-1-1-1 0,-1 3-4 16,-1 0 6-16,0-2 0 0,-3 3-1 0,-1-2 1 15,3 1-3-15,-2 1 3 0,0-1-1 0,0 0-1 16,3 0 1-16,0 1 0 0,1-2 1 0,1 0-3 16,2 4 2-16,7-2 0 0,-12 0-3 0,7-2 2 15,5 2-6-15,0 0 4 0,-9 0-1 0,9 0-15 16,-6 2-16-16,2 0-26 0,-2 0-40 0,-1 2-36 15,2-4-76-15,-4 3-247 0,0 2-497 0,0-1 220 16</inkml:trace>
  <inkml:trace contextRef="#ctx0" brushRef="#br0" timeOffset="39730.76">21066 11953 117 0,'0'0'148'16,"0"0"-14"-16,0-3-13 0,0 3-5 0,0 0-17 0,1-6-9 16,-1 6-11-16,3-3-6 0,-3 3-10 0,1-4-2 15,-1 4 0-15,1-4 3 0,-1 4-3 16,3-3 3-16,-3 3-1 0,0 0 1 0,0-6 3 0,0 6-5 16,0 0-5-16,-3-5 1 0,3 5-2 0,-1-3-6 15,1 3-3-15,0 0-8 0,-4-3-2 0,4 3-1 16,0 0 0-16,-1-6-7 0,1 6-3 0,0 0 2 15,0-3-5-15,0 3-1 0,0 0-3 0,0 0-2 16,-4-3-2-16,4 3-4 0,0 0 2 0,0 0-1 16,-4-3-2-16,4 3 0 0,-4-2-4 0,4 2 1 15,-7-3 2-15,7 3-1 0,0 0-4 0,-9-1-2 0,9 1 4 16,-8 0-5-16,8 0 0 0,-14 1 3 16,5 0-2-16,-4 3-1 0,1-1 1 0,-5 0 2 0,3 0 13 15,1 0 2-15,-5 3-2 0,1-3-5 0,6 1-2 16,-2 1-1-16,2-3-1 0,-1 3 0 0,2-2-2 15,-1 2-2-15,4-1 4 0,1-1 0 0,-1 0-1 16,2 1-5-16,-1 1 1 0,0-1-2 0,3 1 1 16,-5 0 0-16,3 2 0 0,-2 1 1 0,1 2 3 0,1-3 0 15,-4 4-1-15,3 0-1 0,-2 0 1 0,-1-1 0 16,2-1 2-16,-3 0-3 0,-1 4 4 0,2-4-4 16,-2 3 3-16,1-5 0 0,0 2-2 0,2-2 2 15,-1 4-5-15,2-2 0 0,-2-1 7 0,3-2-5 16,-3 4 4-16,4-4 0 0,0 3 1 0,-7 0 2 15,7 1 0-15,0-3 5 0,1 4-4 0,-1 2 2 16,-3 0 2-16,0 1-2 0,1-3 0 0,3 3-2 16,-1-2-3-16,1-1-1 0,-2 1-1 0,2 3 1 15,2-4 2-15,-2 1-7 0,1-3 1 0,1 2-1 16,-2-3 4-16,4-1-2 0,-2-1 0 0,1-2 2 16,0 2-1-16,0-3 0 0,1 0-1 0,1 1 3 15,-1-4 3-15,-1 5-4 0,1-5 1 0,0 0-1 0,0 0 2 16,0 0-10-16,0 0-25 0,0 0-31 0,0 0-46 15,0 0-47-15,0 0-73 0,-2-15-159 0,2 9-413 16,0 2 183-16</inkml:trace>
  <inkml:trace contextRef="#ctx0" brushRef="#br0" timeOffset="40196.61">20454 12368 27 0,'-3'-4'223'16,"3"4"-12"-16,0 0-14 0,0 0-16 0,0 0-16 15,0 0-18-15,1-5-15 0,-1 5-12 0,0 0-9 16,-1-4-11-16,1 4-8 0,0 0-8 0,0 0-3 16,0 0-9-16,0 0-3 0,0 0-3 0,0 0-4 0,0 0 0 15,0 0-3-15,4-4-5 0,-4 4-4 16,0 0-6-16,0 0-7 0,0 0 1 0,0 0-7 15,0 0-1-15,5-3-5 0,-5 3-2 0,0 0-3 0,0 0 0 16,0 0-6-16,0 0-2 0,0 0-1 0,0 0 2 16,-5 16-2-16,4-12 1 0,-1 1-3 0,1 2 1 15,-1-2-3-15,0 0 2 0,1 2-3 0,-1-3 0 16,0 2-1-16,1 1-1 0,0-5 0 0,1-2-3 16,-2 6 4-16,4-2-3 0,-2-4 5 0,1 5 6 15,0-3 8-15,-1-2 7 0,4 4 3 0,-4-4 2 16,6 1-1-16,-6-1-5 0,7 1 1 0,-7-1-4 15,8 2 0-15,-8-2-4 0,12-2-2 0,-5 2-2 16,-7 0-3-16,11 0 0 0,-7 2-2 0,4-2-2 16,-1-2 2-16,4 2 0 0,-4-1-2 0,5 1-1 0,-2 0 0 15,-5-1-2-15,6 1-1 0,-3-1-1 0,0-1 1 16,-3 0 0-16,1 1-1 0,-6 1-1 0,8-5-12 16,-4 4-27-16,-3-3-35 0,2 2-45 0,-3 2-64 15,-3-8-87-15,2 1-157 0,-2 4-459 0,2 0 203 16</inkml:trace>
  <inkml:trace contextRef="#ctx0" brushRef="#br0" timeOffset="71078.6">11914 12690 90 0,'0'0'109'0,"0"0"-10"0,0 0-6 16,0 0 12-16,0 0-8 0,0 0-4 0,0 0-4 0,0 0-1 15,0 0-16-15,-1-4 2 0,1 4-2 0,0 0-11 16,-4-2 1-16,4 2-13 0,-4-4-2 0,4 4 1 16,0 0-14-16,-4-2-4 0,4 2 10 0,0 0-6 15,0 0-4-15,-4-2-4 0,4 2-9 0,0 0 8 16,-4-4-8-16,4 4-1 0,0 0 1 0,-5-1-7 16,5 1 3-16,0 0-2 0,-8 0-4 0,8 0-1 15,0 0 2-15,-7-3-2 0,7 3 0 0,-5 0 1 16,-1-2-3-16,6 2 0 0,-11-1 4 0,5 1-6 15,2-2 7-15,4 2-7 0,-14-2-2 0,7 2 5 0,0-1-4 16,-1 1 4-16,2-1-3 0,-5 1-2 0,3-1 6 16,1-1-5-16,0 1-1 0,-6 0 0 15,7 1 2-15,-6-3-1 0,3 3 1 0,3 0 0 0,-6-4 3 16,1 4 2-16,-1-3-5 0,3 3-1 0,-1-1 0 16,-1 0 4-16,0 1-3 0,-1 0 1 0,1-1 9 15,-3-1-4-15,3 2-2 0,-1-2-1 0,0 2 5 16,0 0-6-16,-1 0-4 0,0-4 8 0,1 4 0 15,-2 0-2-15,-2 0-5 0,2-2 1 0,-1 1 4 16,-3 0-3-16,-2 1 2 0,2 0 3 0,0 0-2 0,0-3-11 16,0 3 11-16,-1 0-3 0,1 0 4 0,0 0 4 15,0 0-4-15,0 0 3 0,4 0 4 0,-1 0-4 16,2 1-3-16,-1 1-1 0,1-1 3 0,-1-1-1 16,1 3-5-16,0-3 3 0,1 4-3 0,-1-4 5 15,-1 2-2-15,-4 1-3 0,7-2-3 0,-2 3 3 16,-1 0 0-16,1-1-1 0,-1-1-2 0,1 1 4 15,-2 1-2-15,2 1 1 0,-5-1 0 0,3 2 0 16,2-2 1-16,-1-2-2 0,-1 3 0 0,2-1 0 16,3 0-3-16,2-1-4 0,-3-1 8 0,-1 0 0 0,2 1-2 15,2-1-1-15,2 3 1 0,-2-5 0 0,3 2-3 16,-4 1 0-16,4-1 2 0,1 1-1 0,-4-1 4 16,3 1-1-16,-1 0-1 0,0 1 0 0,-1-1 0 15,2-1-3-15,-1 1 5 0,-1-1-7 0,2 2 5 16,-1 0-1-16,-2 0 0 0,1-2 2 0,-1 4-1 15,-1 0-2-15,1-2-1 0,-2 2-1 0,1-1 3 16,0-1 1-16,3-2 1 0,-5 3 0 0,5 1-3 16,-3-4 0-16,-1 2 0 0,5-1 1 0,-3-1 1 0,3 4-3 15,0-5 1-15,-3 3 1 0,4-2-3 16,2 2 5-16,-5-2-5 0,2 3 1 0,0-2 5 0,0 0 0 16,0 0-6-16,-1 1 3 0,3-1 1 0,-3 1 1 15,-2-1-2-15,3-1 2 0,0 3-3 0,-2 0 3 16,0-1-4-16,-1-3 2 0,2 3 5 0,-2 0-6 15,2-2 3-15,-3 2-3 0,2-1 3 0,1-1-2 16,1 0 0-16,0 1 1 0,-2-1 0 0,4 1 0 16,-1 0-1-16,-1-2 0 0,1 3 0 0,0-2 0 15,1 2-1-15,-2-1 2 0,0 1-1 0,4 0 3 16,-3 2-3-16,-1-3 1 0,1 2-2 0,0-1 4 0,0 1-3 16,0-1-1-16,1 0 0 0,0 0 1 0,-2 0-1 15,4 1 5-15,-3-2-5 0,0 4 0 0,-1-2 2 16,1-2-1-16,-1 2-6 0,1-3 11 0,3 3-10 15,-3-1 9-15,0 0-12 0,4 0 13 0,-4 3-3 16,3-2-2-16,-2 0 0 0,2 2 2 0,1-2 1 16,-4 2-2-16,3-1 1 0,-1-1 0 0,2 1 1 15,-2 1 3-15,1-2-5 0,1 3 1 0,-4-1-1 16,3 0 2-16,0 3-1 0,-2-1-3 0,3-4 0 16,-2 4 1-16,-1-3 2 0,2 1-4 0,-1 0 5 15,0-1-3-15,-1 2 1 0,3 0-1 0,-2 1-2 16,-1-3 5-16,2 1-6 0,1 0 0 0,0 0 5 0,0 1 1 15,0-3 0-15,0 2-3 0,0 3 3 0,0-2-3 16,-1 0 0-16,1 0-5 0,0 1 7 0,0 1-3 16,0-2 0-16,0 3 5 0,-2-1-4 0,2 0 2 15,0 0 1-15,2-1-2 0,-2 1 3 0,1 0-5 16,-2 0-4-16,2-1 0 0,0 3 5 0,2-5 0 16,-1 1 2-16,-2 3-1 0,0-3-6 0,2 1-2 0,-1-1 5 15,0 1 7-15,-1 1-2 0,4-2-3 16,-3 1 1-16,1-2-1 0,0 3 3 0,-2-2-5 15,1 2 4-15,2-1-1 0,0 0-1 0,-1-2-2 0,-1 1 3 16,3 0 0-16,-1 1-1 0,-1 0 0 0,2 0 0 16,-3 2 0-16,3-2 1 0,0 0 1 0,-4 2-12 15,4 0 12-15,-3-2-8 0,3 0 3 0,-4-2 5 16,1 1-1-16,3 1-2 0,1-1 5 0,-4 2 1 16,2-5-3-16,-2 3 1 0,3-3 0 0,-4 2-1 15,4 1 2-15,0-3-1 0,1 4-3 0,0-2 2 16,-1 3-1-16,1-2-2 0,0-1 1 0,2 0 3 15,-5 1-4-15,6-1 3 0,-3 0 1 0,1 1-3 16,-1-1-2-16,3 2 2 0,-3-1-7 0,3-1 10 16,-3 0-3-16,0 0 0 0,0-2-2 0,0 2 4 0,0 0-2 15,2-3-2-15,-3 1 6 0,1 2-3 0,0-3-2 16,0 1 4-16,1 1-3 0,-1 0 1 0,1-2-1 16,-3 1 3-16,3 0 1 0,1 0-2 0,-2 0 1 15,0 0-3-15,-1 1-5 0,1 0 7 0,4 1-1 16,-4 0 0-16,3-1 0 0,-3 3-1 0,0-4 2 15,4 3-2-15,-4-4-1 0,3 3 5 0,-3-2-1 16,2 0-11-16,0 2 12 0,2-2-1 0,-4 0 1 0,2 4-5 16,1-5 1-16,-1 2 3 0,-1 1 0 15,2-2-6-15,1 1 8 0,0 0-6 0,-3-1 1 16,3 2-1-16,-1-4 2 0,-2 3-2 0,1-3 5 0,0 3-5 16,2-2 3-16,-4 0 2 0,3-1-5 0,-3 2 5 15,4-2-3-15,-3 1 0 0,3-1-2 16,-1 0-1-16,-3 1 2 0,5-2 4 0,2 1-4 0,-3-1-1 15,0 1 3-15,0 0-3 0,0 1 0 0,3-3 4 16,-3 1-5-16,0 0 6 0,3 0-3 0,-4 1 0 16,-1 0-2-16,3-2 4 0,-3 0-3 0,-1 1 2 15,3-1-1-15,-1 0 0 0,-2-1-4 0,3 3 2 0,-2-3 1 16,-1 1 1-16,1 0 0 0,1-1-1 0,1 0 0 16,0 0 0-16,0 2 2 0,0-2 1 0,0-2-5 15,1 4-1-15,-1-2 3 0,-1 1 4 0,1 0-7 16,-2-1 7-16,2 2-5 0,3-2 3 0,-2 1-1 15,0 0-2-15,-3 1-2 0,3-2 0 0,-2 2 2 16,-1-2-3-16,5 0 4 0,-2 0 1 0,-2 0-5 16,0 3-3-16,4-3 8 0,-3 0-1 0,1 0 2 15,-1-3-4-15,3 1 5 0,-1 2-1 0,2-2-2 16,1 0 2-16,-1-1-3 0,1 2 0 0,-1-2 2 16,-1 2-1-16,2-2 2 0,-3 2 0 0,0 0 0 0,3-1-3 15,-5 1 1-15,3 1 0 0,-6-1 0 0,0 1 0 16,2 0-1-16,0 1 3 0,-2-2-6 0,-6 1 1 15,13 0 1-15,-8-1 4 0,0 1 0 0,-5 0-2 16,14-2-1-16,-6 1-1 0,-3-1 5 0,4 2-2 16,-4 0-3-16,4-2 2 0,0 0 1 0,0 1-2 15,0-1 1-15,1-1 2 0,0 2-4 0,-2-2 2 16,2 3 0-16,2 0-1 0,-1-3 5 0,-2 3-5 16,0 0 1-16,1-1-2 0,-2 1 2 0,-2 0 2 15,7-1-3-15,-8 1 3 0,3 1-1 0,-8-1 2 16,11 1-4-16,-4-1 0 0,-7 0 2 0,10 0 1 0,-3 0-3 15,0-1-3-15,1 0 6 0,-1 1-3 0,0-2 1 16,3 2 2-16,-4-2-2 0,2 1 1 0,0-1-2 16,4 1 1-16,0-1 4 0,2 2-4 0,-5-2 2 15,3 1-4-15,0-1-2 0,1 0 4 0,1 0 2 16,0 0-5-16,-2 1 0 0,2-1-2 0,-4 2 8 16,4 0-6-16,-1-3 2 0,-1 1 1 0,-1 2-3 15,-1-1 4-15,3 0-2 0,-3 0 3 0,0-1 0 16,0 0-2-16,-2 1 1 0,2-1-3 0,3 0 3 15,-4-1-3-15,0 3 3 0,-2-2 1 0,4 0 2 16,-6-1-6-16,5 1 2 0,2 0 3 0,-3-1 0 0,0 1-5 16,-2 1 2-16,5-1-1 0,-2-1 0 0,0 1 4 15,-2 0-4-15,0 0 1 0,-1-1 3 0,1 1 0 16,0-1-6-16,-1 1 4 0,0 1-2 0,2-1-3 16,-3-3 3-16,0 2-1 0,2 1 1 0,0-1 1 15,-2 2 2-15,1-2-6 0,0 1 5 0,-2-3-2 16,4 2 2-16,-4-1 1 0,3 1-2 0,-3 2-3 15,4-3 3-15,-4 0-2 0,3 1-1 0,-3 1 0 0,0-1 2 16,-1-1 0-16,5 2 2 0,-3-1 0 0,-2-2 1 16,4 2-2-16,-2-1-2 0,-1 1 5 15,2-2 0-15,-4 3-4 0,3-1 1 0,-1-1 0 0,1 1 3 16,-1 0 0-16,0-3-5 0,2 3 2 0,0-2-1 16,0 0-2-16,-1 1 4 0,1-1-1 0,-1 0 2 15,-1 2-3-15,3-4 3 0,-1 0-1 0,-2 2-4 16,3 0 4-16,-4 1-2 0,4-1-1 0,-1-3-1 15,-2 3 0-15,2 1 6 0,-1-1-5 0,2-2 2 16,-3 2 0-16,3-2-2 0,-6 2 1 0,6-4 3 16,-4 3-2-16,1-1 0 0,-1 0 3 0,1 3-1 0,-1-2-3 15,1-1 1-15,-2 2-2 0,0-2 1 0,2 4 5 16,-2-4 2-16,1 5 1 0,-1-5 0 0,1 2 3 16,0 0-5-16,1 0 4 0,2-1-1 0,-2 0 0 15,-1 2 1-15,2-7 1 0,-2 6-1 0,1 0-2 16,0-2 10-16,1 1 1 0,1 0-2 0,-3 1-2 15,3-2-1-15,-2 0 0 0,-1 2-1 0,-1-2-1 16,1 2-7-16,-1 0 7 0,1-2-7 0,0 4-3 16,2-3 5-16,-2 1 0 0,0-1-3 0,0-1 6 0,0 2-2 15,1-3-1-15,-4 4 1 0,5-4 3 16,1 2-2-16,-3-5 1 0,-2 5-6 0,2 0 4 0,0-3 0 16,-1 3 3-16,-2-1 2 0,4 2-1 0,-4-1 1 15,2-1-1-15,-2 2-1 0,2-2-3 0,-2 2 1 16,0-2-2-16,2 2 0 0,-2 0 3 0,2 0 2 15,-1-2-2-15,1 4 1 0,-2-3-4 0,3 0 0 16,0 1-2-16,-2-1 0 0,1 0-1 0,-2 2 2 0,3-1 1 16,-2 0-2-16,1 0 0 0,0-1 8 15,-1 2 0-15,1-1 5 0,-2 1-1 0,0-3 1 0,1 3-1 16,1-2-2-16,0 2-5 0,-2-1 3 0,0-1-1 16,1 1-1-16,0 0-9 0,1 1 6 0,-2-4 0 15,2 2 1-15,-2 0-2 0,2 0 1 0,-1 0 1 16,-2-1-3-16,3 0 0 0,-2 1 1 0,0-1-4 15,3 0 3-15,-4 2-3 0,1-2 1 0,0 3 1 16,-1-1-3-16,2 0 2 0,-1 2-1 0,0-4 2 16,1 2-2-16,-1-2 0 0,0 4-1 0,-1-4-6 15,3 2 7-15,-3-2 2 0,1 2-4 0,-1 0 2 16,1-2 1-16,1 3-1 0,-2-2 4 0,1-1-3 16,0 3 0-16,-1-1-2 0,0-1 3 0,2 0-1 0,-1 0 0 15,0 0-2-15,-1 1-1 0,1 0 0 16,1 0 2-16,-2 0-4 0,3 0 4 0,-3 1 0 0,0-1 1 15,0 0 0-15,0 2 0 0,0-2 0 0,0 5-1 16,-3-11-2-16,3 7 1 0,0 0-3 0,-3-2 3 16,2 0-1-16,0 1 1 0,-2-1 1 0,2 1-1 15,-2-1 1-15,2 0-2 0,-2 0 1 0,1 1-1 16,-1-1 0-16,0 0 0 0,0 0 3 0,-1-2-2 16,1 5 0-16,0-4-1 0,0 2 2 0,-1-4-3 15,0 2 3-15,2 3-2 0,-1-1 0 0,-1-4 0 16,-1 5 0-16,1-1 0 0,-2-1 1 0,3 2-2 0,-3-1 3 15,1 0-2-15,-1-2-1 0,0 4 1 0,0-4-1 16,0 0 1-16,-2 2 0 0,-2 0 0 0,2 0 1 16,4 1-2-16,-4-1 3 0,2 0-7 0,1 0 1 15,-3 0 8-15,2-1-2 0,0 2-1 0,-1-3-1 16,2 1 2-16,0 3-1 0,1-2-2 0,-1 0 1 16,-4 0 0-16,0 1-1 0,4 0 3 0,1-1-2 15,0 1-2-15,-3 1 3 0,3-1 2 0,-2 2-3 0,-3-5-2 16,2 4 3-16,-3 0-3 0,4-1 3 15,-3 0 1-15,0 0-5 0,0 0 3 0,0 1-1 0,0 1 1 16,-1-3-1-16,-1 0 1 0,1 3-2 0,0-1 2 16,1-2 0-16,0 1 0 0,0 0 0 0,1 0-1 15,2 3 1-15,0-3 1 0,-2 2-2 0,3 0 1 16,0-3-1-16,-2 3 3 0,3 0-3 0,1-1 4 16,-2 0-3-16,1 1-2 0,0-1 1 0,0 1 3 15,-1-1-3-15,1 1 0 0,4 2 1 0,-6-5-1 16,0 3 1-16,2 1 0 0,-2-3-2 0,1 2 2 15,1-1-6-15,-2 1 3 0,-1-1 5 0,-1 1 1 0,0 0-2 16,3-1-7-16,-8 1 7 0,4-2-1 0,0 2 1 16,-5 0-2-16,4-1 3 0,-4-1-2 0,5 2 0 15,-4-1 1-15,1 1 1 0,0-1 1 0,1 1-3 16,-1 0-3-16,0-1 2 0,-1 1 2 0,1-1-4 16,-2 1 3-16,5-1-1 0,-4 1 0 0,3 1 1 15,-3 0-2-15,3 1 1 0,-3-1-1 0,0-1 0 16,-1 2 0-16,4 0-1 0,-3 0-5 0,-2-2 8 15,2 2-2-15,0-3 3 0,-1 6-3 0,0-3 2 16,2 0-4-16,0 0-3 0,1 0 6 0,-1 0 1 16,2 0 0-16,0 0 0 0,2 0 1 0,-1 0-2 0,1 0 1 15,8 0 1-15,-10 0 2 0,2 0-4 0,8 0-1 16,-11 0 4-16,5 0-3 0,6 0 0 0,-9 0 0 16,9 0 0-16,-14 0-2 0,7 0 4 0,-1 0-3 15,1 0 2-15,7 0-2 0,-15 0 1 0,4 2 1 16,0-2 3-16,1 3-3 0,-1-2-2 0,-1 0 1 15,4 2 2-15,-1 1-1 0,-2-4 0 0,0 3-6 16,1-1 8-16,-3 1-1 0,7-1-3 0,-4 0 1 16,2 1 0-16,3-1-1 0,-2-2-1 0,2 3 5 15,0-2-2-15,5-1-3 0,-9 1 4 0,9-1-1 0,-3 3 0 16,3-3-5-16,-4 1 7 0,4-1-18 16,-4 3-13-16,4-3-12 0,-7 2-26 0,5 1-25 0,-2 0-43 15,-2 1-63-15,1-1-186 0,-1 0-415 16,1 2 185-16</inkml:trace>
  <inkml:trace contextRef="#ctx0" brushRef="#br0" timeOffset="77877.7">18224 12737 5 0,'0'0'107'0,"0"0"-6"0,0 0-7 0,0 0 0 15,-8-3-6-15,8 3 3 0,0 0-4 0,0 0-11 16,0 0-3-16,-5-2-3 0,5 2-8 0,0 0-3 15,0 0 3-15,0 0-1 0,-1-3-6 0,1 3-7 16,0 0 1-16,0 0 2 0,-3-3-5 0,3 3-4 16,0 0 0-16,0 0 1 0,-1-6-4 0,1 6-6 0,-3-4-4 15,3 4-2-15,0 0-2 0,0 0 1 16,-1-2-8-16,1 2 1 0,0 0 3 0,0 0 0 16,0-5 0-16,0 5-1 0,0 0-1 0,0 0 2 15,0 0-2-15,0-6-2 0,0 6 2 0,1-3-4 16,-1 3-2-16,4-5 3 0,-4 2-7 0,4-3 3 0,-1 3 1 15,-1 0-5-15,1 0-1 0,1-1 5 0,-2-1-6 16,3 0-1-16,3 1 1 0,-3-1-7 0,0 2 3 16,-1-4 3-16,6 2-2 0,-3 0 1 0,-1 1-2 15,2-4-1-15,-1 7 1 0,0-5 1 0,-1 1-3 16,1 3 2-16,-1-1 0 0,3-1 0 0,-4 2-2 0,0-1-1 16,0 0 0-16,0 3-1 0,-1-2 0 0,-4 2-1 15,8-3 0-15,-8 3-1 0,6 0 4 16,-6 0-3-16,0 0 0 0,7 3-1 0,-5-1 2 0,0 1-4 15,0 1 5-15,-1 1-5 0,1 0 1 0,-2 1 1 16,3 0 5-16,-3-1-3 0,0 2 2 0,2 0 3 16,-2-2-6-16,2 3-1 0,-2-3-2 0,4-1 7 15,-3 4-2-15,1-4-2 0,0-1 2 0,2 2-1 0,0-3-2 16,-3 1 3-16,0-1-2 0,2 1 2 16,-3-3-1-16,9 2-4 0,-9-2 5 0,5 0-3 15,-5 0 5-15,0 0-1 0,6 0-1 0,-6 0 0 16,0 0 1-16,7-3-1 0,-7 3-1 0,4-6 3 15,-1 4 2-15,1-2-1 0,-1 0 0 0,-2 0-3 0,3 0 5 16,0 1-2-16,0-2-2 0,-2 0 1 0,1 1-4 16,3 0-5-16,-2-1 7 0,1 2-1 0,0 1-1 15,-1-2 1-15,-1 1 2 0,-3 3-5 0,6-5 8 16,-2 2-1-16,0 3-3 0,-4 0-2 0,6-2 4 16,-1-1-5-16,-5 3 5 0,7-2-4 0,-4 0-2 15,-3 2 7-15,10 0-4 0,-10 0 1 0,0 0 0 16,11 2-2-16,-7-1 1 0,1 0 1 0,2 2-3 15,-4-1 4-15,-3-2 0 0,6 3-3 0,-2-1 0 0,-1 1 5 16,1 0-4-16,-1 1 1 0,0-2 2 0,1 0-7 16,-2-1 5-16,2 3 0 0,0 1 1 0,-3-2 2 15,3-1-4-15,0 2 1 0,0-3-3 0,-4-1 2 16,6 7 1-16,-1-4 1 0,-4-2-1 0,3 2 3 16,0-1-3-16,0-1-8 0,1 1 8 0,-5-2 1 15,10 3 0-15,-2-2 2 0,-4-1-1 0,1 1-2 16,2-1 1-16,-7 0-1 0,10 0 0 0,-10 0 4 0,10 0-5 15,-5-1 2-15,0-1-4 0,-5 2 5 16,11-2-3-16,-5 0-7 0,0 1 7 0,-2-3-4 0,1 3 6 16,1-3-1-16,-1 1 3 0,1-1-3 0,0 1 0 15,-1-1 2-15,1-1 0 0,1 0 2 0,-1 2-2 16,-1-1-2-16,1 0-2 0,-2 0 5 0,2 1-1 16,0-1 0-16,-1 2-2 0,0-2 3 0,1 1-3 15,-2 2-1-15,4-2-2 0,-4 2-1 0,-4 1 5 0,5-3 2 16,-5 3-4-16,9 0 2 0,-9 0-1 15,10 3 1-15,-3-3-2 0,-3 1-1 0,-2 3 1 16,2-1-1-16,1 1 1 0,0-2 1 0,-1 1 0 0,0 1-3 16,-3 0 0-16,4 2 1 0,-2-3 0 0,1 2 2 15,-2-1-3-15,3 1 1 0,-2 0 3 0,-1-1 2 16,0-1-3-16,0 1-1 0,1 0-1 0,-1 0-4 16,0-1 4-16,-2-3-1 0,4 5 4 0,-2-4-3 15,1 2-1-15,-3-3 1 0,6 3 5 0,-4-1-5 16,-2-2-1-16,0 0 5 0,11-2-3 0,-11 2 0 15,10-3 1-15,-4 0-1 0,-1-1 2 0,2 1 1 16,-1-1-2-16,1 1-4 0,1-4 5 0,0 0-1 16,-3 5-5-16,3-3 0 0,-2 2 4 0,-1-4 2 15,2 4 0-15,-2-1-1 0,0-3 1 0,-1 2-3 0,2 2 7 16,-2-4-5-16,1 2-2 0,-1 0 6 0,1 1-9 16,-1 1 3-16,4-2 2 0,-6 3-1 0,5-1 2 15,-3 1-2-15,-2-1 1 0,7 1 5 0,-3 0-4 16,1 1-8-16,-1-2 6 0,1 2 2 0,-7 1 0 15,10 0 4-15,-10 0-3 0,9 0-3 0,-4 1 0 16,-5-1 2-16,9 1-3 0,-4 1-5 0,0 0 2 16,-5-2 5-16,6 3 1 0,-2 0-2 0,-2 0 3 0,0-1 0 15,3 3-5-15,-3-1 1 0,0-1 1 16,2 2-7-16,0-1 12 0,-2 0-9 0,1 1-4 0,-1-4 3 16,2 2-5-16,-3-1 0 0,2 1 2 0,-3-3 5 15,5 4-1-15,-5-4 0 0,4 3 1 0,-4-3-2 16,0 0 6-16,0 0-1 0,8-6-1 0,-6 4 0 15,-1-2 2-15,-1 4 1 0,7-4-1 0,-6-1 4 16,3 1 0-16,0 0-5 0,-3-1 3 0,4 0-1 16,-1-2 0-16,1 0-1 0,0 1 3 0,-1-2 0 15,4 2 4-15,-2-3 0 0,-1 1 0 0,2 1-5 16,-1 0 1-16,1 0 2 0,-1-1-1 0,-1 0 0 0,1-1-1 16,2 2 3-16,1 0-3 0,-3-3 2 0,2 5-4 15,0-4 2-15,2 1 2 0,-5 3-2 0,3-2 2 16,-1 1-5-16,-1 1 2 0,0-1 0 0,0 2 1 15,1-1-2-15,-1 2 1 0,0 0-4 0,2-3 0 16,-3 4 5-16,0 0-3 0,-1-1-1 0,1 0-3 16,1 2-5-16,-6 1 9 0,11 0 0 0,-11 0 2 15,6 3-2-15,-6-3-1 0,9 0-2 0,-5 3 7 16,0-1-5-16,0 0 1 0,-2 1 1 0,2 0-1 16,-4-3 0-16,6 4-2 0,-3-3 1 0,1 1-1 0,0 1 5 15,-1-1-6-15,-3-2 3 0,9 0 0 16,-9 0 0-16,7 0 2 0,-2-2 2 0,-5 2-2 15,9-4 0-15,-5 2-7 0,-1-2 10 0,4-1-7 0,-3 1 2 16,1 0 3-16,1-1-5 0,-1-2 1 0,0 0 2 16,-1-3 1-16,0 3-5 0,0-1 4 0,4 1 1 15,-3-2-10-15,2 1 6 0,1 1 8 0,-3 0-8 16,4 2 5-16,-4 0 3 0,0 1-3 0,1-4 1 16,1 3 0-16,2 3-1 0,-4-4-3 0,3 2 6 0,0 0-6 15,-1 1 1-15,1 3 0 0,-2-2 4 16,2 1-4-16,1 1-3 0,-3 0 3 0,1 3-4 0,-1-1 7 15,0 0-7-15,-1 1 1 0,1-3 4 0,-3 4-2 16,3-2-3-16,-2 2-1 0,-4-4 9 0,5 0-3 16,-2 2 1-16,-3-2 2 0,4 3-3 0,-4-3 0 15,5 0 1-15,-5 0 1 0,0 0-1 0,0 0-3 16,0 0 1-16,9-2 3 0,-9 2-1 0,7-1-2 16,-2-1-1-16,-3-4 0 0,1 1 3 0,-1-1-6 15,2 2 5-15,-2-2 0 0,0 1-5 0,1-1 1 0,-1 1 3 16,2-3-1-16,1 3 0 0,-2-2-1 0,-1 0 2 15,2 0 3-15,-4-1-5 0,5 1-1 0,-4 0 0 16,2 1 3-16,-3 0-3 0,0 1-1 0,1-1 2 16,2 0 0-16,-6 3 2 0,3 3-7 0,-1-9-7 15,-2 6-1-15,3 3-4 0,-3-4-1 0,3 4 2 16,-6-2 0-16,6 2-4 0,0 0-1 0,-11 1 3 16,11-1 0-16,-8 3 7 0,5-1-2 0,-1 1 2 15,0-1-11-15,1 3 11 0,1-3 5 0,-3-2-1 0,5 0-3 16,-5 5 1-16,3-1 4 0,2-4 2 15,-4 3-2-15,4-3 4 0,-3 4-1 0,3-4 0 0,0 0 1 16,-7 0-4-16,7 0 6 0,0 0-2 0,-12-4-1 16,8-1 2-16,0 3 2 0,1-3-2 0,-2 3 5 15,1-3-2-15,0 0 6 0,1 0-1 0,1 1 5 16,0-4 1-16,1 4 3 0,-1-1 1 0,1 2 1 16,1-2 1-16,0 0-3 0,0 1 1 0,3 1-4 15,-2-2 4-15,3 1-3 0,1 2-5 0,0-1-3 16,0 2 2-16,1-1 1 0,1 0-5 0,3 1 3 15,0 1-2-15,0 0-1 0,2 1 2 0,-1 1-1 16,3-2-2-16,-3 2 2 0,-1-1-1 0,1 1-2 16,-2-1 0-16,-1 0-2 0,1-1 3 0,0 3 1 0,-1-2 1 15,-1 1-2-15,2-3 2 0,-3 1-7 0,1 0 5 16,-1 0-2-16,-6 0 2 0,12-1 3 0,-6 0 0 16,-2-1 1-16,0 0 6 0,-4 2 2 0,6-1-1 15,-6 1 0-15,6-3 0 0,-3 1-3 0,-3 2 1 16,4-4-2-16,-4 4-1 0,4-3 2 0,-3 1-5 15,-1 2-3-15,0 0 0 0,0 0 0 0,0 0 2 16,0 0-2-16,0 0 2 0,0 0-5 0,0 0 1 16,0 0 1-16,5 6-3 0,-3-3 1 0,-2 2-1 15,1 0 0-15,-1 2-1 0,0-1 4 0,0 5 0 16,0-2-3-16,-3 4 1 0,1-1-3 0,0 4 3 0,0-1 1 16,-1 3 1-16,1 0-4 0,-1-1 3 0,-2 1-2 15,3-1 5-15,-1-1-1 0,-1-2-2 16,0 2 1-16,2-4-2 0,0 0 2 0,0-2 0 0,-3 1-1 15,0-1-4-15,1-3 4 0,0 0-13 0,2-2-32 16,-2 2-51-16,0-3-66 0,-4 0-153 0,3-2-340 16,-1-1 151-16</inkml:trace>
  <inkml:trace contextRef="#ctx0" brushRef="#br0" timeOffset="90135.97">12615 14102 90 0,'0'0'125'0,"0"0"-3"16,0 0-17-16,0 0-10 0,0 0-9 0,0 0-7 0,0 0-4 15,0 0-4-15,0 0 1 0,0 0-10 16,0 0 0-16,0 0 2 0,0 0-4 0,0 0-1 16,0 0 3-16,0 0-1 0,0 0-3 0,0 0-2 0,0 0-2 15,0 0-9-15,0 0 3 0,0 0 0 0,0 0-4 16,0 0 1-16,0 0-8 0,0 0-4 0,0 0-4 16,0 0 0-16,0 0-1 0,0 0-8 0,0 0-2 15,2-8 2-15,-2 8-2 0,0 0-2 0,1-4-1 16,-1 4-2-16,3-4 1 0,-3 4 0 0,3-1-5 15,-3 1-3-15,3-5 1 0,1 4-1 0,-4 1 0 16,6-4 1-16,-6 4 0 0,3-2-7 0,2 0 4 0,-5 2 0 16,8-2-1-16,-3 1-1 0,-5 1-2 0,9 0 1 15,-9 0-2-15,6 1 3 0,-6-1-4 16,8 3 3-16,-6-2 1 0,-2-1-4 0,8 4 3 0,-7-1-8 16,2 0 8-16,-3-3-1 0,2 5 3 0,1-3-4 15,-2 2 4-15,-1 0-2 0,0-4 1 0,2 7 1 16,-2-4-2-16,0 1-5 0,0 1 6 0,0-5-1 15,0 3-1-15,2 0 3 0,-2-3-3 0,0 0-3 16,0 0 1-16,1 6-2 0,-1-6 5 0,0 0 1 16,0 3-2-16,0-3 3 0,0 0-1 0,0 0-2 15,0 0 3-15,0 0-3 0,14-4 0 0,-14 4 2 0,8-3-3 16,-3 3 3-16,-5 0-2 0,10-2-1 0,-6 1 2 16,-4 1 0-16,5-2-2 0,0 2 4 0,-5 0-1 15,13 0-1-15,-8 0-4 0,-5 0 3 0,9 2 4 16,-2 1-4-16,-1-3-1 0,-1 3-1 0,-1-1 2 15,1 0-1-15,-1 2-1 0,1-3 1 0,-1 3 1 16,1 0 0-16,-4 0-3 0,3-2 0 0,0 1 1 16,-3 1 2-16,2 0-4 0,-3-4 2 0,1 4 3 15,-1-2-1-15,0-2 2 0,3 5-3 0,-3-5 0 0,0 0 4 16,0 6-2-16,0-6-3 0,0 0 4 16,1 4 1-16,-1-4-3 0,0 0 3 0,2 1-3 0,2 2-3 15,-4-3 3-15,0 0 2 0,12 0-1 0,-12 0 0 16,7 0 1-16,-7 0-14 0,9-2 12 15,-9 2 2-15,9 0-1 0,-9 0 0 0,9 0 6 0,-9 0-7 16,12 0 1-16,-5 0 0 0,-7 0 3 0,11 2-6 16,-5-1-1-16,3-1 3 0,-3 1 0 0,3-1-3 15,-4 3 3-15,3-2 3 0,-4 1-4 0,2 3 0 16,-2-4-2-16,1 2 4 0,-1-2 0 0,1 3-2 16,-1-1 3-16,2 2 0 0,-3-1-2 0,-2-1 0 15,3 2 0-15,-1-1-2 0,-2-1 0 0,0 0 2 16,2-1 1-16,-2 4-3 0,2-2 3 0,-2-1-2 15,0 0-2-15,2 0 4 0,-3-3 3 0,6 5-5 0,-2-2 1 16,0-1 0-16,1-2-1 0,-5 0 3 0,8 5 1 16,-3-5 0-16,1 2-3 0,-6-2-1 0,9 1 3 15,-4 0-4-15,-1 0 4 0,-4-1 0 0,9 2-2 16,-5 0 0-16,-1-2-1 0,1 3 1 0,-4-3 3 16,5 2-5-16,-2-1-1 0,1 1 3 0,-2 1 3 15,-2-3-3-15,3 2-3 0,-3-2 3 0,6 5 1 16,-6-5 0-16,3 5-2 0,-1-3 0 0,1 2 0 15,0-1 4-15,-1-1-9 0,-2 3 7 0,4-2-1 16,-1 1-2-16,-1-1 1 0,3 1 0 0,-4 1 3 16,3-2-1-16,0-1 3 0,-3 2-7 0,3 0 6 0,0 0 0 15,0-1-5-15,1 1 3 0,0-2 0 0,-1-1 2 16,-2 2-4-16,5-1 2 0,-3 0 1 0,-2 1-5 16,5 0 3-16,-1-2 1 0,-1 0-1 0,0 0 2 15,-5-1-3-15,12 0 3 0,-6 1 2 0,0-1-9 16,0 2 8-16,-6-2-4 0,6 1 0 0,-2 0 3 15,-4-1 0-15,9 1-7 0,-5 1 3 0,-1 2 4 16,0-1-1-16,0-1-3 0,0 0 5 0,1-1-5 16,-1 2 1-16,2 3 4 0,-1-3-1 0,-2-1-2 0,1 1-4 15,1 2 4-15,-2-2 0 0,1 1-2 0,1-1 0 16,-2 0 2-16,2 1 1 0,1-1-3 0,-2 0 2 16,1 1 3-16,-1 0-8 0,1-1 8 0,0 0-4 15,-1 1-3-15,4-2 4 0,-2 2-4 16,-1-3 3-16,0 2 2 0,1-1 2 0,-1 1-1 0,0-1 1 15,2 0-5-15,-2-1 3 0,-4-1-2 0,5 3 0 16,-5-3 1-16,9 1-4 0,-5 0 5 0,-4-1-1 16,0 0 2-16,10 2 0 0,-6-2-3 0,-4 0 3 15,5 2 0-15,-5-2-4 0,4 4 1 0,-3 0 0 16,2-1 3-16,-3-3-4 0,1 4 3 0,-1 2-1 0,0-3 1 16,0-3-2-16,3 5 4 0,-3-2-4 0,0 2 1 15,1-3-6-15,-1-2 9 0,0 5-1 0,0-5-4 16,0 0 4-16,0 5-4 0,0-5 6 0,3 4-4 15,-3-4 2-15,3 3-1 0,6-3 0 0,-5 0 1 16,4 1-1-16,-8-1-1 0,12-1 0 0,-4 1 0 16,-1 0 1-16,-1-1 1 0,1 1-2 0,-7 0 0 15,13-1 2-15,-7 1-4 0,1 0 0 0,2 0-1 16,-4-1 2-16,-5 1 2 0,12 0 1 0,-5-2-2 16,-7 2 2-16,5 0-1 0,-5 0-3 0,8 2 3 15,-4-1-1-15,-4-1 0 0,6 2-1 0,-2-1-2 16,1 0 2-16,-1 2 1 0,1-3-1 0,-1 7 4 0,0-3-2 15,0 0-4-15,-2 3 3 0,2-3 0 0,1 2 0 16,-1-1 0-16,1 1 0 0,-1 0-1 0,1-1 1 16,-1 1 1-16,-1-3 2 0,3 4-3 0,-5-5-3 15,6 4 1-15,-4-1 2 0,0-1 2 0,2-2-2 16,-2-2 0-16,-2 4 1 0,5-1-2 0,-1-2 1 16,-5-1 0-16,8 3-2 0,-3-2 5 0,0-1-3 15,-5 0-2-15,12 3 3 0,-7-3-3 0,0 0 0 16,2 0 2-16,0 0-1 0,-7 0 1 0,12 0-5 15,-5 2 4-15,-1 0 4 0,2-2-13 0,-3 1 9 16,1 1 2-16,0 0 2 0,-1 2-2 0,0-3-2 0,-1 2-3 16,-2 0 7-16,1 1-5 0,2 0 5 15,-1-1-6-15,-3 1 0 0,6 2 5 0,-6-2-2 16,4 1 3-16,0 1-5 0,-1-1 0 0,0-3 1 0,1 5 0 16,0-2 5-16,-1-2-1 0,4 2-3 0,-2-1 2 15,-1-1-1-15,3 2-3 0,-2-1 5 0,2-1-3 16,0-1-6-16,-3 0 6 0,1 0 0 0,-2 1 3 15,1-2 0-15,0 0-8 0,-5-1 1 0,7 3-11 16,-7-3-10-16,3 2-10 0,-3-2-19 0,2 6-8 16,-2-6-28-16,0 0-49 0,0 0-145 0,-3 4-307 15,3-4 137-15</inkml:trace>
  <inkml:trace contextRef="#ctx0" brushRef="#br0" timeOffset="92176.88">15496 14861 129 0,'-3'-3'130'0,"3"3"-7"0,-4-4-6 15,4 4-16-15,-5-6-6 0,4 4-11 0,1 2-5 16,-4-5-8-16,4 5-12 0,-4-5-8 0,2 3-1 16,-2-2-5-16,-1 0-7 0,1 3 0 0,0-3-1 15,-1 1-9-15,1 0-7 0,-1 0-1 0,-2-2 7 16,0-1-9-16,1 0-5 0,-3 1 9 0,1-2-20 16,-1 0 13-16,0 1-4 0,0 0 4 0,0 1-2 15,0 0 4-15,0-1-8 0,-1-1 0 0,-1 2-1 16,0-1-3-16,-1-1 4 0,3 3-5 0,-2-2-2 15,-1 1 6-15,3 2-4 0,-4 0-3 0,-5-3 2 16,0 3 0-16,0-4-1 0,3 4-1 0,2 0 3 0,-5-1 2 16,5 0-5-16,-6 1 2 0,3 1 0 0,-2-1-5 15,0 1-4-15,1-3 5 0,0 0 6 0,0 3-1 16,-1-3 3-16,0 3 5 0,-1 0-9 0,0-2 6 16,-2 1 1-16,2 3-2 0,-1-1-7 0,0-2 8 15,1 3-6-15,-1-1 2 0,2 1 1 0,-2 0-3 16,2 1 2-16,0-2-3 0,0 1 5 0,5 1-7 15,-1 2 3-15,1-3 0 0,0 1-3 0,2 1 2 16,-1-2-4-16,1 1 5 0,1 0-2 0,-1 1 3 16,0-2-3-16,0 0-6 0,-1 0 5 0,1 1-10 15,-1 0 10-15,-2-1 2 0,1 0 1 0,3 1-1 0,-4-1 1 16,1 0-5-16,-1 2 2 0,1 0-1 0,-4-2-2 16,4 3 7-16,-3-1-3 0,0 1 1 15,-5 1-2-15,3-1 3 0,-2 2-3 0,2-1 1 0,5 0 1 16,-1 0-5-16,4-1 0 0,-3 1 6 0,1-3 3 15,2 2 0-15,0 0-1 0,-4 0-11 0,5 2 10 16,0-1 1-16,-5-1-3 0,3 2 1 0,-1 1 0 16,2-2-3-16,0 3 0 0,-2-3 2 0,2 2 0 15,1 1 0-15,-2-3 1 0,3 2-3 0,-1 0 2 16,0 0-2-16,0 0-2 0,3 2-1 0,-2-3 4 16,3 2 1-16,-4-2-1 0,4 3 1 0,-3 0-3 0,3 0 4 15,0 1-5-15,0-1 0 0,1 3-1 0,-2-4 6 16,3 3-4-16,1-4 5 0,0 5-3 15,-2-3-2-15,3 0-1 0,-3 2 0 0,3-1 6 0,1-1-3 16,-2-1 2-16,0 0 0 0,2 0-4 0,-1 1 0 16,0-1 1-16,-1-1-4 0,0 2 3 0,1-4 1 15,1 1-2-15,0 2 2 0,0-2 0 0,0 0 1 16,-2 2 2-16,2 0-4 0,2-3 1 0,-2 3-1 16,1 3-5-16,0-4 8 0,0 2 0 0,1 0-2 15,0 3 3-15,2-4-5 0,1 3 1 0,0-3 1 16,2 4 3-16,-3-3-6 0,2 2 5 0,-1 1 5 15,1-1-4-15,-1 1 5 0,2-3-1 0,-2 3 0 0,0-1-3 16,4 0 3-16,-1 0 1 0,-2-1 0 0,2 0-4 16,1-1 2-16,-3 0 0 0,3-1-1 0,2 2 2 15,-2-4-3-15,2 2 2 0,-1 0-4 0,-1-1-1 16,1-1 7-16,0 2-2 0,1-3-1 0,-5 2 1 16,2 1-6-16,0-2 3 0,2 4-2 0,-1-7 1 15,3 2-4-15,-3 5 1 0,-1-2 1 0,2 0 6 16,-1 0-7-16,1-2 4 0,7 3-1 0,-3 1 2 15,-5-2-3-15,4-2-2 0,-3 2 4 0,5 0-6 16,-5-1 2-16,2 1 2 0,1 0 2 0,-2-2 0 16,3-1-2-16,-2 2 0 0,2-2 3 0,-3 1-3 0,2-3-3 15,1 1-1-15,0 0 3 0,0-1-3 0,-1-1 4 16,1 1 7-16,1-2-4 0,-1 2 11 0,-2-2 2 16,1 0 3-16,2 0 1 0,-1 0 4 0,-2-2 1 15,2 2-9-15,0 2 2 0,-1-4 1 0,0 2-3 16,0 0 0-16,-1 0-1 0,3 2-2 0,-3-1-2 15,2-1 0-15,-4 0-2 0,3-1 0 0,0 1-3 16,-2 1 1-16,2-1-1 0,-2 1-1 0,1-1-5 0,1 2 0 16,-2-2 2-16,-4-2 2 0,3 2 2 0,-3 0 7 15,5 0 4-15,-2 0 4 0,0 0 1 16,2-1 1-16,-3 0-3 0,0-1-2 0,-3 2-5 0,4 0 2 16,1 0-1-16,-5 0 1 0,7-2 0 0,0 1-3 15,-3-3 2-15,4 3-5 0,-4 1 2 0,4-3-3 16,-4 2 1-16,3-2-1 0,-2 0-3 0,-1 1 0 15,1-1 0-15,3 1 2 0,0-1-2 0,4 1 0 16,-8-1-4-16,4-1 1 0,-1 1-2 0,1 2 1 16,0-3-2-16,-1 0 2 0,0 0 4 0,3 0-4 15,-2 2-1-15,-1-2 2 0,1 1-4 0,-1 1 2 16,1-3 1-16,-4 3-1 0,3 1 1 0,-3-2-2 0,3 2 0 16,-4-2 0-16,0 0 3 0,-4 2-3 15,4-2-1-15,-2 1 2 0,3-2 2 0,-4-1-2 0,0 2 1 16,2 1-1-16,0-4-1 0,-2 2 2 0,2-2 1 15,1-1 2-15,1 1 3 0,-2 0 0 0,1-1-1 16,1 0-2-16,0 0 1 0,0 0 0 0,0 1-4 16,-2-1 3-16,1 2 0 0,-4 1-1 0,1 0 2 15,1-1 0-15,-3 1-1 0,-2 0 0 0,2-1-1 0,-1 0 0 16,-2 0 3-16,3 0-5 0,-4 0 2 16,0 1 3-16,1-1-9 0,-1 0 5 0,4-2 2 15,-4 3-4-15,-4-2 4 0,3-2-4 0,1 1-3 0,0-3 4 16,0 1-1-16,-4-1 0 0,4-2 2 0,0 0-1 15,-4-5 1-15,4 0-1 0,-4-1-2 0,3-2 1 16,-3 2 2-16,-1-3-2 0,1-2 2 0,-2 5-1 16,1-2-2-16,-3 0 0 0,0 3-2 0,-3 0 1 15,1 1 1-15,-2 1 0 0,-2 6-6 0,-3-4-33 16,-2 5-15-16,-7 2-30 0,-4 1-29 0,-2-1-36 16,-1 5-229-16,-5-2-409 0,-13 3 181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17:31.975"/>
    </inkml:context>
    <inkml:brush xml:id="br0">
      <inkml:brushProperty name="width" value="0.05292" units="cm"/>
      <inkml:brushProperty name="height" value="0.05292" units="cm"/>
      <inkml:brushProperty name="color" value="#002060"/>
    </inkml:brush>
  </inkml:definitions>
  <inkml:trace contextRef="#ctx0" brushRef="#br0">12531 12235 53 0,'0'0'114'0,"-5"-5"-8"0,5 5-12 0,0 0-3 16,0 0-4-16,0 0-2 0,0 0-6 0,0 0-12 16,0 0-2-16,0 0-12 0,0 0-1 0,0 0-2 15,0 0-3-15,0 0-2 0,0 0-4 0,0 0-4 16,0 0 0-16,0 0-7 0,0 0-2 0,0 0-3 15,0 0 1-15,0 0-5 0,0 0 1 0,0 0-6 0,0 0 1 16,0 0 0-16,0 0-6 0,0 0-2 16,0 0 1-16,0 0 2 0,0 0 1 0,0 0-7 15,0 0 4-15,0 0 4 0,0 0 2 0,0 0 1 0,0 0 5 16,0 0-4-16,0 0 4 0,0 0 3 0,0 0 2 16,0 0-6-16,0 0 1 0,0 0-2 0,0 0-2 15,18 2-11-15,-18-2 3 0,10 0 1 0,-10 0 0 16,14 1 2-16,-5 1-4 0,3-2-1 0,-2 0-2 0,3 1 2 15,2 1-2-15,0 0 8 0,5 1-9 0,-1-2 6 16,0 0-5-16,3 1 3 0,-2-1-5 0,8-1 4 16,-10 4-6-16,13-1 3 0,-10 1-3 0,8 1 0 15,-9-5 0-15,9 0-1 0,-11 0 0 0,4 0-7 16,-7 0 11-16,3-2-5 0,-5 2 3 0,-3-2 4 16,-1 2-6-16,-1 0-1 0,-8 0 7 0,11 2-3 15,-7-2-3-15,-4 0-1 0,9-2 3 0,-9 2-1 16,7-2 0-16,-4 1-3 0,-3 1 1 0,12-3-6 15,-7 3 8-15,0-1-2 0,0 0-6 0,-5 1-13 16,12-1-10-16,-7 1-16 0,-5 0-6 0,6-1-15 0,-6 1-22 16,0 0-12-16,9 0-21 0,-9 0-109 0,0 0-249 15,0 0 110-15</inkml:trace>
  <inkml:trace contextRef="#ctx0" brushRef="#br0" timeOffset="426.64">13198 12235 121 0,'0'0'150'0,"-5"-2"-10"0,5 2-12 0,0 0-9 16,0 0-14-16,0 0-9 0,-4-3-9 0,4 3-9 15,0 0-8-15,0 0-15 0,0 0 6 0,0 0-10 16,9-7-6-16,-9 7 0 0,0 0-8 0,9-1-4 15,-4 1-3-15,-5 0-6 0,13 1 1 0,-13-1-2 16,9 3-5-16,-4-1 1 0,2 2-3 0,-1-1-4 0,-5 0 5 16,4 3-2-16,-1 0-5 0,-1-1-2 0,-1 4 3 15,-2-3-1-15,-1 3 0 0,-3 0 0 0,1 0-2 16,-3 2-1-16,-4 2 2 0,1-2-3 0,-6 4 19 16,-2-2-6-16,-6 5-33 0,-4 1-46 0,0-2-88 15,-2 0-108-15,-5-2-276 0,-1-3 122 0</inkml:trace>
  <inkml:trace contextRef="#ctx0" brushRef="#br0" timeOffset="1810.13">12392 12280 53 0,'0'0'117'0,"0"0"-12"0,0 0-3 16,0 0-3-16,13 1-8 0,-13-1 3 0,0 0-3 15,12-1-2-15,-6 0-8 0,5-5-9 0,-1 3 3 16,-1-1-6-16,4 2-6 0,-1 2-9 0,-2-4-3 16,1 3-5-16,2 0-4 0,-2 1-1 0,2-1-5 15,0-1-2-15,6 2-5 0,-6 0-1 0,6 0-3 16,2-2-1-16,-3 1-5 0,2 1 1 0,8 2-6 0,0-2 0 15,-7 1 1-15,9-1-4 0,-3-1 0 0,4 0 2 16,-3 0 0-16,4 0-3 0,-3-2-4 0,3 2 3 16,-1-1-4-16,1 1 0 0,-5 0 1 0,0-1-3 15,-6 1-1-15,1-1 0 0,-3 4 2 0,0-4-1 16,-1 1 0-16,0 1 1 0,-4 0-1 0,-1-1-2 16,0 2-1-16,-2-2 0 0,-2 1 4 0,4 0 1 15,-7-1 0-15,1 1-1 0,-2 0-3 0,-5 0 1 0,9-2-1 16,-3 1 1-16,-6 1-2 0,6 0 2 15,-6 0-3-15,7-2 3 0,-7 2-1 0,0 0 0 16,0 0-2-16,0 0 2 0,6 0 1 0,-6 0-4 0,0 0 6 16,0 0-1-16,0 0-5 0,0 0 4 0,0 0-2 15,0 0-2-15,4 3-6 0,-4-3-7 0,0 0-11 16,0 4-12-16,0-4-11 0,2 6-4 0,-2-6-6 16,-2 4-8-16,2-4-9 0,0 5 2 0,0-2-7 0,0-3 5 15,2 5 5-15,-2-5 11 0,2 4 3 16,-2-4 12-16,0 0 9 0,0 0 16 0,0 0 2 15,0 0 16-15,0 0 4 0,0 0 3 0,0 0 15 0,-10-12 6 16,8 10 3-16,2 2-3 0,-3-5 3 0,1 0 4 16,0 2 0-16,2 3 10 0,-5-2 7 15,5 2-3-15,-4-5 3 0,0 3-5 0,4 2 0 0,-5-2-10 16,5 2 4-16,-3-3-6 0,3 3-2 0,0 0-1 16,-3-2-6-16,3 2-2 0,0 0-3 0,0 0-1 15,0 0-1-15,0 0-6 0,0 0 5 0,0 0-3 16,0 0-5-16,0 0 0 0,0 0-2 0,0 0 2 0,0 0 1 15,0 0-4-15,9 9 1 0,-8-6 0 16,-1-3-1-16,0 0-2 0,1 5-1 0,-1 0-2 16,0-1 0-16,0-4 0 0,-1 7 4 0,1-1 1 0,-1 0-3 15,-2 0-1-15,3-2 2 0,0 2 2 0,0-1-2 16,0 1 0-16,-1-2 0 0,2 2-3 0,-1-4 0 16,0 1 2-16,0-3-1 0,0 7-1 0,0-7 1 15,3 6 3-15,-3-6-2 0,0 0 1 0,-3 1 1 16,3-1 0-16,0 0 0 0,0 0 2 0,0 0-4 15,0 0 0-15,0 0 0 0,0 0-2 0,0 0 3 16,-4 3 2-16,4-3-5 0,0 0 6 0,0 0-6 0,0 0 7 16,-14-3-9-16,14 3 3 0,-9 0-2 15,4 3-2-15,1-2 3 0,-1 2-3 0,1 2-1 16,-1-4 3-16,1 1 1 0,4-2-1 0,-5 2 1 0,1 1-2 16,4-3-1-16,-2 4-23 0,-1-2-23 0,3-2-21 15,-1 3-30-15,1-3-40 0,-7 3-102 0,7-3-262 16,-6 0 116-16</inkml:trace>
  <inkml:trace contextRef="#ctx0" brushRef="#br0" timeOffset="2244.4">12577 12369 30 0,'0'0'186'0,"-5"-1"-8"0,1-1-15 0,4 2-8 16,-5-2-12-16,5 2-10 0,-4-4-9 0,0 2-11 16,4 2-9-16,-2-5-9 0,2 5-11 0,-8-5-7 15,7 4-4-15,-3-3-7 0,4 4-16 0,-5-2 3 0,5 2-5 16,-3-2-9-16,3 2-2 0,0 0-8 15,0 0 2-15,0 0-4 0,0 0-1 0,22-2-4 16,-8 2 3-16,4-3-6 0,4 0-2 0,1 3-1 0,5-4 0 16,0 4-5-16,0-1-10 0,-5 1-5 15,-5 1-9-15,1 3-5 0,-7-4-4 0,-1 3 4 0,-3-3-4 16,-3-2 4-16,-5 2 3 0,9 2 0 0,-9-2 7 16,0 0-6-16,0 0-1 0,0 0 7 0,0 0 2 15,-23 3-1-15,10-3 6 0,-5 2 1 0,0-2 3 16,3 0 3-16,-3 0-4 0,-3 0 4 0,-1 3 1 15,4-3-3-15,-1 1 4 0,2-1-4 0,6 4 2 0,-1-5-1 16,6 2-9-16,-2 0 8 0,3-1-20 0,5 0-35 16,-4 5-47-16,4-5-215 0,0 0-337 0,0 0 149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17:52.720"/>
    </inkml:context>
    <inkml:brush xml:id="br0">
      <inkml:brushProperty name="width" value="0.05292" units="cm"/>
      <inkml:brushProperty name="height" value="0.05292" units="cm"/>
      <inkml:brushProperty name="color" value="#002060"/>
    </inkml:brush>
  </inkml:definitions>
  <inkml:trace contextRef="#ctx0" brushRef="#br0">24121 6856 64 0,'0'0'89'0,"0"0"-6"16,0 0-3-16,0 0-16 0,0 0-3 0,-5-7-18 16,5 4-35-16,0 3-90 0,-9-4-90 0,5 1 40 0</inkml:trace>
  <inkml:trace contextRef="#ctx0" brushRef="#br0" timeOffset="578.03">23993 6724 42 0,'-1'-4'117'0,"1"4"-3"0,-2-4-14 16,2 4-13-16,0 0 0 0,-2-6-11 0,2 6 1 0,3-5-6 15,-2 3-1-15,-1 2 1 0,0-4-1 16,0 4-2-16,-1-6-2 0,1 6-1 0,-1-4-2 0,1 4-3 15,0 0 1-15,-2-5-6 0,2 5 0 0,-4-2-3 16,4 2-1-16,0 0 1 0,0 0-10 0,0 0-5 16,-1-4-1-16,1 4 1 0,0 0-4 0,0 0-5 15,-2-3 2-15,2 3-5 0,0 0 0 0,0 0-2 16,-4-4-4-16,4 4-6 0,0 0 2 0,-4-4-3 16,4 4 2-16,-3-2-2 0,3 2 1 0,-2-3 3 15,2 3 4-15,0 0 0 0,-5-2 3 0,5 2-3 0,0 0 2 16,-5-3 2-16,5 3-3 0,-6-3 2 15,6 3-4-15,-2-1 1 0,2 1-2 0,0 0-4 16,0 0 0-16,0 0-2 0,-7-3 0 0,7 3 1 0,0 0-6 16,0 0 1-16,0 0 6 0,0 0-1 0,0 0 8 15,0 0 5-15,0 0 2 0,0 0 0 0,0 0 1 16,0 0 4-16,0 0-4 0,0 0 3 0,0 0-4 16,0 0-1-16,0 0 0 0,0 0-3 0,0 0-3 15,0 0-3-15,0 0 1 0,0 0-3 0,0 0-4 16,0 0 0-16,0 0 1 0,8-5-4 0,-8 5 0 15,13-2 1-15,-2 0-1 0,2-1-3 0,6 3 3 0,-2-2-2 16,2 0-2-16,4 0-2 0,-5 2 1 0,1-1-1 16,-1-1-1-16,-5 2 2 0,2-1-6 0,-3 1 6 15,1 0-1-15,-1 1 0 0,-1-2-4 0,-4 2-11 16,1-1-11-16,-2 0-6 0,-6 0-6 0,9-1-9 16,-9 1-5-16,7 0-12 0,-7 0-5 0,7-1-14 15,-7 1-16-15,0 0-25 0,0 0-28 0,0 0-41 16,0 0-139-16,0 0-357 0,-22 7 159 0</inkml:trace>
  <inkml:trace contextRef="#ctx0" brushRef="#br0" timeOffset="878.55">23964 6728 140 0,'0'0'175'0,"0"0"-12"15,-5 0-13-15,5 0-10 0,0 0-10 0,0 0-12 16,0 0-9-16,0 0-7 0,0 0-2 0,0 0-11 16,0 0-4-16,0 0-1 0,0 0-8 0,0 0-2 0,0 0-4 15,0 0-4-15,0 0 1 0,0 0-5 16,0 0 0-16,0 0-1 0,0 0 2 0,0 0-5 0,0 0 0 16,0 0-1-16,-4 3-7 0,4-3-1 0,0 0-5 15,0 0-4-15,0 0-2 0,0 0-3 0,0 0-6 16,10 3-3-16,-10-3-1 0,14 0-1 0,-7 0-4 15,5 0 0-15,1 0-5 0,0 1-1 0,6 1-3 16,-6-1-26-16,2 0-30 0,-2-1-36 0,1 1-36 0,3-1-60 16,-6 0-217-16,1 3-428 0,0-6 190 15</inkml:trace>
  <inkml:trace contextRef="#ctx0" brushRef="#br0" timeOffset="5062.21">12310 7763 40 0,'0'0'139'0,"0"0"-19"0,0 0-6 0,0 0-10 0,-9 0-17 16,9 0-5-16,0 0-3 0,0 0-18 0,0 0 0 16,0 0-5-16,0 0-3 0,0 0 1 0,0 0-3 15,0 0-2-15,0 0 3 0,0 0 0 0,0 0-5 16,0 0-1-16,0 0-1 0,0 0 2 0,0 0 4 15,0 0-1-15,0 0-2 0,0 0 3 0,0 0 2 16,0 0 2-16,0 0 0 0,0 0 2 0,0 0-1 16,0 0-3-16,0 0 0 0,-9 0-2 0,9 0-8 15,-4-2-2-15,4 2-3 0,0 0-3 0,0 0-6 16,0 0 1-16,0 0-4 0,0 0-9 0,0 0 4 16,-5-3-2-16,5 3-2 0,0 0-3 0,0 0 0 0,0 0-1 15,-6-2-3-15,6 2-3 0,0 0 2 0,0 0-4 16,0 0 4-16,0 0-3 0,0 0 2 0,0 0-9 15,0 0 6-15,0 0-3 0,0 0 3 0,0 0-4 16,0 0 1-16,0 0 1 0,0 0 2 0,0 0-6 16,0 0 3-16,0 0-3 0,0 0 2 0,0 0-1 15,0 0 3-15,0 0-1 0,0 0 0 0,17 5-2 16,-14-3 2-16,5-1 5 0,-2 0 3 0,2-1-5 0,1 1-3 16,-1-1 6-16,3-2-2 0,-2 1-1 15,0-1-2-15,4-1 1 0,-3 3-1 0,-3 0-5 16,0-2 5-16,-1 2 3 0,-6 0-4 0,12-3-1 0,-5 3 2 15,0-1-1-15,-7 1-1 0,9-3 1 0,-4 3 1 16,-5 0-3-16,8 0 0 0,-8 0 1 0,7 0-1 16,-7 0-6-16,0 0 1 0,8 0-10 0,-8 0-7 15,0 0-9-15,0 0-8 0,0 0-13 0,0 0-2 16,0 0-10-16,0 0-3 0,1 3-10 0,-1-3-3 16,-6 6-22-16,2-3-35 0,-5 1-42 0,0-1-98 15,0 2-300-15,-1 0 133 0</inkml:trace>
  <inkml:trace contextRef="#ctx0" brushRef="#br0" timeOffset="5592.86">12301 7865 69 0,'0'0'159'16,"0"0"-16"-16,0 0-21 0,0 0-10 0,0 0-3 15,0 0-18-15,0 0-6 0,0 0-7 0,0 0-9 16,0 0-9-16,0 5-3 0,0-5-10 0,0 0-1 0,0 0-5 16,0 0-5-16,0 0 2 0,0 0 7 0,0 0-2 15,0 0 4-15,0 0 1 0,0 0 0 16,0 0-5-16,0 0-4 0,0 0 2 0,0 0-6 0,0 0-2 16,0 0-6-16,0 0-5 0,4 4 3 0,-4-4-8 15,0 0 0-15,0 0-4 0,0 0-1 16,0 0 2-16,0 0-3 0,0 0-2 0,0 0 2 0,0 0-5 15,0 0 6-15,0 0 4 0,0 0 0 0,0 0 3 16,0 0-1-16,0 0 1 0,0 0-3 0,0 0 3 16,0 0 0-16,0 0-5 0,0 0-1 0,0 0-2 15,0 0-4-15,0 0-1 0,0 0 0 0,0 0-2 16,0 0 3-16,0 0-6 0,6 1 7 0,-6-1 8 0,0 0-1 16,14-5 0-16,-6 5-3 0,6-2 2 15,-5-3-4-15,4 2-4 0,2 1 5 0,3 0-3 0,-5-2 2 16,5-1 0-16,-5 1-1 0,-1 1 1 0,1 2-4 15,-1 1-1-15,-1-4 2 0,-5 2-1 0,2 1-5 16,-3-1 4-16,1 1-2 0,-6 1 1 0,7-2-2 16,-7 2 4-16,6 0-4 0,-6 0 2 0,0 0-4 15,8 0 5-15,-8 0 1 0,0 0-3 0,0 0-1 0,0 0 1 16,0 0-2-16,0 0 0 0,0 0 1 16,0 0 0-16,0 0 1 0,0 0-6 0,0 0 6 15,0 0-3-15,0 0-1 0,0 0 2 0,0 0 0 0,0 0-11 16,0 0-21-16,0 0-22 0,0 0-23 15,-5 8-51-15,5-8-82 0,0 0-112 0,-4 4-346 0,4-4 154 16</inkml:trace>
  <inkml:trace contextRef="#ctx0" brushRef="#br0" timeOffset="9627.61">20557 7775 114 0,'0'0'164'0,"-11"0"-12"0,6 0-2 16,5 0-7-16,-12 0-11 0,12 0-7 16,-10 0-2-16,10 0-12 0,-9-1-4 0,9 1-5 0,-6 1-11 15,6-1-6-15,-5 0-8 0,5 0-8 0,0 0-5 16,0 0-5-16,-9 0-11 0,9 0-2 0,0 0-5 16,0 0-3-16,0 0-1 0,0 0-7 0,0 0-3 15,-6 3 1-15,6-3-6 0,0 0 1 0,0 0 4 16,0 0-1-16,0 0 0 0,0 0-3 0,0 0 3 15,0 0-3-15,0 0-6 0,0 0 2 0,0 0-1 16,0 0-4-16,0 0 4 0,0 0-5 0,0 0 0 16,0 0 4-16,0 0-1 0,12-9 0 0,-12 9-2 0,14-1-1 15,-3 0-5-15,7-2 2 0,0 0 0 16,4 0-2-16,6-5 2 0,-6 7-2 0,3-4-1 0,-3 0-3 16,-2 1 0-16,0 1 1 0,-2-1 0 0,-6 4-2 15,1-1 1-15,-3-2 0 0,-2 3-6 0,-2 0 7 16,2-2-4-16,-8 2 3 0,9-2 0 0,-9 2-7 15,5 0-8-15,-5 0-6 0,0 0-12 0,0 0-10 16,0 0-13-16,0 0-13 0,0 0-15 0,0 0-20 16,0 0-43-16,-10 12-58 0,2-11-118 0,3 3-344 15,-4 0 152-15</inkml:trace>
  <inkml:trace contextRef="#ctx0" brushRef="#br0" timeOffset="9944.21">20635 7874 175 0,'0'0'177'15,"0"0"-14"-15,0 0-8 0,0 0-9 0,0 0-16 0,0 0-4 16,0 0-9-16,0 0-9 0,0 0-11 0,0 0-2 15,0 0-8-15,0 0-13 0,0 0 3 16,0 0-6-16,0 0-5 0,0 0-6 0,0 0-8 0,0 0-7 16,0 0 1-16,0 0-6 0,0 0-5 0,0 0-3 15,18-9-1-15,-7 5-7 0,1 1-1 0,6 1-3 16,-1 2 1-16,0-4-3 0,-4 0-4 0,6 3-2 16,-2-1-1-16,-3 0-25 0,-4 2-26 0,0-2-41 15,2 2-26-15,-7-1-52 0,-1 0-166 0,1 1-352 16,-5 0 157-16</inkml:trace>
  <inkml:trace contextRef="#ctx0" brushRef="#br0" timeOffset="14302.81">24837 9071 154 0,'-3'-6'166'0,"2"5"-33"0,0-3-19 16,1 4-19-16,-3-6-6 0,3 6-7 0,1-5-14 15,-1 5-3-15,4-2-12 0,0-2-2 0,0 3-10 16,-2-2-1-16,-2 3-3 0,7-1-11 0,-7 1-8 16,4-4-6-16,-4 4-23 0,2-4-57 0,-2 4-127 0,-4-6-210 15,0 3 94-15</inkml:trace>
  <inkml:trace contextRef="#ctx0" brushRef="#br0" timeOffset="51126.9">21649 2557 25 0,'0'0'115'0,"0"0"1"16,0 0-8-16,0 0-8 0,0 0-10 0,0 0-5 15,0 0 2-15,0 0-10 0,0 0 2 0,0 0-13 16,0 0 13-16,0 0 0 0,0 0-3 0,0 0-3 16,0 0 0-16,0 0-6 0,0 0-9 0,0 0-1 15,0 0-2-15,0 0-3 0,0 0-9 0,0 0-4 0,0 0-7 16,0 0 3-16,0 0-5 0,0 0-8 16,0 0 1-16,0 0-1 0,0 0-6 0,0 0 2 15,0 0-2-15,0 0-4 0,0 0-2 0,0 0-2 16,0 0 0-16,0 0-1 0,0 0 0 0,-2 12 1 15,2-12 6-15,4 5 1 0,-4 1-4 0,1-1 0 16,-1-2-2-16,3 1-3 0,-2 7 2 0,-1-4 11 16,0 2 0-16,0-2-1 0,0 1-4 0,4 2 3 0,-3 1-3 15,-1-1-1-15,0 2-4 0,1-2 0 0,2 0 5 16,-2 2 3-16,2 0 0 0,-2 2-3 0,3-4 1 16,-4 3-2-16,1-1-1 0,3 4 1 0,-4-1 8 15,3 2 6-15,-2-3-4 0,-1 3 3 0,1 2-3 16,3 0 0-16,-4-1-2 0,4 2-2 0,-3-1-2 15,-2 0-1-15,2-2-3 0,-1-1 0 0,0 2 2 16,0 0 2-16,0 0 1 0,-1 2-4 0,1 4 0 16,0-5-1-16,0-2-1 0,1 1 1 0,2-1-2 15,-1 0 2-15,-2 1-3 0,3-1 2 0,-3 0-5 16,1-1 1-16,-1-3-2 0,0-1-2 0,3 1 3 16,-3 0-1-16,0 0 0 0,0-2-2 0,-3 1 4 15,3-1-2-15,0-2-3 0,-4 4 1 0,4-4 0 0,-1 3 0 16,1-4-5-16,-1 3 4 0,-2 0-1 0,3 0 1 15,0-4 1-15,-1 2-1 0,2-1-1 16,-1-1 0-16,0-2-21 0,0 2-32 0,0-2-39 0,0-1-42 16,3 1-58-16,-3-2-196 0,0-3-417 0,0 0 185 15</inkml:trace>
  <inkml:trace contextRef="#ctx0" brushRef="#br0" timeOffset="54231.04">21638 2556 136 0,'0'0'148'0,"0"-4"-13"0,0 4-6 16,0 0-13-16,0 0-12 0,0 0-4 0,0 0-8 15,0 0-12-15,0 0-4 0,0 0 0 0,0-4-1 16,0 4-2-16,0 0-4 0,0 0 4 0,0-4-4 16,0 4-8-16,0 0 1 0,0 0-2 0,0 0-2 15,0 0-1-15,0 0 0 0,0 0 0 0,0-5-5 16,0 5-9-16,0 0-1 0,0 0-3 0,0 0-2 15,0 0-4-15,0 0-4 0,0 0-5 0,0 0-3 16,0 0-1-16,0 0-1 0,0 0-1 0,0 0-2 16,0 0-2-16,0 0-1 0,0 0 0 0,0 0-6 15,0 0 1-15,0 0-6 0,0 0 6 0,0 0-2 0,0 0 2 16,0 0-1-16,0 0-3 0,0 0-4 0,0 0 9 16,13 0-2-16,-13 0 5 0,10 3-4 0,-5-3 2 15,3-1-2-15,0 1 0 0,3 1-2 0,-3 1 0 16,2-2-1-16,3 2-1 0,-3-2 3 0,0 1-1 15,6-1 0-15,-3 1-3 0,0 0 0 0,2 1-1 16,2-1 1-16,-4-1-2 0,1 1 4 0,-3 0-3 16,1-1-1-16,2 2 2 0,-1-1-4 0,0 1-3 15,-3-1 8-15,3 0-3 0,1 2-1 0,-2-2-1 16,0 2 2-16,0-2 4 0,2 0-5 0,-4 0-1 16,9-1 0-16,-2 2 1 0,1-1 0 0,-6 1 0 15,2-4 2-15,2 4 1 0,0-2-4 0,4-2 3 16,-6 2-2-16,4 0 2 0,-1-1-1 0,0-1 1 15,1 2-2-15,-5 0 2 0,1 0-2 0,-3 0-2 16,3 0 1-16,-1 0 1 0,-1-1 2 0,-1 1-1 0,-2 1-1 16,1-1 0-16,-2 0 0 0,-2 0-3 0,1 0 5 15,-7 0 1-15,11-1-2 0,-3 0-1 16,2 0 0-16,2 1-1 0,-3-3-1 0,1 2 6 0,1 1-2 16,0 0-3-16,0 0-1 0,0-1 5 0,1 1-1 15,3 0-2-15,-4 1-2 0,0-1 0 0,3-1 1 16,-1 2 1-16,-2-1 1 0,1 4-2 0,-6-3 3 15,7-1-1-15,-5 1-1 0,-2-1 2 0,2 0-1 16,-3 1-3-16,5 1 5 0,-3-2-4 0,-1 1 3 16,-6-1-2-16,13 2 0 0,-7-2 2 0,0-2-6 15,0 4 6-15,0-4-2 0,2 1 0 0,-1-1 0 16,0 4 0-16,-1-4 0 0,6 2 0 0,-1 0 1 16,-2-1-2-16,2 1 1 0,1 0 0 0,-2 0 1 15,-1 0-2-15,0 0-1 0,-4 0-1 0,4 0 4 16,-9 0 1-16,13-1 1 0,-9 0-2 0,-4 1 0 15,8 1-1-15,-8-1-3 0,0 0 5 0,8 0-1 16,-8 0 0-16,5 0 0 0,-5 0 0 0,0 0 1 0,0 0-3 16,0 0 0-16,8 0 2 0,-8 0-2 15,0 0 0-15,8-1 5 0,-8 1-6 0,7 0-1 16,-3-3 2-16,-4 3 1 0,0 0 2 0,12 3-3 0,-12-3 2 16,5 0 0-16,-5 0-1 0,5-3 2 0,-5 3-3 15,0 0 2-15,0 0 0 0,0 0-1 16,9 0 0-16,-9 0 3 0,0 0-2 0,0 0 0 15,0 0 1-15,0 0-2 0,0 0 1 0,0 0 0 0,0 0 1 16,5-1-1-16,-5 1-3 0,0 0 0 0,0 0-2 16,0 0 3-16,0 0-2 0,0 0 4 0,0 0-2 15,0 0-2-15,0 0 1 0,0 0 0 0,0 0 1 16,0 0 0-16,0 0 0 0,0 0 0 0,0 0-1 16,0 0 4-16,0 0-4 0,0 0 1 0,0 0-7 15,0 0 7-15,0 0-1 0,0 6 1 0,0-6-1 16,0 0 0-16,0 0-2 0,0 0 3 0,0 0 0 15,0 0 0-15,-2 6 1 0,2-6 2 0,0 4-1 16,1 1 2-16,-1-5 0 0,0 6-3 0,0-2 0 16,0 3 0-16,0-2 2 0,0-2-1 0,0 4-1 0,0-2-1 15,1 2 2-15,-1-2-1 0,3 2 2 0,-3-2-1 16,0 2 0-16,1 0 0 0,0 1 1 0,2 1 1 16,-2-2 1-16,-1 1-2 0,1-2 2 0,-1 0 1 15,4 4-5-15,-4-1 4 0,2 3 6 0,-1-7 4 16,0 3-5-16,-1 1 2 0,2 1 0 0,-4-1 3 15,4-1-3-15,-4 1 2 0,6-1-3 0,-6 1 2 16,4 2 9-16,-2-2-1 0,1 0-3 0,-2 1 1 16,2 0-7-16,0-1 0 0,-1 0 3 0,0-2-1 15,-1 1-3-15,2 5 3 0,1-4-6 0,-2-2-1 16,0 1 0-16,0 4 1 0,0-3 1 0,0 1-2 16,0 0-6-16,0 0 4 0,-2-1 0 0,1-1 1 15,0 1 2-15,-3 0-2 0,3 2-2 0,1-2 0 16,0 1 1-16,0-2-3 0,-1-2 3 0,-1 5 2 15,2-2-4-15,0-1 3 0,0 1-1 0,0-1 0 16,-2 1 1-16,2 1 0 0,0-2-3 0,0 3 3 0,0-2-4 16,0-1 1-16,2 1 0 0,-2-2 1 15,0 2 0-15,0 0-2 0,2-2 2 0,-1 0 0 16,-1-1-1-16,0 5 1 0,1-6 0 0,-2 4-4 0,2-1 2 16,-2 0 1-16,2-2-1 0,-2 0-3 0,1 0 7 15,1-1-3-15,-1 3-3 0,0-1 3 0,2-2 1 16,-2 2-3-16,0-2 2 0,2 5-2 0,-1-4 0 15,0-1 2-15,1-1-1 0,0 4-3 0,-2-2 5 16,0 1-1-16,2-1 0 0,-1-1-3 0,3 3 3 16,-2-3-3-16,2 0 0 0,-3 2 0 0,1-2 1 15,0-1-1-15,3 2 1 0,-4-2 1 0,2 2-1 16,-2-2 0-16,-1 1 1 0,0 0 2 0,4-3 0 16,-4 3-2-16,0-3-1 0,0-2 2 0,1 8-3 0,-1-4 0 15,3 0 1-15,-2 0 3 0,-1-1-3 16,0-3-1-16,2 5 2 0,-2-1-4 0,0 0 2 15,0-1 2-15,0-3-1 0,2 6 0 0,-4-2 2 16,4 1-1-16,-2-3 2 0,0-2-2 0,1 5-2 0,-1-5 4 16,3 5-3-16,-3-5 1 0,0 0 0 0,0 5 2 15,0-5-3-15,0 2 0 0,0-2 1 16,0 0 0-16,0 0 0 0,0 0 2 0,0 0-5 0,0 0 2 16,0 0 0-16,0 5 2 0,0-5 0 0,0 0-2 15,0 0-2-15,0 0 4 0,0 0-1 0,0 0 1 16,0 0-3-16,0 0 1 0,0 0-1 0,0 0 1 15,0 0 2-15,0 0-2 0,0 0 5 0,0 0-2 16,0 0-2-16,0 0 0 0,0 0 1 0,0 0 0 16,0 0 1-16,0 0-3 0,0 0 1 0,0 0-1 15,0 0-1-15,0 0 1 0,0 0 3 0,0 0-7 16,0 0 8-16,0 0-4 0,0 0 1 0,0 0 2 16,0 0-1-16,0 0 1 0,0 0-2 0,0 0 0 15,0 0-1-15,0 0 0 0,0 0 0 0,0 0 3 0,0 0-1 16,0 0-2-16,0 0 4 0,-13-3-6 15,13 3 1-15,0 0 1 0,0 0 0 0,0 0 3 16,-8-2-4-16,8 2-1 0,0 0 2 0,-6 2 0 0,6-2-2 16,0 0 3-16,0 0 0 0,-13 0 1 15,13 0-1-15,-5-1 1 0,5 1-1 0,-11 1 1 16,11-1-2-16,-9-1 1 0,9 1-2 0,0 0 2 0,-9 0-1 16,9 0 1-16,0 0-3 0,-11 0 3 0,8 3-3 15,3-3 1-15,-8 0 0 0,8 0 1 0,-8 1-2 16,8-1 5-16,-9 0 0 0,3 3-3 0,1-3-1 15,5 0 2-15,-10 0-1 0,3 0 1 0,1 1 0 16,1 4-2-16,-3-5 1 0,8 0 2 0,-14-2-2 16,5-1 4-16,4 3-4 0,-3 3 1 0,8-3-4 15,-11 0 3-15,7 2 1 0,4-2-3 0,-10 1 3 16,2-1-4-16,-1 0 3 0,4 0-2 0,5 0 6 16,-13 0-3-16,10 1 2 0,3-1-3 0,-13 0 0 0,8 0-3 15,-2 1 3-15,0-1 0 0,7 0-1 16,-12 0 0-16,7 0 3 0,5 0-4 0,-10 1 3 15,5-1 0-15,5 0 2 0,-14 0-4 0,9 0 0 0,-2 0 0 16,7 0-1-16,-11 0 4 0,4-1-1 16,1 2 0-16,6-1 1 0,-12 0-1 0,12 0-1 15,-11 0 1-15,3-1-2 0,4 0 0 0,4 1 0 16,-15 2-2-16,15-2 3 0,-11-1-3 0,4 2 4 0,1 0-1 16,-2-1 1-16,0 0-1 0,8 0-1 0,-12 1 3 15,4-1-2-15,2 0 1 0,6 0 0 0,-15 0-2 16,7 2-1-16,1-2-2 0,1 3 6 0,-1-3-2 15,1 0 2-15,6 0 0 0,-13 0-3 0,8 0 5 16,5 0-5-16,-10 2 2 0,4-2-2 0,6 0-2 16,-11 0 3-16,11 0 0 0,-10 0 0 0,1 2 2 15,9-2 0-15,-9 2 0 0,3-2-2 0,-1 0-2 16,7 0 4-16,-11 0-1 0,3 0-1 0,1 0 1 16,7 0-1-16,-16 0 0 0,11 2 0 0,-3-2-2 0,3 1 2 15,5-1 0-15,-12 0 0 0,12 0 0 16,-7 0 0-16,7 0 1 0,-10 0-2 0,7 2-1 15,3-2 1-15,0 0 4 0,-11 0-1 0,11 0-3 0,-8 1 0 16,8-1 1-16,-7-1-4 0,7 1 3 16,-11 0 3-16,11 0-2 0,-6 1 0 0,6-1 0 0,0 0-1 15,-13-1-1-15,13 1 3 0,-12 1-1 16,5 0 0-16,2-1 0 0,-3 0 3 0,4 1-1 0,4-1-2 16,-11 3 0-16,3-6 0 0,8 3 1 0,-14 0 0 15,9 0 0-15,5 0-1 0,-9 0 1 0,1 3-2 16,8-3 3-16,-11 0-1 0,11 0 0 0,-12 0-3 15,9 0 0-15,3 0 2 0,-9 0 0 0,1 0 1 16,8 0-2-16,-10 0 1 0,5-3-1 0,-2 2 0 16,7 1 1-16,-11 0-1 0,11 0 1 0,-10 0 0 15,10 0-2-15,-9 1-1 0,9-1 4 0,-9-1 1 16,9 1 0-16,-8-1 1 0,8 1-3 0,-9 1-2 16,9-1 1-16,-9 0 2 0,9 0 0 0,-10 0-2 0,5 1 3 15,5-1-3-15,-12 0-1 0,6-1 1 16,6 1 2-16,-9 0 1 0,4 1-4 0,5-1 4 15,-12 3-4-15,12-3 5 0,-11-3-3 0,4 3 1 0,7 0-4 16,-10 0 4-16,10 0 0 0,-12 3 1 16,6-6-1-16,6 3-1 0,-9 3-2 0,9-3 3 15,-7 0-1-15,2 1 0 0,5-1-1 0,0 0 3 0,-9-1-1 16,9 1-1-16,0 0-1 0,0 0 1 0,-9 1 2 16,9-1 0-16,-8-1-1 0,8 1-3 0,0 0 3 15,-10 0 0-15,10 0-2 0,-8-3 2 0,3 2 0 16,5 1 5-16,0 0 5 0,-10-1-3 0,10 1 1 15,-6-3-2-15,6 3-2 0,-6-1-1 0,6 1 1 16,-6 0 1-16,6 0 0 0,-5-2-3 0,5 2 3 16,-9-2-4-16,9 2 1 0,-8-4 0 0,3 4-1 15,5 0 1-15,-9-3 0 0,9 3 1 0,-7-2-5 16,7 2 1-16,-7 0 2 0,7 0 1 0,0 0-2 16,-5-2-2-16,5 2-1 0,0 0 2 0,0 0 0 15,0 0-1-15,-8 0 2 0,8 0 2 0,0 0-3 16,0 0 2-16,0 0-4 0,0 0 3 0,0 0 1 15,0 0-18-15,0 0-34 0,0 0-46 0,0 0-62 0,0 0-92 16,3-4-196-16,-3 4-483 0,4-12 213 0</inkml:trace>
  <inkml:trace contextRef="#ctx0" brushRef="#br0" timeOffset="55391.13">21887 2781 88 0,'0'0'129'0,"0"0"-5"0,0 0-9 0,0-5-14 16,0 5-8-16,0 0-9 0,0 0-15 0,0 0-2 0,0 0-13 15,0 0-3-15,0 0 4 0,0 0-5 16,0 0 3-16,-5 13 4 0,1-11-11 0,4-2-1 15,-5 5-5-15,-1-3-3 0,4 3-16 0,0-2 7 0,-3 4-3 16,1-2 4-16,0 0-6 0,-1 2-7 0,0 2 2 16,1-4-3-16,1 2 7 0,-1-2-6 0,0 4-3 15,1-3 1-15,3 1-5 0,-4 2 0 0,4-5-1 16,-1 4-3-16,0-2 4 0,1-1 6 0,-1 2 0 16,2 0-5-16,0-4 1 0,2 4 3 0,-1-3 3 15,2-1 4-15,1-1-3 0,-1 1-1 0,1 0 1 16,4-1-2-16,-4 1 1 0,4-3-6 0,0 2 3 15,1 0 1-15,-1-2 0 0,5 1-3 0,-5-1 2 16,3-3 2-16,-1 1 1 0,-2-1 0 0,3 1 10 16,-2-1 3-16,-1 1 4 0,-3-1-1 0,2-1 2 15,-2 1-2-15,-2 1 7 0,3-3-1 0,-4 4 1 16,1-4-5-16,1 1-2 0,0 1 9 0,1-2 6 0,-4 3 4 16,1-2 0-16,-1 0-7 0,0-1-1 0,-2 1-7 15,0 4-3-15,1-8-4 0,-4 3 0 0,-1-1-3 16,1 3-1-16,-1-2-2 0,-3 1-6 0,1 0-1 15,-2 0 0-15,-1-1-4 0,1 3-1 0,-2-3 0 16,4 3 0-16,-2 0-2 0,0 1-13 0,-1-2-28 16,-3 3-31-16,1 1-33 0,-2-1-52 0,0 0-52 15,0 0-202-15,4 0-433 0,-3-1 191 0</inkml:trace>
  <inkml:trace contextRef="#ctx0" brushRef="#br0" timeOffset="55908.58">21989 2992 139 0,'0'0'131'15,"0"0"-4"-15,2 6-9 0,-2-6-6 0,1 4-7 16,-1-4-4-16,3 4-5 0,-3-4-6 0,2 4-7 15,-2-1-4-15,0-3-7 0,2 3-1 0,-2-3-6 0,0 0 0 16,0 0-1-16,0 0-3 0,2 5 1 0,-3 0 2 16,1 0-1-16,0-5-1 0,-1 7-9 15,1-5-3-15,-3 2-5 0,3 1-5 0,-1 3 1 0,-2-4-3 16,3 4-7-16,-1-2 6 0,1 0-1 0,0 5-5 16,-1-4-5-16,0 3-3 0,1-3-5 0,-2-1-6 15,1 2 7-15,1 1-3 0,1 0 1 0,-2 2-1 16,-3-4-4-16,3 0 2 0,1 0-1 0,-2-2-2 15,1 1-2-15,1-2 0 0,-1 1-1 0,-2 2-5 16,3-3 5-16,-1 1-2 0,1-1 1 0,0 1 0 16,0-5-2-16,-3 5-2 0,3-5 3 0,0 7-13 15,3-5-19-15,-3-2-31 0,3 5-42 0,0-5-46 16,-3 0-216-16,0 0-392 0,0 0 174 0</inkml:trace>
  <inkml:trace contextRef="#ctx0" brushRef="#br0" timeOffset="56296.51">22027 2998 61 0,'0'0'169'0,"0"-4"-14"16,0 4-10-16,0 0-10 0,0 0-19 0,0 0-8 16,0 0-6-16,0 0-9 0,0 0-6 0,0 0-8 15,0 0-2-15,0 0-8 0,0 0-4 0,0 0-2 16,0 0 3-16,0 0 1 0,0 0-3 0,-12 12-5 15,7-8-1-15,1 0-9 0,-1 0-2 0,3-1-5 16,-5 2-1-16,2-1-5 0,-1 0-2 0,-1 0-6 16,1-1-4-16,1 3-1 0,-3-3-3 0,2 0-1 15,1 1-3-15,-2-2 0 0,6 1-1 0,-4-1-1 16,5-2-15-16,-8 5-25 0,6-3-38 0,2-2-39 16,-3 3-58-16,-1-1-158 0,4-2-343 0,0 0 152 15</inkml:trace>
  <inkml:trace contextRef="#ctx0" brushRef="#br0" timeOffset="56943.76">22006 3212 109 0,'0'0'176'16,"0"0"-16"-16,0 0-17 0,0 0-18 0,0 0-15 16,0 0-2-16,-2 5-9 0,-2-1-14 0,4-4-7 15,-3 7-11-15,-2-4-6 0,3 3-3 0,-2-4-9 16,0 3-11-16,-1-1 5 0,1 2-2 0,-2-1-6 0,2-1-4 15,-1 3-14-15,0-2 11 0,0 0 0 16,-2-1-7-16,3 0-3 0,2 0 3 0,-3 0-5 16,2-2-2-16,1 2-3 0,-1-1 3 0,3-3-2 0,-4 4 0 15,3-3 3-15,1-1-6 0,0 0 2 0,-4 3 7 16,4-3 2-16,0 0 4 0,0 0-2 0,0 0 1 16,0 0-2-16,0 0 1 0,0 0 6 0,0 0 2 15,0 0-2-15,-4-7-8 0,4 7 14 0,0 0-1 16,0 0 5-16,0 0 6 0,4-10-1 0,-4 6 2 15,1 1-4-15,-1 3-3 0,0-8-3 0,0 4-2 16,0 2-5-16,4-3 0 0,-4 1-5 0,3 1-2 16,-3 3 0-16,1-8-2 0,0 4-3 0,1 1-5 15,-2 3-1-15,2-4-1 0,1 2 1 0,-3 2-4 16,7-4 0-16,-4 3 1 0,-3 1-2 0,8-3 0 16,-6 1-1-16,3 0 0 0,-5 2-2 0,9-1 1 0,-5 0-2 15,-4 1-4-15,0 0 4 0,11 2-2 0,-11-2 4 16,6 1 0-16,-1 2-1 0,0 0 1 0,-1-1-2 15,-1 1 0-15,3-1-2 0,-3 4 3 0,3-2-2 16,-1 1 2-16,2-1-1 0,2 3 0 0,-4-4 2 16,3 1-1-16,-2-1 1 0,3 1-2 0,-4 1-1 15,-1-2 0-15,0-1 1 0,0 1-1 0,2-2 3 16,-6-1-6-16,4 3 1 0,-4-3-12 0,0 0-6 16,5 4-10-16,-5-4-11 0,3 1-15 0,-3-1-10 15,1 4-19-15,-1-4-31 0,0 4-35 0,0-4-214 0,0 0-394 16,0 0 174-16</inkml:trace>
  <inkml:trace contextRef="#ctx0" brushRef="#br0" timeOffset="58051.31">22051 2941 132 0,'0'0'141'0,"0"0"-12"15,0 0-2-15,4 2-18 0,-4-2-10 0,0 0-9 16,0 0-10-16,2 1-19 0,-2-1-4 0,0 0-3 16,0 0 0-16,0 0-7 0,2 6-5 0,-4-2-2 0,2-4-1 15,4 4-7-15,-4-4 0 0,4 1-5 16,-4-1-7-16,1 4 4 0,-1-4-4 0,0 0 4 0,0 2-3 16,0-2-2-16,0 0-4 0,0 0 1 0,-5 5 2 15,5-5 0-15,-4 2 2 0,4-2 3 0,0 0-5 16,-5 3 3-16,5-3 2 0,-1 2-7 0,1-2 3 15,0 0-1-15,0 0-4 0,-4 4 1 0,4-4-1 16,0 0 1-16,0 4-2 0,0-4 2 0,0 0-2 16,-2 4 0-16,2-4 1 0,0 0 3 0,0 0-1 15,0 0 2-15,0 0-4 0,0 0-2 0,0 0 5 16,0 0-3-16,0 0-2 0,0 0-2 0,4 5 6 0,-4-5 2 16,0 0 1-16,2 0 1 0,-2 0 1 0,6 3 5 15,-6-3-3-15,2 5 2 0,0-3 1 0,-2-2 0 16,5 5-4-16,-1-5 3 0,0 1 0 0,-1 3-1 15,1-3-4-15,-2 2-1 0,-2-3-3 0,8 2 0 16,-5 1-3-16,1-3-11 0,0 3-2 0,-4-3-2 16,5 2 1-16,-5-2 3 0,9 4 0 0,-5-3-1 15,-3 1 1-15,3 1-2 0,-4-3 1 0,5 2-2 16,-5-2 4-16,4 3-4 0,0-1-13 0,0 1-37 16,-3-1-60-16,-1-2-92 0,0 0-136 0,13-5-367 15,-9 0 164-15</inkml:trace>
  <inkml:trace contextRef="#ctx0" brushRef="#br0" timeOffset="61191.64">22648 1743 90 0,'-4'-4'166'0,"0"0"-17"0,1 0-13 0,-2 3-10 16,2-3-6-16,0 1-7 0,-1 1-8 0,4 2-10 15,-6-4-11-15,1 0-9 0,0 1-5 0,1 0-2 16,-4 1-2-16,4-1 0 0,-1 2 9 0,0-2 6 15,-3 1-11-15,2-1-9 0,-3 0-9 0,0 1 0 16,-5-1-12-16,3 2 1 0,-2 0-6 0,-4-1-2 16,-3 4-2-16,-1-2-10 0,2 0-1 0,0 0 5 15,1 2-4-15,-2 1-4 0,-1 0-3 0,6 1 0 16,-3 2 1-16,1 2-4 0,-1 0-3 0,4 1 3 16,0 1 3-16,1 0-5 0,-2 1-2 0,2 0 0 15,2 2 1-15,1 2-5 0,-2-2 2 0,-2 2 1 0,3-1-2 16,-1 3 3-16,2-5-3 0,-3 2 1 0,4 1-1 15,-5-3-2-15,3 0 1 0,1 2 2 0,3-3-4 16,-1-2 1-16,-1 1 3 0,3 2-1 16,0-4-3-16,-1 3 1 0,7-3 1 0,-5 2-1 0,1-1 0 15,2 0 1-15,0-4 1 0,4 3 1 0,-2-1 1 16,0-1-4-16,4 0-1 0,-1 4 5 16,1-2 2-16,5 0-3 0,3 1 3 0,0-1 2 15,6-1-2-15,-1 1-1 0,2 1 0 0,-1-1-1 0,4-3 1 16,-2 3-1-16,7 0-1 0,-8-3 2 0,2 3-2 15,0-3 1-15,1-1-1 0,-3-1-3 16,9 1 0-16,2-3 3 0,-2-1-6 0,-1 3 3 0,3-2 0 16,2 0 0-16,-1 1 4 0,1-2-9 0,-3-2 3 15,2 0-2-15,-4 2 5 0,-4-1-3 0,2-4-1 16,-3 3 2-16,-3-2 1 0,-1-1 4 0,-4 0 3 16,-2-1 6-16,2 2 4 0,-3-1 8 0,0-2 12 15,-1 1 1-15,-4-3-6 0,3-1 3 0,-2 2-1 16,-1-4 1-16,0 1 1 0,-2 0-4 0,-1-1-7 15,-2 0 1-15,0 1-5 0,0-1 10 0,-1 0-9 16,-1-1-6-16,-1-3-1 0,-1 1 1 0,-3-2-2 16,-2 2 7-16,-1 0-7 0,0 1 1 0,-4-2 0 15,-2-5-4-15,0 5-1 0,-1 4-4 0,-1 1-1 0,-2 1 3 16,-5-1-3-16,-3 2 1 0,7 2-5 16,-1 4 2-16,-5-1-15 0,-1 4-24 0,-4 4-31 15,3-2-45-15,-1 6-57 0,1-2-53 0,-3 3-223 16,4-1-479-16,-1 0 212 0</inkml:trace>
  <inkml:trace contextRef="#ctx0" brushRef="#br0" timeOffset="62508.63">22106 2081 64 0,'0'0'137'16,"0"0"-12"-16,0 0-9 0,-9 0-16 0,9 0-6 16,-14 0-6-16,5 3-4 0,0-1-3 0,-5 1 2 15,1-3 0-15,-5 2-3 0,4-1 5 0,-3 1 3 16,0 2-6-16,-1-3 3 0,-1 1-6 0,-2-2-6 15,1 1-3-15,-1-1-3 0,2 1-4 0,0-1 2 0,1 1-10 16,4-1-1-16,1 2-5 0,1-2-5 16,0 1-6-16,4 1-2 0,1-2-5 0,-2 3-3 15,5-3-3-15,4 0-3 0,-9 0 1 0,9 0-1 0,-6 1 2 16,6-1 2-16,0 0 0 0,0 0 0 0,-12 0 9 16,12 0-7-16,0 0 2 0,-2-4 1 15,2 4-1-15,0 0 0 0,-7-2-5 0,7 2-2 0,-4-1-3 16,4 1 1-16,0 0-3 0,0 0-4 0,0 0-1 15,0 0-1-15,-10 0-4 0,10 0 0 0,0 0 1 16,0 0-4-16,0 0 2 0,0 0-3 0,0 0-7 16,0 0-4-16,0 0-5 0,0 0-6 0,0 0-4 15,0 0-3-15,0 0-4 0,0 0-2 0,-5-2 1 16,5 2 2-16,-9-1 3 0,9 1 2 0,-13 3 3 16,4-3 1-16,-1 0 1 0,1 0 5 0,0 0-1 15,-2 0-1-15,4-2 5 0,0 2 1 0,-1 2 0 0,8-2 1 16,-9 1 3-16,9-1-1 0,-8 0-2 15,8 0 3-15,0 0-1 0,0 0 2 0,0 0 3 16,0 0 2-16,0 0-3 0,0 0 2 0,16-5 0 0,-7 4 0 16,-2-1-3-16,-2 1 7 0,3-3-2 0,-3 1-1 15,-1 1-3-15,1-1 5 0,-2 1-3 0,-1-1 0 16,-2 3 2-16,5-4 1 0,-5 4 1 0,4 0-1 16,-4 0-2-16,0 0-1 0,0 0-1 0,0 0 0 15,0 0 0-15,0 0 1 0,0 0-4 0,0 0 3 16,0 0-3-16,0 0 5 0,0 0-3 0,0 0 1 15,0 0 1-15,0 0 2 0,0 0-4 0,0 0 3 16,0 0 0-16,0 0 1 0,0 0 3 0,0 0-2 0,0 0 12 16,0 0-1-16,-5-8-1 0,5 8-1 15,0 0-4-15,0 0 4 0,-4-2-6 0,4 2 2 16,0 0-2-16,-8-2-1 0,8 2-4 0,0 0 1 0,-4-2 0 16,4 2 0-16,0 0-1 0,-15 5 5 0,10-4-4 15,0 2 1-15,0-1-2 0,0 1 0 0,1 0-1 16,-1-2 2-16,5-1-2 0,-9 1 2 0,5 1 3 15,-2-1-1-15,6-1-1 0,-10 1-3 0,5 0 8 16,1 1 7-16,4-2 1 0,-8 0 7 0,8 0 1 16,0 0-1-16,-9 0 5 0,9 0-5 0,0 0-3 15,0 0 2-15,0 0-7 0,-5 0 2 0,5 0-7 16,0 0 1-16,0 0-4 0,0 0-2 0,0 0 0 16,0 0 1-16,0 0 2 0,0 0-3 0,0 0-1 15,23 2-1-15,-14-1 3 0,1-1-4 0,4-1 2 16,-1-1 0-16,2 2-1 0,3-2-2 0,1 1-1 15,0 1 3-15,-2-1-1 0,2 1-1 0,-2-1 0 0,5 1 2 16,-3 1 1-16,-2-2-4 0,2-1 0 16,-3 1-2-16,-2 1 3 0,-1-1-3 0,1-2 3 15,0 3-1-15,0-3 0 0,-4 1-1 0,3 2 3 0,1 0-1 16,-2-2-2-16,-1 2 0 0,0 0 2 0,-1 0-6 16,1 2 8-16,-4-1-6 0,4-1 2 0,1 4-1 15,-3 0 3-15,1-3-4 0,1 2 0 0,-4-1 2 16,-1 0-1-16,1 0-1 0,1-1 1 0,-3 4 0 15,-1-4 1-15,1 0 1 0,-1 1 0 0,-4-2 2 16,6 2-3-16,-6-2 0 0,4 1 0 0,-4-1-1 16,0 0 2-16,6 2 3 0,-6-2-1 0,0 0 0 15,0 0 2-15,0 0-2 0,0 0 0 0,0 0-2 0,0 0 0 16,0 0-2-16,0 0 3 0,0 0-1 0,0 0-4 16,0 0 2-16,0 0 2 0,-12-8-3 0,12 8 2 15,-13 0-1-15,8 0 1 0,5 0-1 0,-14 1-1 16,7-2 1-16,0 0 2 0,1-2-3 0,-2 1 4 15,8 2 3-15,-13 5-3 0,8-8 3 16,5 3-22-16,-12 0-24 0,2 0-34 0,1-2-43 0,-2 2-61 16,0-3-219-16,-1 0-432 0,-7-1 193 0</inkml:trace>
  <inkml:trace contextRef="#ctx0" brushRef="#br0" timeOffset="64142.8">22164 1262 55 0,'0'0'114'0,"0"0"-8"0,0 0 7 15,0 0-14-15,0 0 5 0,0 0-6 0,1-5-4 16,-1 5-7-16,0 0-2 0,0 0 6 0,0-5-3 16,0 5-9-16,0 0-5 0,0 0-5 0,0 0-8 15,-3-2-3-15,3 2 1 0,0 0-4 0,0 0-9 16,0 0 2-16,0 0-3 0,0 0 0 0,0 0-1 16,0-5-6-16,0 5-3 0,0 0-2 0,0 0 3 15,0 0-5-15,0 0-7 0,0 0-3 0,0 0-2 16,0 0 1-16,0 0 0 0,0 0-11 0,0 0-1 15,0 0 2-15,0 0-6 0,0 0 7 0,0 0-1 0,0 0-8 16,0 12 3-16,3-5 1 0,-2 1-2 0,2-1 1 16,-2 3-3-16,0-3 1 0,2 5 0 15,-1-2 3-15,-1 0 1 0,1 1-8 0,-1-1 3 16,-1 0 5-16,1 5 0 0,1-1-4 0,-1-4-3 0,-1-2 4 16,1 3-1-16,0-5-2 0,-1 5 1 0,2-5 1 15,-1 2-2-15,-1 0 5 0,0-1-4 0,0 0 0 16,1 0-3-16,-1-4 5 0,3 2-2 0,-2 2 0 15,-1-3 2-15,1 0 0 0,1-3-4 0,-2-1-1 16,1 8 2-16,0-6 0 0,-1-2 0 0,0 3-5 16,0-3-13-16,2 5-21 0,-2-5-22 0,1 4-32 15,-1-4-34-15,0 0-54 0,0 0-109 0,0 0-313 16,0 0 140-16</inkml:trace>
  <inkml:trace contextRef="#ctx0" brushRef="#br0" timeOffset="64545.26">22130 1229 31 0,'-2'-5'167'16,"2"5"-9"-16,0 0-17 0,0 0-7 0,-3-7-19 15,3 7-6-15,5-3-7 0,-2 1-23 16,3 0-3-16,2 1-5 0,-2-2-6 0,5 2-12 16,-2 0-1-16,2 1-5 0,0 1-9 0,1-1-1 0,-1 4-6 15,-2-2 0-15,-1-1-5 0,1 0-2 0,-1 2-2 16,-1 2 5-16,2-2-13 0,-4 2 0 16,-1-1-5-16,1-2 5 0,-1 2-4 0,-3 2-2 0,2 0-2 15,-3-2-4-15,1 3 5 0,-2-2 4 0,1 1-4 16,0-1 0-16,-4 1-1 0,0 3 0 0,0-4-3 15,1 4 3-15,-3-3-9 0,2 0 4 16,0 0 3-16,1-1 2 0,-1 2-3 0,0-2 2 0,0-2-3 16,2 1-3-16,-1-1 2 0,-1 4-5 0,0-4 12 15,1-1-12-15,-1 1 9 0,-1-1-1 0,2 0-18 16,0 1-12-16,3-3-21 0,-4 4-15 0,4-4-28 16,0 0-47-16,0 0-100 0,0 0-255 0,0 0 113 15</inkml:trace>
  <inkml:trace contextRef="#ctx0" brushRef="#br0" timeOffset="65191.6">22318 1341 51 0,'0'0'100'0,"5"3"-11"0,0-1-17 0,-5-2 8 15,4 6-7-15,0 0 0 0,-3-3-19 16,-1 0-3-16,4 2-1 0,-4 0-5 0,1 0-9 0,2 1 6 15,-2 1-8-15,-1-3-8 0,0 2 8 0,0-1-8 16,3 1-6-16,-3-2-2 0,1-2 1 0,-1 2 0 16,0 2-6-16,0-1 6 0,0-5 6 15,0 0 12-15,0 4 0 0,0-4 3 0,0 3 10 0,0-3 7 16,0 0 16-16,0 0-3 0,0 0 1 0,0 0-4 16,0 0 0-16,0 0-4 0,0 0-7 0,0 0-9 15,5-11 1-15,-5 5-8 0,0 3-2 0,5-1 0 16,-2-1-2-16,-2-2-2 0,4 2-5 0,-2 0 0 15,1-1-2-15,-1 2-9 0,6-2-3 0,-5 1 2 16,0 2-3-16,0 0 1 0,0-1-9 0,-2 1 5 16,-2 3-3-16,5-2 0 0,-5 2-5 0,6-3 3 15,-6 3 0-15,0 0 2 0,0 0 0 0,11 3-8 16,-11-3 3-16,4 4 2 0,-3 1-2 0,2-2-3 16,-2 2 7-16,0-3-8 0,1 3 4 0,-2 0 0 0,1-2-1 15,0 3-1-15,-1-2-4 0,1 0 6 16,1-2 3-16,-2-2-6 0,1 7 2 0,0-4 2 15,3 1-3-15,-3-1-4 0,2 2 5 0,-3-5 1 16,4 2 0-16,-1-2-2 0,1 4 0 0,-4-4-2 0,8 3 5 16,-5-2-2-16,2 1-2 0,-5-2 0 15,7 3 5-15,-3-3-3 0,-4 0-4 0,9-3-5 16,-9 3 12-16,14-2 0 0,-9 1-2 0,-1-3-3 16,1 1 2-16,0 2-1 0,3-2 4 0,-6-1 4 0,2 0 0 15,0 2 5-15,-1-1 6 0,-2-2 0 0,3 1-4 16,-3-1 1-16,-1 0 2 0,0-1-7 0,0 2-3 15,0-2 4-15,0 3 0 0,-1-4 1 0,1 4-5 16,-4-2-2-16,4 5 4 0,-1-5-3 0,1 5-1 16,-3-6-2-16,3 6-1 0,-1-3 1 0,1 3 0 15,0 0-1-15,-8 0-3 0,8 0-4 0,-10 0 4 16,10 0-9-16,-11 3-10 0,5-3-14 0,1 0-15 16,-4 2-9-16,4 2-26 0,0-4-18 0,5 0-25 15,-6 2-10-15,6-2-26 0,0 0-143 0,-7 0-329 16,7 0 146-16</inkml:trace>
  <inkml:trace contextRef="#ctx0" brushRef="#br0" timeOffset="65590.75">22724 1195 80 0,'-1'-6'183'0,"-3"4"-16"15,4 2-16-15,-1-7-14 0,1 7-11 0,0 0-14 0,-2 0-14 16,2 0-14-16,0 0-1 0,0 0-12 16,0 0-7-16,-6-2-12 0,6 2-5 0,0 0 1 15,-9 9-7-15,6-7-4 0,-3 1-7 0,0 0 2 0,2 1-3 16,0-1-3-16,-1 1-7 0,1 1 0 16,-1 0 1-16,0 2 0 0,2-2-6 0,-1 2-2 15,1 5 2-15,0-3-10 0,2 2 10 0,1-1 0 16,0-1 2-16,0 3-2 0,1 2-11 0,2-2 10 0,1-3 2 15,1 8-1-15,1 0-6 0,-1-1 3 0,1-4 1 16,-1 2-4-16,-1-4 4 0,1 1-3 16,-2-1 0-16,3 2 0 0,-4-1 0 0,1 0-4 0,1-5-2 15,-1 1 3-15,-1 1-5 0,0-3 11 0,-2 3-11 16,2-3 2-16,0 3-3 0,-4-3-1 0,2-2 0 16,-2 2 6-16,2-1-2 0,0 1-2 0,-2 0-13 15,2-1-17-15,-3-1-20 0,-1 2-25 0,2-1-19 16,-1-1-15-16,3-3 0 0,-8 2-30 0,8-2-102 15,-10 0-259-15,4 0 114 0</inkml:trace>
  <inkml:trace contextRef="#ctx0" brushRef="#br0" timeOffset="66057.37">22687 1429 27 0,'0'0'202'0,"2"-6"-7"0,-2 6-11 0,1-2-17 16,-1 2-9-16,4-4-16 0,0 1-15 0,-4 3-12 15,7-4-12-15,-3 1-6 0,3 1-14 0,1-1-11 16,0 2-4-16,-1-2-4 0,0 2-5 0,3 0-9 16,-5-3-7-16,7 0-2 0,-2 4-4 0,-1-3-5 15,3 3-3-15,-2-2-5 0,0-1-2 0,-3 2-6 0,-1 0 5 16,3-1-8-16,-3 2-1 0,1-2 6 16,-1 1-7-16,-1-3 1 0,3 3 1 0,-8 1-1 15,9 0-2-15,-7-2-4 0,-2 2 4 0,4-4 2 16,-4 4 1-16,5-1-1 0,-5 1 0 0,0 0 2 0,3-2 0 15,-3 2-3-15,0 0 0 0,5-3-2 16,-5 3 1-16,2-4-8 0,-2 4 5 0,0-6 0 0,0 6-2 16,2-2 2-16,-2 2-3 0,-2-5 4 0,2 5-3 15,-2-7-1-15,2 7-3 0,-4-4-1 0,4 4 4 16,-4-1-2-16,4 1 0 0,-5-4-3 16,1 1 3-16,4 3-2 0,0 0 2 0,-13 4-2 0,7-3 1 15,1 1 1-15,-1 1-1 0,-2-1 0 0,-1 3 0 16,4-1 1-16,-1-1-2 0,2 2-2 0,0-2 1 15,-1 1 2-15,1 3 1 0,-2-2 1 0,3 0-7 16,-1 0 7-16,3 1-1 0,0 1-2 0,1-1 1 16,-2-1 1-16,4-1-4 0,-1-1 7 0,0 2-4 15,4-2-1-15,0 1 3 0,2 1 1 0,3-1-4 16,0-3-9-16,2 2-24 0,-1-1-16 0,2 0-18 16,-2-2-29-16,8-2-20 0,-7 0-23 0,2-1-36 15,-2-1-128-15,3-2-328 0,0-1 145 0</inkml:trace>
  <inkml:trace contextRef="#ctx0" brushRef="#br0" timeOffset="66417.38">23092 1269 6 0,'-7'0'128'0,"7"0"-10"0,-9 3 1 15,9-3-21-15,-8 1-6 0,8-1-7 0,-8 1-13 16,8-1-2-16,-7 4-11 0,4-1 3 0,-2-3 9 15,0 3-9-15,2-1-3 0,0 2-3 0,-1 0-8 0,1-3-6 16,0 2-2-16,0 1-1 0,2 4-5 16,-2-5-10-16,1-1-1 0,2 3 2 0,0 2-7 15,-2-4-3-15,4 4 6 0,-1 0 7 0,0-2-11 16,-1-2-11-16,3 1 13 0,1 1-3 0,-1 1 2 0,2-2-3 16,-1 1-1-16,0-2-5 0,0 3 4 0,0-3-6 15,-2 0-2-15,1-1 0 0,-3-2-1 16,6 4 0-16,-5 1 2 0,-1-5-3 0,0 0 1 0,3 3 0 15,-3 1 1-15,0-4-3 0,0 4-1 0,0-4-2 16,0 0 10-16,0 0-5 0,0 0 5 0,-1 8-9 16,1-8 4-16,0 0-1 0,-2 6 1 0,2-6 0 15,0 0-5-15,-6 4-8 0,6-4-12 0,-4 3-9 16,4-3-23-16,0 0-12 0,0 0-30 0,0 0-42 16,0 0-83-16,0 0-237 0,0 0 104 0</inkml:trace>
  <inkml:trace contextRef="#ctx0" brushRef="#br0" timeOffset="67001.41">23183 1324 14 0,'0'0'191'0,"0"0"-20"16,0 0-15-16,-2-5-18 0,2 5-6 0,0 0-11 15,-8-1-22-15,8 1-15 0,-6-2 1 0,6 2-7 0,-11 2-7 16,11-2-6-16,-14 0-1 0,9 1 4 0,5-1-5 15,-9 0-4-15,5 4-10 0,-2-4-6 16,2 2 1-16,4-2-10 0,-9 2 1 0,5-1-9 16,1 1 1-16,3-2-7 0,-6 2 0 0,4 3-2 0,1-1 3 15,-1-1-1-15,2-3-3 0,2 6-3 0,-2 0 3 16,2-1 1-16,2-2-4 0,0 0-5 0,2 1 6 16,1 1-2-16,3-5-1 0,-1 5-5 15,1-2 1-15,0 1 5 0,-1-1-5 0,0-2 0 0,1 2-2 16,-2 0 3-16,-3 0-2 0,0-2-5 0,-1-1 0 15,1 3 2-15,3-3-2 0,-8 0-2 0,0 0 2 16,6 0 2-16,-2 1-7 0,-4-1 3 0,3 4 0 16,-2-1 0-16,-1-3 3 0,-1 6 0 0,1-6-6 15,-3 7 0-15,3-7 1 0,0 5 4 0,0-2-5 16,0-3 0-16,0 5 3 0,0-5 5 0,0 5-4 16,0-5-1-16,-1 2 4 0,1-2-2 0,0 0 4 15,0 0 0-15,-5 2-3 0,5-2-2 0,0 0 3 16,-8 0 4-16,8 0-4 0,-9 3 11 0,9-3 3 15,0 0 4-15,0 0-2 0,0 0 8 0,0 0 3 16,-5-5 0-16,5 5 0 0,-3-2-9 0,3 2-2 16,4-9-3-16,0 8 2 0,0-2-7 0,1-1 2 15,-1-2-3-15,2 2 0 0,2-3 2 0,0 2-7 16,3-3 0-16,-1 0 3 0,-1 3 1 0,0-3-7 16,-4 3 1-16,0 2 2 0,1-1 2 0,-3 1-6 15,0 1-4-15,1-1 0 0,-4 3 1 0,5-2 1 16,-5 2-2-16,4-2 0 0,-4 2 1 0,0 0-2 15,0 0-2-15,5 7-13 0,-5-7-13 0,0 0-10 0,1 3-13 16,-1-3-18-16,0 4-25 0,0-4-21 0,0 0-22 16,0 0-45-16,0 0-129 0,0 0-338 15,0 0 150-15</inkml:trace>
  <inkml:trace contextRef="#ctx0" brushRef="#br0" timeOffset="67179.6">23335 1278 119 0,'0'-4'168'15,"0"4"-13"-15,0 0-17 0,0 0-14 0,0 0-10 16,0 0-20-16,0 0-8 0,0 0 2 0,5 12-3 16,-3-5-39-16,0-6-45 0,3 1-49 0,-1 3-147 15,1-4-212-15,2 2 94 0</inkml:trace>
  <inkml:trace contextRef="#ctx0" brushRef="#br0" timeOffset="68225.28">23416 1362 109 0,'-3'4'134'15,"-2"-1"-15"-15,4 2-8 0,-2 1 2 0,3-1-5 16,-1-1-9-16,-2 3-6 0,3-2-6 0,3-1-8 0,-2 3-6 15,2-2-1-15,-2-3-2 0,3 1-14 16,0 1 4-16,-3 0-4 0,5-3-2 0,-2 2-4 16,1-1-6-16,-2 0-1 0,-3-2-5 0,0 0 0 15,10-2-6-15,-10 2-2 0,8-5-7 0,-6 3 7 0,0-3-9 16,-2 5-5-16,0-7-2 0,0 0-1 0,0 2 1 16,-2 0-1-16,0 0-4 0,-2-2-4 15,3 4 3-15,-2-3 1 0,1 1-4 0,-1 0 6 0,-1 2 12 16,3 0 10-16,-2-1-6 0,3 4 2 0,-1-3 11 15,1 3-2-15,0-6-6 0,0 6-3 0,1-5-2 16,2 2-9-16,1 2 5 0,1-1 2 0,0-3-7 16,3 4-3-16,-2 0 3 0,2 1-5 0,-1-2-8 15,2 2 6-15,-2 0-4 0,0 0 2 0,0 3-1 16,2-2-5-16,-2 4 0 0,-1 0 1 0,-1-3 1 16,-1 2-6-16,-1 2 2 0,-2-1-2 0,3 1 7 15,-6-2-5-15,2 3-1 0,2-2 5 0,-6-3-1 16,3 2-4-16,-1 2 0 0,1-3 1 0,-1 4-4 15,1-5 6-15,1-2-3 0,0 0-1 0,0 0 2 16,-3 6 3-16,3-6-1 0,0 0 2 0,0 0-2 16,0 4 4-16,0-4-4 0,0 0-3 0,0 0 1 15,14-8 3-15,-10 5 2 0,1-1-8 0,0 3 5 16,1-3-3-16,1 0 5 0,-2 0-4 0,0 0-3 16,3 3 1-16,-3-2 2 0,-1 0-7 0,1 1 2 0,-1 0 6 15,-2-1-3-15,-2 3 1 0,8 0-7 16,-8 0 7-16,0 0-1 0,9 0 2 0,0 2-5 15,-9-2 2-15,5 3 1 0,0 0 3 0,2 1-3 0,-2-2-26 16,0-2-20-16,1 4-22 0,-2 0-15 0,4-1-28 16,-3-1-12-16,2 0-12 0,-7-2-9 15,12 0-11-15,-12 0 13 0,13 0 10 0,-13 0 14 16,10-2 18-16,-10 2 26 0,6-5 39 0,-6 5 26 0,7-5 10 16,-6 2 17-16,-1 3 11 0,1-5 11 0,-1 5 18 15,4-4 5-15,-2 2 14 0,-2 2 6 0,1-5 4 16,-1 5-9-16,0 0-2 0,0 0-14 0,0 0-6 15,0 0-4-15,0 0-6 0,0 0-4 0,0 0-6 16,0 0 2-16,0 0-4 0,0 0-9 0,0 0-10 16,0 0 11-16,0 0-3 0,-14 11-2 0,12-8-1 15,2-3-4-15,-3 2-3 0,1 2 2 0,2-4-4 16,-2 3 4-16,2-3-6 0,-2 5 4 0,2-5-2 16,0 0-4-16,0 5 2 0,0-5-4 0,0 0 0 15,0 0-2-15,3 7 3 0,-3-7 4 0,1 3-4 16,-1-3-3-16,0 0 1 0,5 2 5 0,-5-2 2 15,0 0-8-15,0 0-2 0,9 0 4 0,-9 0 1 16,0 0 1-16,0 0-6 0,0 0 0 0,9 3 6 16,-9-3-4-16,0 0 2 0,0 0-5 0,11-5 1 15,-11 5 2-15,9 0 1 0,-4-3-2 0,-1 1 0 16,3 1-2-16,0 0-5 0,0 1 5 0,2-3 4 16,0 2 1-16,1-3-4 0,-2-1-1 0,2 1 4 15,-1-1 2-15,-1 0-4 0,1-2-1 0,-3 0-3 0,1 2 4 16,-2 2 5-16,0-3-1 0,-1 0-6 0,-1-1 4 15,1 0 6-15,-3 4 2 0,3-5 11 0,-2 3 5 16,-2 1 6-16,1 1 1 0,-1-2-1 16,0 5 0-16,1-6 0 0,0 4-2 0,-1 2-2 0,-2-5 0 15,2 5-5-15,0 0 7 0,0-5-8 0,0 5-7 16,0 0 5-16,0 0 0 0,0 0-2 0,0 0-4 16,0 0-4-16,0 0-1 0,0 0 2 0,0 0-4 15,0 0 4-15,0 0-3 0,0 0-3 0,-1 18-6 16,1-6-32-16,-3 1-33 0,-1 4-47 0,2 0-49 15,-3 7-51-15,0 1-158 0,-2-5-399 0,-2 3 177 16</inkml:trace>
  <inkml:trace contextRef="#ctx0" brushRef="#br0" timeOffset="71453.28">23137 1658 51 0,'0'0'151'0,"0"0"-11"16,0 0-4-16,0 0-11 0,0 0-4 16,0 0-8-16,0 0-13 0,0 0-9 0,0 0-10 15,0 0 1-15,0 0-19 0,0 0-6 0,0 0-3 16,0 0-5-16,0 0-4 0,0 0-16 0,0 0 7 0,12 1-2 16,-7 1-8-16,1-1-1 0,3 0-7 0,1 2-6 15,2-1-28-15,-2 0-24 0,4 1-39 16,0-3-46-16,0 3-106 0,-2-5-248 0,-3 2 110 15</inkml:trace>
  <inkml:trace contextRef="#ctx0" brushRef="#br0" timeOffset="71657.37">23117 1741 14 0,'7'0'128'0,"4"2"-14"0,1-2-8 15,1 1-10-15,6 3-11 0,-1-1-50 0,0-3-62 16,-1 1-66-16,3-2-99 0,-1-2 45 0</inkml:trace>
  <inkml:trace contextRef="#ctx0" brushRef="#br0" timeOffset="85823.02">22850 1939 45 0,'0'0'78'16,"0"0"3"-16,0 0-3 0,6-7-2 0,-6 7-7 16,0 0-1-16,0 0 0 0,0 0-16 0,0 0 2 0,0 0-17 15,0 0 2-15,0 0 1 0,0 0-5 0,0 0-5 16,0 0-4-16,0 0-4 0,0 0-7 0,0 0 9 16,0 0 3-16,0 0-6 0,0 0 16 15,0 0 2-15,0 0 0 0,0 0-1 0,0 0 14 0,0 0 2 16,0 0 2-16,0 0-2 0,0 0 4 0,0 0-1 15,0 0-10-15,0 0-14 0,0 0 6 0,-10-5-7 16,10 5 10-16,-4-4-17 0,3 0-6 0,1 4 0 16,-5-2 3-16,5 2 4 0,0 0-9 0,-3-4 3 15,2 1 0-15,1 3-2 0,0 0 3 0,-3-8-6 16,1 7 4-16,2 1-3 0,0-7-4 0,-3 3-1 16,2 0 1-16,1 4 1 0,-4-5-3 0,3 3-3 15,-2-2 0-15,2 0 0 0,-3 0 1 0,4 4-2 16,-4-5-2-16,2 0-3 0,-1 3 5 0,1-1-2 15,2 3-4-15,-4-6 3 0,1 3 1 0,3 3 0 16,0-5-1-16,-4 2-3 0,4 3 8 0,-2-2-2 16,2 2-1-16,-3-5 9 0,3 5-2 0,0-5-1 15,0 5 1-15,-2-3-4 0,-1-1 3 0,3 4-5 16,-4-5 2-16,3 2-2 0,0-2-1 0,1 5 3 0,-4-4 0 16,4 4-7-16,-7-5 4 0,6 0-1 15,-3 5 2-15,4 0-4 0,-6-5 0 0,2 2 2 0,4 3-2 16,-4-4-4-16,1 1 3 0,3 3 6 15,-7-5-4-15,3 3-7 0,-1-2 7 0,0 1 1 0,1 1-6 16,-1 0 1-16,1-2 4 0,2 3 0 0,-2-2-3 16,4 3 0-16,-12-4-1 0,9 1 2 0,-3 2 0 15,6 1-2-15,-7-5 0 0,2 4 0 16,1-2 7-16,-2 2-6 0,6 1-1 0,-7-6-2 0,3 5 8 16,4 1-7-16,0 0 2 0,-6-2 0 0,6 2 1 15,-4-2-4-15,4 2 1 0,-6-2 2 0,6 2 0 16,-8-3-1-16,4 3 3 0,4 0-5 0,-10 0 3 15,5-1 0-15,5 1-2 0,-13 0 3 0,8-3-2 16,-3 5 1-16,8-2-3 0,-14-3 2 0,5 2 6 16,5 1-4-16,-5 0-2 0,9 0-1 0,-14-3 3 15,9 3-3-15,5 0 3 0,-14 0-3 0,10-3-1 16,-1 3 2-16,5 0 4 0,-9 0-2 0,4-1 0 16,5 1 0-16,0 0-7 0,-11 0 5 0,11 0 0 15,-5-1-1-15,5 1 1 0,0 0 5 0,-9 0-4 16,9 0-1-16,-13 0 1 0,13 0 0 0,-10 0 0 15,5 1 1-15,-2 0-4 0,0-1 2 0,7 0 1 16,-11 3-6-16,9-1 5 0,2-2 1 0,-9 1 1 16,6 0-3-16,3-1 0 0,-10 0-3 0,10 0 10 15,-6 1-6-15,6-1 1 0,-9 2-2 0,9-2 3 16,-7 2 3-16,2-2-7 0,5 0 6 0,0 0 0 16,-9 0-2-16,9 0-2 0,-5 3 1 0,5-3 1 15,-9 0-1-15,5 2-2 0,-2-2 2 0,6 0 1 16,-8 3 0-16,1-2-2 0,1 0 3 0,6-1 1 0,-8 3-1 15,1-1-4-15,3-1 4 0,-1 0-1 16,-3 2 1-16,2-3-4 0,-1 2-1 0,1-2 9 16,6 0-6-16,-9 3-3 0,3-1 2 0,1-2 0 0,5 0 2 15,-6 5-2-15,6-5-1 0,0 0 0 0,-9 0 1 16,7 2 2-16,2-2-1 0,-5 5-1 0,1-3 3 16,4-2-2-16,-3 5-6 0,3-5 9 15,-3 3-5-15,0-1 1 0,3-2-2 0,-5 3 3 0,3-1 1 16,-2 2 1-16,0-1-2 0,-2 1-2 0,2-1 3 15,-1 2-3-15,0-2 1 0,1 1 4 0,1 1-1 16,-1-3 3-16,-3 3-6 0,4-2 1 16,1 0-2-16,-2 2 0 0,1-3 5 0,1 3-5 0,-2-2 7 15,1 2-5-15,-2-1 1 0,5-1-1 0,-5 1 0 16,1 1-2-16,3-3 4 0,-3 4-1 0,4-1 3 16,-4-1-3-16,0 1 0 0,-1 2 0 0,5-2-1 15,-4 0-2-15,2 0-6 0,-2 2 10 0,2-3-1 16,-1 1 1-16,-1 0-1 0,0 0 2 0,3 0 1 15,-3 1-6-15,0-2 3 0,4 0 0 0,-2 3 0 16,-1-2 2-16,2 0-4 0,1 1 6 0,-4 1-3 16,4-3-1-16,-4 3-2 0,4 0 0 0,-1-2 1 15,0 1 1-15,1 1 3 0,-1-3-5 0,2 1 3 16,-1 0 0-16,-1 2-2 0,1-2-1 0,1-1-1 16,-1 0 5-16,0-4 1 0,-1 9-2 0,1-5 1 15,0-4-5-15,1 6 4 0,-1-4 1 0,0-2-1 16,0 5-3-16,1-1 2 0,-1-4 2 0,1 6-2 15,1-1-2-15,0-3 1 0,-2 1-1 0,0-3 3 16,4 4-3-16,-3-1 2 0,-1 2 1 0,5-3 1 0,-5 1 2 16,0-3-5-16,4 4-2 0,-3-3 9 15,2 4-7-15,-3-5-1 0,1 4 3 0,-1-4-3 16,4 4 2-16,-4-4-1 0,4 1 0 0,-3 2 0 0,-1-3 3 16,4 6-3-16,0-1-1 0,-2-2-1 0,1-3 5 15,-3 0-4-15,3 4 1 0,-3-4 3 0,2 5-4 16,2-4 0-16,-4-1 2 0,5 3 1 0,-4-1-2 15,2 2-1-15,-3-4 1 0,4 2 1 0,-3 1-2 16,-1-3 5-16,5 2-6 0,0 1-2 0,-5-3 7 16,4 4-2-16,-4-4-1 0,4 1 1 0,-3 2 3 15,3-1-6-15,-1 1 3 0,-3-3-1 0,6 1 4 16,0 3-2-16,-2-1-2 0,0-2 0 0,-4-1 0 16,8 4 3-16,-7-3-2 0,3 1-4 0,-4-2 1 15,7 2 6-15,-1 1 0 0,-6-3-1 0,3 2-6 16,-3-2 2-16,7 3 6 0,-7-3-5 0,5 3-1 15,-2-2 0-15,-3-1-1 0,3 0 4 0,-3 0 0 16,7 3-4-16,-7-3 4 0,7 1-4 0,-7-1 2 16,7 3-6-16,-5-2 8 0,2 1-2 0,-4-2 0 15,8 2-2-15,-3 0 0 0,0 1 1 0,-5-3 2 16,7 0 1-16,-4 3-2 0,-3-3 1 0,9 0-3 16,-9 0 1-16,7 2 2 0,-4-2 2 0,-3 0-3 15,9 4-3-15,-6-3 4 0,-3-1-1 0,8 2 3 16,-2-2-4-16,-6 0-1 0,5 2 4 0,-5-2-2 0,9 3-1 15,-5-3 2-15,2 2 2 0,-6-2-3 0,8 3-1 16,-3-1 5-16,-5-2-6 0,9 1 2 16,-4 0 2-16,0 2-1 0,3-3 1 0,-8 0-2 0,10 1 2 15,-3 1-3-15,-2-2 4 0,1 0-4 0,-1 2 0 16,0 1 2-16,-5-3-2 0,11 1 0 16,-7 0 2-16,0 1-1 0,-4-2 0 0,9 1 3 15,-9-1-4-15,8 1-5 0,-3-1 9 0,-5 0-2 0,10 0-13 16,-6 1 13-16,-4-1 5 0,9 0-4 0,-4 0-1 15,2 3-1-15,0-3 0 0,-2 0 3 0,-5 0-5 16,12 2 3-16,-6-2 0 0,2 3-1 0,-5-2 0 16,3-1-3-16,-6 0 6 0,11 2-3 0,-7-2 0 15,-4 0 4-15,9-3 0 0,-9 3-1 0,9-3-4 16,0 3 4-16,-9 0 1 0,8 0-5 0,-8 0 2 16,6-2-2-16,-6 2 7 0,7-1-6 15,-7 1 0-15,11-2 3 0,-7 2-4 0,1-1 1 0,-5 1 2 16,10-1 0-16,-10 1 0 0,9 1-3 0,-3-3 1 15,0 2-3-15,-6 0-1 0,9-3 4 0,-5 2 0 16,-4 1 6-16,8-5-6 0,-3 5 0 0,-1-3 0 16,1 3 0-16,-5 0-3 0,8-3 4 0,-8 3-3 15,6-2 2-15,-6 2-5 0,0 0 3 0,8 0 2 16,-3-2-2-16,-5 2 4 0,7-2 0 0,-1 1-2 16,-1-1 0-16,-5 2 2 0,5-2-1 0,-5 2-4 0,8 0 1 15,-8 0-1-15,6 0 8 0,-6 0-5 16,13 0 3-16,-9-3-1 0,-2 1-12 0,5 1 9 15,-3-1 5-15,2 0-6 0,-1 0 3 0,0-1 0 16,-1 0-1-16,1 2 0 0,-1-2 4 0,0 1-3 16,0-1 7-16,-2 1-7 0,-2 2-2 0,8-4-1 0,-6 0 2 15,1 0 1-15,0 1-1 0,1-1 4 16,-3 1-4-16,1-2 4 0,0 0 7 0,-2 5 2 0,4-4-4 16,-2 1-6-16,0-2 7 0,2 0-3 0,0 1 5 15,-1 2-1-15,1-3 1 0,-3-2-5 0,4-1 0 16,-2 3 0-16,1 0 8 0,-1-2 7 0,-2 2 2 15,2-2-1-15,-2 4-1 0,2-2-2 0,-1-2-5 16,1 2 1-16,0-2-1 0,0 2-2 0,-1 1-3 16,0-2 10-16,2 2 4 0,-4-2-1 0,4 1-3 15,-3 1 2-15,0-1-5 0,1 0 0 0,0 1 6 16,-2-1 1-16,0 0 0 0,-2 0-1 0,4-1 1 16,-2 1 2-16,0 0 5 0,0-1 4 0,-4 1 3 15,2 0-2-15,0-3-4 0,2 0-4 0,-2 3 1 16,1-4 0-16,-2 3 3 0,3 0-4 0,-4-2-3 15,2 2-5-15,-2-1 1 0,4 0 0 0,-1 0-4 16,-1 2-5-16,-1-2 0 0,0 2-2 0,0 0 1 0,1-2 6 16,-3 2-7-16,2-2-6 0,-1 2 4 15,1 1-4-15,-1-1-2 0,-1-2 5 0,1 4-3 16,-2-2-4-16,-1 0-1 0,2 1-12 0,-5-1-26 16,-2 0-30-16,1 1-37 0,-7-2-39 0,1 1-53 0,-1 0-58 15,-1 3-180-15,-3-5-472 0,3 2 209 0</inkml:trace>
  <inkml:trace contextRef="#ctx0" brushRef="#br0" timeOffset="87472.03">22434 2839 64 0,'0'0'132'15,"-3"-2"-13"-15,3 2-3 0,-3-3-7 0,3 3-13 16,-4-3-9-16,4 3-7 0,-5-4-6 0,5 4 0 0,-4-2-7 15,4 2-7-15,-2-3-5 0,2 3-3 16,-3-2 4-16,3 2-4 0,0 0-14 0,-4-5 5 16,4 5-1-16,-4-2-5 0,4 2-6 0,-5-3 0 0,1 2-1 15,-1 0-10-15,5 1-9 0,-10 0 6 0,10 0 3 16,-10 0-6-16,2 0-2 0,8 0 6 0,-11 2-7 16,3 1-1-16,0-1-2 0,1 1 3 0,-1 0-2 15,0 1-4-15,2-2-4 0,0 2 1 0,-2 0 3 16,2 0-7-16,-1 1 8 0,3-1-3 0,-1-1 0 15,0 1-1-15,1 0 4 0,-1 0 1 0,3 1-4 16,-1-3 5-16,0 2-4 0,2 0 1 0,0 0-4 16,1-4 9-16,0 6 5 0,0-6 5 0,2 3 3 15,1 1 0-15,0-1 0 0,2 1 1 0,-1-1-2 16,3-3 1-16,-7 0-2 0,10 0-11 0,-2 0 13 16,1 0-7-16,1 0-1 0,2 0 1 0,-1 0-5 15,-2-2 2-15,0 1-8 0,0-2 4 0,4 1-1 16,-4 0 3-16,2-2-6 0,-2 1 3 0,-1 3 1 0,-2 0-4 15,3-1 1-15,-2-3 3 0,-2 2 6 16,1-1-2-16,-1 1 0 0,3-1-3 0,-2 1-1 0,-3 0 6 16,2-2 0-16,0 1-3 0,0 0 1 0,2-3 0 15,-4 4-3-15,1-3-1 0,0-2 5 0,-3 4-2 16,3-3 4-16,-4 3 0 0,2-1-1 0,0 1-4 16,-2 3 0-16,0-7-2 0,-2 4-1 0,2 3-3 15,-2-5-1-15,2 5-11 0,-9-1-16 0,9 1-21 16,-9 0-15-16,1-1-26 0,0 2-21 0,1 1-43 15,1 1-176-15,-4-2-350 0,2-1 155 0</inkml:trace>
  <inkml:trace contextRef="#ctx0" brushRef="#br0" timeOffset="87856.17">22369 2914 98 0,'-2'5'130'0,"2"-5"-8"0,2 7 2 0,-2-3-16 16,0 3-12-16,3-2-5 0,-2 1-8 0,-1 2-8 15,0-1-6-15,0 5-9 0,0-3 0 0,0-1 7 16,-1 3-7-16,1-1 2 0,-3 0-8 0,2 1-3 15,-2-1-6-15,2 3 0 0,-3-4-2 0,3 1-4 16,-3 3-2-16,4-1 2 0,-2 0-3 0,-1 0-2 16,3 1-3-16,-1-3-3 0,-2 2-4 0,3 1 0 15,-1-2 2-15,-3 0-8 0,4-1 6 0,-1-3-2 16,-2 1-6-16,3-2-1 0,0 0 0 0,0 0-1 16,-1-2-4-16,1-2 2 0,0-2 4 0,-3 6-3 15,3-6 3-15,3 5-1 0,-3-5-2 0,0 0-4 16,0 0-3-16,0 0-3 0,0 0-18 0,0 0-19 15,0 0-22-15,9-9-28 0,-8 5-32 0,3-1-50 16,-1 0-106-16,-2-1-294 0,0 1 131 0</inkml:trace>
  <inkml:trace contextRef="#ctx0" brushRef="#br0" timeOffset="88199.61">22423 2946 47 0,'0'0'170'0,"0"0"-13"0,2-2-10 0,-2 2-6 16,0 0-12-16,0 0-7 0,0 0-11 0,-1-5-9 16,1 5-8-16,0 0-7 0,0 0-9 0,0 0-7 15,0 0-10-15,0 0-7 0,0 0-6 0,0 0-4 16,0 0-2-16,0 0-6 0,-11 11-2 0,4-8-5 15,2 2 0-15,-4-3-3 0,-1 6-5 0,2-1-7 16,-2-1 5-16,0 1-4 0,1-3 1 0,0 1-1 16,-1 0-3-16,2-1-1 0,0 0-1 0,3 0-1 15,0 0-3-15,0-1 3 0,0-3-4 0,5 0 0 0,-4 5 1 16,0-4-2-16,4-1 1 0,0 0 1 16,0 0-2-16,0 0 0 0,0 0 2 0,0 0-8 15,0 0-11-15,0 0-18 0,22-4-34 0,-12 2-23 0,-5 0-40 16,4 1-161-16,-4-2-314 0,2 2 139 0</inkml:trace>
  <inkml:trace contextRef="#ctx0" brushRef="#br0" timeOffset="88506.42">22405 2963 56 0,'0'0'115'0,"0"0"-2"0,0 0-10 0,0 0-4 16,0 0-3-16,8 9 0 0,-8-9-3 0,0 0-1 0,8 0-10 16,-8 0-6-16,6 3-15 0,-5-1-4 15,2 1-5-15,-3-3 1 0,3 2-7 0,-3-2-9 16,2 6 0-16,0-5-8 0,0 2-7 0,0-1 7 0,1 2-4 15,2 0 1-15,-4 0-1 0,3 2-7 0,-2-3-1 16,0 2-3-16,0 1-2 0,-1-1 2 0,1-1-24 16,0 1-35-16,2 0-40 0,-4-1-158 0,-2 0-262 15,2-4 115-15</inkml:trace>
  <inkml:trace contextRef="#ctx0" brushRef="#br0" timeOffset="89059.67">22409 3207 197 0,'0'0'205'0,"0"0"-13"0,-10-2-16 0,10 2-19 0,0 0-17 16,-9 0-13-16,9 0-15 0,-8 2-8 0,8-2-10 16,-5 3-10-16,1-1-8 0,-1 3-11 15,1 2-4-15,0-3-4 0,-2 2-5 0,2 1-6 16,0 0-9-16,-1 4-2 0,4-2-4 0,-3 0-2 0,0 1 2 16,3-3-5-16,-4 5-4 0,2-5 1 0,-1 0-6 15,3-1-2-15,-3-1 1 0,0-1-2 0,1 2-2 16,0-3-1-16,-1 2 0 0,2-4 0 0,-1 2 3 15,1 1-6-15,2-4 1 0,-3 3-1 0,3-3 1 16,0 0-1-16,0 0-1 0,-6-10-3 0,4 4 2 16,0 0-3-16,2 0 2 0,0 0-4 0,0-1 1 15,0-3 2-15,0 5-5 0,2-3 2 0,-2 1-1 16,0 3 1-16,0-1-2 0,0 0 5 0,0 1-5 16,0 4 5-16,0-8-2 0,2 5-1 0,-2 3-3 15,2-5 3-15,-2 5 0 0,0-4-1 0,0 4 2 16,0 0-3-16,1-5 0 0,-1 5 2 0,0 0 0 15,0 0 0-15,0 0-4 0,0 0 3 0,0 0 0 0,13 8-4 16,-8-7 4-16,-1 3 2 0,4 0-2 0,-6 0-1 16,7 4 1-16,-5-3 0 0,1 2 2 15,3-5-3-15,-4 5 1 0,0-2 4 0,-2 0-5 0,3 1 2 16,-1-4-1-16,-1 3-7 0,-1-1-15 0,-2-4-11 16,4 3-25-16,-4-3-27 0,3 1-30 0,-3-1-59 15,0 0-142-15,0 0-341 0,6-6 150 0</inkml:trace>
  <inkml:trace contextRef="#ctx0" brushRef="#br0" timeOffset="89825.22">22699 2907 23 0,'0'0'129'0,"-1"-5"-17"0,1 5-10 16,0-4-8-16,0 4-3 0,-2-6-14 0,2 6 3 15,0 0-3-15,0-4-1 0,0 4-5 16,0 0-3-16,0 0-2 0,-2-5-11 0,2 5-2 0,0 0-6 16,-9 1-1-16,9-1-13 0,-9 6 2 0,4-2-5 15,0 1-12-15,-4 1 3 0,2 1 5 0,0 1-3 16,1-1-1-16,0 4-4 0,0-1-1 0,1-2-3 16,1 0-2-16,1-2-3 0,1-1 0 0,0 2 2 15,2 0-5-15,0-2 5 0,2-2-1 0,0 1 2 16,2-3 0-16,-4-1-1 0,17-3 0 0,-7 1 0 15,3-1-5-15,-2-2 3 0,3-2 1 0,0 0-3 16,-3-1 2-16,1-3 0 0,1 4-2 0,-4 0 7 16,-2-1 3-16,1-1 1 0,0 3 1 0,-3-3 6 15,-1 4 9-15,1 0-4 0,-2 0-3 0,2 1-2 16,-4 1-4-16,0-1-2 0,-1 4 0 0,0-7 1 16,0 7-3-16,0-4-3 0,0 4-5 0,0 0-8 0,0 0-14 15,-7-3-20-15,7 3-21 0,0 0-20 0,0 0-47 16,-16 6-169-16,10-5-315 0,-2 2 140 15</inkml:trace>
  <inkml:trace contextRef="#ctx0" brushRef="#br0" timeOffset="90110.37">22698 2998 67 0,'-2'6'166'0,"4"0"-13"0,-1 2-11 16,0 1-11-16,-1 2-8 0,5 1-10 0,-5 0-16 16,4 2-8-16,-1 2-8 0,1-2-9 0,-2 3-3 15,4-1-8-15,-2 0-5 0,0-1-8 0,0-1 1 16,-3 0-12-16,3 1 0 0,-3-2-1 0,3-1-2 16,-2 0-10-16,0 1 2 0,-2-4 0 0,0 0-3 0,0 2-18 15,-4-4 12-15,4 0-4 0,0 0-2 0,-1 0 3 16,-2-2-1-16,3 1-4 0,-1-2-5 15,1 0-12-15,0 1-12 0,-2-2-22 0,2-3-23 0,-2 3-19 16,2-3-59-16,0 0-105 0,0 0-267 0,0 0 118 16</inkml:trace>
  <inkml:trace contextRef="#ctx0" brushRef="#br0" timeOffset="90531.46">22729 3047 81 0,'0'0'138'0,"-3"-2"-10"16,3 2-18-16,0 0-7 0,-3-4-7 0,3 4-15 0,0 0-9 15,0 0-6-15,0 0-3 0,-11 0-9 0,11 0-8 16,0 0 1-16,-12 2-4 0,8 0-12 0,-2 1-5 15,2-1-1-15,0 1-1 0,-2-1 3 0,3 0-18 16,3-2 16-16,-7 4-5 0,7-4-6 0,0 0 0 16,-7 1 2-16,7-1-4 0,-3 2-1 0,3-2 0 15,0 0 14-15,-3 3 4 0,3-3-7 0,0 0-1 16,0 0-3-16,0-10-3 0,1 6-1 0,1-2-1 16,1-1-4-16,0 1 2 0,1 3-2 0,-1-2 0 15,1 0-4-15,0 0 4 0,-1 1-15 0,1 1 14 16,-2 0 1-16,1 1-1 0,2 0-2 0,-5 2 3 15,9 0-7-15,-9 0 2 0,6 4-1 0,-1-1-1 16,-1 2 0-16,2-3-3 0,-4 3 5 0,0 1-5 16,2 1 6-16,-3 0-3 0,2 0 1 0,-2 0 0 15,-1-1-1-15,0 2-4 0,0-3-13 0,0-2-20 16,2 4-34-16,0-3-57 0,-2 0-111 0,1-2-256 16,-1-2 113-16</inkml:trace>
  <inkml:trace contextRef="#ctx0" brushRef="#br0" timeOffset="91038.95">22689 3321 110 0,'0'0'151'16,"-14"-4"-10"-16,14 4-20 0,0 0-7 0,-9 0-11 0,9 0-16 15,-8 2-8-15,8-2-5 0,-6 4-6 0,0 0-10 16,1 1-7-16,0 0-3 0,1-1-3 0,-1 0-4 15,2 1-8-15,0 0-3 0,-1 1-3 16,2-1-3-16,0-1-3 0,0 1 3 0,-1-3-5 0,3-2 0 16,-1 4 0-16,1-4 2 0,0 6 2 0,0-6 14 15,0 0-4-15,0 0-1 0,0 0-4 0,14-12-3 16,-9 7-3-16,5-3-3 0,-1-1-4 0,2 1 4 16,-3-2-5-16,4 3-3 0,-3-1-1 0,2 0 0 15,2 2-1-15,-4 1 3 0,1 1-7 0,-1 1 1 16,-1 1-6-16,-2-1 4 0,2 3 3 0,-3-1-9 15,-5 1 4-15,9 1 2 0,-5 2-5 0,0-1 3 16,-2 2-1-16,-2 2-1 0,0-1 5 0,0 0 1 16,0 2-1-16,3-1 1 0,-3 0-7 0,0 0 2 15,0 0 2-15,2-1 3 0,-2 0-12 0,3 0-12 0,1-3-25 16,0-1-31-16,3-1-59 0,-7 0-139 16,12-4-295-16,-6-2 130 0</inkml:trace>
  <inkml:trace contextRef="#ctx0" brushRef="#br0" timeOffset="92788.64">23239 2938 96 0,'0'0'110'0,"0"0"-9"0,0 0-9 0,0 0-7 0,0 0-15 15,0 0 1-15,0 0-15 0,0 0-9 0,0 0 1 16,0 0-3-16,0 0-2 0,0 0 3 0,0 0-1 16,0 0-1-16,7 5 5 0,-7-5-2 0,4 1-2 15,-4-1-8-15,0 0 0 0,5 0 1 0,-5 0-5 16,0 0-1-16,5 2-2 0,-5-2-5 0,4 2-1 15,-4-2-1-15,0 0-2 0,0 0-1 0,9-4-4 16,-6 3-9-16,-3 1 8 0,0 0 3 0,15 0-12 16,-9-2 6-16,5 2 0 0,0-3-4 0,3 2 3 15,-2-2 0-15,6 3-19 0,-4-4 16 0,4 1 5 0,-1 2-2 16,1 1-3-16,0-1-1 0,1 0 2 0,-1-2-6 16,0 2 3-16,-1 0 3 0,0-1-5 15,-2 2 6-15,-2-5 4 0,1 3-4 0,-1 1 0 0,2 1 5 16,-2-1-1-16,5 0 4 0,-1 1-8 0,2 0 5 15,-1 0 2-15,1-2-9 0,1 2 1 0,0-2 0 16,-1 1 0-16,2 1 2 0,1-2-3 0,0 1 0 16,-2 2-3-16,3-3-2 0,-2 3-1 0,-1-2 3 15,1 0-4-15,-3 1 7 0,-1-2-1 0,-4 1-1 16,6-2-4-16,-6 2-3 0,1-1 2 0,-4 2 0 16,2 0 1-16,-2 0-2 0,3-1 2 0,-3-2 1 15,0 1 0-15,2 1-2 0,-1 0 3 0,1-1-1 0,0 2-2 16,0-1-2-16,5 0 3 0,1-2-3 0,-1 1-1 15,0 2 3-15,2-1-3 0,2 0 4 0,-1 0-3 16,2 1 2-16,-3-2-3 0,2 1 2 0,-2 0 3 16,-1 0-3-16,3 0 1 0,-3 2 1 0,0 0-3 15,1 1 0-15,-1-2 2 0,-4 2-2 0,5-4-1 16,-6 2 1-16,1 2 1 0,0-1-1 0,-1 0-11 16,6-2 4-16,-6 2 9 0,5-1 1 0,0 1 1 15,-5-1-5-15,4 0 4 0,1-1 0 0,5 1 2 16,-6 0 4-16,2 0 0 0,-1 0-2 0,1 0 6 15,-1-1-5-15,-1 2 0 0,-2 0-3 0,-3-1 0 16,2 0 2-16,-2 0-4 0,0 0 3 0,-2 0-1 16,-3 0-3-16,0 0 2 0,3 0 4 0,-5 0-3 15,2 0-2-15,-7 0 0 0,14 2 0 0,-9-1-1 16,0-1 1-16,0 2 1 0,-5-2-3 0,13-2 0 16,-13 2 0-16,10 0-1 0,-3 0 0 0,-1 0 4 0,3 0-2 15,-9 0-2-15,14 0 1 0,-4 2 1 16,2-4 0-16,-5 2 0 0,1-3-1 0,-1 3 3 0,1 0-4 15,0-1 3-15,-1 1-2 0,-7 0 0 0,12-1-1 16,-7 0 1-16,0-1-1 0,-5 2 1 0,8-1-8 16,-8 1 14-16,5-3-2 0,-5 3-4 0,5-3-1 15,-5 3 2-15,2-4-4 0,-2 4-2 0,2-2 0 16,-2 2 0-16,0 0 1 0,0 0-1 0,-4-7 4 16,4 7-4-16,-6-4 0 0,6 4 0 0,-4 0-1 0,4 0 2 15,-4-3 2-15,4 3 5 0,0 0-3 16,-7-4-4-16,7 4 0 0,-7-1-2 0,7 1-7 15,-9-2-4-15,9 2-2 0,-10-1-3 0,5 0-3 0,-3 1-2 16,-1-3-3-16,0 1-4 0,0 0 3 0,-2 1-1 16,2-1 3-16,0-1-2 0,-2 0 8 0,3 2 1 15,0-2 4-15,2 1-3 0,-2 0 11 0,3 0 9 16,0-1 14-16,5 3 5 0,-8-3 0 0,8 3 5 16,-5-2-2-16,0 2 5 0,5 0 2 0,-4-3 2 15,4 3 4-15,0 0-3 0,-5-2 3 0,5 2-1 16,0 0 3-16,0 0-8 0,-4-3 8 0,4 3 0 15,0 0-2-15,0 0-12 0,0 0 8 0,0 0-3 16,0 0 0-16,0 0-2 0,0 0-2 0,0 0-5 16,0 0-8-16,0 0 6 0,0 0-3 0,0 0-2 15,0 0 4-15,0 0-10 0,18 0 0 0,-18 0 2 16,13 3-5-16,-5-2 6 0,3 0-3 0,1 2-2 0,-1 1 2 16,1 0-2-16,-1 0 0 0,-2-2 0 0,3 2 0 15,-5 2-3-15,1-3 3 0,-2 1 0 16,1-1 0-16,-2 1 0 0,1 1-1 0,-3-2-4 15,-2 2 2-15,4 0 1 0,-5-1-1 0,3 3-1 0,-3-1 1 16,-3 1-1-16,-1 1 1 0,1 2 1 16,-3 1 1-16,1-2 1 0,-4 6 3 0,-2-1-4 15,1-1 3-15,-2 2-4 0,1-2 2 0,2 2-13 0,-1 1-53 16,3-1-93-16,-1-1-195 0,1-3-378 0,-1-4 167 16</inkml:trace>
  <inkml:trace contextRef="#ctx0" brushRef="#br0" timeOffset="100054.96">26903 3370 79 0,'11'-3'112'0,"1"2"-10"0,1-3-26 16,-2 2 10-16,1-1-7 0,0-2-10 0,-1 1-9 0,2-1-1 16,-1 0-5-16,2-2-10 0,0-3 2 0,0 1-1 15,2 1-5-15,-1-2 3 0,-6 3 10 16,9-5-3-16,-3 0 0 0,-2 2-4 0,1-2 3 0,-1 1-9 15,1 1-2-15,-1 1-2 0,-2-2-4 0,-2 3-7 16,0-1 2-16,-1 1 0 0,0-1-11 16,-3 2-2-16,3-3 4 0,-2 3-2 0,-1-1-1 0,1-1 1 15,-1 0 1-15,0 1-8 0,-1-1-2 0,1-1-3 16,-1 0 4-16,0 1 1 0,-1-4-7 0,-1 3 0 16,3-3-3-16,-1-3 5 0,-2-1-6 0,2 0 8 15,-1 1-12-15,-2-1 9 0,2 0-6 0,-3 0 3 16,-3-3-2-16,3 1-3 0,-4-5 4 0,3 6-10 15,-3 0 8-15,-2 1 0 0,0 0 0 0,-1 0-3 16,-2-2 9-16,-2 3 0 0,-1-7 2 0,1 8-1 16,-1 1 1-16,1-2-9 0,-1 3 3 0,2 1 2 15,1 3 1-15,1-1-2 0,-1-1 1 0,2 4-2 16,-2-4 2-16,0 5 0 0,1-6 0 0,-1 4 0 0,3-1-3 16,-4 2-2-16,-1-3-13 0,2 1 14 0,-5-2-2 15,4 1-6-15,-6-1-1 0,0 1-1 16,0-1 4-16,0 1-11 0,-3-2 11 0,-5-2-2 0,1 1-1 15,-5-1-4-15,2 1 3 0,-1-2-3 0,-1 4 0 16,-2-4 10-16,1 1-6 0,1-1-2 16,0-2 1-16,0 4 2 0,0 0 4 0,4 4 1 0,-1-9-24 15,-1 6 26-15,0-3-5 0,1 3-7 0,-1-1-11 16,0 2-7-16,2 2-9 0,-4 1-8 0,1-1-6 16,0 4-7-16,1-3-17 0,-3 0-76 0,9 4-168 15,-2 0 75-15</inkml:trace>
  <inkml:trace contextRef="#ctx0" brushRef="#br0" timeOffset="103955.32">26391 3413 6 0,'14'0'70'0,"-3"0"-6"0,0 0-14 15,2 0-4-15,0 0 2 0,0 0-8 0,-3 0-1 16,4 3-3-16,-5-6-5 0,4 6-8 0,-2-3 3 16,0 0 13-16,-1 0-7 0,3 0 3 0,-3-3-5 15,3 3 2-15,-4 0-16 0,1 0 11 0,1 0-2 16,0 0-5-16,-4 0-2 0,3-3-3 0,-1 3 5 15,0-1-4-15,0 0-7 0,0 1 0 0,0 0 1 16,-1-2 10-16,1 2-2 0,-3-1-2 0,2 1 7 16,1 0-5-16,2-1 1 0,-3 2 3 0,2-2-11 15,2 1 10-15,-1-4 4 0,-1 4 4 0,4-1-11 16,-1 0 2-16,1-1 4 0,-1-1 0 0,-3 1-2 16,4-1-2-16,-2-1 3 0,-1 2-4 0,-2 0-5 15,0 0 5-15,4 1 0 0,-3-2 0 0,1-1-9 16,-4 4 4-16,3-4 4 0,-2 1-1 0,1 2 0 0,-3-2 0 15,2 1-2-15,-2 0 5 0,2-1-2 0,0 0-9 16,1-1 6-16,2 0-5 0,-1-4 9 16,-1 3-9-16,0 0 4 0,1-1-2 0,-1 1-5 0,-1-1 6 15,3 1-1-15,0-2-4 0,-5 1 0 0,3 2-4 16,-1 0-4-16,-2 1 3 0,1 1 0 0,2-5 2 16,-2 2-1-16,0 2 1 0,-1-1-1 0,-1 1 0 15,2-2-1-15,0 1 2 0,0 2 0 0,-1-2-2 16,3-2 1-16,-2 3-1 0,1-4 5 0,0 2-2 15,0-2 3-15,2-1-7 0,-1 1 5 0,-2 0-5 16,2 0 4-16,0-3 1 0,0 2 2 0,0 1-6 16,0-2 3-16,-1 1-2 0,-2 1-5 0,1 0 2 15,-1 3 1-15,0-4 3 0,1 3-5 0,-2-4 5 16,-1 3-2-16,1 0 6 0,-1-1-2 0,-2 2 2 16,3-6 4-16,-1 4-4 0,-1 0 1 0,-1 0 4 15,0-1 8-15,0-2-1 0,1 1 2 0,0-1-2 16,0-2 0-16,-2 2-6 0,0-2-3 0,1 0 3 0,0 0 2 15,1-4-4-15,-2 3-7 0,1 1 1 16,-2-1-3-16,1-1 0 0,-1 0 0 0,1 2 0 16,0 2 1-16,-1-2-2 0,-1 2 1 0,1-2 2 0,-1 0-9 15,0 3 4-15,-1-4 1 0,0 4 0 16,0-1-1-16,0 3-4 0,-1-5 4 0,-1 5 1 0,1-3 0 16,-2-1-1-16,1 0 2 0,0-1-5 0,0 2 2 15,-1 1-2-15,-3 0 0 0,2-2 8 0,-2 0-7 16,4 0 0-16,-1-1 0 0,-5 3-2 0,5-4-5 15,-3 6 10-15,4-5-1 0,-2 2 2 0,-2-1-3 16,3 1-2-16,-4 0 3 0,0 1-5 0,4-1 3 16,-4 0 2-16,-2-1 0 0,1 3-8 0,-1 0 8 15,1-1 1-15,-3-1-3 0,1-1 4 0,-4 3-1 16,6 1-2-16,-3-1-3 0,2 1 3 0,-3-3 2 16,-4 2 0-16,2-1-2 0,-1 1 0 0,-1 2-2 15,0-4 1-15,-1 1 2 0,1-1-4 0,-7-2 4 16,5 4-3-16,2 1 2 0,-4 0-3 0,2 0 7 15,2-2-6-15,-2 1 0 0,1-1 0 0,2 1-1 16,0 5 0-16,3-1 6 0,1-1-1 0,2 0-2 16,1 2-1-16,-2-1 0 0,3 1-2 0,0 1 3 0,-1-1 1 15,0 0-1-15,2 1-1 0,2 0 4 0,-3 1-5 16,-3 2 0-16,3-1 1 0,-5-2-1 0,4 2 3 16,-4 0-1-16,1-3 0 0,-1 3-3 0,-4 0-2 15,-1 0 2-15,0-2 1 0,-1 0 1 0,0 2 2 16,1 0-6-16,-8-1 5 0,4-1 4 0,4 0-2 15,1 1-1-15,0-2 0 0,4 3-2 0,3 1 3 16,-2 1-7-16,3-1 2 0,-2-1 3 0,3 1 1 16,0 2 4-16,-2 0-5 0,3 2-1 0,-1-3 1 15,-1 3 4-15,1 0-5 0,0 4 1 16,-2-4-1-16,-2 7 0 0,1-7 0 0,2 4 3 0,-3-4 2 16,2-1-9-16,-1 6 7 0,-2-2-3 0,0 0 5 15,-1 1-4-15,0-1 4 0,-1 0-2 0,-2 1-3 16,4-1 3-16,-2 0-1 0,0 0-2 0,1-3 2 0,6 0-1 15,-9 2 1-15,8-2-1 0,-1 1-5 16,0 0 6-16,2-2 5 0,-1 3-5 0,0-1 4 16,1 1-5-16,-2 0-3 0,2 0 5 0,0 1 1 0,0-1-1 15,-1 1-2-15,-1 1 1 0,2-1-1 0,-1 1 2 16,1 0 0-16,0 0 0 0,-2 4 0 0,0-4-4 16,2 1 1-16,-2 1 2 0,3 1-2 0,-1-7 1 15,-1 6-1-15,1-5 0 0,-2 4 0 0,2-4 4 16,1 1-3-16,0 0 0 0,2 1 4 0,-3-1-2 15,3 0-1-15,-2-2 0 0,4 1-2 0,-2 0 1 16,1-3 4-16,2 2-2 0,-2 2-5 0,0-2 5 16,1-1 3-16,2 4-5 0,-2-4 3 0,0 2-5 15,-1 1 1-15,0-1-3 0,2 0 7 0,-1 0-4 16,2 2 4-16,-2-1 1 0,1 1-5 0,1 0 1 16,-1 1-3-16,-2-1 3 0,1 1 5 0,3-2-7 15,0 2 2-15,-2 1 1 0,3-5 1 0,-1 3-6 16,1-1 6-16,-3-1 0 0,3 0-2 0,-1 1 0 0,1 0 2 15,0 1 1-15,0-2-2 0,0 0-1 16,1 0 1-16,-1 0 3 0,0 0-3 0,4 2-2 16,-4-3-3-16,5 5-5 0,-2-3 12 0,-2 1-1 0,4 3 1 15,-1 0-1-15,-3-2-1 0,3 0-4 0,0 0 6 16,-1-1-3-16,-1 2-2 0,1 0 4 16,-2-4 0-16,4 2-1 0,-1 1 1 0,-2-3 2 0,1 0-3 15,0 0 0-15,-1 1 2 0,2-1-2 0,-1 0 2 16,2 0 2-16,-3-1 0 0,4 2-3 0,0-2 0 15,-3-1-3-15,3 1 3 0,-1 0-10 0,4 2 12 16,-4-2-5-16,1 2 4 0,1-1-4 0,0 0 2 16,1 1 0-16,-2 0 1 0,3-2-2 0,-4 3 5 15,1-4-2-15,1 1-5 0,-2-2 3 0,0 1-3 16,3 1 5-16,-3 1-2 0,4-3 3 0,-4 1-4 16,0-2 0-16,2 0 1 0,-2 3 1 0,1-4-4 15,-1 2-1-15,3 0 4 0,-3 0-1 0,3 1 1 16,-2-1 0-16,4-1 2 0,-3 1-1 0,0-1 0 15,2 4 0-15,0-2-1 0,-1-1 0 0,3-1-2 16,-2 3 1-16,0-1 0 0,1 0 5 0,0 0-3 16,-3-1 1-16,3 1-1 0,-1-1-2 0,0 1 2 0,0 0-2 15,4-1 0-15,-4 1-2 0,0 0 1 0,0-2 0 16,-3 0 2-16,3 0 2 0,1 2-5 0,-3-1 2 16,-1 1 0-16,1-3 0 0,-2 2-4 0,2-1 2 15,0 0 5-15,-1 1-4 0,1 0 0 0,0 0 0 16,0-1 1-16,-1 1-1 0,2-1 4 0,-2 2-2 15,3-2-1-15,-1 1 0 0,3-2-4 0,-1 1 6 16,1 1-2-16,0-1 2 0,1 1 1 0,-1-1-6 16,-2 0 3-16,4 1-2 0,-3-2 5 0,0 1-15 15,3-1 14-15,-5 2-3 0,-1 0 1 0,4-3 0 0,-1 2 0 16,2-2 4-16,0 2-1 0,0-4-2 16,-4 4-1-16,5-4-1 0,-2 0 0 0,3 2 2 15,-3 0 1-15,4 0-1 0,-3-3-3 0,3 2 2 16,-2-2 0-16,5 1 2 0,-5 2 1 0,-2-1-8 15,3-2 7-15,-3 3 1 0,2-2-9 0,-2 0 9 16,0 1-3-16,1-1 0 0,-1 2-2 0,-4 0 4 16,1-1-2-16,4 0-3 0,-5-2 3 0,1 3 3 0,4-2-3 15,-3 1 1-15,2 0-4 0,-3-1 4 0,0 2-2 16,-2 0 1-16,3-1 1 0,-4 1-3 16,3-3 3-16,-2 2 2 0,3 0-3 0,-3 1-2 0,2-1 0 15,-1 1 0-15,-1-1 2 0,0 0-1 0,2 1 1 16,-8 0 3-16,14 0-7 0,-5-2 8 0,-1 2-5 15,-1-1 1-15,1 0 1 0,0 1 2 0,-1 0 1 16,1 0-2-16,-8 0-5 0,15-1 3 0,-7-1 0 16,-3 2 0-16,0 0 2 0,-5 0-6 0,13 0 3 15,-8 0-1-15,-5 0 3 0,9-3 0 0,-4 0-2 16,-1 2 6-16,4 0-6 0,-3-1-4 0,-5 2 5 16,9-3 1-16,-3 2 3 0,-2 1-2 0,5-3 0 15,-3 1-3-15,2 0-4 0,-3-1 5 0,3 1 3 16,-3-1-2-16,0 3-1 0,0-2 1 0,0 2-3 15,1-3 1-15,-6 3-5 0,10-1 6 0,-5 0 1 16,-1-1 1-16,1-1-10 0,-1 2 8 0,2 0 2 16,0-2-2-16,-1-1 7 0,-1 2-4 0,1-1-3 0,4 1 3 15,-4-1 1-15,-1 0-1 0,1 2 3 0,0 0-7 16,3-2 1-16,-2 1 0 0,1-3-1 0,-2 3 1 16,-4 0-4-16,7 1 3 0,-2 0 4 0,-1 0-2 15,-1-2-3-15,3 2 4 0,-5-2-1 0,-2 3 1 16,12-3 1-16,-7 1-5 0,-1-1 1 0,-2 1 1 15,3-1 3-15,-1-1-1 0,3 1 1 0,-2 0-1 16,0-1 3-16,1 0-4 0,2-1 0 0,1-1-1 16,-3 1 0-16,0 0 3 0,2 0-11 0,2-2 11 15,-3 0 0-15,0 0-1 0,1 2-4 0,2 0 6 16,-6 1-4-16,3-1 0 0,0-2-1 0,-2 2 1 16,3 2 1-16,-3-1 9 0,-1 0 1 0,1 0 5 15,0 0-2-15,-1-2 0 0,2 0-11 0,-2 4 8 16,1-3 0-16,-1 2 4 0,0-2 0 0,0 1 1 0,-3-2-2 15,7 3-5-15,-4-2 1 0,-2-1-1 16,3 1-1-16,-2 2-1 0,1-4 0 0,-2 5 0 16,0-4 1-16,0 1 0 0,2-1-2 0,2 0 2 0,-2 3 2 15,-3 0 4-15,3-3 1 0,-1 1 6 0,-1-1 3 16,2 1-4-16,-1-2-1 0,-1 2 8 0,2-2 0 16,0 2 9-16,-2-4 1 0,1 3 1 0,0 1-2 15,-1-1-7-15,3 1-4 0,-2-1 2 0,-2 2 1 16,1-1-2-16,0 2 0 0,2-3-5 0,-2 3-2 15,0-4-1-15,-1 1-3 0,0 2 2 0,2-1-5 16,-1 0 2-16,-2 0-3 0,0 1-1 0,2-2-2 16,-2-1-1-16,0 2 4 0,1 0-5 0,-2-2-1 15,1 0-2-15,-2 0 2 0,2 0-2 0,0-1 1 16,-2 3 0-16,2-2-1 0,-2 1-1 0,1 0-1 16,0-3 5-16,1 3-2 0,-1 1-2 0,1-3 1 15,0 2-1-15,0-4 1 0,-2 5-1 0,0-2 1 0,-2-2 0 16,3 6-1-16,0-4 0 0,-2 1 0 0,0-2 0 15,-1 0-3-15,3 3 1 0,-1-2-3 16,0 2 4-16,-2 0 0 0,1-3 1 0,0 0-2 16,-1 3-2-16,2-2 2 0,-5-1-3 0,4 1 0 0,-4-1 2 15,1-3 1-15,-3 4-1 0,4-3 0 0,-4 3 0 16,1-3 0-16,-2 3-1 0,-2-5 4 16,-3 1-1-16,2 0-4 0,4 4 2 0,-5-1-5 0,5-4 6 15,-3 5-3-15,1 0 1 0,2 2 2 0,-3 0-2 16,3 0 1-16,0 0 4 0,-3-1-1 0,6 0-3 15,-2 2 2-15,2 1-3 0,-1-1 0 0,1-2 2 16,1 1 2-16,-2 1-2 0,1-1 0 0,0 0-2 16,-2 3 3-16,-1-3 0 0,1-2-2 0,-2 3-1 15,1-1 0-15,0-1 1 0,-2 3 1 0,-1-1-3 16,3-1 3-16,-3 1-1 0,1-2 0 0,0 3-3 16,-2-1 2-16,2 0 2 0,-1 0 0 0,3 0 1 15,-1 1 5-15,1 1-1 0,-4-1-3 0,7 2 1 0,-3 0-1 16,1-1-1-16,2 1-1 0,-1 1-1 15,1-2 3-15,-3 2 0 0,0-1-2 0,1 2-1 16,8-1 1-16,-15 0 3 0,7 0-2 0,2 0 2 16,-2 2-3-16,2-1 0 0,-3 1 0 0,3-2 3 0,-3 1-1 15,-3-1-1-15,2 0 1 0,-2 0 0 0,1 1-3 16,-1-1 2-16,-1 0 0 0,1-1 1 0,-1 1-3 16,-1 1 2-16,1-2-3 0,-1 1 3 0,5-1-1 15,0 1-1-15,-5 1 3 0,4 0 0 0,-3-3-3 16,3 2 1-16,0 1 1 0,-2 0-1 0,5-1 1 15,-2 1-1-15,-3-1 0 0,2 0-2 0,1 0 1 16,0 0 1-16,2 2 0 0,-5 0-1 0,3-4-1 16,-2 2 2-16,-1 0 0 0,1 2-1 0,-1-2-1 15,-1 0 2-15,-1 0 0 0,1-2 1 0,-2 2 1 16,2-3-1-16,-1 2 0 0,3 1-1 0,0-3-1 16,-2 2 2-16,5-1-1 0,-3 1 1 0,3 1-4 15,0-1 4-15,0 1 0 0,2 0-1 0,-6-3-3 16,5 3 3-16,0 3-2 0,-4-3 1 0,2 1-1 15,0 0 1-15,0 1 0 0,1-1-1 0,-2 2-2 16,1-3 1-16,-4 2 3 0,3 0-5 0,-2 0 2 16,-1-2-2-16,0 3-2 0,0 1-1 0,2-3 2 0,-2 1 1 15,0-1 1-15,0 0-1 0,2 2 0 0,-1-2 0 16,-2 3 2-16,4-3 0 0,-2 5 0 0,1-1 0 16,-1-1-1-16,2 1-3 0,-3 2-10 0,3-1-20 15,-2 5-22-15,1-3-25 0,0 4-41 0,-1-4-51 16,3 6-243-16,-5-2-454 0,1 1 202 0</inkml:trace>
  <inkml:trace contextRef="#ctx0" brushRef="#br0" timeOffset="106877.26">26115 2605 16 0,'0'0'139'15,"0"0"-13"-15,0 0-13 0,0 0-9 0,0 0-6 16,0 0-4-16,0 0-14 0,0 0-1 0,0 0-1 16,0 0-4-16,0 0 0 0,0 0-2 0,0 0-7 15,0 0-3-15,0 0-2 0,0-3 2 0,0 3-5 16,0 0 3-16,0 0-8 0,0 0-1 0,0 0-6 16,0 0-6-16,-6-2-4 0,6 2-2 0,-2-2-5 15,2 2 0-15,-7-5-8 0,4 3 2 0,-1-1-5 16,4 3 2-16,-10 0-5 0,4 0-2 0,6 0 2 15,-10 0-5-15,10 0 4 0,-14 0-15 0,9 2 9 16,5-2 0-16,-6 3 0 0,2 2-6 0,1-3 5 16,-1 1 0-16,-2 1-1 0,2 3 2 0,3-1-4 15,-2-1 2-15,2 1 0 0,1 0-2 0,-1 0 1 0,-2 2 1 16,6 1-4-16,-2-4 0 0,-1 3 4 0,1-1-1 16,3 2-3-16,0-1-2 0,2 0 4 15,-3 1-4-15,2-2 4 0,-1 3 1 0,1-3-3 16,-1 0 6-16,1 1-5 0,1-3 2 0,-2 4-8 0,-1-5 4 15,1 1 5-15,-1 1-1 0,1 0-3 0,-1-1 0 16,1 0 0-16,-3 1 1 0,3-1 1 16,-3-1-3-16,0 1 3 0,-1-1-3 0,0 1-1 0,0-1 2 15,2 0 1-15,-5 0-1 0,2-1 0 0,-2 2-2 16,3-5 1-16,-2 6 0 0,1-4-1 0,1-2 4 16,-6 5-2-16,5-2-2 0,1-3 0 0,-6 2 3 15,2 1 0-15,4-3-3 0,-7 2 3 0,1-1 2 16,2-1-5-16,4 0 2 0,-9 0-1 0,9 0 0 15,0 0 4-15,-13-1-6 0,7 0-1 0,6 1-11 16,-8-1-9-16,3-1-13 0,0 1-9 0,5 1-17 16,-5-3-19-16,0 0-35 0,5 3-171 0,-9-3-310 15,5 1 137-15</inkml:trace>
  <inkml:trace contextRef="#ctx0" brushRef="#br0" timeOffset="107289">26223 2725 18 0,'0'0'119'0,"-5"13"-7"0,2-10-4 15,3 3-15-15,-5 0-2 0,4 0-10 0,-1 2 6 16,0 1-15-16,1-1 10 0,-3 2-5 0,0 0-5 15,2 0-9-15,-1 1-2 0,3-2-4 0,-2 1-11 16,0-5 0-16,2 2-5 0,0 1 0 0,2-2-9 16,0-2-1-16,1 2-3 0,3-3-1 0,-2 1-2 15,1-3-5-15,4-1 4 0,1 2-7 0,-5-4 2 16,3 2 1-16,2-4-6 0,-2 1-2 0,1-4-1 0,0 2 3 16,-3 0-5-16,-1-4 9 0,-1 3 14 15,-1-1 5-15,-1 1 4 0,1 0 8 0,-3 1 0 16,1-2 0-16,-1 2-1 0,0-2 0 0,0 2-6 15,1 0 0-15,-2 1-2 0,1-1-3 0,-1 2-4 0,1 3-3 16,0-8-7-16,-3 6 2 0,3 2-6 0,-5-5 0 16,0 3-2-16,5 2-3 0,0 0-3 0,-13 0 0 15,7 0-11-15,6 0-17 0,-9 0-24 0,4 0-21 16,-2 2-36-16,7-2-40 0,-6 2-204 0,6-2-370 16,-4 1 164-16</inkml:trace>
  <inkml:trace contextRef="#ctx0" brushRef="#br0" timeOffset="107755.13">26458 2724 8 0,'-9'4'131'15,"8"-1"-9"-15,-3 1-12 0,3-2-7 0,-3-1 3 0,0 3-11 16,4-4-7-16,-4 8-11 0,3-3-7 0,-2-2 0 16,-1 1-1-16,2 1-6 0,1-1 4 15,1 1-5-15,-3 1-6 0,2 0-10 0,1-2-7 16,-2 0 1-16,2 1-4 0,0-1-1 0,2 1-5 0,-2-2-1 16,0 2-6-16,0-5 0 0,4 7-4 0,-3-5 4 15,4 1-15-15,0-2 8 0,-1 0-1 0,1 1-2 16,-5-2-2-16,12-2 1 0,-6 0 2 0,-1-1-1 15,2 1-1-15,-2-1-4 0,1 1-4 0,-1-3 2 16,-1 3-2-16,1-1 7 0,-1 1-2 0,-1-1 8 16,1 1 2-16,-4 2-3 0,3-3 5 0,-3 3-7 15,4-2 3-15,-4 2-5 0,0 0-4 0,0 0 0 16,0 0-2-16,0 0 2 0,0 0-1 0,13 5 1 16,-12-2-5-16,2 0-2 0,-2 1 3 0,2 0-2 15,1 0 3-15,-1 0 5 0,4 1-4 0,-4 0-7 16,1-1 8-16,1-1-2 0,1 1 0 0,-1-2-3 15,-1-1 0-15,2 2 0 0,-6-3 4 0,8 0-4 0,-8 0-8 16,3-5-13-16,1 2-29 0,-4-2-19 0,3 0-40 16,-3-2-50-16,-1 2-112 0,-1-4-292 0,0-3 129 15</inkml:trace>
  <inkml:trace contextRef="#ctx0" brushRef="#br0" timeOffset="107897.72">26550 2651 74 0,'0'0'131'0,"8"0"-17"0,-8 0-12 0,12 3-7 15,-6-1-26-15,5 1-36 0,-2-2-43 0,-2 2-92 16,0-2-110-16,4 3 49 0</inkml:trace>
  <inkml:trace contextRef="#ctx0" brushRef="#br0" timeOffset="108289.31">26769 2702 81 0,'0'0'133'0,"6"-3"-9"0,-2 1-13 16,-4 2-10-16,8-3-2 0,-5 1 1 16,-3 2 1-16,6 0-3 0,-6 0 4 0,0 0-5 0,3-5 4 15,-3 5-3-15,0 0-8 0,3-2-9 0,-3 2-9 16,0 0-10-16,0 0-5 0,0 0-5 15,0 0-5-15,-12 7-2 0,4-5-10 0,2 2-1 0,0 1-4 16,0-2-5-16,-1 2-2 0,1 0 1 0,1-1-4 16,0 1-6-16,2 1 1 0,-1-2-2 0,3-1 1 15,-3 2-2-15,4 2 1 0,0 0-3 0,1-2 1 16,1 2-5-16,1-2 5 0,1-2-5 0,3 4-1 16,-2-4 1-16,-1 2 0 0,2-1-2 0,0-2-6 15,1 0-3-15,-2 1-7 0,0-3 0 0,3 1-7 16,-2 0 0-16,-1-1 2 0,-5 0 2 0,9-1 5 15,-9 1-2-15,12-1 4 0,-9-1-3 0,-3 2 3 16,10-3 4-16,-7 3-3 0,1-2 1 0,-4 2 1 16,5-3 3-16,0 2-6 0,-1-2 2 0,-4 3-2 0,5-2-6 15,-1-1-15-15,-4 3-18 0,5-7-21 16,-1 4-29-16,1-2-40 0,0 0-131 0,-1-4-288 16,1 2 128-16</inkml:trace>
  <inkml:trace contextRef="#ctx0" brushRef="#br0" timeOffset="108522.09">26927 2573 156 0,'0'0'150'15,"0"0"-14"-15,2-3-14 0,-2 3-16 0,0 0-11 16,0 0-16-16,0 0-4 0,0 0-9 0,0 0-3 16,0 0-7-16,0 0-9 0,0 17-2 0,0-13-2 15,0 6 10-15,0-2 0 0,0 4-8 0,0 1-3 16,0-1-3-16,0 1-1 0,-2 3-4 0,2-2 6 15,2-1-4-15,0 0-3 0,-2-1-14 0,4-1 5 16,-3 1-4-16,2-2 2 0,-2 2 0 0,-1-2-4 16,5 0 6-16,-4-1-9 0,1-2-5 0,-1-2-21 15,-1 2-28-15,1-5-49 0,-1 1-79 0,-4 2-87 16,4-5-275-16,-10-3 122 0</inkml:trace>
  <inkml:trace contextRef="#ctx0" brushRef="#br0" timeOffset="108904.84">26931 2748 5 0,'8'-1'162'0,"1"-3"-17"0,1 3-13 0,-1-1-13 16,2 0-10-16,1 1-11 0,-3-1-10 0,2-2-13 15,0 0-3-15,-4 1-10 0,1 2 0 0,-2-1-15 16,-1 2 1-16,0-1-6 0,-5 1-8 0,8 0 6 15,-8 0-7-15,6 0 0 0,-6 0-3 0,0 0-5 16,0 0 0-16,0 0-1 0,6 1-3 0,-6-1-1 16,-4 7 3-16,2 0-4 0,1-4-3 0,-1 2-1 15,-1 0-1-15,3 0 0 0,-2-1-2 0,2 1 4 16,-2 2-9-16,2-1 2 0,2-4 3 0,0 3-5 16,-2 0 1-16,5-1-3 0,0 1 1 0,-1-3-6 15,5 1 5-15,-4-1 2 0,5-1 2 0,-1-1-2 0,3 0-1 16,-3 0-6-16,-3 1 5 0,3-2-2 15,-2 1-1-15,-7 0-1 0,14 0 5 0,-9 1-4 16,-5-1-2-16,9 0 3 0,-7 1 3 0,1 3-2 0,1 0 3 16,-4 2-4-16,-2 1 2 0,2 1 2 0,-3 1-6 15,-4 6-2-15,1-1-12 0,-3 1-23 0,1-4-59 16,-1 0-185-16,0 4-303 0,0-2 134 0</inkml:trace>
  <inkml:trace contextRef="#ctx0" brushRef="#br0" timeOffset="109492.29">26072 3081 54 0,'0'6'116'0,"2"-1"-14"16,-2-1-12-16,0 3-5 0,0-2-15 0,0 0-7 15,0 2-4-15,1-4-5 0,-1 4-3 0,0-3-7 16,1 0-4-16,0 0-2 0,1-2 5 0,-2 2-12 0,0-4-5 15,1 8 10-15,-1-5-14 0,1 0 1 0,1 0-1 16,-2-3-10-16,2 6-34 0,1-4-62 16,-3-2-79-16,1 2-176 0,-1-2 78 0</inkml:trace>
  <inkml:trace contextRef="#ctx0" brushRef="#br0" timeOffset="109753.89">26028 3180 33 0,'-3'2'223'16,"3"-2"-12"-16,0 0-17 0,0 0-19 0,0 0-15 15,-4 2-13-15,4-2-17 0,0 0-13 0,0 0-11 16,0 0-8-16,4 8-10 0,-1-5-8 0,-3-3-9 0,3 5-6 16,0-3-4-16,-2 1-8 0,2-1-4 0,-1 2-5 15,2-2-3-15,0 1-5 0,1-2-2 0,2-1-1 16,-7 0-11-16,12 0-18 0,-7 0-19 0,-5 0-10 15,11-3-23-15,-5 2 2 0,-3-1-15 0,0-2-13 16,0-1-28-16,-2 2-23 0,1-1-22 0,-2-3-125 16,-2 2-295-16,1-2 130 0</inkml:trace>
  <inkml:trace contextRef="#ctx0" brushRef="#br0" timeOffset="109928.67">25946 3035 118 0,'0'-5'228'0,"2"1"-21"0,2 1-17 16,0 0-21-16,1-3-19 0,5 1-13 0,3 0-13 15,-3 0-17-15,8 0-6 0,-5 3-12 0,5-2-6 16,-5 1-15-16,-2 3-29 0,3 0-35 0,-1 0-31 0,-4-1-32 16,1-1-45-16,-1 1-58 0,-4 1-82 15,-5 0-264-15,9 1 117 0</inkml:trace>
  <inkml:trace contextRef="#ctx0" brushRef="#br0" timeOffset="110337.73">26179 3038 121 0,'0'0'171'0,"0"0"-13"0,0 5-17 16,0-5-15-16,0 0-13 0,0 0-10 0,2 4-10 15,-2-4-10-15,4 3-10 0,-2 2-7 0,-2-3-3 16,0-2-3-16,4 7-1 0,-4 0-3 0,0-2-4 16,1 6 3-16,1-4-1 0,0 3-8 0,-2-1-5 15,0 0-1-15,2 0-6 0,-2-1 0 0,0 1-4 16,0 2-1-16,0-5-7 0,0 2 0 0,-2-4 1 0,2 2-3 16,0-2-3-16,2 0-2 0,-2-4 2 15,0 7 1-15,0-7 7 0,2 2 3 0,-2-2-3 16,0 0-3-16,0 0-1 0,9-9-4 0,-3 5 0 0,-2-1-1 15,0 1-3-15,1-1-3 0,-1-2 1 0,-3 4-2 16,3-1-2-16,0 0 0 0,1 1-4 0,-4-1 4 16,-1 4-4-16,4-4 1 0,-4 4-1 0,0 0 1 15,5 0-3-15,-5 0-1 0,0 0-7 0,0 0 6 16,11 4 4-16,-9-1 0 0,3 0-3 0,-2-1 2 16,-1 1-1-16,2 0 1 0,-1 0 0 0,-1 1-11 15,2-2-18-15,0 0-16 0,0 0-16 0,1-1-22 16,-5-1-15-16,13-3-42 0,-8 3-172 0,4-7-337 15,1 3 149-15</inkml:trace>
  <inkml:trace contextRef="#ctx0" brushRef="#br0" timeOffset="110771.74">26466 3113 53 0,'0'0'198'15,"-8"1"-19"-15,2 2-10 0,-2-2-19 0,4 3-13 16,-1-1-14-16,0 2-12 0,1-1-11 0,-2 1-10 16,2 0-11-16,0 2-7 0,0-2-5 0,3-2-11 15,-1 2 3-15,2 0-13 0,-2-1 0 0,2-4-7 16,2 7-4-16,0-4 0 0,-2-3-7 0,7 1 0 16,-7-1-5-16,13-2-1 0,-5 0 0 0,1-2-6 15,0 1-6-15,1-2-7 0,-3-3-14 0,-1 0-3 16,4-2-7-16,-3 2-10 0,-2-3-10 0,1 1-2 15,-3-3 5-15,1 0 0 0,-2-4 2 0,-2 2 8 16,-2-2 12-16,-1 0 4 0,1 6 3 0,-5 0 3 16,5 1 18-16,-5-2 4 0,3 5 9 0,-3-4 1 15,-1 2 6-15,4 3 0 0,-1 3 3 0,0-4 0 0,-4 7-3 16,5-5-5-16,0 2-6 0,3-1-2 0,-3 2-2 16,4 2 0-16,0 0-1 0,-9 5-4 0,4-3 3 15,5 8-4-15,0-3-2 0,0 4 4 0,0-1-4 16,0 0 0-16,5 2-1 0,-5 0 3 0,5 1-2 15,-1 2-3-15,0-1-2 0,1 2 2 0,-1-4-9 16,0-2-10-16,1 2-16 0,-3-2-23 0,2 2-13 16,0-3-23-16,1 0-41 0,-1 2-35 0,-1-5-102 15,-1 5-288-15,0-6 128 0</inkml:trace>
  <inkml:trace contextRef="#ctx0" brushRef="#br0" timeOffset="111358.33">26600 3156 179 0,'0'0'158'0,"0"0"-14"16,0 0-17-16,0 0-13 0,0 0-9 0,-4 8-14 15,4-8-7-15,0 6-8 0,0-3-4 0,-2 1-8 16,2-4-9-16,2 7-8 0,-2-4-2 0,0-3-2 15,0 5-10-15,0-5 8 0,4 3-8 0,-3 0-3 16,-1-3-6-16,9 1 0 0,-9-1-2 0,9 0-4 16,-9 0 2-16,9-6-5 0,-5 1-9 0,2 2 5 15,-2-1-2-15,1 0-4 0,-1-2-10 0,1 3 12 16,-2-1 0-16,-2-1 6 0,1 2-9 0,0 1 6 16,-2 2-2-16,6-3-2 0,-6 3 2 0,0 0-3 15,3-4-1-15,-3 4 0 0,0 0 0 0,0 0-1 16,0 0-1-16,0 0 1 0,0 0-2 0,10 8-1 15,-10-8 7-15,4 1-5 0,-4-1 1 0,5 3 2 16,3-3 0-16,-8 0-1 0,10 0 9 0,-10 0 1 16,12-3-2-16,-5 1-3 0,-1-1 2 0,1-1 2 0,-3 1-8 15,2-2 2-15,-2 0 1 0,2-2-2 0,-2-2 2 16,0 4-13-16,0-2 11 0,-3 2 1 0,2-2 2 16,-2 4 2-16,2-4 1 0,-2 0 6 0,-1 4-1 15,0-1 4-15,0 4-2 0,2-6-1 0,-3 3-4 16,1 3-5-16,0 0 1 0,0 0-1 0,0 0-1 15,0 0-1-15,0 0-2 0,0 0 0 0,6 13 2 16,-6-10 0-16,0 4 3 0,0-4-3 0,2 1-1 16,-1-1-4-16,2 2 0 0,0 0 2 0,1-1-4 15,1-2 3-15,-1 2 3 0,4-1-1 0,-2 1-5 16,-1-2-8-16,-1 0-3 0,0-2-15 0,1 2-10 16,-1 1-9-16,-4-3-14 0,6 2-17 0,-6-2 0 15,4 5-5-15,-4-3-4 0,4 1 16 0,-4-3 2 16,0 0 12-16,-3 5 3 0,3-5 5 0,0 0 8 15,-1 7-3-15,1-7-1 0,-4 2 9 0,4 1-6 16,0-3-9-16,0 0-33 0,-6 3-93 0,6-3-189 16,0 0 83-16</inkml:trace>
  <inkml:trace contextRef="#ctx0" brushRef="#br0" timeOffset="112205.21">26994 2944 85 0,'-2'9'168'0,"2"1"-13"16,-1 2-17-16,0 0-9 0,0 0-10 0,1-1-15 16,0 0-9-16,1 2-8 0,-1 0-12 0,0-3-8 15,1 3-4-15,-2-3-8 0,1-1-6 0,1-2-1 16,-1 2-7-16,1-1-4 0,-1-1 2 0,2-2-9 15,-2 1 1-15,0 1-5 0,0-3-2 0,0-2 0 16,0 2-3-16,0-4-13 0,-2 7-18 0,2-7-15 16,0 0-15-16,0 0-10 0,0 0-3 0,0 0-2 0,0 0 12 15,0 0-3-15,-6-16 10 0,6 12 7 0,-1-1 11 16,-1-2 9-16,2 1 10 0,-1-1 8 16,2 0 20-16,-1 0 7 0,0 5 12 0,0 2 6 0,2-7 7 15,-2 1 0-15,1 2-5 0,-1 4-5 0,1-5-4 16,1 3-5-16,-2 2-2 0,5-4-3 0,-1 1-5 15,-4 3 0-15,6-2-5 0,-6 2-3 0,9 0-3 16,-9 0-3-16,9 1-2 0,-3 1-3 0,-3 1 1 16,2 0-1-16,-1-1-2 0,1 2 0 0,1-1-2 15,-2 2-6-15,-1 0 7 0,-1 0-3 0,3 0 3 16,-2-1-1-16,-1 1-3 0,-2-3 3 0,4 4-3 16,-4-2 2-16,1-1-6 0,2-1 7 0,-3-2-1 15,1 5 1-15,-1-5 1 0,0 0 5 0,0 0 3 0,0 0 1 16,0 0 1-16,0 0-7 0,0 0 2 15,2-12 7-15,-2 12 3 0,0-13-5 0,0 7 0 16,0 0 1-16,2-3 6 0,-2-1-1 0,1 2-2 0,2-1-3 16,1 2 0-16,-3-2-4 0,-1 6 1 0,2-3 2 15,2 0-4-15,-4 3-3 0,3 0-1 0,-2-1-2 16,3 2 1-16,-4 2-6 0,5-4 2 0,2 4-1 16,-7 0-3-16,10 2-13 0,-10-2-21 0,6 3-10 15,-2 0-14-15,-3-1-9 0,2 3-1 0,-2-3-4 16,2 2 2-16,-3-4 1 0,0 7 8 0,0-7 5 15,1 5 2-15,-1-5 13 0,0 5-4 0,0-5-2 16,0 0 15-16,3 2 6 0,-3-2 0 0,0 0 6 16,0 5 10-16,0-5 10 0,0 0 3 0,0 0 4 15,0 0 2-15,0 0 8 0,0 0 0 0,0 0-1 16,0 0 4-16,0 0 5 0,0 0 2 0,0 0-4 16,0 0 2-16,0 0-9 0,0 0-3 0,5 2-4 0,-5-2 3 15,0 5-2-15,0-1-2 0,0-4 3 0,0 6-3 16,0-2-5-16,0 0 4 0,1 0-4 0,0 3 1 15,3-2 2-15,-3 0-3 0,1 0 2 16,0-1-1-16,2 2-2 0,0-2 3 0,-2-1-5 0,4-1 6 16,-1 0-5-16,-5-2-11 0,7 3-18 0,-7-3-23 15,12-3-24-15,-12 3-17 0,9-2-7 0,-7-1-3 16,2 1 3-16,-1-2 1 0,-2 1 14 0,1-1 1 16,-2 4 15-16,4-5 11 0,-4 5 2 0,0 0 7 15,0 0 12-15,0 0-3 0,0 0-6 0,0 0-23 16,0 0-39-16,0 0-59 0,-14-1-176 0,14 1 78 15</inkml:trace>
  <inkml:trace contextRef="#ctx0" brushRef="#br0" timeOffset="113354.21">26610 2176 111 0,'0'0'173'0,"0"0"-15"0,0 0-5 16,0 0-8-16,-2-5-1 0,2 5-13 0,0 0-7 16,0 0-15-16,-3-7-6 0,3 7-9 0,-4-1-13 15,4 1-8-15,0 0-10 0,-9-3-4 0,9 3-7 16,-10 0-4-16,0 4-6 0,1-1-3 0,-3 2-7 15,-3 3-1-15,0 0-2 0,0 2-2 0,-1 1-4 16,1-2-1-16,3 0-6 0,-2 0 2 0,5 1-4 16,-1 1-1-16,0 3 2 0,2-3 1 0,1-2-6 15,1 2-2-15,3 0 1 0,0-2-3 0,6 0 2 16,-3 1-1-16,3-3-3 0,1 1 4 0,3 0 1 16,-1-2-4-16,4 0 1 0,1-2 0 0,1-2-1 15,2 2 0-15,-2-1-2 0,2-3 1 0,-4 0-2 0,3 2 1 16,0-4-4-16,-2 0 2 0,-2 4 3 0,3-2-5 15,-5 0-5-15,-1 2 6 0,2-1 0 16,-1 1-1-16,-2 0 2 0,1 3-1 0,-1-2-2 0,-1 0 1 16,2 3-3-16,0-3 4 0,0 2 2 0,-3 0-4 15,3 2 0-15,0-2 3 0,-2-2-4 0,1 2 8 16,0-1-2-16,3-1 0 0,-3 1-3 0,4-1 0 16,-1 0 3-16,-2-2 0 0,2-1 3 0,1 0-5 15,-9 0 0-15,13 0-2 0,-7-2 3 0,0-2 1 16,-1 1-3-16,1-1 5 0,-3-4-6 0,1 3 1 15,0 2 0-15,0-4 0 0,0 0-1 0,-2 4 4 16,0-4-1-16,-1 2 1 0,0 1-4 0,0 3 1 16,2-6 0-16,-3 4 1 0,1-1 8 0,-1 4 4 15,-1-5-2-15,1 0 1 0,0 5-6 0,-4-5 1 16,2 1 2-16,-2 1-2 0,-1 1 1 0,0-1-7 16,-2 2 1-16,1-2 1 0,-2 0 0 0,-2 1-1 15,0-1 1-15,3 1-1 0,0 2 1 0,0 0-2 0,7 0 1 16,-9 0-5-16,3 2-17 0,2-2-41 0,4 0-48 15,-9 5-80-15,5-3-147 0,-1-1-364 16,5-1 161-16</inkml:trace>
  <inkml:trace contextRef="#ctx0" brushRef="#br0" timeOffset="114071.12">26858 2342 131 0,'0'6'118'16,"0"-2"-7"-16,0 2-4 0,0-1 0 0,1 0-15 16,-2 0-7-16,2 2-6 0,2-1-9 0,-2 0-4 15,-1 0-10-15,2-1-4 0,0 1-14 0,-1-1 5 16,-1 0-2-16,4-3-4 0,-4 1-6 0,3 1 3 15,-3-4-3-15,1 5 2 0,4-1-4 0,-5-4-5 16,5 1-3-16,-5-1 1 0,0 0 0 0,0 0 7 16,12-5 4-16,-12 5 2 0,5-2 1 0,-5 2 2 0,4-3 0 15,-4 3-8-15,1-4 3 0,-1 4-3 0,0 0-5 16,0 0-3-16,8-3-2 0,-8 3-3 0,0 0-1 16,0 0-5-16,0 0 0 0,0 0 1 0,0 0-1 15,10 5-1-15,-10-5 1 0,5 2-3 0,-1 1-2 16,-4-3 0-16,9 1-5 0,-5 0 1 0,2-1-6 15,-1 2 11-15,3-2-1 0,-1 0 0 0,0 0-1 16,-1 0 1-16,2 0-2 0,1-3 0 0,-1 2 1 16,-1-4-2-16,0 5-9 0,1-3-2 0,-2 1-4 15,-1 0 0-15,1-4 8 0,-2 2-8 0,-1 1-2 16,2 0 3-16,-3 1 5 0,1-3-2 0,-3 1 5 16,2 1 0-16,-2 3-1 0,0-7-1 0,0 7 2 15,2-5 0-15,-4 1 4 0,2 4 3 0,2-4 11 16,-2 4 3-16,0 0 9 0,0-5-1 0,0 5 5 0,0-5-4 15,0 5-1-15,2-7-5 0,-1 6-1 16,2-4 5-16,-2 2-5 0,3-1-4 0,-3-1 2 16,3 1-5-16,-1-1 1 0,-3 0-3 0,1-1-1 0,4 4 1 15,-4-3-3-15,2 3 0 0,-3 2-3 0,4-5 0 16,-3 2-1-16,-1 3-1 0,0 0-1 0,0 0-4 16,1-4 2-16,-1 4 0 0,0 0 0 0,0 0-2 15,0 0 1-15,0 0-1 0,0 0 1 0,0 0 1 16,-1 14 0-16,1-11 0 0,0 1-2 0,0 2 2 15,0-1-1-15,0 1 1 0,0 1 0 0,1 3 0 16,3-2-4-16,-4 1 6 0,3 2-2 0,-2-3 2 16,-1 2-4-16,4 2 7 0,-4-2-6 0,1 0 1 15,-1 2 4-15,4-1-2 0,-3-3 2 0,-1 2-2 16,3-3-1-16,-3 3 1 0,-3-1 1 0,3-4 2 16,-1 2-1-16,1-2 2 0,-4 0-5 0,4 0-16 15,0 0-37-15,-1-3-31 0,1-2-50 0,-1 5-206 16,1-5-367-16,-7 2 164 0</inkml:trace>
  <inkml:trace contextRef="#ctx0" brushRef="#br0" timeOffset="114225.96">27125 2426 93 0,'4'-3'151'0,"1"0"-10"15,4 2-21-15,0-2-17 0,1-2-2 0,2 3-10 16,-1-1-10-16,0 0-19 0,-2 2-14 0,2 0-40 15,-5-2-42-15,1 2-50 0,-2 1-64 0,-5 0-158 16,11 0 70-16</inkml:trace>
  <inkml:trace contextRef="#ctx0" brushRef="#br0" timeOffset="114590.69">27279 2492 1 0,'0'0'170'0,"0"0"-12"0,0 0-16 0,2 2-8 16,-2-2-12-16,0 0-9 0,0 0-11 0,0 0-8 15,0 0-7-15,0 0-6 0,0 0-7 0,0 0-8 16,0 0-7-16,0 0-6 0,0 0-8 0,0 0-5 0,0 0-1 16,0 4-9-16,0-4 1 0,0 5-8 15,0-5-5-15,0 7 9 0,0-3-19 0,0 0 14 16,0 0-5-16,0 1-5 0,0-5 5 0,3 5 0 0,-1-2-5 15,-2-1 4-15,0-2-7 0,2 5 0 0,-2-5-2 16,0 0 13-16,0 0 4 0,3 2-7 0,-3-2-2 16,0 0 2-16,6-10-6 0,-4 6 2 0,2-3 0 15,-3 2-5-15,4 1 2 0,-4-1-3 0,3-2 1 16,-1 1-3-16,1-2 1 0,1 0-4 16,-1 2-7-16,-3 1 5 0,5 0 1 0,-2-1 0 15,-1 3 0-15,-1-1-9 0,2 0-22 0,-1-1-13 0,1 4-14 16,-2-2-11-16,3 2-18 0,2-1-16 0,-5-1-16 15,-2 3-18-15,9-4-95 0,-5 4-249 0,-4 0 111 16</inkml:trace>
  <inkml:trace contextRef="#ctx0" brushRef="#br0" timeOffset="114953.54">27401 2421 111 0,'0'0'49'15,"0"0"20"-15,0 0 10 0,0 0 3 0,0 0-6 16,0 0-8-16,0 0-5 0,0 0 1 0,0 0-3 16,0 0 4-16,0 0-8 0,1 7 8 0,-1-7 2 15,0 5-3-15,0-5-5 0,2 5-10 0,-2-5 0 16,-2 4-3-16,2-4 2 0,-1 9-1 0,0-5 7 0,1 1 1 15,-1-1 5-15,-1 3-8 0,-1-2-9 0,1 0-1 16,0-2-5-16,2 2-3 0,-1 0-5 16,-1-1-2-16,0 0-3 0,2 0-1 0,-2 0-1 0,2-4 0 15,0 5-1-15,2-1-4 0,-2-4-2 0,1 6 2 16,-1-6-9-16,8 1 8 0,-2-1-4 0,-6 0-1 16,10-3 0-16,-3 2-1 0,-1-1-1 0,0-1-3 15,1 0 0-15,-3-1 0 0,3 4 2 0,-3 0-6 16,-4 0 2-16,8-2-3 0,-8 2 1 0,0 0-2 15,5-2 1-15,-5 2 0 0,0 0-3 0,4 7 4 16,-4-5-1-16,0 3 10 0,0 2-5 0,-2 1 0 16,1 1 2-16,0 1 0 0,0-3 3 0,1 2-8 15,0 2 7-15,0-4-1 0,-2 3-3 0,2-3-3 16,0-3 5-16,0 4-2 0,2-3 3 0,-2 0-3 0,1-1 3 16,-1 1-5-16,0-2 3 0,0-3-2 0,0 0-29 15,-5 7-64-15,-3-5-96 0,-2 1-131 16,-9-6-341-16,-1 3 152 0</inkml:trace>
  <inkml:trace contextRef="#ctx0" brushRef="#br0" timeOffset="175973.12">19927 4585 50 0,'-5'0'186'16,"5"0"-14"-16,0 0-6 0,0 0-11 0,0 0-3 15,0 0-9-15,-4-1-3 0,4 1-6 16,0 0-4-16,0 0-1 0,0 0-5 0,0 0-6 0,0 0-2 16,0 0-6-16,0 0-5 0,0 0-7 0,0 0-7 15,0 0-9-15,0 0-4 0,0 0-12 0,0 0-5 16,0 0-7-16,0 0-4 0,0 0-6 0,0 0-3 16,0 0-12-16,0 0 0 0,0 0 1 0,0 0-2 15,0 0-3-15,8 8-4 0,-3-4-4 0,-4-1 0 0,3 1-1 16,1 0 0-16,-1 2-2 0,4 1-2 15,-3 1-3-15,4-2 0 0,-1 2-2 0,-1 1 3 16,2-1-3-16,0 1-1 0,1 2 2 0,4-2 0 0,-1 3-2 16,-1-1 0-16,3-1-1 0,-5-3-2 0,0 0 3 15,7 3-4-15,-8-2 1 0,2 0 0 0,-2-1-1 16,-1 0 0-16,2 1-2 0,-6-1 2 0,1-5 1 16,2 3-3-16,-2 0 4 0,0-2-2 0,-4 1-2 15,4-1 0-15,-2 2 2 0,-2-3-2 0,2 0-8 16,-1 1-19-16,-2 1-18 0,0-4-18 0,4 5-24 15,-4-3-32-15,0-2-26 0,4 3-44 0,-4-3-225 16,0 0-448-16,0 0 199 0</inkml:trace>
  <inkml:trace contextRef="#ctx0" brushRef="#br0" timeOffset="176333.75">20296 4571 101 0,'3'-3'161'16,"-3"3"1"-16,0 0-3 0,0 0-5 0,0 0 4 16,0-4-11-16,0 4-6 0,0 0-7 0,0 0-10 15,-7-3-15-15,7 3-8 0,0 0-8 0,-15 4-3 16,9-1-6-16,-5 1-2 0,2 2-7 0,-6 2-1 0,-1 1-2 15,2-1-4-15,-3 2-4 0,3 2-7 0,-4 0-3 16,1 1-7-16,1-2-1 0,0-1-5 0,-3 4-5 16,4-2-15-16,-3-2-1 0,2 3-1 0,-1-2-4 15,-1-1 1-15,4 1-6 0,0-2 1 0,0 1-1 16,4-3-1-16,-2-1-1 0,6 1 0 0,-2-3-2 16,3 1 0-16,4-3-2 0,-3 3 0 0,0-1 2 15,4 1-5-15,0-2-22 0,0 2-27 0,4-4-36 16,-3 4-41-16,-1-5-61 0,9 1-205 0,-1-1-423 15,-8 0 186-15</inkml:trace>
  <inkml:trace contextRef="#ctx0" brushRef="#br0" timeOffset="176783.52">20483 4579 68 0,'-5'-1'178'0,"5"1"-8"16,0 0-15-16,0 0-11 0,-9 0-9 0,9 0-8 0,0 0-10 16,0 0-9-16,0 0-5 0,0 0 2 0,0 0-2 15,0 0 3-15,0 0-1 0,-6-1 2 0,6 1 1 16,0 0-1-16,0 0-1 0,0 0-3 0,0 0-6 16,0 0-7-16,0 0-7 0,0 0-6 0,0 0-9 15,0 0-7-15,0 0-5 0,-3 5-5 0,3-5-8 16,1 5-2-16,-1-5-2 0,3 9-7 0,1-4-1 15,1 3-1-15,1-1 1 0,-2 0-11 0,3 0 0 0,-1 3-3 16,0-3 0-16,3 1-1 0,-2-2-2 0,0 1-2 16,1-2-3-16,2 1-14 0,-5-1-16 0,3-3-31 15,-3 0-34-15,1 1-34 0,2 1-47 0,-3-4-44 16,0 0-214-16,-5 0-461 0,9-6 205 0</inkml:trace>
  <inkml:trace contextRef="#ctx0" brushRef="#br0" timeOffset="177225.69">20773 4556 202 0,'0'0'213'0,"-7"-1"-15"15,7 1-21-15,0 0-19 0,-7-2-12 0,7 2-16 16,-6-3-11-16,6 3-13 0,0 0-12 0,-8 5-7 0,2-5-8 15,1 1-3-15,-1 1 0 0,-1 1-6 0,-3 3-3 16,-1-3-4-16,-3 0 0 0,-1 6-8 0,-3-2-4 16,-1 0-6-16,1 1-1 0,0 1-7 0,0-1 2 15,0 1-10-15,4 1-1 0,0-3-3 0,4 0-4 16,4-2-1-16,-2 4-1 0,2-4-3 0,2 1 0 16,3-1-5-16,-1-1 1 0,2-4-3 0,5 7-1 15,2-5 1-15,0-1-3 0,2 1-1 0,-1 0 0 16,3-2-5-16,-3 1 2 0,1 1-2 0,1-1-1 0,-5 1 1 15,3 3 1-15,-3-1-2 0,4 0-2 16,-4 0 3-16,-1 3-1 0,1 2 1 0,-2 0-1 0,-2 0 0 16,3 2 2-16,-3-1 4 0,-1 1-6 0,3-1 1 15,-3-2 1-15,0 4-1 0,0-7 0 0,1 5 2 16,-1-4-2-16,0 2 1 0,4-2-1 0,-2 2-3 16,0-2 4-16,-1-2 0 0,0 2-1 0,-1-1 3 15,3 0-1-15,-2 1-1 0,-1-2-1 0,1 0 1 16,-1 0 3-16,0 1-6 0,2-2 0 0,-2-3-32 15,1 5-44-15,-1-5-45 0,1 4-67 0,-1-4-181 16,0 0-399-16,0 0 176 0</inkml:trace>
  <inkml:trace contextRef="#ctx0" brushRef="#br0" timeOffset="177968.47">20943 4573 82 0,'0'0'199'0,"0"0"-10"16,-8 0-15-16,8 0-5 0,-7-1-5 0,7 1-10 15,0 0-4-15,0 0-10 0,0 0-10 0,0 0-7 16,-9 0-5-16,9 0-4 0,0 0-9 0,0 0-5 15,0 0-5-15,0 0-7 0,0 0-8 0,0-5-7 16,0 5-8-16,0 0-4 0,4-7-7 0,-2 4-6 16,-2 3-2-16,9-2-8 0,-6 0 1 0,1-1-5 15,-1 1-3-15,4 1-5 0,-1 0-2 0,-6 1-2 16,10-1-4-16,-2 1 0 0,-3-2-1 0,4 2-3 0,-9 0-1 16,14 2-2-16,-6-1-1 0,-2 0-2 15,3 0 0-15,-4 1-3 0,3-2 1 0,-3 5 2 16,2-4-3-16,-4 0-2 0,4 2 0 0,-7-3 1 0,5 1 0 15,-5-1 0-15,5 3-1 0,-4 0-2 0,2 0 0 16,-2-1 1-16,-1 3-1 0,0 0 2 0,0 2-3 16,-1 3 0-16,0-1 6 0,-2 0-5 0,-1 2 0 15,0 1 1-15,-1 5 1 0,-4-3-3 0,4 3-1 16,-1 0 3-16,-1-4 1 0,2 0-4 0,-1-3 1 16,2 1 2-16,0 0-2 0,-1 0 2 0,1-2 0 15,0 0-1-15,0-4 0 0,3 2-2 0,-1-2 0 16,-1 2 3-16,3-2-1 0,0-1 0 0,0 2 1 0,0-1 4 15,0-2-4-15,3 3 1 0,-1-4 0 16,-1 1 0-16,3 2-1 0,-4-5 2 0,8 2 2 0,-4 1 7 16,1 0-1-16,4-2 1 0,-3 2-4 0,3-3 1 15,2 1 0-15,0-1-1 0,-1 0-1 0,3 0 0 16,-2-1-4-16,4 1 2 0,-1-2-1 0,-4 1 0 16,2-1-1-16,0 0 1 0,3-2-2 0,-2 1 2 15,-2 0-18-15,1 0-14 0,-5-2-22 0,3 1-22 16,-5-1-16-16,1 0-20 0,-3 1-26 0,-1-1-33 15,2-2-37-15,-1 2-204 0,-3-1-438 0,0 0 193 16</inkml:trace>
  <inkml:trace contextRef="#ctx0" brushRef="#br0" timeOffset="178217.42">20905 4758 197 0,'-10'0'250'0,"10"0"-19"16,0 0-16-16,-7-1-16 0,7 1-19 0,0 0-16 15,-4-3-15-15,4 3-6 0,0 0-6 0,11-8-5 16,-7 5-9-16,2 1-4 0,1 0-5 0,2-2-8 16,2 1-11-16,-1-1-6 0,1 0-12 0,2 2-7 15,-1-3-7-15,-1 3-7 0,3 1-3 0,-4-2-7 16,4 2-28-16,-1 1-38 0,0-2-52 0,-3 4-50 15,2-5-72-15,-1 3-243 0,-1 0-472 0,-3 0 209 0</inkml:trace>
  <inkml:trace contextRef="#ctx0" brushRef="#br0" timeOffset="181449.25">22051 4611 107 0,'0'0'138'0,"0"0"-15"0,0 0-16 16,0 0-4-16,0 0-14 0,0 0-10 0,0 0-5 15,0 0-10-15,0 0-2 0,0 0-10 0,0 0 0 0,0 0-5 16,0 0 2-16,0 0 3 0,0 0-3 0,0 0 7 16,0 0-1-16,0 0 0 0,0 0-2 0,0 0-7 15,0 0-3-15,0 0-2 0,0 0-7 0,0 0 0 16,0 0-3-16,0 0-3 0,0 0-3 0,0 0 0 15,0 0-5-15,0 0-3 0,0 0 0 0,0 0 1 16,0 0 4-16,0 0-1 0,0 0 2 0,-10-9 6 16,10 9 2-16,0 0-5 0,0 0 0 0,0 0-5 15,0 0 7-15,-8 0 0 0,8 0 3 0,0 0-1 16,-6-1-1-16,6 1-2 0,0 0-1 0,-7-2-1 0,7 2-2 16,0 0-5-16,-5-3-1 0,5 3 3 0,-2-3-2 15,2 3-1-15,0 0 1 0,0 0 1 0,-7-2 1 16,7 2-1-16,0 0 1 0,-2-4-4 0,2 4-3 15,0 0-5-15,-5-2 3 0,5 2-2 0,0 0-1 16,0 0 1-16,-7-1-1 0,7 1-3 0,0 0 4 16,0 0-3-16,-9 0-9 0,9 0 9 0,-5-4-3 15,5 4 0-15,0 0 2 0,-10 4 0 0,6-4 3 16,4 0-2-16,-9 0-1 0,9 0-1 0,-7 1 2 0,7-1-1 16,-11-1-2-16,11 1 3 0,-10 1-4 15,8 0-1-15,-5 2 3 0,7-3 0 0,-6 1 0 0,2 2-4 16,-4-1-1-16,3-1 2 0,4 2 2 0,-3 1-1 15,0-1-3-15,0 2 3 0,3-3-2 0,-3 5-1 16,0-2 0-16,-1 3 1 0,4-3 2 0,-3 2 2 16,0-1-1-16,3 2-5 0,-1 0 5 0,0-4-1 15,0 4-4-15,0-2 3 0,1-2-6 0,1 5 5 16,0-2-1-16,0-2 3 0,0 2-2 0,1-1-1 16,-2 2 4-16,2-3 0 0,-1 2 2 0,2 0-3 15,2-1 2-15,-2-1-3 0,-1 2 1 0,3-2 1 16,-2 0 3-16,1 0 0 0,2 2-2 0,-1-2 3 0,1 1-1 15,-1-2 5-15,0 2-1 0,0 0-4 16,0-2 3-16,2-1-2 0,-2 1-1 0,1 1 5 0,0-3-2 16,-1 1 0-16,1-2 0 0,5-1-2 0,-2 0 4 15,1 0-4-15,0 0 3 0,1 0-4 16,-1-1-1-16,4-1-1 0,-6 1 4 0,4 0-3 0,0-3-2 16,-2 2-6-16,0-2-12 0,0 4-22 0,-1-3-19 15,-1 3-24-15,-3-3-28 0,1 2-35 0,1-2-28 16,1 0-206-16,-4 1-407 0,0-2 180 0</inkml:trace>
  <inkml:trace contextRef="#ctx0" brushRef="#br0" timeOffset="182006.22">22192 4593 78 0,'0'0'131'0,"0"0"-10"0,0 0-7 0,0 0-6 0,0 0-4 16,0 0-1-16,0 0-1 0,0 0 5 0,3-2-8 16,-3 2 0-16,0 0-4 0,0 0-9 15,0 0-6-15,0 0-10 0,0 0-5 0,0 0-5 0,0 0-10 16,0 0-6-16,0 0 1 0,0 0-4 0,0 0-12 16,0 0-2-16,0 0 2 0,3 10-7 0,-3-10 4 15,1 5-5-15,-1-2-1 0,0 1 5 0,0-4 10 16,2 7 6-16,-1-2 1 0,0 0-7 0,0 0-1 15,-1 1-1-15,3 0-6 0,-2-2 2 0,-1 4-11 16,0-1 5-16,0-2-2 0,1 5-1 0,-2-3-2 16,2 1 1-16,-1-2-3 0,2 2-3 0,-2 2 1 15,0-3-1-15,-2 0 2 0,5 0-2 0,-2-2 2 0,-1 3-4 16,0-1 0-16,3-2-3 0,-1 3 0 0,1-4 1 16,-2 2-3-16,1 1-1 0,-2-3 3 15,1 1-2-15,0 0 1 0,0-1-2 0,-2-1-5 0,2 2 3 16,-1-5-1-16,2 4 1 0,-1-1-2 0,-1-3 1 15,0 9-4-15,0-7 7 0,1 1-3 0,-1-3 3 16,3 3-4-16,0 1 1 0,-3-4-4 0,4 5-20 16,-4-5-32-16,2 3-39 0,0-1-66 0,-2-2-221 15,0 0-409-15,0 0 181 0</inkml:trace>
  <inkml:trace contextRef="#ctx0" brushRef="#br0" timeOffset="182442.34">22301 4617 78 0,'0'0'173'16,"0"0"-22"-16,0 0-9 0,0 0-24 15,0 0-8-15,0 0-10 0,0 0-7 0,0 0-9 0,0 0-3 16,13 0-11-16,-9-1-1 0,-4 1-1 0,8 0 6 16,-3 0-9-16,-5 0 1 0,9-3-4 0,-7 1-5 15,5 2-3-15,-1-2 0 0,2-1 1 0,-2-1-4 16,4 1-10-16,1-1 2 0,-2-1-8 0,-2 2-1 15,4 0-2-15,-1-2-6 0,-1 1-2 0,-3 3-8 16,2-1 5-16,-1 0-3 0,0-1-2 0,-1 0-1 16,-2 1 0-16,4 0-2 0,-8 2-2 0,9 0 0 15,-6-3-2-15,-3 3-1 0,0 0 3 0,6-1 0 0,-6 1-7 16,2-1-1-16,-2 1-1 0,0 0 2 16,0 0-9-16,10-2-19 0,-10 2-16 0,0 0-21 0,9-1-21 15,-5-1-28-15,1 2-46 0,-5 0-148 0,8-3-328 16,-3 2 145-16</inkml:trace>
  <inkml:trace contextRef="#ctx0" brushRef="#br0" timeOffset="182800.72">22437 4595 16 0,'0'0'166'0,"1"6"-13"0,-1-6-4 0,5 2-9 15,-5-2-7-15,4 4-9 0,0-3-5 0,-4-1-4 16,0 0-12-16,4 3-7 0,-4-3-4 0,2 2-7 16,-2-2-8-16,0 0-9 0,0 0-7 0,3 3-4 15,-3-3-3-15,1 3 4 0,-2 2 1 0,3 1 3 16,-2-1 0-16,0 2-8 0,-1-2-6 0,4 0-2 16,-3 2-2-16,-2 1-3 0,2-1-3 0,2 4-2 15,-2-5-6-15,1 3-1 0,0-1-3 0,3 2-4 16,-2 0 1-16,0-1-3 0,4 0-7 0,-3 2 6 15,1-2-4-15,2 0 0 0,-3-1 1 0,1 1-17 0,2-4 0 16,-2 5 2-16,-1-3-1 0,0-2 0 16,2 0 0-16,-5-1 0 0,4 1 1 0,-4-2-2 0,1 0 4 15,2-1-1-15,-3-2-2 0,1 5 3 0,-1-5 0 16,0 0 0-16,0 4-4 0,0-4-33 0,0 0-44 16,0 0-62-16,4-12-62 0,-4 7-155 0,1-4-387 15,-1 2 171-15</inkml:trace>
  <inkml:trace contextRef="#ctx0" brushRef="#br0" timeOffset="183248.85">22666 4585 166 0,'0'0'214'0,"0"0"-27"0,0 0-14 16,0 0-19-16,0 0-17 0,0 0-14 0,0 0-13 15,0 0-10-15,0 0-11 0,0 0-6 0,0 0-9 16,0 0-8-16,-4 11-7 0,1-8-6 0,6 2-5 15,-3 2-3-15,0-2-6 0,0 0-2 0,0 2 1 16,0-1 1-16,1 1-1 0,0 2 2 0,1-2 2 16,-2 4-4-16,0 1-3 0,1-4 1 0,0 4-2 15,2 1-5-15,-1-3 1 0,0 1-6 0,-1-2-2 0,0 1-2 16,0 0-1-16,3 1 0 0,-4-2-4 16,0-1-2-16,3 2-3 0,-3-4 2 0,0 1-2 0,1 0-1 15,-1-2 1-15,0 3-3 0,1-4-1 0,-1 0 1 16,-1 1 0-16,2-2-1 0,-1-3 1 0,-1 5-2 15,1-5-1-15,1 5-2 0,-1-5-8 0,0 0-19 16,0 0-26-16,0 0-36 0,0 0-31 0,0 0-31 16,0 0-49-16,0 0-128 0,0 0-354 0,0 0 157 15</inkml:trace>
  <inkml:trace contextRef="#ctx0" brushRef="#br0" timeOffset="183599.99">22641 4620 67 0,'0'-7'155'0,"3"7"-13"0,-3 0-10 0,4-4-9 16,0 1-5-16,-2 0 0 0,2 1-18 0,2 0 0 15,1-2-5-15,2 0-1 0,0 2-4 0,2-2-7 16,-2 3-2-16,5-3-13 0,-5 1-4 0,-2 1-8 15,4 1-7-15,-1 0-1 0,-1 1-7 0,-1 1-4 16,-2 0-3-16,2 1-4 0,-3-1-4 0,0 1-4 16,3 2-2-16,-6-4-3 0,3 2 0 0,-1 2-3 15,-3-2 2-15,1 2 1 0,-1-1-5 0,-1-3 4 16,0 7-3-16,0-4 1 0,0-3-1 0,-4 7-2 16,0-3 3-16,-1 1 1 0,-1-2-2 0,0 2 2 0,-1 2-3 15,-2-2 1-15,-1 0-2 0,2 0 1 16,2-1-1-16,-3 0-2 0,4-1-15 0,-1-1-40 0,0 1-58 15,2-1-67-15,-1 0-155 0,-1 1-352 0,2-2 156 16</inkml:trace>
  <inkml:trace contextRef="#ctx0" brushRef="#br0" timeOffset="185188.37">21856 5050 39 0,'-7'1'156'0,"7"-1"-16"0,0 0-10 15,0 0-13-15,0 0-13 0,0 0-9 0,0 0-13 16,0 0-7-16,0 0-8 0,-9 0-6 0,9 0 2 0,0 0-1 16,0 0-6-16,0 0 5 0,0 0 7 15,0 0 0-15,0 0 2 0,0 0 8 0,0 0 5 0,0 0-4 16,0 0 2-16,0 0-5 0,0 0-1 0,0 0-2 16,0 0-7-16,0 0-3 0,0 0-7 0,-2 2-9 15,2-2 0-15,0 0-4 0,0 0-3 0,0 0-6 16,0 0-2-16,0 0-2 0,0 0-3 0,0 0-4 15,0 0-3-15,0 0-1 0,0 0-1 0,0 0-6 0,0 0 1 16,0 0 0-16,0 0 0 0,0 0-5 0,0 0 2 16,0 0 0-16,0 0-2 0,0 0-1 15,0 0-3-15,18-3 0 0,-18 3 4 0,0 0-3 0,7 0 1 16,-7 0-1-16,10 0-1 0,-10 0-1 0,9-1 2 16,-1 0 0-16,-3 1-2 0,4 0 1 0,-1-2 1 15,3 1 0-15,1 0 2 0,1-2-5 0,-2 1 1 16,3 0-6-16,2 0 8 0,3 1-1 0,1-2-1 15,-1 1 1-15,-1-2 3 0,0 2 0 0,1-1 5 16,-4 0-1-16,2 0 0 0,0-1 1 0,-2 1 0 16,0 2-2-16,-3 0-3 0,2-1-1 0,-1-1-2 15,-2 1 0-15,2-1 2 0,0 0-2 0,1 2 0 0,-1 1 1 16,1-3-4-16,5 0 2 0,0 1 1 0,-1-2-1 16,1 0-1-16,1 3-6 0,-3-2 6 15,4 0 1-15,-5-1 0 0,3 1 1 0,-1 1-3 0,0 0 1 16,-4-1-2-16,3 0 1 0,-1 1-1 0,-3 0 3 15,0 1-4-15,-3 0 1 0,3-3 2 0,-2 3-1 16,-2-2-1-16,2 1 1 0,0-1-3 0,-3 1 1 16,-2 2 3-16,4-2 0 0,-1 2-2 0,-4-3-1 15,2 2 1-15,-2 0-3 0,3-1-3 0,-1 0 7 16,-2 1 1-16,3-1 1 0,0 2-3 0,2-3-3 16,-4 3 5-16,2 0-3 0,3-2 0 0,-3 2 1 15,1 0-1-15,4 0 2 0,-3-2 1 0,3 1 1 0,-3 1-5 16,-2 0-2-16,0-1 5 0,-1 0-1 15,1 1 2-15,-1 0-2 0,-7 0 4 0,12-2-4 0,-7 2 4 16,-5 0-5-16,8 0 6 0,-8 0-2 0,6-1-3 16,-6 1 3-16,0 0-6 0,5-1 6 0,-5 1 1 15,0 0 3-15,0 0-1 0,0 0-1 0,0 0 4 16,4 4-4-16,-4-4 1 0,0 0-1 0,0 0-4 16,0 0-7-16,0 0-28 0,0 0-31 0,0 0-38 15,0 0-46-15,0 0-71 0,0 0-189 0,0 0-441 16,0 0 196-16</inkml:trace>
  <inkml:trace contextRef="#ctx0" brushRef="#br0" timeOffset="186852.36">23659 4550 113 0,'-4'-3'131'16,"4"3"2"-16,0 0-10 0,-7-2 2 0,7 2-2 15,0 0 5-15,-5-3-4 0,5 3-5 0,0 0-3 0,-4-4-5 16,4 4-6-16,0 0-8 0,0 0-5 0,0 0-8 16,0 0-8-16,0 0-4 0,0 0-3 0,0 0 0 15,0 0 1-15,0 0-2 0,-5 0-1 0,5 0 1 16,0 0-2-16,0 0 0 0,0 0-6 0,0 0 1 15,0 0-1-15,0 0-10 0,0 0-3 0,0 0-4 16,0 0-4-16,-1-3-4 0,1 3-7 0,0 0-3 16,0 0 0-16,0 0-2 0,1 10-4 0,-1-10-3 15,0 8 2-15,1-4-4 0,-1 3 0 0,3-1-3 16,-2 3 0-16,2 1 0 0,-2 0-1 0,-1-5-1 16,3 4 0-16,-2 2 1 0,0-2-3 0,-1-1-1 0,3-2-1 15,-2-1-8-15,-1 2 6 0,3 1-1 16,-2-4 1-16,-1 3 2 0,0-2-2 0,0 0 0 0,0-4-3 15,3 5 2-15,-2-4-1 0,-1-2 0 0,-1 5 0 16,1-5 2-16,0 0-3 0,0 5 1 0,0-5 1 16,0 4 1-16,0-4 2 0,0 0-2 0,0 0 0 15,0 0-2-15,-3 4 2 0,3-4-1 0,0 0 0 16,0 0 1-16,0 0 0 0,0 0 3 0,0 0-3 16,0 0 8-16,0 0 9 0,0 0 2 0,-9-8-1 15,9 4 0-15,0-3-9 0,0 0 4 0,1-1-1 0,-1-2-1 16,-1-2 1-16,1 2-5 0,1-6-7 0,-2 3 7 15,1-5-2-15,1 2 1 0,-3-2-3 0,-1 3-2 16,3 0 1-16,-1 0-7 0,-2-1 4 0,2 4 1 16,1 0 1-16,0 2 0 0,-3 0-4 0,3 1 2 15,-1 4-4-15,1-1 2 0,0 0 3 0,0 1 0 16,0 1-1-16,1-1-2 0,2 0 1 0,-2 0-1 16,2 2 0-16,-2-2 0 0,4 2-6 0,2-1 9 15,-1-1-3-15,4 1-2 0,-2 3 4 0,2-2 1 16,-2 2-4-16,-1 0 0 0,4-1 0 0,-2 4 1 15,0-1 2-15,-2 1-3 0,1 0-1 0,-2 1 3 16,-2 0-3-16,-1 3 3 0,1-1-1 0,-3 0-1 16,-1 2 1-16,-1-1 1 0,1 1 0 0,-2 2 1 0,0 1-5 15,-2 0 4-15,-2 1-3 0,3-1 6 0,-1-1 0 16,2 3-2-16,-2-2-3 0,0 0 3 0,3-1-6 16,-1-1 8-16,1 2-3 0,1-1-2 0,1-1 4 15,3-1 2-15,-1 1-5 0,-1-1 2 0,6 1-2 16,-2-4-2-16,2 3 4 0,0-2 0 0,-2 1-2 15,1 0-4-15,-1-4 4 0,0 3 3 0,-2-2-4 16,1-1 2-16,0 3 1 0,2-4-3 0,-4 0-3 0,1 2 6 16,-1 1-1-16,-2-2-1 0,0 1-3 0,-1-3 6 15,4 3 0-15,-4 1-3 0,0-4-2 16,0 6 3-16,0-6 1 0,-4 4-2 0,4 0 0 0,-1 1 1 16,1 0-1-16,-4-2 0 0,0 0 3 0,3 2-4 15,-1-3-1-15,-2 0 3 0,0 1-2 0,-2-1-3 16,1 1-6-16,1 0-18 0,0-1-23 0,1 2-26 15,3-4-29-15,-9 1-34 0,9-1-51 0,-5 0-88 16,5 0-142-16,0 0-456 0,0-8 203 0</inkml:trace>
  <inkml:trace contextRef="#ctx0" brushRef="#br0" timeOffset="187360.89">24015 4427 79 0,'0'0'186'0,"1"-5"-14"0,-1 5-13 0,4-4-8 16,-4 4-8-16,4-4-2 0,-4 4-4 0,5-2-5 16,-5 2 6-16,0 0 1 0,1-4-8 0,-1 4-8 15,0 0-6-15,0 0-7 0,0 0-6 0,-6-5-8 16,2 4-9-16,4 1-11 0,0 0-6 0,-13-2-5 15,8 2-10-15,5 0-6 0,-12 2-9 0,5-1 4 16,-1 1-7-16,1 0-5 0,-1 1-1 0,2-2-4 16,1 5-2-16,-3-2-4 0,2 0-3 0,1 0 4 0,-1 1-4 15,2 1-2-15,2 0-1 0,-2 0-4 0,1 1-4 16,2 0 4-16,0 1-2 0,2 0 2 0,0 1-3 16,2 1 3-16,1-2-5 0,2 1 1 0,1-4-6 15,3 5 5-15,-1-5-1 0,1 4 0 0,2-3 0 16,-2-2 1-16,1 3-1 0,3-1-2 0,-3-2 2 15,0 1-2-15,-2 0-1 0,-3 0 1 0,2-1-5 16,-4-1 4-16,2 2-3 0,-3 0 5 0,-2 0-4 0,0 0 2 16,3 0-2-16,-4-1 1 0,-1 4-1 15,-2-4 2-15,2 1-3 0,0 2 3 0,-3-4-1 16,-1 2 0-16,1 2 0 0,0-3-1 0,0-1 0 0,-1 0 1 16,1 2 0-16,-1-1 2 0,0-1 0 0,2-1 1 15,-1 1-2-15,1 1-3 0,3-4 2 16,-6 3 1-16,4-1-2 0,2-2 3 0,-7 2-7 0,7-2-20 15,-5 1-29-15,5-1-26 0,0 0-35 0,0 0-29 16,0 0-39-16,-4-7-59 0,4 7-148 0,2-8-419 16,3 5 186-16</inkml:trace>
  <inkml:trace contextRef="#ctx0" brushRef="#br0" timeOffset="187849.55">24214 4567 64 0,'0'0'191'0,"0"0"-7"16,0 0-3-16,4-2-7 0,-4 2-13 0,0 0-9 15,0 0-9-15,0 0-9 0,0 0-8 0,0 0-11 16,0 0-7-16,0 0-7 0,0 0-10 0,0 0-3 16,0 0-7-16,0 0-3 0,0 0-7 0,0 0-6 15,0 0-8-15,0 0-5 0,0 0-8 0,0 0-2 16,0 0-9-16,0 0 1 0,0 0-4 0,0 0-5 0,0 0-1 15,-18 5 0-15,18-5-3 0,0 0-1 0,0 0 0 16,-2 3-4-16,2-3-2 0,0 0-2 16,0 0 0-16,0 0 1 0,-3 2 3 0,3-2-1 0,0 0 2 15,0 0 2-15,0 0 1 0,0 0-5 0,0 0 5 16,0 0 5-16,0 0-6 0,0 0 1 0,0 0-2 16,0 0-2-16,0 0-4 0,0 0-6 0,0 0 5 15,0 0 0-15,0 0 2 0,0 0-4 0,0 0-1 16,0 0 0-16,0 0-3 0,-4 3-1 0,2-1 5 15,2-2-4-15,-4 7 0 0,3-1 2 0,-2 0 1 16,-1 1 0-16,2 0 1 0,1-3 7 0,-1 4-4 0,1 0 1 16,0 1-4-16,-1 0 3 0,0-3 0 15,2 4-2-15,-1-6-1 0,2 5 0 0,1-1-1 16,-2-5-2-16,3 6 4 0,0-4-2 0,0 0 0 0,4-1-2 16,-1-1 1-16,-1 1-1 0,6-1-1 0,1 0 1 15,0 1-1-15,4-4-1 0,-3 0-1 0,1-2-18 16,-1 1-25-16,0-2-28 0,1 0-35 0,-1-1-43 15,-1 0-54-15,-1-2-263 0,-2 0-499 0,-2 0 221 16</inkml:trace>
  <inkml:trace contextRef="#ctx0" brushRef="#br0" timeOffset="188382.04">24520 4483 33 0,'-3'-5'211'15,"3"5"-17"-15,0 0-10 0,0 0-15 0,0 0-13 16,0 0-11-16,0 0-10 0,0 0-7 0,0 0-8 16,0 0-2-16,0 0-5 0,0 0-1 0,0 0 1 0,0 0 0 15,0 0-3-15,0-3-5 0,0 3-7 16,0 0-14-16,0 0-3 0,0 0-4 0,0 0-10 0,0 0-3 16,0 0-9-16,0 0-11 0,0 0 0 0,0 0-9 15,0 0 0-15,0 0-2 0,0 0-2 0,-4 12-5 16,4-7 1-16,0 2-4 0,0-5-2 0,-2 4 0 15,2 1-4-15,0 0-3 0,0 6 3 0,-3-2 0 16,2-4-3-16,1 2 0 0,-4 2 1 0,4 1-2 16,-4-3-1-16,4 1-1 0,-1 0-1 0,0 2-3 15,1-3 1-15,-3 2-1 0,3 1-2 0,0-5 3 0,0 0-1 16,0 1-3-16,4-3 3 0,-3-1-1 0,3 4-2 16,0-4 1-16,5-1 3 0,-3-1-4 0,5-1 2 15,1 1 0-15,-1-2-1 0,-1 0-2 0,2-2 3 16,1 1-10-16,1-4-4 0,-1 2-15 0,-1-3-12 15,-1 1-11-15,-2-1-11 0,3-3-10 0,-4 4-24 16,0-4-15-16,0-1-19 0,-2 3-27 0,2-3-42 16,-3-1-220-16,-4 0-447 0,3-1 199 0</inkml:trace>
  <inkml:trace contextRef="#ctx0" brushRef="#br0" timeOffset="188611.87">24455 4470 185 0,'-9'1'226'0,"9"-1"-18"16,-5-4-22-16,5 4-17 0,-4-4-16 0,4 4-11 15,0 0-18-15,4-6-11 0,-1 3-12 0,1-1-3 16,1 0-3-16,-1 0-9 0,1-1-9 0,0 0-5 16,1 2-6-16,0-1-10 0,-1 1-4 0,-3 1-7 15,5-1-2-15,-2-1-7 0,0 2-2 0,-1 1-8 16,2-1 1-16,2 1-3 0,-8 1-17 0,10-1-25 0,-10 1-23 15,8 2-22-15,-8-2-20 0,6 4-23 16,-3-2-21-16,-2 2-40 0,-1-4-141 0,0 6-334 16,0-6 149-16</inkml:trace>
  <inkml:trace contextRef="#ctx0" brushRef="#br0" timeOffset="188782.06">24450 4536 86 0,'-2'2'157'0,"2"5"-11"0,0-7-5 0,0 5-1 16,2-3-7-16,-2-2-6 0,7 3-3 0,0-2-5 15,0-1-13-15,7 0 2 0,-1-1-14 0,-3 1-7 16,4 0-7-16,6-3-9 0,-3-1-5 0,1 2-6 16,-4 1-6-16,3-6-5 0,-2 7-4 0,-2 0-8 0,-3 0-16 15,-1 0-17-15,-4-2-34 0,2 2-24 0,0 0-23 16,1-1-37-16,-3-1-183 0,-5 2-322 0,9 1 143 16</inkml:trace>
  <inkml:trace contextRef="#ctx0" brushRef="#br0" timeOffset="189316.68">24768 4545 88 0,'-5'7'205'0,"5"-7"-20"0,-2 5-14 0,2-5-20 0,0 5-10 16,0-5-10-16,2 5-14 0,-2-1-9 16,1 0-3-16,0 0-10 0,2 1-6 0,-2 1-10 15,0-1 1-15,-1-1-1 0,0 1-5 0,2 2-6 0,-2-2-5 16,0 2-6-16,-2 0-10 0,2-3-4 0,0 3 5 15,-1 1-6-15,0-5-3 0,-2 2-3 0,3 2-4 16,0-3-3-16,0-4-5 0,0 3 2 0,0-3-6 16,0 7 3-16,0-7-1 0,0 0-9 0,0 0 6 15,0 0-3-15,0 0-1 0,0 0 0 0,9-14-3 16,-5 9-1-16,0-2-3 0,-2 2-2 0,5-2 1 16,-4 0 0-16,1 2 0 0,1 2-4 0,-2-3 2 15,1 3-2-15,0 0-1 0,-1 1 1 0,3-2 0 16,-3 3-1-16,-3 1-3 0,8-3 2 0,-5 1-1 15,-3 2 1-15,6 0 2 0,-6 0-4 0,0 0 0 16,0 0-1-16,10 1 0 0,-7 1 4 0,-3-2-1 0,0 0 0 16,0 0 0-16,2 4-1 0,-2-4 1 0,0 0-4 15,0 0 4-15,2 3-5 0,-2-3 4 0,0 0 2 16,0 5-1-16,0-5 1 0,0 0 3 0,0 0-5 16,2 3 0-16,-2-3 2 0,0 0-1 0,0 0 1 15,0 0-1-15,4 1 0 0,-4-1-7 0,3 3 7 16,-3-3 2-16,0 0-1 0,0 0-2 0,0 0 4 15,0 0-3-15,0 0 4 0,0 0 9 0,0 0 0 0,0 0 6 16,0 0-1-16,0 0 1 0,0 0 1 0,0 0 1 16,0 0-10-16,0 0 2 0,0 0 2 0,0 0-1 15,0 0-3-15,0 0 1 0,0 0-7 0,0 0 2 16,0 0-2-16,0 0 1 0,0 0-5 0,0 0 2 16,-11-7-14-16,11 7-21 0,0 0-26 0,0 0-47 15,0 0-42-15,0 0-80 0,-7-3-169 0,7 3-429 16,-8 0 190-16</inkml:trace>
  <inkml:trace contextRef="#ctx0" brushRef="#br0" timeOffset="190200.51">24467 4475 108 0,'3'-4'207'0,"-3"-1"-17"0,0 5-10 15,0-5-13-15,-3 1-12 0,3 4-16 0,-3-8-10 16,1 8-16-16,-2-4-12 0,1 1-2 0,1 0-1 15,2 3-2-15,-10-3 0 0,6 2-1 0,4 1-3 0,-6-3-4 16,3 1-2-16,3 2-6 0,-4-2-6 16,4 2-9-16,0 0 1 0,0 0 0 0,0 0-1 0,0 0-3 15,-2-5 0-15,2 5 0 0,0 0-3 16,0 0-1-16,0 0-1 0,-4-3-1 0,4 3-4 16,0 0-1-16,0 0-6 0,0 0-8 0,0 0-1 0,0 0-3 15,0 0-7-15,0 0-1 0,0 0 0 0,0 0-4 16,0 0-2-16,0 0-6 0,0 0 1 0,0 0 0 15,0 0-2-15,0 0-1 0,0 0 0 0,0 0-4 16,5 14 0-16,-4-9 2 0,3-1-2 0,-2 2 1 16,1 1-1-16,1-2-2 0,-2 2 2 0,1 0-2 15,1 2 1-15,1-1-6 0,-3 0 2 0,1-3 0 16,-1 3 0-16,2 0 0 0,-2 4 4 0,-2-2-1 16,1 2-1-16,2 0 1 0,-3-1 3 0,-3 1-2 0,2 1 5 15,1 3 3-15,0-5-3 0,0 1 1 0,-2 1 1 16,2 0-6-16,2 0 3 0,-2-1-2 0,0 0 2 15,1-4-2-15,3 0-3 0,-2-2 1 0,0 1 0 16,-2-2 3-16,1-2-4 0,2 1-4 0,-2 1 8 16,-1-3-2-16,4 2 1 0,-4-4 1 0,0 0 0 15,1 4-1-15,-1-4 1 0,0 0-1 0,0 0-4 16,0 0 1-16,0 0-3 0,0 0-2 0,0 0-19 0,4-11-29 16,-3 6-40-16,-1 0-36 0,0-1-41 15,3-1-50-15,-2-2-72 0,-2-1-196 0,2 4-523 16,-1 1 233-16</inkml:trace>
  <inkml:trace contextRef="#ctx0" brushRef="#br0" timeOffset="191265.89">24437 4775 124 0,'0'0'202'16,"0"0"-14"-16,0 0-17 0,0 0-9 0,0 0-14 16,0 0-12-16,0 0-12 0,0 0-5 0,-7 0-18 15,7 0 2-15,0 0-6 0,0 0-6 0,0 0-2 16,0 0-2-16,0 0-5 0,0 0-3 0,0 0-3 16,0 0-3-16,0 0 3 0,0 0-3 0,0 0-4 15,0 0 8-15,0 0-1 0,0 0-2 0,0 0 5 0,0 0-3 16,0 0-2-16,0 0 2 0,0 0-4 15,0 0-4-15,0 0-8 0,0 0-3 0,0 0-4 16,0 0-6-16,0 0-4 0,0 0-4 0,0 0-6 0,0 0-2 16,0 0-4-16,0 0 0 0,0 0-3 0,0 0-8 15,0 0 3-15,0 0-2 0,0 0-6 0,0 0 6 16,0 0-2-16,0 0-1 0,0 0-3 0,23-4 0 16,-14 3 1-16,0 0 0 0,4 0 0 0,-3-1-4 15,2-1-4-15,-1 1 2 0,1 0-1 0,-2 1 3 16,-1 0-1-16,-1-2 0 0,2 1 0 0,-1 1-3 15,-3 0-2-15,2 0 0 0,-2-2 2 0,-1 0-13 0,3 1-19 16,-3 0-22-16,0-2-14 0,0 1-35 0,-2-1-40 16,-1 0-52-16,0-2-87 0,-2 2-215 0,-2-4-534 15,1 2 237-15</inkml:trace>
  <inkml:trace contextRef="#ctx0" brushRef="#br0" timeOffset="192337.4">24525 4400 131 0,'0'0'150'0,"0"0"5"0,0 0 3 15,1-3 4-15,-1 3 4 0,0 0-4 0,4-3-5 16,-4 3-8-16,0 0-10 0,0 0-12 0,0 0-7 15,0 0-12-15,0 0-10 0,1-5-7 0,-1 5-4 16,0 0-9-16,0 0-2 0,0 0-4 0,0 0-6 0,0 0-8 16,2-1-6-16,-2 1-6 0,0 0-1 15,0 0-6-15,0 0-5 0,0 0-2 0,0 0-4 0,0 0-1 16,2-4-3-16,-2 4-3 0,0 0-2 0,0 0-3 16,0 0-1-16,9 0-2 0,-9 0-3 0,0 0-19 15,4-3-25-15,-4 3-30 0,0 0-25 0,0 0-39 16,10 0-38-16,-10 0-77 0,5-2-124 0,-5 2-397 15,7-1 176-15</inkml:trace>
  <inkml:trace contextRef="#ctx0" brushRef="#br0" timeOffset="192665.98">24659 4368 7 0,'0'0'241'0,"0"0"-8"0,0 0-13 0,0 0-18 15,0 0-16-15,0 0-18 0,0 0-20 0,0 0-15 0,0 0-10 16,6 3-13-16,-6-3-12 0,0 0-9 0,0 0-11 15,4 5-7-15,-4-1-5 0,1 0-7 0,-1 0-11 16,0 1 3-16,3 2-2 0,-3-2 3 0,0 1 5 16,1 4 1-16,1-1 2 0,0 1-1 0,-2-1 3 15,0 3-1-15,0 0-4 0,0 3-2 0,2-3-9 0,0 0 1 16,-2 5 0-16,0-1 1 0,0-1-5 16,-2 2-5-16,4-7-1 0,-4 6-5 0,0-3-2 15,2-1-2-15,0 0-5 0,0-1 2 0,0 1-5 0,0-4-2 16,0 1-2-16,0-1-2 0,4 0 1 0,-3-2 1 15,-1 0-7-15,3 3 3 0,-2-4-1 0,-1 1-3 16,2 0 0-16,0 1 2 0,-1 1-5 0,3-3 2 16,-3 2-2-16,-1-2 2 0,0 2-5 0,0-2 1 15,0-1-1-15,0 1-11 0,0 0-29 0,-1-2-40 16,1-3-47-16,-5 5-54 0,5-5-87 0,0 0-207 16,0 0-513-16,-9-10 226 0</inkml:trace>
  <inkml:trace contextRef="#ctx0" brushRef="#br0" timeOffset="193165.73">24479 4650 14 0,'0'0'233'0,"6"2"-6"15,-6-2-22-15,14 0-7 0,0-1-18 0,3-3-14 16,1 2-14-16,0-1-17 0,9-1-14 0,-6-1-10 15,1 0-10-15,-3 0-11 0,-1-1-13 0,0 0-6 16,-3-3-11-16,1 2-2 0,-2 2-11 0,-5-1-4 16,0 0-4-16,0 0-8 0,-4 2 3 0,-1 1-4 15,-2 2-5-15,3-2-3 0,-1 0-1 0,0 1-4 0,0 1-1 16,-4 1-2-16,0 0-2 0,0 0-6 16,0 0 3-16,3 7-6 0,-3-7 5 0,-1 6-3 15,0-1 1-15,1-1 1 0,0 3-4 0,0-2 4 0,1-1-1 16,-1 2-1-16,0 2-2 0,1-2-5 0,-1 2 5 15,2-1-1-15,-4-1 3 0,2 1-1 0,-1 1-4 16,2-3 2-16,-1 0 2 0,0 2-1 0,2-2-1 16,-1-3 0-16,2 4-2 0,-1-2 6 0,1-2-2 15,2 1 1-15,0-3-7 0,3 0 6 0,1 0-2 16,-3 0 2-16,0 0-1 0,2-3 2 0,-2-1-10 16,1 1 6-16,-1-2 1 0,-2 3 0 0,0-5 7 15,-2 2 5-15,2 1 0 0,-4 0 9 0,0-2 3 0,0 1 2 16,0-1 0-16,-2 2 9 0,0-1 0 0,-3 0-2 15,2 1 1-15,-1-1 4 0,-1 0-6 0,-1-2-3 16,1 4 0-16,-1 0-6 0,0 0-8 0,-1 0 3 16,2 2 0-16,0-1-1 0,1 2-2 15,4 0-20-15,-10-5-22 0,10 5-34 0,-7 0-40 0,7 0-47 16,-2-2-55-16,2 2-246 0,0 0-485 0,0 0 214 16</inkml:trace>
  <inkml:trace contextRef="#ctx0" brushRef="#br0" timeOffset="193549.24">24930 4574 163 0,'0'0'217'0,"4"-2"-28"0,-4 2-14 0,0 0-16 0,0 0-16 16,0 0-13-16,0 0-19 0,0 0-9 0,0 0-8 16,11 2-7-16,-11-2-8 0,3 6-7 0,-2-2-6 15,3-2-4-15,-3 3-4 0,3-1 0 0,0 0-1 16,-1 3-2-16,-1 0-1 0,-2 0-4 0,5-2-4 15,-4 0-6-15,2 2-2 0,-2-2-5 0,2 2-1 16,-1-2-3-16,1-2-5 0,-2 1-1 0,2 1-2 16,-2-3 0-16,-1-2-1 0,4 3-3 0,-4-3 0 15,7 0-3-15,-7 0 2 0,9-4-5 0,-5 1 0 0,3-2-1 16,-3 0-1-16,2 1 1 0,-2-4-2 0,1 6-1 16,0-4-2-16,-1 2 0 0,1-1-1 0,1 4-1 15,-1-3-2-15,0 1 3 0,1 2-1 0,-1 1-3 16,1 0 2-16,-6 0 0 0,12 0 1 0,-5 0-1 15,1 1 0-15,-2 2 2 0,2 0-2 0,-3-1 1 16,0 1 0-16,-1-3-4 0,1 2 3 0,3 1-2 16,-6-3 2-16,-2 0-1 0,8 2 2 0,-8-2 0 15,4 2 1-15,-4-2-1 0,0 0-23 0,8-4-21 0,-6 1-28 16,3 1-18-16,-2-2-31 0,-1 0-12 16,2 0-39-16,0-1-26 0,1-2-118 0,-1 2-338 0,-1-1 150 15</inkml:trace>
  <inkml:trace contextRef="#ctx0" brushRef="#br0" timeOffset="193815.42">25234 4568 346 0,'4'-1'59'0,"0"-2"43"15,-4 3 18-15,5-4 18 0,-5 4 5 0,4-2 4 0,-4 2 2 16,4-2-5-16,-4 2 0 0,0 0-6 0,1-3-6 16,-1 3-11-16,0 0-6 0,0 0-9 15,0 0-9-15,0 0-9 0,0 0-9 0,-9-3-6 0,9 3-7 16,0 0-4-16,-14 3-9 0,14-3-3 0,-5 2-4 16,0-1-4-16,2 4-7 0,0-1-2 0,1 1-4 15,2 0 0-15,-1 0-2 0,1 1-5 0,1 0-1 16,0-2-4-16,3 3 1 0,0 1-2 0,1-3-2 15,3 2-6-15,-1-2-8 0,1 2-3 0,1 0-2 0,-4 0-2 16,3-5-1-16,-3 4 3 0,-1 0-1 0,-1-2 3 16,1 0-1-16,-4-2 0 0,2 4 1 0,-2-2 1 15,0-4-1-15,-2 5 0 0,-2-4 1 0,2 5-2 16,-3-3 1-16,0-1 4 0,0 1-3 0,-2-1 3 16,1-1-12-16,1 0-37 0,1 2-48 0,4-3-67 15,-10-2-101-15,10 2-133 0,-5-3-431 0,3-2 191 16</inkml:trace>
  <inkml:trace contextRef="#ctx0" brushRef="#br0" timeOffset="194315.15">25652 4350 137 0,'0'0'237'0,"0"0"-23"0,0 0-23 0,0 0-19 15,0 0-17-15,0 0-11 0,0 0-18 0,0 0-13 16,0 0-6-16,-5 12-11 0,4-7-6 0,-1-1-10 16,1 3-2-16,-2 0 5 0,1 1 0 0,0 4-1 15,-1 0-5-15,0 3-3 0,-2 2 3 0,4 0 0 16,-2 0-7-16,1 1-2 0,-1-1-2 0,-1 3-4 0,2-3-3 15,-2-1-6-15,4 0-2 0,-4 0-6 0,3-2-4 16,1-1-3-16,-3-1-5 0,3 3 0 0,0-5-4 16,0 1-5-16,0-1-6 0,0-3 1 0,0-2 0 15,0 0 1-15,-1 0-5 0,0 0 0 0,-2-3 0 16,3-2 0-16,0 6-4 0,0-6-19 0,0 0-40 16,-4 1-48-16,4-1-44 0,0 0-62 0,0-13-268 15,-1 7-509-15,1-4 225 0</inkml:trace>
  <inkml:trace contextRef="#ctx0" brushRef="#br0" timeOffset="194633.27">25703 4452 22 0,'0'0'255'0,"0"-3"-20"0,0 3-17 0,1-6-11 16,1 3-18-16,-2 3-24 0,3-8-15 0,1 4-13 15,0-1-12-15,4-1-14 0,-1 1-11 0,1-1-9 16,1 2-7-16,2-1-11 0,-2 0-11 0,3 1-3 16,2 0-4-16,-4 0-6 0,2 0-4 0,-1 2-4 0,2-1-21 15,-3 0-2-15,3 3-1 0,-1-2-3 0,-2 0 2 16,-4 2-1-16,1-2-4 0,-2 2 0 0,-5 0-2 15,9-1 1-15,-6-1-3 0,-3 2-1 0,0 0-9 16,0 0-17-16,9 0-28 0,-9 0-22 0,0 0-33 16,2-5-27-16,-2 5-34 0,0-4-43 0,0 4-107 15,0 0-340-15,-7-8 150 0</inkml:trace>
  <inkml:trace contextRef="#ctx0" brushRef="#br0" timeOffset="194841.84">25851 4351 104 0,'-5'5'175'0,"3"0"5"0,-1-2-20 0,3 4-9 15,0-2 8-15,0 2-8 0,0-1-12 0,3 5 3 0,-2-1 11 16,3 2-12-16,-2 0-14 0,1 0 8 0,1 3-8 16,-3 2-6-16,1-3-9 0,0 5 2 0,0-4-5 15,1 1-10-15,-2 0 9 0,1-3-3 0,-1 3-7 16,1 0-7-16,0 0-4 0,-2-5-8 0,-2 0-10 16,4-1-1-16,-4 0-11 0,4 0-2 0,-2-1-7 15,0-1-5-15,0-1 1 0,-2-2-9 0,2 1-10 16,0-2-27-16,0 0-34 0,0-4-48 0,0 6-66 0,0-6-92 15,0 0-275-15,0 0-558 0,-5-12 247 16</inkml:trace>
  <inkml:trace contextRef="#ctx0" brushRef="#br0" timeOffset="195865.52">26472 4255 15 0,'-9'-2'185'16,"9"2"-15"-16,-5-1-21 0,5 1-13 0,-10-2-12 16,10 2-13-16,0 0-10 0,-9 2-11 0,5 1-5 0,0-2-12 15,0 3-3-15,0-1 6 0,1 2-2 16,0 0-3-16,0 4 10 0,-3 0 1 0,3 0-7 15,-3 2-7-15,-2 3-3 0,-1 3 0 0,1 0-7 0,1 2 3 16,-1-2-1-16,-3 6-6 0,0 4 5 16,1-2 0-16,1 0-2 0,1-2-4 0,-1-3-3 15,4-2-2-15,-1 1-5 0,2-1-1 0,1 0-3 0,2-4-1 16,0-1-3-16,1 0-2 0,2 0-4 0,1-3-2 16,2 2-3-16,0-1 1 0,1-3 0 0,3 2-5 15,0-3 0-15,6 3-1 0,-3-5-2 0,4 3 0 16,1-3-5-16,-4-1-1 0,1-1 1 0,0-2-13 15,0 0-18-15,-1-1-26 0,1-1-31 0,-1-1-31 16,2-2-32-16,1-2-31 0,-1-3-57 0,-4 3-145 16,2-5-402-16,-1 2 177 0</inkml:trace>
  <inkml:trace contextRef="#ctx0" brushRef="#br0" timeOffset="196264.92">26715 4376 35 0,'-2'-2'263'0,"0"-1"-7"0,2 3-16 15,-5-4-17-15,5 4-17 0,-4-4-22 0,4 4-16 16,-2-2-17-16,2 2-19 0,0 0-9 0,-13 5-14 16,9-3-10-16,-4 1-8 0,3 4-11 0,0-1-9 15,-1-2-7-15,2 2-5 0,-1 3-5 0,2 0-7 16,-2 1-2-16,5 0-6 0,-2-1-3 0,2 3-5 0,2-2 0 15,-2 2-2-15,4-2-5 0,0 5-2 16,-2-6 0-16,5 3-2 0,-2-2-1 0,1 0-3 0,3-3-1 16,-2 1-5-16,-1 1 2 0,4-1 0 15,-3-1-2-15,-1 0-3 0,-1-1 3 0,0 0-3 0,-1-2 0 16,-1 2 2-16,0-2-3 0,0 0 0 0,0-1-1 16,-3-3 0-16,2 5 0 0,-2-5-1 0,0 5-2 15,0-2 2-15,0-3-1 0,0 0-3 0,-5 5 3 16,5-5 0-16,-5 3-2 0,-1-2 0 0,2 2 0 15,4-3 1-15,-9 0 1 0,4 4-2 0,5-4-2 16,-7 1-3-16,7-1-22 0,-10 0-25 0,6 1-32 0,4-1-29 16,-9 1-41-16,9-1-31 0,0 0-238 15,-9-1-457-15,9 1 203 0</inkml:trace>
  <inkml:trace contextRef="#ctx0" brushRef="#br0" timeOffset="196782.37">26831 4411 175 0,'0'0'250'15,"0"0"-22"-15,-4-3-17 0,4 3-18 0,0 0-20 16,0 0-17-16,0 0-15 0,0 0-13 0,0 0-17 15,0 0-9-15,0 0-12 0,0 0-7 0,0 0-8 0,0 0-6 16,0 0-8-16,0 0-7 0,0 0-2 0,0 0-7 16,0 0-4-16,0 0-6 0,0 0 0 15,0 0-7-15,0 0 1 0,0 0-1 0,0 0-4 0,0 0 2 16,0 0-6-16,0 0 0 0,0 0 1 0,0 0-1 16,0 0 0-16,4 15 1 0,-4-13 3 0,0-2-1 15,0 7 0-15,2-2-3 0,0 1-1 0,-2 1-2 16,0 2 2-16,0 0-1 0,-2 5 4 0,0-1-2 15,2 1 4-15,0 5-2 0,-2-9 2 0,2 4-3 16,0-1-2-16,2 1-2 0,-2-2 1 0,0-1-1 16,0-2-1-16,2 1-2 0,0-1 0 0,2-1 1 15,-3 1 0-15,1-4-3 0,4 0-1 0,-1 1 4 0,-4-1-2 16,3-2 4-16,1 1 4 0,0 1 3 16,2-4 1-16,-1-1 1 0,-1 2-1 0,0-1 1 0,3-1-7 15,-8 0 3-15,13 1-5 0,-7-1 1 0,-1 1-2 16,2-1-2-16,-7 0-1 0,10 0-3 0,-1 0 1 15,-4 2-4-15,1-2 5 0,-6 0-5 0,12 0-4 16,-6-2 4-16,-6 2-3 0,11-1-1 0,-8 0 4 16,1-2-6-16,2 1-5 0,-2-2-20 0,0 0-32 15,-1 1-35-15,1-4-54 0,0 1-45 0,-1-4-47 16,1 0-241-16,2 0-518 0,-2 1 230 0</inkml:trace>
  <inkml:trace contextRef="#ctx0" brushRef="#br0" timeOffset="197164.93">27079 4453 157 0,'0'0'181'15,"0"0"-21"-15,0 0-13 0,0 0-14 0,0-4-13 16,0 4-11-16,0 0-13 0,0 0-10 0,0 0-8 15,0 0 1-15,0 0-12 0,0 0-3 0,0 0-2 16,-4-3 0-16,4 3 3 0,0 0-3 0,0 0 0 16,0 0-3-16,0 0-1 0,0 0-7 0,0 0-3 0,0 0-5 15,0 0-3-15,0 0 2 0,0 13 4 16,3-9 5-16,-2 3-3 0,-1-2-5 0,2 4-3 16,0 2 2-16,-2 0 3 0,4 1-2 0,-3 0-5 0,-1-1-3 15,3 1-1-15,-3-1-2 0,1-1 0 16,-2 3 0-16,2-1-6 0,-2-2 0 0,2 0-2 0,-1-4-1 15,5 4 0-15,-5-3-5 0,0 1 2 0,1-3-6 16,-1 1 2-16,0 0-1 0,0-2-3 0,0 3 1 16,3-4-4-16,-2 2 1 0,-1-3-3 0,0-2-2 15,4 8-15-15,-4-6-31 0,0-2-37 0,0 0-44 16,0 0-52-16,0 0-77 0,9-7-129 0,-4 0-411 16,3-3 182-16</inkml:trace>
  <inkml:trace contextRef="#ctx0" brushRef="#br0" timeOffset="197468.58">27250 4400 67 0,'0'0'253'0,"0"0"-20"0,-5 0-20 15,5 0-22-15,0 0-21 0,0 0-14 0,-5 5-6 16,5-5-8-16,-2 6-6 0,2 0-11 0,1-1-10 15,0 1-8-15,1 0 3 0,1 1-1 0,-3-2-9 16,3 5-6-16,-2 0-2 0,2 2 3 0,-1-1-4 16,0 1-12-16,0 1-4 0,-2-1-4 0,1 0-5 15,3 0-7-15,-2 0-7 0,-2-1-6 0,0 1-5 16,2-2 0-16,1 2-5 0,-1-3-3 0,-2 3-2 16,2-3-7-16,1 1 0 0,-1-5-2 0,0 2-3 15,-1 1 0-15,1-4-1 0,0 0-12 0,0 2-20 0,0-2-25 16,-2-1-28-16,0-3-41 0,0 0-44 0,0 0-53 15,0 0-78-15,9-14-158 0,-8 11-477 0,-1-5 211 16</inkml:trace>
  <inkml:trace contextRef="#ctx0" brushRef="#br0" timeOffset="197744.46">27334 4432 28 0,'0'0'248'16,"0"0"-23"-16,-3-4-23 0,3 4-19 0,0 0-19 0,10-5-12 15,-5 3-16-15,8 1-13 0,-1-2-15 0,0-2-10 16,2 3-9-16,4-2-6 0,-4 3-11 16,-1-2-5-16,-1 1-9 0,0-1-6 0,-1 1-6 0,-5 0-2 15,4 1-7-15,-3 1-4 0,-1-1-4 0,-6 1-4 16,9 0-2-16,-9 0-3 0,9-2 0 0,-9 2-6 15,0 0 3-15,6 0-5 0,-6 0-13 0,4 3-24 16,-4-3-24-16,0 0-35 0,0 0-37 0,0 0-54 16,0 0-151-16,0 0-353 0,0 0 157 0</inkml:trace>
  <inkml:trace contextRef="#ctx0" brushRef="#br0" timeOffset="197993">27445 4405 3 0,'0'0'226'0,"-3"3"-4"16,3 2 9-16,0 2-19 0,0 2-14 0,3 2-8 15,-1-2-17-15,-2 1-15 0,2 1-11 0,2 7-7 16,-1-2-13-16,0-3-9 0,-1 3-17 0,1-3-4 16,-2-2-12-16,2 2-8 0,-1-4-7 0,0-1-7 15,0 1-7-15,-1-2-6 0,-1 1-5 0,2-3-5 16,0 0 2-16,-2-1-10 0,0 1-2 0,0-2-4 15,2 1 2-15,-2-4-7 0,2 5-1 0,-2-5-7 16,0 3-31-16,0-3-49 0,0 0-62 0,0 0-83 16,0 0-225-16,0 0-471 0,0 0 209 0</inkml:trace>
  <inkml:trace contextRef="#ctx0" brushRef="#br0" timeOffset="198381.48">27622 4238 113 0,'3'-3'241'0,"0"1"-10"0,-3 2-12 16,9-5-8-16,-2 5-13 0,1-2-17 0,1 2-17 15,5 0-11-15,-3 0-12 0,-2 1-14 0,1 0-12 0,1 4-10 16,-1-3-12-16,1 5-3 0,-2-1-1 0,0 1-12 16,4 0-9-16,-4 3-6 0,1 3-5 0,2 1-5 15,-3 0-1-15,-3 5 16 0,2 0-6 0,-3 1 0 16,-1-3-2-16,-1 2-4 0,0 1-3 0,-3-1-3 16,1 6-4-16,-2-5-3 0,0 5-1 0,-2-5-3 15,-2-1-2-15,1-3-3 0,-2 0-2 0,-2 0-1 16,1 0-4-16,-1-1 0 0,-2 1 0 0,2-2-6 15,-4 1 1-15,2-5-4 0,0 6 0 0,-2-6-3 16,1-2-15-16,-2 3-47 0,-3-4-55 0,5-2-64 16,0 0-58-16,-4-3-303 0,2-1-570 0,-5-2 253 15</inkml:trace>
  <inkml:trace contextRef="#ctx0" brushRef="#br0" timeOffset="199567.62">27233 5214 250 0,'0'0'238'15,"-2"4"-20"-15,2-4-11 0,0 0-13 0,0 0-9 16,0 0-13-16,0 0-17 0,0 0-11 0,0 0-7 16,0 0-2-16,0 0 2 0,0 0-3 0,0 0-3 0,0 0-1 15,0 0-3-15,0 0 6 0,-7 0-4 0,7 0-3 16,0 0-7-16,0 0-1 0,0 0-13 16,0 0-13-16,-4-9-2 0,2 7-16 0,2 2-4 0,-1-5-9 15,-1 2-4-15,2 3-3 0,0-8-6 0,-3 2-9 16,2 2 0-16,-2-4-3 0,1 2-4 0,-2-3-4 15,0-2-9-15,0 2 0 0,0-5 0 0,1-1-4 16,-4-2-11-16,2 0 8 0,0 3 5 0,-3-2-8 0,3 0-1 16,-2-3-1-16,0 4 2 0,3 1 3 15,-1-3-7-15,0 7-1 0,0-2-1 0,1 3 1 16,2-1-1-16,-1 0 0 0,3 1 3 0,-1 4-1 0,-2-2-2 16,3 1 4-16,0 1-10 0,0-1 2 0,0 2 4 15,0 0 0-15,0-1-1 0,0-1-2 0,3 0 3 16,-3 2 4-16,1-1-5 0,-1 5-1 0,0-7-3 15,0 3 0-15,0-1 5 0,0 1-3 0,0 4-1 16,3-5 0-16,-3 5 1 0,-3-7-2 0,3 7 3 16,0-2-5-16,0 2 2 0,0 0 0 0,0-6 0 15,0 6 1-15,0 0 0 0,0 0 3 0,0 0-2 16,0 0 1-16,3-4-3 0,-3 4-1 0,0 0 0 0,0 0 2 16,0 0 2-16,0 0-8 0,0 0 7 0,0 0 1 15,0 0-1-15,0 0 3 0,0 0-7 0,0 0 5 16,0 0-3-16,0 0-1 0,0 0 3 0,0 0-4 15,0 0 0-15,0 0 0 0,-11 8 0 0,11-8 3 16,-1 9 2-16,0-4 0 0,-2 0 0 0,-1-3 0 16,0 5-1-16,1-4 2 0,-1 0-1 0,0 5 0 0,0-3-3 15,-1-1 3-15,1 2-5 0,-1-3 6 0,0 2-2 16,1-2 3-16,-1 2-3 0,1-1-5 16,-1-1 6-16,1 1-3 0,0-2 0 0,0 1 5 0,4-3-1 15,-7 2-2-15,7-2-1 0,-4 3 2 0,4-3 3 16,-4 1 1-16,4-1-5 0,0 0 1 0,0 0 1 15,0 0-2-15,0 0 3 0,-3-9-7 0,3 4-1 16,0 1 2-16,0-4 8 0,1 2-4 0,-1 0-5 16,1-1 4-16,2-2 1 0,-2 1-2 0,2 1 2 15,-2 1 0-15,1 2-2 0,0-3-6 0,0 0 6 16,1 2-2-16,2-1 5 0,1 1-4 0,-5 0 3 0,5 1 1 16,-4 0-4-16,2 1 4 0,-1 1-5 0,2-2 3 15,-3 1 0-15,3 0-5 0,-5 3 1 16,4-2 4-16,-4 2 3 0,1-3-3 0,-1 3 3 0,3-4-5 15,-3 4 1-15,0 0 2 0,0 0 0 0,0 0-3 16,0 0-6-16,0 0 7 0,14 5 1 0,-9-3-2 16,-1 3 0-16,1-2 2 0,0 2 4 0,3-1-7 15,1 0 3-15,1 0 2 0,-2 1 0 0,1-1 0 16,-2-2-7-16,1 3 5 0,-2-2-2 0,1 1 1 16,-1-2-19-16,1 1-20 0,-2 0-27 0,0-1-30 15,-1 0-42-15,1-2-47 0,-5 0-87 0,0 0-305 16,0 0-625-16,0 0 277 0</inkml:trace>
  <inkml:trace contextRef="#ctx0" brushRef="#br0" timeOffset="201231.74">25018 5279 104 0,'0'0'146'0,"0"0"-10"0,0 0-16 16,0 0-8-16,0 0-10 0,0 0-8 0,0 0-4 15,-8 0-1-15,8 0 2 0,-1 4 1 0,1-4-1 16,0 0-1-16,0 0 1 0,0 0 2 0,0 0-4 0,0 0-3 16,-2 3-4-16,2-3-4 0,0 0 0 0,-7 0-3 15,7 0-1-15,-5 2-8 0,5-2-2 16,-5 3-11-16,5-3 2 0,0 0-4 0,-6 1-4 0,6-1-9 16,-3 3 2-16,3-3-5 0,-4 3-5 0,4-3 2 15,-2 5-3-15,2-5-1 0,0 0-2 0,0 0 2 16,-3 2 6-16,3-2 4 0,0 0 6 0,0 0 3 15,0 0 13-15,0 0 3 0,0 0-5 0,0 0-7 16,0-13-6-16,0 9-1 0,1-1-3 0,2 0-5 16,-2-2-4-16,3-3-1 0,-1-1-2 0,-1 1 0 0,2-5-4 15,-1 4-3-15,3-4-5 0,-1 2 3 0,0-3-3 16,0 0-6-16,2 3 1 0,-1-4-1 0,0 6-3 16,0 0 1-16,-1 0 2 0,1-2-6 0,-2 4 3 15,3-2-2-15,-1 2 0 0,-3-1-1 0,3 2-3 16,-2-1 0-16,-1 1 4 0,1-1-1 0,1 2 0 15,-4 0-4-15,3 0 3 0,-4-2 0 0,2 3-2 16,0-2-1-16,-1 1 2 0,2 4-5 0,-2-3 2 16,-1 1 4-16,2 1-4 0,0-2 0 0,-1 1 0 15,-1 3 1-15,3-2 2 0,-3 4-3 0,0-6 0 16,0 6 0-16,0-5 3 0,0 5-1 0,0 0 3 16,-3-4-9-16,3 4 4 0,0 0 2 0,0 0-2 15,0-4 2-15,0 4-1 0,0 0 1 0,0 0-1 0,0 0-1 16,0 0 2-16,0 0-5 0,0-5 3 0,0 5 0 15,0 0-1-15,0 0 0 0,0 0 1 0,0 0 2 16,0 0-2-16,3-4-3 0,-3 4 2 0,0 0 3 16,0 0-3-16,0-4 4 0,0 4 0 0,0 0 1 15,0 0 2-15,0 0-2 0,0 0-3 0,0 0 4 16,0 0-1-16,0 0-4 0,0 0 1 0,0 0-1 16,-3-3 3-16,3 3-3 0,0 0 0 0,0 0 1 0,0 0-1 15,0 0 0-15,0 0 0 0,0 0-5 0,0 0 4 16,0 0 2-16,0 0-2 0,0 0 2 0,-5 11 0 15,1-8-1-15,3 0-2 0,-3 0 5 0,0 0-4 16,1 1 2-16,-5 1 1 0,4-1-3 0,-2 0 3 16,-1 0-2-16,-3 1-1 0,1-1-2 0,0 1 3 15,-2-1 1-15,2 1 1 0,-1-2 0 0,0 2-3 16,-1-2-3-16,5 2 3 0,-1-3 0 0,1 0 3 16,1-2 2-16,0 3-2 0,5-3-2 0,-8 1 1 15,8-1 0-15,-4 1-2 0,4-1 3 0,0 0-2 16,0 0 0-16,0 0 3 0,0 0 2 0,0 0-5 15,3-9 0-15,3 3-1 0,1-1-2 0,-1-2-2 0,2 1 0 16,-1-1 6-16,1 1 1 0,2-1-1 16,-2 0-1-16,0 2 2 0,1-2 0 0,-2 4-1 0,0-3-2 15,0 2-1-15,-2 2-1 0,-1-2 2 0,2 2 2 16,-2-1-1-16,0 2 2 0,0-3-4 0,-1 5 2 16,1-2-3-16,-1 1 6 0,-3 2-4 0,4-5 1 15,1 2 1-15,-5 3-7 0,5-4 5 0,-5 4 3 16,4 0-1-16,-4 0-3 0,5-2 4 0,-5 2-4 15,0 0 2-15,8 0-1 0,-8 0-1 0,0 0 1 16,0 0-1-16,10 2 0 0,-10-2 0 0,1 0 1 16,-1 0-2-16,4 4 0 0,0-3 1 0,-3 3 1 0,3 0 0 15,-1 0 2-15,-2-3-9 0,3 6 7 16,-3-1-1-16,4-2 0 0,0 3 4 0,-1-3 1 0,0 2-2 16,1 1-2-16,-1-1 3 0,6 0 1 0,-5 1-1 15,2-4-4-15,-1 1 3 0,-2 1 0 0,4-3-1 16,-3 1 1-16,-1 1-1 0,1-1-27 0,-1-1-21 15,-2 1-31-15,-1-1-34 0,2 1-44 0,-3-3-51 16,1 3-297-16,-1-3-548 0,0 0 243 0</inkml:trace>
  <inkml:trace contextRef="#ctx0" brushRef="#br0" timeOffset="-207917.37">23725 4971 98 0,'-9'0'135'0,"9"0"-19"16,-10 0-7-16,10 0-12 0,-9 0-7 0,9 0-11 15,-12 3-3-15,7-3-3 0,0 0 1 0,5 0 4 16,-9 1 6-16,9-1-7 0,-10 1-1 0,10-1-5 16,-9-1-8-16,4 2-6 0,5-1-3 0,-8 2-8 15,8-2 2-15,-11 0-11 0,4 1-6 0,3 1 3 16,4-2-4-16,-6 0-2 0,6 0-2 0,-13 2-7 0,13-2 5 15,-7 0-2-15,7 0-4 0,-7 1-2 0,7-1-2 16,-9 0 0-16,9 0-3 0,-5 1 0 16,5-1 1-16,-7 0-4 0,7 0 0 0,0 0 4 0,-8 0-1 15,8 0-1-15,0 0 8 0,0 0-5 0,0 0 0 16,0 0 1-16,0 0 0 0,0 0 0 0,-8-1-7 16,8 1 5-16,0 0-5 0,0 0 6 0,0 0-6 15,0 0 1-15,0 0-1 0,0 0 1 0,0 0-4 16,0 0-1-16,0 0 2 0,0 0 1 0,0 0-1 15,0 0-4-15,-2 4 2 0,2-4 0 0,0 0-2 16,0 0 1-16,0 0 3 0,0 0-1 0,0 0 1 16,0 0 1-16,0 0-3 0,0 0 4 0,0 0-3 0,0 0-1 15,0 0-9-15,0 0 8 0,0 0 0 16,0 0 3-16,0 0-7 0,0 3 2 0,0-3 0 0,0 0 1 16,0 0 1-16,5 7-4 0,-3-5 1 0,0 1 2 15,-1 0-1-15,-1-3 4 0,2 7-5 0,-2-3 4 16,2-1-3-16,0 0 0 0,0-1 4 0,-1 2 0 15,-1 1-4-15,1-3 0 0,0 2 0 0,1-2 0 16,-2-2 0-16,2 6 2 0,-2-6-1 0,4 3-4 16,-4-3 3-16,1 3 2 0,-1-3 0 0,4 3-1 15,-4-3 0-15,0 0 1 0,5 1-1 0,-5-1 2 16,0 0-7-16,0 0-12 0,0 0-5 0,0 0-13 0,0 0-4 16,0 0-5-16,0 0-2 0,4-6 0 0,-4 6 6 15,0-4 3-15,0 4 8 0,0-6-1 16,0 6-1-16,1-6 8 0,-1 6 4 0,2-4-4 0,-2 1 3 15,2-2 6-15,-2 1-1 0,0 4-1 0,0-3 2 16,0 3 4-16,0-7 6 0,0 7-2 0,0-4 0 16,0 4-1-16,0-3 2 0,0 3-1 0,4-3 2 15,-4 3-3-15,0 0 9 0,0 0-2 0,0 0 1 16,0-7-2-16,0 7 1 0,0 0-1 0,0 0 7 0,0 0 0 16,0 0 2-16,0 0-2 0,0 0 4 0,0 0 0 15,0 0 0-15,0 0-4 0,1-2 4 16,-1 2-3-16,0 0-1 0,0 0-3 0,0 0 3 0,0 0 0 15,0 0 1-15,0 0-1 0,0 0-3 0,4-3 3 16,-4 3 2-16,4-2-12 0,2 0 3 16,-6 2 3-16,5-3-3 0,-1 1 0 0,3 1 3 0,-7 1-1 15,10-2-2-15,-5 2-1 0,-5 0 1 0,10 0 5 16,-3 0-3-16,-1-1 0 0,-6 1-4 0,13 1 1 16,-7-1 1-16,-1 2-1 0,2-2 3 0,2 1 0 15,-3-1 2-15,2 2-4 0,1-2 1 0,-2-2 2 16,4 2-4-16,-2 0 0 0,3 0 1 0,1 0 1 15,1-1-2-15,-2-1 1 0,2 2-5 0,-2 0 8 16,1-1-3-16,1 1-1 0,-5-1 4 0,5 1-4 16,-3 0 1-16,-1 0-1 0,2-3-1 0,-1 6-3 0,-1-3 7 15,3-3-1-15,-6 3-1 0,4 0-2 0,0 0 0 16,1-2 4-16,0 1 1 0,-1 0-1 16,0 1-2-16,1 0 3 0,-1-4 1 0,2 4-2 0,-2-1-4 15,5 1 3-15,-2 0 3 0,4-3-5 0,-2 3 2 16,-1 0-3-16,-2-2 2 0,0 2-4 0,1 0 7 15,-1-3 0-15,0 2 0 0,0 1-3 0,-2-2-1 16,1-2 1-16,-1 3-2 0,-2 0 2 0,4-2 0 16,-4 3-3-16,0-1 3 0,-2 1-3 0,5-1 3 15,-2-1-2-15,0 1 3 0,-1 0 0 0,3 0 2 0,1 1-3 16,-3-3 1-16,1 1 1 0,3 2-2 16,-3-2 3-16,3-1-3 0,-2 3-3 0,6-2 0 0,0 0 2 15,-5 0-1-15,0 1 5 0,1-1 0 16,-1-1 0-16,1 1-1 0,-4-1-3 0,1 2-2 0,-1-2 5 15,-3 2-2-15,2 0-2 0,2-2 6 0,-3 2 2 16,2-1 3-16,-1 0-8 0,1 0 3 0,1 0-1 16,-4 1 2-16,6 1-2 0,-4-2 0 0,0 1 1 15,5-1 1-15,-4 2-2 0,4 0 4 0,-1-3-3 16,2 3 3-16,-3-4 1 0,1 1-1 0,5 1-4 16,-1 1 6-16,-4-2-3 0,1 2 3 0,4-1-7 15,-5 2 6-15,2-2-3 0,-2 2 1 0,1-1-6 16,0 1 3-16,-1-2-2 0,-3-1 2 0,3 3 2 0,0-1-4 15,-3 0 5-15,0 1-3 0,-2 0-5 0,0 0 5 16,-1 0-3-16,2-2 1 0,-1 1 0 0,1-1 0 16,3 2-1-16,0-2-3 0,0 1 5 0,0 0-2 15,1-3 2-15,1 3 2 0,0-1-1 0,0 1-4 16,-1-1 4-16,1 1 1 0,0 0-7 0,-2 0 6 16,2 1-6-16,-3-2 5 0,2 2-1 0,-3-1-1 15,2-1 2-15,-2 0-2 0,-1 1-1 0,1 0-3 16,4 1 7-16,-5-3 0 0,0 3-1 0,3 0-3 15,-1 0 2-15,-2-2-1 0,5 2 0 0,-5 0 0 0,5-1-3 16,-2 0 4-16,0 1-5 0,2-1 1 16,-1-1 4-16,2 0-1 0,-2 2 0 0,1-1 0 0,4 1 1 15,-6-2 1-15,1 2-1 0,-2-2 0 0,4 2 2 16,-2-2-2-16,0 1-10 0,0-2 10 16,-2 3-3-16,2 0 2 0,-1-1 1 0,0 1-3 0,-1 0-2 15,-1-3 10-15,2 3-7 0,0-1 2 0,-1 1 3 16,2-1-5-16,-1 1 1 0,2 0 0 0,-1-3 3 15,1 3-4-15,5-2 3 0,-3 0-1 0,2 0 3 16,0-1-1-16,1 0-4 0,-2 1 3 0,1-1 1 16,1 1-3-16,-1-2 0 0,-4 3 3 0,-1-1-6 0,-2-1 2 15,3 1 2-15,-1 0-2 0,-1 1 0 0,0 0 0 16,0 0 2-16,1 1-4 0,-2-2 6 16,2 1-7-16,-2 0 4 0,1 1-2 0,2 0 2 0,-2-1 2 15,0 1-2-15,1-2-1 0,0-1-3 0,0 3 7 16,2-1-4-16,-2-1 2 0,2 1-3 0,3-1 1 15,-5 1 1-15,6-1 1 0,-6 0 2 0,1 1-3 16,5 1-9-16,-6 0 11 0,6-3-4 0,-6 1 2 16,0 1-2-16,-1 1 1 0,2-3 4 0,-2 3-3 15,-1-1 5-15,0 1-8 0,3-2 1 0,-3 2 2 16,3-1 1-16,-1 0 0 0,-2 1 1 0,1-2-6 16,-1 1 4-16,1 1 0 0,1 0 2 0,-2 0 2 15,2 0-7-15,0-2 1 0,-1 2 3 0,3 0-3 16,-3-1 4-16,2 1-1 0,5-3 1 0,0 0 1 15,1 2-6-15,-1 0 5 0,-2 1-2 0,0-1 2 0,2 1 2 16,-4-2-6-16,1 1 2 0,4-1 3 0,-8 2-1 16,2 0 0-16,-1-2-5 0,-3 1 2 0,3 2 2 15,-2-1-2-15,1 0 2 0,-3 0-2 0,0-1 1 16,1 1-6-16,3 0 3 0,-4 0 3 0,4 0 4 16,-3 1-7-16,1-1 4 0,1-1-3 0,0 1 0 15,0 0 4-15,1 0-3 0,6 0 1 0,-3 0 1 16,4-1-6-16,-4 1 3 0,1-1 4 0,-3 1 0 15,2 1 1-15,0-2-3 0,5 1 4 0,-3 0-5 0,1 0 2 16,-3-2 1-16,-2 4-2 0,-1-1-2 16,-3-1 1-16,4 0 1 0,-1 0 0 0,1 0 5 15,-2 0-4-15,-2 0 0 0,0 0 1 0,2 0-3 16,-1 1 1-16,2-2 0 0,-4 1 1 0,5 0-1 16,-2 0-5-16,-1-1 3 0,2 1 3 0,-2-2-3 0,1 2 1 15,-1 0 1-15,2 0-2 0,1 0 1 0,-1 0 1 16,-2-2-3-16,2 0 6 0,0 1-5 0,2 1 6 15,-2 0-6-15,1 0 2 0,-1-2 3 0,0 1-2 16,-2 0 0-16,1 0 0 0,-1 1-1 0,-1 0 0 16,2 0-1-16,-3 0 1 0,-1 0 2 0,-1 0-3 0,5 0-2 15,-1 1 1-15,-2 0-2 0,4-1 0 16,-4 1 5-16,1-1-3 0,0 0 7 0,2 2-7 16,-1-2 2-16,2 0 0 0,-4 0 0 0,2 0 4 0,-2 0-12 15,2-2 6-15,0 2 2 0,-2 0 3 0,1 0-5 16,-2 0 4-16,-2 0-1 0,-6 0 3 15,13 0-5-15,-9 0 2 0,6 0 0 0,-10 0 1 0,9 2 1 16,-4-2-5-16,-5 0-1 0,0 0 6 0,9 0-5 16,-9 0 3-16,0 0-2 0,9 0-2 0,-9 0 4 15,5 0 0-15,-5 0-2 0,0 0 2 0,8-2 4 16,-8 2-5-16,0 0 0 0,0 0 0 0,0 0-1 16,0 0 0-16,6 0 4 0,-6 0 1 0,0 0-3 15,0 0 3-15,8-1-2 0,-8 1-3 0,0 0 4 16,0 0-1-16,0 0-1 0,0 0 2 0,0 0 3 15,0 0 5-15,0 0 0 0,0 0 6 0,0 0 2 0,0 0 0 16,0 0 1-16,0 0 0 0,0 0-2 0,0 0 0 16,0 0-3-16,0 0-1 0,0 0-4 0,0 0-1 15,0 0 1-15,0 0-7 0,0 0 2 0,0 0 1 16,0 0-3-16,0 0 3 0,0 0-1 0,-14 6-6 16,14-6 4-16,-4 5 1 0,4-3 0 0,0-2 0 15,-2 4-5-15,2-4 5 0,0 0-4 0,0 4 0 16,0-4 2-16,0 0 2 0,-2 4-2 0,2-4 1 15,0 0-3-15,0 0 1 0,0 0 0 0,0 0 5 16,0 4-7-16,0-4 3 0,0 0-2 0,0 0 1 16,0 0 3-16,0 0-3 0,0 0 1 0,0 0-1 15,0 0-4-15,0 0 6 0,0 0 1 0,-5-11-1 16,3 8-2-16,0-1 0 0,-3-1 3 0,5 5 1 16,-1-5-5-16,-1 3 4 0,0-2-2 0,2 4 0 0,-2-6 3 15,2 6 1-15,-2-3 1 0,2 3-7 0,0-4 4 16,0 4-1-16,0 0-3 0,0 0 1 0,-5-4-1 15,5 4 0-15,0 0 0 0,0 0 0 0,0 0 3 16,0 0-3-16,0 0-3 0,0 0-5 0,4 11 10 16,-4-11-3-16,1 5 2 0,-1-5-3 0,2 6 1 15,0-3-1-15,-2-2-1 0,0-1 2 0,0 7 0 16,0-7 1-16,2 4 0 0,-2-4-1 0,0 0 1 16,2 3 3-16,-2-3-3 0,0 0 3 0,0 0 0 0,0 0-1 15,0 0-18-15,0 0-55 0,0 0-76 0,0 0-212 16,0 0-386-16,-8-14 170 0</inkml:trace>
  <inkml:trace contextRef="#ctx0" brushRef="#br0" timeOffset="-205097.42">21850 5034 126 0,'0'0'144'0,"-4"-3"-13"0,4 3 2 0,0 0-9 15,-3-2 2-15,3 2-12 0,0 0-13 0,0 0-6 0,0 0-7 16,-8-2-8-16,8 2-8 0,0 0-6 0,-2-3-8 15,2 3-7-15,0 0-3 0,0 0-5 0,0 0-5 16,0 0-1-16,0 0-3 0,0 0-1 0,-4-2 0 16,4 2 0-16,0 0 0 0,0 0-2 0,0 0 6 15,0 0-4-15,0 0-1 0,0 0 0 0,0 0 0 16,0 0-12-16,0 0 12 0,0 0-2 0,0 0-4 16,0 0 0-16,0 0-5 0,0 0-2 0,0 0-4 15,0 0 1-15,0 0 2 0,0 0-6 0,0 0-2 0,0 0 1 16,0 0-2-16,0 0-1 0,0 0-1 15,0 0-7-15,0 0 7 0,0 0-3 0,0 0 0 0,0 0 0 16,-3 7 4-16,3-7-2 0,0 0-5 0,0 0 0 16,0 0-1-16,0 0 2 0,0 0-2 0,0 0-6 15,0 0-37-15,-4 3-34 0,4-3-63 0,0 0-209 16,-9 0-376-16,2 0 166 0</inkml:trace>
  <inkml:trace contextRef="#ctx0" brushRef="#br0" timeOffset="-202715.16">21863 5014 42 0,'0'0'124'0,"0"0"0"0,0 0-9 16,0 0 6-16,0 0-5 0,0 0-1 0,0 0-4 16,0 0-8-16,0 0-2 0,0 0 0 0,0 0-5 15,0 0-3-15,0 0-11 0,0 0-1 0,0 0-7 16,0 0-7-16,0 0-6 0,-1-4 2 0,1 4-5 15,0 0-5-15,0 0-4 0,0 0-9 0,0 0 0 16,0 0-4-16,0 0 1 0,0 0 2 0,-6-1-3 16,6 1-1-16,0 0-2 0,0 0-4 0,0 0 0 15,0 0-2-15,-10-2-6 0,10 2 1 0,0 0-3 0,-10 0 1 16,10 0-2-16,0 0 3 0,-7 0-6 16,7 0 0-16,0 0-3 0,-11 0-2 0,11 0 0 15,-6 0 1-15,6 0 0 0,0 0-1 0,-9-1-5 0,9 1 3 16,0 0 0-16,-6 1 0 0,6-1-4 0,0 0 7 15,0 0-2-15,0 0-1 0,0 0-1 0,0 0 0 16,-8 0 4-16,8 0-2 0,0 0-6 0,0 0 5 16,0 0-2-16,0 0-6 0,0 0 5 0,0 0 2 15,0 0-3-15,0 0 1 0,0 0 0 0,0 0 0 16,0 0-3-16,0 0 4 0,0 0-3 0,0 0-4 16,0 0 4-16,0 0 0 0,0 0 0 0,18 6 1 0,-13-5 1 15,1 0-2-15,0 1 1 0,-1-2 0 16,2 0-4-16,2 0 4 0,0 0-2 0,2 0 0 15,-3 0-1-15,1 0 2 0,0 0 0 0,-1 0-1 0,5 1-1 16,-7-1 3-16,3-1-1 0,1 2-4 0,-2-1 2 16,2 0 3-16,-2 0-4 0,-1 0 2 0,1 2-4 15,1-2 5-15,0 0 0 0,-1 0-4 0,2 0 3 16,3-2-1-16,-2 2 0 0,-2 2-8 0,5-2 10 16,-5 0-3-16,0-2-5 0,3 2 5 0,-5 0 2 0,2 0-2 15,4 0 2-15,-5 2-1 0,1-4 1 0,3 2-6 16,0 0 3-16,-2-1 1 0,0 1 3 15,1 0-1-15,-2 0-2 0,2 0-1 0,-1 0 3 0,-2 0-8 16,1 0 6-16,1-2 0 0,-1 2 0 16,2 0 2-16,-2 0-1 0,-1-1 1 0,4 0-3 0,-5 1 2 15,5 0-3-15,-6 0 7 0,3 0-9 0,1-3 5 16,-2 3 2-16,5-1-5 0,-4 1 2 0,1 0 0 16,1-2-5-16,-3 2 10 0,2 0-8 0,-1 0 5 15,0 0 0-15,-1-1 0 0,2 0-3 0,2 1 1 16,-3 0 0-16,0 0 0 0,-1-1-6 0,0 2 7 15,-3-2 0-15,-5 1-4 0,15 0 5 0,-8 0-3 16,-2 1 1-16,3-2 1 0,-1 0-1 0,1 1 1 16,-3-1 2-16,3-1-10 0,0 2 7 0,-1 0 3 0,0 0-1 15,0-2-2-15,1 1 1 0,0 1 2 0,-8 0-4 16,12 0 3-16,-4-2 1 0,1 2-1 16,-3-2-3-16,1 2 1 0,-7 0-6 0,14-1 6 0,-9 1 2 15,1 0 0-15,-6 0-3 0,9-1-4 0,-9 1 8 16,10 0-3-16,-10 0 2 0,8 0-2 0,-8 0 2 15,9 0-2-15,-9 0-5 0,9 0 6 0,-3 0-3 16,-6 0 3-16,9 0 0 0,-9 0 1 0,13 0-2 16,-8 0 3-16,4 0-5 0,-1-3 1 0,-2 3-4 15,3 0 5-15,-4-2 2 0,3 2-2 0,0 0 1 16,-1 0-7-16,1-1 6 0,0 1 1 0,-2-1-1 16,1 1-1-16,-7 0 4 0,10-1-1 0,-5-1 1 0,-5 2-6 15,10 0 4-15,-5 0 0 0,1-2-5 0,-6 2 7 16,8 0-4-16,-8 0 3 0,7-1 0 0,-2-1-3 15,-5 2 4-15,11-1-3 0,-6 0 0 0,-5 1 0 16,5 0-3-16,-5 0 3 0,8 0 0 0,-8 0 0 16,0 0 0-16,10-3 0 0,-10 3 2 0,0 0-1 15,5 3-1-15,-5-3 0 0,0 0 0 0,5 0 2 16,-5 0-1-16,0 0-2 0,0 0 0 0,0 0 3 16,0 0-2-16,0 0 0 0,0 0 0 0,8-3 0 15,-8 3-2-15,0 0-1 0,0 0 3 0,0 0-1 16,0 0 4-16,0 0-3 0,0 0-2 0,0 0 1 0,0 0-1 15,0 0 3-15,0 0 0 0,5 0-2 0,-5 0 0 16,0 0 3-16,0 0-2 0,0 0-2 0,0 0 2 16,0 0 4-16,0 0-1 0,0 0 1 0,0 0 0 15,0 0-3-15,0 0 2 0,0 0-7 0,0 0 7 16,0 0-5-16,0 0 5 0,-7-8-3 0,7 8-1 16,0 0 5-16,-2-4-3 0,2 4-6 0,0 0 6 15,0 0-1-15,0 0-1 0,0 0 2 0,0 0 0 16,0 0 1-16,0 0-4 0,-1-5 3 0,1 5 1 0,0 0 0 15,0 0-2-15,0 0 1 0,0 0-1 16,0 0 2-16,0 0-5 0,0 0-1 0,0 0-2 0,0 0 0 16,0 0 7-16,0 0-1 0,0 0 1 0,0 0-1 15,0 0 0-15,-3 13 0 0,3-13 1 0,3 4 2 16,-3-4-2-16,1 4-5 0,-1-4 3 0,0 4 4 16,0-4-4-16,2 5 1 0,-2-5 1 0,2 2 1 15,-2-2 0-15,0 0 1 0,0 0 1 0,0 0-3 16,0 0-2-16,0 0 6 0,0 0-2 0,0 0-2 15,0 0 4-15,0 0 2 0,0 0-3 0,-14-7 5 16,14 7-1-16,-4-4 4 0,4 4-4 0,-3-4 0 0,3 4 0 16,-2-2-2-16,2 2 0 0,-5-2-1 15,5 2 1-15,-2-4-17 0,2 4-23 0,0 0-39 0,0 0-46 16,0 0-55-16,0 0-241 0,0 0-447 0,0 0 198 16</inkml:trace>
  <inkml:trace contextRef="#ctx0" brushRef="#br0" timeOffset="-201867">21840 5004 14 0,'-5'-1'192'0,"5"1"-21"16,0 0-11-16,-4-3-10 0,4 3-12 0,0 0-9 16,0 0-17-16,0 0-11 0,0 0-7 0,0 0-13 15,-4-2-9-15,4 2-1 0,-2-3-5 0,2 3 2 16,0 0 0-16,0 0 0 0,-5-3 1 0,5 3-7 15,0 0-1-15,0 0-7 0,0 0-11 0,0 0 2 16,0 0-2-16,0 0-6 0,-7 8-2 0,7-8-4 16,0 5-8-16,0-5 4 0,3 8-1 0,-3-4-5 15,0-4-5-15,2 6 3 0,-2 0-4 0,2-3-1 16,-2 0-3-16,2 1-3 0,-2-4 1 0,0 5 1 0,0-5 1 16,0 6-3-16,0-6-6 0,2 2 9 0,-2-2 14 15,0 0 8-15,0 0 3 0,0 0-3 16,0 0 1-16,0 0-3 0,-6 2-4 0,6-2-1 0,0 0 1 15,0 0-3-15,0 0-4 0,-10-6-1 0,9 2-10 16,1 4 6-16,0 0-8 0,8-5-32 0,-8 5-26 16,7-2-47-16,-7 2-49 0,9 0-272 0,-4-1-453 15,4 1 201-15</inkml:trace>
  <inkml:trace contextRef="#ctx0" brushRef="#br0" timeOffset="-200511.47">22685 5371 148 0,'0'0'171'0,"0"0"-14"0,0 0-15 0,0 0-13 16,0 0-18-16,-3 3-7 0,3-3-13 0,0 0-5 16,0 0-6-16,0 0 4 0,0 0 6 0,0 0 3 15,0 0 5-15,-9-5 15 0,9 5 3 0,0 0-4 0,0 0 4 16,0-3-6-16,0 3-5 0,0 0-7 0,0 0-9 15,-6-2-7-15,6 2-7 0,-4-1-6 0,4 1-5 16,-5-6-6-16,5 6-8 0,-4-5-4 0,3 1-5 16,-2-1-2-16,-1-1-11 0,2 1 5 0,-2-1-4 15,-2-3-6-15,1 0-2 0,-2-4-1 0,0-1-2 16,-2 2-6-16,-2-3 0 0,1 6 1 0,1-5-1 16,-1 3-3-16,1 2-3 0,1-1 2 0,2 0-1 0,-3 3-2 15,4-3 1-15,-1 3 1 0,3 0-3 16,-1 2 3-16,1 2 4 0,0-2 3 0,0 1-3 15,2 2 1-15,1 2 2 0,-6-5-3 0,4 3 0 0,2-3-3 16,0 5-4-16,0 0 1 0,-4-4-2 0,4 4 1 16,0 0 0-16,-1-4-1 0,1 4 0 0,0 0-1 15,0 0 0-15,0 0-1 0,0 0-1 0,0 0-6 16,0 0 6-16,0 0 3 0,0 0-3 0,0 0 2 16,0 0 1-16,0 0-3 0,0 0 1 0,-8 8-1 15,8-8 1-15,0 0-2 0,0 0 1 0,-3 2 1 16,3-2-1-16,-5 4 1 0,5-4 0 0,-5 3-1 15,1-3 2-15,4 0-3 0,-4 4 3 0,4-4-2 16,-5 1-5-16,5-1 4 0,0 0 1 0,-6 3-5 16,6-3 4-16,0 0-1 0,0 0 1 0,-10 0 1 0,10 0 0 15,0 0 0-15,0 0 1 0,-7-5-2 0,7 5-1 16,-3 0 3-16,1-5-1 0,2 5 0 16,-3-6 1-16,2 2 0 0,-1 2-7 0,2 2 8 0,-1-8-7 15,0 5 1-15,1 3 3 0,0 0 3 0,1-6-3 16,-1 6 1-16,-1-3-1 0,1 3 1 0,0 0 2 15,0 0-2-15,1-5-3 0,-1 5 3 0,0 0-3 16,0 0 1-16,0 0-1 0,0 0 3 0,0 0-1 16,0 0 0-16,0 0 0 0,0 0-3 0,0 0 1 15,0 0-2-15,-7 12 4 0,5-9 1 0,0 4 1 16,0-4-2-16,0 2 0 0,1 1 1 0,-1 0 0 0,1-4 1 16,0 5-1-16,1-4 1 0,0-3 0 0,-3 5 1 15,3-1-1-15,0-4-1 0,-1 5 0 0,1-5 0 16,-1 3 0-16,1-3 3 0,0 0-3 0,0 0 3 15,0 0 0-15,0 0-1 0,0 0-7 0,0 0 4 16,0 0 0-16,0 0 4 0,0 0 1 0,5-12-2 16,-3 8-1-16,1 0 1 0,-1-3 0 0,1 5-3 15,0-3-2-15,-1-1 4 0,0 1 1 0,1 1-3 16,2-4 0-16,-2 4 2 0,-1 2-3 0,1-1-1 16,-2-1 3-16,2 1 2 0,-1 1-4 0,-2 2 3 15,2-5-2-15,-2 5 1 0,2-3-1 0,-2 3 2 16,0 0-4-16,8-1 6 0,-4 0-1 0,-4 1-3 0,11 0 0 15,-1 1 0-15,-3-1 2 0,4 1-2 0,-2-1-5 16,1 1 7-16,-1 2-2 0,-1-2 3 0,3-1-1 16,1 3 2-16,-7-2-4 0,2-1-2 0,-1 1 3 15,-6-1-2-15,9 2-8 0,-9-2 4 0,5 1-3 16,-5-1 0-16,0 0-4 0,4 2-4 0,-4-2-2 16,0 0 0-16,0 0-1 0,0 0 1 0,0 0-2 15,0 0 1-15,0 0 3 0,0 0 2 0,0 0-6 16,0 0 9-16,0 0 0 0,0 0-3 0,0 0 4 0,0 0 3 15,-3-10 0-15,3 10 2 0,0 0-1 16,0 0 4-16,0 0-4 0,0 0 2 0,0 0 2 0,0 0-2 16,0 0 2-16,0 0 1 0,0 0 0 0,-1-4-2 15,1 4-4-15,0 0 7 0,-4-3-1 16,4 3 0-16,-2-3 1 0,2 3 0 0,-7-3 2 0,7 3-4 16,-5-1 3-16,5 1-6 0,0 0 4 0,-9-3 2 15,9 3-1-15,-4-1 1 0,4 1 1 0,-2-3-7 16,2 3 6-16,0 0 0 0,0 0-1 0,-4-2-7 15,4 2-14-15,0 0-15 0,0 0-22 0,0 0-31 16,-4 6-44-16,4-6-65 0,-4 4-202 0,4-4-435 0,-4 4 192 16</inkml:trace>
  <inkml:trace contextRef="#ctx0" brushRef="#br0" timeOffset="-200110.28">22482 5095 135 0,'0'0'140'0,"0"0"-11"0,0 0-18 0,0 0-10 0,0 0-8 15,-9 9-11-15,9-9-6 0,0 5-9 0,0-5-8 16,0 9 0-16,0-6-8 0,0 1-3 0,1 1-8 16,-1 0-1-16,1 1-8 0,-1-4-26 0,0 2-47 15,0 1-162-15,0-5-221 0,0 0 97 0</inkml:trace>
  <inkml:trace contextRef="#ctx0" brushRef="#br0" timeOffset="-198901.11">22861 5219 126 0,'0'0'123'0,"0"0"-6"0,0 0-11 16,0 0-1-16,0 0-2 0,0 0-4 0,-1 5-8 15,1-5-3-15,0 0-6 0,0 0-5 0,0 0-2 16,0 0-6-16,0 0-1 0,0 0-9 0,0 0-1 16,0 0-3-16,-4 1-2 0,4-1-6 0,0 0-8 15,0 0-1-15,0 0-1 0,0 0-6 0,0 0-3 16,0 0 0-16,0 0-6 0,0 0 1 0,0 0 1 0,0 0-4 15,0 0 6-15,0 0 3 0,0 0 1 16,0 0 2-16,0 0-2 0,14 0 4 0,-14 0-3 0,12 3 1 16,-3-3-4-16,-2 0-6 0,7 0 0 0,-1 0-2 15,4 1-3-15,2-2 2 0,1 1-5 0,3-3 1 16,0 3-4-16,-2 0-3 0,6 0 2 0,-6 0 0 16,0 0 0-16,-1 3-2 0,-1-2 1 0,-2-1-2 15,-2-1 1-15,-2 2-4 0,0 1-1 0,-4 0 4 0,1 1-4 16,-2-3 2-16,-2 0-4 0,-6 0 6 0,8 1-2 15,-8-1 1-15,7 0-4 0,-7 0-3 16,0 0 4-16,0 0-3 0,8 0 0 0,-8 0-8 0,0 0-8 16,0 0-4-16,0 0-3 0,0 0 0 0,0 0-1 15,0 0-2-15,0 0 0 0,0-6 3 0,0 6-5 16,0 0-1-16,0 0 3 0,-8-6 1 0,7 4 3 16,1 2 2-16,-4-4 3 0,2 1 1 0,2 3 0 15,-3-3 7-15,3 3-11 0,-2-4 11 0,2 4 1 16,-4-5-1-16,4 5 3 0,0 0 8 0,-3-2-2 15,3 2 3-15,0 0-1 0,0 0 1 0,-2-4 3 0,2 4-3 16,0 0 2-16,0 0-5 0,0 0 3 0,0 0-1 16,0 0-1-16,0 0 2 0,0 0-3 0,0 0 2 15,19 3 4-15,-19-3 1 0,9 1 2 0,-4 0 0 16,-1 0-3-16,0 2 1 0,1-1-2 0,-1 0-1 16,-1 1 1-16,0 1-1 0,2-1 1 0,-1 0-2 15,-3 1 1-15,0-1 0 0,1 3-2 0,-4-1 3 16,0-1-14-16,-2 2-22 0,-2 1-47 0,-1-2-55 0,-4 2-174 15,-1-2-332-15,1 2 148 0</inkml:trace>
  <inkml:trace contextRef="#ctx0" brushRef="#br0" timeOffset="-154128.45">11531 13070 66 0,'0'0'123'0,"0"0"-11"0,-3-4-5 0,3 4-14 16,0 0-6-16,0 0-3 0,0 0-5 0,-3-4 0 16,3 4-4-16,0 0-1 0,-3-4-6 0,3 4 2 15,0 0-6-15,0 0 0 0,0 0-6 0,0 0-8 16,0 0-4-16,0 0-4 0,0 0 5 0,0 0-11 15,-5 0-3-15,5 0 0 0,0 0-2 0,0 0-4 0,0 0-5 16,0 0 0-16,0 0-3 0,0 0-1 16,0 0-7-16,0 0 0 0,0 0 1 0,0 0-1 0,0 0-3 15,-8 0 2-15,8 0 1 0,0 0-3 0,-10 0 1 16,10 0-2-16,-7 3 4 0,7-3 1 0,-10 1-1 16,6 0 3-16,4-1-6 0,0 0 3 0,-9-1 2 15,9 1 2-15,-6 3 1 0,6-3 3 0,0 0-3 16,-9-2 2-16,9 2-1 0,0 0 2 0,0 0-1 15,0 0 0-15,0 0-2 0,-8 2-1 0,8-2 0 16,0 0 5-16,0 0-3 0,0 0-3 0,0 0 2 0,-4 2-3 16,4-2 1-16,0 0-2 0,0 0 1 0,0 0 0 15,0 0-1-15,0 0-2 0,0 0 3 0,0 0-2 16,0 0-1-16,0 0-2 0,0 0 0 0,0 0 0 16,0 0-1-16,0 0 2 0,0 0-1 0,0 0 0 15,0 0-1-15,0 0 1 0,0 0 0 0,0 0 2 16,0 0 4-16,0 0-1 0,0 0-2 0,0 0 1 15,22-2 0-15,-22 2 0 0,10 2-5 0,-2-3 3 0,-8 1 1 16,14 0-5-16,-2 0 1 0,-6 0 2 16,4-1-2-16,-2 2-2 0,-2-2 0 0,-6 1-2 0,14 0 3 15,-9 0 0-15,1 1-6 0,0 0 3 0,0 0-2 16,2 2-11-16,-2-2-14 0,-2 2-13 0,1 0-14 16,1-1-6-16,-4 0-10 0,1 0-9 0,-3-2-12 15,6 3 1-15,-4 2 6 0,-2-3 1 0,0-2-5 16,0 0 8-16,-7 6 2 0,3-5 1 0,4-1 10 0,-8 5-5 15,5-2 8-15,-4-1-2 0,2 0-4 16,-3 1-10-16,2-1-5 0,0 1-7 0,-1-1-12 0,-2 0-50 16,3-1-163-16,-1 1 71 0</inkml:trace>
  <inkml:trace contextRef="#ctx0" brushRef="#br0" timeOffset="-153878.04">11437 13154 69 0,'-5'0'111'0,"5"0"0"15,-7 1-5-15,7-1 4 0,0 0-4 0,-9 0-2 16,9 0-8-16,0 0-3 0,-6 2-3 0,6-2-8 15,0 0 0-15,0 0-10 0,0 0-2 0,-3 2-5 0,3-2-7 16,0 0-1-16,0 0-5 0,0 0-3 0,0 0 1 16,0 0 2-16,0 0-3 0,0 0 4 15,11 5-7-15,-7-4 1 0,-4-1-4 0,10 1-7 0,-3-1-4 16,-1 1 0-16,-1-1-2 0,5 2-6 0,-5-2 3 16,3 0-10-16,0 0 2 0,-3-2-3 0,-5 2-1 15,10 0-4-15,-5 2 3 0,-5-2-5 0,8 0 0 16,-3 2 1-16,-5-2 0 0,0 0-5 0,0 0 2 15,0 0-4-15,8 1-2 0,-8-1-5 0,0 0-16 16,0 0-20-16,5 1-32 0,-5-1-31 0,0 0-70 16,0 0-134-16,0 0-332 0,4-8 148 0</inkml:trace>
  <inkml:trace contextRef="#ctx0" brushRef="#br0" timeOffset="-152736.89">16169 13220 104 0,'-9'0'100'0,"9"0"-13"0,0 0 4 16,0 0-1-16,0 0-10 0,-6-2-2 0,6 2-1 15,0 0 1-15,0 0 2 0,0 0 2 0,0 0-1 16,0 0 6-16,0 0 5 0,0 0-6 0,0 0 0 16,0 0-4-16,-4-2-6 0,4 2-9 0,0 0-5 15,0 0-8-15,0 0-4 0,9-8-2 0,-4 5-7 0,3 3-3 16,-2-2-8-16,3 0 3 0,2 1-8 0,-2 0 0 16,1 0-3-16,2 1-1 0,-3 0-5 0,-1 0-13 15,-2 0-3-15,3 1-16 0,-9-1-10 0,8 1-3 16,-4 0-4-16,-4-1 2 0,6 3-3 0,-6-3 0 0,0 0-4 15,0 4-4-15,0-4 4 0,-4 5 2 16,-1-2-1-16,1 2-6 0,-1-1 5 0,-4-1 2 16,4 1 6-16,-4-2-1 0,1 3 11 0,-2-1-3 0,5 0 4 15,-3 0-1-15,3 0 3 0,0 1 6 0,-1-2-1 16,2 0-2-16,2-1 5 0,2-2-1 0,-4 5-8 16,2-1 9-16,2-4 11 0,0 0 6 0,0 3 7 15,0-3 5-15,6 3 0 0,-6-3 3 0,9 0-2 16,-2 0 5-16,-1 0-1 0,6 0 0 0,-4-3 3 15,3 3-3-15,-2 0-2 0,4 0-3 0,-3-2 22 16,-1 1-4-16,1 0-6 0,0 1-2 0,-2 0-4 0,-1 1-12 16,0 2-33-16,-2 0-34 0,0-3-74 15,-2 2-137-15,-2 2-286 0,-1-4 127 0</inkml:trace>
  <inkml:trace contextRef="#ctx0" brushRef="#br0" timeOffset="-140137.45">21096 12036 64 0,'0'0'122'0,"2"-5"-1"0,-2 5-1 0,2-4-14 15,-2 4-2-15,2-5-11 0,-2 5-4 0,1-3-11 16,-1 3-8-16,3-4-10 0,-2 1-12 0,-1 3-2 16,1-4 2-16,-1 4-5 0,3-3-2 0,-3 3-2 15,1-5-4-15,-1 5 5 0,2-3-5 0,-2 3 1 0,2-6-2 16,-2 6 0-16,1-3 2 0,-1 3-5 15,2-4-8-15,0 1 2 0,-2 3-2 0,1-6-4 0,2 2 3 16,-2-1 6-16,-1 1-8 0,0-1 3 0,1-1-8 16,-1-2 4-16,0 0-4 0,0-4-1 15,0 2-4-15,0-2 2 0,-2 0 2 0,0-8-4 0,1 3-1 16,-2-1 1-16,1-2 3 0,-1-7 1 0,-2 4-11 16,2-2 12-16,-1-2 2 0,0-1 0 0,2-1 0 15,0 3 2-15,-2-5 0 0,1 5 7 0,1-3-1 16,1 3-3-16,-3-4-2 0,0 4-6 0,-1 1 17 15,4 6-7-15,-6-6 4 0,5 4-4 0,-5 1-4 16,2 4-2-16,-4-4-2 0,3 3-1 0,-3 3-2 16,-3-1-3-16,2 1-3 0,1 2 0 0,-5-1 1 15,-3 0 0-15,-2 4 0 0,-6-3 0 0,-2 1-3 0,0 1 2 16,-6 3-5-16,5-1-2 0,-3-1 3 0,3 3-1 16,0 0 0-16,1 2 0 0,8 1 3 0,-1-1-4 15,2 2 2-15,-3-1 1 0,7 2-3 0,-1-2 0 16,2 3 1-16,-4-1-4 0,5 1 6 0,0-1-5 15,-1-1 2-15,-1 1-2 0,4 0 3 0,1-2 1 16,0 3-2-16,4 0 0 0,0-3-1 0,5 3 3 16,-9 0-2-16,9 0-2 0,-8-2 1 0,8 2-2 0,0 0 5 15,-10 0-4-15,10 0 1 0,0 0-4 0,0 0 4 16,0 0 1-16,0 0 2 0,0 0 0 16,0 0 0-16,-6 0-1 0,6 0-2 0,0 0-1 0,0 0 1 15,0-7 2-15,0 7-4 0,0-5 1 0,0 5 3 16,0-7-2-16,0 7 2 0,1-6-1 0,-1 6-5 15,3-4 6-15,-3 0-2 0,0-1 2 0,0 5-1 16,-3-3-2-16,3 3 1 0,3-6 2 0,-3 6-1 16,0-6-1-16,0 6 0 0,0 0-5 0,1-2 2 15,-1 2 4-15,0 0 0 0,0 0-3 0,0-4 4 16,0 4-1-16,0 0-1 0,0 0-1 0,0 0-1 16,0 0 2-16,2-3 1 0,-2 3-4 0,0 0-4 0,0 0 4 15,0 0 2-15,0 0 1 0,0 0-2 0,0 0 0 16,0 0-1-16,0 0 1 0,0 0 3 0,0 0-4 15,0 0 3-15,0 0-2 0,0 0 3 0,0 0-1 16,0 0 0-16,0 0-1 0,-3 9-1 0,3-9 0 16,0 8 1-16,-3-4 1 0,3-1 2 0,0-3-2 15,0 8 1-15,0-5 1 0,-1 2-3 0,1-5 0 16,0 6-1-16,-2-5 4 0,2-1-2 0,-1 6-3 0,1-6 2 16,0 0 2-16,0 4-1 0,0-4 0 15,0 0-2-15,0 0 4 0,1 2-2 0,-1-2 0 16,0 0 1-16,0 0 3 0,0 0-4 0,0 0 4 0,0 0-3 15,0 0-2-15,0 0 1 0,0 0 3 0,0 0 1 16,0 0-3-16,3-12 2 0,0 10 2 0,-3 2 0 16,2-7 1-16,-1 5 3 0,1-2-1 0,0 0-2 15,0 0 2-15,-2 4 0 0,2-7-3 0,-2 4-1 16,0-4 2-16,3 4-1 0,-2 2-2 0,0-3 1 16,-1 4 2-16,0-7-4 0,1 4 1 0,-1 3-1 15,0 0-2-15,2-3 3 0,-2 3-9 0,2-4 10 16,0 1-5-16,-2 3 0 0,0 0 5 0,0 0-1 0,0 0-3 15,0-5 2-15,0 5-1 0,0 0-1 16,6-3 3-16,-6 3 1 0,0 0-1 0,5-1-2 0,-5 1-1 16,10-2 0-16,-3 1 2 0,-2-2 0 0,-1 1-2 15,0 0-1-15,1 0 4 0,0-2-2 0,-2 2 0 16,3 0-3-16,-3-1 1 0,1 2 1 0,0-2-1 16,-4 3 0-16,10-2 1 0,-6 0 2 0,-4 2-3 15,7-3 2-15,-1 2-2 0,-1 0 1 0,-5 1 1 16,11-1-1-16,-4 1 0 0,-7 0 2 0,6 0-4 15,-6 0-2-15,8-1 3 0,-8 1-6 0,0 0 3 16,0 0 6-16,6 1-2 0,-6-1-1 0,0 0 2 16,0 0-2-16,4 2 1 0,-4-2 1 0,0 0-5 0,0 0 2 15,0 0-4-15,0 0 7 0,-14 8 0 16,9-4-1-16,-3-1 0 0,-3 0 2 0,-1 2-1 0,0-1-1 16,-4 3-2-16,1 0-3 0,1-1 3 0,-2-1 3 15,0 4-2-15,4-2 0 0,-4-3 2 0,-1 3 1 16,1 0-2-16,4-4 1 0,-2 3-1 0,5-3 1 15,-4 1-2-15,3-1 2 0,1-2-1 0,3 1 3 16,1 0-1-16,-2-2 0 0,7 0-2 0,-9 1-2 16,9-1 4-16,-7-1-2 0,7 1 1 0,0 0 4 15,-7-2 7-15,7 2-4 0,0 0 2 0,-3-2 3 0,3 2-6 16,0 0 2-16,0 0-2 0,0 0-3 16,0 0-4-16,8-8 3 0,-8 8 2 0,0 0-2 15,0 0 3-15,4-1-3 0,-4 1 0 0,0 0-1 0,0 0 1 16,0 0-7-16,0 0 3 0,0 0 0 0,0 0 1 15,0 0 1-15,0 0 1 0,7 8-3 0,-5-5 1 16,-2 1-1-16,2 2 5 0,1 0-6 0,-1-1 2 16,0 3 0-16,3-1 0 0,-2 2-5 0,-1-1 5 15,-2 4-3-15,5-3 6 0,-1 0-1 0,0 2-1 16,0 1 3-16,2-3-6 0,-2 4 2 0,1-4 0 16,-1 1 0-16,1-1 2 0,-1 0 0 0,-1-3-3 15,-1 1 3-15,3-2-7 0,-2-1 8 0,-3 2-2 0,1-4 1 16,-1 1-1-16,0-3-1 0,1 2 2 15,-1-2 0-15,0 0-3 0,0 0-11 0,-15-1-30 0,5-2-32 16,2 2-67-16,-5-3-253 0,1 2-425 0,0-1 188 16</inkml:trace>
  <inkml:trace contextRef="#ctx0" brushRef="#br0" timeOffset="-137320.7">21799 5052 90 0,'-4'-2'132'0,"4"2"-8"16,0 0-12-16,0 0-5 0,0-6-2 0,0 6-5 15,-1-4-8-15,1 4 0 0,-2-3-8 16,2 3-8-16,-2-3-1 0,2 3-4 0,0 0-1 0,0 0-7 16,-4-3-4-16,4 3-1 0,0 0-17 0,0 0 3 15,0 0 7-15,0 0-10 0,-2-4-2 0,2 4-5 16,0 0-4-16,0 0-4 0,0 0-1 0,0 0-7 16,0 0 1-16,0 0-5 0,0 0 3 0,0 0 2 15,0 0-5-15,0 0 0 0,0 0-4 0,0 0-1 0,0 0 2 16,0 0-3-16,0 0-1 0,10 7 6 15,-5-6 4-15,3 0 1 0,5 2-1 0,0-2 3 0,10 0-5 16,3 0 1-16,4 1 0 0,-9-1 1 0,6 0-4 16,3 1 2-16,-1-1 3 0,3-1 3 0,-4 0-3 15,0 1-2-15,-6-2 4 0,0 1 3 0,-4-1 3 16,-1 1 9-16,4-3 4 0,-4 2-2 0,-4-2 4 16,0 1 0-16,-4-2-6 0,1 3 0 0,-2-1 0 15,-1-1 2-15,-1 1-3 0,-1-1-3 0,4 1-3 16,-6 0-3-16,3 0-2 0,-2 1-4 0,-4 1-3 15,6-3-1-15,-6 3-5 0,8-1 4 0,-8 1-1 16,6-4-2-16,-2 2-4 0,-4 2 0 0,8 0-1 16,-8 0-1-16,10 2 0 0,-10-2-4 0,8 1 5 15,-6 2-1-15,-2-3-5 0,7 2 5 0,-4 0 0 0,-3-2-6 16,3 3 4-16,-3-3-3 0,6 2-1 0,-6-2-6 16,4 3 5-16,-3 1-1 0,2-2 1 0,-3-2 0 15,0 5-4-15,1-2 2 0,-1-3-2 0,0 6 3 16,2-3-2-16,-2-3 0 0,1 3 1 0,-1-3 0 15,0 5-7-15,0-2 7 0,0-3 3 0,0 0 0 16,-1 5-1-16,1-5-1 0,1 4 3 0,-1-4-3 16,0 0-3-16,0 0 6 0,0 0-2 0,0 0 3 0,1 3-2 15,-1-3 0-15,0 0 2 0,0 0 2 0,0 0-2 16,0 0 0-16,0 0 2 0,0 0-3 0,0 0 1 16,0 0 0-16,16-5-2 0,-9 5 1 0,3-2 3 15,1-1-7-15,1 3 3 0,1-3 2 0,1 1-6 16,4 0 6-16,-4 0-1 0,4 1 1 0,-4-1-2 15,3 1 3-15,-3-2-2 0,-1 2-1 0,1-1-1 16,-4 1 3-16,-2 0 0 0,0 1-8 0,0-1 8 16,-2 1-4-16,0-2 3 0,0 2 1 0,4 0-2 15,-3-1-1-15,0 1-1 0,5 0 3 0,-6 0 1 16,1 1 0-16,0 1 0 0,2-1-1 0,-3 0-1 16,2 0 0-16,1-1-2 0,4 2 6 0,-7-1-1 0,2 0-5 15,2-1 3-15,-1 2 3 0,-1-4-1 0,-2 2-2 16,3 0-2-16,-3 0 3 0,-6 0 0 15,10-1-1-15,-10 1 1 0,7 0 1 0,-7 0-1 0,9 0 1 16,-9 0-2-16,0 0 0 0,8-1-5 0,-8 1 7 16,0 0-2-16,0 0 1 0,6-2-2 0,-6 2 0 15,0 0 1-15,7 0 0 0,-7 0-2 0,0 0 2 16,6-1 0-16,-6 1 0 0,0 0 3 0,9 0-5 16,-4-1 2-16,-5 1-1 0,8 0 1 0,-8 0-2 0,8 1 2 15,-8-1 2-15,8-2-14 0,-8 2 15 16,7 0 0-16,-7 0-3 0,6 0 1 0,-6 0-1 15,0 0 1-15,0 0-6 0,5-2 7 0,-5 2-1 16,0 0 0-16,0 0 2 0,9 0 0 0,-9 0-8 16,0 0 9-16,0 0-3 0,0 0-2 0,0 0 2 0,0 0 1 15,0 0-1-15,0 0 0 0,0 0-6 0,10 0 5 16,-10 0 1-16,0 0 1 0,5 2-3 0,-5-2 1 16,11 1-2-16,-8-1 4 0,-3 0-3 0,9 0 2 15,-9 0-3-15,8-3 3 0,-8 3-2 0,5-3-1 16,-1 3 3-16,-4 0-2 0,8-3 1 0,-8 3 2 15,2-2 1-15,-2 2-1 0,0 0 1 0,4-2-2 16,-4 2 0-16,3-3-1 0,-3 3 0 0,0 0 2 16,0 0-2-16,0 0 0 0,0 0 1 0,0 0-2 0,0 0 3 15,0 0-1-15,1-4-3 0,-1 4 1 0,0 0 0 16,0 0-1-16,0 0 2 0,0 0 1 0,0 0-3 16,0 0 3-16,0 0-1 0,0 0 0 0,0 0 1 15,0 0-2-15,0 0 2 0,0 0 0 0,0 0-2 16,0 0 3-16,0 0-4 0,0 0 3 0,0-3 3 15,0 3-6-15,0 0 2 0,0-8-4 0,0 8 4 16,0-4 1-16,0 4 2 0,-4-5-1 0,4 5-3 16,0-5-3-16,0 1 3 0,0 4 2 0,-1-3-2 0,1 3 3 15,0 0-6-15,0-7 3 0,0 7 2 16,0 0 0-16,0 0-2 0,0 0 0 0,0 0 0 16,0 0-1-16,0 0-1 0,-3-3 1 0,3 3-4 0,0 0 6 15,0 0-3-15,0 0 3 0,3 13-3 16,-3-7 4-16,0-6-4 0,0 6 0 0,-3-4-3 0,6 0 9 15,-3-2-1-15,0 7-1 0,0-7-1 0,0 4 1 16,0-4 3-16,0 0-11 0,1 4 5 0,-1-4 7 16,0 0-3-16,0 0 4 0,0 0-1 0,0 0-1 15,0 0 0-15,0 0-3 0,0 0 2 0,0 0-1 16,0 0-16-16,0 0-48 0,0 0-51 0,0 0-86 16,0 0-214-16,0-15-448 0,-1 10 198 0</inkml:trace>
  <inkml:trace contextRef="#ctx0" brushRef="#br0" timeOffset="-136170.49">21734 4902 118 0,'0'0'114'0,"0"0"-2"16,0 0-4-16,0 0-10 0,0 0-10 0,0 0-8 15,0 0-5-15,0 0-15 0,0 0-3 0,0 0-3 16,0 0-9-16,0 0-1 0,0 0-5 0,0 0-5 15,0 0-3-15,0 0-2 0,0 0-5 0,0 0 1 16,0 0-2-16,0 0 8 0,0 0 4 0,0 0-1 16,0 0-3-16,8 11 1 0,-4-8 1 0,3 0-4 15,1 1-3-15,4 1 1 0,1-1-10 0,4 1-1 16,2 3 1-16,8-2-4 0,1 4 1 0,0-2-2 0,0-1 0 16,4 2 2-16,0-2-2 0,3 4-4 0,3-7 1 15,-5 6 3-15,2-4-26 0,-2 0-25 0,0-1-40 16,4-3-181-16,-5-2-282 0,0-2 124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2T06:24:24.822"/>
    </inkml:context>
    <inkml:brush xml:id="br0">
      <inkml:brushProperty name="width" value="0.05292" units="cm"/>
      <inkml:brushProperty name="height" value="0.05292" units="cm"/>
      <inkml:brushProperty name="color" value="#002060"/>
    </inkml:brush>
  </inkml:definitions>
  <inkml:trace contextRef="#ctx0" brushRef="#br0">16633 13482 87 0,'0'0'157'0,"0"0"-13"15,0 0-25-15,0 0-7 0,0 0-11 0,0 0-11 16,0 0-13-16,0 0-1 0,0 0-11 0,0 0-12 16,0 0-3-16,0 0-4 0,0 0 3 0,0 0-6 0,0 0-11 15,0 0-3-15,0 0 6 0,0 0-4 0,0 0 3 16,0 0-3-16,0 0-3 0,0 0 3 0,0 0-4 16,-8 0-2-16,8 0 5 0,0 0-7 0,0 0 1 15,0 0 7-15,0 0-6 0,0 0-2 0,0 0 3 16,0 0-1-16,0 0 1 0,0 0 4 0,0 0-1 15,0 0 1-15,0 0 6 0,0 0 2 0,0 0-9 16,0 0 15-16,0 0 2 0,0 0 1 0,0 0 1 0,0 0 4 16,0 0 0-16,0 0 4 0,0 0 1 15,0 0-1-15,0 0-1 0,0 0-3 0,0 0-2 16,0 0-9-16,0 0 2 0,0 0-7 0,0 0-1 0,0 0-2 16,0 0-6-16,27-3-2 0,-20 0-3 0,0 3-2 15,2-2-3-15,4 1 0 0,-7 1-2 0,7-1-2 16,-4 1-1-16,-1 0 0 0,-2-1-8 0,3 2 0 15,-1-1-5-15,-2 0-23 0,1 1-8 0,-1 0-11 16,-1 1-12-16,-5-2-4 0,9 1-11 0,-7 1-1 16,-2-2 0-16,3 5-5 0,-3-5-5 0,-3 7-1 15,3-7-5-15,-5 5 5 0,1-2-3 0,0 3-10 0,-2-3 14 16,1 0 6-16,0 1 10 0,1-2 7 0,-1 2 5 16,-2-2 10-16,0 2-5 0,1-1 11 15,-1 0 2-15,2-2 14 0,-1 2 10 0,1-1 12 0,-2 1 10 16,2-1 3-16,1 0 13 0,4-2 4 0,-6 3-5 15,2-1 8-15,4-2 3 0,-5 0 2 0,5 0-3 16,-4 3 3-16,4-3 1 0,0 0 15 0,0 0 5 16,0 5 5-16,0-5 5 0,0 0 4 0,0 0 1 15,5 4 3-15,-5-4-2 0,8 0-1 0,-3 1-6 16,-5-1-3-16,13-1-6 0,-5 0-8 0,-1 1-6 16,1 0-2-16,-3 0-7 0,3 0-2 0,2-3-2 0,-4 3-5 15,2 0-1-15,0-1-6 0,-2 1-1 16,3 0-1-16,-3-2-19 0,-6 2-29 0,12 0-42 15,-12 0-32-15,9-1-46 0,-9 1-100 0,4-1-146 0,-4 1-427 16,1-5 189-16</inkml:trace>
  <inkml:trace contextRef="#ctx0" brushRef="#br0" timeOffset="21014.51">21490 14650 102 0,'0'0'120'0,"0"0"-11"15,0 0-7-15,0 0-17 0,0 0-7 0,0 0-5 16,0 0-3-16,0 0-4 0,0 0-8 0,0 0 3 16,0 0-13-16,0 0 6 0,0 0-1 0,0 0-10 15,0 0-2-15,0 0-6 0,0 0-3 0,0 0-1 16,0 0 0-16,0 0-3 0,0 0 1 0,0 0-5 0,0 0-5 15,0 0-4-15,0 0 5 0,0 0 0 0,0 0 5 16,0 0 3-16,0 0 5 0,0 0-4 16,0 0 5-16,0 0 4 0,16 4-4 0,-16-4 2 0,10 1-7 15,-5 1 8-15,1-1-4 0,1 0-11 0,1-1 7 16,3 0-3-16,0 0-1 0,3 3-2 0,-1-3-3 16,6 0 0-16,-1-3-3 0,1 3-3 0,4 0 2 15,0 0-4-15,7 0 2 0,0 3-5 0,-2-3 2 16,-1 0-3-16,5 2 2 0,-4-2-3 0,3 0-3 15,1 0 0-15,0 3 2 0,-4-4 0 0,5 2 2 16,-5-1-7-16,8 1 4 0,-7-1 0 0,2 3-6 0,0 0 3 16,-1-5 1-16,2 4-2 0,2-1-1 0,0 0 1 15,3 2 3-15,-2-3-5 0,1 0 6 0,2 0-3 16,0 3 1-16,-2-3-2 0,-4 1 1 0,1-1-4 16,-1 2 5-16,-2-2-2 0,-1 1-1 0,-7-1 0 15,4 0 5-15,-4 1-3 0,-4 1 0 0,1-4 1 16,-3 4-3-16,-3-1 2 0,6 0 3 0,1 1-3 15,-2-2 0-15,-2 3 1 0,2 1-2 0,0-3 3 0,1 0 0 16,-6 0-1-16,6 0 3 0,-1 0-2 0,0-1-3 16,1 0 1-16,-2 2-1 0,5-1 0 0,-5-1 6 15,5 3-5-15,-4-2 0 0,1 2 1 0,3-3-2 16,-3 2 3-16,0-1-1 0,-2 1-3 0,2-2 2 16,-7 0 0-16,2 2 0 0,-3-2 0 0,-1 1-2 15,2-1-1-15,-3 0-2 0,1 2 6 0,1-4-4 16,-3 4 2-16,1-2-2 0,-4 0 1 0,4 0 0 15,0 5 0-15,-2-5 0 0,1 0 2 0,0 1-3 16,-3 0-4-16,-5-1 0 0,12 1 8 0,-5-1 0 0,-3 3-7 16,1-3 2-16,-5 0-1 0,8 0 6 0,-8 0-2 15,9 1 0-15,-4-1-2 0,-5 0 4 0,9 0 2 16,-9 0-4-16,9 0-1 0,-4 0 0 0,3 0 3 16,-8 0-6-16,9 0 1 0,-9 0 2 0,10 0-1 15,-5 2 3-15,1-2 0 0,-1 1-3 0,1 0 0 16,-6-1-5-16,10 0 11 0,-4 0-4 0,-6 0 0 15,8 0-1-15,-8 0 0 0,6-1 2 0,-6 1-3 16,0 0 3-16,0 0 2 0,7 1 6 0,-7-1 6 0,0 0-1 16,0 0 3-16,0 0 3 0,0 0-2 15,6-2-6-15,-6 2 2 0,0 0 1 0,0 0-5 0,0 0-2 16,0 0 3-16,0 0-2 0,0 0-3 0,0 0 1 16,0 0-4-16,0 0 3 0,0 0-2 0,0 0 1 15,0 0 0-15,0 0 0 0,0 0-3 0,0 0 2 16,0 0-2-16,0 0-2 0,0 0 3 0,0 0-2 15,0 0-1-15,0 0 0 0,0 0-18 0,-15 3-33 16,15-3-36-16,-9 0-72 0,9 0-206 0,-13-2-394 16,5-1 174-16</inkml:trace>
  <inkml:trace contextRef="#ctx0" brushRef="#br0" timeOffset="23764.71">23920 14445 10 0,'-2'-3'153'0,"2"3"-21"16,0 0-13-16,0 0-13 0,0 0-14 0,0 0-6 15,0 0-5-15,-7-2-10 0,7 2-6 0,0 0-9 16,0 0-6-16,0 0-7 0,0 0 9 0,0 0 5 15,0 0 3-15,0 0 12 0,0 0-3 0,-2-3-1 16,2 3-1-16,0 0-5 0,0 0 0 0,0 0-5 16,0 0-6-16,0 0-3 0,0 0-5 0,0 0-7 15,0 0-1-15,0 0-7 0,0 0 2 0,0 0-6 0,0 0-3 16,0 0-5-16,0 0 0 0,0 0-1 0,0 0-1 16,0 0 4-16,-3 9-6 0,3-9-3 0,3 8 2 15,-4-4-3-15,2 1 0 0,-2 1-3 0,2 0 5 16,-2-1 1-16,1-1 2 0,-2 4-3 0,0-3-2 15,2 2 1-15,-1-2-4 0,-2 4 2 0,3-1-1 16,0 1 4-16,-1-3 2 0,0 5 3 0,-1-5-2 0,1 4 0 16,0-3 0-16,-2 1-6 0,2 1 3 0,-2 0-3 15,2-1-2-15,2-3-2 0,-2 2 4 0,0 0 2 16,2-2-4-16,-1 2 0 0,0 0 2 0,-4-4-1 16,4 1-2-16,0 1 0 0,0 0-3 0,0-5 2 15,-4 8 1-15,4-5-2 0,0 1 1 0,0-4-3 16,0 0 3-16,-1 6 0 0,1-6-2 0,-1 4 3 15,1-4-1-15,0 0 1 0,0 0 1 0,-5 1 7 0,5-1 0 16,0 0-3-16,0 0 3 0,0 0-2 0,0 0 0 16,0 0 0-16,0 0-1 0,0-11-1 15,0 11-4-15,-3-8 3 0,3 3-1 0,-1-2-1 0,1-1-1 16,1 2-2-16,-1-5 3 0,-1 2-2 0,2-2 2 16,-1 1-2-16,0 3 0 0,-1 0 0 0,-2 0-1 15,3-3 0-15,0 4 2 0,-1-6-2 0,1 8 1 16,-4-4-1-16,4-1-1 0,-1 1-1 0,-2 1 2 15,3 2-3-15,-1-1 1 0,-2 0 0 0,3 1 1 16,-1 1-1-16,1-2-1 0,-1 2 1 0,1 4 3 16,0-7-3-16,1 4 3 0,-1-2-1 0,1 0-3 0,-1 0 3 15,3 4 0-15,-3 1 2 0,1-6-4 0,-1 6-3 16,-1-5 5-16,1 5-2 0,1-4-2 0,-1 4 0 16,0-3 6-16,0 3-6 0,0 0 2 0,0 0-1 15,0-5 2-15,0 5-2 0,0 0-1 0,4-2-1 16,-4 2 6-16,0 0-3 0,0 0 0 0,0 0-3 15,0 0 3-15,0 0-1 0,0 0-2 0,0 0 4 0,0 0-3 16,0 0 4-16,12 4-5 0,-12-4 1 0,5 3-1 16,-5-3 4-16,2 2-1 0,1 1-1 15,-3-3-4-15,4 3 4 0,-3 0 4 0,-1-3-5 0,4 7 1 16,-3-3 0-16,-1 1 2 0,4 2-3 0,-3-2 4 16,1 1-5-16,-1 2 6 0,0-3-3 0,-1 3-3 15,0-1 3-15,0-1 0 0,4 5 1 0,-2-4 0 16,0-2-3-16,0 2 2 0,1 2-2 0,-1-1 2 15,1-1-2-15,-1-4 1 0,2 6 0 0,0-3 2 16,0-1-2-16,-1-1 0 0,2-1 5 0,-4 2 1 16,1-1-3-16,1-1-3 0,-2 1 1 0,1-1 1 0,0 0-2 15,-2-3 1-15,3 2 1 0,-3-2 1 16,2 3-2-16,-2-3 1 0,2 4-1 0,-2-4 4 0,0 0-1 16,0 0 2-16,0 0 3 0,0 0-2 0,0 0 1 15,0 0 4-15,0 0-8 0,10-7-3 0,-8 5 2 16,0-2-1-16,-2 4 2 0,1-6-3 0,0 1 2 15,0 0 1-15,1 2 0 0,-1-2 0 0,2-2-3 16,-2 2-1-16,-1-1 6 0,0 1-4 0,0-1 1 16,1-3-1-16,-1 3-2 0,1-1 2 0,-1 1-1 15,0 0 1-15,0-1 0 0,-1 2-1 0,1 0 1 0,0 1 16 16,0 4-2-16,0-7-1 0,0 7-3 0,1-5 0 16,-1 2-3-16,0 3-2 0,0 0 1 0,0-5-3 15,0 5 2-15,0 0-1 0,0 0 0 0,2-5-6 16,-2 5 6-16,0 0 1 0,0 0-1 0,2-4-4 15,-2 4 2-15,0 0-1 0,0 0 2 0,0-3 1 16,0 3-4-16,0 0 3 0,0 0-4 0,0 0 2 16,0 0-1-16,0 0-1 0,0 0 0 0,0 0 1 0,0 0-3 15,0 0 1-15,0 0 0 0,0 0 2 0,2-4-2 16,-2 4 2-16,0 0-2 0,0 0 1 0,0 0-1 16,0 0-1-16,0 0 4 0,0 0-1 0,5 8-2 15,-5-8-1-15,3 4 4 0,-3-4-3 0,0 7 2 16,0-7 0-16,0 5-2 0,2-3 1 0,0 3 1 15,-2 0-1-15,0-3 0 0,0 2 0 0,1 3 2 16,-1-3-2-16,0 3-3 0,0-3 5 0,2 4-1 16,0-2-1-16,-6 4-1 0,6-1 1 0,-2 0-1 15,2-2 1-15,-2 3-1 0,0-2 1 0,-2-1-1 16,2 0 1-16,-2 1 3 0,1-1-1 0,1-1-2 0,0-1-1 16,0-1 2-16,0 2-2 0,0-1-1 0,0-1 4 15,0-1-2-15,-2 2 2 0,2-5 1 0,0 5-2 16,0-5 1-16,0 0-2 0,0 7 2 0,2-7 1 15,-2 0-1-15,0 0-6 0,0 0-22 0,0 4-33 16,0-4-35-16,0 0-33 0,0 0-71 0,0 0-184 16,5-10-413-16,-5 10 183 0</inkml:trace>
  <inkml:trace contextRef="#ctx0" brushRef="#br0" timeOffset="24706.63">24114 14495 175 0,'-4'-3'172'0,"4"3"-20"0,0 0-12 16,0 0-19-16,0 0-5 0,0 0-7 0,0 0-15 15,0 0-12-15,-3 8-4 0,3-4-5 0,0-4-8 16,0 8-2-16,3-4-3 0,-3-4-5 0,1 7-3 16,0-4 1-16,1 5 1 0,-2-3 0 0,0 2-6 15,0 0 2-15,1 3 0 0,-1-3-7 0,0 4 5 16,-3-5 0-16,3 3-6 0,-1 2-3 0,1-2 7 0,-4 0-7 15,4 2-1-15,0-2-5 0,0-3 0 0,-4 5-2 16,4-5-7-16,0 0-4 0,0-1 2 0,0 2-9 16,-1-4 4-16,1 1 0 0,1 3-7 0,-1-5 2 15,0-2 3-15,0 3-2 0,0-3 3 0,0 0-3 16,0 0 4-16,-1 3 2 0,1-3-5 0,0 0-1 16,0 0-2-16,0 0-2 0,0 0 1 0,0 0-2 15,0 0 0-15,0 0-2 0,1-15-1 0,-1 13 1 0,0-3-3 16,3-2 3-16,-3 4-1 0,0-1 1 15,0-2 0-15,1-1-3 0,-2 3 0 0,1-1-1 0,0-3 1 16,1-1-3-16,-1 1 4 0,0-1-1 0,0 0-1 16,0-1 0-16,0 0-7 0,-1 3 4 0,1 0 2 15,-3 2-1-15,3-2 0 0,-1 1 4 0,0 1-8 16,1-2 8-16,0 2-8 0,-2 1 1 0,4-1 4 16,-4 1 4-16,2 4-5 0,0-6 2 0,2 1-6 15,-1 3 7-15,3-2 1 0,-3 0-1 0,4 1 0 16,-1-1 0-16,5 2-1 0,-4 0-2 0,0 0 0 0,0 1-4 15,1-2 4-15,-6 3 0 0,8-2-4 0,-8 2 6 16,5-1 0-16,-5 1-3 0,6-1 0 0,-6 1 0 16,3 4 3-16,-3-4-3 0,2 5-1 0,-2-5-2 15,-2 8 5-15,0-3-1 0,-1-1 0 0,-1 1 3 16,1-1-2-16,0 0 1 0,0 0-2 0,0 4 0 16,-1-6 0-16,0 5 0 0,1 3-1 0,1-6-1 15,1 2 3-15,-1-1-7 0,1 0 6 0,0 2 2 16,-1-3-3-16,1 1 1 0,1-2 0 0,-1 1-6 15,1-4 5-15,1 5 1 0,-1-5 1 0,0 0-1 16,0 0 2-16,0 3 0 0,0-3 1 0,0 0 0 0,5 3-2 16,-2-2 0-16,2 0 1 0,-5-1 1 15,11 0-2-15,-5 2-3 0,-1-1 1 0,-5-1 2 0,10 4 1 16,-1-4-1-16,-4 2-1 0,1-2-1 0,0 1 0 16,-1 1 2-16,-1 1-1 0,-2 1 2 0,2-2-3 15,0 2 0-15,-2-1 1 0,-2 2-4 0,3-2 1 16,-1-1 4-16,-2 3-9 0,-2 0 6 0,2-5 2 15,-2 7 3-15,2-7 1 0,0 5-5 0,-1 2 3 0,-1-4-1 16,0 3 2-16,-2-4-2 0,0 2 0 0,2 1 1 16,-4 1-4-16,1-3 2 0,-1 0 1 0,1 2 0 15,-2 1-3-15,2-5 2 0,0 2 2 0,1-1-2 16,4-2-3-16,-7 5 1 0,5-3 1 0,-1 0-18 16,3-2-34-16,-5 3-37 0,5-3-46 0,0 0-97 15,0 0-134-15,0 0-397 0,0 0 176 0</inkml:trace>
  <inkml:trace contextRef="#ctx0" brushRef="#br0" timeOffset="25168.24">24397 14519 144 0,'0'0'212'0,"-4"-3"-15"0,4 3-21 0,-7 0-17 16,7 0-21-16,-8 2-5 0,8-2-16 0,-8 3-10 15,4-1-12-15,0 0-14 0,0-1-4 16,-3 3-3-16,2-1-2 0,-1 0-4 0,-1 0-1 0,2 1 1 15,-1-1-6-15,-1 3-2 0,2-3-4 0,1 3 0 16,-1 0 8-16,-2 0-5 0,0 2-3 0,3 0-5 16,-1 2 2-16,1-2-3 0,-2 1-3 0,2-1-5 15,-1 1-1-15,1 1-3 0,0-1-2 0,1 3-6 16,1-4-2-16,-2 2-2 0,3-3-4 0,1 4-1 0,-3-3-2 16,3 1-3-16,3-1 1 0,-3-1-2 15,3-2 1-15,-1 0-6 0,2 3 2 0,1-4 2 0,0 0-4 16,5 0 4-16,1 0-1 0,-5-1-3 0,3-1-2 15,1 0 2-15,2 0 0 0,-4-2-4 0,-1 1-1 16,2-2-8-16,-1 1-11 0,0-1-21 0,2 1-11 16,-4-3-24-16,1 1-16 0,-1-1-20 0,3 1-25 15,-2-3-33-15,3 3-33 0,-5-4-176 0,1 3-404 16,0-3 179-16</inkml:trace>
  <inkml:trace contextRef="#ctx0" brushRef="#br0" timeOffset="25648.39">24535 14551 26 0,'0'0'154'0,"0"0"-11"0,0 0-12 0,0 0-4 16,0-6-13-16,0 6-3 0,3-4-3 0,-3 4-2 15,0 0 2-15,-3-5-9 0,3 5-2 0,0 0-3 16,0 0-2-16,0-3-3 0,0 3 0 0,0 0-6 0,0 0-5 16,-4-4-9-16,4 4-3 0,0 0-4 15,-9 1-5-15,9-1 0 0,-11 5-10 0,3-4 1 0,3 3-3 16,-3 2-3-16,-2 0-7 0,5-3 0 0,-4 6-5 16,1 0-8-16,0 0 5 0,1 0-2 15,1 0-3-15,-1 0 1 0,3 0-5 0,1 1 1 0,0-4-3 16,3 2-1-16,0 0 3 0,3-3-3 0,-1 2 0 15,3-1-5-15,2 1 3 0,0 0-1 0,2-3 1 16,0 0-3-16,2-1 1 0,1 4-1 0,1-4-1 16,-4 1-2-16,5-3-4 0,-4 6-2 0,-1-3 3 15,3-3 1-15,-7 2-3 0,1-1 1 0,-1 3-3 0,-1-3 4 16,1 2-2-16,-1-1-2 0,-1-1-2 16,-2 2 6-16,-1 0-1 0,0-4 1 0,-3 5-1 15,1-1 5-15,-2 0 5 0,-2 0 5 0,1-1-3 0,-2 1-3 16,-2-1 2-16,0 1-2 0,0-1 2 0,3 1-9 15,-2-1 5-15,-1-1 0 0,4 1-8 0,-4 2-37 16,-1-2-59-16,1-2-69 0,0 2-279 0,1-2-479 16,0-1 213-16</inkml:trace>
  <inkml:trace contextRef="#ctx0" brushRef="#br0" timeOffset="27181.09">21136 13919 118 0,'0'0'152'16,"5"-1"-4"-16,-5 1-1 0,0 0-1 0,0 0 0 15,3-4-5-15,-3 4-9 0,2-3-11 0,-2 3-9 0,0-5-3 16,0 5-2-16,-2-6-4 0,-1 3-4 16,3 3-1-16,-2-7-2 0,0 2-10 0,2 5-6 0,-3-5-10 15,0 3-6-15,0-4-5 0,0 2-6 0,-1-1-4 16,-1 1-2-16,-3 0-5 0,4 0-2 0,-1 2-5 15,-1-2-3-15,-1 0 2 0,-3-3-6 0,1 5-4 16,0-3-3-16,0 1-2 0,0 2-1 0,0-1-4 16,-2 1-1-16,3 1-2 0,-3-2 1 0,-1 2 0 15,1 1-4-15,-2-1 1 0,0 1-1 0,2 1-3 16,-3 0 5-16,-3 2-4 0,0 2-2 0,-2 0-1 0,5-2 2 16,-4 3-2-16,3 0 0 0,-2 0 0 0,-2-1 1 15,5 5-2-15,-1-3 1 0,-2 1 5 0,2 1 6 16,0 3-6-16,-1-3 5 0,1 2-3 0,3-1 1 15,-2-1-8-15,0 3 9 0,1-2-4 0,2 0-1 16,-2 0 0-16,-5 1-3 0,9-3 1 0,0-1 0 16,-1 3 1-16,-1-2 0 0,0 4-2 0,2 1-2 15,-2-3 2-15,2 0-3 0,-1 3 4 0,1-4-4 16,0 2 0-16,0-3-1 0,1 2 2 0,2-1 1 0,1 1-4 16,0-3 1-16,0 3 1 0,-1-3-2 15,0 0 4-15,5 0-6 0,-2-2 6 0,1 2-3 0,3-2 1 16,-2 0 1-16,-1-1-2 0,2 0 0 0,0 0 2 15,0-4 1-15,-2 7 0 0,2-7-2 0,0 3 0 16,0-3 0-16,0 0 0 0,0 4 0 0,0-4-8 16,0 0-13-16,0 0-21 0,0 0-19 0,0 0-27 15,4-11-30-15,-2 4-20 0,2-3-65 0,-4-1-201 16,3 0-434-16,2 0 192 0</inkml:trace>
  <inkml:trace contextRef="#ctx0" brushRef="#br0" timeOffset="27564.88">20473 14026 163 0,'0'0'172'15,"0"0"-23"-15,0 0-16 0,5-5-9 0,-5 5-10 16,4-3-16-16,-4 3-7 0,0 0-8 0,0 0 1 15,5 0-1-15,-5 0 1 0,0 0 4 0,0 0 3 0,4-2-4 16,-4 2 4-16,0 0-1 0,0 0-6 16,0 0-6-16,0 0-4 0,0 0-8 0,0 0-8 0,0 0-5 15,0 0-3-15,-9 9-13 0,5-4 4 0,0 0-6 16,-1 5-4-16,1-3 0 0,-1 5-3 0,0-4-4 16,0 4-2-16,-1 0-1 0,2-3-9 0,0 4 5 15,0-4-2-15,3 1-2 0,-1 0 0 0,1 0 2 16,1-4-2-16,-1 1 3 0,0-2 4 0,2 0 10 15,0-2 4-15,2 1 8 0,-2 0-2 0,7-4 3 16,-1 0-2-16,4-2-4 0,0 0-4 0,2-2-1 16,5-1-6-16,0-2 3 0,-2 2-6 0,2 0-3 0,1 0-2 15,-7 0 0-15,-1 1-6 0,3 2-24 0,-2-1-41 16,-1 2-32-16,-4 1-54 0,0 0-80 0,-1-1-225 16,-6 1-481-16,10 1 213 0</inkml:trace>
  <inkml:trace contextRef="#ctx0" brushRef="#br0" timeOffset="33247.93">24926 6752 2 0,'-4'-2'152'0,"-1"0"-8"15,0-1-10-15,-2-2-6 0,0 3-4 0,1 1-12 16,-1-4-7-16,3 3-13 0,-4-3-14 0,1 3-6 16,3 0-3-16,-1-1-5 0,0 0-6 0,0 1-14 15,-3-1 2-15,3 2-4 0,-1-2-8 0,-1 1-3 16,-1 0-5-16,-2-1 6 0,4 0 4 0,-2 1 0 15,2 0 0-15,0-1-1 0,1 2-3 0,-2-1-9 16,1 0 4-16,-2 0-5 0,-1 2 0 0,0-3-2 0,-5 3-1 16,1 0-5-16,-2 0-5 0,0 0 2 0,-4 0 0 15,1-1-5-15,0-1 5 0,-1 2-2 16,-1 0-1-16,-1 0-5 0,-1 2 1 0,0-2 0 0,-5 0-2 16,-5 1 4-16,0-2-4 0,0 2 2 0,-3-1-3 15,-1 0 1-15,0 3 4 0,-1-3-6 0,1 0 1 16,4 0 1-16,0-3 2 0,3 3-2 0,6-1 1 15,5-1 1-15,4 2-2 0,1-1 0 0,3 0 0 0,1 1 8 16,0 0 1-16,9 0 0 0,-10 0 6 0,10 0 0 16,-8-2-1-16,8 2-1 0,0 0-2 15,-5-1-1-15,5 1-2 0,0 0 2 0,0 0-4 0,0 0-1 16,0 0-5-16,0 0 4 0,22-1 2 0,-22 1-3 16,10-3-2-16,-6 3 0 0,-4 0-7 0,10-2 8 15,-10 2 2-15,10 2-3 0,-2-2 3 0,-3 0-10 16,4 0-10-16,3 3-4 0,-3-3-5 0,1 0-6 15,0 0-6-15,2 0-5 0,-2 0-2 0,3 0-10 16,-1 0 9-16,1 0-7 0,0 0 3 0,-3 0 10 16,2 0 0-16,-1 0 3 0,-6 0 7 0,4 0-1 0,-4-3 4 15,-5 3-3-15,9 0 13 0,-9 0 4 0,9 0 8 16,-9 0 5-16,4 0 0 0,-4 0 5 0,5-2 3 16,-5 2-1-16,0 0 1 0,0 0-8 0,0 0-2 15,-5-8 0-15,5 8 4 0,-13-2-2 0,8 1 2 16,-4 1-3-16,2-1 3 0,0 1-1 0,-2-3 3 15,-1 3-9-15,2 0 2 0,-2 0 0 0,2 0 1 16,0 0 2-16,0 0-4 0,1-1 4 0,1 1 1 16,6 0 4-16,-11-1-1 0,11 1 7 0,-8 0-1 0,8 0 3 15,0 0 1-15,-9-2 3 0,9 2-2 16,-4-1 1-16,4 1-2 0,0 0-3 0,0 0-2 0,-7-1 1 16,7 1-5-16,0 0 2 0,0 0 0 0,0 0 0 15,0 0-3-15,-4 4-1 0,4-4-11 16,-3 6-12-16,3 0-7 0,3 1-10 0,-1 2-15 0,1 2-12 15,4 4-22-15,-2 1-45 0,4 1-126 0,1 7-276 16,6-1 123-16</inkml:trace>
  <inkml:trace contextRef="#ctx0" brushRef="#br0" timeOffset="35914.49">29227 7936 105 0,'0'0'150'0,"0"0"-17"15,0 0-9-15,4-4-10 0,-4 4-10 0,0 0-1 16,0-7-15-16,0 7 3 0,0 0-4 0,0 0-10 16,-2-4-5-16,2 4-5 0,0 0-3 0,0-4-6 15,0 4-6-15,0 0-4 0,-2-4 0 0,2 4-12 16,0-5-1-16,0 5-1 0,-5-2-8 0,1-1 0 15,-3 2-6-15,2-2 0 0,-2 3-3 0,-3-3-3 16,-1 3-2-16,2-2-4 0,-4 2 2 0,0-2 4 16,0 4-5-16,0-2-2 0,1 0 2 0,-2 1-4 15,2 0 2-15,-2 0-1 0,1-1 3 0,3 2-4 16,-3-2-2-16,4 0 4 0,-2 1-3 0,-1-1 2 0,3 0-2 16,-2 0-2-16,-1 0 5 0,5 0-4 0,-4 0-2 15,0-1-1-15,2 1 5 0,9 0-3 0,-10 0-2 16,4 0 4-16,6 0-1 0,-7 0-3 0,7 0 3 15,-6 0 0-15,6 0 5 0,0 0-5 0,0 0 1 16,-8 0 0-16,8 0-5 0,0 0 11 0,0 0 2 16,-9-2-4-16,9 2 4 0,-4-3-5 0,-1-1-1 15,1 0 3-15,0 0-4 0,-1 0 2 0,-2 1-3 0,-4-2 0 16,2 0 3-16,-1 1-1 0,1 0-8 16,0 0 4-16,2-1-2 0,-3-2 3 0,4 6-3 15,-1-3 2-15,1 0-1 0,1 3 1 0,0-1 1 0,2 0 0 16,3 2-3-16,-7-3-3 0,7 3-8 0,-4-2-9 15,4 2-5-15,0 0-7 0,0 0-6 0,0 0-13 16,0 0-6-16,0 0-8 0,0 0-17 0,0 0-10 16,0 0 6-16,0 0 13 0,11-4 4 0,-11 4 14 15,2-3 7-15,-2 3 19 0,6-2 8 0,-6 2 5 16,3-6 8-16,-3 6 9 0,1-3 2 0,-1 3 12 16,1-5 11-16,-1 5-4 0,2-4 6 0,-2 1-2 0,0 3 5 15,2-6 5-15,-2 6 1 0,2-5-2 16,-2 5 6-16,0-3 4 0,0 3-8 0,0 0-6 15,0 0-1-15,-2-5-1 0,2 5-1 0,0 0-8 0,0 0-3 16,0 0 2-16,0 0-5 0,0 0 2 0,0 0-1 16,-15 6-1-16,13-2-3 0,-2-1 0 0,-3 1-3 15,2 1-2-15,-1-1 3 0,-2-1-1 0,0 2 0 16,2 1-1-16,1-1-4 0,-4 1 3 0,3-1-1 16,-1-1 0-16,-1 3-3 0,0-2 2 0,3-1-4 15,-2 4 5-15,1-5-1 0,2 2-2 0,0 0-2 16,0-1 4-16,3 0 6 0,0 3 5 0,1-5 1 0,-3 2 1 15,7 1 0-15,-3-2 0 0,4 1-4 0,4 0 2 16,0 0-6-16,0 0 3 0,1 0-5 0,1 2-6 16,0-3-14-16,-2 0-27 0,1-1-53 0,3-1-92 15,-3-1-109-15,1-2-318 0,0 1 141 0</inkml:trace>
  <inkml:trace contextRef="#ctx0" brushRef="#br0" timeOffset="37830.86">29065 8478 168 0,'0'-6'245'0,"0"6"-14"16,0-7-17-16,0 7-16 0,4-1-18 0,-4 1-11 15,0 0-27-15,0 0-11 0,0 0-14 0,0 0-12 16,2-4-12-16,-2 4-8 0,0 0-9 0,0 0-7 15,0 0-6-15,0 0-7 0,0 0-6 0,4 10-4 16,-4-5-4-16,3 1-1 0,-3-1-6 0,0 4 1 16,1 0-2-16,-1 1 8 0,0 1-2 0,-1 0 0 15,2-1-12-15,-1-1 0 0,-4 1 0 0,4 1-4 0,0-1-1 16,3 1-3-16,-3-2 2 0,0 0-6 16,1 3 2-16,0-4-6 0,1 2-1 0,-1-4 0 0,-1 2-3 15,1-2 3-15,-1 2-1 0,0-2-10 0,0 0 9 16,3-1-1-16,-2-2-1 0,0-1-2 0,-1-2 2 15,-1 5-2-15,1-5 4 0,0 5 0 0,0-5 10 16,0 0 2-16,0 0-1 0,0 0-6 0,0 0-3 16,0 0 3-16,3-15-4 0,-3 10 3 0,1-2-4 0,0-3 1 15,3 1-2-15,-3-3 0 0,-1 2-4 16,4 0 3-16,-1-4-3 0,-2 2 2 0,0-5-5 16,4 1 3-16,-1 1-1 0,-1-1 0 0,2-1 0 0,-1 5 0 15,-2 1-2-15,1-1 0 0,1-3 2 16,-2 4-3-16,1 0 3 0,1 2-1 0,-3-1-4 0,1 5 4 15,1-4 1-15,-3 5-2 0,1-2-2 0,-1 1-2 16,2 0 5-16,-1 0-4 0,2 1 4 0,-1 0 2 16,-1 0-3-16,-1 4-7 0,3-3 8 0,-3 3-1 15,0-4-6-15,0 4-2 0,0 0 3 0,2-3 3 16,-2 3 1-16,0 0 1 0,0 0 0 0,0 0 1 0,3 13 0 16,-3-7-2-16,0 2 0 0,1-2-1 15,0 3-2-15,1 0 3 0,-1-2-4 0,0 3 6 0,1 0-3 16,-2 0 1-16,1-1 1 0,0 1 1 0,2 0-5 15,-1 2 3-15,2-3 0 0,-2-1 4 0,2 3-2 16,-4 0-3-16,3-1 0 0,-1 2 0 0,2-2-1 16,0-1-5-16,-3-1 5 0,3 0 7 0,-2 0-1 15,1-1-4-15,1-2 5 0,-3 0-3 0,-1 0-2 16,4 0 1-16,-2-3 2 0,0 0-2 0,-1 1 1 16,-1-3 3-16,4 4-1 0,0-2-2 0,-4-2 3 15,0 0-2-15,0 0 0 0,15-6 1 0,-9 2-1 0,0 0-1 16,-1-5-1-16,5 4-2 0,-5-2 5 15,3 0-3-15,-3 0-4 0,2-1 2 0,0 0 0 0,0 3 3 16,-2-4-2-16,0 4-1 0,0 1 2 0,2-4-1 16,-1 3-1-16,-2 0 4 0,-1-1-3 0,1 2 1 15,0-1 1-15,0 1-1 0,1 1-4 0,-3-2 1 16,2-1 2-16,0 3-1 0,-1 1 1 0,1-3 1 16,-2 0 0-16,1 3 0 0,1-1 1 0,-1 1-1 15,0-1-1-15,1 0 0 0,0-1 0 0,-2 2 0 16,-2 2-2-16,5-5 4 0,-1 2-2 0,-4 3 0 0,1-1 1 15,-1 1-4-15,0 0 3 0,0 0 0 0,4-3-2 16,-4 3-2-16,0 0 6 0,0 0-4 16,0 0 0-16,0 0 1 0,0 0 1 0,0 0 0 0,10 4-2 15,-10-4 1-15,0 5-2 0,0-2 1 0,2 1 1 16,0 2-1-16,-2 1 3 0,0-2-1 0,2 2 0 16,0 0 1-16,-4 0 0 0,4-2-2 0,-2 7-1 15,-2-2 2-15,2-3 0 0,0 3 0 0,0-1 0 16,-2 1 1-16,2 0 0 0,0-1 1 0,-2 1-1 15,4-2-2-15,-4 1 2 0,2 2-3 0,0-5 2 16,0 4 2-16,-2-3-4 0,2 3 2 0,2 0 0 0,-2-3 0 16,2-1 1-16,-2 0 0 0,0-1 2 0,2 2-4 15,-2-2 2-15,2-1-4 0,-2-1-5 0,1 1-22 16,-1-4-22-16,-1 5-32 0,1-5-42 0,0 0-58 16,0 0-89-16,0 0-152 0,0 0-461 0,9-13 205 15</inkml:trace>
  <inkml:trace contextRef="#ctx0" brushRef="#br0" timeOffset="38213.62">29575 8447 149 0,'0'0'207'0,"3"-3"-12"0,-3 3-20 15,0 0-3-15,2-3-13 0,-2 3-14 0,0 0-15 0,0 0-13 16,4-2-12-16,-4 2-10 0,0 0-11 16,0 0-8-16,0 0-2 0,5 7-9 0,-4-2-2 0,0 0 4 15,1 3-5-15,0-2-6 0,1 4-6 0,-1-3-4 16,0 5-5-16,-1-3-2 0,0 3-4 0,1-1-10 15,-1 0 6-15,-1 0-6 0,1-1-1 0,1 1-1 16,-2-1 1-16,1 0-4 0,-1-1 0 0,0 1-1 16,3 0-2-16,-3-1-1 0,0-4-1 0,3 5-6 15,-4-6-6-15,1 3 8 0,0-4-3 0,1 2 0 16,0 0 0-16,-2 0-1 0,1-5-5 0,-1 5 1 16,1-5-15-16,1 4-26 0,0-2-29 0,-1-2-37 0,0 0-47 15,0 0-65-15,0 0-141 0,3-11-385 0,-2 6 170 16</inkml:trace>
  <inkml:trace contextRef="#ctx0" brushRef="#br0" timeOffset="38647.16">29710 8501 61 0,'0'0'209'0,"0"0"-13"0,0 0-17 16,0 0-16-16,0 0-19 0,0 0-15 0,0 0-10 15,0 0-15-15,0 0-11 0,0 0-10 0,0 0-9 16,0 0-3-16,0 0-7 0,0 0-13 0,8 12 0 16,-8-12-6-16,1 3-3 0,-1 4-3 0,0-2-2 15,-1 0 1-15,-2 0-9 0,2 2-1 0,0 0-1 0,-2-1-3 16,3 3 3-16,-1-2-5 0,-2 4-5 15,3-3 4-15,0 2-1 0,-1 0-5 0,1-3 4 16,0 4-2-16,-3-5-4 0,7 4 5 0,-4-5-4 0,0 2 3 16,0-1 2-16,4 0 4 0,-4-2 4 0,-1 0 5 15,1-4-7-15,1 6 12 0,2-3-7 0,-2-1 3 16,-1-2-1-16,4 3 2 0,-4-3-1 0,5 2-2 16,-5-2-5-16,9 0-1 0,-9 0-7 0,9 0 3 15,-9 0-8-15,13-2 6 0,-7 1-2 0,6-1-1 16,-5 2-2-16,-2-3-3 0,7 1 2 0,-6-1-5 15,2 0 2-15,-2 2-3 0,1-1 2 0,0-1-8 0,-1-1-19 16,-1 0-33-16,-1 3-35 0,-2-4-39 16,3-2-42-16,0 0-243 0,-2-3-444 0,1 3 197 0</inkml:trace>
  <inkml:trace contextRef="#ctx0" brushRef="#br0" timeOffset="38888.19">29699 8470 200 0,'1'-2'194'0,"5"-1"-12"0,-2 1-15 16,4-1-18-16,-3-1-16 0,3 1-13 0,1 1-12 15,-3 0-9-15,2 0-9 0,-2-1-7 0,2 1-9 16,-1-1-9-16,-1 0-5 0,0 3-7 0,2 0-6 15,-2-1-6-15,0-1-7 0,-6 2-33 0,9 0-28 16,-9 0-28-16,8 3-63 0,-8-3-51 0,4 3-87 16,-2 0-276-16,-2-3 122 0</inkml:trace>
  <inkml:trace contextRef="#ctx0" brushRef="#br0" timeOffset="39071">29713 8552 23 0,'-3'5'182'0,"3"-5"-5"0,0 3-8 0,0-3-9 16,0 0-9-16,12 2-8 0,-7-1-9 0,-5-1-11 16,18 1-14-16,-10 0-10 0,1-1-6 0,3 2-12 15,-2-2-5-15,2 1-9 0,-2-2-8 0,-2-1-5 16,-2 2-3-16,4-1-10 0,-3-1-12 0,1 1-43 16,-3 1-37-16,2-4-44 0,-2 1-216 0,0-1-336 15,1 0 149-15</inkml:trace>
  <inkml:trace contextRef="#ctx0" brushRef="#br0" timeOffset="39664.22">30082 8453 89 0,'0'0'137'0,"-4"-2"-7"0,4 2-13 16,-12 0-14-16,12 0-10 0,-13 0-11 0,9 0-7 15,4 0-1-15,-8 0-9 0,8 0-11 0,-6 2-7 16,6-2 2-16,-5 3-7 0,5-3-14 0,0 0 5 16,-5 0 2-16,5 0 7 0,0 0 5 0,0 0 6 15,0 0 15-15,0 0 4 0,0 0 9 0,0 0 4 16,0 0 7-16,0 0 4 0,0 0-4 0,0 0 5 15,0 0-3-15,0 0-3 0,-3-5-3 0,3 5-6 16,0 0-1-16,0 0-5 0,0 0-2 0,0 0-1 16,0 0-2-16,-4-4-1 0,4 4-1 0,0 0-7 0,0 0-9 15,7-5-1-15,-3 2-4 0,2 0-8 0,4-2-4 16,0 1-8-16,4 1 3 0,-1 3-9 0,0-6-1 16,6 1 1-16,0 0-2 0,-2 2-2 0,1 0-2 15,-7 2-2-15,3-2-2 0,-2 0 0 0,-2 3 0 16,-2-2-2-16,-1 1-2 0,0 1-4 0,-1-2-1 15,-6 2 1-15,9-2 1 0,-9 2-4 0,8 0-11 16,-8 0-16-16,5 2-16 0,-5-2-20 0,4 3-19 16,-4-3-14-16,0 0-24 0,-4 5-34 0,4-5-32 15,0 0-64-15,-7 3-165 0,7-3-447 0,-7 3 198 16</inkml:trace>
  <inkml:trace contextRef="#ctx0" brushRef="#br0" timeOffset="39902.11">30096 8451 33 0,'0'0'172'15,"0"8"-12"-15,5-3 5 0,-5 1-8 0,2 2-11 0,3-1-8 16,-1 5-3-16,-1-1-8 0,3-1-9 16,-3 3-8-16,5-1-9 0,-3 3-5 0,-1 1-9 15,0-4-10-15,-2 3 4 0,6-1-5 0,-2 2-5 0,-2-3-9 16,0-4-8-16,0 3-2 0,1-2-9 0,-4 0-1 15,1-3-3-15,-1-2-6 0,0 2-8 0,3-1 6 16,-3-2-10-16,-1 1 1 0,4-2-27 0,-4-3-46 16,-4 3-64-16,4-3-111 0,0 0-121 0,0 0-375 15,0 0 167-15</inkml:trace>
  <inkml:trace contextRef="#ctx0" brushRef="#br0" timeOffset="40897.69">31179 8245 80 0,'0'0'210'0,"0"0"-13"0,0 0-13 16,2-5-8-16,-2 5-11 0,0 0-12 0,0 0-8 16,0 0-4-16,0-5-9 0,0 5-9 0,0 0-4 15,0 0-10-15,-9-2-3 0,9 2-8 0,0 0-15 16,-6-2-5-16,2 0-5 0,4 2-2 0,-12 0-5 0,12 0-8 15,-14 2-7-15,7-1-3 0,-3 0-5 16,2 0-1-16,-4 2-9 0,2 0-1 0,1 0-2 0,0 0-11 16,0 1 4-16,3-2-1 0,-3 4-3 15,0-2 0-15,4 1-2 0,-3 0-1 0,3 0-2 16,-3 3-2-16,2-1 0 0,2 2-1 0,-1 3 1 0,1-2 3 16,0-1-6-16,1 8 4 0,1 2 0 0,2-9-1 15,-2 2-2-15,2-1-1 0,-2 1 1 0,4-1-2 16,-2 0-3-16,0-2 3 0,0 0-1 0,2-2-2 15,0-2 3-15,0 0-8 0,-1 3 4 0,2-5-15 16,-2 1-29-16,-1-2-34 0,2 2-38 0,-2-4-59 16,7 0-57-16,-7 0-196 0,10-6-459 0,-6 2 203 15</inkml:trace>
  <inkml:trace contextRef="#ctx0" brushRef="#br0" timeOffset="41881.15">26790 8464 32 0,'-6'-3'211'0,"1"1"-9"0,1-1-11 0,0 0-12 0,0 1-16 16,1 0-12-16,3 2-13 0,0 0-17 0,-8-3-11 15,8 3-8-15,-5-3-13 0,5 3-7 0,0 0-9 16,0 0-10-16,-4-1-5 0,4 1-5 0,0 0-4 16,0 0-8-16,0 0-2 0,0 0-4 0,-4 9-2 15,4-7-3-15,-1 4-3 0,-2-2 6 0,1 1-4 16,-2 2 2-16,0 0 2 0,-2 3-1 0,1-3-3 15,1 5 1-15,0-3 9 0,-1 2-5 0,1 5 1 16,-5-1 3-16,5-5-10 0,2 2-3 0,-1-2 13 0,3 4 0 16,-4-2-6-16,4 0 1 0,0 3-4 0,4-5 0 15,1 1-2-15,-1 4 1 0,4-3 1 16,1-3-8-16,1 2 3 0,1-2 1 0,2-4-7 0,4 2-1 16,1-2 3-16,1-4-6 0,4 1 4 0,-3-2-3 15,2-1-4-15,-2-2 3 0,1-2-3 0,6 0-4 16,-7-1-17-16,0 1-26 0,-1-2-16 0,-2 2-24 15,3-5-33-15,-3 5-13 0,0-2-32 0,1 0-43 0,-4-3-208 16,-4 6-439-16,3-6 194 0</inkml:trace>
  <inkml:trace contextRef="#ctx0" brushRef="#br0" timeOffset="42613.36">27216 8536 2 0,'-8'-7'266'0,"8"7"-17"16,0 0-20-16,0 0-20 0,0 0-25 0,0 0-15 15,0 0-16-15,-3-1-17 0,3 1-13 0,0 0-12 16,0 0-12-16,0 0-12 0,2 12-7 0,-2-7-9 0,0 2-3 16,-2 1-10-16,2 1-6 0,-2-1-6 0,0 4-2 15,0-4-5-15,0 3-2 0,-1-1-3 0,1 0 6 16,0-1-5-16,0 1-9 0,1 2 4 0,-1 0 1 15,0-2 1-15,1-1-5 0,1-1-4 0,0-1 0 16,1 0 0-16,3 1-2 0,-3-3 1 0,3 1-4 16,-2 2-2-16,3-3 0 0,3 0 0 0,0-1-2 15,-1-1-3-15,4 0 1 0,1-2-1 0,1-1 0 16,-1 0-1-16,2-1-7 0,-3 0 9 0,3-1-6 0,-1-3 1 16,-1 1 2-16,0-1-4 0,-1-1 2 0,-4 0-1 15,2-2-4-15,-2-1-3 0,-2 0-15 0,-1 0-14 16,-1-4-14-16,-3-1-15 0,2 3-24 0,-4-1-18 15,0-5-8-15,-5-1 6 0,0 4-12 0,2 2 11 16,-7-1 5-16,3-1 14 0,0 4 7 0,-1 3 16 16,2-4 16-16,-1 3 13 0,-1 1 17 0,0 0 15 15,2-1 10-15,-1 4 10 0,-1 0 16 0,4-1 9 0,1 4 15 16,-1-3 6-16,1 1 7 0,2 2 0 16,3 1 6-16,-3-5-7 0,-1 3-1 0,4 2-8 15,-1-5-3-15,1 5-2 0,0 0-8 0,0 0-3 0,0 0-3 16,6-2-3-16,-6 2-5 0,9-4-2 0,-4 4-3 15,2-3-2-15,-1 3-4 0,-1-3 0 0,2 1-3 16,0 2-4-16,-2 0-5 0,-5 0 2 0,9-2-7 16,-9 2-5-16,9-1-17 0,-9 1-11 0,0 0-13 0,0 0-5 15,0 5-13-15,0-5-13 0,-9 7-8 16,3-3-4-16,-4 0 1 0,-2 0 2 0,1 2 13 16,2 1 7-16,-3-2 6 0,3-1 6 0,-1-1 4 0,0 2 1 15,4 0 5-15,-2 1 6 0,4-3 4 0,-1 5 5 16,2-4 12-16,1 1 4 0,2-1 6 0,0 1 3 15,2-1 8-15,3 2 4 0,-2-1 12 0,2-1 6 16,4 0 12-16,-1 0 1 0,1-1 5 0,-2 0 0 16,1-2-1-16,3 2-8 0,-2-2-10 0,2 0 4 15,-4 2-5-15,2-2-4 0,-1-1-3 0,-3 0-4 16,4 1 3-16,-9-1-3 0,6 0-2 0,1 3-3 16,-7-3-4-16,10 1-6 0,-4 0-22 0,-2 0-30 15,0 1-18-15,-3 1-21 0,6-2-22 0,-2 2-21 16,4-3-21-16,-3 2-42 0,4 1-127 0,-3-3-345 0,3 0 153 15</inkml:trace>
  <inkml:trace contextRef="#ctx0" brushRef="#br0" timeOffset="43431.19">27515 8615 103 0,'0'0'147'16,"0"0"-8"-16,0 0-14 0,0 0-2 0,0 5-8 15,0-5-2-15,0 0-12 0,0 0 5 0,0 3-3 0,0-3-3 16,0 0-1-16,0 0-4 0,0 0 1 15,0 0 1-15,0 0-8 0,0 0 4 0,0 0 0 16,0 0-9-16,0 0-6 0,0 0-2 0,0 0-12 0,0 0 1 16,0 0-5-16,0 0-6 0,0 0-3 15,0 0-5-15,0 0-6 0,0 0-2 0,0 0-5 0,0 0-7 16,0 0 3-16,0 0-4 0,0 0-2 0,0 0-4 16,0 0-2-16,0 0-1 0,0 0-2 0,0 0 1 15,0 0-5-15,0 0-1 0,0 0 3 0,0 0-3 16,0 0 1-16,0 0-6 0,0 0 4 0,0 5-4 15,0-1 3-15,0-4-2 0,0 9-2 0,0-3 1 0,0-1 15 16,0 4-9-16,0 1 6 0,0-2-2 16,0 3-1-16,1-1 0 0,3 0-1 0,-3 0-2 0,-1-4-1 15,4 6 2-15,-3-3 0 0,3-3-3 0,-1 1 1 16,-2-2 0-16,3 0 1 0,-3 0-5 0,-1 0 15 16,3-3 8-16,-2 1 9 0,-1-3 8 0,3 4 3 15,-3-4-1-15,0 0 1 0,0 0-4 0,0 0 1 16,11-11-5-16,-6 3-10 0,3 2 3 0,-3 0-10 15,1-1 2-15,-3 2 2 0,2-2-7 0,2 2 0 16,-2 0-6-16,0 1-2 0,0 0 3 0,0-2-5 16,1 3-4-16,2-1 5 0,-1 3-7 0,4-3 0 0,-1 1 1 15,-1 1 3-15,3 1 2 0,-1 1-6 16,0 0 3-16,1 0-1 0,-3 1-2 0,-4-1 2 0,5 2-4 16,-5 0-2-16,2 0 4 0,-1-1-3 0,-2 1 1 15,2-1 2-15,1 1-1 0,-7-2 0 0,5 2-3 16,-5-2-6-16,5 2 5 0,-2 1 3 0,1-1-2 15,-4-2 4-15,7 1-2 0,-7-1 0 0,0 0 1 16,8 0-3-16,-8 0 1 0,8-3-4 0,-3 1 6 16,0-1-3-16,-3 1 1 0,2-1 4 0,0-1-3 15,0-1 0-15,-2 2-3 0,2-2 0 0,0 0 0 0,-1 3 3 16,-3 2 0-16,5-5-5 0,-3 2 0 0,1 1 3 16,-3 2 2-16,2-4-3 0,-2 4 1 0,0 0-2 15,0 0-1-15,0 0-2 0,0 0 2 0,0 0-1 16,0 0 0-16,0 0 4 0,0 0-2 0,0 0 0 15,0 0 2-15,3 13-2 0,-2-8 1 0,0 3 2 16,2-3-1-16,1 5 2 0,2 0-2 0,7 2 0 16,-1 0-1-16,7 5 0 0,-3-3-3 0,7 5 4 0,0-2 3 15,0 0 0-15,-1 0 0 0,1-2-6 0,-3 2 3 16,-7-3-1-16,2-1 1 0,-4-2-2 16,-1 2 3-16,-2-2-2 0,-3-1 2 0,-3-2-2 0,2 0-2 15,-4 0 6-15,0 0 2 0,-4-1 0 0,-1 2-3 16,-1-3-2-16,-2-1 0 0,-3 0 2 0,0-1-1 15,-3 1 1-15,3-2-2 0,-2-3-1 0,0 2-1 16,1-2 0-16,0-2 7 0,-5 1-11 0,2-2-8 16,5-1-34-16,-4-1-40 0,2 0-41 0,3-2-41 15,-1-1-46-15,6-3-73 0,-1-5-185 0,5-2-513 16,4-3 228-16</inkml:trace>
  <inkml:trace contextRef="#ctx0" brushRef="#br0" timeOffset="43580.66">28093 8590 61 0,'2'-6'264'0,"-2"-1"-18"0,3 2-9 0,-2-2-17 16,0 3-17-16,0-2-15 0,-1 3-23 0,2-2-14 15,-2 5-16-15,2-5-15 0,-2 3-10 0,0 2-14 16,0 0-6-16,0 0-11 0,0 0-24 0,0 0-45 0,-7 8-39 16,0-2-49-16,1 1-38 0,0 1-103 15,0 0-113-15,1 0-358 0,0 1 158 0</inkml:trace>
  <inkml:trace contextRef="#ctx0" brushRef="#br0" timeOffset="43836.57">28482 8985 157 0,'0'0'234'0,"2"3"-23"0,-2 2-19 15,0-5 7-15,0 9-18 0,-3-4-12 0,1 0-15 16,-5 4-13-16,2 1-15 0,-5-2-11 0,2 2-12 16,-1-1-14-16,-1 4-5 0,-3-4-15 0,4-2-61 15,-2-1-58-15,3 0-89 0,-3-2-202 0,4 0-369 0,0-1 164 16</inkml:trace>
  <inkml:trace contextRef="#ctx0" brushRef="#br0" timeOffset="45164.64">29661 8961 142 0,'-2'-4'131'0,"2"4"-19"0,-2-4-7 0,2 4-10 0,0 0-13 16,0-4-4-16,0 4-10 0,0 0-6 0,0 0-6 16,0 0-8-16,0 0 0 0,0 0-1 0,0 0 6 15,0 0 8-15,0 0 12 0,0 0 10 0,0 0 8 16,0 0 6-16,0 0 6 0,0 0 4 0,0 0-2 15,0 0-4-15,0 0-9 0,0 0-5 0,-4-2-4 16,4 2-1-16,0 0-9 0,0 0-9 0,-12 0-5 16,12 0-8-16,0 0-3 0,0 0-6 0,0 0-3 0,-9 0-4 15,9 0-4-15,0 0-4 0,0 0-3 16,0 0-1-16,0 0-4 0,0 0 3 0,-5 2-5 0,5-2 3 16,0 0-2-16,0 0 3 0,0 0 2 0,0 0 2 15,0 0 3-15,0 0 0 0,0 0 0 0,0 0-5 16,0 0 1-16,0 0 5 0,0 0-2 0,14 4-1 15,-4-3 0-15,3-1-5 0,5 2-2 0,0-2-3 16,10 0 1-16,2 2 3 0,-4 1-9 0,-3 0-2 16,0-3-37-16,-6 0-40 0,2 0-49 0,-5 1-55 15,-1-1-91-15,-7-1-184 0,0 1-483 0,-6 0 215 16</inkml:trace>
  <inkml:trace contextRef="#ctx0" brushRef="#br0" timeOffset="91610.64">6050 5879 11 0,'0'0'166'0,"0"0"-18"0,0 0-12 16,0 0-13-16,0 0-15 0,0 0-6 0,0 0-8 15,0 0-16-15,0 0-3 0,0 0-10 0,0 0-9 16,0 0-4-16,0 0-2 0,0 0-3 0,0 0-8 16,0 0 4-16,-1-5-5 0,1 5 0 0,0 0 5 15,0 0-6-15,0 0-7 0,0 0 2 0,0 0-7 16,0 0 2-16,0 0-5 0,0 0-1 0,0 0-1 15,0 0-5-15,0 0-1 0,0 0-2 0,0 0-2 16,0 0-2-16,0 0 4 0,0 0 1 0,0 0-3 0,0 0-6 16,0 0 2-16,0 0-1 0,0 0 0 15,0 0 0-15,0 0-1 0,0 0 5 0,0 0 3 0,0 0-2 16,0 0 2-16,0 0-1 0,0 0 0 0,0 0 7 16,0 0 1-16,0 0 3 0,0 0-5 0,0 0 1 15,0 0 1-15,0 0 0 0,0 0-6 0,0 0-1 16,0 0 3-16,0 0-1 0,0 0-4 0,0 0 3 15,-13 7-2-15,13-7-3 0,-4 2 3 0,4-2-2 0,-4 3-1 16,4-3-2-16,0 0 5 0,-9 0-4 0,9 0 3 16,-5 2 1-16,5-2-2 0,-10 3 0 15,6-3-1-15,-3 2 4 0,1 0-3 0,1-1 4 0,0 0 2 16,0 1 1-16,-1-1 0 0,-2-1 1 0,3 3-5 16,1-2 1-16,4-1-4 0,-8 1 1 0,4 2-1 15,4-3-5-15,0 0 5 0,-7 1-1 0,7-1-3 16,-6 3 1-16,3-1-1 0,3-2-2 0,-6 3 5 15,3 0-4-15,3-3 2 0,0 0-1 0,-10 1-3 16,10-1 2-16,-3 3-1 0,3-3 2 0,0 0-2 16,-5 1-1-16,5-1-1 0,0 0-2 0,-1 2 2 0,1-2-1 15,-5 4 2-15,2-3-3 0,3-1-1 16,-5 4 3-16,4-1 1 0,-3 0-1 0,-1-1 2 16,5-2 0-16,-5 2-3 0,1 1 4 0,4-3-2 0,-5 2-1 15,1 0 0-15,4-2-2 0,-4 5 2 0,4-5 1 16,-4 1-1-16,4-1-2 0,-5 2 2 0,5-2-2 15,0 0 0-15,0 0 0 0,0 0 2 0,-1 3-6 16,1-3 6-16,0 0-1 0,0 0 1 0,0 0 1 16,0 0-2-16,-4 5 2 0,4-5-3 0,0 4-1 15,0-4 1-15,0 0 2 0,-4 5-1 0,4-5-2 16,-1 3 2-16,1 1-3 0,0-4 4 0,-3 5 1 0,3-2-2 16,0-3-2-16,-1 5 6 0,1-5-6 0,0 4 2 15,0-4 1-15,0 5-3 0,0-5 4 16,0 0-1-16,0 0 1 0,0 4-3 0,0-4 2 0,0 0 1 15,0 0-1-15,0 0 1 0,0 0 0 0,0 4-2 16,0-4 2-16,0 0 1 0,-5 2-1 0,5-2-2 16,0 0-1-16,0 4 3 0,0-4 1 0,0 5-6 15,0-5 3-15,0 6 0 0,0-6 1 0,0 6 2 16,0-3 0-16,0-3-8 0,0 9 1 0,0-5 2 16,0 0 2-16,0 1-1 0,0 2 4 0,0-1-3 15,1 0 1-15,-1 0 2 0,0 3 1 0,0 2 0 0,0-3-1 16,0 1 1-16,3-3-5 0,-3 1-4 0,0 2 8 15,0 1-1-15,1-3 1 0,-1 3-1 0,0-1 2 16,0 1-1-16,0 0 0 0,1 0 2 0,-1-3-3 16,3 2 2-16,-3 0-3 0,0 0 5 0,0 3-5 15,0-7 6-15,1 4-1 0,-1-2 4 0,0 0 1 16,0 3 0-16,4-4-1 0,-4 2 0 0,0 1 1 16,0 0 7-16,3 0 4 0,-3 2-2 0,-3-2-1 15,3 0-3-15,0 1-6 0,0-1 5 0,0 0 2 0,0-1-4 16,0 2-1-16,0-3-3 0,0 3 2 0,-1 0 0 15,1-1-3-15,0-1 4 0,0-1-2 0,0 0-1 16,-3 4 0-16,3-2 0 0,3-1-2 0,-2-2 2 16,-2 4 2-16,1-4-2 0,0 2-1 0,0-1 0 15,0 0 1-15,0 1-2 0,0 0-6 0,0-3 6 16,-3 2-1-16,3 0-2 0,3 2 3 0,-6-1 0 16,3-1-1-16,0 2-1 0,-1 0 1 0,2 0 0 15,-1 0-1-15,0 1-1 0,0-4 1 0,3 5-1 16,-2-5-1-16,-1 2 1 0,0 1 1 0,-1 2-3 15,2-4 3-15,-1 2 3 0,3-2-1 0,-2 1 0 0,-2-1-6 16,1 1 3-16,1-1 1 0,-2 3 0 16,1-2-4-16,1-1 5 0,-2 0-2 0,1 0-1 0,0 1 2 15,1-2-2-15,-1 4-5 0,0-1 5 0,0-1-2 16,0-2 2-16,1 0-3 0,-1 2 3 0,0 0-2 16,0-1 2-16,-1-1-1 0,1 3-1 0,1-4 1 15,-1 3 2-15,0-1-2 0,3 1-3 0,-1-2 1 16,-2 0 0-16,-2 3 3 0,-1-2-2 0,2 0-2 15,1 2 1-15,0 0 2 0,0 0-1 0,0 1-1 16,0-1 2-16,0 0-2 0,0 1 2 0,0 0-2 16,0-2 1-16,0 3 0 0,1 0 0 0,-2-4-1 15,2 6 2-15,-1-4-2 0,3 2 4 0,-6-1-1 0,2 2-6 16,2-1 3-16,-1 0 2 0,0 0-2 16,-1-1 2-16,1 2-2 0,0-1 3 0,0 0-1 0,0 1-3 15,-1-2 2-15,2 1-1 0,-2 2 0 0,1-3 5 16,1 1-4-16,-2-2 2 0,2 0-2 0,-1 0-1 15,0 0-3-15,1 1 4 0,2-1 0 0,-3 0 2 16,0-1 1-16,2 2-2 0,-2-3-1 0,0 2-1 0,0-2 1 16,3 3 2-16,-6 1-1 0,3-3 0 15,0 2 2-15,0-2-2 0,0 4 2 0,0-4-4 16,0 3 2-16,0-1-3 0,0-1 3 0,0-1 0 0,0 1-1 16,0-1-3-16,0 1 3 0,3 1-1 0,-2-2 1 15,-1 1 3-15,0-1-2 0,0 0 0 0,0-3 1 16,0 7-4-16,0-6 1 0,-1 1 0 0,2 3 3 15,-2-2-8-15,1 3 1 0,0-5 2 0,-3 5 2 16,3-2-5-16,-2 0 7 0,2 0-1 0,2 0-1 16,-4 0 2-16,4 0-8 0,-2 0 8 0,0 2 1 15,0-6 1-15,3 1-1 0,-2 5-1 0,2-6-2 0,-2 6-2 16,0-2 2-16,-1 0 3 0,3 2-7 16,-2 1 8-16,-1-2-2 0,3 1-1 0,-2 0-2 15,-1 0 2-15,0 1 1 0,0 1-2 0,0-2 0 0,0 2 3 16,0-4-3-16,0 3 0 0,-1-3 3 0,-2 1-3 15,3 0-1-15,0-3-4 0,0-1 8 16,0 3-6-16,0 1-1 0,0-1 5 0,0-3-1 0,0 3 0 16,0-3 2-16,0 0-2 0,0 3 1 0,3-2 0 15,-3 2 0-15,1-1-3 0,-1 0 2 0,0 1 2 16,0-1-3-16,3 0 2 0,-1 1 1 0,-2 0 0 16,0-1 1-16,3 0-1 0,-2-3-7 0,-1 1 5 0,3 1 2 15,-1-2 0-15,-1 2-1 0,-1-1 1 16,3-1-1-16,-6 2 2 0,6-1-3 0,-2-1 3 15,-1 2 0-15,0-3-3 0,0 3-2 0,3-1 4 0,-2 1-2 16,-1-1 1-16,1 1-2 0,2-2 2 0,-3 2-2 16,1-1 2-16,-1 0 2 0,3-1-1 0,-2 0-8 15,0 2 7-15,0-1-1 0,-1 1 2 0,0-1-5 16,2 0 5-16,-2 1-4 0,1 0 2 0,-1-1 2 16,1-1-1-16,-1 2-7 0,0-2 8 0,0 1-2 15,-1 0 3-15,2-2 0 0,-1 1-2 0,2 1 3 16,-2-3-6-16,1 1 5 0,-1-4-3 0,0 8-4 0,0-3-3 15,4-4 7-15,-4-1 2 0,0 4-2 16,0-4 1-16,0 7-2 0,0-7 1 0,0 5 1 16,-4-2-1-16,4-1 2 0,-1 3-2 0,1-5-1 0,-3 7 2 15,-1-3-1-15,3 1-4 0,1-1 5 0,-1 0 2 16,1 1-5-16,-3-2 3 0,3 1 1 0,0-4-1 16,-3 6-3-16,2-1 5 0,0-2-4 0,-3 1 1 15,4-1 1-15,-1 0 2 0,1-3-3 0,-3 10 0 16,3-8 0-16,-1 2 0 0,1 1 1 0,0-5-1 15,-2 7 2-15,4-2-2 0,-4-1 2 0,2 1-1 16,-3-1 1-16,3 1-1 0,0 0 0 0,-1 0 0 0,1 1-4 16,1-2 1-16,-1-4 3 0,0 10 0 15,-1-8-2-15,1 0 3 0,0 3-3 0,0-5 2 16,-3 7-1-16,3-4 1 0,0-3 0 0,0 7-1 0,0-3 0 16,0-4 2-16,0 3-1 0,0-3-3 0,3 7 1 15,-3-5 1-15,0-2 0 0,1 3 1 0,-1-3-1 16,3 5-1-16,-3-5-1 0,0 2 2 0,0-2 0 15,0 0 1-15,0 5-2 0,0-5 1 0,0 0 4 16,0 0-6-16,2 3 1 0,-2-3 2 0,1 3 0 16,-1-3-2-16,3 3-1 0,-3-3 2 0,1 3 0 15,-1-3 2-15,0 4-7 0,0-4 5 0,3 3 0 16,-3-3 2-16,0 0-1 0,0 0-1 0,2 3 0 0,-2-3 0 16,0 0 2-16,0 0-2 0,0 0 0 0,0 0 2 15,3 2-2-15,-3-2 1 0,0 0 0 0,0 0-2 16,0 0 4-16,0 0-7 0,0 0 2 0,0 0 1 15,0 0 2-15,0 0 2 0,0 0-2 0,0 0-2 16,0 0 4-16,0 0 0 0,0 0-3 0,0 0 3 16,0 0-2-16,0 0 0 0,0 0 1 0,0 0-3 15,0 0 2-15,0 0 4 0,0 0 0 0,0 0 6 0,0 0-11 16,0 0 6-16,0 0-2 0,0 0 3 16,0 0-4-16,0 0 2 0,0 0-2 0,0 0-1 15,0 0-1-15,0 0 1 0,0 0 1 0,0 0 0 0,0 0 0 16,5 3 2-16,-5-3-1 0,5 1-2 0,-5-1 2 15,13 0-2-15,-8 1 1 0,5-1 2 0,1 0-1 16,1-1 1-16,1 1-4 0,2-3 4 0,4 2-5 16,-1 0 2-16,0 0-2 0,-5-1 0 0,6-1-1 15,-6 3 0-15,1-1 1 0,-1 1 0 0,-3-3-1 16,3 2 1-16,-4 1-1 0,-2 0 3 0,2 0-4 16,-2 0 4-16,-2-1-3 0,1 1 0 0,-6 0 3 0,12 0-2 15,-7-1 2-15,1 1-2 0,-6 0 3 16,13-1-3-16,-8 2 0 0,-5-1 1 0,14 0 1 0,-9 0-1 15,4-1 1-15,1 1-2 0,2 0-6 0,-2 1 6 16,-2-1 0-16,1 0 0 0,-3 1 2 0,3-1-6 16,-1 0 1-16,-2 0-3 0,-6 0 2 0,10 1-1 15,-5 0 1-15,-5-1 2 0,7 2 0 0,-7-2-1 16,0 0-2-16,4 1 5 0,-4-1-3 0,0 0 0 16,0 0-1-16,0 0 2 0,0 0 2 0,0 0-2 15,0 0-14-15,-25-3-26 0,22 2-30 0,-4-1-48 16,2-2-71-16,0 0-291 0,0-5-522 0,1-1 231 0</inkml:trace>
  <inkml:trace contextRef="#ctx0" brushRef="#br0" timeOffset="92894.42">5860 5912 59 0,'-4'-3'114'0,"4"3"0"0,0 0-10 0,0 0-10 0,0 0-4 16,0 0-5-16,0 0-1 0,-8-1-8 0,8 1-8 15,0 0-5-15,0 0-4 0,0 0 0 0,0 0-5 16,0 0-7-16,0 0 5 0,0 0-10 0,0 0 1 16,0 0-2-16,-1-4 0 0,1 4-3 0,0 0 0 0,0 0 4 15,0 0-4-15,0 0-3 0,0 0-2 16,0 0 1-16,0 0-3 0,-8-1-3 0,8 1 3 16,0 0-1-16,0 0-4 0,0 0 2 0,0 0-5 0,0 0-3 15,0 0-1-15,0 0-2 0,0 0-2 0,0 0-1 16,0 0 0-16,-5-3-4 0,5 3 3 0,0 0-6 15,0 0 2-15,0 0-4 0,-8 0 1 0,8 0 1 16,0 0-1-16,0 0 0 0,0 0-4 0,-10 3-2 16,10-3 4-16,0 0 0 0,0 0 3 0,0 0-4 15,0 0 0-15,0 0-2 0,0 0 5 0,0 0-4 16,0 0 3-16,0 0 1 0,0 0 7 0,0 0-1 0,0 0 3 16,0 0 0-16,0 0-4 0,0 0-1 0,18 5 2 15,-14-5-1-15,5 1-3 0,1-1 0 0,2 0-2 16,-1 1 1-16,2-1-2 0,6 0-2 0,-1-1 7 15,2 1-2-15,2-1-6 0,7 2 3 0,-8-1 0 16,11-1 0-16,-13-3-1 0,4 3 2 0,-4 1-1 16,0 0-3-16,-1-3 1 0,-4 3 0 0,-1-1-1 15,-1-1 0-15,-1 2 1 0,-2-1 2 0,-1 1-6 16,-2 0 2-16,-1-1-1 0,-5 1-1 0,10 0 4 0,-10 0-6 16,8 0 1-16,-8 0-3 0,0 0 7 15,8-2-1-15,-8 2 0 0,0 0 1 0,0 0-2 0,5 0-1 16,-5 0 3-16,0 0-4 0,0 0-1 0,0 0-8 15,0 0-11-15,0 0-3 0,0 0-14 16,5 3-17-16,-5-3-19 0,0 0-40 0,0 0-70 0,0 0-104 16,-18 1-311-16,18-1 138 0</inkml:trace>
  <inkml:trace contextRef="#ctx0" brushRef="#br0" timeOffset="95243.11">5830 5893 48 0,'0'0'125'0,"0"0"-14"0,0 0-10 16,0 0-12-16,0 0-7 0,0 0-10 0,0 0-8 15,0 0-10-15,0 0 5 0,0 0-14 0,0 0 6 0,0 0-11 16,0 0 4-16,0 0 2 0,0 0-2 0,0 0-1 16,-10 4-6-16,10-4 5 0,0 0-1 0,0 0-3 15,-9 0 0-15,9 0-5 0,0 0-3 0,0 0-3 16,0 0 2-16,-5 2-6 0,5-2-6 0,0 0 1 15,0 0 2-15,0 0-5 0,0 0 1 0,0 0 0 16,0 0-1-16,0 0-1 0,0 0 3 0,-3 1-2 16,3-1 9-16,0 0-3 0,0 0 5 0,0 0 0 15,0 0-1-15,0 0 2 0,0 0 2 0,0 0 0 16,0 0 0-16,0 0-4 0,0 0 1 0,0 0-4 16,0 0-1-16,0 0-2 0,0 0-2 0,0 0 2 0,0 0-4 15,0 0-2-15,0 0-5 0,0 0 1 0,0 0 4 16,0 0-10-16,7 8 7 0,-7-8 4 15,0 4-3-15,2-2-3 0,-2-2-2 0,4 6 5 0,-4-2-7 16,0-4-1-16,4 5 4 0,-4-3-1 0,0 1-4 16,1 4 6-16,-1-4 5 0,3 0-2 0,-3 3-6 15,1 0 10-15,0-2-3 0,2 2 1 0,-3 0-1 16,0 1 4-16,1-1 8 0,-1 4 0 0,3-1-3 0,-2 1 2 16,-1 2-4-16,3-3 0 0,-3 3 1 0,-3-2-1 15,3 2-5-15,0 0-1 0,-1 0 1 0,1 0-4 16,0-4 1-16,-3 3-2 0,2-1 0 0,1 0 0 15,-3 0-1-15,2 2 1 0,1-3-3 0,0 1 0 16,0 1 0-16,0-1 4 0,-1 1 0 0,1-2 2 16,1 4-3-16,-1-6 1 0,0 5-1 0,1-2-4 15,2 1 3-15,-3-1 1 0,1 2-1 0,3-2 0 16,-4 0-5-16,3 2 1 0,-2-2 6 0,-1-1 2 16,1 3-3-16,-1-2 4 0,0 0-4 0,0 0 2 0,3 1-1 15,-3 1 1-15,0-2-1 0,-3 1-2 16,3-2 4-16,-1 2-2 0,1-2 1 0,-1 0-2 0,1 0 3 15,-3-1-4-15,3-1 1 0,0 1 0 0,0-2 0 16,0 2 0-16,0-1-3 0,-1 0 3 0,2 0-1 16,-5 0-2-16,4-1 0 0,-1 0 3 0,2 1-1 15,-1-1-4-15,0-1 0 0,3 4 2 0,-6-3 0 16,3 0-1-16,-1 1-1 0,2-1 3 0,-1 3-5 16,0-2 3-16,3 1 2 0,-3 0-5 0,1-2 3 15,-1 2-1-15,0 1-1 0,4 1 4 0,-4 0-3 0,4-2 2 16,-2 1 0-16,-2-1-1 0,3-1 5 15,-3 1-3-15,1 3 2 0,2-2-1 0,-2-2-2 16,0 0 0-16,-1 1 0 0,4 0 0 0,-4 1 1 0,3-1-1 16,-2 1-1-16,-1 0 4 0,3 1-9 0,-3-3 4 15,1 1 3-15,0 4 1 0,-1-1-2 0,3-3 3 16,-2 3-2-16,-1 0 3 0,3 0 1 0,0 0-3 16,-3 0-1-16,4 0 3 0,-4 0-4 0,5-1 1 15,-4 0 0-15,2-1-2 0,0 3 1 0,-2-3 0 16,1 0-2-16,1 2 2 0,1-3-1 0,0 3 2 15,-3 1 1-15,1-4-3 0,0 3-2 0,-1-3 0 16,0 2 4-16,2 1 1 0,-3-2-1 0,1 0 0 16,0 2 4-16,2-1-3 0,-3 1 4 0,1-3-3 15,1 2-1-15,0 1 2 0,1-1 0 0,-1 1 0 0,1-3-9 16,0 3 8-16,-3-1 1 0,3 0 0 0,0 1-1 16,-2-4 4-16,0-1-3 0,2 4-3 0,-2-3 3 15,2 1-6-15,-3 0 1 0,2 0 2 0,-2 2 1 16,0-2-2-16,0-1 4 0,2-2-12 0,-2 1 8 15,0 0-1-15,0 1-1 0,1-2 3 0,-2 0-5 16,2 3 2-16,-2-1-1 0,1-2-6 0,1 2 3 16,-2-3 5-16,2 2-5 0,-2 1 3 0,2-1-3 15,-1-1 6-15,0 3-3 0,1-1 1 0,-2 0-3 0,2 0 2 16,0 2-1-16,-1 0-4 0,0-3 3 16,2 2 2-16,-2-2-2 0,1 0 2 0,-1 1-3 0,1 0 1 15,-1-1 2-15,3 3-2 0,-2-4-6 0,1 4 7 16,-2-3 2-16,3 0-2 0,-2 2-1 0,1-3-1 15,-2 2 0-15,2-2 2 0,-2 2 0 0,0-1-3 16,0 2 3-16,0-3-4 0,0 2 4 0,0-2 0 16,0 1-1-16,0 0-1 0,1-1-1 0,-1 2-1 15,0 0 3-15,0 0-1 0,-1-1 0 0,1 3-1 16,0-3-1-16,0 4 5 0,0-1-2 0,0-1-4 0,0 1 1 16,0-1 0-16,0 3-1 0,1-5 4 0,1 5 0 15,-2-4 3-15,1 3-7 0,-1-2 5 0,1-1-2 16,-1 3 1-16,0-3 4 0,2 0-5 0,-2 0 0 15,1 2 3-15,0 1-3 0,-1-4 0 0,1 6 0 16,-1-10-1-16,3 5-1 0,-3 3 3 0,0 0-1 16,1-4-2-16,-1 2 4 0,2 0 0 0,1 2-3 15,-3 1 2-15,2-1 2 0,-2 1-2 0,2-1 0 16,-2 0 0-16,0 0-1 0,1 0-1 0,-1 1-1 16,0 0 5-16,0 1-1 0,-1-3-1 0,1 4-2 15,0-1 1-15,0 0 1 0,0-1-1 0,-2 0 1 0,4 0 0 16,-4-1 0-16,4 2-1 0,-4-4 2 0,2 2-2 15,2 1 2-15,-2-1-1 0,1 0-1 16,-1-2-3-16,3 2 3 0,-3-2 1 0,0 2 1 0,0 0 0 16,0 1-4-16,0-3 5 0,0 2-5 0,0-1 4 15,0-1 0-15,0 2 0 0,0-3-1 0,0 2-2 16,0-1 5-16,0 2-3 0,0-1-3 0,0-2 3 16,3 3-1-16,-3-1 1 0,0-1-1 0,0-1 2 15,2 4 1-15,-2-3 0 0,0 0-6 0,0 1 2 16,0-2 0-16,1 0 3 0,-2 1-4 0,1-1 2 0,0-1-2 15,-2 0 2-15,0 1 4 0,1 2-4 0,-3-3 0 16,4 0-4-16,-2 0 5 0,-2 0 0 0,4-1-3 16,0-1 5-16,-1 0-1 0,1 2 1 0,0-2-4 15,-2 0 3-15,2 4-3 0,2-5 2 0,-2 1-3 16,1 1 5-16,-1 0 0 0,0-1-3 0,2-1-1 16,0 2 0-16,-2-5 0 0,0 5 3 0,0-5-2 15,0 5 0-15,0-5 2 0,0 5-2 0,0-5 2 16,0 4-1-16,0-4 0 0,0 0-4 0,-2 4 1 15,2-4-4-15,0 0 4 0,-2 4 1 0,2-4 1 0,0 0-1 16,0 0 2-16,0 0 1 0,0 5-2 16,0-5 0-16,0 0-1 0,0 0 2 0,0 0 1 0,0 0-2 15,0 0 3-15,0 0-4 0,0 0 2 0,0 0-5 16,-1 3 4-16,1-3 3 0,0 0 0 0,0 0-1 16,0 0-2-16,-2 4 0 0,2-4 3 0,0 0-1 15,0 0-3-15,-1 3 0 0,1-3 3 0,-3 3 1 16,3-3 0-16,0 0-3 0,0 0 0 0,-6 3-1 15,6-3 2-15,0 0 0 0,-4 1-4 0,4-1 2 16,0 0-1-16,-6 2 2 0,6-2 0 0,0 0-3 16,0 0 5-16,0 0-2 0,-8 0 0 0,8 0 1 0,-5 2-1 15,5-2-2-15,0 0 5 0,-4 3-4 16,4-3 4-16,-4 1-6 0,4-1 3 0,0 0 0 0,-6 1 0 16,6-1 2-16,0 0-3 0,0 0 1 0,-11-4 3 15,11 4-7-15,-4-3 5 0,4 3 3 0,-4 0-6 16,4 0 4-16,0 0-3 0,-5-3 1 0,5 3 0 15,0 0 0-15,0 0 1 0,0 0-1 0,0 0 4 16,0 0 0-16,0 0-5 0,-7-2 2 0,7 2 0 16,0 0 2-16,0 0-3 0,0 0 0 0,0 0-3 15,0 0 6-15,0 0-5 0,0 0 2 0,0 0-1 16,0 0 3-16,0 0-3 0,-1-4 2 0,1 4 3 0,0 0-4 16,0 0 0-16,0 0-1 0,0 0 4 0,0 0-3 15,0 0 4-15,15-1-4 0,-9 0-2 0,1 0 0 16,1 1 5-16,0-1-3 0,-1 1-2 0,2-1 2 15,1 1 2-15,-1 0-5 0,4-2 6 0,-8 1-8 16,4 1 7-16,1-2-2 0,-1 2 3 0,3 0-3 16,-6-1-3-16,6 0 3 0,-2 0 2 0,0-1-3 15,4-1 1-15,-2 1 0 0,2 0-3 0,-3-1 4 16,3 1-7-16,-1 0 5 0,1 2-1 0,-2-3 2 16,-1 1-1-16,3 2 0 0,-4-2-4 0,3 1 5 15,-7 1-3-15,2 0-1 0,0 0 6 0,-8 0 1 0,14 0-3 16,-9-2-2-16,-5 2 3 0,9 2-2 0,-9-2 2 15,9 0-3-15,-9 0 5 0,9-2-3 16,-9 2 0-16,0 0 2 0,9 0 0 0,-9 0 1 0,0 0 1 16,0 0-3-16,0 0 3 0,5 2-4 0,-5-2 1 15,0 0-3-15,0 0 1 0,0 0 0 0,0 0 2 16,0 0 2-16,0 0-2 0,0 0-2 0,0 0 1 16,0 0-3-16,0 0 2 0,6 0 0 0,-6 0 2 15,0 0 0-15,0 0-1 0,7 3 3 0,-7-3-10 0,0 0-23 16,5 0-29-16,-5 0-42 0,0 0-64 0,0 0-109 15,5-8-224-15,-5-2-539 0,0-2 239 0</inkml:trace>
  <inkml:trace contextRef="#ctx0" brushRef="#br0" timeOffset="98477.98">5825 5978 84 0,'0'0'104'0,"0"0"-11"15,0 0-2-15,0 0-5 0,0 0-5 0,0 0-2 16,0 0 6-16,0 0 2 0,0 0-3 0,0 0-7 0,0 0-6 16,0 0-4-16,0 0-2 0,0 0-9 0,0 0-2 15,0 0-6-15,0 0-4 0,0 0-7 0,0 0-3 16,0 0-6-16,0 0 4 0,0 0-12 0,0 0 4 16,0 0-10-16,0 0 3 0,0 0 0 0,0 0 0 15,0 0-6-15,0 0 1 0,0 0-2 0,0 0-1 16,0 0-1-16,-9 8 4 0,9-8-6 0,0 0 3 15,0 0 0-15,0 0-4 0,4 7 5 0,-4-7 4 16,0 5 4-16,0-1-9 0,0-4 2 0,0 5-3 16,1-2 3-16,-1-3 1 0,0 9 0 0,0-7 0 15,0 3-3-15,0 0-1 0,0 0 2 0,0 0-1 0,0 3 6 16,0 0 2-16,-1-2 1 0,1 3 2 16,0-2 2-16,0 1 3 0,1 1 5 0,3 1-4 0,-5-2 2 15,1 3-7-15,-3-5 0 0,3 4 2 0,3-1-5 16,-3 2 1-16,0-1 0 0,0 0-2 0,0 0 1 15,1 2 0-15,0-3-4 0,2 1-2 0,-2 0 3 16,2 1-2-16,-2-1-2 0,-1 0 1 0,3 0 1 16,-3-3-1-16,1 3-1 0,-1-2 3 0,0 1-1 15,1-1 0-15,-1-2 1 0,0 2 2 0,-1-1-4 16,1 2 3-16,1-1-3 0,-2 2 3 0,2 1 2 16,-1-1-2-16,0 1 0 0,0-1-1 0,0 1-6 0,5 1 6 15,-5 0-2-15,0-2-1 0,3 0-5 0,-2 1 1 16,-2-1-2-16,1 0 6 0,0-1-4 0,0 3-3 15,1-3 3-15,-1 2 2 0,0-2-2 0,0 0 1 16,-1 0-2-16,-2 0 2 0,1-3 2 0,2 1-3 16,-4 1 1-16,3 0 1 0,-3 2-2 0,5-5 0 15,-1 3-1-15,-1-2 2 0,-2 1-3 0,3 0 0 16,0 2 0-16,-1-3-3 0,1 1 3 0,1 1-1 16,-1-3 1-16,-1 2-2 0,1-1 2 0,0 1 0 15,-3 1 0-15,2-1 1 0,1 0-1 0,0 0-3 16,1 0 3-16,-1 0-1 0,0 0 1 0,3 0 2 0,-3 0 1 15,0-1-3-15,0 0 3 0,0 0-2 16,0 1-8-16,0-2 8 0,0 1-1 0,0-1 1 0,0 3 2 16,0-1-5-16,1-2 0 0,3 2 0 0,-4-2 0 15,0 1 1-15,0 2-1 0,4 0 0 0,-4-1 0 16,0 0 0-16,0 2 3 0,0-2-3 0,4 4-1 16,-4-4 1-16,2-2-3 0,-2 7 3 0,0-4-3 15,4-1-1-15,-4 3 4 0,3-1-3 0,-2-2 0 0,0 0 1 16,-1 1 1-16,-1-1-2 0,2-1 1 15,-1 2-2-15,0-2 1 0,0 0 1 0,0-1 1 16,0 0-2-16,-1 0 3 0,1 0-5 0,0 2-2 0,-1-2 6 16,2 0-3-16,-1 2 4 0,0-2-3 0,1 3 1 15,-1-2 1-15,0 0 0 0,3 0-2 0,-3 1 3 16,1 1-6-16,-1-3 3 0,0 2 0 0,3-2 0 16,-2 4 3-16,-1-1-3 0,0-2 2 0,0 5-1 15,3-1-1-15,-6 1 3 0,6-2-2 0,-3 2 0 16,-3 1-5-16,6-4 2 0,-2 3 3 0,-1 0-1 15,1-2-3-15,2 3 6 0,-2-2-1 0,2-1 1 16,-1 1-1-16,-1-4-1 0,-1 2 2 0,4-2-1 16,-4 0 1-16,4 1 0 0,-3-1-4 0,-1-2 5 15,1 3-2-15,1-3-2 0,-2 0-1 0,1 2 0 0,2 0 1 16,-3-2 1-16,1 0 0 0,-1 3 1 0,-1-3-1 16,2 2 3-16,-1-1-1 0,-1 2-2 0,2-3 1 15,-2 3 1-15,2-1 2 0,-1-1 0 0,0 1-2 16,1 1 1-16,-1-2-2 0,1 3-4 0,-1-1 0 15,2-1 4-15,-4 0 4 0,2 2-1 0,2-2-2 16,-4-1 0-16,2 2-2 0,-1 1 2 0,1-1-3 16,-1 0 3-16,1 0-3 0,-1 1 2 0,-2-3 1 0,3 0-1 15,-1 2 0-15,1-3-1 0,-2 4-1 16,2-3 3-16,-1 0-2 0,1 4-1 0,0-3 3 16,-1 0-3-16,2 0 1 0,-1 1 1 0,1 0-2 0,-1-2 0 15,0 2 0-15,0-2 1 0,0 2 1 0,2 1-2 16,-1-1 0-16,-1-2 0 0,0 2 1 0,0-3 0 15,3 4-1-15,-2-3 1 0,-1 0-1 0,0 1-3 16,1 2 3-16,-1-1 2 0,1 0 1 0,-2-1 0 16,2-2-3-16,-1 1 3 0,0 2 0 0,2-1-2 15,-2-2-2-15,-2 0 1 0,4 0-3 0,-2 1 3 16,1-1 1-16,-1-1 0 0,0-3 0 0,0 6-4 0,1-1 3 16,-1-2 1-16,0 2 3 0,0-1-5 0,0-4 4 15,0 7-2-15,2-5 1 0,-4 3-3 0,2-1 3 16,0-4-2-16,0 7 3 0,0-4 0 0,2 1 0 15,-4 1-3-15,2 0-2 0,0 0 6 0,0 0-3 16,2 1 4-16,-2 0 0 0,0 0-2 0,0 2 2 16,1-3 2-16,-1 5-2 0,0-3 1 0,0 0-1 15,0-2-2-15,4 3 0 0,-8-3 1 0,8 2-2 16,-8-3 2-16,8 1 0 0,-4 0 0 0,1-1 0 0,-1 2 0 16,0-2 0-16,-1 1-1 0,2 0-2 15,-1-3 0-15,1 2 0 0,-1 1 0 0,0 0 2 16,0-1 0-16,1 3 0 0,-1-2 3 0,2 0 3 0,-2 2 1 15,1-5-2-15,0 5-2 0,-1-2-1 0,2 0 1 16,0 2 0-16,-1 0 0 0,1-1 2 0,-1 1 0 16,0-1-3-16,1 2 0 0,-1-1 2 0,0 0-1 15,0 0-3-15,2-2 1 0,-3 2-1 0,1-1 2 16,2 1-3-16,-1-2 1 0,-1-1-1 0,1 3 1 16,-1-3 1-16,0 3-1 0,1-3 0 0,-2 1 1 15,0-1-1-15,1 0-1 0,-1-2-1 0,1 3 2 0,-1-2 1 16,1 1-3-16,-1-4-1 0,0 7 2 15,0-3 1-15,2 0-3 0,-2 1 1 0,1 0-1 16,-2-1 3-16,1 0-2 0,1 1-2 0,-1-1 1 0,1-2 2 16,-1 3-1-16,2 0-3 0,-2-1 3 0,1 0 0 15,0 0-1-15,-1 1 0 0,0-1 2 0,2 0-4 16,-1-1 5-16,-1 2-2 0,1 0 0 0,-1-2-1 16,1 2-1-16,-1-1 2 0,0 1-1 0,-1 0 3 15,1 0-1-15,0-1-3 0,0 2 1 0,0-2 3 16,0 2-4-16,1-2 3 0,-1-1-2 0,0-3 0 15,0 7-1-15,2-3 3 0,-2 0-2 0,0 0 2 0,1 0-1 16,-1-4 1-16,1 5-2 0,-1-1 1 0,0 0-3 16,3 0-4-16,-3-4 5 0,0 6 1 15,1-4 1-15,-1-2-1 0,1 4-3 0,-1 1 2 0,0-5 1 16,0 5 3-16,0-2-3 0,0 1 2 0,0-4-1 16,0 6-3-16,0-6 2 0,0 5-2 0,0-1 6 15,0-4-3-15,0 5-2 0,0-5 0 0,0 7-1 16,0-6 5-16,0-1-8 0,0 4 6 0,0-4 0 15,-1 7-7-15,1-7 7 0,-1 5 1 0,-2-3-1 16,3-2 1-16,0 8-5 0,0-5 3 0,0 1 2 16,0-4-1-16,0 6 1 0,-1-2 1 0,1-4-2 0,0 7-1 15,0-7 1-15,-1 5 1 0,1-3-2 16,0 4 3-16,0-6-2 0,-3 2-2 0,3-2 3 16,0 0-1-16,1 4-2 0,-1-4-4 0,0 0 5 0,0 5-1 15,0-5 0-15,0 5 2 0,0-5 0 0,0 0-1 16,0 5-1-16,0-5 1 0,0 0 0 0,-1 5 2 15,1-5 0-15,-1 2-1 0,1-2 3 0,0 0-5 16,1 7-1-16,-1-7 3 0,0 0-2 0,-2 3 0 16,2-3 2-16,0 4-6 0,0-4 2 0,0 0 5 0,1 6-1 15,-1-6 1-15,1 1-5 0,-1-1 3 16,0 0 3-16,0 0 0 0,-1 7-3 0,1-7-1 0,0 0-1 16,0 5-1-16,0-5 3 0,0 0 1 0,0 0-1 15,0 0 2-15,0 0 1 0,1 4-2 0,-1-4 0 16,0 0-1-16,0 0 1 0,0 0 0 0,0 0-2 15,0 0 1-15,0 0-2 0,0 0 4 0,0 0 1 16,0 0-1-16,-2 4-1 0,2-4 1 0,2 3-2 16,-2-3-1-16,0 0-1 0,0 0 2 0,0 0-1 15,0 0-1-15,0 0 3 0,0 0-2 0,1 4 2 16,-1-4 1-16,0 0-2 0,0 0 2 0,0 0 1 16,0 0-1-16,0 0 0 0,0 0-2 0,0 0 1 15,0 0-5-15,0 0 7 0,0 0 0 0,0 0-1 0,0 0 0 16,0 0-4-16,0 5 2 0,0-5 1 0,0 0-2 15,0 0-4-15,0 0 3 0,0 0 2 0,0 0 1 16,0 0-2-16,0 0 3 0,0 0-2 0,0 0 0 16,0 0-1-16,0 0 1 0,0 0 1 0,0 0 1 15,0 0-1-15,0 0-1 0,0 0 2 0,0 0 1 16,0 0-4-16,4 0-1 0,-4 0 5 0,0 0-4 16,0 0 1-16,0 0-1 0,0 0 1 0,0 0 2 15,0 0-1-15,0 0-2 0,15 0 1 0,-9 0 2 0,0 0-2 16,4 0 0-16,-1 2 1 0,0-4-1 15,-4 2-3-15,4 0 3 0,0 0 0 0,0 2 0 0,-4-1 0 16,4 1 3-16,-1-4-2 0,-3 4-2 0,0-2 1 16,-5 0 2-16,10 0-1 0,-10 0-1 0,7 0 2 15,-7 0-1-15,0 0 0 0,6 0 1 0,-6 0 1 16,0 0-3-16,0 0 2 0,0 0-4 0,9-2 1 16,-9 2 1-16,9 2 0 0,-3-2-1 0,2 0 0 15,0 0 1-15,0 0-2 0,3 0 3 0,-2 0 0 16,3 0 0-16,0 0 0 0,2 0-4 0,-4 0 3 15,3-2-3-15,1 1 1 0,-4-1 2 0,3 2-1 16,-3 0 2-16,-2-2 3 0,0 2-1 0,-2-1-2 16,-6 1 1-16,9 0 1 0,-9 0 2 0,8 0 6 0,-8 0-1 15,5-1 0-15,-3-2-2 0,-2 3 2 0,0 0-9 16,0 0 5-16,8-2-1 0,-8 2 3 0,0 0-2 16,0 0-2-16,0 0 1 0,0 0-3 0,4-2-10 15,-4 2-24-15,0 0-32 0,1-3-32 0,-1 3-32 16,0 0-37-16,-3-11-76 0,3 4-214 0,-2-2-492 15,-2-8 218-15</inkml:trace>
  <inkml:trace contextRef="#ctx0" brushRef="#br0" timeOffset="100157.56">5930 5934 40 0,'0'0'77'0,"0"0"-3"0,0 0-4 16,0 0-3-16,0 0 0 0,0 0 8 15,0 0 2-15,0 0-5 0,0 0-2 0,0 0 1 0,0 0-3 16,0 0-6-16,0 0 0 0,0 0-4 0,0 0-2 15,0 0-5-15,0 0-6 0,0 0-2 0,0 0-12 16,0 0 1-16,0 0-8 0,0 0 3 0,0 0 1 16,0 0-5-16,0 0-1 0,0 0 0 0,0 0 0 15,0 0 0-15,0 0-2 0,0 0 6 0,0 0-3 16,0 0 1-16,0 0 1 0,0 0-6 0,0 0 3 16,0 0-3-16,0 0-4 0,0 0 2 0,0 0-4 15,0 0 1-15,0 0-5 0,0 0 4 0,0 0-4 16,0 0-3-16,0 0 0 0,0 0 2 0,0 0-3 15,0 0 2-15,0 0 0 0,0 0-5 0,0 0-1 0,0 0 4 16,0 0-5-16,0 0 4 0,1 13 0 0,-1-13 2 16,0 4 0-16,0-4 2 0,-1 7-1 0,1-7-2 15,0 3 7-15,0-3 1 0,0 7-1 0,0-4 2 16,-1 3-4-16,2-2-1 0,0 0 2 0,-1 1-3 16,0 0-3-16,0 2 1 0,0-2-2 0,0 2 6 15,2-1-9-15,-1-1-2 0,-1 2 11 0,-1-1-2 16,1 5 3-16,-2-3 1 0,2-2-4 0,0 6 9 15,-1-6-1-15,1 5 5 0,0-4-4 0,-1 3-1 0,2-5 0 16,-1 3-3-16,0 1 2 0,3 0-2 0,-2-1 1 16,2-2-3-16,-1 2-2 0,0 1 1 0,1 1 0 15,-2-3-4-15,2-2 2 0,-2 2-2 0,0 0 1 16,-1-1-1-16,2 1 1 0,-1-5-1 0,-1 5-1 16,0-4-3-16,0 2 3 0,-1 1-2 0,1-3-2 15,0-3 2-15,0 8 0 0,1-2-1 0,-2-2 3 16,1 0-2-16,1 3 3 0,-1 0-2 0,1 0 3 15,2 1-1-15,-3-1-1 0,1 1 1 0,-1 1-2 16,1 1-5-16,1 0 4 0,-2-1 0 0,1 0 0 16,-1-1 2-16,1-3-5 0,-1 2 3 0,-1 0 2 0,1 1 0 15,0-3-3-15,-1 1-3 0,1 2 7 16,0-3 0-16,0 4-1 0,-2-4 0 0,2 3-2 0,0-3 0 16,0 2 1-16,2-2 0 0,-2-1-1 0,1 1-1 15,0 0-1-15,-1 2 3 0,3-1-2 0,-2-2 1 16,-1 2-1-16,1-1-1 0,-1 0 1 0,0 0 1 15,0 1-3-15,0-1 1 0,-2 0 3 0,-1-1-1 16,3 3-2-16,-2 0 0 0,0-1 0 0,1 0 3 0,-3 0-3 16,4-2 1-16,-1 3-4 0,-3-1 3 15,3-1-2-15,-1 2 4 0,1 0-7 0,0-1 6 16,0 1 1-16,1-1-3 0,-2 0 3 0,1 1-2 16,1-2 2-16,-1 1-3 0,-2 2 1 0,1-2 0 0,1 2-1 15,-2-3 2-15,0 2 1 0,1-2-4 0,-1 3 4 16,1-2-2-16,-1 1 2 0,-1 2-4 0,0-1 4 15,2 0-3-15,-3 2 1 0,4 2-2 0,-2-2 4 16,3 0-3-16,-1 1-2 0,2 1 5 0,0 2-1 16,-2-1 1-16,4-1-5 0,2 0 3 0,-3-1 0 15,1 2-2-15,-1-3 4 0,1 0-2 0,-2 0-2 0,0 1 2 16,1-2 1-16,0-2-2 0,1 4 1 16,-2-4-1-16,-1 1 3 0,0-3-4 0,1 3 3 15,1-2 1-15,-4 1-7 0,4-2 6 0,0 0-6 0,-2 0 7 16,2 1-2-16,-1-2 1 0,-1 0-1 0,0 1-3 15,2-2 3-15,-2-3 0 0,1 6-4 0,-1-2-2 16,0-4-10-16,0 3-8 0,0-3-13 0,0 0-12 16,0 4-12-16,0-4-15 0,0 0-21 0,-3 5-27 15,3-5-204-15,0 0-353 0,0 0 157 0</inkml:trace>
  <inkml:trace contextRef="#ctx0" brushRef="#br0" timeOffset="102159.72">5830 6036 44 0,'0'0'108'0,"4"-3"-13"15,0-1-6-15,-4 4-11 0,1-3 9 16,2 1-16-16,-3 2 1 0,2-5-17 0,1 2 1 16,-3 3-7-16,1-6 1 0,-1 6-12 0,0-6 16 0,0 6 0 15,0-4 0-15,3 2-4 0,-3 2-2 16,1-3-2-16,-1 3 6 0,-1-5-2 0,1 5-4 0,0 0 2 15,2-5-4-15,-2 5 5 0,0-3-5 0,0 3 2 16,0 0-1-16,0 0-9 0,0-4-2 0,0 4-3 16,0-5-3-16,0 5-2 0,0 0-2 0,0-5 2 15,0 5-3-15,0 0 2 0,0 0-3 0,0-5 1 16,0 5-3-16,0 0 1 0,0 0-2 0,0 0-3 16,0 0-10-16,0 0 3 0,0 0-1 0,0-3 0 15,0 3 1-15,0 0-1 0,0 0-5 0,0 0 0 0,0 0 4 16,0 0-2-16,0 0-4 0,0 0 6 0,0 0-4 15,0 0 1-15,0 0-2 0,0 0 1 0,0 0-4 16,0 0 0-16,0 0 2 0,0 0 1 0,0 0-1 16,0 0 2-16,0 0-1 0,0 0-2 0,0 0 4 15,0 0-3-15,0 0 1 0,0 0-4 0,0 0 0 16,0 0 5-16,0 0-4 0,0 0 3 0,0 0-2 16,0 0 3-16,0 0 1 0,0 0 1 0,0 0 1 15,0 0 0-15,0 0-1 0,0 0 2 0,0 0-2 0,0 0-1 16,0 0 1-16,0 0-1 0,0 0-2 15,0 0-1-15,0 0 1 0,0 0-1 0,0 0-1 16,0 0 3-16,0 0 0 0,0 0-1 0,0 0-1 0,0 0 0 16,0 0 1-16,0 0 3 0,0 0-5 0,0 0 3 15,4 11-3-15,-4-11 0 0,0 4 0 0,3-1 0 16,-3-3 4-16,4 5-5 0,-3-1 1 0,-1 0 3 16,1 0-8-16,-1 0 6 0,0 4 0 0,3-5-4 15,-2 4-1-15,4-3 6 0,-4 1-2 0,-1 3-4 16,4 1 7-16,0 1 1 0,-3-3-2 0,2 3-3 15,-2-3 3-15,-1-2-3 0,3 4 4 0,-2-4-3 0,0 0 3 16,0 3 1-16,-1-4-1 0,2 1 0 0,-1 2-3 16,0 0 2-16,-1-1-3 0,-1 1 1 15,2-2 2-15,-1 2-4 0,0 0 2 0,2-2 0 0,-1 0-1 16,3 3 2-16,-4-2-1 0,1-2-1 0,0 3 2 16,-1-2-1-16,1 0-1 0,1 1 2 0,-2-1-1 15,0-3 3-15,1 3-2 0,-1-5 1 0,0 7-2 16,1-5 3-16,-1-2-1 0,-1 6-4 0,1-6 8 15,1 4-1-15,-1-4-2 0,0 3 0 0,0 2-1 16,0-5 1-16,2 6 2 0,-2-6-4 0,0 4 1 16,0-4 2-16,0 5-4 0,0-1 1 0,1 0-2 0,-1-4 2 15,1 4 2-15,-1-2-2 0,0-2 1 0,0 8 3 16,0-8-6-16,-1 4 3 0,1-4 1 0,0 5-3 16,0-5 0-16,0 4 1 0,0-4-3 0,-1 5 2 15,1-5 1-15,2 5-8 0,-2-5 6 0,0 5-2 16,0-5 5-16,0 0-1 0,-1 5 4 0,1-5-6 15,-1 3 2-15,1-3-1 0,1 4 0 0,-1-4 0 16,-1 5 1-16,1 0 1 0,0-5-3 0,0 5 3 16,0-1-2-16,-2 1 2 0,1 0-2 0,1 1 0 15,0-1 0-15,-3-1 0 0,2 0-3 0,1 1 6 16,0-1-2-16,0-4 1 0,-1 7-1 0,0-5 3 0,1-2-4 16,0 0-1-16,-4 7 2 0,4-7-3 0,0 4 1 15,4-1 2-15,-4-3 0 0,0 3 0 16,0-3-1-16,0 6-3 0,0-1 2 0,2-3-1 0,-2-2-2 15,0 6 3-15,0-3 2 0,0 3-2 0,0-3 2 16,0 2 2-16,-1 1-2 0,0-2 1 0,-3 0 2 16,4 1-5-16,0 0 0 0,-3-2 0 0,2 1 1 15,-2 1-2-15,3-5 2 0,-1 5 2 0,0-1 1 0,1-4-3 16,-1 5 0-16,-2-1 1 0,3-4-2 16,0 7 4-16,-1-5-4 0,1-2 5 0,-3 4-3 15,3-1 1-15,0-3 0 0,0 5-3 0,0-5 2 0,-2 4-1 16,-1 1 0-16,3-2 0 0,0-3-3 0,0 8 0 15,0-4 3-15,-4-2-1 0,4-2 0 0,3 8 1 16,-6-6-3-16,3-2 3 0,0 9 0 0,0-6 3 16,0 2-3-16,0 0 2 0,0 0-1 0,0 0-1 15,3-1-1-15,-3 1 4 0,0 0-2 0,1-1 0 16,-1 1 0-16,0 0-1 0,3 1 0 0,-3 1-2 16,0-3-16-16,0 3 15 0,0-2 4 0,1-1 3 0,-1 3-2 15,0-3 0-15,-1 1-2 0,1 0 3 16,0-1-3-16,0 1 3 0,1-2 0 0,-2 2-3 15,1-5-1-15,-3 7 2 0,6-4 0 0,-6 0 1 0,3-3 1 16,0 10-2-16,0-8-1 0,0 2-1 0,0 0 0 16,0 2 2-16,0-2 2 0,-1 1-4 0,2 0 3 15,-2-1 1-15,2 1-4 0,-2 0 1 0,-2 0-1 16,3 0 3-16,0 0-1 0,0-1 3 0,0 0 0 16,0-4-5-16,0 7 5 0,0-3-4 0,0-4 0 15,0 6 0-15,0-2 3 0,0 0-3 0,3 0 1 16,-2 0 3-16,-1 1-4 0,0 2 1 0,3-2-5 0,-2 0 4 15,-1 0 1-15,1 2-1 0,-1-2 0 0,0 1 0 16,0 0 3-16,0 0-4 0,0 0 1 16,-2 1-5-16,2-2 5 0,0 4 1 0,-3-4 0 0,3 2-3 15,-1 1-3-15,1 0 6 0,-3-2 2 0,3 1-5 16,0 1 4-16,0-3-3 0,3 3-2 0,-3-2 5 16,1 2 1-16,-1-1-3 0,3-1 3 0,-2 2-1 15,0-2-2-15,-1 2-1 0,1-2 1 0,1-1 2 16,-1 1-3-16,-1 1-1 0,0-2 2 0,0-1 3 0,0 3-2 15,0-3 1-15,0 1 0 0,3 2-5 16,-6-2 3-16,3 1-2 0,0 0 2 0,0 0 2 0,0-1 1 16,0 1-1-16,0 1-6 0,0 1 3 0,-1-3 2 15,2 4 1-15,-1-1-4 0,0-1 4 16,0-2-4-16,0 3 3 0,0-2 3 0,0 2-7 0,0-1 6 16,0 2-1-16,-1-3-2 0,1 4 4 0,0 1-2 15,-2-4-2-15,1 0 0 0,1 1 0 0,0-4-2 16,1 4 4-16,-2-3-1 0,1-1 1 0,0 2-2 15,-1-2-2-15,2 1 4 0,0-3-2 0,-1-2 0 16,-1 5-3-16,1-5-10 0,4 4-11 0,-4-4-23 16,0 0-28-16,0 0-34 0,8-8-79 0,-7 3-123 15,0-3-338-15,2-4 150 0</inkml:trace>
  <inkml:trace contextRef="#ctx0" brushRef="#br0" timeOffset="103276.22">5921 6711 42 0,'0'0'126'16,"0"0"-12"-16,0 0-2 0,0 0-13 0,-5-2-8 15,5 2-11-15,0 0-6 0,0 0-8 0,0 0-2 16,0 0-6-16,0 0-4 0,0 0-10 0,0 0-2 15,1-6 2-15,-1 6 4 0,0 0-7 0,0 0 5 0,0 0-5 16,0 0-3-16,0-4-4 0,0 4-5 16,0 0 0-16,0 0-1 0,0 0-3 0,0 0-4 15,0 0-2-15,0 0-4 0,0 0-6 0,0 0 4 0,0 0-4 16,1-5 1-16,-1 5 1 0,0 0 1 0,0 0-4 16,0 0 6-16,0 0 6 0,0 0 0 0,0 0 9 15,0 0-2-15,0 0-5 0,0 0 8 0,0 0-7 16,0 0 0-16,0 0 2 0,0 0-7 0,0 0 0 15,0 0-5-15,0 0 1 0,0 0-3 0,0 0 1 16,0 0-3-16,0 0-4 0,0 0 5 0,0 0 2 16,0 0 5-16,0 0 3 0,0 0 3 0,0 0 1 0,0 0 0 15,0 0-5-15,0 0 0 0,0 0-5 0,0 0 3 16,0 0-10-16,0 0 4 0,0 0 3 16,0 0-4-16,0 0-1 0,0 0-5 0,0 0 4 15,0 0-3-15,0 0 0 0,0 0 0 0,0 0-7 0,0 0 8 16,0 0-3-16,0 0 0 0,0 0-1 0,0 0-1 15,0 0 4-15,0 0-2 0,0 0 1 0,0 0-1 16,0 0-8-16,0 0 6 0,0 0-4 0,0 0 3 16,-2 14 3-16,2-14 0 0,0 5 0 0,0-5-2 15,1 5-1-15,0-2 3 0,1 0-4 0,-1 1 5 16,0 0-1-16,2-1-2 0,-2 2 0 0,0 0-2 0,1 0 5 16,-1-1-4-16,-1 2 0 0,-1-1-2 0,2 0 4 15,-1-1-2-15,0 3-1 0,1-2 6 0,-2-1-3 16,0 2 2-16,1 1-2 0,-2-3-2 0,2 1 3 15,-1 0 0-15,1-1-2 0,-1 3 0 0,0-3-2 16,1 3 3-16,-2 0-4 0,1-1-2 0,1-2 1 16,-1 1-6-16,1 2 14 0,0-2-1 0,0 2-4 15,0-2 3-15,0 0-2 0,0 3 0 0,0-4 0 16,0 0-3-16,1 2 5 0,-1-1-1 0,1-1 1 16,-2 2 0-16,2-1-4 0,-1-1 2 0,0 0 0 15,-1 1 2-15,1-5 2 0,-1 8-1 0,1-5 2 0,0-3 5 16,-3 5-5-16,3-1-2 0,0-4-1 0,-1 5 2 15,0-1-1-15,2 0-3 0,-1-4 5 16,0 6-7-16,0-1 3 0,1 0-6 0,0 0 9 0,1-1-4 16,-2-2 3-16,1 3-2 0,0-2 1 0,-1 1 1 15,2 0-3-15,-2-4 1 0,1 7-2 0,0-2 4 16,0-3-2-16,-1 2-1 0,2 0 0 0,-2 1 1 16,0-1-2-16,2 0-1 0,-2 1 5 0,2-1-3 15,-2-4-4-15,0 7 6 0,0-2-2 0,0 0-2 16,0-1 4-16,1 1 0 0,-1 0-1 0,-1-1-2 0,2 2 3 15,-1-2-2-15,2 1-2 0,-2-3 3 0,0 2-2 16,1 2-1-16,1-1-12 0,-2-3-23 0,1 3-28 16,-1 1-33-16,1-2-61 0,1 0-178 0,-4-1-364 15,2 2 161-15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725425D0-3ECE-420E-9130-D13D915528F8}" type="datetimeFigureOut">
              <a:rPr lang="en-US" smtClean="0"/>
              <a:pPr/>
              <a:t>9/22/2021</a:t>
            </a:fld>
            <a:endParaRPr lang="en-US"/>
          </a:p>
        </p:txBody>
      </p:sp>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CD2F2318-E25A-4C0A-9D76-B30B703A9430}" type="slidenum">
              <a:rPr lang="en-US" smtClean="0"/>
              <a:pPr/>
              <a:t>‹#›</a:t>
            </a:fld>
            <a:endParaRPr lang="en-US"/>
          </a:p>
        </p:txBody>
      </p:sp>
    </p:spTree>
    <p:extLst>
      <p:ext uri="{BB962C8B-B14F-4D97-AF65-F5344CB8AC3E}">
        <p14:creationId xmlns:p14="http://schemas.microsoft.com/office/powerpoint/2010/main" val="126169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A – MUH – TUR </a:t>
            </a:r>
          </a:p>
        </p:txBody>
      </p:sp>
      <p:sp>
        <p:nvSpPr>
          <p:cNvPr id="4" name="Slide Number Placeholder 3"/>
          <p:cNvSpPr>
            <a:spLocks noGrp="1"/>
          </p:cNvSpPr>
          <p:nvPr>
            <p:ph type="sldNum" sz="quarter" idx="10"/>
          </p:nvPr>
        </p:nvSpPr>
        <p:spPr/>
        <p:txBody>
          <a:bodyPr/>
          <a:lstStyle/>
          <a:p>
            <a:fld id="{CD2F2318-E25A-4C0A-9D76-B30B703A9430}" type="slidenum">
              <a:rPr lang="en-US" smtClean="0"/>
              <a:pPr/>
              <a:t>5</a:t>
            </a:fld>
            <a:endParaRPr lang="en-US"/>
          </a:p>
        </p:txBody>
      </p:sp>
    </p:spTree>
    <p:extLst>
      <p:ext uri="{BB962C8B-B14F-4D97-AF65-F5344CB8AC3E}">
        <p14:creationId xmlns:p14="http://schemas.microsoft.com/office/powerpoint/2010/main" val="346746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F2318-E25A-4C0A-9D76-B30B703A9430}" type="slidenum">
              <a:rPr lang="en-US" smtClean="0"/>
              <a:pPr/>
              <a:t>6</a:t>
            </a:fld>
            <a:endParaRPr lang="en-US"/>
          </a:p>
        </p:txBody>
      </p:sp>
    </p:spTree>
    <p:extLst>
      <p:ext uri="{BB962C8B-B14F-4D97-AF65-F5344CB8AC3E}">
        <p14:creationId xmlns:p14="http://schemas.microsoft.com/office/powerpoint/2010/main" val="125980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99622F-DC27-6E4D-80EB-5A6117330FAE}" type="datetime1">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188723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56384-A506-C646-ACE4-0A747B69E112}" type="datetime1">
              <a:rPr lang="en-US" smtClean="0"/>
              <a:pPr/>
              <a:t>9/22/2021</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461122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56384-A506-C646-ACE4-0A747B69E112}" type="datetime1">
              <a:rPr lang="en-US" smtClean="0"/>
              <a:pPr/>
              <a:t>9/22/2021</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69096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E56384-A506-C646-ACE4-0A747B69E112}" type="datetime1">
              <a:rPr lang="en-US" smtClean="0"/>
              <a:pPr/>
              <a:t>9/22/2021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577576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E56384-A506-C646-ACE4-0A747B69E112}" type="datetime1">
              <a:rPr lang="en-US" smtClean="0"/>
              <a:pPr/>
              <a:t>9/22/2021</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025935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E56384-A506-C646-ACE4-0A747B69E112}" type="datetime1">
              <a:rPr lang="en-US" smtClean="0"/>
              <a:pPr/>
              <a:t>9/22/2021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654939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1DCC7-F5A3-F54A-8412-78F07FF2601F}" type="datetime1">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126461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FF6D2-335C-6748-BEAD-B38E52C128C7}" type="datetime1">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194212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6A6B0-E07D-7A4E-9C17-34F6E529FF07}" type="datetime1">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31195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223288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AE71E-C708-8048-B873-9764252AFD88}" type="datetime1">
              <a:rPr lang="en-US" smtClean="0"/>
              <a:pPr/>
              <a:t>9/22/2021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375011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2E0B2-8F0E-E541-A881-26952164E626}" type="datetime1">
              <a:rPr lang="en-US" smtClean="0"/>
              <a:pPr/>
              <a:t>9/22/2021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242822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28D78-157E-6441-A2E9-690CAD17061D}" type="datetime1">
              <a:rPr lang="en-US" smtClean="0"/>
              <a:pPr/>
              <a:t>9/22/2021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319083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pPr/>
              <a:t>9/22/2021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138596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pPr/>
              <a:t>9/22/2021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191243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pPr/>
              <a:t>9/22/2021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A71D3D-F011-47C0-9290-685F7D9F6412}" type="slidenum">
              <a:rPr lang="en-US" smtClean="0"/>
              <a:pPr/>
              <a:t>‹#›</a:t>
            </a:fld>
            <a:endParaRPr lang="en-US"/>
          </a:p>
        </p:txBody>
      </p:sp>
    </p:spTree>
    <p:extLst>
      <p:ext uri="{BB962C8B-B14F-4D97-AF65-F5344CB8AC3E}">
        <p14:creationId xmlns:p14="http://schemas.microsoft.com/office/powerpoint/2010/main" val="127083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E56384-A506-C646-ACE4-0A747B69E112}" type="datetime1">
              <a:rPr lang="en-US" smtClean="0"/>
              <a:pPr/>
              <a:t>9/22/2021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cxnSp>
        <p:nvCxnSpPr>
          <p:cNvPr id="36" name="Straight Connector 35">
            <a:extLst>
              <a:ext uri="{FF2B5EF4-FFF2-40B4-BE49-F238E27FC236}">
                <a16:creationId xmlns:a16="http://schemas.microsoft.com/office/drawing/2014/main" id="{A686CFC6-2D83-43BE-B953-6F7020EC6796}"/>
              </a:ext>
            </a:extLst>
          </p:cNvPr>
          <p:cNvCxnSpPr/>
          <p:nvPr userDrawn="1"/>
        </p:nvCxnSpPr>
        <p:spPr>
          <a:xfrm>
            <a:off x="838200" y="1447800"/>
            <a:ext cx="105156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14039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customXml" Target="../ink/ink9.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2312" y="1988840"/>
            <a:ext cx="7668144" cy="2016224"/>
          </a:xfrm>
        </p:spPr>
        <p:txBody>
          <a:bodyPr>
            <a:normAutofit fontScale="90000"/>
          </a:bodyPr>
          <a:lstStyle/>
          <a:p>
            <a:pPr algn="ctr"/>
            <a:r>
              <a:rPr lang="en-US" dirty="0"/>
              <a:t>Professional Responsibilities and Codes of Ethics</a:t>
            </a:r>
          </a:p>
        </p:txBody>
      </p:sp>
      <p:sp>
        <p:nvSpPr>
          <p:cNvPr id="3" name="Subtitle 2"/>
          <p:cNvSpPr>
            <a:spLocks noGrp="1"/>
          </p:cNvSpPr>
          <p:nvPr>
            <p:ph type="subTitle" idx="1"/>
          </p:nvPr>
        </p:nvSpPr>
        <p:spPr>
          <a:xfrm>
            <a:off x="5195776" y="4273321"/>
            <a:ext cx="2232248" cy="512440"/>
          </a:xfrm>
        </p:spPr>
        <p:txBody>
          <a:bodyPr>
            <a:normAutofit/>
          </a:bodyPr>
          <a:lstStyle/>
          <a:p>
            <a:pPr algn="ctr"/>
            <a:r>
              <a:rPr lang="en-US" sz="2400" dirty="0"/>
              <a:t>Lecture 09</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a:t>
            </a:fld>
            <a:endParaRPr lang="en-US"/>
          </a:p>
        </p:txBody>
      </p:sp>
      <p:sp>
        <p:nvSpPr>
          <p:cNvPr id="5" name="Subtitle 2"/>
          <p:cNvSpPr txBox="1">
            <a:spLocks/>
          </p:cNvSpPr>
          <p:nvPr/>
        </p:nvSpPr>
        <p:spPr>
          <a:xfrm>
            <a:off x="4191856" y="4869160"/>
            <a:ext cx="4240088" cy="63968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2400" dirty="0"/>
              <a:t>Prof. Koliya Pulasinghe</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4419560-4FEA-43A1-AB73-C1305EC3F5E4}"/>
                  </a:ext>
                </a:extLst>
              </p14:cNvPr>
              <p14:cNvContentPartPr/>
              <p14:nvPr/>
            </p14:nvContentPartPr>
            <p14:xfrm>
              <a:off x="8125920" y="911520"/>
              <a:ext cx="3915360" cy="3364560"/>
            </p14:xfrm>
          </p:contentPart>
        </mc:Choice>
        <mc:Fallback>
          <p:pic>
            <p:nvPicPr>
              <p:cNvPr id="6" name="Ink 5">
                <a:extLst>
                  <a:ext uri="{FF2B5EF4-FFF2-40B4-BE49-F238E27FC236}">
                    <a16:creationId xmlns:a16="http://schemas.microsoft.com/office/drawing/2014/main" id="{64419560-4FEA-43A1-AB73-C1305EC3F5E4}"/>
                  </a:ext>
                </a:extLst>
              </p:cNvPr>
              <p:cNvPicPr/>
              <p:nvPr/>
            </p:nvPicPr>
            <p:blipFill>
              <a:blip r:embed="rId3"/>
              <a:stretch>
                <a:fillRect/>
              </a:stretch>
            </p:blipFill>
            <p:spPr>
              <a:xfrm>
                <a:off x="8116560" y="902160"/>
                <a:ext cx="3934080" cy="3383280"/>
              </a:xfrm>
              <a:prstGeom prst="rect">
                <a:avLst/>
              </a:prstGeom>
            </p:spPr>
          </p:pic>
        </mc:Fallback>
      </mc:AlternateContent>
    </p:spTree>
    <p:extLst>
      <p:ext uri="{BB962C8B-B14F-4D97-AF65-F5344CB8AC3E}">
        <p14:creationId xmlns:p14="http://schemas.microsoft.com/office/powerpoint/2010/main" val="26448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7" y="332656"/>
            <a:ext cx="6589199" cy="1280890"/>
          </a:xfrm>
        </p:spPr>
        <p:txBody>
          <a:bodyPr>
            <a:normAutofit/>
          </a:bodyPr>
          <a:lstStyle/>
          <a:p>
            <a:r>
              <a:rPr lang="en-GB" dirty="0"/>
              <a:t>Responsibilities of Computing Professionals </a:t>
            </a:r>
          </a:p>
        </p:txBody>
      </p:sp>
      <p:sp>
        <p:nvSpPr>
          <p:cNvPr id="3" name="Content Placeholder 2"/>
          <p:cNvSpPr>
            <a:spLocks noGrp="1"/>
          </p:cNvSpPr>
          <p:nvPr>
            <p:ph idx="1"/>
          </p:nvPr>
        </p:nvSpPr>
        <p:spPr>
          <a:xfrm>
            <a:off x="3215681" y="1988840"/>
            <a:ext cx="5797937" cy="2591544"/>
          </a:xfrm>
        </p:spPr>
        <p:txBody>
          <a:bodyPr>
            <a:normAutofit/>
          </a:bodyPr>
          <a:lstStyle/>
          <a:p>
            <a:r>
              <a:rPr lang="en-GB" sz="2800" dirty="0"/>
              <a:t>To Clients and Users</a:t>
            </a:r>
          </a:p>
          <a:p>
            <a:r>
              <a:rPr lang="en-GB" sz="2800" dirty="0"/>
              <a:t>To Employers</a:t>
            </a:r>
          </a:p>
          <a:p>
            <a:r>
              <a:rPr lang="en-GB" sz="2800" dirty="0"/>
              <a:t>To Other Professionals </a:t>
            </a:r>
          </a:p>
          <a:p>
            <a:r>
              <a:rPr lang="en-GB" sz="2800" dirty="0"/>
              <a:t>To the Public</a:t>
            </a:r>
          </a:p>
        </p:txBody>
      </p:sp>
      <p:sp>
        <p:nvSpPr>
          <p:cNvPr id="4" name="Slide Number Placeholder 3"/>
          <p:cNvSpPr>
            <a:spLocks noGrp="1"/>
          </p:cNvSpPr>
          <p:nvPr>
            <p:ph type="sldNum" sz="quarter" idx="12"/>
          </p:nvPr>
        </p:nvSpPr>
        <p:spPr/>
        <p:txBody>
          <a:bodyPr/>
          <a:lstStyle/>
          <a:p>
            <a:fld id="{51A71D3D-F011-47C0-9290-685F7D9F6412}" type="slidenum">
              <a:rPr lang="en-US" smtClean="0"/>
              <a:pPr/>
              <a:t>10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D6F37A-3F7B-42EC-AE78-428994CA1CCB}"/>
                  </a:ext>
                </a:extLst>
              </p14:cNvPr>
              <p14:cNvContentPartPr/>
              <p14:nvPr/>
            </p14:nvContentPartPr>
            <p14:xfrm>
              <a:off x="5024880" y="1492560"/>
              <a:ext cx="5576400" cy="2736720"/>
            </p14:xfrm>
          </p:contentPart>
        </mc:Choice>
        <mc:Fallback>
          <p:pic>
            <p:nvPicPr>
              <p:cNvPr id="5" name="Ink 4">
                <a:extLst>
                  <a:ext uri="{FF2B5EF4-FFF2-40B4-BE49-F238E27FC236}">
                    <a16:creationId xmlns:a16="http://schemas.microsoft.com/office/drawing/2014/main" id="{61D6F37A-3F7B-42EC-AE78-428994CA1CCB}"/>
                  </a:ext>
                </a:extLst>
              </p:cNvPr>
              <p:cNvPicPr/>
              <p:nvPr/>
            </p:nvPicPr>
            <p:blipFill>
              <a:blip r:embed="rId3"/>
              <a:stretch>
                <a:fillRect/>
              </a:stretch>
            </p:blipFill>
            <p:spPr>
              <a:xfrm>
                <a:off x="5015520" y="1483200"/>
                <a:ext cx="5595120" cy="2755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a:t>
            </a:r>
          </a:p>
        </p:txBody>
      </p:sp>
      <p:sp>
        <p:nvSpPr>
          <p:cNvPr id="3" name="Content Placeholder 2"/>
          <p:cNvSpPr>
            <a:spLocks noGrp="1"/>
          </p:cNvSpPr>
          <p:nvPr>
            <p:ph idx="1"/>
          </p:nvPr>
        </p:nvSpPr>
        <p:spPr>
          <a:xfrm>
            <a:off x="2351586" y="2133600"/>
            <a:ext cx="7488831" cy="3777622"/>
          </a:xfrm>
        </p:spPr>
        <p:txBody>
          <a:bodyPr/>
          <a:lstStyle/>
          <a:p>
            <a:r>
              <a:rPr lang="en-US" sz="2800" dirty="0"/>
              <a:t>Ethics is a set of beliefs about right or wrong behavior</a:t>
            </a:r>
          </a:p>
          <a:p>
            <a:r>
              <a:rPr lang="en-US" sz="2800" dirty="0"/>
              <a:t>Ethical behavior conforms to generally accepted social norms - &gt; Universally accepted</a:t>
            </a:r>
          </a:p>
          <a:p>
            <a:pPr lvl="1"/>
            <a:r>
              <a:rPr lang="en-US" sz="2400" dirty="0" err="1"/>
              <a:t>Eg</a:t>
            </a:r>
            <a:r>
              <a:rPr lang="en-US" sz="2400" dirty="0"/>
              <a:t> : Lying and cheating are unethical</a:t>
            </a:r>
          </a:p>
          <a:p>
            <a:pPr marL="0" indent="0">
              <a:buNone/>
            </a:pPr>
            <a:endParaRPr lang="en-US" sz="2400" dirty="0"/>
          </a:p>
        </p:txBody>
      </p:sp>
      <p:sp>
        <p:nvSpPr>
          <p:cNvPr id="4" name="Slide Number Placeholder 3"/>
          <p:cNvSpPr>
            <a:spLocks noGrp="1"/>
          </p:cNvSpPr>
          <p:nvPr>
            <p:ph type="sldNum" sz="quarter" idx="12"/>
          </p:nvPr>
        </p:nvSpPr>
        <p:spPr/>
        <p:txBody>
          <a:bodyPr/>
          <a:lstStyle/>
          <a:p>
            <a:fld id="{51A71D3D-F011-47C0-9290-685F7D9F6412}" type="slidenum">
              <a:rPr lang="en-US" smtClean="0"/>
              <a:pPr/>
              <a:t>11</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F0EC3F3-A280-4BED-9685-7490CD632F73}"/>
                  </a:ext>
                </a:extLst>
              </p14:cNvPr>
              <p14:cNvContentPartPr/>
              <p14:nvPr/>
            </p14:nvContentPartPr>
            <p14:xfrm>
              <a:off x="3708360" y="4018320"/>
              <a:ext cx="4733640" cy="1551960"/>
            </p14:xfrm>
          </p:contentPart>
        </mc:Choice>
        <mc:Fallback>
          <p:pic>
            <p:nvPicPr>
              <p:cNvPr id="5" name="Ink 4">
                <a:extLst>
                  <a:ext uri="{FF2B5EF4-FFF2-40B4-BE49-F238E27FC236}">
                    <a16:creationId xmlns:a16="http://schemas.microsoft.com/office/drawing/2014/main" id="{AF0EC3F3-A280-4BED-9685-7490CD632F73}"/>
                  </a:ext>
                </a:extLst>
              </p:cNvPr>
              <p:cNvPicPr/>
              <p:nvPr/>
            </p:nvPicPr>
            <p:blipFill>
              <a:blip r:embed="rId3"/>
              <a:stretch>
                <a:fillRect/>
              </a:stretch>
            </p:blipFill>
            <p:spPr>
              <a:xfrm>
                <a:off x="3699000" y="4008960"/>
                <a:ext cx="4752360" cy="1570680"/>
              </a:xfrm>
              <a:prstGeom prst="rect">
                <a:avLst/>
              </a:prstGeom>
            </p:spPr>
          </p:pic>
        </mc:Fallback>
      </mc:AlternateContent>
    </p:spTree>
    <p:extLst>
      <p:ext uri="{BB962C8B-B14F-4D97-AF65-F5344CB8AC3E}">
        <p14:creationId xmlns:p14="http://schemas.microsoft.com/office/powerpoint/2010/main" val="5515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665" y="624110"/>
            <a:ext cx="6589199" cy="1280890"/>
          </a:xfrm>
        </p:spPr>
        <p:txBody>
          <a:bodyPr/>
          <a:lstStyle/>
          <a:p>
            <a:r>
              <a:rPr lang="en-US" dirty="0"/>
              <a:t>Why Ethics ?</a:t>
            </a:r>
          </a:p>
        </p:txBody>
      </p:sp>
      <p:sp>
        <p:nvSpPr>
          <p:cNvPr id="3" name="Content Placeholder 2"/>
          <p:cNvSpPr>
            <a:spLocks noGrp="1"/>
          </p:cNvSpPr>
          <p:nvPr>
            <p:ph idx="1"/>
          </p:nvPr>
        </p:nvSpPr>
        <p:spPr>
          <a:xfrm>
            <a:off x="2279576" y="1954890"/>
            <a:ext cx="8093220" cy="2986278"/>
          </a:xfrm>
        </p:spPr>
        <p:txBody>
          <a:bodyPr>
            <a:noAutofit/>
          </a:bodyPr>
          <a:lstStyle/>
          <a:p>
            <a:r>
              <a:rPr lang="en-US" sz="2800" dirty="0"/>
              <a:t>Helps people to make moral decisions</a:t>
            </a:r>
          </a:p>
          <a:p>
            <a:r>
              <a:rPr lang="en-US" sz="2800" dirty="0"/>
              <a:t>Assumes that people are rational and free to choose how they will act</a:t>
            </a:r>
          </a:p>
          <a:p>
            <a:r>
              <a:rPr lang="en-US" sz="2800" dirty="0"/>
              <a:t>Describes how people do act and how people should act.</a:t>
            </a:r>
          </a:p>
        </p:txBody>
      </p:sp>
      <p:sp>
        <p:nvSpPr>
          <p:cNvPr id="4" name="Slide Number Placeholder 3"/>
          <p:cNvSpPr>
            <a:spLocks noGrp="1"/>
          </p:cNvSpPr>
          <p:nvPr>
            <p:ph type="sldNum" sz="quarter" idx="12"/>
          </p:nvPr>
        </p:nvSpPr>
        <p:spPr/>
        <p:txBody>
          <a:bodyPr/>
          <a:lstStyle/>
          <a:p>
            <a:fld id="{51A71D3D-F011-47C0-9290-685F7D9F6412}" type="slidenum">
              <a:rPr lang="en-US" smtClean="0"/>
              <a:pPr/>
              <a:t>12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C2E1C3A-62FF-4317-A261-7659787C2E82}"/>
                  </a:ext>
                </a:extLst>
              </p14:cNvPr>
              <p14:cNvContentPartPr/>
              <p14:nvPr/>
            </p14:nvContentPartPr>
            <p14:xfrm>
              <a:off x="4461120" y="4399560"/>
              <a:ext cx="331560" cy="85680"/>
            </p14:xfrm>
          </p:contentPart>
        </mc:Choice>
        <mc:Fallback>
          <p:pic>
            <p:nvPicPr>
              <p:cNvPr id="5" name="Ink 4">
                <a:extLst>
                  <a:ext uri="{FF2B5EF4-FFF2-40B4-BE49-F238E27FC236}">
                    <a16:creationId xmlns:a16="http://schemas.microsoft.com/office/drawing/2014/main" id="{2C2E1C3A-62FF-4317-A261-7659787C2E82}"/>
                  </a:ext>
                </a:extLst>
              </p:cNvPr>
              <p:cNvPicPr/>
              <p:nvPr/>
            </p:nvPicPr>
            <p:blipFill>
              <a:blip r:embed="rId3"/>
              <a:stretch>
                <a:fillRect/>
              </a:stretch>
            </p:blipFill>
            <p:spPr>
              <a:xfrm>
                <a:off x="4451760" y="4390200"/>
                <a:ext cx="350280" cy="104400"/>
              </a:xfrm>
              <a:prstGeom prst="rect">
                <a:avLst/>
              </a:prstGeom>
            </p:spPr>
          </p:pic>
        </mc:Fallback>
      </mc:AlternateContent>
    </p:spTree>
    <p:extLst>
      <p:ext uri="{BB962C8B-B14F-4D97-AF65-F5344CB8AC3E}">
        <p14:creationId xmlns:p14="http://schemas.microsoft.com/office/powerpoint/2010/main" val="131798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665" y="620688"/>
            <a:ext cx="6589199" cy="1280890"/>
          </a:xfrm>
        </p:spPr>
        <p:txBody>
          <a:bodyPr/>
          <a:lstStyle/>
          <a:p>
            <a:r>
              <a:rPr lang="en-GB" dirty="0"/>
              <a:t>CODE of ETHICS</a:t>
            </a:r>
          </a:p>
        </p:txBody>
      </p:sp>
      <p:sp>
        <p:nvSpPr>
          <p:cNvPr id="3" name="Content Placeholder 2"/>
          <p:cNvSpPr>
            <a:spLocks noGrp="1"/>
          </p:cNvSpPr>
          <p:nvPr>
            <p:ph idx="1"/>
          </p:nvPr>
        </p:nvSpPr>
        <p:spPr>
          <a:xfrm>
            <a:off x="2493640" y="1901578"/>
            <a:ext cx="7706817" cy="4407742"/>
          </a:xfrm>
        </p:spPr>
        <p:txBody>
          <a:bodyPr>
            <a:normAutofit/>
          </a:bodyPr>
          <a:lstStyle/>
          <a:p>
            <a:r>
              <a:rPr lang="en-GB" sz="2800" dirty="0"/>
              <a:t>Professional Ethics cover the personal, organizational and corporate standards that are expected of professionals.</a:t>
            </a:r>
          </a:p>
          <a:p>
            <a:r>
              <a:rPr lang="en-GB" sz="2800" dirty="0"/>
              <a:t>Includes issues involving relationships or responsibilities with: </a:t>
            </a:r>
          </a:p>
          <a:p>
            <a:pPr lvl="1"/>
            <a:r>
              <a:rPr lang="en-GB" sz="2400" dirty="0"/>
              <a:t>Employees, employers, and other people who use the products or services.</a:t>
            </a:r>
          </a:p>
          <a:p>
            <a:r>
              <a:rPr lang="en-GB" sz="2800" dirty="0"/>
              <a:t>“Computer Ethics” includes social, political, and personal issues.</a:t>
            </a:r>
          </a:p>
        </p:txBody>
      </p:sp>
      <p:sp>
        <p:nvSpPr>
          <p:cNvPr id="4" name="Slide Number Placeholder 3"/>
          <p:cNvSpPr>
            <a:spLocks noGrp="1"/>
          </p:cNvSpPr>
          <p:nvPr>
            <p:ph type="sldNum" sz="quarter" idx="12"/>
          </p:nvPr>
        </p:nvSpPr>
        <p:spPr/>
        <p:txBody>
          <a:bodyPr/>
          <a:lstStyle/>
          <a:p>
            <a:fld id="{51A71D3D-F011-47C0-9290-685F7D9F6412}" type="slidenum">
              <a:rPr lang="en-US" smtClean="0"/>
              <a:pPr/>
              <a:t>13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AF2EE94-472A-4335-8065-047E2E4079F9}"/>
                  </a:ext>
                </a:extLst>
              </p14:cNvPr>
              <p14:cNvContentPartPr/>
              <p14:nvPr/>
            </p14:nvContentPartPr>
            <p14:xfrm>
              <a:off x="4106520" y="424080"/>
              <a:ext cx="5964840" cy="4360320"/>
            </p14:xfrm>
          </p:contentPart>
        </mc:Choice>
        <mc:Fallback>
          <p:pic>
            <p:nvPicPr>
              <p:cNvPr id="5" name="Ink 4">
                <a:extLst>
                  <a:ext uri="{FF2B5EF4-FFF2-40B4-BE49-F238E27FC236}">
                    <a16:creationId xmlns:a16="http://schemas.microsoft.com/office/drawing/2014/main" id="{1AF2EE94-472A-4335-8065-047E2E4079F9}"/>
                  </a:ext>
                </a:extLst>
              </p:cNvPr>
              <p:cNvPicPr/>
              <p:nvPr/>
            </p:nvPicPr>
            <p:blipFill>
              <a:blip r:embed="rId3"/>
              <a:stretch>
                <a:fillRect/>
              </a:stretch>
            </p:blipFill>
            <p:spPr>
              <a:xfrm>
                <a:off x="4097160" y="414720"/>
                <a:ext cx="5983560" cy="4379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7" y="347910"/>
            <a:ext cx="6589199" cy="1280890"/>
          </a:xfrm>
        </p:spPr>
        <p:txBody>
          <a:bodyPr/>
          <a:lstStyle/>
          <a:p>
            <a:r>
              <a:rPr lang="en-GB" dirty="0"/>
              <a:t>Professional codes of Ethics for IT</a:t>
            </a:r>
          </a:p>
        </p:txBody>
      </p:sp>
      <p:sp>
        <p:nvSpPr>
          <p:cNvPr id="3" name="Content Placeholder 2"/>
          <p:cNvSpPr>
            <a:spLocks noGrp="1"/>
          </p:cNvSpPr>
          <p:nvPr>
            <p:ph idx="1"/>
          </p:nvPr>
        </p:nvSpPr>
        <p:spPr>
          <a:xfrm>
            <a:off x="2135560" y="2060848"/>
            <a:ext cx="8280920" cy="3754582"/>
          </a:xfrm>
        </p:spPr>
        <p:txBody>
          <a:bodyPr>
            <a:noAutofit/>
          </a:bodyPr>
          <a:lstStyle/>
          <a:p>
            <a:r>
              <a:rPr lang="en-GB" sz="2600" dirty="0"/>
              <a:t>Computer Society of Sri Lanka ( CSSL )</a:t>
            </a:r>
          </a:p>
          <a:p>
            <a:r>
              <a:rPr lang="en-GB" sz="2600" dirty="0"/>
              <a:t>The Institute of Engineering and Technology (IET) </a:t>
            </a:r>
          </a:p>
          <a:p>
            <a:r>
              <a:rPr lang="en-GB" sz="2600" dirty="0"/>
              <a:t>The Association for Computer Machinery ( ACM)</a:t>
            </a:r>
          </a:p>
          <a:p>
            <a:r>
              <a:rPr lang="en-GB" sz="2600" dirty="0"/>
              <a:t>The Institute for Electrical and Electronic Engineers- Computer Society ( IEEE- CS)</a:t>
            </a:r>
          </a:p>
          <a:p>
            <a:r>
              <a:rPr lang="en-GB" sz="2600" dirty="0"/>
              <a:t>British Computer Society ( BCS )</a:t>
            </a:r>
          </a:p>
        </p:txBody>
      </p:sp>
      <p:sp>
        <p:nvSpPr>
          <p:cNvPr id="4" name="Slide Number Placeholder 3"/>
          <p:cNvSpPr>
            <a:spLocks noGrp="1"/>
          </p:cNvSpPr>
          <p:nvPr>
            <p:ph type="sldNum" sz="quarter" idx="12"/>
          </p:nvPr>
        </p:nvSpPr>
        <p:spPr/>
        <p:txBody>
          <a:bodyPr/>
          <a:lstStyle/>
          <a:p>
            <a:fld id="{51A71D3D-F011-47C0-9290-685F7D9F6412}" type="slidenum">
              <a:rPr lang="en-US" smtClean="0"/>
              <a:pPr/>
              <a:t>14</a:t>
            </a:fld>
            <a:endParaRPr lang="en-US"/>
          </a:p>
        </p:txBody>
      </p:sp>
      <p:pic>
        <p:nvPicPr>
          <p:cNvPr id="5" name="Picture 4"/>
          <p:cNvPicPr>
            <a:picLocks noChangeAspect="1"/>
          </p:cNvPicPr>
          <p:nvPr/>
        </p:nvPicPr>
        <p:blipFill>
          <a:blip r:embed="rId2"/>
          <a:stretch>
            <a:fillRect/>
          </a:stretch>
        </p:blipFill>
        <p:spPr>
          <a:xfrm>
            <a:off x="5159896" y="5733256"/>
            <a:ext cx="2428630" cy="864188"/>
          </a:xfrm>
          <a:prstGeom prst="rect">
            <a:avLst/>
          </a:prstGeom>
        </p:spPr>
      </p:pic>
      <p:pic>
        <p:nvPicPr>
          <p:cNvPr id="6" name="Picture 5"/>
          <p:cNvPicPr>
            <a:picLocks noChangeAspect="1"/>
          </p:cNvPicPr>
          <p:nvPr/>
        </p:nvPicPr>
        <p:blipFill>
          <a:blip r:embed="rId3"/>
          <a:stretch>
            <a:fillRect/>
          </a:stretch>
        </p:blipFill>
        <p:spPr>
          <a:xfrm>
            <a:off x="4223793" y="5730538"/>
            <a:ext cx="866815" cy="866815"/>
          </a:xfrm>
          <a:prstGeom prst="rect">
            <a:avLst/>
          </a:prstGeom>
        </p:spPr>
      </p:pic>
      <p:pic>
        <p:nvPicPr>
          <p:cNvPr id="7" name="Picture 6"/>
          <p:cNvPicPr>
            <a:picLocks noChangeAspect="1"/>
          </p:cNvPicPr>
          <p:nvPr/>
        </p:nvPicPr>
        <p:blipFill rotWithShape="1">
          <a:blip r:embed="rId4"/>
          <a:srcRect r="37503"/>
          <a:stretch/>
        </p:blipFill>
        <p:spPr>
          <a:xfrm>
            <a:off x="7635242" y="5864986"/>
            <a:ext cx="693007" cy="804375"/>
          </a:xfrm>
          <a:prstGeom prst="rect">
            <a:avLst/>
          </a:prstGeom>
        </p:spPr>
      </p:pic>
      <p:pic>
        <p:nvPicPr>
          <p:cNvPr id="8" name="Picture 7"/>
          <p:cNvPicPr>
            <a:picLocks noChangeAspect="1"/>
          </p:cNvPicPr>
          <p:nvPr/>
        </p:nvPicPr>
        <p:blipFill rotWithShape="1">
          <a:blip r:embed="rId5"/>
          <a:srcRect t="14261" b="18372"/>
          <a:stretch/>
        </p:blipFill>
        <p:spPr>
          <a:xfrm>
            <a:off x="8472265" y="5805264"/>
            <a:ext cx="1924023" cy="864096"/>
          </a:xfrm>
          <a:prstGeom prst="rect">
            <a:avLst/>
          </a:prstGeom>
        </p:spPr>
      </p:pic>
      <p:pic>
        <p:nvPicPr>
          <p:cNvPr id="9" name="Picture 8"/>
          <p:cNvPicPr>
            <a:picLocks noChangeAspect="1"/>
          </p:cNvPicPr>
          <p:nvPr/>
        </p:nvPicPr>
        <p:blipFill rotWithShape="1">
          <a:blip r:embed="rId6"/>
          <a:srcRect l="5280" t="12448" r="7607" b="6734"/>
          <a:stretch/>
        </p:blipFill>
        <p:spPr>
          <a:xfrm>
            <a:off x="1775520" y="5733256"/>
            <a:ext cx="2376264" cy="864096"/>
          </a:xfrm>
          <a:prstGeom prst="rect">
            <a:avLst/>
          </a:prstGeom>
        </p:spPr>
      </p:pic>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791E87B7-6681-4909-AD83-E63EFBBCD1A7}"/>
                  </a:ext>
                </a:extLst>
              </p14:cNvPr>
              <p14:cNvContentPartPr/>
              <p14:nvPr/>
            </p14:nvContentPartPr>
            <p14:xfrm>
              <a:off x="2089080" y="2114640"/>
              <a:ext cx="9136440" cy="3216600"/>
            </p14:xfrm>
          </p:contentPart>
        </mc:Choice>
        <mc:Fallback>
          <p:pic>
            <p:nvPicPr>
              <p:cNvPr id="10" name="Ink 9">
                <a:extLst>
                  <a:ext uri="{FF2B5EF4-FFF2-40B4-BE49-F238E27FC236}">
                    <a16:creationId xmlns:a16="http://schemas.microsoft.com/office/drawing/2014/main" id="{791E87B7-6681-4909-AD83-E63EFBBCD1A7}"/>
                  </a:ext>
                </a:extLst>
              </p:cNvPr>
              <p:cNvPicPr/>
              <p:nvPr/>
            </p:nvPicPr>
            <p:blipFill>
              <a:blip r:embed="rId8"/>
              <a:stretch>
                <a:fillRect/>
              </a:stretch>
            </p:blipFill>
            <p:spPr>
              <a:xfrm>
                <a:off x="2079720" y="2105280"/>
                <a:ext cx="9155160" cy="3235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CSSL Codes of Ethics</a:t>
            </a:r>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pPr/>
              <a:t>15</a:t>
            </a:fld>
            <a:endParaRPr lang="en-US"/>
          </a:p>
        </p:txBody>
      </p:sp>
      <p:pic>
        <p:nvPicPr>
          <p:cNvPr id="7" name="Picture 6"/>
          <p:cNvPicPr>
            <a:picLocks noChangeAspect="1"/>
          </p:cNvPicPr>
          <p:nvPr/>
        </p:nvPicPr>
        <p:blipFill rotWithShape="1">
          <a:blip r:embed="rId2"/>
          <a:srcRect l="15133" t="17517" r="32845" b="6710"/>
          <a:stretch/>
        </p:blipFill>
        <p:spPr>
          <a:xfrm>
            <a:off x="2927524" y="1152909"/>
            <a:ext cx="6768752" cy="5543007"/>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C791A04-6CD5-486D-9442-31B0416AAB45}"/>
                  </a:ext>
                </a:extLst>
              </p14:cNvPr>
              <p14:cNvContentPartPr/>
              <p14:nvPr/>
            </p14:nvContentPartPr>
            <p14:xfrm>
              <a:off x="709920" y="1446480"/>
              <a:ext cx="9134640" cy="5266800"/>
            </p14:xfrm>
          </p:contentPart>
        </mc:Choice>
        <mc:Fallback>
          <p:pic>
            <p:nvPicPr>
              <p:cNvPr id="3" name="Ink 2">
                <a:extLst>
                  <a:ext uri="{FF2B5EF4-FFF2-40B4-BE49-F238E27FC236}">
                    <a16:creationId xmlns:a16="http://schemas.microsoft.com/office/drawing/2014/main" id="{1C791A04-6CD5-486D-9442-31B0416AAB45}"/>
                  </a:ext>
                </a:extLst>
              </p:cNvPr>
              <p:cNvPicPr/>
              <p:nvPr/>
            </p:nvPicPr>
            <p:blipFill>
              <a:blip r:embed="rId4"/>
              <a:stretch>
                <a:fillRect/>
              </a:stretch>
            </p:blipFill>
            <p:spPr>
              <a:xfrm>
                <a:off x="700560" y="1437120"/>
                <a:ext cx="9153360" cy="5285520"/>
              </a:xfrm>
              <a:prstGeom prst="rect">
                <a:avLst/>
              </a:prstGeom>
            </p:spPr>
          </p:pic>
        </mc:Fallback>
      </mc:AlternateContent>
    </p:spTree>
    <p:extLst>
      <p:ext uri="{BB962C8B-B14F-4D97-AF65-F5344CB8AC3E}">
        <p14:creationId xmlns:p14="http://schemas.microsoft.com/office/powerpoint/2010/main" val="356315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IEEE Codes of Ethics</a:t>
            </a:r>
          </a:p>
        </p:txBody>
      </p:sp>
      <p:sp>
        <p:nvSpPr>
          <p:cNvPr id="3" name="Content Placeholder 2"/>
          <p:cNvSpPr>
            <a:spLocks noGrp="1"/>
          </p:cNvSpPr>
          <p:nvPr>
            <p:ph idx="1"/>
          </p:nvPr>
        </p:nvSpPr>
        <p:spPr>
          <a:xfrm>
            <a:off x="2620207" y="1772816"/>
            <a:ext cx="7438194" cy="4138406"/>
          </a:xfrm>
        </p:spPr>
        <p:txBody>
          <a:bodyPr>
            <a:normAutofit/>
          </a:bodyPr>
          <a:lstStyle/>
          <a:p>
            <a:r>
              <a:rPr lang="en-GB" sz="2400" dirty="0"/>
              <a:t>Accept responsibility in making engineering decision consist with the safety, and welfare</a:t>
            </a:r>
          </a:p>
          <a:p>
            <a:r>
              <a:rPr lang="en-GB" sz="2400" dirty="0"/>
              <a:t>Avoid real conflicts of interest wherever possible </a:t>
            </a:r>
          </a:p>
          <a:p>
            <a:r>
              <a:rPr lang="en-GB" sz="2400" dirty="0"/>
              <a:t>Be honest</a:t>
            </a:r>
          </a:p>
          <a:p>
            <a:r>
              <a:rPr lang="en-GB" sz="2400" dirty="0"/>
              <a:t>Reject bribery in all forms</a:t>
            </a:r>
          </a:p>
        </p:txBody>
      </p:sp>
      <p:sp>
        <p:nvSpPr>
          <p:cNvPr id="4" name="Slide Number Placeholder 3"/>
          <p:cNvSpPr>
            <a:spLocks noGrp="1"/>
          </p:cNvSpPr>
          <p:nvPr>
            <p:ph type="sldNum" sz="quarter" idx="12"/>
          </p:nvPr>
        </p:nvSpPr>
        <p:spPr/>
        <p:txBody>
          <a:bodyPr/>
          <a:lstStyle/>
          <a:p>
            <a:fld id="{51A71D3D-F011-47C0-9290-685F7D9F6412}" type="slidenum">
              <a:rPr lang="en-US" smtClean="0"/>
              <a:pPr/>
              <a:t>16</a:t>
            </a:fld>
            <a:endParaRPr lang="en-US"/>
          </a:p>
        </p:txBody>
      </p:sp>
      <p:pic>
        <p:nvPicPr>
          <p:cNvPr id="5" name="Picture 4"/>
          <p:cNvPicPr>
            <a:picLocks noChangeAspect="1"/>
          </p:cNvPicPr>
          <p:nvPr/>
        </p:nvPicPr>
        <p:blipFill>
          <a:blip r:embed="rId2"/>
          <a:stretch>
            <a:fillRect/>
          </a:stretch>
        </p:blipFill>
        <p:spPr>
          <a:xfrm>
            <a:off x="7032104" y="4221089"/>
            <a:ext cx="3168352" cy="2222575"/>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7EE3777-3A03-433F-95D9-EF5A7BECE7BE}"/>
                  </a:ext>
                </a:extLst>
              </p14:cNvPr>
              <p14:cNvContentPartPr/>
              <p14:nvPr/>
            </p14:nvContentPartPr>
            <p14:xfrm>
              <a:off x="2720880" y="1180800"/>
              <a:ext cx="4689720" cy="3251880"/>
            </p14:xfrm>
          </p:contentPart>
        </mc:Choice>
        <mc:Fallback>
          <p:pic>
            <p:nvPicPr>
              <p:cNvPr id="6" name="Ink 5">
                <a:extLst>
                  <a:ext uri="{FF2B5EF4-FFF2-40B4-BE49-F238E27FC236}">
                    <a16:creationId xmlns:a16="http://schemas.microsoft.com/office/drawing/2014/main" id="{37EE3777-3A03-433F-95D9-EF5A7BECE7BE}"/>
                  </a:ext>
                </a:extLst>
              </p:cNvPr>
              <p:cNvPicPr/>
              <p:nvPr/>
            </p:nvPicPr>
            <p:blipFill>
              <a:blip r:embed="rId4"/>
              <a:stretch>
                <a:fillRect/>
              </a:stretch>
            </p:blipFill>
            <p:spPr>
              <a:xfrm>
                <a:off x="2711520" y="1171440"/>
                <a:ext cx="4708440" cy="3270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673" y="624110"/>
            <a:ext cx="6589199" cy="1280890"/>
          </a:xfrm>
        </p:spPr>
        <p:txBody>
          <a:bodyPr/>
          <a:lstStyle/>
          <a:p>
            <a:r>
              <a:rPr lang="en-GB" dirty="0"/>
              <a:t>ACM Code</a:t>
            </a:r>
          </a:p>
        </p:txBody>
      </p:sp>
      <p:sp>
        <p:nvSpPr>
          <p:cNvPr id="3" name="Content Placeholder 2"/>
          <p:cNvSpPr>
            <a:spLocks noGrp="1"/>
          </p:cNvSpPr>
          <p:nvPr>
            <p:ph idx="1"/>
          </p:nvPr>
        </p:nvSpPr>
        <p:spPr>
          <a:xfrm>
            <a:off x="2620207" y="1905000"/>
            <a:ext cx="7438194" cy="4006222"/>
          </a:xfrm>
        </p:spPr>
        <p:txBody>
          <a:bodyPr>
            <a:noAutofit/>
          </a:bodyPr>
          <a:lstStyle/>
          <a:p>
            <a:r>
              <a:rPr lang="en-GB" sz="2400" dirty="0"/>
              <a:t>Contribute to society and human well being</a:t>
            </a:r>
          </a:p>
          <a:p>
            <a:r>
              <a:rPr lang="en-GB" sz="2400" dirty="0"/>
              <a:t>Avoid harm to others</a:t>
            </a:r>
          </a:p>
          <a:p>
            <a:r>
              <a:rPr lang="en-GB" sz="2400" dirty="0"/>
              <a:t>Be honest and trustworthy</a:t>
            </a:r>
          </a:p>
          <a:p>
            <a:r>
              <a:rPr lang="en-GB" sz="2400" dirty="0"/>
              <a:t>Be fair and take action not to discriminate</a:t>
            </a:r>
          </a:p>
          <a:p>
            <a:r>
              <a:rPr lang="en-GB" sz="2400" dirty="0"/>
              <a:t>Honour property copy and patents</a:t>
            </a:r>
          </a:p>
          <a:p>
            <a:r>
              <a:rPr lang="en-GB" sz="2400" dirty="0"/>
              <a:t>Give proper credits to IP</a:t>
            </a:r>
          </a:p>
          <a:p>
            <a:r>
              <a:rPr lang="en-GB" sz="2400" dirty="0"/>
              <a:t>Respect the privacy of others</a:t>
            </a:r>
          </a:p>
          <a:p>
            <a:r>
              <a:rPr lang="en-GB" sz="2400" dirty="0"/>
              <a:t>Honour confidentiality</a:t>
            </a:r>
          </a:p>
        </p:txBody>
      </p:sp>
      <p:sp>
        <p:nvSpPr>
          <p:cNvPr id="4" name="Slide Number Placeholder 3"/>
          <p:cNvSpPr>
            <a:spLocks noGrp="1"/>
          </p:cNvSpPr>
          <p:nvPr>
            <p:ph type="sldNum" sz="quarter" idx="12"/>
          </p:nvPr>
        </p:nvSpPr>
        <p:spPr/>
        <p:txBody>
          <a:bodyPr/>
          <a:lstStyle/>
          <a:p>
            <a:fld id="{51A71D3D-F011-47C0-9290-685F7D9F6412}" type="slidenum">
              <a:rPr lang="en-US" smtClean="0"/>
              <a:pPr/>
              <a:t>17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F8D4581-9ED0-4A0B-BBF2-B8A6431D283C}"/>
                  </a:ext>
                </a:extLst>
              </p14:cNvPr>
              <p14:cNvContentPartPr/>
              <p14:nvPr/>
            </p14:nvContentPartPr>
            <p14:xfrm>
              <a:off x="2593080" y="1836000"/>
              <a:ext cx="7168680" cy="3552840"/>
            </p14:xfrm>
          </p:contentPart>
        </mc:Choice>
        <mc:Fallback>
          <p:pic>
            <p:nvPicPr>
              <p:cNvPr id="5" name="Ink 4">
                <a:extLst>
                  <a:ext uri="{FF2B5EF4-FFF2-40B4-BE49-F238E27FC236}">
                    <a16:creationId xmlns:a16="http://schemas.microsoft.com/office/drawing/2014/main" id="{7F8D4581-9ED0-4A0B-BBF2-B8A6431D283C}"/>
                  </a:ext>
                </a:extLst>
              </p:cNvPr>
              <p:cNvPicPr/>
              <p:nvPr/>
            </p:nvPicPr>
            <p:blipFill>
              <a:blip r:embed="rId3"/>
              <a:stretch>
                <a:fillRect/>
              </a:stretch>
            </p:blipFill>
            <p:spPr>
              <a:xfrm>
                <a:off x="2583720" y="1826640"/>
                <a:ext cx="7187400" cy="3571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665" y="692696"/>
            <a:ext cx="6589199" cy="1280890"/>
          </a:xfrm>
        </p:spPr>
        <p:txBody>
          <a:bodyPr/>
          <a:lstStyle/>
          <a:p>
            <a:r>
              <a:rPr lang="en-GB" dirty="0"/>
              <a:t>ACM – SE-CODE</a:t>
            </a:r>
          </a:p>
        </p:txBody>
      </p:sp>
      <p:sp>
        <p:nvSpPr>
          <p:cNvPr id="3" name="Content Placeholder 2"/>
          <p:cNvSpPr>
            <a:spLocks noGrp="1"/>
          </p:cNvSpPr>
          <p:nvPr>
            <p:ph idx="1"/>
          </p:nvPr>
        </p:nvSpPr>
        <p:spPr>
          <a:xfrm>
            <a:off x="2620207" y="1844824"/>
            <a:ext cx="7438194" cy="4536504"/>
          </a:xfrm>
        </p:spPr>
        <p:txBody>
          <a:bodyPr>
            <a:normAutofit lnSpcReduction="10000"/>
          </a:bodyPr>
          <a:lstStyle/>
          <a:p>
            <a:r>
              <a:rPr lang="en-GB" sz="2800" dirty="0"/>
              <a:t>Software Engineering code of ethics ( by ACM )</a:t>
            </a:r>
          </a:p>
          <a:p>
            <a:pPr>
              <a:buNone/>
            </a:pPr>
            <a:r>
              <a:rPr lang="en-GB" sz="2400" dirty="0"/>
              <a:t>1.PUBLIC – SE s shall act consistently with public interest</a:t>
            </a:r>
          </a:p>
          <a:p>
            <a:pPr>
              <a:buNone/>
            </a:pPr>
            <a:r>
              <a:rPr lang="en-GB" sz="2400" dirty="0"/>
              <a:t>2. CLIENT AND EMPLOYER – SE s shall act in a manner that is the best interests of their client and employer consistent with the public interest.</a:t>
            </a:r>
          </a:p>
          <a:p>
            <a:pPr>
              <a:buNone/>
            </a:pPr>
            <a:r>
              <a:rPr lang="en-GB" sz="2400" dirty="0"/>
              <a:t>3. PRODUCT – SE s shall ensure that their products and related modifications meet the highest professional standards possible</a:t>
            </a:r>
          </a:p>
          <a:p>
            <a:pPr>
              <a:buNone/>
            </a:pPr>
            <a:endParaRPr lang="en-GB" dirty="0"/>
          </a:p>
        </p:txBody>
      </p:sp>
      <p:sp>
        <p:nvSpPr>
          <p:cNvPr id="4" name="Slide Number Placeholder 3"/>
          <p:cNvSpPr>
            <a:spLocks noGrp="1"/>
          </p:cNvSpPr>
          <p:nvPr>
            <p:ph type="sldNum" sz="quarter" idx="12"/>
          </p:nvPr>
        </p:nvSpPr>
        <p:spPr/>
        <p:txBody>
          <a:bodyPr/>
          <a:lstStyle/>
          <a:p>
            <a:fld id="{51A71D3D-F011-47C0-9290-685F7D9F6412}"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705" y="620688"/>
            <a:ext cx="6589199" cy="1280890"/>
          </a:xfrm>
        </p:spPr>
        <p:txBody>
          <a:bodyPr/>
          <a:lstStyle/>
          <a:p>
            <a:r>
              <a:rPr lang="en-GB" dirty="0"/>
              <a:t>ACM – SE-CODE</a:t>
            </a:r>
          </a:p>
        </p:txBody>
      </p:sp>
      <p:sp>
        <p:nvSpPr>
          <p:cNvPr id="3" name="Content Placeholder 2"/>
          <p:cNvSpPr>
            <a:spLocks noGrp="1"/>
          </p:cNvSpPr>
          <p:nvPr>
            <p:ph idx="1"/>
          </p:nvPr>
        </p:nvSpPr>
        <p:spPr>
          <a:xfrm>
            <a:off x="2620207" y="1772816"/>
            <a:ext cx="7438194" cy="4138406"/>
          </a:xfrm>
        </p:spPr>
        <p:txBody>
          <a:bodyPr>
            <a:normAutofit/>
          </a:bodyPr>
          <a:lstStyle/>
          <a:p>
            <a:pPr>
              <a:buNone/>
            </a:pPr>
            <a:r>
              <a:rPr lang="en-GB" dirty="0"/>
              <a:t>4. </a:t>
            </a:r>
            <a:r>
              <a:rPr lang="en-GB" sz="2400" dirty="0"/>
              <a:t>JUDGMENT – SE s shall maintain integrity and independence in their professional judgement</a:t>
            </a:r>
          </a:p>
          <a:p>
            <a:pPr>
              <a:buNone/>
            </a:pPr>
            <a:r>
              <a:rPr lang="en-GB" sz="2400" dirty="0"/>
              <a:t>5. MANAGEMENT – SE managers and leaders shall subscribe to and promote an ethical approach to the management of software development and maintenance.</a:t>
            </a:r>
          </a:p>
          <a:p>
            <a:pPr>
              <a:buNone/>
            </a:pPr>
            <a:r>
              <a:rPr lang="en-GB" sz="2400" dirty="0"/>
              <a:t>6. PROFESSION – SE s shall advance the integrity and reputation of the profession consistent with the public interest.</a:t>
            </a:r>
          </a:p>
          <a:p>
            <a:pPr>
              <a:buNone/>
            </a:pPr>
            <a:endParaRPr lang="en-GB" dirty="0"/>
          </a:p>
        </p:txBody>
      </p:sp>
      <p:sp>
        <p:nvSpPr>
          <p:cNvPr id="4" name="Slide Number Placeholder 3"/>
          <p:cNvSpPr>
            <a:spLocks noGrp="1"/>
          </p:cNvSpPr>
          <p:nvPr>
            <p:ph type="sldNum" sz="quarter" idx="12"/>
          </p:nvPr>
        </p:nvSpPr>
        <p:spPr/>
        <p:txBody>
          <a:bodyPr/>
          <a:lstStyle/>
          <a:p>
            <a:fld id="{51A71D3D-F011-47C0-9290-685F7D9F6412}"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3" name="Content Placeholder 2"/>
          <p:cNvSpPr>
            <a:spLocks noGrp="1"/>
          </p:cNvSpPr>
          <p:nvPr>
            <p:ph idx="1"/>
          </p:nvPr>
        </p:nvSpPr>
        <p:spPr>
          <a:xfrm>
            <a:off x="2855640" y="1825626"/>
            <a:ext cx="7183710" cy="4408265"/>
          </a:xfrm>
        </p:spPr>
        <p:txBody>
          <a:bodyPr>
            <a:normAutofit/>
          </a:bodyPr>
          <a:lstStyle/>
          <a:p>
            <a:r>
              <a:rPr lang="en-GB" sz="2800" dirty="0"/>
              <a:t>Profession, Professional, and Professionalism</a:t>
            </a:r>
          </a:p>
          <a:p>
            <a:r>
              <a:rPr lang="en-GB" sz="2800" dirty="0"/>
              <a:t>Attributes of a Profession</a:t>
            </a:r>
          </a:p>
          <a:p>
            <a:r>
              <a:rPr lang="en-GB" sz="2800" dirty="0"/>
              <a:t>Impact of your profession</a:t>
            </a:r>
          </a:p>
          <a:p>
            <a:r>
              <a:rPr lang="en-GB" sz="2800" dirty="0"/>
              <a:t>Ethics and Codes of Ethics</a:t>
            </a:r>
          </a:p>
          <a:p>
            <a:r>
              <a:rPr lang="en-GB" sz="2800" dirty="0"/>
              <a:t>Purpose of professional codes</a:t>
            </a:r>
          </a:p>
          <a:p>
            <a:r>
              <a:rPr lang="en-GB" sz="2800" dirty="0"/>
              <a:t>Activity</a:t>
            </a:r>
          </a:p>
          <a:p>
            <a:endParaRPr lang="en-GB" sz="2800" dirty="0"/>
          </a:p>
          <a:p>
            <a:endParaRPr lang="en-GB" sz="2800" dirty="0"/>
          </a:p>
          <a:p>
            <a:endParaRPr lang="en-GB" sz="2800" dirty="0"/>
          </a:p>
          <a:p>
            <a:endParaRPr lang="en-GB" sz="2800" dirty="0"/>
          </a:p>
          <a:p>
            <a:pPr marL="0" indent="0">
              <a:buNone/>
            </a:pPr>
            <a:endParaRPr lang="en-GB" dirty="0"/>
          </a:p>
        </p:txBody>
      </p:sp>
      <p:sp>
        <p:nvSpPr>
          <p:cNvPr id="4" name="Slide Number Placeholder 3"/>
          <p:cNvSpPr>
            <a:spLocks noGrp="1"/>
          </p:cNvSpPr>
          <p:nvPr>
            <p:ph type="sldNum" sz="quarter" idx="12"/>
          </p:nvPr>
        </p:nvSpPr>
        <p:spPr/>
        <p:txBody>
          <a:bodyPr/>
          <a:lstStyle/>
          <a:p>
            <a:fld id="{51A71D3D-F011-47C0-9290-685F7D9F6412}" type="slidenum">
              <a:rPr lang="en-US" smtClean="0"/>
              <a:pPr/>
              <a:t>2</a:t>
            </a:fld>
            <a:endParaRPr lang="en-US"/>
          </a:p>
        </p:txBody>
      </p:sp>
    </p:spTree>
    <p:extLst>
      <p:ext uri="{BB962C8B-B14F-4D97-AF65-F5344CB8AC3E}">
        <p14:creationId xmlns:p14="http://schemas.microsoft.com/office/powerpoint/2010/main" val="322190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ACM – SE-CODE</a:t>
            </a:r>
          </a:p>
        </p:txBody>
      </p:sp>
      <p:sp>
        <p:nvSpPr>
          <p:cNvPr id="3" name="Content Placeholder 2"/>
          <p:cNvSpPr>
            <a:spLocks noGrp="1"/>
          </p:cNvSpPr>
          <p:nvPr>
            <p:ph idx="1"/>
          </p:nvPr>
        </p:nvSpPr>
        <p:spPr>
          <a:xfrm>
            <a:off x="2620207" y="2133600"/>
            <a:ext cx="7438194" cy="3777622"/>
          </a:xfrm>
        </p:spPr>
        <p:txBody>
          <a:bodyPr>
            <a:normAutofit/>
          </a:bodyPr>
          <a:lstStyle/>
          <a:p>
            <a:r>
              <a:rPr lang="en-GB" sz="2400" dirty="0"/>
              <a:t>7. COLLEAGUES – SE s shall be fair to and supportive of their colleagues</a:t>
            </a:r>
          </a:p>
          <a:p>
            <a:r>
              <a:rPr lang="en-GB" sz="2400" dirty="0"/>
              <a:t>8. SELF – SE s shall participate in life-long learning regarding the practice of their profession and shall promote an ethical approach to the practice of the profession. </a:t>
            </a:r>
          </a:p>
        </p:txBody>
      </p:sp>
      <p:sp>
        <p:nvSpPr>
          <p:cNvPr id="4" name="Slide Number Placeholder 3"/>
          <p:cNvSpPr>
            <a:spLocks noGrp="1"/>
          </p:cNvSpPr>
          <p:nvPr>
            <p:ph type="sldNum" sz="quarter" idx="12"/>
          </p:nvPr>
        </p:nvSpPr>
        <p:spPr/>
        <p:txBody>
          <a:bodyPr/>
          <a:lstStyle/>
          <a:p>
            <a:fld id="{51A71D3D-F011-47C0-9290-685F7D9F6412}" type="slidenum">
              <a:rPr lang="en-US" smtClean="0"/>
              <a:pPr/>
              <a:t>20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61F7491-C50B-4DF3-942B-F05B91C48170}"/>
                  </a:ext>
                </a:extLst>
              </p14:cNvPr>
              <p14:cNvContentPartPr/>
              <p14:nvPr/>
            </p14:nvContentPartPr>
            <p14:xfrm>
              <a:off x="3044160" y="2922840"/>
              <a:ext cx="8234280" cy="879840"/>
            </p14:xfrm>
          </p:contentPart>
        </mc:Choice>
        <mc:Fallback>
          <p:pic>
            <p:nvPicPr>
              <p:cNvPr id="5" name="Ink 4">
                <a:extLst>
                  <a:ext uri="{FF2B5EF4-FFF2-40B4-BE49-F238E27FC236}">
                    <a16:creationId xmlns:a16="http://schemas.microsoft.com/office/drawing/2014/main" id="{F61F7491-C50B-4DF3-942B-F05B91C48170}"/>
                  </a:ext>
                </a:extLst>
              </p:cNvPr>
              <p:cNvPicPr/>
              <p:nvPr/>
            </p:nvPicPr>
            <p:blipFill>
              <a:blip r:embed="rId3"/>
              <a:stretch>
                <a:fillRect/>
              </a:stretch>
            </p:blipFill>
            <p:spPr>
              <a:xfrm>
                <a:off x="3034800" y="2913480"/>
                <a:ext cx="8253000" cy="898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7" y="332656"/>
            <a:ext cx="6589199" cy="1280890"/>
          </a:xfrm>
        </p:spPr>
        <p:txBody>
          <a:bodyPr/>
          <a:lstStyle/>
          <a:p>
            <a:r>
              <a:rPr lang="en-GB" dirty="0"/>
              <a:t>Purpose of Professional Codes</a:t>
            </a:r>
          </a:p>
        </p:txBody>
      </p:sp>
      <p:sp>
        <p:nvSpPr>
          <p:cNvPr id="3" name="Content Placeholder 2"/>
          <p:cNvSpPr>
            <a:spLocks noGrp="1"/>
          </p:cNvSpPr>
          <p:nvPr>
            <p:ph idx="1"/>
          </p:nvPr>
        </p:nvSpPr>
        <p:spPr>
          <a:xfrm>
            <a:off x="2620207" y="2133600"/>
            <a:ext cx="7438194" cy="4103712"/>
          </a:xfrm>
        </p:spPr>
        <p:txBody>
          <a:bodyPr>
            <a:normAutofit lnSpcReduction="10000"/>
          </a:bodyPr>
          <a:lstStyle/>
          <a:p>
            <a:r>
              <a:rPr lang="en-GB" sz="2800" dirty="0"/>
              <a:t>Professional codes of ethics are often designed to motivate members of an association to behave in certain ways.</a:t>
            </a:r>
          </a:p>
          <a:p>
            <a:r>
              <a:rPr lang="en-GB" sz="2800" dirty="0"/>
              <a:t>Five primary functions of codes are to:</a:t>
            </a:r>
          </a:p>
          <a:p>
            <a:pPr lvl="1"/>
            <a:r>
              <a:rPr lang="en-GB" sz="2400" i="1" dirty="0"/>
              <a:t>Inspire</a:t>
            </a:r>
          </a:p>
          <a:p>
            <a:pPr lvl="1"/>
            <a:r>
              <a:rPr lang="en-GB" sz="2400" i="1" dirty="0"/>
              <a:t>Educate</a:t>
            </a:r>
          </a:p>
          <a:p>
            <a:pPr lvl="1"/>
            <a:r>
              <a:rPr lang="en-GB" sz="2400" i="1" dirty="0"/>
              <a:t>Guide </a:t>
            </a:r>
          </a:p>
          <a:p>
            <a:pPr lvl="1"/>
            <a:r>
              <a:rPr lang="en-GB" sz="2400" i="1" dirty="0"/>
              <a:t>Responsibilities</a:t>
            </a:r>
          </a:p>
          <a:p>
            <a:pPr lvl="1"/>
            <a:r>
              <a:rPr lang="en-GB" sz="2400" i="1" dirty="0"/>
              <a:t>Discipline the members </a:t>
            </a:r>
          </a:p>
        </p:txBody>
      </p:sp>
      <p:sp>
        <p:nvSpPr>
          <p:cNvPr id="4" name="Slide Number Placeholder 3"/>
          <p:cNvSpPr>
            <a:spLocks noGrp="1"/>
          </p:cNvSpPr>
          <p:nvPr>
            <p:ph type="sldNum" sz="quarter" idx="12"/>
          </p:nvPr>
        </p:nvSpPr>
        <p:spPr/>
        <p:txBody>
          <a:bodyPr/>
          <a:lstStyle/>
          <a:p>
            <a:fld id="{51A71D3D-F011-47C0-9290-685F7D9F6412}" type="slidenum">
              <a:rPr lang="en-US" smtClean="0"/>
              <a:pPr/>
              <a:t>21</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E76459B-1E81-494F-B936-600F400F277D}"/>
                  </a:ext>
                </a:extLst>
              </p14:cNvPr>
              <p14:cNvContentPartPr/>
              <p14:nvPr/>
            </p14:nvContentPartPr>
            <p14:xfrm>
              <a:off x="4357440" y="4119840"/>
              <a:ext cx="2747160" cy="1733760"/>
            </p14:xfrm>
          </p:contentPart>
        </mc:Choice>
        <mc:Fallback>
          <p:pic>
            <p:nvPicPr>
              <p:cNvPr id="5" name="Ink 4">
                <a:extLst>
                  <a:ext uri="{FF2B5EF4-FFF2-40B4-BE49-F238E27FC236}">
                    <a16:creationId xmlns:a16="http://schemas.microsoft.com/office/drawing/2014/main" id="{DE76459B-1E81-494F-B936-600F400F277D}"/>
                  </a:ext>
                </a:extLst>
              </p:cNvPr>
              <p:cNvPicPr/>
              <p:nvPr/>
            </p:nvPicPr>
            <p:blipFill>
              <a:blip r:embed="rId3"/>
              <a:stretch>
                <a:fillRect/>
              </a:stretch>
            </p:blipFill>
            <p:spPr>
              <a:xfrm>
                <a:off x="4348080" y="4110480"/>
                <a:ext cx="2765880" cy="1752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7" y="347910"/>
            <a:ext cx="6589199" cy="1280890"/>
          </a:xfrm>
        </p:spPr>
        <p:txBody>
          <a:bodyPr>
            <a:normAutofit/>
          </a:bodyPr>
          <a:lstStyle/>
          <a:p>
            <a:r>
              <a:rPr lang="en-GB" dirty="0"/>
              <a:t>IT professionals need to commit to....</a:t>
            </a:r>
          </a:p>
        </p:txBody>
      </p:sp>
      <p:sp>
        <p:nvSpPr>
          <p:cNvPr id="3" name="Content Placeholder 2"/>
          <p:cNvSpPr>
            <a:spLocks noGrp="1"/>
          </p:cNvSpPr>
          <p:nvPr>
            <p:ph idx="1"/>
          </p:nvPr>
        </p:nvSpPr>
        <p:spPr>
          <a:xfrm>
            <a:off x="2620207" y="1988840"/>
            <a:ext cx="6591985" cy="3777622"/>
          </a:xfrm>
        </p:spPr>
        <p:txBody>
          <a:bodyPr>
            <a:normAutofit/>
          </a:bodyPr>
          <a:lstStyle/>
          <a:p>
            <a:r>
              <a:rPr lang="en-GB" sz="2400" dirty="0"/>
              <a:t>Integrity</a:t>
            </a:r>
          </a:p>
          <a:p>
            <a:r>
              <a:rPr lang="en-GB" sz="2400" dirty="0"/>
              <a:t>Competence</a:t>
            </a:r>
          </a:p>
          <a:p>
            <a:r>
              <a:rPr lang="en-GB" sz="2400" dirty="0"/>
              <a:t>Professional Responsibility</a:t>
            </a:r>
          </a:p>
          <a:p>
            <a:r>
              <a:rPr lang="en-GB" sz="2400" dirty="0"/>
              <a:t>Work Responsibility</a:t>
            </a:r>
          </a:p>
          <a:p>
            <a:r>
              <a:rPr lang="en-GB" sz="2400" dirty="0"/>
              <a:t>Societal Responsibility</a:t>
            </a:r>
          </a:p>
        </p:txBody>
      </p:sp>
      <p:sp>
        <p:nvSpPr>
          <p:cNvPr id="4" name="Slide Number Placeholder 3"/>
          <p:cNvSpPr>
            <a:spLocks noGrp="1"/>
          </p:cNvSpPr>
          <p:nvPr>
            <p:ph type="sldNum" sz="quarter" idx="12"/>
          </p:nvPr>
        </p:nvSpPr>
        <p:spPr/>
        <p:txBody>
          <a:bodyPr/>
          <a:lstStyle/>
          <a:p>
            <a:fld id="{51A71D3D-F011-47C0-9290-685F7D9F6412}" type="slidenum">
              <a:rPr lang="en-US" smtClean="0"/>
              <a:pPr/>
              <a:t>22</a:t>
            </a:fld>
            <a:endParaRPr lang="en-US"/>
          </a:p>
        </p:txBody>
      </p:sp>
      <p:pic>
        <p:nvPicPr>
          <p:cNvPr id="5" name="Picture 4"/>
          <p:cNvPicPr>
            <a:picLocks noChangeAspect="1"/>
          </p:cNvPicPr>
          <p:nvPr/>
        </p:nvPicPr>
        <p:blipFill>
          <a:blip r:embed="rId2"/>
          <a:stretch>
            <a:fillRect/>
          </a:stretch>
        </p:blipFill>
        <p:spPr>
          <a:xfrm>
            <a:off x="7176120" y="3429000"/>
            <a:ext cx="2808312" cy="2808312"/>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5987D1B-BA16-4EB9-A1B1-323D270F8D91}"/>
                  </a:ext>
                </a:extLst>
              </p14:cNvPr>
              <p14:cNvContentPartPr/>
              <p14:nvPr/>
            </p14:nvContentPartPr>
            <p14:xfrm>
              <a:off x="4297320" y="2224440"/>
              <a:ext cx="5539320" cy="2701440"/>
            </p14:xfrm>
          </p:contentPart>
        </mc:Choice>
        <mc:Fallback>
          <p:pic>
            <p:nvPicPr>
              <p:cNvPr id="6" name="Ink 5">
                <a:extLst>
                  <a:ext uri="{FF2B5EF4-FFF2-40B4-BE49-F238E27FC236}">
                    <a16:creationId xmlns:a16="http://schemas.microsoft.com/office/drawing/2014/main" id="{A5987D1B-BA16-4EB9-A1B1-323D270F8D91}"/>
                  </a:ext>
                </a:extLst>
              </p:cNvPr>
              <p:cNvPicPr/>
              <p:nvPr/>
            </p:nvPicPr>
            <p:blipFill>
              <a:blip r:embed="rId4"/>
              <a:stretch>
                <a:fillRect/>
              </a:stretch>
            </p:blipFill>
            <p:spPr>
              <a:xfrm>
                <a:off x="4287960" y="2215080"/>
                <a:ext cx="5558040" cy="2720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301" y="620688"/>
            <a:ext cx="6589199" cy="1280890"/>
          </a:xfrm>
        </p:spPr>
        <p:txBody>
          <a:bodyPr/>
          <a:lstStyle/>
          <a:p>
            <a:r>
              <a:rPr lang="en-US" dirty="0"/>
              <a:t>Example </a:t>
            </a:r>
          </a:p>
        </p:txBody>
      </p:sp>
      <p:sp>
        <p:nvSpPr>
          <p:cNvPr id="3" name="Content Placeholder 2"/>
          <p:cNvSpPr>
            <a:spLocks noGrp="1"/>
          </p:cNvSpPr>
          <p:nvPr>
            <p:ph idx="1"/>
          </p:nvPr>
        </p:nvSpPr>
        <p:spPr>
          <a:xfrm>
            <a:off x="2620207" y="2133600"/>
            <a:ext cx="7438194" cy="3777622"/>
          </a:xfrm>
        </p:spPr>
        <p:txBody>
          <a:bodyPr>
            <a:noAutofit/>
          </a:bodyPr>
          <a:lstStyle/>
          <a:p>
            <a:r>
              <a:rPr lang="en-US" sz="2400" dirty="0"/>
              <a:t>You are a programmer at a bank and you found flaws in your program which is used in ATMs.</a:t>
            </a:r>
          </a:p>
          <a:p>
            <a:r>
              <a:rPr lang="en-US" sz="2400" dirty="0"/>
              <a:t>Would you tell your employer ?   </a:t>
            </a:r>
          </a:p>
          <a:p>
            <a:r>
              <a:rPr lang="en-US" sz="2400" dirty="0"/>
              <a:t>Solution :    You have to be honest.  Inform your employers and try to fix the program.  The consequences for hiding faulty programs would be worst than admitting your mistakes. </a:t>
            </a:r>
          </a:p>
        </p:txBody>
      </p:sp>
      <p:sp>
        <p:nvSpPr>
          <p:cNvPr id="4" name="Slide Number Placeholder 3"/>
          <p:cNvSpPr>
            <a:spLocks noGrp="1"/>
          </p:cNvSpPr>
          <p:nvPr>
            <p:ph type="sldNum" sz="quarter" idx="12"/>
          </p:nvPr>
        </p:nvSpPr>
        <p:spPr/>
        <p:txBody>
          <a:bodyPr/>
          <a:lstStyle/>
          <a:p>
            <a:fld id="{51A71D3D-F011-47C0-9290-685F7D9F6412}" type="slidenum">
              <a:rPr lang="en-US" smtClean="0"/>
              <a:pPr/>
              <a:t>23</a:t>
            </a:fld>
            <a:endParaRPr lang="en-US"/>
          </a:p>
        </p:txBody>
      </p:sp>
    </p:spTree>
    <p:extLst>
      <p:ext uri="{BB962C8B-B14F-4D97-AF65-F5344CB8AC3E}">
        <p14:creationId xmlns:p14="http://schemas.microsoft.com/office/powerpoint/2010/main" val="421109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7" y="275902"/>
            <a:ext cx="6589199" cy="1280890"/>
          </a:xfrm>
        </p:spPr>
        <p:txBody>
          <a:bodyPr>
            <a:normAutofit/>
          </a:bodyPr>
          <a:lstStyle/>
          <a:p>
            <a:r>
              <a:rPr lang="en-GB" dirty="0"/>
              <a:t>Setting your own professional Ethics</a:t>
            </a:r>
          </a:p>
        </p:txBody>
      </p:sp>
      <p:sp>
        <p:nvSpPr>
          <p:cNvPr id="3" name="Content Placeholder 2"/>
          <p:cNvSpPr>
            <a:spLocks noGrp="1"/>
          </p:cNvSpPr>
          <p:nvPr>
            <p:ph idx="1"/>
          </p:nvPr>
        </p:nvSpPr>
        <p:spPr>
          <a:xfrm>
            <a:off x="2152650" y="1825625"/>
            <a:ext cx="5829300" cy="4351338"/>
          </a:xfrm>
        </p:spPr>
        <p:txBody>
          <a:bodyPr>
            <a:normAutofit/>
          </a:bodyPr>
          <a:lstStyle/>
          <a:p>
            <a:r>
              <a:rPr lang="en-GB" sz="2400" dirty="0"/>
              <a:t>We need professional ethics because of the impact that our actions have on society as a whole</a:t>
            </a:r>
          </a:p>
          <a:p>
            <a:r>
              <a:rPr lang="en-GB" sz="2400" dirty="0"/>
              <a:t>Review and refresh your knowledge in professional ethics constantly</a:t>
            </a:r>
          </a:p>
          <a:p>
            <a:r>
              <a:rPr lang="en-GB" sz="2400" dirty="0"/>
              <a:t>Reflect on the ethics of how we behave as we carry out our duties should be one of our professional obligations</a:t>
            </a:r>
          </a:p>
        </p:txBody>
      </p:sp>
      <p:sp>
        <p:nvSpPr>
          <p:cNvPr id="4" name="Slide Number Placeholder 3"/>
          <p:cNvSpPr>
            <a:spLocks noGrp="1"/>
          </p:cNvSpPr>
          <p:nvPr>
            <p:ph type="sldNum" sz="quarter" idx="12"/>
          </p:nvPr>
        </p:nvSpPr>
        <p:spPr/>
        <p:txBody>
          <a:bodyPr/>
          <a:lstStyle/>
          <a:p>
            <a:fld id="{51A71D3D-F011-47C0-9290-685F7D9F6412}" type="slidenum">
              <a:rPr lang="en-US" smtClean="0"/>
              <a:pPr/>
              <a:t>24</a:t>
            </a:fld>
            <a:endParaRPr lang="en-US"/>
          </a:p>
        </p:txBody>
      </p:sp>
      <p:pic>
        <p:nvPicPr>
          <p:cNvPr id="5" name="Picture 4"/>
          <p:cNvPicPr>
            <a:picLocks noChangeAspect="1"/>
          </p:cNvPicPr>
          <p:nvPr/>
        </p:nvPicPr>
        <p:blipFill>
          <a:blip r:embed="rId2"/>
          <a:stretch>
            <a:fillRect/>
          </a:stretch>
        </p:blipFill>
        <p:spPr>
          <a:xfrm>
            <a:off x="8112225" y="2204864"/>
            <a:ext cx="2356625" cy="28803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665" y="707950"/>
            <a:ext cx="6589199" cy="1280890"/>
          </a:xfrm>
        </p:spPr>
        <p:txBody>
          <a:bodyPr/>
          <a:lstStyle/>
          <a:p>
            <a:r>
              <a:rPr lang="en-US" dirty="0"/>
              <a:t>Task 1:   </a:t>
            </a:r>
          </a:p>
        </p:txBody>
      </p:sp>
      <p:sp>
        <p:nvSpPr>
          <p:cNvPr id="3" name="Content Placeholder 2"/>
          <p:cNvSpPr>
            <a:spLocks noGrp="1"/>
          </p:cNvSpPr>
          <p:nvPr>
            <p:ph idx="1"/>
          </p:nvPr>
        </p:nvSpPr>
        <p:spPr>
          <a:xfrm>
            <a:off x="2421634" y="1844824"/>
            <a:ext cx="7706815" cy="4692352"/>
          </a:xfrm>
        </p:spPr>
        <p:txBody>
          <a:bodyPr>
            <a:noAutofit/>
          </a:bodyPr>
          <a:lstStyle/>
          <a:p>
            <a:r>
              <a:rPr lang="en-US" sz="2400" dirty="0"/>
              <a:t>Scenario :  A team of programmers are working on a computer-controlled device for treating cancerous tumors.  The project is behind schedule caused by various delays and the deadline is approaching.  There would be no time for testing the device.  The system has been functioning well in the routine treatment tested so far.</a:t>
            </a:r>
          </a:p>
          <a:p>
            <a:r>
              <a:rPr lang="en-US" sz="2400" dirty="0"/>
              <a:t>As the project manager, you have to consider delivering the system on time without proper testing or continue testing to make patches if the team finds any bugs.</a:t>
            </a:r>
          </a:p>
        </p:txBody>
      </p:sp>
      <p:sp>
        <p:nvSpPr>
          <p:cNvPr id="4" name="Slide Number Placeholder 3"/>
          <p:cNvSpPr>
            <a:spLocks noGrp="1"/>
          </p:cNvSpPr>
          <p:nvPr>
            <p:ph type="sldNum" sz="quarter" idx="12"/>
          </p:nvPr>
        </p:nvSpPr>
        <p:spPr/>
        <p:txBody>
          <a:bodyPr/>
          <a:lstStyle/>
          <a:p>
            <a:fld id="{51A71D3D-F011-47C0-9290-685F7D9F6412}" type="slidenum">
              <a:rPr lang="en-US" smtClean="0"/>
              <a:pPr/>
              <a:t>25</a:t>
            </a:fld>
            <a:endParaRPr lang="en-US"/>
          </a:p>
        </p:txBody>
      </p:sp>
    </p:spTree>
    <p:extLst>
      <p:ext uri="{BB962C8B-B14F-4D97-AF65-F5344CB8AC3E}">
        <p14:creationId xmlns:p14="http://schemas.microsoft.com/office/powerpoint/2010/main" val="1578044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a:t>
            </a:r>
          </a:p>
        </p:txBody>
      </p:sp>
      <p:sp>
        <p:nvSpPr>
          <p:cNvPr id="3" name="Content Placeholder 2"/>
          <p:cNvSpPr>
            <a:spLocks noGrp="1"/>
          </p:cNvSpPr>
          <p:nvPr>
            <p:ph idx="1"/>
          </p:nvPr>
        </p:nvSpPr>
        <p:spPr>
          <a:xfrm>
            <a:off x="2493640" y="1905000"/>
            <a:ext cx="7706816" cy="4006222"/>
          </a:xfrm>
        </p:spPr>
        <p:txBody>
          <a:bodyPr>
            <a:normAutofit/>
          </a:bodyPr>
          <a:lstStyle/>
          <a:p>
            <a:pPr marL="457200" indent="-457200">
              <a:buAutoNum type="arabicPeriod"/>
            </a:pPr>
            <a:r>
              <a:rPr lang="en-US" sz="2400" dirty="0"/>
              <a:t>Do a stakeholder analysis by identifying the possible stakeholders of the project and their positive and negative impacts of the system delivered.</a:t>
            </a:r>
          </a:p>
          <a:p>
            <a:pPr marL="457200" indent="-457200">
              <a:buAutoNum type="arabicPeriod"/>
            </a:pPr>
            <a:r>
              <a:rPr lang="en-US" sz="2400" dirty="0"/>
              <a:t>Identify the IET Rules of Conduct that will directly applicable for the decision.</a:t>
            </a:r>
          </a:p>
          <a:p>
            <a:pPr marL="457200" indent="-457200">
              <a:buAutoNum type="arabicPeriod"/>
            </a:pPr>
            <a:r>
              <a:rPr lang="en-US" sz="2400" dirty="0"/>
              <a:t>As the project manager, what are some solutions or decision you could make ? </a:t>
            </a:r>
          </a:p>
          <a:p>
            <a:pPr marL="0" indent="0">
              <a:buNone/>
            </a:pPr>
            <a:r>
              <a:rPr lang="en-US" sz="2400" b="1" dirty="0"/>
              <a:t>Task 1: Answer All 3 Questions.</a:t>
            </a:r>
          </a:p>
        </p:txBody>
      </p:sp>
      <p:sp>
        <p:nvSpPr>
          <p:cNvPr id="4" name="Slide Number Placeholder 3"/>
          <p:cNvSpPr>
            <a:spLocks noGrp="1"/>
          </p:cNvSpPr>
          <p:nvPr>
            <p:ph type="sldNum" sz="quarter" idx="12"/>
          </p:nvPr>
        </p:nvSpPr>
        <p:spPr/>
        <p:txBody>
          <a:bodyPr/>
          <a:lstStyle/>
          <a:p>
            <a:fld id="{51A71D3D-F011-47C0-9290-685F7D9F6412}" type="slidenum">
              <a:rPr lang="en-US" smtClean="0"/>
              <a:pPr/>
              <a:t>26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C7D11A1-EFB6-4583-AE7C-7BFBD2A19264}"/>
                  </a:ext>
                </a:extLst>
              </p14:cNvPr>
              <p14:cNvContentPartPr/>
              <p14:nvPr/>
            </p14:nvContentPartPr>
            <p14:xfrm>
              <a:off x="4681440" y="3157200"/>
              <a:ext cx="3123000" cy="2017800"/>
            </p14:xfrm>
          </p:contentPart>
        </mc:Choice>
        <mc:Fallback>
          <p:pic>
            <p:nvPicPr>
              <p:cNvPr id="5" name="Ink 4">
                <a:extLst>
                  <a:ext uri="{FF2B5EF4-FFF2-40B4-BE49-F238E27FC236}">
                    <a16:creationId xmlns:a16="http://schemas.microsoft.com/office/drawing/2014/main" id="{3C7D11A1-EFB6-4583-AE7C-7BFBD2A19264}"/>
                  </a:ext>
                </a:extLst>
              </p:cNvPr>
              <p:cNvPicPr/>
              <p:nvPr/>
            </p:nvPicPr>
            <p:blipFill>
              <a:blip r:embed="rId3"/>
              <a:stretch>
                <a:fillRect/>
              </a:stretch>
            </p:blipFill>
            <p:spPr>
              <a:xfrm>
                <a:off x="4672080" y="3147840"/>
                <a:ext cx="3141720" cy="2036520"/>
              </a:xfrm>
              <a:prstGeom prst="rect">
                <a:avLst/>
              </a:prstGeom>
            </p:spPr>
          </p:pic>
        </mc:Fallback>
      </mc:AlternateContent>
    </p:spTree>
    <p:extLst>
      <p:ext uri="{BB962C8B-B14F-4D97-AF65-F5344CB8AC3E}">
        <p14:creationId xmlns:p14="http://schemas.microsoft.com/office/powerpoint/2010/main" val="159180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Reflective Journal </a:t>
            </a:r>
          </a:p>
        </p:txBody>
      </p:sp>
      <p:sp>
        <p:nvSpPr>
          <p:cNvPr id="3" name="Content Placeholder 2"/>
          <p:cNvSpPr>
            <a:spLocks noGrp="1"/>
          </p:cNvSpPr>
          <p:nvPr>
            <p:ph idx="1"/>
          </p:nvPr>
        </p:nvSpPr>
        <p:spPr>
          <a:xfrm>
            <a:off x="2393149" y="1700808"/>
            <a:ext cx="7850832" cy="3777622"/>
          </a:xfrm>
        </p:spPr>
        <p:txBody>
          <a:bodyPr>
            <a:normAutofit lnSpcReduction="10000"/>
          </a:bodyPr>
          <a:lstStyle/>
          <a:p>
            <a:r>
              <a:rPr lang="en-GB" sz="2400" dirty="0"/>
              <a:t>You have to obtain a cumulative GPA of 2.5 or more at the completion of your degree programme to obtain IET membership</a:t>
            </a:r>
          </a:p>
          <a:p>
            <a:r>
              <a:rPr lang="en-GB" sz="2400" dirty="0"/>
              <a:t>Task 2: Consider above fact and </a:t>
            </a:r>
            <a:r>
              <a:rPr lang="en-GB" sz="2400" b="1" dirty="0"/>
              <a:t>write how you plan to achieve above GPA. </a:t>
            </a:r>
          </a:p>
          <a:p>
            <a:r>
              <a:rPr lang="en-US" altLang="en-US" sz="2400" dirty="0"/>
              <a:t>Write a Reflective Journal on An Incident in your life where you realized the importance of Ethics or Morality.</a:t>
            </a:r>
          </a:p>
          <a:p>
            <a:r>
              <a:rPr lang="en-US" altLang="en-US" sz="2400" dirty="0"/>
              <a:t>Submit your assignment as a </a:t>
            </a:r>
            <a:r>
              <a:rPr lang="en-US" altLang="en-US" sz="2400" b="1" dirty="0"/>
              <a:t>PDF on or before midnight 28</a:t>
            </a:r>
            <a:r>
              <a:rPr lang="en-US" altLang="en-US" sz="2400" b="1" baseline="30000" dirty="0"/>
              <a:t>th</a:t>
            </a:r>
            <a:r>
              <a:rPr lang="en-US" altLang="en-US" sz="2400" b="1" dirty="0"/>
              <a:t> September, 2021.</a:t>
            </a:r>
          </a:p>
          <a:p>
            <a:endParaRPr lang="en-GB" sz="2400" dirty="0"/>
          </a:p>
        </p:txBody>
      </p:sp>
      <p:sp>
        <p:nvSpPr>
          <p:cNvPr id="4" name="Slide Number Placeholder 3"/>
          <p:cNvSpPr>
            <a:spLocks noGrp="1"/>
          </p:cNvSpPr>
          <p:nvPr>
            <p:ph type="sldNum" sz="quarter" idx="12"/>
          </p:nvPr>
        </p:nvSpPr>
        <p:spPr/>
        <p:txBody>
          <a:bodyPr/>
          <a:lstStyle/>
          <a:p>
            <a:fld id="{51A71D3D-F011-47C0-9290-685F7D9F6412}"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Terms</a:t>
            </a:r>
          </a:p>
        </p:txBody>
      </p:sp>
      <p:sp>
        <p:nvSpPr>
          <p:cNvPr id="3" name="Content Placeholder 2"/>
          <p:cNvSpPr>
            <a:spLocks noGrp="1"/>
          </p:cNvSpPr>
          <p:nvPr>
            <p:ph idx="1"/>
          </p:nvPr>
        </p:nvSpPr>
        <p:spPr>
          <a:xfrm>
            <a:off x="2152650" y="1825626"/>
            <a:ext cx="7886700" cy="4408265"/>
          </a:xfrm>
        </p:spPr>
        <p:txBody>
          <a:bodyPr>
            <a:normAutofit lnSpcReduction="10000"/>
          </a:bodyPr>
          <a:lstStyle/>
          <a:p>
            <a:r>
              <a:rPr lang="en-GB" sz="2800" b="1" dirty="0"/>
              <a:t>Profession</a:t>
            </a:r>
            <a:r>
              <a:rPr lang="en-GB" sz="2800" dirty="0"/>
              <a:t>: A</a:t>
            </a:r>
            <a:r>
              <a:rPr lang="en-US" sz="2800" dirty="0"/>
              <a:t> calling requiring specialized knowledge and often long and intensive academic preparation</a:t>
            </a:r>
            <a:endParaRPr lang="en-GB" sz="2800" dirty="0"/>
          </a:p>
          <a:p>
            <a:r>
              <a:rPr lang="en-GB" sz="2800" b="1" dirty="0"/>
              <a:t>Professional</a:t>
            </a:r>
            <a:r>
              <a:rPr lang="en-GB" sz="2800" dirty="0"/>
              <a:t>:  A person who </a:t>
            </a:r>
            <a:r>
              <a:rPr lang="en-US" sz="2800" dirty="0"/>
              <a:t>engaged in one of the learned professions conforming to the technical or ethical standards of a profession</a:t>
            </a:r>
            <a:endParaRPr lang="en-GB" sz="2800" dirty="0"/>
          </a:p>
          <a:p>
            <a:r>
              <a:rPr lang="en-GB" sz="2800" b="1" dirty="0"/>
              <a:t>Professionalism</a:t>
            </a:r>
            <a:r>
              <a:rPr lang="en-GB" sz="2800" dirty="0"/>
              <a:t>: T</a:t>
            </a:r>
            <a:r>
              <a:rPr lang="en-US" sz="2800" dirty="0"/>
              <a:t>he conduct, aims, or qualities that characterize or mark a profession or a professional person</a:t>
            </a:r>
            <a:endParaRPr lang="en-GB" sz="2800" dirty="0"/>
          </a:p>
          <a:p>
            <a:endParaRPr lang="en-GB" sz="2800" dirty="0"/>
          </a:p>
          <a:p>
            <a:endParaRPr lang="en-GB" sz="2800" dirty="0"/>
          </a:p>
          <a:p>
            <a:endParaRPr lang="en-GB" sz="2800" dirty="0"/>
          </a:p>
          <a:p>
            <a:endParaRPr lang="en-GB" sz="2800" dirty="0"/>
          </a:p>
          <a:p>
            <a:pPr marL="0" indent="0">
              <a:buNone/>
            </a:pPr>
            <a:endParaRPr lang="en-GB" dirty="0"/>
          </a:p>
        </p:txBody>
      </p:sp>
      <p:sp>
        <p:nvSpPr>
          <p:cNvPr id="4" name="Slide Number Placeholder 3"/>
          <p:cNvSpPr>
            <a:spLocks noGrp="1"/>
          </p:cNvSpPr>
          <p:nvPr>
            <p:ph type="sldNum" sz="quarter" idx="12"/>
          </p:nvPr>
        </p:nvSpPr>
        <p:spPr/>
        <p:txBody>
          <a:bodyPr/>
          <a:lstStyle/>
          <a:p>
            <a:fld id="{51A71D3D-F011-47C0-9290-685F7D9F6412}" type="slidenum">
              <a:rPr lang="en-US" smtClean="0"/>
              <a:pPr/>
              <a:t>3</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2CD6B93-4BF5-46CD-9CF2-CE60DD7DCB2C}"/>
                  </a:ext>
                </a:extLst>
              </p14:cNvPr>
              <p14:cNvContentPartPr/>
              <p14:nvPr/>
            </p14:nvContentPartPr>
            <p14:xfrm>
              <a:off x="2578320" y="2212200"/>
              <a:ext cx="8331120" cy="3391560"/>
            </p14:xfrm>
          </p:contentPart>
        </mc:Choice>
        <mc:Fallback>
          <p:pic>
            <p:nvPicPr>
              <p:cNvPr id="6" name="Ink 5">
                <a:extLst>
                  <a:ext uri="{FF2B5EF4-FFF2-40B4-BE49-F238E27FC236}">
                    <a16:creationId xmlns:a16="http://schemas.microsoft.com/office/drawing/2014/main" id="{A2CD6B93-4BF5-46CD-9CF2-CE60DD7DCB2C}"/>
                  </a:ext>
                </a:extLst>
              </p:cNvPr>
              <p:cNvPicPr/>
              <p:nvPr/>
            </p:nvPicPr>
            <p:blipFill>
              <a:blip r:embed="rId3"/>
              <a:stretch>
                <a:fillRect/>
              </a:stretch>
            </p:blipFill>
            <p:spPr>
              <a:xfrm>
                <a:off x="2568960" y="2202840"/>
                <a:ext cx="8349840" cy="3410280"/>
              </a:xfrm>
              <a:prstGeom prst="rect">
                <a:avLst/>
              </a:prstGeom>
            </p:spPr>
          </p:pic>
        </mc:Fallback>
      </mc:AlternateContent>
    </p:spTree>
    <p:extLst>
      <p:ext uri="{BB962C8B-B14F-4D97-AF65-F5344CB8AC3E}">
        <p14:creationId xmlns:p14="http://schemas.microsoft.com/office/powerpoint/2010/main" val="24852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is a Professional ?</a:t>
            </a:r>
          </a:p>
        </p:txBody>
      </p:sp>
      <p:sp>
        <p:nvSpPr>
          <p:cNvPr id="3" name="Content Placeholder 2"/>
          <p:cNvSpPr>
            <a:spLocks noGrp="1"/>
          </p:cNvSpPr>
          <p:nvPr>
            <p:ph idx="1"/>
          </p:nvPr>
        </p:nvSpPr>
        <p:spPr>
          <a:xfrm>
            <a:off x="2152650" y="1825626"/>
            <a:ext cx="7886700" cy="3043535"/>
          </a:xfrm>
        </p:spPr>
        <p:txBody>
          <a:bodyPr>
            <a:normAutofit fontScale="92500" lnSpcReduction="20000"/>
          </a:bodyPr>
          <a:lstStyle/>
          <a:p>
            <a:r>
              <a:rPr lang="en-GB" sz="2800" dirty="0"/>
              <a:t>Who posses certain attributes such as </a:t>
            </a:r>
          </a:p>
          <a:p>
            <a:pPr lvl="1"/>
            <a:r>
              <a:rPr lang="en-GB" sz="2400" dirty="0"/>
              <a:t>Expert Knowledge</a:t>
            </a:r>
          </a:p>
          <a:p>
            <a:pPr lvl="1"/>
            <a:r>
              <a:rPr lang="en-GB" sz="2400" dirty="0"/>
              <a:t>Autonomy with respect to “ independence in conducting one’s professional practice”</a:t>
            </a:r>
          </a:p>
          <a:p>
            <a:pPr lvl="1"/>
            <a:endParaRPr lang="en-GB" dirty="0"/>
          </a:p>
          <a:p>
            <a:r>
              <a:rPr lang="en-GB" sz="2800" dirty="0"/>
              <a:t>Have special responsibilities or moral obligations that exceed those of ordinary individuals.</a:t>
            </a:r>
          </a:p>
          <a:p>
            <a:pPr marL="0" indent="0">
              <a:buNone/>
            </a:pPr>
            <a:endParaRPr lang="en-GB" dirty="0"/>
          </a:p>
        </p:txBody>
      </p:sp>
      <p:sp>
        <p:nvSpPr>
          <p:cNvPr id="4" name="Slide Number Placeholder 3"/>
          <p:cNvSpPr>
            <a:spLocks noGrp="1"/>
          </p:cNvSpPr>
          <p:nvPr>
            <p:ph type="sldNum" sz="quarter" idx="12"/>
          </p:nvPr>
        </p:nvSpPr>
        <p:spPr/>
        <p:txBody>
          <a:bodyPr/>
          <a:lstStyle/>
          <a:p>
            <a:fld id="{51A71D3D-F011-47C0-9290-685F7D9F6412}" type="slidenum">
              <a:rPr lang="en-US" smtClean="0"/>
              <a:pPr/>
              <a:t>4</a:t>
            </a:fld>
            <a:endParaRPr lang="en-US"/>
          </a:p>
        </p:txBody>
      </p:sp>
      <p:pic>
        <p:nvPicPr>
          <p:cNvPr id="5" name="Picture 4"/>
          <p:cNvPicPr>
            <a:picLocks noChangeAspect="1"/>
          </p:cNvPicPr>
          <p:nvPr/>
        </p:nvPicPr>
        <p:blipFill>
          <a:blip r:embed="rId2"/>
          <a:stretch>
            <a:fillRect/>
          </a:stretch>
        </p:blipFill>
        <p:spPr>
          <a:xfrm>
            <a:off x="4296236" y="4745038"/>
            <a:ext cx="3599964" cy="192432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0ED7BC5A-CA56-4E6B-98E0-AF1EBD6746B4}"/>
                  </a:ext>
                </a:extLst>
              </p14:cNvPr>
              <p14:cNvContentPartPr/>
              <p14:nvPr/>
            </p14:nvContentPartPr>
            <p14:xfrm>
              <a:off x="2561760" y="2125080"/>
              <a:ext cx="8142120" cy="2562480"/>
            </p14:xfrm>
          </p:contentPart>
        </mc:Choice>
        <mc:Fallback>
          <p:pic>
            <p:nvPicPr>
              <p:cNvPr id="6" name="Ink 5">
                <a:extLst>
                  <a:ext uri="{FF2B5EF4-FFF2-40B4-BE49-F238E27FC236}">
                    <a16:creationId xmlns:a16="http://schemas.microsoft.com/office/drawing/2014/main" id="{0ED7BC5A-CA56-4E6B-98E0-AF1EBD6746B4}"/>
                  </a:ext>
                </a:extLst>
              </p:cNvPr>
              <p:cNvPicPr/>
              <p:nvPr/>
            </p:nvPicPr>
            <p:blipFill>
              <a:blip r:embed="rId4"/>
              <a:stretch>
                <a:fillRect/>
              </a:stretch>
            </p:blipFill>
            <p:spPr>
              <a:xfrm>
                <a:off x="2552400" y="2115720"/>
                <a:ext cx="8160840" cy="2581200"/>
              </a:xfrm>
              <a:prstGeom prst="rect">
                <a:avLst/>
              </a:prstGeom>
            </p:spPr>
          </p:pic>
        </mc:Fallback>
      </mc:AlternateContent>
    </p:spTree>
    <p:extLst>
      <p:ext uri="{BB962C8B-B14F-4D97-AF65-F5344CB8AC3E}">
        <p14:creationId xmlns:p14="http://schemas.microsoft.com/office/powerpoint/2010/main" val="394949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person&#10;&#10;Description automatically generated">
            <a:extLst>
              <a:ext uri="{FF2B5EF4-FFF2-40B4-BE49-F238E27FC236}">
                <a16:creationId xmlns:a16="http://schemas.microsoft.com/office/drawing/2014/main" id="{18390267-D155-41F3-8C9D-3EF74CC851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5600" y="1700808"/>
            <a:ext cx="7344815" cy="3456384"/>
          </a:xfrm>
        </p:spPr>
      </p:pic>
      <p:sp>
        <p:nvSpPr>
          <p:cNvPr id="4" name="Slide Number Placeholder 3"/>
          <p:cNvSpPr>
            <a:spLocks noGrp="1"/>
          </p:cNvSpPr>
          <p:nvPr>
            <p:ph type="sldNum" sz="quarter" idx="12"/>
          </p:nvPr>
        </p:nvSpPr>
        <p:spPr/>
        <p:txBody>
          <a:bodyPr/>
          <a:lstStyle/>
          <a:p>
            <a:fld id="{51A71D3D-F011-47C0-9290-685F7D9F6412}" type="slidenum">
              <a:rPr lang="en-US" smtClean="0"/>
              <a:pPr/>
              <a:t>5</a:t>
            </a:fld>
            <a:endParaRPr lang="en-US"/>
          </a:p>
        </p:txBody>
      </p:sp>
    </p:spTree>
    <p:extLst>
      <p:ext uri="{BB962C8B-B14F-4D97-AF65-F5344CB8AC3E}">
        <p14:creationId xmlns:p14="http://schemas.microsoft.com/office/powerpoint/2010/main" val="199362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A71D3D-F011-47C0-9290-685F7D9F6412}" type="slidenum">
              <a:rPr lang="en-US" smtClean="0"/>
              <a:pPr/>
              <a:t>6</a:t>
            </a:fld>
            <a:endParaRPr lang="en-US"/>
          </a:p>
        </p:txBody>
      </p:sp>
      <p:pic>
        <p:nvPicPr>
          <p:cNvPr id="9" name="Picture 8" descr="A person wearing a suit and tie&#10;&#10;Description automatically generated">
            <a:extLst>
              <a:ext uri="{FF2B5EF4-FFF2-40B4-BE49-F238E27FC236}">
                <a16:creationId xmlns:a16="http://schemas.microsoft.com/office/drawing/2014/main" id="{DAA707CD-C4D3-4594-9AC8-5CD3CD902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766" y="1844824"/>
            <a:ext cx="7344816" cy="3456384"/>
          </a:xfrm>
          <a:prstGeom prst="rect">
            <a:avLst/>
          </a:prstGeom>
        </p:spPr>
      </p:pic>
    </p:spTree>
    <p:extLst>
      <p:ext uri="{BB962C8B-B14F-4D97-AF65-F5344CB8AC3E}">
        <p14:creationId xmlns:p14="http://schemas.microsoft.com/office/powerpoint/2010/main" val="53126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649" y="624110"/>
            <a:ext cx="6589199" cy="1280890"/>
          </a:xfrm>
        </p:spPr>
        <p:txBody>
          <a:bodyPr/>
          <a:lstStyle/>
          <a:p>
            <a:r>
              <a:rPr lang="en-US" dirty="0"/>
              <a:t>Attributes of a Profession</a:t>
            </a:r>
          </a:p>
        </p:txBody>
      </p:sp>
      <p:sp>
        <p:nvSpPr>
          <p:cNvPr id="3" name="Content Placeholder 2"/>
          <p:cNvSpPr>
            <a:spLocks noGrp="1"/>
          </p:cNvSpPr>
          <p:nvPr>
            <p:ph idx="1"/>
          </p:nvPr>
        </p:nvSpPr>
        <p:spPr>
          <a:xfrm>
            <a:off x="2495600" y="5805265"/>
            <a:ext cx="7704856" cy="958221"/>
          </a:xfrm>
        </p:spPr>
        <p:txBody>
          <a:bodyPr/>
          <a:lstStyle/>
          <a:p>
            <a:r>
              <a:rPr lang="en-US" dirty="0"/>
              <a:t>A professional association or professional body (IET, CSSL, SLMC) seeks to further a particular profession, the interests of individuals engaged in that profession and the public interest</a:t>
            </a:r>
          </a:p>
        </p:txBody>
      </p:sp>
      <p:sp>
        <p:nvSpPr>
          <p:cNvPr id="4" name="Slide Number Placeholder 3"/>
          <p:cNvSpPr>
            <a:spLocks noGrp="1"/>
          </p:cNvSpPr>
          <p:nvPr>
            <p:ph type="sldNum" sz="quarter" idx="12"/>
          </p:nvPr>
        </p:nvSpPr>
        <p:spPr/>
        <p:txBody>
          <a:bodyPr/>
          <a:lstStyle/>
          <a:p>
            <a:fld id="{51A71D3D-F011-47C0-9290-685F7D9F6412}" type="slidenum">
              <a:rPr lang="en-US" smtClean="0"/>
              <a:pPr/>
              <a:t>7</a:t>
            </a:fld>
            <a:endParaRPr lang="en-US"/>
          </a:p>
        </p:txBody>
      </p:sp>
      <p:pic>
        <p:nvPicPr>
          <p:cNvPr id="5" name="Picture 4"/>
          <p:cNvPicPr>
            <a:picLocks noChangeAspect="1"/>
          </p:cNvPicPr>
          <p:nvPr/>
        </p:nvPicPr>
        <p:blipFill rotWithShape="1">
          <a:blip r:embed="rId2"/>
          <a:srcRect l="32290" t="27360" r="24542" b="8657"/>
          <a:stretch/>
        </p:blipFill>
        <p:spPr>
          <a:xfrm>
            <a:off x="3503712" y="1484784"/>
            <a:ext cx="5184576" cy="432048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D841271-F4F8-4690-9276-DCC7031CD204}"/>
                  </a:ext>
                </a:extLst>
              </p14:cNvPr>
              <p14:cNvContentPartPr/>
              <p14:nvPr/>
            </p14:nvContentPartPr>
            <p14:xfrm>
              <a:off x="2992320" y="1532520"/>
              <a:ext cx="7448400" cy="3688200"/>
            </p14:xfrm>
          </p:contentPart>
        </mc:Choice>
        <mc:Fallback>
          <p:pic>
            <p:nvPicPr>
              <p:cNvPr id="6" name="Ink 5">
                <a:extLst>
                  <a:ext uri="{FF2B5EF4-FFF2-40B4-BE49-F238E27FC236}">
                    <a16:creationId xmlns:a16="http://schemas.microsoft.com/office/drawing/2014/main" id="{ED841271-F4F8-4690-9276-DCC7031CD204}"/>
                  </a:ext>
                </a:extLst>
              </p:cNvPr>
              <p:cNvPicPr/>
              <p:nvPr/>
            </p:nvPicPr>
            <p:blipFill>
              <a:blip r:embed="rId4"/>
              <a:stretch>
                <a:fillRect/>
              </a:stretch>
            </p:blipFill>
            <p:spPr>
              <a:xfrm>
                <a:off x="2982960" y="1523160"/>
                <a:ext cx="7467120" cy="3706920"/>
              </a:xfrm>
              <a:prstGeom prst="rect">
                <a:avLst/>
              </a:prstGeom>
            </p:spPr>
          </p:pic>
        </mc:Fallback>
      </mc:AlternateContent>
    </p:spTree>
    <p:extLst>
      <p:ext uri="{BB962C8B-B14F-4D97-AF65-F5344CB8AC3E}">
        <p14:creationId xmlns:p14="http://schemas.microsoft.com/office/powerpoint/2010/main" val="88599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970" y="332656"/>
            <a:ext cx="6264696" cy="1280890"/>
          </a:xfrm>
        </p:spPr>
        <p:txBody>
          <a:bodyPr/>
          <a:lstStyle/>
          <a:p>
            <a:r>
              <a:rPr lang="en-GB" dirty="0"/>
              <a:t>Who is a Computing Professional ?</a:t>
            </a:r>
          </a:p>
        </p:txBody>
      </p:sp>
      <p:sp>
        <p:nvSpPr>
          <p:cNvPr id="3" name="Content Placeholder 2"/>
          <p:cNvSpPr>
            <a:spLocks noGrp="1"/>
          </p:cNvSpPr>
          <p:nvPr>
            <p:ph idx="1"/>
          </p:nvPr>
        </p:nvSpPr>
        <p:spPr>
          <a:xfrm>
            <a:off x="2423593" y="1905000"/>
            <a:ext cx="7634808" cy="4454236"/>
          </a:xfrm>
        </p:spPr>
        <p:txBody>
          <a:bodyPr>
            <a:normAutofit fontScale="92500" lnSpcReduction="10000"/>
          </a:bodyPr>
          <a:lstStyle/>
          <a:p>
            <a:r>
              <a:rPr lang="en-GB" sz="2800" dirty="0"/>
              <a:t>Anyone who is employed in computer, information technology or information/communication fields.</a:t>
            </a:r>
          </a:p>
          <a:p>
            <a:r>
              <a:rPr lang="en-GB" sz="2800" dirty="0"/>
              <a:t>Can include </a:t>
            </a:r>
          </a:p>
          <a:p>
            <a:pPr lvl="1"/>
            <a:r>
              <a:rPr lang="en-GB" sz="2200" dirty="0"/>
              <a:t>Software / Hardware designers</a:t>
            </a:r>
          </a:p>
          <a:p>
            <a:pPr lvl="1"/>
            <a:r>
              <a:rPr lang="en-GB" sz="2200" dirty="0"/>
              <a:t>software engineers, </a:t>
            </a:r>
          </a:p>
          <a:p>
            <a:pPr lvl="1"/>
            <a:r>
              <a:rPr lang="en-GB" sz="2200" dirty="0"/>
              <a:t>software quality/ system analysts, </a:t>
            </a:r>
          </a:p>
          <a:p>
            <a:pPr lvl="1"/>
            <a:r>
              <a:rPr lang="en-GB" sz="2200" dirty="0"/>
              <a:t>Database administrators</a:t>
            </a:r>
          </a:p>
          <a:p>
            <a:pPr lvl="1"/>
            <a:r>
              <a:rPr lang="en-GB" sz="2200" dirty="0"/>
              <a:t>software technical writers, </a:t>
            </a:r>
          </a:p>
          <a:p>
            <a:pPr lvl="1"/>
            <a:r>
              <a:rPr lang="en-GB" sz="2200" dirty="0"/>
              <a:t>software managers,</a:t>
            </a:r>
          </a:p>
          <a:p>
            <a:pPr lvl="1"/>
            <a:r>
              <a:rPr lang="en-GB" sz="2200" dirty="0"/>
              <a:t>Computer scientists </a:t>
            </a:r>
          </a:p>
        </p:txBody>
      </p:sp>
      <p:sp>
        <p:nvSpPr>
          <p:cNvPr id="4" name="Slide Number Placeholder 3"/>
          <p:cNvSpPr>
            <a:spLocks noGrp="1"/>
          </p:cNvSpPr>
          <p:nvPr>
            <p:ph type="sldNum" sz="quarter" idx="12"/>
          </p:nvPr>
        </p:nvSpPr>
        <p:spPr/>
        <p:txBody>
          <a:bodyPr/>
          <a:lstStyle/>
          <a:p>
            <a:fld id="{51A71D3D-F011-47C0-9290-685F7D9F6412}" type="slidenum">
              <a:rPr lang="en-US" smtClean="0"/>
              <a:pPr/>
              <a:t>8</a:t>
            </a:fld>
            <a:endParaRPr lang="en-US"/>
          </a:p>
        </p:txBody>
      </p:sp>
    </p:spTree>
    <p:extLst>
      <p:ext uri="{BB962C8B-B14F-4D97-AF65-F5344CB8AC3E}">
        <p14:creationId xmlns:p14="http://schemas.microsoft.com/office/powerpoint/2010/main" val="9386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665" y="589474"/>
            <a:ext cx="6589199" cy="1280890"/>
          </a:xfrm>
        </p:spPr>
        <p:txBody>
          <a:bodyPr>
            <a:normAutofit/>
          </a:bodyPr>
          <a:lstStyle/>
          <a:p>
            <a:r>
              <a:rPr lang="en-GB" sz="4000" dirty="0"/>
              <a:t>Impact of your job/work</a:t>
            </a:r>
          </a:p>
        </p:txBody>
      </p:sp>
      <p:sp>
        <p:nvSpPr>
          <p:cNvPr id="3" name="Content Placeholder 2"/>
          <p:cNvSpPr>
            <a:spLocks noGrp="1"/>
          </p:cNvSpPr>
          <p:nvPr>
            <p:ph idx="1"/>
          </p:nvPr>
        </p:nvSpPr>
        <p:spPr>
          <a:xfrm>
            <a:off x="2711626" y="1905000"/>
            <a:ext cx="7056783" cy="4476328"/>
          </a:xfrm>
        </p:spPr>
        <p:txBody>
          <a:bodyPr>
            <a:normAutofit/>
          </a:bodyPr>
          <a:lstStyle/>
          <a:p>
            <a:r>
              <a:rPr lang="en-GB" sz="2800" dirty="0"/>
              <a:t>Computer systems that can have direct life-threatening impact.</a:t>
            </a:r>
          </a:p>
          <a:p>
            <a:pPr lvl="1"/>
            <a:r>
              <a:rPr lang="en-GB" sz="2400" dirty="0"/>
              <a:t>Air craft and air traffic control systems</a:t>
            </a:r>
          </a:p>
          <a:p>
            <a:pPr lvl="1"/>
            <a:r>
              <a:rPr lang="en-GB" sz="2400" dirty="0"/>
              <a:t>Mass transportation systems</a:t>
            </a:r>
          </a:p>
          <a:p>
            <a:pPr lvl="1"/>
            <a:r>
              <a:rPr lang="en-GB" sz="2400" dirty="0"/>
              <a:t>Nuclear reactors, missile systems</a:t>
            </a:r>
          </a:p>
          <a:p>
            <a:pPr lvl="1"/>
            <a:r>
              <a:rPr lang="en-GB" sz="2400" dirty="0"/>
              <a:t>Medical treatment systems</a:t>
            </a:r>
          </a:p>
          <a:p>
            <a:pPr lvl="1"/>
            <a:r>
              <a:rPr lang="en-GB" sz="2400" dirty="0"/>
              <a:t>Design of bridges and buildings</a:t>
            </a:r>
          </a:p>
          <a:p>
            <a:pPr lvl="1"/>
            <a:r>
              <a:rPr lang="en-GB" sz="2400" dirty="0"/>
              <a:t>Development of analytical models for medical treatment</a:t>
            </a:r>
          </a:p>
        </p:txBody>
      </p:sp>
      <p:sp>
        <p:nvSpPr>
          <p:cNvPr id="4" name="Slide Number Placeholder 3"/>
          <p:cNvSpPr>
            <a:spLocks noGrp="1"/>
          </p:cNvSpPr>
          <p:nvPr>
            <p:ph type="sldNum" sz="quarter" idx="12"/>
          </p:nvPr>
        </p:nvSpPr>
        <p:spPr/>
        <p:txBody>
          <a:bodyPr/>
          <a:lstStyle/>
          <a:p>
            <a:fld id="{51A71D3D-F011-47C0-9290-685F7D9F6412}" type="slidenum">
              <a:rPr lang="en-US" smtClean="0"/>
              <a:pPr/>
              <a:t>9</a:t>
            </a:fld>
            <a:endParaRPr lang="en-US"/>
          </a:p>
        </p:txBody>
      </p:sp>
    </p:spTree>
    <p:extLst>
      <p:ext uri="{BB962C8B-B14F-4D97-AF65-F5344CB8AC3E}">
        <p14:creationId xmlns:p14="http://schemas.microsoft.com/office/powerpoint/2010/main" val="37474363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4AAC68C2A2BD4A85C48FBD90B77FCA" ma:contentTypeVersion="3" ma:contentTypeDescription="Create a new document." ma:contentTypeScope="" ma:versionID="adea241a6dd7863fef01aad84b869a66">
  <xsd:schema xmlns:xsd="http://www.w3.org/2001/XMLSchema" xmlns:xs="http://www.w3.org/2001/XMLSchema" xmlns:p="http://schemas.microsoft.com/office/2006/metadata/properties" xmlns:ns2="e2c3fe04-9b38-4f08-8dd4-03fe632e424a" targetNamespace="http://schemas.microsoft.com/office/2006/metadata/properties" ma:root="true" ma:fieldsID="ad0b74add9fc68e7911972db563150cd" ns2:_="">
    <xsd:import namespace="e2c3fe04-9b38-4f08-8dd4-03fe632e42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3fe04-9b38-4f08-8dd4-03fe632e4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3AD514-3D38-4BB9-864E-BF25CD924902}">
  <ds:schemaRefs>
    <ds:schemaRef ds:uri="http://schemas.microsoft.com/sharepoint/v3/contenttype/forms"/>
  </ds:schemaRefs>
</ds:datastoreItem>
</file>

<file path=customXml/itemProps2.xml><?xml version="1.0" encoding="utf-8"?>
<ds:datastoreItem xmlns:ds="http://schemas.openxmlformats.org/officeDocument/2006/customXml" ds:itemID="{280BD9E3-4BF0-4205-9421-D761B4328A84}">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2c3fe04-9b38-4f08-8dd4-03fe632e424a"/>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A539D7C2-72D9-4C6F-8C22-5005E38E8D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c3fe04-9b38-4f08-8dd4-03fe632e42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17572</TotalTime>
  <Words>1131</Words>
  <Application>Microsoft Office PowerPoint</Application>
  <PresentationFormat>Widescreen</PresentationFormat>
  <Paragraphs>162</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Wisp</vt:lpstr>
      <vt:lpstr>Professional Responsibilities and Codes of Ethics</vt:lpstr>
      <vt:lpstr>Agenda</vt:lpstr>
      <vt:lpstr>Terms</vt:lpstr>
      <vt:lpstr>Who is a Professional ?</vt:lpstr>
      <vt:lpstr>PowerPoint Presentation</vt:lpstr>
      <vt:lpstr>PowerPoint Presentation</vt:lpstr>
      <vt:lpstr>Attributes of a Profession</vt:lpstr>
      <vt:lpstr>Who is a Computing Professional ?</vt:lpstr>
      <vt:lpstr>Impact of your job/work</vt:lpstr>
      <vt:lpstr>Responsibilities of Computing Professionals </vt:lpstr>
      <vt:lpstr>Ethics </vt:lpstr>
      <vt:lpstr>Why Ethics ?</vt:lpstr>
      <vt:lpstr>CODE of ETHICS</vt:lpstr>
      <vt:lpstr>Professional codes of Ethics for IT</vt:lpstr>
      <vt:lpstr>CSSL Codes of Ethics</vt:lpstr>
      <vt:lpstr>IEEE Codes of Ethics</vt:lpstr>
      <vt:lpstr>ACM Code</vt:lpstr>
      <vt:lpstr>ACM – SE-CODE</vt:lpstr>
      <vt:lpstr>ACM – SE-CODE</vt:lpstr>
      <vt:lpstr>ACM – SE-CODE</vt:lpstr>
      <vt:lpstr>Purpose of Professional Codes</vt:lpstr>
      <vt:lpstr>IT professionals need to commit to....</vt:lpstr>
      <vt:lpstr>Example </vt:lpstr>
      <vt:lpstr>Setting your own professional Ethics</vt:lpstr>
      <vt:lpstr>Task 1:   </vt:lpstr>
      <vt:lpstr>Task 1:</vt:lpstr>
      <vt:lpstr>Reflective Journal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Losini Shanmugam</dc:creator>
  <cp:lastModifiedBy>Koliya Pulasinghe</cp:lastModifiedBy>
  <cp:revision>96</cp:revision>
  <cp:lastPrinted>2018-08-03T11:51:44Z</cp:lastPrinted>
  <dcterms:created xsi:type="dcterms:W3CDTF">2017-06-04T15:05:52Z</dcterms:created>
  <dcterms:modified xsi:type="dcterms:W3CDTF">2021-09-23T07:00:19Z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0x0101006A4AAC68C2A2BD4A85C48FBD90B77FCA</vt:lpwstr>
  </property>
</Properties>
</file>