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3"/>
  </p:sldMasterIdLst>
  <p:notesMasterIdLst>
    <p:notesMasterId r:id="rId32"/>
  </p:notesMasterIdLst>
  <p:handoutMasterIdLst>
    <p:handoutMasterId r:id="rId33"/>
  </p:handoutMasterIdLst>
  <p:sldIdLst>
    <p:sldId id="367" r:id="rId4"/>
    <p:sldId id="534" r:id="rId5"/>
    <p:sldId id="538" r:id="rId6"/>
    <p:sldId id="535" r:id="rId7"/>
    <p:sldId id="536" r:id="rId8"/>
    <p:sldId id="537" r:id="rId9"/>
    <p:sldId id="434" r:id="rId10"/>
    <p:sldId id="446" r:id="rId11"/>
    <p:sldId id="438" r:id="rId12"/>
    <p:sldId id="374" r:id="rId13"/>
    <p:sldId id="442" r:id="rId14"/>
    <p:sldId id="375" r:id="rId15"/>
    <p:sldId id="443" r:id="rId16"/>
    <p:sldId id="370" r:id="rId17"/>
    <p:sldId id="428" r:id="rId18"/>
    <p:sldId id="429" r:id="rId19"/>
    <p:sldId id="444" r:id="rId20"/>
    <p:sldId id="383" r:id="rId21"/>
    <p:sldId id="445" r:id="rId22"/>
    <p:sldId id="430" r:id="rId23"/>
    <p:sldId id="386" r:id="rId24"/>
    <p:sldId id="394" r:id="rId25"/>
    <p:sldId id="439" r:id="rId26"/>
    <p:sldId id="432" r:id="rId27"/>
    <p:sldId id="433" r:id="rId28"/>
    <p:sldId id="441" r:id="rId29"/>
    <p:sldId id="390" r:id="rId30"/>
    <p:sldId id="426" r:id="rId31"/>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7755" autoAdjust="0"/>
  </p:normalViewPr>
  <p:slideViewPr>
    <p:cSldViewPr>
      <p:cViewPr varScale="1">
        <p:scale>
          <a:sx n="72" d="100"/>
          <a:sy n="72" d="100"/>
        </p:scale>
        <p:origin x="66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98"/>
    </p:cViewPr>
  </p:sorterViewPr>
  <p:notesViewPr>
    <p:cSldViewPr>
      <p:cViewPr varScale="1">
        <p:scale>
          <a:sx n="82" d="100"/>
          <a:sy n="82" d="100"/>
        </p:scale>
        <p:origin x="203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4B859-93E3-4A24-B2FD-CEABBC9A459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EE770BE8-AED4-4841-8E61-8CC0096E04DE}">
      <dgm:prSet/>
      <dgm:spPr/>
      <dgm:t>
        <a:bodyPr/>
        <a:lstStyle/>
        <a:p>
          <a:r>
            <a:rPr lang="en-US"/>
            <a:t>How to commercialize your 2</a:t>
          </a:r>
          <a:r>
            <a:rPr lang="en-US" baseline="30000"/>
            <a:t>nd</a:t>
          </a:r>
          <a:r>
            <a:rPr lang="en-US"/>
            <a:t> Year project?</a:t>
          </a:r>
        </a:p>
      </dgm:t>
    </dgm:pt>
    <dgm:pt modelId="{47405693-50A0-4EB0-B704-2CDDBFDF6C1C}" type="parTrans" cxnId="{E7534866-2457-40AA-BD79-992E7E4CA0C5}">
      <dgm:prSet/>
      <dgm:spPr/>
      <dgm:t>
        <a:bodyPr/>
        <a:lstStyle/>
        <a:p>
          <a:endParaRPr lang="en-US"/>
        </a:p>
      </dgm:t>
    </dgm:pt>
    <dgm:pt modelId="{89199ADF-A08D-4675-9D8E-3907E043453E}" type="sibTrans" cxnId="{E7534866-2457-40AA-BD79-992E7E4CA0C5}">
      <dgm:prSet/>
      <dgm:spPr/>
      <dgm:t>
        <a:bodyPr/>
        <a:lstStyle/>
        <a:p>
          <a:endParaRPr lang="en-US"/>
        </a:p>
      </dgm:t>
    </dgm:pt>
    <dgm:pt modelId="{0AFAAF18-F257-4DFD-8442-28AFD8736118}">
      <dgm:prSet/>
      <dgm:spPr/>
      <dgm:t>
        <a:bodyPr/>
        <a:lstStyle/>
        <a:p>
          <a:r>
            <a:rPr lang="en-US"/>
            <a:t>- Value proposition </a:t>
          </a:r>
        </a:p>
      </dgm:t>
    </dgm:pt>
    <dgm:pt modelId="{A7DAD9C4-4EB4-4AB3-B290-C297A9F6F4F1}" type="parTrans" cxnId="{1A8956CB-2BDE-42AF-A5F4-3F701795A7C5}">
      <dgm:prSet/>
      <dgm:spPr/>
      <dgm:t>
        <a:bodyPr/>
        <a:lstStyle/>
        <a:p>
          <a:endParaRPr lang="en-US"/>
        </a:p>
      </dgm:t>
    </dgm:pt>
    <dgm:pt modelId="{AF6E2057-772F-42B2-9376-0FBA9AF2FECA}" type="sibTrans" cxnId="{1A8956CB-2BDE-42AF-A5F4-3F701795A7C5}">
      <dgm:prSet/>
      <dgm:spPr/>
      <dgm:t>
        <a:bodyPr/>
        <a:lstStyle/>
        <a:p>
          <a:endParaRPr lang="en-US"/>
        </a:p>
      </dgm:t>
    </dgm:pt>
    <dgm:pt modelId="{F190A24C-2DA6-46FE-92B1-F8BBDFA382F9}">
      <dgm:prSet/>
      <dgm:spPr/>
      <dgm:t>
        <a:bodyPr/>
        <a:lstStyle/>
        <a:p>
          <a:r>
            <a:rPr lang="en-US"/>
            <a:t>-  SWOT Analysis  </a:t>
          </a:r>
        </a:p>
      </dgm:t>
    </dgm:pt>
    <dgm:pt modelId="{09106077-3B91-4401-B38C-0E5751EF5C39}" type="parTrans" cxnId="{B9E6593C-C042-4976-BEC8-02ED061DB206}">
      <dgm:prSet/>
      <dgm:spPr/>
      <dgm:t>
        <a:bodyPr/>
        <a:lstStyle/>
        <a:p>
          <a:endParaRPr lang="en-US"/>
        </a:p>
      </dgm:t>
    </dgm:pt>
    <dgm:pt modelId="{C24CA179-A33A-42BA-A725-6CCBB26D8F1B}" type="sibTrans" cxnId="{B9E6593C-C042-4976-BEC8-02ED061DB206}">
      <dgm:prSet/>
      <dgm:spPr/>
      <dgm:t>
        <a:bodyPr/>
        <a:lstStyle/>
        <a:p>
          <a:endParaRPr lang="en-US"/>
        </a:p>
      </dgm:t>
    </dgm:pt>
    <dgm:pt modelId="{5018C34E-2BBE-4DBF-BE1F-6674B9A60186}">
      <dgm:prSet/>
      <dgm:spPr/>
      <dgm:t>
        <a:bodyPr/>
        <a:lstStyle/>
        <a:p>
          <a:r>
            <a:rPr lang="en-US"/>
            <a:t>- PEST Analysis</a:t>
          </a:r>
        </a:p>
      </dgm:t>
    </dgm:pt>
    <dgm:pt modelId="{1D4419B9-14A8-407B-A8B0-BB4E37F17930}" type="parTrans" cxnId="{0F2F852E-60B9-47F0-B628-753E142D6960}">
      <dgm:prSet/>
      <dgm:spPr/>
      <dgm:t>
        <a:bodyPr/>
        <a:lstStyle/>
        <a:p>
          <a:endParaRPr lang="en-US"/>
        </a:p>
      </dgm:t>
    </dgm:pt>
    <dgm:pt modelId="{8CAE88C6-1D2C-4210-9D8E-43EB61BCF2A2}" type="sibTrans" cxnId="{0F2F852E-60B9-47F0-B628-753E142D6960}">
      <dgm:prSet/>
      <dgm:spPr/>
      <dgm:t>
        <a:bodyPr/>
        <a:lstStyle/>
        <a:p>
          <a:endParaRPr lang="en-US"/>
        </a:p>
      </dgm:t>
    </dgm:pt>
    <dgm:pt modelId="{73EDA1A0-757D-4E2F-AD9E-671EBDD26DB6}">
      <dgm:prSet/>
      <dgm:spPr/>
      <dgm:t>
        <a:bodyPr/>
        <a:lstStyle/>
        <a:p>
          <a:r>
            <a:rPr lang="en-US"/>
            <a:t>- Strategies</a:t>
          </a:r>
        </a:p>
      </dgm:t>
    </dgm:pt>
    <dgm:pt modelId="{2F2C5257-5CC5-4916-A869-004A258F254D}" type="parTrans" cxnId="{F0E8A14A-0D4B-4527-84E2-B9D0E4BBD409}">
      <dgm:prSet/>
      <dgm:spPr/>
      <dgm:t>
        <a:bodyPr/>
        <a:lstStyle/>
        <a:p>
          <a:endParaRPr lang="en-US"/>
        </a:p>
      </dgm:t>
    </dgm:pt>
    <dgm:pt modelId="{0C5EA762-11D6-4664-91B8-70A8BC7AC56C}" type="sibTrans" cxnId="{F0E8A14A-0D4B-4527-84E2-B9D0E4BBD409}">
      <dgm:prSet/>
      <dgm:spPr/>
      <dgm:t>
        <a:bodyPr/>
        <a:lstStyle/>
        <a:p>
          <a:endParaRPr lang="en-US"/>
        </a:p>
      </dgm:t>
    </dgm:pt>
    <dgm:pt modelId="{BAAF0B33-5EF3-45F3-9B7F-DDD279572A50}">
      <dgm:prSet/>
      <dgm:spPr/>
      <dgm:t>
        <a:bodyPr/>
        <a:lstStyle/>
        <a:p>
          <a:r>
            <a:rPr lang="en-US" dirty="0"/>
            <a:t>- Lean Canvas</a:t>
          </a:r>
        </a:p>
      </dgm:t>
    </dgm:pt>
    <dgm:pt modelId="{E0DCE069-215F-4991-86EC-2D275A10C0B7}" type="parTrans" cxnId="{06D07748-EF80-4C95-A89B-9B53BEAD4115}">
      <dgm:prSet/>
      <dgm:spPr/>
      <dgm:t>
        <a:bodyPr/>
        <a:lstStyle/>
        <a:p>
          <a:endParaRPr lang="en-US"/>
        </a:p>
      </dgm:t>
    </dgm:pt>
    <dgm:pt modelId="{9D44B1B8-70A4-408F-9348-F4966148A6E7}" type="sibTrans" cxnId="{06D07748-EF80-4C95-A89B-9B53BEAD4115}">
      <dgm:prSet/>
      <dgm:spPr/>
      <dgm:t>
        <a:bodyPr/>
        <a:lstStyle/>
        <a:p>
          <a:endParaRPr lang="en-US"/>
        </a:p>
      </dgm:t>
    </dgm:pt>
    <dgm:pt modelId="{80D11B7F-BD1E-442F-A11A-F857760E0A4F}" type="pres">
      <dgm:prSet presAssocID="{4964B859-93E3-4A24-B2FD-CEABBC9A4598}" presName="root" presStyleCnt="0">
        <dgm:presLayoutVars>
          <dgm:dir/>
          <dgm:resizeHandles val="exact"/>
        </dgm:presLayoutVars>
      </dgm:prSet>
      <dgm:spPr/>
    </dgm:pt>
    <dgm:pt modelId="{8C242225-1447-4257-96AA-F68D556F3AB5}" type="pres">
      <dgm:prSet presAssocID="{EE770BE8-AED4-4841-8E61-8CC0096E04DE}" presName="compNode" presStyleCnt="0"/>
      <dgm:spPr/>
    </dgm:pt>
    <dgm:pt modelId="{98BEE5C6-32E9-44AB-ACC0-B470495D6A41}" type="pres">
      <dgm:prSet presAssocID="{EE770BE8-AED4-4841-8E61-8CC0096E04DE}" presName="bgRect" presStyleLbl="bgShp" presStyleIdx="0" presStyleCnt="6"/>
      <dgm:spPr/>
    </dgm:pt>
    <dgm:pt modelId="{E53D5BAF-4FF4-4259-A87E-5396E726DD3E}" type="pres">
      <dgm:prSet presAssocID="{EE770BE8-AED4-4841-8E61-8CC0096E04D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works"/>
        </a:ext>
      </dgm:extLst>
    </dgm:pt>
    <dgm:pt modelId="{6BE7B02D-F412-44B9-A046-D5020B765A48}" type="pres">
      <dgm:prSet presAssocID="{EE770BE8-AED4-4841-8E61-8CC0096E04DE}" presName="spaceRect" presStyleCnt="0"/>
      <dgm:spPr/>
    </dgm:pt>
    <dgm:pt modelId="{57EF1463-F331-4223-B863-7DB1013ABB11}" type="pres">
      <dgm:prSet presAssocID="{EE770BE8-AED4-4841-8E61-8CC0096E04DE}" presName="parTx" presStyleLbl="revTx" presStyleIdx="0" presStyleCnt="6">
        <dgm:presLayoutVars>
          <dgm:chMax val="0"/>
          <dgm:chPref val="0"/>
        </dgm:presLayoutVars>
      </dgm:prSet>
      <dgm:spPr/>
    </dgm:pt>
    <dgm:pt modelId="{05A20A1B-8F7C-4F94-9083-C4BC976B0ED1}" type="pres">
      <dgm:prSet presAssocID="{89199ADF-A08D-4675-9D8E-3907E043453E}" presName="sibTrans" presStyleCnt="0"/>
      <dgm:spPr/>
    </dgm:pt>
    <dgm:pt modelId="{43C604D6-8AF4-433E-94FF-B01E482B03A3}" type="pres">
      <dgm:prSet presAssocID="{0AFAAF18-F257-4DFD-8442-28AFD8736118}" presName="compNode" presStyleCnt="0"/>
      <dgm:spPr/>
    </dgm:pt>
    <dgm:pt modelId="{C8635C1D-2AF2-4CC8-BE47-4DB1267125B9}" type="pres">
      <dgm:prSet presAssocID="{0AFAAF18-F257-4DFD-8442-28AFD8736118}" presName="bgRect" presStyleLbl="bgShp" presStyleIdx="1" presStyleCnt="6"/>
      <dgm:spPr/>
    </dgm:pt>
    <dgm:pt modelId="{8E2D87B3-625D-4074-AC40-AD67C052341D}" type="pres">
      <dgm:prSet presAssocID="{0AFAAF18-F257-4DFD-8442-28AFD873611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
        </a:ext>
      </dgm:extLst>
    </dgm:pt>
    <dgm:pt modelId="{A8B338B1-64B7-425D-A50E-4EC733FDBE76}" type="pres">
      <dgm:prSet presAssocID="{0AFAAF18-F257-4DFD-8442-28AFD8736118}" presName="spaceRect" presStyleCnt="0"/>
      <dgm:spPr/>
    </dgm:pt>
    <dgm:pt modelId="{D277F1E6-EEA1-41D6-A9DC-8F091986889C}" type="pres">
      <dgm:prSet presAssocID="{0AFAAF18-F257-4DFD-8442-28AFD8736118}" presName="parTx" presStyleLbl="revTx" presStyleIdx="1" presStyleCnt="6">
        <dgm:presLayoutVars>
          <dgm:chMax val="0"/>
          <dgm:chPref val="0"/>
        </dgm:presLayoutVars>
      </dgm:prSet>
      <dgm:spPr/>
    </dgm:pt>
    <dgm:pt modelId="{239293C3-B965-48CF-9557-DC34A2B19B02}" type="pres">
      <dgm:prSet presAssocID="{AF6E2057-772F-42B2-9376-0FBA9AF2FECA}" presName="sibTrans" presStyleCnt="0"/>
      <dgm:spPr/>
    </dgm:pt>
    <dgm:pt modelId="{791E7F76-120E-48E6-A13C-21E7D0A7B9D6}" type="pres">
      <dgm:prSet presAssocID="{F190A24C-2DA6-46FE-92B1-F8BBDFA382F9}" presName="compNode" presStyleCnt="0"/>
      <dgm:spPr/>
    </dgm:pt>
    <dgm:pt modelId="{F39773EF-2F44-408B-8855-CC8A3623A38F}" type="pres">
      <dgm:prSet presAssocID="{F190A24C-2DA6-46FE-92B1-F8BBDFA382F9}" presName="bgRect" presStyleLbl="bgShp" presStyleIdx="2" presStyleCnt="6"/>
      <dgm:spPr/>
    </dgm:pt>
    <dgm:pt modelId="{1FEAD301-25BA-4B76-99D2-78B0E0B7442C}" type="pres">
      <dgm:prSet presAssocID="{F190A24C-2DA6-46FE-92B1-F8BBDFA382F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F464B8DB-027F-40F8-ABEF-D92486F6A7E7}" type="pres">
      <dgm:prSet presAssocID="{F190A24C-2DA6-46FE-92B1-F8BBDFA382F9}" presName="spaceRect" presStyleCnt="0"/>
      <dgm:spPr/>
    </dgm:pt>
    <dgm:pt modelId="{D856574F-1F56-4E26-8BF7-1090AC1B44EE}" type="pres">
      <dgm:prSet presAssocID="{F190A24C-2DA6-46FE-92B1-F8BBDFA382F9}" presName="parTx" presStyleLbl="revTx" presStyleIdx="2" presStyleCnt="6">
        <dgm:presLayoutVars>
          <dgm:chMax val="0"/>
          <dgm:chPref val="0"/>
        </dgm:presLayoutVars>
      </dgm:prSet>
      <dgm:spPr/>
    </dgm:pt>
    <dgm:pt modelId="{448FA9E1-1A93-4211-B543-B00405F4FB61}" type="pres">
      <dgm:prSet presAssocID="{C24CA179-A33A-42BA-A725-6CCBB26D8F1B}" presName="sibTrans" presStyleCnt="0"/>
      <dgm:spPr/>
    </dgm:pt>
    <dgm:pt modelId="{9976611C-DBEE-4C00-8893-3C61B93DD52C}" type="pres">
      <dgm:prSet presAssocID="{5018C34E-2BBE-4DBF-BE1F-6674B9A60186}" presName="compNode" presStyleCnt="0"/>
      <dgm:spPr/>
    </dgm:pt>
    <dgm:pt modelId="{10225894-CB93-4087-A30F-2A058F439BAA}" type="pres">
      <dgm:prSet presAssocID="{5018C34E-2BBE-4DBF-BE1F-6674B9A60186}" presName="bgRect" presStyleLbl="bgShp" presStyleIdx="3" presStyleCnt="6"/>
      <dgm:spPr/>
    </dgm:pt>
    <dgm:pt modelId="{F0348B04-D1C1-41C1-B899-13DF9AB06F46}" type="pres">
      <dgm:prSet presAssocID="{5018C34E-2BBE-4DBF-BE1F-6674B9A6018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nt"/>
        </a:ext>
      </dgm:extLst>
    </dgm:pt>
    <dgm:pt modelId="{3DA0A5C6-E849-4AED-8EB4-16237A3D067B}" type="pres">
      <dgm:prSet presAssocID="{5018C34E-2BBE-4DBF-BE1F-6674B9A60186}" presName="spaceRect" presStyleCnt="0"/>
      <dgm:spPr/>
    </dgm:pt>
    <dgm:pt modelId="{F4C132F4-6B32-4283-9313-2E4FD8C28414}" type="pres">
      <dgm:prSet presAssocID="{5018C34E-2BBE-4DBF-BE1F-6674B9A60186}" presName="parTx" presStyleLbl="revTx" presStyleIdx="3" presStyleCnt="6">
        <dgm:presLayoutVars>
          <dgm:chMax val="0"/>
          <dgm:chPref val="0"/>
        </dgm:presLayoutVars>
      </dgm:prSet>
      <dgm:spPr/>
    </dgm:pt>
    <dgm:pt modelId="{CC9D95C2-255A-463B-B618-B58698D7734C}" type="pres">
      <dgm:prSet presAssocID="{8CAE88C6-1D2C-4210-9D8E-43EB61BCF2A2}" presName="sibTrans" presStyleCnt="0"/>
      <dgm:spPr/>
    </dgm:pt>
    <dgm:pt modelId="{855ABF97-39CA-40A5-A9E0-7CA453D36FE8}" type="pres">
      <dgm:prSet presAssocID="{73EDA1A0-757D-4E2F-AD9E-671EBDD26DB6}" presName="compNode" presStyleCnt="0"/>
      <dgm:spPr/>
    </dgm:pt>
    <dgm:pt modelId="{46D789F1-A673-45D3-91C2-FA872160691D}" type="pres">
      <dgm:prSet presAssocID="{73EDA1A0-757D-4E2F-AD9E-671EBDD26DB6}" presName="bgRect" presStyleLbl="bgShp" presStyleIdx="4" presStyleCnt="6"/>
      <dgm:spPr/>
    </dgm:pt>
    <dgm:pt modelId="{D3D1C497-444A-4E19-BA9C-786C3CC1AFB5}" type="pres">
      <dgm:prSet presAssocID="{73EDA1A0-757D-4E2F-AD9E-671EBDD26DB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vertising"/>
        </a:ext>
      </dgm:extLst>
    </dgm:pt>
    <dgm:pt modelId="{E2ED9686-7A73-42E8-A245-8CDE58E393D8}" type="pres">
      <dgm:prSet presAssocID="{73EDA1A0-757D-4E2F-AD9E-671EBDD26DB6}" presName="spaceRect" presStyleCnt="0"/>
      <dgm:spPr/>
    </dgm:pt>
    <dgm:pt modelId="{FF8E15F0-F0A2-4133-AAC8-689F1FCB6DC0}" type="pres">
      <dgm:prSet presAssocID="{73EDA1A0-757D-4E2F-AD9E-671EBDD26DB6}" presName="parTx" presStyleLbl="revTx" presStyleIdx="4" presStyleCnt="6">
        <dgm:presLayoutVars>
          <dgm:chMax val="0"/>
          <dgm:chPref val="0"/>
        </dgm:presLayoutVars>
      </dgm:prSet>
      <dgm:spPr/>
    </dgm:pt>
    <dgm:pt modelId="{8C2E220A-C44B-43B0-9D7D-99D16BAD4ED0}" type="pres">
      <dgm:prSet presAssocID="{0C5EA762-11D6-4664-91B8-70A8BC7AC56C}" presName="sibTrans" presStyleCnt="0"/>
      <dgm:spPr/>
    </dgm:pt>
    <dgm:pt modelId="{992239FD-2F96-41C0-B267-C783CB8CF6E8}" type="pres">
      <dgm:prSet presAssocID="{BAAF0B33-5EF3-45F3-9B7F-DDD279572A50}" presName="compNode" presStyleCnt="0"/>
      <dgm:spPr/>
    </dgm:pt>
    <dgm:pt modelId="{A89C5CF2-D2C8-4B2F-BB1F-9349321CD081}" type="pres">
      <dgm:prSet presAssocID="{BAAF0B33-5EF3-45F3-9B7F-DDD279572A50}" presName="bgRect" presStyleLbl="bgShp" presStyleIdx="5" presStyleCnt="6"/>
      <dgm:spPr/>
    </dgm:pt>
    <dgm:pt modelId="{D433B94F-8AE1-45B2-BA69-5285C9004627}" type="pres">
      <dgm:prSet presAssocID="{BAAF0B33-5EF3-45F3-9B7F-DDD279572A5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76956ACC-4C7B-486B-B493-AE94E9886E0E}" type="pres">
      <dgm:prSet presAssocID="{BAAF0B33-5EF3-45F3-9B7F-DDD279572A50}" presName="spaceRect" presStyleCnt="0"/>
      <dgm:spPr/>
    </dgm:pt>
    <dgm:pt modelId="{581D3C84-A227-4B6D-A6ED-1D0EAD818D50}" type="pres">
      <dgm:prSet presAssocID="{BAAF0B33-5EF3-45F3-9B7F-DDD279572A50}" presName="parTx" presStyleLbl="revTx" presStyleIdx="5" presStyleCnt="6">
        <dgm:presLayoutVars>
          <dgm:chMax val="0"/>
          <dgm:chPref val="0"/>
        </dgm:presLayoutVars>
      </dgm:prSet>
      <dgm:spPr/>
    </dgm:pt>
  </dgm:ptLst>
  <dgm:cxnLst>
    <dgm:cxn modelId="{CCA0CB21-3B14-4C53-BF67-C63B70CD2977}" type="presOf" srcId="{73EDA1A0-757D-4E2F-AD9E-671EBDD26DB6}" destId="{FF8E15F0-F0A2-4133-AAC8-689F1FCB6DC0}" srcOrd="0" destOrd="0" presId="urn:microsoft.com/office/officeart/2018/2/layout/IconVerticalSolidList"/>
    <dgm:cxn modelId="{1781042B-B914-4F1B-AFA9-9B9B8628BECA}" type="presOf" srcId="{0AFAAF18-F257-4DFD-8442-28AFD8736118}" destId="{D277F1E6-EEA1-41D6-A9DC-8F091986889C}" srcOrd="0" destOrd="0" presId="urn:microsoft.com/office/officeart/2018/2/layout/IconVerticalSolidList"/>
    <dgm:cxn modelId="{0F2F852E-60B9-47F0-B628-753E142D6960}" srcId="{4964B859-93E3-4A24-B2FD-CEABBC9A4598}" destId="{5018C34E-2BBE-4DBF-BE1F-6674B9A60186}" srcOrd="3" destOrd="0" parTransId="{1D4419B9-14A8-407B-A8B0-BB4E37F17930}" sibTransId="{8CAE88C6-1D2C-4210-9D8E-43EB61BCF2A2}"/>
    <dgm:cxn modelId="{B9E6593C-C042-4976-BEC8-02ED061DB206}" srcId="{4964B859-93E3-4A24-B2FD-CEABBC9A4598}" destId="{F190A24C-2DA6-46FE-92B1-F8BBDFA382F9}" srcOrd="2" destOrd="0" parTransId="{09106077-3B91-4401-B38C-0E5751EF5C39}" sibTransId="{C24CA179-A33A-42BA-A725-6CCBB26D8F1B}"/>
    <dgm:cxn modelId="{AFD99A41-FFB3-4F4D-B056-F55CB382F85D}" type="presOf" srcId="{4964B859-93E3-4A24-B2FD-CEABBC9A4598}" destId="{80D11B7F-BD1E-442F-A11A-F857760E0A4F}" srcOrd="0" destOrd="0" presId="urn:microsoft.com/office/officeart/2018/2/layout/IconVerticalSolidList"/>
    <dgm:cxn modelId="{E7534866-2457-40AA-BD79-992E7E4CA0C5}" srcId="{4964B859-93E3-4A24-B2FD-CEABBC9A4598}" destId="{EE770BE8-AED4-4841-8E61-8CC0096E04DE}" srcOrd="0" destOrd="0" parTransId="{47405693-50A0-4EB0-B704-2CDDBFDF6C1C}" sibTransId="{89199ADF-A08D-4675-9D8E-3907E043453E}"/>
    <dgm:cxn modelId="{06D07748-EF80-4C95-A89B-9B53BEAD4115}" srcId="{4964B859-93E3-4A24-B2FD-CEABBC9A4598}" destId="{BAAF0B33-5EF3-45F3-9B7F-DDD279572A50}" srcOrd="5" destOrd="0" parTransId="{E0DCE069-215F-4991-86EC-2D275A10C0B7}" sibTransId="{9D44B1B8-70A4-408F-9348-F4966148A6E7}"/>
    <dgm:cxn modelId="{7D846869-34DA-47DC-A9DB-F4CF5F6ECC6A}" type="presOf" srcId="{BAAF0B33-5EF3-45F3-9B7F-DDD279572A50}" destId="{581D3C84-A227-4B6D-A6ED-1D0EAD818D50}" srcOrd="0" destOrd="0" presId="urn:microsoft.com/office/officeart/2018/2/layout/IconVerticalSolidList"/>
    <dgm:cxn modelId="{F0E8A14A-0D4B-4527-84E2-B9D0E4BBD409}" srcId="{4964B859-93E3-4A24-B2FD-CEABBC9A4598}" destId="{73EDA1A0-757D-4E2F-AD9E-671EBDD26DB6}" srcOrd="4" destOrd="0" parTransId="{2F2C5257-5CC5-4916-A869-004A258F254D}" sibTransId="{0C5EA762-11D6-4664-91B8-70A8BC7AC56C}"/>
    <dgm:cxn modelId="{9D5E756D-F409-4602-B6C9-7066266B5095}" type="presOf" srcId="{EE770BE8-AED4-4841-8E61-8CC0096E04DE}" destId="{57EF1463-F331-4223-B863-7DB1013ABB11}" srcOrd="0" destOrd="0" presId="urn:microsoft.com/office/officeart/2018/2/layout/IconVerticalSolidList"/>
    <dgm:cxn modelId="{F12336BD-EA69-408A-ACBE-81F846B692E3}" type="presOf" srcId="{5018C34E-2BBE-4DBF-BE1F-6674B9A60186}" destId="{F4C132F4-6B32-4283-9313-2E4FD8C28414}" srcOrd="0" destOrd="0" presId="urn:microsoft.com/office/officeart/2018/2/layout/IconVerticalSolidList"/>
    <dgm:cxn modelId="{622B85C9-85F5-4352-8C1E-4366E858F51F}" type="presOf" srcId="{F190A24C-2DA6-46FE-92B1-F8BBDFA382F9}" destId="{D856574F-1F56-4E26-8BF7-1090AC1B44EE}" srcOrd="0" destOrd="0" presId="urn:microsoft.com/office/officeart/2018/2/layout/IconVerticalSolidList"/>
    <dgm:cxn modelId="{1A8956CB-2BDE-42AF-A5F4-3F701795A7C5}" srcId="{4964B859-93E3-4A24-B2FD-CEABBC9A4598}" destId="{0AFAAF18-F257-4DFD-8442-28AFD8736118}" srcOrd="1" destOrd="0" parTransId="{A7DAD9C4-4EB4-4AB3-B290-C297A9F6F4F1}" sibTransId="{AF6E2057-772F-42B2-9376-0FBA9AF2FECA}"/>
    <dgm:cxn modelId="{79F39A7B-D2AD-409E-B3EF-FE30FAF098B1}" type="presParOf" srcId="{80D11B7F-BD1E-442F-A11A-F857760E0A4F}" destId="{8C242225-1447-4257-96AA-F68D556F3AB5}" srcOrd="0" destOrd="0" presId="urn:microsoft.com/office/officeart/2018/2/layout/IconVerticalSolidList"/>
    <dgm:cxn modelId="{8E3435FB-D0FC-4B20-B618-C5A627D8BB98}" type="presParOf" srcId="{8C242225-1447-4257-96AA-F68D556F3AB5}" destId="{98BEE5C6-32E9-44AB-ACC0-B470495D6A41}" srcOrd="0" destOrd="0" presId="urn:microsoft.com/office/officeart/2018/2/layout/IconVerticalSolidList"/>
    <dgm:cxn modelId="{00B8DA14-F1A8-463A-B913-D9CB166BC4B9}" type="presParOf" srcId="{8C242225-1447-4257-96AA-F68D556F3AB5}" destId="{E53D5BAF-4FF4-4259-A87E-5396E726DD3E}" srcOrd="1" destOrd="0" presId="urn:microsoft.com/office/officeart/2018/2/layout/IconVerticalSolidList"/>
    <dgm:cxn modelId="{80BC1EAC-3CF9-41DC-AC84-2339956727A9}" type="presParOf" srcId="{8C242225-1447-4257-96AA-F68D556F3AB5}" destId="{6BE7B02D-F412-44B9-A046-D5020B765A48}" srcOrd="2" destOrd="0" presId="urn:microsoft.com/office/officeart/2018/2/layout/IconVerticalSolidList"/>
    <dgm:cxn modelId="{6BD2BE37-9170-45E9-B850-A1479DF7F78C}" type="presParOf" srcId="{8C242225-1447-4257-96AA-F68D556F3AB5}" destId="{57EF1463-F331-4223-B863-7DB1013ABB11}" srcOrd="3" destOrd="0" presId="urn:microsoft.com/office/officeart/2018/2/layout/IconVerticalSolidList"/>
    <dgm:cxn modelId="{DF5A5162-BB51-4EB7-996C-B4D4831431FE}" type="presParOf" srcId="{80D11B7F-BD1E-442F-A11A-F857760E0A4F}" destId="{05A20A1B-8F7C-4F94-9083-C4BC976B0ED1}" srcOrd="1" destOrd="0" presId="urn:microsoft.com/office/officeart/2018/2/layout/IconVerticalSolidList"/>
    <dgm:cxn modelId="{37E3B2BE-AA36-4F2F-AF08-AD9C29642BEB}" type="presParOf" srcId="{80D11B7F-BD1E-442F-A11A-F857760E0A4F}" destId="{43C604D6-8AF4-433E-94FF-B01E482B03A3}" srcOrd="2" destOrd="0" presId="urn:microsoft.com/office/officeart/2018/2/layout/IconVerticalSolidList"/>
    <dgm:cxn modelId="{0FA2416B-2DD3-47E4-BF59-B7D0309FAB5E}" type="presParOf" srcId="{43C604D6-8AF4-433E-94FF-B01E482B03A3}" destId="{C8635C1D-2AF2-4CC8-BE47-4DB1267125B9}" srcOrd="0" destOrd="0" presId="urn:microsoft.com/office/officeart/2018/2/layout/IconVerticalSolidList"/>
    <dgm:cxn modelId="{F8E60CEC-5160-4E5E-8082-1687A9D622FB}" type="presParOf" srcId="{43C604D6-8AF4-433E-94FF-B01E482B03A3}" destId="{8E2D87B3-625D-4074-AC40-AD67C052341D}" srcOrd="1" destOrd="0" presId="urn:microsoft.com/office/officeart/2018/2/layout/IconVerticalSolidList"/>
    <dgm:cxn modelId="{A1B6AD7D-C3FC-4E0C-9F0E-3D25CEA953EB}" type="presParOf" srcId="{43C604D6-8AF4-433E-94FF-B01E482B03A3}" destId="{A8B338B1-64B7-425D-A50E-4EC733FDBE76}" srcOrd="2" destOrd="0" presId="urn:microsoft.com/office/officeart/2018/2/layout/IconVerticalSolidList"/>
    <dgm:cxn modelId="{B747F0EF-1D25-4250-B8CA-E7473377A625}" type="presParOf" srcId="{43C604D6-8AF4-433E-94FF-B01E482B03A3}" destId="{D277F1E6-EEA1-41D6-A9DC-8F091986889C}" srcOrd="3" destOrd="0" presId="urn:microsoft.com/office/officeart/2018/2/layout/IconVerticalSolidList"/>
    <dgm:cxn modelId="{8C8F16D0-0A5E-47FD-BC0B-C84CAA80D37C}" type="presParOf" srcId="{80D11B7F-BD1E-442F-A11A-F857760E0A4F}" destId="{239293C3-B965-48CF-9557-DC34A2B19B02}" srcOrd="3" destOrd="0" presId="urn:microsoft.com/office/officeart/2018/2/layout/IconVerticalSolidList"/>
    <dgm:cxn modelId="{09D199E3-54E1-4802-BBB8-6E174364E68E}" type="presParOf" srcId="{80D11B7F-BD1E-442F-A11A-F857760E0A4F}" destId="{791E7F76-120E-48E6-A13C-21E7D0A7B9D6}" srcOrd="4" destOrd="0" presId="urn:microsoft.com/office/officeart/2018/2/layout/IconVerticalSolidList"/>
    <dgm:cxn modelId="{CC6CA75D-6DBC-4CBB-9B25-0809B6C78342}" type="presParOf" srcId="{791E7F76-120E-48E6-A13C-21E7D0A7B9D6}" destId="{F39773EF-2F44-408B-8855-CC8A3623A38F}" srcOrd="0" destOrd="0" presId="urn:microsoft.com/office/officeart/2018/2/layout/IconVerticalSolidList"/>
    <dgm:cxn modelId="{10AA9026-367C-4614-8460-5A01C5E1CB5E}" type="presParOf" srcId="{791E7F76-120E-48E6-A13C-21E7D0A7B9D6}" destId="{1FEAD301-25BA-4B76-99D2-78B0E0B7442C}" srcOrd="1" destOrd="0" presId="urn:microsoft.com/office/officeart/2018/2/layout/IconVerticalSolidList"/>
    <dgm:cxn modelId="{551BF392-CF2C-41B2-9723-29B442DF75DD}" type="presParOf" srcId="{791E7F76-120E-48E6-A13C-21E7D0A7B9D6}" destId="{F464B8DB-027F-40F8-ABEF-D92486F6A7E7}" srcOrd="2" destOrd="0" presId="urn:microsoft.com/office/officeart/2018/2/layout/IconVerticalSolidList"/>
    <dgm:cxn modelId="{FDC867B6-DC21-4FFC-8AEE-7B8AB23503D9}" type="presParOf" srcId="{791E7F76-120E-48E6-A13C-21E7D0A7B9D6}" destId="{D856574F-1F56-4E26-8BF7-1090AC1B44EE}" srcOrd="3" destOrd="0" presId="urn:microsoft.com/office/officeart/2018/2/layout/IconVerticalSolidList"/>
    <dgm:cxn modelId="{B42FD878-9771-4A3C-A6EB-2C09741316A2}" type="presParOf" srcId="{80D11B7F-BD1E-442F-A11A-F857760E0A4F}" destId="{448FA9E1-1A93-4211-B543-B00405F4FB61}" srcOrd="5" destOrd="0" presId="urn:microsoft.com/office/officeart/2018/2/layout/IconVerticalSolidList"/>
    <dgm:cxn modelId="{F12229F6-AD31-44BF-BA53-9F1ABCCB6E85}" type="presParOf" srcId="{80D11B7F-BD1E-442F-A11A-F857760E0A4F}" destId="{9976611C-DBEE-4C00-8893-3C61B93DD52C}" srcOrd="6" destOrd="0" presId="urn:microsoft.com/office/officeart/2018/2/layout/IconVerticalSolidList"/>
    <dgm:cxn modelId="{E1C08724-EE17-437E-8D1F-E1F036B48C68}" type="presParOf" srcId="{9976611C-DBEE-4C00-8893-3C61B93DD52C}" destId="{10225894-CB93-4087-A30F-2A058F439BAA}" srcOrd="0" destOrd="0" presId="urn:microsoft.com/office/officeart/2018/2/layout/IconVerticalSolidList"/>
    <dgm:cxn modelId="{EB92B4F1-A926-4C78-B827-FE94012DDF07}" type="presParOf" srcId="{9976611C-DBEE-4C00-8893-3C61B93DD52C}" destId="{F0348B04-D1C1-41C1-B899-13DF9AB06F46}" srcOrd="1" destOrd="0" presId="urn:microsoft.com/office/officeart/2018/2/layout/IconVerticalSolidList"/>
    <dgm:cxn modelId="{8B34785F-A71D-4E75-9B9A-7BE24DAD2ED6}" type="presParOf" srcId="{9976611C-DBEE-4C00-8893-3C61B93DD52C}" destId="{3DA0A5C6-E849-4AED-8EB4-16237A3D067B}" srcOrd="2" destOrd="0" presId="urn:microsoft.com/office/officeart/2018/2/layout/IconVerticalSolidList"/>
    <dgm:cxn modelId="{A4E05AC9-BAF2-4B5B-8601-0E5D7F3AFEFA}" type="presParOf" srcId="{9976611C-DBEE-4C00-8893-3C61B93DD52C}" destId="{F4C132F4-6B32-4283-9313-2E4FD8C28414}" srcOrd="3" destOrd="0" presId="urn:microsoft.com/office/officeart/2018/2/layout/IconVerticalSolidList"/>
    <dgm:cxn modelId="{CE2BF7DB-E95F-48F7-A230-A49993304707}" type="presParOf" srcId="{80D11B7F-BD1E-442F-A11A-F857760E0A4F}" destId="{CC9D95C2-255A-463B-B618-B58698D7734C}" srcOrd="7" destOrd="0" presId="urn:microsoft.com/office/officeart/2018/2/layout/IconVerticalSolidList"/>
    <dgm:cxn modelId="{BD38D843-E02F-4E47-92A8-0BC7D0D9F605}" type="presParOf" srcId="{80D11B7F-BD1E-442F-A11A-F857760E0A4F}" destId="{855ABF97-39CA-40A5-A9E0-7CA453D36FE8}" srcOrd="8" destOrd="0" presId="urn:microsoft.com/office/officeart/2018/2/layout/IconVerticalSolidList"/>
    <dgm:cxn modelId="{9F257BA3-68D3-4D60-8153-E92C41112842}" type="presParOf" srcId="{855ABF97-39CA-40A5-A9E0-7CA453D36FE8}" destId="{46D789F1-A673-45D3-91C2-FA872160691D}" srcOrd="0" destOrd="0" presId="urn:microsoft.com/office/officeart/2018/2/layout/IconVerticalSolidList"/>
    <dgm:cxn modelId="{DA1055D1-37E7-486F-99D2-12208417D087}" type="presParOf" srcId="{855ABF97-39CA-40A5-A9E0-7CA453D36FE8}" destId="{D3D1C497-444A-4E19-BA9C-786C3CC1AFB5}" srcOrd="1" destOrd="0" presId="urn:microsoft.com/office/officeart/2018/2/layout/IconVerticalSolidList"/>
    <dgm:cxn modelId="{5D13A829-A7C3-4CA6-8F54-370790FB71A9}" type="presParOf" srcId="{855ABF97-39CA-40A5-A9E0-7CA453D36FE8}" destId="{E2ED9686-7A73-42E8-A245-8CDE58E393D8}" srcOrd="2" destOrd="0" presId="urn:microsoft.com/office/officeart/2018/2/layout/IconVerticalSolidList"/>
    <dgm:cxn modelId="{AB0A107B-6BFF-41F4-94DB-37047664AD9A}" type="presParOf" srcId="{855ABF97-39CA-40A5-A9E0-7CA453D36FE8}" destId="{FF8E15F0-F0A2-4133-AAC8-689F1FCB6DC0}" srcOrd="3" destOrd="0" presId="urn:microsoft.com/office/officeart/2018/2/layout/IconVerticalSolidList"/>
    <dgm:cxn modelId="{D2741FA0-ECCD-45A4-A601-45DF7D30AFA6}" type="presParOf" srcId="{80D11B7F-BD1E-442F-A11A-F857760E0A4F}" destId="{8C2E220A-C44B-43B0-9D7D-99D16BAD4ED0}" srcOrd="9" destOrd="0" presId="urn:microsoft.com/office/officeart/2018/2/layout/IconVerticalSolidList"/>
    <dgm:cxn modelId="{47DF370B-A6E0-4249-8CDA-D501D9FF2D83}" type="presParOf" srcId="{80D11B7F-BD1E-442F-A11A-F857760E0A4F}" destId="{992239FD-2F96-41C0-B267-C783CB8CF6E8}" srcOrd="10" destOrd="0" presId="urn:microsoft.com/office/officeart/2018/2/layout/IconVerticalSolidList"/>
    <dgm:cxn modelId="{B4630DA5-4114-4F61-857B-C8ACACE3A559}" type="presParOf" srcId="{992239FD-2F96-41C0-B267-C783CB8CF6E8}" destId="{A89C5CF2-D2C8-4B2F-BB1F-9349321CD081}" srcOrd="0" destOrd="0" presId="urn:microsoft.com/office/officeart/2018/2/layout/IconVerticalSolidList"/>
    <dgm:cxn modelId="{ADF8F0EE-BD11-43F5-9FA0-80FFD11DCBDB}" type="presParOf" srcId="{992239FD-2F96-41C0-B267-C783CB8CF6E8}" destId="{D433B94F-8AE1-45B2-BA69-5285C9004627}" srcOrd="1" destOrd="0" presId="urn:microsoft.com/office/officeart/2018/2/layout/IconVerticalSolidList"/>
    <dgm:cxn modelId="{C846ADB1-3643-4DC7-80F4-9862A9F60C09}" type="presParOf" srcId="{992239FD-2F96-41C0-B267-C783CB8CF6E8}" destId="{76956ACC-4C7B-486B-B493-AE94E9886E0E}" srcOrd="2" destOrd="0" presId="urn:microsoft.com/office/officeart/2018/2/layout/IconVerticalSolidList"/>
    <dgm:cxn modelId="{2E73FE47-A1FB-4BA2-BE48-6195FF6BCE89}" type="presParOf" srcId="{992239FD-2F96-41C0-B267-C783CB8CF6E8}" destId="{581D3C84-A227-4B6D-A6ED-1D0EAD818D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EE5C6-32E9-44AB-ACC0-B470495D6A41}">
      <dsp:nvSpPr>
        <dsp:cNvPr id="0" name=""/>
        <dsp:cNvSpPr/>
      </dsp:nvSpPr>
      <dsp:spPr>
        <a:xfrm>
          <a:off x="0" y="1224"/>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D5BAF-4FF4-4259-A87E-5396E726DD3E}">
      <dsp:nvSpPr>
        <dsp:cNvPr id="0" name=""/>
        <dsp:cNvSpPr/>
      </dsp:nvSpPr>
      <dsp:spPr>
        <a:xfrm>
          <a:off x="157868" y="118647"/>
          <a:ext cx="287034" cy="2870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EF1463-F331-4223-B863-7DB1013ABB11}">
      <dsp:nvSpPr>
        <dsp:cNvPr id="0" name=""/>
        <dsp:cNvSpPr/>
      </dsp:nvSpPr>
      <dsp:spPr>
        <a:xfrm>
          <a:off x="602771" y="1224"/>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How to commercialize your 2</a:t>
          </a:r>
          <a:r>
            <a:rPr lang="en-US" sz="1900" kern="1200" baseline="30000"/>
            <a:t>nd</a:t>
          </a:r>
          <a:r>
            <a:rPr lang="en-US" sz="1900" kern="1200"/>
            <a:t> Year project?</a:t>
          </a:r>
        </a:p>
      </dsp:txBody>
      <dsp:txXfrm>
        <a:off x="602771" y="1224"/>
        <a:ext cx="6941028" cy="521880"/>
      </dsp:txXfrm>
    </dsp:sp>
    <dsp:sp modelId="{C8635C1D-2AF2-4CC8-BE47-4DB1267125B9}">
      <dsp:nvSpPr>
        <dsp:cNvPr id="0" name=""/>
        <dsp:cNvSpPr/>
      </dsp:nvSpPr>
      <dsp:spPr>
        <a:xfrm>
          <a:off x="0" y="653574"/>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2D87B3-625D-4074-AC40-AD67C052341D}">
      <dsp:nvSpPr>
        <dsp:cNvPr id="0" name=""/>
        <dsp:cNvSpPr/>
      </dsp:nvSpPr>
      <dsp:spPr>
        <a:xfrm>
          <a:off x="157868" y="770997"/>
          <a:ext cx="287034" cy="2870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77F1E6-EEA1-41D6-A9DC-8F091986889C}">
      <dsp:nvSpPr>
        <dsp:cNvPr id="0" name=""/>
        <dsp:cNvSpPr/>
      </dsp:nvSpPr>
      <dsp:spPr>
        <a:xfrm>
          <a:off x="602771" y="653574"/>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 Value proposition </a:t>
          </a:r>
        </a:p>
      </dsp:txBody>
      <dsp:txXfrm>
        <a:off x="602771" y="653574"/>
        <a:ext cx="6941028" cy="521880"/>
      </dsp:txXfrm>
    </dsp:sp>
    <dsp:sp modelId="{F39773EF-2F44-408B-8855-CC8A3623A38F}">
      <dsp:nvSpPr>
        <dsp:cNvPr id="0" name=""/>
        <dsp:cNvSpPr/>
      </dsp:nvSpPr>
      <dsp:spPr>
        <a:xfrm>
          <a:off x="0" y="1305924"/>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AD301-25BA-4B76-99D2-78B0E0B7442C}">
      <dsp:nvSpPr>
        <dsp:cNvPr id="0" name=""/>
        <dsp:cNvSpPr/>
      </dsp:nvSpPr>
      <dsp:spPr>
        <a:xfrm>
          <a:off x="157868" y="1423347"/>
          <a:ext cx="287034" cy="2870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56574F-1F56-4E26-8BF7-1090AC1B44EE}">
      <dsp:nvSpPr>
        <dsp:cNvPr id="0" name=""/>
        <dsp:cNvSpPr/>
      </dsp:nvSpPr>
      <dsp:spPr>
        <a:xfrm>
          <a:off x="602771" y="1305924"/>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  SWOT Analysis  </a:t>
          </a:r>
        </a:p>
      </dsp:txBody>
      <dsp:txXfrm>
        <a:off x="602771" y="1305924"/>
        <a:ext cx="6941028" cy="521880"/>
      </dsp:txXfrm>
    </dsp:sp>
    <dsp:sp modelId="{10225894-CB93-4087-A30F-2A058F439BAA}">
      <dsp:nvSpPr>
        <dsp:cNvPr id="0" name=""/>
        <dsp:cNvSpPr/>
      </dsp:nvSpPr>
      <dsp:spPr>
        <a:xfrm>
          <a:off x="0" y="1958275"/>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48B04-D1C1-41C1-B899-13DF9AB06F46}">
      <dsp:nvSpPr>
        <dsp:cNvPr id="0" name=""/>
        <dsp:cNvSpPr/>
      </dsp:nvSpPr>
      <dsp:spPr>
        <a:xfrm>
          <a:off x="157868" y="2075698"/>
          <a:ext cx="287034" cy="2870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C132F4-6B32-4283-9313-2E4FD8C28414}">
      <dsp:nvSpPr>
        <dsp:cNvPr id="0" name=""/>
        <dsp:cNvSpPr/>
      </dsp:nvSpPr>
      <dsp:spPr>
        <a:xfrm>
          <a:off x="602771" y="1958275"/>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 PEST Analysis</a:t>
          </a:r>
        </a:p>
      </dsp:txBody>
      <dsp:txXfrm>
        <a:off x="602771" y="1958275"/>
        <a:ext cx="6941028" cy="521880"/>
      </dsp:txXfrm>
    </dsp:sp>
    <dsp:sp modelId="{46D789F1-A673-45D3-91C2-FA872160691D}">
      <dsp:nvSpPr>
        <dsp:cNvPr id="0" name=""/>
        <dsp:cNvSpPr/>
      </dsp:nvSpPr>
      <dsp:spPr>
        <a:xfrm>
          <a:off x="0" y="2610625"/>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1C497-444A-4E19-BA9C-786C3CC1AFB5}">
      <dsp:nvSpPr>
        <dsp:cNvPr id="0" name=""/>
        <dsp:cNvSpPr/>
      </dsp:nvSpPr>
      <dsp:spPr>
        <a:xfrm>
          <a:off x="157868" y="2728048"/>
          <a:ext cx="287034" cy="2870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8E15F0-F0A2-4133-AAC8-689F1FCB6DC0}">
      <dsp:nvSpPr>
        <dsp:cNvPr id="0" name=""/>
        <dsp:cNvSpPr/>
      </dsp:nvSpPr>
      <dsp:spPr>
        <a:xfrm>
          <a:off x="602771" y="2610625"/>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a:t>- Strategies</a:t>
          </a:r>
        </a:p>
      </dsp:txBody>
      <dsp:txXfrm>
        <a:off x="602771" y="2610625"/>
        <a:ext cx="6941028" cy="521880"/>
      </dsp:txXfrm>
    </dsp:sp>
    <dsp:sp modelId="{A89C5CF2-D2C8-4B2F-BB1F-9349321CD081}">
      <dsp:nvSpPr>
        <dsp:cNvPr id="0" name=""/>
        <dsp:cNvSpPr/>
      </dsp:nvSpPr>
      <dsp:spPr>
        <a:xfrm>
          <a:off x="0" y="3262975"/>
          <a:ext cx="7543800" cy="521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3B94F-8AE1-45B2-BA69-5285C9004627}">
      <dsp:nvSpPr>
        <dsp:cNvPr id="0" name=""/>
        <dsp:cNvSpPr/>
      </dsp:nvSpPr>
      <dsp:spPr>
        <a:xfrm>
          <a:off x="157868" y="3380398"/>
          <a:ext cx="287034" cy="2870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1D3C84-A227-4B6D-A6ED-1D0EAD818D50}">
      <dsp:nvSpPr>
        <dsp:cNvPr id="0" name=""/>
        <dsp:cNvSpPr/>
      </dsp:nvSpPr>
      <dsp:spPr>
        <a:xfrm>
          <a:off x="602771" y="3262975"/>
          <a:ext cx="6941028" cy="52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232" tIns="55232" rIns="55232" bIns="55232" numCol="1" spcCol="1270" anchor="ctr" anchorCtr="0">
          <a:noAutofit/>
        </a:bodyPr>
        <a:lstStyle/>
        <a:p>
          <a:pPr marL="0" lvl="0" indent="0" algn="l" defTabSz="844550">
            <a:lnSpc>
              <a:spcPct val="90000"/>
            </a:lnSpc>
            <a:spcBef>
              <a:spcPct val="0"/>
            </a:spcBef>
            <a:spcAft>
              <a:spcPct val="35000"/>
            </a:spcAft>
            <a:buNone/>
          </a:pPr>
          <a:r>
            <a:rPr lang="en-US" sz="1900" kern="1200" dirty="0"/>
            <a:t>- Lean Canvas</a:t>
          </a:r>
        </a:p>
      </dsp:txBody>
      <dsp:txXfrm>
        <a:off x="602771" y="3262975"/>
        <a:ext cx="6941028" cy="5218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F6A4CC5-1469-43C4-93B4-CAA38CDEBD6D}"/>
              </a:ext>
            </a:extLst>
          </p:cNvPr>
          <p:cNvSpPr>
            <a:spLocks noGrp="1" noChangeArrowheads="1"/>
          </p:cNvSpPr>
          <p:nvPr>
            <p:ph type="hdr" sz="quarter"/>
          </p:nvPr>
        </p:nvSpPr>
        <p:spPr bwMode="auto">
          <a:xfrm>
            <a:off x="0" y="0"/>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r>
              <a:rPr lang="en-US" altLang="en-US"/>
              <a:t>Intellectual Property</a:t>
            </a:r>
          </a:p>
        </p:txBody>
      </p:sp>
      <p:sp>
        <p:nvSpPr>
          <p:cNvPr id="113667" name="Rectangle 3">
            <a:extLst>
              <a:ext uri="{FF2B5EF4-FFF2-40B4-BE49-F238E27FC236}">
                <a16:creationId xmlns:a16="http://schemas.microsoft.com/office/drawing/2014/main" id="{A3F5AB90-1EE1-4679-B944-67DF4C6C7005}"/>
              </a:ext>
            </a:extLst>
          </p:cNvPr>
          <p:cNvSpPr>
            <a:spLocks noGrp="1" noChangeArrowheads="1"/>
          </p:cNvSpPr>
          <p:nvPr>
            <p:ph type="dt" sz="quarter" idx="1"/>
          </p:nvPr>
        </p:nvSpPr>
        <p:spPr bwMode="auto">
          <a:xfrm>
            <a:off x="5265738" y="0"/>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ltLang="en-US"/>
          </a:p>
        </p:txBody>
      </p:sp>
      <p:sp>
        <p:nvSpPr>
          <p:cNvPr id="113668" name="Rectangle 4">
            <a:extLst>
              <a:ext uri="{FF2B5EF4-FFF2-40B4-BE49-F238E27FC236}">
                <a16:creationId xmlns:a16="http://schemas.microsoft.com/office/drawing/2014/main" id="{232CD782-6C12-41BC-83B8-DA9A4C78B301}"/>
              </a:ext>
            </a:extLst>
          </p:cNvPr>
          <p:cNvSpPr>
            <a:spLocks noGrp="1" noChangeArrowheads="1"/>
          </p:cNvSpPr>
          <p:nvPr>
            <p:ph type="ftr" sz="quarter" idx="2"/>
          </p:nvPr>
        </p:nvSpPr>
        <p:spPr bwMode="auto">
          <a:xfrm>
            <a:off x="0" y="6657975"/>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ltLang="en-US"/>
          </a:p>
        </p:txBody>
      </p:sp>
      <p:sp>
        <p:nvSpPr>
          <p:cNvPr id="113669" name="Rectangle 5">
            <a:extLst>
              <a:ext uri="{FF2B5EF4-FFF2-40B4-BE49-F238E27FC236}">
                <a16:creationId xmlns:a16="http://schemas.microsoft.com/office/drawing/2014/main" id="{2AC951CE-7CCD-40D5-BEED-6771D4535DF8}"/>
              </a:ext>
            </a:extLst>
          </p:cNvPr>
          <p:cNvSpPr>
            <a:spLocks noGrp="1" noChangeArrowheads="1"/>
          </p:cNvSpPr>
          <p:nvPr>
            <p:ph type="sldNum" sz="quarter" idx="3"/>
          </p:nvPr>
        </p:nvSpPr>
        <p:spPr bwMode="auto">
          <a:xfrm>
            <a:off x="5265738" y="6657975"/>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E0810B8D-AB4D-4863-B886-D03237A8D7F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5:19:10.786"/>
    </inkml:context>
    <inkml:brush xml:id="br0">
      <inkml:brushProperty name="width" value="0.05292" units="cm"/>
      <inkml:brushProperty name="height" value="0.05292" units="cm"/>
      <inkml:brushProperty name="color" value="#002060"/>
    </inkml:brush>
  </inkml:definitions>
  <inkml:trace contextRef="#ctx0" brushRef="#br0">21810 2097 98 0,'0'-6'160'0,"0"6"-7"0,0 0-15 15,0 0-7-15,2-5-6 0,-2 5-11 0,0 0-7 0,0 0-1 16,0 0-6-16,3-4 0 0,-3 4-8 16,0-2-5-16,0 2 0 0,0 0-5 0,0 0-5 0,0 0-2 15,0 0-7-15,0 0 0 0,1-6-3 0,-1 6-3 16,0 0-1-16,0 0 1 0,0 0-4 16,0 0-4-16,0 0-5 0,0 0 2 0,0 0-10 15,0 0 3-15,0 0 4 0,0 0 6 0,0 0-4 0,0 0 0 16,0 0-4-16,-1-5 1 0,1 5-1 0,0 0-6 15,0 0-4-15,0 0 5 0,0 0-8 0,0 0-3 16,0 0-2-16,0 0-6 0,0 0-1 0,0 0 1 16,0 0-3-16,0 0-4 0,0 0-5 0,0 0 0 15,0 0 2-15,0 0-3 0,0 0-5 0,0 0-1 16,0 0 3-16,0 0-1 0,0 0-1 0,0 0-4 16,0 0 3-16,0 0-2 0,0 0 4 0,1 12-2 15,-1-12-1-15,-1 6 2 0,1-2 4 0,0 2 2 16,0-2-5-16,-2-1 1 0,2-3 0 0,0 9 0 15,0-3 3-15,0-2 5 0,0 4-7 0,0-1 1 16,-1 1 0-16,1 3 0 0,-4-1-3 0,2-1 4 16,-1-1 1-16,2 2-2 0,-2 2-2 0,3-1 0 15,-4-1-2-15,2-1 3 0,-1 1-3 0,1 0 2 16,0-2 1-16,0-2-1 0,1-2 0 0,1 5 0 0,-4-4 2 16,4 0-2-16,-1 2 0 0,-1-2-3 15,1-3-1-15,1 5 5 0,-1-1 9 0,1-1 1 16,-1 0 2-16,1-1-6 0,0 0 0 0,-2 2-2 0,1-4 2 15,2 3-3-15,-1 0 1 0,0-1 9 0,0 1-11 16,-1-1-2-16,1 2-1 0,0-6-3 0,0 6 3 16,0-2-4-16,0-4 3 0,0 4-4 15,0-4 4-15,0 0-1 0,-1 5 1 0,1-5-5 0,0 0 3 16,1 4 3-16,-1-4-1 0,0 0-7 0,0 0-14 16,0 0-22-16,0 0-44 0,0 0-50 0,11-9-62 15,-4 2-75-15,0 1-221 0,-3 0-530 16,4-1 234-16</inkml:trace>
  <inkml:trace contextRef="#ctx0" brushRef="#br0" timeOffset="3935.66">21803 2235 30 0,'0'0'122'0,"0"0"-4"0,4 2-8 0,-4-2-7 16,0 0-2-16,0 0-6 0,0 0-2 0,0 0-10 15,0 0-5-15,0 0-8 0,0 0 2 16,0 0-1-16,0 0-5 0,0 0 0 0,0 0-4 0,0 0-9 16,0 0-3-16,0 0-2 0,0 0-5 0,0 0-1 15,0 0-1-15,0 0-3 0,0 0-7 0,0 0 0 16,0 0 0-16,0 0 0 0,0 0 1 0,0 0-2 0,0 0-3 15,5 2 2-15,-5-2 0 0,0 0-5 16,0 0 0-16,0 0-5 0,0 0 3 0,0 0-6 16,0 0 4-16,0 0-10 0,0 0 5 0,0 0-5 0,0 0 1 15,0 0-5-15,0 0 0 0,0 0 2 16,0 0 1-16,0 0-4 0,0 0 4 0,1 3-1 0,-1-3 5 16,0 0 5-16,0 0-1 0,0 0-5 15,5 2-2-15,-5-2 2 0,0 0 1 0,6 2-4 0,-6-2 2 16,0 0-3-16,0 0 1 0,0 0 2 0,7 1 1 15,-7-1 0-15,4 2-6 0,-4-2 4 0,0 0-1 16,10 0 0-16,-9 2-2 0,-1-2 2 0,6 3-2 16,-6-3 0-16,7-1 2 0,-7 1-4 0,8 3 1 15,-8-3 2-15,8 0-2 0,-2 0 1 0,-2 1 0 16,1 1-3-16,-1-2 2 0,-4 0 1 0,0 0-2 16,11 0 3-16,-8 5 3 0,-3-5 6 0,6 1-3 15,-6-1 1-15,9 0-1 0,-5 1-2 0,-4-1-3 16,8 0 2-16,-8 0 1 0,6 2-3 0,-6-2 0 15,9 0 2-15,-9 0 4 0,8 0-4 0,-8 0-1 0,11 0-2 16,-3 0-1-16,-8 0 2 0,10-2-1 16,-5 2 0-16,3-1 0 0,-2 1-4 0,-6 0 1 15,11-1 6-15,-4 1-5 0,-7 0-1 0,9 0 1 16,-2 0-2-16,-7 0 1 0,9 0-1 0,-3 1-1 0,0-5 0 16,-6 4 1-16,10 3 2 0,-4-3-4 15,-6 0 4-15,11 1-3 0,-6-1 2 0,-5 0-2 16,5-4-1-16,3 4-2 0,-8 0 0 0,10 3 3 0,-1-2-2 15,-9-1 2-15,9 1-2 0,-4 1-2 0,-5-2 3 16,10-2 0-16,-6 4 0 0,-4-2 1 0,12 0-4 16,-7 0 1-16,-5 0-1 0,10 0 1 0,-10 0 1 15,8 0 1-15,-2 0-1 0,1-3 1 0,-7 3-3 16,10 0 3-16,-5 1-3 0,1-1 2 0,-6 0 1 16,9 0-3-16,-1-1 4 0,-8 1-4 0,9 0 1 15,-9 0 2-15,9 0-3 0,-5 1 2 0,-4-1-1 16,10 2-1-16,-10-2 2 0,9-3 2 0,-3 4 4 15,-6-1-11-15,9 0 3 0,-3-1 1 0,-6 1 1 16,8 3-1-16,-8-3 1 0,8 0-2 0,-8 0 2 16,0 0-2-16,9 0 1 0,-4 1-1 0,-5-1 3 15,6-3 1-15,-6 3-2 0,9 3 0 0,-5-3-1 16,-4 0 2-16,13-1-2 0,-13 1 0 0,11 0-1 16,-6 2-1-16,1-2-1 0,-6 0 3 0,14 0 1 0,-7-2-2 15,0 3 0-15,0-1 1 0,0 0-2 16,-2 1 0-16,1-1 4 0,-6 0 0 0,12 0-4 15,-9 0 2-15,3 1 2 0,-6-1 1 0,9-1-4 0,-4 1 1 16,2 1-1-16,-7-1 2 0,9-1-1 0,-9 1 1 16,7 1 1-16,-1-1-4 0,2 0 1 15,-8 0 1-15,11 0 0 0,-3 2 2 0,-3-2-3 16,4 1-1-16,-4-1 1 0,0 2 1 0,-5-2-1 0,13 0 1 16,-7 0 5-16,1 0-3 0,-7 0-3 15,10 0 1-15,-5 0 2 0,3 0-1 0,-8 0 1 0,9 0-2 16,-4 0-3-16,0 3 6 0,-5-3-6 0,8-3 3 15,-8 3-2-15,12 3 3 0,-5-3-2 0,-7 0-2 16,11-3 1-16,-3 3 4 0,-2 3 0 0,-1-3-1 16,2 1 2-16,2-1 2 0,-3 0 3 0,1 0-5 15,0 2 1-15,-2-2 1 0,-5 0-1 0,13-2-2 16,-8 4 0-16,-5-2 1 0,9-2 0 0,-9 2 0 16,13 0-1-16,-8 2 1 0,0-4-2 0,-5 2 1 15,14 0 0-15,-9 0 2 0,2 0-5 0,-2 2-1 16,-5-2 4-16,11-2-1 0,-2 2-1 0,-5 2 2 15,5-1-1-15,-2 1 2 0,4-2-1 0,-2 0-2 16,-3 2 0-16,6-2-1 0,-6-2 0 0,3 2 0 0,-4 0 5 16,3 0-3-16,-8 0-3 0,11 0 2 0,-5 0 0 15,-6 0 6-15,12 0-6 0,-5 0 3 16,-1 0-5-16,-6 0 3 0,9-2 0 0,-4 2-3 16,-5 0 1-16,10-3 0 0,-10 3 2 0,12-1 1 0,-7 2-4 15,0-2 2-15,5 1-1 0,-3-3 1 16,-1 3-3-16,1-2 7 0,1 2-3 0,-1-1 5 15,1 1-5-15,-8 0-3 0,13-2 1 0,-7 2 0 0,-6 0 0 16,12 0 1-16,-5 0 2 0,-7 0-2 0,10 0 1 16,-10 0 1-16,9-1-3 0,-4 1 1 0,0 0-2 15,-5 0 0-15,10 0-1 0,-10 0 3 0,5 0 0 16,-5 0-3-16,12 0 2 0,-12 0 1 0,11 0 1 16,-5 0 1-16,1-1-2 0,-7 1 1 0,8 0 0 15,-2-1 1-15,-6 1 0 0,9 1 1 0,-5 0-3 16,-4-1 2-16,0 0-1 0,9-1 0 0,-9 1 0 15,9-1-1-15,-9 1 0 0,0 0 4 0,8 1-2 16,-8-1-2-16,6 0 0 0,-6 0 3 0,8 0-5 16,-2 1 2-16,-6-1 0 0,10 0 2 0,-5-1 1 15,-5 1 0-15,12 0-1 0,-6 0-3 0,-6 0 0 0,9 0 1 16,-4-1-2-16,-5 1 4 0,8 1-2 16,-8-1 0-16,8 0 0 0,-8 0 3 0,0 0-4 15,9-3 0-15,-9 3 2 0,6 0 0 0,-6 0-1 0,7 2-3 16,-7-2 1-16,0 0 2 0,8-2 2 15,-8 2 1-15,9 2-3 0,-5-1 1 0,-4-1 0 16,9 1-1-16,-1-1 2 0,-1 0-1 0,1 0-2 16,-3 0 1-16,4 0-1 0,-9 0 1 0,14 0 2 0,-6 0-2 15,-3-1 0-15,-5 1 0 0,15 1-2 0,-11-2 2 16,4 1 0-16,-8 0 0 0,11 0 2 0,-11 0-1 16,9 0-1-16,-4 0 1 0,-5 0-3 0,12 0 5 15,-7 1-2-15,-5-1 2 0,10-2-5 0,-10 2 2 16,9 1-2-16,-4-1 1 0,3 1 0 0,-2-1 2 15,-6 0 3-15,13 0-4 0,-5 0 0 0,-3 0-1 16,1 0 1-16,-6 0 4 0,14 0-4 0,-5 1 0 16,-5-1-1-16,-4 0 0 0,13 0 2 0,-8 2-1 15,1-2-1-15,-6 0 3 0,9 0-3 0,-9 0 2 16,9-2-4-16,-1 4 2 0,-8-2-1 0,10-2 1 16,-10 2 2-16,13 2 0 0,-8-1-2 0,3-1 1 15,-2-1 3-15,2 1-3 0,1 0 0 0,0 1-1 16,-2 1 0-16,4-2 3 0,-3 3-3 0,-1-3-1 15,2-3 3-15,4 6-1 0,-6-3 2 0,2 3-4 16,-4-3 1-16,1 0 2 0,-6 0-1 0,12 1 2 16,-7-1-3-16,3 0 2 0,-3 0 0 0,4 2-1 15,-9-2 0-15,13 0 1 0,-8 2-3 0,1-2 1 0,3 0 3 16,-1 0-2-16,0 1-2 0,-1-1 2 0,1 0 1 16,-3 0-2-16,7 0 0 0,-5 2 2 15,1-2-4-15,-2-2 4 0,-6 2-3 0,13 0 2 0,-7 2 0 16,1-2 4-16,-1 0-5 0,1 0 2 0,-1 1-3 15,0-1 2-15,-6 0-1 0,13 2 2 0,-6-2 1 16,1 2-1-16,0-2 2 0,1 1-5 0,1-1 2 16,-1 0-3-16,0 0 4 0,4 1-1 0,-7-2 1 15,6 1 0-15,-2 1 0 0,0-1 0 0,-2 0 0 16,1 0 4-16,5 0-6 0,-4 1-1 0,3-1 0 16,-1 0 3-16,-2 0-3 0,1 0 2 0,-3 2-2 15,4-2 4-15,0 0-2 0,-7 0 0 0,3-2 1 16,-1 4-1-16,1-2 0 0,0 0 1 0,-2 0 0 15,2 0-2-15,1-2 1 0,-9 2-2 0,10 0 2 16,-3 0 0-16,0 2-3 0,-7-2 0 0,12 0 6 16,-6 0-3-16,1 0-1 0,0 0 1 0,1 1 0 15,0-1-1-15,-2 1 0 0,5 0 2 0,-3 1-4 16,0-2 2-16,3 0 3 0,-3 0-1 0,4 0-1 0,-1 2 0 16,-1-2 0-16,0 0 0 0,-1 0 2 15,-2 0-4-15,4 0 2 0,2 0 2 0,-3 0-1 16,-1 0-2-16,-1 0-1 0,3 0 4 0,-3 0-3 15,0-2 0-15,3 4 0 0,-1-4-1 0,1 2 5 0,0 0-2 16,-1 0-2-16,1 0 1 0,0 0 0 0,1 0 3 16,0 0-7-16,1 0 4 0,2 0-3 15,-4 0 2-15,2 0 1 0,-1 2 0 0,2-2 2 0,0 0-2 16,-2-2 3-16,-2 2-3 0,4 0 2 0,0 0-1 16,0 0-1-16,-2 0 1 0,-2 0-1 0,1 0 1 15,2 0 0-15,-3 0-4 0,-3 0 6 16,3 0-2-16,-1 0-4 0,-1 0 2 0,3 2 3 0,-3-2-4 15,-1 0 0-15,1 0 2 0,0-2 0 0,-2 2 2 16,4 0-5-16,-2 0 3 0,1-2 0 0,0 2 0 16,0 0 1-16,-1 0-3 0,2 0 3 0,1 0-3 15,1-1 2-15,-2 2-1 0,4-1 1 0,-2 0 3 16,0 0-3-16,1 0 1 0,1-1-3 0,-5 1 3 16,4-1 0-16,-2 1 0 0,1-1-2 0,-6 2-1 0,3 0 3 15,3-1-2-15,-2-1 2 0,0 1-1 16,-1 1 1-16,-1 0-2 0,5-2 4 0,-6 1-5 15,4 1 5-15,-4-1-7 0,5 0 2 0,-5 2 1 16,1-4 1-16,1 4-1 0,1-2-1 0,-3 0 3 0,0 0-4 16,2 0 5-16,-2 0-3 0,0 2 0 0,-2-2 1 15,2 0-1-15,-1 0 0 0,1 2 0 0,-1 1-2 16,-1-3 4-16,-5 0-1 0,13 2 1 0,-7-2-3 16,-1 0 2-16,3 3 2 0,-8-3 0 0,13 2-2 15,-7 0-1-15,2-2 2 0,-1 0 0 0,-1 1-1 16,0 1 1-16,2-1 2 0,3-1 3 15,-3 0 3-15,1-3 3 0,-1 5-1 0,0-2-4 0,4 1 2 16,-4 0-4-16,0-1 2 0,0 1-3 0,1-2 2 16,-4 2-6-16,0-3 3 0,4 2 0 0,-9 0 1 15,8-1 2-15,-8 1-3 0,6 2 3 0,-6-2-2 16,7 0 0-16,-7 0-1 0,0 0 0 0,0 0 2 16,6 1 1-16,-6-1 0 0,0 0 2 0,0 0-2 15,0 0 0-15,0 0-4 0,4-5-2 0,-4 5-5 16,0 0-6-16,0 0-12 0,0 0-12 0,0 0-12 15,0 0-12-15,0 0-16 0,-10-5-2 0,10 5-10 16,0 0-3-16,0 0-9 0,-12 0-2 0,12 0-14 16,-8-3-27-16,3 3-38 0,5 0-142 0,-10-1-347 0,3-2 154 15</inkml:trace>
  <inkml:trace contextRef="#ctx0" brushRef="#br0" timeOffset="4907.45">25504 2194 59 0,'0'0'157'15,"0"0"-13"-15,0 0 0 0,0 0-5 0,-2-5-3 16,2 5-3-16,0 0-4 0,-1-5 3 0,1 5-1 16,0 0 1-16,-2-4 0 0,2 4-1 0,0 0-3 15,0 0-4-15,-2-4-1 0,2 4-6 0,0 0-5 16,0 0-8-16,0 0-6 0,0 0-9 0,2-7-6 16,-2 7-7-16,0 0-7 0,0 0-4 0,0 0-7 0,-2-5-2 15,2 5-5-15,0 0-6 0,0 0 0 16,-2-2-4-16,2 2-1 0,0 0-1 0,0 0-4 15,0 0-2-15,0 0-4 0,0 0 3 0,0 0 0 0,0 0-6 16,0 0-4-16,0 0 3 0,0 0-5 0,0 0-2 16,0 0 1-16,0 0 1 0,0 0-3 15,0 0-2-15,0 0-4 0,0 0-1 0,0 0 6 16,0 0-7-16,0 0-1 0,0 0-2 0,0 0-3 0,0 0 0 16,0 0 1-16,0 0-3 0,0 0 3 0,0 0-1 15,0 0-1-15,0 0-2 0,0 0 0 0,0 0 0 16,0 0 2-16,0 0-4 0,0 0 2 0,0 0 0 15,0 0 0-15,0 0 2 0,0 0-5 0,6 9 3 16,-6-9 6-16,0 5-10 0,0-5 5 0,3 5-2 16,-1-2 0-16,-2-3 1 0,-2 8 0 0,2-4 1 15,2 1 2-15,-2-1-1 0,0 0-4 0,0 0 3 16,2 0 0-16,0-1 0 0,-2 1 2 0,0-4-1 16,0 8-2-16,0-3 3 0,0 0 0 0,0 2-1 15,0 0-3-15,2-4 4 0,-1 4 1 0,-1-4-7 16,0 2 7-16,0 6-1 0,0-8-3 0,-1 4 0 15,-1-1 1-15,2 0 1 0,-2 1 0 0,0 0-1 16,2-1 3-16,0 1-4 0,0 0 6 0,0-2-7 0,-2 2 0 16,2 0 0-16,0-2 0 0,0 2 4 0,-2-2-2 15,2-1-1-15,0 2 1 0,0 1 2 16,0 0-1-16,-1-2 1 0,2 2-6 0,-2-1 4 16,-1-2-2-16,0 1 3 0,2 0 1 0,0 0-5 0,0-2 3 15,0 2-1-15,0-5 1 0,0 6-1 0,0-6-3 16,0 5 3-16,0-2 3 0,0-3-1 15,3 4 0-15,-3-4-3 0,0 5 2 0,0-5 3 0,0 5-6 16,2-3 8-16,-2-2-4 0,0 0-3 0,0 4 2 16,0-4-1-16,0 0 0 0,0 0-1 0,0 0 1 15,2 4 3-15,-2-4-8 0,2 4 5 0,-2-4-1 16,2 3 3-16,-2-3-1 0,2 3-2 0,-2-3 0 16,2 4-2-16,-2-4 3 0,4 3 5 0,-4-3-3 15,0 2-1-15,0-2-1 0,0 0 6 0,4 3-6 16,-4-3 0-16,0 0-1 0,0 0-22 0,0 0-56 15,0 0-83-15,0 0-111 0,0-14-265 0,-2 8-582 16,-1-3 257-16</inkml:trace>
  <inkml:trace contextRef="#ctx0" brushRef="#br0" timeOffset="8893.51">21320 1602 67 0,'0'0'170'0,"0"0"0"16,0 0-27-16,0 0-11 0,0 0-14 0,0 0-16 15,0 0-6-15,0 0-12 0,0 0-10 0,0 0-9 16,3-1-8-16,-3 1-2 0,0 0-4 0,0 0-5 16,0 0-1-16,0 0-6 0,0 0-8 0,0 0 6 15,0 0 1-15,0 0-1 0,0 0 1 0,0 0 1 16,0 0 0-16,0 0 0 0,0 0-2 0,0 0-1 15,0 0 0-15,0 0-1 0,0 0 3 0,0 0-4 16,0 0-1-16,0 0-2 0,0 0-4 0,0 0-4 16,0 0 2-16,0 0-2 0,0 0-6 0,0 0 2 0,0 0-4 15,0 0-1-15,0 0-1 0,0 0-1 16,0 0 2-16,0 0-2 0,0 0-3 0,0 0 0 16,0 0 3-16,0 0-5 0,0 0 2 0,0 0 1 15,0 0-7-15,0 0 4 0,-2-5-4 0,2 5 1 0,0 0 1 16,0 0 1-16,0 0-4 0,0 0-1 15,-5-5 3-15,5 5-1 0,0 0-6 0,0 0 5 16,0 0 0-16,0 0-3 0,0 0 4 0,-4-2-2 16,4 2-4-16,0 0 1 0,0 0 4 0,0 0 1 0,0 0-5 15,-3-3 2-15,3 3 2 0,0 0-5 0,0 0 1 16,0 0 1-16,0 0-5 0,0 0 5 0,0 0 2 16,0 0-3-16,0 0-2 0,0 0 4 15,0 0-2-15,0 0 0 0,0 0-1 0,0 0 3 0,0 0-7 16,0 0 6-16,0 0 3 0,0 0-4 0,0 0 1 15,0 0 2-15,0 0-3 0,0 0 2 0,0 0-1 16,0 0 1-16,0 0 2 0,0 0-3 0,0 0 2 16,11-2 2-16,-11 2-3 0,6-3 0 0,-6 3 2 15,9-2-4-15,-9 2 5 0,11-2 4 0,-6 1-1 16,0-2 0-16,-5 3-3 0,9-1-1 0,-4 0 6 16,0-1-3-16,0 2 1 0,0-2-1 0,2 2-5 15,-7 0 2-15,9-3 0 0,-4 2 2 16,-5 1-1-16,11 0 0 0,-2-1-1 0,-4 2 0 0,3-2 0 15,-3-1-1-15,-5 2-2 0,13 2 1 0,-7-2 4 16,-6 0-3-16,12 1-1 0,-5-1 5 0,-7 0-6 16,12 0 3-16,-7 1 1 0,-5-1-3 0,10 0-3 15,-5 0 3-15,-5 0 1 0,9 0-2 0,-6 3 1 16,-3-3 1-16,8 0 3 0,-4 2-6 0,-4-2-1 16,6 2 3-16,-2-1-1 0,-4-1 1 0,0 0 1 15,5 1 0-15,-3 2 0 0,-2-3-3 0,0 0 5 16,5 1-6-16,-5-1 3 0,6 2 3 0,-2 0-7 15,-4-2 2-15,4 0 2 0,-4 0 1 0,5 3 1 16,-1-2-2-16,1 0 3 0,-5-1-3 0,8 3 0 16,-4-2-1-16,-2 2-1 0,-2-3 3 0,7 3-2 15,-5-1 3-15,-2-2-1 0,6 3 0 0,-4-3-2 0,-2 0-2 16,7 4 6-16,-5-3-3 0,3 1-1 16,-5-2 2-16,5 4 3 0,-1-3-6 0,0 0 4 15,-4-1-1-15,5 4-4 0,-1-3 4 0,1 2 2 16,-5-3-6-16,5 2 2 0,-5-2 4 0,5 3-1 15,-1-2-1-15,0 1-4 0,-3 2-1 0,-1-4 5 0,5 2 2 16,-1 1-1-16,-4-3-1 0,8 2 1 16,-6 1 3-16,-2-3-8 0,7 1 4 0,-3 1 2 15,-4-2-6-15,6 3 7 0,0-3-2 0,-6 0-6 16,7 3 3-16,-2-2 1 0,-4 3 0 0,-1-4-3 16,8 1 5-16,-6 2-1 0,-2-3-2 0,8 2 0 15,-6 2-1-15,-2-4 3 0,7 2 2 0,-3 1-3 16,-2-2 0-16,2 1-5 0,-4-2 12 0,8 4-6 15,-4-3-3-15,-1 1 3 0,-3-2 2 0,8 2-3 0,-3-2 1 16,-5 0 0-16,4 5-3 0,0-4-1 0,-4-1 4 16,5 5-1-16,-5-5 1 0,4 2-2 0,-4-2 0 15,4 3-1-15,-2-2 5 0,1 2-1 0,-3-3-1 16,2 3-1-16,2-1 1 0,-4-2-1 0,4 3-4 16,-4-3 5-16,3 4-4 0,-3-4 5 0,5 2-3 15,-3 1-2-15,-2-3 2 0,4 4-4 0,-3 0 3 16,-1-4 2-16,4 4 1 0,-2-2-2 15,0 1 4-15,-2-3-3 0,5 5 3 0,-3-3-3 0,1 0 3 16,1 1-3-16,-1-1 4 0,-3-2-4 0,3 4 1 16,1-1 0-16,-4-3-4 0,4 3 5 0,-4-3-4 15,1 2 1-15,-1-2 1 0,4 4-2 0,-4-4-1 16,0 0 5-16,4 4-1 0,-4-4 1 0,0 0-1 16,3 2-3-16,-3-2 1 0,1 3 4 0,-1-3-2 15,1 3 1-15,-1-3-3 0,0 0 3 0,5 3 2 16,-5-3-5-16,0 0 3 0,4 2-2 0,-4-2-1 15,4 3 1-15,-4-3 3 0,1 3-2 0,-1-3 3 16,4 3 2-16,0-1-3 0,-1 2 5 0,-3-4 3 16,6 2-3-16,-2-1-2 0,-4-1 2 0,6 4 2 15,-6-4-3-15,4 1-1 0,-4-1 0 0,4 3-2 16,-4-3 4-16,4 1-3 0,-4-1-1 0,0 0 4 16,4 1-2-16,-4-1 1 0,0 0-3 0,0 0-3 15,3 3 3-15,-3-3-1 0,0 0-2 0,4 3 3 16,-4-3-2-16,4 1 2 0,-4-1 2 0,2 3-7 15,-2-3 2-15,6 2 3 0,-6-2-2 0,0 0 2 16,0 0 3-16,3 3-2 0,-3-3 1 0,0 0-2 16,0 0 0-16,0 0-1 0,0 0 5 0,0 0-3 15,0 0-4-15,0 0 5 0,0 0-6 0,0 0 1 16,0 0 1-16,6 0-1 0,-6 0-2 0,0 0 2 16,0 0 0-16,0 0-3 0,0 0 1 0,0 0 1 15,0 0-2-15,0 0-2 0,0 0-9 0,0 0-18 16,0 0-23-16,0 0-43 0,0 0-52 0,0 0-243 15,0 0-425-15,0 0 187 0</inkml:trace>
  <inkml:trace contextRef="#ctx0" brushRef="#br0" timeOffset="9635.65">21792 1777 62 0,'0'0'91'0,"0"0"0"0,0 0-5 0,0 0 3 16,0 0-4-16,0 0-4 0,0 0 4 0,0 0-4 16,0 0-2-16,0 0-2 0,0 0-1 0,0 0-6 15,0 0-3-15,0 0-4 0,0 0-5 0,0 0-6 16,0 0 0-16,0 0-6 0,-2 4-4 0,2-4 0 15,0 0 3-15,0 0-5 0,0 0 2 0,0 0-3 16,0 0 3-16,0 0-7 0,0 0 1 0,0 0-5 16,0 0 0-16,0 0-4 0,0 0-3 0,0 0 2 15,0 0-5-15,0 0-6 0,0 0-2 0,0 0 4 16,0 0-5-16,0 0-4 0,0 0 4 0,0 0 10 16,-5 0-9-16,5 0-4 0,0 0 5 0,0 0 5 15,0 0-4-15,0 0 5 0,-1 4-3 0,1-4-1 16,0 0 6-16,0 0-5 0,0 0 1 0,0 0 1 15,0 0 1-15,0 0-6 0,0 0 6 0,0 0 4 16,0 0-7-16,0 0 4 0,0 0-2 0,0 0 2 16,0 0 3-16,0 0-3 0,0 0 0 0,10 2 0 15,-10-2-3-15,5 2 2 0,-5-2 2 0,5 0-5 16,1 2-3-16,-6-2 2 0,12 3-2 0,-3-2-4 16,5 0 0-16,-5 2-2 0,2-1 0 0,1-1 0 15,1 0 0-15,-3 2-4 0,4 0 2 16,-1-3 2-16,0 2-3 0,-3-1 0 0,0 0 1 0,-2 0-1 15,-3 1-3-15,3-1 2 0,-2 1 0 0,-1-2 2 16,0 1 2-16,-5-1-4 0,8 0-2 0,-8 0 3 16,0 0 1-16,6 0-5 0,-6 0 4 0,0 0-2 15,7 0 1-15,-7 0 0 0,0 0 5 0,6 0-6 16,-6 0 1-16,0 0-3 0,0 0-2 0,0 0 2 0,0 0-2 16,0 0-3-16,0 0-17 0,0 0-19 15,0 0-15-15,0 0-21 0,0 0-35 0,0 0-23 16,0 0-40-16,0 0-181 0,0 0-384 0,0 0 171 15</inkml:trace>
  <inkml:trace contextRef="#ctx0" brushRef="#br0" timeOffset="10423.99">21955 1591 2 0,'0'0'76'0,"0"0"3"0,0 0-11 16,0 0-6-16,0 0-3 0,0 0 9 0,-6 0 2 0,6 0-13 16,0 0 7-16,0 0 1 0,0 0 1 15,0 0 6-15,0 0-16 0,0 0 9 0,0 0 4 0,-9 3-3 16,9-3 4-16,0 0 6 0,0 0-3 0,0 0 0 15,0 0-2-15,0 0-4 0,0 0 4 16,-5-3-6-16,5 3-9 0,0 0-5 0,0 0-1 0,0 0-7 16,0 0-7-16,0 0-3 0,0 0 1 0,0 0-5 15,0 0-5-15,0 0-5 0,-8 3 3 0,8-3 6 16,0 0-3-16,0 0-2 0,0 0 3 0,0 0 2 16,0 0 2-16,0 0 2 0,0 0 1 0,0 0 5 15,0 0-5-15,0 0-1 0,0 0-3 0,0 0 1 16,0 0-4-16,0 0-3 0,0 0-4 0,0 0-5 15,0 0 1-15,0 0-5 0,0 0 2 0,0 0-1 16,0 0-2-16,0 0-3 0,4 8 5 0,-2-4-4 16,-2 0 3-16,0-4 1 0,0 5-5 0,3 0 1 15,-4 2 0-15,-1-4-1 0,4 1 3 0,-2 3-3 16,2-3 1-16,-2 3 3 0,3 0-2 0,-2-2 0 16,2 1-1-16,-3 3-3 0,1-3 3 0,0 0 0 15,1 1 1-15,0 0-2 0,1 1 2 0,1-2-4 16,-3 1 6-16,0-2-5 0,0 2-1 0,2-1 4 15,-1 1 1-15,1-3-7 0,-2 1 4 0,0 0 3 16,1 0-4-16,-2 0 4 0,1 1 3 0,-1-1-1 16,1 0 3-16,-1-1-4 0,2 0-1 0,-2 1 1 15,2 0 1-15,2-2-3 0,-4-3-2 0,0 7 1 16,3-5-2-16,-2 3-1 0,0-2 2 0,-1-3 1 16,2 6-3-16,-2-6 3 0,2 3-3 0,-2-3-6 15,-1 4 9-15,1-4-1 0,0 0-3 0,0 0 5 16,1 4-5-16,-1-4 2 0,0 0-1 0,0 0 1 15,0 0-2-15,0 0-1 0,0 0-10 0,0 0-34 16,0 0-39-16,0 0-60 0,0 0-84 0,5-11-187 16,-5 11-447-16,0-7 198 0</inkml:trace>
  <inkml:trace contextRef="#ctx0" brushRef="#br0" timeOffset="15455.73">21824 2163 78 0,'0'0'99'16,"0"0"-5"-16,0 0-8 0,0 0 3 0,0 0-5 16,0 0 0-16,0 0-11 0,0 0 8 0,0 0-12 15,0 0-3-15,0 0-5 0,0 0 1 0,0 0-2 16,0 0-2-16,0 0-5 0,0-5-3 0,0 5 1 0,0 0-2 15,0 0 0-15,0 0-5 0,0 0-1 0,0 0 3 16,0 0 0-16,0 0-10 0,0-5 0 0,0 5-3 16,0 0-4-16,0-5-3 0,0 5 1 15,0 0-4-15,0-5 2 0,0 5 0 0,0 0 0 0,0 0-2 16,0 0-1-16,0-5-6 0,0 5-2 16,0 0 4-16,0 0-5 0,0 0-2 0,-2-3-3 15,2 3 2-15,0 0-1 0,0 0 0 0,-2-5-4 0,2 5 0 16,0 0 2-16,0 0 0 0,0 0 0 0,-4-4-3 15,4 4-3-15,0 0 3 0,0 0 1 0,0 0 1 16,0 0-5-16,-3-3 0 0,3 3 0 0,0 0 4 16,0 0-5-16,0 0 1 0,-6-2 4 0,6 2-3 15,0 0-1-15,0 0-2 0,0 0 0 0,0 0-1 16,0 0 0-16,0 0 6 0,0 0-1 0,-5-1-3 16,5 1-1-16,0 0 1 0,0 0-1 0,0 0 1 15,0 0 1-15,0 0-6 0,0 0 1 0,0 0 3 16,0 0 2-16,0 0-1 0,0 0 1 0,0 0 0 15,0 0-3-15,0 0 5 0,0 0 0 0,0 0-3 16,0 0-6-16,0 0 3 0,0 0 1 0,0 0 3 16,0 0-3-16,0 0 0 0,0 0 0 0,0 0 1 15,0 0-3-15,0 0 2 0,0 0-1 0,0 0 4 16,0 0-3-16,-3 8 4 0,3-8 0 0,0 5-3 0,-2-3 3 16,2-2 1-16,-2 5-4 0,2-5 0 15,-1 5-2-15,1-5 2 0,0 7 3 0,-1-4 1 16,1 1-2-16,0-4-2 0,-3 8 6 0,3-3-4 0,0 2 3 15,0-2-1-15,-1-1-2 0,1 1 2 0,1 0 0 16,-1 3-1-16,0-4 2 0,2 4 2 0,-1-2 0 16,0 0-2-16,0 1 2 0,1 0-5 15,0 0 1-15,-2-2 4 0,3 0-2 0,-1 4-2 0,0-5 2 16,-1 2 6-16,0 1 0 0,1-3 3 0,0 2-6 16,-2 0 1-16,1-2 1 0,-1 2 2 0,0-2-3 15,-1 0 3-15,1 1-3 0,0-1 1 0,-2 0 0 16,2 0 2-16,0 1 2 0,0-2-4 0,-2 2 3 15,2-5 2-15,0 8 0 0,2-3 2 0,-2 0-5 16,0 1 4-16,0-6-3 0,0 6-1 0,2-2 0 16,-1 0-4-16,-1 1-2 0,2-2 3 0,-2 2 1 15,0-5-4-15,2 5 3 0,-1-3-4 0,-1-2 0 16,2 9 0-16,-2-7 1 0,0-2 0 0,0 0 2 16,0 0 0-16,-2 4 2 0,2-4 3 0,0 0-1 15,0 0 3-15,0 0 3 0,4 4-2 0,-4-4 1 16,0 0-2-16,0 0 0 0,0 0 0 0,0 0-8 15,0 0 2-15,0 0 1 0,0 0 1 0,0 0 0 16,0 0-3-16,0 0-5 0,0 0 1 0,0 0-4 16,0 0-16-16,0 0-23 0,0 0-30 0,0 0-25 0,0 0-28 15,0 0-26-15,0-15-52 0,0 11-126 16,0-1-354-16,0 5 157 0</inkml:trace>
  <inkml:trace contextRef="#ctx0" brushRef="#br0" timeOffset="16422.5">21775 2193 30 0,'0'0'81'0,"0"0"0"15,3-2-2-15,-3 2-18 0,0 0 4 0,0 0-1 16,0 0-12-16,0 0-6 0,0 0-3 0,-3-6-2 16,3 6-6-16,0 0 2 0,0 0-6 0,0 0-4 15,-2-4-3-15,2 4 2 0,0 0-5 0,-4-2 5 16,4 2-3-16,0 0 3 0,0 0-1 0,0 0-8 0,0 0 0 16,0 0 6-16,0 0 1 0,0 0-9 0,0 0-5 15,-2-4 0-15,2 4-3 0,0 0 9 16,0 0-1-16,0 0-3 0,0 0 2 0,0 0 2 15,-1-4 1-15,1 4 5 0,0 0-3 0,0 0-2 0,0 0 6 16,0-7-3-16,0 7 2 0,0 0-2 0,0 0-8 16,0 0 7-16,0 0-5 0,0 0-5 0,0 0-2 15,0 0-2-15,0 0 4 0,1-2-3 0,-1 2 5 16,0 0-9-16,0 0 0 0,0 0 1 0,0 0 0 16,0 0-1-16,0 0-1 0,0 0 1 0,0 0-4 15,0 0 2-15,0 0 5 0,0 0 5 0,0 0-7 16,0 0-2-16,0 0 4 0,0 0-4 0,0 0 6 15,0 0 0-15,0 0-7 0,0 0 5 0,0 0 1 16,0 0 2-16,0 0-12 0,0 0 8 0,0 0-3 16,0 0 2-16,0 0 2 0,0 0-3 0,0 0-5 15,0 0 2-15,0 0 1 0,0 0-1 0,0 0 1 16,0 0 0-16,0 0 3 0,0 0 3 0,0 0 2 16,0 0-2-16,0 0 0 0,0 0 8 0,0 0 4 0,0 0-1 15,0 0-2-15,0 0-3 0,0 0 2 16,0 0 2-16,0 0-4 0,0 0-4 0,0 0 2 15,0 0-1-15,0 0-2 0,0 0 1 0,0 0-2 16,0 0-1-16,0 0 1 0,0 0 5 0,0 0-1 0,6 13-3 16,-6-11 3-16,0-2-3 0,1 4-1 15,0 0-1-15,2-1 2 0,-3 1 1 0,1 2-1 16,1-3 2-16,-2-1-2 0,2 5 0 0,-2-2-4 0,1 0 0 16,0 0 1-16,-1 1 3 0,0 2-1 0,-1-3-1 15,1 2 2-15,0-2 0 0,0 4 9 16,1-4-3-16,-2 1 1 0,1 3-2 0,-1-4-2 0,1 3 3 15,-4 1-5-15,1 1 4 0,1-2 0 0,-1 1-5 16,2-2 0-16,-2-2-2 0,-1 5 2 0,2-3 0 16,-1-1 0-16,2 1-1 0,-2-2-3 0,2 0-2 15,0-2 0-15,0 2 5 0,-2 2-3 0,3-4-2 16,-1 0 1-16,1-3 2 0,0 7 0 0,0-2-5 16,0-5 2-16,0 2 3 0,0-2 0 0,0 0-4 15,0 7 0-15,0-7 3 0,1 5-7 0,-1-5 8 16,0 0-4-16,0 0 0 0,0 0 3 0,-1 5 0 15,1-5-3-15,0 0-1 0,0 0 0 0,0 0-16 16,0 0-23-16,-3 2-37 0,3-2-46 0,0 0-171 16,0 0-317-16,0 0 142 0</inkml:trace>
  <inkml:trace contextRef="#ctx0" brushRef="#br0" timeOffset="18333.03">21620 2706 26 0,'0'0'97'15,"0"0"-6"-15,0 0-8 0,0 0-6 0,4-4 0 16,-4 4-9-16,0 0 5 0,0 0-4 0,0 0-6 0,0 0 6 16,0 0-4-16,0 0-3 0,0 0 0 0,0 0-7 15,0 0 0-15,0 0 1 0,0-4-5 16,0 4-4-16,0 0-1 0,0 0 0 0,0 0-11 15,0 0-1-15,0 0-3 0,0 0-2 0,0 0-7 0,0 0 1 16,0 0-4-16,0 0-3 0,0 0 0 0,0 0-1 16,0 0 6-16,0 0-1 0,0 0 11 0,0 0 6 15,4 11-2-15,-4-11-6 0,2 6-1 0,-4-1 0 16,2-2-4-16,0 4 6 0,0-2 1 0,0 0-2 16,2 2-2-16,-4-2-1 0,4 1-1 0,-2 2 2 15,0-2-6-15,0-1-4 0,-2 4 5 0,2-2-4 16,-2 3-3-16,0-3-3 0,2 0 1 0,-2 1-3 15,0 1 1-15,1-1 2 0,-3-2-6 0,4 0 4 16,-2 2-6-16,-1-1 2 0,2-2-2 0,0 2 0 16,1 0 0-16,0-3-1 0,-2 2 0 0,2 1 0 0,0-4 2 15,0 3-3-15,0-3-1 0,0-3 1 16,-2 7-4-16,2-7 3 0,0 2 4 0,0-2-6 16,0 6-1-16,0-6 5 0,0 0 2 0,0 0-1 0,0 0 0 15,0 0-3-15,0 0 4 0,0 0-3 0,0 0 3 16,0 0-7-16,0 0 3 0,-2-13-1 0,2 8 0 15,0-1 0-15,2 0-2 0,-2-1-2 0,0 0 1 16,2 2 1-16,-2-2 2 0,3 0-2 0,-1 0 2 16,0-2 1-16,0 0-2 0,0 1 0 0,0-1-3 15,-1-1 0-15,1 3 4 0,0-3-2 0,-2-1 0 16,0 3 0-16,2 1 0 0,-2 0-2 0,2-2 3 16,-2 1 3-16,0 0-4 0,2 3 1 0,1-4-2 15,-3 2 1-15,0 1-1 0,1 0 2 0,-1 1-1 16,2 0 1-16,-2 0-1 0,0 0 0 0,2 2-1 15,-2-1-3-15,0 4 3 0,0-7 2 0,2 5 1 16,-2 2 4-16,0-5-4 0,0 5-2 0,0 0 5 16,2-4-4-16,-2 4-1 0,0 0 2 0,0 0-1 15,0 0-1-15,0 0-1 0,0 0 0 0,0 0 1 0,0 0 0 16,0 0-2-16,0 0 4 0,5 9 1 16,-5-5-4-16,0-1 2 0,2 1 0 0,0 1 2 15,-2 0 2-15,4 2-4 0,-3-2 4 0,4 3-3 0,-4-2 0 16,3-2-2-16,0 7 1 0,-3-8 2 0,3 7 0 15,-1-3 0-15,1-2 2 0,-3 2-2 0,3 2 5 16,-3-1-3-16,3-4 3 0,-3 4-4 0,3-3 0 16,-3 2 1-16,-1-2 4 0,3 0-2 0,-2 2 2 15,-1-2-3-15,4-1-2 0,-3-1 1 0,1 2-3 16,-1-3 3-16,0 3 1 0,3 0 3 0,-1-3-2 16,0 1-2-16,1 0 3 0,-4-3-3 0,3 2 6 15,-3-2-2-15,4 1 3 0,-4-1 2 0,0 0 0 16,0 0-3-16,0 0-2 0,10-5-1 0,-8 1 3 15,0 1-3-15,-1-1 3 0,3-1-2 0,-2 0-2 16,1 2 0-16,-1-2-3 0,2-1 1 0,-1 1 1 16,1 0-1-16,-3 0-2 0,2-1 0 0,-1-2 0 15,2 4 11-15,-2-2-14 0,1 0 3 0,-1 0-1 16,0-1 1-16,0 0-3 0,2 0-1 0,-1 1 2 0,1-3-3 16,-1 6 3-16,0-4 1 0,0 2-2 15,0 2-1-15,1-3 0 0,-1 1 3 0,1 1-3 16,-2 1 2-16,-1-1 0 0,3 0-1 0,-4 4 2 0,4-2-1 15,-4 2 0-15,3-5-1 0,-3 5 2 16,2-5 1-16,-2 5-2 0,3-2-1 0,-3 2 0 16,2-5 4-16,-2 5 0 0,1-5-3 0,-1 5-1 0,0 0 0 15,0-3-1-15,0 3 3 0,0 0-1 0,0 0 0 16,0 0-3-16,0 0 3 0,0 0-4 0,0 0 1 16,0 0 1-16,0 0 0 0,0 0-1 15,0 0 3-15,0 0 0 0,0 0-1 0,0 0 2 0,0 0-3 16,3 10 1-16,-3-10 1 0,0 0 0 0,1 3 0 15,-1-3 0-15,0 0-1 0,0 6 2 0,0-6-4 16,-1 6 3-16,1-2 0 0,0 1 0 0,-3-2 2 16,3 2-1-16,3 1 0 0,-3 0-3 0,0 1 2 15,0 2 4-15,0-3-2 0,0 6-1 0,0-3 1 16,0 1 0-16,0 0-2 0,-3-3 3 0,3 2 1 16,0 1 0-16,0-5-1 0,-1 3 3 0,2-1 4 15,-2-1 1-15,1 2 0 0,0-1 0 0,1 1-3 16,-2-4-1-16,1 1 3 0,0 0-1 0,4 0-4 15,-4-1 1-15,0 2-2 0,0-4-1 0,0 2 3 16,0-4 0-16,0 9-5 0,0-5 2 0,1-2 0 16,-1-2 1-16,2 5-5 0,0 0-8 0,0-3-20 15,-2-2-20-15,2 3-29 0,-2-3-36 0,4 2-38 0,-4-2-222 16,0 0-406-16,0 0 180 0</inkml:trace>
  <inkml:trace contextRef="#ctx0" brushRef="#br0" timeOffset="19432.5">22038 2825 183 0,'0'0'177'0,"0"-5"-12"15,0 5-10-15,-2-5-19 0,2 5-10 0,0 0-17 16,-2-5-9-16,2 5-13 0,-1-4-3 0,1 4-13 16,-2-3-2-16,2 3-11 0,-3-3 0 0,3 3-8 15,-6-4 0-15,3 1-3 0,3 3-2 0,-5-4 0 16,5 4-2-16,-8-2-1 0,8 2-1 0,-7-3 2 15,3 3-2-15,4 0-7 0,-10-3-4 0,6 2-2 16,4 1-2-16,-9 0-5 0,9 0 3 0,-9 1-2 0,3 2-5 16,2-1 0-16,0 0 0 0,0 1 1 0,0-1-4 15,3 3 1-15,-3 0-3 0,1-2 1 16,0 1-1-16,0 0 0 0,1 3 1 0,2-3-4 16,-2 2-1-16,0-1 1 0,2 1 4 0,-3-2-4 0,3 1-1 15,0-1-2-15,0-4 0 0,0 7-3 0,0-7 1 16,3 4 1-16,-2-1-1 0,-1-3 1 0,3 2-1 15,-3-2 1-15,5 2-1 0,-5-2-2 0,0 0 1 16,14-3 1-16,-9 2 0 0,-5 1 2 16,8-6-3-16,-5 5-2 0,1-2 1 0,0-2-2 0,-2 3 3 15,-2 2-1-15,7-6 1 0,-5 4-3 0,1-3 1 16,0 2-1-16,-3 3 0 0,5-5 0 0,-3 4 2 16,2-4-2-16,0 2 2 0,-2 1-2 0,0-4 2 15,0 2 2-15,1 3-4 0,-1-3 1 0,1 0-4 16,-3 4 1-16,3-5 4 0,-1 3 1 0,-2 2 1 15,3-3-3-15,-3 3-1 0,3-3-1 0,-3 3 0 16,0 0 1-16,0 0-1 0,0 0 2 0,7-1-1 16,-7 1 2-16,0 0-4 0,0 0 2 0,6 6 0 0,-6-3-2 15,3-1 2-15,-2 3 3 0,2-2-3 0,-1 1 1 16,0 1-1-16,0 1 1 0,-1-2-2 16,4 2 4-16,-1-2-4 0,-3 3 2 0,2-2-1 0,-2 1 3 15,-1 1 0-15,2 1-2 0,0-5 1 0,-2 6 1 16,1-2-6-16,2-3 4 0,-2 3 0 15,3-2 1-15,-2-1-1 0,0-1 4 0,-2 1-6 0,2-1-1 16,2 1 3-16,0 0-3 0,-4-4 2 0,0 4 3 16,0-4 0-16,0 0-2 0,0 0 3 0,5 1 0 15,-5-1-4-15,0 0 1 0,4-6-1 0,0 2 3 16,-3-2-2-16,2 2-2 0,-2 1 3 0,3-2-2 16,-3 0 0-16,-1-1-1 0,4 2 0 0,-3-2 2 15,-1-1-5-15,3 3 3 0,-2-1-3 0,3 0 0 16,-3 1 3-16,3 1 0 0,-1-1-3 0,-1-1 5 15,2 3-1-15,1-1 0 0,-1 0 0 0,0 1-6 16,-4 2 6-16,5-4-5 0,-1 4 4 0,-4 0-1 16,5-3 3-16,-5 3-5 0,0 0 2 0,0 0-2 0,7-2 3 15,-7 2-1-15,0 0 2 0,8 5-1 16,-5-1 0-16,-2-1-1 0,2 2 1 0,-1-3 1 16,1 3-2-16,-2 0 1 0,2 0-2 0,-2 0 0 0,-1-3 2 15,0 2 1-15,2-1 2 0,-2-3-1 16,0 7-3-16,0-7 2 0,0 3 0 0,0-3 4 15,4 5-3-15,-4-5 4 0,0 0-1 0,-1 2-4 16,1-2 4-16,0 0 1 0,0 0-3 0,0 0 1 0,0 0-3 16,0 0 1-16,0 0 2 0,0 0-1 0,0 0-2 15,0 0 3-15,-8-10-6 0,8 10 3 0,0-7 4 16,0 4 1-16,0 3 1 0,0-6 7 0,2 2-1 16,-2-2 1-16,1 0 0 0,0 0 3 0,3-1-2 15,-2-1 0-15,2 3-3 0,0-2 2 0,0-3-3 16,0 3 0-16,0 1-3 0,-2 1-2 0,4-1 1 15,-2 0-8-15,-1 1-10 0,2-1-19 0,0 1-22 16,-1 3-28-16,3 0-40 0,1-1-42 0,-3-1-212 16,1 3-405-16,0-3 180 0</inkml:trace>
  <inkml:trace contextRef="#ctx0" brushRef="#br0" timeOffset="19781.52">22402 2748 101 0,'0'0'151'0,"0"0"-10"16,-3-3-10-16,3 3-5 0,0 0-6 0,0 0-1 15,0 0-3-15,-6 7-4 0,3-4 1 0,-2 0-3 16,1 1 2-16,0 0-5 0,-1 1-14 0,1 0-5 15,0 3 3-15,-1-3-8 0,0 2-7 0,1-2-3 16,0 2-7-16,-1-2-5 0,1 2-8 0,0-2-1 16,2 1-7-16,-1-1 0 0,-2 1-8 0,1-1-1 15,3 0-8-15,-3-1 0 0,4 0-4 0,-1 1-2 16,1-1-3-16,0-4-1 0,1 5-3 0,-1-2-1 0,4 1 0 16,1-2 4-16,0-1-9 0,4-1 2 15,0 0 0-15,4 0-9 0,0-1-16 0,0 0-28 16,1 1-23-16,-2-2-27 0,1-2-25 0,1 1-30 15,-1-1-29-15,-2 1-164 0,-1 0-368 0,0-1 163 0</inkml:trace>
  <inkml:trace contextRef="#ctx0" brushRef="#br0" timeOffset="20347.81">22545 2642 60 0,'0'0'202'0,"0"0"-16"0,0 0-20 15,-2-3-15-15,2 3-16 0,0 0-10 0,0 0 4 16,0 0-9-16,0 0-9 0,0 15-2 0,0-10 12 16,1-1 5-16,-1 1-3 0,1 2-10 0,-1 0-3 15,3 0-4-15,-2 2-5 0,2 2-8 0,-3 0-7 16,1-3 0-16,-1 2-11 0,0 2-4 0,0-3-4 15,3 4-7-15,-2-1-8 0,-1-2-3 0,0 2-6 16,0 0-5-16,-1 0-3 0,-2 0-4 0,3-2 0 16,0 1-5-16,3-3-4 0,-2 3 0 0,0-5-4 15,2 0-2-15,-3-1 1 0,1 1-3 0,2-3-3 16,-2 1 3-16,2-2-4 0,-1 3 2 0,-2-5-3 16,5 1 2-16,-5-1 1 0,0 0-6 0,13-10-1 15,-8 7-2-15,3 1-3 0,-6-4 3 0,3 2 0 16,-1-1-2-16,0 2-1 0,0-2-1 0,1-1 2 15,0 1 2-15,-2 3 1 0,0-2-4 0,0 2 0 0,0-2 1 16,-3 4 0-16,3-4-2 0,-3 4 0 16,0 0 2-16,4-2 1 0,-4 2-1 0,0 0-2 0,4-1 0 15,-4 1-2-15,0 0 2 0,0 0-1 0,0 0 2 16,8-1-2-16,-8 1 0 0,0 0 2 0,0 0 0 16,0 0 0-16,11 1 0 0,-11-1 1 0,3 2 1 15,-1 0-1-15,2 1 0 0,-4-3 0 0,3 4 1 16,-2-1-3-16,0 1 2 0,2 0 0 0,-1-1-2 15,0 1 4-15,0-1 0 0,-2 1-3 0,0-1-2 16,0-3 4-16,2 9-1 0,-1-4 0 0,0-3 2 16,0 0-3-16,-1-2-3 0,0 5-15 0,0-5-19 15,0 0-26-15,0 0-30 0,0 0-35 0,0 0-53 16,0 0-56-16,0 0-197 0,0 0-471 0,11-11 209 16</inkml:trace>
  <inkml:trace contextRef="#ctx0" brushRef="#br0" timeOffset="20519.34">22806 2855 179 0,'2'4'254'0,"-2"-4"-25"0,0 0-24 15,0 0-16-15,3 1-22 0,-3-1-15 0,7 2-24 0,-7-2-49 16,5 1-68-16,-5-1-92 0,0 0-171 0,8-4-273 15,-8 4 120-15</inkml:trace>
  <inkml:trace contextRef="#ctx0" brushRef="#br0" timeOffset="22464.8">21756 2285 4 0,'0'0'83'0,"17"-5"4"0,-17 5 2 0,0 0 5 0,0 0-1 16,0 0 8-16,0 0-4 0,0 0-3 0,0 0-8 15,0 0-5-15,0 0-10 0,5 5-3 0,-5-5-12 16,0 0-2-16,0 0-7 0,0 0-7 0,0 0-2 15,0 0-4-15,0 0-3 0,0 0-6 0,0 0 5 16,0 0-6-16,0 0 1 0,0 0 1 0,0 0 5 16,0 0 0-16,0 0 9 0,0 0 0 0,0 0 3 15,0 0-3-15,0 0 0 0,0 0 0 0,0 0-4 16,0 0 3-16,0 0-1 0,-17-6 1 0,17 6-7 16,0 0 0-16,0 0-7 0,-9 0-5 0,9 0 2 15,0 0-2-15,-11 0-3 0,11 0-2 0,-9 0-1 16,2-3-4-16,0 6 4 0,-1-3-3 0,0 0-2 15,-1 1-3-15,3-1 0 0,-6 0 0 0,6 2-1 16,-7-1 0-16,4 1 1 0,2-2 1 0,-3 0 0 16,-1 0-1-16,0 0-4 0,-1 0 2 0,-1 2-1 15,3-2 1-15,-3 0-3 0,2 1-1 0,-2-1 0 16,2 0 3-16,0 2 0 0,-1-4-2 0,0 2 0 0,-3 2-1 16,2-2 0-16,-6 0 0 0,2 0 3 15,3 0-4-15,-4 0 0 0,4 0 1 0,-4 1 2 16,3-2 1-16,3 1 0 0,0 1-1 0,1-2-1 0,-1 1 0 15,2 0 4-15,2 1-6 0,0-1 1 0,0 0-2 16,1-1 4-16,7 1-2 0,-12 3 1 0,7-1-2 16,0-1-1-16,-3-1 3 0,8 0-3 0,-9-1 7 15,9 1 0-15,-9 1 4 0,9-1-3 0,-11 0 0 16,5-1 0-16,0 2 0 0,1 0 0 0,-2-1-1 16,7 0 0-16,-14-1 1 0,7 0-2 0,7 1 0 15,-14 0 1-15,8-2 6 0,-1 2 1 0,7 0 1 16,-12 0-3-16,4-2 3 0,3 1 0 0,5 1 3 15,-10-2 3-15,3 2-1 0,7 0-1 0,-10 0 0 16,10 0-3-16,-9 0-3 0,9 0 0 0,-10 0 0 16,10 0 1-16,-6 0 2 0,6 0-3 0,-7-3 0 15,7 3-1-15,-4 0 3 0,4 0-1 0,0 0 1 16,0 0 0-16,-6-2 2 0,6 2 3 0,0 0 1 16,0 0 0-16,0 0 0 0,0 0-1 0,-12 0-1 0,12 0-2 15,-6-3-2-15,6 3-1 0,-9 2 0 16,1-2-1-16,8 0 2 0,-11 1-7 0,5-2 0 15,6 1 1-15,-11 0 0 0,11 0-2 0,-9 0-1 0,9 0 1 16,-10 0-2-16,10 0-2 0,0 0-2 0,-9 0 1 16,9 0-11-16,0 0-10 0,0 0-20 15,0 0-25-15,-1 3-30 0,1-3-33 0,0 0-34 16,0 0-54-16,0 0-144 0,15 3-389 0,-15-3 173 0</inkml:trace>
  <inkml:trace contextRef="#ctx0" brushRef="#br0" timeOffset="25558.12">20957 2259 17 0,'0'0'152'0,"0"0"-13"0,0 0-14 0,0 0-4 15,0 6-14-15,0-6-14 0,0 0-11 0,0 0-5 16,0 0-5-16,0 0-5 0,0 0-10 15,0 0-6-15,0 0-3 0,0 0-6 0,0 0-1 16,0 0-1-16,0 0-1 0,0 0-2 0,0 0-2 0,0 0 0 16,0 0-6-16,0 0 1 0,0 0-3 0,0 0-2 15,0 0-3-15,0 0 1 0,0 0-1 0,0 0-5 16,0 0 1-16,0 0-4 0,0 0 2 0,0 0 3 16,0 0 3-16,0 0-1 0,0 0 3 0,0 0-3 15,0 0 5-15,0 0-3 0,0 0 2 0,0 0-1 16,0 0 0-16,0 0-1 0,0 0-6 0,-11-1-6 15,11 1 4-15,0 0-2 0,0 0 1 0,0 0-3 16,0 0-2-16,0 0 0 0,0 0 0 0,0 0-1 16,0 0 3-16,-7 1 4 0,7-1-4 0,0 0 0 15,0 0 1-15,-10-4-4 0,10 4-2 0,0 0 0 16,-6 3 3-16,6-3 1 0,0 0 0 0,-9 1-3 16,5 0-1-16,4-1-1 0,0 0 1 0,-9 0-3 15,9 0 1-15,-9 2-3 0,9-2 2 0,-8 0 1 16,8 0 5-16,0 0-1 0,-7 0 0 0,7 0-3 15,-9-2 4-15,9 2-5 0,-9 2 3 0,4-1 2 16,5-1 1-16,-12-1-1 0,12 1 0 0,-7 2 0 16,7-2 4-16,-11-1 1 0,11 1 1 0,0 0-3 0,-9 0 2 15,4 1-2-15,5-1 0 0,-9-1-1 16,9 1-2-16,0 0-6 0,-10 1 2 0,10-1 0 16,0 0 0-16,-5-2-1 0,5 2 2 0,0 0-2 0,0 0 0 15,-8-2-3-15,8 2 1 0,0 0-2 0,0 0 2 16,0 0-3-16,0 0-1 0,0 0-3 15,0 0-12-15,0 0-6 0,0 0-18 0,0 0-10 16,0 0-12-16,0 0-12 0,0 0-7 0,0 0-22 0,0 0-14 16,0 0-23-16,0 0-153 0,18 4-318 15,-18-4 141-15</inkml:trace>
  <inkml:trace contextRef="#ctx0" brushRef="#br0" timeOffset="27032.17">20350 2464 33 0,'0'0'147'0,"0"0"-7"0,0 0-24 0,0 0-8 16,0 0-14-16,0 0-8 0,5 5-1 0,-5-5-12 15,-2 5 0-15,2-5-2 0,2 7 5 0,-2-2-2 0,4-2-3 16,-4 4-6-16,1-2-1 0,-1 0-10 15,3 2 5-15,-3-2 3 0,0 3-3 0,0 1-2 16,-3 0-2-16,2 1-10 0,-1-1-9 0,0-2 1 0,2-1-4 16,-5 3 0-16,5-4-8 0,0 4 0 0,-1-5-1 15,-2 2-3-15,3 1-2 0,0-2-2 0,-1 0-2 16,2 0 0-16,2 0-2 0,-3 0-1 0,4-2-4 16,-2 1 6-16,-2 1-2 0,4-3-6 0,-4-2-1 15,1 5-8-15,3-2-8 0,-4-3-14 16,0 4-18-16,0-4-20 0,5 2-25 0,-5-2-35 0,0 0-175 15,0 0-321-15,0 0 143 0</inkml:trace>
  <inkml:trace contextRef="#ctx0" brushRef="#br0" timeOffset="27818.66">20550 2536 68 0,'2'-2'123'0,"-1"-2"-12"0,3 1-3 15,-4-1-2-15,4 0 0 0,-4 0 4 0,0 4-6 16,4-5-10-16,-4 3 1 0,0-3-2 0,0 5-5 15,2-5-5-15,-2 5-5 0,3-7-8 16,-3 4-3-16,0 3-8 0,-3-7 1 0,3 3-9 0,-2 1 0 16,-1-2-5-16,3 5-9 0,-1-6-1 0,-1 3 3 15,2 3-3-15,-2-5-2 0,2 5-6 0,-4-4-5 16,3 2-1-16,1 2-2 0,-4-6-3 0,4 6 0 16,-5-2-1-16,5 2-4 0,-10-1-2 0,10 1-2 15,-8 0-2-15,3-2 2 0,5 2-1 0,-8 3 3 16,8-3 3-16,-8 0-2 0,8 0 0 0,-8 1-2 15,8-1 3-15,-8 5-5 0,4-1 2 0,-1-3-6 16,0 0 6-16,1 3-4 0,3 1-2 0,-3-3 0 16,2 1 1-16,-1 1 1 0,1 0-3 0,-1 0-2 0,2 1 2 15,-1-1-1-15,1 1 1 0,0-2 1 16,1 2-2-16,0-5 5 0,1 8-1 0,-1-4-1 16,1-2-2-16,-1 3 1 0,0 0 2 0,0-5 0 15,4 5 0-15,-2-3-2 0,-2-2 0 0,2 4 1 0,2-3 0 16,-4-1 1-16,5 2-4 0,-5-2 2 15,8 0 1-15,-8 0 10 0,7 0-11 0,-7 0-3 16,7-4 0-16,-2 0 2 0,0 0-3 0,1 2 2 0,-2-3 0 16,1 2-4-16,-2-1 3 0,1 1 0 0,-2 1 0 15,2-3 0-15,0 3 0 0,-4 2 0 0,6-5 2 16,-2 3-2-16,-3-1 2 0,3-1-2 0,-4 4-4 16,4-3 4-16,-3-1-2 0,-1 4 4 0,4-3-4 15,-4 3 1-15,2-5 1 0,0 4-1 0,-2 1-1 16,0 0 2-16,0 0 1 0,4-4-1 0,-4 4-2 15,0 0 0-15,0 0 1 0,0 0 1 0,0 0-1 16,0 0 0-16,0 0-1 0,0 0 1 0,0 0-1 16,0 0 2-16,2 9-3 0,-2-9 4 0,-2 8 1 15,2-4 3-15,0 2-4 0,-3 1 1 0,3-2 3 0,-1 2-4 16,1-1 4-16,-2 5-3 0,2-2-1 0,-2-1 1 16,1 1 1-16,-3 3-1 0,4-4 3 15,0 3-5-15,-2-6 0 0,0 3 3 0,2-1-1 0,0-1 2 16,0 0-2-16,0 0-2 0,0-2 0 0,0 1 6 15,0-5-4-15,0 5 3 0,0-1-4 16,2-1 1-16,-2-3-1 0,0 0 2 0,0 0-11 16,-2 5-30-16,2-5-35 0,0 0-44 0,0 0-45 0,0 0-172 15,9-12-362-15,-5 7 161 0</inkml:trace>
  <inkml:trace contextRef="#ctx0" brushRef="#br0" timeOffset="29282.36">21935 2508 121 0,'-8'-5'148'0,"8"5"-1"16,-2-2-9-16,2 2-3 0,0 0-4 0,0 0-1 15,0 0-2-15,0 0-7 0,-2-5 2 0,2 5-8 16,0 0-7-16,0 0-11 0,0 0-3 0,0 0-5 15,0 0-6-15,0 0-4 0,0 0-7 0,0 0-7 16,0-4-3-16,0 4-4 0,0 0-8 0,4-4-10 16,0 0-4-16,1 1-5 0,-1 3-4 0,-4 0-1 0,9-4-3 15,-4 4 0-15,1 0-6 0,2-1 0 0,-2 2 0 16,-6-1-6-16,13 2 3 0,-4-1-3 16,-1 0-2-16,-2 2-4 0,1 0 0 0,-4-2 0 15,5 2 3-15,-2-1-6 0,0 1 0 0,-1 2-6 0,-1 0 3 16,-1-2-2-16,2 1-3 0,-5 1 0 15,0 2-1-15,-2-2-6 0,-2 1-3 0,2-1 1 16,-2 0-2-16,0 1-1 0,-1-2 4 0,0 3 0 0,-1-1 0 16,1-4 2-16,0 1 1 0,1 1 3 0,1 1 2 15,-1-1-3-15,-1-3 2 0,-2 2 2 0,4-1 1 16,-3 3 1-16,2-3-2 0,-1-1 1 0,5-1 4 16,-6 4-4-16,2-4 2 0,4 0 1 0,-7 2-4 15,7-2 2-15,-8 0 0 0,8 0 0 0,-4 3 0 16,0 0-3-16,4-3 2 0,-4 3-1 0,4-3 4 15,0 0-3-15,-6 3 3 0,6-3-3 0,0 0 4 16,0 0-3-16,0 0 1 0,0 0 2 0,9 3 3 16,-9-3-3-16,0 0-3 0,19-5 0 0,-10 2 3 15,-3-2-8-15,5 3-6 0,-5-2-2 0,4 0-6 0,-1-2-3 16,-2 1-2-16,3 2 5 0,1-2-2 16,-7 1 3-16,3 1 3 0,-4 1 4 0,6 1 3 15,-8-1-3-15,3-1 3 0,-4 3 2 0,5-2 1 0,-5 2 3 16,6-2-3-16,-6 2 4 0,6-1-1 0,-6 1-4 15,0 0-1-15,0 0 4 0,0 0 3 16,0 0 7-16,0 0-2 0,0 0 3 0,-9 10-2 0,9-10 2 16,-3 6 4-16,2-2 8 0,1 1-3 0,0-2 3 15,0-3 0-15,0 7-1 0,0-1-2 0,4-2 2 16,-3 0 1-16,3 1 3 0,0 0-3 0,4-2 2 16,-2 0-2-16,4 2-3 0,-2-4-1 0,-2-1 1 15,3 0-4-15,0-1 0 0,1 1 1 0,-2-3-3 16,-1 1 1-16,-2-2-4 0,2 0 0 0,-2 0 0 15,0-1 2-15,1 2-4 0,-4-2 4 0,1-2-2 16,-1 2 0-16,0 2 1 0,-1-2-4 0,-2-1-1 16,-2 3 1-16,2 1-2 0,-2-3 9 0,1 1-4 15,-2 1-1-15,0 1 2 0,0-1 8 0,-2 0 7 0,-2 0 2 16,8 3 0-16,-9-2 7 0,3-1 0 16,-2 1 0-16,2-1-2 0,-2 2-2 0,0 1 2 15,8 0-3-15,-10-1-3 0,5-2-2 0,0 2-3 0,-2 1-1 16,7 0-23-16,-11 0-21 0,7-3-34 15,4 3-43-15,-9-4-62 0,7 1-235 0,-1 1-435 0,3 2 193 16</inkml:trace>
  <inkml:trace contextRef="#ctx0" brushRef="#br0" timeOffset="29583.81">22317 2426 68 0,'1'-3'252'0,"-1"3"-8"0,0 0-16 15,4-3-18-15,-4 3-17 0,0 0-16 0,0 0-13 16,4-1-13-16,-4 1-13 0,0 0-12 0,0 0-13 15,0 0-10-15,0 0-13 0,0 0-9 0,0 0-9 16,0 0-5-16,0 0-7 0,5 7-6 0,-5-2-4 16,0 1-4-16,-3-3-8 0,-2 4-16 0,5-2-25 15,-4 1-37-15,2 3-48 0,-1-4-68 0,-2 2-89 16,3-2-125-16,-1-2-399 0,-1 1 177 0</inkml:trace>
  <inkml:trace contextRef="#ctx0" brushRef="#br0" timeOffset="31338.56">20810 2137 17 0,'0'0'134'0,"0"0"0"0,0 0-1 15,0 0-2-15,0 0-2 0,1-6 0 0,-1 6-6 16,0 0-6-16,0 0-11 0,0 0-3 0,0 0-9 0,0 0-8 16,0 0-8-16,0 0-9 0,0 0-5 15,0 0-8-15,0 0-5 0,0 0-7 0,0 0-6 0,0 0-2 16,0 0-2-16,0 0-6 0,0 0 0 15,0 0-7-15,0 0 1 0,0 0-1 0,0 0-2 0,0 0-1 16,0 0 2-16,0 0 0 0,0 0 3 0,0 0 2 16,0 0-1-16,0 0-2 0,-3 11 5 0,3-11-5 15,-3 6-1-15,3-1 4 0,0 1 5 0,0-1-2 16,-1 2-7-16,-2 3 4 0,6 1-3 0,-6-1-2 16,2 1-2-16,1 0 1 0,0 1-2 0,0 1-2 15,-2-3 2-15,2 2 0 0,-2 2-3 0,2-3 4 16,0 2-4-16,0-2-2 0,0 0 1 0,0 0-2 15,0-2-3-15,0 0-1 0,-1-1 2 0,1 0-1 16,0-3-2-16,0 3-1 0,0-3-2 0,1 2 2 16,-2-2-2-16,1-2 0 0,0 2-14 0,0 0-20 15,0-5-24-15,-3 4-30 0,2-1-36 0,1-3-39 16,0 0-55-16,0 0-119 0,5 2-361 0,-5-2 159 16</inkml:trace>
  <inkml:trace contextRef="#ctx0" brushRef="#br0" timeOffset="32281.41">20788 2164 90 0,'-1'-2'152'0,"1"2"-10"15,0 0-5-15,0 0-7 0,-1-5-2 0,1 5-10 16,0 0-7-16,0 0-4 0,0 0-4 0,1-5-11 15,-1 5-3-15,0 0-5 0,0 0-6 0,0 0-6 16,4-4-4-16,-4 4-6 0,0 0-4 0,0 0-7 16,0 0-3-16,0 0-6 0,0 0-5 0,0 0-6 15,0-3-5-15,0 3-2 0,0 0 0 0,0 0-2 16,4-3-5-16,-4 3-1 0,5-4 1 0,0 4-3 16,0 0-1-16,3-1-4 0,-3-3 0 0,0 1 1 15,2 2-3-15,0 0-2 0,0-1 1 0,2-1 1 16,1 1 0-16,1 2-4 0,0-1 0 0,1-1-3 15,-2 0 1-15,2 2 4 0,1 0-4 0,0-1 3 16,-1 1-6-16,-2-2 2 0,2 4 0 0,-4-1 1 16,-1 1-5-16,-2-1 2 0,3 0-2 0,-8-1 0 15,10 0 3-15,-6 1 0 0,-4-1 2 0,9 0-3 0,-9 0 0 16,4 2 1-16,-4-2 1 0,0 0 2 0,5 3-1 16,-5-3-5-16,3 2 3 0,-3-2-1 0,1 3 5 15,0 1-4-15,3-1-1 0,-4-3-1 0,4 4 5 16,0 0-1-16,-2 0-1 0,1-2-1 0,1 1 5 15,-3-1-4-15,2 0 4 0,-3-2-3 0,2 3 0 16,-2-3 1-16,4 2-1 0,-4-2 0 0,1 3 4 16,2 1-1-16,-3-4 0 0,-4 5 1 0,0 0 3 15,4-2 3-15,-2 5 2 0,-1-4-2 0,-1 3 7 16,3 3-2-16,-2-1 0 0,3 0-2 0,-2-1 0 16,-1 2 2-16,3 0-1 0,0 2-3 0,-1 0-1 15,1-2 3-15,0 2-3 0,-3-3-2 0,3 3 2 16,0 0-2-16,0 1 1 0,0-1-5 0,0-2 2 15,3 1 1-15,-3-1-5 0,0 2 5 0,-3-2-2 16,6-5-2-16,-6 2 1 0,6 0 0 0,-3-4-2 0,1 0 2 16,-1 3 2-16,0-2-2 0,0-4-3 15,-1 6 3-15,1-6-1 0,0 0-1 0,0 5 1 16,-3-3 0-16,3-2-1 0,0 0-3 0,0 0 3 0,3 5-2 16,-3-5-2-16,0 0 3 0,0 0-1 0,0 0 2 15,0 0-1-15,0 0-1 0,0 3 4 16,0-3-3-16,0 0 1 0,0 0 0 0,0 0-1 0,0 0-2 15,0 0 1-15,0 0 3 0,-17-8-2 0,12 7 0 16,0 0-4-16,5 1 5 0,-14-4-5 0,9 3 5 16,-3 1 3-16,3 0 3 0,-4-2 3 0,0 2-7 15,0 0 1-15,-3-2 0 0,1 4 1 0,0-2-2 16,-2 0 0-16,1 0 3 0,-1 2-3 0,0-2-5 16,0 0 6-16,0 0 1 0,4 0 6 0,-5 0-2 15,5 0-2-15,3 0 2 0,-1-2-3 0,7 2-1 16,-14 0-2-16,9-2-6 0,5 2-23 0,-5-3-33 15,5-1-49-15,1-2-58 0,3 1-246 0,0-2-444 16,4 0 196-16</inkml:trace>
  <inkml:trace contextRef="#ctx0" brushRef="#br0" timeOffset="32802.78">20994 2198 86 0,'-5'-2'124'0,"5"2"-8"0,0 0-3 0,0 0-3 0,0 0-10 16,0 0 5-16,0 0 4 0,0 0 1 0,0 0-1 15,-5-2 1-15,5 2-2 0,0 0-3 0,0 0-1 16,0 0-3-16,0 0-7 0,0 0-5 0,0 0-4 16,0 0-6-16,0 0-9 0,0 0-5 0,0 0-6 15,0 0-5-15,0 0-6 0,0 0-4 0,0 0-8 0,0 0-1 16,0 0-5-16,0 0-4 0,0 0-1 15,0 0-4-15,0 0-5 0,0 0 1 0,0 0 0 16,0 0-2-16,1-6 3 0,-1 6 1 0,0 0 2 0,0 0 2 16,0 0 4-16,0 0-2 0,0 0-3 0,0 0-4 15,0 0 2-15,-9 0-1 0,9 0-7 16,-7 6 2-16,0-4-3 0,-3 3-2 0,2-1-1 0,-2 4 0 16,-3-2-1-16,3 0 2 0,0 1-4 0,-1 0 2 15,0-2-1-15,3 2 1 0,0-1-5 0,0 1 1 16,2-1 2-16,-1-3-2 0,2 4 1 0,0-2-10 15,1-2-10-15,3 0-17 0,-2 1-26 0,3 1-33 16,0-5-30-16,4 3-41 0,-4-3-59 0,0 0-137 16,9 0-390-16,-1 0 173 0</inkml:trace>
  <inkml:trace contextRef="#ctx0" brushRef="#br0" timeOffset="33131.56">21003 2266 77 0,'0'0'142'0,"0"0"-10"0,0 0-2 15,0 0-1-15,0 0-5 0,0 0 0 0,0 0 0 16,-4 5 2-16,4-5-7 0,-5 5-10 0,0 1-11 0,0-1-9 15,1-2-8-15,-1 3-8 0,-1-2-4 0,-1 3-2 16,2-1-9-16,-2 0-2 0,0 1-1 16,3-2-2-16,-1-1-5 0,-1 2 0 0,-1 1-5 15,1-4 2-15,1 1-7 0,0 0-1 0,-1 0 0 0,2-2-10 16,-1 1-1-16,1-2-1 0,-2 3-5 0,4-1-12 16,2-3-13-16,-7 1-17 0,7-1-22 0,-4 3-25 15,4-3-26-15,0 0-31 0,0 0-33 0,0 0-161 16,0 0-346-16,20-5 153 0</inkml:trace>
  <inkml:trace contextRef="#ctx0" brushRef="#br0" timeOffset="33280.14">20971 2370 12 0,'0'0'247'0,"-9"2"-22"0,0-1-20 15,4 1-22-15,-1-1-16 0,2 0-19 0,-1 2-20 16,0-2-57-16,5-1-71 0,-4 4-94 0,4-4-122 15,0 0-233-15,0 0 103 0</inkml:trace>
  <inkml:trace contextRef="#ctx0" brushRef="#br0" timeOffset="34447.4">20989 2196 26 0,'0'0'113'0,"0"0"-7"0,0 0-14 0,-7 0-4 16,7 0-9-16,0 0-6 0,0 0 3 0,0 0-3 16,0 0-3-16,0 0-13 0,0 0 10 0,-2 2-6 15,2-2-3-15,0 0-1 0,0 0-2 0,0 5-12 0,0 0-10 16,0-5 11-16,-4 5-2 0,3-4-3 0,-3 4 1 16,4 0-3-16,-6 1 0 0,3-2-1 15,-2-1 2-15,-1 2 1 0,-1 2-2 0,0 0 0 0,-2 2-2 16,0-3-3-16,-3 6-3 0,1-5-5 0,2 1-4 15,-1 1-3-15,-2 1 4 0,3-3-4 0,0 0-1 16,-1 0-2-16,4 1-3 0,-2-3-3 0,0 2 1 16,3-2-14-16,0-1-24 0,1 1-39 0,1-2-47 15,1-1-167-15,1 1-305 0,1-3 136 0</inkml:trace>
  <inkml:trace contextRef="#ctx0" brushRef="#br0" timeOffset="34976.97">21080 2325 78 0,'0'0'153'16,"0"0"-5"-16,0 0-3 0,0 0-2 0,0 0-6 0,0 0-8 16,0 0-9-16,0 0-9 0,0 0-6 15,0 0-13-15,0 0-9 0,0 0-5 0,0 0-10 0,0 0-4 16,0 0-11-16,0 0-1 0,0 0-8 0,0 0-6 15,0 0 0-15,-1 5 3 0,1-5-7 0,-7 8-2 16,2-4 3-16,1 0-3 0,-1 1 1 0,1-1-6 16,-1 1-2-16,-4 2-4 0,0 1 1 0,4-6-4 15,-4 5 0-15,4-2-3 0,-4 0-3 0,4-1-14 16,-4 0-25-16,4 0-37 0,-1-1-41 0,-1-1-53 16,-1 1-157-16,2-1-341 0,0 0 151 0</inkml:trace>
  <inkml:trace contextRef="#ctx0" brushRef="#br0" timeOffset="48629.01">20386 3038 80 0,'0'0'81'16,"0"0"-9"-16,0 0-4 0,0 0-2 0,0 0 0 15,-4 2-1-15,4-2-6 0,0 0-4 0,0 0 0 16,0 0-11-16,0 0 2 0,4 5-4 0,-4-5-5 16,0 0 2-16,0 0-5 0,0 0 0 0,0 0-3 15,-4 5 5-15,4-5-8 0,0 0 5 0,0 0-6 0,0 5-1 16,0-5 4-16,0 0-6 0,0 0 1 15,0 0-3-15,0 0-3 0,0 0-1 0,0 0-1 0,0 0 0 16,0 0-8-16,0 0 2 0,0 0 2 0,0 0-4 16,0 0 1-16,0 0 2 0,0 0-4 0,13-2 3 15,-13 2 1-15,0 0 1 0,0 0-5 0,9-3 2 16,-9 3 5-16,0 0-2 0,9 0 2 0,-4 0-3 16,-5 0 2-16,9-1-5 0,-4 0 0 0,0 0 2 15,0-1 6-15,-5 2-11 0,12-1-2 0,-7 0 0 16,0-2-1-16,-5 3 1 0,10-2 6 0,-4 2-2 15,0-3 4-15,-2 1-3 0,2 1 2 0,-1-1 1 16,3-1 1-16,-3-1-3 0,0 1 1 0,1-1-1 16,1 2-2-16,0 0 1 0,-3-1-7 0,1 0 0 15,-1-1 3-15,1 0 1 0,0 0-2 0,3-1-2 0,-3 3-1 16,-4-3 2-16,6 3 0 0,-5-3-1 0,2 5 2 16,0-3-2-16,2-1 1 0,-2 0 6 0,1 0-1 15,-1 0-8-15,3 1 5 0,-2-2 1 0,1 1 2 16,-1 2-4-16,0-2 4 0,0 0-6 0,1 0 1 15,1 0-5-15,-2 4 3 0,0-6-2 0,-1 3-1 16,0-2-2-16,0 1 3 0,-1 1-9 0,0 0 4 16,2-1-2-16,-2-3 1 0,1 4 5 0,0-3 0 15,-2 2-3-15,1-3 2 0,-1 5-1 0,2-3 0 16,-1 0 0-16,0-2 2 0,1 1 4 0,0-1-8 16,1 2 5-16,-2-2-4 0,1 3 5 0,2-5-3 15,-2 4 2-15,0-3 1 0,2 1 4 0,-1-1-8 16,0-1-3-16,1 4 5 0,-3 0-3 0,2-2-5 0,-1 2-1 15,1 0 0-15,1-2 2 0,0 2 3 16,0-1-4-16,-2 1-4 0,0-1 5 0,1 1 6 16,0-4 0-16,-1 5 0 0,1-1 1 0,0-1 3 0,-1 3-2 15,-1-1-6-15,-1-1 7 0,2 0-4 0,-3 2 4 16,2-1-2-16,-2 1 1 0,-1 3-1 0,4-2 0 16,-4 2-1-16,4-4 4 0,-3 1 2 0,-1 3 2 15,4-2-1-15,-4 2-2 0,0 0 1 0,1-6 2 16,-1 6 4-16,3-2-2 0,-3 2 3 0,2-3 4 15,-1 1 3-15,-1 2 0 0,0 0-3 0,3-4 7 16,-3 4-1-16,3-3-4 0,-3 3-2 0,0 0-4 16,0 0 2-16,1-4-2 0,-1 4-1 0,0 0 2 15,0 0-7-15,1-4 1 0,-1 4-1 0,0 0 3 16,0 0-7-16,0 0 6 0,0 0-2 0,0 0-2 16,2-4 2-16,-2 4-2 0,0 0-3 0,0 0 3 15,0 0-10-15,0 0 4 0,0 0 3 0,0 0 1 0,0 0 3 16,0 0 2-16,0 0-1 0,0 0 1 0,0 0-4 15,-7 12 1-15,7-12-6 0,0 0 4 16,-5 3 4-16,1-1-3 0,-1 0-11 0,5-2 3 16,-6 5-2-16,2-5-23 0,-1 2 20 0,1 1 3 0,4-3-3 15,-9 3-3-15,4-2 2 0,0 0-2 0,5-1 5 16,-7 2 3-16,7-2 0 0,-6 0 3 0,2 2 0 16,4-2-3-16,-6 0 1 0,6 0 1 0,0 0-3 15,0 0 8-15,-8 0-2 0,8 0 0 0,0 0 2 16,0 0 1-16,0 0 2 0,-4-2 2 0,4 2-2 15,0 0-3-15,0 0 2 0,0 0-2 0,0 0 8 16,0 0-2-16,0 0 2 0,0 0-4 0,5-10 2 16,-1 8 4-16,-1-1-7 0,0-1 9 0,-3 4-4 15,8-2 1-15,-5-1 2 0,-1 0-3 0,2 2 4 16,0-3-3-16,0 0-2 0,2 2 2 0,-2-1-3 16,0-1-2-16,0-1 6 0,0 2-5 0,-2 1 2 15,1 0-1-15,2 0 0 0,1-4-5 0,-1 1-1 0,-1 4 6 16,1-3 0-16,0 1 1 0,1 1-3 0,0-2 0 15,-2 3-4-15,-4 1-1 0,7-3 3 16,-7 3 7-16,8 0 4 0,-8 0 7 0,10 3-7 16,-6 0-3-16,0-1 2 0,0 5 5 0,0-4-4 0,-1 1-3 15,-1 5 3-15,0-3-1 0,0 1-5 0,1 3 5 16,-2-3-5-16,1 1 3 0,-2 1 1 0,0 2-11 16,0-2 3-16,0 0-3 0,0-2-25 0,-2-2-32 15,4 0-41-15,-2 0-216 0,-2-1-340 0,2-4 151 16</inkml:trace>
  <inkml:trace contextRef="#ctx0" brushRef="#br0" timeOffset="59078.98">20516 3331 6 0,'0'0'119'0,"0"0"-9"0,0 0-3 15,7-8-7-15,-7 8-9 0,0 0-12 0,0 0-2 16,0 0-2-16,1-6-9 0,-1 6 2 0,0 0-7 16,3-2-12-16,-3 2 8 0,0 0-3 0,0 0 1 15,0 0-3-15,2-5-1 0,-2 5-15 0,0 0 13 16,0-4-2-16,0 4-4 0,0 0-6 0,0 0 4 0,0 0-6 16,0 0-4-16,0 0-1 0,0 0-2 0,0 0-1 15,0 0-3-15,0 0-1 0,0 0-4 16,0 0 5-16,0 0 4 0,0 0 0 0,0 0 0 0,0 0 9 15,0 0-4-15,0 0-2 0,0 0 1 0,-2-4 2 16,2 4-3-16,0 0 1 0,0 0-6 0,0 0 2 16,0 0 1-16,0 0-2 0,0 0-2 0,0 0 2 15,0 0-3-15,0 0-3 0,0 0 4 0,0 0 1 16,0 0 4-16,0 0 3 0,0 0-2 0,0 0 3 16,0 0 3-16,0 0-1 0,0 0 7 0,0 0 5 15,0 0-1-15,0 0 6 0,0 0 5 0,0 0-5 16,0 0 5-16,0 0-1 0,0 0-2 0,0 0-3 15,0 0-6-15,0 0-3 0,0 0-7 0,0 0-2 16,0 0-3-16,0 0-6 0,0 0-3 0,0 0-4 16,0 0-2-16,0 0-1 0,0 0-3 0,-4 11 3 15,4-11-7-15,0 6 3 0,-2-2-5 0,2 0 3 0,0-4-5 16,-1 6 3-16,1-1-4 0,0-1 1 0,1 1 1 16,1-2-3-16,-1 4 1 0,0-2 1 0,3 0 0 15,-1 3-1-15,-1-3 1 0,3 4-2 0,0-2 1 16,3 2-6-16,-3-1 3 0,0 2 3 0,3-3-3 15,-3 2 2-15,0-2-4 0,0 2-1 0,-1-4 3 16,0 1 0-16,2 1 0 0,-2-2-1 0,-1 0-2 16,-1 0 3-16,1 0-4 0,-2 0 2 0,-1-3-1 15,0 3 0-15,0-1 4 0,0-4 1 0,-1 5-3 0,-2 1 3 16,2-2-1-16,-3-1 1 0,0 0 0 16,-1-1 0-16,0 3 1 0,1-3-1 0,2 1-4 15,-2 0 5-15,-3-3 0 0,0 1-2 0,1-1-1 16,0 2 7-16,6-2-7 0,-10 0 2 0,10 0-5 0,-11 1 6 15,11-1-2-15,-8-1-6 0,3-1-9 0,5 2-11 16,-8 0-14-16,8 0-15 0,-10-1-20 16,6-1-29-16,2 0-33 0,-2-2-42 0,0 1-44 0,0-1-216 15,1 1-474-15,1-4 210 0</inkml:trace>
  <inkml:trace contextRef="#ctx0" brushRef="#br0" timeOffset="59307.23">20493 3366 115 0,'4'-3'192'0,"-4"3"-7"0,7-2-13 16,-2 1-8-16,-5 1-11 0,11-3-11 0,-2 3-13 15,-1 0-16-15,3-2-9 0,-2 0-12 0,4-1-7 0,0 3-8 16,-3 0-10-16,0-1-14 0,-1 2-9 15,-1-2-17-15,1 1-18 0,-3 0-17 0,-6 0-15 0,12-1-20 16,-7 2-20-16,-5-1-16 0,9-1-17 16,-9 1-22-16,0 0-132 0,5-1-269 0,-5 1 120 0</inkml:trace>
  <inkml:trace contextRef="#ctx0" brushRef="#br0" timeOffset="60844.38">20148 3405 5 0,'0'0'189'16,"0"0"-6"-16,0 0-14 0,-1-5-14 0,1 5-7 0,0 0-13 15,0 0-12-15,0 0-11 0,0 0-11 0,0 0-5 16,0 0-4-16,0 0-15 0,0 0-10 0,0 0 5 15,0 0-9-15,0 0-8 0,0 0-2 0,0 0-6 16,0 0 1-16,0 0 15 0,5 13 7 0,-5-10-4 16,0 3-6-16,1-1-3 0,3 2 0 0,-4 1-6 15,0-3-4-15,0 4-5 0,0 0-7 0,4-1 3 16,-4 1-4-16,0 1-1 0,0 0-4 0,0 1-2 16,0-4-4-16,3 3 3 0,-3 1-4 0,0-6-5 15,0 3 0-15,0-2-3 0,0-3 0 0,0 1-3 16,-3 4 1-16,3-6-3 0,0-2 0 0,0 6-5 0,0-6-7 15,-1 4-11-15,1-4-19 0,0 0-21 16,0 0-20-16,0 0-12 0,-4-12-11 0,4 7-15 16,-3-2 3-16,3-1-18 0,0-1-12 0,0-3-13 0,-1 4-1 15,1-5 5-15,0 2 0 0,-1 2 9 16,-2-1 16-16,-1 2 15 0,3-2 41 0,-2 4 38 16,1-1 20-16,2 0 14 0,-1 1 15 0,-3-1 9 0,4 2 3 15,-4-1 8-15,2-2 0 0,0 5 9 0,2-3 13 16,0 0 0-16,-1 3 8 0,2-4-4 0,-1-1-2 15,4 5 11-15,-3-4-2 0,2-1 0 0,1 3-4 16,-3-3-3-16,5 0 8 0,-2 2-4 0,0-1 0 16,1-1 0-16,-1 4-2 0,0 0-5 0,0 1-4 15,1-2-5-15,-1 0-9 0,-2 2-2 0,2 1-4 0,1-3-6 16,-1 3-4-16,3-3-4 0,-4 3 0 16,4 2-5-16,-4-3 0 0,-3 3-3 0,0 0-1 15,13 3-2-15,-10-2 1 0,1 2-4 0,-2 1 1 16,-1 0-2-16,1 1-2 0,-1 2 1 0,-1 1 0 0,-1-1-4 15,-3 1 4-15,3 2-4 0,-6 1 0 16,3-2-4-16,-2 1 2 0,3 0 1 0,-3 0-2 16,0-1-1-16,-2 0 3 0,3-1-2 0,0 2 1 0,2-3 1 15,-2-2-1-15,0 2-4 0,1-3 3 0,3 1-1 16,-3-1 0-16,0 0-1 0,3 0 1 0,-3 0-2 16,4 2 0-16,-1-3-1 0,-2 2 1 0,3-5 2 15,-1 6-1-15,-2-4 2 0,3-2 3 0,-1 4-4 16,1-4 7-16,0 0 1 0,0 0 2 0,0 0 4 15,-3 3 4-15,3-3-2 0,0 0-1 0,0 0 1 16,0 0-3-16,0 0-2 0,0 0-4 0,0 0 1 16,0 0-1-16,0 0-4 0,0 0 3 0,0 0-4 15,17-2 0-15,-9 1-3 0,-3 0 1 0,4 1 0 16,0-3 0-16,-1 3-1 0,2 0 0 0,0 0-6 0,-2 0-2 16,1-1 1-16,-3 1 0 0,2 0-1 15,-2-1 2-15,-1-1-1 0,3 1 2 0,-2 0-3 0,-6 1 2 16,8-2-2-16,-4-1 0 0,-2 1 1 0,2-1-4 15,0 1 3-15,-2-3 0 0,-2 5 0 16,4-7 0-16,0 4 2 0,-4-2 2 0,3 0-1 0,1 1-1 16,-2 1 3-16,0 1 1 0,-2 2 1 0,2-5-2 15,-2 5 2-15,3-2-1 0,-3 2 1 16,0 0 2-16,2-5 3 0,-2 5-1 0,0 0 5 0,0 0 0 16,0 0-2-16,0-4-2 0,0 4 1 0,0 0 0 15,0 0 0-15,0 0-3 0,0 0 3 0,-9 12 0 16,4-10 1-16,4 2 0 0,-2 0-2 0,-1 0 0 15,3 3 1-15,-3-2-1 0,1 1 3 0,1 0-3 16,-3-1-2-16,3 1 1 0,0 1 0 0,1-1-2 16,0-1 3-16,1 4-3 0,2-4 0 0,1 1 3 0,-2 0-1 15,4-3-3-15,-3 0 3 0,1 2 0 16,0-1-4-16,-1 0 1 0,2-3 1 0,0 1-2 16,-4-2 1-16,3 6 1 0,-1-4-2 0,-2-2 2 0,2 3 0 15,-2-3 2-15,0 0-2 0,0 4 0 0,0-4 5 16,1 4-3-16,-1-4 1 0,-3 6 4 0,3-6-4 15,-2 4 1-15,2-4-1 0,-3 5-1 0,3-5 2 16,-4 5 0-16,4-5-2 0,-4 2-3 0,2 1-8 16,2-3-13-16,-6 3-18 0,4-1-24 0,-2 1-29 15,4-3-29-15,-7 5-32 0,3-4-40 0,0 2-199 16,0 0-422-16,4-3 186 0</inkml:trace>
  <inkml:trace contextRef="#ctx0" brushRef="#br0" timeOffset="61028.57">20419 3610 39 0,'0'0'336'0,"0"0"-27"0,-4 2-20 0,4-2-31 0,0 0-29 15,0 0-23-15,0 0-37 0,0 0-48 0,-3 2-60 16,3-2-70-16,0 0-80 0,0 0-232 0,0 0-346 15,0 0 154-15</inkml:trace>
  <inkml:trace contextRef="#ctx0" brushRef="#br0" timeOffset="69019.87">20836 3546 142 0,'0'0'165'0,"0"0"-10"0,0 0-14 0,0 0-12 15,0 0-17-15,0 0-7 0,0 0-10 0,0 0-10 16,0 0-9-16,0 0-7 0,0 0-3 0,0 0-7 15,0 0-7-15,0 0-3 0,0 0-2 0,0 0-6 16,0 0-2-16,0 0-3 0,0 0 1 0,0 0-6 16,0 0 3-16,0 0-3 0,0 0 2 0,0 0-4 15,0 0 1-15,0 0-4 0,0 0-1 0,0 0-1 16,0 0 1-16,0 0-1 0,0 0-1 0,0 0-8 16,0 0 8-16,0 0-3 0,0 0 2 0,0 0-2 15,0 0 3-15,0 0-1 0,0 0-1 0,0 0 8 16,0 0 4-16,6 12 1 0,-3-8 3 0,-2 0 6 0,-1 1 1 15,0-1-5-15,1 3-9 0,-1-1 5 0,0 3-5 16,2 0-3-16,-2 1-5 0,0 0 1 16,0-1-3-16,0 0-1 0,-2 2-2 0,2 0 2 0,-1-3-3 15,-3 2-1-15,4-2-3 0,0-1-4 0,-1-2 1 16,-3 1-1-16,4 0 0 0,-1-4-3 0,2 5 1 16,-2-2-1-16,1-1-1 0,0 1-9 0,0-1-10 15,0 3-11-15,0-3-17 0,1-2-20 0,-1 2-18 16,0-4-26-16,0 7-18 0,0-7-22 0,4 4-42 15,-4-4-145-15,0 0-360 0,0 0 160 0</inkml:trace>
  <inkml:trace contextRef="#ctx0" brushRef="#br0" timeOffset="69479.14">20932 3625 33 0,'-7'13'173'16,"7"-13"-11"-16,0 4-11 0,0-1-3 0,-1 2-7 16,0-2-9-16,1 3-14 0,-2-1-9 0,1 1-9 15,1 1-7-15,0-2-8 0,-1 1-2 0,1 1-9 16,-1-3-9-16,-1 5-5 0,1-4-7 0,1-1-6 15,0 0-3-15,0 0-13 0,1 3 4 0,1-2-4 0,0-3 2 16,1 2-5-16,-1 2-6 0,5-4-1 16,-4 1-2-16,3-1 1 0,1-2-3 0,0 0-2 15,0 3-3-15,-7-3-1 0,13 0-2 0,-6-3 2 0,0 3 1 16,-1-2 1-16,2-2-4 0,-4 3-4 16,1-5 2-16,-1 5 5 0,2-4-1 0,-2 1 11 0,0 1 1 15,-3 0 3-15,2-2-1 0,-2 0 8 0,2 1 6 16,-3 1 1-16,1-1 1 0,-2-2 8 0,1 1 10 15,0 1 5-15,-3-3-3 0,3 3 4 0,-1 1-5 16,-3-4-9-16,-1 4-5 0,-3-2-4 0,4 2-8 16,-2-1-1-16,0 1-3 0,0 1-5 0,0 2-6 15,-1-2-2-15,0 2-9 0,-1 0-16 0,0 0-21 16,1 1-28-16,1 0-31 0,6-1-30 0,-13 2-43 16,7-1-39-16,0-1-218 0,1 2-452 0,5-2 199 15</inkml:trace>
  <inkml:trace contextRef="#ctx0" brushRef="#br0" timeOffset="69922.46">21232 3677 11 0,'0'2'212'0,"0"-2"-22"0,0 0-14 0,1 3-19 0,-1-3-17 15,0 0-13-15,0 0-12 0,0 0-12 0,-1 9-5 16,1-9-6-16,-3 2-1 0,3-2 4 0,0 0-2 15,-1 3-5-15,1-3-1 0,-4 4-6 0,4-4-4 16,0 0-3-16,0 4-5 0,0-4-7 0,0 0-6 16,0 0-6-16,0 0 2 0,4 5-10 0,-3-2-2 15,-1-3-2-15,8 1-1 0,-3-1-3 0,0 3-1 16,4-3 1-16,1 1-3 0,-2-2-3 0,4 3-2 0,-1 1-6 16,-1-1 3-16,2-2-5 0,-3-1-2 15,-3 2-2-15,1-1-2 0,-1-1-1 0,-6 1-4 0,14 0-4 16,-9-4-6-16,-5 4-5 0,8 0-12 0,-8 0-14 15,6-2-22-15,-6 2-28 0,0 0-32 0,0-4-44 16,0-2-60-16,0 6-141 0,0-7-390 0,0 3 173 16</inkml:trace>
  <inkml:trace contextRef="#ctx0" brushRef="#br0" timeOffset="70362.1">21528 3563 189 0,'0'0'185'0,"0"0"-10"16,0 0-18-16,0 0-10 0,0 0-7 15,0 0-17-15,0 0-13 0,0 0-4 0,0 0-10 0,-6 4-6 16,6-4 0-16,0 0 1 0,0 0 3 0,-4 8 2 15,2-6-6-15,-1 1-2 0,3-3-7 0,-4 7-12 16,1-5 0-16,0 2-5 0,-1 3-7 0,4-2-6 16,-1-1-7-16,1 2-4 0,0 0-3 0,-3-3-4 15,3 3-4-15,4-2-1 0,-4 3-2 0,4-2-1 16,1 1-7-16,3 2 0 0,-1-1 0 0,1-3 0 16,3 4-5-16,0-3-6 0,-2 6 5 0,1-7-5 15,-3 3-6-15,2-3 5 0,-1-1-1 0,-3 1 0 0,0 1-1 16,-1 0-1-16,-1 0-1 0,1-3 1 0,-2 3 1 15,-1-2 1-15,3-2 1 0,-4-1 2 16,0 7 2-16,0-3-3 0,-2 1 4 0,2-5-2 0,-5 4-1 16,1 0 2-16,0-3 0 0,-3 5-3 0,1-5 0 15,1 1-2-15,-3-1 2 0,2 1-4 16,-1 0-4-16,-1 1-10 0,0 0-13 0,2-2-26 0,0 2-33 16,-1-2-34-16,7-1-45 0,-10 0-61 0,3 0-162 15,7 0-416-15,-6-2 185 0</inkml:trace>
  <inkml:trace contextRef="#ctx0" brushRef="#br0" timeOffset="70794.84">21570 3628 30 0,'0'0'175'0,"0"0"-4"0,15-1-11 0,-4 2-5 16,1-2-25-16,-1 1-5 0,3 0-7 0,0 0-14 15,0 0-5-15,-1 0-9 0,-4 0-13 0,4 0-4 16,-7 1-10-16,2-1-5 0,0 2 0 0,-1-1-16 16,-3 1 12-16,0-1-4 0,-4-1 11 0,5 7-1 15,-4-4 3-15,-2 1-8 0,0 1 5 0,-2 1-4 16,2-2-5-16,-3 3-3 0,0 0-6 0,-2-2-9 16,1 1 2-16,0 2-5 0,-2-1-3 0,6 2-2 15,-3-5-5-15,3 3-1 0,-2 0 0 0,3-4-4 16,0 3 1-16,0 1-1 0,3-2-3 0,-2-1-2 15,3 0 3-15,-3-1-3 0,4-1-2 0,-1 0-2 0,0 0 4 16,4-2-2-16,-3 0-1 0,-5 0 0 16,10 0 1-16,-10 0 6 0,10-2 3 0,-5-1-1 15,-1 0 6-15,-1-1 4 0,0 3-2 0,1-3 3 0,-2 0-2 16,-1 0 8-16,-1 0 2 0,3-1 6 0,-3 3-4 16,0 2 6-16,0-9-3 0,0 3-2 0,-4 2-4 15,1 0-4-15,-1-2-2 0,0 2-4 0,2 0-4 16,-3 2-3-16,-2-3-16 0,4 1-30 0,-4 1-40 15,2 1-49-15,0 0-65 0,-1-4-69 0,-1 2-185 16,5 0-474-16,-2 0 209 0</inkml:trace>
  <inkml:trace contextRef="#ctx0" brushRef="#br0" timeOffset="71944.53">21948 3534 92 0,'0'0'162'0,"-4"-6"-10"0,4 6-12 15,0 0-14-15,0 0-18 0,0 0-8 0,0 0-10 16,0 0-7-16,0 0-7 0,0 0 8 0,0 0 12 16,0 14-1-16,-3-10-6 0,6 0-11 0,-3 5 2 0,1-5 7 15,-2 6 0-15,-2 0-7 0,6-1-5 0,-3 3-4 16,0-3-4-16,1 3-4 0,-2-3-7 16,-2 2-3-16,3 0-7 0,0-1-3 0,0 1-4 0,-4-4-5 15,4 4-3-15,0-3-1 0,0 2-4 0,0-2-3 16,0-2 1-16,-1 1-6 0,1 1 5 0,0-4-8 15,0 2 1-15,-1-3-1 0,1-3-1 0,0 7-1 16,0-7 1-16,-2 2-6 0,2-2 1 0,0 0-3 16,0 0 2-16,0 0-2 0,0 0-1 0,2-15-3 0,-1 5-1 15,-1 3-4-15,0 0-3 0,1-5 0 16,-1 2 1-16,0 2 0 0,0-3 2 0,4 4-3 16,-4-3 1-16,0 3-1 0,0-3-2 0,3 2 4 0,-2 1 0 15,0-2 0-15,1 1-1 0,-2-1 2 0,1 0-3 16,0 1 3-16,-1 3 1 0,0-2-1 0,0-1 3 15,3-1 0-15,-1 5-2 0,0-4 1 0,-1 3 2 16,1 2-3-16,1-1 0 0,-2-1-1 0,0 2 2 16,2 1-3-16,-3 2 0 0,1-3-1 0,-1 3-3 15,4-5 8-15,-4 5-3 0,0 0-2 0,0 0 4 16,0 0-1-16,0 0 1 0,0 0-2 0,0 0 1 16,6 8 1-16,-6-8 0 0,3 5-1 0,-3 0 4 0,4-1-4 15,-3-1 1-15,1 0-2 0,0 2 2 16,2-3 0-16,-3 2-3 0,-1-4 3 0,3 6 0 15,-3-5 0-15,2 3-2 0,-2-4 5 0,3 4-1 0,-3-4-2 16,1 5 0-16,-1-5 3 0,0 0-1 0,1 2 1 16,-1-2-2-16,0 0 1 0,2 3 0 0,-2-3-3 15,0 0 2-15,0 0 3 0,2 3-2 0,-2-3-2 16,-4 4 0-16,4-4 2 0,-1 5 1 0,-2-1 0 16,2 1 0-16,-1-1 0 0,-1 0 2 0,-2 0 1 15,3 3-3-15,-1-4 4 0,0 3-3 0,1-1 5 16,-1-1 0-16,-2 2-3 0,2-3 2 0,0 2 0 0,0-1-2 15,-1-2 3-15,4-2-5 0,-2 4-1 16,2-4 1-16,-1 4 1 0,1-4-2 0,0 0-3 16,-2 6 4-16,2-6-4 0,0 0 0 0,0 0-5 0,12 0 0 15,-12 0-1-15,11 0 1 0,-4-3-1 0,0 3-6 16,1-1-1-16,2 1-1 0,2-2-6 16,-3 1 5-16,1 1-3 0,-4 0 1 0,4 0 1 0,-2 0 4 15,-2 0 2-15,0-3 2 0,-6 3 1 0,11 0 0 16,-8-1-1-16,-3 1 1 0,7-2-4 0,-7 2 0 15,0 0-7-15,0-3-6 0,0 3-11 0,0 0-13 16,-5-6-5-16,5 6-20 0,-8-5-9 0,8 5-11 16,-6-2-22-16,1-2-20 0,1 2-158 0,-1-1-318 15,1-1 141-15</inkml:trace>
  <inkml:trace contextRef="#ctx0" brushRef="#br0" timeOffset="72312.82">22120 3616 146 0,'-3'2'197'0,"3"-2"-14"16,-6 5-7-16,6-5-3 0,-4 4-19 0,3 0-13 15,-3-1-8-15,-1 2-6 0,1-1-13 0,0 1-11 16,-2-1-13-16,2 0-8 0,0 2-7 0,3-1-8 0,-3-1-9 16,2 3-2-16,0-1-8 0,2-3-1 0,2 5-8 15,0-4-5-15,-2 0 1 0,4 2-8 16,-1-2-4-16,-1-1-9 0,2 4-6 0,1-3 0 0,-4 2-3 16,3-1 0-16,0-1 0 0,-3 0-4 0,2 0 0 15,-2 0 1-15,-1-2 3 0,0 2-2 0,0-4 2 16,0 8-2-16,0-3 0 0,-1-2 3 0,-2-1-1 15,-2 1 2-15,1-1-2 0,-2 0 0 0,6-2-2 16,-9 3 0-16,5-3-15 0,4 0-26 0,-9 1-35 16,5-1-47-16,4 0-66 0,-12-1-148 0,5 1-362 15,7 0 161-15</inkml:trace>
  <inkml:trace contextRef="#ctx0" brushRef="#br0" timeOffset="72494.13">21986 3802 86 0,'0'0'292'16,"0"0"-13"-16,0 0-19 0,0 0-23 0,0 0-27 16,0 0-20-16,11-2-35 0,-11 2-57 0,0 0-82 15,0 0-123-15,0 0-179 0,0 0-311 0,-12-6 138 16</inkml:trace>
  <inkml:trace contextRef="#ctx0" brushRef="#br0" timeOffset="73543.24">21944 3339 140 0,'-4'-4'151'0,"0"0"-15"0,-2-1-5 0,-1 2-15 16,2 0-12-16,-1-1-10 0,-2 1-12 0,-1 0-17 16,1 2 8-16,2-2-5 0,-3 3-13 0,-4-2 13 15,3 0 9-15,-4 1-13 0,1 1 14 0,-2 0-6 16,-3 0-3-16,0 0-1 0,-2 1-8 0,-2 1-15 0,-6 0 4 16,1 1 0-16,4 0-8 0,-4 0-6 15,-1 3-2-15,6 0-5 0,2-1-3 0,0 1-4 0,0 0 2 16,-1 0-7-16,0 4 2 0,3-3-3 0,0 3 1 15,4 0-6-15,-2-1-1 0,2 3 4 0,0-3-1 16,2 1 0-16,-2 2 5 0,1 0 4 0,3-3-1 16,0 4 7-16,1-4-4 0,2 2-1 0,-4 3 1 15,2-1 2-15,4-1-3 0,0 1-3 0,-3 1 3 16,3 2-1-16,0-2-5 0,1-1 0 0,0-1-4 16,4 1 0-16,-5 2 1 0,5 0-4 0,-4 2 0 15,4-4-1-15,0 3-2 0,0 2 1 0,0-6 0 16,-1 1-2-16,1 0 1 0,1-1-1 0,-1 2 2 15,3-4-2-15,-3 1-1 0,1 0-2 0,-1 2-1 16,1-2 1-16,3 1 3 0,-1 1-2 0,2-4 0 16,0 1 1-16,1 4-1 0,2-3 1 0,4 3-2 0,-2-5 2 15,1 1 0-15,2 0-5 0,4-2 6 16,-1 1-3-16,4 0-4 0,1-1-1 0,-3 0 2 16,3-3-3-16,0 2-1 0,1-1-1 0,6-3 6 0,-6 1-2 15,5 1 5-15,-1-2-3 0,-4-1-1 0,-1 0 1 16,3-1 2-16,-4-1-1 0,2 0 4 0,5 0-3 15,-8 0 7-15,4-3 0 0,-2 3-1 0,2-2 1 16,-2-4-1-16,2 2-2 0,5-1-1 0,-10 0-4 16,9-2 1-16,-5 2-2 0,7-4 2 0,-2-1-2 15,-1 0 0-15,-1 0 1 0,-6 1-4 0,8-1 3 16,-5 2 2-16,-7-1-4 0,6 0 10 0,-6-2-5 16,2 5 2-16,-3-5 1 0,1 2 2 0,-3 2 4 15,-2 1 5-15,5-6 3 0,-5 5 3 0,0-4 2 16,-1 4 3-16,-1-1 3 0,1 1-8 0,0-3 8 15,-3-1 4-15,2 0 5 0,0-4-5 0,-2-2-1 16,3 1-4-16,-4-2 5 0,4-7 1 0,-1 5-4 0,-4 2 1 16,1-3-4-16,-3 2 12 0,0-1-6 0,-5-6 3 15,-1 9 5-15,2-2 2 0,-5 1 0 0,-3 2 4 16,0-1-1-16,-4 1-7 0,-3-2-5 0,-2-1 1 16,2 6-4-16,0 1-10 0,-2 2 2 0,0 1-2 15,-7 0-4-15,-2-1-10 0,-6 0-13 0,2 2-18 16,-5 1-29-16,-14-1-40 0,-4 2-23 0,-2 4-45 15,-3-1-36-15,0 2-58 0,-7 2-251 0,3 4-545 16,-26-1 242-16</inkml:trace>
  <inkml:trace contextRef="#ctx0" brushRef="#br0" timeOffset="87943.79">22576 2129 22 0,'0'0'71'0,"0"0"-2"16,0 0-4-16,0 0 0 0,0 0-3 0,0 0-2 15,0 0-7-15,0 0 7 0,0 0-5 0,0 0 2 16,0 0-2-16,0 0-6 0,0 0 2 0,0 0 2 16,0 0-2-16,0 0-9 0,0 0 0 0,0 0-7 15,0 0 5-15,0 0-11 0,0 0 8 0,0 0-9 16,0 0-2-16,0 0 2 0,0 0-3 0,0 0 3 15,0 0-8-15,0 0 1 0,0 0 0 0,0 0 3 16,0 0 1-16,0 0-1 0,0 0-1 0,0 0 8 16,0 0-6-16,0 0 0 0,0 0 2 0,0 0-6 15,0 0 1-15,0 0-1 0,0 0 3 0,0 0-6 16,0 0-3-16,0 0 2 0,0 0-4 0,0 0 2 16,0 0 3-16,0 0-3 0,0 0 2 0,0 0 0 0,0 0 4 15,0 0-3-15,0 0 0 0,0 0-2 16,0 0-2-16,0 0 3 0,0 0-3 0,0 0 2 15,0 0-6-15,0 0 0 0,0 0 1 0,0 0-1 16,0 0 2-16,0 0-2 0,0 0-2 0,0 0 1 0,0 0-1 16,0 0-1-16,0 0-1 0,0 0-4 0,0 0 1 15,0 0 1-15,0 0-2 0,0 0 0 16,0 0 0-16,0 0-2 0,0 0 2 0,0 0-2 0,0 0-2 16,0 9 2-16,0-9-1 0,0 0 2 0,-1 7 3 15,1-7-4-15,0 7 1 0,0-4-2 0,0 1 3 16,-3 1-1-16,6 1 1 0,-3 1-2 0,-3 2 1 15,3-1 6-15,0 1-3 0,0 2-1 0,0-1 0 16,0 2 5-16,-1-1-1 0,-1 1 4 0,4-1 2 16,-4 2-2-16,4-1 2 0,-2-2-2 15,0-1 4-15,0 1-5 0,0 0 0 0,-2 2 2 0,2-3-2 16,2 0 1-16,-1 3-1 0,-1-2-2 0,0 1-2 16,0-2 1-16,0-1 1 0,3 1 5 0,-2 1-3 15,-1-5-10-15,0 4 6 0,0-3-2 0,3-1-2 0,-3 1 2 16,0-1 2-16,0 0-2 0,-3 0 1 15,7-3-1-15,-5 3-1 0,1-5 0 0,0 0 0 16,-3 5 6-16,3-5-6 0,3 3 0 0,-3-3-15 16,0 0-21-16,0 0-37 0,0 0-43 0,2-13-91 0,2 9-108 15,-1-2-336-15,1-1 150 0</inkml:trace>
  <inkml:trace contextRef="#ctx0" brushRef="#br0" timeOffset="90576.3">22441 1710 63 0,'0'0'149'0,"0"0"-11"0,2-2-4 15,-2 2-5-15,0 0-6 0,0 0-15 0,0 0-10 16,0 0-2-16,0 0-3 0,0 0-14 0,2-6-8 16,-2 6-8-16,0 0 0 0,0 0-8 0,0 0 3 15,0 0-7-15,0 0-6 0,0 0 8 0,0 0 0 16,0 0 2-16,0 0-8 0,0 0-3 0,0 0-1 0,0 0-12 16,0 0 5-16,7 0-6 0,-7 0-3 15,9-2-1-15,-9 2-6 0,12 1 0 0,-5 0-4 16,0-1-2-16,0 3-2 0,1 0-1 0,-3 1 5 0,1-2-5 15,1 3-5-15,-2-1 3 0,0 2-3 16,-1 0-9-16,-3-1 4 0,4 3 0 0,-5-3 1 0,0 2-1 16,-5 1 1-16,4-1 0 0,-3-1 1 15,-1 2 1-15,-3-2-3 0,3 0 1 0,-5 2-2 0,2-1 1 16,-1-3 3-16,4 0-5 0,-5 1 7 16,1 0-7-16,0-1 1 0,2-1 2 0,2-1-1 0,1 1 1 15,0-1-2-15,0 0-3 0,4-2 4 16,-4 2 4-16,1 1-3 0,3-3-1 0,0 0 4 0,0 0-5 15,0 0-2-15,0 0-4 0,0 0 6 0,0 0 3 16,0 0-3-16,0 0 4 0,0 0-5 0,0 0-8 16,19-8 12-16,-12 6-4 0,3-2-2 0,1 1-7 15,-5 2 2-15,9-2-7 0,-8-1-3 16,3 0 3-16,-3 2-3 0,1-2-2 0,0 3 8 0,-3-4 1 16,5 2-4-16,-5 1 5 0,-1 1 0 0,0-3 6 15,1 3-3-15,-5 1-2 0,7-2 0 0,-4-2 4 16,-3 4-2-16,4-1 3 0,-4 1-2 0,4-2 4 15,-4 2-6-15,0 0 0 0,0 0 8 0,5-3-6 16,-5 3 4-16,0 0-4 0,0 0 2 0,0 0 1 16,0 0 4-16,0 0-4 0,0 0 3 0,0 0-2 15,0 0-2-15,0 0 3 0,-2 10 2 16,2-10-5-16,0 0-1 0,-2 8 5 0,1-5 0 0,1-3-3 16,-4 5 0-16,4-2 2 0,0-3-1 0,-4 6 2 15,4-3 3-15,0-3-5 0,0 9 1 0,-1-6 3 16,1-3-3-16,1 5 1 0,-1-3-1 0,0-2-4 15,3 4 6-15,-2-1 4 0,-1-3 4 0,8 2 3 16,-2-1 0-16,2 0-2 0,1-2 0 0,-1 0 2 16,2-1 1-16,1-1-4 0,-1 2 2 0,1 0 1 15,-1-4-5-15,-1 0 2 0,0 2-2 0,2-3 2 16,-7 1 4-16,3 0 6 0,-4 0-8 0,1-2 4 16,0 2 1-16,1 2-8 0,-5-3 1 0,1 0 3 15,-1 2 3-15,-1 0 0 0,-4-2-2 0,3 3 3 16,-2-2-11-16,-3 1 6 0,2 1-2 0,-1 0-1 15,-4-2 1-15,3 5 0 0,-2-1-1 0,-2-2 0 16,4 1-3-16,1 2 0 0,-1 0-3 0,-4-2 1 0,11 2-1 16,-14 0-20-16,5 0-27 0,-2 2-41 15,4-2-48-15,1 0-210 0,-7 0-372 0,8 0 165 16</inkml:trace>
  <inkml:trace contextRef="#ctx0" brushRef="#br0" timeOffset="92164.98">22806 1596 70 0,'0'0'80'15,"0"0"-6"-15,0 0-9 0,0 0-7 0,0 0-10 16,0 0 7-16,0 0-1 0,0 0-13 0,0-11-4 16,0 11 6-16,0 0-18 0,0 0 9 0,0 0-5 15,0 0 2-15,0 0-4 0,0 0 7 0,0 0-7 16,-1-4-4-16,1 4 0 0,0 0-1 0,-1-4-1 15,1 4-9-15,0 0-15 0,0 0-23 0,0 0-24 16,0 0-93-16,0 0-154 0,0 0 68 0</inkml:trace>
  <inkml:trace contextRef="#ctx0" brushRef="#br0" timeOffset="92977.31">22805 1593 22 0,'0'0'107'0,"0"0"-4"0,0 0-4 16,0 0-8-16,0 0-4 0,0 0-9 0,0 0-4 16,0 0-12-16,0 0-6 0,0 0-3 0,0 0-18 15,0 0 3-15,0 0-4 0,0 0-3 0,0 0-4 16,0 0 0-16,0 0 2 0,0 0-15 0,0 0 12 15,0 0-7-15,0 0-4 0,0 0-7 0,0 0 6 16,0 0-3-16,0 0 0 0,0 0 3 0,0 0 17 16,0 0-11-16,0 0-6 0,0 0 9 0,0 0-4 15,0 0 1-15,0 0 6 0,0 0 1 0,0 0-2 16,0 0-6-16,0 0 8 0,0 0 0 0,0 0-8 16,0 0 1-16,0 0 4 0,0 0-6 0,0 0-2 15,0 0-2-15,0 0 0 0,0 0-4 0,0 0 1 16,0 0 0-16,0 0-2 0,0 0 6 0,0 0-5 15,0 0-1-15,0 0 2 0,0 0 1 0,0 13 8 16,1-9-2-16,-3-1 3 0,2-3-6 0,-3 5 0 16,2-1 2-16,1 1-5 0,0-5 4 0,-3 3-3 15,3 3-2-15,-1-1-3 0,1-5 4 0,-1 4-8 16,1 1-9-16,-3-2-34 0,6 2-32 0,-3-5-49 16,-3 5-153-16,3-5-294 0,0 0 130 0</inkml:trace>
  <inkml:trace contextRef="#ctx0" brushRef="#br0" timeOffset="96038.23">23114 1695 45 0,'0'0'107'0,"0"0"-6"0,0 0-14 0,0 0-14 16,0 0 0-16,0 0-2 0,0 0 3 0,0 0-5 16,-5 10-3-16,4-6-9 0,0 0-5 0,-1 0 0 15,2-4-6-15,0 10 2 0,-2-3-5 0,0-2-2 16,2 2 0-16,-2 0-6 0,2 0-3 0,-1 0-5 16,-1-2 0-16,2 3-5 0,-1-2 3 0,0-3-2 15,1 2-3-15,-2 0 4 0,1-2-2 0,1-3-1 16,-1 4 1-16,1-4 2 0,-1 5 7 0,1-5-1 15,-4 3-4-15,4-3 4 0,0 0-4 0,0 0-4 16,0 0 2-16,0 0-5 0,0 0 0 0,0 0-2 16,0 0 2-16,0 0 0 0,-1-11-6 0,1 11-5 15,1-8 5-15,-1 2-3 0,0 1-4 0,2 1 5 16,0-3 2-16,-2 2 4 0,1 0-11 0,0 0-2 16,-1 0 0-16,0 0-1 0,0 5 3 0,0-5-5 15,1 1 3-15,-1 0 0 0,0 4-2 0,2-4 1 16,-2 4-6-16,0 0 0 0,0-7 10 0,0 7-4 15,0-3-4-15,0 3 0 0,0 0 2 0,0-7 4 16,0 7 1-16,1-4-7 0,0 2 2 0,-1 2-3 16,0 0-1-16,-1-8 3 0,1 8 3 0,3-4-3 0,-3 4 0 15,0 0 2-15,0-4-1 0,0 4-2 16,0 0 1-16,1-4 1 0,-1 4 1 0,0 0-7 16,0 0 3-16,0 0 1 0,0 0 0 0,0 0 1 15,1-3-3-15,-1 3 5 0,0 0 3 0,0 0-11 0,0 0 3 16,0 0 3-16,0 0 0 0,0 0 0 0,0 0 0 15,0 0-5-15,0 0 8 0,0 0-6 0,0 0 1 16,0 0 3-16,0 0-2 0,0 0 0 16,1-4-3-16,-1 4 5 0,0 0-1 0,0 0-1 0,0 0-4 15,0 0 2-15,0 0 4 0,0 0-4 0,0 0 1 16,-1-5 0-16,1 5 1 0,0 0-2 0,0 0 2 16,0 0-3-16,0 0 4 0,0 0 2 15,0 0-3-15,0 0 4 0,0 0 3 0,0 0-6 0,0 0-1 16,0 0 5-16,0 0-4 0,0 0 0 0,0 0 4 15,0 0-8-15,0 0 1 0,0 0 5 0,0 0-2 16,0 0 1-16,0 0-1 0,0 0 6 0,0 0-4 16,0 0-2-16,1-3-5 0,-1 3 6 0,0 0-3 15,0 0 3-15,0 0-1 0,2-5 2 0,-2 5-2 16,0 0 0-16,0 0 0 0,0 0 1 0,0 0-4 16,0 0 3-16,0 0-4 0,0 0 8 0,0 0-1 15,0 0-2-15,0 0-2 0,0 0 0 0,0 0 2 16,0 0-2-16,0 0 0 0,0 0 5 0,0 0-4 15,0 0-7-15,-3-5 9 0,3 5 2 0,0 0 0 16,0 0-4-16,0 0 11 0,0 0-1 0,0 0 3 16,0 0-10-16,0 0 6 0,0 0 1 0,0 0-4 15,0 0 0-15,10 0-3 0,-10 0 0 0,0 0 6 16,0 0-7-16,0 0 2 0,0 0 0 0,0 0 1 16,7 7-1-16,-7-7 0 0,3 3 6 0,1-2-6 0,-4-1 3 15,2 5-7-15,0-1 6 0,1 1-4 16,-2-1 3-16,2 0 2 0,-1 1-1 0,2-1-1 15,-3 3 0-15,4-2-2 0,-1 1 1 0,-3 1 0 0,1-1 3 16,2 1 1-16,-1 1-1 0,1-3-2 0,0 3-1 16,-3-2 0-16,3 2-2 0,1 0 0 0,-5-2 2 15,4 1 1-15,0-3-3 0,-3 2 1 0,2-1 0 16,-2 1 1-16,0 0 0 0,3-1-3 0,-1-1 1 16,-2-1 5-16,-1 2 2 0,3-1-8 0,-3-4 0 15,0 5 2-15,1-2-3 0,-1-3 5 0,1 5-1 16,3-2-3-16,-4-3 1 0,0 0-3 0,4 1-4 15,-4-1-24-15,0 0-33 0,0 0-36 0,0 0-63 16,0 0-138-16,0 0-323 0,0 0 143 0</inkml:trace>
  <inkml:trace contextRef="#ctx0" brushRef="#br0" timeOffset="96287.47">23073 1778 37 0,'0'0'136'0,"7"-3"-8"16,-3 1 0-16,-4 2-8 0,7-1-10 0,-3-2-6 16,-4 3-3-16,0 0-12 0,4-4-9 0,-3 2-3 15,-1 2-9-15,4-3-2 0,-4 3-13 0,3-4 1 16,-3 4-9-16,2-3-4 0,-2 3-19 0,5-2-18 15,-5 2-17-15,10-3-24 0,-6 3-33 0,1-2-32 16,3 2-106-16,2 0-223 0,-1-3 99 0</inkml:trace>
  <inkml:trace contextRef="#ctx0" brushRef="#br0" timeOffset="97350.49">23478 1645 118 0,'4'-1'165'16,"-4"1"-15"-16,0 0-15 0,0 0-13 0,0 0-14 0,0 0-10 15,3-3-9-15,-3 3-10 0,0 0-2 0,0 0-5 16,0 0-7-16,0 0-2 0,0 0 0 16,0 0 5-16,0 0-6 0,0 0-6 0,0 0 0 0,0 0-1 15,0 0-7-15,0 0-1 0,0 0-2 0,0 0-6 16,4-4-2-16,-4 4 0 0,0 0-6 0,0 0-3 16,0 0 0-16,0 0-8 0,0 0 6 15,0 0-2-15,0 0-4 0,0 0 3 0,0 0-1 16,2 13-4-16,-2-11-5 0,0 2 4 0,0-4-3 0,1 7-3 15,-1-2 1-15,3 1 4 0,-4 0-5 0,2-1 1 16,-1 2 0-16,-1-1-2 0,1 1-1 0,1 1 1 16,-1-2-5-16,-1-1 2 0,2 5 3 0,-1-4-4 15,3 0-1-15,-3 0 6 0,1 5-6 0,0-7 1 16,-1-1-2-16,1 1 0 0,-1 0-1 0,0-4 4 16,0 3-3-16,0-3 2 0,2 4-6 0,-2-4 9 15,0 0-6-15,0 4 5 0,0-4-2 0,1 5 1 16,-1-5 5-16,0 0 6 0,0 0-6 0,0 0 0 15,0 0 0-15,0 0-1 0,0 0-3 0,0 0 2 16,0 0 0-16,-1-16-1 0,1 11-1 0,0 0 0 16,-2 0-4-16,2-2 2 0,-1 2 1 0,1-3-4 15,-1-1 0-15,0-1 3 0,1 3 0 0,-2 0-5 16,1-1 0-16,0 2-2 0,1-2 2 0,0-2 2 16,-2 5-1-16,2-4-4 0,0 4 2 0,0 2 0 15,0-3 1-15,0 6-3 0,3-5 3 0,0 4-4 16,-3 1 3-16,1-5 0 0,1 2 3 0,-2 3-3 15,4-4-4-15,-4 4 4 0,3-4 0 0,-3 4-5 16,2-1 8-16,-2 1-2 0,0 0-3 0,4-4-2 16,-4 4 1-16,0 0 0 0,0 0 1 0,0 0 1 15,0 0-3-15,0 0 0 0,0 0 6 0,8 5-2 16,-8-5-2-16,0 4 0 0,0-4 3 0,0 10-3 16,1-6 1-16,-1 0 0 0,1 2 1 0,-1 0 2 15,2-1-5-15,-2 1 8 0,1 1-5 0,3-2-2 16,-3 1 4-16,2 0-1 0,-2-1-3 0,2 0 5 15,-2 1-3-15,1-2-2 0,1 1 3 0,-1-1 1 0,-2 1 0 16,2-2-4-16,-1-1 3 0,1 2 2 16,-2-4-4-16,2 4 4 0,0-2-2 0,-2-2-1 15,2 5 2-15,-2-5 2 0,0 0-6 0,3 1 6 16,-3-1 3-16,0 0-9 0,0 0 2 0,9-6 3 0,-5 4-4 16,1-2 3-16,-1 0 0 0,1-1-4 15,-1 3 3-15,1-5 2 0,1-1-10 0,2 2-3 16,-3-1-5-16,2-2-4 0,-2 5 0 0,1-5 3 15,2 3 2-15,-3 0-1 0,0 0 0 0,-1-1 2 16,1 3 4-16,0 1-1 0,-1 0 2 0,-1 0 0 0,-1-1 6 16,2 2-3-16,-4 2-1 0,0-5-2 0,0 5-1 15,3-2 1-15,-3 2 5 0,0 0-2 16,0 0-4-16,0 0 4 0,0 0 4 0,0 0-6 16,0 0 4-16,0 0 2 0,1 9-3 0,-1-4 3 0,0-5 2 15,-1 5 0-15,1-2-5 0,-2 3 0 0,1-1 4 16,1 1-3-16,0 0 3 0,0-1 0 0,1 0 0 15,-1 0-1-15,2 3-1 0,-2-2-1 16,1 0 9-16,-2 0 1 0,2 1-6 0,0 1 2 0,-1-3 0 16,3 0 2-16,-2 2-5 0,-1-5 4 0,1 5 0 15,1-2-1-15,-1-2 0 0,1 2-2 0,-2 0-7 16,0 0-28-16,1-2-38 0,-1-3-50 0,2 3-64 16,-2-3-145-16,0 0-356 0,0 0 158 0</inkml:trace>
  <inkml:trace contextRef="#ctx0" brushRef="#br0" timeOffset="98364.77">23257 1315 56 0,'0'0'124'0,"0"0"-12"16,0 0 4-16,0 0-6 0,0 0-12 0,0 0 0 0,0 0-4 16,0 0-8-16,0 0-7 0,-5-1 3 0,5 1-8 15,0 0-8-15,0 0-3 0,0 0-4 16,0 0-9-16,0 0-4 0,0 0-1 0,0 0-6 15,0 0-1-15,0 0 3 0,0 0-10 0,0 0-3 0,0 0 3 16,0 0 0-16,0 0-7 0,0 0 1 0,0 0 7 16,22-1-12-16,-16 3 3 0,2 1-5 0,0-1-1 15,2 2-2-15,1-1 4 0,1 0-4 16,-1 4-5-16,-2-2 2 0,5 3 1 0,-3-2-5 0,-2-1 1 16,3 0-2-16,-3 0 4 0,0 2-4 0,1 0-1 15,-3 1-1-15,2 0-1 0,-3-2 3 0,3 4-1 16,-4-4-3-16,-1 1 4 0,2-1-5 0,-3 2 2 15,2-1 0-15,0-2 4 0,0 4-5 0,-2-2-3 16,1-1 2-16,0 1-2 0,-2 0 0 0,1-2 4 16,-1 2 0-16,1-2-5 0,-1-1 4 0,3 2-1 15,-3-2 2-15,0-1 0 0,-1 0-1 0,-1-3-3 16,0 0 0-16,4 6-11 0,-4-6-19 16,0 0-30-16,0 0-31 0,-1 3-26 0,1-3-46 0,0 0-103 15,0 0-288-15,0 0 127 0</inkml:trace>
  <inkml:trace contextRef="#ctx0" brushRef="#br0" timeOffset="98703.31">23408 1463 95 0,'0'0'140'0,"0"0"-5"16,0 0-6-16,0 0-3 0,0 0-10 0,0 0-6 16,0 0-13-16,0 0-1 0,0 0-5 0,0 0-12 15,0 0-10-15,0 0-2 0,0 0-5 0,0 0-11 16,0 0-2-16,0 0-2 0,5 12-8 0,-5-12 4 16,4 5 1-16,-4-2 2 0,4 1-4 0,-4 3-6 15,2-5-3-15,-2-2 0 0,4 5-3 0,-4 2-9 16,3-6 1-16,-2 3 1 0,0 0-2 0,3-2-4 15,0 2-1-15,0-1-1 0,0-1-6 0,1 0 3 16,0 1-4-16,-1-1-8 0,-4-2-4 0,9 3-11 16,-4-3-8-16,2 0-13 0,-7 0-19 0,12 0-23 15,-6 0-24-15,1-4-35 0,0 0-134 0,-2 0-291 16,3-1 129-16</inkml:trace>
  <inkml:trace contextRef="#ctx0" brushRef="#br0" timeOffset="98960.69">23584 1405 145 0,'0'0'139'0,"0"0"-1"0,0 0-5 0,0 0-6 15,2-3-7-15,-2 3-3 0,0 0-4 0,0 0-6 16,0 0-7-16,0 0-8 0,0 0-2 0,0 0-8 15,0 0-5-15,0 0-11 0,0 0-9 0,0 0-4 16,0 0-7-16,0 0-4 0,-7 11 2 0,2-7-7 16,1-2-3-16,1 3-3 0,-1 2-4 0,0 0-6 15,-1 0-21-15,0 4-40 0,-1 0-48 0,0-1-71 0,1 0-134 16,-1-2-315-16,0-3 140 0</inkml:trace>
  <inkml:trace contextRef="#ctx0" brushRef="#br0" timeOffset="114391.23">23545 738 16 0,'0'0'79'0,"0"0"3"0,0 0 0 0,0 0-15 16,0 0-2-16,0 0-9 0,0 0 3 15,0 0-3-15,0 0 3 0,0 0-7 0,0 0 10 16,0 0-2-16,0 0-1 0,0 0-1 0,0 0-8 0,0 0 5 16,0 0-2-16,0 0 7 0,0 0 3 0,0 0-11 15,0 0 3-15,0 0 1 0,0 0-10 0,0 0 1 16,0 0 0-16,0 0 3 0,0 0-4 0,0 0-5 16,0 0 0-16,0 0-2 0,0 0-1 0,0 0-6 15,0 0-5-15,0 0 2 0,0 0-3 0,0 0-5 16,0 0 2-16,0 0-4 0,0 0-1 0,0 0 3 15,0 0 0-15,0 0-5 0,0 0-2 16,0 0-1-16,0 0 4 0,0 0-3 0,0 0 2 0,0 0 3 16,0 0-5-16,0 0 0 0,-2 45 6 0,2-45-1 15,8 11-7-15,-8-11 0 0,10 15 4 0,-10-15-7 16,14 15 4-16,-8-8-1 0,1 2-5 0,-3-4-3 16,1 1 7-16,-3 1-5 0,5-2 0 0,-6-1 0 15,3 2-3-15,-3-2 2 0,2 1 9 0,-3 0 3 16,0 0 3-16,-3-2 5 0,2 1 0 0,-3 0 0 15,0 2 4-15,0-3 14 0,2 1-2 0,-3-2-4 16,1 1-1-16,0 2-2 0,4-5-5 0,-5 4-1 16,-1-1-4-16,0-2-2 0,4 0 0 0,2-1-3 15,-7 3-1-15,7-3-1 0,-4 2 4 0,4-2-7 16,-4 2-3-16,4-2-3 0,0 0 2 0,0 0-7 16,0 0-13-16,-11-4-17 0,11 4-26 0,-6-3-24 15,3 2-33-15,0-2-36 0,3 3-48 0,-5-5-184 16,2-2-408-16,2 4 182 0</inkml:trace>
  <inkml:trace contextRef="#ctx0" brushRef="#br0" timeOffset="114603.79">23565 752 95 0,'0'0'186'0,"0"0"-17"0,0 0-14 16,0 0-17-16,0 0-11 0,12-21-11 0,-12 21-11 0,0 0-11 16,20-6-10-16,-20 6-10 0,0 0-10 15,32-4-1-15,-32 4-11 0,0 0-6 0,32 3-28 16,-32-3-28-16,0 0-29 0,33 7-36 0,-33-7-36 16,0 0-115-16,21 11-243 0,-21-11 108 0</inkml:trace>
  <inkml:trace contextRef="#ctx0" brushRef="#br0" timeOffset="114914.71">23734 822 167 0,'0'0'207'16,"0"0"-12"-16,0 0-16 0,-19 19-20 0,16-15-9 15,2 4-14-15,-2-1-15 0,2-2-3 0,0 1-18 16,1 0-9-16,-3-2-11 0,4 2-7 0,-1-1-4 0,3-1-7 15,1 1-5-15,-1-3-10 0,-1 1-3 0,2 3-3 16,0-4-8-16,1 0 5 0,-1 0-5 16,3 1-8-16,-2-3-1 0,-5 0-1 0,14-2-6 15,-8 1 3-15,1-1-1 0,-4 0 1 0,-1 0-7 0,2 1 5 16,1-1-4-16,-5 2 0 0,4-6 0 0,-4 6 5 16,0-4 1-16,0 4-3 0,0 0-3 0,0 0-2 15,0 0 0-15,0 0-1 0,0 0-4 16,-14-25 1-16,14 25-2 0,0 0 3 0,0 0-3 15,-13-12-12-15,13 12-30 0,0 0-32 0,0 0-36 0,-9-14-52 16,9 14-210-16,0 0-396 0,0 0 176 0</inkml:trace>
  <inkml:trace contextRef="#ctx0" brushRef="#br0" timeOffset="115399.99">23915 877 14 0,'5'6'158'0,"-5"-6"-7"0,4 1-9 15,-4-1-5-15,0 0 0 0,0 0-8 0,0 0-2 16,0 0-13-16,0 0-12 0,0 0-6 15,0 0-7-15,0 0-13 0,0 0-5 0,28-24-4 0,-28 24-11 16,0 0-6-16,0 0 1 0,12-12-11 0,-12 12-3 16,0 0-1-16,0 0-7 0,0 0-2 0,22-4-4 15,-22 4-1-15,0 0-6 0,0 0 3 0,0 0-4 16,0 0 0-16,0 0-1 0,39 13 2 0,-32-10-9 16,0 0 2-16,-2 0 0 0,2 1-1 0,-5 0 0 15,6-1 5-15,-3 0-7 0,-1-1 3 0,1 0 2 16,-1-1-7-16,0 1 0 0,-4-2 5 0,7 2-6 15,-7-2 6-15,4 2-1 0,-4-2 4 0,0 0 1 16,0 0 1-16,9-4-3 0,-9 4 2 0,0 0 3 16,7-2 4-16,-7 2 3 0,0 0-2 0,0 0 5 15,4-4-9-15,-4 4 6 0,0 0-3 0,2-1-1 16,-2 1-2-16,0 0 3 0,0 0-4 0,0 0 1 16,0 0 4-16,0 0-3 0,0 0-1 0,0 0 0 15,0 0-2-15,0 0-5 0,0 0-1 0,0 0-20 16,34-17-31-16,-34 17-45 0,0 0-39 0,25-12-41 15,-25 12-198-15,19-8-394 0,-19 8 175 0</inkml:trace>
  <inkml:trace contextRef="#ctx0" brushRef="#br0" timeOffset="115734.59">24301 759 30 0,'0'0'132'0,"0"0"-13"0,0 0-3 0,0 0 0 16,0 0-2-16,0 0-7 0,0 0-1 0,0 0 1 15,0 0 1-15,0 0-1 0,0 0-4 0,0 0 2 16,0 0 5-16,0 0-17 0,17 31 0 0,-17-31-9 15,0 0-5-15,1 22-3 0,2-11-5 0,-2-1-6 16,2 1-8-16,-2 1-7 0,0-2-4 0,2 1-5 16,-2-1 0-16,0-1-8 0,2-2 0 0,-2 1-3 15,0 0-6-15,-1-1-1 0,2-2-10 0,-1-1-10 0,0 1-16 16,-2-1-15-16,1-4-21 0,0 6-38 16,0-6-46-16,0 0-39 0,0 0-154 0,0 0-353 15,0 0 157-15</inkml:trace>
  <inkml:trace contextRef="#ctx0" brushRef="#br0" timeOffset="116071.41">24416 838 53 0,'0'0'187'0,"0"0"-14"16,-11 17-11-16,13-14-17 0,0 2-12 0,-2 0-12 15,2 1-12-15,1 0-8 0,3-1-10 0,-1 4-9 16,0-7-10-16,-2 3-3 0,1 0-8 0,2-1-10 0,-3-2 0 16,4 0-7-16,-3 0-6 0,1-1 2 0,-5-1-5 15,9 0-7-15,-9 0 1 0,9-5-1 16,-5 2-8-16,-2-1 1 0,-2 4 0 0,0 0-7 16,0 0 3-16,0 0 3 0,0 0-1 0,-1-32-4 0,1 32 6 15,0 0 3-15,0 0-2 0,-9-22-1 0,9 22 0 16,0 0-4-16,-10-10-1 0,10 10-4 0,0 0 1 15,-13-10-1-15,13 10-4 0,0 0-1 16,0 0-2-16,0 0 1 0,0 0-6 0,0 0-9 16,-25-3-27-16,25 3-21 0,0 0-34 0,0 0-29 0,0 0-41 15,0 0-137-15,0 0-321 0,0 0 143 0</inkml:trace>
  <inkml:trace contextRef="#ctx0" brushRef="#br0" timeOffset="116372.07">24552 838 173 0,'-4'10'174'0,"3"-5"-10"0,-1 0-12 0,2 0-9 0,0 2-17 16,-1-2-11-16,2 2-7 0,1-4-12 0,0 4-5 15,3-4-10-15,-1 3-8 0,1-1-7 0,4 0-4 16,0-2-9-16,0 0-2 0,3 1-5 0,-1-4-9 15,2 0-1-15,0 0 0 0,-3-2-5 16,0-1-4-16,-2 3 4 0,-2-4 9 0,-1 1 18 0,0 0 1 16,1-1-6-16,-6 4 9 0,0 0 11 0,0 0-3 15,0 0-10-15,0 0 0 0,0 0-5 0,0 0-4 16,-9-32-6-16,9 32-5 0,-18-8-4 0,18 8-5 16,-20-9-5-16,20 9-38 0,-23-5-46 0,23 5-68 15,0 0-96-15,-33-2-174 0,33 2-428 0,0 0 189 16</inkml:trace>
  <inkml:trace contextRef="#ctx0" brushRef="#br0" timeOffset="123025.71">21761 3106 101 0,'0'0'136'0,"0"0"-4"0,0 0-13 15,0 0-13-15,0 0-9 0,0 0-14 0,0 0 0 16,0 0-11-16,0 0-5 0,0 0-6 16,0 0-7-16,0 0-7 0,0 0 4 0,0 0-17 0,0 0 1 15,0 0-6-15,0 0-2 0,0 0-3 0,0 0-4 16,0 0 4-16,0 0-3 0,1 7 6 0,-1-7-1 15,0 4 1-15,0-4-2 0,0 0-3 0,0 6-2 16,0-6-4-16,1 4 2 0,-1-4-2 0,0 4-5 16,0-4 13-16,3 7 4 0,-3-3 0 0,0-2-5 15,1 1-1-15,2 2 6 0,0 2-1 0,-2-2-4 16,0 1 3-16,2 0-8 0,-2 0 1 0,1 0 2 0,1 1-7 16,-2-2-1-16,0 2-4 0,1-2 0 15,-1 0-8-15,0 0 7 0,1-1 2 0,0 0-16 0,-2 3-15 16,1-3-24-16,-1-1-30 0,2-1-23 0,-2-2-30 15,2 5-141-15,-2-5-290 0,0 0 129 0</inkml:trace>
  <inkml:trace contextRef="#ctx0" brushRef="#br0" timeOffset="127723.81">21802 3177 99 0,'0'0'129'0,"0"0"-9"16,0 0-13-16,0 0-2 0,-3 4-15 0,3-4-11 16,0 0-7-16,0 0-7 0,0 0-5 0,0 0-7 15,0 0-8-15,0 0 0 0,0 0-8 0,0 0-3 16,0 0-1-16,0 0 0 0,0 0-9 0,0 0-4 0,0 0 0 15,0 0 0-15,0 0-3 0,0 0 2 0,0 0-2 16,0 0-6-16,0 0 0 0,0 0-2 0,0 0 1 16,0 0 2-16,0 0 0 0,0 0-7 0,0 0 0 15,0 0-1-15,0 0 1 0,0 0-2 0,0 0 5 16,0 0-2-16,0 0-5 0,0 0 7 0,0 0-5 16,0 0 5-16,0 0-4 0,0 0-8 0,0 0 11 15,0 0-2-15,0 0-2 0,0 0 4 0,0 0-7 16,0 0 9-16,0 0-4 0,0 0-6 0,0 0 6 15,0 0 5-15,0 0-8 0,0 0 2 0,0 0-2 16,0 0-2-16,0 0 6 0,0 0-2 0,0 0-1 16,0 0-10-16,0 0 9 0,0 0-4 0,0 0 2 15,0 0 1-15,0 0 4 0,0 0 0 0,0 0-5 0,0 0 5 16,8 1-1-16,-8-1 5 0,0 0-2 16,6 1-3-16,-6-1-1 0,0 0-2 0,7 1 6 15,-7-1-3-15,4 1 1 0,-4-1-3 0,7 2 1 0,-7-2 0 16,5 0-2-16,-5 0 4 0,0 0-3 0,9 0-3 15,-9 0 2-15,9 1 2 0,-9-1-3 0,5 0-3 16,-1 0 1-16,-4 0 2 0,10 3-1 0,-5-2-3 16,-1 0 1-16,-4-1 3 0,9-1-4 0,-2 2 7 15,-1 0-3-15,-6-1-15 0,10 1 16 0,-2 1-2 16,-3-2 5-16,-5 0-1 0,14-2-3 0,-10 1 3 16,-4 1-8-16,13 0-1 0,-7 0 3 0,-6 0 1 15,8 1-4-15,-8-1-4 0,10 0 5 0,-5 0-3 16,-5 0 0-16,13 2-4 0,-7-2-5 0,2 1 1 15,-2 0-13-15,1-1 9 0,-1 0 1 0,6 0 1 16,0 0-4-16,-3 1 5 0,0-2 9 0,4 1-12 16,-8 0 13-16,3-1-3 0,-2 2-5 0,3-2 10 0,-1 1 8 15,-8 0-6-15,14-1 3 0,-9 1 6 16,3 0 5-16,-2-2 0 0,3 2 1 0,1-1-7 0,-2 0-2 16,1-1 6-16,-1-1 5 0,-1 3-6 0,0 0 0 15,0 0-2-15,0 0-3 0,-7 0 1 0,14 0-5 16,-7 0 1-16,-1-1 4 0,1 1 0 0,-1-2-1 15,-6 2-3-15,9 2 2 0,-9-2 1 0,8 0 1 16,-4 1-2-16,-4-1 3 0,0 0 0 0,11-1 0 16,-11 1-16-16,8 0 13 0,-3 1 4 0,-5-1-9 15,12 0 9-15,-6 0-2 0,-6 0-4 0,10-1-1 16,-2 1 4-16,-3-2-3 0,5 1 3 0,-10 1-7 16,12 0 3-16,-7-1 4 0,4 2-8 0,-3-1 5 15,-6 0 0-15,11 0 3 0,-6 0-2 0,-5 0-2 16,0 0 4-16,11 1 3 0,-11-1-2 0,7-2-3 15,-7 2-4-15,6 0 6 0,-6 0-8 0,0 0-9 16,8 0 18-16,-8 0 3 0,7 0 2 0,-7 0-7 0,8 0 1 16,-8 0 5-16,8-1-6 0,-3 0 2 0,2 0-4 15,-2-1 0-15,-5 2 11 0,13-1-8 16,-9 0-8-16,-4 1 2 0,11 0 8 0,-7-1-5 0,-4 1 1 16,9 0 0-16,-2 1-3 0,-7-1 5 0,10-1-1 15,-10 1-1-15,6-2 2 0,-6 2-2 0,7 0 3 16,-7 0-5-16,0 0 0 0,9 0-2 0,-9 0 3 15,0 0 0-15,10 0-1 0,-6-2 2 0,-4 2 4 16,6-1-10-16,-6 1 7 0,13 1 4 0,-8-1-2 16,0 2-2-16,-5-2 6 0,12-2 0 0,-12 2-6 15,11 0 0-15,-5 0 2 0,-6 0-3 0,11 0 2 16,-6 0 1-16,1-1-2 0,2 1 6 0,-2-1 4 16,-6 1-9-16,11 0 7 0,-6-1-2 0,2 1-4 0,-7 0 2 15,13-2-1-15,-8 2-2 0,-1 2-1 16,6-2 0-16,-10 0 1 0,11 1-3 0,-5-1 2 15,-1 0 5-15,5 0-7 0,-5 0 3 0,3 1-1 16,2 0-4-16,-2 1 5 0,0-2-17 0,1 0 17 0,2 0 2 16,-1 0 1-16,1 0-4 0,-4 2 0 0,3-1-1 15,-3-1 0-15,4 0 2 0,-1 0-4 0,-2 0 0 16,3 0 4-16,-3 0 3 0,-3 1-5 0,3-2-1 16,-8 1 0-16,10 1 4 0,-3-2-5 0,0 2 1 15,-2-1-3-15,2 1-3 0,-1 1 9 0,-6-2 0 16,13 1 1-16,-8 0 1 0,0 0-5 0,4-1 1 15,-4 1-1-15,2-1-4 0,-7 0 5 0,13 0 1 16,-5 1-2-16,-1-1 1 0,-1 0 5 0,2 2-6 16,2-2 2-16,-5 0 3 0,2 0-1 0,-1 1 2 15,2-1-3-15,-3 0-1 0,2 0 5 0,-7 0-4 16,13 0 2-16,-7 0-2 0,0 0-6 0,-6 0 9 16,11 0-4-16,-6 0-1 0,2 3 0 0,-7-3-2 15,9-3 4-15,-9 3-3 0,11 0 3 0,-7 0 1 0,-4 0-3 16,10 0-1-16,-10 0 0 0,10 0 8 15,-3 0-5-15,-7 0-1 0,11 0 2 0,-7 0 2 0,-4 0-1 16,14 3 3-16,-7-2-1 0,0-1 0 0,0 0 0 16,2 0-4-16,-2 0 7 0,1 0-6 0,-2 1-1 15,3-1 1-15,-2 0 1 0,0-1-1 0,0 2 0 16,-7-1-1-16,11 0 0 0,-3 0 0 0,-3 1-3 16,1-1 1-16,-6 0-3 0,8 0 2 0,-8 0 0 15,8 0 3-15,-8 0-1 0,9 0 0 0,-9 0 0 16,7 0-5-16,1 0 5 0,-8 0-2 0,11 1 1 15,-7 1-2-15,-4-2 0 0,9 1 3 0,-1 0 3 16,-3-1-5-16,-5 0 1 0,13 0-1 0,-8 1 2 0,0-1-2 16,0 0-2-16,-5 0-1 0,13-1 2 15,-13 1 1-15,9 1-2 0,-4-1-11 0,-5 0 7 16,9 0 7-16,-9 0 0 0,0 0 4 0,8 0-5 16,-8 0 1-16,5 0 1 0,-5 0-5 0,0 0 0 0,0 0 7 15,0 0-2-15,6 2-2 0,-6-2 0 16,0 0-3-16,0 0 3 0,5 0-3 0,-5 0 2 0,0 0 3 15,0 0-5-15,0 0 5 0,0 0 1 0,10 0-6 16,-10 0 4-16,7 0-2 0,-7 0 0 16,0 0 4-16,6 0-2 0,-6 0-3 0,0 0 3 0,11-2-3 15,-7 4 6-15,-4-2-1 0,8-2-2 0,-8 2-1 16,8 0 0-16,-8 0 0 0,8 0 0 0,-8 0 3 16,8 0-3-16,-8 0-1 0,8 0 5 0,-8 0-15 15,7 0 11-15,-7 0-1 0,6 0 2 0,-6 0-4 16,0 0 2-16,11 0 0 0,-7 0 1 0,-4 0-2 15,9 0 1-15,-9 0 2 0,9 0 0 0,-9 0 2 0,10-1-2 16,-6 1 0-16,-4 0-3 0,12 0-1 16,-7-1 6-16,-5 1-3 0,10-3 0 0,-10 3 2 15,10 3-1-15,-5-3-1 0,1 1 0 0,-6-1-3 16,11 0 3-16,-6 0 5 0,-5 0-7 0,9 0 2 0,-4 1 3 16,-5-1-1-16,0 0 0 0,14-2-3 15,-9 2 2-15,-5 0 1 0,8-1-3 0,-2-1 1 0,-6 2-3 16,11 0 1-16,-4-1 4 0,-2 1 0 0,-5 0-4 15,12-1 1-15,-6 2-1 0,-6-1 0 16,9 0-1-16,-5 1 4 0,-4-1-2 0,11 0-1 0,-3 0 3 16,-3 0 0-16,3 2-2 0,-8-2-1 0,9 1-5 15,-9-1 11-15,9 0-12 0,-3 1 9 0,1-1 4 16,0 1-5-16,-3-1-1 0,-4 0 0 0,9 2 0 16,-2-2-3-16,-7 0 6 0,11 0 0 0,-6-2-5 15,-5 2 1-15,9 2-2 0,-9-2 8 0,8-2-4 16,-8 2 3-16,9 0-1 0,-4 2-5 0,-5-2 6 15,6 0-9-15,-6 0 6 0,8 0 3 0,-8 0 3 16,9-2-8-16,-9 2 2 0,9-1 3 0,-9 1-2 0,9-1-6 16,-5 0 8-16,4 1-2 0,-8 0 3 15,9-2-10-15,-1 2 5 0,-8 0 3 0,14 0 1 0,-8-2-7 16,6 0 7-16,-3 2 3 0,0-3 8 0,0 3-6 16,1 0 9-16,0-3 0 0,2 2 6 0,-2 0 1 15,1 1-9-15,-2 0 2 0,-1 0-4 0,0 0 5 16,-1-1-1-16,1 1-4 0,-1-1-1 0,0 2-4 15,-1 0-2-15,-6-1 0 0,12-1-1 0,-5 0 4 16,1 1-5-16,-8 0 4 0,13 0-6 0,-8 0 3 16,4 0-1-16,-4 1-1 0,-5-1 0 0,13 0-1 15,-8 0 3-15,4-1-4 0,-9 1 2 0,14 1-4 16,-10 0 2-16,6-1-1 0,-5 0 2 0,4 1-1 0,-1-1 0 16,1 1-1-16,1 1 4 0,-3-1-7 15,0-1 3-15,1 0 0 0,0 0 0 0,-1 0 0 16,1 0-2-16,-1 3-3 0,0-3 0 0,-1 0-1 15,-6 0-1-15,9 1-2 0,-9-1 3 0,10 0-3 16,-10 0 6-16,7 0-1 0,-3 1-3 0,-4-1 5 0,7 0-6 16,-7 0 4-16,0 0 2 0,9 1-2 0,-9-1 0 15,5 0 0-15,-5 0 1 0,8 0-3 16,-8 0 0-16,7 1 2 0,-7-1-1 0,7 0 5 0,-7 0-3 16,9-1 5-16,-9 1-9 0,8 1 6 0,-8-1-2 15,6 2-5-15,-6-2 9 0,4 1 1 0,-4-1 1 16,0 0 0-16,0 0-5 0,0 0-2 0,10-1 6 15,-10 1-3-15,0 0-3 0,0 0 5 0,0 0 1 16,0 0 3-16,0 0-5 0,0 0 1 0,0 0 0 16,0 0 0-16,0 0 0 0,0 0 0 0,0 0-2 15,0 0 0-15,0 0-1 0,0 0 2 0,0 0 0 0,0 0-3 16,-18 3 4-16,18-3-3 0,0 0-3 16,0 0 5-16,0 0 3 0,0 0-3 0,-9 0 1 15,9 0 3-15,0 0-3 0,0 0-1 0,0 0 0 0,0 0-3 16,0 0 3-16,0 0 0 0,0 0 1 0,0 0-2 15,0 0-2-15,0 0-1 0,0 0 5 16,0 0-5-16,0 0 10 0,0 0-10 0,0 0 3 0,-6 2 5 16,6-2-9-16,0 0 3 0,0 0 6 0,0 0-1 15,0 0-4-15,-8 1-3 0,8-1 5 0,0 0-3 16,0 0 1-16,0 0 0 0,0 0-11 0,0 0 15 16,0 0 0-16,0 0-1 0,0 0 1 0,0 0-4 15,0 0-1-15,0 0 2 0,0 0 2 0,0 0 1 16,0 0 3-16,0 0-2 0,0 0 1 0,0 0 0 15,0 0 0-15,0 0-1 0,0 0 4 0,0 0-2 16,0 0-1-16,0 0-2 0,0 0-2 0,0 0 2 16,0 0-4-16,0 0 7 0,0 0-4 0,0 0 1 15,0 0-6-15,0 0 4 0,0 0 2 0,0 0 0 16,0 0-1-16,0 0-3 0,0 0 2 0,0 0 1 16,0 0-2-16,0 0-3 0,0 0 1 0,0 0 0 15,0 0 1-15,0 0 1 0,0 0 2 0,0 0 2 0,0 0-6 16,0 0 7-16,0 0-5 0,0 0 4 0,0 0-3 15,0 0 0-15,0 0 5 0,0 0-1 16,0 0-5-16,0 0-1 0,0 0 6 0,0 0-1 0,0 0-6 16,0 0 4-16,0 0 2 0,0 0-5 0,0 0 1 15,0 0-3-15,0 0 0 0,0 0 1 0,0 0 1 16,0 0 0-16,0 0 2 0,0 0-3 0,0 0 2 16,0 0 0-16,0 0 1 0,0 0-3 0,0 0-1 15,0 0 1-15,0 0 1 0,0 0-3 0,0 0 6 16,0 0-1-16,0 0 1 0,0 0 0 0,0 0-4 15,0 0 1-15,0 0 1 0,0 0-2 0,0 0-1 16,0 0 4-16,0 0 1 0,0 0 0 0,0 0 0 16,0 0-3-16,0 0 4 0,0 0-2 0,0 0 2 15,0 0-4-15,0 0 1 0,0 0-3 0,0 0 2 0,0 0 2 16,0 0 1-16,0 0-4 0,0 0 3 16,0 0-2-16,0 0-1 0,0 0 2 0,0 0 0 0,0 0 0 15,0 0 0-15,0 0 0 0,0 0-1 0,0 0 3 16,0 0-12-16,0 0 9 0,0 0 2 0,0 0-1 15,0 0 0-15,0 0 0 0,0 0-3 0,0 0 2 16,-3 2 1-16,3-2 0 0,0 0 0 0,0 0-1 16,0 0 0-16,0 0-2 0,0 0 0 0,0 0 0 15,0 0 2-15,0 0 1 0,0 0 1 0,0 0-1 16,0 0-2-16,0 0 2 0,0 0-2 0,0 0 1 16,0 0-2-16,0 0 5 0,0 0-3 0,0 0-2 15,0 0 6-15,0 0-3 0,12 5 0 0,-12-5-1 16,4 1-2-16,-4-1 8 0,0 0-2 0,10-3-2 15,-3 2-1-15,-7 1 0 0,14 0-3 0,-9 0-10 16,3-4 17-16,-2 4 0 0,4-1-3 0,0-1-3 0,-2 1 3 16,2 0 6-16,1 0-4 0,-4-1 6 15,2 2-7-15,-3 0 4 0,2 0 0 0,1 0-1 16,0-1 7-16,-3 0 1 0,1 1-1 0,3-1-3 0,-4 2-2 16,2-1 2-16,-3-1-5 0,-5 1-3 0,13 1 5 15,-7-1 1-15,-6 0-2 0,8-1 3 0,-8 1-4 16,6-1-3-16,-6 1-1 0,7 1 1 0,-7-1 4 15,0 0-2-15,6 0 1 0,-6 0-3 0,0 0 4 16,0 0-3-16,0 0 1 0,0 0-1 0,9 0-1 16,-9 0-1-16,0 0 3 0,0 0-1 0,0 0-6 15,0 0 4-15,9 1 1 0,-9-1-1 0,0 0-3 16,0 0-1-16,7-2 1 0,-7 2-5 0,0 0-2 16,0 0-2-16,7 1-2 0,-7-1 1 0,0 0 4 15,5 1-1-15,-5-1-5 0,0 0 6 0,0 0-5 0,0 0 6 16,8 0-13-16,-8 0 8 0,0 0 7 15,8 0-2-15,-8 0-3 0,0 0 8 0,7 1-11 16,-7-1 8-16,7 1 1 0,-7-1 2 0,0 0-6 0,7-1 7 16,-7 1 0-16,5 1-1 0,-5-1-1 0,6 2 1 15,-6-2-1-15,0 0-3 0,10 0-1 0,-6 1 5 16,-4-1-1-16,9 1 4 0,-4 0-7 0,-5-1 3 16,14-1-3-16,-8 1 4 0,1-1-2 0,0 1 1 15,-7 0 1-15,14-1 0 0,-9 1 0 0,-5 0-2 16,12-2 2-16,-12 2 1 0,10 2 4 0,-10-2-7 15,5-2 4-15,-5 2 4 0,0 0-7 0,9 0 3 16,-9 0-2-16,0 0 3 0,0 0 0 0,9 2-2 16,-9-2 0-16,0 0-3 0,5-2 3 0,-5 2 4 15,0 0-3-15,8 3-2 0,-8-3 3 0,0 0 1 16,6 1-1-16,-6-1 2 0,7 0-1 0,-7 0 2 16,6 1-16-16,-6-1 13 0,6 2 3 0,-6-2-12 0,4 1 13 15,-4-1-6-15,0 0 2 0,7 2 3 16,-7-2-5-16,0 0 4 0,0 0-2 0,0 0-2 15,6 0-2-15,-6 0 7 0,0 0 0 0,7 0-3 0,-7 0 3 16,7 2-10-16,-3-2 8 0,-4 0-6 0,6 0 5 16,-6 0 0-16,0 0 3 0,9 0-3 15,-9 0-2-15,0 0-1 0,7 0 6 0,-7 0-1 0,0 0 0 16,0 0 1-16,0 0-2 0,0 0 2 0,7 0-2 16,-7 0-3-16,0 0-7 0,0 0 13 0,0 0-3 15,0 0 1-15,0 0-8 0,0 0 8 0,0 0-4 16,0 0 2-16,0 0-1 0,0 0 2 0,0 0 1 15,0 0-2-15,0 0-3 0,0 0 4 0,0 0 2 16,0 0 1-16,7 0 0 0,-7 0 3 0,0 0 3 0,0 0-5 16,0 0 4-16,0 0 0 0,0 0-3 15,0 0 4-15,0 0-1 0,0 0-4 0,0 0 1 16,0 0-17-16,0 0 16 0,0 0 5 0,0 0-3 0,0 0 0 16,6 0 3-16,-6 0-2 0,0 0-1 15,11 0-4-15,-11 0-1 0,9-2 3 0,-9 2 5 16,8 0-6-16,-8 0-1 0,7 2 3 0,-7-2-3 0,7 0-1 15,-7 0-6-15,0 0 7 0,0 0 1 0,0 0-1 16,0 0 8-16,0 0-11 0,7-2 12 0,-7 2 0 16,0 0 3-16,0 0-4 0,0 0 0 0,0 0-2 15,0 0 2-15,0 0-2 0,0 0 0 0,0 0-3 16,0 0-1-16,0 0-3 0,0 0 0 0,0 0 3 16,0 0-1-16,0 0-6 0,0 0 3 0,0 0 3 15,6 2 0-15,-6-2-2 0,0 0-1 0,0 0 3 16,0 0-13-16,0 0 14 0,3-5-1 0,-3 5 0 15,0 0-1-15,0 0 1 0,0 0-1 0,0 0 3 16,0 0 1-16,0 0-2 0,0 0-2 0,0 0-3 16,0 0-5-16,0 0-7 0,0 0-2 0,0 0-8 15,0 0-5-15,0 0-6 0,0 0-10 0,0 0-4 0,0 0-2 16,0 0-4-16,0 0-2 0,-16-2-10 0,16 2 9 16,0 0 1-16,0 0-8 0,0 0 2 0,13-2 1 15,-13 2-1-15,5-1 13 0,-5 1 2 16,7-2 5-16,-7 2 8 0,0 0-5 0,12 2 12 0,-12-2 3 15,8 0-2-15,-8 0 5 0,6 1 6 0,-6-1 4 16,8-1 6-16,-8 1 1 0,0 0-3 0,9 1 3 16,-9-1-2-16,0 0 5 0,10 0 0 0,-3 1-3 15,0-1-4-15,1 0-18 0,2 1-8 0,3 1-24 16,-2 1-28-16,2-1-55 0,1-1-152 0,3 1 67 16</inkml:trace>
  <inkml:trace contextRef="#ctx0" brushRef="#br0" timeOffset="127854.34">25435 3225 62 0,'0'0'107'0,"-9"-3"-13"15,2 1-16-15,2-1-3 0,0 2-13 0,5 1-12 16,-5-3-26-16,5 3-15 0,-5-2-26 0,5 2-14 0,0 0-16 16,-9 0-31-16,9 0-84 0,0 0 37 0</inkml:trace>
  <inkml:trace contextRef="#ctx0" brushRef="#br0" timeOffset="127923.5">25390 3211 154 0,'0'0'14'0,"0"0"13"0,0 0 8 15,0 0 2-15,0 0-2 0,0 0-6 0,0 0-3 0,0 0-17 16,-4-3-42-16,4 3-23 0,-6-1-60 0,6 1 27 16</inkml:trace>
  <inkml:trace contextRef="#ctx0" brushRef="#br0" timeOffset="128688.5">25424 3038 95 0,'-6'-5'155'0,"6"5"-14"0,-2-5-7 15,2 5-6-15,-2-2-7 0,2 2-13 0,0 0-10 16,0 0-9-16,0 0-7 0,0 0-9 0,0 0-4 15,-2-5-8-15,2 5-2 0,0 0-5 0,0 0-4 16,0 0 0-16,0 0-4 0,0 0-4 0,0 0-2 16,0 0-4-16,0 0-3 0,0 0 0 0,0 0 7 15,0 0 3-15,-3 12 2 0,3-7-5 0,0-2-4 0,-1 3-2 16,0 0-3-16,-1 0-3 0,0 1-3 0,-1 3-2 16,3 1-6-16,-1-5 3 0,-2 2 0 15,3 0-4-15,-1 1 1 0,1 0-4 0,0 2-4 0,-5-2 1 16,5-1 2-16,-1 1-5 0,1-2 4 0,0 0-5 15,0 3 2-15,0-3 0 0,0-2-2 0,-3 3 0 16,3-2-2-16,0 1-2 0,0-2 4 0,-1 1 0 16,1 0-1-16,-3-1 0 0,6 0-2 0,-7 1-2 15,4 0-1-15,0-3 3 0,0 2 2 0,0 0-4 16,-1-1 2-16,-2 1-5 0,3 2 5 0,-1-2 0 16,1 0 0-16,0 2-1 0,0-3-2 0,0 1 1 15,-3-1-1-15,3 0 2 0,0 0 1 0,0-4 0 16,3 7-2-16,-2-3-2 0,-1-4 1 0,0 6 0 0,3-3 0 15,-3-3 3-15,0 3-1 0,0-3-4 16,0 0-7-16,1 3-7 0,-1-3-7 0,0 0-14 16,0 0-22-16,0 0-43 0,0 0-27 0,0 0-208 0,0 0-364 15,-4-12 162-15</inkml:trace>
  <inkml:trace contextRef="#ctx0" brushRef="#br0" timeOffset="130657.01">25621 3123 95 0,'0'0'180'0,"0"0"-10"16,0 0-14-16,0 0-14 0,0 0-11 0,0 0-16 0,0 0-12 15,0 0-10-15,0 0-11 0,0 0-8 0,0 0-2 16,0 0-11-16,0 0-3 0,0 0-13 16,0 0 0-16,2 7-6 0,-2-7-4 0,0 0 1 0,0 0-5 15,0 0-5-15,0 0 3 0,0 0-5 0,0 0-1 16,0 0 2-16,0 0-6 0,0 0-2 0,0 0-5 16,0 2 1-16,0-2 4 0,0 0-1 0,0 0-2 15,0 0-8-15,6 2 7 0,-6-2-4 0,0 0 0 16,0 0 1-16,5 1-1 0,-5-1-2 0,0 0 0 15,9 0 2-15,-9 0-2 0,12-3 3 0,-7 2-3 16,0 0-3-16,2-2 2 0,1 1-2 0,-2 0-7 16,5-1 9-16,-5-1 1 0,-1-2 8 0,0 5 4 0,0-3 3 15,1 2-2-15,0-2-1 0,0-1-5 0,1 3 1 16,-1-3-1-16,-1 2-2 0,4-4 2 16,-6 5 2-16,3-2 0 0,-2 0-1 0,-1 0 1 0,0 0-9 15,1 2 6-15,1-2 1 0,0 0-1 0,-2-1-2 16,-2 1 6-16,0 2 1 0,3-5-2 0,0 3-1 15,1-4-3-15,0 2-1 0,-1-1-2 0,0 0 0 16,1 2-1-16,0 0 4 0,-2-3-1 0,3-1-7 16,-1-3 0-16,2 5 2 0,-1-4-1 0,2 1 0 15,-3 0-7-15,1 0 4 0,-2 0-1 0,1-2-7 16,0 4 4-16,0-3 0 0,-1 4-1 0,1-2-1 16,-1 0 1-16,0-1-4 0,-1 1 9 0,0-1-4 15,0 2 3-15,1-1 2 0,-2 3-4 0,2-2 5 16,-1-1 3-16,-1 2-2 0,3-3-1 0,-1 5 1 15,-1-3-2-15,-1-1 1 0,4-1-1 0,-4 3 0 16,1 1 1-16,0 0-3 0,-1-1 0 0,1-3-2 16,1 2 2-16,0-1 1 0,-3 2-1 0,2-1-3 0,-2 3 1 15,3-4 0-15,-3 2 1 0,2-1-2 0,-2 2 4 16,4 0-4-16,-3 1 1 0,0-2 1 16,-1 3 2-16,2-1 1 0,-2-1-2 0,-1 4-2 0,3 0 0 15,-3 2 1-15,1-5 0 0,0 2-3 0,-1 3 0 16,4-4 0-16,-4 4-1 0,0-5 3 15,0 5-2-15,0 0 0 0,0 0 3 0,3-2-4 0,-3 2 2 16,0 0 0-16,0 0 0 0,0 0 0 0,0 0-1 16,1-4-1-16,-1 4 2 0,0 0 1 0,0 0 0 15,0 0-1-15,0 0 2 0,0 0 0 0,0 0-1 16,0 0-1-16,0 0-3 0,0 0 1 0,0 0 0 16,0 0 0-16,-8-4-4 0,8 4-1 0,0 0-2 15,0 0 0-15,0 0-3 0,-6 0 4 0,6 0 0 16,0 0-1-16,-8-1-1 0,8 1 4 0,0 0-3 15,-9 3 3-15,9-3 4 0,-5 1-1 0,5-1-2 16,-5 1 0-16,5-1 1 0,0 0 0 0,-5 3 2 16,5-3 1-16,-6 2-1 0,6-2 0 0,-7 1 1 15,7-1 3-15,-3 2-1 0,3-2 0 0,-4 3-3 0,4-3-7 16,-7 0-5-16,1 2 0 0,1 0-3 16,-2-1-1-16,7-1-3 0,-10 0-2 0,4 0 4 15,6 0-1-15,-13-1 8 0,13 1 0 0,-9-4 5 0,5 4-2 16,4 0 1-16,-5-2 5 0,5 2 4 0,0 0 1 15,-8-3 3-15,8 3 2 0,0 0-1 16,-6 0 3-16,6 0-3 0,-2-2 5 0,2 2-2 0,0 0-4 16,0 0 2-16,-3-4-1 0,3 4 4 0,0 0-3 15,0 0-2-15,0 0 1 0,0-5 1 0,0 5-3 16,0-5 5-16,0 5-4 0,4-3-1 0,-4 3 4 16,2-5-2-16,-2 2 4 0,0 3-2 0,2-5 1 15,-2 5-3-15,1-7 1 0,-1 5-1 0,0 2 1 16,0-7-1-16,0 7 1 0,2-3-2 0,-2 3 0 0,3-3 0 15,-3 3 0-15,2-3-2 0,2 2-2 16,-4 1 0-16,7-4 1 0,-5 1 1 0,3 2-2 16,3-2 3-16,-2 2 0 0,0 1-4 0,-6 0 4 15,12-3 0-15,-3 1-4 0,-2 0 3 0,-1 2 1 0,-1-1-2 16,2 0-2-16,-2-2 1 0,2 1 3 16,-3 1-3-16,0-1 4 0,1-1-2 0,-5 3 1 15,5-2 4-15,0-1 1 0,-5 3 0 0,5-2-1 0,-5 2-1 16,0 0 0-16,7-2-4 0,-7 2 4 0,0 0-4 15,0 0-1-15,0 0-3 0,6-1 4 0,-6 1-5 16,0 0 4-16,4 5 2 0,-1-2-1 0,-2-1 0 16,-1-2-1-16,5 6 0 0,-4-2 0 0,3 1 1 15,-3 0-2-15,2-1 1 0,-2 1 2 0,3 2 0 16,1 1 0-16,-1-1-2 0,2 2 2 0,-2-1-5 16,3 0 5-16,-2 3-4 0,0-6 1 0,0 7 2 15,3-6 2-15,-3 3-4 0,1-2 1 0,-1 2-5 16,2-3-18-16,-1 3-32 0,-3-4-58 0,0 0-79 15,0-2-132-15,-2 1-350 0,-1-1 156 0</inkml:trace>
  <inkml:trace contextRef="#ctx0" brushRef="#br0" timeOffset="152682.87">21781 2193 43 0,'0'0'64'0,"0"0"-3"0,0 0-11 16,0 0 2-16,0 0 1 0,0 0-5 0,0 0 0 15,0 0-2-15,0 0-6 0,0 0 1 0,0 0 0 16,0 0-3-16,0 0 8 0,3-4-18 0,-3 4 16 16,0 0-9-16,0 0-2 0,0 0 0 0,0 0-1 15,0 0 1-15,0 0-3 0,0 0 2 0,0 0-4 16,0 0 1-16,0 0 4 0,0 0-2 0,0 0-5 15,0 0-1-15,0 0 0 0,0 0 0 0,0 0 0 16,0 0 4-16,0 0-8 0,0 0 7 0,0 0 1 16,0 0 0-16,0 0-4 0,0 0 3 0,0 0 2 15,0 0-1-15,0 0 4 0,0 0-7 0,0 0-8 0,0 0 7 16,-1-5-1-16,1 5-6 0,0 0 2 16,0 0-5-16,0 0-1 0,0 0 3 0,0 0-9 15,0 0-4-15,0 0 5 0,0 0-3 0,0 0 7 0,0 0-6 16,0 0-6-16,0 0 0 0,0 0 1 0,0 0-1 15,0 0 5-15,0 0 2 0,0 0-5 0,0 0-1 16,0 0 1-16,0 0 1 0,0 0-1 0,0 0-3 16,0 0 0-16,0 0 0 0,0 0 4 0,0 0-5 15,3 10 4-15,-3-10-7 0,0 0-2 0,0 0 7 16,0 0 4-16,0 0-1 0,0 0 0 0,0 0-3 16,8 2-4-16,-8-2 6 0,0 0-6 0,0 0 2 15,0 0 4-15,0 0-6 0,0 0 0 0,0 0 2 0,8-5 3 16,-8 5-9-16,0 0 11 0,0 0 0 15,0 0-4-15,0 0 2 0,4 5 0 0,-4-5-6 16,0 0 9-16,0 0 2 0,0 0-17 0,0 0 13 0,7 0 0 16,-7 0-3-16,0 0-12 0,0 0 17 0,9-4 4 15,-9 4-3-15,0 0-2 0,4 0-2 16,-4 0 5-16,5 2-8 0,-5-2 5 0,0 0 3 0,0 0-9 16,9 2 4-16,-9-2 0 0,0 0-1 0,0 0 1 15,9 0-10-15,-9 0 7 0,0 0 1 16,0 0-2-16,7-2 5 0,-7 2-12 0,0 0 12 0,6-2 0 15,-6 2-3-15,0 0 3 0,5-1-2 0,-5 1 1 16,6-2-2-16,-6 2 0 0,4-1 2 0,-4 1-1 0,0 0 3 16,9-2-3-16,-9 2 2 0,4-1-3 15,-4 1-1-15,5-4 7 0,-5 4-5 0,3-1 6 16,-3 1-4-16,6-1-1 0,-6 1 4 0,5-2-9 0,-5 2 7 16,0 0-1-16,0 0-2 0,12 2 0 0,-12-2-3 15,4-2 1-15,-4 2-1 0,0 0 2 16,0 0 2-16,8 0-1 0,-8 0 1 0,0 0-1 0,8 0 4 15,-8 0 1-15,0 0-1 0,0 0-3 0,5-1 3 16,-5 1-6-16,0 0 6 0,0 0-4 0,7 1-1 16,-7-1 0-16,0 0 1 0,0 0 0 0,6-2 0 15,-6 2-3-15,0 0 2 0,6-3 2 0,-6 3 3 16,7-1-2-16,-7 1 0 0,0 0-3 0,6 3 5 16,-6-3-4-16,0 0-1 0,8 0 1 0,-8 0-8 15,1 2 1-15,-1-2 9 0,0 0 0 0,0 0-9 16,0 0 9-16,8 1-3 0,-8-1 0 0,0 0 3 0,9-2 2 15,-9 2-4-15,9 0 1 0,-9 0 0 0,5-1-3 16,-5 1 3-16,9-2 0 0,-9 2-1 16,5-1-1-16,-5 1 6 0,8-2-7 0,-5 2 2 0,-3 0 1 15,0 0 1-15,0 0-2 0,0 0 0 0,0 0 0 16,0 0-1-16,8 1 2 0,-8-1-3 0,0 0-1 16,0 0 2-16,0 0-1 0,10 1-4 0,-10-1 4 15,5 0 1-15,-5 0-1 0,9-2-3 0,-5 0 3 16,-4 2-2-16,10 0 6 0,-10 0 3 0,9 2-6 0,-9-2 4 15,8-2 2-15,-8 2-5 0,5 0-1 16,-5 0 2-16,13 0-4 0,-13 0 4 0,6 0-1 16,-6 0 1-16,9 0-3 0,-9 0-3 0,10 0 6 0,-10 0-6 15,8 0 5-15,-4 2-1 0,-4-2-2 16,0 0-1-16,12-5 8 0,-8 5-11 0,-4 0 10 16,8-1-2-16,-4 0 1 0,-4 1-5 0,0 0-1 0,9 1 6 15,-9-1-3-15,0 0 1 0,9 0-3 0,-9 0 2 16,6-1 1-16,-6 1-4 0,8 1 0 0,-8-1 4 15,8 1-2-15,-8-1-10 0,5-2 8 0,-5 2 3 16,7 0-2-16,-7 0 7 0,9-2-5 0,-9 2-2 16,9 2 1-16,-9-2 4 0,9 1 0 0,-9-1 0 0,7 1-2 15,-7-1-3-15,7 0 2 0,-7 0-8 16,0 0 8-16,8-2-9 0,-8 2 10 0,5 1-3 16,-5-1 6-16,10-1 2 0,-10 1-2 0,9 1-5 0,-5 0 0 15,-4-1 4-15,8 3 0 0,-2-3-2 16,-6 0-5-16,8 0 3 0,-8 0 2 0,9 0 0 0,-5 2-1 15,-4-2 0-15,11-2-1 0,-11 2 6 0,10 0-1 16,-6 0-5-16,-4 0 0 0,10 2-1 16,-6-1 4-16,-4-1-6 0,8 1 3 0,-8-1 3 0,10 0 0 15,-5 0 2-15,-5 0-2 0,8-1-6 0,-8 1 3 16,9 0 2-16,-4 1 0 0,-5-1 7 0,9 1-6 16,-3-1 0-16,-6 0 0 0,10-1 0 0,-2 2-4 15,-3-1 2-15,-5 0 1 0,14 0 0 0,-9 2 2 16,3-2-2-16,0 1-4 0,-1-1 3 0,1 1 0 15,-3-1 0-15,0 1-11 0,4-1 13 0,-9 0 0 0,9-1 0 16,-4 0-2-16,-5 1 0 0,11 1 0 0,-11-1 0 16,7 0 2-16,0 1 0 0,-7-1-3 15,7 3 0-15,-2-3-1 0,2 1 2 0,-7-1 2 0,10 0-1 16,-4 0-1-16,-6 0 1 0,11 0 3 0,-5 3-2 16,0-3-1-16,-6 0 3 0,12 0-1 0,-7 0-4 15,1 1 4-15,-6-1-4 0,11-1 0 0,-4 1 1 16,-4-3 2-16,-3 3-3 0,9 0-1 0,-4-1 2 15,-5 1 0-15,0 0-2 0,10 0 6 0,-10 0-4 16,9 1-1-16,-9-1-3 0,6 0 1 0,-6 0 0 16,8 0 6-16,-8 0 1 0,9 0 0 0,-4 0-2 15,-5 0 3-15,10 0-1 0,-10 0 1 0,9 0-2 16,-2 0-7-16,-7 0 11 0,11-1-3 0,-6 0 7 0,-1-1-5 16,-4 2 2-16,13-1-2 0,-8 1-4 15,-5 0 0-15,10-1 1 0,-10 1-3 0,8 0 5 0,-8 0-2 16,6 0-4-16,-6 0 0 0,8-1-1 0,-8 1 7 15,9 0-1-15,-9 0-2 0,6 1 1 16,-6-1-6-16,4 1 0 0,-4-1 3 0,8 0 2 0,-8 0-3 16,9-1 1-16,-9 1 3 0,10 0 0 0,0 0 0 15,-1 2 1-15,1-3 1 0,-2 1-4 0,-1-1 1 16,0 1-7-16,-7 0 7 0,10 1-4 0,-6-2 5 16,4 0 0-16,-8 1-6 0,11 1-1 0,-11-1 3 15,9-1 1-15,-9 1 0 0,8 0-2 0,-8 0 3 16,5 0-3-16,-5 0 1 0,8 1 0 0,-8-1 1 15,0 0 2-15,0 0-3 0,9 1-3 0,-9-1 7 16,4 1-2-16,-4-1-4 0,5 2 4 0,-5-2 2 16,6 1-8-16,-6-1 5 0,8 1-1 0,-8-1-1 15,9 0 0-15,-4 0 7 0,1 3-7 0,-1-1 3 0,3-2 2 16,-8 0-4-16,9 2-2 0,-4-1 2 0,1-1-5 16,-1 2 5-16,-5-2 2 0,9 1 4 0,-3 0-5 15,-3 2 2-15,-3-3-1 0,10 0-2 0,-6 2-2 16,0 1-3-16,0-3 6 0,1 1 0 0,-5-1 2 15,10 0 2-15,-10 0-3 0,9 0-3 0,-5 1 4 16,-4-1-6-16,9-1 3 0,-9 1-2 0,10 0 2 16,-5 1 4-16,-5-1-2 0,12-1 4 0,-7 2-6 15,-5-1-11-15,14 2 16 0,-10-2 0 0,1-3 0 16,-5 3-3-16,8-1 1 0,-4 1 0 0,-4 0 2 16,0 0-4-16,7 0 3 0,-7 0 0 0,8 0-1 0,-8 0-4 15,0 0 2-15,10-3-1 0,-10 3 2 16,9 0-8-16,-5-2 9 0,-4 2 4 0,8 2-15 15,-5-2 11-15,3 3-1 0,-6-3-4 0,10-3 8 16,-10 3-4-16,9 0 4 0,-4 3-5 0,0-3 0 0,1 1 4 16,1 0-5-16,0 1 3 0,-3-1-1 0,1 1-1 15,-5-2-3-15,14-2 6 0,-9 2-8 0,-5 0 6 16,12-3 0-16,-7 3-3 0,-5 0 1 0,10-1 0 16,-6 0 5-16,-4 1-4 0,5 0-1 0,-5 0 2 15,8 1-1-15,-8-1-2 0,9 1 2 0,-7 1 0 16,-2-2 0-16,8 0 0 0,-8 0-1 0,8 0 4 15,-8 0-3-15,9 1 2 0,-3-1-1 0,-1 2-2 16,0-1 2-16,-5-1-2 0,11-1 5 0,-8 2 0 16,4 0-1-16,-7-1 2 0,10 0-2 0,-10 0-6 15,12 0 2-15,-12 0 3 0,8 0-4 0,-8 0 2 16,9 0-3-16,-9 0 6 0,11-1-4 0,-6 2-1 0,2-1 0 16,-7 0 3-16,12 0-1 0,-6-1-2 0,2 1 2 15,-2 1 0-15,1-1 2 0,0 3-1 0,1-3-1 16,2 1 0-16,-2 0 1 0,-8-1-2 0,15 0-2 15,-6 3-2-15,-1-3 5 0,-3 1 0 0,0 0 2 16,3-1-3-16,-3 2 0 0,-5-2 1 0,9 2-2 16,-4-2 4-16,-5 0-3 0,11 0 2 15,-6 0-1-15,-5 0 0 0,8 0-9 0,-3 0 7 0,-5 0 4 16,9-1-2-16,-9 1 1 0,14 1-2 0,-7-1 4 16,2-1-6-16,0 0 5 0,-2-1 2 0,-2 2-4 15,4 0 0-15,-2-1 0 0,4 2-2 0,-6-1 0 16,4-1 0-16,0 1 2 0,-1 0 1 0,-8 0-2 15,14-1 1-15,-8 2 0 0,2-1-1 0,-3-2-2 16,4 2-1-16,-9 0 4 0,12 0-2 0,-7 0 4 16,-5 0-5-16,10 0 6 0,-10 0-1 0,11 0 7 15,-6 1-5-15,2 0 3 0,-2 0-5 0,1 1 2 16,-6-2 3-16,11 0 4 0,-5-2-4 0,0 4-4 0,-6-2 0 16,14 1 2-16,-7-1-2 0,-1 0 2 0,4 0 3 15,-3 0-4-15,0 1-2 0,1 0-1 16,2 1 11-16,-5-2-7 0,3 0 1 0,0 0-2 0,-1 0-1 15,1 0-2-15,0 0 4 0,-2 0-1 0,2 0 0 16,-8 0 2-16,10 3 0 0,-5-3-6 0,-1 0 9 16,-4 0-1-16,9 0-2 0,-9 0 2 0,9-3-7 15,-9 3 4-15,0 0-8 0,11 3 9 0,-11-3-6 16,7-3 3-16,-7 3 3 0,10 3-2 0,-10-3-3 16,9 0 2-16,-6 0-6 0,-3 0 8 0,7 1-1 15,-7-1-2-15,10-1-1 0,-5 2 0 0,-5-1 2 16,11 1 0-16,-5-1-2 0,0-1 0 0,2 1 1 15,-8 0 0-15,10 0 1 0,-2 0 0 0,-8 0-1 16,12 1-6-16,-6-1 6 0,-6 0-2 0,9 2-3 16,-4-2 1-16,-5 0 1 0,9-2-1 0,-5 1 6 0,-4 1 0 15,6 1-3-15,-6-1-1 0,9 2 2 16,-9-2-2-16,8 0 2 0,-8 0-3 0,0 0 0 0,9 0 3 16,-4 1-1-16,-5-1-2 0,9 0 2 0,-3-3-3 15,-6 3 3-15,12 3-1 0,-6-3 0 16,-6 0 0-16,9 0 0 0,-1 0-1 0,-1 1-1 0,0-1-2 15,-1 1 6-15,-6-1 0 0,13-1-4 0,-7 0 2 16,-6 1 0-16,11 1 0 0,-6 0-3 16,-5-1 3-16,11-1 2 0,-6 1-2 0,4 0 0 15,-4 1-9-15,-5-1 13 0,13 0-9 0,-8 0 6 0,-5 0 1 16,13 0 0-16,-8 0-4 0,0 2 1 0,-1-2 0 16,-4 0 5-16,9 0-4 0,0 0 0 0,-5 2-2 15,1-1 0-15,-5-1-1 0,10 0 2 0,-5 2 4 16,2 0-1-16,-1-1-1 0,0 1-2 0,0 0 0 15,1-2 2-15,-7 0-4 0,14 0 4 0,-9 0 1 16,3 0-3-16,1 1 1 0,-3-1 0 0,3 0-5 0,-4 0 11 16,4 1-4-16,0-1-1 0,-2 1-5 15,-1 1 9-15,2-2-6 0,-1 0 1 0,1 1-5 16,-3 1 5-16,-5-2 2 0,10 0 1 0,-2 0 2 0,-3 0-1 16,3 0 0-16,-3 0-2 0,-5 0 4 0,14 0 0 15,-6 0 1-15,-2 0-6 0,-6 0 3 0,14 5 0 16,-7-5 1-16,-2 1 1 0,2 0-1 0,2-1 0 15,-1 0-1-15,0 3 1 0,-2-3 1 16,3 1-1-16,-3-1-2 0,2 0 3 0,1 1-2 0,-3-2-5 16,1 2 1-16,-2-2 5 0,1 0-3 0,4 1-1 15,-10 0 2-15,13-1 0 0,-8 2 0 0,4-1-1 16,-2 0-2-16,0-1 1 0,1-1 1 0,-3 2-4 16,4-1 3-16,-9 1-2 0,13 1 1 0,-5-3 4 15,0 2-2-15,1-3 0 0,-1 3-5 0,-1 0 4 16,-7 0 0-16,13-2-1 0,-6 2-2 0,-2 0 2 15,4 0-3-15,-3 0 5 0,2 0-4 0,0 0 1 16,0 0 1-16,1-3 4 0,2 3-1 0,0 3-4 0,-6-5-1 16,4 4 2-16,-4-4-5 0,4 2 5 15,0 2 0-15,0-2-2 0,-4 2 2 0,4-2-2 16,0 3 0-16,-2-2 6 0,-1-2-2 0,-1 3-4 0,4 0 2 16,-4-1-1-16,-5-1 0 0,11 1 2 0,-11-1-2 15,8 0-1-15,-3 0 2 0,-5 0 0 0,8 0 2 16,-8 0 1-16,9 0-4 0,-4 0 1 0,-5 0 0 15,10 0-2-15,-10 0 1 0,9 0 1 0,-5-1 3 16,-4 1-2-16,13 1-3 0,-7-1 5 0,-6 0-5 16,9 0 6-16,-5 0-2 0,-4 0-3 15,10 1-2-15,-6-1 2 0,-4 0 2 0,0 0-4 0,9-1 6 16,-9 1-6-16,5 1 3 0,-5-1 1 0,9 0-3 16,-9 0 6-16,0 0-3 0,10 0 2 0,-10 0-2 15,0 0-1-15,9 0 0 0,-5 0 3 0,-4 0-4 16,10 0 0-16,-10 0 2 0,4-1-1 0,-4 1-3 15,8 1 1-15,-8-1 1 0,6 0 1 0,-6 0-6 16,8 0 8-16,-8 0-4 0,9 3 1 0,-9-3 0 0,6-1 2 16,-6 1-1-16,7 1 3 0,-7-1-3 15,5 2 0-15,-5-2-2 0,0 0 5 0,4 3-3 16,-4-3 1-16,0 0 2 0,0 0-3 0,0 0 1 0,0 0-1 16,0 0-2-16,0 0-5 0,10-3 8 0,-10 3 1 15,0 0-2-15,0 0 1 0,0 0-2 16,10 0 0-16,-10 0-1 0,5 0 3 0,-5 0 3 0,0 0-1 15,5-2-1-15,-5 2-2 0,0 0 0 0,0 0 1 16,0 0 0-16,0 0-3 0,0 0 2 0,0 0 1 16,0 0-1-16,0 0 3 0,0 0-3 0,0 0 0 15,0 0-3-15,7 5 2 0,-7-5 1 0,0 0 0 16,0 0 1-16,0 0-1 0,0 0 1 0,7-3-3 16,-7 3 3-16,0 0-5 0,9 3 4 0,-9-3 0 15,7 0-1-15,-7 0 3 0,7 1-5 0,-7-1 0 16,3 3 4-16,-3-3 2 0,0 0 0 0,0 0 5 15,0 0 4-15,0 0 7 0,8 2 2 0,-8-2 6 16,0 0 2-16,0 0 1 0,0 0 0 0,0 0 2 16,0 0 1-16,7-3 0 0,-7 3 1 0,0 0 5 15,0 0 2-15,0 0 1 0,0 0 0 0,0 0 0 16,0 0 1-16,0 0-1 0,0 0-2 0,-4-9-5 0,4 9-3 16,0 0-7-16,0 0-5 0,-5-3 1 0,3 1-3 15,2 2-2-15,-4-3-3 0,4 3-2 16,0 0-3-16,-4-4 3 0,4 4-6 0,0 0 3 0,0 0-3 15,-4-4 0-15,4 4-3 0,0 0-1 0,0 0 1 16,0 0 1-16,0 0 0 0,0 0-5 16,0 0 5-16,0 0-6 0,0 0 2 0,0 0 2 0,0 0-1 15,0 0 0-15,0 0-3 0,0 0 1 0,0 0 0 16,0 0 3-16,0 0 1 0,0 0-2 0,-2 12 3 16,2-12-3-16,0 0 1 0,0 0-1 0,0 0 0 15,0 0 0-15,0 0-1 0,0 0 0 0,0 0 2 16,0 0-5-16,0 0 3 0,0 0-5 0,0 0 0 15,0 0-4-15,0 0 0 0,0 0-1 0,0 0 3 16,0 0-3-16,0 0 1 0,0 0 0 0,0 0-2 16,0 0 2-16,0 0-3 0,0 0 4 0,0 0-2 15,0 0 3-15,0 0-1 0,0 0 5 0,0 0 0 16,0 0 2-16,0 0 0 0,0 0 1 0,0 0-1 0,0 0 4 16,0 0-1-16,0 0-3 0,0 2 1 0,0-2-2 15,0 0 0-15,0 0 3 0,0 0 0 16,0 0 0-16,0 0-2 0,0 0-3 0,0 0 1 0,0 0 2 15,0 0-1-15,0 0 1 0,0 0 0 0,0 0-1 16,0 0 1-16,-1 5 1 0,1-5 0 0,0 0 0 16,0 0 1-16,0 0-2 0,0 0 2 0,0 0 1 15,0 0-2-15,0 0 3 0,0 0-3 0,0 0 2 16,0 0 0-16,0 0-1 0,0 0 2 0,0 0-1 16,0 0-1-16,0 0 2 0,0 0-1 0,-6 0 0 15,6 0 0-15,0 0-1 0,-5 3-1 0,5-3 0 16,-6 1 0-16,6-1 1 0,0 0 0 0,-8 2-1 15,3-1 2-15,5-1-2 0,-8 0-1 0,8 0 0 0,-7 0 1 16,7 0 1-16,-8 0 1 0,2 2-2 16,6-2-1-16,-12-2 2 0,12 2 2 0,-6 0-2 15,6 0-1-15,-7 2 0 0,7-2-1 0,-10 0 3 16,10 0-1-16,-6-2 0 0,-1 4-2 0,7-2 3 0,-9 0-2 16,9 0 2-16,-11-2 1 0,3 2-2 15,1 2 0-15,-1-4 0 0,8 2-2 0,-17 2 1 16,8-2 0-16,-3 0 4 0,4 0 1 0,-1 2 0 0,0-1 2 15,0-4-2-15,3 3-3 0,-2 0 1 0,8 0 0 16,-14 0 1-16,8 0-2 0,-1-2 3 0,7 2-2 16,-12-1-1-16,12 1 0 0,-11 0 0 0,7-2 0 15,-1 1 2-15,5 1 2 0,-10-3-7 0,10 3 5 16,-6 3-4-16,2-6 2 0,4 3 0 0,-9 0 3 16,1-2-7-16,8 2 3 0,-10-3 1 0,2 3 0 15,8 0-5-15,-14 0 1 0,9 0 2 0,-3 0-1 16,3 2 1-16,5-2 4 0,-16-2-2 0,16 2 1 15,-11 0-4-15,6 0 5 0,-3 0-4 0,8 0-1 16,-12 0 0-16,7 0 5 0,5 0-4 0,-10 0 0 16,10 0-1-16,-12 0 2 0,4 0-2 0,3 0 1 15,-1 2 1-15,-3-1-2 0,9-1 3 0,-13 0 2 16,8 0-3-16,-1 2 2 0,-2-2-5 0,8 0 2 0,-13 0-1 16,8 0 1-16,5 0 1 0,-14 0-1 0,6 0 2 15,3 0-1-15,5 0 3 0,-14 0-3 0,9 0 4 16,-4 0-7-16,0 0 4 0,4 0-1 15,5 0-2-15,-14 0 2 0,6 0-1 0,-2 0-1 0,3 0 1 16,7 0 1-16,-13 3 0 0,5-6 0 16,2 6 0-16,-1-2-2 0,1-1 1 0,-3-1-3 0,3 2 2 15,6-1 0-15,-13 0-4 0,6 0 1 0,7 0 0 16,-12 0 3-16,5 2-1 0,1-2 0 0,-3 0 0 16,1 0 0-16,3 1-3 0,-5 1-1 0,1-2-1 15,9 0 0-15,-17 0-1 0,10-2-3 0,-1 4-4 16,-3-2-2-16,4 2-3 0,-3-1 1 0,2-2 1 15,-1 2 1-15,3-1 0 0,-2 0-2 0,2 0 2 16,6 0 2-16,-13 0 5 0,4 0-1 0,4 0 2 16,0 2-3-16,5-2 1 0,-13 1 1 0,8-1 4 15,5 0 4-15,-11 2-4 0,4-2 4 0,2 2-5 16,-3-1 3-16,8-1 0 0,-14 0 1 0,8 0-1 16,-2 2 3-16,2-2-1 0,-2 0-2 0,-1 0 3 0,4 2-1 15,-6 0 2-15,0-2-2 0,2 1 1 16,-2-1 1-16,3 2 1 0,2-2-1 0,-1 0-1 15,7 0 1-15,-13-2-1 0,6 2 1 0,-1 2 1 0,1-4 2 16,7 2-6-16,-12-1 3 0,7 2 2 16,5-1 0-16,-9 0 3 0,3 2-6 0,6-2 3 0,-10 0-1 15,3 0-3-15,7 0 3 0,-11-2 0 0,11 2 0 16,-12 0-1-16,3-1 7 0,-1 0-8 0,2 0 2 16,-1 1-3-16,-1-2 5 0,-1 2-3 0,0-2 5 15,6 1-3-15,-5-1-4 0,3 2 3 0,-4 0 2 16,2-3-3-16,3 3-1 0,1-2 3 0,0 2 4 15,-2-1-5-15,7 1 1 0,-12-2-1 0,6 2-1 16,1-2 0-16,5 2 5 0,-10 0-5 0,3-3 4 16,0 3-4-16,7 0 0 0,-9-1 1 0,5-2 0 15,4 3 1-15,-10 0 1 0,5 0-1 0,0-3 1 16,5 3-4-16,-12-2 0 0,2 2 5 0,1-1-4 16,0 1 4-16,-3-4 0 0,1 4-4 0,-2-1 0 0,1 0 2 15,-1-2-2-15,-5 1-3 0,1-1 3 0,-2 0 3 16,0 1-1-16,1 2-1 0,4 0-2 15,1 0 1-15,-2-4 4 0,2-1-4 0,-1 5 2 0,3-1-1 16,0-1-1-16,1 2 0 0,1 0 0 0,0-3 0 16,2 2 2-16,7 1-1 0,-13 0 0 15,8-1 1-15,5 1 1 0,-11-2-2 0,11 2 0 16,-11-1-1-16,6 1-1 0,5 0 2 0,-12-1 2 0,7 1-1 16,-4 0-1-16,2-3-3 0,-2 3 4 0,0-2 0 15,1 0 1-15,-1 1 0 0,0 1 0 0,-1-2-4 16,-2 2 2-16,6 0 1 0,-7-1-2 0,4 0 1 15,2 0 2-15,-1-1-4 0,-1 4 1 0,1-5-1 16,-1 2 3-16,1 1-1 0,0 0 0 0,0 0-3 16,-1 0-1-16,-1 0 1 0,0-3-1 0,-2 3 0 15,5 3-3-15,0-3 0 0,-3 1-1 0,1-1 2 16,0 0-6-16,4 1 1 0,-3-1-4 0,1 2 1 16,-1-1 2-16,3 0 0 0,-3-3 3 0,4 0-1 0,-6 5-8 15,10-3 1-15,-11 0 3 0,4 0 3 16,-1-1 3-16,8 1-2 0,-11 1 1 0,2 0-2 15,0 0 2-15,4-3-3 0,-2 1 6 0,-1 2 1 16,-2 0-2-16,1 2-2 0,-2-2 1 0,0-2 1 0,-1-1 4 16,2 2-2-16,-4-1 0 0,3 4-4 0,-3-2 3 15,2-1-3-15,1 1 0 0,-1-1 1 0,1 3-5 16,0-3 1-16,-1 0-5 0,1 0 2 0,1 0-2 16,-1 0 1-16,-1 0 3 0,1 0 2 0,-1 0 1 15,-2 0 2-15,3 0 2 0,-1 0-5 0,-2 0 4 16,-4 0 0-16,0 0 1 0,-1 0 0 0,1 0-2 15,-1 0 5-15,-2 0 0 0,2-3-2 0,-2 2-1 16,3 1 0-16,-4 0 1 0,3 0 4 0,0-1-4 16,-2 1 1-16,1 1-2 0,-1-1-1 0,2 0 0 15,-2 1 3-15,4-2 1 0,-4 2-2 0,4 0 2 16,-1-1-3-16,0 2 1 0,4-4 2 0,1 4 0 16,0-2 1-16,4 3-4 0,-2-3 1 0,3-3 3 15,-1 3 2-15,3 3-7 0,6-3 4 0,-12 1 3 16,7-1 1-16,1 1 1 0,4-1-5 0,-9 2 3 15,9-2-4-15,-8 0 5 0,4-3-3 0,4 3 5 16,0 0-3-16,-13 1-4 0,8 1 1 0,-3-1 0 16,8-1 5-16,-13 0-1 0,7 1-2 0,6-1 0 15,-15 0-2-15,7 0 5 0,3 0 1 0,5 0-4 16,-13 1 1-16,8-1 2 0,5 0-2 0,-10-1-2 0,3 2 0 16,7-1 2-16,-10 0 0 0,2 0 0 0,8 0-3 15,-6 0 2-15,6 0 2 0,-13 2 4 16,8-2-4-16,5 0 0 0,-9 0 0 0,9 0-1 0,-9 0-1 15,4-3 6-15,5 3-5 0,-9 3 2 0,9-3-1 16,0 0 1-16,-9-3-2 0,9 3-2 0,-9 3 1 16,9-3-1-16,-10-2 5 0,10 2-3 0,-9 0-1 15,9 0-1-15,-8 2 5 0,8-2-3 0,-12 0 1 16,5-2 0-16,7 2 0 0,-9 0 1 0,9 0 4 16,-9 0-3-16,9 0 2 0,-9-1 1 0,4 0-1 15,5 1-3-15,-9 0-1 0,2 1 5 0,-1-1-3 16,8 0 0-16,-9-1-2 0,4 2 1 0,5-1 0 15,-13 0-2-15,8-1 3 0,5 1-1 0,-13 1-1 16,8 0-1-16,-1-1 2 0,-2 2 0 0,-1-2-1 0,-1 0 2 16,4 0-2-16,-1 2-2 0,-2-2 3 15,3 1-1-15,-2-1-3 0,8 0 4 0,-13 0-2 0,8 0 3 16,5 0-3-16,-11 2-3 0,4-2 5 16,7 0-4-16,-9 3 2 0,6-3-3 0,3 0 4 0,-9 0-2 15,9 0 6-15,0 0-4 0,-9 2-1 0,6 0 0 16,3-2 1-16,0 0 3 0,-9 0-3 0,9 0-1 15,-9 0-1-15,9 0-1 0,-10 0 2 0,6 0 1 16,4 0 0-16,-9 1-2 0,3 0 0 0,6-1 1 16,-13-1 4-16,8 2-6 0,5-1 1 0,-14 0 0 15,9 0-4-15,-3 1 5 0,8-1 4 0,-11-2-5 16,8 1 3-16,-4 3-1 0,7-2-1 0,-7 1-1 16,7-1-2-16,0 0 3 0,-9-1 0 0,9 1-3 15,0 0 2-15,-6-1 3 0,6 1 1 0,0 0-2 16,0 0-6-16,0 0 4 0,0 0 1 0,0 0 1 15,0 0 2-15,0 0-2 0,-8 2 2 0,8-2-4 16,0 0 1-16,0 0 2 0,0 0-1 0,0 0 1 16,0 0-2-16,0 0 1 0,0 0-1 0,0 0 2 15,-8 0 0-15,8 0-1 0,0 0-2 0,0 0 2 16,0 0 0-16,0 0-2 0,0 0 1 0,-5 2 0 16,5-2 0-16,0 0 2 0,0 0-2 0,0 0 4 0,0 0-2 15,0 0 0-15,0 0-1 0,0 0 5 0,0 0 2 16,0 0 4-16,0 0 5 0,0 0 2 0,0 0 1 15,0 0 4-15,0 0-1 0,0 0-7 0,0 0-1 16,0 0 0-16,0 0-1 0,0 0 0 0,0 0 0 16,0 0-4-16,0 0-2 0,0 0 1 0,0 0-3 15,0 0-2-15,0 0-1 0,0 0 1 0,0 0 2 16,0 0 0-16,0 0 0 0,0 0-1 0,0 0 0 16,0 0 2-16,0 0 7 0,0 0-2 0,0 0-1 15,0 0 3-15,0 0-2 0,9-9-4 0,-9 9 2 16,0-5-1-16,0 5-2 0,0 0 1 0,0-3-3 15,0 3 0-15,2-5 2 0,-2 5-2 0,0 0 0 16,0-4-4-16,0 4 1 0,0 0-2 0,2-3 2 16,-2 3 0-16,0 0 0 0,0 0-1 0,0 0 1 0,0 0-2 15,0 0 1-15,0-7 1 0,0 7-2 0,0 0 2 16,1-2-4-16,-1 2 2 0,0-5 1 0,0 5 1 16,2-5 0-16,-2 5 1 0,0 0-3 0,0 0-3 15,0 0 0-15,0-6 3 0,0 6-2 0,2-1 4 16,-2 1 1-16,0 0-5 0,0 0 0 0,0 0 0 15,0 0 0-15,0 0 0 0,0-7-2 16,0 7 0-16,0 0 2 0,0 0-1 0,0 0 2 0,0 0-2 16,0 0 0-16,0 0-1 0,0 0 1 0,0 0-1 15,0 0 2-15,0 0 2 0,0 0-1 0,0 0-1 16,0 0 0-16,0 0 0 0,0 0-1 0,0 0 3 16,0 0 0-16,0 0-1 0,14 7 2 0,-10-5-1 15,-4-2-1-15,5 3 2 0,-5 0-2 0,0-3 2 0,10 1-3 16,-10-1 4-16,0 0-2 0,5 0 2 15,-5 0 1-15,7 3-5 0,-7-3 4 0,0 0-2 16,10-3 1-16,-10 3 1 0,10-2-1 0,-6 0-4 16,0-1 2-16,1 2-2 0,-1 0 0 0,1 1 3 0,3-3 0 15,-3 3 3-15,-5 0 0 0,14 0-3 16,-9-2-2-16,3 4 1 0,-2-2-3 0,2-2 1 16,-3 2 3-16,1 0-1 0,-6 0 3 0,14 0-1 0,-7 0-1 15,-2-2 0-15,2 2 1 0,1 0 0 0,-3 2-1 16,-5-2-2-16,13-2 2 0,-7 1 0 0,-1 0 1 15,3 1 1-15,-8 0-2 0,15 0 3 0,-7-1-3 16,-3 1 0-16,4 0-1 0,-1 1-3 0,1-2 4 16,-3 2 2-16,2-2-5 0,1-2 3 0,-9 3-2 0,17 3 2 15,-10-3 0-15,2 1-1 0,1-2 1 16,-2-1-4-16,1 2 2 0,1-1-1 0,-2-1 6 16,-2 2-1-16,4 0-1 0,-3 0 1 0,1 2-2 0,-1-4-3 15,1 2 0-15,-2 0 7 0,-6 0-6 0,13-1 4 16,-8 1-1-16,-5 0-1 0,12 0 2 0,-5 0-1 15,-7 0-4-15,14 0-1 0,-9 0 1 0,3 1 1 16,-3-1-3-16,3 0 7 0,1-1-5 0,-3 2 2 16,2 1 0-16,-3-2-2 0,4 3 2 0,-1-3-1 15,-2 1-1-15,2-1-2 0,-1 0 3 0,1 0 1 16,-2 2 0-16,2 0-2 0,0-2 2 0,-8 0 0 16,11 0 0-16,-4 0-2 0,-1 2 3 0,2-2-1 15,-1 0 1-15,-7 0 1 0,11-2-4 0,-5 2 3 16,0 0-1-16,2 0 0 0,-8 0 4 0,10 0-4 15,-2 0 0-15,-1 0 1 0,1-2 0 0,-3 2 0 16,3-1 0-16,2 0-1 0,-3 2-1 0,0 0 1 0,0-1 1 16,2 2 2-16,-3-2-2 0,2 2-2 15,3 1 0-15,-5-2 5 0,2-1-4 0,-1 0 1 16,-1 0-2-16,2 1 2 0,-3 1-3 0,1 1 1 0,-1-3 1 16,2 2 1-16,2-3 3 0,-9 1-5 0,12 0 1 15,-4 1 0-15,2-1 1 0,-1 0-1 0,-1 0 2 16,3 3-4-16,-3-3 2 0,1 0-4 0,1 0-1 15,-1 1 1-15,3-2 2 0,-2 2-1 0,0 0-3 16,-2-1-1-16,2 0 3 0,0 0 0 0,-2 0 1 16,1 2 2-16,0-1-4 0,0-2 1 15,-2-1 4-15,5 2 1 0,-2 2-1 0,-3-4-3 0,0 5 2 16,2-3-2-16,0 0-1 0,-3 0 2 0,2 0 3 16,1 1-2-16,-3-1-2 0,2 0 1 0,1 0-2 15,1 0 5-15,1-1-3 0,-4 0-1 0,2 2 2 16,-1 0-3-16,2-1-1 0,0-2 6 0,-2 3-4 15,1-2-3-15,-1 3 3 0,3-3 0 0,-5 1 0 16,2-1 2-16,0 2-2 0,-1-1 1 0,1 1-2 16,1 0 1-16,-1-1 1 0,3 0 1 0,-6 0 1 15,9 2-3-15,-5-2-1 0,3 1 2 0,-1-2 2 16,1 1 2-16,-3-3-1 0,2 4-2 0,-2-1-1 0,1 0-1 16,-1 2 5-16,0-2-2 0,-1 0 4 0,0 0-3 15,0 0-1-15,0-2 3 0,-1 0-2 16,0 2-1-16,1-1 0 0,-2 1-1 0,2-2-1 0,0 2 1 15,1 0 3-15,-2 0 1 0,1-1-6 0,-3 1 2 16,-5 0 3-16,15-1-3 0,-8 2 0 0,-1 0 2 16,4-1 1-16,-3 0 1 0,-1 2-3 15,3-2 2-15,0-2-1 0,0 4 0 0,1-4 1 0,-1 1 1 16,-1 2-2-16,0-2 0 0,-2 1-3 0,0 1 3 16,6-1-3-16,-4 2 3 0,1-1-2 0,-1-1 0 15,-1 0-1-15,0-3-1 0,1 3-2 0,2 0 0 16,-1 0 0-16,-4 2 1 0,3-2 0 0,1-2 4 15,-4 1-5-15,3 1 2 0,-8 0 1 0,11 0 0 16,-3-1 0-16,-2 1 0 0,2-3 1 0,1 2-2 0,-3 1 0 16,2-3 3-16,-2 2-2 0,3-1 0 15,-2 1 1-15,-1 0 0 0,-6 1 6 0,13 0-5 16,-2 0 2-16,0-3 1 0,-2 3-5 0,-1 0 2 0,0-2-1 16,-1 2-1-16,0 0-1 0,2-2 0 15,-2 0-1-15,0 1 5 0,1-1-2 0,-2 1-1 16,2 1-2-16,-2 0 2 0,-6 0-2 0,14 0 1 0,-6-3 1 15,0 3 3-15,-2-1-6 0,3 1 4 0,-4 0-4 16,4 0 7-16,0-3-1 0,-1 6 0 16,1-6-1-16,0 3-3 0,-2 0 0 0,3 0 3 0,-1-1-3 15,-2 0 2-15,-1 1 2 0,3-2 1 0,-1 4 1 16,0-2-5-16,0 0-3 0,-1 0-1 0,-1 0 1 16,1 1 2-16,-7-1 0 0,14-1 0 0,-7-1 2 15,1 2-4-15,-2 0 4 0,6 0-1 0,-6 0-3 16,3 2-1-16,0-1 3 0,-1-1-1 0,2 1-1 15,-1-2 2-15,1 1 2 0,0 0-2 0,-2 0 3 0,2 0-2 16,1 0 1-16,-4 1 1 0,5-1-3 0,-5 0 1 16,2 0 4-16,-1 0-2 0,2-1-4 15,-3 1 6-15,-1-1-7 0,4 1 6 0,-3 1 0 0,0 0 1 16,1-2 0-16,2 1-3 0,-2 1 2 0,-2-1-5 16,3 0 10-16,-1-1-5 0,1-2 0 0,-3 3-4 15,7 0 7-15,-5 0-5 0,-2 2 0 0,0-2 2 16,1 0-1-16,0 0-4 0,-7 0 6 0,13-2-4 15,-8 1 0-15,1 0 4 0,-6 1 1 0,10 0-3 16,-10 0 2-16,9 2 1 0,-3-2-1 0,-1 2-2 16,-5-2-3-16,10-2 3 0,-5 4-4 0,-5-2 3 15,9-2 2-15,-9 2 1 0,11 0-1 0,-6 2 1 0,-5-2 0 16,11 1-1-16,-7-1-2 0,-4 0-1 16,10 0 0-16,-10 0 2 0,12-1 1 0,-12 1-1 15,6 0 2-15,-2 1-1 0,-4-1-1 0,10 1 4 16,-5 2-2-16,-1-3-3 0,-4 0 0 0,0 0-2 0,12-3 5 15,-12 3 4-15,9 0 1 0,-9 0-5 16,9 3 0-16,-9-3 2 0,9 0-3 0,-3 1 3 0,-6-1-4 16,9-1-3-16,-4 2 3 0,-5-1 1 0,10 0-2 15,-5-1 2-15,-5 1 1 0,13 0 2 0,-7 1-3 16,2 0-2-16,-3-1 0 0,4 2 0 0,-2-1 0 16,-2 1 0-16,-5-2-7 0,7 1 3 0,-7-1 0 15,9 2 0-15,-4-2 3 0,-1 2-1 0,-4-2-6 16,11 2 9-16,-4 1-2 0,-2-3-4 0,0 2 0 15,0-2 4-15,3 2 1 0,1-1-1 0,-4 1-1 16,4-1-1-16,-1 0 2 0,1-1 1 0,-3 3 0 16,-6-3 2-16,12 0 2 0,-6 0-5 0,2 1-4 15,-2-1 2-15,0-1 0 0,1 3-6 0,-2 0-1 16,1-1 0-16,-6-1 2 0,12 1-2 0,-7 0 5 0,0 1-7 16,3-1 0-16,-3-1 5 0,1 1-1 0,1-1 1 15,-1 1 3-15,0 1-5 0,-1-2 0 0,3 3 3 16,-8-3 3-16,14 0 0 0,-5 0-1 0,-1 0 6 15,-2 2-4-15,3-2-3 0,-4 0 0 0,4-1 0 16,-1 4 7-16,1-2-5 0,-3 0 3 0,2 0-3 16,-3-1-1-16,4 2 8 0,-1-2-4 0,-2 2 0 15,0-1-3-15,1-1 5 0,0 0-1 0,-7 0 1 16,13 0-2-16,-5 0 5 0,1 0-5 0,-3 0-1 16,5 2 2-16,-4 0 2 0,3-2-2 0,-1 1 1 15,0-1 0-15,0-1 2 0,1 1-6 0,2 1 5 16,-3 1-3-16,-3-2 5 0,3 0-6 0,-2 2 1 15,0-2 4-15,0 0-3 0,-2 0 1 0,0 1-2 16,0 0 5-16,-5-1 0 0,11 0-4 0,-11 0-2 16,7 1 2-16,-3 1 5 0,-4-2-5 0,0 0 3 15,14 0-2-15,-9-2 0 0,-5 2 5 0,8 2-5 0,-3-2-1 16,-5 0-2-16,10 0 6 0,-4 0-3 16,1 1-2-16,-7-1 6 0,11-1-4 0,-7 1-3 15,-4 0 4-15,13 0-3 0,-13 0 0 0,11 0-2 0,-7 0 6 16,-4 0-1-16,12 0-3 0,-12 0-4 0,7 0 0 15,-7 0 7-15,9 0-7 0,-9 0 0 16,9 0-2-16,-9 0 2 0,8-2 1 0,-8 2-1 0,5-1 3 16,-5 1-2-16,9-1 2 0,-5 0-1 0,-4 1 0 15,7-2 0-15,-3 0-1 0,-4 2-2 0,9 0 3 16,-2-1 1-16,-2-1 0 0,-5 2-2 0,11 0 10 16,-4 0-6-16,-7 0-4 0,11 0-4 0,-3 0-5 15,-2 0-10-15,1 0 1 0,-7 0 0 0,9 2 2 16,-9-2-5-16,7 1 4 0,-7-1 1 0,5-3 5 15,-5 3 7-15,0 0-8 0,5 3 5 0,-5-3 7 16,0 0 4-16,0 0-7 0,0 0 6 0,0 0-1 16,0 0 5-16,9 0-4 0,-9 0 2 0,0 0 5 15,0 0-4-15,4 2-1 0,-4-2-4 0,0 0-1 16,0 0 3-16,6 2 1 0,-6-2 2 0,0 0-4 0,0 0 5 16,0 0 0-16,0 0 2 0,0 0-4 15,7 0 4-15,-7 0-7 0,0 0 9 0,0 0-6 0,0 0 4 16,0 0-3-16,0 0 4 0,0 0 4 0,6 0 2 15,-6 0 9-15,0 0-1 0,0 0 3 0,0 0-1 16,0 0 1-16,0 0-3 0,0 0-2 0,2-5-2 16,-2 5 4-16,0 0-6 0,0 0-2 0,0 0 2 15,0 0 2-15,5-4-8 0,-5 4 0 0,0 0-2 16,0 0-1-16,0 0 6 0,0 0 0 0,0 0-4 16,0 0-2-16,0 0 1 0,0 0-2 0,0 0 5 15,0 0 2-15,0-3 0 0,0 3 1 0,0 0 0 16,0 0 2-16,-7-4-2 0,7 4-1 0,0 0-1 15,-9 0 4-15,9 0 1 0,-7-1-5 0,7 1 3 16,0 0-1-16,0 0 3 0,-3-3-14 0,3 3-17 16,0 0-58-16,0 0-201 0,-9-1-299 0,5-2 132 15</inkml:trace>
  <inkml:trace contextRef="#ctx0" brushRef="#br0" timeOffset="156297.04">23293 2689 49 0,'0'0'139'16,"0"0"-13"-16,0 0-4 0,0 0-11 0,0 0-4 15,0 0-5-15,0 0 0 0,0 0 2 0,0 0-8 16,0 0 2-16,0 0-4 0,0 0 2 0,0 0-1 15,0 0-6-15,0 0-1 0,-1-3-1 0,1 3-3 16,0 0-8-16,0 0-5 0,0 0-3 0,0 0-1 16,0 0-2-16,-4-4-4 0,4 4-6 0,0 0-5 15,0 0-4-15,0 0-4 0,0 0-3 0,0 0-2 16,0 0-6-16,0 0-2 0,0 0-2 0,0 0-4 16,0 0-4-16,0 0 0 0,0 0-1 0,0 0 2 15,0 0-6-15,0 0-2 0,0 0-1 0,0 0 0 0,0 0 0 16,0 0-1-16,0 0-3 0,0 0 1 0,0 0-2 15,0 0 2-15,0 0-2 0,0 0-1 16,0 0-2-16,0 0 0 0,0 0-2 0,5 15 2 0,-5-9 2 16,3-2-2-16,-3 2 2 0,0 1-4 15,0-3 1-15,0 3 2 0,-2 0-1 0,2-2 1 16,-1 4-5-16,0-4 2 0,0 2 4 0,-1 0-1 0,2-2-4 16,-1 5 7-16,0-5-7 0,-1 2-3 0,1-4 5 15,1 1-3-15,-1 1 2 0,1-1-1 0,0-4 2 16,0 8-2-16,-1-5 0 0,2 2 2 0,-1-5-1 15,-1 5 2-15,1-5 1 0,0 0 0 0,-2 4-1 16,2-4 2-16,0 0-1 0,2 3 3 0,-2-3-4 16,0 0 1-16,0 0 0 0,0 0-3 0,0 0 1 15,5-10 0-15,-1 8-1 0,-2-1 1 0,1-2 1 16,2-2-4-16,-2 2 4 0,1 0-1 0,0 1 0 16,-1 1-3-16,1-2 2 0,0 0-1 0,-1 1-2 15,2-3 0-15,0 5-1 0,-1-3 2 0,0 2 2 0,-3-4-4 16,2 4 0-16,0-2 3 0,-1 0 2 15,1 0-5-15,-1 1 1 0,3 3 5 0,-3-1-4 16,0-3-1-16,-1 0-2 0,3 3 3 0,-4 2-1 16,2-5 1-16,0 2 0 0,-2 3-1 0,4-2 0 0,-4 2 1 15,0 0-3-15,1-4 1 0,-1 4-2 0,0 0 0 16,0 0 2-16,0 0 1 0,0 0 1 0,0 0 1 16,0 0 0-16,10 6-2 0,-10-6-1 0,0 5 1 15,3-2 4-15,-2 1-3 0,-1-4 1 0,0 11 0 16,2-8 1-16,0 4 0 0,-2-2 0 0,1-1 0 15,-1 5 0-15,3-4 0 0,-2 1-1 0,-1 1 1 16,3-2 0-16,-3 2-2 0,1-2 1 0,0 2-3 16,2-2 5-16,-2 2-1 0,2-2 1 0,-2 0-1 15,3-1-1-15,-3 1 0 0,0 0 1 0,2-3 3 16,-3-2 2-16,4 6-4 0,-4-4-4 0,1 0 4 16,-1-2-1-16,0 0 3 0,5 3 0 0,-5-3-1 15,0 0-2-15,0 0 1 0,4-6-2 0,0 2 2 0,0 1 1 16,-3-1 0-16,5-2-3 0,-3 1 0 0,-2-1 1 15,3 1 2-15,-1-2-1 0,-2 2-2 16,1-3-2-16,1 2-1 0,1-2 6 0,-3-1-1 16,0 3 1-16,3 1-5 0,-3-6 1 0,1 3 0 15,-1-2 1-15,2-2 1 0,-1 5-1 0,1-1 0 0,-2 2 5 16,0-4 2-16,1 5 12 0,-1-2 1 16,0 2 3-16,-1 0 1 0,1 0 4 0,2 1-6 0,-2 1-4 15,-1 3-2-15,3-5-1 0,-2 1-1 0,-1 4 0 16,0 0-4-16,4-5-4 0,-4 5-12 0,0 0-21 15,0 0-20-15,4-2-23 0,-4 2-35 0,0 0-33 16,10 7-37-16,-6-5-75 0,-3 1-132 0,2 1-415 16,-2-1 184-16</inkml:trace>
  <inkml:trace contextRef="#ctx0" brushRef="#br0" timeOffset="156619.95">23577 2762 129 0,'2'4'167'16,"-2"-4"-12"-16,4 3-7 0,-4-3-10 0,0 3 6 15,3 1 1-15,-3 0 6 0,0-4-4 0,0 7-11 16,0-2-6-16,2-1 4 0,-4 3-11 0,0-1-9 0,2-2-6 15,0 0-13-15,-1 1-10 0,1 0-8 0,0 2-8 16,0-4-6-16,-2 4-7 0,2-4-3 16,-2 1-9-16,2 0 0 0,0-4-8 0,0 7-2 0,0-7-3 15,-2 7-5-15,4-5-5 0,-2-2-7 0,-2 3-8 16,2-3-8-16,0 0-18 0,0 0-22 0,0 0-21 16,0 0-25-16,6-11-23 0,-3 7-28 0,-1-4-46 15,-2 1-178-15,2-3-392 0,-2 1 174 0</inkml:trace>
  <inkml:trace contextRef="#ctx0" brushRef="#br0" timeOffset="156822.37">23592 2677 105 0,'0'0'171'16,"0"0"-14"-16,5-2-12 0,-5 2-18 0,0 0-10 15,0 0-14-15,0 0-14 0,0 0-6 0,13 2-9 0,-13-2-4 16,0 0-12-16,5 3-13 0,-1-2-17 16,-4-1-9-16,0 0-29 0,5 4-22 0,-5-4-28 15,5 2-27-15,0 0-114 0,-1 3-217 0,-3-3 96 16</inkml:trace>
  <inkml:trace contextRef="#ctx0" brushRef="#br0" timeOffset="157355.5">23695 2764 112 0,'0'0'169'0,"0"0"-15"16,0 0-18-16,0 0-14 0,0 0-11 0,0 0-6 15,0 0-16-15,0 0-3 0,0 0-3 0,0 0-3 16,0 0 2-16,0 0 2 0,-8 0 2 0,8 0 3 15,0 0 0-15,0 5-1 0,0-5-5 0,0 6 0 16,-2-1 11-16,2 1-6 0,-1 0-10 0,0-2-3 16,1 4-10-16,0 1-3 0,-1 1-6 0,1-1-8 15,1-2-5-15,-1 3-5 0,0-3-5 0,1-1 0 16,0 1 0-16,1 0-8 0,-1-2-3 0,2 1 1 16,-2-5-3-16,1 3 0 0,-1-1 0 0,-1-3-1 0,3 4-3 15,-3-4 1-15,0 0 1 0,0 0-8 16,12-7 0-16,-8 3-5 0,1-1 2 0,1-2-1 15,-4 1 0-15,4-1-4 0,-3 0 3 0,0 2-5 16,1 0 0-16,-2 1 2 0,2 1-1 0,-1-2-1 0,1 1 4 16,-4 4-4-16,3-5 0 0,0 3-1 15,-3 2 1-15,4-3-4 0,-4 3 3 0,2-3-1 16,-2 3-1-16,0 0 1 0,0 0-4 0,4-4 1 0,-4 4 2 16,0 0-1-16,0 0 4 0,0 0-1 0,0 0-4 15,0 0 3-15,0 0 2 0,0 0-2 0,7 8 2 16,-5-4 0-16,-2-2-3 0,5 1 6 0,-5-1-4 15,3 2 2-15,-2 2 2 0,0-4-3 0,-1-2-1 16,2 8-3-16,-2-5-6 0,2 2-2 0,-2 0 7 16,0-5-19-16,0 3-10 0,0-3-8 0,0 3-12 15,0-3-15-15,2 5-16 0,-2-5-18 0,2 4-19 16,-2-4-17-16,0 0-31 0,0 0-168 0,0 0-365 16,13-9 162-16</inkml:trace>
  <inkml:trace contextRef="#ctx0" brushRef="#br0" timeOffset="158305.63">23940 2775 122 0,'0'0'171'0,"0"0"-16"0,0 0-14 0,0 0-10 0,0 0-8 16,0 0-9-16,0 0-7 0,0 0 10 0,0 0-9 15,0 0-4-15,-10 5-5 0,6-3 2 0,0 2 1 16,-1 1-2-16,-1-2-12 0,1-1-4 0,-1 3-7 16,2 0-4-16,-1-1-6 0,-1 0-6 0,-1 2-6 15,5-3-4-15,-3 1-6 0,1 0-4 0,1 1-3 16,1-2-6-16,-1 0-3 0,3 1 0 0,0-4-6 16,0 6 2-16,3-4-9 0,-3-2 1 0,2 2-1 15,2 1-1-15,-1 0-7 0,-3-3-4 0,11 0 0 16,-11 0-1-16,9-3-1 0,-9 3-2 0,9-3-3 15,-3 2 3-15,-1-1 1 0,-1-2 0 0,0-1-1 16,0 3 1-16,1-3 1 0,-1 2-2 0,-1-4 4 16,2 3-2-16,-3-1 0 0,1 0-1 0,-1-2-1 15,2-3-2-15,-3 2 0 0,2-4 2 0,-2 3-1 0,3-1-1 16,-3 1 0-16,-1-2 1 0,3-1 0 16,-2 3 0-16,2-1 2 0,-6 0-2 0,3 3 2 15,0 0-1-15,0 2 2 0,-1-3 0 0,0 3 4 0,1 1 5 16,-2-2-2-16,1 3 2 0,-1-2 0 15,2 5 0-15,-3-4 0 0,2 0 1 0,1 4-1 0,-2-4-5 16,2 4 3-16,-2-3-3 0,2 3 0 0,0 0 1 16,0 0 0-16,0 0-3 0,0 0-1 0,-9 6 0 15,6-2 7-15,0 1 2 0,-1-3-1 0,1 5 0 16,1-2-4-16,-4 0 1 0,3 5 4 0,-1-1-1 16,0-1-1-16,-1 1-1 0,1 0 1 0,3 1 0 15,-2-5-2-15,1 7-2 0,-1-7-3 0,2 3 6 16,0-1-4-16,2-4-2 0,-1 6 3 0,1-3-1 15,-1 0 0-15,4-3-3 0,0 2 7 0,-3 0-6 16,5-1 0-16,-1 1-2 0,2-2 5 0,-1 1-3 16,0-1-4-16,2 1-2 0,-1-1-2 0,-1-2-3 15,1 1-2-15,3 0-3 0,0 0-6 0,0 1 1 16,-5-3-5-16,4 0-2 0,0 0-3 0,-2-3-9 16,0 3 3-16,3-2-2 0,-2 2 8 0,1 0 3 15,0-4 0-15,-5 3 5 0,2-1 0 0,-2 1 0 0,1-2 4 16,-1 2 3-16,2-2 3 0,-3 2-1 0,-3 1 4 15,6-4 1-15,-6 4-1 0,3-1 2 0,-3 1 2 16,0 0 1-16,1-4 1 0,-1 4-1 0,0 0-1 16,0 0 0-16,0 0 0 0,0 0 2 0,0 0 1 15,0 0 0-15,0 0 3 0,0 0-5 0,-4 13 3 16,3-11 8-16,0 3-7 0,-2-2 2 0,3 1-4 16,-1 0 3-16,1-4 0 0,1 8-1 0,-1-3 2 15,3-2-4-15,-1 1 1 0,1-2 0 0,-2 0 4 16,3 2-1-16,4-4-1 0,-1 0-1 0,0 0-1 15,-7 0-2-15,15-5 0 0,-6 2-3 0,-1-2-5 16,-2 1-2-16,3-3-3 0,0-1 0 0,-5 3 3 16,1-3 4-16,0 2-3 0,0 1 1 0,-3-2 4 15,-1-1 2-15,0 2-3 0,-1 0 0 0,0 2 2 16,2-1-1-16,-4 0 4 0,0 0 1 0,0 3-2 16,0-3 1-16,-3 3 0 0,1-4-1 0,-2 4 1 15,-1 0 0-15,-2 2 0 0,1 0-3 0,-3 0 3 0,1 0 0 16,-2 0-2-16,2 2 2 0,-3-1 0 0,4 1-9 15,1 2-23-15,-2-3-28 0,5 1-32 16,0 0-31-16,5-2-53 0,-9 3-150 0,4-3-354 0,5 0 157 16</inkml:trace>
  <inkml:trace contextRef="#ctx0" brushRef="#br0" timeOffset="158921.57">24277 2745 23 0,'0'0'172'0,"0"0"-20"16,0 0-13-16,0 0-11 0,0 0-10 0,0 0-12 16,0 0-7-16,5 12-9 0,-5-12-9 0,0 2 1 15,0-2-6-15,0 0-2 0,4 5 3 0,-4-5 0 16,0 0 0-16,1 3-1 0,-1-3 0 0,3 4-4 15,-3-4-1-15,1 4-7 0,-1-4-4 0,0 5-7 0,0-5-4 16,0 4-7-16,0-4-5 0,4 4-3 0,-4-4-1 16,1 5-2-16,-1-2-6 0,0-1-3 15,3 3-1-15,-3-5-1 0,2 6-1 0,-2-2-3 0,3 1 2 16,-1-1-8-16,-2 1 2 0,3-1-3 0,-2 0-1 16,2-2-2-16,-1 3 0 0,1-3-5 0,-2 1 0 15,3-2-1-15,-4-1 1 0,9 3-3 0,-4-3 2 16,-5 0 1-16,0 0-2 0,12-2 2 0,-7-1 1 15,-1-1-4-15,2 1-1 0,-4-2 1 0,4 1 2 16,-3-1 0-16,0 1 2 0,0 1-2 16,0-1-1-16,0 3 2 0,-3 1 1 0,3-5-1 0,-3 5 1 15,3-2-4-15,-3 2 1 0,0 0-3 0,3-3 1 16,-3 3 3-16,0 0-1 0,0 0-1 0,0 0 2 16,7 7-3-16,-7-7 2 0,4 3-1 0,-2-1 1 15,0 1 1-15,1 1-1 0,-2-1 0 0,4-1-1 16,-5-2-10-16,6 5-11 0,-2-2-13 0,-2 1-9 15,1-4-3-15,1 3 4 0,-4-3 9 0,5 2-1 16,-5-2 6-16,4 0 3 0,-4 0 6 0,0 0 9 0,0 0 10 16,9-5 10-16,-9 5 7 0,0-3 11 15,0 3 6-15,1-6 2 0,1 3 8 0,-2-1 3 16,0 4 0-16,0-9 10 0,-2 5 8 0,4-1-6 0,-2 0 1 16,2-1-4-16,-2-1 0 0,0 0-1 0,0-1-4 15,0 2-7-15,2-5-2 0,0-2-5 16,-1 2-5-16,3 0-8 0,-4-3-18 0,2 5-29 0,0 1-41 15,-2 0-58-15,1-1-88 0,-2 4-206 0,1-2-452 16,-2 3 199-16</inkml:trace>
  <inkml:trace contextRef="#ctx0" brushRef="#br0" timeOffset="160554.99">23178 2025 28 0,'0'0'123'0,"0"0"-2"0,0 0-13 16,0 0-8-16,0 0-8 0,0 0 3 15,0 0-13-15,0 0-8 0,0 0 3 0,0 0-8 16,0 0-1-16,0 0-7 0,0 0 1 0,0 0 2 0,0 0-5 16,5-4 6-16,-5 4-6 0,0 0 5 0,0 0 2 15,0 0-1-15,1-4-3 0,-1 4-3 0,0 0 0 16,0 0 2-16,0 0-4 0,0 0-1 0,0 0-1 15,0 0-3-15,0 0-1 0,0 0 2 0,0 0-7 16,0 0-7-16,0 0-2 0,0 0-4 0,4-3-1 16,-4 3-5-16,0 0-5 0,0 0-5 0,0 0 3 15,0 0-1-15,0 0-4 0,0 0 0 0,0 0-4 16,0 0-1-16,0 0 0 0,4 12-3 0,-4-9-2 16,0-3 0-16,1 5 3 0,2-3 0 0,-3 3-2 15,1 0 2-15,2 0-2 0,-3-3-3 0,0-2 3 16,1 10 0-16,2-6-1 0,-6 1 3 0,3 3 1 15,0-4-3-15,0 3 5 0,3 5 1 0,-3-2 7 16,-3 1 3-16,3 3-1 0,-4 3-1 0,4-2-1 0,-4 0-1 16,3 1 1-16,1-3 0 0,0 3 0 0,-4-4-2 15,4 3 0-15,0-2 4 0,-1 2 0 16,1-5 3-16,-3 2-5 0,2-2-3 0,1-1-3 0,0 0 0 16,1-1 0-16,-1 0-2 0,3-1-1 0,-3-2-2 15,0 0 0-15,0 0 1 0,0-1 0 0,1 0-1 16,-1 0 11-16,0-4-14 0,0 4 0 0,0-4 2 15,0 0 0-15,0 0 0 0,0 5-7 0,0-5-9 16,0 0-29-16,0 0-37 0,0 0-57 0,0 0-69 16,0 0-241-16,0 0-477 0,12-14 211 0</inkml:trace>
  <inkml:trace contextRef="#ctx0" brushRef="#br0" timeOffset="162745.7">22177 993 22 0,'3'-4'172'15,"-3"4"0"-15,5-4-6 0,-4 3 0 0,-1 1 1 0,0 0-7 16,0 0-7-16,0 0-6 0,4-5-14 0,-4 5-9 15,0 0-13-15,-1-3-10 0,1 3-7 16,0 0-11-16,0 0-7 0,-5-7-6 0,5 7-4 16,0 0-11-16,0 0-4 0,0 0-5 0,0 0-8 0,-3-2-4 15,3 2-3-15,0 0-1 0,0 0-9 0,0 0 2 16,0 0-3-16,0 0-2 0,0 0-1 0,4 14-2 16,0-9-4-16,-3 3 2 0,1 1 1 0,-1 1 5 15,-1 2-12-15,0-2 3 0,0 2-3 0,0 1-1 16,0-2 1-16,-1 2 0 0,-2-2-1 0,2 1-4 15,-2-2 10-15,4 0-7 0,-3-1-1 0,1-1 0 16,1 1 0-16,-2-2-1 0,0-3-3 0,2 4 2 16,-3-3 1-16,1-2 0 0,2 0-3 0,0 3 0 15,0-6-2-15,2 6-5 0,-2-6 1 0,-3 5-1 16,3-5-7-16,-3 2-7 0,3-2-14 0,0 0-22 16,0 0-18-16,0 0-16 0,0 0-19 0,0 0-33 15,0 0-35-15,0 0-154 0,0 0-357 0,-4-11 158 16</inkml:trace>
  <inkml:trace contextRef="#ctx0" brushRef="#br0" timeOffset="163270.9">22349 1008 32 0,'0'0'190'0,"0"0"-8"0,0 0-18 0,0 0-15 16,1-7-17-16,-1 7-13 0,0-5-8 0,0 5-14 16,0 0 2-16,0 0-5 0,3-2-6 0,-3 2-2 15,0 0 1-15,0 0 6 0,2-4 2 0,-2 4-5 16,0 0-11-16,0 0-4 0,0 0-3 0,0 0-10 16,0 0-5-16,0 0-4 0,0 0-8 0,0 0-3 15,0 0-3-15,-13 6-4 0,11-4-2 0,-5 3-2 16,2-3-6-16,-4 3 1 0,0 0-4 0,3 0-5 15,-5 2-3-15,2-3 3 0,2 2-4 0,-1-2-2 16,2 0-1-16,-1 0-2 0,1 1 0 0,4-1-2 16,-2-1 3-16,1 2-1 0,-3-3-2 0,2 1-1 0,2-1 0 15,0 3-2-15,0-3 1 0,2-2-1 16,0 0-1-16,0 8-1 0,0-8 3 0,0 0-2 16,1 4-2-16,0-1 5 0,-1-3 0 0,8 3 0 0,-2-3 0 15,-3 3 0-15,3-2 0 0,0-1-1 16,-6 0 1-16,12 3-2 0,-7-1-1 0,2 1 2 15,-1-2 0-15,-2 0-3 0,4 2 1 0,-2-1 3 16,-1 0-3-16,0-2-5 0,0 4 7 0,2-1-5 0,-1-1 3 16,-1 1-1-16,0 0-1 0,2 1-1 0,-2-1 1 15,1 0 1-15,-1-1 0 0,-1 0 1 16,1 2-1-16,0-3 4 0,2 2 0 0,-1-2-4 16,-1 0-1-16,-5-1-3 0,8 0-13 0,-3 2-18 0,-5-2-21 15,9-3-15-15,-9 3-27 0,0 0-36 0,8-6-38 16,-7 3-207-16,-1-1-408 0,1 1 182 0</inkml:trace>
  <inkml:trace contextRef="#ctx0" brushRef="#br0" timeOffset="163916.96">22595 995 158 0,'2'-2'165'0,"-2"2"-10"15,1-4-3-15,-1 4-5 0,0 0-14 0,0-8-1 16,0 8-6-16,0-4-10 0,0 4-6 0,0-4-2 16,0 0 1-16,0 4 1 0,-1-5-6 0,-1 1-12 15,-1 0-10-15,-1 3-3 0,0-2-14 0,4 3-2 16,-8-5-9-16,1 3-9 0,0 2-1 0,7 0-3 15,-14 0-5-15,4 0-5 0,2 0-2 0,-1 5-5 16,1-4-2-16,2 3-3 0,-3-2-3 0,2 2-5 16,0 2 4-16,0-2-1 0,2 1-4 0,-1 0 0 15,1-1-4-15,1 2 2 0,0-2-2 0,1 0 1 16,-1 3-2-16,1-3-3 0,2 1 6 0,0 0-5 16,1-1 0-16,0 0 1 0,0-4-1 0,1 7 2 15,3-2 2-15,0-3-4 0,-1 0-1 0,3 0 1 16,1-1 3-16,0 1-3 0,0-2 2 0,4-2-1 15,0 1-4-15,-1-1 0 0,1 0 0 0,-1 0-1 16,0-3 1-16,-1 1 3 0,-4 0-4 0,3 1 4 16,-1-1 0-16,-3 0-2 0,1 1-1 0,-2 2 0 15,1-1 2-15,-2-1-1 0,1-1 2 0,-1 2-2 16,-2 2-2-16,0 0 0 0,8-3 2 0,-8 3 1 16,0 0 4-16,3-2-5 0,-3 2 3 0,0 0 0 15,0 0-2-15,0 0-3 0,0 0 4 0,0 0 0 16,0 0-5-16,0 0 2 0,0 0-1 0,-3 12 1 15,3-12 1-15,-5 7 3 0,5-2-4 0,0 0-1 16,0 0 1-16,0 0 0 0,0 1 1 0,0-1-2 16,4 1 2-16,-8 0-1 0,8-1 3 0,-8 1-1 15,4 1-1-15,4-2 0 0,-4 2 2 0,-4-3-2 16,4 2 1-16,-1-2 0 0,1 0 0 0,0 1-2 16,-2-1 1-16,2-4-1 0,2 6 2 0,-1-1-1 15,-1-3-1-15,0-2 0 0,4 7 4 0,-3-4-3 16,0 0-6-16,-1-3-9 0,4 3-14 0,-3-1-22 15,-1-2-24-15,4 3-20 0,-4-3-37 0,0 0-30 16,11-1-30-16,-11 1-149 0,5-4-368 0,-2 3 163 16</inkml:trace>
  <inkml:trace contextRef="#ctx0" brushRef="#br0" timeOffset="164304.29">22709 981 208 0,'0'0'221'0,"0"0"-18"16,0 0-20-16,0 0-20 0,0 0-16 15,1-3-19-15,-1 3-10 0,0 0-14 0,0 0-10 16,0 0-5-16,0 0-7 0,2 13-6 0,-2-9 0 0,0 0 5 16,2 4-7-16,-4-3 0 0,0-1-5 0,1 4-6 15,1-2-4-15,0 1-5 0,0 0-6 0,0-1-2 16,1 0-6-16,1 2 1 0,0 1-6 15,2 1-5-15,-3-3-2 0,4-2-1 0,-1 2-2 0,0-2-6 16,3 3 1-16,-5-2-3 0,2-1-5 16,-3 0 1-16,3-1 4 0,1 2-7 0,-4-3 2 0,2 1-2 15,-2-3 1-15,-1-1-3 0,0 7 3 16,4-3-5-16,-4-4-1 0,0 3 4 0,1-1-1 16,-1-2 1-16,0 0-1 0,-4 7 0 0,4-7-1 0,0 0-1 15,-6 3 2-15,2-1-3 0,4-2 1 0,0 0-3 16,-5 1-15-16,5-1-19 0,-9 0-25 0,9 0-26 15,-11-1-23-15,3 1-29 0,4-4-26 0,-1-2-25 16,-1 3-22-16,-1-1-120 0,-2 1-355 0,4-6 157 16</inkml:trace>
  <inkml:trace contextRef="#ctx0" brushRef="#br0" timeOffset="164457.09">22658 984 90 0,'6'-5'169'0,"1"2"3"0,4 0-7 15,-4-3-10-15,3 3-3 0,0-1-14 0,-1 0-14 16,1 0-7-16,-1 4-17 0,0-2-5 0,4 0-11 16,-3-1-10-16,-1 2-9 0,-1 2-27 15,-2 1-39-15,-1-1-38 0,2 1-40 0,-2-1-47 0,-5-1-124 16,5 4-269-16,-3-3 120 0</inkml:trace>
  <inkml:trace contextRef="#ctx0" brushRef="#br0" timeOffset="166694.85">23017 792 16 0,'0'0'150'16,"0"0"-15"-16,0 0-13 0,0 0-13 0,0 0-5 15,0 0-8-15,0 0-5 0,0 0-5 0,0 0-11 16,0 0-4-16,-4-24-3 0,4 24-5 0,0 0 3 16,0 0-1-16,-9-13 6 0,9 13 1 0,0 0-2 15,-6-13-7-15,6 13-4 0,0 0-6 0,-10-15-4 16,10 15-6-16,0 0-3 0,0 0-3 0,-13-12-5 15,13 12-5-15,0 0-2 0,-13-11-1 0,13 11-7 16,0 0 2-16,-17-10-3 0,17 10-2 0,0 0-3 16,-24-5 2-16,24 5-2 0,-23-5 0 0,23 5 1 15,0 0-4-15,-38-6 4 0,38 6 0 0,-36-2 3 16,36 2 4-16,-32-2 3 0,32 2 1 0,-33-7 2 16,13 5 6-16,20 2-1 0,-39-5 6 15,21 1-9-15,18 4-2 0,-34-5-5 0,34 5 1 0,-36-3-2 16,36 3-3-16,-31-6 3 0,31 6-3 0,-28-2-3 15,28 2 0-15,-32 0-3 0,32 0 4 0,0 0-5 16,-48 2-1-16,48-2-2 0,-32 2-2 0,32-2 0 16,-33 7-1-16,17-2-2 0,16-5 4 0,-29 5-1 15,29-5-2-15,-26 6 1 0,26-6 0 0,-23 9-2 16,23-9 1-16,-21 9 0 0,21-9-2 0,-20 9 2 16,20-9-2-16,-16 10-1 0,16-10 3 0,-18 12-2 15,18-12 1-15,-13 11-2 0,13-11 2 0,-14 13 0 0,14-13-2 16,-13 11 5-16,13-11-1 0,-15 15-2 15,15-15-1-15,-18 15-1 0,9-6 1 0,9-9 1 16,-14 15 2-16,14-15-4 0,-13 17 4 0,7-11 0 16,-2 4 0-16,7-4-1 0,-4 1 2 0,1 2 3 0,0-2-3 15,3 0 2-15,-2 1-1 0,-2 2-1 16,0-2 0-16,0 1 2 0,1-1 0 0,0 1-3 16,3-1 3-16,-3-2-4 0,0-1 1 0,0 5 2 15,3-1-2-15,-3 1 1 0,-2-3 0 0,4 2-1 0,-2-5 3 16,1 1-6-16,2 3 3 0,-2-2-3 0,3-1 0 15,0 2 3-15,-2-1-3 0,2 1 3 0,0 1 0 16,-2 0-1-16,2-3-1 0,2 2 1 0,-2-2-3 16,2 0 2-16,-2 3 2 0,-2-4 3 15,4 3-6-15,-2-2 3 0,0 0 0 0,0-1-2 0,-2 1 1 16,4 0 1-16,-2-1-4 0,-2 1 3 0,4 1 1 16,-4-2 0-16,4 2 0 0,-2-4-3 0,3 3-1 15,-2 2 5-15,0-2-2 0,-1-1-1 16,2 4 5-16,-2-3-3 0,2 2-2 0,2 0 0 0,-3-4-1 15,2 2 3-15,-1 1-1 0,0-3-1 0,0 2 0 16,2 0-2-16,-4 0 5 0,3 0-2 0,-3-2-2 16,2 1 0-16,-2-2 1 0,4 4 0 0,-3-4-1 15,1 2 0-15,0 0 2 0,-2 0-2 0,2 0 3 16,0 1-6-16,0-3 2 0,1 1 4 0,-2 2 2 16,1-3-5-16,0 2 3 0,2 0 0 0,0 1-4 15,1-3 4-15,-4 3-1 0,8-3-4 0,-5 2 5 16,1-1 0-16,0 0-3 0,2-1 3 0,-1 1 2 15,2 2-1-15,-2-1 0 0,1-3-1 0,-1 1-2 16,1-2 1-16,-1 3 3 0,-1 1-3 0,1-2 0 16,1 0 2-16,-1-1-4 0,-2 1 1 0,1-1 8 15,-1 1-10-15,1 0 3 0,-1-1 2 0,-4-1-3 16,8 2 1-16,-2 0 1 0,-1 0-1 0,1-2-2 16,-1 2 5-16,4-2-1 0,0 0-1 0,0 0 3 15,0 1-1-15,1 1-2 0,3-1 1 0,-3-1-1 16,2 1-3-16,-2-1 2 0,3 1 1 0,-7 1-3 15,2-4 2-15,3 5 0 0,-4-3-1 0,0 0 2 16,0 1-3-16,-7-1 2 0,11-1 0 0,-4 2 1 16,-7-1-2-16,11 0-1 0,-4-1 1 0,0 1-1 15,0 1 3-15,0-1-2 0,0-1-2 0,2 2 3 16,-2-1 0-16,2-1-2 0,0 1 1 0,0 0 1 16,-2-1-3-16,0-1 1 0,1 2 1 0,-8 0 3 15,14-1-5-15,-9 0 0 0,3 1-1 0,-1-1 2 16,-7 1 1-16,11 0-1 0,-6-2-1 0,-5 2 2 15,10 0 2-15,-5 0-3 0,-5 0 5 0,9 0-5 16,-4-3 2-16,0 3-2 0,2-2 1 0,-1-2-1 16,0 4 0-16,1 0 1 0,-1-1-3 0,2-1 1 0,-2 1 4 15,4-1 2-15,-3 2-3 0,0-2-1 16,1-1-2-16,-3 3 4 0,4 0-3 0,-9 0-4 16,12-2 5-16,-6-2 0 0,1 4-1 0,-4-3 4 0,5 3 0 15,-2 0-1-15,2-2 5 0,-3 1 2 16,-1-2 0-16,4 2 5 0,-2-2 4 0,-1-1-1 15,0 3 4-15,-1-1-1 0,3-1 1 0,0 0 2 16,-1-1-2-16,1 2-5 0,-2-4 3 0,2 4 1 16,0-3-4-16,-1 1 3 0,2-1-6 0,-3 0 1 15,5-2-1-15,-2 2-2 0,0-1 0 0,-4 5-4 16,2-4 0-16,0 0 3 0,-2 0-3 0,3 0 1 0,-1 1-2 16,-1-1-2-16,1 0 1 0,-2 0-2 15,1 0 3-15,-1 0 4 0,0 1 0 0,0-1 0 0,0 2-6 16,0-2 5-16,2 1 1 0,-5-1-2 0,2 3 6 15,-1-1 3-15,1-2-2 0,-2-1 1 0,2 5-4 16,-2-4-3-16,2 0 4 0,-2 1 0 16,0 0-4-16,-1 0 2 0,0-2-6 0,3 0 0 15,-3 3 3-15,1-4 1 0,-1 2-1 0,0-2 0 0,0 2-4 16,0 0-1-16,0-2-2 0,0 0 4 0,0 0-4 16,0 0 1-16,-1 1 1 0,1-1 1 0,0 1-4 15,-3 1-1-15,3 0-1 0,0-1 5 16,0 2-2-16,0-1 0 0,0 0-2 0,0 0 1 0,0 2 2 15,0-2 1-15,3-1 2 0,-3 3-6 0,1-1 3 16,-1-1-1-16,0 0 5 0,0 5-2 0,0-8 5 16,0 3 2-16,0 1 0 0,0-2 1 15,0 2-3-15,0 2 0 0,0-3 2 0,0-2 0 0,0 2-2 16,0 1 4-16,0-1 4 0,0-1-8 0,0 2 1 16,0-2 0-16,0 6 1 0,0 0 0 0,0 0-3 15,0 0 1-15,0 0-4 0,-6-29 3 0,6 29-2 16,0 0-5-16,-3-14 5 0,3 14-2 0,0 0-4 15,0 0 1-15,-8-13 0 0,8 13 5 0,0 0-7 16,0 0 3-16,-5-14-1 0,5 14-2 0,0 0 6 16,0 0-4-16,-11-15 4 0,11 15-3 0,0 0-1 15,-12-11 1-15,12 11 1 0,0 0-3 0,0 0 9 16,-13-12-7-16,13 12-1 0,0 0 3 0,-17-11-7 16,17 11 5-16,-15-9 1 0,15 9 8 0,0 0-14 15,-24-12 3-15,24 12 0 0,-18-10-1 0,18 10-2 16,-15-8 6-16,15 8-5 0,-15-9 1 0,15 9-5 15,-17-8-1-15,17 8 3 0,-16-8-2 0,16 8 1 16,0 0-7-16,-26-14-5 0,26 14-26 0,0 0-38 16,-17-6-45-16,17 6-57 0,0 0-51 0,0 0-52 15,0 0-225-15,0 0-552 0,0 0 245 0</inkml:trace>
  <inkml:trace contextRef="#ctx0" brushRef="#br0" timeOffset="168004.51">23156 998 16 0,'0'0'105'16,"0"0"-9"-16,-5-2-12 0,5 2-13 0,0 0-5 15,0 0-1-15,0 0-14 0,0 0 9 0,0 0-11 16,0 0-5-16,0 0-3 0,0 0-3 0,0 0-7 16,0 0-1-16,0 0-6 0,0 0 11 0,0 0-15 15,0 0 0-15,-2 7 5 0,2-7-3 0,0 0 1 16,0 0-11-16,0 0 11 0,-8 2-3 0,8-2 1 16,0 0 3-16,0 0-4 0,0 0 0 0,0 0-5 15,0 0 5-15,0 0-5 0,0 0 4 0,0 0 1 16,-9-6-3-16,9 6-12 0,0 0 8 0,0 0 7 15,0-4 5-15,0 4 8 0,0 0-1 0,-3-4 1 0,3 4 6 16,0 0-7-16,0 0-4 0,-1-6-6 0,1 6 2 16,0 0-2-16,1-4-1 0,-1 4-5 15,0 0 4-15,0 0-5 0,3-7-3 0,-3 7 0 16,3-7-6-16,-3 5 4 0,2-2 1 0,-2-1-5 0,2 1-2 16,0-1 7-16,4 0 0 0,-2-2-5 0,1 2 2 15,-5 5-2-15,13-20-2 0,-13 20 6 0,19-22-6 16,-10 9 2-16,5 0-8 0,-1-1 2 15,-1 0 3-15,0 1 0 0,1-2 0 0,-1-1 1 16,0 2 1-16,5-9-3 0,-5 10 1 0,-2 0-3 16,4-1 6-16,-3 0-5 0,1 0-3 0,-1-2 5 0,0 3-5 15,1-1 4-15,-3 0 7 0,-9 14-8 0,18-19-8 16,-9 11 16-16,-9 8 0 0,17-18 12 16,-8 8-3-16,-9 10-2 0,16-15 4 0,-6 8-3 0,-10 7 3 15,16-16 3-15,-16 16-4 0,15-16 2 0,-15 16-1 16,16-14-1-16,-7 6 0 0,-9 8-3 0,17-16 2 15,-17 16-3-15,17-13-1 0,-17 13-1 0,15-12-2 16,-15 12-2-16,18-11-2 0,-18 11 2 16,18-8-2-16,-18 8-2 0,0 0-1 0,15-9 0 0,-15 9 2 15,0 0-6-15,0 0 3 0,0 0 0 0,13-10-2 16,-13 10 3-16,0 0-1 0,0 0-2 0,0 0 1 16,0 0 1-16,0 0 0 0,0 0 7 0,0 0-7 15,0 0 0-15,0 0-5 0,0 0 5 0,0 0-1 16,0 0-2-16,0 0-2 0,0 0 2 0,0 0-1 15,0 0 1-15,0 0-1 0,0 0-1 16,0 0 1-16,0 0 0 0,0 0-2 0,0 0 0 0,0 0 3 16,0 0 0-16,0 0-1 0,0 0 2 15,0 0 5-15,0 0-8 0,0 0 1 0,19-6 0 0,-19 6-1 16,0 0 7-16,0 0-7 0,0 0 0 0,0 0 0 16,0 0-11-16,0 0-10 0,0 0-13 0,0 0-23 15,0 0-31-15,0 0-30 0,0 0-49 0,0 0-120 16,0 0-311-16,0 0 138 0</inkml:trace>
  <inkml:trace contextRef="#ctx0" brushRef="#br0" timeOffset="169500.41">23958 323 152 0,'0'0'143'0,"0"0"-15"0,0 0-9 15,0 0-9-15,0 0-12 0,0 0-7 16,-16-17-9-16,16 17-6 0,0 0-3 0,0 0-8 0,0 0-3 15,0 0-7-15,0 0-6 0,0 0-4 0,0 0-1 16,0 0 1-16,0 0-1 0,0 0-2 0,0 0-1 16,0 0 4-16,0 0 4 0,0 0-12 15,0 0-2-15,0 0-8 0,0 0-2 0,0 0-5 16,0 0-2-16,0 0-1 0,0 0 1 0,0 0-3 0,0 0 1 16,0 0-3-16,0 0-3 0,0 0 3 0,0 0-1 15,-15 41-2-15,15-41 0 0,-1 15-3 0,1-15-1 16,0 21 1-16,0-21-2 0,1 19 3 15,-1-19-1-15,0 15-2 0,0-15-2 0,0 0 2 0,0 21-4 16,0-21 5-16,0 0-2 0,-3 17 1 0,3-17-4 16,0 0 4-16,0 0-3 0,0 0 2 0,-1 16-1 15,1-16 1-15,0 0-2 0,0 0-2 0,0 0 5 16,0 0-1-16,0 0-1 0,0 0 4 0,0 0 5 16,0 0-8-16,0 0 5 0,0 0-5 0,0 0 1 15,0 0 1-15,0 0 2 0,0 0-1 0,0 0-1 16,0 0 0-16,0 0 1 0,0 0 4 0,0 0 9 15,0 0-3-15,0 0-4 0,0 0 0 0,-15-43 1 16,15 43-4-16,0 0 1 0,-5-20-2 0,5 20-1 16,0-14-5-16,0 14 3 0,0 0-3 0,7-25 4 15,-7 25-5-15,5-13 0 0,-5 13 0 0,5-14 1 16,-5 14-1-16,0 0-3 0,8-16 4 0,-8 16-4 16,0 0 1-16,7-13 3 0,-7 13-3 0,0 0 0 15,0 0 0-15,0 0-3 0,7-13 5 0,-7 13-2 16,0 0-3-16,0 0 1 0,0 0 3 0,0 0 4 15,0 0-5-15,0 0-2 0,0 0-1 0,0 0 1 16,0 0 1-16,0 0 2 0,0 0-4 0,0 0 2 16,0 0 1-16,0 0-3 0,0 0 0 0,0 0 4 15,0 0-3-15,0 0 3 0,46 19-1 0,-46-19-3 16,10 14 5-16,-10-14 2 0,9 19-8 0,-9-19 5 16,8 17 1-16,-8-17-4 0,5 15-1 0,-5-15 3 15,5 14 0-15,-5-14 0 0,0 0 0 0,4 17 0 16,-4-17 0-16,0 0 0 0,0 0-1 0,1 19 0 15,-1-19 1-15,0 0 2 0,0 0 1 0,0 0-3 16,0 0 0-16,0 0 0 0,0 16 3 0,0-16 1 16,0 0-4-16,0 0 1 0,0 0 4 0,0 0-1 15,0 0-1-15,0 0-4 0,0 0 4 0,0 0-5 0,0 0 8 16,0 0-5-16,0 0-1 0,0 0 2 16,0 0-5-16,32-34-2 0,-32 34 3 0,9-13-13 15,-9 13-6-15,9-15 3 0,-9 15 3 0,12-12-2 16,-12 12 3-16,6-14 1 0,-6 14 0 0,12-14 0 15,-12 14-2-15,0 0 5 0,11-16-1 0,-11 16 1 16,0 0 2-16,9-12 2 0,-9 12 0 0,0 0 0 16,0 0 2-16,10-11-1 0,-10 11-3 0,0 0 6 15,0 0-3-15,0 0 4 0,0 0-3 0,0 0-3 16,0 0 4-16,0 0-2 0,0 0-1 0,12-11-4 0,-12 11 5 16,0 0 2-16,0 0-4 0,0 0 4 15,0 0-6-15,0 0 4 0,0 0 1 0,0 0 2 16,0 0 1-16,0 0-2 0,0 0-1 0,0 0 2 15,0 0 1-15,0 0-3 0,0 0 2 0,0 0-2 16,0 0 2-16,0 0 0 0,2 44 2 0,-2-44 0 0,0 0 0 16,3 15 2-16,-3-15-3 0,0 0-3 0,4 19 5 15,-4-19-5-15,0 0 6 0,4 15-1 16,-4-15-4-16,0 0 3 0,0 0 3 0,5 15-6 16,-5-15-16-16,0 0-24 0,0 0-26 0,5 14-13 0,-5-14-17 15,0 0-15-15,0 0-23 0,0 0-96 0,15 8-253 16,-15-8 113-16</inkml:trace>
  <inkml:trace contextRef="#ctx0" brushRef="#br0" timeOffset="170186.93">24306 361 45 0,'0'0'135'15,"0"0"-11"-15,0 0-3 0,-24 15 0 16,24-15-9-16,0 0-10 0,0 0-9 0,-18 7-9 16,18-7-16-16,0 0-3 0,0 0 2 0,-13 15-11 15,13-15-9-15,0 0-7 0,0 0-3 0,-3 12 0 0,3-12-2 16,0 0-2-16,0 0-4 0,0 0-4 0,0 0 2 16,0 0-8-16,0 0 1 0,0 0 1 0,19 17-8 15,-19-17 4-15,0 0-6 0,0 0 0 0,0 0 0 16,0 0 1-16,0 0-1 0,0 0 1 15,0 0-2-15,0 0-1 0,0 0-3 0,0 0 0 0,0 0-4 16,0 0 2-16,0 0 1 0,42-25-3 0,-42 25-1 16,0 0 1-16,0 0 0 0,0 0-5 0,0 0 7 15,0 0-3-15,24 14 3 0,-24-14-6 16,0 0 2-16,13 14 3 0,-13-14-2 0,0 0 3 0,13 14-1 16,-13-14-3-16,0 0 1 0,11 9 0 0,-11-9 0 15,0 0-1-15,0 0 0 0,0 0 3 0,11 13-5 16,-11-13 1-16,0 0 7 0,0 0-3 0,0 0-9 15,0 0 9-15,0 0 3 0,0 0-6 16,0 0 2-16,0 0 1 0,0 0-1 0,0 0 2 0,0 0-4 16,0 0 0-16,0 0 3 0,0 0-6 0,0 0 4 15,13-36 1-15,-13 36-3 0,0 0 5 0,0 0 2 16,3-18 4-16,-3 18 2 0,0 0-1 0,0 0-4 16,8-14-1-16,-8 14 1 0,0 0 0 0,0 0-3 15,15-10-8-15,-15 10 6 0,0 0 8 0,0 0-4 16,21-10-1-16,-21 10-2 0,0 0 1 0,0 0 0 15,17-6 0-15,-17 6-2 0,0 0 1 0,0 0-5 16,13-10-21-16,-13 10-26 0,0 0-34 16,0 0-51-16,0 0-129 0,13-14-284 0,-13 14 126 0</inkml:trace>
  <inkml:trace contextRef="#ctx0" brushRef="#br0" timeOffset="170938.95">24593 227 62 0,'0'0'140'0,"0"0"-15"16,0 0-7-16,0 0-20 0,0 0-11 15,0 0-6-15,0 0-13 0,0 0-4 0,0 0-2 0,0 0-4 16,0 0-4-16,0 0 0 0,0 0-5 0,0 0 2 15,-11 45 8-15,11-45-13 0,-2 20-1 0,2-20-10 16,-4 19 2-16,4-19-1 0,-5 20-10 0,5-20 4 16,-3 21-6-16,3-21-5 0,-2 20 1 0,2-20 4 15,-1 15-3-15,1-15 3 0,3 19 1 0,-3-19-3 16,0 17 2-16,0-17-7 0,0 0 1 0,0 21-1 16,0-21 0-16,3 12-3 0,-3-12-3 0,0 0-1 15,1 20 0-15,-1-20 1 0,0 0-1 16,0 0-3-16,4 16-2 0,-4-16 2 0,0 0-2 0,0 0-3 15,0 0 3-15,4 15-1 0,-4-15-8 0,0 0-8 16,0 0-18-16,0 0-7 0,9 12-29 0,-9-12-5 16,0 0-30-16,0 0-26 0,0 0-108 15,25 5-256-15,-25-5 114 0</inkml:trace>
  <inkml:trace contextRef="#ctx0" brushRef="#br0" timeOffset="171603.12">24705 391 37 0,'0'0'120'0,"0"0"-12"0,0 0-11 0,0 0-8 16,0 0-7-16,0 0-5 0,0 0-3 0,0 0-1 15,0 0-11-15,0 0-1 0,0 0-14 16,0 0 3-16,0 0-3 0,0 0 1 0,0 0 3 0,0 0 0 15,0 0-15-15,-40 22-1 0,40-22-1 0,0 0 0 16,-15 9-1-16,15-9 4 0,0 0-8 0,-14 12-4 16,14-12-4-16,0 0 3 0,-10 11-4 0,10-11-3 15,0 0 6-15,0 0-8 0,-8 14 3 16,8-14 0-16,0 0-4 0,0 0-1 0,0 0 2 0,3 18 3 16,-3-18-3-16,0 0 0 0,0 0-1 0,0 0 1 15,19 15-5-15,-19-15-3 0,0 0 1 0,19 5 0 16,-19-5 3-16,0 0-12 0,0 0 8 0,28 2 3 15,-28-2 1-15,0 0-2 0,28 0 0 0,-28 0-5 16,0 0 4-16,0 0-4 0,36-4 3 0,-36 4-1 16,0 0 3-16,26-7-6 0,-26 7-2 0,17-11 4 15,-17 11-6-15,0 0 2 0,19-11 3 0,-19 11-5 16,11-10 5-16,-11 10-2 0,9-11-1 0,-9 11 1 16,0 0-1-16,10-15 2 0,-10 15-1 0,0 0-5 15,6-15 4-15,-6 15 3 0,0 0-2 0,4-16 3 16,-4 16 3-16,0 0-3 0,0 0-2 0,0 0-2 15,-10-21 0-15,10 21-3 0,0 0 4 16,0 0-1-16,-17-9 1 0,17 9-4 0,0 0 2 0,0 0-1 16,0 0 5-16,0 0-7 0,0 0 8 0,-35 4-7 15,35-4-1-15,0 0 2 0,0 0-1 0,0 0 3 16,0 0-1-16,0 0 1 0,-26 14-8 0,26-14 6 16,0 0-3-16,0 0-8 0,-6 14 13 0,6-14-2 15,0 0 10-15,0 0-7 0,-8 15-4 0,8-15 2 16,0 0 1-16,0 0 1 0,9 22-2 0,-9-22 2 15,0 0-2-15,9 17-1 0,-9-17 3 0,0 0-3 16,10 16 4-16,-10-16-3 0,12 10 2 0,-12-10 3 16,14 11 0-16,-14-11-3 0,18 7 5 0,-18-7-12 15,19 7-20-15,-19-7-19 0,0 0-27 0,27 3-13 16,-27-3-33-16,0 0-39 0,0 0-79 0,36-10-253 16,-36 10 112-16</inkml:trace>
  <inkml:trace contextRef="#ctx0" brushRef="#br0" timeOffset="172072.58">25004 245 109 0,'0'0'92'16,"0"0"-6"-16,0 0-3 0,0 0 2 0,0 0-7 15,0 0-2-15,0 0 5 0,0 0-2 16,0 0 2-16,0 0-19 0,0 0 3 0,0 0-3 0,1 44-3 16,-1-44 1-16,2 17-5 0,-2-17-5 15,-2 17-4-15,2-17 5 0,-1 21-6 0,1-21 2 0,-1 22 0 16,1-22-6-16,-2 19 3 0,2-19-3 0,-1 20-2 16,1-20 3-16,1 21-4 0,-1-21-1 0,3 19-3 15,-3-19-1-15,4 19-3 0,-4-19-4 0,2 17-4 16,-2-17-1-16,6 13-3 0,-6-13 1 0,0 0-2 15,7 17-2-15,-7-17-1 0,0 0 0 0,7 15-3 16,-7-15-5-16,0 0-15 0,0 0-12 0,7 11-16 16,-7-11-23-16,0 0-42 0,0 0-38 0,0 0-142 15,0 0-306-15,0 0 135 0</inkml:trace>
  <inkml:trace contextRef="#ctx0" brushRef="#br0" timeOffset="172286.63">25070 418 18 0,'0'0'159'0,"44"-5"-20"0,-44 5-7 0,28-3-15 16,-28 3-12-16,0 0-7 0,23-5-13 0,-23 5-26 15,0 0-37-15,0 0-62 0,0 0-109 0,0 0-162 16,14-10 71-16</inkml:trace>
  <inkml:trace contextRef="#ctx0" brushRef="#br0" timeOffset="-199813.57">23818 2092 20 0,'0'0'44'0,"0"0"1"0,0 0-5 0,0 0-2 16,0 0-5-16,0 0-4 0,0-6-5 0,0 6 3 16,0 0 0-16,0 0-9 0,0 0 3 15,-5-4-8-15,5 4 7 0,0 0-7 0,0 0 0 0,-4-2-3 16,4 2 1-16,0 0 1 0,0 0-3 0,0-5 1 16,0 5-3-16,0 0 1 0,0 0-3 0,0 0 3 15,0 0-6-15,-1-5 3 0,1 5-3 16,0 0 0-16,0 0 7 0,0-3-6 0,0 3 1 0,0 0-3 15,0 0 5-15,0 0-4 0,0 0 1 0,0 0-1 16,0 0-2-16,0 0-2 0,-4-3 7 0,4 3-3 16,0 0-4-16,-2-4 2 0,2 4 0 0,0 0 0 15,-5-3 0-15,5 3 9 0,0 0-1 0,-2-4-1 16,2 4-4-16,-4-5 1 0,4 5 4 0,-2-2-1 16,2 2-3-16,-3-7-1 0,0 4 4 0,1 1-5 15,2 2 12-15,-4-4-6 0,4 4 9 0,-3-5-10 16,1 2 2-16,-2 0-2 0,1 1 1 0,0-1 5 15,3 3-5-15,-6-6 3 0,2 3-1 0,1-1-1 16,-1 0-5-16,2-1 8 0,-1 1-8 0,2 1 3 16,1 3 6-16,-6-5 4 0,3 1-1 0,0 1-6 15,0 0 6-15,-1 2-6 0,4 1-1 0,-5-7-1 16,1 4 5-16,0 0-11 0,-1 1 15 0,1 0-15 16,0 1 5-16,-2-2-4 0,6 3-2 0,-9-4 6 15,4-1-2-15,0 5 0 0,-3-2-9 0,3 1 8 0,0-1 1 16,-3-1-6-16,3 2 6 0,-4-2-5 15,3 3 7-15,-2-2-3 0,3 1-3 0,5 1-6 16,-14-2 14-16,6 2-8 0,3-2 0 0,-1 1 1 16,6 1-4-16,-14 0 3 0,14 0-3 0,-13-1 2 0,8 1 2 15,-1-1 2-15,-2 1-12 0,8 0 4 16,-12 1-2-16,7 0-5 0,5-1 15 0,-10 0-5 16,10 0 4-16,-8 1 0 0,8-1-2 0,-7 2-5 15,3 0 7-15,-3-1-1 0,7-1 4 0,-7 2 0 16,3 1-9-16,-1-2 6 0,5-1-7 0,-8 1 2 0,3 2-1 15,5-3 0-15,-5 2 3 0,5-2 7 16,-5 2-10-16,5-2-1 0,-7 3-8 0,5 1 13 16,-1-1 2-16,3-3-6 0,-6 4 3 0,1-3 4 0,2 1-5 15,3-2 9-15,-6 3-5 0,3 0-6 0,3-3 9 16,-5 4 1-16,1-1-8 0,0-2-3 0,4-1 8 16,-6 6-3-16,4-4-1 0,2-2-5 0,-7 3 4 15,5 0 4-15,2-3-4 0,-6 4 7 0,5-2-3 16,1-2 2-16,-2 2-14 0,2-2 12 0,-2 5-2 15,2-5-1-15,-5 4-1 0,3-2 4 0,2-2-6 16,-3 5 3-16,3-3 1 0,0-2-2 0,-5 7 5 16,4-5-13-16,-2 1 9 0,1 0 2 0,0 2-2 15,-2-4 0-15,2 3-10 0,-1 2 14 0,1-4-1 16,-3 1-1-16,1 2-3 0,1-3 6 0,0 3-2 16,0 0 0-16,-1-3 5 0,0 2-13 0,0 0 2 15,1 0 3-15,-1-1-3 0,1-1 3 0,1 2 2 16,-1 1-1-16,1-2 2 0,0 2-3 0,0-2 2 15,0 1-5-15,0-1 12 0,-1 1-3 0,1 1-3 16,2-3-6-16,-3 1 3 0,3 2-1 0,-1 0 0 16,1-1 3-16,0-4-5 0,-3 8 3 0,3-3-4 15,-1-2 7-15,-1 1 3 0,0 2-4 0,1-2 3 16,1-4-5-16,-3 5 2 0,2 0-5 0,0-1 2 16,0-1 0-16,-1-1-2 0,1 4 0 0,1-2 3 15,0-4 0-15,-1 9 5 0,1-5-3 0,-3 0-5 0,3-2-2 16,0 3 6-16,0-5-2 0,0 10-4 0,0-9 4 15,0 3 4-15,0-4-4 0,0 6-1 16,0-3 4-16,0 2 2 0,0-5-9 0,0 5 3 16,0-5 1-16,0 5 8 0,0-5-8 0,-1 5-1 0,1-5 7 15,1 5-4-15,-1-5-5 0,0 2 13 16,0-2-12-16,0 5 4 0,0-5 0 0,3 7 1 0,-3-5 2 16,0-2-6-16,1 6-1 0,-1-2 6 15,1-1-2-15,-1-3-2 0,0 5-2 0,2-3 0 0,-2-2 8 16,0 4 1-16,0-4-3 0,0 0 0 15,0 0-4-15,0 5-13 0,0-5 16 0,0 0 2 0,0 0-6 16,0 0-1-16,0 0 11 0,1 3-3 0,-1-3-3 16,0 0 3-16,0 0-4 0,0 0 3 0,0 0-8 15,0 0 6-15,0 0 0 0,0 0 5 0,0 0-12 16,0 0 6-16,0 0-2 0,0 0 1 0,0 0-12 16,0 0 16-16,0 0-7 0,0 0 3 0,0 0-5 15,0 0 10-15,0 0-2 0,0 0-8 0,0 0 11 16,0 0-8-16,0 0 9 0,0 0-16 0,0 0 13 15,0 0-6-15,0 0 0 0,0 0 4 0,0 0-7 16,0 0 1-16,0 0 12 0,0 0-22 0,0 0 10 16,0 0 5-16,0 0 1 0,0 0-4 0,0 0 9 15,0 0-23-15,0 0 22 0,0 0-12 0,0 0 10 16,0 0-4-16,0 0 5 0,0 0-8 0,0 0 3 16,0 0-3-16,0 0 7 0,0 0-1 0,0 0 1 15,0 0-8-15,0 0 4 0,-5 3 12 0,5-3-17 16,0 0 6-16,0 0 1 0,0 0 3 0,-3 2-5 15,3-2 3-15,0 0-3 0,0 0 1 0,0 0-5 16,0 0 2-16,0 0 7 0,0 0-17 0,0 0 16 16,0 0-1-16,0 0-2 0,-4 4 0 0,4-4 6 15,0 0-4-15,0 4-2 0,0-4 5 0,0 0-5 16,-1 4 0-16,1-4 0 0,0 0-7 0,0 0 12 16,0 0-9-16,0 0 3 0,-5 4-2 0,5-4-3 15,0 0 9-15,0 0 1 0,0 0 0 0,0 0 8 0,0 0 7 16,0 4-8-16,0-4 1 0,0 0 1 15,0 0 0-15,0 0 0 0,0 0-8 0,0 0-12 16,-1 4 16-16,1-4 0 0,0 0 10 0,0 0-15 16,0 0 1-16,1 5-3 0,-1-5-1 0,0 0-2 15,0 2 3-15,0-2-8 0,0 6 6 0,0-6 3 16,0 4 0-16,0-4-2 0,3 4-3 0,-1-2 1 16,-1 2-2-16,2 0 0 0,-2-1-3 0,-1-3 4 15,0 5 3-15,0-1 9 0,3-1-6 0,-3-3-25 16,1 5 24-16,0-1-2 0,1-3-1 0,-2-1 3 15,1 4-1-15,-1-4-1 0,1 5-3 0,-1 0 10 16,1-1-10-16,1-3 5 0,-2 4-2 0,1 0 2 0,-1-5-24 16,1 4 21-16,1-1 4 0,-2 0-3 0,0-3-2 15,0 6 3-15,1-2 1 0,-1-4-10 0,1 6 8 16,-1-6 4-16,1 5-7 0,-1-3 6 16,0-2-1-16,2 6-1 0,-2-6 12 0,2 5-15 0,-2-5 2 15,3 4 1-15,-3-4-2 0,1 2-6 0,-1-2 9 16,0 0-4-16,3 6 0 0,-3-6-4 0,0 4 5 15,1-1-4-15,-1-3 6 0,2 4-6 0,0-1 8 16,-2-3-2-16,2 5-5 0,1-1-1 0,-2-1-1 16,-1-3 8-16,4 4 0 0,-3 1-2 0,1-2-4 15,0 2-13-15,-1-3 15 0,-1-2-3 0,5 4 5 16,-3-1-4-16,0 2 0 0,-1-3-2 0,-1-2-8 16,3 6 13-16,-2-3 5 0,1-1 3 0,-2-2-9 15,2 6 0-15,0-4 1 0,-2-2 12 0,2 5-12 16,-1-4-3-16,-1-1 5 0,3 5-1 0,0-3-4 15,-3-2 9-15,2 5 0 0,-2-5-13 0,6 4 12 0,-6-4-5 16,4 1 0-16,-4-1-1 0,5 3 1 16,-3-1 5-16,0 3-4 0,-2-5 1 0,5 2 2 15,-1 0-10-15,-4-2 6 0,5 3-2 0,0-1-1 16,-1-1 2-16,1 1 2 0,-5-2-2 0,5 4 2 0,-1-2-10 16,0-1 4-16,-4-1 0 0,6 2 13 0,-2 0-9 15,-4-2-2-15,4 3 4 0,-4-3 1 16,4 3-4-16,-4-3 0 0,5 2 3 0,-5-2 1 0,5 2 2 15,-5-2-11-15,4 0 5 0,-4 0 6 0,10 3-5 16,-6-3-4-16,-4 0 2 0,8 4-1 0,-4-3 0 16,-2 2 4-16,2-2-1 0,2 0 2 0,-6-1 6 15,7 2-11-15,-7-2 1 0,5 2 5 16,-1-2-3-16,-4 0 2 0,6 3-3 0,-6-3 8 0,6 2-8 16,-6-2 4-16,6 2-3 0,-3-1 0 0,-3-1-1 15,6 2 2-15,-6-2-3 0,5 1-2 0,-5-1 6 16,0 0-3-16,5 1 1 0,-5-1 4 0,0 0-7 15,9 0 5-15,-9 0-9 0,9 3 11 0,-9-3-3 16,7 0-2-16,-7 0-5 0,7 0 7 0,-7 0 5 16,7 0-1-16,-2 1-5 0,-5-1-1 0,8 0 3 15,-8 0 1-15,9 1-5 0,-9-1 5 0,8-1-1 16,-8 1-1-16,7 0-1 0,-7 0-3 0,6-1 1 16,-6 1 5-16,7 0-3 0,-7 0-2 0,9 0 2 15,-9 0 1-15,6 0-1 0,-6 0-1 0,8-3 7 16,-8 3 1-16,8 0-3 0,-8 0-3 0,10 0-10 0,-6-1 12 15,0 0 3-15,-4 1-4 0,5-2 0 16,-5 2-3-16,5-2-2 0,-5 2 6 0,9-1 6 16,-9 1-10-16,5-2 4 0,-5 2-3 0,5-3 2 0,-1 3 1 15,-4 0-6-15,8-2 2 0,-6 0 8 0,-2 2-6 16,6-1 1-16,-6 1 2 0,6-2 1 16,-6 2-2-16,6-3 0 0,-3 1-4 0,-3 2 5 15,7-5 1-15,-3 5 4 0,-4 0-9 0,5-4 12 0,-2 3 0 16,-3 1-3-16,5-4-2 0,-3 2 2 15,-2 2 6-15,6-4-4 0,-4 1-2 0,1-1 8 0,1 2-6 16,-1 0 0-16,-3 2 2 0,3-4-4 0,1 1-4 16,-2-2 2-16,2 4 9 0,-4 1 2 0,5-4 0 15,-1 4-5-15,1-3 1 0,-3-1-5 0,4 1 9 16,-4-1-8-16,4 1 5 0,-4 2-2 0,3 0 1 16,-3-4 0-16,1 1 5 0,1 0-7 0,-4 4-4 15,9-3 2-15,-8-2 6 0,3 4 2 0,1-2 3 16,-2 0-3-16,-2 1 4 0,4-2-9 0,-5 4 1 15,9-5-2-15,-8 2 0 0,3 2 5 0,-4 1-1 16,4-4-5-16,-4 0 2 0,0 4-2 0,5-4 2 16,-2 3-5-16,-3 1 1 0,5-5 3 0,-5 5-2 15,4-5-2-15,-2 3 1 0,1-1-2 0,-3 3 3 16,1-2-5-16,3-1 0 0,-1-1 3 0,-2 1-3 16,-1 3 4-16,1-6-3 0,2 3 7 0,-2 0 3 15,2 0-7-15,-3 3 0 0,2-7 4 0,1 3-1 16,-2 1-4-16,3-1 3 0,-4 1-5 0,1-1 1 15,1 0-3-15,0 0 3 0,-1 1-2 0,-1 3-3 16,3-9-4-16,-2 4 4 0,-1 4 1 0,2-3 1 0,0-1-8 16,-2 5 3-16,0-7-1 0,1 4 4 15,0-2 0-15,-1 0 0 0,0 5 1 0,0-7-1 16,0 3 1-16,0 0-3 0,0-3 0 0,0 2 1 16,2 1-2-16,-2 0 4 0,1-1-3 0,-1 0 3 0,0 2 0 15,1-2-3-15,-1 1 6 0,2-3-3 16,-2 2-2-16,0 2 0 0,1-3-1 0,-1 0 1 0,0 1-3 15,1 0 4-15,-1-2-4 0,0 2 3 16,-1-1-3-16,1-2 0 0,0 5 0 0,0-6 2 0,-1 4-2 16,1 0 3-16,-2-3 0 0,1 2 3 0,1 2-3 15,-1-2 1-15,1 1-6 0,-2 0 3 0,1 0 1 16,1 3 1-16,-1-4-3 0,1 6 1 0,0-6 1 16,0 1 0-16,-2-1 1 0,1 2 0 0,0-1 0 15,1 5-1-15,-3-5-3 0,2 1 3 0,-2 0-3 16,1-1 0-16,1 0 4 0,-3 0-2 0,0 0 2 15,4 2-1-15,-2-2 2 0,-1 1-7 0,2-1 6 16,-2 0-3-16,2 4 2 0,-2-4-2 0,1-1 1 16,-1 3 0-16,2 0 3 0,1 3-3 0,-3-4 2 15,1-1-10-15,-1 2 9 0,3 3 4 0,-2-6-4 16,-1 2 2-16,-1 3-4 0,4 1 0 0,-5-6-1 16,4 4 8-16,-2-3-5 0,-2 2 3 0,1 2-4 15,2-5-1-15,-2 4 4 0,0-2-2 0,4 4 3 0,-9-3 0 16,8-1-6-16,-3 2 1 0,4 2-1 15,-4-6 3-15,-1 4-5 0,5 2-9 0,-4-3-14 16,4 3-28-16,-5-2-27 0,1-1-20 0,4 3-39 0,-5-4-153 16,0 1-319-16,1 1 140 0</inkml:trace>
  <inkml:trace contextRef="#ctx0" brushRef="#br0" timeOffset="-198230.97">23556 1968 37 0,'0'0'63'0,"0"0"-3"0,0 0-13 0,0 0 5 0,0 0-13 16,0 0 0-16,0 0-10 0,0 0 7 16,0 0-9-16,0 0-2 0,0 0-6 0,0 0-6 15,0 0 8-15,-9 8-10 0,5-6 8 0,1 1-6 0,0 1-1 16,1 1-3-16,-2 0-3 0,0 0 4 0,1 0-2 16,-1 0 0-16,1-1-1 0,-1 3-1 0,-2 1 5 15,0-3-3-15,1 3-6 0,1-2 4 0,-1-2-1 16,0 4-2-16,-2-1-1 0,0 0 4 0,2 0 5 15,-1 1-13-15,-3 1-2 0,1-3 12 0,0 3 1 16,2-1-9-16,-3 1 0 0,0-1 5 0,4 0-4 16,-3-1 6-16,-2 2-10 0,2-1 4 0,-1 2 13 15,-1-4-5-15,-1 4-3 0,2-4-4 0,-3 2 1 16,3-3 0-16,-1 3 1 0,0-1-4 0,1-1 0 16,1 0-3-16,1 1 5 0,-1 0-4 0,4-4-5 15,0 3-6-15,0-1-18 0,1-2-21 0,0 3-53 16,-1 0-113-16,4-4 50 0</inkml:trace>
  <inkml:trace contextRef="#ctx0" brushRef="#br0" timeOffset="-197651.62">23719 2080 5 0,'-4'1'49'0,"-1"0"-7"16,-1 2-5-16,0-2 0 0,0 2-2 15,-2 0-3-15,-1 2-5 0,0-1-1 0,2 1-1 16,-4 2-4-16,5 0-5 0,-3-4 2 0,-1 5 0 0,2-1 2 16,-4 0-3-16,2 0-2 0,0 1 4 0,2 1-2 15,-2-2 4-15,1 1-2 0,2 0 7 16,-3 1-3-16,1-1 7 0,1-2-6 0,0 2-2 0,-1-1-6 16,2 0 2-16,-1 2-1 0,1-1 1 0,0-3-2 15,2 4-4-15,-2-4 1 0,0 7-8 0,3-9 1 16,-1 5-1-16,0-2 11 0,1-1-10 15,0 1-2-15,1 0 0 0,-2-1-7 0,1 0 11 0,3 0-2 16,-4-3-1-16,4 3-2 0,-2-2 0 0,2 1 3 16,-2-1-5-16,3-3-2 0,-1 4 8 0,0-1-3 15,1-3-1-15,0 0 1 0,0 0-5 0,0 0-9 16,0 0-21-16,0 0-13 0,0 0-83 0,0 0-136 16,0 0 60-16</inkml:trace>
  <inkml:trace contextRef="#ctx0" brushRef="#br0" timeOffset="-197127.21">23836 2175 8 0,'-4'4'58'0,"0"-2"-8"0,2 1-2 15,-1-1 4-15,-2 4-4 0,0-2-6 0,1 1-3 16,-3 2 7-16,0-2-1 0,-1 1 4 0,0 0-9 16,1 0 6-16,-2 2-2 0,0-1-1 0,-1 0-8 15,0-1 3-15,-7 6 7 0,3-1-13 0,-1-2-1 16,0 2 0-16,-2-1-10 0,4-1 5 0,-5 1-2 16,3-2-2-16,-2 1 3 0,5 1 4 0,0-3 1 0,1 0-9 15,0 1 3-15,0-1-1 0,2 0-4 16,-1 1 0-16,1-1 5 0,0 4-11 0,2-5 2 0,1 0-4 15,1-1 0-15,-3-1-5 0,3 4 2 16,1-4 2-16,-1 0-6 0,3 1 2 0,-2-3 3 0,0 4 2 16,0-4-4-16,3 2-9 0,0 0 8 15,1-4-1-15,-3 4-11 0,3-4 10 0,-1 3-14 0,1-3-19 16,0 0-36-16,0 0-38 0,0 0-79 16,0 0-196-16,16-6 87 0</inkml:trace>
  <inkml:trace contextRef="#ctx0" brushRef="#br0" timeOffset="-196685.62">23850 2365 34 0,'-1'4'53'0,"-2"2"-8"15,3-4-6-15,-2 3 0 0,-1-1-5 0,2-1-8 16,-1 2 8-16,0-2-12 0,-2 1 22 0,3-1-5 16,-4 0-5-16,1 1 4 0,0-1-3 0,-2 2 1 15,-4-3-2-15,1 3 1 0,2 4-7 0,-4-6 4 16,-1 5-7-16,3-2 5 0,-1-1-7 0,1 2 0 16,0-1-3-16,-1 0 1 0,2-1-7 0,1 3 4 15,-2-1-9-15,4-2 4 0,-3 2-2 0,4-2 6 16,-1 0-13-16,1-1 0 0,-2 0-2 0,1 0 6 15,1 0-1-15,1-1 0 0,1-1-2 0,-1 3 0 16,-1-2 0-16,4-3 5 0,-5 4-10 0,5-2-10 0,-5 0-21 16,5-2-36-16,0 5-76 0,0-5-154 15,0 0 68-15</inkml:trace>
  <inkml:trace contextRef="#ctx0" brushRef="#br0" timeOffset="-196269.77">23919 2426 53 0,'-4'7'56'0,"2"-5"0"0,-2 1-8 0,1 0 3 16,0 3-12-16,-1-1-1 0,0 0-5 0,0 0 0 15,3-3-7-15,-4 3 0 0,1 0 4 16,0 0-11-16,-1 0 16 0,-3-2 0 0,3 2 3 0,-3-1 3 15,3 1-6-15,-5-1 4 0,1 0-8 0,0 0 6 16,0 0-11-16,2-1 2 0,0 3-7 0,-2-2 2 16,-2 0 4-16,3 1-3 0,-1 0-3 0,2-2-9 15,1 1 3-15,1 0 2 0,0 0-2 0,-1 0 4 16,2 2-11-16,-1-4-17 0,1 3-26 0,2-1-35 16,0 1-88-16,2-5-169 0,-4 2 76 0</inkml:trace>
  <inkml:trace contextRef="#ctx0" brushRef="#br0" timeOffset="-194163.98">24443 1760 69 0,'1'-3'70'0,"-1"3"-4"16,0 0-4-16,0 0-14 0,0 0 8 15,0-5-10-15,0 5 2 0,0 0-12 0,0 0-13 0,0 0 13 16,0 0 0-16,0 0-1 0,-1-4-15 0,1 4 16 16,0 0 0-16,0-4 3 0,0 4-6 0,0 0-17 15,0 0 17-15,0 0-5 0,-2-4-4 0,2 4 5 16,0 0-10-16,0 0 8 0,0 0-7 0,-7-2-1 16,7 2-1-16,-4-3-10 0,4 3 4 0,0 0-10 15,-5-4 11-15,3 4 5 0,2 0-7 0,0 0-5 16,-9-2-2-16,9 2 3 0,-5-2-13 0,5 2 10 15,-8-3-4-15,8 3 8 0,-9 0-3 0,9 0-2 16,-11 0-5-16,11 0 11 0,-8-1-3 0,8 1-3 16,-11-1 6-16,5 1-2 0,6 0 0 0,-9 0-7 15,9 0 3-15,-9-1 2 0,9 1 4 0,-12 0-9 16,5 0-7-16,2-2 11 0,5 2-4 0,-13 3 0 16,7-3 2-16,-2 0-1 0,3 1 7 0,0 0 1 15,-4 1-9-15,4-1 1 0,-3 1 1 0,8-2-9 16,-13 0 3-16,7 2 4 0,0 1-2 0,-1-2 9 15,0 3 2-15,-1-3-6 0,2 3-1 0,-3 0 3 16,2-1-10-16,-2-2 8 0,2 2 1 0,-2 0 4 0,0 2-3 16,-3-4 8-16,3 2-3 0,3 0 7 15,-3-1-6-15,3 0 0 0,-1-1-1 0,1 4 1 16,-1-4-5-16,1 2 13 0,0 0-6 0,-5 2-4 16,5 0-5-16,-3-1 0 0,1 1 9 0,2 1-6 0,-3-1-5 15,0-1 4-15,0 3 0 0,3 0-1 16,-4-1 4-16,3 0-2 0,-3-1 3 0,4 1-9 15,-5 0 4-15,2-1 1 0,3 0-4 0,-3 1 11 0,2-1-2 16,-1 0 1-16,1-1-1 0,1 3 1 0,-4-3 5 16,2-1-8-16,3 2-3 0,-3-1 5 0,2 1-5 15,-2-2 2-15,3 2 6 0,4-1-2 0,-6 1-8 16,6-3-2-16,-5 2 4 0,2 2 0 0,0-3-2 16,0 2 0-16,4-1-2 0,-5 1 4 0,5-3-7 15,-4 1 9-15,4-3-5 0,-4 3 2 0,3 1 0 16,1-4-4-16,-2 4 1 0,2-4 0 0,0 0 1 15,0 4-1-15,0-4 7 0,0 0-2 0,0 0-4 16,0 0-1-16,0 0-2 0,0 0 6 0,0 0-8 16,0 0 16-16,0 0-20 0,0 0-22 0,0 0-17 15,12-9-24-15,-8 3-25 0,2 4-148 0,0-3-261 16,0 0 116-16</inkml:trace>
  <inkml:trace contextRef="#ctx0" brushRef="#br0" timeOffset="-193021.32">23923 1772 34 0,'0'0'87'16,"0"0"-11"-16,0 0-4 0,0 0-21 0,0 0 14 0,0-5-6 16,0 5-18-16,0 0-1 0,0 0-6 0,0 0-3 15,0 0-7-15,0 0 2 0,0 0-10 0,0 0 16 16,0 0-17-16,0 0-2 0,0 0 4 0,0 0-14 16,0 0 12-16,0 0 2 0,0 0-1 0,0 0-7 15,0 0 0-15,0 0 4 0,0 0 0 16,0 0 1-16,-4 11 3 0,4-11-4 0,0 0 1 0,0 0 12 15,0 0-14-15,0 0 7 0,0 0-5 16,0 0-3-16,0 0 1 0,0 0 6 0,-2 4-6 0,2-4-3 16,0 0-1-16,0 0 7 0,0 0-10 0,-2 5 8 15,2-5-5-15,-1 4 5 0,1-4-5 0,0 4 1 16,0-4-1-16,0 0-1 0,-1 6 8 0,1-6-1 16,-2 3-5-16,2-3 3 0,-1 4-7 0,1-4 5 15,-1 3-4-15,1-3 9 0,-3 3 3 0,3-3 1 16,0 5-5-16,0-5 1 0,-3 2 2 0,3-2 1 15,-3 5-7-15,3-5 1 0,0 4 5 0,0 0 0 16,0-4 1-16,-2 6-5 0,0-3 6 0,0 2 1 16,-1-1-9-16,1-1 3 0,-1 1 1 0,2 1-4 15,-2-2 2-15,-1-1-8 0,4 4 8 0,-5-1 12 16,4-1-6-16,-3 0 0 0,3-1-1 0,-2 2 1 0,1 0-6 16,-1-3 1-16,2 2 0 0,-2-1-3 15,-1 1-3-15,4-4 2 0,-1 5-2 0,0-2 0 16,-2 0-2-16,3-3 2 0,0 5 2 0,-5-4-1 0,5-1-2 15,-5 4 2-15,5-4 0 0,-1 2-3 16,1-2 0-16,-3 4-8 0,3-4 12 0,0 0 5 0,0 0 4 16,-5 3-11-16,5-3 10 0,0 0 1 15,0 0 3-15,0 0 1 0,-4 2-1 0,4-2-3 0,0 0-1 16,0 0-1-16,0 0-5 0,0 0 0 0,0 0-2 16,0 0 3-16,0 0-5 0,0 0 2 0,0 0-4 15,0 0 4-15,0 0-6 0,0 0 2 0,0 0 0 16,-4 3-1-16,4-3-1 0,0 0-1 0,0 0-1 15,0 0 0-15,0 0 0 0,0 0 0 0,0 0-2 16,-1 3 4-16,1-3-4 0,0 0 1 0,0 0 1 16,0 0-2-16,0 0 0 0,0 0-3 0,0 0 5 15,0 0-2-15,0 0-3 0,0 0 4 0,0 0 0 16,0 0 1-16,0 0-1 0,0 0-2 0,0 0 5 16,0 0 1-16,0 0-3 0,0 0 2 0,0 0-5 15,0 0 4-15,0 0 2 0,0 0-7 0,0 0 4 16,0 0-4-16,0 0 2 0,0 0 1 0,0 0 4 15,0 0-5-15,9 2 4 0,-9-2 1 0,5 2-2 16,-5-2-6-16,8 0 9 0,-2 0-3 0,-1 1 1 16,-5-1-2-16,13 2 1 0,-4 1-5 0,0-3 5 15,-2 0-1-15,2 1-1 0,2 2 1 0,-2-3 1 16,3 0-1-16,-2 2 0 0,-3-2 1 0,0 1-1 16,0-2 0-16,-7 1 2 0,14 1-5 0,-8-2 0 15,-6 1 2-15,7 0 2 0,-7 0 1 0,0 0 0 0,10-2-2 16,-10 2 3-16,0 0-3 0,5 0 3 15,-5 0-1-15,0 0 1 0,0 0-3 0,0 0-1 16,0 0-1-16,8 2 3 0,-8-2-3 0,0 0-1 0,0 0-1 16,0 0 3-16,0 0 1 0,0 0-4 0,0 0-3 15,0 0 3-15,0 0 2 0,0 0-19 16,0 0-13-16,0 0-25 0,0 0-30 0,0 0-42 16,0 0-185-16,0 0-339 0,0 0 150 0</inkml:trace>
  <inkml:trace contextRef="#ctx0" brushRef="#br0" timeOffset="-188406.64">24660 1487 16 0,'0'0'129'0,"0"0"-14"0,0 0-9 0,0 0-5 15,0 0-11-15,-3-2-8 0,3 2-12 0,0 0 0 16,0 0-13-16,0 0-5 0,0 0-10 0,0 0-1 15,0 0-4-15,0 0-10 0,0 0-1 0,-2 10 3 16,2-5-4-16,-2-1 0 0,-1 1-5 0,1-1-1 16,-2 2-8-16,1 3 1 0,-1-3-1 0,-2 0 4 15,2 0-2-15,0 3 2 0,-1 0-6 0,0 1 0 16,0 0-3-16,-1-3-1 0,2 4 5 0,-1-1 0 16,1-2-2-16,3 2-1 0,-3-1 2 0,1 1 2 15,2 0 6-15,-1 1 5 0,0-1-8 0,1-2-1 16,2 2-2-16,-2 0 4 0,2-1-3 0,0 0-6 0,-1-4 0 15,0 0 4-15,0 2-3 0,1-2 3 0,1-1-4 16,-2 0-1-16,0 0-1 0,1-1 5 16,0 1 0-16,-1-1-5 0,0-3 3 0,2 5-5 0,-2-5 0 15,0 0-12-15,0 0-22 0,0 0-7 0,0 0-41 16,0 0-35-16,11-8-95 0,-8 4-226 0,-2-1 100 16</inkml:trace>
  <inkml:trace contextRef="#ctx0" brushRef="#br0" timeOffset="-187957.01">24623 1487 40 0,'0'0'100'0,"0"0"-14"0,0 0-8 0,0 0 3 16,4-4-19-16,1 3-3 0,-5 1-9 0,14 1-3 16,-9 1-2-16,3-1-5 0,0 0-8 0,-1 3 1 15,1-1-4-15,1-1-6 0,1 3-3 0,-1 3-3 16,-1-1 2-16,-3-4-3 0,1 4-4 0,1-2-1 15,-2-1-2-15,-1 3 2 0,0-1 1 0,-3 1-3 16,0-2-2-16,-1-1 0 0,3 3-1 0,-6 1 1 16,3-3 2-16,-2 1-4 0,-5 0 1 0,3-1-1 0,-1-3 0 15,1 2 2-15,-2 2-7 0,-2-2 8 0,3-2 2 16,-3 2 4-16,3 0 2 0,-5-1 5 16,1-3-4-16,0 0 8 0,0 4 0 0,4-4-6 15,5 0 6-15,-9-2-5 0,9 2-1 0,-7 3-1 16,7-3-6-16,-4 2 1 0,4-2 1 0,0 0-5 0,-7 5-16 15,7-5-12-15,0 0-23 0,0 0-18 16,2 5-37-16,-2-5-81 0,0 6-193 0,1-1 87 0</inkml:trace>
  <inkml:trace contextRef="#ctx0" brushRef="#br0" timeOffset="-187514.68">24732 1688 85 0,'1'7'83'0,"4"-7"-4"0,-1 2 3 0,4-2-9 16,-8 0-1-16,14 1 0 0,-4-1-16 0,-3 0-3 16,1 0 4-16,-1 0-10 0,0-1-4 0,0-1-9 15,0-2-1-15,-3 1-1 0,5-2 1 0,-5 2-2 16,0-1-3-16,-1-2 1 0,0 2-1 0,0 0-9 15,-3 1 10-15,2-3-7 0,-2 3 1 0,0 3 0 16,0 0-4-16,0-6-2 0,0 6 4 0,0 0-2 16,0 0-11-16,0 0 0 0,-8-3 0 0,8 3-2 0,0 0 5 15,-9 5-1-15,9-5-3 0,-7 3 5 16,5 0-7-16,-4 1 17 0,2-1-23 0,0 0-3 16,0-1 4-16,0 2 3 0,0 1 0 0,-1 0-4 0,0-2 3 15,0 4 0-15,4-3 0 0,-2 0-5 0,-1 1 5 16,4-1-3-16,0 1 8 0,-1-1-8 15,1 3 7-15,1-4-11 0,-1 2 6 0,5-3-3 0,-1 1 2 16,1-1 8-16,-1 0-3 0,4-1 5 0,-2-1-10 16,2 0-5-16,-1-3 3 0,4 1-4 0,-1 2-7 15,-3-3-23-15,4 1-7 0,-4-1-12 16,1 0-3-16,-2 1-15 0,2 0-23 0,-3 0-69 0,-5 2-177 16,14 0 78-16</inkml:trace>
  <inkml:trace contextRef="#ctx0" brushRef="#br0" timeOffset="-181177.85">24981 1888 26 0,'0'0'109'16,"0"0"-9"-16,0 0-3 0,0 0-7 0,0-4 1 16,0 4-6-16,0 0 0 0,0 0-10 0,0-5 15 15,0 5-19-15,0 0-5 0,3-3-10 0,-3 3-11 16,0 0 4-16,1-4-13 0,-1 4-3 0,0 0-2 15,4-3-3-15,-4 3-5 0,0 0 0 0,4-2 1 16,-4 2-14-16,7 0 7 0,-7 0-1 0,0 0-11 16,13 0 12-16,-7 0-5 0,1 2-1 0,0 3 1 15,0-3-5-15,-1 1 3 0,2-1 1 0,-2 3-12 16,1-1 5-16,-2 0 4 0,3 3-2 0,-5-3 4 16,4 1-2-16,-4-1-9 0,1 1 2 0,0-1 0 15,-3 0 11-15,2 0-13 0,-2 0-4 0,-1-4 5 16,0 6 3-16,0-2 0 0,0-4-4 0,-5 6 1 15,3-4-1-15,0 1-4 0,-2 0 7 0,3 1 6 16,-4 1-7-16,0-2 0 0,1-1-4 0,-2 3 6 16,2-2-1-16,-1 0-6 0,-1 0 4 0,0 0 2 15,0 0-2-15,1 0 0 0,0-1 1 0,-3 1 0 16,3-1 0-16,0 0-3 0,1 1-4 0,-1-2 9 16,5-1-5-16,-8 3 4 0,8-3 0 0,-5 2-1 15,5-2 1-15,-5 0 9 0,5 0-8 0,0 0 3 0,0 0-4 16,0 0 4-16,0 0-6 0,0 0 0 0,0 0 4 15,13-6-4-15,-6 3-9 0,0 0 15 16,3 1-4-16,0-2-5 0,1 0 2 0,-2 0-2 16,3 3 2-16,-1-2 1 0,1 0-6 0,-3 1 12 0,-2-1-6 15,0 3 0-15,2-3-5 0,-2 3 7 0,0-2-5 16,-2 1 4-16,-1 0-2 0,4 1 7 16,-8 0-6-16,6-3-3 0,-2 1 3 0,-4 2 6 15,8-1-8-15,-8 1 4 0,4-2 0 0,-4 2-3 0,0 0 2 16,6-2-1-16,-6 2-2 0,0 0-5 15,0 0 3-15,0 0 3 0,0 0 1 0,0 0-2 16,0 0 4-16,0 0-2 0,0 0 0 0,0 0-3 16,0 0 3-16,-9 11 5 0,8-8-6 0,-3 0-3 0,3 2 4 15,-3 1-3-15,1-2 1 0,-1 0 1 0,3-1 0 16,-3 2 0-16,4-1-3 0,-1 1 0 0,-3 0 9 16,4-3-10-16,0-2 6 0,4 8 7 0,-3-4-5 15,2-1-3-15,-1-2-11 0,2 0 12 0,4 2 0 16,-3-3 1-16,5 0 4 0,-2 0-3 0,1 0-3 15,-4-3 8-15,4 1-5 0,-3-1-1 0,1 3 2 16,-2-4-8-16,-1 2 10 0,2-1-2 0,-4-2-1 16,1 1 0-16,1 0 6 0,-1 0-4 0,-2-1 4 15,-1 0-2-15,0 0 4 0,0 2 6 0,0 3-6 16,-3-9-4-16,1 4 3 0,0 2 4 0,0-1-15 16,-1 0 6-16,-2-1 5 0,3 2-4 0,-1 0-2 15,-1 0 3-15,2-1 6 0,-1 1-12 0,-1-1-3 16,0 2-1-16,4 2 4 0,-5-3-8 0,5 3 6 15,-6-1 5-15,6 1-1 0,0 0-6 0,-9 0 0 16,9 0 0-16,0 0-19 0,-8 1-4 0,8-1-18 16,-5 2-4-16,5-2-20 0,-6 2-24 0,6-2-12 15,-4 3-110-15,4-3-231 0,0 0 101 0</inkml:trace>
  <inkml:trace contextRef="#ctx0" brushRef="#br0" timeOffset="-180796.23">25324 1956 11 0,'-4'5'79'0,"1"-2"-14"16,1 2-1-16,0-1-1 0,-2 2-9 0,3 0 9 15,-1 1-3-15,0-2-7 0,2 0-6 0,0-2 1 16,0 4 1-16,2-5 11 0,0 5 7 0,1-3-14 0,-1 1-8 15,2-1-5-15,-1 1-4 0,-1-2 0 16,2-1 4-16,1 2 0 0,0-4-7 0,3 3 4 0,-3-3-13 16,4 0-2-16,-9 0 3 0,13 0 4 15,-7-3-2-15,-2 1-8 0,1-1 4 0,3-1-5 0,-6 0 3 16,2 0-7-16,-1-1-1 0,-1 0 3 0,0 1 3 16,-2-1-13-16,0-2 10 0,-2 3-7 0,1-1-1 15,-3-1 4-15,3 3-2 0,-3-3 5 0,-1 3-10 16,1-2 4-16,-1 3 0 0,-3 1-10 0,3-1 0 15,0 0 3-15,-4 0-4 0,4 1 2 0,0 0 1 16,5 1 3-16,-13 0-6 0,13 0 1 0,-5 1 1 16,-1 0 0-16,6-1-17 0,-7 2-25 0,7-2-18 15,-5 3-32-15,5-3-126 0,0 0-234 0,0 0 104 16</inkml:trace>
  <inkml:trace contextRef="#ctx0" brushRef="#br0" timeOffset="-180382.07">25510 1727 3 0,'0'0'163'0,"0"0"-3"16,0 0-16-16,0 0-15 0,0 0-19 0,0 0-7 15,0 0-14-15,0 0-16 0,0 0-3 0,0 0-7 16,0 0-1-16,-2 13-4 0,0-2-7 0,2-5-5 16,-4 6-6-16,2 4 0 0,-1 0-2 0,-3 2-6 15,2 0-3-15,-1 0 1 0,0 1-1 0,2-3-4 16,-2 4 7-16,0-3-16 0,1 1 1 0,0 0-1 15,-1-2 15-15,2-4-16 0,0 2 2 0,-1 2-2 16,3-6-3-16,0 1-8 0,-2-1 10 0,2-2 0 0,-1 0-12 16,1-1 3-16,0-1 2 0,0-1 1 15,-1-2 1-15,4 2-1 0,-4 0-6 0,2-5 2 16,-1 4-6-16,1-4-9 0,0 4-28 0,0-4-18 0,3 2-36 16,-3-2-49-16,0 0-107 0,0 0-269 0,18-3 119 15</inkml:trace>
  <inkml:trace contextRef="#ctx0" brushRef="#br0" timeOffset="-180000.4">25583 1990 70 0,'6'-2'146'0,"1"2"-12"16,-1 0-12-16,2-1-8 0,-2-1-17 0,-1 1-7 16,2 0-6-16,-7 1-7 0,8-2-13 0,-8 2-10 15,8-1 2-15,-8 1-19 0,4-1 4 0,-4 1 2 16,0 0-3-16,0 0-5 0,0 6-7 0,0-6 4 16,-4 5-10-16,2 0 0 0,-2-2-8 15,-2 1-9-15,3-1 6 0,-1 0 5 0,0 1-29 0,2-2 22 16,-1 1-5-16,-1-1 1 0,4-2 1 0,-1 7-4 15,0-4 6-15,-2-1-4 0,3-2 3 0,0 5-4 16,0-5 6-16,-1 6 11 0,1-6 2 0,4 2 11 16,-4-2 10-16,2 4 5 0,2-4 5 0,-4 0 8 15,9 0 2-15,-2 0-4 0,1 0-4 0,-8 0-4 16,15 0-8-16,-8-2-3 0,2 2-2 0,0 0-9 16,-1 2-4-16,-8-2-24 0,10 0-34 0,-6 3-55 15,1-3-45-15,-5 0-189 0,9 1-348 0,-9-1 155 16</inkml:trace>
  <inkml:trace contextRef="#ctx0" brushRef="#br0" timeOffset="-175105.7">26232 877 3 0,'0'0'60'0,"0"0"4"0,0 0-5 0,0 0-6 16,0 0-1-16,0 0-2 0,0 0 4 0,0 0-10 15,0 0 0-15,0 0-7 0,0 0 6 0,0 0-6 0,0 0 2 16,0 0 10-16,0 0-12 0,0 0 7 16,0 0-8-16,0 0-2 0,0 0 2 0,0 0 4 15,0 0-5-15,0 0 3 0,0 0-3 0,0 0-9 16,0 0 2-16,0 0-1 0,31-6-14 0,-20 8 7 0,2-1 2 15,-1 0-9-15,-12-1 1 0,30 2-2 0,-16-2 3 16,3 1-1-16,-17-1-2 0,37 0-4 0,-37 0-6 16,24 2 2-16,-15-1 4 0,-2-2-4 15,0 2 4-15,-3-1 5 0,-4 0-7 0,10 0 5 0,-10 0 3 16,5 0-2-16,-5 0-2 0,0 0-5 0,0 0-4 16,0 0 5-16,0 0 3 0,4-4-8 0,-4 4-11 15,0 0-4-15,0 0-15 0,0 0-10 0,0 0-15 16,0 0-25-16,0 0-26 0,-15 6-68 0,15-6-185 15,-5 1 83-15</inkml:trace>
  <inkml:trace contextRef="#ctx0" brushRef="#br0" timeOffset="-174617.12">26175 1062 40 0,'0'0'77'0,"0"0"-1"0,0 0-11 16,0 0 3-16,14 2 0 0,-14-2-7 0,11 0 0 15,-2 2-5-15,1-1-1 0,3-1-7 0,1 1-5 16,3 2-3-16,2-3-3 0,0 2-4 0,2 3 3 15,0-3 1-15,-1 2-6 0,-1-3-8 0,0 4 1 16,-3-3-2-16,-2-1 1 0,-5-1-9 0,0 3 4 16,-1-2 2-16,-3-2 4 0,-5 1-4 0,5 1-5 15,-5-1-4-15,8-2-1 0,-8 2-2 0,0 0-4 16,0 0 2-16,0 0-2 0,0 0-2 0,0 0 9 16,-13-7-9-16,13 7 1 0,-9 0-10 15,9 0-14-15,0 0-16 0,0 0-24 0,-5 5-41 0,5-5-60 16,-4 4-175-16,4-4 78 0</inkml:trace>
  <inkml:trace contextRef="#ctx0" brushRef="#br0" timeOffset="-174080.93">26166 1310 42 0,'0'0'81'0,"0"0"4"0,0 0 19 0,0 0-13 16,0 0 3-16,0 0-2 0,0 0-10 0,0 0-9 16,0 0-8-16,0 0-1 0,0 0-6 0,0 0-10 15,0 0 2-15,0 0-9 0,0 0-5 0,0 0-2 16,0 0-9-16,19-5-4 0,-13 5 9 15,3 0-16-15,0 0 3 0,5 0 0 0,-5 0-4 0,6 0 5 16,2 2-2-16,2-1-7 0,0 1 2 0,8-2-2 16,-6 0 6-16,7 0-6 0,-7 2-6 0,-3-1 6 15,2-1-8-15,-8 0 3 0,2 0 5 0,-2 0-9 16,-1 0 0-16,-4 0 6 0,-2-1-6 0,0 2 4 16,-5-1 0-16,9 0-3 0,-9 0-6 0,0 0 8 15,10 0 2-15,-10 0-3 0,3 2-1 0,-3-2 3 16,0 0-11-16,0 4 6 0,0-4-6 0,-2 6-2 15,2-6-22-15,-2 3-17 0,2-3-22 0,-3 2-29 0,3-2-92 16,-5 2-206-16,5-2 91 0</inkml:trace>
  <inkml:trace contextRef="#ctx0" brushRef="#br0" timeOffset="-173586.68">26149 1564 8 0,'13'0'84'0,"-7"0"-7"16,-6 0 1-16,13 0-9 0,-5 0-8 0,-1 3-9 15,4-6-2-15,1 3-3 0,2 0 3 0,0 0-4 16,2 3-10-16,3-1 9 0,-2-2-6 0,3 0 8 16,2 2 2-16,8-2-5 0,-3 1 6 0,-5 3-4 15,6-3-9-15,-6 1 4 0,-2 0-3 0,-1-2-8 16,-1 3 0-16,-5-1-9 0,-2 1-4 0,0-3 0 16,-3 1 3-16,0-1-9 0,-3 0 4 0,-5 0 2 15,7 1-6-15,-7-1 6 0,6 0-3 0,-6 0-8 0,0 0 0 16,0 0 4-16,0 0-4 0,0 0-8 15,0 0-10-15,0 0-39 0,-13-6-29 0,13 6-120 16,-10-1-216-16,8-2 96 0</inkml:trace>
  <inkml:trace contextRef="#ctx0" brushRef="#br0" timeOffset="-173021.64">26079 1803 14 0,'0'0'109'15,"0"0"-11"-15,0 0-13 0,0 0-11 0,0 0-4 16,0 0-8-16,0 0-3 0,0 0-13 0,0 0 0 16,0 0 0-16,0 0-1 0,0 0-8 0,0 0-9 15,0 0-1-15,18-4-3 0,-11 4 4 0,2 0-2 16,4 2-9-16,0-2 2 0,5 0 9 0,0 2-15 16,3-1 4-16,6 4 2 0,-5-1-1 0,10-1-6 0,-2 1 2 15,-2 0-8-15,-2 0 8 0,-3-2 0 16,3 3-3-16,-5-3-3 0,1-1 1 0,-4 3 3 15,0 0-1-15,-4-3 2 0,-2 2 2 0,-1-2-9 16,-3 0 0-16,-3-1 6 0,1 0 12 0,-6 0-3 0,10 3-2 16,-8-3-1-16,-2 0-5 0,0 0 3 0,0 0-2 15,0 0-9-15,0 0-4 0,0 0-18 16,-18 2-16-16,11-1-16 0,2-1-28 0,0 1-36 16,5-1-64-16,-13 0-192 0,13 0 85 0</inkml:trace>
  <inkml:trace contextRef="#ctx0" brushRef="#br0" timeOffset="-172569.05">26077 2106 18 0,'0'0'179'0,"0"0"-24"0,18-5-10 0,-7 7-11 0,0-2-17 16,7 1-10-16,0 1-5 0,0-2-9 0,2 0-2 16,3 0 1-16,-1 1-8 0,6 1-1 0,3 2-2 15,1-4-3-15,-9 2-6 0,-2 1-5 0,-1-1-6 16,-3-2-10-16,-4 0-6 0,3 1 0 15,-5-2-5-15,-1 1-5 0,-1 0 3 0,-4 0-13 0,2 0-12 16,-7 0-35-16,5 1-56 0,-5-1-73 0,0 0-149 16,0 0-325-16,0 0 143 0</inkml:trace>
  <inkml:trace contextRef="#ctx0" brushRef="#br0" timeOffset="-167337.31">26111 841 37 0,'0'0'74'16,"0"0"-7"-16,0 0-1 0,0 0-12 0,0 0 7 15,0 0-8-15,0 0-8 0,0 0-4 0,0 0 1 16,0 0-8-16,0 0-7 0,0 0 2 0,0 0-11 16,0 0 4-16,0 0-6 0,0 0 0 0,0 0 0 15,0 0 3-15,0 0-8 0,0 0 1 0,0 0-6 16,0 0 3-16,0 0-2 0,0 0 5 0,0 0-1 15,0 0-3-15,0 0-7 0,0 0 4 0,0 0-2 16,0 0 5-16,0 0-5 0,0 0-1 0,0 0-4 16,0 0 5-16,0 0-3 0,0 0 0 0,0 0 5 15,0 0 0-15,0 0-3 0,0 0-3 0,0 0 5 16,0 0 1-16,0 0-6 0,0 0 4 0,0 0-2 16,0 0-2-16,0 0-4 0,0 0 3 0,0 0-3 15,0 0 7-15,0 0-3 0,0 0 1 0,0 0 3 16,0 0 0-16,0 0-2 0,0 0-4 0,0 0 7 15,0 0-8-15,0 0 8 0,0 0-2 0,0 0-1 16,0 0-2-16,0 0-2 0,0 0 10 0,0 0-3 16,0 0-3-16,0 0 3 0,0 0 5 0,0 0-11 15,0 0 9-15,0 0-6 0,0 0 4 0,0 0 0 16,0 0 0-16,0 0 1 0,0 0-4 0,0 0 4 16,0 0-5-16,0 0 6 0,0 0-12 0,0 0 7 15,0 0 2-15,0 0-5 0,0 0 8 0,0 0-8 16,0 0 5-16,0 0-7 0,0 0 15 0,0 0-3 15,0 0-1-15,0 0-1 0,0 0 10 0,0 0-7 16,0 0-1-16,0 0-4 0,0 0-3 0,0 0 9 16,0 0-8-16,0 0 0 0,0 0 5 0,0 0-1 15,0 0-5-15,0 0-3 0,0 0 6 0,0 0 10 16,0 0-8-16,0 0-5 0,0 0-5 0,0 0 2 16,0 0 2-16,0 0-2 0,23-14-3 0,-23 14 3 15,0 0-1-15,0 0 2 0,0 0 5 0,0 0-5 16,0 0-4-16,0 0-1 0,37 1 5 0,-37-1 6 15,0 0-1-15,0 0-3 0,38 5-1 0,-38-5-7 16,23 3 8-16,-23-3-1 0,0 0 2 0,36 5-1 16,-36-5 1-16,22 3-1 0,-22-3-2 0,0 0 10 15,0 0-18-15,26 1 17 0,-26-1-6 0,0 0-1 16,0 0 8-16,0 0 0 0,0 0 1 0,32-5-8 16,-32 5 1-16,0 0 0 0,0 0-3 0,0 0 5 15,26-4-4-15,-26 4 1 0,0 0 2 0,0 0 2 16,0 0-8-16,23-5 1 0,-23 5 0 0,0 0-3 15,0 0 6-15,0 0-6 0,24-4 1 0,-24 4 8 16,0 0 1-16,0 0-13 0,0 0 13 0,0 0-9 0,37 1-1 16,-37-1 4-16,0 0-3 0,0 0 5 15,0 0-1-15,0 0-2 0,32 3 1 0,-32-3 1 16,0 0-5-16,0 0 3 0,0 0-1 0,0 0 3 16,0 0 3-16,0 0-6 0,0 0-3 0,0 0 7 0,0 0 4 15,0 0-12-15,0 0 5 0,0 0-2 16,25 2 1-16,-25-2 3 0,0 0-11 0,0 0 2 15,0 0-10-15,0 0-26 0,0 0-23 0,0 0-106 16,0 0-185-16,0 0 81 0</inkml:trace>
  <inkml:trace contextRef="#ctx0" brushRef="#br0" timeOffset="-165463.71">26120 1100 20 0,'0'0'36'15,"0"0"6"-15,0 0-12 0,0 0-4 0,0 0 0 16,0 0-7-16,0 0 1 0,0 0-3 0,0 0 3 16,0 0-4-16,0 0 1 0,0 0 2 0,0 0-2 15,0 0 5-15,0 0 3 0,0 0 10 0,0 0-5 16,0 0 0-16,0 0 0 0,0 0 1 0,0 0-4 16,0 0 1-16,3-3 4 0,-3 3-10 0,0 0 6 15,0 0-5-15,0 0-1 0,0 0 0 0,0 0 0 16,4-5-4-16,-4 5 6 0,0 0-14 0,0 0 1 15,0 0-1-15,0 0-7 0,0 0 6 0,0 0-5 16,0 0 6-16,0 0-4 0,0 0 0 0,0 0-7 16,0 0 15-16,0 0-8 0,0 0-9 0,0 0 6 0,0 0-5 15,0 0 6-15,0 0-4 0,0 0 6 16,0 0-4-16,0 0 3 0,0 0-3 0,0 0 1 16,0 0-1-16,0 0-1 0,0 0 3 0,0 0-6 15,0 0 4-15,0 0 2 0,0 0-4 0,0 0-3 16,0 0-3-16,0 0 7 0,0 0-4 0,0 0 5 0,0 0 1 15,0 0 0-15,0 0 3 0,0 0-7 16,0 0 1-16,0 0 5 0,0 0-4 0,0 0-5 16,0 0 5-16,0 0-1 0,0 0 0 0,0 0-2 15,0 0 4-15,0 0 0 0,0 0-6 0,0 0 1 16,0 0 0-16,0 0 10 0,0 0-5 0,0 0-4 16,0 0 6-16,0 0-7 0,0 0 0 0,2-4 13 15,-2 4-13-15,0 0 1 0,0 0 3 0,0 0-1 16,0 0-3-16,0 0 3 0,0 0-1 0,0 0 5 15,0 0-8-15,0 0 14 0,7 0-12 0,-3-3 2 16,-4 3 3-16,0 0-1 0,0 0 5 0,0 0-4 0,7 0 0 16,-5-2-4-16,-2 2-1 0,6-2 9 15,-6 2-9-15,7-1 3 0,-7 1-2 0,6-1-1 16,1 1 2-16,-3-1 1 0,4-1-1 0,5 2 5 16,-4-3-4-16,5 3-2 0,-1-2 6 0,1 2 3 15,-4-2-5-15,12 1-2 0,-2 0 2 0,0 0 2 16,0-1-12-16,-2 1 10 0,2 1 0 0,-2 1 2 15,-6-1 1-15,1 0-4 0,-1 0-2 0,-3 0 0 16,-1 0-3-16,-2 0 3 0,2-1 5 0,-8 1 7 16,9 0 13-16,-5-1 0 0,-4 1 3 0,7-1 7 15,-7 1 1-15,4-2 6 0,-4 2 2 0,4-4-9 0,-4 4 2 16,0 0-1-16,4-4-2 0,-4 4-6 0,0 0-5 16,4-1-3-16,-4 1 3 0,0 0-4 15,0 0-7-15,0 0 2 0,0 0-4 0,0 0-3 16,0 0-3-16,0 0-4 0,0 0-17 0,0 0-20 0,0 0-11 15,0 0-27-15,0 0-23 0,0 0-113 0,0 0-228 16,0 0 100-16</inkml:trace>
  <inkml:trace contextRef="#ctx0" brushRef="#br0" timeOffset="-157983.83">26131 1350 33 0,'0'0'51'16,"0"0"-3"-16,0 0 5 0,0 0-7 0,0 0-2 15,0 0 2-15,0 0-12 0,0 0-3 0,0 0-3 16,0 0 5-16,0 0-9 0,0 0 3 0,0 0-9 15,0 0 6-15,0 0-7 0,0 0 0 0,0 0-6 16,0 0 2-16,0 0-5 0,0 0-4 0,0 0 11 16,0 0-10-16,0 0 1 0,0 0-4 0,0 0 3 15,0 0-3-15,0 0 3 0,0 0-2 0,0 0 5 16,0 0-5-16,0 0 4 0,0 0-2 0,0 0-2 16,0 0-2-16,0 0-1 0,0 0 8 0,0 0-7 15,0 0 3-15,0 0-3 0,0 0 8 0,0 0-6 16,0 0 4-16,0 0-4 0,0 0 7 0,0 0 3 15,0 0 2-15,0 0 2 0,0 0-3 0,0 0 4 16,0 0-5-16,0 0 10 0,0 0-8 0,0 0 3 0,0 0-3 16,0 0 4-16,0 0-4 0,9-3-4 15,-9 3 2-15,7-2-10 0,-7 2 6 0,8-1-6 16,-8 1 17-16,11 0-21 0,-4-2 3 0,-1 2 8 16,6-1-9-16,-3 1 0 0,0 1 5 0,5-1 1 0,0 2-4 15,0-2-5-15,3 0 6 0,1 0-3 0,-4 2 9 16,1-1-13-16,-2 1 6 0,1-2 3 15,-1 1-6-15,-1-1-1 0,1 0 3 0,-4 0-4 16,-1 2 1-16,-2-2 5 0,-6 0-4 0,11 0 4 0,-5 2 1 16,-3 0-6-16,-3-2 8 0,8 0-11 0,-8 0 4 15,0 0-2-15,0 0 0 0,6-4 4 16,-6 4-5-16,0 0 10 0,0 0-15 0,0 0 2 0,0 0-7 16,7 0 7-16,-7 0-8 0,0 0 3 0,0 0-5 15,0 0-1-15,0 0-16 0,0 0 6 0,0 0-11 16,0 0-25-16,0 0-70 0,0 0-142 0,0 0 63 15</inkml:trace>
  <inkml:trace contextRef="#ctx0" brushRef="#br0" timeOffset="-157027">26160 1636 18 0,'0'0'55'0,"0"0"-5"0,0 0-9 0,0 0 6 15,0 0-8-15,0 0-5 0,0 0-6 0,-7-4 4 16,7 4 1-16,0 0-6 0,0 0 1 0,-8-2-4 16,8 2 1-16,-4 0 0 0,4 0 20 0,0 0-15 15,0 0 1-15,0 0 3 0,0 0 1 0,-6-3-1 16,6 3 7-16,0 0-12 0,0 0 10 0,0 0-8 16,0 0 4-16,0 0-3 0,0 0-1 0,0 0 0 15,0 0 7-15,0 0-9 0,0 0-8 0,0 0 1 16,0 0 1-16,0 0-2 0,0 0-2 0,8-5-1 15,-8 5 7-15,5-3-7 0,-5 3-11 0,9-2 15 16,-2 0-5-16,-2 1 0 0,3 0-3 0,2 0-7 16,3-1 5-16,2 0-6 0,-2 1 10 0,5 0-3 15,-1 1-2-15,2-1-6 0,-6-2 1 0,10 3 0 16,-3-1-1-16,-1-2-2 0,2 1 1 0,-1 2 2 16,-2 0-3-16,-7 0 3 0,2 0-10 0,0-2 5 15,-7 2 0-15,2-1 2 0,-3 1 0 0,-5 0 2 16,12-3-2-16,-6 2 2 0,-6 1 4 0,7-1-4 15,-7 1 0-15,2-3 1 0,-2 3-1 0,5-1-7 16,-5 1 4-16,0 0-1 0,3-3 3 0,-3 3-1 16,0 0 2-16,0 0-6 0,0 0 4 0,2-2-5 15,-2 2-8-15,0 0-13 0,0 0-10 0,0 0-17 16,0 0-18-16,0 0-10 0,0 0-32 0,0 0-72 16,0 0-198-16,0 0 88 0</inkml:trace>
  <inkml:trace contextRef="#ctx0" brushRef="#br0" timeOffset="-156325.86">26159 1838 66 0,'0'0'90'0,"0"0"-2"0,1-3-10 16,-1 3-3-16,0 0-8 0,6-1-7 16,-6 1-13-16,9 0 5 0,-3 0 9 0,5 1-5 0,2-1-9 15,-3 0 1-15,3 0 6 0,6 2-13 0,-2-2 3 16,6 0 4-16,-1 0-6 0,-2 0 3 0,10-2-2 15,-9 4 1-15,7-4 4 0,-1 2-4 0,-5 0-8 16,-3 0 1-16,0 0-5 0,-2 0 2 0,-3 2-9 16,-1-2 4-16,-1 0-1 0,-1 1-10 0,-3-1 0 15,-2 0-3-15,1 0 0 0,-7 0-1 0,9-3-4 16,-9 3 4-16,7 2-8 0,-7-2-1 0,6-2 2 16,-6 2 3-16,0 0-7 0,0 0 7 0,0 0-7 15,6 2 6-15,-6-2-11 0,0 0-1 0,0 0 11 16,0 0-1-16,0 0-8 0,0 0-2 0,0 0-15 15,4 1-11-15,-4-1 0 0,0 0-19 0,0 0-19 16,0 0-28-16,0 4-27 0,0-4-89 0,0 5-228 16,0-5 100-16</inkml:trace>
  <inkml:trace contextRef="#ctx0" brushRef="#br0" timeOffset="-155573.42">26136 2077 92 0,'4'-5'107'0,"-4"5"-6"0,0 0-4 0,7-4-10 16,-4 1-12-16,5 1-7 0,0 2-3 0,1-3-10 15,3 3 3-15,-3-3-2 0,5 3 2 0,0-1-12 0,7 1-3 16,-7 0-3-16,5 0-5 0,-1 0 1 16,1 1 7-16,-1-1-12 0,-4 0-8 0,-1 0 5 15,0 1-3-15,-4-1-5 0,2 2 0 0,-3-2-3 16,-2 0-2-16,-6 0 1 0,9 0-4 0,-4 3 0 0,-5-3-7 16,0 0 8-16,9 0 1 0,-9 0-3 0,0 0-5 15,4 0 0-15,-4 0-2 0,0 0 0 16,0 0 2-16,0 0-4 0,0 0 5 0,0 0-5 0,0 0-2 15,0 0 0-15,0 0-12 0,0 0-25 0,0 0-8 16,0 0-32-16,-20-5-32 0,20 5-89 0,-7-1-213 16,3-1 96-16</inkml:trace>
  <inkml:trace contextRef="#ctx0" brushRef="#br0" timeOffset="-153250.65">26817 853 32 0,'0'0'40'0,"0"0"-4"16,0 0-7-16,0 0 2 0,0 0 2 0,0 0-7 16,0 0 0-16,0 0-4 0,0 0 2 0,0 0-8 15,0 0 6-15,0 0-7 0,0 0 1 0,0 0 0 16,0 0-8-16,0 0 4 0,0 0-3 0,0 0 3 16,0 0 1-16,0 0 1 0,0 0 3 0,0 0-4 15,0 0 0-15,0 0-3 0,0 0 3 0,0 0-5 16,0 0 1-16,0 0-6 0,0 0 7 0,0 0-6 15,0 0 2-15,0 0 1 0,0 0-7 16,0 0 8-16,0 0-8 0,0 0 6 0,-15 10-1 0,18-6 7 16,-3-4-3-16,7 8 7 0,-5-3-4 0,1-1-3 15,4 3-1-15,-4-2-4 0,1 1 5 0,2 3-3 16,-3-3 4-16,1 0-5 0,1 2 0 0,-1-1-2 16,1 2 4-16,-1-4 2 0,-3 2-4 0,3-1 0 15,-3 2-3-15,3-3-2 0,-1 1 4 0,-3 1-5 16,1-2 7-16,-1 0-3 0,0 2 6 0,0 0-6 15,0 0 1-15,-4-2 2 0,4 1-7 0,-4-1 3 16,1 1 1-16,1 0 2 0,-2 0-2 0,-1 0 2 16,-1-1 3-16,0-1 2 0,3 1-5 0,-5 0-1 15,4-1 6-15,-1 1 4 0,-1 1-5 0,2-1-1 16,0-1 6-16,1 0-9 0,0-1-1 0,0 2 5 16,-2-3-7-16,4 5 4 0,-2-5-1 0,-2 4 9 15,3-2-7-15,-1 1 4 0,-1-3-4 0,2 2 5 16,-1 3-2-16,1-3 2 0,-1 0-4 0,1 2 0 15,0-2 0-15,1 0 0 0,-4 0 2 0,4 3-5 16,0-4-2-16,-1 0-2 0,1 2 7 0,0-1 0 16,-2 0-2-16,3-1-2 0,0-3-3 0,-1 7 7 15,1-4-5-15,0-3 3 0,1 8-5 0,-1-4 4 16,0-2 1-16,0 2 2 0,0-4 4 0,3 6-7 16,-1-4-4-16,0 3 4 0,0-2-4 0,2-2 1 15,-4-1 3-15,4 7-5 0,-2-3 6 0,1-2 2 16,-1 0 3-16,2 0-5 0,0 1 3 0,-4-3 0 15,8 5 1-15,-2-2 1 0,-1-2-10 0,2 3 5 16,0 1 0-16,-3-3-2 0,4 0 5 0,-1 1-4 16,-3-2-8-16,1 4 7 0,3-4 4 0,-3 1-8 15,-2 1 2-15,3-2-1 0,-5 1 3 0,-1-2-2 16,8 3-1-16,-8-3 0 0,4 5 4 0,-4-5-7 16,1 1 4-16,-1-1 4 0,0 0-6 0,6 2 5 15,-6-2 5-15,0 0-12 0,0 0-2 0,4 1 7 16,-4-1-5-16,0 0 1 0,0 0 5 0,0 0-8 15,0 0 4-15,4 2-3 0,-4-2-2 0,0 0 8 16,0 0-4-16,0 0 4 0,0 0-4 0,0 3 2 16,0-3 0-16,0 0 5 0,0 0-7 0,0 0 0 15,0 0 8-15,0 0-7 0,0 0-5 0,-1 6 15 16,1-6-10-16,0 0-1 0,0 0 1 0,0 0-4 16,-7 5-1-16,6-4 4 0,1-1-4 0,0 0 10 15,-6 4-5-15,6-4-2 0,-4 1 4 0,0 3 5 16,2-2-6-16,2-2-3 0,-3 5 4 0,3-5 4 15,-4 3-6-15,0 1 6 0,3-1-3 0,1-3-5 16,-5 5 2-16,1 0 2 0,2-1-4 0,-1 0 6 16,1-1-5-16,2-3 11 0,-2 8 0 0,-2-3-8 15,2-3 7-15,-1 4-4 0,3-2-6 0,-4 1 7 16,2 0-4-16,-1 2 3 0,2-2-1 0,0 0 12 0,0-1-10 16,-1 3 0-16,0-2 8 0,0-1-10 15,1 2 3-15,0 1-4 0,0-4 1 0,-2 3-2 16,0 2 2-16,2-3 0 0,0 2-1 0,-2-2 0 15,2 1 7-15,0 1-4 0,-1-1 6 0,2 2-2 16,-3 1 6-16,1-1-5 0,4 1 3 0,-2 1 4 0,0 0-4 16,3-1 4-16,-3 1-6 0,0 0-2 15,2 1 1-15,0 0-1 0,-2-1 9 0,2 1-7 16,-2 0-4-16,1-2 2 0,-1 3 0 0,0 0-3 16,0-5-2-16,-1 3 3 0,1 0-1 0,-2-2 0 0,1 3 2 15,1-2-7-15,-3-1 2 0,3 2-1 16,-3-3-1-16,0-2-1 0,2 2 6 0,0 2-1 15,-1-4-1-15,1 2 0 0,0 0-2 0,-1-1 1 16,2-1 2-16,-2 2-3 0,2 0 2 0,-1-1 0 0,1-2-4 16,-2 3 4-16,1-2-3 0,0 2 1 0,-1-2-1 15,1 1 5-15,0-1-2 0,-2 1-5 0,1-1 0 16,-2 0 3-16,4 2-1 0,-2-2-1 16,-1 1 3-16,2 1-2 0,-1-2 0 0,0 0-2 15,0 3 4-15,1-3-5 0,-1 0-2 0,0 0 11 0,0 1-7 16,-1-3 9-16,2 4-9 0,-3-2 0 0,0-2 0 15,1 2-2-15,1 0 4 0,1 0-5 0,-3 0 0 16,4-1 2-16,-2 1 0 0,0-3 2 16,1 4-2-16,-3-1 4 0,4-1-7 0,0-4 3 0,0 7 4 15,0-2-2-15,0-3 7 0,-1 3-10 0,1-5 2 16,-3 7 2-16,3-3-5 0,0-1 0 0,0-3 5 16,-1 6 0-16,1-2-1 0,0-4 1 0,-4 5-2 15,3-2-1-15,-3 1 5 0,4-4 1 16,-1 3 1-16,1-3 3 0,-3 7 0 0,3-4-3 0,0-3 3 15,-1 5 1-15,1-5-5 0,-4 6 4 0,4-6 0 16,-4 7-6-16,4-6 3 0,0-1 1 0,-4 7 1 16,4-7 1-16,-1 5 0 0,1-5 1 0,-1 5-1 15,1-5-1-15,0 0 2 0,0 0 3 0,-4 2-1 16,4-2-2-16,0 0 3 0,-5 2-3 0,5-2-1 16,0 0 5-16,0 0-39 0,-22-7-62 0,12 5-96 15,-1-8-119-15,0 6-324 0,-3-9 144 0</inkml:trace>
  <inkml:trace contextRef="#ctx0" brushRef="#br0" timeOffset="-151150.53">27171 1127 22 0,'0'0'54'0,"-4"-1"-4"0,4 1 1 0,0 0-10 15,0 0 4-15,-5-4-11 0,5 4-2 0,0 0 0 16,-7-1-8-16,7 1-2 0,-8-2 1 0,8 2 0 16,-10 0-1-16,5 0-3 0,5 0-2 15,-12 0 2-15,12 0-6 0,-9 2 9 0,4 0-7 16,-3-2-1-16,2 3-1 0,1-2 2 0,-1 1-3 0,0 0 2 15,1 1-6-15,0 1 1 0,0 1 10 0,1-3-11 16,4 2 18-16,-5 3-9 0,3-1-4 16,0-3-4-16,-2 4 4 0,3-2-3 0,-3-2-3 15,4 6-8-15,-4-4 5 0,1 2 1 0,0 0 2 16,1-2-4-16,-1 1 6 0,1 1-4 0,-1-2 3 0,-1 2 6 16,2 0-2-16,-2 0 4 0,0 1-4 0,-1-1 7 15,1-2-10-15,0 1 5 0,2 1-6 16,0 1 7-16,0 0-1 0,-2-1-3 0,4-1 3 0,0 4-2 15,-1-4-5-15,2 5-1 0,0-5 8 0,0 1-2 16,1-2-2-16,0 4-1 0,0-1-5 0,0-3 4 16,1 6-2-16,-2-3-8 0,2-1 7 0,-2 0-1 15,2-2 0-15,-1 3 1 0,-1-1 4 0,2-2-12 16,-3 0 22-16,1-1-18 0,-1 0 2 0,1 0 2 16,1 3 9-16,0-5-16 0,-2 3 0 0,3-1 4 15,-1 0-14-15,0-2 15 0,-1 4 3 0,0-1-3 16,2-2 5-16,2-1-3 0,0 2-7 15,-1 0 6-15,1 0 11 0,1-1-22 0,-1-1 11 0,4 2 0 16,-4 0-6-16,0-2 3 0,1 1 5 0,1-1-1 16,-1 0-5-16,2-1 8 0,-3 1 2 0,3-2-8 15,-8 0 1-15,10 1-3 0,-10-1-2 0,9-1 21 16,-4-1-12-16,-1 1-3 0,5-1 7 0,-1 0-2 16,-1 0-4-16,-1-1 7 0,0 0 0 0,0-1-2 15,2-1 2-15,-2 2 2 0,0-3 0 0,1 1-2 16,2-3 1-16,-4 4-4 0,0-2 6 0,2-2 6 15,0 2-5-15,-2-1 2 0,-1 2-1 0,0-2 0 16,3 1 1-16,-2 2 1 0,-1-3 1 0,3-3-3 16,-2 5-1-16,-1-1-2 0,0-3-4 0,-1 1 4 15,0-1 6-15,5 2-14 0,-3-2 3 0,-4 1 0 16,3-2-1-16,1 1 4 0,-5 2 7 0,4-3-3 16,-4 2-1-16,4 1 2 0,-4-3-3 0,3 3 8 15,-3 0 9-15,0-3-7 0,0 3-6 0,0-2-4 16,-3 2 6-16,3-1-6 0,-1 3-5 0,-2-2 3 15,2 0-1-15,-2 0 0 0,2 2 0 0,0 0-5 16,-3 0-2-16,0 0 1 0,0 0 1 0,3 1 1 0,-4-1-2 16,1 3-4-16,0-1 0 0,-1 1-16 15,-4-1-22-15,0-2-9 0,-2 3-30 0,0 1-28 16,-6-4-44-16,-1-1-110 0,4 3-278 0,-4-1 123 16</inkml:trace>
  <inkml:trace contextRef="#ctx0" brushRef="#br0" timeOffset="-94820.7">21034 10484 140 0,'0'0'141'0,"0"0"-10"0,0 0-12 0,-3-6-9 0,3 6-3 16,0 0-5-16,3-4-1 0,-3 4-6 0,0 0-4 15,0 0-1-15,0 0 0 0,0 0 0 0,0 0-2 16,0-3-1-16,0 3-2 0,0 0-1 0,0 0 0 16,0 0 1-16,-3-4-7 0,3 4-2 0,0 0-2 0,-4-5-3 15,4 5-5-15,0 0-4 0,-1-2-4 0,1 2-4 16,0 0-5-16,0 0-4 0,0 0-7 0,0 0-5 15,0 0-4-15,0 0-1 0,-4-4-5 0,4 4-7 16,0 0 9-16,0 0-11 0,0 0 0 0,0 0 0 16,0 0-5-16,0 0 2 0,0 0-3 0,0 0 1 15,0 0-1-15,0 0-2 0,0 0 0 0,0 0-1 16,3 13 1-16,-3-13 0 0,1 5-4 0,-1-5 1 16,0 6 3-16,0-2-5 0,1 2 3 0,-1-3 2 15,0 4-1-15,0 0 0 0,0-2-1 0,0 2 2 16,-1 1 1-16,1 1 0 0,0 0 1 0,-1-3 2 0,-2 4 0 15,1-1-1-15,2-2 3 0,-3-2 0 0,3 3-3 16,-1-1-2-16,1 0 5 0,0-1-1 0,-3 1 2 16,2-1 0-16,1-1-1 0,0 1-2 0,0 0-2 15,0-2 2-15,0 2-2 0,0-1 0 0,0 0-1 0,1-1-1 16,-1 0 2-16,0 0-1 0,3 0-1 0,-3 1 1 16,0-5 1-16,0 0 7 0,-3 5-3 15,3-5 2-15,0 0-1 0,3 6 6 0,-3-6-5 0,0 2-1 16,0-2 4-16,1 4-2 0,-1-4-3 0,0 0 3 15,0 0-1-15,0 0-2 0,-1 3 1 0,1-3-3 16,0 0-1-16,0 0-1 0,0 6-3 0,0-6 1 16,1 3-2-16,-1-3 3 0,0 0 0 0,0 4-2 15,0-4 0-15,0 0 11 0,0 0 2 0,0 0 6 16,0 0 5-16,0 0-3 0,0 0-4 0,5-11-1 0,-5 11-3 16,0-5-3-16,-2 0-1 0,2 1 0 0,0-3-3 15,2-1 0-15,-2 2-2 0,0-2 0 16,3 1-6-16,-2-1 2 0,-1 1-2 0,0-2-1 0,1 2 1 15,-1-1-5-15,4-1 3 0,-4 0-3 0,0-2-1 16,0 5-2-16,0-1 1 0,0-2 2 0,3 3 1 16,-3-2 0-16,0 2-2 0,0 2 2 0,1-3-1 15,-1 1-4-15,0-1 2 0,0 3 2 0,0-1 0 0,0 0-1 16,0 1 1-16,3-2 7 0,-3 4-7 16,0-5-1-16,0 4 2 0,-3-2 3 0,6 1-4 0,-3 4-1 15,0-6 4-15,0 2-4 0,0 4 1 0,0 0 4 16,0-4-6-16,0 4 5 0,0-4-3 0,0 4-1 15,0 0-2-15,2-4 1 0,-2 4-5 0,0 0 6 16,0 0 1-16,0 0-1 0,0 0 4 0,0 0-5 16,0 0 4-16,0 0-3 0,0 0 1 0,0 0-1 0,0 0 1 15,14 5 3-15,-14-5-6 0,0 4 2 16,0-4 4-16,3 3 0 0,-2 0-2 0,-1-3 2 0,3 4 0 16,-3-4 1-16,1 2-4 0,-1-2 1 15,0 5 3-15,1 0 0 0,-1-5-2 0,0 7-3 0,3-3 4 16,-2 4-2-16,-1-3 1 0,4 0 1 0,-3 2 1 15,-1 0-3-15,2-1 2 0,-1 4 1 0,0-2-1 16,-1 0-2-16,0-3-1 0,0 3 3 0,0 0 3 16,0-2-5-16,3 1 2 0,-2-2-2 0,0 2 2 15,2-1 1-15,-2 1-1 0,1-1-3 0,0-1 1 0,-1 0 1 16,0-2 0-16,1 1 0 0,-1 1-1 16,1 0 2-16,0-2-2 0,-1 1 1 0,0 0 0 0,1-1 1 15,-1 1-2-15,-1-4 2 0,3 4 0 0,-3-4 1 16,2 4 0-16,-2-4-2 0,0 0-1 0,1 2-1 15,-1-2 3-15,0 0-1 0,0 0 3 0,3 3 4 16,-3-3-6-16,0 0 0 0,0 0-1 0,0 0 0 0,7-7-1 16,-7 7 1-16,2-5 0 0,-2 5 1 15,2-7 1-15,0 5-2 0,-1-3-1 0,1 3 3 16,0-3-3-16,-2 5 1 0,2-8-2 0,0 7 1 0,-2 1 0 16,1-6-4-16,-1 6 4 0,2-5-3 0,0 1 1 15,-1 1 1-15,4-1 0 0,-3 1-1 0,1-1-1 16,-3 0 1-16,0 4 0 0,4-9-1 0,-3 6 6 15,2 1-3-15,-2-3-5 0,2-2 4 0,-1 6-4 16,0-6 5-16,1 2-3 0,2-1 1 0,-3 1 4 16,1-1-2-16,1-1 1 0,-2 3 0 0,0-2-3 0,2 0 0 15,1 1 1-15,-1 1-1 0,-3-3 9 0,4 1-9 16,-1 2-1-16,-3-2 3 0,3 4-1 0,-2-3 0 16,0 1 0-16,-1 0 3 0,3 0-2 0,-1 0-2 15,-2 1 2-15,-1 3 0 0,4-5 2 0,-4 5-1 16,5-3-1-16,-5 3-3 0,1-4 2 0,-1 4 0 15,4-2 0-15,-4 2 2 0,0 0-2 0,1-3 3 16,-1 3-2-16,0 0-2 0,0 0 1 0,3-3 1 0,-3 3-1 16,0 0 0-16,0 0 1 0,0 0 1 15,0 0-1-15,5-2-2 0,-5 2 4 0,0 0-2 0,0 0 3 16,0 0-3-16,0 0 1 0,0 0-2 0,0 0 3 16,0 0 0-16,0 0-1 0,0 0 1 0,0 0-2 15,0 0 1-15,0 0 1 0,0 0-3 0,0 0 5 16,0 0-2-16,0 0 0 0,0 0-1 0,0 0 1 15,0 0 1-15,3-1 2 0,-3 1-4 0,0 0 0 16,0 0 0-16,0 0 0 0,0 0 0 0,0 0-3 16,0 0 1-16,0 0 4 0,0 0-5 0,0 0-2 0,0 0 1 15,0 0-1-15,0 0 4 0,0 0-2 0,0 0-1 16,0 0 3-16,0 0 0 0,0 0-2 0,0 0 0 16,0 0 2-16,2 6-4 0,-2-6 10 0,0 9-6 15,3-6 2-15,-2 1 0 0,-1 1 0 0,3 0-1 16,0 2 1-16,-3-2-4 0,3 2 6 0,-2 1-3 15,-1 1 3-15,0 1 2 0,-1-3 0 0,1 2-4 16,0-3 5-16,-3 5 2 0,3-3 2 0,3 4 0 0,-6-4-2 16,2 1 1-16,-1 1 1 0,2 0-5 15,0-1 7-15,-3 1-8 0,3 0 2 0,0-5-3 0,0 2 1 16,0-1 0-16,0 1 4 0,0-1-5 0,3 3-3 16,-1-3 5-16,-2-1-6 0,1 1 4 0,-1 0-2 15,0-2 1-15,0-4 0 0,3 3-1 0,-2-1 0 16,-1-2 2-16,3 7-8 0,-3-7-18 0,6 1-16 15,-6-1-28-15,0 0-30 0,9-9-30 0,-5 7-38 16,2-2-46-16,-2-3-46 0,1 6-182 0,0-4-473 16,1 2 210-16</inkml:trace>
  <inkml:trace contextRef="#ctx0" brushRef="#br0" timeOffset="-93851.61">21374 10486 192 0,'0'0'176'15,"-7"-1"-18"-15,7 1-16 0,0 0-17 0,-4-4-2 0,4 4-20 16,0 0-8-16,0 0-16 0,0 0-3 16,0 0-14-16,0 0-1 0,0 0-3 0,0 0-2 0,0-5-3 15,0 5 7-15,0 0 5 0,0 0 6 0,0 0 4 16,0 0 1-16,0 0 0 0,0 0-2 0,0 0-7 15,0 0-8-15,0 0 0 0,0 0-8 0,0 0-6 16,0 0-3-16,0 0-5 0,0 0-4 0,0 0-2 16,0 0-3-16,0 0 0 0,-2-2 1 0,2 2-2 15,0 0 2-15,0 0 2 0,0 0 4 0,0 0-2 16,0 0 3-16,0 0 2 0,0 0-2 0,0 0-1 0,0 0-3 16,0 0-1-16,0 0-2 0,0 0 3 0,0 0-6 15,0 0-1-15,0 0 1 0,0 0-4 0,0 0-1 16,0 0 1-16,0 0 0 0,0 0-2 0,0 0 3 15,0 0-2-15,0 0 0 0,0 0-1 0,0 0 2 16,0 0 7-16,2 14 5 0,-2-9 0 0,2 0 2 16,-1 2-4-16,-1-1 2 0,1 2-5 0,1-1-1 15,0 3-5-15,0 2 0 0,-2 0 0 0,2-1-6 16,-1 0-2-16,3 1 0 0,-1-1-2 0,-2 1-1 0,5 0 2 16,-2-1-2-16,-4-1-2 0,1 0-1 0,3-1-3 15,-2 4 9-15,-2-2-9 0,2-1 0 0,-1 0 1 16,1 1 0-16,0-5-1 0,0 1-5 0,0-2 2 15,3 0 5-15,-5-1-8 0,3-1 0 0,-1 2 2 16,2-2 1-16,-3 2-3 0,3-3-2 0,0 2 7 16,1-3-7-16,-2 3-2 0,-2-2 4 0,-1-2-1 15,6 3 0-15,-6-3 6 0,4 2-2 0,-1 1-6 16,-3-3 11-16,2 2-6 0,-2-2 7 0,4 3-10 0,-4-3 4 16,4 1-1-16,-4-1-5 0,0 0 4 0,0 0 6 15,0 0-4-15,0 0-3 0,0 0-2 0,14-6 4 16,-13 2 1-16,3-4-5 0,1 3 2 0,-2-4-6 15,2-4 11-15,-1 5-7 0,2-4-1 0,-2-2 0 16,1 0 0-16,-2 5 1 0,1-2-2 0,-1-1 11 16,-1 3-12-16,2-1-2 0,0 0 3 0,-1 0-2 15,-2 2 4-15,3-2-3 0,-2 4 5 0,0-3 1 16,-1 6-2-16,1-6 1 0,2 3-3 0,-3 1 0 0,3-4 1 16,-2 4 1-16,3 0-1 0,-2-5 3 0,1 1-1 15,1 1 1-15,-1 2-1 0,2-2-1 0,-1-1 6 16,1 5 0-16,-2-3-2 0,1-1 3 0,-1 2 2 15,0 2-3-15,1-1 1 0,-1 1 5 0,1-1-8 16,-4 0 3-16,3 0-2 0,-2 0 3 0,0 2-1 16,-1-1-1-16,3 1-2 0,-4-1-1 0,0 4 2 15,4-3-3-15,-4 3 1 0,0 0 1 0,0-2-1 16,0 2-3-16,0 0-7 0,0 0-2 0,0 0-6 0,0 0-6 16,0 0-5-16,0 0-7 0,0 0-8 15,0 0-10-15,0 0-15 0,0 0-24 0,0 0-24 16,-2 10-28-16,2-10-26 0,-2 6-32 0,2-6-44 0,0 5-193 15,0-5-475-15,0 6 210 0</inkml:trace>
  <inkml:trace contextRef="#ctx0" brushRef="#br0" timeOffset="-93471.91">21718 10456 31 0,'0'0'212'0,"6"-2"-11"0,-6 2-1 15,0 0-5-15,0 0-7 0,0 0-5 0,0 0-8 16,0 0-8-16,0 0-8 0,0 0-14 0,0 0-11 16,0 0-14-16,0 0-11 0,0 0-3 0,-1 13-6 0,1-8-8 15,1 1-8-15,-1 6-6 0,0 0-9 0,0-2-5 16,1 2-6-16,-1 4-3 0,0-5-5 0,0 6-5 15,3-5-3-15,-2 5 0 0,-1-7-1 0,0 4-3 16,-1-4-6-16,1 2 0 0,-3-2-3 0,3 4 0 16,0-4-3-16,-1-1 4 0,1-1-10 0,0-1 3 15,0 0-1-15,0-2-3 0,-1 0-3 0,1 2 0 16,0-3 1-16,0-4-4 0,0 4-3 0,0 1 3 16,0-5-7-16,0 5-1 0,0-5-13 0,0 0-11 15,0 0-21-15,0 0-22 0,0 0-26 0,0 0-29 0,0 0-31 16,0 0-35-16,-2-15-33 0,2 9-34 0,0-2-152 15,3 4-435-15,-2-5 192 0</inkml:trace>
  <inkml:trace contextRef="#ctx0" brushRef="#br0" timeOffset="-92988.51">21748 10522 152 0,'0'0'251'15,"-1"-4"-13"-15,1 4-19 0,-1-7-15 0,-2 6-10 16,3-4-14-16,0 5-5 0,-4-5-20 0,4 5-12 16,-1-6-10-16,1 6-16 0,1-4-8 0,-1 4-14 0,2-5-6 15,0 3-9-15,-2 2-11 0,9-5 0 16,-5 3-11-16,2-1-1 0,-1 1-4 0,2 0-10 0,0 0-3 15,0 2 1-15,-1-3-5 0,1 3-4 0,-1 0-4 16,3-2 0-16,-1 2-2 0,-1 0-4 0,5 2 0 16,-6-2-2-16,3 0-3 0,-2 3 6 0,1-3-13 15,0 2-1-15,-3 0 0 0,3 0-1 0,-3 1 0 16,1-1-1-16,-2 3 1 0,1-2-2 0,-1 0-1 16,0 1 2-16,-1 0 0 0,-2 1 2 0,0 0 4 15,-2 0 3-15,0 1 5 0,-1 0 0 0,1-1 3 16,0 1-1-16,-6 2 5 0,2-1 0 0,0 1 3 15,-4-2 4-15,4 2-2 0,-3-1 1 0,1-1 0 0,-1 3-7 16,3-6-9-16,-3 5 7 0,3-2-4 0,-1 0-4 16,1-2 2-16,2 1-2 0,-1-3-2 0,-1 0-2 15,1 2-3-15,0-2 6 0,1 0-9 0,-5-1 2 16,3 0-16-16,5-1-18 0,-13-1-23 0,7-2-27 16,-2 1-31-16,2-1-36 0,-2 0-42 0,3 1-46 15,0-1-61-15,-3-1-169 0,3 2-498 0,0 2 221 16</inkml:trace>
  <inkml:trace contextRef="#ctx0" brushRef="#br0" timeOffset="-90721.43">22239 10472 5 0,'-4'-4'217'0,"4"4"-15"16,-2-6-16-16,2 6-11 0,-2-5-13 0,1 3-10 15,0-3-10-15,1 5-6 0,-3-4-6 0,3 4-6 16,0-6-4-16,0 6-5 0,-2-5-7 0,2 5-5 15,-3-5-3-15,3 5-5 0,-3-3-5 0,2-2 0 16,1 5-12-16,-1-7-1 0,0 3-1 0,-2 0-8 16,0 0-4-16,1 0-5 0,-2-1-3 0,0 2-7 0,2-3 3 15,-2 0-10-15,1 1-4 0,1 0-1 0,-3 1-6 16,1-1-2-16,-2 2 1 0,-1-2-5 0,5-2-1 16,-5 2-6-16,2 3 1 0,-5-5 0 0,1 2 3 15,1 1 0-15,-1-1-1 0,-1-2 0 0,1 3-5 16,1 0 4-16,-2-1-6 0,1 1-2 0,-4-1 1 15,1 0-1-15,-1 1 1 0,0-2-3 0,2 1-2 0,-2-1 4 16,0 0-10-16,-4 1 7 0,1 0 3 0,0 0 3 16,-3 1-3-16,5 0 3 0,0-1-2 15,1 1 6-15,-6 2-1 0,1-3-2 0,4 2 0 0,-5-1-6 16,6 4 3-16,-2-3 2 0,0 1-3 0,1-1 2 16,2 0-5-16,-3 1 0 0,2-1-2 0,-1 2 0 15,0 1 0-15,1-4 2 0,-3 3-7 0,3-2 4 16,-1 2-1-16,2-1-6 0,-2 1 4 0,3 1 4 15,-1-3-1-15,-1 3-2 0,3 3 0 0,-2-3 2 16,2 0-1-16,0 0 1 0,0 0-1 0,-3 0-4 16,3 0 0-16,-3 1 1 0,4-1 6 0,-1 3-7 0,1-3 2 15,1 1-1-15,3 1 5 0,-6-1-6 16,-1-1-1-16,3 1-2 0,0-1 4 0,-1 3 1 0,0-2-3 16,-2 0-2-16,0-1 1 0,0 2 1 0,4-1-1 15,-2-1 0-15,1 1 2 0,4 0-3 0,-5-1 11 16,0 2-9-16,-2-2-3 0,2 1 1 0,0 2 4 15,2-2-2-15,-2-1 1 0,2 3-4 0,-2-3 2 0,-3 1-1 16,3 0 6-16,2 1-3 0,-6-1-1 0,4 1 0 16,-2 0-1-16,2 1 5 0,1-1-4 0,-1-2 2 15,1 2 0-15,2 0-1 0,-1-1 1 0,-1 1-3 16,-1-1 0-16,2 2 1 0,-1-2 2 0,2 2-2 16,-1-1 1-16,0 0 2 0,0 0-5 0,1 1 4 15,-2 0-4-15,1-1 5 0,0 1 2 0,2 1-5 16,1-3 2-16,-4 1-1 0,3 3 2 0,0-2 1 15,0-1-3-15,1 2 8 0,1-2-7 0,-2 0 1 16,1 2-4-16,0-1 3 0,-3 1-1 0,2-2-1 16,0 1 4-16,1 1-6 0,0 0 2 0,-1 1 2 0,1-1 0 15,0-1-3-15,-2 1 5 0,2-1-4 0,2 1-2 16,-1-1 4-16,-3 1 1 0,6 1-1 0,-3 0-2 16,0 1 3-16,-1-2-2 0,1 2-1 0,-2-1 3 15,2 1 7-15,0-1-4 0,0 0 3 0,3-2-1 16,-3 3 0-16,3-2-12 0,-3 2 11 0,0 0 2 15,2-1-1-15,-1 1-4 0,2 1 2 0,-3-2 1 16,2 3 6-16,0-2-7 0,2 1 0 0,0-2-8 16,-4 3 5-16,3 0 3 0,1-2-1 0,0 4-2 15,0-3 6-15,0 3 1 0,0-3-3 0,0 0 5 0,1 3-8 16,-1 0 9-16,0-4-4 0,3 4 2 0,-2-4 1 16,1 0-8-16,0 4 11 0,2-2 1 0,-3 1-7 15,2-2-4-15,-1 2-2 0,2-2-1 0,-3-1-2 16,3 0 4-16,0 3-1 0,-3-4-2 0,2 3 5 15,-2-4-7-15,3 3 8 0,0-1-8 0,-3 0 3 16,4 2 1-16,-1-1-1 0,-1-1 0 0,-1 0-2 16,2 1 0-16,-1-2 3 0,2 4-7 0,-3-3-1 0,4-4 1 15,-3 6 14-15,2-3-9 0,0-1-4 0,1 4 2 16,-1-1 11-16,1-1-6 0,2 2-4 0,-1-1 6 16,0-1-9-16,-2-1 2 0,2 2 0 0,1-1-3 15,-1 1 7-15,-2-3-4 0,2 0-1 0,-2 1 6 16,0 0 3-16,1-1-7 0,0 2-4 0,-1-3 5 15,0 2-2-15,0-2 5 0,0 2 1 0,2-3-4 16,-2 1-1-16,1 1 1 0,-2-3 4 0,1 3-4 16,3 1 1-16,-3-3-3 0,5-1-1 0,-2 2 4 15,1 3-2-15,1-3-2 0,-2-1 4 0,2 1-3 0,0-3 3 16,2 2-5-16,-2 0 6 0,-1 1-3 16,2-1 0-16,0 1 0 0,1-1 0 0,-3 1-1 0,-1-3 7 15,1 3-7-15,1-2 1 0,-1 0 6 0,-1 1-6 16,3 0-2-16,-6 1 2 0,6-3 0 0,-2 3 2 15,-2-1-5-15,5 0 2 0,-2-1 3 0,4 1-2 16,-2 0 1-16,2-2-5 0,-3 1 6 0,2-1-1 16,-3 1-7-16,2-1 7 0,-5 0 2 0,5 3 0 0,-1-3-5 15,3 0 2-15,-5 3 1 0,3-3 3 0,-1 0-2 16,-2 0-6-16,-1 0-1 0,1-3 4 0,-3 3 0 16,-1 3 11-16,2-6-12 0,-7 3 9 0,14 0-5 15,-8 3-1-15,1-3-1 0,-1 0 2 0,1 0-3 16,-7 0 1-16,13 0 0 0,-6 0-8 0,-1 0 8 15,6-3 2-15,-5 3-4 0,4 0 7 0,-1 0 0 16,1 0-9-16,2 0 9 0,-1 0-9 0,-1-3 2 0,0 3 2 16,1 0 0-16,-2-1-3 0,3 1 4 15,-3-1-2-15,-2-1 3 0,5 1-3 0,-7 0-2 0,2-2 6 16,1 2-1-16,-3-1-3 0,0 0 4 0,1-1-3 16,1 2-9-16,-1 0 13 0,0-2-6 0,0 2 4 15,0-2 1-15,-1 1-9 0,2 1 6 0,-3-1 1 16,3 1-4-16,-1-2 3 0,-1-1 0 0,2 2-3 0,-3 0 3 15,3 2-7-15,0-3 9 0,-1 2-6 16,-2 0 3-16,2-1 4 0,-2-3-2 0,4 5-3 16,-4-5 4-16,-1 5 1 0,1-2 0 0,3-1-2 0,-1-1-2 15,-3 1 1-15,4-1-1 0,-2 2 2 0,-2 0 13 16,2 0-14-16,-1-3 1 0,1 2-2 0,-1-1 4 16,4-2 0-16,-2 0-6 0,0 3 10 0,-1-1-12 15,-1 1 6-15,2-2-6 0,-1 3 3 0,0-3-1 16,1 3 4-16,-1-3 0 0,-1 3 2 0,2-1-6 15,-1 0 5-15,-1 0 7 0,-1 2-11 0,1-2 2 16,-1 2-3-16,1-2 0 0,0 1 8 0,-1-1-3 0,1 1 1 16,0-1 2-16,-1-1 5 0,1 3-2 15,0-2 11-15,-1-1-6 0,1 1 3 0,-1-2-5 0,5-4-6 16,-1 3-1-16,-2-5 0 0,3 4 3 0,-1-2 12 16,1 2-15-16,-3 0 4 0,-1-1-5 0,2 2-1 15,-4 2 1-15,4-2 0 0,-5 2 3 0,2-3 2 16,-3 2 6-16,3 0 7 0,0 1 7 0,-3-3 3 15,3 1-9-15,-2-2 5 0,2 2 7 0,-2-1-5 16,0-1 2-16,-2-4-6 0,0 4-5 0,0-2 2 0,0-2 3 16,0 0-2-16,0-3-7 0,0-1 0 0,-2 2-3 15,0-2 1-15,0 0-4 0,4 5 0 0,-4-1-1 16,0 1-1-16,0 2-3 0,1-1 1 0,-2 3-3 16,2 0 1-16,-1 1-8 0,-2 1-13 0,1 0-20 15,1 1-30-15,-1 2-27 0,-1-4-36 0,-2 5-41 16,-1-2-51-16,1 1-65 0,1 1-78 0,-2-1-229 15,1 0-642-15,6 2 285 0</inkml:trace>
  <inkml:trace contextRef="#ctx0" brushRef="#br0" timeOffset="-90021.99">22719 10400 33 0,'-3'-4'257'0,"3"4"-13"0,-2-3-20 0,2 3-11 16,0 0-18-16,-4-3-14 0,4 3-16 0,0 0-14 15,0 0-15-15,0 0-7 0,0 0-8 0,0 0-2 16,-1-5-8-16,1 5-6 0,0 0 2 0,0 0-6 15,0 0-7-15,0 0-1 0,0 0-2 0,0 0-5 16,0 0-7-16,0 0 0 0,0 14-6 0,0-9-4 16,0 1-3-16,0-2-7 0,0 3-2 0,0 2-7 15,-2-1-8-15,2 1-3 0,2 1 0 0,-2 0-8 16,-2 1 3-16,4 0-7 0,-4 1-1 0,0-3 1 0,2 3-2 16,-4-1-5-16,3 1 2 0,0 0-2 0,0-1-3 15,-1 0 3-15,2 2-1 0,-2-1 1 0,0-2 0 16,-1 2-6-16,1 0 4 0,2-2-5 0,-2-1 1 15,2 1 1-15,0 0-3 0,0-1-4 0,1-1 2 16,-1-1-3-16,0 0-1 0,1-2 0 0,-1 0 8 16,2 2-12-16,-1-3 0 0,1-3-6 0,-2-1-14 15,0 7-8-15,0-7-9 0,0 4-25 0,0-4-31 16,4 2-36-16,-4-2-45 0,0 0-47 0,0 0-51 16,0-14-240-16,0 9-551 0,0-4 244 0</inkml:trace>
  <inkml:trace contextRef="#ctx0" brushRef="#br0" timeOffset="-89621.19">22659 10430 23 0,'0'0'225'0,"0"-3"-16"0,0 3-14 0,3-6-14 15,-3 6-8-15,4-6-15 0,-1 4-11 0,3 1-8 16,-1 0-15-16,0 0-11 0,0-1-7 0,3 1-1 16,-3-2 2-16,1 0-9 0,1 3-3 0,1-1-9 15,1 0-1-15,-1 1-12 0,-1 0-7 0,1 0-3 0,0-1-5 16,-3 1-7-16,3 1-3 0,1 0-7 16,-4-1-3-16,0 4-4 0,0-1-3 0,-1 0 2 0,0 0-4 15,1 2-1-15,-1-1 0 0,-1 2-8 0,0-2 4 16,-3 2-5-16,3 0 4 0,-2-1-4 0,0 1 4 15,1 0-2-15,-2 0 4 0,0-1-5 0,-3 1 8 16,3-1-9-16,0 1-2 0,-1-2 6 0,-3 1-2 16,1 2 3-16,-1-2 1 0,-1 1-2 0,0 0 5 15,0-1-8-15,3 0-3 0,-2 2-4 0,0-3 0 16,-4 1-2-16,3-2 3 0,0 6-3 0,1-6-5 0,-4 1-3 16,6 0-17-16,-6 0-24 0,3-1-32 0,0-2-44 15,1 0-45-15,4-1-62 0,-11 0-260 0,11 0-521 16,-10-1 231-16</inkml:trace>
  <inkml:trace contextRef="#ctx0" brushRef="#br0" timeOffset="-88871.17">22860 10572 19 0,'-4'6'246'0,"4"-6"-18"0,0 4-14 16,1 1-16-16,1 2-14 0,0-4-16 0,-1 5-14 15,5-3-16-15,-4 2-12 0,4 0-12 0,-4-1-9 16,-1 2-10-16,3-3 1 0,-3 2-2 0,0 0-4 0,-1-2-10 16,2 2 4-16,-4-2-6 0,1 7-10 0,-1-2-3 15,-1 0-1-15,0-2-10 0,-1 2-2 16,2-4-3-16,1-1 0 0,0-1-12 0,-1 0-2 0,1 0-1 15,1-4-2-15,-3 4 4 0,3-4 8 0,0 0 0 16,-2 4-1-16,2-4 2 0,0 0 1 0,0 0-14 16,2-12 1-16,1 4-5 0,0 0-4 0,4-6 2 15,-3 2-9-15,1 3 3 0,0-2-3 0,-1-1-4 0,1 3-1 16,1 0 0-16,0-2-3 0,-2 6 0 16,-1-1-2-16,5-1-1 0,-5 2-1 0,4-1-3 0,0 2-2 15,-1 2 3-15,-1-2-2 0,0 0-2 0,2 3 1 16,0-1 0-16,-3 0-2 0,4-1-2 0,-2 2 2 15,2 0-7-15,-3-1 0 0,-5 2-3 0,9 0 4 16,-4 0 0-16,-5 0 1 0,9 0 3 0,-9 0-1 16,5-3-2-16,-5 3 3 0,0 0-1 0,6 0-1 0,-6 0 5 15,6 3 1-15,-6-3-3 0,2 3 3 16,-2-3-1-16,0 0 1 0,0 0 2 0,-5 9-5 0,2-9 3 16,1 5-1-16,1-1 0 0,-2 0 3 0,-1 0 2 15,4-1-4-15,0-3 1 0,-5 6-1 0,4-3-3 16,0 1 5-16,1-4-2 0,-3 8 1 0,3-6-1 15,0 3 1-15,-2 1 0 0,0-2-2 0,1-2 2 16,2 3-1-16,-1-5-1 0,3 10-2 0,-2-6 1 16,-1 1 1-16,3-1 3 0,-2 0-2 0,2 1 1 15,0 0 1-15,1-1 9 0,0 3-13 0,1-5 4 0,-1 3-1 16,1-4-1-16,0 5 3 0,1-3-1 16,2-2-1-16,-1-1-1 0,-7 0 0 0,15-4 4 0,-9 2-2 15,-2-5 0-15,4 2-2 0,-2 1 4 0,0-2 2 16,-2 0 4-16,1-2 2 0,-1 3-1 0,0-2-3 15,-4 2 8-15,4-4-2 0,-4 2 7 0,1 1 3 16,-1-1-4-16,0-2 0 0,-1 4 3 0,1-3 2 0,-4 1-2 16,0 1-2-16,2-2-4 0,-3 5-2 15,-2-6-2-15,-3 3 2 0,2 1-3 0,2 1-4 16,0-1 1-16,-2 3-10 0,3 1-13 0,-2-1-26 0,1 2-24 16,6 0-49-16,-14 0-39 0,8 0-53 0,6 0-48 15,-11 2-251-15,6-2-545 0,5 0 241 0</inkml:trace>
  <inkml:trace contextRef="#ctx0" brushRef="#br0" timeOffset="-88488.02">23215 10418 142 0,'0'0'218'0,"-1"-5"-14"0,1 5-8 0,0 0-8 16,0 0-5-16,0 0-3 0,0 0-3 0,0 0-12 0,0 0-14 16,6 10-6-16,-3-5 2 0,-2-1 0 0,2 2-7 15,-2 0-5-15,0 2-8 0,2 0 0 16,-2 1-13-16,2 2-3 0,-3-1-2 0,2 1-6 0,-2 2-12 15,1-1-2-15,2 1-3 0,-2 3-9 0,-1-3-9 16,3 4 0-16,-1-2-11 0,1 2-1 0,-2-5-9 16,2 3-3-16,-1 2-3 0,1-1-5 0,-2-4-2 15,2 0-9-15,-1 0 0 0,1-3-5 0,-2-1 1 0,0-1-5 16,-1-1-6-16,2-2-13 0,-1 3-12 16,-1-4-5-16,0-3-23 0,-1 5-19 0,1-5-29 0,-4 2-34 15,4-2-34-15,0 0-45 0,0 0-54 0,-14-7-266 16,10 4-566-16,0-4 250 0</inkml:trace>
  <inkml:trace contextRef="#ctx0" brushRef="#br0" timeOffset="-88024.78">23253 10609 26 0,'4'-4'238'0,"1"3"-21"16,2-1-17-16,-2 1-17 0,0-3-18 0,-1 4-19 15,0-3-9-15,-4 3-16 0,9-4-15 0,-2 4-10 16,-2-2-7-16,-1 1-10 0,3-1-8 0,-3-1-9 16,-4 3-4-16,11 0-6 0,-5 0-4 0,2 3-3 15,-1-3 1-15,-1 0-4 0,0 0 0 0,-6 0-2 0,13 2-2 16,-8 0 5-16,1-1-2 0,0 1 2 16,-6-2 0-16,7 4-1 0,-4-3 1 0,-2 2 0 0,-1-3-1 15,1 7 6-15,-2-2-13 0,1 0 0 0,0 0-5 16,0-1-2-16,-1 0-5 0,1 2-1 0,0-2 0 15,0 1-3-15,0 0-1 0,1 0-4 0,0 0 0 16,3-3 6-16,0 0-9 0,1 2 3 0,0-3 1 16,0 2-5-16,-1-1 5 0,0-2-5 0,1 2 1 15,-1-1 1-15,-4-1 0 0,10 1 6 0,-5 0 0 16,-5-1 1-16,7 0 5 0,-7 0 4 0,0 0-1 0,7-2 1 16,-7 2 7-16,0 0 2 0,5-3 2 0,-5 3 2 15,0 0 15-15,3-2-4 0,-3 2 0 16,1-4 7-16,-1 4-4 0,-1-6 0 0,1 6 1 0,0-7-3 15,-1 4-3-15,-2-2-1 0,-1 1 4 0,2-4-4 16,-2 2-2-16,-1-2-15 0,1 1 6 0,0-1 0 16,-1-1-12-16,-4 2-6 0,7 2 2 0,-5-2-11 15,3 0-24-15,2 0-18 0,-5 3-35 0,5 1-43 0,-2-3-51 16,0 4-65-16,0-4-74 0,-1 3-270 16,4-1-615-16,-3 2 273 0</inkml:trace>
  <inkml:trace contextRef="#ctx0" brushRef="#br0" timeOffset="-87588.5">23615 10427 208 0,'0'0'259'0,"-3"-6"-17"16,3 6-17-16,0 0-15 0,0 0-17 0,3-3-18 16,-3 3-15-16,5-3-12 0,-5 3-6 0,0 0-4 0,0 0-11 15,14 3-10-15,-14-3-5 0,8 4 0 0,-4-3 6 16,-2 3-3-16,1-2 7 0,1 2-12 0,-3 2-1 15,4 2-4-15,0 1-2 0,-5 2-7 0,4-2-7 16,-3 3-4-16,1 1-3 0,-2-2-7 0,1 4 2 16,-1 0-11-16,1 0 0 0,-1 0-9 0,0-2-3 15,0-1-5-15,3 3-3 0,-2-3-6 0,2-1-4 16,-2 2-1-16,0-1-9 0,-1 0 5 0,3-1 1 16,-2-1-8-16,0-2-6 0,1 1 1 0,-1-4-6 0,-1 3-5 15,2-3 6-15,-2-3-6 0,1 1 1 16,1 2-19-16,-2-5-25 0,1 3-32 0,-1-3-41 0,0 0-61 15,0 0-67-15,0 0-89 0,0 0-268 0,-4-17-642 16,4 11 284-16</inkml:trace>
  <inkml:trace contextRef="#ctx0" brushRef="#br0" timeOffset="-86737.48">23656 10643 66 0,'0'0'252'0,"13"1"-13"16,-8-1-14-16,3 1-16 0,-8-1-21 0,10 0-16 15,-3-1-20-15,1 0-12 0,-1 1-14 0,4 0-13 16,-5 0-11-16,-1-3-11 0,-5 3-10 0,11-1-6 16,-6 0-11-16,0-1-3 0,0 1-7 0,-1-1-6 0,2-1-4 15,-3 2-4-15,1-2-6 0,-4 3 0 0,8-3-7 16,-5 2-3-16,-3 1-1 0,5-3-2 15,-5 3-1-15,7-2-3 0,-1 2-1 0,-5-3-2 0,-1 3-2 16,0 0-3-16,9-3 2 0,-9 3-3 0,5-1-1 16,-5 1 2-16,0 0-3 0,8-3 4 0,-8 3 4 15,0 0 8-15,4-2 9 0,-4 2 6 0,0 0 10 16,5-3 5-16,-5 3 2 0,0 0 10 0,0 0-5 16,0 0-2-16,0 0 4 0,4-2-8 0,-4 2 0 15,0 0 0-15,0 0-4 0,0 0-4 0,0 0 6 0,0 0-9 16,0 0-8-16,0 0-6 0,0 0 2 0,0 0 2 15,0 0 11-15,-4 12 5 0,4-7-1 0,0-1 7 16,0 1-7-16,0-1-9 0,0 1-4 0,-2 0 0 16,2 0 1-16,0 2-12 0,0-2 5 0,-2 2-1 15,4-2-8-15,-2 0 0 0,2 0-2 0,-2 2-6 16,0-1 6-16,1-3 5 0,2 1-13 0,-3-2 1 16,2 4 2-16,-2-3-1 0,0-3-3 0,4 3 1 0,1-2-7 15,-1 2 2-15,-4-3 1 0,9-2-9 16,-9 2 6-16,13-4-9 0,-8 1 1 0,0 1-4 0,-2-3 2 15,3 0 6-15,-3 1-5 0,2-2 3 0,-2 2 2 16,1-1-2-16,-2 0 6 0,0 1-11 0,2-2 3 16,-3 1-1-16,2 3 9 0,-2-3-6 0,2 0 1 15,-3 0 5-15,2 3-5 0,-2-2 1 0,0 4-5 16,4-5 6-16,-3 2 7 0,-1 3-2 0,3-3-6 0,-3 3-2 16,0 0 3-16,2-6-1 0,0 3 3 15,-2 3-3-15,2-2 0 0,-2 2 0 0,0 0-5 0,0 0 4 16,0 0 0-16,0 0 1 0,0 0-3 0,0 0 8 15,0 0-5-15,4-3-2 0,-4 3 10 0,0 0-4 16,0 0-1-16,0 0 4 0,0 0 3 0,0 0-8 16,0 0 14-16,0 0-6 0,0 0-1 0,4 8-2 15,-4-8-1-15,0 4 3 0,3-1-2 0,-1 1 5 16,-1 1-2-16,1 1 1 0,-2-2 0 0,0 5-5 16,2-4-2-16,-2 6 5 0,3-2 2 0,-6-1-4 15,3 2 1-15,3 1 0 0,-3-2 2 0,1 3-4 0,-1-4 0 16,0 3 5-16,1-5 4 0,-1 4-4 0,0-3 1 15,0 0-3-15,2 2 5 0,-2-1 0 0,0-1-7 16,-2 0 6-16,4 0-9 0,-4-2 10 0,2 2 0 16,-1 1-4-16,1-6-12 0,-1 2 10 0,1 1-7 15,0-5 8-15,-4 6-7 0,1-4 4 0,2 3-7 0,1-5-1 16,-4 3-2-16,4-3-5 0,0 0-19 16,-7 1-10-16,7-1-19 0,0 0-33 0,-14-2-35 15,7 0-55-15,-2-3-75 0,5 0-90 0,-1-4-232 0,-1 4-626 16,-2-3 278-16</inkml:trace>
  <inkml:trace contextRef="#ctx0" brushRef="#br0" timeOffset="-86321.68">24110 10579 12 0,'4'-1'239'0,"-4"1"-4"16,0 0-6-16,0 0-7 0,6 2-8 16,-6-2-6-16,5 5-21 0,-3-1-13 0,0 1-9 0,0-2-3 15,0 1-14-15,-1 2-11 0,0 1-3 0,0 2-6 16,2-1-11-16,-3 1-14 0,1 3-5 0,1-2-10 15,0 7-2-15,3-1-9 0,-4-3 0 0,1 3-11 16,-1-5 0-16,0 1-6 0,1 1-7 0,-1-2-5 16,1-2-5-16,0 1-4 0,-1 1 2 0,0-5-7 15,-1-1 1-15,2 2-10 0,-2 0 0 0,1-1-2 16,-1 1 3-16,1-3-7 0,-1 1-1 0,-1-2-3 0,2 2 0 16,-1-5 2-16,0 6-5 0,0-6 5 0,-1 3-15 15,1-3-5-15,0 0-11 0,-1 6-9 16,1-6-13-16,0 0-9 0,0 0-11 0,0 4-13 0,0-4-18 15,0 0-16-15,0 0-25 0,0 0-22 0,0 0-22 16,0 0-33-16,0 0-50 0,2-13-178 0,-2 9-467 16,1-3 207-16</inkml:trace>
  <inkml:trace contextRef="#ctx0" brushRef="#br0" timeOffset="-85711.92">24175 10597 39 0,'0'0'218'0,"5"-3"-9"15,-3 1-11-15,-2 2-4 0,11-3-16 0,-4 2-13 16,0 1-13-16,2 0-13 0,-2 0-13 0,4 1-8 16,-4-1-7-16,0-1-9 0,-1 3-4 0,-6-2 2 0,13 2-4 15,-7 0-2-15,-1 0-5 0,0-1-3 16,-1 3 1-16,0-1-2 0,1 0-2 0,-2 1-4 16,-1-1-8-16,1 4-3 0,-2-2-3 0,-1 0-6 0,0 0-8 15,0 2-5-15,-1 0-3 0,-2-2-5 16,1 0-3-16,-2 2-7 0,0-2 1 0,4 1-4 0,-4 1-1 15,-1 1-5-15,4-2-2 0,-6-4 0 0,6 5-2 16,-4-4 0-16,4-1 0 0,-2 0 1 0,3-2-2 16,-5 3-3-16,5-3 2 0,0 0-2 0,-5 0-1 15,5 0 3-15,0 0-9 0,-8 4 1 0,8-4 4 0,0 0-1 16,0 0-2-16,0 0-1 0,0 0 1 16,0 0 0-16,0 0-3 0,0 0-1 0,0 0 3 0,0 0-4 15,13-9 4-15,-13 9-5 0,0 0 1 0,19 4 2 16,-10-3 2-16,0 3-2 0,1-4-1 0,2 0 0 15,1 2 0-15,-2-2 0 0,-1-2-4 0,4-2 4 16,-5 0-4-16,2 2 10 0,-1-2-7 0,1-3 1 16,0 5-5-16,-1-4 5 0,-3 2 2 0,-1-2-7 15,-1 1 1-15,2 1 4 0,-3-1 1 0,-3-2-1 16,3 2 0-16,0 3 5 0,-3-1-7 0,2-1 0 0,-3 4 2 16,3-5 2-16,-1 2-7 0,-2 3 5 0,0 0-2 15,1-2 0-15,-1 2 1 0,0 0-1 16,0 0 3-16,0 0-2 0,0 0 4 0,0 0 1 0,0 0 6 15,0 0-1-15,0 0 4 0,0 0 2 0,0 0-4 16,0 0 4-16,-14 5-2 0,10-3-4 0,4-2 3 16,-3 5-2-16,-2-2 0 0,1 1 4 0,1 0-2 15,-3 2-6-15,2-1 3 0,1 1-6 0,-2-1 5 0,0 5-1 16,3-2 1-16,-1-1-2 0,1-1-4 16,0 4 5-16,2-5-5 0,0 4 4 0,2-1-4 0,0-3 5 15,-1 3-6-15,3 0-12 0,0-1-14 0,0-2-18 16,0 1-22-16,1-1-30 0,1-1-34 0,-1 0-46 15,0 0-45-15,-1-4-55 0,1 3-228 0,-5-3-543 16,0 0 240-16</inkml:trace>
  <inkml:trace contextRef="#ctx0" brushRef="#br0" timeOffset="4352.69">19733 12522 5 0,'37'-4'101'0,"-5"-1"-33"0,-4 3-41 0,-7 1-61 16,-9 2-37-16,4 1 18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43:22.603"/>
    </inkml:context>
    <inkml:brush xml:id="br0">
      <inkml:brushProperty name="width" value="0.05292" units="cm"/>
      <inkml:brushProperty name="height" value="0.05292" units="cm"/>
      <inkml:brushProperty name="color" value="#002060"/>
    </inkml:brush>
  </inkml:definitions>
  <inkml:trace contextRef="#ctx0" brushRef="#br0">16435 7020 76 0,'0'0'109'16,"0"0"-6"-16,0 0-12 0,0 0-6 0,0 0-9 16,0 0-7-16,0 0-9 0,-6-2 3 0,6 2-8 0,0 0-8 15,0 0-6-15,0 0-7 0,0 0-10 0,0 0 3 16,0 0 6-16,0 0-11 0,0 0-4 0,0 0 2 16,0 0-1-16,0 0-2 0,0 0 2 0,0 0-1 15,0 0-10-15,0 0 2 0,0 0-3 0,0 0-1 16,0 0-3-16,-7 5 5 0,7-5-4 0,0 0-1 0,0 0 3 15,0 0 4-15,0 0 4 0,0 0-10 16,0 0 11-16,-9-1-3 0,9 1-1 0,0 0 3 0,0 0-10 16,0 0 7-16,0 0-6 0,0 0 1 0,0 0 2 15,0 0 3-15,0 0 6 0,0 0-7 0,0 0 7 16,0 0-5-16,0 0 4 0,-7-2 1 0,7 2 0 16,0 0-3-16,0 0-1 0,0 0-2 0,0 0 6 15,0 0-3-15,0 0 3 0,0 0-2 0,0 0-3 16,0 0 0-16,0 0 3 0,0 0-4 0,0 0-3 15,0 0-1-15,0 0 0 0,0 0 7 0,0 0-7 0,0 0 3 16,0 0 0-16,0 0-3 0,0 0 4 0,0 0 1 16,0 0 1-16,0 0 2 0,0 0 2 0,0 0-2 15,0 0 4-15,0 0-5 0,0 0 0 0,0 0 1 16,0 0-1-16,0 0-1 0,20-4 0 0,-20 4-3 16,9 1-3-16,-1-3-1 0,2 0-1 0,-5 2 2 15,9 0-5-15,-4 0 6 0,3-2-2 0,1 1-3 16,-2 0 2-16,3-2 4 0,-4 2-5 0,3 1 2 15,1-1-4-15,-3 1 0 0,6 0 1 0,-5 0-5 16,1 0 1-16,0-1 2 0,5 1-3 0,-10 1 9 0,5-2-4 16,-5 1-4-16,3 0 3 0,-1 1 2 0,-4-1-4 15,-1 0 1-15,3 0-3 0,-1 0 2 0,-8 0 1 16,11 0 1-16,-6 0 0 0,-5 0 0 0,10 0-2 16,-5 0 5-16,-5 0-5 0,12 0 0 0,-7 0 0 0,-5 0 2 15,12 0-9-15,-12 0 14 0,6-1-3 16,-6 1-1-16,6 1-2 0,-6-1 3 0,0 0-5 15,0 0 0-15,8 0-2 0,-8 0-8 0,0 0-19 0,0 0-30 16,0 0-33-16,0 0-53 0,0 0-120 0,0 0-288 16,0 0 127-16</inkml:trace>
  <inkml:trace contextRef="#ctx0" brushRef="#br0" timeOffset="737.85">16420 7224 107 0,'0'0'144'0,"0"0"-7"0,0 0-10 16,0 0-11-16,0 0-7 0,0 0-13 0,0 0-10 16,0 0-6-16,0 0-8 0,0 0-7 0,0 0-7 15,0 0-4-15,0 0-6 0,0 0-2 0,9 5-4 0,-9-5-6 16,0 0 5-16,3 2-4 0,-3-2-4 0,0 0-5 15,3 2 0-15,-3-2-1 0,0 0 0 0,0 0 1 16,0 0 0-16,0 0-2 0,0 0-4 0,0 0 1 16,0 0 0-16,0 0 2 0,0 0-6 0,10-1 0 15,-10 1-1-15,0 0-1 0,5 3-2 0,-5-3-1 16,8 1 2-16,-3 1-2 0,-5-2 2 0,10 1-2 16,-2-1 0-16,-3 1 1 0,4-1 2 0,4 0 0 0,-3 1 0 15,4 3 0-15,-1-4-1 0,5 1 4 0,0-1 0 16,1 3-1-16,-1-2-1 0,2-1-3 0,-1 3-1 15,-2-3 4-15,2 3-6 0,-6-3-3 16,0 0 3-16,-1 0-2 0,1 0 2 0,-1 1-5 0,-5-1 3 16,0 0-1-16,2 0-3 0,-3 1-3 0,-1-1 2 15,-5 0 1-15,11 0-2 0,-11 0 1 0,6 0-1 16,-6 0-7-16,7 3 7 0,-7-3-2 0,6 0 3 0,-6 0-2 16,0 0-2-16,7-1 1 0,-7 1 2 15,0 0-4-15,7-2-2 0,-7 2 4 0,0 0-2 0,0 0 0 16,0 0-2-16,0 0 0 0,7 2 1 0,-7-2-4 15,0 0-13-15,0 0-24 0,0 0-18 0,0 0-26 16,0 0-30-16,0 0-61 0,0 0-131 0,0 0-331 16,0 0 146-16</inkml:trace>
  <inkml:trace contextRef="#ctx0" brushRef="#br0" timeOffset="1518.56">16463 7495 10 0,'0'0'153'0,"0"0"-9"0,0 0-13 0,0 0-9 16,0 0-14-16,0 0-7 0,0 0-4 0,0 0-21 16,0 0 2-16,0 0-13 0,-4 4-6 0,4-4-3 15,0 0-10-15,0 0-3 0,0 0-3 0,0 0-4 0,0 0-1 16,0 0-6-16,0 0-6 0,0 0 0 15,0 0-2-15,0 0-4 0,0 0-1 0,0 0-2 16,0 0 0-16,0 0 0 0,0 0 0 0,0 0-3 0,0 0 0 16,0 0 3-16,0 0 2 0,0 0 2 0,0 0 5 15,0 0 2-15,0 0-2 0,0 0-3 0,0 0 1 16,0 0-3-16,0 0-1 0,0 0-6 0,0 0 4 16,0 0-4-16,0 0 0 0,0 0 3 0,0 0-8 15,0 0 1-15,0 0 3 0,0 0-3 0,0 0 5 16,0 0 5-16,8 3 2 0,-8-3 6 0,10 0 4 15,-2 2-4-15,1 0 1 0,2-1-1 0,2-1 0 16,6 3-5-16,-1-2 2 0,0 1 0 0,1 1 0 16,0-3-5-16,3 3 3 0,-2-2 4 0,-2-1 0 0,4 1 0 15,-3-1 1-15,0 1-3 0,-1 1 2 0,0-2-4 16,0 3 0-16,-5-3-4 0,2 0 0 0,-2 0 0 16,2 0 1-16,-4 0-5 0,1 1-5 0,-4 0-3 15,-3-1 7-15,2 2 1 0,-1-2-4 0,0 2 1 16,-6-2-1-16,9-4-5 0,-9 4 4 0,9 2 0 15,-9-2-3-15,3 2 2 0,-3-2-3 0,0 0 1 16,0 0-1-16,5 2-3 0,-5-2-8 0,0 0-15 16,0 0-19-16,0 0-23 0,0 0-31 0,6 1-24 15,-6-1-40-15,0 0-184 0,0 0-373 0,0-8 166 0</inkml:trace>
  <inkml:trace contextRef="#ctx0" brushRef="#br0" timeOffset="2470.55">16390 7795 16 0,'0'0'130'0,"0"0"-17"0,0 0-6 15,0 0-9-15,0 0-13 0,0 0-8 0,0 0-10 16,0 0-9-16,0 0-10 0,0 0-3 0,0 0 1 0,-5 5-3 15,5-5 11-15,0 0-10 0,0 0 3 16,0 0 1-16,0 4 0 0,0-4 1 0,0 0-3 0,0 0-1 16,0 0-2-16,0 0 2 0,0 0-6 0,0 0 3 15,0 0 2-15,0 0-6 0,0 0 0 0,0 0 0 16,0 0-7-16,0 0-1 0,0 0-9 0,0 0 3 16,0 0 2-16,0 0-9 0,0 0 1 0,0 0-3 0,0 0 2 15,0 0-1-15,0 0-7 0,0 0 5 16,0 0 2-16,0 0 3 0,0 0 1 0,9 2 2 15,-9-2 4-15,5 1-1 0,-5-1-2 0,7 4-3 0,0-4 2 16,-2 1-2-16,6 1-1 0,1-2 0 0,0 3 1 16,1-2-1-16,7 2-1 0,-1 0-1 0,3 0 6 15,6 0-5-15,-6-2 9 0,10 3-2 0,-5 0 2 16,2-2 3-16,-1 2 0 0,0-1 1 0,3 2-2 16,-10-2 2-16,-1 1 1 0,3-2-7 0,-3 1-1 15,-1 0 0-15,0-1-3 0,-2 0-3 0,0-1 0 16,-4-1-3-16,-2 1 1 0,-1 2-3 0,-2-3-4 15,-2 0 1-15,-2 1-2 0,3-1-2 0,-7 0 4 16,7 0-1-16,-7 0-6 0,7 0 5 0,-7 0-1 0,5 1 0 16,-5-1 1-16,0 0-1 0,7 0-9 0,-7 0 7 15,0 0 0-15,0 0 2 0,0 0-4 0,4 3 1 16,-4-3-2-16,0 0 2 0,0 0-1 0,0 0-2 16,0 0 1-16,0 0-2 0,0 0 0 0,0 0-1 15,0 0-10-15,0 0-9 0,0 0-10 0,0 0-18 16,0 0-20-16,0 0-22 0,0 0-31 0,0 0-56 15,0 0-197-15,0 0-405 0,-8-9 180 0</inkml:trace>
  <inkml:trace contextRef="#ctx0" brushRef="#br0" timeOffset="5855.67">17646 7138 101 0,'0'0'133'16,"0"0"-10"-16,3-2-17 0,-3 2-9 0,0 0-3 0,0 0-8 15,11-2-5-15,-11 2-4 0,4 4-5 0,-4-4-9 16,0 0-1-16,0 0-4 0,0 0-3 0,0 0 1 16,7 1 5-16,-7-1 2 0,0 0 4 0,0 0 4 15,0 0 0-15,0 0 4 0,0 0 2 0,0 0-2 16,0 0-7-16,0 0-5 0,0 0-5 0,-3 7-4 15,3-7-6-15,0 4 1 0,-1 0-6 0,1-4-1 16,-3 9-2-16,2-5-6 0,0 2-5 0,1-1-2 0,-2 2-2 16,1-2-3-16,0 6-1 0,-1-5-3 0,1 4 0 15,1-3-2-15,-1 2 2 0,2-2-7 0,-2 3 0 16,2-4 3-16,0 1-4 0,2 0 0 0,-3 0-2 16,1-1 0-16,2-1-1 0,-2 2-2 0,0-2 1 15,1 1-3-15,-1-1 3 0,-1 0 5 0,1 0-7 16,-1-1 0-16,2 0-2 0,-1 0-21 0,0-1-25 15,-1-3-29-15,2 4-33 0,-1-1-40 0,-1-3-68 16,0 0-126-16,0 0-367 0,0 0 163 0</inkml:trace>
  <inkml:trace contextRef="#ctx0" brushRef="#br0" timeOffset="7979.16">17850 7121 149 0,'0'0'157'0,"1"-4"-11"16,-1 4-4-16,0 0-4 0,-3-5-1 0,3 5-7 15,-1-4-9-15,1 4-8 0,-1-2-8 0,1-4-7 16,0 6-8-16,0-5-6 0,0 5 1 0,0-6-1 0,0 6-3 16,-3-6-5-16,3 6-8 0,-1-5-3 0,-1 1-8 15,0 1-1-15,1 0 3 0,1 3-3 0,-4-9 1 16,1 7-1-16,1-2-8 0,-2 2-1 0,4 2-8 15,-4-8-2-15,0 5-6 0,-1 1-4 0,4-1 0 16,1 3-4-16,-4-3-2 0,-1-1-3 0,5 4-4 16,-5-3 3-16,1 1-1 0,4 2-2 0,-8-2-3 15,8 2-1-15,-5-3 0 0,1 2-3 0,4 1 0 16,-10 0 0-16,10 0 0 0,-9-1-3 0,1 0 1 16,8 1 0-16,-11-2-1 0,7 2 0 0,-5 0-3 0,2-2 2 15,-2 2 1-15,0 0-1 0,0-1-1 0,2 1 6 16,-3-1-1-16,2 0 1 0,1-1 0 15,-2 1-3-15,1 1 1 0,1-1 1 0,-1 0-2 0,-1 1 0 16,3-1 1-16,6 1-3 0,-13-2 1 16,8 4 1-16,-3-4-2 0,8 2 1 0,-10 0-2 0,10 0-1 15,-9 2 3-15,9-2-2 0,-8 0 1 0,8 0-2 16,-9 1-1-16,4 1 0 0,1-1 1 0,-1 3 0 0,0-1-2 16,0 0 15-16,-1 2 1 0,3-1-1 15,-3 3-2-15,0-4-1 0,3 2-7 0,-5 2 2 16,4-2 1-16,-2 2 0 0,1 2-3 0,-1-3 1 0,0 1 0 15,2-2 0-15,-1 4-1 0,-1-1-1 0,2-3 2 16,-3 2-2-16,3-1 0 0,0 1 0 0,0-1-1 16,0 1 2-16,0-2-4 0,2 3 2 0,-4 1 3 15,2-1-1-15,1-1 1 0,-1-1-5 0,3 3 4 16,-3 0-1-16,4-4 1 0,-4 6-1 0,4-5 1 16,-1 3 2-16,-2-3-4 0,2 1-5 0,0 0 2 15,1 0 5-15,-2-2-1 0,2 2 1 0,0 0 0 16,0-3-1-16,0 1 0 0,0 2 1 0,2-2 2 15,-2 0-3-15,1 1-2 0,-1 0 4 0,0-1-1 16,1 1 4-16,-2 0 0 0,1 0 2 0,1 1-3 0,-1-1 3 16,0-2-3-16,1 6 2 0,1-6-1 0,-1 2 0 15,-1 2-3-15,3-3 2 0,-2 1-2 0,0 1 0 16,2-2-2-16,-1 2-1 0,1-2 1 0,-2 2-1 16,1-2 0-16,0-1 0 0,-1 1 2 0,2-1 1 15,-1 0-5-15,0-1 2 0,-2 0 2 0,2 0-4 16,-2 2-3-16,3-2 8 0,-3 1-4 0,2 0 3 0,0 0-1 15,-2-4 1-15,5 5-4 0,-4-2 0 0,2 0 1 16,1-2 0-16,-1 4-1 0,1-4 4 0,-3 3-2 16,3-2-1-16,-1 0 1 0,2 1 3 0,-3 0-4 15,2-2 6-15,-4-1 1 0,6 7-3 0,-2-6 0 16,-4-1 1-16,5 2 1 0,-1-1 1 0,1 1 5 16,-5-2 1-16,8 3-4 0,-3-2 0 0,0 2-1 15,-1-1-1-15,0 0 1 0,1-1 1 0,-1 2-1 16,1-3-1-16,4 1 1 0,-4 0-1 0,0 1 2 0,3-1-3 15,-2 0-2-15,-1 2 1 0,2-1 0 16,-2 0 0-16,0-1 1 0,3 2 0 0,-3-3-1 0,-1 1-2 16,-4-1-1-16,11 1-1 0,-7-1-6 0,2 2 7 15,-6-2-1-15,11 0 1 0,-5 1 0 0,0 1 0 16,1 0 0-16,-1-2-2 0,0 2 3 0,2-4 1 16,-1 4-1-16,1-4-1 0,1 4-3 0,-1-2 0 15,-3 0 3-15,4-2-3 0,0 2 0 0,-2 0 0 16,0 0 2-16,2-2-2 0,0 4 0 0,-4-4 2 15,0-1-4-15,4 3 1 0,-9 0 3 0,9-3-8 0,-2 2 9 16,-5-2-3-16,6 2-2 0,-2-1 5 0,-1 1 1 16,2 0 3-16,-2-3-3 0,0 3 5 0,1-2 2 15,1 3 1-15,-2-1 1 0,1-3-5 0,-2 2 2 16,2-2-5-16,-1 2 3 0,1-1-3 0,-1 1 2 16,0 1-5-16,-1-1 1 0,1 1 3 0,0-3 0 15,-1 1-4-15,-4 3 4 0,6-4-3 0,-3 4 2 16,-3 0 1-16,6-1-4 0,-6 1 4 0,0 0 0 0,5-3 5 15,-5 3 3-15,5-1 1 0,-5 1 2 0,4-6-3 16,-3 2-2-16,1 2 1 0,0-2-3 16,-2 4 1-16,5-5 0 0,-1-1 2 0,-4 2-7 0,4-1-1 15,-4 2 4-15,5-2-4 0,-4 2-2 0,3-2 6 16,-4 1-2-16,4 2 0 0,-4-2 1 0,4 0 3 16,-3 1 1-16,3-1-3 0,-3 0 1 0,2-1-3 15,1 0 2-15,-3 1 1 0,5-1-4 0,-3 1 10 16,-2-2 0-16,3 0 0 0,-3 2 0 0,2-1-10 15,-2-2 8-15,-1 4 9 0,4-1-9 0,-4-2 6 16,3 2-3-16,-3 0-2 0,0 4-5 0,1-7 9 0,0 3-5 16,-1 4-8-16,0-4 4 0,0 0 5 15,0 4 0-15,0-6-5 0,4 3-5 0,-4 3-4 0,0-5 0 16,0 1 1-16,0 4 4 0,0 0 8 0,1-5-2 16,-1 0-10-16,0 2 6 0,0 3 3 0,-1-7-2 15,1 7 13-15,-4-4-1 0,4 0-2 0,0 4 4 16,0-5-6-16,0 5-3 0,0-4 5 0,0 4-11 15,-2-6 4-15,2 6 2 0,0-6-2 0,0 6-2 16,0-5-2-16,0 0-2 0,0 1 9 0,0 4-4 16,0-8-8-16,0 3 1 0,0 5 1 0,0-5-2 0,0 1 4 15,0 0-5-15,0 4-9 0,0-7-1 0,1 4 11 16,-1 3 9-16,-4-10-11 0,4 7 2 0,0 3-3 16,-1-5 5-16,-2-1 1 0,3 3-5 0,0 3-2 15,-1-6 3-15,-2 1-7 0,3 1 5 0,-1 1-1 16,1 3 5-16,0-6-1 0,0 6 0 0,-4-5-2 15,4 5 0-15,0-6-4 0,0 6 1 0,0 0 1 16,-1-3 2-16,1 3-2 0,0 0 8 0,-3-6-7 16,3 6 5-16,0-5-7 0,0 5 3 0,-4-5 0 15,2 1-1-15,2 4 2 0,-4-5 0 0,3 1-4 16,-3-2 3-16,1 4-1 0,2-2 0 0,-4 0 0 0,1 0 0 16,2-1-8-16,-1 1 9 0,-2-1 5 15,1 2-1-15,3-1-11 0,-2 0 6 0,3 4 0 0,-5-7 3 16,5 6-2-16,-4-1-3 0,4 2-1 0,-4-7 0 15,3 3 0-15,1 4 5 0,-5-3-4 0,3 1 1 16,2 2 4-16,-3-2-4 0,3 2-2 0,-4-5-1 16,4 5 2-16,-2-3 7 0,2 3-11 0,-3-4-4 15,3 4 12-15,-2-4-3 0,2 4 0 0,-6-2 7 0,4-2-2 16,2 4-2-16,-5-1 0 0,5 1 0 16,-8-3-6-16,8 3-3 0,-6-3 7 0,6 3-3 0,-4-1 6 15,4 1-3-15,-4-3-2 0,4 3 1 0,0 0 7 16,0 0-22-16,-4-2 7 0,4 2 9 0,0 0 0 15,-4-2 6-15,4 2-3 0,-6-2 2 0,6 2 0 16,0 0-1-16,-9 0-8 0,9 0 5 0,-10-2 1 16,5 2 4-16,5 0-6 0,-13-3 3 0,9 2-1 15,-1 0 7-15,5 1-11 0,-14-1 2 0,9 0-1 16,0-1 5-16,-2 1-11 0,7 1 2 0,-6 0 4 0,6 0 10 16,-9-3-12-16,9 3-2 0,-5-1 12 0,5 1-8 15,0 0 1-15,0 0 2 0,-8-1 1 16,8 1-2-16,0 0-5 0,-5-2-9 0,5 2 12 0,0 0-1 15,-9-1 2-15,9 1 5 0,0 0-7 0,-9-2 6 16,9 2-5-16,-5 0 1 0,5 0 5 0,-8-1-8 16,8 1 0-16,-10 1 2 0,10-1-11 0,-9 2 16 15,3-2-6-15,1 3 9 0,5-3-6 0,-10 1-1 0,10-1-1 16,-7 1-2-16,3-1 2 0,4 0-2 0,-9 3 0 16,5-3 8-16,-2 1-2 0,1 1-2 0,0-1 0 15,-1 0-2-15,-2 1 2 0,-2 2-7 0,2-1-13 16,0 0-37-16,1 3-37 0,-2 0-45 0,1 4-58 15,0 2-63-15,3-5-121 0,-1 5-206 0,-2-3-634 16,3-1 280-16</inkml:trace>
  <inkml:trace contextRef="#ctx0" brushRef="#br0" timeOffset="12910.9">16652 6036 2 0,'0'0'37'0,"0"2"0"15,0-2 0-15,4 7-1 0,-3-4 1 0,-1-3 1 16,4 5-9-16,-4-4 2 0,0-1-4 0,1 5-2 16,2-2-1-16,-3-3-5 0,1 5 1 0,-1-1 3 15,0-4 7-15,-1 8-1 0,-2-5-3 0,2 2 3 16,1 1-3-16,-2-3-11 0,0 0 7 0,2 1-7 16,-1 2-1-16,1-4 2 0,-3 3-5 0,2 1 1 15,1 0-4-15,0-3-2 0,0 3 4 0,0-2-6 0,0 0 4 16,-4 1 1-16,4-1-4 0,0 2 1 0,0-1-3 15,-1 0 2-15,1-1-4 0,-2 3 3 0,-1-2 2 16,3 0-2-16,-4-1 4 0,0 1-6 0,3-1 1 16,-3 1 1-16,2 1 1 0,0-1 0 0,0-1-2 15,0 1 2-15,2 0 2 0,-2 3-5 0,2-3-2 16,0 3 3-16,0-2 2 0,2 1-5 0,0 3 3 16,0-3 0-16,-2 1-1 0,4 2 4 0,-3-1-5 15,2 0 0-15,-2 2 4 0,1 1-5 0,0-1 3 16,-2 4-7-16,0-3 4 0,0-2 2 0,1 2-4 15,2 0 8-15,-3 0-3 0,0 2 14 0,1 0 4 0,1-3-8 16,0 4 6-16,-2-2-9 0,5 3 8 0,-1-5 0 16,-3 5 0-16,3-1 1 0,0 0-2 15,1 0 2-15,3 4-1 0,-2-4 3 0,3 4-7 0,-4-2-2 16,2 0-2-16,-2 2 2 0,1-2-2 0,-2 1 1 16,0 3 4-16,1-1-8 0,0-1 4 0,-1 0-6 15,2 6-1-15,-2-7 6 0,-3 1-10 0,2 0 3 16,-1 1-2-16,1-2 4 0,0 3 0 0,-1-2-5 15,1 6 2-15,-1-7 0 0,1 5 0 0,0-3 1 0,-1 0-3 16,-1-2 0-16,0 3 3 0,-1-1 3 0,0-1-7 16,0 0 7-16,0 0 0 0,0 7-5 0,-2-7 5 15,-2 1-7-15,3-2 3 0,-2 3 4 0,2 4-6 16,-2-5 3-16,2 7-3 0,1-2 2 0,0-2 1 16,-1-2-8-16,1-4 10 0,1 4-5 0,-2 2-1 15,2-3 2-15,-2-1 0 0,0 9 5 0,-1-2-1 16,1-6-4-16,0 6-4 0,1-1 7 0,-2-5-9 0,0-1 5 15,-1 8 8-15,1-1-8 0,-2-7 3 0,-1 0-1 16,1 4 4-16,0 3-6 0,-1-1 0 0,1-1 3 16,3-4-1-16,-4 3 1 0,2-2-2 0,-2-2 2 15,4 2-3-15,-3-1 6 0,-1 3-2 0,1-1-3 16,-5 2 7-16,3-4 0 0,-1-2-4 0,1 8 1 16,0-7 3-16,-1 5 8 0,0-4-7 0,-2 4-1 15,3 0-4-15,1 2 5 0,-3-1-1 0,2-4-3 16,1 4-1-16,0 1 4 0,0-1-4 0,0 2 1 15,0-1 7-15,1 1-7 0,0-1 0 0,2 1-5 0,-1 0 3 16,2 1-1-16,-1-1-1 0,2-3 2 16,-1 7-1-16,2-2 7 0,-2 0-8 0,0 1-3 0,-1-4 0 15,0 3 5-15,3 0-5 0,0-2 4 0,-2 2 1 16,2-3-1-16,-1 1-2 0,2 0-2 0,-4-1 5 16,5-2 2-16,1 3-5 0,-3 1 2 0,2-3 4 15,1 4-2-15,-2 0-4 0,1-4 6 0,-1 4-1 16,2 0-3-16,-3-5 1 0,4 3 2 0,-1 0 1 15,0 1-3-15,-3 0 2 0,5-3-7 0,-2 2 4 16,0-2-7-16,0 5 15 0,0-3-6 0,0 0 1 0,1-1-4 16,-1 0 2-16,1-1-1 0,0 2 2 0,0-3-5 15,3 0 6-15,-4-4 0 0,2 5-3 0,-1 1-2 16,-1-7 2-16,1-2-3 0,0 9 4 0,-1 1-2 16,0-3 3-16,1-4-2 0,0 6 4 0,0 1-1 15,-2-8-3-15,-2 8-7 0,-1-9 8 0,4 10 1 16,-1-10-5-16,-1 8 4 0,1-2-1 0,-2 2-4 15,4-6 3-15,-4 5 1 0,2 0-7 0,-2 0 10 0,2 1 0 16,-1-1-6-16,0-6-1 0,-2 1 1 0,0 1 1 16,1-3-2-16,1 2 1 0,-2 4 4 15,0-4-3-15,-1-1 2 0,1 1 3 0,0 0-2 0,-1 6-3 16,0-8 5-16,-1 5-5 0,2-2 2 0,0 1-1 16,-1-4-2-16,1 8-3 0,-4-7 7 0,4 6-4 15,0 1 2-15,-1-6-1 0,1-1 0 0,-4 6 4 16,2-7-2-16,2 2 0 0,-3-1-2 0,3 2-1 15,-1-3 3-15,-1 8 0 0,1-6-2 0,-1 4-1 16,-1-1 2-16,3 2 1 0,0-6 5 0,0 1-2 16,0 2 3-16,-4-1 2 0,4 0-3 0,-1 3-4 0,-2-5 4 15,2 0-3-15,2 5-1 0,-2-3 3 0,1-3-3 16,-1-1 1-16,1 4-1 0,-3-1-3 0,3-2 4 16,-2 2-2-16,-1-1-4 0,2 5 4 0,-3-5 1 15,4 2-2-15,-4-4 2 0,4 8-1 0,-4 1 2 16,3-2-1-16,0 2 0 0,1-7 1 0,0 1-1 15,0 6 0-15,0-6 3 0,0-1-4 0,-3 1-4 16,6 5 4-16,-3 0 2 0,1 2-1 0,-1 0-1 16,0-3-2-16,4-5 5 0,-3 7 1 0,-1 0-4 15,3-2-1-15,-3 0 4 0,0-5-3 0,1 6 6 0,-2 0-6 16,1-6 8-16,-3 0-1 0,3 7 3 0,0 0-4 16,3-2 3-16,-6-4-3 0,3 3-4 0,0 3 2 15,0-2 1-15,0-3-7 0,-1 3 7 0,1 3 1 16,0-2-5-16,1 1 8 0,-1-2-5 0,0 3-2 15,0-1 0-15,0-1-1 0,0-1 0 0,-4 0-1 16,4-2-4-16,-1-3 11 0,1 7 2 0,1 2-1 16,-2-4-2-16,1 2 3 0,0-1-1 0,-1-1-2 15,1 2 3-15,0-5 2 0,0 4-4 0,1-6-2 0,-1 6 1 16,0 0 2-16,0 1-3 0,0-7-2 0,0 2 0 16,0 3-1-16,0-4 3 0,0 5-3 0,-1 3 2 15,1-1 0-15,0-1-3 0,0 1 2 0,0 0-1 16,0-2 0-16,-3 3 3 0,2-3 1 0,1 1-1 15,-4 0-1-15,4-1 6 0,0 1 1 0,-4 0-7 16,3 3-1-16,1-3 2 0,-1 5 0 0,2-5-2 0,-1 2 0 16,5 1-2-16,-5-2 2 0,1-2-3 15,2 1 0-15,-2-3 2 0,2 3-1 0,-2-1-3 0,0-1 3 16,3 0-1-16,-4-4 0 0,0 5 1 16,0 1 2-16,0-8-4 0,0 11 0 0,-1-4 2 0,1 3-3 15,1-3 0-15,-1 1 1 0,0-2 0 0,0 3 3 16,3 2-5-16,-2-5 2 0,2 3 4 0,-3-2 15 15,1 1-1-15,0 1-4 0,4-2-1 0,-5 1-2 16,0-1-2-16,0 1 0 0,0 0 0 0,3-6-6 16,-6 6 3-16,-2-2-1 0,4 4 3 0,-3-8-2 0,0 4 0 15,-1 3-3-15,4-1 3 0,-3-2-4 0,4-6-4 16,-3 4 6-16,2 2-1 0,1 5 0 0,1-5-2 16,-1-5 0-16,3 9 4 0,-2-2-5 0,-1-7 2 15,4 1-1-15,-4 6-2 0,5 0 7 0,-2-1-7 16,-2 1 3-16,-1 0 1 0,0 1-2 0,0-2-1 15,0 1-1-15,-1 1 0 0,-2-1-1 0,2-1 1 16,-2-5-2-16,2 6 5 0,-3-1-5 0,4 0 2 0,-1-5-1 16,-2 0 3-16,3 5-2 0,-1 1-4 0,1-1 5 15,0 0-1-15,0-1-7 0,-4 3 8 16,2-3 0-16,-1 1 2 0,-1-1-4 0,2 2 1 0,-2 1-2 16,-2-1 5-16,-1 3-3 0,-2-2-6 0,4-2 7 15,-4-1 0-15,3 3-1 0,-2-1 1 0,-1 2-2 16,1 0-1-16,2 1 3 0,-3 0-18 0,0 0 3 15,3 3-1-15,-1-4 7 0,1 1-5 0,1-1 4 16,0 0 3-16,1-3-1 0,0 4-1 0,0-4-1 16,3-6 2-16,-3 6 3 0,3-4-1 0,0-1 0 15,0-2-1-15,-1 8 3 0,1-8 0 0,1-1 2 16,-4 0-2-16,4 1-1 0,0 1 4 0,0 0 0 0,3-1-6 16,-2 3 5-16,-1-4 1 0,3 0-3 0,-1 0 2 15,2 2 1-15,0-2 0 0,-1-1-3 16,1 0 4-16,0 1-2 0,3 0-1 0,-2-3 2 0,0 3 0 15,0-2 2-15,0-1 1 0,0 3-2 0,-1-2-1 16,-1 2 1-16,-2-1 7 0,0 1 2 0,-2-1-5 16,1-1 4-16,-1 2 2 0,-3 0 1 0,1 0-2 15,1-1 5-15,-2 2 0 0,2 0-2 0,-2 2 2 16,3-2 1-16,0-1-5 0,1 3-1 0,0-4 4 16,1 2 1-16,-2-2-3 0,2-1-2 0,2 0-1 15,-3 1 2-15,2 1-3 0,2-6-3 0,-2 0 2 16,1-4 0-16,-1 2-1 0,2-3-1 0,-2 1 0 15,3 0-2-15,-2 0 3 0,0 1-2 0,1 1 0 16,-1-4-1-16,-1 2 2 0,4 3 3 0,-4-5-2 16,2 2 0-16,2-2-4 0,-4 1 4 0,1 0 0 0,1-3-3 15,0 1-2-15,0 0-26 0,-1 0-33 0,-3-4-40 16,0 0-59-16,0 0-217 0,7-10-405 0,-3 1 179 16</inkml:trace>
  <inkml:trace contextRef="#ctx0" brushRef="#br0" timeOffset="14031.54">17277 16274 1 0,'0'0'186'0,"0"0"-21"0,-4 5-11 16,4-5-15-16,0 0-13 0,0 0-11 0,0 0-16 15,0 0-8-15,0 0-11 0,0 0-6 0,0 0-1 16,0 0-7-16,4 4-2 0,-4-4-11 0,5 5 6 16,-3-4-5-16,-2-1-4 0,3 6-1 0,-3-6-7 0,5 3-3 15,-1-1-1-15,0 0-3 0,-1 1-1 0,3-1 0 16,-1 2-4-16,1-3-1 0,2 2 0 0,-3-2-1 15,4 2-3-15,0-3 0 0,3 2 3 0,1-1 2 16,-1 2-1-16,1-1-3 0,7-2-3 0,-1 2-1 16,1-2 0-16,0 0 0 0,1 2-2 0,-3-1-4 15,3 3-6-15,-4-3 1 0,2-1-2 0,0 2 2 16,-1 0-3-16,1 1-1 0,2-3 2 0,-3 2 2 16,3 1-6-16,-3-1 1 0,5 0 2 0,4 3 0 15,1-4 0-15,-6 2-2 0,-3 1-4 0,2 0 4 16,1-1-3-16,7 3 5 0,-3 0-2 0,-4-1 3 0,1-3-2 15,3 3-1-15,-6-1-8 0,7-1 9 16,-5 2-6-16,-2-2 7 0,-1 0-5 0,1 2-4 16,-1-1 5-16,-3-1 2 0,-2 1-6 0,0-2-5 0,4 1 10 15,-5 0-2-15,0-1-1 0,0 1-1 0,-2 1-3 16,1-4 4-16,-1 1-1 0,1 2-1 0,-3-2 3 16,1 1-2-16,0 1-1 0,-2-1 0 0,-1 0 0 15,4-2 0-15,-4 3 0 0,3-3 3 0,-2 2 0 16,2 0-2-16,-1-1 1 0,-4 2-2 0,3 1 0 15,-3-4-3-15,0 0 4 0,-5 0-1 0,12 2 0 16,-10-2-1-16,-2 0-2 0,4 3 2 0,-4-3-11 16,0 0-10-16,0 0-20 0,0 0-18 0,0 0-21 15,0 0-18-15,0 0-20 0,0 0-28 0,0 0-29 16,-10-9-120-16,5 5-318 0,-3 1 140 0</inkml:trace>
  <inkml:trace contextRef="#ctx0" brushRef="#br0" timeOffset="14343.97">18343 16365 134 0,'-3'-6'156'0,"3"6"-5"0,-2-4-9 16,2 4-1-16,-2-5-14 0,2 5-7 15,0 0-6-15,0-4-11 0,0 4-8 0,0 0-7 0,-1-5-15 16,1 5-7-16,0 0-8 0,0 0-2 0,0 0-8 16,0 0-2-16,0 0-3 0,8 12-13 0,-4-9 7 15,3 0-4-15,-3 3-5 0,4-3 1 0,0 2-2 16,0 1-9-16,1 0 9 0,-1-1-2 0,1-1 2 15,1 4-1-15,-1-4-10 0,0 4 7 0,1-1-4 16,-2 1 0-16,-3 1-2 0,3 2 1 0,-2-2 1 16,-2 2 1-16,0 1 13 0,-2-2 0 0,0 2-1 15,-2 1 2-15,-2-1 2 0,-2 0 0 0,2 2-4 16,-7-4 2-16,5 2-5 0,-5 0-2 0,0-1-5 16,2 0-2-16,-1-2-1 0,-4 1-2 0,2-2-3 0,0-1 0 15,2 3-2-15,-6-3 2 0,4-1-1 0,-3 2-4 16,-1-1-24-16,3-2-32 0,-2-2-36 15,1 0-52-15,2-3-74 0,-4 0-160 0,4-3-399 0,3 1 177 16</inkml:trace>
  <inkml:trace contextRef="#ctx0" brushRef="#br0" timeOffset="15745.92">19103 16325 56 0,'0'0'173'0,"0"0"-18"16,0 0-9-16,0 0-8 0,4 4-18 0,-4-4 9 0,0 4-2 16,4-1-7-16,-4-3-9 0,1 5-9 0,0-1-6 15,-1 2-7-15,4-1-4 0,-4 1-6 0,3 4-3 16,-2 1-6-16,2 0-3 0,-3-1-8 0,0 1-4 15,2 0-5-15,-2-1-4 0,3 3-5 0,-3 0-6 16,0-1-3-16,1 0-2 0,0-3-3 0,1 1-1 16,-1 0-6-16,3-2 2 0,-2-1-1 0,-2 0-3 15,1-4-5-15,-1 1 0 0,2 1 3 0,-2-5-4 16,1 5 1-16,0-4-2 0,-1-1-2 0,0 0-3 0,1 2 1 16,-1-2 0-16,0 0-2 0,0 0 1 0,2-17 0 15,-4 12-2-15,2-2 0 0,-1-3-1 16,1-2 1-16,-1 0 0 0,1-5-1 0,0 0-2 15,0-2 3-15,1 2-3 0,-1 2 2 0,3-2-3 0,-2 0 0 16,0 5 1-16,1-1 4 0,-1 2-3 16,0-1 0-16,0 2-3 0,2-2 3 0,-2 5 2 0,1-1-1 15,0 1-3-15,-2 5 2 0,3-5-1 0,-2 3-2 16,0 0 0-16,3-1-1 0,-3 3 0 0,-1 2 3 16,4-5 0-16,-1 5-1 0,-3 0 0 0,0 0 0 15,0 0 0-15,14 1 0 0,-14-1 3 0,5 5-2 16,-1-1-8-16,-3 1 5 0,3 2 3 0,-3-2-4 15,2 4 3-15,-1 1-2 0,0 1 4 0,0-3-4 16,-1 4 2-16,1-2-5 0,0 0 5 0,0 1 0 16,0-1 2-16,-1 1-4 0,2-2 2 0,1 1-1 15,-2-2 2-15,-1 0-1 0,3 1-1 0,-2-3-1 16,0 0 3-16,2-1-1 0,-3 0 0 0,1-1 5 0,0 0-2 16,2 1-1-16,-3-2-2 0,-1-3 2 15,7 0-3-15,-7 0 4 0,7-7-3 0,-3 2 2 16,-3 1-6-16,3-2 2 0,0-1-1 0,1-2 6 0,-1-2-3 15,-3-1 1-15,3 0 3 0,-1-1-3 0,-1 2-2 16,-2 1 2-16,3-2-4 0,-3 2 3 0,1-4 3 16,-1 7-1-16,3-5-2 0,-1 7 1 0,-2-2-1 15,0 2 0-15,4 0 0 0,-4-2-2 0,5 2 6 16,-4 1-6-16,2-1-3 0,-2 1 7 0,3 2-2 16,-4 2 0-16,5-7 2 0,-1 4-1 0,0-1-7 15,1 1 5-15,0 1 3 0,-5 2-2 0,8 0 1 16,-4-1 0-16,-4 1-3 0,7 0 6 0,-2 3-1 15,-5-3-5-15,8 4 0 0,-4-1 4 0,0 1-4 16,0 0 2-16,-1 0 3 0,1 2-4 0,-1 1 1 16,-1 3 0-16,2-3 0 0,-1 5-3 0,-1 0 2 15,1-3 2-15,-1 1-2 0,0 0 2 0,0 1-2 0,0 0-1 16,0 0 2-16,1 0-3 0,-3-1 2 16,2 1 0-16,0-3 4 0,1 2-1 0,0-4-2 0,-1 2 0 15,0-3-3-15,0 2-2 0,1-3 8 0,-1 0 0 16,2 2-10-16,-3-3-10 0,2 1-8 0,-3-3-12 15,0-1-7-15,1 4-5 0,-1-4-17 0,4 3-18 16,-4-3-11-16,0 0-19 0,9 0-27 0,-9 0-178 16,0 0-344-16,0 0 152 0</inkml:trace>
  <inkml:trace contextRef="#ctx0" brushRef="#br0" timeOffset="16537.7">19715 16354 73 0,'0'0'149'16,"-4"-3"-6"-16,4 3-7 0,-5-3-6 0,5 3-14 0,-5-4-12 15,5 4-5-15,-4 0-12 0,4 0-9 0,0 0-8 16,-9 4-4-16,4-3-5 0,0 4-1 0,1-1-1 16,0 4-15-16,1 1 5 0,-3 0-4 0,1 1 2 15,-1 0-5-15,3 0-11 0,-2 5 2 0,0 1-7 16,3-4 1-16,0 0 0 0,0-4-6 0,-1 2 0 16,2-2-1-16,1 2-6 0,-1-3 1 0,2-1 1 15,-1 1-3-15,2-2-3 0,2-1-4 0,-2-1 9 16,3 0-2-16,1-3-3 0,-6 0 0 0,15-3-4 15,-7-1 2-15,1-1-1 0,1-1-1 0,-2 0-1 16,-2 1 3-16,0-1-4 0,0 1 1 0,0 0-7 16,-1-1 2-16,-1 3-1 0,0-2 5 0,0 3 1 15,-3-3-4-15,3 2 3 0,-4 1-3 0,0 2-3 0,0 0 1 16,9-3 2-16,-9 3-8 0,0 0 10 16,0 0-1-16,0 0 2 0,0 0-3 0,8 5-3 15,-7 1 2-15,-1-4-3 0,0-2 7 0,5 7 2 0,-2-6-3 16,-1 3-1-16,2 0-2 0,0-1-8 0,-1 0 10 15,0-1 0-15,4 0-1 0,-4-1-1 0,3 1 4 16,-3 1-4-16,4-1-1 0,-2 0 1 0,-3 0-3 16,3-1 5-16,-5-1-1 0,7 2-3 0,-3-2-1 15,-3 3 3-15,-1-3-12 0,5 2 9 0,-5-2 0 16,0 0 9-16,0 0-5 0,6 0 0 0,-6 0 3 16,0 0 6-16,0 0 4 0,0 0-2 0,0 0 2 15,4-5 0-15,-4 5 0 0,0 0 2 0,0-9-3 16,0 6-2-16,2-2-4 0,-1 0 7 0,-1 1 1 0,0-3 2 15,2-1-4-15,0 3-3 0,0 0 2 16,1 1-6-16,-2 1 0 0,2-2 1 0,-1 1-2 16,-2 0 2-16,5 3-5 0,-5 1 3 0,7 0-1 0,-7 0-4 15,0 0 3-15,15 1-1 0,-9-1 1 16,-1 0 0-16,1 3-3 0,1-2 2 0,1 3 1 0,1-1-2 16,-3 2-2-16,2-4 1 0,-3 2 4 0,5-2-7 15,-2 0 8-15,-3 1-2 0,3-1-3 0,-2 2 2 16,0-3-2-16,0 0 0 0,-6 0 0 0,0 0 1 15,11 0 3-15,-8-3 0 0,-3 3-1 0,6-3-3 16,-6 3 3-16,3-5-3 0,-2 1 0 0,1-1 4 16,-2 1-2-16,2 0-2 0,-1-1-2 0,-1-3 5 15,1 1-5-15,-1-2-11 0,-2-2-14 0,3 1-31 16,-1-2-18-16,0-5-53 0,1 1-63 0,-2-5-117 16,1 3-333-16,0-9 149 0</inkml:trace>
  <inkml:trace contextRef="#ctx0" brushRef="#br0" timeOffset="17299.27">20120 16122 76 0,'0'5'175'0,"0"-1"-7"0,0-2-10 0,-2 4-6 0,0 0-12 15,2-1-13-15,0 3-6 0,2 1 1 0,-2 3-12 16,0-3-10-16,2 2-1 0,-1-1-5 0,2 6-10 15,2 1-6-15,-4 1-4 0,2 1-7 0,1-3-4 16,-3 4-4-16,1-2-5 0,1 2-5 0,2-1-9 16,-2-1 0-16,-2 2-7 0,0-4 0 0,3 1-4 15,-1-2-5-15,-2-2 0 0,4 3-2 0,-5-3-4 16,4-2 0-16,0 0-4 0,-3-4 1 0,2 1-1 16,-2-3-1-16,3 2-3 0,-3-4-20 0,4 1-4 15,-5-1-21-15,7-2-17 0,-7-1-15 0,7-5-17 16,-2 2-12-16,2-6-7 0,-1 0-9 0,-1-2-2 15,2-1-10-15,-1-3 12 0,2 1-2 0,-3-2 18 16,0-1 4-16,-1 6 17 0,1 0 15 0,-3-1 21 0,1 3 18 16,0 0 21-16,-2 0 6 0,-2 0 5 0,2 2 5 15,-1 2 8-15,0-1 11 0,-1 1 6 0,1 0 3 16,1 2-1-16,-1 3 4 0,-3-7-9 0,3 7 1 16,-2-4-6-16,2 4 1 0,0 0-9 0,0 0 7 15,0 0-9-15,-9 0 2 0,9 0 4 0,0 0 19 16,-3 9 4-16,2-2-7 0,0-4-4 15,-2 3 3-15,1 2-1 0,0 1 4 0,0 0-4 0,0 3-3 16,-1-2-5-16,-1 2-3 0,1-1-3 0,2-4-4 16,-3 2-4-16,2 4 2 0,0-4-2 0,1 2-3 0,0-4-4 15,1 3 1-15,1-4 1 0,0 0-4 16,2-4-1-16,1 1 3 0,1-1-8 0,1 0 6 16,2-2-2-16,2 0-1 0,0-2-2 0,2-1-1 15,0-1-1-15,5-2-1 0,2-1 1 0,-5-2-1 0,-1 4-2 16,-5-2 1-16,1-1 3 0,-3 1-1 15,3 0 1-15,-4 0-2 0,-1-3 0 0,-1 5-3 16,-1-1 0-16,-2-1 2 0,0 1 6 0,0-1 3 0,0 2 2 16,0-2-5-16,-2 2 1 0,-1 2-1 0,-1-1 8 15,3-2 3-15,-3 4-3 0,0-3 0 0,-1 3-10 16,5 2 5-16,-5-1-6 0,5 1 6 0,-8-1-3 16,8 1 1-16,0 0-3 0,-5 4 0 0,0 1-2 15,1 0-1-15,4 0 1 0,-6 2 0 0,2 3-1 16,0-2 0-16,3 3-1 0,-3 1-1 0,4 3-1 15,0-6-3-15,0 4 5 0,0 0 2 0,0-1-2 16,0 1-3-16,4-1 0 0,-3 1 2 0,4-4-3 16,-1 1 4-16,5-3-1 0,-4 0-1 0,4-1 1 0,-1-1 1 15,2-1-3-15,-2-1-4 0,1-1-13 16,2-2-16-16,1-5-31 0,-1 1-7 0,2-2-25 16,-1-1-15-16,3-3-18 0,0-4-52 0,0-1-150 0,-3 1-360 15,3-10 160-15</inkml:trace>
  <inkml:trace contextRef="#ctx0" brushRef="#br0" timeOffset="17505.58">20619 16370 126 0,'0'5'172'0,"0"0"-13"0,-3 0-5 16,3-2-2-16,0 3 11 0,0 2-6 0,0-3-13 15,0 0-6-15,3 3-6 0,-3-1-13 0,0 2-8 16,1-4-7-16,-1 3-2 0,1-2-11 0,-1-1-5 15,0 1-13-15,3-1-7 0,-2 1-8 0,-1-1-3 16,0-1-11-16,0-2-1 0,0-2-4 0,0 7-19 0,0-7-44 16,0 0-56-16,0 0-67 0,0 0-230 15,0 0-407-15,0-16 181 0</inkml:trace>
  <inkml:trace contextRef="#ctx0" brushRef="#br0" timeOffset="17817.96">20681 16226 195 0,'5'6'201'0,"0"-1"-10"0,2 1 1 16,-1 3-16-16,-1 0-12 0,-1 1-13 0,2 0-14 15,0 7-2-15,-3-4-11 0,-1-4-11 0,0 5-2 16,1-2-5-16,-1 1-8 0,0-2-10 0,-2 3-10 0,-2 2-10 16,4-4-3-16,-2 0-9 0,-3 0-5 0,3 0-3 15,-2-3-4-15,0 3-9 0,0 0-4 16,0-2-2-16,2 0 1 0,-1 0-5 0,0-4-6 0,0 1-21 16,1-1-34-16,-2 1-35 0,2-4-41 15,0 0-60-15,0-3-223 0,0 0-428 0,0 0 190 0</inkml:trace>
  <inkml:trace contextRef="#ctx0" brushRef="#br0" timeOffset="18082.71">20565 16341 158 0,'6'-4'176'0,"-1"3"-18"0,3-2-12 0,1 2-9 16,6-2-4-16,-3 1-14 0,6 0-7 0,-2 2-10 0,5-3-7 16,-1 1-9-16,-2 1-9 0,1 1-7 0,-6 0-6 15,1 0-7-15,-4 0-9 0,3 0-3 16,-7 0-4-16,2-2-6 0,-4 1-4 0,6 0-1 0,-5 1-6 16,3-3-15-16,-3 3-20 0,-5 0-20 0,9-2-26 15,-4-2-35-15,-1 1-44 0,-4 3-135 0,0-5-295 16,0 5 131-16</inkml:trace>
  <inkml:trace contextRef="#ctx0" brushRef="#br0" timeOffset="18280.05">20694 16418 152 0,'0'0'264'0,"0"0"-23"16,0 0-28-16,0 0-22 0,0 0-16 0,13-8-20 16,-3 5-12-16,1 1-15 0,2-1-14 0,-1 1-19 15,-1 1-26-15,-3-1-52 0,-2 0-43 0,4 0-60 16,-3 1-222-16,-2-3-333 0,-4 1 148 0</inkml:trace>
  <inkml:trace contextRef="#ctx0" brushRef="#br0" timeOffset="19585">16124 16512 180 0,'0'0'190'0,"2"-4"-14"0,-2 4-12 15,1-7-18-15,-1 7-5 0,0-6-13 0,0 6-11 0,0 0-14 16,1-4-10-16,-1 4-14 0,0 0-6 16,2-4-4-16,-2 4-4 0,0 0-3 0,0 0-1 15,0 0-2-15,1-3-3 0,-1 3 0 0,0 0 6 0,0 0 2 16,0 0 5-16,0 0 4 0,0 0 3 0,0 0 1 16,0 0-6-16,0 0-8 0,-9-2-7 0,9 2-3 15,0 0-9-15,-9 1-3 0,9-1-7 0,-10 0-2 16,10 0-1-16,-13 0-1 0,5 0-5 0,-2 0 0 15,1 1-3-15,0-1-2 0,-10 3-2 0,-2-3-5 16,1 1-3-16,-3 5 4 0,-4-5-3 0,8 2-2 16,-9 0 1-16,0 0-4 0,0-1-1 0,1 0-1 15,-2 1 1-15,8-3 2 0,-11 0 1 0,3 1-6 16,1 0 2-16,-3 1-1 0,9-1 1 0,-6-1-1 16,5-1 1-16,-5 1-3 0,1-3 3 0,3 3 0 15,5-1-1-15,-4 1 2 0,1 0 0 0,-1-3-3 16,5 3 0-16,-4 0-1 0,7 0 2 0,-5 0 0 0,3 0-3 15,-2-2 3-15,0 2-1 0,6-1 1 0,0 0 0 16,2 1 0-16,3 0-1 0,-2-1 0 16,2-1 0-16,-1 1-1 0,4-1 4 0,-4 0-3 0,4 1-3 15,0 0 0-15,0 1 2 0,5 0 3 0,-13-3-2 16,12 0 0-16,1 3-3 0,-4-1 2 0,4 1-8 16,-7-1-11-16,7 1-17 0,0 0-14 0,0 0-18 15,0 0-20-15,0 0-20 0,0 0-19 0,0 0-25 16,13-4-34-16,-4 3-209 0,0 1-426 0,5-4 188 15</inkml:trace>
  <inkml:trace contextRef="#ctx0" brushRef="#br0" timeOffset="19986.93">15313 16421 62 0,'0'0'204'0,"-4"-3"-22"0,4 3-12 0,-4-4-21 15,4 4-13-15,-2-4-10 0,2 4-20 0,-5-4-3 16,5 4-6-16,-2-2-8 0,2 2-13 16,0 0 0-16,-2-3-7 0,2 3-7 0,0 0-2 0,0 0-3 15,0 0-4-15,-4-4-6 0,4 4-2 0,0 0-4 16,0 0 0-16,0 0 6 0,0 0-1 0,0 0-3 16,0 0 0-16,-3 15 2 0,-2-8 5 0,0 0 0 15,-2 0-5-15,0 4-4 0,-3-2 0 0,0 0-6 16,-3 2-2-16,0 0-5 0,3-1-2 0,-3-1 0 15,-1 1-4-15,5-1-2 0,-1-2-1 0,1 1-3 16,0-2-2-16,1 0 0 0,2-1-2 0,2 1-1 16,-1 0-4-16,1-1 1 0,4 1 0 0,-2-2 1 15,-1 3 3-15,4-2 7 0,1 2 3 0,0 1-2 0,3 1-1 16,1-3-2-16,1 2 1 0,3-2-2 0,6 3-2 16,-1 1-7-16,-1-1 6 0,-1-4-3 0,0 2-1 15,2-1 0-15,-5-2 1 0,1-1-3 0,-1 2 0 16,-1-1-8-16,-3-1-16 0,0-1-20 0,2-2-19 15,-3 2-31-15,0 1-31 0,0-2-35 0,-1 0-23 16,-4-1-50-16,8 3-136 0,-4-1-391 0,-4-2 173 16</inkml:trace>
  <inkml:trace contextRef="#ctx0" brushRef="#br0" timeOffset="20813.93">14668 16962 87 0,'-2'-4'188'0,"2"4"-13"15,0 0-19-15,0 0-17 0,0 0-4 0,0 0-13 16,0 0-10-16,0 0-8 0,0 0-12 0,-3-2-14 16,3 2-6-16,0 0-2 0,0 11 16 0,0-11-7 15,2 8-4-15,-2 1-4 0,0-1 5 0,0 4-11 16,-2 2 0-16,4 1-4 0,-4 0-6 0,0-1-4 16,1 3-4-16,2-5-5 0,-3 3-4 0,3 2-2 15,-2-2-6-15,2-2-3 0,-2-1-1 0,3 1-3 0,0-3-3 16,0 2-3-16,-2-3-1 0,1-1-1 0,1-1 0 15,-1-2-1-15,-1 2-3 0,1-2-1 0,-1 0-1 16,2-3 1-16,-2 4-3 0,0-6 1 16,0 0-3-16,0 0 0 0,0 0 0 0,0 0 0 0,0 0-4 15,-3-20 3-15,0 10-5 0,2-1-4 0,-3-6-5 16,2 6-4-16,-1-8-3 0,-1-1 1 0,2-4 1 16,-3-5-4-16,2 11 3 0,-1-2 0 0,1-4 2 15,1-1 3-15,1 5 1 0,0 1 2 0,2-2 0 16,-1 4 3-16,1 2 0 0,1 4 1 0,0-1-2 15,3 1 0-15,-3 2 4 0,2-1 2 0,0 5 0 16,1-2-6-16,3 0 1 0,-4 4 3 0,6-1-1 16,-3 0 3-16,-1 2-3 0,3 0-1 0,-2 0 4 15,3 3-2-15,1 0-3 0,-3-1 2 0,-2 4-2 16,3 1 4-16,3 1 0 0,-5 3-1 0,2-3-1 16,-2 2 4-16,-1 1-1 0,1 2 3 0,0 0-5 0,-3-2-2 15,1 0 2-15,-4 2-1 0,1 0 4 16,-1-4 1-16,-1 5-6 0,-3-2 4 0,-1-1 0 0,2 1 0 15,-1-4 5-15,-2 3-2 0,-1-1-3 0,-2 0 3 16,-1-2-3-16,0 1 9 0,2-2 2 0,-2 2-1 16,-3-1 2-16,2 0-1 0,-2 0-5 0,2-2-2 15,0 1 0-15,2-3 2 0,3 0-10 0,-3-1-23 16,2 2-24-16,-2-2-32 0,3 2-34 0,5-3-31 16,-7 0-52-16,7 0-110 0,0 0-334 0,0 0 148 15</inkml:trace>
  <inkml:trace contextRef="#ctx0" brushRef="#br0" timeOffset="21446.38">14821 17155 87 0,'5'9'152'0,"-1"-4"-17"16,-2 5-11-16,0-3-9 0,0 2-8 0,1 1-11 15,-1 0-5-15,1-2-6 0,-2-2-10 0,1-1-7 0,-1 1-7 16,0-2-2-16,1 1-3 0,0 2-3 0,-2-5 9 16,0-2 2-16,0 4 11 0,0-4 10 15,0 0-5-15,0 5-11 0,0-5 2 0,0 0-4 16,0 0-5-16,0 0-3 0,-4-11-4 0,6 1-6 0,-2 5-4 16,1-2-5-16,0-3 1 0,0-2-4 0,1 3-2 15,-1 1-2-15,4-3-4 0,-1 6-2 0,0-2-7 16,-2 1 0-16,2 1-3 0,1-2 1 0,5 0-2 15,-1 2-1-15,-1 1-2 0,-3 3-3 0,3-1 1 16,-1 0-5-16,1 1 0 0,2-1 3 0,-1 4-2 16,-1 0-3-16,1-1 1 0,-4 2-3 0,1 1 0 15,1-1 3-15,-1 1-2 0,-2-1 0 0,-1 4-1 16,-2-2-2-16,1-1 2 0,0 0 0 0,-2 3-1 16,0-2-1-16,-3-1 0 0,3 1 0 0,-1-1-2 0,1-4 5 15,-5 4 3-15,2 0-2 0,2-2-3 16,1-2-1-16,-4 5 3 0,4-5-3 0,-4 3 3 15,4-3-3-15,0 0 0 0,0 7-3 0,0-5 3 0,0-2-3 16,0 0 6-16,5 5-1 0,-3 2-1 0,0-4-1 16,-2-1 0-16,4 3 1 0,-4 1 0 15,4-2-1-15,-3 1-2 0,2 0-1 0,-2-1 3 16,3 0-2-16,-1-1 1 0,0-1 4 0,0 3 0 0,1-4-5 16,2 1 3-16,-1-2 0 0,-5 0 2 0,11-3-1 15,-4 1-1-15,2-5 1 0,1 0-2 16,-4-3 0-16,1 1 3 0,-1 0-3 0,-2-2 3 0,0 0-4 15,0 1 2-15,-4 0-1 0,2 0-1 0,-2 0 0 16,0 0 1-16,-2 1 2 0,-3 2 0 0,0 2-2 16,-2 0 3-16,1 1-4 0,-3 3 0 0,0-1 1 15,0 0 0-15,-1 4-1 0,-2 0 2 0,2 1-2 16,0 1 0-16,-3-2 5 0,5 3-1 0,-1-1-5 16,-1 2 2-16,5-1-3 0,-3-2-11 0,3 0-30 15,-1 3-39-15,2-4-46 0,0 1-46 0,3 0-198 0,-3 1-405 16,4-4 179-16</inkml:trace>
  <inkml:trace contextRef="#ctx0" brushRef="#br0" timeOffset="22080.82">15273 17166 19 0,'-1'3'144'0,"1"-3"-7"0,0 0-7 0,0 0-5 0,-4 3-1 16,4-3-6-16,0 0 6 0,0 0-1 0,0 0-5 16,-1 4-2-16,1-4 2 0,-5 4-5 0,1-1-8 15,-2 2-7-15,2 0-10 0,-3-1-7 0,4 0-7 16,-3 1-8-16,0 0-4 0,0 3-10 0,-2 0-5 15,2-1-4-15,2-2-5 0,0 0-1 0,0 3-3 16,2-2-5-16,-1-1-5 0,3 2 0 0,3-3-4 16,-1-1 4-16,3-1-7 0,-1 3 0 0,3-2-5 0,0 0 0 15,5-3 0-15,-2 1-2 0,2-2 0 16,1 1-2-16,-1 0 3 0,-1 0-3 0,0 0-1 16,-6-3-2-16,5 3-1 0,-4-3 2 0,1 3 4 0,-1-1-7 15,-6 1 2-15,7-5-3 0,0 1-1 0,-6 0 3 16,3 0 6-16,-2-4-9 0,0 3 1 0,-2-8-2 15,1 2 0-15,-1 0 3 0,0 0-2 0,-1 1 1 16,-1-3-1-16,0 0 6 0,-2-3-4 0,3 1 2 16,-6-5-5-16,4 6 2 0,-5-5-3 0,1 6 4 15,-1-1-3-15,2-1 0 0,-1 6-1 0,2-3 1 16,-4 4 1-16,0 3 0 0,4-2-2 0,-1 4 1 16,-1 1-1-16,-1 2 2 0,0 0 0 0,0 0-2 15,2 3 9-15,-1 1 6 0,1 2 4 0,-3 1 2 16,4 1 9-16,-3 3 0 0,3-1 8 0,0 7-2 15,1-3-2-15,-1 1-3 0,4 2 1 0,-2-1-3 16,3 1-3-16,4-2-7 0,-4 2 1 0,4-2 1 16,-3-1-3-16,3 1 0 0,1 2-3 0,0-1-2 0,0-6-3 15,-1 1 0-15,3-1 0 0,-2 2 0 16,0-3-3-16,4 2-3 0,-3-1 4 0,0-2-3 16,0-1 4-16,0 0-11 0,0 2-21 0,1-4-23 0,-1-2-20 15,1 0-27-15,-1-2-26 0,0-1-31 0,5-1-42 16,-2-2-221-16,-2-1-447 0,2-4 199 15</inkml:trace>
  <inkml:trace contextRef="#ctx0" brushRef="#br0" timeOffset="22756.35">15456 17186 102 0,'0'3'157'0,"0"-3"-3"0,0 5 7 0,0-5 7 16,-1 8-7-16,1-3-6 0,-1 0-13 0,-2 2-9 16,0-2-10-16,2 2-7 0,0 1-4 0,0-3-4 15,-2 4-12-15,2-6-11 0,-1 2-10 0,2 1-4 0,-1-3-9 16,0 1 1-16,1 1-11 0,0 1-6 15,2-1-2-15,1-4-6 0,3 2-3 0,0-3-2 16,1 2-5-16,1-2-2 0,3-2-2 0,1 0-6 16,1 0 1-16,-2-3-3 0,6 2 1 0,-6-2-4 0,3 2 6 15,-5-1-11-15,4 2 0 0,-3-3-2 16,-5 3 3-16,3-1-1 0,-3 1 0 0,-1 2 1 0,1-2-5 16,-5 2-3-16,8-2 5 0,-8 2-3 0,5-3 0 15,-5 3 2-15,5-1-4 0,-5 1 0 0,4-3 1 16,-4 3 4-16,0 0-4 0,5-1 0 0,-5 1-2 15,0 0-1-15,0 0-1 0,0 0 2 0,9 2 0 16,-9-2 1-16,10 0-1 0,-6 2 1 0,5-2 3 16,0 0-9-16,0 0-14 0,2-2-13 0,-1 1-17 15,2 0-13-15,1-2-3 0,-2 1-4 0,2 0-7 16,1 1 1-16,-1-3 6 0,-2 1 6 0,2-2 5 16,-4 0 6-16,4 1 4 0,-3 0 3 0,-3 1 5 15,-1 0 3-15,-1-1 12 0,0 0 2 0,-1 0 5 0,-1-1-2 16,-1 1 5-16,-1 1-3 0,-1 0-1 15,0-3 4-15,-1 2 4 0,1 4 4 0,-2-5 9 16,-1 1 9-16,-1 0-2 0,0 1 1 0,-2 2-3 0,5-3 8 16,1 4 2-16,-5-2 3 0,5 2-2 0,-7-1-3 15,7 1 1-15,-9 3 5 0,5-1 5 0,2 3-3 16,-2-3-3-16,-1 3-3 0,2-2 5 0,2 2 10 16,-3 5 10-16,3-1-7 0,-3 1-4 0,1-3-2 15,2 0-1-15,0 1-2 0,-2 3-2 0,2-1-6 16,1 1 2-16,0-7-4 0,1 2 0 0,2 2-1 15,-1-3 0-15,1 2-4 0,2-2 0 0,3-2-4 16,-3-1 3-16,4 0-10 0,-1-4-21 0,2 2-21 16,1-2-21-16,1-1-23 0,6-2-28 0,-3-4-33 15,0-3-172-15,-1 4-347 0,4-6 154 0</inkml:trace>
  <inkml:trace contextRef="#ctx0" brushRef="#br0" timeOffset="23015.89">16012 16906 168 0,'-2'6'184'0,"0"5"-8"0,1 0-6 0,-2-1 11 0,2 2-16 16,1 0-8-16,1 2-1 0,-2 1-8 0,-3 0-15 15,4 3-8-15,-2 0-13 0,0 1-8 0,-2 0-10 16,3-2-6-16,-3 0-7 0,3 3-11 0,-4-2-7 15,-1-2-6-15,3 1-6 0,-1 2-4 0,4-7-7 16,-2 5-3-16,0 0-3 0,1-6-3 0,-1-1-9 16,2 3-27-16,-2-4-28 0,2-1-32 0,0-2-28 15,0 0-35-15,3-3-36 0,-3 1-48 0,1 0-121 16,2-3-360-16,-3-1 160 0</inkml:trace>
  <inkml:trace contextRef="#ctx0" brushRef="#br0" timeOffset="23187.73">15990 17229 135 0,'0'-5'232'0,"4"3"-22"16,-3-2-12-16,7 1-16 0,-4-1-19 0,1 0-17 16,14-2-13-16,-1-1-12 0,-1 4-15 0,-3 1-20 0,-4-1-51 15,3 3-62-15,-2-2-60 0,-1 1-186 16,-2 1-294-16,4 0 130 0</inkml:trace>
  <inkml:trace contextRef="#ctx0" brushRef="#br0" timeOffset="28544.47">27373 7718 177 0,'0'0'174'0,"0"0"0"0,0 0-4 0,0 0-3 15,0 0-9-15,0 0-11 0,0 0-12 0,0 0-10 16,0-6-15-16,0 6-9 0,0 0-8 0,0 0-11 16,0 0-2-16,-1-4-11 0,1 4-7 0,0 0-7 15,0 0-5-15,0 0-4 0,0 0-7 0,0 0-2 16,0 0-6-16,0 0-2 0,0 0-1 0,0 0-2 16,0 0-5-16,0 0-3 0,0 0-2 0,0 0-1 0,0 0 0 15,0 0 0-15,0 0 2 0,0 0-1 16,0 0 0-16,0 0 1 0,0 0-1 0,0 0 3 0,0 0-4 15,0 0-4-15,0 0-1 0,0 0 1 0,-9 0 1 16,9 0-2-16,0 0 0 0,0 0 0 0,0 0-3 16,0 0 0-16,0 0 1 0,0 0 2 0,0 0 0 15,-4-2 3-15,4 2-2 0,0 0 1 0,0 0 0 16,0 0-1-16,0 0 0 0,0 0-4 0,0 0 2 0,0 0-2 16,13-3 0-16,-13 3-1 0,0 0-3 0,18 3 1 15,-11-2 13-15,1 2-1 0,-1-2-1 16,-2 3-2-16,1-1-1 0,2-1-4 0,-2 2-1 0,-1 0-1 15,0 0 4-15,1 1-6 0,-3-1-1 0,2 1 1 16,-2 1 0-16,-1 0-1 0,2-3 1 0,-4 3-1 16,0 1 0-16,0-2 0 0,-2 0 0 0,0 0-3 15,0 1 2-15,-1-1-4 0,-2-1 2 0,2 2 2 16,-1-3 0-16,-2 3-2 0,1-3 1 0,0 2 3 16,0-1-1-16,-4 0 1 0,4 0-3 0,0-3 1 15,-2 0 0-15,2 1-2 0,-2-1 1 0,2 2 2 0,0-2 0 16,5-1-4-16,-8 1 1 0,8-1 1 0,-9-1 2 15,9 1-3-15,0 0 2 0,-10-1-2 16,10 1-4-16,-7-3 5 0,7 3 0 0,-5-1-1 0,5 1 1 16,0 0 0-16,-4-3 1 0,4 3-1 15,0 0-1-15,-6 0 2 0,6 0-2 0,0 0 0 0,0 0 2 16,0 0 0-16,0 0-2 0,0 0 0 0,0 0-1 16,0 0 0-16,0 0 2 0,0 0 1 0,0 0-2 15,0 0 1-15,0 0 0 0,19-1 1 0,-19 1-4 16,8 1 1-16,-2 0 2 0,-6-1 1 0,9 4-2 15,-5-2 0-15,-1 0 1 0,2 1-2 0,-1-2 1 0,-1 2 2 16,-3-3-4-16,8 1 2 0,-4 0-2 16,0 1 2-16,-4-2-3 0,9 1 3 0,-4-1 1 0,-5 0-1 15,10 4 0-15,-5-4-11 0,0 0-26 0,-5 0-23 16,13 3-27-16,-5-3-28 0,-1 2-13 0,4-2-41 16,1 0-50-16,-3 0-143 0,2 0-390 0,1 0 173 15</inkml:trace>
  <inkml:trace contextRef="#ctx0" brushRef="#br0" timeOffset="29637.08">27695 7708 16 0,'-2'-5'164'0,"-1"0"-9"16,3 0-12-16,-1 1-1 0,0 0-2 0,-1-1-17 16,2-1-7-16,-2 0-6 0,2 1-14 0,-2-1 0 0,1 1-10 15,1-2-10-15,-1 2-4 0,0-2-2 16,1 3-1-16,-2-2 0 0,2 3-5 0,-1-2-1 0,0 1-9 16,-1-1-1-16,2-1-3 0,-5 2 1 0,3 0-4 15,-1-1-1-15,3 0-6 0,-4 2-5 16,2-2-3-16,-1 1-9 0,1-1 3 0,-1 0-7 0,1 1 7 15,-2 0-5-15,-1-3-1 0,0 2-5 0,0 1-3 16,1-1 0-16,-3 1 3 0,3-1-4 0,-6 1 1 16,5-3-2-16,-4 3-1 0,5 0-5 0,-6 0 5 15,4 0 0-15,-1 1-8 0,-2-1 6 0,3 1 1 16,-2 0-2-16,3 0-3 0,-4 2 0 0,-1-2 0 0,-1 2-2 16,2 1 0-16,-3 0 0 0,3 0 0 15,-2 4 3-15,1-4-2 0,-1 4-1 0,1-2 2 0,-1 2-2 16,0-2 2-16,1 4-1 0,-1 0 1 0,-1-1-4 15,2 1 2-15,0-1 3 0,-1-1-8 0,2 1 5 16,-2 3 1-16,-1-3-2 0,2-2 0 0,1 3 1 16,4-3 0-16,-3-2-1 0,3 3 4 0,-4-3-5 15,2 4 3-15,-2-1 0 0,2 1-3 0,0-2 6 16,2 0-4-16,-2 1 2 0,-1 1-5 0,1 2 1 16,3-5 0-16,0 6 2 0,-2-1-1 0,1-2 0 0,-2 1 2 15,1 0 1-15,1 1-3 0,-5 1 0 0,3-1 0 16,0 0 1-16,0 1 2 0,3-2-1 15,-5 0-4-15,-1 3 3 0,4-1-1 0,-1 1-5 0,2-1 5 16,-5 1 3-16,6-1-2 0,-1 1 1 0,1 0-2 16,0-1 1-16,-1-1 0 0,3 3 0 0,-1-2 3 15,-2 1-3-15,1-1 1 0,3 0-1 0,-3 0-1 16,2 1 3-16,0 0-1 0,0 0 1 0,-1-4-3 16,3 3 1-16,-2-2 1 0,2 1 0 0,0 1-1 15,-2 1-1-15,2-2 3 0,0 1-2 0,0-1 0 16,0 2 3-16,0-3 4 0,0 4 0 0,0 1 0 0,2-2-2 15,0 0 0-15,1 1 0 0,-1 0 1 0,2-2 4 16,0 2-1-16,-1 0 0 0,4-2 2 0,-4 1-1 16,3-3-2-16,-1 2 1 0,-1-3-4 0,4 2-1 15,-2-2 1-15,-1 2-1 0,4-1 0 0,-5-2 2 16,1 0 0-16,3 2 0 0,-4-2 4 0,1 1-1 16,0-2-1-16,0 1 1 0,4-1-4 0,-4 0 3 15,1 1 2-15,0 0-4 0,0-2 8 0,3 2 0 16,-3-1 1-16,2-1-6 0,0 1 0 0,2 1 2 0,-4-2-1 15,5 2-2-15,-1 0-2 0,1-3-2 16,-4 2-1-16,5-2 4 0,-5 2-4 0,-1-1 1 0,4 0-3 16,3 0 1-16,-8 1 0 0,4-3 1 0,-5 0 1 15,-4 0-1-15,15 0 3 0,-6 0-1 0,-1 0 2 16,0 0-2-16,-2 0 1 0,-6 0-1 0,14 0-1 16,-5 0 1-16,-1 0-1 0,2 0-6 0,-2-3 2 15,3 3 2-15,-3-2 4 0,1 2 5 0,2-2-3 16,-3 1 1-16,0-1-1 0,0-1 0 0,1 0 12 15,0-1-1-15,0 0-4 0,0 0 0 0,0-2 4 16,-1-1-1-16,-1 0 0 0,1-1 1 0,1 0-1 0,0 0 1 16,0-1 3-16,-4 1-8 0,3-1 12 15,-3 0-1-15,4 0-1 0,-4-2-3 0,0 4-4 0,0-5 5 16,2 4-4-16,0-4 2 0,-2 4 0 0,0-2-2 16,-1 0 7-16,0 0-9 0,1 1 6 0,0 0 1 15,2 0-1-15,-2-1 2 0,-1-1-3 0,1 1 0 16,-1-2-6-16,2 0-7 0,0-2 8 0,-2-2-2 15,-3-2-6-15,3 2 3 0,-2-2-5 0,0-1 2 16,-2 2-6-16,4-3 6 0,-8-5-2 0,4-2-9 16,0 0-10-16,-2 8-33 0,-1-7-45 0,-3 1-47 15,0 7-54-15,0-8-96 0,-1 1-237 0,-1 1-565 0,1 8 250 16</inkml:trace>
  <inkml:trace contextRef="#ctx0" brushRef="#br0" timeOffset="30898.41">24264 5013 95 0,'-1'-4'102'0,"1"4"-15"16,-8-3-5-16,4 1-4 0,4 2-13 0,-5-4-2 0,5 4-4 15,-5-2 2-15,0-1-6 0,5 3-3 0,-2-3-7 16,2 3 3-16,-4-1 0 0,4 1 3 16,0 0-5-16,0 0-5 0,-5-3-1 0,5 3 3 0,0 0-5 15,0 0-1-15,-2-3-4 0,2 3 4 0,0 0-9 16,0 0 4-16,0 0 0 0,0 0 3 0,0 0 0 15,0 0 3-15,0 0 2 0,0 0 2 0,0 0 6 16,0 0 0-16,0 0-1 0,0 0 5 0,0 0-3 16,-7 0-3-16,7 0-1 0,0 0 1 0,0 0-5 0,0 0-4 15,0 0-2-15,0 0-5 0,20-4-4 16,-10 4 1-16,3 0-6 0,2 0 0 0,2 2-3 16,2-2 0-16,-2 1-6 0,5 0 1 0,-2-1 0 0,-2 1-2 15,2 1 0-15,-1 1-3 0,1-3 1 0,0 2-4 16,-1 0-1-16,-2 0 0 0,-3-2-1 0,-5 1 2 15,1 1 1-15,-1-2-2 0,-1 0 1 0,-2 0-2 16,-6 0 3-16,9 0-2 0,-5 2 0 0,-4-2-1 16,9-2 1-16,-9 2-5 0,0 0 0 0,6 3-14 15,-6-3-17-15,0 0-19 0,0 0-30 0,0 0-40 16,0 0-78-16,-18 6-115 0,11-5-339 0,-5 3 151 16</inkml:trace>
  <inkml:trace contextRef="#ctx0" brushRef="#br0" timeOffset="31394.46">24106 5182 16 0,'8'0'135'0,"-2"0"-11"0,-6 0-11 15,11 0-12-15,-6 0-6 0,3-1-10 0,4 2-8 0,-2 1 3 16,0-2-4-16,4 0-2 0,4 1-10 0,2 0-1 16,2 2-4-16,1-2 0 0,5 1-2 0,-7 2-5 15,7-1-3-15,-6-1-4 0,7-1-4 0,-10 1-9 16,0 1 2-16,-5-2-4 0,-1 0-1 0,-3 1-6 16,3-2 8-16,-5 0 2 0,1 0 5 0,-2 0 1 15,0 2 2-15,-1-2 3 0,-6 0-3 0,9 0 1 16,-9 0-5-16,9 0-3 0,-9 0-5 0,0 0 0 15,8-2-2-15,-8 2-5 0,0 0-3 0,0 0-1 0,0 0-4 16,7 3-2-16,-7-3 1 0,3 2-2 16,0 2-7-16,-1-1-27 0,2-1-22 0,0 2-31 0,-1-1-40 15,-1 1-45-15,-2 0-134 0,0 1-321 0,-2-1 142 16</inkml:trace>
  <inkml:trace contextRef="#ctx0" brushRef="#br0" timeOffset="31812.66">24051 5586 65 0,'0'0'193'16,"0"0"-21"-16,0 0-16 0,0 0-11 0,0 0-15 16,0 0-11-16,0 0-10 0,19 5-12 0,-14-4-7 15,8 0-7-15,-7 1-8 0,6 0-11 0,-2-1-5 0,4 1 0 16,-2 2-9-16,0-3-5 0,0 2-4 0,-1-2-7 16,3 0 0-16,-1 1-1 0,1-2 2 0,0 1-5 15,4-1 2-15,0 0 0 0,1 1 3 0,3 0-5 16,-4-2-1-16,0 2-2 0,1-1-5 0,-6-1 0 15,2 1-2-15,-2 1-3 0,-2-1-1 0,1-1-2 16,-3 2-1-16,-3 1-1 0,1-2-2 0,0 0 1 16,-2 0 1-16,-5 0-4 0,9 0-3 0,-9 0 2 15,9 0 0-15,-9 0-3 0,5 0 1 0,-5 0-1 16,8 0 1-16,-4 3-2 0,-4-3 1 0,0 0-3 0,9 0-9 16,-9 0-21-16,0 0-18 0,5 2-30 0,-5-2-29 15,2 4-15-15,-2-4-35 0,-2 3-142 16,2-3-321-16,-12 5 143 0</inkml:trace>
  <inkml:trace contextRef="#ctx0" brushRef="#br0" timeOffset="32186.96">24018 5947 189 0,'2'6'182'0,"-2"-6"-11"0,4 0-7 0,1 3-17 16,0-1-8-16,-5-2-8 0,9 2-7 0,-1-1-9 15,3 2-2-15,2-1-9 0,1 1-4 0,4 1-5 16,2-2-4-16,2 1-8 0,9 0-3 0,-1 1-6 15,1-1-6-15,2 0-3 0,2-1-6 0,-3 0-5 16,-1 0-6-16,-2 1-6 0,3 1-5 0,-3-1-2 16,-6 1-2-16,-5 1-5 0,1-1-2 0,-6-3-2 15,-1 3-5-15,-3-1-7 0,-2-2-16 0,-2 1-17 16,-2 1-16-16,-3-3-5 0,1 2-10 0,-1-2-10 16,-9 5-16-16,0-3-17 0,-1 1-30 0,-3-1-34 15,-5-1-171-15,2 0-357 0,-5-1 159 0</inkml:trace>
  <inkml:trace contextRef="#ctx0" brushRef="#br0" timeOffset="32471.39">24015 6349 100 0,'0'0'227'0,"-3"4"-17"0,3-4-7 16,3 4-13-16,-2-1-5 0,3 2-15 16,5 0-11-16,1 1-14 0,-1 2-11 0,8 2-13 15,1 0-11-15,6 2-11 0,2 3-10 0,2-1-7 0,0-3-4 16,1 0-11-16,3 1-7 0,0-1-6 16,0 2-6-16,1-4-3 0,-3-1-6 0,0-1-2 15,-2 0-28-15,-6-4-23 0,-6 1-26 0,-3-2-25 0,-1-1-18 16,-2-1-31-16,-1 0-34 0,-4-3-59 0,-5-1-125 15,-1-1-360-15,-4-1 160 0</inkml:trace>
  <inkml:trace contextRef="#ctx0" brushRef="#br0" timeOffset="32780.43">23766 6945 156 0,'6'5'190'0,"-3"-2"-12"0,5 4-7 15,0-5-2-15,5 1-7 0,-1 2 0 0,3-5-2 16,4 1-5-16,-1 0-4 0,13 1-6 0,-3-2-6 0,3-2-5 16,-1 4-16-16,-3 1-8 0,-7-2-13 15,-3 0-11-15,-3 4-7 0,-1-1-14 0,-2-1-51 0,-4 1-54 16,-1 1-51-16,-2-1-70 0,-4 2-231 0,-4-3-424 16,0 2 188-16</inkml:trace>
  <inkml:trace contextRef="#ctx0" brushRef="#br0" timeOffset="33044.21">23695 7399 126 0,'13'4'252'0,"6"-1"-14"0,1-1-15 0,7 1-18 15,-6-1-19-15,10 2-18 0,-11-1-17 16,1-1-17-16,-2 1-16 0,-1 1-41 0,-4-1-68 0,-2-2-78 16,1 1-86-16,-7-2-123 0,1 0-300 0,2-3 133 15</inkml:trace>
  <inkml:trace contextRef="#ctx0" brushRef="#br0" timeOffset="36620.93">25768 5914 24 0,'-2'-4'175'16,"2"4"-12"-16,0 0-22 0,-3-2-13 0,3 2-8 16,0 0-11-16,0 0-9 0,-4-4-13 0,4 4-8 15,0 0-5-15,0 0-2 0,0 0-6 0,0 0 2 0,0 0 0 16,0 0-5-16,-5-4-1 0,5 4 1 16,0 0-2-16,0 0-6 0,0 0 0 0,0 0-3 0,-5 0-8 15,5 0-3-15,0 0-7 0,0 0-4 0,0 0-3 16,0 0-2-16,0 0-5 0,-11 3 2 0,7-1-4 15,-4 1-5-15,4-2 3 0,-3 3-3 0,-1 0 0 16,1-1 0-16,-3 4-3 0,0-3-2 0,1 3 4 16,-1-1-3-16,1-1-2 0,0 5-1 0,-1-5 0 15,1 6-1-15,0-1 1 0,1-2-2 0,3 2-1 16,-4-1 1-16,4 0 0 0,-3 3 1 0,2-2-3 0,1 0 4 16,1 0 1-16,0-1-3 0,3 1-5 0,-2 1 1 15,2-3 4-15,1 1-3 0,0-1 1 0,4 2 3 16,1-5-3-16,-1 5 5 0,0-3-4 0,3 0-2 15,1 1 4-15,1-2-3 0,1-2-1 0,-1 3 0 16,3-3-3-16,-1-2 5 0,1 1-8 0,-1-3 1 16,1 0-3-16,-2 0-2 0,-1-3 3 0,2 1 2 15,-2 0 0-15,-2 0 1 0,3-2 0 0,-1-3-1 0,-3 5-1 16,-1-3 4-16,4 0 3 0,-4-1 3 0,3 1 0 16,-4 0-1-16,-1 0 3 0,-1 0 0 15,3 3 4-15,-2-1 5 0,0 0-4 0,0 0-3 0,-2-1 2 16,-1 4-2-16,4-4-3 0,-3 1 0 0,-1 3 2 15,0 0-4-15,4-1 0 0,-4 1 0 0,0 0-6 16,0 0 3-16,0 0 4 0,0 0-2 0,-5 13 1 16,1-11-2-16,4-2 1 0,-1 5-1 0,-3-3 1 0,4-2-3 15,0 4 5-15,0-4-2 0,0 0 0 0,0 0-2 16,-9 2 1-16,9-2 1 0,0 0-7 16,-1 4 8-16,1-4-5 0,-2 3-4 0,0 1 8 0,2-4-6 15,0 0 6-15,0 8-3 0,0-4 0 16,2 1 0-16,-4-1 2 0,4 0 1 0,0-1-3 0,-1 2 1 15,3-1 2-15,-1 1-1 0,4-3-2 0,-3 3 3 16,4-3 0-16,-2-2-3 0,3 3 1 0,4-1-4 16,0 0-1-16,-2-1 4 0,-2-1 0 0,1 0 0 15,1-1 1-15,-4-1 2 0,2 0-7 0,-1-1 8 16,1-1-2-16,-4-1 1 0,1 2 0 0,3-3-3 0,-2 1 0 16,-3-1 5-16,-1 0-2 0,3 1-3 15,-4-1 3-15,1 2 3 0,0-1 5 0,1 1-3 0,-4 1-1 16,0 3 0-16,1-6-5 0,-1 6 5 0,4-2-1 15,-4 2-1-15,0 0-2 0,0-3 0 0,0 3-4 16,0 0 5-16,0 0 1 0,0 0-2 0,0 0 3 16,0 0-2-16,0 0 1 0,0 0-3 0,0 0 3 15,0 0-3-15,0 0 2 0,-5-4 2 0,5 4-4 16,0 0 3-16,0 0-2 0,0 0-5 0,0 0 8 16,0 0-5-16,0 0 2 0,0 10 1 0,-2-5-4 15,2-5 0-15,0 7 3 0,2 0 0 0,-2-5-8 0,0 4 6 16,0-1 0-16,1 0 1 0,3 0-1 0,-4 1 2 15,2-1 1-15,0 0-2 0,2-3 2 0,-1 4-1 16,3-5-1-16,0 3 0 0,2-3-19 16,-3 2-33-16,3-3-38 0,2-1-54 0,-2-1-252 0,-2 1-427 15,6-3 190-15</inkml:trace>
  <inkml:trace contextRef="#ctx0" brushRef="#br0" timeOffset="37055.51">26200 6058 185 0,'0'0'176'16,"0"0"-11"-16,-2-5-13 0,2 5-12 0,-4-3-11 15,4 3-9-15,0 0-8 0,0 0-3 0,-5-1-5 16,5 1-10-16,0 0-8 0,-8-1-11 0,8 1-8 0,0 0-1 16,-8 0-7-16,8 0-12 0,-5 5 7 15,1 0-5-15,-1 0-4 0,3 2-4 0,-2-5-4 0,-1 5-9 16,4 1 2-16,-1 1-1 0,0-2-4 0,0 1 0 16,1-3-6-16,0 7-2 0,1-3 2 0,0-1-3 15,1 1-3-15,0-3-4 0,1 0-5 0,0-1-2 16,1 1 1-16,-1-2-2 0,1-1-3 0,-1 1 2 15,0-1 0-15,-2-3-1 0,3 7-2 0,-3-5-3 0,0-2 8 16,2 3-2-16,-2-3 0 0,4 2 3 16,-4-2-9-16,2 3 1 0,-2-3 6 0,0 0-1 15,0 0-2-15,0 0 0 0,0 4 1 0,0-4-1 0,0 0 4 16,0 0-10-16,-4 5-13 0,0-2-23 0,4-3-17 16,-5 0-21-16,5 0-42 0,0 0-65 0,-16-4-112 15,12 1-324-15,0 0 143 0</inkml:trace>
  <inkml:trace contextRef="#ctx0" brushRef="#br0" timeOffset="37393.1">26302 5932 48 0,'0'0'153'0,"0"0"-11"0,5 12-13 0,-3-9-10 0,-1 5-15 16,0-2-3-16,1 4-11 0,-2 0-4 0,0 6-11 15,-2-6-5-15,2 7-8 0,0-5-5 0,0 2-4 16,0-1-2-16,-1 0-6 0,0-1 0 0,-2-1-9 15,3 4 1-15,-4-2-4 0,2-3-4 0,1 0-1 16,-2 0-5-16,2 0-4 0,1 0 1 0,0-1-3 16,-2-3 0-16,4 1-14 0,-2-2-28 0,0-1-40 15,1 0-47-15,0 0-137 0,-1-4-269 0,5 1 119 0</inkml:trace>
  <inkml:trace contextRef="#ctx0" brushRef="#br0" timeOffset="37790.66">26277 6111 53 0,'5'0'161'0,"3"3"-18"0,3-1-12 0,-1 4-14 16,-3-3-12-16,-1 0-10 0,5 2-9 0,-4-1-11 15,-1 1-5-15,0-2-3 0,-3 2-10 0,3-1-9 16,-2 2-2-16,0-4-5 0,-1 3-5 0,-1-1-3 16,2 2-4-16,0-4 0 0,-3 2-5 0,3-1 2 15,0-1-5-15,-1 1-1 0,0-1 7 0,1 1 9 16,0-1 1-16,1-1 0 0,-5-1-1 0,9 0-9 16,-9 0-1-16,13-3 6 0,-7 0-4 0,-2 1-4 15,-1-1 2-15,-1 1-2 0,2-2 0 0,2-3 0 16,-2 2 7-16,0-1-3 0,-1 1 5 0,-1-2 2 0,-2 0 3 15,3 2-2-15,-2-2-2 0,-1 2 3 0,0 2-1 16,0-2-2-16,-4-2-3 0,3 3-5 0,-3-2-3 16,0 2-1-16,-1 1-5 0,0 3 1 0,0-2-3 15,-3 0-3-15,-1 1 1 0,-1-3-2 0,3 1-21 0,-4 3-30 16,4 0-38-16,0 2-58 0,0-1-229 16,0 0-395-16,7-1 175 0</inkml:trace>
  <inkml:trace contextRef="#ctx0" brushRef="#br0" timeOffset="38941.89">26551 6092 150 0,'0'0'156'0,"0"0"-10"0,0 0-5 0,0 0-12 16,8 11-10-16,-7-6-12 0,-1 0-6 0,2 0 2 0,-1 2-10 16,0-2-7-16,-1 2-10 0,0 1-8 15,-1-4-6-15,1 4-3 0,1 0 5 0,1-2-6 0,-2-2-11 16,0 2 1-16,0-1-4 0,1 0-3 0,-1-3 8 16,1 3 0-16,-1-3-10 0,0-2 1 0,4 5-1 15,-3-2 0-15,-1-3-3 0,0 0-4 0,0 0-3 16,0 0-1-16,14-5-2 0,-10 2-2 0,1-2-5 15,-2 1-8-15,1-3 4 0,-2 1-4 0,4-1-1 16,-2 2 0-16,-4 0 0 0,4 1 0 0,-2 0-2 16,0 0 0-16,-1 2-4 0,-1 2 0 0,0 0 1 0,4-5 2 15,-4 5-4-15,0 0 2 0,0 0-2 0,0 0-1 16,0 0 3-16,0 0-4 0,0 0 1 0,10 7 0 16,-6-4 1-16,-3-1-4 0,-1-2 4 0,7 5-4 15,-5-4 3-15,2 1-2 0,0 1 2 0,0 1-2 16,2-2 0-16,2 1-7 0,0-2 7 0,-3 2 2 15,4-2 1-15,-3 1-1 0,1-1-3 0,0 0 3 16,0 0 0-16,4-3-1 0,-3 1 1 0,0-1-1 16,0 1 1-16,-1-2 1 0,0 2-1 0,0-2 0 0,0 2-7 15,-1 0 7-15,0-2-1 0,-2 1 0 0,2 0-1 16,-6 2-2-16,5-1 3 0,-5 1-3 0,7-2 2 16,-7 2-4-16,0 0 5 0,7-2-1 0,-7 2 3 15,0 0-10-15,4 0 1 0,-4 0 7 0,7-3 0 16,-7 3-4-16,11 3 5 0,-6-3-4 0,2 2-1 15,4-1 6-15,-5 0-5 0,6 0 2 0,-3 1 3 16,2-2-2-16,-2 1-2 0,-1-1 3 0,1 0-2 16,0 0 1-16,-1-1 0 0,-2-2 2 0,3 2-3 15,-3-2 2-15,-1-1-3 0,1-1 4 0,-1 2 0 16,0-4 0-16,-2 2-1 0,1 2-3 0,-1-2 0 0,-2 2 4 16,1-3 7-16,-2 1-5 0,0 5 2 0,0-6 7 15,1 2-4-15,-1 4 1 0,-3-5-2 0,3 5 3 16,-2-2 0-16,2 2 3 0,-6-7 0 0,6 7 1 15,-4-1-5-15,1-3 2 0,3 4-2 0,-5-3 3 16,2 1 2-16,3 2-1 0,-5 0 0 0,5 0-3 16,0 0 1-16,0 0-2 0,-12 2 0 0,12-2-3 15,-8 3 0-15,4 1 1 0,0-3-3 0,0 3 2 16,0-1-6-16,2 0 3 0,-3 1-1 0,1 4 1 0,-1-3-5 16,2 1 3-16,1 1 3 0,-2-2-1 0,1 1-3 15,2 1 3-15,-2 2 0 0,1-1-2 0,-2-1 1 16,4-1-4-16,-1 3 4 0,1-2-2 0,1 2 2 15,-1-4-1-15,5 3-1 0,-2-1 2 0,2-2-1 16,0-1-4-16,0 1 2 0,4-2-8 0,0-1 5 16,0 3-1-16,-1-3 5 0,2-2-2 0,0 0-2 15,0-3-1-15,0 2-4 0,1-5 2 0,0 1 2 0,-5 1 4 16,5 1-3-16,-4-1 2 0,4-3-2 16,-4 3 0-16,-3 0 2 0,1 2 0 0,-1-1 1 15,0 1-10-15,0-1 11 0,-4 3-5 0,7-3 4 0,-7 3-1 16,8-1-3-16,-3-2 0 0,-5 3 3 0,8 3-1 15,-8-3 2-15,9 1-3 0,-9-1 3 0,6 1 0 16,1 1-4-16,-2-1 0 0,-5-1 3 0,6 4-5 16,-1-1 5-16,-2-2 1 0,1 2 1 0,-1-2-2 15,-3-1 0-15,6 4 1 0,-4-3-7 0,-2-1 10 16,4 3-3-16,-4-3 0 0,0 0-2 0,4 4-4 16,-4-4 5-16,0 0 4 0,0 0-3 0,0 0 0 0,0 0 2 15,0 0-2-15,0 0-1 0,7-10-5 0,-7 10 5 16,-1-6-5-16,1 6 8 0,1-6 6 0,-1 0 4 15,0 0 2-15,2 2 0 0,-2-4 4 0,1 3 4 16,-1-3 2-16,1 1 6 0,1-4-2 0,0 1-5 16,2 2 0-16,0-3-4 0,-2 3-1 0,2-2 1 15,2 5-2-15,-3-4-1 0,0 4-3 0,0 0 2 16,1 0-4-16,-1 2-2 0,0 2-5 0,2-4-32 16,-2 4-37-16,2-1-50 0,-5 2-50 0,8-1-99 15,-8 1-169-15,5-1-466 0,-5 1 207 0</inkml:trace>
  <inkml:trace contextRef="#ctx0" brushRef="#br0" timeOffset="39687.71">25905 6515 99 0,'1'-3'190'0,"-1"3"-10"16,4-5-11-16,-4 5-7 0,0 0-8 0,1-4-16 15,-1 4-13-15,0 0-10 0,4 0-5 0,-4 0 3 16,0 0 7-16,5 6 3 0,-2 0 0 0,1-1-12 15,-2 0-9-15,1 2-8 0,1 2-6 0,-2 0-7 16,3 2-3-16,-4 0-6 0,3 0-5 0,-4 6-1 16,4-5-4-16,-4 2-10 0,2 1-3 0,-1-3-2 15,0 2-6-15,-1-2-4 0,1 1-3 0,1-1-4 16,-2 0-4-16,2 0-3 0,-2-2 1 0,0-1-2 16,2 0-4-16,-2-3-1 0,0 2-8 0,2-4 7 15,-2-1-2-15,0 1-4 0,0-4 3 0,0 0-4 0,0 0-15 16,0 0-31-16,0 0-16 0,8-11-7 0,-6 1-19 15,2 0-11-15,-1-2-5 0,3-4-7 0,-3-3-6 16,4-5 2-16,0 5 3 0,0-5 6 0,-2 5 12 16,-1 2 5-16,4-1 16 0,-6 1 9 0,5 2 20 15,-6 4 2-15,0-1 25 0,1 2 7 0,0 0 3 0,-2 1 17 16,0-1 14-16,0 5 6 0,0-1 3 16,3 0-3-16,-2 2-6 0,-1-1 6 0,4 2-8 0,-3 1 0 15,3-1-4-15,2 1-4 0,1 2 2 0,-1-2-2 16,-6 2-5-16,14 2-4 0,-6 2 0 15,-2-1 2-15,1 0-4 0,0 4 0 0,-2-2-2 0,1-1-1 16,-3 2 1-16,0 1-3 0,-2 0 0 0,-1-1-1 16,0 2 2-16,-1 0-2 0,-2-2 2 0,0 2-4 15,-1-1 2-15,-4 1-2 0,2-3 2 0,-2 2 2 16,2-4-1-16,-2 1 2 0,2 0 1 0,-5 2-2 16,2-3-3-16,-1-1-2 0,1 2 3 0,4-2-2 15,-3 1-22-15,2-2-37 0,1 1-38 0,5-2-59 16,-8 0-226-16,8 0-408 0,-9-3 182 0</inkml:trace>
  <inkml:trace contextRef="#ctx0" brushRef="#br0" timeOffset="40420.14">26116 6649 63 0,'6'1'218'0,"2"2"-21"15,2-2-19-15,5 3-18 0,-2-2-16 0,4 0-15 16,-4 1-12-16,7-1-13 0,-10-2-7 0,3 0-10 0,1 0-12 16,-1 0-2-16,2 0-8 0,-5-4-6 15,3 2 5-15,-4-2 4 0,0 0-4 0,-4-1-2 16,4-2-4-16,-4 2-5 0,0-4-9 0,2 2 8 0,-6-2-1 16,2 1-5-16,-1 3-4 0,-2-1-2 0,4 1-3 15,-4 1-7-15,1-1-6 0,0 1 0 0,-1 1 0 16,0 3 0-16,2-6-5 0,-2 6 0 0,2-4-9 15,-2 4 5-15,0 0-2 0,0-3-3 0,0 3-1 16,0 0 2-16,0 0-6 0,0 0 5 0,0 0-4 0,-16 3 0 16,16-3 1-16,-7 3 0 0,3-2-4 0,1 1 2 15,-1 1-7-15,-1 0 2 0,2 2 7 0,-2-1-6 16,0 1 4-16,1 1-1 0,-1-1 1 0,1-1-3 16,0 3 4-16,3-2-4 0,-5 1 2 0,1 0-2 15,2-3 1-15,-1 4-2 0,2-3 2 0,0 0-1 16,0 1 0-16,-1-1 0 0,1 0-6 0,2 0 7 15,0-4-1-15,-3 6 1 0,3-6-1 0,5 5-6 0,-5-5 3 16,5 3 2-16,-5-3-2 0,7 1 0 16,-3 1-3-16,-4-2 9 0,11-2-7 0,-3 2 2 0,-2 0 0 15,1 0 3-15,-7 0-3 0,13 0 3 0,-5 2-1 16,1-2-2-16,2 1-4 0,-3-1 5 16,-1 0 2-16,-1 3-2 0,3-1 0 0,-1 0-4 0,1-1 7 15,1 1 0-15,-3 1-1 0,3-1-1 0,-3 0-1 16,-2 2-1-16,4-2 1 0,-4 1 0 0,-1-2 1 15,0 2-1-15,-4-3 0 0,5 4 1 0,-1-2-1 16,-4-2 0-16,6 0-2 0,-6 0 2 0,7 1-2 16,-7-1 0-16,0 0 3 0,6 2-1 0,-6-2 1 0,4 2-1 15,-4-2-2-15,0 0-2 0,5 2 4 16,-5-2 2-16,0 0 2 0,0 0 4 0,4 1 6 0,-4-1 8 16,0 0 7-16,0 0 11 0,0 0 6 0,0 0 11 15,0 0 0-15,0 0 1 0,0 0-4 16,0 0-6-16,0-8-4 0,1 3-1 0,-1 1-1 0,2 0 2 15,-2-2-1-15,2-1-2 0,0 2-2 0,1-3-5 16,0-1-1-16,1-1-6 0,-1 1 0 0,1-3-3 16,1 2-8-16,2-1 4 0,-1 3-2 0,-1-1-4 15,2 0-8-15,-1 2-7 0,2-1-14 0,-3 2-25 16,2 1-18-16,-1 1-31 0,-1 0-26 0,2 2-26 0,-2-1-34 16,4 2-34-16,-1-2-83 0,-2 2-154 0,-6 1-482 15,13 0 214-15</inkml:trace>
  <inkml:trace contextRef="#ctx0" brushRef="#br0" timeOffset="40768.76">26741 6572 211 0,'0'0'200'0,"0"0"-20"16,0 0-8-16,0 0-15 0,0 0-13 0,0 0-10 15,0 0-16-15,0 0-5 0,0 0-8 0,-7-11-5 0,7 11-9 16,0 0-9-16,0 0-11 0,0 0-1 0,0 0-2 15,-12 0-10-15,12 0 7 0,-9 6-5 0,2-3-3 16,2 0-4-16,0 2-6 0,0-2-4 0,1 1-4 16,0 3-2-16,0-1-5 0,3-1-4 15,-3 3 0-15,4-2-4 0,0 1-1 0,0 2-4 0,1-2-2 16,3 2 0-16,-1-4-3 0,2 4-5 0,-4-2-3 16,6-1-7-16,-5 2 3 0,2-4-3 0,-3 2 0 15,3 0 1-15,-1-1-4 0,-1-1 5 0,-2 0-5 16,0-1 6-16,0 2-4 0,0-5 3 0,-5 7-3 0,4-7 3 15,-4 3-2-15,0 0 3 0,-2-3-2 0,2 1 5 16,0 2-4-16,0-2 5 0,-3 0 2 16,8-1-6-16,-6 0 3 0,6 0-4 0,-8 0-9 0,8 0-31 15,0 0-41-15,-9 0-55 0,9 0-55 0,-2-6-188 16,2 6-408-16,2-6 182 0</inkml:trace>
  <inkml:trace contextRef="#ctx0" brushRef="#br0" timeOffset="41129.72">26839 6644 180 0,'0'0'256'0,"0"0"-23"0,0 0-18 0,0 0-22 16,0 0-10-16,0 0-2 0,0 0-15 0,-12 6-15 15,11-1-13-15,-3 1-10 0,2 0-15 0,-2-2-6 16,3 3-9-16,0-3-8 0,1 2-7 0,0 0-2 15,2 0-11-15,2 0-3 0,-2-1-4 0,0 0-7 16,1 1-5-16,3-3-7 0,-2 3-1 0,1-3-5 16,1 0-5-16,4-2 1 0,-5 1-7 0,0-2-4 0,-5 0 3 15,14-1-6-15,-10 0 0 0,1-2-5 16,-1 0 0-16,3-1-1 0,-5-2-3 0,1 1 0 0,-2-1-3 16,4-1 1-16,-4 2-1 0,-1-2-2 0,-1 1 2 15,1-1-8-15,-5 0 4 0,1 2-2 0,2 0 1 16,-5 0 0-16,2 1-1 0,0 1-1 0,-4-1 2 15,1 2 0-15,3 1 0 0,-2-2-4 0,-1 1-11 16,2 2-29-16,6 0-27 0,-11 2-33 0,6-1-35 16,5-1-43-16,-9 2-63 0,7 0-185 0,2-2-462 15,0 0 204-15</inkml:trace>
  <inkml:trace contextRef="#ctx0" brushRef="#br0" timeOffset="41566.12">26936 6663 202 0,'9'0'217'0,"-9"0"-20"0,0 0-14 0,4 2-8 15,-4-2-12-15,4 2-11 0,-4-2-6 0,5 3-6 16,-3-1-15-16,0 2-7 0,2-1-7 0,-2 0-7 16,-2-3-12-16,5 4-7 0,-4-2-12 0,-1-2-4 0,4 5-8 15,-4-3-8-15,0-2-2 0,0 0-6 0,4 4-4 16,-4-4-6-16,1 1-5 0,-1-1-1 15,0 0-4-15,3 4-1 0,-3-4-2 0,0 0 0 0,3 2-2 16,-3-2-2-16,0 0-3 0,0 0-1 0,0 0-1 16,0 0-3-16,7-6 1 0,-5 2-6 0,0 1 3 15,2-2 1-15,0 1 0 0,-2-1-3 0,3 1 1 16,-2-1-3-16,2 0-4 0,0 1 6 0,1 1-2 16,-2-1-2-16,0 0 0 0,1 4 1 0,-1-2 0 0,3 0-3 15,0 1 0-15,0 0 1 0,-4 0 1 16,5 1-1-16,-8 0 2 0,9 1-6 0,0 0 6 0,-4 0-8 15,0 1 6-15,-5-2-2 0,7 2 2 0,-1 1-1 16,-2-1 0-16,0 3-1 0,-2-3 1 0,1 3-8 16,-1-2 9-16,1 2 2 0,-2 2-4 0,-1-3-3 15,0-1 1-15,3 3 5 0,-2-2-4 0,-1 2-2 16,-1-1 8-16,1 0-5 0,0 0-2 0,-3-2 4 16,3 2-1-16,0-5-36 0,0 6-29 0,3-5-41 15,-3-1-49-15,0 0-90 0,0 0-146 0,0 0-421 16,0 0 187-16</inkml:trace>
  <inkml:trace contextRef="#ctx0" brushRef="#br0" timeOffset="42028.74">27331 6644 46 0,'0'0'170'0,"0"0"-10"0,0 0-11 0,0 0-10 16,-4-3-12-16,4 3-5 0,0 0-6 15,0 0 0-15,0 0-3 0,-9 7-5 0,5-6-8 0,0 0-5 16,-2 2-11-16,1-2-5 0,0 3-7 0,1-2-10 16,0 0-5-16,-1 1-7 0,1-1-3 0,-1 1-7 15,0-1-4-15,3 1-1 0,0 1-2 0,2-4-5 16,-2 5-2-16,0-3-1 0,2-2-6 0,0 0-1 15,4 6-6-15,-4-6-5 0,4 2-6 0,-4-2-8 0,5 1 1 16,-5-1-7-16,10 0-1 0,-10 0 3 16,13-2-4-16,-9 1 3 0,1 0 8 0,1-2-1 15,-2 1-2-15,0 0-1 0,-4 2 6 0,8-2 1 0,-3 2-1 16,-5 0-1-16,9-3 1 0,-5 3-3 16,-4 0 6-16,5-1 2 0,-5 1-4 0,0 0 4 15,0 0-2-15,9 1 2 0,-9-1-1 0,0 0 4 0,4 5 7 16,-3-3 4-16,-1-2 6 0,5 5 4 0,-2-3-2 15,-2 0 3-15,0 2-2 0,3-3-1 0,-4-1-4 16,6 5-1-16,-3-2-1 0,1-1-3 0,0 1 3 16,2-1-5-16,-1-1 1 0,2 1-5 0,-2 0-32 0,-5-2-46 15,11-2-60-15,-6 0-90 0,0-1-129 16,-1 0-373-16,1-1 165 0</inkml:trace>
  <inkml:trace contextRef="#ctx0" brushRef="#br0" timeOffset="47358.04">25531 7070 51 0,'0'0'133'0,"0"0"-6"15,0 0-8-15,0 0-5 0,0 0-2 0,0 0-10 16,0 0-7-16,0 0-1 0,0 0-22 0,0 0 4 16,0 0-11-16,0 0 5 0,0 0-14 0,0 0-4 15,0 0-8-15,0 0-3 0,0 0-1 0,0 0-6 16,0 0-1-16,-2 2-6 0,2-2 0 0,0 0-6 0,0 0-5 15,0 0-10-15,0 0-5 0,4 5-2 16,-4-5-5-16,3 5 4 0,-3-5 2 0,0 0 6 0,0 0-7 16,2 2 2-16,-2-2-2 0,0 0 4 0,0 0 9 15,0 0 3-15,0 0-1 0,0 0 10 0,0 0 1 0,0 0 0 16,0 0-2-16,0 0-2 0,0 0 0 16,0 4-2-16,0-4-2 0,0 0-6 0,0 0 1 0,0 0-2 15,0 0 2-15,0 0-3 0,0 0 0 0,0 0 0 16,0 0 0-16,0 0-6 0,0 0 4 0,0 0 0 15,0 0-5-15,0 0 6 0,0 0-2 0,0 0-1 16,0 0 1-16,0 0 1 0,0 0 0 0,0 0 6 16,0 0-4-16,0 0 0 0,0 0 2 0,0 0-3 15,0 0 6-15,0 0-6 0,0 0 3 0,0 0-3 16,0 0 2-16,0 0 0 0,0 0 0 0,0 0-2 16,0 0-5-16,0 0 8 0,0 0-5 0,0 0 2 15,0 0-3-15,0 0-4 0,0 0 8 0,0 0-4 0,0 0-2 16,0 0 3-16,0 0-8 0,0 0 6 0,0 0 1 15,0 0-7-15,0 0 7 0,0 0-8 0,0 0 4 16,0 0 3-16,0 0-2 0,0 0 1 0,0 0-1 16,0 0-2-16,0 0 2 0,0 0-4 0,0 0 5 15,0 0-3-15,0 0 3 0,0 0 0 0,0 0-3 16,0 0 0-16,0 0-3 0,0 0 0 0,0 0 4 16,0 0 1-16,0 0-2 0,0 0 3 0,0 0 1 0,0 0-1 15,0 0-4-15,0 0-1 0,0 0 3 0,0 0 1 16,0 0-1-16,0 0-1 0,0 0-14 0,0 0-14 15,0 0-20-15,0 0-32 0,0 0-40 0,0 0-199 16,0 0-347-16,0 0 154 0</inkml:trace>
  <inkml:trace contextRef="#ctx0" brushRef="#br0" timeOffset="51892.06">26204 7199 128 0,'0'0'201'0,"0"0"-15"0,0 0-16 15,0 0-11-15,-6-4-21 0,6 4-2 0,0 0-12 16,0 0-11-16,0 0-6 0,0 0-1 0,0 0-8 16,0 0 4-16,0 0-4 0,0 0-8 0,0 0-11 15,7-6-4-15,-3 5-4 0,-4 1-6 0,6-3-3 0,-6 3-6 16,6-1-6-16,-3-1-2 0,-3 2-9 16,8 0-2-16,-3-1-5 0,-5 1-1 0,10 1-4 0,-3-1-1 15,-7 0-5-15,6 3 1 0,1-3-5 0,-5 3-2 16,-2-3-2-16,10 2-1 0,-6 1 0 0,-4-3-2 15,4 6-1-15,-3-3-1 0,2-2-1 0,-1 2-1 16,-2-3 1-16,0 0-2 0,0 8 1 0,0-4 2 16,0-4-3-16,-1 3-1 0,-1 0 1 0,0 2-2 15,2-5-5-15,-5 6 4 0,3-5-4 0,2-1-2 0,-7 4 6 16,2-3 1-16,5 3 0 0,-5-1 1 16,4 2-7-16,-3-5 5 0,1 4 1 0,3-4-1 0,-2 5-1 15,-1-2 2-15,3-3 1 0,-4 2-3 0,4-2-2 16,0 0 2-16,-6 3 1 0,6-3-2 0,0 0 1 15,0 0-4-15,0 0 4 0,-4 4 0 0,4-4 1 16,0 0-2-16,0 0 0 0,0 0 2 0,0 4 0 16,0-4 1-16,0 0 1 0,0 0 3 0,0 0 0 15,0 0-2-15,0 0 4 0,0 0-4 0,0 0 0 16,0 0 1-16,0 0-5 0,14-8 4 0,-11 5-3 0,-1-1-2 16,2 2 5-16,0-1-6 0,0 1 3 15,2-1-4-15,-1 0 5 0,-1 2-2 0,4-2 3 0,-4-2-2 16,2 4-1-16,0-1 2 0,2-1-2 0,1-1 2 15,0-3-3-15,2 4 2 0,0-1-2 0,-3-2 0 16,2 2 0-16,1 0 1 0,-2 2 1 0,1-4-6 16,-1 3 5-16,-1 1-1 0,-1 2 3 0,1-1-5 15,-3-1 3-15,2 2-1 0,-7 0 1 0,6-2-2 16,-6 2 0-16,9-1 3 0,-9 1-2 0,5 0-2 16,-5 0 1-16,5-2 1 0,-5 2 0 0,0 0 0 0,4-1-2 15,-4 1 4-15,0 0-5 0,0 0 1 0,0 0 1 16,0 0 1-16,0 0-3 0,0 0 3 0,0 0 1 15,0 0-3-15,0 0 3 0,10 0 1 0,-10 0-9 16,4-3 4-16,-4 3 0 0,0 0-2 0,0 0 6 16,0 0-10-16,0 0-18 0,0 0-21 0,0 0-26 15,5-3-34-15,-5 3-32 0,4-2-40 0,-4 2-212 16,0-5-424-16,0 5 188 0</inkml:trace>
  <inkml:trace contextRef="#ctx0" brushRef="#br0" timeOffset="52270.38">26512 7153 54 0,'-3'-7'235'0,"3"7"-7"0,0 0-8 16,0 0-6-16,0 0-11 0,0 0-9 0,0 0-14 15,0 0-10-15,0 0-17 0,-5-1-13 0,5 1-13 0,0 0-13 16,0 0-9-16,0 0-13 0,0 0-8 15,0 0-10-15,0 0-7 0,0 0-10 0,0 0-2 0,0 0-5 16,8 9-3-16,-5-6-3 0,1 1-3 0,-1 1-5 16,1 0-7-16,2 2 5 0,1 2-3 0,-1-1-1 15,0-1-6-15,1 1-2 0,-2 1-3 0,2-1-4 16,-2 0 0-16,0-3-1 0,-2 3-3 0,1-3-1 16,0 0 2-16,-1 0-3 0,-1-1-1 0,0 3-1 15,-1-4 1-15,1-1-6 0,-2-2 5 0,-1 7 1 16,1-7 4-16,-1 6-2 0,0-3 2 0,-1 1 2 15,-2-3-1-15,4-1 0 0,-3 4-2 0,3-4-1 0,-4 3-1 16,4-3-5-16,-5 1-1 0,5-1-22 0,-7 3-34 16,7-3-34-16,-9-3-39 0,9 3-47 0,-10-2-46 15,5 0-237-15,0-2-493 0,0 0 218 0</inkml:trace>
  <inkml:trace contextRef="#ctx0" brushRef="#br0" timeOffset="52436.66">26603 7128 177 0,'0'0'211'0,"7"-4"-16"0,-7 4-4 15,9-4-13-15,-4 4-15 0,3 0-5 0,3 0-15 16,-3 0-16-16,3 1-18 0,1 1-4 0,-3-1-11 16,0 2-11-16,1-2-12 0,-1 0-4 0,-2 2-29 15,-1-1-45-15,0 0-43 0,-1 0-69 0,-1 1-204 16,-4-3-349-16,7 0 154 0</inkml:trace>
  <inkml:trace contextRef="#ctx0" brushRef="#br0" timeOffset="53564.09">25625 7163 171 0,'-5'-2'192'0,"0"-2"-16"0,1 2-15 15,-1 0-17-15,0-1-17 0,0 2-7 0,2-2-15 0,3 3-3 16,0 0-3-16,-8-2-7 0,8 2-5 0,0 0 1 15,-2-3-6-15,2 3 3 0,0 0-2 16,0 0 1-16,-4-3-2 0,4 3-3 0,0 0 2 0,0 0 3 16,0 0 0-16,-5-2-4 0,5 2-1 0,0 0-3 15,0 0-5-15,0 0-1 0,0 0-12 0,0 0-4 0,0 0-8 16,0 0-2-16,0 0-6 0,0 0 1 16,0 0-2-16,10 9-9 0,-5-5-1 0,2 0-4 0,-1 0-3 15,2 2-2-15,-2 1 1 0,3 0-4 16,-5 0 0-16,1-3-5 0,0 3 0 0,-2 0 2 0,-2-2-5 15,2 2 0-15,-1-2-2 0,-2 0 4 0,5 2-3 16,-3-2-1-16,-2-2 0 0,0-1 1 0,0 5 1 16,0-5-2-16,0-2-3 0,-3 8 7 0,2-4-6 15,-2-1-2-15,-1-1 0 0,2 1 2 0,-4 1-3 16,3-1 1-16,0-1 3 0,-2 1-3 0,5-3 1 0,-9 5-2 16,8-4 1-16,-3 2 2 0,0 0-3 15,4-3 0-15,-6 2 0 0,3 1 2 0,3-3-4 0,0 0 4 16,0 0-2-16,-5 1 2 0,5-1 2 0,0 0-1 15,0 0 0-15,0 0-3 0,17-8 2 0,-8 4-1 16,-3 1-1-16,7-3 0 0,-4 2 2 0,2 1 1 16,-2-2-5-16,1 1 0 0,-2 1 4 0,1-1-1 15,0 1-4-15,-1 3 1 0,-3-3 2 0,1 1-1 16,-2 0 4-16,-4 2-2 0,10-1-3 0,-10 1 1 16,7-1-1-16,-7 1 2 0,6-3 0 0,-6 3-4 0,0 0 3 15,10 3 0-15,-10-3-2 0,4 4 6 0,-4-4-3 16,0 5 0-16,0-5 2 0,1 4-4 0,-1 0 0 15,0-4 2-15,0 9-1 0,0-6 1 0,0 1-1 16,0 1 0-16,0-5 6 0,2 5-8 0,0-1 1 16,-1 0 4-16,2 0-5 0,-2-3 4 0,5 2-2 15,-3-2 1-15,6-1 0 0,-9 0 2 0,14 0 1 16,-7-1-3-16,0 0 3 0,2-2-2 0,0 0-1 16,-1 2-1-16,-2-3 2 0,4 0-1 0,0-1 2 0,-7 2-1 15,5-2 2-15,-3 1 10 0,-1-1-3 0,-2 1 2 16,2 0-1-16,-2 0-1 0,-1 0-5 0,0 1 6 15,-1 3-5-15,0-7 0 0,0 7 1 0,-2-4-1 16,0 0-4-16,1 0 3 0,1 4 0 0,-5-6-5 16,2 5 1-16,-1-1 3 0,-1-1-3 0,5 3 3 15,-11-4-5-15,3 3 4 0,3 1-1 0,0-3-1 0,5 3-2 16,-14 0-18-16,9 0-23 0,5 0-29 16,-12 0-40-16,12 0-51 0,-10 0-77 0,5 0-242 0,1-3-522 15,4 3 231-15</inkml:trace>
  <inkml:trace contextRef="#ctx0" brushRef="#br0" timeOffset="53877.28">26003 7233 20 0,'0'0'263'15,"0"0"-4"-15,0 0-11 0,0 0-8 0,0 0-21 16,0 0-14-16,0 0-19 0,0 0-19 0,0 0-17 16,0 0-14-16,0 0-11 0,0 0-15 0,8 0-9 15,-8 0-9-15,9 3 1 0,-5-3-8 0,1 0-11 0,-5 0-2 16,13 3-10-16,-8-2-7 0,1 0-5 15,-2 2-7-15,5-3-1 0,-4 2-8 0,-5-2-3 0,10 2-15 16,-7 0-33-16,-3-2-48 0,5 0-58 0,-5 0-77 16,0 0-263-16,8-2-500 0,-8 2 221 15</inkml:trace>
  <inkml:trace contextRef="#ctx0" brushRef="#br0" timeOffset="55106.52">25764 7527 144 0,'-5'-3'183'0,"5"3"-5"0,0 0-5 16,0 0-9-16,0 0-3 0,0 0-8 0,0 0-5 16,0 0-8-16,0 0-7 0,0 0-8 0,0 0-7 15,0 0-10-15,0 0-6 0,0 0-9 0,0 0-8 0,0 0-7 16,0 0-8-16,0 0-5 0,0 0-4 16,0 0-7-16,0 0-5 0,0 0-5 0,0 0 2 15,0 0 2-15,0 0-1 0,-3 7-3 0,3-7 4 0,0 0 3 16,3 9 1-16,-3-9-2 0,0 4-3 0,0 1-1 15,0 2-4-15,0-3 11 0,1 4 1 0,2-1-5 16,-2 4 1-16,-1 2 0 0,2-1-4 0,0 0-1 16,2 5-2-16,-3-5-10 0,3 4 1 0,1 1 2 0,-1-2-11 15,1-4-5-15,-1 2 3 0,1 0-2 16,-1-1-7-16,0-3 4 0,-3 2-4 0,4-1 0 0,-2-1-3 16,-1-2-1-16,2-3-1 0,-4 1 0 0,3-2-3 15,-2 2 3-15,0-2 0 0,-1-3-2 0,0 4-2 16,0-4-1-16,0 0-1 0,3 2-2 0,-3-2-16 15,0 0-16-15,0 0-28 0,9-7-29 0,-8 4-46 16,4-1-59-16,3-4-74 0,-3 4-248 0,3-6-558 16,-1 3 248-16</inkml:trace>
  <inkml:trace contextRef="#ctx0" brushRef="#br0" timeOffset="55564.96">25773 7587 198 0,'-4'-1'218'0,"4"1"-14"0,0 0-7 16,-9-4-21-16,9 4-14 0,0 0-14 0,0 0-15 0,0 0-12 15,-6 0-12-15,6 0-10 0,0 0-9 0,0 0-3 16,0 0-2-16,0 0-2 0,0 0-4 0,0 0 4 0,0 0 1 16,0 0 1-16,0 0-2 0,0 0 0 0,0 0-1 15,0 0-4-15,0 0-3 0,0 0-5 0,0 0-3 16,0 0-4-16,0 0-5 0,23 3-6 0,-15-2-6 15,3-1-5-15,1 0-4 0,-1 1-2 0,2-1-6 16,1 3-5-16,0-4 6 0,-1 2-6 0,-2 0-4 16,0 0-1-16,-2 2-2 0,0-3-3 0,-9 0-4 15,10 1 2-15,-6-1-2 0,-4 0-2 0,9 0 0 16,-9 0-5-16,6 0-12 0,-6 0-20 0,0 0-20 16,6 3-30-16,-6-3-29 0,4 3-28 0,-4 1-33 0,3-2-46 15,-1 1-243-15,-2-3-496 0,2 7 220 16</inkml:trace>
  <inkml:trace contextRef="#ctx0" brushRef="#br0" timeOffset="55877.12">25813 7703 67 0,'0'0'180'16,"0"5"-2"-16,0-5-14 0,0 0-1 0,1 4 5 16,4-1 0-16,-5-3 1 0,7 3-4 0,-7-3-8 15,5 2-5-15,-5-2-3 0,5 2-5 0,-5-2 1 16,4 1-14-16,-4-1-9 0,0 0-6 0,0 0-13 16,11-1-7-16,-11 1-12 0,0 0-8 0,7-2-9 0,-7 2-7 15,5-2-5-15,-1 2-6 0,-4 0-7 0,6-3 0 16,0 0-8-16,1 3-12 0,-7 0-23 0,10 0-23 15,-4 3-26-15,2-3-32 0,0 0-23 0,-1 3-27 16,4-3-27-16,1 2-40 0,-1 0-49 0,-4-1-130 16,3-1-410-16,2 2 181 0</inkml:trace>
  <inkml:trace contextRef="#ctx0" brushRef="#br0" timeOffset="56981.58">25534 8061 135 0,'-9'0'234'0,"9"0"-11"0,-10-3-10 0,3 6-16 15,0-3-18-15,1 2-20 0,-2 0-15 0,-1-1-9 16,3-1-12-16,1 3-13 0,-1-2-11 0,1 0-6 15,-1 2-11-15,1-2-5 0,1 2-11 0,0-2-4 0,4-1-1 16,-2 5 0-16,2-5 4 0,0 4-4 0,0-4-3 16,5 5-4-16,0-3 0 0,4-1-6 0,0 0-2 15,4 2-5-15,8-3-1 0,-3 0 0 0,0 1-8 16,5-1-2-16,-3-1 0 0,2 1-5 0,-4 0-4 16,4 0-1-16,-5 0 1 0,-4 0-5 0,2 0 11 15,-4 0-2-15,2 0-3 0,-5-2-2 0,-1 4-3 16,-3-4-10-16,-4 2-11 0,12 2-15 0,-12-2-23 15,7 0-28-15,-7 0-27 0,0 0-35 0,0 0-37 16,4-3-51-16,-4 3-200 0,0 0-455 0,0 0 201 16</inkml:trace>
  <inkml:trace contextRef="#ctx0" brushRef="#br0" timeOffset="57241.39">25540 8115 146 0,'0'0'221'0,"0"0"-20"0,0 0-17 16,0 0-21-16,-7 3-13 0,7-3-11 0,0 4-11 15,0-4-2-15,-2 9-5 0,0-4-9 0,4 2-4 16,-2 1-4-16,0 2-3 0,2-1-5 0,-2 2 1 16,1-1-11-16,-1 3-8 0,-1-2-7 0,1 0-6 15,1 5-6-15,1-5-8 0,0 3-5 0,-2-4-4 0,0 2-1 16,2 0-7-16,-2-2-4 0,0 7-2 0,0-6-4 15,0-1-2-15,0-1-5 0,2-2-25 0,-2-1-32 16,0 1-33-16,0 0-34 0,1-2-53 0,4 0-82 16,-5-3-136-16,4 2-408 0,-4-4 182 0</inkml:trace>
  <inkml:trace contextRef="#ctx0" brushRef="#br0" timeOffset="57666.54">25672 8386 78 0,'0'0'266'0,"0"0"-18"0,7-1-25 0,-7 1-14 16,5-2-18-16,-5 2-14 0,6-4-20 0,2 3-15 16,-3-1-14-16,0 0-10 0,3-1-10 0,-2 1-14 15,4-2-6-15,-3 2-9 0,1 0-6 0,1-2-4 16,-1 0-7-16,1-2-6 0,-1 1-8 0,-3 2-3 0,0-4-4 15,0 3-2-15,-1-1-5 0,-3-3 0 0,3 6-5 16,-1-3-4-16,-2-2-6 0,-1 4 1 0,0-2-1 16,0 1-2-16,0 1-1 0,0 3 1 0,-1-5-7 15,-3 1 1-15,4 4 0 0,-8-2 2 0,8 2-4 16,-10 1 0-16,10-1 0 0,-10 3 1 0,2-1-1 16,4 0-3-16,-1 4-1 0,-2-5-6 0,2 3 8 15,1 3 0-15,-1-2-4 0,1 0 0 0,-4 2 0 16,4 3-2-16,-1-6 3 0,1 6-2 0,-1-3 3 0,1 2-10 15,2-3 8-15,-1 0-1 0,1 3 0 16,2-1 1-16,0-2-1 0,0 1 0 0,2 0 1 0,1-2 0 16,1 0 0-16,1 2-1 0,2-4-2 0,5 2 0 15,-2-1 2-15,4-1-1 0,0 1 2 0,4-3-13 16,0 1-21-16,0-2-30 0,-5 0-26 0,7-2-35 16,-3 1-37-16,2-1-42 0,-6 2-209 0,1-2-445 15,-3-2 197-15</inkml:trace>
  <inkml:trace contextRef="#ctx0" brushRef="#br0" timeOffset="57986.02">25998 8301 52 0,'0'0'222'16,"0"0"-15"-16,0 0-15 0,0 0-17 0,0 0-9 16,0 6-11-16,0-6-6 0,0 4-12 0,0-4-10 15,0 4-14-15,0 1-6 0,0 0-9 0,-1 0-5 0,1 0-8 16,-3 2-10-16,3-2-7 0,0 1-4 16,3-1-8-16,-3 2-4 0,1 1-4 0,4-3-7 0,-3 0-3 15,1-1-6-15,1 2 1 0,1-4-2 0,3-1-7 16,-2 3-3-16,6-6-2 0,-2 1-1 0,2-1-16 15,-1-3-28-15,1 2-32 0,-1-2-26 0,3-3-32 16,2-1-48-16,-5-2-212 0,4 1-406 0,-4-4 179 16</inkml:trace>
  <inkml:trace contextRef="#ctx0" brushRef="#br0" timeOffset="58494.98">26274 8158 195 0,'0'0'220'0,"0"0"-18"0,-5-2-14 0,5 2-16 15,0 0-17-15,0 0-3 0,0 0-8 0,0 0-10 16,0 0-10-16,0 0-10 0,0 0-5 0,0 0-13 16,0 0-9-16,5 12-9 0,-5-12-7 0,-5 9-3 15,5-7-4-15,-1 1-2 0,0 2-7 0,1-5 0 16,0 5-7-16,0-5-3 0,0 5-2 0,0-1-6 0,0-4-4 16,0 0-3-16,-3 3-4 0,3-3-2 15,0 0-3-15,0 4-2 0,0-4 1 0,-1 6-6 0,-2-4-1 16,3-2 0-16,-4 5 1 0,4-2-3 0,0-3-3 15,-2 7-2-15,2-5 3 0,0-2-1 0,-3 7-2 16,7-5 1-16,-4-2-6 0,0 4 5 0,0-4-6 16,4 1 5-16,-4-1 0 0,5 1-1 0,-5-1-6 15,8 0 7-15,-8 0 0 0,0 0 1 0,10-3-2 0,-10 3 2 16,4 0 2-16,-4 0-1 0,5-2-1 16,-5 2 3-16,5-1-2 0,-5 1-1 0,0 0 1 15,0 0-2-15,9 3-2 0,-7-2-1 0,-2-1 4 0,8 5-3 16,-3-2 1-16,0 0-2 0,1 2 0 0,1-3 1 15,3 3 0-15,-1 0-4 0,3-3 1 0,-1 2 1 16,2-1-4-16,-3-1 3 0,3-1 0 0,-3 2 0 16,-1-3 3-16,0 0 2 0,0 0-4 0,1 0 0 15,-1-3 0-15,-1 2 1 0,-2-1-3 0,1 1 3 16,-2 0 3-16,-5 1 7 0,8-2 2 0,-6-1 5 16,-2 3-1-16,7 0 0 0,-7 0-2 0,4-2 3 15,-4 2-1-15,0 0-3 0,0 0-3 0,0 0-2 16,6 5 1-16,-6-5-1 0,4 3-1 0,-3 1-1 0,1-1-5 15,1 0 3-15,0 1-1 0,2 1 1 0,0-3-1 16,1 3-11-16,0-2-38 0,1 0-51 0,1-2-62 16,-1-1-82-16,0 0-235 0,0 0-512 0,-2-2 228 15</inkml:trace>
  <inkml:trace contextRef="#ctx0" brushRef="#br0" timeOffset="59330.88">25471 8998 103 0,'0'0'375'0,"0"0"-28"0,0 0-22 15,0 0-17-15,-10-4-16 0,10 4-23 0,0 0-25 16,0 0-19-16,0 0-18 0,0 0-13 0,0 0-14 15,0 0-13-15,0 0-19 0,0 0-16 0,0 0-7 16,10 9-1-16,-10-9-7 0,6 4-4 0,0-4-6 0,2 3-8 16,-2-5-4-16,1 4-13 0,5-2-2 15,1 0-14-15,0 0-5 0,6 0-11 0,0 0 0 0,3-2-8 16,5 2-1-16,0-1-3 0,1 1-4 0,-6-2-16 16,0 4-31-16,-1-4-23 0,2 0-34 0,-4 2-47 15,2 0-20-15,-5 0-25 0,-3-1-25 0,0-1-24 16,-4 1-29-16,1 0-26 0,-2-2-42 0,-2 1-211 0,-2 1-561 15,-2-4 248-15</inkml:trace>
  <inkml:trace contextRef="#ctx0" brushRef="#br0" timeOffset="59565.91">25730 8985 11 0,'0'0'225'0,"-2"5"-20"0,2-1-13 0,-3 1-3 15,3-5-2-15,3 9-11 0,-3-1-16 0,2 0-11 16,0 2-15-16,-2 0-13 0,0 2-12 0,2 0-10 0,-2 2-8 16,0 3-9-16,0-1-8 0,-2-3-9 15,2 3-3-15,0-3-9 0,-4-1-3 0,2-1-8 0,0 0-4 16,0-3-3-16,-2-1-10 0,4 1-15 0,-1-2-24 16,1-1-17-16,-1 1-28 0,1-2-29 0,2-1-35 15,0-1-66-15,-2-2-158 0,6 2-376 0,-6-2 167 16</inkml:trace>
  <inkml:trace contextRef="#ctx0" brushRef="#br0" timeOffset="60371.06">25831 9235 123 0,'0'0'244'15,"0"0"-20"-15,0 0-19 0,0 0-16 0,14 4-12 16,-3-4-18-16,0 3-19 0,1-2-13 0,1 0-13 0,0-1-10 16,0 3-10-16,0-6-11 0,2 3-7 0,-4 0-9 15,3-2-6-15,-3-4-4 0,0 2-7 0,1 0-6 16,-5-1-2-16,-2 0-3 0,2 2-3 0,-3-3-4 16,-1 0-5-16,1 0-2 0,-1 0-2 0,-3 1-2 15,1 3-5-15,0-2 3 0,-1 4-5 0,-1-6 2 16,1 6-6-16,0 0 4 0,0 0-4 0,0 0-3 15,-15 10 1-15,11-6 1 0,-1-1-1 0,1 0-3 0,0 2-2 16,0 2 3-16,-1-4-2 0,1 3 0 16,3-3 2-16,-3 1-3 0,4-4-3 0,-1 5 3 0,-3-1 1 15,4-3 0-15,0-1 1 0,-2 6 1 16,2-6-4-16,0 0 4 0,3 5-1 0,1-4-3 0,-4-1-1 16,13 0 1-16,-7 0 1 0,2 0 0 0,1 0 2 15,4-1-6-15,-3 0 1 0,2-1-3 0,-1 1-8 16,1-2-7-16,-1 2-3 0,-1-2-4 0,-3 2 1 15,4-3 2-15,-4 3 3 0,-2 1-1 0,1 0 5 16,-6 0 1-16,7-4 1 0,-7 4 2 0,8 0 2 0,-5-2-2 16,-3 2 3-16,0 0-2 0,0 0 2 15,8-2 1-15,-8 2 1 0,0 0 1 0,0 0 0 0,3 4 0 16,-3-4 0-16,0 0 6 0,4 3-2 0,-4-3-3 16,0 0 2-16,4 2 0 0,-4-2-1 0,8 4 2 15,-6-3 2-15,2 2-2 0,3-2 2 0,0 1-4 16,2-1 3-16,-4 0 3 0,8 2-1 0,-4-2-3 0,5 2 0 15,-5-3-2-15,4 0 3 0,-4 0 1 16,2-3-2-16,2 3 2 0,0-4-1 0,-3 0-2 16,4 0 2-16,2-1-1 0,1 0-3 0,0 1 4 0,-6-1-3 15,2 1 4-15,-3 1-2 0,2 1 3 0,-3 1-1 16,2-1 2-16,-3 2-2 0,0-3 2 0,-1 3 5 16,0 0 2-16,-1 0-1 0,2-1 2 0,-2 0-5 15,-6 1 2-15,12-2 0 0,-7 2-2 0,0 3-2 0,1-2 2 16,-2 2 1-16,2-1-3 0,-6-2 1 15,11 1-3-15,-6 3 3 0,-1-4-1 0,-4 0-1 0,7 2 0 16,-4-1-1-16,-3-1-1 0,0 0 2 0,6 2 4 16,-6-2 11-16,0 0 7 0,0 0 3 15,9-2 3-15,-9 2 2 0,5-3 6 0,2 1 5 0,-2 0 8 16,1 1 0-16,-1-1 1 0,3-1 0 0,-4 1 1 16,2-1-2-16,3 1-4 0,-1 0 0 0,-3 1-5 15,4 1-8-15,-3-2 3 0,2 2-6 0,-8 0-1 16,14 0-5-16,-9-2 1 0,4 2-4 0,-1-1 0 0,-1 2-3 15,-7-1-5-15,12 0-3 0,-8 0-3 0,1 2-40 16,-5-2-53-16,5 0-73 0,-5 0-103 0,6-3-248 16,-6 3-548-16,0-8 243 0</inkml:trace>
  <inkml:trace contextRef="#ctx0" brushRef="#br0" timeOffset="63373.75">25693 6967 69 0,'0'0'161'0,"0"0"-6"16,-1-5-15-16,1 5-13 0,0 0-12 0,-4-2-10 0,4 2-15 15,0 0-4-15,0 0-12 0,0 0-1 0,-4-4-9 16,4 4-6-16,0 0-7 0,-3-3 0 0,3 3-9 16,0 0-4-16,0 0-6 0,0 0-1 0,0 0-4 15,0 0 0-15,0 0-3 0,0 0-5 0,-13 4 0 16,13-4-2-16,-7 1 2 0,3 2-5 0,-1-2 6 0,-1 0-3 15,-1 1-3-15,0-2 4 0,0 0 1 0,-2 2-5 16,0-2 4-16,-1 3-1 0,1-1-4 0,-3 1-2 16,1 0 0-16,-2 1-1 0,-1-4 0 0,1 2 1 15,3 1-3-15,-3 1-2 0,3-1 1 0,-8-1 1 16,5-2-3-16,0 4 3 0,0 0 2 0,0-2-4 16,0 1-5-16,3-3 2 0,-3 1-2 0,8 0 4 15,-3 1-3-15,3-2 1 0,0 2-2 0,5-2 0 16,-13 1 5-16,10 1-8 0,-3-2 1 0,1 3 0 0,0-2 0 15,0 1 1-15,1 2 1 0,-1 1 3 16,1-4 0-16,-1 2-2 0,1-1-2 0,-2 1-2 0,4-2 5 16,2-1-4-16,-6 7 0 0,4-5 2 15,2-2-1-15,-4 2-3 0,4-2 1 0,0 0-2 0,-5 3 7 16,5-3-2-16,-4 4 1 0,4-4-1 0,-3 3-2 16,1 1 2-16,2-4 0 0,-4 3-1 0,2 0 0 15,2-3 1-15,-3 7-3 0,-1-4 2 0,2 2 5 16,-1-1-4-16,2 1-2 0,-2 0 2 0,-1-2 0 15,2 3-3-15,-1-1 5 0,2 1-3 0,0 0-3 0,-1-1 1 16,1 2 1-16,1-2 1 0,0-1 1 0,1 2-2 16,-1 1 6-16,0 0 16 0,2 0-4 0,-2 0-3 15,0-1-1-15,0 6 2 0,1-4-7 0,-1 2 1 16,1 1 3-16,-2-2-2 0,0 4 1 0,-1-5-2 16,1 4-5-16,0-2 4 0,0 3 0 0,-2 4-3 15,0-6 4-15,1 5-6 0,1-4 2 0,-1 5 1 16,1 0-1-16,-2-4-1 0,3 1 1 0,-2 2-4 15,1-3-2-15,1 3 4 0,0-1 2 0,1-2 2 16,-2 1 3-16,1 2-2 0,0-5 4 0,0 2-1 0,-2 0-2 16,0 4 8-16,1-5 0 0,-2 5 9 0,3-2-6 15,-1 0 3-15,0 1-2 0,-2 0-8 0,2 0 7 16,-2 2-3-16,2 2 2 0,1-2 5 0,-3 2-2 16,2 0-1-16,0 6 1 0,1-7 0 0,0 2-5 15,1-2 1-15,-1 5 0 0,1 1-5 0,-1-7 0 16,3 7 0-16,-3-6 1 0,1 1-2 0,-1-2-1 15,0-1 1-15,1 0 2 0,-2 0-7 0,1-4 7 0,-4 2 2 16,4 1 0-16,-1-3-1 0,1 0 7 0,-3 2 0 16,1-2 3-16,-1-1 4 0,2-2-3 0,-3 1 6 15,3 2 4-15,0-2-3 0,1 1 3 0,-3 0-2 16,6-1-2-16,-3 2-7 0,2 3 1 0,2-4 6 16,-4 6-6-16,1-7-3 0,4 6-1 0,-1-1 0 15,1 1 2-15,-2-2 3 0,1 0 2 0,0-1-1 16,-1-2 1-16,2 3-2 0,-2-3-6 0,0-2-2 0,-1 3 1 15,2-2 1-15,-1 1-1 0,-1 2 0 0,-1-4-1 16,2 0 1-16,-2 2 0 0,3-1-3 16,-2-3-1-16,-2 4-1 0,0-2 4 0,3-1 9 0,-2-1-2 15,-1 0-7-15,0 1-2 0,0 1 15 16,0-2 3-16,2 3-7 0,-2-7 1 0,1 6-6 0,2-3 2 16,-3 3 4-16,0-1-12 0,1 0 3 0,-1 2 3 15,-1-1-13-15,2 0 9 0,1 1-10 0,-2-1 1 16,2 1 0-16,-1 0-1 0,0 0 1 0,1-3-3 15,-1 2 6-15,1-3-4 0,-2 2-9 0,3 2 4 16,-4-4 0-16,2 3 2 0,-2-3-1 0,1 0 1 0,0-1-1 16,0 2-2-16,0 0 2 0,0-1-1 0,1-1 1 15,-2 0-2-15,1 0-3 0,1 1-3 16,-2 0 6-16,2 0-3 0,-1-2 3 0,2 0-2 0,-2 2-4 16,2 0 4-16,-2-3 2 0,1 4-4 0,-1-3 3 15,0 0 0-15,0 2-5 0,0 0 7 0,-1-2-3 16,-1 2-3-16,2-1 3 0,-2-1 4 0,2 1-3 15,0-1-2-15,-1 0 1 0,-1 1 1 0,2 0-4 16,0-1 2-16,-1 0 3 0,0 2-5 0,1-2 6 16,0 2-1-16,0-3-4 0,0 4 7 0,-1-3-6 15,1 2 3-15,-2-2-3 0,2 3 2 0,-1-1-7 0,1-1 5 16,-1-2-2-16,2 5 5 0,-1-4-3 16,-3 0 1-16,2 1-2 0,0 0-2 0,0-3 6 0,-1 1 1 15,2 3-7-15,-1-2 4 0,1 0-1 0,0 0 0 16,-1 2 6-16,-1-4-7 0,2 2-1 0,-1 0-1 15,2-1 4-15,-1 1 0 0,0 1 0 0,0 0-6 16,2 0 7-16,-2 0-7 0,0 1 3 0,0-2 2 16,-2 0-4-16,2 2 2 0,0-2 2 0,0 0 2 15,0 2-6-15,0-4 3 0,0 4 3 0,0-4-4 16,0 1 5-16,0-4-9 0,0 9 6 0,2-5 1 0,-2-2-1 16,0 3 3-16,1-1-3 0,0-1 4 0,-1 1-7 15,2-1 1-15,-2-3-7 0,1 7 4 0,-1-7-1 16,1 5 1-16,-1-2 2 0,1 0 3 0,1 1-6 15,-2-4 5-15,2 7 2 0,0-7-3 0,-2 0 3 16,0 5-3-16,0-5-3 0,1 3 5 0,-1-3-3 16,0 0 3-16,-1 4-6 0,1-4 10 0,1 5-1 15,-1-5 0-15,0 0-3 0,-3 5-1 0,3-5 0 16,0 6 6-16,0-6-6 0,2 4 0 0,-2-4 2 0,0 3 0 16,0-3 2-16,0 0-8 0,0 5 9 0,0-5-10 15,0 0 3-15,0 0 5 0,0 4-1 0,0-4-4 16,0 0 1-16,0 0-9 0,0 0 10 0,2 2-5 15,-2-2 8-15,0 0 2 0,0 0-3 0,0 0-2 16,0 0 3-16,0 0-1 0,0 0 2 0,0 0-2 16,-4 4-3-16,4-4 5 0,0 0-8 0,0 0 7 15,-1 6-10-15,1-6 10 0,-1 2-1 0,1-2-1 16,0 0-3-16,0 0 5 0,2 5-5 0,-2-5 5 16,0 4 0-16,0-4-1 0,0 0 1 0,0 0-5 0,2 4 3 15,-2-4 3-15,0 0-3 0,0 0-1 16,0 0 0-16,0 0 0 0,0 0 1 0,0 0-3 0,0 0 3 15,2 2 2-15,-2-2 2 0,0 0-4 0,0 0 0 16,0 0-3-16,0 0-5 0,0 0 10 0,0 0-2 16,0 0 0-16,0 0 6 0,0 5-7 0,0-5 2 15,0 0-3-15,0 0 0 0,0 0 3 0,-1 5-1 16,1-5 2-16,1 2-7 0,-1-2 4 0,0 0 3 16,3 5 0-16,-3-5-2 0,5 0-3 0,-5 0 6 15,3 4-6-15,1-2-5 0,-4-2 6 0,0 0-9 16,4 1 4-16,-4-1 3 0,5 2 1 0,-5-2-5 0,0 0 1 15,0 0 3-15,0 0-1 0,0 0 0 0,0 0 1 16,0 0 3-16,0 0 0 0,0 0 0 0,2 2 2 16,-2-2-1-16,0 0-2 0,0 0 1 0,0 0 0 15,0 0 1-15,0 0-5 0,0 0 3 0,0 0-1 16,0 0 1-16,2 3 5 0,-2-3-4 0,0 0-2 16,0 0-1-16,0 0 4 0,0 0-1 0,0 0-1 15,0 0 1-15,0 0 2 0,0 0-2 0,0 0 1 0,0 0 4 16,0 0-6-16,0 0 0 0,0 0 7 15,0 0-6-15,0 0 3 0,0 0-3 0,0 0 1 0,0 0-1 16,0 0 2-16,0 0 1 0,0 0-3 0,0 0 0 16,0 0-2-16,0 0 1 0,0 0-1 0,0 0 4 15,0 0-3-15,0 0-1 0,0 0 5 0,0 0-4 16,0 0 1-16,0 0 0 0,0 0 3 0,0 0-1 16,0 0 3-16,0 0-1 0,0 0-6 0,0 0 0 15,0 0 5-15,0 0-4 0,10 0 3 0,-6 1 2 16,1 2 1-16,2-3-4 0,0 1 4 0,2-1-7 0,2 2 1 15,0-2 4-15,4 2-4 0,-3-2 0 0,3 3 1 16,-2-3 4-16,2 2-5 0,-2-2 2 0,1 1-6 16,3-1 6-16,-6 0 4 0,1 0 2 0,-1 0-5 15,-2 2-1-15,1-2-3 0,-2 2 6 0,-3-2-1 16,4 0-2-16,-9 0-1 0,9 1-2 0,-5-1 5 16,-4 0-8-16,6-1-3 0,-6 1 10 0,0 0-2 15,8 0 3-15,-8 0-6 0,0 0 2 0,0 0 4 0,0 0-2 16,0 0-3-16,0 0 2 0,0 0-4 0,0 0-7 15,0 0-6-15,6 1-11 0,-6-1-6 16,0 0-20-16,0 0-12 0,0 0-21 0,0 0-37 0,0 0-56 16,0 0-84-16,0 0-268 0,0 0-578 15,-10-8 255-15</inkml:trace>
  <inkml:trace contextRef="#ctx0" brushRef="#br0" timeOffset="66929.14">26332 9132 113 0,'33'-35'107'16,"-9"6"-12"-16,10-8-25 0,1 1-13 0,-12 9-27 0,3-1-31 16,3-11-78-16,-7 12-85 0,7-15 38 15</inkml:trace>
  <inkml:trace contextRef="#ctx0" brushRef="#br0" timeOffset="75104.92">24475 10033 278 0,'0'0'277'0,"0"0"-22"0,-9-11-19 0,7 8-15 15,2 3-16-15,-2-5-11 0,2 5-16 0,0 0-21 16,0 0-13-16,-5-3-16 0,5 3-12 0,0 0-11 15,0-2-9-15,0 2-13 0,0 0-4 0,0 0-11 16,0 0-5-16,0 0-7 0,0 0-6 0,0 0-6 0,0 0-6 16,0 0-2-16,0 0-2 0,0 0-2 0,0 0-4 15,0 0-13-15,0 0 9 0,0 0-4 16,0 0 0-16,0 0-3 0,0 0 0 0,0 0-6 0,-16 5 3 16,16-5-6-16,-8 3 0 0,5-1 3 0,-2 2-2 15,0-1-2-15,1-1-2 0,1 2 0 0,-3 0 0 16,1-1 2-16,0 1-3 0,-2-4 0 0,1 2-2 15,0 2 0-15,1-1 0 0,-4 2 1 0,0 0 0 16,-1-1 1-16,-2 2-2 0,1-2 2 0,-1 1 2 16,1 1-4-16,-1 0-2 0,2 0 0 0,-3-1-2 0,3 1 2 15,-2-1-1-15,-2 2 0 0,0 2 1 0,4-2 2 16,-1-1-2-16,2 0 0 0,-1 0 0 0,4-1 3 16,0-2-7-16,0 4 3 0,0-2 3 0,2 0-2 15,1 0-1-15,2-1-2 0,-2-1 2 0,0 2 3 16,3-1-1-16,0 0-1 0,0 1 0 0,2-1 1 15,-1 3 1-15,2-5-4 0,-2 2 2 0,2 3 1 0,0-1-1 16,1-1 0-16,-3 0-1 0,2 4 5 16,2-1-1-16,-1 3-1 0,0-1-1 0,-3 1-1 0,2-1 2 15,-2 3-4-15,0-1 2 0,0 4 1 0,-1-3-2 16,0 2 1-16,0 2-3 0,0-1 0 0,-3 1 2 16,1 0 4-16,-2-1-1 0,3 0-1 0,-1 1 0 15,-4 0-1-15,3 2-2 0,0-1 1 0,3 0 1 16,0 0-2-16,-1 1 3 0,1-4 1 0,0 5 2 15,2 1-3-15,0-3 7 0,1 5-2 0,1 0 9 0,0 0-8 16,-1-3 10-16,1 3 1 0,2 2 3 0,-1-1-1 16,0 0-3-16,0-7-1 0,0 3-4 0,-1 1 0 15,0-4 2-15,2 0-1 0,-4 4-4 0,1-4-1 16,-1 1-2-16,0 0 0 0,0 0-2 0,0 2 0 16,-2-2 0-16,0-1 1 0,0 0-2 0,-2 0-1 15,0-2 5-15,2-3-2 0,-2 0-10 0,-1 0 5 16,3-2 6-16,-4 3-5 0,4-4-1 0,0 2 1 15,-4-1 3-15,2 1-3 0,0-2 0 0,0 0 5 0,2 2-7 16,-4-2 4-16,3 0-1 0,-1 1 1 0,-1 1-1 16,-1 0-3-16,0-2 2 0,3-1-1 0,-3 6 1 15,3-6 0-15,-2 7 1 0,1-6-2 0,1 5 0 16,-2-4 3-16,3 2-2 0,-1 3-2 0,-1-3 1 16,1 0-2-16,0 0 4 0,2-2-1 0,0 1 0 15,1-1-2-15,-1-1 1 0,-1 0 1 0,0-3 1 0,1 2-4 16,1 0 5-16,-2-4-1 0,0 1-3 15,0 2-1-15,0-1 2 0,0 1 3 0,-3-1-4 16,2 1 3-16,-1-2-2 0,0 1 0 0,-1-2-2 0,-1 3 1 16,2 0 1-16,-2-1 0 0,1 1 0 0,0-2 2 15,0-1-2-15,2 3-12 0,-2 0 11 0,2-1-4 16,0-1 4-16,-1 2 3 0,1-2 0 0,-3 1-2 16,3-1 1-16,0 3 2 0,1-3-1 0,0 5-3 15,-2-3 0-15,1 2 2 0,1 0 0 0,-2-2-2 16,2-1 4-16,-4 2-3 0,0-1 2 0,4-2-2 0,-1 2 1 15,0-2 2-15,1 1-4 0,-2-1 4 0,2 0-3 16,-1-2 3-16,1 2-1 0,0-5-2 0,0 9 0 16,1-7-2-16,-1 1 0 0,2 0 0 0,-2 4 3 15,0-4-1-15,-2 1-4 0,2 2 5 0,0-1-1 16,0-1-1-16,0 3 0 0,-1-2-1 0,1-3-10 16,-1 4 11-16,1-1 3 0,0 0-2 0,-3-1-6 15,3 0-3-15,-1 0 14 0,1-4-5 0,0 6 0 0,0-6-3 16,0 4-1-16,0 0 8 0,1 0-4 0,-2 0 0 15,1-4-3-15,1 5 3 0,-1-1 0 0,0-4-2 16,-4 7 7-16,4-6-3 0,0-1-10 0,3 6 11 16,-3-1 0-16,-3-2-3 0,3-3 3 0,0 5-3 15,0-5 2-15,3 4-2 0,-3-4 1 0,1 3-2 16,-1-3 4-16,0 4-2 0,0-4-1 0,3 4 0 16,-3-4 0-16,4 3 0 0,-4-3-1 0,2 2-1 0,-2-2-1 15,8 1 0-15,-8-1 0 0,0 0-1 0,10 0 3 16,-10 0-3-16,8-3 3 0,-1 2 3 0,0-1-2 15,-1 1-3-15,4-2-1 0,0-1 2 0,2 0 0 16,1-1 4-16,1 2-3 0,-3-3-1 0,3 3 1 16,-5-1 5-16,3 2-2 0,-2-1-1 0,-5 1-1 15,3 0-3-15,-2 2 2 0,-1-2 2 0,-5 2-4 16,8-3 2-16,-7 2 1 0,-1 1 2 0,0 0-2 16,7-1-1-16,-7 1-1 0,0 0-1 0,0 0 3 0,0 0-2 15,0 0-16-15,5-3 2 0,-5 3-12 0,0 0-18 16,0 0-21-16,4-2-26 0,-4 2-30 0,2-5-42 15,6-3-49-15,-1-2-273 0,4-2-527 0,3-1 233 16</inkml:trace>
  <inkml:trace contextRef="#ctx0" brushRef="#br0" timeOffset="77090.78">26927 9968 53 0,'17'-3'182'0,"-17"3"-16"0,0 0-10 16,0 0-17-16,4-3-3 0,-4 3-11 0,0 0-10 0,0 0-8 15,0 0-8-15,0 0-8 0,0 0-5 16,0 0-7-16,0 0-6 0,0 0-4 0,0 0-4 0,0 0-5 16,0 0-3-16,0 0 1 0,0 0-2 0,0 0 5 15,0 0 1-15,0 0 6 0,0 0 5 0,0 0 4 16,0 0 0-16,0 0 2 0,0 0-4 0,0 0-4 15,0 0-1-15,0 0-5 0,0 0-2 0,0 0-2 16,-21 1-4-16,12-1-2 0,3 2-3 0,-3-2-6 16,-3 0-5-16,2-2-3 0,-4 4-2 0,5 1-3 0,-5-3-5 15,1 4-4-15,2 1-4 0,-3-1 2 16,1 0-3-16,-5 4-1 0,3-2-1 0,-2 4-3 0,3-2 0 16,3-1-2-16,-5 4-3 0,5-6 2 0,-1 3-9 15,2 1 9-15,0-2-3 0,-2 1 0 0,5 1 0 16,-1-1-1-16,0 2-3 0,3-3 2 0,1-1 1 15,-3 3-12-15,-1 0 8 0,4-1 2 0,-1 1-1 16,3-1-1-16,0 1 0 0,0 1-1 0,0 0 4 0,1 1-3 16,0 1 1-16,-2 3-2 0,1-5-25 15,2 3 5-15,0 4 4 0,-1 0-2 0,1 1 3 0,-2 1 0 16,1 0 9-16,-1-1-5 0,-1 7-1 0,2-7 3 16,-5 1 2-16,1 1 1 0,1-1 0 0,2-1 1 15,1 0 2-15,-4 2 0 0,2-4 4 0,3 1 1 16,-1 0 3-16,0 0 2 0,1-5 3 0,1 4-2 0,0 0 0 15,-1-1 2-15,1-3 1 0,3 5-2 16,2-1 3-16,0-2-5 0,-1-1-1 0,0-4-1 16,0 3-1-16,-1-2-1 0,2 2 0 0,-1-2 0 0,-2 1-2 15,3-2 2-15,-3 0 1 0,-1 2-2 0,0-1-2 16,0-2-1-16,3 4 3 0,-4-1-4 0,-1-2 10 16,0 2-11-16,0 2 1 0,0-3 4 0,-1 2-1 15,1 3 3-15,-5 2-2 0,0 0 3 0,3-3-4 16,0-2 4-16,-2 2-4 0,3-3 0 0,-1 2 5 15,0 0 1-15,0-3 2 0,0 0-4 0,1-1 0 0,0 3 4 16,0-1-4-16,1-3-1 0,0-1-2 16,0 1 3-16,1-1-1 0,-1 2 0 0,0-4-3 0,1 6 4 15,-1-2-6-15,0-3 12 0,-1 4-9 0,1-3-1 16,0 2 3-16,0-1-2 0,0 2 1 0,-1 1-1 16,-1-1-3-16,-1-1 5 0,0 3-2 0,-1 0 1 15,0-2 5-15,-1-1 2 0,1 1-1 0,2 2 2 16,-2-3 5-16,-1 2 1 0,2-1 2 0,0 0 0 0,-1-2 9 15,2 2-4-15,0-1 1 0,1 1 1 16,-2-4-5-16,3 6 3 0,1-6 1 0,-1 5-3 0,2-4-2 16,-1 3 1-16,1-1-6 0,0 0 1 0,0-1-3 15,0-1 2-15,-2 0 0 0,2 4-11 0,1-2 7 16,-1 3 3-16,-2-1-4 0,3-3-9 0,-3 2 2 16,1-3 3-16,-1 5 0 0,-4-3 5 0,4-3-9 15,0 1 0-15,0 0-2 0,-1 0-5 0,1 0 7 16,-1-1 5-16,-1 1-6 0,2 0-1 0,0-2 3 15,-1 0-5-15,1 0 9 0,0-1-11 0,0-1 2 0,1 2 4 16,-1-2-8-16,0 3 5 0,3-2-3 0,-2 0 0 16,3 0-1-16,-4-1 5 0,0-3-2 0,2 8 0 15,1-5-1-15,-2 1-1 0,1 1 4 0,0-4 1 16,-1 2-5-16,3 1 2 0,-1 0-5 0,1 0 2 16,-3-2-3-16,2 1 2 0,-2 1 2 0,3 0 3 15,-2-3-2-15,-2-1 2 0,3 5 12 0,-1-2-16 16,-2-3 2-16,4 5 2 0,-1-5-9 0,-1 4 8 0,0-1 3 15,0-1-6-15,-2-2-1 0,5 3 3 16,-2 0-2-16,-1-1 0 0,-2-2-3 0,5 3 8 0,-5-3-1 16,4 4-6-16,-4-4 2 0,4 1 5 0,-4-1 2 15,0 0-12-15,1 4 10 0,-1-4-5 0,0 0-1 16,0 0 8-16,-9 5-9 0,4-3 5 0,0 0 2 16,0 1-3-16,1 0 5 0,-1 1-4 0,1 1 4 15,-2-3-5-15,0 2 2 0,2 0 0 0,-1 1 1 16,2-3-4-16,-1 1 2 0,0-1 6 0,3 2 0 15,0-1-10-15,1-3 2 0,1 6 3 0,2-2-1 0,-2-2-1 16,1 2 2-16,2-2-2 0,0 2 1 0,0-2 5 16,-1 2-5-16,3-2-2 0,-4 2-1 0,2-1 2 15,0-1-4-15,1 0 7 0,-5-2-6 0,3 3 6 16,-3-3 6-16,2 2-1 0,-2-2-8 0,4 2-1 16,-4-2 4-16,0 0-5 0,0 0 6 0,5 3-6 15,-5-3-1-15,0 0 4 0,1 3-4 0,-1-3 6 0,0 0-1 16,-1 5-4-16,1-5 3 0,0 0 1 15,-2 4-2-15,2-4 3 0,-3 3-1 0,3-3-1 16,-5 4 0-16,3-2-2 0,2-2 5 0,-4 4-6 0,4-4 2 16,-3 4 4-16,3-4-2 0,-2 3 0 0,2-3-3 15,-2 5 10-15,2-5-11 0,0 4-1 0,0-4 5 16,0 0-8-16,0 5 8 0,0-5 0 0,2 5-5 16,0-2 2-16,-2-3 3 0,8 4 0 0,-4-2 11 15,3 0-12-15,-2-1-5 0,3 2 6 0,2 1 0 16,3-1-6-16,-3-1 6 0,3-2-2 0,1 3-4 0,0-2-7 15,4 0 3-15,2 0-3 0,-3 0 10 0,-3 0-9 16,-4-1 2-16,4 2 6 0,-2-2-9 16,-2 0 6-16,2 0-5 0,-5 0 11 0,1 0-5 0,-3 0-3 15,-5 0 3-15,12-2-2 0,-12 2 3 0,6 0 2 16,-6 0-2-16,0 0-1 0,0 0 0 0,1-3 1 16,-1 3-1-16,0 0 12 0,0 0-6 0,-14-2-6 15,14 2 5-15,-10 0-8 0,6-2-13 0,4 2-18 0,-9 0-20 16,9 0-25-16,-10 0-31 0,10 0-38 15,-8 0-53-15,8 0-74 0,-6-4-255 0,3 0-578 16,3 4 256-16</inkml:trace>
  <inkml:trace contextRef="#ctx0" brushRef="#br0" timeOffset="80458.92">24426 8247 183 0,'0'0'186'0,"0"0"-12"0,0 0-15 16,0 0-11-16,0 0-14 0,0 0-15 0,0 0-8 16,0 0-16-16,0 0-5 0,0 0-11 0,0 0-6 15,0 0-10-15,0 0-3 0,0 0-9 0,0 0-4 16,0 0-3-16,0 0-11 0,0 0 5 0,0 0-7 15,0 0-3-15,0 0-1 0,0 0-4 0,0 0-1 16,0 0-7-16,0 0 0 0,0 0 1 0,0 0-2 16,-2 4-3-16,2-4 3 0,0 0-5 0,0 0 0 15,0 0-2-15,0 0 0 0,0 0 0 0,0 0 1 0,0 0-5 16,0 0 3-16,0 0 0 0,0 0-4 16,0 0 4-16,0 0-3 0,0 0 2 0,0 0-3 0,0 0 3 15,0 0 3-15,9 2 4 0,-9-2 2 0,0 0-4 16,0 0 2-16,0 0 2 0,0 0 0 0,0 0-6 15,0 0 6-15,0 0-2 0,0 0-1 0,0 0-1 16,6 1-1-16,-4 2 4 0,-2-3-3 0,9 1-1 16,-2 1 1-16,3-4 1 0,-1 2-2 0,5 0 0 15,7-1 0-15,1 1 1 0,-1 0-1 0,9 0 1 16,-2 0 1-16,-8 0 6 0,13-4-4 0,-2 2 1 0,-3 1 0 16,4-1-5-16,-14 1 1 0,2 0 0 0,-1-2 1 15,-3 0-3-15,-3 3 0 0,-2-2-1 0,-2 2 1 16,-4-3 1-16,1 3 2 0,0-2 2 0,-6 2 1 15,10 0 2-15,-10 0 0 0,7-2-3 0,-5 0-1 16,-2 2-1-16,5-1-1 0,-5 1-2 0,0 0 1 16,0 0 0-16,0 0-3 0,0 0 0 0,6 0 0 15,-6 0-3-15,0 0 2 0,0 0-2 0,0 0 1 0,0 0-3 16,0 0 2-16,0 0-6 0,0 0-2 0,0 0-8 16,0 0-11-16,0 0-7 0,0 0-12 0,0 0-19 15,0 0-5-15,0 0-20 0,-15-5-12 0,15 5-16 16,-9-2-9-16,9 2-13 0,-10-2-10 0,6 1-28 15,0-2-99-15,4 3-297 0,-7-4 133 0</inkml:trace>
  <inkml:trace contextRef="#ctx0" brushRef="#br0" timeOffset="80970.06">24851 8128 47 0,'0'0'153'0,"-2"-4"-9"0,2 4-4 0,0 0-14 15,0 0-6-15,0 0-10 0,0 0-10 0,0 0-7 16,0 0-9-16,0 0-10 0,0 0-6 0,0 0-7 16,0-4-9-16,0 4 1 0,0 0-3 0,0 0-5 15,0 0-1-15,0 0-1 0,0 0-5 0,0 0-3 16,0 0 3-16,0 0-3 0,0 0 1 0,0 0-1 16,0 0-1-16,0 0-3 0,0 0 0 0,0 0 0 15,0 0-4-15,0 0-4 0,0 0 1 0,0 0-2 0,0 0 0 16,0 0-3-16,-2-3-5 0,2 3 2 0,0 0-5 15,0 0 2-15,0 0-1 0,0 0-2 0,0 0 0 16,0 0-2-16,0 0-2 0,0 0 0 0,0 0 2 16,0 0-1-16,0 0-3 0,0 0 0 0,0 0 2 15,0 0-2-15,0 0-1 0,13 9 1 0,-8-6-2 16,3-1 2-16,0 2-2 0,0-3 2 0,1 2-1 16,1-2-3-16,-1 2 7 0,-1 0-4 0,-2-1-1 0,3-1 0 15,-1 1-2-15,-2-2 0 0,-2 5 3 0,-4-5 1 16,9 0-3-16,-9 0 0 0,6 1-1 0,-6-1 3 15,0 0 2-15,8 1-1 0,-8-1 4 0,0 0 1 16,3 2-3-16,-3-2 1 0,0 0 0 0,4 1 0 16,-4-1-2-16,0 0 4 0,-3 7-2 0,3-7 3 15,-3 5-5-15,3-5 2 0,-2 6 1 0,-1-3-2 16,2 2 0-16,1 0-4 0,-1 0-1 0,-2 0 3 16,-2 1 1-16,4 2-1 0,-2 0-3 0,1-3 1 15,-2 4 1-15,0-1-3 0,0 3 2 0,0-3 1 0,0 2-1 16,-2 0-3-16,2 2-3 0,-1-3-19 0,0 0-28 15,-3 0-24-15,3-1-25 0,-4-3-50 0,4 2-186 16,-6-4-364-16,4 3 161 0</inkml:trace>
  <inkml:trace contextRef="#ctx0" brushRef="#br0" timeOffset="82153.82">23514 11084 87 0,'0'0'233'0,"0"0"-15"0,-6 2-24 0,6-2-9 16,0 0-15-16,0 0-15 0,0 0-13 0,-4 2-15 15,4-2-12-15,0 0-15 0,0 0-8 0,0 0-8 16,0 0-13-16,0 0-1 0,0 0-10 0,0 0-3 16,0 0-7-16,0 0 1 0,0 0 5 0,0 0 3 15,-4 2 3-15,4-2 4 0,0 0 4 0,0 0 1 16,0 0-3-16,0 0 0 0,0 0-8 0,0 0 4 15,0 0-3-15,0 0-3 0,0 0-5 0,0 0-3 0,0 0 2 16,0 0 0-16,0 0 1 0,26-4-2 0,-13 3-15 16,4-4 4-16,2 1-1 0,2 0-7 0,6-1 0 15,-7 2-3-15,-2 0-5 0,4-1-4 0,1-2 1 16,-2 2-1-16,0 3-4 0,-2-3-2 0,0 1-2 16,-1-1 0-16,-4 4-2 0,-5-2-2 0,4 1 3 15,-7 1-2-15,2 0-2 0,-3 0 1 0,-5 0-4 0,9 0-3 16,-4 1-2-16,-5-1-8 0,8-1-8 0,-8 1-1 15,0 0-6-15,0 0-7 0,8 0-8 0,-8 0-6 16,0 0-3-16,2 3-5 0,-2-3-4 0,0 0-2 16,4 6-6-16,-4-4-6 0,1 2-12 0,-1-4-14 15,0 0-18-15,0 3-10 0,0-3-15 0,3 6-17 16,-3-6-33-16,0 0-24 0,0 0-133 0,0 0-377 16,0 0 167-16</inkml:trace>
  <inkml:trace contextRef="#ctx0" brushRef="#br0" timeOffset="82483.33">23804 10989 194 0,'-5'-4'230'0,"5"4"-15"0,0-6-15 0,0 6-19 16,0-4-8-16,0 4-14 0,0-6-15 0,0 6-10 16,0 0-14-16,3-2-10 0,-3 2-13 0,0 0-11 0,0 0-8 15,0-6-7-15,0 6-8 0,0 0-1 0,0 0-11 16,0 0 0-16,4-1-7 0,-4 1-5 0,0 0-4 15,0 0-4-15,0 0-3 0,0 0-3 0,0 0 2 16,0 0 3-16,0 0 1 0,0 0 0 0,12 4 4 16,-4-4 0-16,-8 0-3 0,9 1-4 0,-6 2-2 15,5-2-4-15,-3 2-1 0,3-1-2 0,0-1 0 0,-2 0 0 16,-2 0-5-16,1 0 0 0,-1 2 0 0,1 0-4 16,-1-1 7-16,0 1 9 0,1 3 7 0,0 0-1 15,-4 1 3-15,0 2-4 0,-1 3-1 0,-1-2-5 16,1 1-1-16,-4 3 0 0,2-2-6 0,-2 0 3 15,-1 2-9-15,1-2-8 0,2 0-25 0,-5 1-38 16,3-1-36-16,-1-2-54 0,0 1-69 0,1-3-255 16,3 1-513-16,1-2 226 0</inkml:trace>
  <inkml:trace contextRef="#ctx0" brushRef="#br0" timeOffset="83522.92">26063 10732 10 0,'-7'7'164'0,"-1"-2"-9"0,0 0-14 15,-1 2-12-15,2-1-12 0,-1 1-5 0,0 0-4 16,2 0-8-16,-3-4-7 0,5 4-11 0,-1-4-3 0,0 2-8 15,-1-1-2-15,4-2-8 0,-3 2 0 0,4-1-2 16,-3 0-2-16,4-3-1 0,-4 5 0 0,1-5 0 16,3 0 6-16,-4 2 6 0,4-2 1 0,-4 3 8 15,4-3 6-15,0 0 5 0,0 0 3 0,-4 4-4 16,4-4 6-16,0 0-1 0,0 0-5 0,0 0-5 16,0 0-1-16,0 0-4 0,0 0-4 0,0 0-7 0,-10-5-8 15,10 5-4-15,0 0-4 0,0 0-16 0,-4-4 8 16,4 4-5-16,0 0-1 0,0 0-9 0,0 0 0 15,0 0-1-15,0 0-3 0,0 0-1 0,15-3-3 16,-10 2 1-16,3 1-5 0,7 0-3 0,-4-1 0 16,1-2 1-16,9-1-5 0,-5 1 2 0,-3 3-4 15,8-2 4-15,-2-2-2 0,1-1-2 0,1 3-1 16,-3 1 1-16,3-3 0 0,0 0-1 0,-5 3-4 0,1 0 5 16,-4-1-3-16,-3 2 3 0,0 0-16 15,2 0 15-15,-6-1 1 0,2 0-4 0,-4 0 0 0,-4 1 2 16,9-2-3-16,-9 2 1 0,0 0-1 0,9 0 1 15,-9 0-2-15,0 0 2 0,6 2-4 0,-4 0 1 16,-2-2 0-16,3 4-16 0,-3-4-8 0,3 5-14 16,-2-4-12-16,-1-1-14 0,4 4-19 0,-4-1-17 0,0-3-15 15,0 0-16-15,0 0-19 0,-4 5-29 16,4-5-38-16,0 0-209 0,0 0-462 0,-9-1 204 16</inkml:trace>
  <inkml:trace contextRef="#ctx0" brushRef="#br0" timeOffset="83792.7">26247 10728 61 0,'0'0'222'0,"-1"-6"-12"0,1 6-11 0,0 0-14 15,-1-7-9-15,1 7-16 0,0-3-9 0,0 3-12 0,0 0-12 16,0 0-5-16,0 0-10 0,0 0-3 0,0 0-9 16,11 6-12-16,-11-6-6 0,8 4-9 0,-3-4-2 15,-5 0-4-15,10 1-4 0,-6 1 0 0,1 1-8 16,0-2 4-16,1 0-5 0,0 1-4 0,-1-1-7 15,-1 4-3-15,-2-1-3 0,4 0-1 0,-3-3-12 16,1 3 3-16,-2-1-1 0,-2-3-5 0,6 3 0 16,-6-3-1-16,2 5-1 0,1-3-4 0,-3-2-3 15,1 5-1-15,2-3-2 0,-3-2 0 0,0 7 0 16,-3-4-3-16,1 4-25 0,-2-2-16 0,-2 0-31 0,-3 2-44 16,1-1-35-16,-1 2-65 0,-3-3-223 0,2 3-470 15,1-4 208-15</inkml:trace>
  <inkml:trace contextRef="#ctx0" brushRef="#br0" timeOffset="95073.2">18216 9254 51 0,'0'0'97'15,"0"0"-5"-15,0 0-6 0,0 0-4 0,0 0-5 16,0 0-1-16,0 0-6 0,0 0-1 0,0 0-12 16,0 0-3-16,0 0-6 0,0 0-1 0,0 0-10 15,0 0-3-15,0 0-1 0,0 0-10 0,0 0 5 0,0 0-4 16,0 0 6-16,0 0-16 0,0 0 1 0,0 0 0 16,0 0-2-16,0 0-1 0,8-1-2 0,-8 1 1 15,6 3-1-15,-6-3-5 0,0 0 5 0,4 1-10 16,-4-1 7-16,4 3 0 0,-4-3-2 0,0 0 1 15,4 1-3-15,-4-1-1 0,0 0 3 0,1 4-6 16,-1-4 5-16,0 0-3 0,4 3 4 0,-4-3 19 16,4 5 9-16,-4-2-12 0,0-3 5 0,4 5 1 0,1-5 1 15,-2 1-3-15,-3-1-6 0,9 3 5 0,-3-2-4 16,0-1-2-16,0 2-3 0,1 0 2 0,-1 2-6 16,2-1 5-16,2 2-2 0,-4-4 1 0,3 1-6 15,2 3 0-15,-1 0-2 0,-3-3 0 0,3 0 2 16,-2 1-2-16,3 1-2 0,-4 1 4 0,1-3-3 15,2 1-3-15,-1 0-1 0,-4-3 1 0,3 3-4 16,1-1 1-16,-5 1 1 0,2 0 1 0,1 0 1 16,0-2-3-16,-2 3 1 0,3-2 3 0,-2 2-3 15,1 0 4-15,3 1 0 0,0-1-3 0,0 1-2 0,-1 0-2 16,3 0 2-16,-2 0 0 0,0 1 3 0,2 1-2 16,-2-1 0-16,4 1-3 0,-4-2 6 0,3 2-4 15,-3-2 3-15,2 0-5 0,-1 0 6 0,1 2-6 16,-1-2 0-16,1 2 2 0,-2-4 7 0,0 2-5 15,0 1-3-15,-1-3 1 0,4 2 2 0,-4-3-4 16,0 3 0-16,1-3 1 0,-1 1-1 0,0 0-1 16,2-1 9-16,-3-1-6 0,0 1-4 0,-2 0 4 15,3 0 0-15,-1 1 1 0,-3-3-9 0,0 3 5 16,4-2 4-16,-1 0 1 0,-2 1-2 0,2 0-4 0,1 2 6 16,1-3-1-16,-1 4-1 0,-1-4-3 0,3 1 6 15,-1 1-2-15,2-2-1 0,1 2 1 0,-2-1-1 16,2-2-3-16,0 2 9 0,1-1-7 0,-3 2-1 15,2-2 2-15,-2 2 3 0,1-2-3 0,3 0-4 16,-6 2 1-16,3-3 2 0,-1 0-3 0,-3 1-6 0,2-1 10 16,-3 1-2-16,1 1 2 0,0-2 1 15,-1 2 1-15,0-2-2 0,2 2 1 0,-2-2-3 0,0 1-1 16,3 2 1-16,-1-3 1 0,0 2-1 16,0-2-3-16,1 3 14 0,-1-2-11 0,3 2 2 15,-1-3 3-15,2 1-3 0,0-1 0 0,-3 2 1 0,3-2 1 16,1 2-1-16,0 1-2 0,0-3 3 0,3 0-2 15,1 1 1-15,-5 0-2 0,6-1 2 0,-2 3 1 16,-2-2-2-16,-4-1 0 0,1 1-3 0,3-1-3 16,-5 2 4-16,3-1 3 0,-3 0 0 0,4-1 4 15,-4 0-5-15,3 1-3 0,-1 1 7 0,-2 1-6 0,3-3 5 16,-3 1-1-16,3 2 1 0,-3-1-3 0,-1 1 3 16,2-3 0-16,0 2-3 0,0-1 0 0,-1-1-3 15,1 2 3-15,0-1 2 0,-1 2-4 0,-1-2 5 16,3 1-3-16,-1-1 1 0,1-1 3 0,-2 0-3 15,0-1 4-15,2 1 2 0,-2 1-3 0,0-1 2 16,0 0 2-16,1 1 4 0,-3-2-1 0,-1 2-5 16,-1-1-2-16,2 0 6 0,0 0-1 0,-1-1-3 15,0 2-2-15,-1-1-1 0,4 0 2 0,-5 1-1 0,4-1-2 16,-1 2-1-16,1-2 2 0,-3 0-4 16,6 0 3-16,-3 1 1 0,-3-1 5 0,2 0-2 0,2 2-3 15,1-2-3-15,-1 2 1 0,0-2 0 0,2 0 1 16,-1 2-5-16,0-1 0 0,-2 1 1 0,0-2 3 15,-1 0 1-15,3 2-3 0,-4-1 4 0,4-1 0 16,-3 0-6-16,-2 0 4 0,3 1 1 0,-4-1-8 16,4 1 12-16,-1-1-9 0,-2 0 2 0,2 0 0 15,2 0 3-15,-1 0-1 0,-4 2-3 0,3-2 10 16,1 0-7-16,1 0-5 0,-2 0 3 0,2 1 0 0,0-1-2 16,0 0 0-16,-2 0 7 0,2 2-3 0,-2-2 6 15,2 0-4-15,-2 0-3 0,-1 0-2 0,3 0 0 16,-3 0 1-16,3 0 0 0,-2 0 0 0,-3 2 1 15,3-2-4-15,-1 1 6 0,0-1-6 0,-1 1 6 16,-6-1-1-16,13-1-2 0,-8 2 3 0,4-1-3 16,-1 1 0-16,1-1-1 0,-4 2 1 0,2-2-2 15,2 2 3-15,0-2 2 0,3 0-3 0,-1 0 1 0,-2 0 2 16,2 0-5-16,0-2 3 0,0 2 0 0,1 0 3 16,1 0-4-16,-4 2 0 0,2-2 3 15,2-2-2-15,-7 2 0 0,6-2 2 0,-1 1 2 0,-4 2-6 16,2-2-4-16,0 0 10 0,0 1-4 0,-3-1 2 15,2 1-5-15,-2 1 5 0,3-1 1 0,-3 0-2 16,2-1-2-16,0-1 0 0,3 2 2 0,-3-2-4 16,4 2-1-16,-2-1 5 0,0 1-1 0,-2 0 3 0,4 0-4 15,-1 0 1-15,-2 0-1 0,2-2 5 0,-1 1-6 16,2 1 2-16,-5 0-3 0,2 0 5 0,2-1-1 16,-1 0 1-16,0-1-6 0,0 2 2 0,2-2 1 15,-2 2 3-15,-4 0 2 0,3 0-4 0,-1 0 0 16,-2-1-2-16,5 1 0 0,-4-2 2 0,1 2 3 15,-2 0-1-15,3 0-4 0,-3 0 1 0,2-2-1 16,-1 2 6-16,-1-2-3 0,-1 1-3 0,5 1 3 16,-2-2-3-16,-3 1 0 0,5 0 5 0,-1 1-1 15,0 0 1-15,-2-1-3 0,3-1-1 0,-1 1 0 0,-1-2 0 16,3 2 0-16,-3-1 3 0,-2 2-2 0,2 0 0 16,-3 0 5-16,1 0-8 0,-6 0 1 0,13 0 2 15,-7-1-1-15,3-1 1 0,-2 2 0 16,-1 0 1-16,2 0 1 0,3-2-4 0,-2 2 4 0,2-1-1 15,1 0-3-15,-2 2 1 0,3-1 1 0,0 0 2 16,-3-1-2-16,4 1-4 0,-1 0 4 0,1 0-1 16,-4-1 4-16,3 2-3 0,1-1 1 0,-4 0 3 15,3 0-4-15,-1-1 3 0,-1 1 0 0,-1 0 4 16,-1 1 2-16,-1-1-4 0,-1 0-1 0,1 0 2 0,1-1 0 16,3 1 0-16,-5 1-4 0,0-1-1 0,-1-1 3 15,3 1-2-15,-1-3 1 0,-3 2 1 0,-5 1 1 16,14 0 0-16,-5-3 1 0,-3 3 1 0,1 0 1 15,0-2 2-15,1 1-1 0,4 1 1 0,-2-1 0 16,-2-2-1-16,4 2 0 0,0 0-1 0,0-3 0 16,1 3-1-16,0-2-1 0,1 3-1 0,-4 0 3 15,3-2-2-15,-4 0-3 0,0 1 1 0,1 1-2 0,-1-2-1 16,-2-3 2-16,2 5-1 0,-2-2-2 0,2 0 2 16,3 0-1-16,-4 0 0 0,-1 1 2 0,2-2-2 15,-1 3-1-15,0-1 2 0,-1 0-2 0,-1 1 4 16,5-3-4-16,1 3 0 0,-7-2-2 0,3 2-1 15,2-2 3-15,1 2 0 0,0-1-1 0,-1 0 5 16,0 0-5-16,2 1 5 0,-2-2-5 0,2 1 3 16,0-1-6-16,-1 2 5 0,0 0-2 0,-1-2 0 0,2 2 1 15,-2 0 1-15,-1 0-1 0,1 0 0 0,1 0 0 16,1-3 0-16,-1 3 1 0,0 0 0 0,0 0 2 16,1 0-1-16,-5-1 0 0,1 0 3 0,1-1 4 15,3 1-1-15,-1 0 6 0,-2 0 3 0,0-1-1 16,4 2-3-16,-3-3 0 0,1 2 1 0,1 0-4 15,0-2 0-15,-2 2 1 0,-1-2 1 0,1 2-4 16,1 0-5-16,1 0 3 0,-3-1 2 0,2 2-7 16,0 0 2-16,-1-1 2 0,1-1 0 0,2 2-1 15,-4-1-1-15,4 1-3 0,-4-1 2 0,1 1-1 0,3-2 0 16,-3 1 2-16,2 0-2 0,-2 0 3 16,-1-1-2-16,-1 4 0 0,4-4-2 0,0 0 1 0,0 1 1 15,0 1 6-15,-2 0 1 0,4-2-2 0,-3 2 3 16,1-1 2-16,1-1-2 0,-3 0 0 0,7 2-1 15,-7 0-3-15,4-2-1 0,-1 1 3 0,1 0-2 16,-1 1 0-16,2-1-4 0,-3 1 5 0,-1-2-4 16,2 2 0-16,0-1-2 0,-1-1 2 0,1 0 2 0,-2 1-1 15,1 1-2-15,1-1-1 0,-3 0 2 0,3-1-2 16,-3-1 0-16,4-1 1 0,-2 4 7 0,-1-1 4 16,-1-4 1-16,2 3-2 0,2-4 1 0,-2 5 3 15,-1-3-1-15,3 1 1 0,-4 0-3 0,4-1-4 16,-1-2 1-16,-2 1-2 0,6-3 0 0,-5 4-1 15,3-1 1-15,-1 0 0 0,0 0-4 0,3-1 1 16,1 1-1-16,-3-1 1 0,-2 3-3 0,-2-1 1 16,1 1 0-16,-1-2-1 0,2 3 1 0,-3-1-3 15,3 0 0-15,-3-1 3 0,-1-1-2 0,0 2-2 0,-1 1 5 16,-2-1-2-16,3 1 3 0,-4-1 1 0,3-1 5 16,-3 1-2-16,7-1 2 0,-6 1-5 0,3-2 11 15,1 2 3-15,-1-2-2 0,-1-1-2 16,3 0 0-16,-2 1-2 0,3-4 2 0,-1 4-4 0,3-4-1 15,0-1-1-15,-3 5 0 0,3-5 0 0,-2 3-3 16,1 3 2-16,1-4-3 0,-1 2 2 0,0 0-3 16,-3 0 1-16,-1 1-2 0,0 0 0 0,4 0 1 15,-6 0-2-15,1 3 1 0,0-1 0 0,-2 0-3 16,3-2 0-16,-2 3 1 0,-1-1-2 0,-1 3 1 0,0-2 2 16,0-1 0-16,4-2-2 0,3 1-1 0,-3-1 4 15,2 0 0-15,1-2 0 0,-1 0 3 0,3 2 1 16,-4 0-2-16,7-4 1 0,-2 4-2 0,-2-2 2 15,-1-1-3-15,-1 3 0 0,2 0 1 0,-2-2 1 16,-2 5-1-16,1-5 1 0,-1 2-3 0,0 1 2 16,2-1 1-16,-4 2-1 0,2 0 1 0,-2-1 0 15,0-1 0-15,-2 0-3 0,1 4 2 0,1-3 1 0,-2 1-1 16,2-2-1-16,0 3 6 0,-2-3 0 16,3-2 1-16,2 2-3 0,-5 1 2 0,7-2-4 0,-4-1 3 15,2 2-3-15,-1-2 5 0,0 0-7 0,0 1 2 16,0 2-2-16,1-3-2 0,0 2 2 0,-1-1-2 15,1-1 1-15,-2 3 0 0,2-2-3 0,-1-1 1 16,0 3 2-16,1-1-1 0,-3 1-1 0,-1-1 1 16,-1 2-1-16,-1-1 0 0,2 2 1 0,-2 0-2 0,3-2-2 15,-1 0 3-15,-1 2 1 0,-1-1-2 16,2 1-2-16,-1 1 2 0,-1-4 2 0,0 3-2 0,1-2 5 16,-1 1-7-16,5 0 6 0,-4 0-5 0,-1-1 1 15,0 3 0-15,1-3 0 0,0 1 0 0,0-1 0 16,0 1 1-16,0-1-2 0,0 1 4 0,-1-1 2 15,-1 0 4-15,3 2 2 0,-2 0-7 0,-1 1 1 16,-3 1 0-16,3-4 0 0,-3 4-1 0,4-5-2 16,-2 2 2-16,-2 3-1 0,5-4 13 0,-5 4-2 15,4-2-1-15,-4 2-4 0,0 0 4 0,6 0-6 0,-6 0 2 16,0 0-2-16,2-3-3 0,-2 3 4 16,0 0-4-16,4-3-1 0,-4 3 1 0,0 0 0 15,0 0 1-15,0 0 1 0,0 0-2 0,0 0-1 0,0 0-4 16,3-4 3-16,-3 4-2 0,0 0 2 0,0 0-1 15,0 0-1-15,0 0 2 0,0 0 0 0,0 0-3 16,0 0 0-16,0 0 2 0,0 0-3 0,0 0 2 16,0 0 3-16,0 0-4 0,0 0 0 0,0 0 2 0,0 0-3 15,0 0 4-15,0 0-3 0,0 0 2 0,0 0 1 16,0 0-5-16,-2 10 0 0,2-10 1 16,0 0-7-16,0 0-2 0,0 0-17 0,-1 6-12 0,1-6-17 15,-9 5-22-15,4-2-26 0,-1 1-34 0,-4-3-24 16,0 3-58-16,-2 1-212 0,2-2-468 0,-4 0 208 15</inkml:trace>
  <inkml:trace contextRef="#ctx0" brushRef="#br0" timeOffset="96364.21">21100 9540 103 0,'-4'-2'204'0,"4"2"-13"15,0 0-18-15,-6 0-15 0,6 0-11 0,0 0-17 0,0 0-12 16,0 0-8-16,0 0-12 0,-6-1-15 16,6 1-5-16,0 0-7 0,0 0-7 0,-4-2-8 0,4 2-6 15,0 0-5-15,0 0-3 0,0 0-6 0,0 0 0 16,0 0 2-16,0 0 3 0,0 0-5 0,0 0 3 16,0 0-1-16,0 0 0 0,0 0-2 0,0 0-6 15,0 0 0-15,0 0-1 0,0 0 2 0,0 0-5 16,0 0 3-16,0 0-5 0,0 0 1 0,0 0 1 15,0 0-4-15,0 0 0 0,0 0 1 0,0 0-2 16,0 0-2-16,0 0 0 0,0 0-4 0,0 0 1 0,0 0-1 16,0 0 2-16,0 0 4 0,0 0 3 15,0 0 0-15,10 7-4 0,-10-7 5 0,4 2-8 0,0 3 4 16,2-3 3-16,1 1 0 0,0-1 0 0,-3 2-1 16,6 0-6-16,-3-2 1 0,3 2-3 0,0 0-1 15,0 0 0-15,0 0-2 0,-1-1-1 0,-1-1-2 16,2 1-1-16,-1 0 0 0,-1-1 1 0,1 2-6 15,-3 0 5-15,2-3-2 0,-3 0-1 0,0 1 0 16,-1 1 0-16,1-2-4 0,-5-1 1 0,8 4 2 0,-8-4-1 16,4 1 0-16,-3 2-1 0,-1-3-4 0,0 0 2 15,0 0 3-15,5 0 0 0,-5 0-1 0,0 0-1 16,0 0 2-16,0 0-3 0,0 0 0 0,3 3-1 16,-3-3-1-16,0 0 1 0,0 0 0 0,0 0 1 15,0 0-1-15,0 0 2 0,1 3 0 0,-1-3-3 0,3 4 3 16,-3-4-2-16,-3 7 2 0,-1-2 0 15,3 2 1-15,-3 1-2 0,0 3 1 0,-1-2-1 16,1 2 0-16,-5 1 6 0,0 4-6 0,-1 0 0 0,-3-3 0 16,0 0 0-16,2 2 0 0,-1-1 3 0,2 0 0 15,1-4-3-15,-1 2-1 0,2-2 1 0,2-2 0 16,-2 1-2-16,1-3 5 0,2 0-1 0,1-1-3 16,1 2 10-16,1-2-10 0,-2-2 2 0,0 1-1 15,2-1 0-15,-1-1 0 0,3-2-2 0,-3 4 4 16,3-4-2-16,-4 4-1 0,4-4 3 0,0 0-1 15,-2 4 1-15,2-4-4 0,-3 2-24 0,3-2-37 16,0 0-49-16,-4 2-52 0,4-2-97 0,0 0-162 16,-7 0-458-16,7 0 204 0</inkml:trace>
  <inkml:trace contextRef="#ctx0" brushRef="#br0" timeOffset="103580.25">18284 10184 102 0,'0'0'101'0,"0"0"-5"0,-6-2-2 0,6 2-19 15,0 0-6-15,0 0-4 0,0 0-5 0,0 0-8 16,0 0-3-16,0 0-4 0,0 0 0 0,0 0 7 15,0 0-11-15,0 0 3 0,0 0-1 0,0 0-4 16,0 0-5-16,0 0 0 0,0 0-12 0,0 0 2 0,0 0 0 16,0 0-5-16,0 0 0 0,-7-1-9 15,7 1 5-15,0 0 4 0,0 0-11 0,0 0 1 16,0 0 2-16,0 0-2 0,0 0-2 0,0 0-5 0,0 0 1 16,0 0-1-16,0 0 2 0,0 0-2 0,0 0-1 15,0 0 4-15,0 0 1 0,0 0-5 0,0 0 4 16,0 0 3-16,0 0 2 0,0 0 0 0,0 0 3 15,0 0-5-15,0 0 3 0,0 0 2 0,0 0-9 0,0 0-1 16,0 0 7-16,0 0-4 0,0 0 0 16,0 0 0-16,0 0 2 0,0 0-5 0,0 0 7 0,0 0-8 15,0 0-2-15,0 0 2 0,0 0 10 16,0 0-7-16,0 0 3 0,0 0 2 0,0 0 0 0,0 0 1 16,0 0-2-16,0 0 2 0,0 0-2 0,0 0-2 15,0 0 3-15,0 0-2 0,0 0-5 0,0 0 8 16,0 0-2-16,14 7-7 0,-14-7 0 0,5 2 5 15,0-2-3-15,-5 0 6 0,4 3-6 0,-4-3-1 16,4 1-6-16,-1 2-1 0,-3-3 4 0,5 3 0 0,-1 2 2 16,2-3-1-16,-2 1 0 0,-2-1 0 15,4 0-2-15,-3 0 3 0,1 4-3 0,3-6 1 0,0 2-2 16,-3 1-1-16,2-2 3 0,0 2 5 0,0-1-4 16,2 0-1-16,-1 0 5 0,1 2-5 0,-2-1-2 15,3-1 1-15,-5 1 2 0,5 1-3 0,-1-1 6 16,2 1-4-16,-5-3 0 0,3 3 5 0,-3-1-2 0,-1 0-5 15,6-2 4-15,-6 4 0 0,1-3-1 16,0 1 1-16,1 0-3 0,-2 0-1 0,4-1-1 0,-3 2 5 16,1-1-2-16,1 0-6 0,-1-1 8 0,0 2 0 15,2-1-1-15,-1-1 2 0,3 1-5 0,-1 1-1 16,2 0 3-16,-3-2 0 0,0 0 2 0,4 0-7 16,-3 3 4-16,5-3-6 0,-2 2 2 0,-1 0-2 15,0-3 2-15,-1 2 0 0,3 1-1 0,-4-2 1 16,1 2-2-16,1-1 0 0,-2-3 2 0,-1 2 1 15,3 1 2-15,0-1-2 0,-2 0-5 0,1 3-2 0,-3-5 3 16,1 3-3-16,1-1 1 0,-1 1 5 0,-1-1-1 16,1 3 0-16,-1-3 1 0,4 1 3 0,-2 2-3 15,0-3 0-15,2 5 4 0,1-4-6 0,-3-1 13 16,4 3-7-16,-3-1-6 0,4 2 7 0,-1-5-3 16,1 2-6-16,2 0 6 0,2 1 0 0,-4-1 0 15,4-1 4-15,-6 1 1 0,4-3-2 0,-3 4 0 0,1-1 1 16,-1-1-5-16,0 2 2 0,1-3-2 0,-3 2 4 15,3 0 0-15,-2-1-3 0,-1 0 2 0,2 1 4 16,-1 1-3-16,-1-4-1 0,1 3 1 0,0 0 2 16,0 1-1-16,-1-2-2 0,3 1 0 0,-2 1-2 15,1-1 7-15,1-1-5 0,0 1-1 0,0-1 1 16,3 2 1-16,-4 0-2 0,0 0 1 0,0-1 4 16,1-1-4-16,4 3 4 0,-5-1 0 0,3 3-6 15,-5-3 4-15,0 1 5 0,3-3-1 0,-5 5-5 16,5-3 3-16,-5-1-1 0,5 3-3 0,-2-2 5 0,-1 0-4 15,3-3 2-15,-1 6-4 0,0-4 8 0,2 1 2 16,-2-1 3-16,1 0 1 0,-1-1 2 0,5 0 0 16,-6-1-1-16,1 0 2 0,5 3 8 0,-3-2-1 15,-2 0-5-15,1-2 3 0,0 4-3 0,4 0-6 16,-5-4 3-16,5 0 7 0,-1 1-9 0,-2 0-5 16,-4-1 8-16,8 2-4 0,-6 1-7 0,1-3 2 0,4 4-3 15,0-3 4-15,-1 0-3 0,-3 0 0 0,5 1 0 16,-6 0 0-16,6-2-2 0,-1 0 4 15,-3 0 1-15,2 0-1 0,2 0-4 0,-2-1 2 0,0 2-7 16,1-1 5-16,-5-2-4 0,1 2 3 0,0 0 0 16,3 0-1-16,-3 1-1 0,-1-1 4 0,-1 0-1 15,1 0-2-15,0 1-4 0,0-1 3 0,-2 0-2 16,3 3 5-16,-2-6-1 0,2 3 2 0,-1 3-6 0,1-3 3 16,-3 0 2-16,3-3-1 0,0 6-5 0,-1-3 4 15,0-3 2-15,1 3-3 0,0-1 4 0,-1 0-5 16,1 1 1-16,2 0-2 0,0-2-6 0,-4 2-1 15,6-2 0-15,-4 1-3 0,0-2-3 0,4 2-3 16,0 0-4-16,0-1-3 0,-4 0 1 0,4 0-2 16,0-2 1-16,2 3 0 0,0-2 3 0,-1-2-1 15,1 1 3-15,2 0 1 0,-3 0 8 0,4 1-7 0,-5-2-1 16,4 3-4-16,-2 0-6 0,-1-3-2 16,0 4 6-16,2-3-5 0,-2 3-4 0,0-1-14 0,-1 1 1 15,0 0-9-15,0-2-12 0,0 0-14 0,0 2-10 16,-4-1-57-16,5 1-161 0,-2 1 71 0</inkml:trace>
  <inkml:trace contextRef="#ctx0" brushRef="#br0" timeOffset="104504.73">21849 10514 20 0,'13'-2'111'0,"0"1"-12"16,3 1-9-16,2-1-5 0,-4 1-6 0,4-3-9 15,-1 1-1-15,-3 2-8 0,3-3-10 0,3 1-5 0,-4 0 1 16,2-2-10-16,4 3-2 0,-4-2-5 16,1 1-2-16,0-3 2 0,-2 2 1 0,1-1-4 0,2 2-1 15,-3 0-7-15,2-2 0 0,-2 0-2 0,3 0 3 16,-1-1-8-16,-1 1 0 0,3 0 2 0,0-1-8 15,-3 1 6-15,4 1 3 0,0-2-5 0,-1 2 10 16,5-4-12-16,-4 1 4 0,-1 2-2 0,-1-1 1 16,0 3-5-16,-2-2 5 0,-3 0-5 0,-2 0-1 15,1 3 5-15,-2 0-3 0,-1-4 4 0,-1 3-8 0,1 1 3 16,-1-3-9-16,-1 4 9 0,0-3-8 16,2 3 0-16,-1-2 3 0,-3-1 3 0,2 0-5 15,2 2 1-15,1 0 14 0,0-2-11 0,1 2-5 0,-2-2 4 16,2 1-1-16,4-2 3 0,2-2-6 0,-1 1 1 15,-1 0 5-15,2 0 8 0,-1-1-9 0,1-1 4 16,3 1-3-16,-4 0 0 0,-1 1 11 0,0-1-6 16,1 0 1-16,-5 3 4 0,1-3 3 0,-4 5 3 15,4-4 0-15,-2 4-1 0,-2-1-4 0,1-1 1 0,1-2-4 16,-1 3 4-16,1 0 1 0,-3 0-1 0,2-1-1 16,-2 1-3-16,4 2 4 0,-3-5 1 15,4 3-3-15,-1-1 3 0,0-1-5 0,0 0-2 0,3-1 2 16,3 1 4-16,-2-3-5 0,2 2 2 0,-2 0-3 15,5-2 0-15,-1 0 0 0,-1 3-1 0,-1-4 2 16,-2 3-1-16,0-2-3 0,2 2-1 0,-7 2 2 16,-2 1 0-16,3-2 0 0,-4 0 2 0,2 0-1 15,-3 0-1-15,-2 0-1 0,1 0 0 0,0 2 3 0,1 0-4 16,-3 0 5-16,0-2 2 0,0 0 0 0,1 1 1 16,0 2 2-16,-1-4-4 0,1 3 0 0,3-2 6 15,1-1 3-15,-1 0 3 0,3 0 0 0,-2 1-3 16,-1-2 5-16,4-1 1 0,-2 5-3 0,2-4-5 15,1-3 0-15,4 2-3 0,-1 0-2 0,-2-3 1 16,0 3-2-16,2-2 0 0,-2-1-6 0,1 0 3 16,-5 3-5-16,3-2 2 0,1-1-1 0,-2 1-1 15,-4 0 3-15,8-3-5 0,-7 0-1 0,4 2 5 0,-5 1-2 16,3 2-1-16,2-6-2 0,1 4 0 0,2-3-1 16,-1 0-1-16,2 2 3 0,6-4-1 0,-7 4 1 15,0 2 1-15,0-1-2 0,0-1 0 0,0 1 1 16,-6 3-4-16,1-1 0 0,-2 4 2 0,0-1 1 15,-2-3-1-15,-1 4-2 0,-1 1 4 0,-1 0-3 0,-1-1 4 16,-1 1-4-16,-3 2-1 0,7-5 3 16,-5 5 0-16,-2 0-3 0,5-4 1 0,-5 4 0 15,0 0 2-15,4-3-1 0,-4 3 1 0,3-1-2 0,-3 1-1 16,0 0 1-16,0 0 1 0,0 0-3 16,0 0 2-16,0 0 0 0,0 0 4 0,0 0-6 0,0 0 0 15,0 0 1-15,4-3 2 0,-4 3 1 0,0 0-2 16,0 0 1-16,0 0 0 0,0 0-3 0,0 0 5 15,0 0-5-15,0 0 0 0,0 0-5 0,0 0-5 16,0 0-10-16,0 0-14 0,-19 4-21 0,11-1-11 0,-2-2-28 16,-2 3-24-16,2-1-26 0,-3 2-40 0,-1-2-96 15,-3 2-304-15,1 0 134 0</inkml:trace>
  <inkml:trace contextRef="#ctx0" brushRef="#br0" timeOffset="105251.37">21310 10362 53 0,'0'0'137'0,"-9"0"-9"0,9 0-3 0,-10 0-1 16,10 0 1-16,-8 0-7 0,8 0-4 0,0 0-6 16,-6-1-4-16,6 1-2 0,0 0-6 0,-7 3-3 15,7-3-6-15,0 0-2 0,0 0-3 0,0 0-6 16,0 0-5-16,0 0-3 0,0 0 0 0,0 0-9 16,0 0-4-16,0 0 4 0,0 0-6 0,0 0-8 0,13 5 4 15,-9-2-10-15,1-1 0 0,4 2-2 0,-4 0-6 16,0-1 0-16,4 3-4 0,-1-2-4 0,1 2-1 15,0 1-4-15,-2-3-2 0,2 4 3 0,-2-1-7 16,-1-1 1-16,2 1-2 0,-1 0 2 0,0 0-4 16,-5 0 3-16,0-1-5 0,4 1 1 0,-1 2-2 15,0-3 0-15,-4 0-3 0,3 1 2 0,-4 2-1 16,0-1 0-16,0 0-1 0,0 1-2 0,-4 3 1 0,0 0 1 16,-3-2-1-16,1-1 1 0,-1 8 1 15,-2-2 1-15,-3-2-2 0,1 1-3 0,0-1 0 0,-1 0 0 16,1 2 2-16,-1 0 2 0,2-2-4 0,0-2 2 15,0 1 0-15,-2 1-1 0,1-1-1 0,-1 0 0 16,-1 0-19-16,3-3-21 0,5 0-33 0,-3-1-28 16,-1-1-23-16,1 0-45 0,2-2-200 0,-1 0-399 15,3 0 177-15</inkml:trace>
  <inkml:trace contextRef="#ctx0" brushRef="#br0" timeOffset="111003.15">18018 11235 62 0,'0'0'140'0,"0"0"-13"0,-5-2-6 16,5 2-13-16,0 0-10 0,0 0-9 0,-5-3-8 16,5 3-11-16,0 0-5 0,0 0-3 0,0 0-13 15,0 0-12-15,0 0 4 0,0 0 0 0,0 0-5 16,0 0-10-16,0 0 7 0,0 0-8 0,0 0 1 0,0 0-3 15,0 0 5-15,0 0 1 0,0 0-2 16,0 0 6-16,0 0-2 0,0 0 3 0,0 0 0 0,0 0 4 16,0 0 1-16,0 0 3 0,-8 0-5 0,8 0 4 15,0 0-4-15,0 0-3 0,0 0-6 0,0 0-4 16,0 0 0-16,0 0-4 0,0 0-1 0,0 0 2 16,0 0-2-16,0 0-3 0,0 0-2 0,0 0-1 0,0 0 0 15,0 0-3-15,0 0 3 0,0 0-2 16,0 0-4-16,0 0 2 0,0 0 2 0,0 0-2 15,0 0 7-15,0 0-3 0,0 0-1 0,0 0 1 0,0 0 5 16,12 8-1-16,-12-8-4 0,6 4 4 0,-6-4-3 16,5 1-2-16,-1 2-8 0,-4-3 7 0,7 2-2 15,-7-2-1-15,7 3-6 0,-2-2 4 0,-1 0 1 16,-4-1-1-16,9 2-3 0,-4 0 4 0,2-2-3 16,-3 3-2-16,3-3 3 0,-1 2-1 0,1 0-1 15,-1-2-1-15,-2 1 0 0,4 1 0 0,-2-1-3 0,2 0 3 16,0 2-2-16,0-3 1 0,0 0 1 0,-1 3-3 15,0-3 2-15,2 1-6 0,0 2 0 0,-4-3 1 16,4 1-4-16,-3 0 0 0,2-1-1 0,1 1 1 16,-1 1 2-16,-2-2-3 0,2 2 2 0,-2-2 1 15,1 0 3-15,0 3-2 0,1 0 0 0,-2-1 1 16,2-1 4-16,0 2-6 0,-1 0 4 0,0 0-4 0,-1-2 3 16,5 1 0-16,0 3 1 0,-2-4 1 15,2 1 1-15,-1 2 0 0,0-1 0 0,2 0 1 16,-2 1-1-16,2-3-1 0,-1 1-2 0,1 1 6 0,-4-3-3 15,3 2-2-15,-2 0 2 0,-2-2-1 16,0 1-2-16,-1 0 4 0,0 2 0 0,-1-3 0 0,0 2-1 16,-5-2-2-16,10 1 5 0,-6-1-3 0,-4 0 2 15,0 0-2-15,9 0-5 0,-9 0 1 0,6 0-8 16,-6 0 2-16,5 3-1 0,-5-3 1 0,9 0 0 16,-9 0-3-16,7 0 2 0,-1 1 3 0,-6-1-8 0,10 2 2 15,-3-2-1-15,-2 1 1 0,1 0 0 0,-6-1-2 16,9 2 0-16,-3 0 1 0,0-2 5 0,-6 0-2 15,9 0 0-15,-3-2-3 0,-6 2 4 0,10 2-2 16,-10-2 0-16,9 0-1 0,-9 0 3 0,9 1 7 0,-4 0-7 16,3-1 1-16,-8 0 0 0,10 1 2 15,-5-1-5-15,2 2 8 0,-7-2 0 0,11-2-3 0,-5 4-1 16,-6-2 4-16,11 0 1 0,-6 0 0 0,-5 0 0 16,12 0 1-16,-5 0-2 0,1 0 2 0,-2-2 7 15,-6 2-3-15,13 2-5 0,-3-5 4 0,-3 3 1 16,3-1-5-16,-3 2 5 0,0-2-6 0,-1 1 6 15,2 1 1-15,-2-2-3 0,-6 1 5 0,10 1-10 16,-1-1 6-16,-4 1-3 0,-1 1 3 0,-4-2-4 16,9-2 3-16,-4 4 0 0,-5-2 0 0,9 0 0 15,-9 0 1-15,9 0-1 0,-4-2-1 0,-5 2 2 16,8 0 0-16,-1 0-7 0,-7 0 10 0,10 2-2 0,-4-4-1 16,-6 2 0-16,12 0 1 0,-5 0 0 0,1 0-8 15,0-1 10-15,-2 2 0 0,1-1-9 0,1 0 9 16,0 0-3-16,3 0 0 0,-4-1-6 0,0 1 10 15,1 0 0-15,2-1-1 0,-5 1-3 0,6-1 2 16,-4 2-1-16,2-2-3 0,0 2 1 0,-1-1 1 16,-2 0-1-16,3-1-1 0,0 1 5 0,-1 1-2 0,-3-1-2 15,5 0 2-15,-3 1-7 0,-1-1 5 16,2 1 1-16,-1-1-2 0,-7 0 2 0,12 2 2 0,-5-2 0 16,1 0-3-16,0 0-2 0,-2 3 2 0,2-3-1 15,1 0 4-15,-2 0 0 0,0 0 0 0,3 0 1 16,1 0-4-16,1 0-1 0,-2 0 3 0,3 0 0 15,-3 0-2-15,0 1 2 0,1-1-1 0,-1 1 1 0,3-2-3 16,-3 2 2-16,2-1 2 0,0 2-3 0,-2-4 0 16,3 4-3-16,-1-2 4 0,-2 0-3 0,1 0 11 15,2 0 1-15,-1 0-10 0,4-2 8 0,-5 2 4 16,1 0 0-16,0 0 0 0,-2-1-5 0,4 1 2 16,-2 0 1-16,-5 1 2 0,6-1-5 0,-4 2-1 15,4-4-1-15,-3 2 11 0,0 2-1 0,0-2 0 16,2 1 1-16,-3-1 2 0,0-1-6 0,-3 2 1 15,1 3 1-15,0-4 2 0,1 4 7 0,-2-1-1 16,3-1 0-16,-1 2-3 0,3-1 0 0,1-2-3 0,-3 2 2 16,2 1-4-16,2-2-3 0,0 1 1 0,-3-1-2 15,2 1-2-15,-1-1 2 0,1-1-3 0,2 0-1 16,-3 2 2-16,1-2 0 0,0 0-3 0,0-1-1 16,-2 3 2-16,2-3-2 0,-1 0 3 0,-1 1 2 15,-2-1 0-15,5 3 1 0,-8-3-6 0,1 0 0 16,-6 0 5-16,9 0-3 0,-9 0 1 0,7 0-1 0,-7 0-1 15,6-1 0-15,-6 1 0 0,0 0-2 0,9 2-1 16,-5 0 4-16,-4-2-1 0,8 1-4 0,-8-1 2 16,7 2-2-16,-3 0 1 0,4-1 1 0,-2 0-1 15,-1-1 1-15,0 3 0 0,1-2-1 0,0 2 0 16,0-2 0-16,1 2 0 0,-2-2-1 0,1 2 0 16,0 0 1-16,1-2 0 0,-1 0-3 0,1 0-2 0,-3 2 6 15,3-3-2-15,-2 1-1 0,0 0 3 0,3-1 1 16,-3 2-3-16,-5-2-1 0,14 0-3 0,-9-2 4 15,3 4 2-15,-3-5-4 0,4 3 1 0,0 0 2 16,1-1-1-16,-1 2 2 0,-1-2 0 0,1-1-1 16,2 2 0-16,-3 2 0 0,0-1-1 0,-1 0-2 15,3-2 1-15,-2 1 0 0,1-3 2 0,-2 5 3 16,1-2-4-16,0 0 0 0,2-2-3 0,-2 4 4 0,-2-2 0 16,2 0 0-16,2-2-5 0,-1 1 5 15,0 0 0-15,0 1-2 0,-4-1 4 0,4 1 0 0,-9 0-3 16,13 0 0-16,-8-1 1 0,4 2 0 15,-9-1-2-15,10-2-4 0,-3 0 6 0,-1 4-3 0,2-4 1 16,-8 2 4-16,12 0-4 0,-5 0 1 0,-1 0 2 16,-6 0 0-16,13-3-2 0,-8 6 3 0,2-6-8 15,0 3 8-15,-7 0-4 0,14 0 3 0,-7 0-4 16,-7 0 3-16,12 0-2 0,-7-1 1 0,2 0-1 0,-7 1 2 16,11 0 1-16,-4 1-1 0,-7-1-4 0,9-1 4 15,-3 2 1-15,-1-2 0 0,-5 1-4 0,14 0 2 16,-9 0 0-16,-5 0 1 0,12-2-4 0,-7 1 4 15,1 0-1-15,-6 1 0 0,12 0 1 0,-7 0 0 16,0-2-6-16,-5 2 6 0,13 2-3 0,-7-4 0 16,-1 4 2-16,1-1 1 0,-6-1-1 0,12-1 1 15,-8 2 0-15,1-4-1 0,-5 3 3 0,11 0-3 0,-5 2 0 16,-6-2-3-16,10-2 5 0,-5 1-3 16,-5 1 2-16,11 0-2 0,-5 0 1 0,-6 0 3 0,9 0-9 15,-9 0 7-15,9-3 1 0,-3 6-9 16,0-3 8-16,-6 0-2 0,13-3 4 0,-8 3-2 0,1 0 0 15,2-1-3-15,-8 1 3 0,12 1-1 0,-7-2 0 16,0 0-1-16,1-1 3 0,-6 2 0 0,12 0 1 0,-12 0-3 16,12 0 1-16,-6 0-3 0,-1-1 2 0,3 0 1 15,-3 0-1-15,0-1-3 0,-5 2 3 0,13 3 2 16,-7-4 1-16,-6 1-4 0,10-2 0 0,-4 2 2 16,0-2-2-16,1 0 3 0,-1 2-4 0,-6 0 1 15,14-1-1-15,-8 1 5 0,0-3 0 0,1 2-4 16,1 0 5-16,-2-2-7 0,0 2 2 0,1-2 0 0,0 3 0 15,2-3 5-15,1 1-6 0,-3-1 2 16,-1 1 3-16,2 0-5 0,-2 0 3 0,-2-1-1 16,5 3 4-16,-2-1-3 0,-1-2 7 0,0 0-1 0,1 3-6 15,-3-1 5-15,1 0-1 0,-5 1-1 16,7-3 3-16,-7 3-3 0,8-1 4 0,-8 1-8 0,10-1 12 16,-6 1-3-16,0-3-2 0,3 3 1 0,-1-1 3 15,0-2-5-15,-6 3-1 0,10-1 2 0,-5-1 0 16,0 1 0-16,-5 1-7 0,8-1 7 0,-8 1 0 15,7-3-1-15,-5 3 3 0,4-3-4 0,-6 3 6 0,9-4 4 16,-5 1 3-16,-4 3 2 0,5-1 2 0,1-1 3 16,-6 2-1-16,0 0 1 0,8-1 0 0,-8 1 1 15,4-3 3-15,-4 3-2 0,0 0-1 0,0 0 1 16,0 0-2-16,5-3-1 0,-5-1-3 0,4 1-2 16,0-2-3-16,1 2-5 0,-1-1 4 0,2 2-5 15,-1-2 2-15,3-1-4 0,-3 2 0 0,5-2-5 0,3 4-11 16,-4-3-4-16,3-2-5 0,-2 4-5 0,1-2-5 15,1 1 5-15,-2 1-5 0,-1-1 2 0,2 2 0 16,0-2 1-16,-2 3-1 0,2-1 2 0,-2 0 2 16,-2 1 0-16,0 0 3 0,-7 0 3 0,14 0 0 15,-6 0 1-15,-3 0 3 0,5 1 2 0,-5 0-1 16,3-1 4-16,1 0-2 0,-3 2 2 0,-6-2-1 16,11 1 3-16,-5-1 3 0,4 0-4 0,-3 1-1 15,2 0 3-15,2 1 2 0,1-1 0 0,-1-1-1 16,0 1-4-16,2 2 8 0,0 0-3 0,0-2-1 0,-2 0 2 15,2-1-2-15,1 1 1 0,-1 1 1 0,-3-1-3 16,2-1 3-16,-1 0-3 0,2 3 3 0,-4-3 1 16,4 0-4-16,-4 3 5 0,1-1-3 0,1-1 0 15,-4-1 4-15,1 3-6 0,0-3 6 0,-1 1-7 16,-1 0 4-16,1 0 0 0,-1-1 1 0,-6 0-7 16,11 0 7-16,-5 1 1 0,-6-1-1 0,11 1 0 0,-3-1-2 15,-2 0 3-15,3-1-2 0,-4 2 2 0,4-2-3 16,-9 1 1-16,10 0 0 0,-2 0 3 0,1 1-3 15,0-2 0-15,-3 2 2 0,5 2-2 0,-1-3-6 16,-4 0 9-16,3 0-3 0,-2 1 0 0,1-1 0 16,0 2 3-16,0-2-6 0,0-2 4 0,3 4 0 15,-1-2 1-15,2-2-4 0,-5 2 3 0,2 0 0 0,0 0 1 16,3-1-4-16,-5 1 2 0,1 0 1 0,-3 0-3 16,5-3 2-16,-2 2 1 0,2 0-2 15,0 0 3-15,1 0-1 0,-5-2-1 0,2 3 2 0,1-1 0 16,1 0-2-16,-1 0-1 0,0 0 0 0,0 1 2 15,-4-1-2-15,3-1 1 0,3 2 2 0,1-3 0 16,-2 3-3-16,-1-1 1 0,2-2-1 0,0 1-1 16,1 0 1-16,-3 2 2 0,5-1-1 0,-5-2-1 15,4 2-1-15,-3 0 2 0,3-1 0 0,1 0 1 0,-4 2-1 16,0 0 0-16,2-3 0 0,-2 2 2 0,2-2-4 16,-1 2 2-16,-2-2-1 0,1 3-1 0,2-2 2 15,-2 0-2-15,0-1 1 0,4 1 1 0,-5-3 0 16,3 3 0-16,-1-3 1 0,1 3 0 0,0-1-4 15,0-1 4-15,0 0-1 0,-1 0 0 0,1-1 1 0,-2 4-2 16,0-6 1-16,0 6-1 0,2-4-1 16,-2 1 4-16,2 0-1 0,-1 0-3 0,-1 1 4 0,0-1-3 15,2 0 2-15,1 0-2 0,-1-1-1 0,0 3 0 16,-2-3 1-16,3 1 4 0,-3-1-2 16,4 1-2-16,-2-1-1 0,1 1 4 0,0-1-2 0,4-1-1 15,-4 2-1-15,2-2 0 0,-1 2 4 0,-2 0-3 16,0 0 2-16,-2 0 2 0,1 0-2 0,0 1-2 15,1-2 1-15,-3 0 1 0,5 1-2 0,-4 0 1 16,2-1 1-16,-1 0 0 0,-2-1-8 0,5 0 8 0,-4 3 0 16,6-4-1-16,-1-3 2 0,2 5-1 0,-2-5-1 15,2 5 1-15,-5-1 0 0,0 0-2 0,1 3-5 16,-2-1 8-16,2 1-1 0,-3 1 0 0,-1-2-2 16,-1 2 3-16,1 0-2 0,-3 0 0 0,1-1 0 15,-1 2 2-15,0 1-7 0,-6 0 4 0,11-3 2 16,-8 2-2-16,0-2 2 0,-3 3-2 0,6-1 2 0,-6 1 1 15,9-3-3-15,-4 2 1 0,2-2 0 16,-1 1 2-16,1-2-1 0,4 0-1 0,-1 0 0 16,-2-1-1-16,5 1 3 0,-2-1-7 0,3-1 5 0,-3 0 0 15,6-2 1-15,-4 0-1 0,6-1-5 0,-10 4 5 16,3-2 0-16,-1 2 3 0,0-2-2 0,-4 2 0 16,3 2-3-16,-4 0 4 0,0 0-2 0,-1 0 0 15,0-1 2-15,-2 3-2 0,2-1 1 0,-1 1 3 0,-1-3 5 16,1 1 0-16,-4 3 2 0,6-3-2 15,-6 3 1-15,5-2-2 0,-5 2 2 0,5-4 0 16,-5 4-4-16,5-2 3 0,-3 0-2 0,2 1-1 0,1-3-2 16,-1 3 3-16,1-2-3 0,-1 0 1 0,1 2-3 15,-5 1 2-15,7-3 0 0,-2 1-4 0,1-1 2 16,-1-1 1-16,5-1 0 0,-1 2-8 0,-1-1 6 16,1-2 3-16,-3 2-4 0,3 0 5 0,-5-1-4 15,4 1 0-15,2 0 1 0,-5-1 0 0,0 1-1 16,0 1 1-16,-1 0-1 0,2 1-1 0,-2-1 2 0,1 1-9 15,1-3 9-15,0 3-3 0,-1 2 4 0,3-1-3 16,-4-2-2-16,1 2 5 0,-5 1-1 0,7-7 0 16,-3 4-2-16,-1 1 0 0,2 1 2 0,0-3-1 15,-1 2 1-15,-2-3-4 0,2 2 3 0,0 2 2 16,-4 1 2-16,7-3-4 0,-7 3 0 0,6-1-1 16,-4-1 3-16,-2 2-3 0,0 0 3 0,6-5-4 0,-4 3-1 15,-2 2 5-15,0 0-2 0,0 0-2 16,0 0 2-16,9-1-1 0,-9 1-1 0,1-2 1 15,-1 2-5-15,0 0 7 0,0 0-1 0,0 0 1 0,0 0-4 16,0 0 7-16,0 0-6 0,0 0 2 0,0 0-1 16,9-2 3-16,-9 2-4 0,0 0 4 0,0 0-3 15,0 0 0-15,5-1 2 0,-5 1-1 0,0 0-3 16,0 0 4-16,4-2-2 0,-4 2 2 0,0 0 0 16,5-1 3-16,-5 1-7 0,0 0 9 0,0 0-1 15,0 0-3-15,0 0-2 0,4-3 3 0,-4 3-1 0,4-3 2 16,-4 3-3-16,9-1 1 0,-9 1 1 0,2-4-2 15,-2 4 2-15,8-3-4 0,-8 3 3 0,4-2 1 16,-4 2 2-16,5-2-2 0,-2 0-5 0,3-1 7 16,-1 1-3-16,4-4 11 0,-2 5-4 0,-1-2 0 15,5-1-1-15,-2-1 1 0,2 2-3 0,-3 1-1 16,1-1-6-16,2-2 5 0,-1 0 3 0,-2-1 3 16,-1 4-6-16,-2 1 3 0,0-2 2 0,-1-1 1 15,-1 2-3-15,3 1-1 0,-1-1 1 0,1-1-1 0,1-2-3 16,-2 1 1-16,0 1 0 0,-1 1 1 0,1-1-2 15,-1 1-2-15,-4 2-1 0,4-2-7 16,-2-3-17-16,-2 5-19 0,4-1-14 0,-4 1-18 0,3-1-19 16,-3 1-21-16,0 0-22 0,0 0-29 0,-3-7-60 15,3 7-121-15,-10-1-376 0,10 1 167 0</inkml:trace>
  <inkml:trace contextRef="#ctx0" brushRef="#br0" timeOffset="126984.56">17579 13730 84 0,'-7'-4'150'16,"7"4"-14"-16,-1-4-15 0,1 4 1 0,0 0-8 16,0 0-8-16,-4-1-5 0,4 1-11 0,0 0-5 0,0 0-6 15,0 0-9-15,-1-5-2 0,1 5-9 0,0 0-1 16,0 0-6-16,0 0-2 0,0 0-4 15,0 0-2-15,0 0-4 0,0 0-4 0,0 0-1 0,0 0 3 16,0 0 0-16,0 0-2 0,-13 6-1 0,9-3-2 16,-1 1 0-16,1-3-1 0,-1 2-2 0,-5 1-7 15,4 2-4-15,-1-2 1 0,1 1-3 0,1 2 0 16,-2-2-3-16,2-1 3 0,-3 4-1 0,5 2-4 16,-1 0 3-16,-2-1-5 0,0-2 1 0,3 2-4 15,-1 3-3-15,1-4 4 0,1 0-1 0,0-2-4 16,2 2 3-16,0-3-1 0,0 3 4 0,0-1-7 15,2-1 2-15,-1 1 2 0,0-3 0 0,2 0-4 0,-1 1-26 16,2 0 2-16,1-2 3 0,-2-2 6 0,2 2-1 16,1-2 4-16,-2 0-1 0,-4-1-1 0,12 0 3 15,-5-1 1-15,0-3 0 0,-1 2 0 0,3-3 0 16,-2 0 1-16,1-1-4 0,-3 3-2 0,3-5 1 16,1 2 4-16,-4 1 0 0,0 0 1 0,-1 0 1 0,0 1-2 15,-3-1 5-15,2 3-2 0,-2-1 4 16,4 0-4-16,-1 1 5 0,-4 2 2 0,1-4-1 15,-1 4-1-15,0 0-1 0,4-3 5 0,-4 3-3 0,0 0 2 16,0 0 0-16,0 0-5 0,0 0 5 0,0 0 0 16,-4 13-3-16,3-10 4 0,1 2-2 0,-1 0 3 15,1-2-2-15,-3 1 2 0,2 1 6 0,0-1 0 16,1 0 1-16,0 1-1 0,0-1-3 0,1-1 4 16,0 1-1-16,3 1-2 0,-4 0 3 0,1-2-1 15,4-1 3-15,-2 1 0 0,-3-3 2 0,5 4 0 0,-5-4-3 16,4 1-2-16,-4-1 1 0,5 2-2 0,-5-2 1 15,11-3 3-15,-3 0 0 0,2-2 1 0,-3 1-3 16,-1 1 0-16,-2-2-1 0,2 0-1 0,2-3-3 16,1 0 3-16,-1 1-6 0,-2-3 3 0,2 1-5 15,3 0 2-15,-6-2-4 0,4 4 3 0,-1-3-2 16,-2 4 1-16,-2-2 0 0,1 1-1 0,-1 0-1 0,1 3-4 16,-2-2 6-16,-1-1-8 0,3 2-6 15,-2 0-2-15,-2 2-3 0,3-2 3 0,-3 0 2 16,2 1-1-16,-2-2-2 0,-1 1 0 0,-1-1-1 0,-2 3 1 15,3-4-1-15,3 2 3 0,-3 0 2 0,0-2 1 16,0 2-1-16,0-1 4 0,-3 0 0 0,3 0 2 16,0 1-3-16,-1-1 7 0,1 0 15 0,0 1-1 15,-4 1 4-15,4 0-4 0,-4 0-3 0,3-1 2 16,-4 2-1-16,4 0 1 0,-2 0 4 0,3 3 1 16,-4-3 6-16,4 3-1 0,-1-3-3 0,1 3-1 0,0 0-2 15,-4-3-2-15,4 3-2 0,0 0 4 0,0 0 0 16,0 0 3-16,0 0 1 0,-5 6 0 15,2-2 3-15,3 0-2 0,-1 0-1 0,-4-2-4 0,5 3-1 16,-4 4 0-16,4-3-3 0,-1 0 1 0,1 1-5 16,-2 4 5-16,0-1-4 0,2-1 1 0,2 3 1 15,-2 0-1-15,0-1-4 0,2 0-1 0,-4 6-1 16,2-3-1-16,2-2 2 0,-2 0-2 0,1-1 3 0,2 0-6 16,-2-2-1-16,4 1-1 0,-1 0-4 15,0-3-6-15,-3 0-10 0,3-2-6 0,0 0-1 0,-3 0-6 16,3 1-9-16,-4-2-15 0,1-2-15 0,4 1-12 15,-2-1-17-15,-3-2-25 0,4 4-26 16,-4-4-30-16,0 0-114 0,0 0-322 0,14-6 143 0</inkml:trace>
  <inkml:trace contextRef="#ctx0" brushRef="#br0" timeOffset="127260.74">17769 13756 25 0,'1'-2'205'0,"4"-2"-13"0,-1 1-8 15,0 2-5-15,4-5-4 0,1 3-11 0,1-1-11 16,-5 1-8-16,4-2-13 0,-3 3-11 0,6-3-14 0,-2 3-9 15,0-1-10-15,0 2-9 0,-3 0-9 0,-1-1-8 16,0 2-9-16,-6 0-12 0,15 2-20 0,-9 0-22 16,-1 1-23-16,0-1-27 0,4 2-21 0,-5 0-35 15,5 0-23-15,-4 0-44 0,0 0-116 0,0 1-313 16,3-1 139-16</inkml:trace>
  <inkml:trace contextRef="#ctx0" brushRef="#br0" timeOffset="127835.03">18054 13764 69 0,'0'0'173'0,"0"0"-16"16,0 0-7-16,0 0-12 0,0 0-9 0,0 0-6 16,0 0-5-16,0 0-9 0,0 0-2 0,0 0 2 0,0 0-4 15,4 7 2-15,-4-7-12 0,1 5-6 16,-1-5-5-16,1 3 1 0,-1 2-2 0,-1 2-1 0,2-2-9 15,-2 1-7-15,1 0-6 0,0 1-6 16,-1 0-3-16,1-1-7 0,1 0-5 0,0 0-3 0,-1 0-10 16,3-1-4-16,0 1-9 0,-1-1-2 0,1-1-11 15,1-2-8-15,0 2-1 0,2-1-2 0,-3 0-3 16,-3-3-10-16,13-2-6 0,-5 1 3 0,0-1-2 0,-1 0 1 16,0-1-1-16,-1 1 5 0,0-2 3 15,2 0-4-15,-5 1 9 0,1-1-2 0,-1 3 7 0,1-2-1 16,-4 3 0-16,6-5 4 0,-3 4 1 15,-3 1 1-15,3-2-3 0,-3 2 2 0,0 0 1 0,0 0 2 16,6 0-1-16,-6 0 2 0,0 0 0 0,5 3 0 16,-5-3 1-16,9 3 2 0,0-1-4 0,-4 0-1 15,3 0 8-15,-2-2-6 0,3 3-1 0,0-2 2 16,0-2 0-16,1 2 2 0,0-1-2 0,-2-1-5 16,0-2 1-16,1 3 3 0,-3-2 1 0,1-2-1 15,-1-1 1-15,-1 2 0 0,1-6 0 0,-2 3 0 0,-1 0 2 16,-1-2 0-16,0 1 0 0,0-3 0 0,-2 2 0 15,2-4 1-15,-2 5 2 0,2-3 1 16,-3 2-4-16,1-4 0 0,-1 4 5 0,-1-2-1 0,2 0-7 16,-2 0 3-16,0-2 0 0,1 3 1 0,-1-1 1 15,0 0 1-15,1 1-1 0,1-1-4 0,-1 3 2 0,-1 0 0 16,2-3 0-16,-2-1 1 0,2 5-1 16,0-1 1-16,-2-1-3 0,4 0-2 0,-2-1-15 15,0 0-12-15,0 2-5 0,1 1-26 0,0-1-31 0,2 1-29 16,-2-1-27-16,2 1-127 0,-1-1-298 0,2 0 132 15</inkml:trace>
  <inkml:trace contextRef="#ctx0" brushRef="#br0" timeOffset="128693.56">18408 13437 135 0,'0'0'188'0,"0"0"-8"0,0 0-11 0,0 0-8 15,0 0-11-15,0 0-1 0,0 0 2 16,5 10-7-16,-5-5-13 0,1 4 5 0,-1 1-13 0,0 2-9 15,0 1-10-15,4-1-11 0,-4 3-8 0,1 1-6 16,-1-1-12-16,4 2-5 0,-4-1-7 0,0 3-6 16,3-2-7-16,-3-2-1 0,0-4-6 0,-3 5-9 15,3-3-4-15,3-4-15 0,-3 0-4 0,1 0-7 16,-1-2-2-16,0-1-8 0,0-3 6 0,1 5-2 16,2-4 3-16,-3 1-4 0,1-3 5 0,-1-2 0 15,0 0 0-15,0 0 4 0,0 0 0 0,18-5 0 0,-13 3 3 16,-1-1 3-16,4-1-3 0,-1 1 3 15,-3 2 1-15,-1-3 1 0,-3 4 0 0,7 0-1 0,-4-2 3 16,-3 2-1-16,5-3-2 0,-5 3 0 0,0 0-2 16,5-1 0-16,-5 1-1 0,0 0 0 0,0 0 0 15,9 2 1-15,-9-2 1 0,5 4-3 0,-1-1-1 16,0 1 3-16,2 0-3 0,1-3 3 0,-4 2-3 16,3-3 1-16,0 1-2 0,1 2 2 0,-1-3-3 15,-1 1 2-15,1 1-1 0,-2 1 2 0,3-2-1 16,-1-1 1-16,-6 0-2 0,0 0 2 0,8 2-1 0,-8-2 0 15,3 1 1-15,-3-1 1 0,0 0 1 0,0 0-1 16,0 0-2-16,0 0 3 0,0 0-4 0,8 0-1 16,-8 0 0-16,0 0-1 0,1 3 5 0,-1-3-4 15,0 0-1-15,0 0 2 0,4 0 0 0,-4 0 0 16,5 1-1-16,-5-1 4 0,8 1-3 0,-3 1 2 16,0-1 2-16,3-1-3 0,1-1 0 0,-3 1 2 0,2-2 0 15,2 1-3-15,-1 0 1 0,3 1 0 0,-2-3 2 16,2-1-2-16,0 0 0 0,-1 2 3 15,-2-2-3-15,2 1 2 0,-1-2-1 0,-1 2-2 0,-3 2-1 16,3-4 7-16,0 1-4 0,-4 0-1 0,3 0-1 16,-3-1 2-16,2-2 0 0,1 2-2 0,-4 1 3 15,1-4-1-15,2 0-2 0,-1-1 2 0,3-1-1 16,-4 2 2-16,2-3-1 0,-5 1-1 0,5 2 0 16,-3-3 0-16,2-2 0 0,-2 2-3 0,2-2 3 0,-3 1 0 15,-1 0 0-15,-1 2 2 0,2-1-2 0,-2 1 0 16,3 0 1-16,-4 1-1 0,0-1-2 0,1 4 1 15,0 0 2-15,-1 1 4 0,0 2-6 16,-1-1 3-16,1 4-1 0,0-5 0 0,0 0-1 0,0 5 1 16,0 0-1-16,0 0 0 0,-3-3-1 0,3 3 3 15,0 0 3-15,0 0-2 0,-9 14 2 0,5-6 10 16,-1 1 4-16,-2 1-3 0,1 1 0 0,-2 0 3 16,6 0-2-16,-5 1-2 0,3-1 3 0,3 1 5 0,-3-1-5 15,4 0 0-15,-1-1-2 0,-3 4 0 0,4-2-2 16,0-3 0-16,-4 2 3 0,4 1-7 0,0-3 2 15,-1 2-4-15,1-4 1 0,0 0-1 0,0 2 2 16,0-4-3-16,0 2-2 0,0-2 0 0,0 0 1 0,0 3-4 16,1-1 1-16,-1-2-3 0,3-1 2 15,-3 1-4-15,1-1-4 0,3 1-10 0,-4-2-7 16,0-3-11-16,1 3-13 0,-1-3-14 0,3 6-18 0,-2-3-18 16,-1-3-7-16,0 0-1 0,1 3-6 15,-1-3-22-15,0 0-14 0,0 0-7 0,0 0-10 0,0 0-9 16,0 0-102-16,0 0-295 0,8-10 130 15</inkml:trace>
  <inkml:trace contextRef="#ctx0" brushRef="#br0" timeOffset="128876.38">18877 13744 217 0,'-3'-4'22'0,"3"4"43"16,0 0 19-16,0 0 13 0,0-5-7 0,0 5 3 15,4-2 7-15,-4 2 2 0,0-4-1 0,3 0-1 0,-1 0-5 16,2-1 8-16,0 1 1 0,6 0 2 16,-1 0 7-16,0-1 2 0,-2 1-5 0,5-1-8 0,-3-1-10 15,3 5-3-15,-2-3-6 0,3 0-11 0,-1 1-4 16,5-2-6-16,-3 1-6 0,-5 2-8 0,1-1-3 15,3 2-8-15,-4-1-7 0,0 0-14 0,0 0-24 16,-4 2-24-16,0-2-27 0,-5 2-27 0,7 0-23 16,-7 0-31-16,6 1-42 0,-2 2-152 0,-4-3-362 15,0 0 161-15</inkml:trace>
  <inkml:trace contextRef="#ctx0" brushRef="#br0" timeOffset="129108.01">19131 13716 10 0,'0'0'225'16,"0"6"-20"-16,0-2-1 0,0-4-4 16,0 4-3-16,2 0 2 0,-2-4-1 0,2 5-9 15,-1-1-9-15,-1 0-11 0,0-4-15 0,4 3-10 0,-4 2-11 16,0 1-14-16,0-3-11 0,0-3-9 0,0 5-11 15,1 0-13-15,-1-5-21 0,-5 9-54 0,2-3-68 16,-4 1-92-16,-2 0-111 0,-1-2-138 0,1-2-443 16,-1 4 197-16</inkml:trace>
  <inkml:trace contextRef="#ctx0" brushRef="#br0" timeOffset="151470.45">23804 5688 78 0,'0'0'102'15,"0"0"-12"-15,0 0-3 0,0 0-6 0,0 0-12 16,0 0-5-16,0 0-5 0,5-1-5 0,-5 1-8 16,0 0-8-16,0 0 3 0,0 0-6 0,0 0 0 15,0 0-3-15,0 0 2 0,0 0-7 0,0 0-6 16,0 0 5-16,0 0-4 0,0 0-10 0,0 0-4 0,0 0 9 15,0 0-4-15,0 0-1 0,0 0-5 16,0 0 6-16,0 0-2 0,0 0-1 0,0 0 3 0,0 0-6 16,0 0 7-16,0 0-3 0,0 0 3 0,0 0 5 15,0 0 3-15,0 0-1 0,0 0-3 0,0 0 10 16,0 0 7-16,0 0-1 0,0 0 2 0,0 0-3 16,0 0-1-16,0 0 2 0,0 0-1 0,0 0-4 15,0 0-4-15,0 0 1 0,0 0-5 0,0 0 4 16,0 0-2-16,0 0-1 0,0 0-8 0,0 0-1 15,0 0 2-15,0 0-5 0,0 0-2 0,0 0-1 16,0 0 3-16,0 0-3 0,0 0 1 0,0 0-1 0,0 0 1 16,0 0-2-16,0 0 3 0,0 0-3 15,0 0 2-15,0 0 0 0,0 0-5 0,0 0 3 0,0 0 5 16,0 0-3-16,0 0 0 0,0 0 0 0,0 0-2 16,0 0-2-16,0 0 3 0,0 0-4 0,0 0 2 15,0 0 1-15,0 0-4 0,0 0 3 0,0 0 1 16,0 0 0-16,0 0-2 0,0 0 2 0,0 0 0 15,0 0 3-15,0 0 8 0,0 0-5 0,0 0 0 16,0 0 5-16,0 0-3 0,0 0 4 0,0 0-3 16,0 0 1-16,0 0 0 0,0 0-5 0,0 0-2 15,-14-2 1-15,14 2-3 0,-4-2 2 0,4 2 0 0,-4-2-1 16,4 2-3-16,-6-3 1 0,2 2-2 16,1-2 0-16,-3 0-3 0,0 2 2 0,6 1 2 0,-8-2 1 15,2 0-3-15,2-1-3 0,0 1 2 0,4 2-2 16,-9-4 5-16,4 1-12 0,0 2 11 0,-1 0 0 15,-1 0-3-15,1-1-2 0,-1-1 2 0,0 3 0 16,2 0 0-16,5 0 0 0,-12-3-1 0,6 1-2 16,-3 0 0-16,1-1 2 0,2 1 0 0,-1-1 0 15,0 1 0-15,2 2 1 0,-3-2-1 0,4 1-1 16,-4 0 2-16,4-2-3 0,4 3-1 0,-7-2 8 16,-1-1-9-16,3 1 8 0,0 1 3 0,0-1-5 0,5 2 3 15,-11-4 0-15,5 3-7 0,1-2 2 0,0 2 1 16,-1-2-1-16,6 3 4 0,-10-3-2 0,3 1 2 15,2 2-2-15,-2-3-1 0,0 2 1 0,1 1-1 16,1-3 1-16,-1 1-3 0,-1-1-1 0,0 1 4 16,2 0-2-16,-1 1 0 0,-3-1 2 0,4 0-2 15,0 2 3-15,-3-3-2 0,0 2-3 0,-3-2 3 16,2-1 1-16,-3 2-2 0,2 0 1 0,-1 0-1 16,-1-3 2-16,1 1-3 0,-1 1 0 0,1-1 3 15,-2 1-4-15,-1 0 0 0,2-2 4 0,0 0 1 16,-2 4-5-16,2-4 3 0,-2 2 1 0,1 0 1 0,-1 0 1 15,1-1-2-15,3 1 0 0,-4 1 0 0,3-1-6 16,0-1 6-16,1 2-3 0,-1-1-5 16,-1-2 7-16,1 5-4 0,-1-5 1 0,-1 3 1 0,1-1 1 15,0-1-2-15,-2 2 3 0,5-2 3 0,-5 0-4 16,1 2 0-16,-1 1 1 0,4-2-3 0,-8-1 6 16,4 1-1-16,1 3-4 0,-6-1 0 0,5-2-2 15,1 2 5-15,0 0-5 0,1 1 3 0,-1-3 0 16,0 3 2-16,-1-2-5 0,0-1 4 0,3 0-1 0,-5-2 0 15,1 4-1-15,3-2 3 0,-3 2-5 16,3-3 3-16,1 2 1 0,-4-1 0 0,4 1-3 0,-3 0 3 16,3-1-8-16,-2 1 8 0,2-1-1 0,0 2-1 15,1-2 4-15,0 0 0 0,1 3-3 0,-2-4 0 16,3 3 0-16,-1-3 0 0,0 1-1 0,0 1 1 16,5-1 0-16,-5 2-4 0,3 0 2 0,-6-1 4 15,6 0 1-15,-2 1-4 0,-2 1 0 0,1-2 2 16,-2 0 2-16,-1 1-2 0,2-1 1 0,0-1-1 15,-2 2 0-15,1 0 1 0,-3-2-4 0,2 2-1 16,-1-2 7-16,-1 2-8 0,3-1 5 0,-3-1-2 0,2-1 4 16,1 1-2-16,-1 1-4 0,-1-1 5 15,3 1-2-15,3 0 0 0,-4 1 0 0,3 0 1 16,-3 0-1-16,1-1-2 0,3 0 2 0,0 0-2 0,-1 1 1 16,2-2-1-16,-3 2 2 0,0 0-1 0,3-1 0 15,-6 1 1-15,2 1 3 0,0 0 0 0,-2-1-4 16,1-2 0-16,-2 2-2 0,-1-1 5 0,1 0-2 15,-1-1 0-15,-1 2 5 0,-2-4-8 0,2 2 4 16,-2 1 1-16,6-1 0 0,-2 0-6 0,-1-1 7 16,2 3-4-16,0 0 4 0,0-2-3 0,2 1 2 15,-2 0-2-15,3-1 1 0,-1 1-1 0,-3 1 3 0,4-1-3 16,0 2-2-16,3-2 4 0,-2-1-1 0,3 3-2 16,-3 0 2-16,0-1-2 0,1 0 3 0,-2-2-1 15,-5 3-4-15,3-2 4 0,-1 2-1 0,0-2-4 16,0 2 4-16,-1-3 0 0,2 3 3 0,-1 0 0 15,2-2-2-15,1 0-3 0,-1 1 1 0,1 0 3 16,-4 1-1-16,4-1-4 0,-4-1 3 0,3 1 0 16,-2-2-1-16,1 5 0 0,-2-4 3 0,3 1-1 15,-3 1-2-15,3-3-1 0,-1 2 3 0,0 1-1 0,2-1 1 16,-2-1-1-16,1 2 0 0,-2-1-1 16,2 0 4-16,0 1-1 0,-3 0-3 0,4-3-2 0,-1 3 0 15,-3 0 2-15,2 0 1 0,0 0-1 0,1 0 2 16,-1-2-5-16,2 2 2 0,-3-1 4 0,2 1 2 15,-2 0-4-15,0 0 4 0,0 1-1 0,1-2-2 16,0 1 0-16,0-2-1 0,0 2 0 0,-1 0 1 16,-3 0 0-16,3 0-2 0,-1 0 2 0,-1 0-1 15,1 0 0-15,2 0 3 0,-2-2-3 0,0 1-2 16,-4 1 5-16,4 0 0 0,-1 0-3 0,2-1-1 16,1 1 1-16,-1 0 1 0,-2 1 3 0,3 0-3 0,-2-1-2 15,0 0 2-15,3 2-2 0,-4-4 4 16,1 4-4-16,0-2 1 0,1 0 2 0,1 0-4 15,-3 0 3-15,1 0 2 0,1 2-6 0,-2-1 3 16,1-1-1-16,-2 0 2 0,3 2-6 0,-3-4 3 16,-2 4 2-16,2-2-1 0,2 0 4 0,-7 0-2 0,5 0-1 15,1 2 1-15,0-4-1 0,-6 4-2 0,7-2 4 16,-5 1 0-16,-1-1-4 0,2 1 0 0,-2-2 6 16,3 3-6-16,-1 0 1 0,4-1-1 0,-1-1 3 15,0 0 0-15,1 1 1 0,1 2-3 0,1-3 1 16,1 1-4-16,-1-2 1 0,0 4 2 0,0-2 1 0,1 2 0 15,1-2 0-15,0 0 3 0,-1-1-3 16,-2 1-1-16,2 2 0 0,2-3 3 0,-1 1-2 16,2 2 1-16,-5-3-4 0,2 1 2 0,-4 0 4 0,1 1-3 15,-1-2 2-15,1 0 0 0,-1 1-1 0,1 1-1 16,-4-4 0-16,0-1 2 0,-2 3-1 0,2 0-1 16,-1 0 0-16,0 0 3 0,-1 0-3 0,-4-1-1 15,2 1 2-15,1-1-5 0,1 2 2 0,-3-1 5 16,6 0-6-16,-2 1 1 0,1-1 2 0,3 0 2 15,3-1-3-15,-1 1 0 0,1 1 2 0,-2 1 0 16,0-1 0-16,4 1-4 0,-4-2 5 0,3 0 0 16,-3 1-3-16,3 0 0 0,-4 2 2 0,3-3 1 15,-2 0-2-15,1 2 3 0,0-2-3 0,0 2 1 16,-1-2 1-16,1 0-5 0,-1 0 4 0,-3 1-2 0,4 0 2 16,-5-1-1-16,4 1 1 0,-5-1-2 0,3 0 2 15,-3 0 2-15,5 0-4 0,-7-1 0 0,8 2 1 16,-3-1 2-16,0 2-1 0,-1-1-1 0,1-1 0 15,0 2 1-15,2 0-2 0,0-2 3 0,3 0-2 16,-3 0 2-16,3 0 0 0,-2 3-3 0,7-3-1 16,-5 2 5-16,1-3-3 0,0 4-1 0,1-2 2 15,2 0-3-15,-1 0 2 0,-4 3 1 0,5-3 2 16,-3 1-3-16,3-2-1 0,-2 3-1 0,1-3 2 0,-1 1-1 16,-3 2 1-16,2-2-2 0,1 1 2 0,-2-2-5 15,0 2 3-15,0 0 1 0,-3-1 0 0,4 1 2 16,-2-2 3-16,-1 3-5 0,3-3 0 0,-3 0 0 15,1 2 1-15,0 0 4 0,1-1-6 16,-1 0 2-16,0-1 0 0,5 3 3 0,-2-3-5 0,1 3 0 16,2-3 2-16,-1 0 2 0,6 0-8 0,-10 0 8 15,5 4-1-15,-1-3-2 0,1 0 3 0,-1 0-2 16,1-1 3-16,0 2-3 0,-3-2 1 0,8 0-1 16,-14 3-3-16,4-1 3 0,2-1-11 0,-1 0 15 15,-1 3-6-15,-3-1 6 0,3 0-3 0,-3 0 1 0,2-1 2 16,-3 0-5-16,2 1 5 0,-2 0-2 0,1 1-4 15,1-3 2-15,-1 1 2 0,1 0-2 0,0-1 1 16,3 0 2-16,2 0-8 0,-3 1 5 0,5 0-2 16,1-2 5-16,-4 0-4 0,3 3 2 0,-1-3 0 15,-2 2 0-15,3-1-2 0,0 1 1 0,-2 0 1 16,1-1-2-16,2 1 3 0,-1 1-3 0,0-2 0 16,-1 2 1-16,0-2 1 0,-1 3-2 0,3-1 4 15,-4-2-2-15,3 4 2 0,-3-2-12 0,1-1 12 16,2 3-2-16,-3-4-1 0,2 0 1 0,-4 3 2 15,3-1-1-15,-1-1-4 0,-2 1-1 0,0 2 3 0,0-2-3 16,-1-3 6-16,0 2-1 0,1 1-1 16,0-2 1-16,-2 2-3 0,4 0 2 0,2-1 1 15,0 1-3-15,-2-2 3 0,0 2-2 0,3-1 2 0,-5-1-1 16,5 2-3-16,-3-1 1 0,2 0 2 0,1-2-1 16,-3 3-2-16,4-2 1 0,-1 0 1 0,-1 1 2 15,1 0-7-15,-2 1 2 0,2-2 4 0,-1 1-4 16,1 0 5-16,0-1-4 0,-2 2 4 0,2 0 1 15,0-3-3-15,-1 2-2 0,6-2 2 0,-8 1-2 16,5 1 2-16,3-2 3 0,0 0-4 0,-7 1 3 16,7-1-2-16,0 0 1 0,0 0 3 0,0 0-5 15,-5 1 4-15,5-1 0 0,0 0-1 0,0 0-2 0,0 0 1 16,0 0-1-16,0 0-4 0,-7 3 5 0,7-3-1 16,0 0 2-16,0 0 0 0,0 0-1 0,0 0 0 15,0 0 2-15,0 0-3 0,0 0-1 0,0 0 0 16,0 0-8-16,0 0-13 0,0 0-18 0,0 0-26 15,0 0-22-15,0 0-34 0,0 0-53 0,0 0-130 16,0 0-329-16,16-12 145 0</inkml:trace>
  <inkml:trace contextRef="#ctx0" brushRef="#br0" timeOffset="152302.29">18575 5356 138 0,'-4'-5'121'0,"4"5"-5"16,0 0-8-16,0 0-11 0,0 0-7 0,0 0-11 0,0 0 1 15,0 0-2-15,0 0-6 0,0 0 2 0,0 0-4 16,0 0-2-16,0 0 3 0,0 0-4 15,0 0-1-15,0 0 3 0,0 0-8 0,0 0-3 0,0-3-2 16,0 3-3-16,0 0-3 0,0 0-5 16,0 0-2-16,2-4-6 0,-2 4-3 0,0 0-9 0,0 0 2 15,0 0-4-15,0 0-3 0,0 0-4 0,0 0-1 16,0 0-3-16,0 0 1 0,0 0-1 0,0 0-1 16,0 0-3-16,0 0-1 0,0 0 0 0,0 0-3 15,0 0 1-15,0 0-1 0,0 0 0 0,0 0 1 16,0 0-2-16,0 0 2 0,0 0-3 0,0 0-2 15,0 0 2-15,0 0-1 0,0 0 4 0,0 0-6 0,0 0 2 16,0 0 0-16,0 0-2 0,0 0-2 16,0 0 5-16,-7 9-3 0,7-9 3 0,-6 5 2 0,2 0-7 15,-2-2 4-15,-1 4-2 0,-2 0 2 0,2-1 1 16,-1 0-1-16,0 0 1 0,-2 0 1 0,1 2-2 16,0 0 1-16,0 0 3 0,-2 0-6 0,2-1 2 15,-3 0-2-15,-3 3 1 0,6 0-3 0,0-4 7 16,0-1-4-16,2 1 3 0,0 0 0 0,3-1 1 0,-2-2 1 15,2 2-3-15,0-1 2 0,-1-1-2 16,5 0-8-16,-4-1 5 0,4-2-2 0,-5 3 6 16,5-3 0-16,0 0 0 0,-5 4 1 0,5-4 0 0,0 0 4 15,-4 3-3-15,4-3 1 0,0 0 4 16,0 0-1-16,0 0 0 0,0 0 0 0,0 0-1 16,0 0-4-16,0 0 0 0,-5 2 1 0,5-2 0 0,0 0-2 15,0 0-1-15,0 0 0 0,0 0 3 0,0 0-4 16,0 0 3-16,0 0 1 0,0 0-3 0,0 0 1 15,0 0-2-15,0 0 0 0,0 0 3 0,0 0-4 16,0 0 4-16,9 5 8 0,-9-5 9 0,5 2-1 16,-5-2-1-16,9 3 1 0,-4-2 1 0,3 0-4 15,3 2-2-15,1 0-2 0,2 1 0 0,-4-2-8 16,3 3 9-16,6-1-3 0,-7 0 0 0,4 3-4 0,-3-5 3 16,1 3-1-16,-4 0-4 0,-1 0 1 15,1-3 0-15,-3 1-4 0,-1-1-1 0,-2 0 1 16,1 1 2-16,0-2 1 0,-5-1 0 0,4 3-3 0,-4-3 5 15,5 1-4-15,-5-1-1 0,4 2 2 0,-4-2-5 16,0 0 5-16,4 3 3 0,-4-3-3 0,0 0 0 16,0 0 1-16,0 0-6 0,5 1 6 0,-5-1-1 15,0 0-2-15,0 0-2 0,0 0 2 0,0 0-2 16,0 0-12-16,0 0-25 0,0 0-28 0,0 0-31 16,6 1-36-16,-6-1-94 0,8 0-119 0,-8 0-372 15,17-3 166-15</inkml:trace>
  <inkml:trace contextRef="#ctx0" brushRef="#br0" timeOffset="159714.32">23840 6483 20 0,'0'0'126'0,"0"0"-12"16,0 0-9-16,0 0-19 0,-13 3-7 0,13-3-4 16,0 0-8-16,0 0-3 0,0 0-6 0,0 0-5 15,0 0-3-15,0 0-4 0,0 0-1 0,0 0 0 0,0 0 0 16,0 0-4-16,0 0 2 0,0 0-6 0,0 0-3 16,0 0 2-16,0 0-2 0,0 0-7 15,0 0-3-15,0 0-2 0,0 0 2 0,-14-4-3 0,14 4-6 16,-5-3-2-16,5 3 1 0,-8 0-2 0,8 0-2 15,-7-2 8-15,7 2-4 0,-7 0 6 0,7 0 0 16,0 0 6-16,-7-3-7 0,7 3 3 0,0 0-3 16,0 0 4-16,0 0-6 0,-9 0 1 0,9 0 1 15,0 0-5-15,0 0 3 0,-3-3-2 0,3 3-4 16,0 0-3-16,-5-1 1 0,5 1 1 0,0 0-3 16,-5-4 2-16,0 3-1 0,5 1 1 0,-9-4-2 0,5 2-2 15,-1 0 0-15,-2-3-3 0,0 3 4 0,1-1 2 16,-1 1-3-16,1-2 3 0,-4-1 2 0,1 2-5 15,0 0 6-15,1 0-3 0,-1 1-5 0,1-2 7 16,2 1-3-16,-1 1 4 0,1 0-4 0,0-1 5 16,-2 0-1-16,0 0-3 0,2-1-1 0,-2 2 3 15,-1-2-2-15,2 1 2 0,-1-1 0 0,-1 0 1 16,0-1-3-16,3 2 0 0,-6-1 1 0,3 2-1 0,0-3 2 16,-1 0-6-16,0 0 1 0,0 3-3 0,0-3 5 15,-1-1-5-15,1 2 2 0,-4 0 1 16,4-1-2-16,-3 2 0 0,3-2-2 0,-3 1 1 0,0-2 3 15,0 2-7-15,1 1 1 0,0-2 4 0,-1 1-3 16,-1-2 3-16,3 0 0 0,-2 1-3 0,2 2 11 16,0-3 1-16,0 3 1 0,-1-2-1 0,2-1-1 15,-1 0-7-15,2 3 5 0,-3 0-2 0,-1-3-1 16,4 3 1-16,-2-2-1 0,-2 1 0 0,4 0-6 16,-3 0 5-16,1 2-1 0,1-4-5 0,-1 1 3 15,0 1 2-15,0 0-2 0,1 0 0 0,-1 0 2 0,0 2-1 16,2-1-2-16,1 1-2 0,2-1 1 0,-2 0-3 15,-2-1 4-15,0 2 4 0,1-3-10 0,1 2 5 16,-1 2 2-16,0-5-1 0,-1 5 4 0,2-3-5 16,-1 2 2-16,-1-2-1 0,-3 2-4 0,4-1 3 15,-1 1 3-15,0-2-1 0,0 2 2 0,1 0-5 16,-1-1 6-16,-2-2-2 0,-1 1-4 0,3 2 3 16,-3-1-2-16,6 1 1 0,-5-2 0 0,1-2-3 0,-1 3 5 15,2 0-3-15,1 1 0 0,0-2-5 16,0 1 7-16,1 1 3 0,0-1-3 0,1 1 2 15,-2 0-3-15,1-2 1 0,1 0-5 0,0 2 5 16,2-1-6-16,-1 1 7 0,-4 1-1 0,3-1 2 0,1 0 0 16,-2 0 0-16,-1-1-2 0,-1 2-4 0,2-2 4 15,-3 0-1-15,2 1-3 0,-1-1 3 16,-3 3-4-16,0-2 4 0,3 2 1 0,-4-3-5 0,1 1 6 16,0-1-7-16,1 1 1 0,-2 0 4 0,2 2 1 15,-1-3-1-15,2 1 1 0,-1 0-4 0,0 0 2 16,0-2 3-16,2 0 0 0,0 4-6 0,-2-3 0 0,4 3 0 15,-2 0 5-15,1-2 1 0,3 0-8 16,-2 0 4-16,-2-1 2 0,-2 3 2 0,3-3-11 16,-2 1 10-16,1-1 2 0,3 2-4 0,-5-2-1 0,3 2 4 15,-2-3-3-15,-4 4 0 0,2-3 0 0,-1 1 0 16,-4-2 3-16,2-1-3 0,-6 2 0 0,4 0 1 16,-1 0 2-16,-2-3-3 0,2 3 0 0,0 1 2 15,0-1 0-15,1-2-4 0,0 1 2 0,-1 1 0 16,1 0-2-16,4 1 2 0,0-2 1 0,-1 1-2 15,1 0 1-15,1 2-1 0,-4-2 3 0,7 1 3 16,-3-1-4-16,-5 1 5 0,6-1-6 0,-2 3 0 16,1-3 4-16,0 2-6 0,3 0 3 0,-3-2 0 0,0 2 0 15,-1-2 2-15,0 1-2 0,1 2 3 0,-3-3-2 16,-4 1-3-16,1-1 1 0,2 1 0 0,-3 0-4 16,2-1 5-16,2 3 1 0,2-2-3 0,-4-1 3 15,4 2-8-15,1 0 9 0,-5-2 1 0,4 1 0 16,0 2-2-16,1-2-1 0,2 2 2 0,-2-3-4 15,1 3 4-15,0-1-1 0,1 0-2 0,1 1 0 0,3-2 2 16,2 1 5-16,5 1 7 0,-12-1-4 16,4 1 0-16,8 0-1 0,-12-1 1 0,4 1-3 15,1 0 2-15,-1 0-5 0,2-2 3 0,-1 4-1 0,0-4-1 16,-4 2-2-16,1 2 3 0,-4-2-5 0,1 0 1 16,-4 1 3-16,1-1-3 0,2 0 1 0,2 0-3 15,-1 1 1-15,1 0-7 0,-1-1 9 0,1 2-1 16,1-2 1-16,-1 1-7 0,2-1 6 0,0 0-1 15,2 0-2-15,-1 1 0 0,3-1 2 0,-2 0 2 16,3 0-6-16,5 0 6 0,-11 3-2 0,4-3-5 16,1 0 4-16,-2 2 1 0,-5-2 0 0,7 2-3 15,-2-1 2-15,0 1 0 0,2-2 0 0,-3 1 1 16,0-1-3-16,0 2 7 0,-5 1-4 0,1-3 0 16,-4 1-2-16,2 2 2 0,0-3 1 0,1 2-3 0,0-2 5 15,1 3-4-15,-2-1 0 0,2-2 0 0,-1 1 2 16,1 0-3-16,3 0 3 0,-4 1-2 0,5-2 1 15,-5 2 1-15,3 1-2 0,-1-3 1 0,-2 0 1 16,2 1-1-16,0 0-2 0,0 1 2 0,2 0-1 16,-1 0 2-16,-1-1-5 0,-2-1 3 0,1 3 1 15,-5-2 1-15,7 0-3 0,-2 3 4 0,-5-1-3 16,5-1 2-16,-7 1 2 0,2 0-8 0,0 1 8 0,0-3-4 16,3 0 3-16,-3 0-2 0,1 3 1 15,2-3 1-15,-4 1-4 0,2 3 3 0,-2-2 0 0,6-2-3 16,-4 2 4-16,-2-2-3 0,0 1-2 0,2 0 2 15,0 2 5-15,3-1-1 0,1-2 0 0,-3 0 0 16,0 0-2-16,6 2 1 0,-3-1-4 0,0 1 5 16,-2-1 1-16,2 2-5 0,-3-2 3 0,1-1 0 15,3 2 0-15,0-2-1 0,1 3 3 0,-2-2-5 16,3 0 1-16,-3 1 5 0,3-1-4 0,-3 1 1 16,0-1 0-16,-1 2-4 0,3-1 5 0,-2 0-1 15,0-1-2-15,-5 2 2 0,0 0-1 0,0 1 5 0,1-1-4 16,-1-1 1-16,1 1 0 0,4 1 0 0,-1-3 3 15,-4 4 0-15,-1-2-4 0,6-2 2 0,-2 3-2 16,2 2 2-16,-1-2-1 0,1 0-1 0,-1 0 0 16,4 0-1-16,0 1 0 0,-3-3 2 0,3 0-1 15,1-1 0-15,-1 5-1 0,3-4 0 0,-3-1 0 16,-1-1 0-16,2 3 3 0,2 0-4 0,1-1 2 16,-3-3-2-16,4 3-6 0,-4-1 8 0,-4 0-2 0,4-1 4 15,0 6 0-15,-2-5-7 0,2 1 7 16,-3 1-1-16,-7 0 0 0,8-3 3 0,-7 4-4 15,5-2 3-15,-1 0-1 0,1 1 0 0,-1-3-2 0,1 0 0 16,-2 2 2-16,2 0 0 0,2-1 0 0,-2 1-3 16,0-2 3-16,4 2-2 0,-4-1 2 0,3 1 1 15,0-2-7-15,-2 2 3 0,3 0 3 0,-1-1-1 16,0 1 1-16,0-2 0 0,-3 2-3 0,2 0 0 16,-1 0 3-16,-1 1-1 0,2-1-2 0,-4-1 0 15,3 0 2-15,-2 1-1 0,1-1-2 0,0 1 1 16,-6 1-1-16,0-2 0 0,1 3 3 0,0-4-3 0,0 1-1 15,-1 1 0-15,3 1-1 0,3-3 1 16,-5 3 1-16,0-1 0 0,-1-3-1 0,2 3 4 0,-2-1-3 16,1 0-1-16,4-1 0 0,-5 3 1 0,2 0 0 15,2-3 1-15,2 1 0 0,-5 0-2 0,5-1 2 16,0 1 2-16,1 2-2 0,-1-3 0 0,2 1 1 16,-1-1-3-16,1 1 0 0,2 0 2 0,-2 0 1 15,5 1-4-15,-3-1 2 0,-1 1 2 0,2-1-2 16,-4 0 1-16,5 1-1 0,-1-1-7 0,3-1 6 15,-2 2-3-15,2-2 2 0,-3 2 1 0,1 0-2 16,1-1 2-16,-4 1-1 0,0 1 2 0,1 1 0 0,-1-2 3 16,-2 2 0-16,1-1-2 0,-1 1-1 15,-1-1 0-15,-1 1 3 0,1-2-2 0,2 1-1 0,-2-1 2 16,2 2 5-16,-1-3-2 0,1 0 0 0,-1 1 0 16,5 0-1-16,-1-1 3 0,-1 0-5 0,0-1 4 15,1 1 0-15,3-1 0 0,0 0-5 0,5-1 1 16,-10 3 2-16,5-2-5 0,0 0 4 0,-2 3-2 15,2-3 1-15,-1 1 3 0,-2-1-1 0,3 1-1 16,0-2 0-16,-3 4-1 0,2-3 0 0,-2 3-2 0,4-4 3 16,-1 2-1-16,0-1 1 0,5-1-2 15,-13 2 2-15,8-2-1 0,5 0-2 0,-8 1 2 0,8-1-2 16,0 0 1-16,-6 1 1 0,6-1 0 0,0 0-1 16,-4 1-8-16,4-1-14 0,0 0-18 0,0 0-30 15,4-8-33-15,1 1-26 0,3 0-21 0,2-1-48 16,0 0-191-16,2-3-420 0,2-2 186 0</inkml:trace>
  <inkml:trace contextRef="#ctx0" brushRef="#br0" timeOffset="160330.54">18293 6188 21 0,'0'0'171'16,"0"0"-19"-16,0 0-12 0,0 0-6 0,0 0-14 15,0 0-11-15,0 0-5 0,0 0-10 0,0 0-6 16,0 0-13-16,0 0-5 0,0 0-9 0,0 0-5 16,0 0-10-16,0 0-2 0,0 0-3 0,0 0-5 15,0 0-1-15,0 0-5 0,-6 0-2 0,6 0-3 16,0 0-3-16,0 0 2 0,0 0-4 0,0 0 3 16,0 0-4-16,0 0 2 0,-8 4-1 0,8-4 0 15,-4 4-3-15,0-1 4 0,4-3-5 0,-5 4-2 16,2-3 0-16,1 3-6 0,-2 0 3 0,-1 1 7 0,3 0 3 15,-2 0-1-15,-3 2-1 0,2 1-1 0,-4-3-1 16,4 6-2-16,-1-5 3 0,-2 1-3 0,3 0-1 16,-4 2 1-16,1-1-1 0,3 1 2 0,-4-2-1 15,-1 2 1-15,1-1 0 0,1 2 0 0,0 0-2 16,0-3 1-16,0 3 0 0,2-3-2 0,-2 0 0 16,2 2 4-16,1 0 0 0,-2 0-3 0,3-2 1 15,0-2-2-15,1 2-3 0,0-4 2 0,-1 1-1 16,3 0 1-16,0 1-1 0,1-5 0 0,-3 6-1 0,2-4-1 15,1-2 2-15,-1 5-1 0,1-5 4 16,1 5-6-16,-1-5 4 0,0 5-1 0,0-5 0 0,3 3-2 16,-3-3-1-16,3 4 0 0,-1-1 1 0,-2-3-3 15,5 5-1-15,-2-2 1 0,0 1-1 0,1-2 2 16,-2 1-5-16,2 1 4 0,-1-1-2 0,1-1-3 16,0 2 0-16,-2-1 1 0,2 1-2 0,-2 0 2 15,1-2 1-15,-2 1-2 0,2-1 2 0,-1 2 1 16,-2-4-3-16,4 6 2 0,-2-4 0 0,-2-2-1 15,3 4-1-15,-1-1 0 0,0 0 0 0,0-1 1 16,2 2 1-16,-1-1-6 0,-3-3 4 0,5 5 2 0,-4-2-9 16,2-1 7-16,-3-2 1 0,5 4-2 15,-1-1 3-15,-4-3 2 0,5 3-4 0,0-2 0 16,0 2-1-16,-1-2 0 0,-3 2 1 0,-1-3 1 0,8 2-1 16,-8-2-5-16,4 2 8 0,-3 1-3 15,-1-3-3-15,8 1-14 0,-8-1-12 0,0 0-15 0,0 0-18 16,0 0-22-16,0 0-38 0,0 0-59 0,2-6-175 15,-2 6-386-15,-1-9 171 0</inkml:trace>
  <inkml:trace contextRef="#ctx0" brushRef="#br0" timeOffset="164479.97">19642 12460 54 0,'-57'-28'68'0,"-25"-16"-36"0,26 15-58 0,-22-15-28 16,24 11 12-16</inkml:trace>
  <inkml:trace contextRef="#ctx0" brushRef="#br0" timeOffset="168945.31">12395 6427 38 0,'0'0'88'0,"0"0"-4"0,0 0-6 16,0 0-5-16,0 0 0 0,0 0-1 0,0 0-14 15,0 0 5-15,0 0-8 0,0 0 6 0,0 0-10 16,0 0 0-16,0 0-4 0,0 0 3 0,0 0-6 16,0 0-10-16,0 0 1 0,0 0 1 0,0 0-4 15,0 0-4-15,0 0-6 0,0 0-4 0,0 0 4 0,0 0 0 16,0 0-2-16,0 0-5 0,0 0-4 16,0 0 0-16,0 0-1 0,0 0 0 0,0 0-2 0,0 0-1 15,0 0-5-15,0 0 2 0,0 0 8 0,0 0-6 16,0 0-5-16,0 0-4 0,0 0 3 0,0 0 11 15,0 0-6-15,0 0 5 0,0 0-6 0,0 0 3 16,0 0-1-16,0 0-4 0,0 0 1 0,0 0 4 16,0 0-4-16,0 0 3 0,0 0-3 0,0 0-1 15,0 0 0-15,0 0-1 0,0 0-1 0,0 0-2 16,0 0 4-16,0 0-2 0,0 0 0 0,0 0-8 0,0 0 14 16,0 0-3-16,0 0-5 0,0 0 6 15,0 0-5-15,0 0-1 0,0 0 1 0,0 0 10 16,0 0-7-16,0 0 6 0,0 0-6 0,0 0 2 0,0 0 9 15,0 0-2-15,0 0 1 0,0 0 1 0,0 0 5 16,0 0 1-16,0 0-5 0,0 0 5 0,0 0 2 16,0 0-4-16,0 0-2 0,0 0 9 0,0 0-9 15,19 0 4-15,-14-2-3 0,-5 2 3 0,11-3-2 0,-4 2-5 16,-1-2 0-16,0 3-4 0,2 0 6 16,-8 0-1-16,14-2-8 0,-6 0 3 0,2 2 0 15,0 0 3-15,-1-3 1 0,-2 2 1 0,-1-1 2 0,2-1-3 16,-1 2-3-16,1-2 3 0,2 1-1 0,-1-1-1 15,4 1 4-15,-3-1-1 0,-1-1-1 0,-1 3-4 16,-2-1 5-16,6-3-4 0,-3 3 1 0,1-1 0 16,3 0 0-16,-3-1 1 0,4 2-1 0,-1-3-1 15,6 2-2-15,-6-1 0 0,1 1 1 0,-2 2-1 16,6-3-3-16,0 0 2 0,0-1-3 0,0 2-1 16,2-2 4-16,-1 3 0 0,0-3-9 0,2 5 3 0,1-2 0 15,-3-1 4-15,4 1-1 0,5-1-1 0,-6 3 2 16,-3-2-2-16,3 0 2 0,-2 2 1 15,-2 0 0-15,0 0-5 0,2 0 3 0,-2 0-2 0,0 0-3 16,-5 0 0-16,6 0 5 0,-5 0-3 0,3 0 1 16,-4 0-2-16,1 0 2 0,4 0 0 0,1-3 0 15,0 6-5-15,0-3 10 0,2 0-3 0,9 0-1 16,-9 0 5-16,9 2 2 0,-4-1-4 16,3-1-1-16,-2 2-4 0,3 0 8 0,-2-2-3 0,1 1 2 15,-1-1-9-15,-6 2 7 0,-3 0-6 0,3 0 6 16,-1 1 2-16,-3-1-6 0,3-1 3 0,-2 1-1 0,-2 1-1 15,-3-1 2-15,-2 0-3 0,2-2-4 0,1 2 6 16,-3 1 2-16,6-2-5 0,-5 2 0 16,1 0 0-16,1-2 3 0,3 0 0 0,0 2-3 0,-2-2 3 15,3 2-2-15,-1-1 4 0,-1 1-6 0,0 1 4 16,1-3 1-16,1 2 1 0,-2 1 0 0,2-2 0 16,-5 1-1-16,6-3-2 0,-1 3 0 0,-6-1-9 15,1-2 10-15,0 2 1 0,-1 0-2 0,1 1 0 16,-1-2 0-16,4 2 3 0,-6-2-9 0,3 2 7 15,-2-1-4-15,-2 1 2 0,0-1-3 0,2 2 4 16,-2-3-3-16,-1 1 2 0,-2-1 2 0,3 1-1 0,-2 0 0 16,0 0 2-16,1 3-3 0,0-3 1 15,2-1-2-15,-3 3 3 0,0-3-2 0,3 1 1 0,-2 3 1 16,0-3-2-16,3 1 0 0,-1-1-2 0,2 1-1 16,-2 1 0-16,1-1 1 0,2 1 1 0,-4-1 1 15,3-1 2-15,0 3-1 0,-3-2 2 0,5 0-5 16,-4 1 1-16,-1-1 3 0,2 1-4 0,0 1-1 15,-1-2 2-15,1 1 3 0,0 0-1 0,2 0-1 0,-3 1 2 16,3-1-5-16,-4 0-1 0,2 1 2 16,-1-2 1-16,1 2-3 0,-2-3 3 0,2 1 0 15,-3 1 3-15,0-2-7 0,3 2 6 0,-3-2-5 0,2 1 4 16,-1 1-3-16,-1-1 3 0,-3-1-2 0,4 0-3 16,-3 1 3-16,0 0 2 0,2-1 1 0,0 3 0 15,-4-3-2-15,3 0 0 0,-3-1 5 0,3 4-5 16,-2-3-2-16,-1 1 4 0,0-1-4 0,2 0 5 15,-2 0-6-15,0 1 0 0,-1-2 0 0,1 3 1 16,0-4 2-16,0 3 3 0,-1-1-1 0,2 1-2 16,1-2-1-16,-7-1 2 0,6 4 3 0,-2-3-3 0,1 0 0 15,-5-1 1-15,4 2 1 0,2 0 0 16,-6-2-6-16,5 1 6 0,-5-1 0 0,0 0-4 0,6 2 2 16,-6-2-1-16,3 3 0 0,-3-3 0 0,6 1-3 15,-6-1 3-15,0 0 0 0,5 3 0 0,-5-3 0 16,6 2-1-16,-6-2 3 0,5 2-6 0,-5-2 5 15,4 1-3-15,-4-1 4 0,4 2-6 0,-4-2 2 16,2 2 5-16,-2-2-7 0,0 0 4 0,4 3 1 16,-4-3-8-16,0 0 3 0,0 0 4 0,5 2-3 15,-5-2 3-15,0 0 4 0,0 0-1 0,0 0-2 16,0 0 8-16,0 0-1 0,4 3 1 0,-4-3 1 0,0 0-1 16,0 0-1-16,0 0 0 0,0 0-2 15,0 0-1-15,0 0-5 0,0 0-26 0,0 0-27 0,0 0-35 16,0 0-59-16,0 0-195 0,-26-7-371 0,15 6 164 15</inkml:trace>
  <inkml:trace contextRef="#ctx0" brushRef="#br0" timeOffset="169805.58">13910 6259 67 0,'0'0'139'0,"0"0"-14"16,0 0-12-16,0 0-13 0,0 0-6 0,0 0-10 15,0 0-2-15,-4-1-14 0,4 1-6 0,0 0-8 16,0 0 1-16,0 0 1 0,0 0 1 0,0 0-9 16,0 0-2-16,0 0 3 0,0 0 0 0,0 0-1 15,0 0 5-15,0 0-5 0,0 0 4 0,0 0-3 0,0 0 3 16,0 0 2-16,0 0-7 0,0 0 1 0,0 0 1 16,0 0 0-16,0-7-7 0,0 7-2 0,0 0-1 15,0 0-4-15,0 0-2 0,0 0-2 0,0 0-6 16,0 0 1-16,0 0-5 0,0 0-3 0,0 0-2 15,0 0-1-15,0 0-3 0,0 0 1 0,0 0 0 16,0 0-6-16,0 0 1 0,18 3-1 0,-18-3-2 16,8 1 5-16,-3 2-4 0,-1-1-3 0,1-1 3 15,2-1-3-15,-2 2 0 0,1-1 0 0,-2-1-1 16,1 2 1-16,0 0-4 0,1 1 2 0,-2-1 2 0,0 0-2 16,1 1 0-16,-1 0-2 0,-2-1 4 15,2 2-1-15,-4 1-3 0,4 0 2 0,-3 1-6 0,2 0 4 16,-3 1 0-16,0 3-1 0,0 0 2 0,2-2 1 15,-4 1 0-15,2 3 1 0,-3-3-11 0,2 1 10 16,-2 0-2-16,2 1 1 0,-3-2 2 0,3 2 1 16,-2-3-1-16,0 4 1 0,1-1 0 0,-2-3-2 15,2-1 1-15,1 0-2 0,-2-1-1 0,0 0 5 16,0 0-2-16,0-2-1 0,2 1-1 0,-2 1 0 16,1 0 0-16,1 1 5 0,-3-2-7 0,-3 2-29 0,3-1-51 15,-1 1-95-15,0-5-169 0,-1 1-374 0,-1-1 166 16</inkml:trace>
  <inkml:trace contextRef="#ctx0" brushRef="#br0" timeOffset="185959.71">10423 5995 92 0,'0'0'151'0,"0"0"-14"0,-4-2-19 0,4 2-7 16,0 0-14-16,0 0-7 0,0 0-14 0,0 0-2 15,0 0-12-15,0 0-4 0,0 0 1 0,0 0-9 16,0 0-6-16,0 0-5 0,0 0-2 0,0 0-5 15,0 0-1-15,-8-1-1 0,8 1 3 0,0 0 1 16,0 0-3-16,0 0 3 0,0 0-8 0,0 0 2 16,0 0 0-16,0 0-6 0,0 0 3 0,0 0-4 15,0 0 0-15,0 0-1 0,0 0-1 0,0 0-7 16,0 0 5-16,0 0-1 0,0 0 2 0,0 0 4 0,0 0 1 16,0 0-4-16,0 0 4 0,0 0 1 0,0 0-6 15,22 1 4-15,-17-2-3 0,3 0-2 0,0 2-3 16,3-2 4-16,0-2 0 0,2 3-4 0,0-2 0 15,6 2 0-15,-1-3 0 0,1 2-1 0,4 0-2 16,-5-2 2-16,10 0-3 0,2 1 2 0,-4-1-2 0,-4 3 2 16,-1-1-4-16,-2 1 2 0,1-3-2 15,-2 3 2-15,-7 0-3 0,5-2-1 0,-2 2-1 0,-4 0 0 16,-1 0 0-16,4 0-1 0,-8 0-5 0,-5 0 4 16,12 0-2-16,-7 0 0 0,-5 0 1 0,10 0 1 15,-10 0-9-15,8 0-10 0,-8 0-11 0,3 2-14 16,-3-2-17-16,2 4-26 0,-2-4-31 0,1 5-50 15,-1-5-124-15,0 0-313 0,-4 3 139 0</inkml:trace>
  <inkml:trace contextRef="#ctx0" brushRef="#br0" timeOffset="186688.8">10502 6175 102 0,'0'0'123'16,"-4"3"-17"-16,4-3-4 0,0 0-12 0,0 0-8 16,0 0-12-16,0 0-4 0,-5 1-6 0,5-1-6 15,0 0-6-15,0 0-5 0,-3 4-1 0,3-4-1 0,-6 1-5 16,6-1 0-16,-4 4 6 0,4-4-4 0,-5 0 2 15,5 0 2-15,-5 3 7 0,1-3-5 16,4 0-3-16,-6 1-3 0,6-1-1 0,-6 1-3 0,6-1-2 16,0 0-4-16,-6 2-4 0,6-2-4 0,0 0 3 15,0 0-4-15,-3 1 1 0,3-1 1 0,0 0-6 16,0 0-2-16,0 0 0 0,0 0-5 0,-7 2 2 16,7-2 1-16,0 0-1 0,0 0-5 0,0 0 2 0,0 0-1 15,0 0-1-15,0 0 5 0,0 0 0 16,0 0-4-16,0 0 6 0,0 0 2 0,0 0 2 15,0 0 0-15,0 0 1 0,0 0 3 0,0 0 1 0,0 0 2 16,0 0 2-16,16 2 2 0,-9-2 16 0,1 3-5 16,-1-3-4-16,1 0-3 0,5 0-2 0,-2 1-2 15,3 0-1-15,-1-1-6 0,0 0 2 0,6 2-3 16,-1-2-1-16,-3-2 0 0,3 2-1 0,-2 0-2 16,1 0 0-16,-5 2-2 0,2-2-2 0,-2 0-7 15,0 1 4-15,-3-1 1 0,-1 0 2 0,1-1-5 16,1 1 1-16,-1 0-3 0,1 0 4 0,-3-2-2 15,0 4-3-15,-7-2-1 0,13-2 4 0,-9 4 0 0,3-2-5 16,-7 0 3-16,12 0-1 0,-7 1 0 0,0-1 0 16,4 0-9-16,-4 1 6 0,-5-1 3 0,13-1-3 15,-5 2 3-15,1 0 0 0,-3 1-2 0,3-2-6 16,-2 0 0-16,1 1 5 0,-1 2-3 0,1-3-5 16,-3 0-10-16,1 1-13 0,0 2-16 0,0-2-16 15,-3 2-19-15,1 0-12 0,-4-3-20 0,4 2-31 16,-4-2-171-16,0 0-341 0,-4 5 150 0</inkml:trace>
  <inkml:trace contextRef="#ctx0" brushRef="#br0" timeOffset="187454.86">10465 6488 109 0,'0'0'128'0,"0"0"-4"0,-11 0-15 15,11 0-13-15,0 0-9 0,-7 0-6 0,7 0-9 0,0 0-11 16,0 0-5-16,-5 0-1 0,5 0-6 0,0 0-11 15,0 0 4-15,0 0-9 0,0 0 1 0,-4 3-7 16,4-3 2-16,0 0-8 0,0 0 0 0,0 0 6 16,0 0 6-16,0 0 10 0,12 5 3 0,-7-3-4 15,1-2 1-15,2 1-1 0,2 0 3 0,1-1 0 16,4 0 4-16,-3 3 4 0,9-3-3 0,-1 0 4 16,0 2-1-16,1 0 7 0,1-2 1 0,-2 1-4 0,2 0-12 15,-2-1 4-15,2 0-8 0,-3 2-7 0,-1-2 2 16,-5 1-7-16,1-1 1 0,-4 1-1 0,3-1-7 15,-7 2 0-15,2-2-4 0,-3 0 1 0,3 0-5 16,-2 2 2-16,-6-2-6 0,9 0 4 0,-2 0-3 16,-7 0-1-16,5 3-3 0,-5-3-2 0,0 0 4 15,9 0-3-15,-9 0-1 0,0 0 1 0,5 1 0 16,-5-1-2-16,0 0-3 0,5 1 4 0,-5-1-1 16,0 0-2-16,0 0 0 0,0 0-2 0,0 0 2 15,0 0-6-15,0 0 7 0,5 2-3 0,-5-2-4 0,0 0 6 16,0 0-2-16,0 0-3 0,3 2-1 15,-3-2 7-15,0 0-2 0,0 0 2 0,0 0-1 0,0 0 2 16,6 0-2-16,-6 0-1 0,0 0-2 0,8 1 5 16,-8-1-3-16,0 0 0 0,0 0-1 0,0 0-1 15,0 0 2-15,0 0 1 0,3 2 0 0,-3-2-4 16,0 0 5-16,0 0-3 0,6 0-3 0,-6 0 6 16,0 0-5-16,0 0 4 0,0 0-8 0,0 0-14 15,0 0-20-15,0 0-38 0,0 0-36 0,0 0-62 16,0 0-186-16,0 0-392 0,-4-9 173 0</inkml:trace>
  <inkml:trace contextRef="#ctx0" brushRef="#br0" timeOffset="195594.61">11708 8910 149 0,'0'0'176'0,"0"0"-14"16,0 0-14-16,0 0-10 0,0 0-13 0,0 0-12 15,0 0-9-15,0 0-7 0,0 0-5 0,0 0-7 16,0 0-5-16,0 0-4 0,0 0-3 0,0 0-5 15,0 0-2-15,0 0-2 0,0 0-3 0,12 0 1 16,-12 0-5-16,0 0-1 0,0 0-2 0,0 0-2 0,0 0 1 16,0 0-3-16,0 0-2 0,0 0 0 0,0 0-10 15,0 0 5-15,0 0 1 0,0 0-7 16,0 0-1-16,0 0-4 0,0 0-4 0,0 0 0 0,0 0-2 16,0 0 0-16,0 0-1 0,0 0 0 0,0 0-4 15,0 0-2-15,0 0 7 0,0 0 2 0,0 0 0 16,0 0-1-16,0 0 0 0,0 0 0 0,0 0 1 15,0 0 0-15,0 0-3 0,0 0-1 0,0 0 0 16,0 0 0-16,0 0 0 0,0 0 3 0,0 0-1 16,0 0-3-16,5-6 0 0,-5 6-3 0,0 0 2 15,3-3-3-15,-3 3-6 0,0 0 5 0,0 0-2 0,0 0 2 16,0-4-4-16,0 4-3 0,0 0 2 0,0 0-2 16,0-7-2-16,0 7 0 0,0-4-3 0,0 4-1 15,-2-6 3-15,2 6-2 0,0-5-22 0,0 5 2 16,0-6 3-16,-1 2-1 0,1 4 3 0,0-5 1 15,0 0 0-15,1 0 0 0,-1 0 3 0,0 0 0 16,2 0 2-16,-1 1 0 0,-2-1-2 0,1-1 2 0,1 1-3 16,-2 1 9-16,1-4-7 0,1 4 1 0,-2-1 1 15,2-4-3-15,0 2 4 0,-1-1 1 16,0-1-1-16,-1 1 1 0,1 1-2 0,0-3 2 0,-1-1 0 16,-1 0 0-16,2 2-1 0,-1-1 0 0,1 0-1 15,-1-1 1-15,1 1-3 0,1-2 6 0,-1 2-4 16,-1-1 2-16,2-2 1 0,-2 1 1 0,1 2-2 15,0-1 3-15,-3 0-5 0,3-1 2 0,-1 0-1 16,-2 2 2-16,3-4-1 0,0 3-1 0,-2-2 5 16,2 5-4-16,-3-5-1 0,3 0 0 0,0 1 0 15,0 2 1-15,0-3-3 0,-1 0 2 0,1 1 0 0,-3 0 1 16,2 2 1-16,-2-1-2 0,3 0 2 0,-1-2-3 16,1 2 4-16,0-1-3 0,-2 2 2 0,-1-5-1 15,3 4-4-15,-4-1 4 0,3 1-1 0,-3-1-1 16,0 0 0-16,-1-4 0 0,5 6 0 0,-2-2 1 15,-1 0 4-15,-2-1-3 0,1 1 0 0,0 0-1 16,0 1-1-16,3 0 2 0,-3 0-2 0,3 1 4 16,1 2-3-16,-3-4-1 0,2 2 2 0,1 0 0 15,0 1 0-15,-2-1 2 0,0-1-2 0,1 1 0 16,1 0-2-16,-1 0 0 0,1 3 2 0,1-3 3 0,-1 1-4 16,0-1 1-16,0 0-2 0,0 1 4 0,1 0-3 15,-1 0 0-15,-1-1 0 0,1-1 1 0,0 1-3 16,0 1 2-16,1-1 0 0,-1 0 3 0,2 1-2 15,-4-1 0-15,2 3 1 0,2-4-3 0,-4 1 1 16,4 2 1-16,-4-4-2 0,1 4 2 0,1-3 0 16,-1 1 1-16,1 2-3 0,0-3 5 0,0 2-4 15,0 0 3-15,1-1-1 0,-1-1-3 0,0 3 1 0,3-1 2 16,-5 1-1-16,4 0 1 0,-2 3-2 0,0 0 2 16,2-3-3-16,-4 1 3 0,2 0-1 0,0-2 0 15,2 0-3-15,-2-1 4 0,0 4-2 0,0-1 1 16,0 0-1-16,0 0-1 0,0-1 0 0,-2 3 0 15,2-1 1-15,0-1 1 0,-2 0-1 0,2 0 1 16,0-1 0-16,0 1-1 0,0-5 0 0,-1 6 1 16,0-2 1-16,2 1 1 0,-1-2-3 0,0 4 3 0,1-2-1 15,-2-2 4-15,1 2-4 0,0 2-3 16,0-3 1-16,1 1 0 0,-1-1 1 0,0 2-1 0,2 1 6 16,-2-2-3-16,0 2-1 0,0-2-1 0,-2 2-2 15,2 0 3-15,0-2-2 0,-1 5 2 16,1-2-1-16,0 4 4 0,0-8-7 0,0 8 3 0,-1-4-1 15,1 0-1-15,0 4 2 0,0 0-1 0,1-3 0 16,-1 3 1-16,0 0-2 0,0 0 3 0,0 0-3 16,0-6 1-16,0 6 3 0,0 0-1 0,0 0-2 15,0 0 1-15,0 0 1 0,0 0-4 0,0 0 2 0,0 0-2 16,0 0 2-16,0 0-2 0,-14 12 5 16,10-10-1-16,-2 5 1 0,1-2-3 0,-4 0 2 0,1 2-1 15,0 0-2-15,1-1 1 0,-1-1-4 0,0 2 5 16,2-3-1-16,0 1 2 0,-1 0-1 0,1-3 0 15,-1 3-2-15,1-2 4 0,1-1 4 0,-1 0-9 16,3 1 2-16,-2-2 2 0,5-1-3 0,-5 2 7 16,2 2 1-16,3-4-2 0,-5 0-3 0,5 0-2 0,0 0 1 15,-4 4 3-15,4-4-5 0,0 0 1 0,0 0 2 16,0 0-2-16,0 0-1 0,0 0 2 16,0 0 0-16,0 0 0 0,4-14 0 0,0 10 0 0,-3-2 0 15,2 1 0-15,-2-2-2 0,3 1 2 0,0-2-1 16,1-1 2-16,0-1-1 0,0 0-1 0,0 0 1 15,0 2 1-15,2-5-1 0,-3 3 0 0,3 0-1 16,0 0-1-16,-4 0 1 0,1 1-1 0,1-1 4 16,-1 0-4-16,2 1 2 0,-3 0-3 0,2-1 1 15,-2 2 2-15,2-1-1 0,-2 4 1 0,-1 0 0 16,-1-3 1-16,2 3-2 0,-1-1 7 0,0 1-8 0,0 0 4 16,-1 1-5-16,-1-1 3 0,0 5-1 15,4-7 0-15,-2 5 0 0,0-4 1 0,-2 3 0 0,0 3-2 16,4-3-1-16,-4 3 2 0,1-4 1 0,-1 4 6 15,4-1-6-15,-4 1 3 0,0 0-6 0,2-3 0 16,-2 3 1-16,0 0 0 0,0 0 1 0,0 0-2 16,0 0 1-16,8 4-1 0,-8-4 5 0,4 4-3 15,-4-4 2-15,0 4-1 0,0-4-1 0,4 7 1 16,-3-5-1-16,1 0-1 0,0 4 2 0,-1-1 1 16,2 1-6-16,-2 1 5 0,3 1-3 0,0 2-14 15,2 1-20-15,-1 4-24 0,3 0-24 0,0 2-24 0,2 1-40 16,0 5-25-16,-3-6-60 0,-2 3-161 0,1-2-427 15,3 7 189-15</inkml:trace>
  <inkml:trace contextRef="#ctx0" brushRef="#br0" timeOffset="196684.14">12356 8842 61 0,'0'0'207'0,"0"0"-11"0,0 0-12 0,0 0-11 16,0 0-16-16,0 0-12 0,0 0-10 0,0 0-14 15,0 0-12-15,0 0-9 0,0 0-11 0,0 0-7 16,0 0-6-16,0 0-2 0,3-14-1 0,-3 14-5 15,0 0-1-15,0 0-4 0,0 0-2 0,0 0-5 0,0 0 0 16,1-2-3-16,-1 2-4 0,0 0-6 0,0 0-1 16,0 0-4-16,0 0-4 0,0 0-5 0,0 0-2 15,0 0-1-15,0 0 1 0,0 0-6 0,5 12 1 16,-2-7-4-16,-3 0-1 0,1 1-2 0,3 0 0 16,-3 1-2-16,0 0-1 0,2 1-3 0,-3 1 1 15,0-1-3-15,0 2 1 0,0 0-1 0,0 2 1 16,0-4-2-16,1 2-2 0,-1 2 0 0,-1-4 0 0,1 4 0 15,0-3 0-15,0 0 1 0,-3 0-2 0,3 0 2 16,-1-2-3-16,1 0 1 0,0 1-2 0,0-3-3 16,0 0 5-16,0 2 0 0,-1-2-5 0,2 2 3 15,0-3-4-15,-1 1-6 0,3 0-16 0,-2 0-18 16,3 0-17-16,-1-3-20 0,-2 1-24 0,0 1-23 16,-1-4-40-16,8 2-41 0,-3-1-147 0,-5-1-383 15,7-3 170-15</inkml:trace>
  <inkml:trace contextRef="#ctx0" brushRef="#br0" timeOffset="197123.06">12568 8797 101 0,'0'0'211'0,"0"0"-13"0,0 0-11 0,0 0-14 0,0 0-16 16,-1-6-13-16,1 6-14 0,0 0-15 0,0 0-10 15,0 0-11-15,0 0-11 0,0 0-7 0,0 0-6 16,0 0-5-16,0 17-9 0,-3-11-1 0,3-2-2 15,3 3-5-15,-3 0 5 0,0 1-4 0,0 2-3 16,0 0-6-16,1-1-1 0,-1-1-3 0,0 3-2 16,0-3-3-16,0 2-5 0,3 2 1 0,-3-2-2 15,0 1-4-15,0-1-3 0,1-1-1 0,-1 1-2 16,0 3 1-16,0-6-3 0,3 5 0 0,-3-2-4 0,1-1 1 16,-1-1 0-16,0 1-5 0,0-4 2 0,0 1 0 15,0 0 0-15,0-1-1 0,0 1-2 0,0-2-1 16,1 0 1-16,-1 0-2 0,4-2-5 0,-4 2-6 15,0-4-14-15,4 3-13 0,-4-3-16 0,1 4-15 16,-1-4-18-16,0 0-22 0,0 0-33 0,0 0-49 16,0 0-146-16,0 0-360 0,0 0 159 0</inkml:trace>
  <inkml:trace contextRef="#ctx0" brushRef="#br0" timeOffset="197407.9">12350 8997 41 0,'-3'-4'242'0,"3"4"-13"0,0 0-13 0,0 0-9 15,0 0-13-15,8-6-14 0,-8 6-11 0,5-2-17 16,3 0-11-16,-1 2-11 0,0-1-12 15,-1 1-10-15,7 0-13 0,-3 0-8 0,0 1-7 0,3-1-8 16,-1 2-7-16,-2-2-7 0,2-2-5 0,-1 4-10 16,-1-2-6-16,1 0-15 0,-2 1-19 0,3-1-17 15,-2 0-19-15,-2-1-11 0,-3 1-15 0,4 0-18 16,1 0-18-16,-2-2-17 0,2 1-21 0,0 0-35 0,-1-4-167 16,-1 4-362-16,1-6 160 0</inkml:trace>
  <inkml:trace contextRef="#ctx0" brushRef="#br0" timeOffset="197749.36">12760 8797 33 0,'0'0'203'0,"0"-3"-14"16,0 3-18-16,0 0-20 0,0 0-11 0,0 0-14 15,0 0-14-15,0 0-7 0,0 0-10 0,4 10-8 16,-2-3-11-16,-2-3-2 0,0 5 0 0,0 0-5 16,0 1-1-16,0 2 3 0,0-2-1 0,-2 2-8 15,-1 0 2-15,2 0-11 0,1-2-1 0,-3 2-6 16,3 0-5-16,-1 0-2 0,1-2-4 0,0 2-3 16,-4 1-5-16,3-1-1 0,-2-1-2 0,2 1-1 0,1-3-3 15,-4 1-1-15,4-3-5 0,-4 3 1 16,4-2-2-16,-1-1-2 0,-1 0 1 0,2-1-5 0,-3-1-5 15,3 1-6-15,0-4-10 0,-2 1-11 0,2-3-12 16,-2 6-10-16,2-6-16 0,0 0-19 0,0 0-27 16,4 3-24-16,-4-3-40 0,0 0-138 0,9-9-337 15,-8 4 150-15</inkml:trace>
  <inkml:trace contextRef="#ctx0" brushRef="#br0" timeOffset="198353.64">12756 8915 41 0,'0'0'184'16,"0"-6"-12"-16,0 3-18 0,0 3-5 0,0-8-12 15,1 3-13-15,2 1-12 0,-3 1-9 0,1-3-14 16,4 1-3-16,-1 1 2 0,0 0 4 0,-3-1-7 16,3 0-5-16,0 1-4 0,1-1 1 0,-2 1 2 15,3 0 0-15,-5-1-3 0,3 2-8 0,1 2-5 0,-1-5-6 16,4 1-4-16,-3 3-4 0,1-1-4 15,1 2-1-15,-4-2-9 0,0 3-1 0,3-3-3 0,-6 3-5 16,10-2-4-16,-10 2 0 0,11 2-3 0,-11-2 0 16,6 3-2-16,-2 1-1 0,0 0-5 15,0 2 3-15,-2 0-3 0,2-1-2 0,-1 2 1 16,-2-1-2-16,-1 2-1 0,1-2 0 0,-1 2 0 0,-1 0-3 16,0-1 2-16,-2 3-2 0,0-2 0 0,2-1 1 15,-1 0-2-15,-3 1 1 0,2-2-3 0,-1 1 2 16,0-2 2-16,-1 0-4 0,1-1-1 0,2 1 4 15,-4 1 0-15,0-5 2 0,3 2-1 0,-1-1 1 16,4-2 1-16,-8 3 1 0,4-1 0 0,0-1 3 16,4-1 0-16,-10 2-3 0,10-2 3 0,-10-2 2 0,10 2 3 15,-9-3 0-15,4 1-1 0,1 0 2 16,4 2-5-16,-5-3 1 0,5 3-4 0,-8-2 1 0,3-1-3 16,2 0 9-16,3 3-7 0,-3-4 0 0,3 4-4 15,0 0 1-15,0 0 2 0,-7-2-2 0,7 2 2 16,0 0-4-16,0 0-1 0,0 0 7 0,-5-1-7 15,5 1 1-15,0 0 1 0,0 0 0 0,0 0-1 0,0 0-3 16,0 0 4-16,0 0-2 0,0 0 0 0,0 0 0 16,0 0 1-16,14 13 0 0,-13-11 2 0,3 3-4 15,3 2 3-15,-5-2 0 0,2-1-2 0,0 2-1 16,5 1 2-16,-1 0 1 0,-3 2-3 0,1-1 1 16,1-1 3-16,0 1-5 0,-3-3-2 0,1 2 2 15,-1-2 1-15,1 0-3 0,-1 2-7 0,-1-3-13 16,1 0-22-16,0 0-14 0,-1 1-23 0,0 0-25 0,-1-1-32 15,2 1-42-15,-1-1-253 0,-1 0-467 16,1 0 208-16</inkml:trace>
  <inkml:trace contextRef="#ctx0" brushRef="#br0" timeOffset="201227.35">12463 9348 139 0,'-3'-4'218'0,"3"4"-16"0,0 0-15 0,0 0-14 15,-3-3-14-15,3 3-20 0,0 0-12 0,0 0-13 0,0 0-14 16,0 0-8-16,0 0-8 0,0 0-8 15,5 12-8-15,-4-2-4 0,1-2-3 0,-2 2-6 0,1 1-3 16,0 2 0-16,0-2-7 0,2 6-5 0,-2-1 1 16,3 0-4-16,-4 0 3 0,0-1-3 0,0-3-1 15,0 0-6-15,0 3-1 0,0 1-2 0,0-3 2 16,0-3 4-16,0 2-6 0,0 0 2 0,0-5-2 16,0 2-3-16,-2-2-1 0,0 0-1 0,2-1 4 15,0-1-6-15,0 0 2 0,-1 1-3 0,1-2 0 16,1 0 0-16,-1-4 2 0,-1 5 1 0,1-5 1 0,1 5 7 15,-1-5-2-15,0 0 2 0,0 0 0 0,0 0-5 16,0 0 0-16,0 0-5 0,0 0-2 16,0 0 0-16,0 0-1 0,0-14-5 0,-1 10-1 0,1 4 2 15,0-9-3-15,-1 4 2 0,1 1-2 0,0-3-4 16,1 4 4-16,-1 0-2 0,0 3 0 0,0-12-3 16,1 9-1-16,1 1-3 0,-2-5 4 0,0 2-2 15,2 1-2-15,-2 0 3 0,0-2 0 0,0 3-4 16,2-4 3-16,0 5-3 0,-1-3 4 0,1-2-4 15,-2-1 2-15,0 2-1 0,1-4 2 0,-1 2-3 0,1-3 1 16,1 1 0-16,0-1-2 0,3-6 1 0,-2 0 2 16,0 3-3-16,0-3 2 0,0 0 0 0,0 1-1 15,1 1-1-15,0 3 2 0,2 2-3 0,-2-2 1 16,0 2-1-16,-3 0 3 0,2 4-1 0,-2-1 0 16,3 2-2-16,-4 0 2 0,1-1-2 0,2 2 5 15,-3 1-5-15,0 3-1 0,1-3 0 0,-1 3 1 16,4-4 1-16,0 2-4 0,-4 2 5 0,0 0-3 15,0 0 1-15,11 6 1 0,-4-3 0 0,-3-1-1 16,-2 3 3-16,7 3-2 0,-1-3 0 0,-4 4-2 0,1-1 0 16,0 1 3-16,-1-1 0 0,1 3-1 0,-4-2 1 15,4 2 0-15,-1-3 0 0,-1 2-3 0,-3-1 1 16,0-3-1-16,1 2-1 0,-2-1 1 0,2 1 0 16,-2-1 2-16,-2-2 1 0,2 2-2 0,-3-2-1 15,0-1 3-15,4 0-4 0,-4 3 2 0,-1-3 0 16,0-1-1-16,0 1 0 0,0-1 3 0,0 0 2 15,-3-1-4-15,4 2 1 0,2-3 6 0,-2 2-5 16,1-1-1-16,3-2 0 0,-6 4 1 0,2-3 2 0,4-1-4 16,-9 1 5-16,9-1 3 0,-8 1-8 0,8-1 1 15,0 0 1-15,-9-5 3 0,9 5-3 0,-6-3 0 16,6 3 0-16,-5-4 2 0,3 3 1 0,2 1 0 16,0 0 2-16,-7-2-1 0,7 2-1 0,0 0 2 15,0 0-2-15,-3-4 0 0,3 4 0 0,0 0 2 16,0 0 0-16,0 0-3 0,0 0 8 0,0 0-9 15,0 0 1-15,0 0-1 0,0 0-1 0,0 0 1 16,12 7 2-16,-7-3-3 0,0 2 1 0,-1-1 1 16,5 2 1-16,-4 0 0 0,1 1 3 0,2 1-7 0,0 0 5 15,2 1-1-15,0 1-1 0,-1 0-2 0,3 1 0 16,-3-1 0-16,-3-3-1 0,2 4 2 0,2-3 0 16,-5 0-5-16,1-2 3 0,0 2 2 0,-3-3 2 15,1 0-1-15,2-3-1 0,-3 2-4 0,0-1 0 16,0 0 1-16,1-3-7 0,-1 2-8 0,-3-3-11 15,6 0-25-15,-6 0-28 0,9 0-22 0,-9 0-27 16,7-3-32-16,-2 1-39 0,1-2-224 0,-5-1-460 0,5 2 204 16</inkml:trace>
  <inkml:trace contextRef="#ctx0" brushRef="#br0" timeOffset="202269.23">12885 9574 27 0,'0'0'219'0,"-4"-4"-18"0,4 4-16 0,-3-4-21 0,3 4-14 16,-3-2-15-16,3 2-14 0,0 0-11 0,0 0-12 16,0 0-10-16,0 0-9 0,0 0-6 15,-8 8-7-15,8-4-9 0,-2-2-4 0,-1 2-3 0,-1 0-6 16,-1 0-7-16,3-1-1 0,-3 3 2 0,1-1-1 15,-1 1-2-15,-2 0-4 0,1 0-2 0,1 0-3 16,1-1-2-16,-1-2 1 0,1 2-5 0,3-2 1 16,-6 2-2-16,2-1 2 0,5-1-8 0,-1-1 0 0,1-2-2 15,0 0 1-15,6 3-1 0,-6-3-3 16,0 0 1-16,0 0-4 0,18-5 4 0,-11 2-3 0,-1 0-1 16,2-4 0-16,-2 1 1 0,2 0-5 0,-1-1 1 15,1 2-2-15,0-3 1 0,-3 4 3 16,1-1-3-16,0-2 4 0,0 5 3 0,-1-3 5 0,-1 2 4 15,0 1-1-15,-2 0 3 0,1-1-2 0,-3 3-5 16,5-2 7-16,-5 2-1 0,0 0 0 0,0 0 5 16,11 0 0-16,-11 0 0 0,3 5-3 0,-1-4-1 15,2 2-2-15,-4-3-5 0,4 5 2 0,0-2-1 0,-1-2-1 16,0 4-4-16,-2-2 2 0,3-1-3 16,-2 1 2-16,0 0-1 0,2 2-1 0,-4-1-2 15,3-2 0-15,-1-1 0 0,2 1-1 0,1 3-1 0,-4-1-1 16,-1-4 1-16,8 3 2 0,-7 0-2 0,4-1-1 15,-2 0 1-15,-3-2-3 0,9 3 3 0,-7-1 0 16,-2-2-3-16,11 1 4 0,-11-1-3 0,10-1 1 16,-5 1-2-16,-5 0 1 0,10-2 0 0,-5 0 1 15,2 2-4-15,-2-3 2 0,1 3-3 0,-1-2 3 16,-2-1-3-16,1 0 9 0,-1-1-6 0,3-1 5 16,-4 0-6-16,3 1 0 0,0-4 1 0,-2 3 0 15,2-3 0-15,-2 4 1 0,0-3 0 0,0 0-3 0,0 1 2 16,0 0 6-16,-1 3 1 0,-1 1-6 0,-1 2-1 15,2-7 0-15,0 4-1 0,-2 3 5 0,2-2-6 16,-2 2 3-16,0 0-1 0,0 0-2 0,0 0 2 16,0 0 0-16,0 0 0 0,0 13 1 0,2-9 3 15,-4 2-5-15,4 0 2 0,-1 0-1 0,0 0-2 16,2 1 4-16,-3 3 4 0,1 0-6 0,2-3 2 0,-1 3-1 16,-1-3 0-16,2 0-2 0,-2 0 3 0,1-1 0 15,0 0-1-15,-2-1-1 0,1 0 4 16,3-2-3-16,-1 2 3 0,-3-3-3 0,3 1 3 0,-3-3-2 15,6 2 2-15,-6-2-1 0,10-1 4 0,-10 1-3 16,10-4-4-16,-5 2 1 0,0 0-1 0,3-2 3 16,-3 0-3-16,0 1-1 0,0-2 1 0,-2 1 0 15,1 1 6-15,-2-1-4 0,2 1-2 0,-1 1 0 16,-2-3 2-16,4 2-1 0,-1 1-1 0,-3-1 0 16,-1 3 0-16,5-4 0 0,-5 4-2 0,4-1 2 15,-4 1 1-15,0 0-3 0,0 0 0 0,10 0 1 0,-10 0-1 16,3 5 1-16,0-4 2 0,-3-1-1 0,6 4 0 15,-4-2 0-15,1 1 2 0,1 0 1 0,1-1-5 16,-1 0 1-16,1-1-1 0,1 1 2 0,-6-2-1 16,9 2 1-16,-5-2 1 0,-4 0-1 0,8 0 0 15,-8 0 0-15,8-2 1 0,-4-1 0 0,0 1 0 16,-2-1 1-16,1-1 0 0,1-1-2 0,-2 2 0 16,0-2 3-16,-1-4 1 0,2 4-2 0,0-2 4 0,0 1 19 15,-3-3-1-15,0 4 3 0,1-2-5 16,1 0-3-16,0-3 2 0,-2 5-2 0,0-2-1 0,0 2-1 15,2 0-1-15,-2-1-5 0,-2 0-1 0,2 6 1 16,0-5-3-16,0 5-2 0,0-6-13 0,0 6-20 16,0-4-27-16,0 4-29 0,0 0-35 0,0 0-37 15,0 0-64-15,0 0-210 0,0 0-465 0,0 0 206 16</inkml:trace>
  <inkml:trace contextRef="#ctx0" brushRef="#br0" timeOffset="204921.45">12837 9302 8 0,'-9'0'101'0,"0"0"-9"0,-3-2-3 0,3 4-21 16,-1-2 10-16,0 1-2 0,-2 0-6 0,2 2-5 16,-1-2-6-16,-1 1-5 0,3 2-1 0,-4-1-4 15,2-1-7-15,-1 3-6 0,1-2 0 0,-3 4-4 16,-2 0-2-16,0 2-1 0,0-3-5 0,1 2-3 0,1 0-3 15,0-2-3-15,1 3 9 0,-1-2-8 16,0 1-1-16,0 0-5 0,5-2-1 0,-4 1 4 16,3 2-1-16,1-3-5 0,1 3-3 0,-2-3-1 0,1 2 4 15,2 0-3-15,-2 0-2 0,0 1 6 16,1 1-4-16,0 0 4 0,2-1-4 0,-1 1 0 0,0-3-6 16,2 5 9-16,0 0-2 0,0 0 0 0,0 1-2 15,2-1 0-15,-1-1-1 0,3 2 3 0,1 1-1 16,0-4 1-16,0 2-1 0,1 2 0 0,3-3 8 15,0 1 0-15,1-1-12 0,0-1 11 0,3 2 0 16,-3 0 2-16,8-2 0 0,-3 5 2 0,3-3-3 0,-3-2 8 16,1 0-8-16,3 4-3 0,-3-2 3 15,-2-4 0-15,7 1-7 0,-3 0 0 0,1 3 1 0,0-4 7 16,-5 0-5-16,5 1-2 0,3-1-5 16,-2-2 2-16,-3 3-3 0,5-3 1 0,-5-1 4 0,7 2-3 15,-2-1 0-15,1 2-6 0,1-3 3 0,0-1 3 16,4 2 2-16,-4-1-8 0,3-3 2 0,0 3 4 15,6-1-5-15,-7-3 3 0,7-1-5 0,-6 2 2 16,6-1 6-16,1-1-6 0,-5 0 5 0,4 1-2 16,-6-1 2-16,7 0 0 0,-2 0 2 0,-7 1 3 15,8-1 3-15,-1-3-3 0,-4 1 4 0,4-3 3 0,-6 0 0 16,7-2-1-16,-2-1-2 0,3 1-3 0,-1-3 2 16,-2-4-5-16,1 0 7 0,0-1-9 15,-2 1-4-15,1-1-6 0,-3-2-10 0,-1-2-4 0,0 0-6 16,-2-2 7-16,-5 3-8 0,-3 1-4 0,-2 0 11 15,-1 2 0-15,-1-2 4 0,-2 4 6 0,-2-1 4 16,-4 0 4-16,0 2 6 0,-1-1 7 0,-3 1 5 16,-4-4 7-16,-2 1-3 0,-4 0 0 0,2 1-6 15,-3 0 2-15,-3 2 1 0,-5-3-2 0,4 4 3 0,-4-2-7 16,0 1 3-16,3 4-10 0,-1 1-19 0,3-3-19 16,-9 1-26-16,1-1-41 0,-1 1-136 0,-3 1-259 15,2 0 115-15</inkml:trace>
  <inkml:trace contextRef="#ctx0" brushRef="#br0" timeOffset="213704.42">19834 8620 129 0,'0'0'166'0,"-2"-2"-17"16,2 2-11-16,0 0-14 0,0 0-14 0,0 0-10 16,0 0-6-16,0 0-8 0,0 0-8 0,0-4 3 15,0 4-10-15,0 0-6 0,0 0-1 0,0 0 1 16,0 0-1-16,0 0-2 0,0 0-3 0,0 0-1 16,0 0-3-16,3-4 2 0,-3 4-7 0,0 0-4 15,0 0-3-15,0 0-5 0,0 0-5 0,0 0-2 16,0 0-5-16,17 4-2 0,-15-3-2 0,-2-1-2 0,8 5-1 15,-4-3-2-15,2 0-3 0,-2 2-2 16,1-1 1-16,-3 1-2 0,0-2-2 0,1 5 2 0,1-4-4 16,-2-1-1-16,3 2 1 0,-4 2-2 0,1-1 1 15,0-1 0-15,-2 2-2 0,0-2 1 0,0 1-1 16,0 0 2-16,-2-1-2 0,0-1-2 0,-3 0 2 16,4 2-3-16,-1-1-2 0,0 1 5 0,-3-3 11 15,1 3-2-15,2-2 0 0,-1 0 1 0,1 1-7 16,0-2 5-16,2-2-2 0,-5 4-2 0,5-4 0 15,-1 4-2-15,1-4 0 0,-3 3 2 0,3-3-1 0,0 0-1 16,0 0-2-16,2 6-1 0,0-3 1 0,-2-3-2 16,5 5-1-16,-3-3 4 0,0 0-2 0,-1 2 0 15,3 0 0-15,0-2-3 0,-4 4 3 0,3-2 0 16,1 1-2-16,-2 0 3 0,-2 2-5 16,0-3-3-16,1 3 4 0,3-1 0 0,-4-2 0 15,1 2 0-15,-1-2 1 0,2 0 2 0,-4 0-5 0,2 0 2 16,0-4-2-16,0 5-1 0,-1-1 6 0,1-4-5 15,-5 5 2-15,3-2 0 0,2-3 3 0,-4 3-2 0,4-3 4 16,-7 0-3-16,7 0 3 0,-6 3 0 16,6-3 1-16,0 0 0 0,-8 0 2 0,8 0 1 0,0 0 0 15,0 0 1-15,-6 1-2 0,6-1-2 0,0 0 1 16,0 0-2-16,0 0 1 0,0 0-2 0,0 0-1 16,-9 0-13-16,9 0-5 0,0 0-13 0,0 0-22 15,-9-1-13-15,9 1-17 0,-8-1-13 0,8 1-3 16,0 0-22-16,-3-2-33 0,3 2-42 0,0 0-101 0,-2-7-318 15,2 7 141-15</inkml:trace>
  <inkml:trace contextRef="#ctx0" brushRef="#br0" timeOffset="214357.51">20061 8592 92 0,'-1'-6'205'0,"0"-1"-8"0,0 0-19 0,-2-1-4 16,2 2-8-16,-1 1-18 0,2-1-12 0,0 4-10 15,-1-3-14-15,-1 1-12 0,2 4-12 0,-1-7-8 16,-1 4-10-16,2 3-5 0,-1-3-9 0,1 3-5 0,-4-3-1 16,4 3-5-16,-8-2-8 0,2 2-1 0,-3-2-2 15,1 2-5-15,-2-1-6 0,1 1 4 0,-2 0 1 16,-1 1 6-16,-2 1-2 0,1 0-2 0,-1-2-2 15,1 3 1-15,1-1-1 0,-2 1 0 0,2 0-2 16,-1 1-3-16,2 1-2 0,-1 0 2 0,0 0-3 16,-3 3-2-16,3-1-8 0,-1 2 7 0,3-2 0 15,-2 5-2-15,3-2 0 0,0-2 0 0,-2 3 3 16,3-1-3-16,-1 3 2 0,3 0 0 0,0 2 6 0,3-3 1 16,-1 0-7-16,0 1 4 0,0-1 2 15,3 0 1-15,1 3-4 0,-4-1-4 0,4-2-1 16,0-1 1-16,0 2-2 0,0-1 1 0,0-2-4 0,1 2 3 15,2 0-2-15,2 0-1 0,-3-2 4 16,1-1-5-16,1 3 1 0,0-3-1 0,0 0 4 0,2-2-1 16,-1 0 4-16,3 1-7 0,4-1 2 0,0 0-3 15,4 0 2-15,-2-2 3 0,2-1-5 0,3 2-3 16,1-2 2-16,-1-2-1 0,1-1 0 0,-2 1 1 16,-3 0-1-16,-2-4 1 0,1 4 0 0,-2-4 3 15,-1 0-2-15,2 0 2 0,-4-1 0 0,4 1 2 16,-3-4 5-16,-1 2 6 0,1-1-3 0,-2-2 2 15,1 0-3-15,1-1-2 0,-2-1 2 0,3-1-1 0,-6 0 3 16,5-4 0-16,-2-1-8 0,-3 0-3 0,3-1 3 16,-4-1-2-16,2 0 4 0,-2 0-2 0,1 0-4 15,-4-2-3-15,2 3 3 0,1 0 0 0,-4-1-4 16,0 0 2-16,-3 0-1 0,2 1-3 0,-3 3 2 16,2 2-2-16,-4-2 2 0,1 4-5 0,-1-1 0 15,-2-1-2-15,3 1 1 0,-4 2-1 0,-2-1 0 16,1 3-11-16,-2-1-6 0,-1 2-15 0,-2 2-14 15,-3 1-21-15,0-2-25 0,4 4-21 0,-1 0-26 0,-3 2-39 16,5 1-44-16,-5 1-249 0,5 1-512 16,1-2 227-16</inkml:trace>
  <inkml:trace contextRef="#ctx0" brushRef="#br0" timeOffset="-213895.56">19847 13075 128 0,'0'0'234'0,"0"0"-17"16,0 0-19-16,0 0-12 0,0 0-12 0,0 0-11 15,0 0-14-15,0 0-10 0,0 0-8 0,0 0-17 16,0 0-7-16,-3 3-9 0,3-3-8 0,0 0 0 16,0 0-2-16,0 0 0 0,0 0-2 0,0 0-2 0,0 0-1 15,0 0-4-15,0 0-3 0,0 0-6 0,0 0-7 16,0 5 0-16,0-5-9 0,0 0-3 0,0 0 0 15,-1 4-9-15,1-4-5 0,0 0-4 0,0 0-1 16,0 4-6-16,0-4-2 0,-1 3 1 0,-1 2-7 0,2-5 2 16,-1 6-5-16,1-6-1 0,0 6-1 15,-2-4 1-15,2-2-3 0,0 8 2 0,-2-4-1 0,2-4 1 16,0 5-2-16,0-5 1 0,0 7-3 0,0-7 2 16,4 5-1-16,-3 0-2 0,1-4-2 0,0 6-1 15,1-3 2-15,-1 1-2 0,0-3 0 0,-1 3 0 16,3-2-2-16,-2 2 4 0,3-1-5 0,4 2-22 15,-6-2 5-15,1-1 1 0,2 2 0 0,1 2 5 16,1-2 1-16,0 0 5 0,1-1 6 0,-2-1 8 16,1-1-3-16,-3 0 1 0,3-1-4 0,0 2-2 15,1-2 3-15,-4-1 2 0,0 3-5 0,0-3 0 0,-5 0-2 16,7 2-2-16,-7-2-4 0,6 0-7 0,-6 0-12 16,0 0-11-16,0 0-14 0,4 3-20 0,-4-3-18 15,0 0-18-15,0 0-23 0,0 0-12 0,0 4-18 16,0-4-17-16,0 0-15 0,0 0-13 0,0 0-167 15,0 0-400-15,-8 4 176 0</inkml:trace>
  <inkml:trace contextRef="#ctx0" brushRef="#br0" timeOffset="-213616.23">19982 13201 56 0,'-2'-2'138'0,"2"2"-9"0,-5-3-14 15,2 0-7-15,-1 1 4 0,4 2-7 0,-5-2-1 16,5 2-6-16,-6-3-6 0,3 0-3 0,3 3-5 15,0 0 6-15,0 0 1 0,-6-1 1 0,6 1 4 16,0 0 8-16,0 0 3 0,0 0 2 0,0 0-2 16,0 0-6-16,0 0-4 0,0 0-6 0,-8 4-2 0,8-4-4 15,-4 4 1-15,0-1-3 0,4-3-7 16,-1 3-8-16,-3 1-8 0,3 0-5 0,-1 0-6 0,2 0-4 16,-2 1 4-16,1 0-10 0,-2 0-5 15,2 0-2-15,-2 0-5 0,2 0 0 0,1-1-4 0,-2 0-6 16,0 0-2-16,1 2-12 0,-2-2-5 0,2 0-13 15,-1 0-16-15,0 0-20 0,1 0-14 0,1-4-20 16,-4 4-9-16,3 1-22 0,1-1-19 0,0-4-24 16,0 0-26-16,5 4-38 0,-5-4-130 0,5 0-383 15,-5 0 170-15</inkml:trace>
  <inkml:trace contextRef="#ctx0" brushRef="#br0" timeOffset="-212920.9">20201 13043 129 0,'0'-7'215'0,"-1"0"-9"0,1 4-13 16,-3-4-13-16,2 2-10 0,-2-2-10 0,-1 0-11 15,3 2-11-15,-4-1-15 0,1-3-12 0,-1 2-10 16,-3-1-6-16,2 1-10 0,-1-2-3 0,1 2-8 0,-3-1-5 16,1 1-4-16,-1 1-4 0,0 1-1 15,-1-2-3-15,0 3 2 0,0-1-6 0,-3 1-4 0,3-3-1 16,-3 4-6-16,3-2 2 0,-2 3-1 0,1-3-7 16,1 0-2-16,-2 2-3 0,-2 1 4 0,1 0 2 15,3-1-7-15,0 3 4 0,-2-2-4 0,1 2 1 16,3 2-2-16,-5 0 0 0,3 1 4 0,-1 0-1 15,-2 4 2-15,3-2-8 0,-1 2 2 0,1 1-4 16,-3 3-3-16,3 1 1 0,-1 1-5 0,3-1-2 16,-1-3 1-16,4 3 0 0,-4 3-2 0,0 2 4 15,4-1-7-15,-3 1-5 0,2-2 3 0,2-3-1 16,0-1-2-16,3 1-2 0,-3 3 0 0,0 2-2 16,3-1 6-16,-3-4-1 0,3-2-4 0,-3 4 0 0,3 0 0 15,1-4 0-15,-3 0-1 0,3 2-2 0,0-2 2 16,0 1 0-16,3 2-4 0,-2-4-5 0,-1 1-3 15,4 1-3-15,-3 0-1 0,-1-1-2 0,4-1 0 16,-3 1-1-16,3 0-2 0,0-3 0 0,1 4-4 16,-1-3-2-16,5 1-3 0,-1-3-3 0,-1 2 3 15,1-2 3-15,6 0-2 0,-4 0 0 0,4-1 4 0,2 0 3 16,0 0 4-16,0 3 4 0,1-4 3 0,0 1-3 16,-3 0 2-16,-5-1 1 0,5-1-2 0,-4-1 0 15,-1 3 3-15,3-1 3 0,-3 2 0 0,-3-5 1 16,2 3 0-16,1-2-1 0,-3 2 2 0,2-3 13 15,-2-1 9-15,3 0-3 0,-1 0 7 0,-1 0 2 16,1-3 26-16,5 1-9 0,-3-4 6 0,3 2 3 0,-2-3-2 16,0 0-7-16,-1-1-4 0,1-5-1 0,2 0-5 15,-3-2-6-15,-1-1-1 0,0-1-4 16,0-1 1-16,0 0-10 0,0 0-4 0,-1-7-9 0,-1 7-11 16,0-2-16-16,2-4-10 0,-3 5-17 0,3 1-10 15,-3 0-17-15,2-7-15 0,-1 0-19 0,4-2-13 16,-3 2-33-16,-1-2-30 0,9-2-50 0,-5 0-172 15,4 0-448-15,7-16 199 0</inkml:trace>
  <inkml:trace contextRef="#ctx0" brushRef="#br0" timeOffset="-211711.93">20612 7446 121 0,'3'-7'138'16,"-3"0"-7"-16,1 0-1 0,-1-1-6 0,0 3-3 0,3-1 1 15,-3 0 1-15,1-1-11 0,0 0-10 0,-1 2 0 16,3-2 2-16,-2 3-4 0,3-5-3 0,-3 5 1 16,-1-1-7-16,1-1-5 0,1 2-2 0,-2 1-4 15,1-2-8-15,-1 5-6 0,1-5-8 0,-1 5-4 16,0-5-6-16,0 5-2 0,3-2-12 0,-3 2 2 15,0 0-5-15,0 0-3 0,0 0 0 0,0 0-5 16,0 0 0-16,-13 12-4 0,12-8 3 0,-2-2-7 16,1 4-1-16,-1 0-1 0,-1-1-1 0,0 0 2 0,-1 2-4 15,1-4-3-15,3 2 3 0,-4 0-3 16,4-1 2-16,-3 0-2 0,1-1 3 0,1 2-5 0,-1-3-1 16,3 1-5-16,0-3 6 0,-5 5-3 0,5-1-1 15,0-4 1-15,0 0 3 0,0 5 0 0,0-5 2 16,0 0 1-16,0 0 2 0,0 5 6 0,0-5-4 15,5 3-1-15,-1-1 1 0,0 0-1 0,-4-2-2 16,5 3 2-16,1-3-3 0,-6 0-2 0,7 4 0 16,-5-3-1-16,2 2 1 0,-1-1-1 0,-3-2-2 15,4 3 0-15,-2-2 0 0,-2-1-2 0,4 4 3 16,-4-1-2-16,0-3-1 0,4 5 1 0,-4-2-1 0,0-3 0 16,1 6 0-16,0-3 2 0,-1 0-1 0,2 2 0 15,-2-2-4-15,1 0-3 0,-1-3 5 0,-3 6 1 16,2-1-1-16,1-5-6 0,-5 5 6 0,1-1-1 15,2-1 2-15,-1 0-1 0,-2 1-5 0,1 0 2 16,0-2-5-16,-1-1-7 0,0 2 1 0,-3 0-7 16,6-2-17-16,-5 4-23 0,3-2-5 0,2 0-15 15,-6-2-11-15,3-1-16 0,1 3-19 0,-1-2-33 16,5-1-37-16,-9 5-132 0,4-4-357 0,5-1 157 16</inkml:trace>
  <inkml:trace contextRef="#ctx0" brushRef="#br0" timeOffset="-210802.68">20689 7390 56 0,'0'0'154'0,"1"-4"-13"0,-1 4-14 15,0 0-9-15,3-3-10 0,-3 3-11 0,0 0-6 16,0 0-8-16,3-2-6 0,-3 2-14 15,0 0-4-15,0 0-5 0,6-3-3 0,-6 3-4 0,0 0-12 16,7 0 2-16,-7 0-9 0,7 4-3 0,-7-4 5 16,7 1-12-16,-3 1 3 0,1-1-5 0,0-1-4 15,3 3-17-15,0-2-7 0,-1 0-7 0,6 2-11 16,-3 1-8-16,-1-3-18 0,3 0-4 0,-5 1-26 16,6-2 4-16,-2 0-13 0,1 0-1 0,-1-2 17 15,-2 1 19-15,-2-2 35 0,2 1 17 0,-2-2 9 16,-2 3 25-16,2-3 3 0,-2 0 5 0,-1-3 8 0,0 3 17 15,0-4-7-15,-2 3-5 0,1-1-1 16,2-5-3-16,-5 3 2 0,3 0-4 0,-3-1-1 16,0 0-11-16,0 2 16 0,1-2-2 0,0-2-10 0,-2 2 1 15,0-1 0-15,-3 0 1 0,3-1-5 0,-3 1-13 16,0 1 12-16,-3-1-2 0,2 2-4 0,-1-4-1 16,-3 4-4-16,1-1-1 0,1 1-5 0,-5-1 0 15,2 2 2-15,0-1-4 0,-3 1-1 0,-1-2 1 16,1 4-1-16,0-2-2 0,-1 2 2 0,0 0-3 15,-4-2-1-15,6 4 7 0,-1-1-4 0,-5 1-5 16,0-1 6-16,0 1-1 0,0 2 4 0,4 0-3 0,-2-2 0 16,-4 3 6-16,4 3-1 0,-5-1 0 0,5 2 5 15,-5-1-2-15,5 1-5 0,-2 1 2 16,5 0 1-16,-4 1-2 0,0 1 2 0,0 1-2 0,-1 0 0 16,1 0-1-16,-2 1 0 0,5-1 2 0,-2 1-1 15,5-1-4-15,-1-1 0 0,3 2-4 0,-2-1 5 16,1 0-1-16,1 0-2 0,-1 5 2 0,1-1-2 15,-1 1 2-15,1-2 0 0,-1 3 2 0,-3 0 3 16,4 1-3-16,-1 0 2 0,2 0 1 0,3 1 2 16,-3 1 5-16,2-1-1 0,1 1-3 0,2-1 2 15,2 1 4-15,0 1 3 0,1 2 0 0,2-1 0 0,-2-1 2 16,9 8-5-16,-4-6 1 0,4 4-2 0,0-2-2 16,-1-5-3-16,1 1 3 0,0-1-7 0,1-1 6 15,0-2-4-15,0-1 2 0,2 1-6 0,-3-4 3 16,0 0 1-16,1-2 1 0,0 1-6 0,1-2 6 15,1-1 0-15,-2 1-3 0,3-3 0 0,1 2 4 16,-1-3-2-16,1 0 1 0,3-1-2 0,2 0 0 16,0-1 6-16,0 2-5 0,0-4 4 0,1 2-5 0,1-2-4 15,0-3 8-15,0 2-3 0,0-1-2 16,-1 2 1-16,2-3 3 0,-1-1-7 0,0 0 6 16,-2-1 11-16,1 0 4 0,-1-1 9 0,-3-3-2 0,2-2 1 15,1-1-3-15,-6 1-2 0,2 0-1 0,1-3 1 16,-6-3-1-16,3 1-1 0,-3-5 0 15,-2 4-4-15,1-1-1 0,-2-1-2 0,0 2-8 0,-1-8 4 16,-1 8-5-16,0 1-3 0,-2-3 0 0,-2 3-1 16,2-1-2-16,-2 2 1 0,-1 2-2 0,-1-2-4 15,1 1 3-15,0 5-5 0,-2-2 1 0,1 4 2 16,1-2-6-16,0 3-4 0,-1 0-13 0,1 3-10 0,0-1-16 16,-1 1-19-16,1-1-24 0,0 5-31 15,-2-7-35-15,-2 6-30 0,4 1-53 0,-8 0-230 16,8 0-503-16,-16 0 222 0</inkml:trace>
  <inkml:trace contextRef="#ctx0" brushRef="#br0" timeOffset="-200229.3">8694 7349 14 0,'0'0'161'0,"0"0"-13"0,0 0-17 0,0 0-15 15,0 0-11-15,-9-2-14 0,9 2-4 0,0 0-11 16,0 0-6-16,0 0-8 0,0 0-11 0,-4 4 4 16,4-4-12-16,0 0 0 0,0 0-2 0,0 0-4 15,0 0-1-15,0 0 0 0,0 0-1 0,0 0 4 16,0 0-2-16,0 0 5 0,0 0-5 0,0 0-6 15,0 0 3-15,0 0-3 0,0 0 3 0,0 0-7 0,0 0-1 16,0 0-3-16,0 0-1 0,0 0 3 0,0 0-2 16,0 0-7-16,0 0 4 0,0 0-3 0,0 0-2 15,0 0-1-15,0 0 0 0,0 0-2 0,0 0-2 16,0 0-1-16,0 0 3 0,0 0-1 0,0 0 0 16,0 0 3-16,0 0-1 0,0 0-9 0,0 0 6 15,0 0-1-15,0 0 5 0,0 0-5 0,0 0 2 16,0 0 1-16,0 0-2 0,0 0-3 0,0 0 0 15,0 0 2-15,0 0-2 0,0 0 0 0,0 0 3 0,0 0-4 16,0 0-1-16,0 0-1 0,0 0-3 0,0 0 7 16,0 0 4-16,0 0-4 0,0 0 1 0,0 0-1 15,0 0-3-15,0 0-2 0,0 0 3 0,9-12-2 16,-5 11-1-16,-4 1 0 0,9-4-1 0,-4 3 0 16,0-3-5-16,-1 3 7 0,1-2-6 0,3 1 5 15,-2 0-9-15,0 1 6 0,1-2-1 0,3 1 0 16,-4 0 4-16,2 0-3 0,0-1 0 0,-2 2-3 15,6-2-1-15,-1-1 0 0,-2 3 5 0,1-2-2 16,2 2-4-16,-1-2 2 0,-2-1 3 0,3 2-2 16,-2-1 1-16,-2 2-1 0,2-2 3 0,-1 1-2 0,-3 0 0 15,4 0 1-15,-1-1-9 0,0 3 6 0,2-3 1 16,-4 1-1-16,3 0 6 0,-1-1 0 0,-1 1-2 16,2 0-1-16,0-1-1 0,-1 0 3 0,3 2-2 15,-2-2-1-15,0 1 0 0,3-2 0 0,-3 4 2 16,2-2-3-16,-2 0 2 0,2-1 2 0,-3 1-1 15,2 0-1-15,-3 1 1 0,2-3-1 0,0 4-1 16,0 0 1-16,1-2 1 0,-3 1-6 0,-1 1 6 16,2 0-2-16,-3 0-1 0,6 0 2 0,-2 0 1 15,-1 0-3-15,4 0-5 0,-3 0 8 0,0 1-1 0,3 1 3 16,-3-2-2-16,-1 0 1 0,5 0-2 0,-1 0-3 16,-3 3 3-16,2-2-3 0,-2-1 2 0,3 0-2 15,-2 1 4-15,2 1 2 0,-2-2-1 0,0 1-4 16,0-1 4-16,-1 1-3 0,1-1-3 0,0 0 7 15,-1 2-1-15,2-1-4 0,-1-1 0 0,1 0 4 16,-1 0-5-16,1 2 5 0,-3-1 0 0,2-1-3 16,1 0 1-16,-3 1 1 0,2-1 0 0,1 1-2 15,-1 2 2-15,1-2-3 0,-2 0 1 0,3 1-2 0,-2-2 4 16,0 1 2-16,1 0-2 0,-2-1 0 0,2 3-3 16,-2-3-2-16,-1 3-1 0,0-3 0 0,1 1-1 15,-2 0 2-15,2 1 5 0,-1-1-4 0,0 0 2 16,-3 0 0-16,1 1-2 0,6 0-1 0,-7-2 3 15,4 3 0-15,-2-1 0 0,-2-1-2 0,2 0-1 16,1 0-8-16,-2 1 12 0,4-1-3 0,-1 0 3 16,-3-1 0-16,1 3 1 0,0-3-1 0,-2 1-1 15,3 1 1-15,2-2 0 0,0 1 1 0,-3-1 0 16,3 1 1-16,-2-1-2 0,-1 0 0 0,1 0-2 16,-3 0-2-16,3 0-1 0,0 1 6 0,0-1-2 0,-1 0 1 15,-1 0 0-15,0 0 0 0,4 0-1 0,-4 3 1 16,3-3-2-16,-1 1-2 0,-3-1 2 0,4 2 2 15,2-2-2-15,-6 1 0 0,2 0 5 0,-2-1-6 16,3 3 7-16,0-3-4 0,-1 1-8 0,1 1 12 16,-2-2-3-16,1 1-3 0,1 1-3 0,0 0 9 15,-1-1 1-15,-2 2-8 0,3-1 8 0,-5-2-5 16,5 2-1-16,-4-1 0 0,3-1-3 0,-3 1 5 0,2 2-2 16,-2-3-6-16,-5 0 10 0,11 1-5 15,-6 0 2-15,0 0 1 0,3 0 1 0,-2-1-1 0,-6 0-2 16,8 0 2-16,-2 1 3 0,2-1 0 0,-8 0-4 15,9 3 2-15,-3-3-5 0,-1 0 6 0,-5 0-5 16,14 0 7-16,-7 0-3 0,-1 0 1 0,1 0 4 16,0 0-2-16,-1 0-1 0,-6 0-1 0,12 1 2 15,-8-1-2-15,-4 0 1 0,10-1 2 0,-10 1 2 16,5 1 1-16,-5-1-3 0,0 0-1 0,0 0 0 16,8 0 8-16,-8 0-9 0,0 0 5 0,0 0-3 15,0 0-3-15,0 0 7 0,8 0-4 0,-8 0 0 16,0 0 1-16,0 0 0 0,0 0-3 0,0 0 2 0,0 0-2 15,0 0-1-15,0 0 1 0,0 0-2 16,0 0 1-16,0 0 1 0,0 0 0 0,0 0-1 0,0 0-1 16,0 0-2-16,0 0 0 0,0 0 0 0,0 0 4 15,0 0-2-15,0 0 4 0,0 0-1 0,0 0 3 16,0 0 1-16,0 0 1 0,0 0 2 0,0 0 0 16,0 0-2-16,0 0 4 0,0 0 3 0,0 0-6 0,0 0 2 15,0 0 0-15,0 0-3 0,0 0 1 16,0 0 0-16,0 0-3 0,0 0 1 0,0 0-1 15,0 0-2-15,0 0-1 0,0 0 1 0,0 0 0 0,0 0-1 16,0 0-5-16,0 0 4 0,0 0-1 0,0 0-1 16,0 0-4-16,0 0-6 0,0 0-19 0,0 0-21 15,0 0-36-15,-16 4-37 0,8-3-93 0,-3-2-132 16,-1 1-374-16,1 0 166 0</inkml:trace>
  <inkml:trace contextRef="#ctx0" brushRef="#br0" timeOffset="-197773.13">8217 6732 35 0,'-1'5'144'0,"1"-2"-8"0,-3 4-10 16,3-2-7-16,-1 2-9 0,1 0-9 0,0 1-10 0,0 0 4 16,0 1-2-16,0 0-5 0,0-2-10 0,1 3 3 15,2-2 6-15,-2 1-2 0,-1-2-7 0,4 2-8 16,-4 1-4-16,4 0 16 0,-3 0-3 0,-1-2-9 16,0-1-5-16,4 2-5 0,-1-1-5 0,-2 1-4 15,0-1 0-15,2 2-4 0,-3-1-1 0,1 0-7 16,-2-1-2-16,1-2-2 0,1 2-5 0,-1 0-2 15,4-1-2-15,-4-2 1 0,0 2-2 0,0 0-5 0,1-2-1 16,-1 1 2-16,0 2-2 0,0-5-5 16,0 2 2-16,0 0-2 0,0 0-4 0,0-2 0 15,0-3 0-15,0 8-3 0,1-5 1 0,-1 1-1 0,0-4-1 16,0 0 0-16,-1 4 0 0,1-4 2 0,0 0 7 16,0 0-2-16,0 5 2 0,0-5 8 0,0 0 2 15,0 0-1-15,0 0-4 0,0 0 2 0,0 0-2 16,0 0 3-16,0 0-1 0,0 0-3 0,-6-12 4 15,6 6-6-15,-3 1-2 0,3-1-2 0,-5-3-4 16,4-2 3-16,-3 0-3 0,1 0 0 0,1-4-3 16,-1 3 1-16,-2-5-3 0,0 1-3 0,5 4 2 15,-5-5 0-15,1 1 0 0,2 3 2 0,0 2-2 0,1 0-1 16,1 0 0-16,-3 0-1 0,3 1 0 0,-1 1-2 16,1 1 2-16,1-2 4 0,2-1-6 0,-2 1 1 15,-1 1-1-15,4-1 0 0,0 2 0 16,0-1-2-16,2 2 16 0,-2-2-8 0,1 5 0 0,-1-3-2 15,1 0 6-15,0 2-2 0,3 0 0 0,-2 1-1 16,-2 1-3-16,1-1 2 0,-1 2-1 0,-1 0-3 16,-3 2 0-16,6-2-1 0,-6 2 1 0,10 3-2 15,-10-3 1-15,7 4-3 0,-2 0 0 0,-3 1-1 16,2 1 1-16,-3 0-1 0,3 0-3 0,-1 2 0 0,-2-1-4 16,1 3 2-16,0-1-2 0,-2-1-1 0,0 1 1 15,-3 0 3-15,1-2-4 0,0 3 1 0,0 0-4 16,-2-5-4-16,0 5 0 0,0-3 3 0,1 0 0 15,-1 0 2-15,0-1 0 0,0 0 1 0,-1-3 4 16,1 3 0-16,2-2-5 0,-1-1 7 0,-1 3 1 16,3-3-1-16,1-3-1 0,-1 4 3 0,1-4-2 15,0 0 0-15,-3 3-1 0,3-3 4 0,5 5 2 0,-5-5-2 16,8 2 1-16,-4-1-2 0,2 0 1 16,0-1-1-16,2 3 2 0,0-3 3 0,-1 1-2 0,4 2 1 15,-1-2-2-15,1 3 4 0,-2 1-3 0,-1-1-1 16,2 0 2-16,-1 1-2 0,0 0 1 0,-5-1 2 15,1 1 2-15,1 0-4 0,-1 0 3 0,-2 0-2 16,2 0 1-16,-1-1-3 0,-3 1 1 0,2 2 0 16,-2-2 3-16,3 0-1 0,-4 1-1 0,0-2 1 0,0 1-1 15,-1-1 0-15,-3-1-1 0,0 2 2 16,0 0-1-16,-1-1 1 0,1 3-2 0,-1-5 1 16,-4 3 2-16,2-2-1 0,-3 3-2 0,-1-2 2 0,1 1 1 15,2-3-4-15,-1 3 2 0,2-3-2 16,0 1-5-16,1-1-18 0,1-1-12 0,1 1-26 0,-2 1-14 15,2-2-26-15,4-1-20 0,0 0-35 0,0 0-59 16,0 0-112-16,0 0-357 0,7-9 159 0</inkml:trace>
  <inkml:trace contextRef="#ctx0" brushRef="#br0" timeOffset="-196848.63">8588 6912 118 0,'-2'-5'192'0,"2"5"-12"15,-1-5-9-15,1 1-12 0,0 4-11 0,0-6-21 16,0 6-4-16,-2-3-10 0,2 3-11 0,0 0-6 16,0 0-9-16,-2-4-8 0,2 4-10 0,0 0-6 15,0 0-15-15,0 0 2 0,0 0-4 0,0 0-6 16,-15 5-2-16,10 0-7 0,0-1 3 0,1 0-8 15,-1 3 1-15,-3-1-5 0,2 2-1 0,-1 0-3 16,4-2 0-16,-3 4-1 0,-1-4-4 0,4 3-2 0,0-2 4 16,1 1-4-16,1-2-1 0,0 1-2 15,1-2 0-15,0 3 0 0,0-2-2 0,1 0-1 16,-1-1 2-16,1-1 1 0,1 3 1 0,-1-5-4 0,1 1 0 16,0-1-2-16,-2-2 4 0,5 1 2 0,-5-1 0 15,6 2-5-15,-6-2-1 0,9-4 2 0,-4 0 4 16,2-2-1-16,0-1 3 0,-2 1 5 0,2 0-2 15,-2-3-5-15,0 5 1 0,-2-1 6 0,1 0 1 16,0 1 6-16,0 0-5 0,-3 0 5 0,2 0-1 16,0 1-2-16,1 1-4 0,-2-1-2 0,-2 3-1 15,10-2 1-15,-6 0-4 0,-4 2-1 0,9 2-3 0,-9-2 3 16,5 2 0-16,-1 1-1 0,1-1-1 0,0 1-3 16,-4 1-1-16,2 1 5 0,2-2-5 15,-4 3 0-15,3 0 0 0,0-1 1 0,-1 0 1 0,-2-1-3 16,3 1 3-16,-2 0-3 0,2 0 0 0,-4-1-2 15,3 1 3-15,-1-3 0 0,-2 2 0 0,0-4 0 16,0 5 3-16,0-5-3 0,0 7 2 0,0-7 2 16,-2 2-3-16,2-2-1 0,0 0 8 0,-3 4 4 0,3-4 5 15,0 0-2-15,0 0 5 0,0 0 0 16,-1-11-7-16,1 11 2 0,1-8-2 0,-1 3 0 16,3 0 0-16,-2-1 0 0,3 1 0 0,-3 0-5 0,3-1 1 15,1 3-3-15,-1-3 2 0,0 2 0 0,1 1-5 16,0 0 2-16,0 1-2 0,0-3 0 15,2 4-3-15,-1-2 0 0,0 2 3 0,1-2-2 0,-1 2-1 16,-6 1-3-16,10 0 1 0,-10 0 0 0,9 1 0 16,-5 2 1-16,1-3-2 0,-1 3 0 0,0-1-1 15,0 1-1-15,-2-1 2 0,-2-2-4 0,4 5 0 16,-1-2-3-16,-1 1 4 0,-1 0 4 0,1-1-2 0,-1 0 1 16,-1-3 0-16,1 5-1 0,-1-1 1 0,0-4-1 15,4 3-3-15,-4 1 3 0,0-4 2 16,0 0 0-16,4 3-3 0,-4-3 5 0,0 0-5 0,0 0 4 15,0 0 3-15,0 0 0 0,0 0-2 0,0 0 3 16,0 0 0-16,0 0-3 0,0 0 0 0,5-10-3 16,-2 6 2-16,-1 1-1 0,3-1 2 0,-1-1-3 15,0 2 1-15,1-1 1 0,-1 0-2 0,2 0-4 16,-2-1 2-16,0 4 0 0,1-2 2 0,-1 0-1 16,1 1-2-16,-1-1 1 0,-4 3 0 0,10 0-5 15,-10 0 6-15,9 3-1 0,-9-3 0 0,8 1 0 0,-3 2 2 16,-4 1 1-16,3-3-1 0,-3 4-1 0,2-2 0 15,-2 1-1-15,-1-4 4 0,3 5-4 0,-3-2 2 16,0-3-1-16,0 5 1 0,0-5-6 0,1 5-9 16,-1-5-10-16,0 4-16 0,0-4-16 0,-1 4-20 15,1-4-23-15,0 0-27 0,2 5-31 0,-2-5-41 16,0 0-194-16,0 0-424 0,0 0 189 0</inkml:trace>
  <inkml:trace contextRef="#ctx0" brushRef="#br0" timeOffset="-196481.67">8976 6619 33 0,'0'0'178'0,"0"0"-21"0,0 0-15 0,0 0-11 16,0 0-17-16,0 0-9 0,0 0-6 0,0 0-6 16,0 0-10-16,0 0-1 0,4 12-4 0,-3-5-2 15,1 0 6-15,-2 2 4 0,1 4 2 0,-1-1 1 0,1 3-3 16,-2 2-5-16,2 0-8 0,-3 0-2 0,2-1-6 16,-2 0-5-16,2 2-7 0,0 2-6 0,-1-1-2 15,2-1-3-15,-1-2-5 0,0 4-5 0,2-4 0 16,-2 2-6-16,2 0 1 0,-1-1-5 0,1-2-2 15,-1-3-2-15,2 3-1 0,-2-4-3 0,0 2-5 16,3-2-9-16,-3 2-16 0,2-4-22 0,-2 0-21 16,0 0-20-16,1-1-26 0,-1-4-38 0,-1 0-72 0,0 0-108 15,0-4-351-15,2 2 156 0</inkml:trace>
  <inkml:trace contextRef="#ctx0" brushRef="#br0" timeOffset="-195709.93">9108 6890 169 0,'-4'-1'236'0,"0"-3"-21"0,0 3-14 0,4 1-15 16,0 0-19-16,-7-2-17 0,3-2-13 0,4 4-14 0,0 0-15 15,0 0-7-15,-9 4-13 0,5-2-7 16,0 2-9-16,3-2-7 0,-3 5-7 0,-1-2-5 0,1-1-4 15,3 1-5-15,-2 0-8 0,2 0-2 0,1 1-2 16,-4 0-2-16,3 1-4 0,1-1-5 0,-4-2-1 16,2 3-2-16,0-1-2 0,1-2-1 0,0 1-2 15,-3 0 2-15,4 0-3 0,-3-3-4 0,2 1 1 16,1-3 2-16,0 5-4 0,0-5 4 0,0 0-3 16,0 4 3-16,0-4-1 0,0 0-3 0,0 0 3 15,0 0-4-15,10-8 3 0,-6 2-4 0,3 3 2 16,-1-5 0-16,4 2-2 0,-5-3 1 0,4 3-3 0,-4-1 2 15,2 2-4-15,-1 0 1 0,-1 0 1 16,-1-1 0-16,1 4 0 0,-1-3-3 0,1 2 0 0,0 1 2 16,-1-1-2-16,0 2 0 0,-4 1 0 0,5-3-1 15,-5 3 2-15,5-1-3 0,-5 1-1 0,0 0 3 16,0 0-6-16,14 2 4 0,-10 1 4 0,-2-3-1 16,2 5-2-16,0 0 1 0,-1-1-5 0,1 2 5 15,0-1 2-15,-3-1 1 0,4 1-3 0,-1 0-1 16,-2 2-1-16,1-4 0 0,-1 2 2 0,1-1 0 15,1 1 0-15,0 0 2 0,-2-2-5 0,3 1 9 0,-2-2-4 16,2 1 2-16,-1-1-1 0,0 0 0 16,-4-2-1-16,9 1 1 0,-2-1 1 0,-7 0-8 0,5 0 7 15,-5 0-2-15,7-4 3 0,-7 4-5 0,6-2 3 16,-2 0 1-16,-4 2-4 0,1-2-2 0,-1 2 4 16,0 0-6-16,0 0 4 0,0 0-1 0,13 2 3 15,-11 3 0-15,2 0-4 0,0 0 3 0,0-2-6 16,0 3 7-16,2-1 0 0,-2 0 0 0,1 1 0 15,-1-2-1-15,-3 2 2 0,3-2-1 0,0-2 1 16,-4 3-2-16,4-2-4 0,-2 1 2 0,-2-4 8 0,0 0 19 16,0 0 4-16,0 0-6 0,0 0 4 0,0 0-2 15,11-9-5-15,-11 4 4 0,1 1-1 0,-1-5-1 16,1 2 3-16,-1-2-3 0,0-1-3 0,0-1 2 16,0 0-5-16,0-1-1 0,4-4 0 0,-4 3-3 15,0 1-1-15,5-2 1 0,-1-4-1 0,6 3-8 16,-5-1 2-16,4 1 1 0,-1 1 0 0,3-1 2 15,-2 1-2-15,-1 4 0 0,1 0-1 0,-1-2-1 16,-1 5-2-16,0-3 0 0,1 4 4 0,-2-3-12 16,-4 5-10-16,2 0-30 0,-1 1-15 0,-1-1-20 15,-2 4-18-15,0 0-20 0,10 7-16 0,-6-1-38 0,0 0-71 16,0-1-129-16,1 3-404 0,0 1 180 0</inkml:trace>
  <inkml:trace contextRef="#ctx0" brushRef="#br0" timeOffset="-195361.03">9591 6855 22 0,'-4'-3'199'0,"1"-3"-13"0,2 2-4 16,-1-1-11-16,-1 2-14 0,1-2-13 15,2 5-14-15,-4-2-13 0,4 2-12 0,-4-6-12 0,4 6-6 16,-4-4-11-16,4 4-11 0,-4 0-9 0,4 0-1 15,0 0-6-15,-9 3-5 0,9-3-3 0,-7 5-4 16,3-1-1-16,0 1-8 0,0-1-1 0,0 1-3 16,3 1-4-16,-3 0-2 0,4 0-1 0,0 1-1 15,-1-1-3-15,-2 3 2 0,3-3-2 0,3 3 1 16,-2 0-2-16,0-1-4 0,2-1 1 0,-2 2 1 16,3-1-4-16,0 2 0 0,0-2 0 0,-3 0 0 15,3-2-2-15,0 1 3 0,-2-1-9 0,-2 1 3 0,0-2 0 16,3 1-1-16,-2-2 6 0,-1 1-4 15,0 0 1-15,-1-1 0 0,-2-1 9 0,3-3 0 0,-6 5 1 16,2 0 3-16,-1-4-5 0,0 2 0 0,-3 0-2 16,3 0-1-16,-4 1-14 0,-1 1-30 0,-2 0-49 15,1-3-75-15,-2 1-199 0,2-1-388 0,-1 0 172 16</inkml:trace>
  <inkml:trace contextRef="#ctx0" brushRef="#br0" timeOffset="-193452.48">8152 7908 186 0,'-18'-9'208'0,"2"0"-12"15,0 1-10-15,5 1-2 0,-3 0-11 0,3 1-19 16,-1 2-24-16,3 2-4 0,0-1-14 0,0-1-2 16,1 3-17-16,3 0-8 0,5 1-10 0,-9 1-6 15,4 3-6-15,0-3-9 0,1 3-1 0,0 0-8 16,3 5-7-16,-3-4-2 0,4 5-4 0,-4 0 0 16,4-1-5-16,-1 1 0 0,2 1-4 0,-1 0-1 15,4-1-10-15,-3 2 7 0,3-1-1 0,0 0 1 0,1-1-2 16,4 2 0-16,0-2-1 0,0 3-1 15,4-1-2-15,-7-2 1 0,6 0-2 0,0 0 2 0,-3 1-3 16,0-5-2-16,1 2-3 0,-2-2 0 0,0 3 1 16,-2-2-2-16,1 1-4 0,-2-2 4 0,-3-2-1 15,0 3 0-15,-1-2-6 0,-1 2 9 0,-1 0 0 16,-2-1 1-16,0 0 1 0,-2 1-4 0,0-2-1 16,2 0 2-16,-4 0-1 0,1 0 0 0,-2 4 1 0,0-4 2 15,2-1-4-15,0 0-1 0,0 0 1 0,4-1-3 16,-2-1 3-16,-1 1 1 0,5-3-1 15,-5 2-4-15,5-2 11 0,-4 1 1 0,4-1 0 0,0 0-1 16,0 0-4-16,0 0 0 0,4-13-3 0,1 5 1 16,1 1-3-16,-1-2 3 0,2 1-3 0,-1-2 1 15,2 3 1-15,-1-2-1 0,-1 4-2 0,-3 0 1 16,1 0-1-16,0 1 0 0,0 1-2 0,0 2 0 16,1 0 1-16,-5 1 0 0,0 0-4 0,13 2 4 15,-11 3 0-15,2-3 0 0,-1 1-1 0,3 2-1 16,-1 0 4-16,-4 2-2 0,5-1 0 0,-4-1-3 0,2 2 1 15,1-1 4-15,-4-1-2 0,2 0 1 16,1 1-1-16,-1-1-2 0,1 0 1 0,0 0 1 16,0 0-1-16,-3-4 2 0,2 4-2 0,2-2 0 0,0 0 3 15,-1-1 1-15,-3 1 0 0,4-2-1 0,2-1 1 16,-7 0 0-16,10-1-2 0,-5-2-2 0,0 1 1 16,3-1 2-16,-3-3-1 0,3 0-2 0,-3 1 4 15,1-2-2-15,1-2-1 0,-2 1 1 0,-1 2 0 16,-2 1 1-16,3-1-4 0,0 2-1 0,0 1 3 15,-2-1-3-15,1 0 0 0,0 3 0 0,-4 1 0 16,7-2 3-16,-7 2 0 0,0 0 0 0,12 4 5 0,-8-1-1 16,1 3-1-16,-3-2 0 0,2 0 2 0,1 3 0 15,0-2 1-15,-1-2-3 0,3 3 0 16,-4-1 1-16,5 1-1 0,-3-1 1 0,0-1 0 0,-1-2 4 16,1 1-6-16,0 0 4 0,2-1-2 15,-1-1 0-15,-1-1-1 0,-5 0 0 0,13-3-1 0,-8 1 1 16,4-1-2-16,-4-2-18 0,-1 0-15 0,1 0-9 15,-1-2-16-15,1-2-17 0,0 0-8 0,-1 1 0 16,0-2-6-16,0 0 5 0,-2 3 1 0,1-1-1 16,-2 1 7-16,0 1-3 0,2 0 4 0,-3 1 1 15,4-1 10-15,-1 1 8 0,-1 1 1 0,-1 1-4 0,-1 3 23 16,1-6-4-16,1 3 3 0,-2 3 7 0,1-6 3 16,-1 6 16-16,1-3 6 0,-1 3 8 0,0 0 4 15,0-5 9-15,0 5 2 0,1-3 9 0,-1 3 6 16,0 0 2-16,0 0 5 0,-1-6 3 0,1 6 3 15,0 0-3-15,-1-5 7 0,1 5 0 0,0-3 1 16,0 3-6-16,-1-5-5 0,1 5-4 0,-3-4-5 16,3 4-2-16,0 0-2 0,-4-5-2 0,1 3-2 0,3 2 0 15,-4-4-3-15,4 4-5 0,-3-5-1 0,3 5-1 16,-1-4-2-16,1 4-2 0,-1-4-2 0,1 4 2 16,0 0-6-16,0 0 3 0,0 0 2 0,-4-1-2 15,4 1-5-15,0 0 7 0,0 0 0 0,0 0-1 16,0 0 1-16,0 0-2 0,0 0-1 0,1 13 3 15,-2-9 0-15,2-1-4 0,-1-3 3 0,-1 7 1 16,1-3 2-16,1 1-2 0,-1-2-3 0,0 1 3 16,0-4-4-16,0 5 4 0,1-2-3 0,-1-3 1 15,0 5 0-15,2-3 8 0,-2-2 2 0,0 8 10 16,0-5 10-16,1 2 7 0,-1 1 3 0,1 0-5 0,0 0-4 16,1 4-1-16,-1 0 1 0,2-1 0 0,-2 1-1 15,-1 5 0-15,2-1-4 0,-1 2-5 16,2 1-3-16,-3 0 1 0,3-1-1 0,-2 1-4 0,0-1-2 15,2 1-2-15,-1 4-3 0,2-1 0 0,-1-1-2 16,-1-1 1-16,2-1 2 0,1 2-5 0,-1-3-2 16,1 0 2-16,0-4-1 0,-1 1-4 0,-3-2 1 15,3-2 0-15,-1-1 2 0,2 1-2 0,-3-5-2 16,0 2 1-16,0-1-5 0,-1-2 7 0,1 1-2 16,-1 0 0-16,-1-4-3 0,0 0-3 0,0 0-3 15,0 0-1-15,0 0-8 0,-9-16-5 0,4 6-4 0,0-2-9 16,-1-2-4-16,0-3-2 0,0-9 0 15,-3 1-1-15,3-2 3 0,1-2-4 0,-1-2 11 16,1 4 4-16,1-1 1 0,3 10 3 0,-1-8 3 0,2 8 5 16,3 2 1-16,-1-2 3 0,2 7 0 0,-2 1 3 15,3-1 4-15,2 0 1 0,0 5-2 0,4-2 3 16,-2 1-4-16,1 5 5 0,1-1 0 0,-3 1-3 16,0 4 3-16,0-2-2 0,0 2 2 0,0 0 2 15,-3 1-4-15,4 0 1 0,-4 2 2 0,0 0 0 0,-1 0-2 16,-4 0 4-16,0 2-5 0,0-1 4 15,-4-1-1-15,3 2 1 0,-6 0 0 0,1-2 0 0,-3 0-3 16,4 3-1-16,-4-3 2 0,-2-3-3 0,0 4 4 16,0-1-1-16,1-2-1 0,-1 0-8 0,2 1-19 15,1-3-17-15,1 1-23 0,2 0-26 0,0-1-25 16,5-1-43-16,0 0-68 0,0 0-130 0,0 0-388 16,0 0 172-16</inkml:trace>
  <inkml:trace contextRef="#ctx0" brushRef="#br0" timeOffset="-192973.64">8700 8122 225 0,'0'0'222'0,"0"0"-13"0,-1-7-18 0,1 7-16 16,0 0-20-16,0 0-13 0,0 0-11 0,0 0-4 16,0 0-8-16,9 13-4 0,-7-6-9 0,1-1-13 15,2 4 0-15,-2 3-7 0,1 0-3 0,3 2-10 16,-3 1-2-16,0 0-4 0,1 2-8 0,-1-2-3 15,-3 2 7-15,3 0-5 0,1-2-7 0,-3 4 0 16,2-3-11-16,-2 1-1 0,0 0-2 0,1-1-2 16,-2-2 0-16,3 1-6 0,-4-5 0 0,3 0-6 0,-2 0-1 15,0-5-2-15,0 2-6 0,1-1 3 16,-2-1-4-16,1 0-1 0,-1-4-1 0,0 1 4 16,0-3-6-16,-3 5-6 0,3-5 2 0,0 0 1 0,0 0-3 15,-12-10-9-15,6 7-15 0,0-6 3 16,-2-1-4-16,-1-5-8 0,3-2-10 0,1-1-4 0,-1 0 0 15,2-10-4-15,0 2 4 0,0 1 2 0,4 5 5 16,0 2 2-16,4 2 4 0,-3-1 3 0,2 5 3 16,-1 0 5-16,5 0 1 0,-1 4-1 0,0-2 11 15,5 3-1-15,-1 1 3 0,-1 1 0 0,1 1 7 16,1 1 1-16,0 2 2 0,-1-1 0 0,0 2-1 0,-1 0 1 16,-1 3 3-16,-2-3-4 0,3 3 3 0,-5 2 2 15,1-1 0-15,0 1 2 0,-1 2 1 0,0-1-2 16,-2 2 4-16,1 1 0 0,-2-2-5 0,-2 3 2 15,-4-2 1-15,4 0-1 0,-3 2 0 0,-3-3-1 16,2 0 0-16,0 1 2 0,-5 0-2 0,6-3-2 16,-4-1-4-16,2 0-13 0,2-1-15 0,-6-2-16 15,6 2-24-15,-2-3-33 0,6 0-36 0,-9 0-39 16,9 0-202-16,-4-8-407 0,4 8 180 0</inkml:trace>
  <inkml:trace contextRef="#ctx0" brushRef="#br0" timeOffset="-192710.5">8920 8214 12 0,'3'-6'221'0,"-3"6"-10"0,1-2-9 0,-1 2-8 15,0 0-11-15,1-4-18 0,-1 4-14 0,0 0-12 16,1-5-18-16,-1 5-9 0,0 0-10 0,0 0-14 16,0 0-4-16,0 0-13 0,0 0-7 0,0 0 0 15,0 0-7-15,9 7-11 0,-6-4-2 0,1 1-2 0,-2 0 2 16,1 1 0-16,1 1-9 0,0-1-1 0,-2 2-3 15,1-2-8-15,-1 2 6 0,2-3-3 16,-1 3-2-16,0-1-3 0,-1 1 0 0,-1-4-2 0,0 2-2 16,0-2-2-16,-1-3-1 0,2 4 0 0,-2-4-2 15,2 1-3-15,-2-1-16 0,0 0-27 16,0 0-34-16,0 0-18 0,3-14-21 0,-1 3-46 0,-2 0-239 16,0 0-425-16,0-3 189 0</inkml:trace>
  <inkml:trace contextRef="#ctx0" brushRef="#br0" timeOffset="-192142.89">8914 7827 109 0,'0'0'259'0,"0"0"-28"0,0 0-20 0,0 0-21 16,0 0-16-16,-4 6-10 0,4 1-7 0,1 5-17 16,3-3-6-16,0 8-8 0,1 0-13 0,-1 1-7 15,1 1-17-15,5 5-1 0,-5-6-11 0,3 7-9 0,-2-4-4 16,-1-4-4-16,4 3-6 0,-5-2-6 0,-1-1-1 15,0-1 3-15,0 1 1 0,-3-2-5 0,0-2-5 16,1 2 2-16,1-1 4 0,-4-1-3 0,2-1-4 16,-1 0 0-16,1 0-2 0,-3 0 0 0,2-3-1 15,-1 1-7-15,-1 2-1 0,2-7-3 0,-1 2-2 16,1-1-2-16,0-2-4 0,1 1 1 0,0-3-2 16,1 2 4-16,-1-4 1 0,0 0 0 0,5 1 0 0,-5-1-4 15,13-10-1-15,-1 5-7 0,-1-2 1 0,4 1-1 16,2 0 3-16,-3-1-5 0,-1 2 3 15,0 1-4-15,1 0-1 0,-5 1-8 0,5 0 4 0,-4 2 5 16,-2 0-5-16,2 0-2 0,-3 1 3 0,1 2-2 16,-3-1 2-16,2 3-3 0,-1 1 6 0,0-4-2 15,-3 4 0-15,0 0-5 0,-1 1 0 0,-1-3 1 16,2 3 5-16,-3 0-6 0,3-1 3 0,-3 0 0 16,0-1 2-16,0 1-6 0,0-5 6 0,-2 7-4 15,2-7 3-15,0 5-3 0,0-5 5 0,-1 4-5 16,1-4 1-16,0 0-5 0,0 0-25 0,0 0-23 0,0 0-32 15,0 0-29-15,-6-13-41 0,7 8-53 16,-2-3-72-16,-2-4-177 0,3 1-494 0,-1-1 218 16</inkml:trace>
  <inkml:trace contextRef="#ctx0" brushRef="#br0" timeOffset="-191974.02">9123 8006 147 0,'-2'-4'288'0,"2"0"-14"15,0 4-21-15,-3-7-16 0,3 7-23 0,0-2-20 16,0 2-22-16,5-3-16 0,-5 3-16 0,0 0-15 16,12 3-11-16,-3-1-29 0,-3 5-39 0,3 1-53 0,0-4-58 15,-1 4-47-15,2-1-91 0,-1 0-140 16,1 1-373-16,0 1 165 0</inkml:trace>
  <inkml:trace contextRef="#ctx0" brushRef="#br0" timeOffset="-191474.62">9348 8264 130 0,'0'0'294'15,"0"0"-12"-15,0 0-9 0,7-7-24 0,-6 1-25 16,1 2-20-16,1 0-25 0,-3-1-16 0,6 0-14 0,-2 0-14 16,0 1-13-16,-2-2-14 0,2 1-11 0,0 0-12 15,-2-1-16-15,3 1-2 0,-3 0-8 16,3 2 0-16,-1 0-6 0,-1-1-9 0,-1 1-4 0,1 2-2 15,-3 1-5-15,0 0-4 0,4-3-5 0,-4 3-1 16,0 0-3-16,0 0 0 0,-2 14-4 0,1-9 1 16,0 0-5-16,-2 2 2 0,2-2-3 0,0 3 0 15,-1-2-2-15,1 0 2 0,2 0-3 0,1 0-1 16,-2-2 2-16,2 1-9 0,-1 0 5 0,2-1-3 16,1-2-3-16,-2 0 7 0,-2-2 0 0,10 3-3 15,-10-3 1-15,10-3-3 0,-10 3 5 0,11-4-2 16,-3 0-2-16,-2 0-2 0,0 1 0 0,1 0 0 0,-2 1 0 15,1-1 2-15,-1 1-3 0,3 0-1 0,-4 1 2 16,4 1-2-16,-1 0 4 0,1 1-4 0,-3 1-1 16,4 1 4-16,-1-1-2 0,-2 0 0 0,-1 3-2 15,2 0 6-15,-2 0-9 0,1 0 6 0,-1-2 2 16,-1 1-2-16,2-1 4 0,-3 0-3 0,1-2 1 16,-2 1-1-16,-2-2 0 0,0 0 1 0,11-6-2 0,-8 3 1 15,0-2 1-15,1-1 2 0,0-3-4 0,0 0 1 16,-3-1 9-16,3 0 9 0,-1-2-8 15,0 0 10-15,-1-2 5 0,0-3 3 0,-2 3-4 0,-2-2-3 16,1 5-4-16,1-1 0 0,-1 2-4 0,0-1-6 16,-3 3-29-16,3 1-30 0,1 1-50 0,-2 2-62 15,2-1-77-15,-2 2-275 0,2 3-558 0,0-5 248 16</inkml:trace>
  <inkml:trace contextRef="#ctx0" brushRef="#br0" timeOffset="-183074.13">9505 13668 28 0,'0'0'211'0,"0"0"-18"0,0 0-20 16,0 0-13-16,0 0-15 0,0 0-11 0,0 0-15 15,0 0-10-15,0 0-16 0,0 0-4 0,0 0-10 0,0 0-9 16,0 0-12-16,0 0-3 0,0 0-2 0,0 0-9 16,0 0-3-16,0 0-6 0,0 0-2 0,0 5-4 15,0-5-3-15,0 0-2 0,0 0-2 0,0 4-2 16,0-4-8-16,0 0 5 0,0 0 1 0,0 0-7 16,0 0-3-16,-1 5 3 0,1-5 0 0,0 0 0 15,0 0 1-15,0 0-4 0,0 0 0 0,1 5-2 16,-1-5 3-16,0 0-1 0,0 0 1 0,0 0-2 15,0 0-1-15,0 0 5 0,0 0 0 0,0 0 1 0,0 0 2 16,0 0-2-16,0 0 4 0,0 0-4 0,0 0-1 16,0 0 0-16,0 0 1 0,0 0-1 0,0 0-4 15,0 0 0-15,0 0-1 0,0 0-1 0,0 0 0 16,0 0-1-16,0 0 1 0,0 0 1 0,4 0-1 16,-4 0-3-16,0 0 3 0,9 0-2 0,-9 0 0 15,0 0 1-15,6 2-2 0,1-1-1 0,-7-1 1 16,6 0-2-16,1 0 2 0,-7 0-3 0,14-1 1 0,-8 1-1 15,1 0 3-15,0 1-3 0,1-1 2 16,1 0 1-16,1 0-2 0,3 1 1 0,-2 0 1 16,2-1 0-16,-1 2-7 0,-1-1 5 0,2 1 2 0,0 1-6 15,1-3 7-15,-3 1-1 0,3 2 1 0,-1-3-6 16,-4 1 3-16,5 0 1 0,-4 2 0 0,2 0-3 16,2-2 4-16,-5 0-2 0,-2-1-1 0,6 0 1 15,-3 2-1-15,2-2 3 0,-5 2-4 0,3-2 4 16,-3 3-2-16,3-3 3 0,-2 0-2 0,1 0 0 15,-3 0-2-15,2 0 3 0,1 0-5 0,-3 0 3 16,4 0 3-16,-2 0-2 0,1 1-1 0,-2-1 0 0,0 1 1 16,0-1-3-16,-1 0 0 0,2 2 6 0,1-1-3 15,-3 2-1-15,0-2-1 0,0-1 1 0,-6 0 0 16,9 0 1-16,-9 0 0 0,10 0 1 0,-10 0-1 16,7-1 0-16,-3 2 1 0,-4-1-1 0,0 0 2 15,0 0 0-15,8 0-5 0,-8 0 6 0,0 0 1 16,6 0 1-16,-6 0 3 0,0 0-7 0,0 0 5 15,0 0 1-15,0 0-2 0,0 0 0 0,0 0-1 16,0 0 1-16,0 0 0 0,0 0-1 0,0 0-1 16,0 0-2-16,0 0-7 0,0 0 8 0,0 0 0 15,0 0-7-15,0 0 7 0,0 0-3 0,7 0 3 0,-7 0-3 16,0 0 1-16,0 0-2 0,0 0 3 0,0 0-2 16,0 0 2-16,0 0-1 0,0 0 2 0,0 0-5 15,0 0 4-15,0 0 1 0,0 0-3 0,0 0 1 16,0 0-2-16,0 0 3 0,0 0-1 0,0 0-2 15,0 0 3-15,0 0-4 0,0 0 1 0,0 0 0 16,0 0 1-16,0 0 1 0,0 0-3 0,0 0 2 16,0 0 1-16,0 0-1 0,0 0 0 0,0 0 2 0,0 0-2 15,0 0-1-15,0 0 3 0,0 0-1 0,0 0 1 16,0 0-2-16,0 0 1 0,0 0-2 0,0 0 1 16,0 0 0-16,0 0-1 0,0 0 1 0,0 0 1 15,0 0-1-15,0 0-3 0,0 0 2 16,0 0-1-16,0 0 2 0,0 0-1 0,0 0 2 0,0 0-4 15,0 0 5-15,0 0-7 0,0 0-1 0,0 0 4 16,0 0-1-16,0 0 3 0,0 0 0 0,0 0 0 16,0 0-1-16,0 0 3 0,0 0 0 0,0 0-1 15,0 0-2-15,-2 4 1 0,2-4-3 0,0 0 2 16,0 0-1-16,0 0 3 0,0 0-7 0,0 0-15 0,0 0-24 16,-5 5-22-16,5-5-31 0,-7 1-46 0,7-1-214 15,-8-1-388-15,8 1 173 0</inkml:trace>
  <inkml:trace contextRef="#ctx0" brushRef="#br0" timeOffset="-178978.31">9540 14050 87 0,'0'0'101'15,"5"0"-5"-15,-5 0-19 0,0 0-5 0,0 0-5 16,0 0-10-16,0 0 2 0,0 0-13 0,6 0 1 15,-6 0-1-15,0 0-2 0,0 0 1 0,0 0-1 16,0 0 2-16,0 0-1 0,0 0-2 0,0 0 8 16,0 0 3-16,0 0 1 0,0 0-7 0,0 0-3 15,0 0-11-15,0 0 2 0,0 0 1 0,0 0-6 16,0 0-4-16,0 0 3 0,-10-7-4 0,10 7-6 16,0 0-4-16,0 0-2 0,0 0 7 0,-5-3-5 0,5 3 0 15,0 0-7-15,0 0 7 0,0 0-2 0,0 0-6 16,0 0 4-16,0 0-4 0,0 0 6 0,0 0-7 15,-8 0 7-15,8 0 5 0,0 0-2 0,-5-1 7 16,5 1-6-16,0 0 7 0,0 0 1 0,0 0 0 16,0 0-7-16,0 0-3 0,-11 0 4 0,11 0-2 15,0 0 0-15,0 0-1 0,-8-1-2 0,8 1 3 16,0 0 0-16,-3-3-1 0,3 3 1 0,0 0 1 16,0 0 1-16,0 0 4 0,0 0-3 0,0 0-1 15,0 0 3-15,0 0-1 0,0 0 2 0,0 0 0 0,0 0-8 16,0 0 5-16,0 0-2 0,0 0-8 15,0 0 3-15,0 0 0 0,0 0 2 0,0 0-3 16,0 0 0-16,0 0 2 0,0 0-4 0,0 0 1 0,0 0-2 16,0 0 3-16,0 0-1 0,0 0-3 0,0 0 3 15,-5-2-4-15,5 2 0 0,0 0 1 0,0 0-1 16,0 0-5-16,0 0 0 0,0 0 0 0,0 0 2 16,0 0 0-16,0 0-1 0,0 0 1 0,0 0-4 15,23 5 1-15,-19-5-2 0,5 2 6 0,-1-2-7 0,2 0 2 16,0-1 1-16,3 2-1 0,-2-2-1 0,-2 1 0 15,3 0 3-15,1 0-3 0,-2-1 4 0,2 1-3 16,-1 0-1-16,-1 0-1 0,2 0-1 0,-2 1-4 16,2-2 7-16,-4 0-4 0,1 1 4 0,3 0-5 15,-7 0 6-15,2 0-3 0,1 0 4 0,0 0-3 16,-4 0-2-16,4 1 4 0,0-2 0 0,0 1-2 16,-4 1 2-16,7-1-2 0,-4 1-3 0,3-1 1 15,-1 1 5-15,1-1 0 0,-3 0 1 0,4 2-4 16,-2 1-4-16,0-1 7 0,2-2-3 0,-1 3 0 0,-1-3 1 15,-2 1 0-15,6 3 0 0,-8-3-1 16,5 0 2-16,0 1 0 0,-6-2-1 0,7 0-3 16,-3 3 1-16,-3-3 1 0,2 0-1 0,-2 0 2 0,1 2-1 15,-7-2-1-15,8 0 1 0,-4 0 1 0,-4 0 0 16,8 0-1-16,-8 0 2 0,0 0-4 0,6-2 1 16,-6 2 1-16,4-3-1 0,-4 3 1 0,0 0 1 15,0 0-10-15,5-2 9 0,-5 2 0 0,0 0 0 16,0 0 2-16,0 0-3 0,3-3 4 0,-3 3-6 15,0 0-8-15,0 0 2 0,0 0-4 0,0 0 0 16,0 0-4-16,0 0 1 0,0 0-1 0,0 0-2 0,0 0-5 16,2-3-11-16,-2 3-14 0,0 0-19 0,0 0-22 15,0 0-41-15,0 0-210 0,0 0-368 0,-14-1 163 16</inkml:trace>
  <inkml:trace contextRef="#ctx0" brushRef="#br0" timeOffset="-176646.74">9646 14379 114 0,'0'0'195'15,"0"0"-12"-15,-10-3-14 0,5 3-14 0,5 0-7 16,-7-2-12-16,7 2-12 0,0 0-8 0,-6-1-1 16,6 1-10-16,0 0-11 0,0 0-3 0,-8 0-4 15,8 0-9-15,0 0-7 0,0 0-4 0,-5-2-7 0,5 2-9 16,0 0-1-16,0 0-4 0,0 0-4 16,0 0-11-16,0 0 3 0,0 0-4 0,0 0-3 0,0 0-1 15,0 0 1-15,0 0-5 0,0 0 3 0,0 0-5 16,0 0-3-16,0 0 9 0,0 0 1 0,0 0-7 15,0 0-3-15,0 0 8 0,0 0-3 0,0 0-1 16,0 0 3-16,0 0-3 0,0 0-4 0,0 0-1 16,0 0 4-16,5-7-3 0,-5 7 0 0,8-2-8 15,-6-1 4-15,3 2-4 0,-5 1 3 0,8-2 1 16,-8 2 0-16,8-2-6 0,-5-1 1 0,3 2 0 0,0 1 1 16,-1-3-1-16,4 1-1 0,-3 2 4 0,2-2-1 15,1 1-2-15,1 0-1 0,3 0-3 0,-4-2 4 16,5 0 2-16,-2 2-4 0,2-2 0 0,-2 2 0 15,0-2 3-15,2 2-3 0,0 0-1 0,1-2-2 16,2 0 3-16,-3 3-4 0,-4-2 1 0,4 0-1 16,-3 1 2-16,0-1 0 0,-1 0-2 0,1 0 1 15,0-1-2-15,-1 3 0 0,-2-2 2 0,-3 1-1 16,5 0-2-16,-3-2 0 0,-1 2 0 0,2 0-2 16,-3 0 1-16,1-1 1 0,-2 1 1 0,-4 1-5 15,8-1 5-15,-8 1-3 0,6-3-5 0,-6 3-16 0,0 0-5 16,5 0-14-16,-5 0-8 0,0 0-10 0,0 0-12 15,0 0-16-15,-1 7-22 0,1-7-27 16,0 0-44-16,-6 6-201 0,6-6-414 0,-6 2 184 0</inkml:trace>
  <inkml:trace contextRef="#ctx0" brushRef="#br0" timeOffset="-176000.27">9524 14693 12 0,'0'0'168'0,"0"0"-10"15,0 0-9-15,0 0-8 0,0 0-17 0,8-8-6 16,-8 8-12-16,0 0-4 0,0 0-7 0,8-3-7 16,-8 3-9-16,4-2-2 0,-4 2-8 0,5-1 0 15,-5 1-5-15,0 0-3 0,6-4-4 0,-2 3-5 0,-4 1-1 16,9-3-3-16,-4 1-1 0,-5 2-7 16,11-3 8-16,-4 1-3 0,1 0 2 0,2-2-3 0,-3 0 7 15,4 1-2-15,-1-1 6 0,3 0 2 0,-2 1-1 16,3-3-3-16,-1 2-2 0,1 2-8 0,-1-1-4 15,-2-1-3-15,2 1-5 0,0 1-1 0,1 0-1 16,-3 0-4-16,1 2-1 0,2 0-2 0,-1 0-5 16,1 0-3-16,-1 0 2 0,1-1-2 0,-1-1-4 15,2 2 2-15,-2-1-2 0,4 1-2 0,-4-1-2 16,0 1 2-16,0 1-5 0,-7-2 2 0,2 1 0 16,1 0-2-16,-9 0 1 0,14 0 1 0,-9 0-1 15,3 0-2-15,-2 1-1 0,-6-1 1 0,9-1-5 0,-5 2 0 16,-4-1-2-16,6 1-10 0,-6-1-8 0,5 5-13 15,-2-3-14-15,-3-2-14 0,0 0-28 0,-3 8-27 16,6-7-43-16,-3-1-237 0,0 0-430 0,-3 5 190 16</inkml:trace>
  <inkml:trace contextRef="#ctx0" brushRef="#br0" timeOffset="-172715.15">13234 8942 60 0,'0'0'136'0,"-8"1"-14"15,8-1-10-15,-7 0-8 0,7 0 2 0,-8 0-11 0,8 0-5 16,-9 0-7-16,1 1-3 0,2 2-10 0,-2-3 2 16,3 0-8-16,-3 0 3 0,8 0-2 0,-11 0-2 15,3 0-3-15,8 0-4 0,-11 0-5 0,8 2-3 16,3-2-3-16,-10 0-3 0,10 0-2 0,0 0-4 15,-9 0-7-15,9 0-2 0,-5 0-3 0,5 0-3 16,-5 2 0-16,5-2-4 0,-4 2 2 0,4-2-6 16,-4 4 3-16,3 0-7 0,1-4-2 0,-2 3-8 0,2-3-19 15,0 0-12-15,0 5-19 0,0-5-25 0,2 4-31 16,-2-4-36-16,5 3-114 0,-5-3-279 16,8 0 124-16</inkml:trace>
  <inkml:trace contextRef="#ctx0" brushRef="#br0" timeOffset="-172359.27">13345 8982 28 0,'-11'-4'132'0,"11"4"-6"0,0 0-21 0,0 0 7 0,0 0-10 16,-9 3-6-16,9-3-4 0,0 0-10 0,-7-3-8 16,7 3-3-16,0 0-3 0,-10 0-2 0,5 0-6 15,5 0-7-15,-12 0-5 0,12 0-3 0,-11 3-3 16,6-3-8-16,0 1 2 0,0 0-3 0,-2 1-6 0,2-2-2 15,5 0 2-15,-11 1-9 0,7 0-13 16,4-1-16-16,-12 5-22 0,10-4-45 0,-1 1-69 16,-2 1-76-16,0-1-243 0,4 1 108 0</inkml:trace>
  <inkml:trace contextRef="#ctx0" brushRef="#br0" timeOffset="-169062.31">9587 14316 107 0,'-1'-4'160'0,"1"4"-3"0,0-4-4 0,0 4-3 0,0 0-13 16,0 0-8-16,0 0-9 0,0-4-8 0,0 4-8 16,0 0-6-16,0 0-8 0,0 0-8 0,0 0-3 15,1-5-7-15,-1 5-8 0,0 0-4 0,0 0-3 16,0 0-2-16,0 0-6 0,0 0-1 0,0 0-7 15,0 0 0-15,0 0-5 0,0 0 1 0,0 0-5 16,0 0 0-16,0 0-4 0,0 0-8 0,0 0 0 16,0 0 3-16,0 0-5 0,0 0-2 0,0 0-2 0,0 0 0 15,-11 8-1-15,7-7-5 0,0 3-1 0,0-2 1 16,3 2 2-16,-3 1-3 0,0-2 1 0,0 4-4 16,3-5 0-16,-4 5 0 0,4-2 2 0,-2-1-4 15,2 1 4-15,-3 1 0 0,4 0-10 0,-1-3 6 16,-2 2 0-16,3 1 0 0,0-2-3 0,0 0 2 15,3 2 1-15,-2 0 2 0,0-3-7 0,3 3 6 16,0 1-1-16,0-3-4 0,-2 1-8 0,1 0-2 16,-2-1-9-16,3 0 4 0,-1-2-6 0,-1 3-1 15,1-1-3-15,-2-1-2 0,3 0 1 0,-3 1-1 0,2-1 3 16,-1-1-2-16,1 2-2 0,-3-4 6 0,1 5 3 16,-1-5-2-16,0 5 1 0,0-5 3 0,-4 4 5 15,4-1 0-15,0-3-1 0,-6 1 4 0,6-1 0 16,-5 4-4-16,2-3 6 0,3-1-1 0,0 0 7 15,0 0 0-15,0 0-3 0,-13-2 7 0,13 2 0 16,-2-4 0-16,-2 0-3 0,3 1 1 0,1-2 2 16,0 0 1-16,0 1-1 0,1-1-4 0,3-2 2 15,-2 3 0-15,2-2 0 0,-1 1-1 0,-1 0 4 16,2 0-3-16,0 1-2 0,0 1 3 0,-2 0-3 0,2 1 3 16,-4 2-1-16,8-3 0 0,-4 2 4 0,-4 1-8 15,5-2 8-15,-5 2-4 0,0 0 2 0,0 0 1 16,10 3-5-16,-10-3-2 0,6 4 3 0,-3-3 1 15,-3-1 0-15,5 1-4 0,-5-1 0 0,0 0 2 16,4 3 0-16,-4-3-1 0,2 2 2 0,-2-2-1 16,4 4 1-16,-4-4-6 0,5 1 5 0,0 1-6 15,-5-2 0-15,7 2 1 0,-7-2-8 0,6 0-1 0,-6 0 1 16,9 0-1-16,-4-4-3 0,2 3-5 16,0-5 4-16,1 5-2 0,1-2 1 0,1-1 2 15,-1-3 6-15,-1 6 4 0,-2-2-3 0,3 2-4 0,-4-1 9 16,3 1-1-16,-3-1 1 0,4 1-3 0,-4 0 6 15,0-2-1-15,-5 3-1 0,8-2 2 0,-8 2 5 16,9-1-9-16,-9 1-1 0,0 0 9 0,5-1 0 16,-5 1 0-16,0 0-6 0,0 0-1 0,5-1 4 15,-5 1 11-15,0 0 0 0,0 0-3 0,3-2 4 16,-3 2 2-16,0 0 1 0,2-3-2 0,-1-1-4 16,-1 4 1-16,3-5 8 0,1 3 3 0,-4 2-8 0,0-5 4 15,0 5 4-15,1-8 0 0,0 5-3 16,-1 3 4-16,4-6-2 0,-3 3 1 0,1-1 5 0,-2 4 6 15,1-6-7-15,0 2 3 0,1 1-5 0,-2 3-4 16,2-6 2-16,-1 2 0 0,2 0 5 0,0 0 1 16,-3 0 5-16,2 0-1 0,-2 0-3 0,1 0-2 15,2-2 1-15,0 2-5 0,-2 0-2 0,0-1 4 16,1 1 4-16,-2 4-6 0,3-5-1 0,-2 2-3 16,-1 3-1-16,0 0-1 0,0 0-1 0,0 0-2 15,0 0-3-15,0 0-3 0,7 13-6 0,-5-7-3 16,1 4-9-16,-2-3-6 0,2 3-5 0,1-3 0 0,-2 4-6 15,0-5-6-15,4 4-1 0,-4-4 1 16,2 2 0-16,0-1-8 0,1-2 3 0,-1 0 2 0,1 1 8 16,0-3-1-16,-1 0 5 0,-1-1 5 0,3-2 0 15,-6 0 1-15,6 1 4 0,1-1 0 0,-7 0-6 16,11-2-9-16,1-1-5 0,-7 3 7 0,4-2-16 16,-3 0-17-16,6-4-10 0,-1 4-37 0,-3-1-102 15,2 0-231-15,1 1 101 0</inkml:trace>
  <inkml:trace contextRef="#ctx0" brushRef="#br0" timeOffset="-165526.43">12913 10236 39 0,'-1'-3'152'0,"1"3"-11"0,1-6-7 16,-1 6-8-16,-2-5-10 0,3 2-7 0,-1 3-9 16,0-7-7-16,0 7-8 0,0-5-6 0,1 0-2 0,-1 5-1 15,-1-5 1-15,1 5 0 0,-1-4-7 0,1 4-4 16,-1-4-4-16,-2 1-10 0,3 3-3 0,-4-5-3 15,4 5-4-15,-5-5-5 0,5 5-2 0,-4-4-8 16,1 3-3-16,3 1 2 0,-10-2-2 0,7 0-5 16,-4 2-1-16,7 0 0 0,-10-1-5 0,4-1 0 15,6 2 0-15,-15 0-5 0,9-3 2 0,-2 3-2 0,-1 3-1 16,-1-3 0-16,0 0 0 0,-3 0-3 16,4 2 3-16,0-2-4 0,-1 0-2 0,-1-2 6 15,-1 2-4-15,-2 3 0 0,1-2 2 0,-3-1-2 0,-2 1 2 16,1-1-4-16,2 2-1 0,2-2 1 0,-6 0-2 15,2 0 3-15,-2 1-1 0,1-1 0 0,4 0 1 16,1 0 0-16,-1 1 0 0,3 0-1 0,-4 1 1 16,4 0-1-16,0-2-1 0,-1 3-2 0,2-2 1 15,4 1 2-15,-2 2 0 0,2-2 1 0,-1 1-6 16,1 1 6-16,1 1 2 0,-3 0-2 0,-1-1-1 0,3 2 0 16,-1 1-4-16,-3 1 2 0,4-1-1 0,-2-1-5 15,0 0 1-15,-2 3-2 0,1-1 4 16,0 1-6-16,-1-3 3 0,2 3 0 0,3 0 2 0,-4 0-2 15,0-1 2-15,2 2 0 0,0 0 3 0,2-1-8 16,-2 1 5-16,0-1 0 0,1 6 4 0,1-5-1 16,-1 0 2-16,1 0-3 0,0 1 1 0,3-1 2 15,-2 2-4-15,0-2 4 0,1 0 2 0,2 2-2 0,0-2-1 16,0 2 1-16,2 0-1 0,-1-3 1 16,2 6 1-16,1 1-1 0,0-4 0 0,2 4 4 15,-4-4-5-15,5-1 0 0,-2 6-2 0,3-1 2 0,-2-2-1 16,1 0 2-16,-1 1-3 0,2 0 3 0,0 1-1 15,-2-1 0-15,1-6 4 0,-3 5 0 0,4-4 1 16,-1 5-2-16,3-1-2 0,-4-5 2 0,-1 2-1 16,2-1-2-16,2-1 0 0,-3 2 1 0,0-3 2 15,2 0-4-15,-1 1 3 0,-1-1 1 0,0-1-3 16,2-3-1-16,-1 2 0 0,4 3 0 0,-1-3 2 16,-1 2-1-16,6-2-2 0,-4 1 5 0,4 1-1 0,-4-2-2 15,5 2 3-15,-3-1-2 0,5 0-1 16,1 1 0-16,-1-1-1 0,-4-2 1 0,4 3-6 0,2-3 3 15,-6 0 3-15,1-3-1 0,2 4-2 0,-3-2 3 16,4 0 0-16,-4-2-2 0,-2 2 1 0,3-2 0 16,-2 2 2-16,2 0 1 0,-3-3-4 0,2 1 5 15,1 0-2-15,3 1 3 0,-2-1-2 0,-3 3-3 16,7 0 1-16,-2-5 3 0,0 3 0 0,2-2 4 16,-2 5-9-16,2-3 5 0,1 1-1 0,0-1 2 15,0-3-3-15,1 0 3 0,2 5-3 0,0-5 1 16,-3 1 3-16,8-1-1 0,-7 2 0 0,1-2 2 0,-1-2 2 15,1 1 4-15,-3 0 1 0,0-2-1 0,2-1 1 16,-2 2 3-16,0-2-2 0,-3-2-3 0,-3 4 0 16,3-5-3-16,-4 1 4 0,3-2-2 0,-1-2 0 15,-3 4-4-15,-2-2 3 0,5-2-2 0,-1 0 2 16,1-3-5-16,0 2 8 0,0 0-5 0,0 0-3 16,-1-2 4-16,-3 5-5 0,0 0 3 0,2-5-3 15,1 1 5-15,-4 5-5 0,1-7 2 0,1 0 0 16,-3 6-1-16,0 0-1 0,-2 0-2 0,2-1 1 0,-4-3 2 15,2 1 4-15,1-4-1 0,-4 4-1 0,-1 2 5 16,1-3 0-16,1-2 0 0,-4 4 5 0,1-3 4 16,1-1-1-16,-1 3 8 0,-1 0-3 0,1-2-3 15,3 2 0-15,-4 0 3 0,1 0-2 0,2 0-1 16,-2 0 0-16,1 5 0 0,0-2 3 0,-2-2 2 16,4 3-3-16,-4-1 0 0,1 1 0 0,4 2-1 15,-5-2-2-15,0 1-2 0,0-2 0 0,-1 0-3 0,1 1 0 16,-5-1-2-16,1 0 0 0,-1-1-2 15,-1 1-1-15,0-2-1 0,-2 2-2 0,-1-1 3 16,0-1-3-16,-4-4 4 0,-1 2-5 0,-9-4 2 0,1 0 1 16,5 3 0-16,-4-5 1 0,4 6-1 0,-6-3 1 15,0-1-3-15,0 1-1 0,1 1-2 0,5 5 0 16,-2-3-1-16,0 3 6 0,3 0-4 0,0 0-5 16,-4-2 5-16,2 4-2 0,-1-3 1 0,-6 1-3 0,-1-1 3 15,-2 2-4-15,-1 1-4 0,-1 1-5 0,-2-2-14 16,0-1-9-16,-1 3-21 0,-2 0-25 0,1-2-32 15,-1 3-31-15,-4-2-31 0,3 4-231 0,-5 0-436 16,-10 1 193-16</inkml:trace>
  <inkml:trace contextRef="#ctx0" brushRef="#br0" timeOffset="-162124.75">9449 14573 58 0,'1'-4'121'0,"-1"4"-17"0,3-6-3 15,-2 1-7-15,-1 5-4 0,0 0-5 0,3-3-3 16,-3 3-9-16,2-4-9 0,-2 4-2 0,0 0-8 15,0 0-3-15,0 0 4 0,0 0-10 0,1-5-3 0,-1 5 7 16,0 0-17-16,0 0 9 0,0 0-3 16,0 0-2-16,2 11-5 0,-2-11-5 0,-2 11 5 0,2-7-7 15,-1 4 2-15,1-1 0 0,-2 2 1 0,-1-1-7 16,2 0 2-16,0 3-4 0,-2 0 1 0,3 0 21 16,-2 2-8-16,-1-2 0 0,2 2 0 0,-1-2-5 15,1 0-2-15,0 0-4 0,1-1 6 0,-1 1-4 16,1-2 1-16,1 0-3 0,0-1-4 0,-1-1 1 15,0 0-1-15,1 0 1 0,-2-2-4 0,1 2-5 16,0-2 2-16,1-2-3 0,-1 2 0 0,-1-1 1 0,1-4-5 16,0 4 6-16,0-4-7 0,0 0 0 15,0 5 5-15,0-5-3 0,0 0-1 0,0 4-1 0,0-4 0 16,0 0 2-16,0 0-3 0,0 0-3 0,0 0 4 16,0 0 1-16,0 0-3 0,-4-11 0 0,4 11 0 15,-1-6-5-15,-2 2 3 0,2 0-5 0,0-1-5 16,-1 1-3-16,0-1-3 0,-2-2-7 0,3-1-6 15,0-1-4-15,-2-1 1 0,2 0-6 0,0 0 10 16,-1-2-1-16,1 0 6 0,1 1-2 0,1 1 5 0,-1-1-4 16,2 2 10-16,0-1 1 0,-1 3 7 0,2-1 5 15,0 0-2-15,-1 3 5 0,-1-3-3 16,2 3 1-16,-1-2 1 0,1 5 2 0,1-4-1 0,-2 1 2 16,2 4-2-16,0-2 2 0,1 2 2 0,1 0-10 15,-6 1 4-15,9-1 2 0,-9 1-1 0,12 6-7 16,-8-4 1-16,3 3 10 0,-3 0-2 0,1-1 0 15,2 1 3-15,-2 0-1 0,0-1 1 0,-1 1-14 16,1 1 8-16,-1-1 1 0,-3-1 4 0,2 1-3 0,-2 0-1 16,-1-1-1-16,1 1 3 0,-2-1 0 0,1-4-2 15,0 7-2-15,-1-3 5 0,-2-1-2 16,-1 0 3-16,4-3-3 0,-5 1-1 0,1 0 0 0,-1 2 4 16,5-3-2-16,-5 3-2 0,5-3 1 0,0 0 0 15,-5 2 2-15,5-2 4 0,-8 0-5 0,8 0 1 16,-5 2 2-16,5-2-3 0,-6 3-1 0,6-3 2 15,0 0-3-15,-6 2 2 0,6-2-3 0,0 0 2 16,-3 2-1-16,3-2 4 0,-3 1 2 0,3-1-4 16,0 0 1-16,0 0 1 0,0 0 0 0,0 7 6 15,0-7 2-15,0 0-4 0,0 0 5 0,6 5-1 0,-6-5 3 16,6 2-3-16,-6-2-2 0,7 1 1 16,0-1-2-16,-7 0 2 0,6 3 1 0,1-3-3 15,-1 0 0-15,-6 0 1 0,14 2-4 0,-9-2 4 0,3 2-6 16,1 1-1-16,-1-2 1 0,-2 0 1 0,7 0 1 15,-7 2-3-15,4-2 1 0,-2 1 2 0,3-1-3 16,-4-1-1-16,2 0-1 0,-2 1 1 0,1-2 0 16,0 2-5-16,-2-1 5 0,3 0 0 0,-1-1-2 0,-1 0-3 15,1-1 0-15,-3 1 4 0,4-2-1 0,-4 2-6 16,0-4 0-16,3 1 2 0,-3 1 2 16,0 0-2-16,-1-3 4 0,0 0-4 0,0 2-2 0,-3-4-2 15,3 1 4-15,-3 3 0 0,-1-2 1 16,0 1 2-16,-1 1-3 0,1 4-1 0,0-8 4 0,0 6-2 15,0 2 3-15,-4-5-4 0,4 5 2 0,-4-2 2 16,4 2-7-16,0 0 3 0,0 0 3 0,-13 2-2 16,13-2 4-16,-6 6 2 0,1-5-9 0,1 2 8 15,3 2-4-15,-3-1 2 0,0 1-1 0,0-1 3 16,3 2-5-16,-4-2 2 0,5 2-1 0,-4 1 4 0,4-3 1 16,-2 2-2-16,-1 1-2 0,3-4 3 0,-3 4 2 15,2-3-3-15,1 1-6 0,1-2 7 0,2 2 0 16,-3-1-1-16,3-1-4 0,-1 1 2 0,0 0 2 15,1-2 0-15,2 0 2 0,3 1-4 0,-4-2 3 16,2 2-1-16,3-1 3 0,-4-1-3 0,3-1-2 16,-3 2 0-16,-5-2 0 0,17-2-6 0,-11 2-6 15,-1-1-11-15,2 0 0 0,-1 0-3 0,-1-2-2 16,0 2-8-16,2-2 1 0,-4 1 0 0,1 0-3 16,4-1-1-16,-4 1 5 0,0-4-3 0,-2 2-5 15,1-1 13-15,-1 0-3 0,0 1 9 0,0 1 8 0,2-4 0 16,-3 4 7-16,-1 1 2 0,0 2 1 15,3-6 6-15,-3 6 2 0,5-4 4 0,-5 4 2 0,0 0-7 16,0 0 6-16,0 0 4 0,0 0-1 0,4 10-6 16,-3-8 9-16,0 3 2 0,-1 0-2 15,1-1-1-15,1 1 3 0,-1-2 0 0,2 2 4 0,-2-1-5 16,-1-1-5-16,3 2 6 0,-2-1-7 0,1-1 1 16,1-1 9-16,-3-2-5 0,3 5-5 0,-3-5 5 15,4 3-1-15,0-1-7 0,3-2 2 0,-7 0 1 16,0 0 3-16,10-2-11 0,-5 0 6 0,0-1 2 0,-5 3-5 15,5-5 4-15,-1 1-7 0,1 1 7 0,-1 1-7 16,-4 2 3-16,4-6 0 0,0 3 1 0,-3 0-1 16,-1 3 4-16,5-3-4 0,-5 3-5 0,0 0 4 15,9-1-6-15,-9 1 7 0,0 0-3 0,8 4 0 16,-8-4 1-16,4 4 0 0,-4-4 1 0,6 3-1 16,-5-1-2-16,3 1 4 0,-1-2 1 0,-3-1-4 15,6 4 1-15,-6-4-6 0,4 2 1 0,-4-2 2 16,5 0-1-16,-5 0 2 0,0 0-4 0,10-2 3 0,-6-2 4 15,-1 3-4-15,-1-4 2 0,2 1 5 16,0-2-4-16,0 1-5 0,0-7 1 0,0 7 9 0,2-7-8 16,-4 5-2-16,-1-4 4 0,3 1-2 0,-1-2 3 15,0 2-2-15,-1-1 3 0,1-3-4 16,-1 5 0-16,3-2 4 0,-4 2-4 0,1-1 6 0,-1 3 1 16,0 2 3-16,2-2 2 0,-2 2 2 0,-1 3 2 15,1-3-4-15,-1 0 2 0,0 5-1 0,0 0 2 16,2-5-2-16,-2 5-1 0,0-5 4 0,0 5 2 15,0 0 8-15,0 0 3 0,0 0 12 0,0 0-4 0,0 0 7 16,0 0 5-16,0 0 5 0,-2 17-5 0,1-12 7 16,1 0 2-16,0 4 5 0,-2-3-8 0,0 1 6 15,1 4-1-15,0-3-4 0,1 4-7 0,-2-3-3 16,1-1-2-16,0 5-3 0,2-3-3 0,-2 1-5 16,0 0-3-16,-2 0-3 0,2-4-2 0,2 5-10 15,-1-1 1-15,-4-1 3 0,4-1 0 0,0-1 1 16,2-2-7-16,-1 1-3 0,-1-2-10 0,1 2-11 0,-1-2-15 15,0 0-13-15,0-1-15 0,-1 0-21 0,0 0-25 16,1-4-25-16,0 7-25 0,0-7-44 16,-5 2-172-16,5-2-396 0,0 0 175 0</inkml:trace>
  <inkml:trace contextRef="#ctx0" brushRef="#br0" timeOffset="-161935.72">10082 14700 38 0,'5'1'169'0,"-5"-1"-9"0,10 2-23 0,-5-2-16 16,3 1-6-16,-1-1-16 0,2 1-10 0,4-1-9 16,-4 0-17-16,2 0-8 0,-3 0-26 0,1 0-20 15,0 0-44-15,-1-2-69 0,-2 0-68 0,1-2-184 16,-5 0 82-16</inkml:trace>
  <inkml:trace contextRef="#ctx0" brushRef="#br0" timeOffset="-158642.43">9992 13489 31 0,'-9'-3'98'0,"4"1"-14"15,-4 2-2-15,9 0-5 0,-13-1-7 0,8 1 2 16,-5 0-14-16,1-1-3 0,-2 1 2 0,-1-1-1 15,-2 1-6-15,-1-2-8 0,2 2 0 0,-3-3-2 16,-3 3 20-16,2-3-9 0,-1 2-5 0,0-2 2 16,0 1-6-16,0 0-2 0,5-1 0 0,-6 0-6 15,1 1-1-15,5-3-2 0,-1 4 1 0,2 0-4 16,-1 1 2-16,0-3-3 0,4 0 0 0,-1 2-4 0,-2 0-3 16,5-1-2-16,-5 2-2 0,2 0-2 15,1-1-2-15,1 1-2 0,2 1-1 0,-2 1-2 0,3 0 1 16,-3 1 4-16,3 0-6 0,-5-2 0 0,5 4 1 15,-4 0 3-15,3-1-2 0,-2 0-3 0,0 0-1 16,1 0-2-16,-5 1 1 0,7 1 3 0,-1-3-1 16,-1 2-5-16,-2-1 3 0,3 1 4 0,0 0-2 15,-1 0 2-15,1 0-2 0,1 0 6 0,-5 0-2 0,0 2 3 16,3 1-3-16,-2 1 2 0,0-1 2 16,4-2-4-16,0 5 3 0,-2-6-1 0,4 4-4 0,-4-2 1 15,2 2-2-15,-3-1 3 0,6 1-4 16,-6 1 1-16,3 0 4 0,1-1 0 0,0-3-4 0,3 3 2 15,-3-4-1-15,-1 4-1 0,2 2 0 0,2-2 1 16,-4-2-1-16,4 3 0 0,1-1 2 0,-3 0-1 16,2 2 5-16,1 0-7 0,-2-1 5 0,2 2 4 15,0-1-8-15,-2 0 2 0,1 1 1 0,1-1 2 16,-1 1-2-16,-1-1-1 0,1 1-2 0,-1 0 0 16,2 0 3-16,-2 1 1 0,2-2 0 0,-2 0-1 0,0 1-2 15,1 0 2-15,-2-1-2 0,1 1 0 0,0-1 3 16,-1 1-1-16,2 2-1 0,1 1 1 0,0 1 2 15,-2-3-2-15,1 1 1 0,2 1-2 0,-2 0 2 16,-3-1 3-16,3 1 0 0,2 2-1 0,-5-6 1 16,3 6-4-16,1-2 2 0,0-3-1 0,-1 2-1 15,1 0 2-15,-3 2-3 0,3-3 4 0,0 0 0 16,-1 2 0-16,0-3-8 0,-1 3 2 0,0-6 1 0,-3 4 4 16,5-2-2-16,-4-1 2 0,3 2-3 15,-3-2-2-15,1 3 0 0,1-2 0 0,-1 0-2 0,2 0 0 16,0-1 5-16,1 2-3 0,-2-1 8 15,0-1-1-15,2 2-1 0,0-2 1 0,1 2-1 16,-2 1 2-16,1-2-5 0,-2 0-1 0,5-1-1 0,-3 2 3 16,3-1-4-16,-3-2 0 0,0 2 0 0,1-2 0 15,-1 3-7-15,0-3 7 0,0 3-1 0,-1-3 1 16,1 2-3-16,0-4 1 0,1 5-3 0,-1-4 1 16,-3 2-4-16,2 1 6 0,2-1 1 0,-2-2-3 15,1 0 3-15,1 0-4 0,-1 1-2 0,-1-3 1 16,1 2 0-16,-1-1 0 0,1-2 1 0,0 2-1 15,0-1 3-15,1-1-3 0,0 2 2 0,1-1-1 0,-2 1-2 16,-2-2 2-16,2 2-6 0,3-2 8 0,-2 2-6 16,3-2 4-16,-4 2-2 0,0 0 6 0,1-2-5 15,3 2 0-15,-1-1 5 0,-1 1-3 0,0-3-2 16,0 1 1-16,-2 1-2 0,4-2 3 0,-3 1-2 16,0 1 2-16,2-2 0 0,-2 1-1 0,2-3 0 15,-3 4 0-15,1-3 0 0,2 2-4 0,-2 0 0 16,2-3 5-16,-1 4-2 0,-1-1-2 0,2-1 5 0,2 1-3 15,0 0 2-15,-2 2-2 0,1-3 0 16,1 1-7-16,-1 0-1 0,2 2-10 0,-3-2-9 16,4 1-5-16,-2-2-2 0,-1 3 1 0,1-3-4 0,0 1 4 15,3 1-2-15,-3-1 2 0,0 1 1 16,-1 0 4-16,1-1 0 0,-2-1 4 0,1 1 5 0,-1-2-2 16,1 2 7-16,0-2 1 0,-1 1 2 0,-2-1-3 15,0-1 1-15,3 2 7 0,-1 0-3 0,-2 0 1 16,0-1-3-16,2 1 5 0,-2-1 3 0,4-1-1 15,-1 3-6-15,-2-2 7 0,2 1-2 0,0-2 5 16,0 2-2-16,1 0-1 0,0 0-4 0,0 1-8 0,0-2-1 16,0 1-3-16,-1 1 2 0,0-2 3 0,1 0-7 15,0-1 3-15,0 2 3 0,-1-2-1 0,0 1 5 16,0 1 0-16,1-2 1 0,-5-2 4 0,8 2-5 16,-6-1 5-16,-2-1 1 0,4 4 3 0,-4-4 1 15,6 2-1-15,-3 0 3 0,1 1 0 0,1-3-6 16,-1 1 4-16,2 2 0 0,2-2 1 0,-3 1-1 15,4 2-1-15,1-3-1 0,-2 2 0 0,2-1 2 0,0-1-4 16,2 1 0-16,-1 1-6 0,2-2-2 16,-1 1-1-16,2-1-1 0,-3 1-2 0,1-2-1 15,0 3 5-15,1-3 0 0,1 0-6 0,-4 0 6 0,2 0-1 16,2 0 1-16,-4 0-1 0,3 0 2 16,-4 0 1-16,1 0 2 0,2-3 5 0,-2 3 4 0,-1 0-3 15,4 0 0-15,-7 0-5 0,3 0 3 0,0 0 4 16,2 3-2-16,-3-3-3 0,-1 0 6 0,1 0-4 0,4 1 4 15,-3-1-2-15,0 0-3 0,1 0 2 16,0 0-2-16,0 0-5 0,2-1 5 0,1 2-3 16,-2-2-7-16,-2 1 2 0,4-3 10 0,-8 3-7 15,9 0-2-15,-1-2 0 0,-3 1-1 0,2-1 4 0,0 2-2 16,0-4 6-16,-3 2 2 0,1 1 2 0,2-1-2 16,0 2-1-16,-1-3 4 0,-4 2 0 0,1-3 2 15,-2 3-5-15,1-1 1 0,-1-1 1 16,-2 2 2-16,1 1 6 0,-1-5-3 0,2 4-2 0,-1 0 4 15,-5 1-6-15,8-2 5 0,-3 1-2 0,-5 1-5 16,10 0 3-16,-2-1-3 0,-8 1 1 0,9 0 2 16,-1-2 2-16,-2 1-5 0,-1-1 4 0,3 1 4 15,-3-2-7-15,3 1 3 0,0-1 0 0,-1 0 8 0,1 0 7 16,-2 0-5-16,2 0 2 0,-1 0-2 0,-2 0 2 16,2 0 6-16,2 0-10 0,-5 1 4 0,2-2-5 15,-1 1-2-15,0-1-2 0,0 3 7 0,0-3 0 16,-1-1-1-16,0 2-1 0,1 0 2 0,-4-1-10 15,3 2 11-15,-1-2-5 0,2 0-3 0,0 0-4 16,-1-1 6-16,-3 1-6 0,3 0 4 0,1-1-4 16,-1 1-1-16,1-2 5 0,-1 1-1 0,2-4-4 15,2 2 4-15,-4 0 2 0,4-1-5 0,-1 1-1 16,-2 0 9-16,2-1-1 0,-1-2-1 0,-2 2-1 0,2-2 3 16,1 0 2-16,-2 0-2 0,-1 1 6 0,-1-2-3 15,1 2 4-15,0 0 0 0,-1 0-3 0,0-2 0 16,1 3 4-16,-2-1 0 0,-1 0-1 0,0 0 3 15,-1 0-1-15,1-1 2 0,1 3 0 0,-1-1 0 16,0-1 2-16,2 0-3 0,-2 0 9 0,-1-2 2 16,1 4-3-16,1-3-7 0,-2 1-2 0,0-3 0 15,0 7 3-15,-2-7-2 0,2 5-4 0,-1-3 5 16,1 2-2-16,0-3-1 0,0-2-6 0,0 1 3 16,1 2-5-16,1-7 2 0,-2 6 0 0,0-1 1 0,1 0-1 15,-1 1-2-15,1 0 4 0,-2-2-1 0,0 0 1 16,1 2 0-16,-2 2 9 0,4-3-6 0,-2 2 4 15,0-2 3-15,0 4 2 0,-2-1 0 0,1 0-1 16,0 1-3-16,0-1 0 0,-1-1-2 0,0 3-2 16,0-1 2-16,0-2-4 0,-1 3-3 0,2-1-2 15,-2 1 0-15,2-4 1 0,-3 1-2 0,1 2 0 16,0-1-1-16,2-2 0 0,1 5 0 0,0-5-1 16,0 2-3-16,0-2 0 0,0 1 0 0,1 0 1 15,3 0-2-15,-2-2 1 0,3 0-1 0,-1 2-1 0,1-4 1 16,2 0 0-16,-3 4-1 0,1-2 3 0,0 0-3 15,1 2 2-15,-3 0 1 0,-1-1-1 0,2 1-1 16,-4 0-2-16,2 1 3 0,-1 1-4 16,-1 1-4-16,0-1 4 0,-1 1-1 0,-1-2 3 0,0 1 1 15,-1-2-8-15,-1 1 9 0,2-1-4 0,-1 1 1 16,-2 0-2-16,0 0 2 0,2 0-1 0,-2-1 1 16,1 0 1-16,1-2-2 0,0 3 3 0,0-3-2 0,0 2-1 15,3-2 0-15,-3 0 1 0,3 0 0 0,-2 1-1 16,2 1 1-16,0-3 0 0,0 1-1 15,-2-1-7-15,2 2 9 0,0-2-5 0,0 4 5 0,0-1-4 16,0 0 5-16,-1-2-6 0,1 3 2 0,-1-1 1 16,1 0-4-16,-3-2 9 0,1 6-11 0,2-6 6 15,-3 7 5-15,2-6-2 0,-2 1 0 0,-2 1-8 16,5-1 1-16,-1 0 2 0,-3 1 4 0,3 0 0 0,0-2 0 16,-2 2 1-16,3-1-3 0,-1 1-1 15,-1-1 1-15,1 0 1 0,1 5-2 0,-1-4 2 16,1 1-3-16,0 0-2 0,0 2 1 0,-1-2 5 0,-1 1 1 15,1 1-1-15,0 0-2 0,1 1-5 0,1 0 6 16,-2-1-1-16,2 1 3 0,-1 0-3 0,0 5-1 16,0-8 2-16,-1 3 2 0,2 1-2 0,-2-1 1 15,1 2-3-15,1-2 2 0,-2-1-1 0,1 2 3 16,1-2-4-16,-2 1 0 0,1 0 2 0,0-1 1 16,-3 2-4-16,3-1 3 0,-1-2 0 0,-1 5-1 15,1-3 1-15,0-1 1 0,1 2-2 0,0 4-2 16,-4-6-1-16,4 3 3 0,-5-2-1 0,5 1 3 0,-1 0-7 15,1 4 6-15,-4-7-3 0,0 5 5 16,4 2-1-16,-1-7-2 0,1 7 1 0,-3-5-6 0,3 5 8 16,0-4-3-16,0 4 0 0,-1-4 1 0,1 4-2 15,0-5 3-15,0 5-1 0,0-4-3 0,0 4 2 16,4-5 0-16,-4 5-2 0,1-4 2 0,-1 1-5 16,0 0 1-16,0 3 7 0,0-5-3 0,0 5 2 15,0-7-2-15,3 5 3 0,-3 2-2 0,0 0-1 16,0-6 2-16,0 6-2 0,4-4 0 0,-4 4 3 15,0 0-5-15,0 0-4 0,-3-5 7 0,3 5-2 16,0 0-2-16,-4-2 0 0,4 2 0 0,0 0 3 0,-6-1-2 16,6 1 2-16,0 0-3 0,-11 0 3 0,11 0-3 15,0 0 0-15,-11 1 0 0,11-1-1 0,-9 0 3 16,4 0 1-16,5 0-6 0,-11 0 5 0,4 0 4 16,1 2-3-16,-5-2-2 0,0 1 2 0,-1-1-1 15,1 0 1-15,-2-1 2 0,2 1-1 0,-7 1-1 16,4-1 1-16,-5 0-1 0,-2 0 1 0,3 0 0 15,-1 0-3-15,-4-1 2 0,5-1-1 0,-5 2 2 16,1 0-1-16,2 0-3 0,-2 0 3 0,1 2 0 0,-1-2-1 16,0 0 0-16,-1 1 1 0,1-1 1 15,-4 1-1-15,4 2-2 0,1-3 2 0,-2 3 0 0,4-2-5 16,-4 0 4-16,3 1 2 0,-2 0 2 0,4-1-3 16,-5 2 2-16,0 1-1 0,3 0-2 0,-3-1-2 15,-5 0-7-15,6 0-3 0,0 2-12 0,3-1-12 16,0 0-15-16,-2 1-13 0,1 0-16 0,-3 0-22 15,4 2-31-15,1-2-66 0,-3 3-149 0,6 0-378 16,0 0 168-16</inkml:trace>
  <inkml:trace contextRef="#ctx0" brushRef="#br0" timeOffset="-148049.46">17540 12697 92 0,'0'0'99'15,"-5"0"-7"-15,5 0-12 0,-9-2-11 16,9 2-1-16,-7-1-8 0,7 1-5 0,-9 0-8 16,5-2 6-16,4 2-8 0,-12 0-7 0,8-3-5 0,4 3-3 15,-9 0-1-15,9 0-1 0,-9-1-5 16,9 1 4-16,-10-2-10 0,10 2 2 0,-10-1-4 0,5 1 1 15,5 0 0-15,-10 0-3 0,3-1-3 0,7 1 0 16,-9 0-1-16,9 0 4 0,-9 0-3 0,9 0-5 16,-11 0-4-16,5 0 0 0,6 0 11 0,-13-1-10 15,4 1-2-15,-1 0 6 0,-1 0-8 0,0 0 6 16,3-1-3-16,-2-1 0 0,-3 2 0 0,4 0-2 16,0-2 5-16,-1 1-16 0,-1 0 9 0,0 0 1 15,1-1 4-15,0 1 2 0,0 1-3 0,-2-1 1 16,1-2 1-16,-2 3 0 0,3-3 2 0,-1 1-8 0,-1 0 2 15,0 2-11-15,1-2 5 0,-2 1-19 0,0-2 16 16,1 2 5-16,1 1-5 0,2-3-3 0,-1 3 4 16,1-2-8-16,3 0 13 0,-1 2-5 0,0-1 0 15,7 1 5-15,-14 0 2 0,7-2 2 0,-3 2-5 16,2 0-8-16,2-1 10 0,-3 0 3 0,0 1 1 16,-1-1 1-16,2 1-1 0,-3-2-3 0,-1 0 5 15,3 2-4-15,-1-3-2 0,0 2 8 0,2-1-7 16,-5 1 5-16,4 0 2 0,-1-1-1 0,0 1-1 0,2 0 10 15,-3-2-5-15,1 3-10 0,2-1 12 16,-2 0-7-16,0-2-5 0,1 2 9 0,1 0-1 0,0 1 6 16,-1-2-8-16,2 1 7 0,-1 1-7 0,0-2-3 15,8 2-1-15,-19 0-1 0,14 0 7 0,-3 0-5 16,8 0-2-16,-14 0 2 0,8 0 2 0,-6 0-6 16,6 0-3-16,-2 0 12 0,-1-1-14 0,0 1 9 15,0 0 4-15,-1-1-1 0,2 1 3 0,-3 0-2 0,-2 0 4 16,2 0-3-16,-1-3-1 0,2 3-4 15,-3 0 1-15,2-2 1 0,-1 2-1 0,1 0 0 16,-1-2 0-16,2 1 1 0,0 1-8 0,-2 1 6 0,2-1-1 16,1 0 5-16,0 2 0 0,0-2-4 0,4 2 5 15,-4-4-6-15,3 4 3 0,-1-2 1 16,7 0 0-16,-14 0 2 0,9 0-6 0,0 0-1 0,-1 0 7 16,6 0-2-16,-12 3-2 0,6-3-4 0,-1 0-10 15,1 0 15-15,-2 1-4 0,1-1 4 0,7 0-5 16,-18 1 2-16,9-1-2 0,-1 0 7 0,-3 0-6 15,3 0 0-15,-2 2-3 0,2-4 3 0,-3 1 2 0,2 1 2 16,-1 0-1-16,1-1-4 0,-3 1 4 16,2 0-5-16,-3-3 1 0,-1 3 10 0,4 0-10 15,-4 0 5-15,-1 0-4 0,4 0 2 0,0 3 4 0,-2-3-1 16,2 0-4-16,0 1-1 0,0-1-1 16,-1 1 4-16,3-1 0 0,0 2-1 0,0-2-4 0,3 1 1 15,-1 1-5-15,-2-1 6 0,4 0 5 0,-3 2-2 16,0-3-1-16,0 2 4 0,-2-2-1 0,1 3-2 15,1-3 3-15,-1 2-2 0,0 2 3 0,1-1-8 16,-1 0 5-16,0-1-6 0,3-2 5 0,0 2 4 16,2-1-6-16,-7 0-2 0,7 0 6 0,-2 1-3 0,-1-1 8 15,2 3-7-15,-1-4 2 0,2 3 1 16,-1-2 5-16,1 0-1 0,-1 1-4 0,2-1 7 16,-1 0-2-16,0 0 1 0,-2-1-4 0,3 2 2 0,-2 1-2 15,1-1-21-15,-2 1 22 0,2-3-3 0,-2 2 5 16,-1 2-4-16,-1-1 1 0,0 0 0 0,-3 0-2 15,4 1 2-15,-4-1-1 0,2 1-1 0,-2-1-2 16,4-1 0-16,-5 0 2 0,5 1-6 16,-5 1 5-16,5-3 0 0,-2 1-3 0,4 0 2 0,-2 1 0 15,-1-1-8-15,1 3 9 0,2-5 0 0,0 3-5 16,1-2-6-16,1 1 9 0,-1-1-10 0,6-1 8 0,-11 3-4 16,9-2 8-16,2-1 0 0,-11 1 0 15,9 2-2-15,-2-3 2 0,-5 2 3 0,5 1-9 0,-4-3 6 16,2 3-2-16,1-2-7 0,-8 0 10 0,5 2-6 15,-2-2-7-15,0 2 9 0,1-1 6 0,1 0-2 16,-3-1 2-16,3 2-9 0,-1-2 1 0,0 2 5 16,2-1 7-16,0 1-3 0,2-3 1 0,-1 2-6 15,0 0 2-15,6-2 5 0,-10 4-3 0,5-3 3 16,3 2 2-16,2-3 2 0,-8 2-2 0,3 0-7 16,0-1 8-16,0 1-6 0,0 1-1 0,-2-2 4 15,0 5-4-15,-1-5-1 0,-1 4 2 0,1-1-4 0,-3 3 0 16,-5-2-1-16,5 1 1 0,-2-1 3 0,2 1-6 15,-1-1 0-15,-1 2 0 0,2-1 3 16,1 0-5-16,-1 3 7 0,1-3 0 0,1 3-4 0,0-2-3 16,-2 3-1-16,5-3 5 0,-2 3-1 0,-1-2 3 15,0 1 1-15,0 0-4 0,0 4 2 0,4-1-2 16,-4 1 3-16,0 3-3 0,4-2-1 0,-3 0 2 16,2-3 1-16,0 3 0 0,0-1 0 0,1-2-2 15,0-1-3-15,-5 6 6 0,2-1 4 0,-1 0-3 16,-2-1 4-16,1-1-6 0,-2 1 1 0,-2 0 0 15,3-2 3-15,-6 3 1 0,0-1 4 0,1 2-3 0,-5 0 3 16,7-2-1-16,-5 6 5 0,2 1-2 0,-2-1-4 16,4 1 7-16,-2 1-1 0,3-1 3 0,-2 4-1 15,3-3 0-15,-2 2-1 0,3-1-3 0,-2 1-1 16,4 0-1-16,-2 1-1 0,1 3 4 0,3-4-5 16,-1 3-2-16,-1-1 3 0,5 2-2 0,-3 4-1 15,3-2 4-15,-1 1-4 0,2-2 2 0,0 2 0 16,0-4 2-16,-2 2 2 0,3-2-4 0,-3 0 2 15,1-4 5-15,-2 2-7 0,2-6 1 0,0 0 3 0,-1-2-4 16,1 1 2-16,-3 1-1 0,2-2 2 16,-1 2-8-16,1-2 2 0,-3 1 3 0,1-2-4 0,-1 1 7 15,1-3-3-15,0 1-1 0,1 2 2 0,-2 0-5 16,0-2 2-16,3 2-3 0,-2 0-2 16,3-1 2-16,-4-1-1 0,4 2-1 0,-2-1 1 0,1-1 1 15,1 2 0-15,0-3-3 0,1 3-1 0,-2 0 1 16,5-1 1-16,-2 0-3 0,-1 0 2 0,2 2-1 15,-1-1 2-15,-1 0 0 0,0-3-3 0,0 1 0 16,0 1 3-16,1-4-2 0,0-1 0 0,2 0-2 16,-1 0 0-16,0-1 2 0,0 1-2 0,0-4 2 0,2-2 0 15,0 4-4-15,-1-4 6 0,1 2-6 0,-1 1 6 16,0-3-3-16,1 3 0 0,0-1 2 0,0 1-4 16,-2-2 2-16,4 1-3 0,-1 0 4 0,0 0-9 15,2 1 11-15,1 1-1 0,-1-1 0 0,-3-1-3 16,2 0 0-16,0 3 6 0,3-2-3 0,-5 1 1 15,3 3-3-15,-2-4 0 0,0 1 1 0,1-2-3 16,0 3 3-16,0-3 0 0,0 3-1 0,-1-1 1 0,1 1 0 16,0-3 0-16,0 3-2 0,0-3 2 15,1 4 0-15,-2-2-1 0,5 0 0 0,-6-2 1 16,0 1 1-16,0-1-5 0,1 3 2 0,2-4 2 0,-2 0-1 16,3-3 1-16,-4 5 2 0,4-2-3 15,0-1 4-15,-1 3 1 0,-1-4 0 0,4 3 0 0,-2-2-1 16,0-1-2-16,-3 1-1 0,3 0 1 0,-1-2-7 15,3 2 5-15,-2 0 4 0,2-1-3 0,2 2 0 16,-4-1 2-16,2-1-1 0,-2 0 1 0,0-1-3 16,3 0 3-16,-1 0-1 0,-3-2 2 0,0 2 2 15,2 0 0-15,-2-2 1 0,-3-1 3 0,9 2 0 0,-8 1-1 16,-1-3 1-16,5 3 1 0,-2 0-4 16,-3-3 1-16,5 4-2 0,-1 1 2 0,-1 0 0 15,4 0-1-15,-2 0-5 0,-1 2 4 0,1-5 2 0,-1 4-3 16,3 1 1-16,2-2 0 0,0 4-3 0,2-5 1 15,-1 0-3-15,-3 3 1 0,2-2-1 0,1 0 0 16,-3-2 3-16,-1-2-4 0,2 4 1 16,2 0 1-16,-5-3-7 0,2 3 4 0,-2-2 2 0,-1-1-1 15,0 2 2-15,-2 0 0 0,3 0-1 0,-1 1 1 16,-2-1-1-16,1 0 1 0,0 0-7 0,-1 0 3 16,-1 2 7-16,1-3-1 0,2 2-9 0,0 1 6 0,2-3 1 15,0 2 4-15,1 2 0 0,-1-3-4 16,3 2 7-16,-2 2-1 0,3-4-1 0,-3 5 3 15,2-4-3-15,-3-1 0 0,3 3-1 0,-1-1 3 0,-3 1-1 16,0-3-6-16,0 1 4 0,1 1-2 16,-3-2-2-16,4 1 4 0,-1 0 0 0,-1 2-1 15,-1-1-2-15,5 1 3 0,-4 2 2 0,5-2 1 0,-2 0 10 16,1 2 12-16,4-1 11 0,-3-1 0 0,2 0 4 16,0 0-4-16,-1-2-2 0,1 1-1 0,-2 0 0 15,1-4-1-15,0 5 0 0,-1-2-4 0,1 1-3 16,0-3 1-16,2 4-5 0,-4-5-4 0,5 1-1 15,-4 2-5-15,4-1 2 0,-1 0-2 0,1 0-2 0,-2 0-4 16,3 1 0-16,3 0 0 0,1-2-6 16,-2 1 2-16,0-1 2 0,1-2-3 0,4 0 2 0,-2 2-2 15,11-3 4-15,-10 0-6 0,2 2 0 0,-2-2 0 16,-2 0-1-16,1-2 2 0,0-1-3 0,-2 3 2 16,-5 0-3-16,-2 0-1 0,3-1 4 0,-5 2-4 15,0-1 1-15,4 0 0 0,-4 5 1 0,0-3-2 16,1 1-1-16,-1 2 1 0,3 0-4 0,-2 0-1 15,-1 2-5-15,1-2-4 0,3 0-18 0,-2 1 3 16,7 1-1-16,-2-2 5 0,1 1 3 0,1-1 3 16,4-3 2-16,-2 0-1 0,1 0 3 0,2-1 0 0,-1-1 3 15,-1 0 10-15,-1 0 0 0,0 0 6 16,0 3 0-16,-3-3-2 0,-4 0 3 0,0 0-5 0,-2 0 3 16,3 2-1-16,-5 1-4 0,4 0 0 0,-4-2-4 15,-3 1-7-15,6-1-8 0,-2 4-13 0,-1-1-8 16,-1-2-3-16,0 1-1 0,1 0 1 0,-1-1-7 15,0 1 3-15,1-2 6 0,1 3 3 0,2-3 5 16,-1 2 6-16,-1 0 3 0,-1-2 6 0,2 0 12 16,-3-2 6-16,3 0 7 0,0 1 15 0,-1-3 1 15,4 3-3-15,-5-3 1 0,3 3-3 0,-1 0 1 16,-2-1-5-16,3 1 1 0,-5 0-4 0,5 0 2 16,-1 0-3-16,1 0 1 0,-2-1-4 0,2-1 1 0,0 4-1 15,1-2 1-15,1 0-2 0,0 0-1 16,4 0 2-16,-5 1-2 0,1 0 0 0,-1-1-1 0,3 0 3 15,-3 0-2-15,4 3-2 0,-6-3 0 0,1 0 1 16,-2 0 6-16,-4 0 6 0,2 3 1 0,-2-6-2 16,-6 3-2-16,16 0 1 0,-9 3-1 0,0-3-2 15,2 0 1-15,-4 1-3 0,1-1 0 0,1 3 0 16,-1-2 0-16,2 1-4 0,3 0 3 0,-2-1-3 16,1 1 1-16,3 0 0 0,0-2-1 0,-3 0 1 15,4 0-4-15,4 0 1 0,-1 0 2 0,3-3-2 16,-1 2 2-16,1-2 0 0,-7 2-1 0,4-1 1 15,-3-2-3-15,-1 4 1 0,1-3-2 0,-4 3 3 16,-2-3-1-16,3 3 0 0,-4 0-3 0,-1 0 4 16,2 0-1-16,-8 0-1 0,13 0 2 0,-7 0-1 0,0 0-3 15,1 0 2-15,0 0 1 0,-7 0-1 0,11 3 1 16,-6-3-3-16,1 0 1 0,3 0 1 0,0 0-2 16,1 0 3-16,2 0-2 0,-1-3 1 0,8 3-3 15,-2-1 0-15,5-2 4 0,-6 1 6 0,5 1-2 16,-2-6 1-16,-1 6-2 0,0-3 0 0,1 2 0 15,-2 1-2-15,-4 0 0 0,4-2 0 0,2 0-2 16,-6 3 0-16,1-1-1 0,4 0-1 0,1-1-7 16,-3-1-4-16,-1-1 2 0,-3 4-4 0,1-3 1 0,4-1-5 15,-4 1-1-15,0 0 4 0,-1-3-2 0,1 3 4 16,-4-1 3-16,5 1 2 0,-1-1 0 16,1 0 0-16,-1-1 1 0,6 3 0 0,-2-3 4 0,2 0 1 15,-2 2 5-15,-4-1 0 0,-2 0 4 0,3 0-3 16,-3 0 0-16,0 1 2 0,-1-2-1 0,-3 4-2 15,2-2 1-15,0 1-1 0,-2-1 0 0,0 1 0 16,-2 1 2-16,3-1-2 0,-2 0 4 0,2 0-4 16,-3-1 0-16,-5 3-2 0,13 0 1 0,-8-1-2 15,3 0 1-15,-2 1 0 0,1 0 0 0,-7 0-1 16,11 0-2-16,-6-3 1 0,3 3 0 0,-3 0 3 16,8-3 1-16,-7 1 3 0,3-1-5 0,1 1-2 0,2-2 4 15,-3-1-2-15,2 0 1 0,2 0 3 0,-3 2 0 16,2-1 0-16,-1-1 0 0,-3 0 0 0,2 1-2 15,-1 1 0-15,-1 1 4 0,-1-3-6 0,0 1 2 16,2-1-1-16,-4 3 3 0,5-5-5 0,-1 3 1 16,0-1 3-16,-1 0 0 0,0 0-1 0,0-2-1 15,1 3 1-15,1-5-2 0,1 1 0 0,2-3 1 16,0 1 1-16,2 1-2 0,1-3 0 0,0-3 0 16,1 5 0-16,0-3 1 0,-2 0 1 0,2 1-2 15,-4 0-3-15,2 1 5 0,-1 0-4 0,-1 1 1 16,-2 1 1-16,0 2 1 0,1-3-1 0,1 2 5 15,-1-3-8-15,-2 4 1 0,0-1 0 0,-1-1 1 16,6-3 1-16,-6 3-1 0,4-2 5 0,1 1-2 0,-1-1 0 16,5 0 5-16,-4 2 4 0,1-2-4 15,-2 2 4-15,2-2-1 0,-1 0-3 0,3 0 4 0,-2 1-2 16,1-4 1-16,-1 2 1 0,0 1-1 0,-3-1 0 16,3 0-2-16,-2-1-3 0,-2 2 4 15,5-1-2-15,-7 5-2 0,1-4 0 0,0 0-1 0,-2-1 3 16,2 3-1-16,-1-3 1 0,-3 1-1 0,0 2-2 15,-1-3-1-15,1 0 3 0,-1-1 0 0,-1 0-3 16,4-2 0-16,-2 0-2 0,0 0 0 0,-3-1 2 16,3-1-1-16,-2 2-2 0,-3-4 3 0,5 2 0 15,-4-1-4-15,2 1 3 0,-2 1 0 0,2-1-2 16,0 0 3-16,-3 2-4 0,3-1 3 0,-2 4 0 16,1-3-2-16,1-2 0 0,-1 5 2 0,-2-1-1 15,4-4 4-15,0 2-4 0,-1 0-2 0,1 1 6 0,0-2-7 16,2 2-1-16,0-1 3 0,0-1 1 0,-2 1-2 15,-1-2 2-15,1 2-4 0,-2-4 2 0,0 4 1 16,1-2-3-16,-3-1 1 0,1 0-1 0,-1 1 2 16,0-2 0-16,-1 1-2 0,0 0 1 0,1-1 0 15,1 1 1-15,-4 1-1 0,1-1 2 0,0 0-1 16,1 1 1-16,0 0-2 0,-1 0 0 0,1 0 2 16,0 1-1-16,0 0 2 0,1 1-1 0,0-1 0 15,-1 3-3-15,1 1 3 0,-1 1-1 0,0-6-1 16,-2 5-1-16,2-5 6 0,-1 4-6 0,-1-3 3 15,0 2 1-15,2-2-4 0,-3 5 2 0,1-1 1 16,-3 0-1-16,1 0 2 0,1 0-2 0,-2 0-2 0,4 0 2 16,-3 1 0-16,0 1-1 0,-1-3 3 15,1 1-3-15,0 0 2 0,2 2-3 0,-5 0 3 0,2-1 1 16,1 0-1-16,-2 1-2 0,2-1 1 0,0 3-1 16,3-3 3-16,-3 1-1 0,0 2-2 0,3-1 1 15,-3-3 0-15,0 4-1 0,-1-4 1 0,0 2 1 16,1 1-2-16,1-1 2 0,-4 1 1 0,3 0-3 15,-6-1 3-15,4 0 0 0,-1 0-3 0,1 1 4 16,-3 0-3-16,-1-3-1 0,1 1 2 0,-1 3 0 16,1-1-4-16,1-2 4 0,-6 1 4 0,8-1-4 15,-2 1-1-15,-1 2 0 0,-1-3 2 0,1 4-1 16,0-3-2-16,-3 1 1 0,3 2 1 0,-1-3-1 0,0 2 0 16,-3-2 0-16,-1-1-2 0,5 5 8 15,-2-3-7-15,1 4 0 0,-3-7 2 0,2 7 5 16,1-4-5-16,0 4 0 0,1-1 0 0,-1 2 2 0,2-1-5 15,-1 0-1-15,4 1 3 0,-4 0 0 0,3-2-2 16,-3 1 1-16,1 0-1 0,-2 0 0 0,1-1-2 16,0 3 0-16,-2-4-1 0,-1 1 0 0,0 0-8 15,-3-4 3-15,-4 0-5 0,2 2-2 0,-2-1 3 16,3 0 0-16,-5-1 1 0,2-1 2 0,1-1 1 16,-5-3-1-16,0 2-2 0,5 3 4 0,0 1 0 15,3-1-1-15,-4 0 1 0,7 4-1 0,-4-3 1 16,-2 2-4-16,3 0 3 0,2 2 1 0,-1-2-2 0,1 2-3 15,-5 1 3-15,5 0 0 0,-2-3 0 16,2 3 0-16,0 2 2 0,2-2 0 0,-1 0-7 16,0 2-4-16,4-1 3 0,1 0 1 0,-3 1-2 0,-1-2-9 15,-3 0 2-15,-2-3 1 0,0 3 2 0,-1-1 2 16,2-1 1-16,-2 0 3 0,3 2 5 0,0-3 0 16,-6 2 0-16,3-2 2 0,-1 1-1 0,-2-1 1 15,1 2 3-15,-1 0 1 0,4-1-2 0,-3 1 1 16,2 1 1-16,-1 0 0 0,4 1 0 0,3-1 3 0,-2 1-3 15,1 0 3-15,3 1 1 0,-1 0-2 16,-3 1 0-16,2 0 0 0,-1-2 2 0,1 3 0 16,-2 0 1-16,0-4-1 0,0 3 0 0,0 1-1 0,-3 0 4 15,-2-2-2-15,3 2 0 0,-6 0-3 16,5 2 1-16,-1-4-2 0,-2 2 1 0,1-1-2 16,4 1-1-16,0-2 2 0,1 0 1 0,-6 0 2 0,5-1-4 15,4 2 3-15,-4-2 0 0,1-1 1 0,0 3 1 16,-1 0-1-16,5-3-1 0,-5 1 2 0,3 1-4 15,0-3 5-15,-1 3-3 0,-1-1 3 0,-2-1 1 16,-1 1-4-16,-2-2 1 0,6 3 0 0,-6 2 3 16,5-3-1-16,-5 2 0 0,0 0 1 0,0-1-1 15,-1 2-4-15,1-1-1 0,-1 1-4 0,7 0-8 16,-1 0-11-16,-2 0 2 0,3 0-7 0,0 0-7 16,1 1 1-16,1-1-9 0,2 0-4 0,3 2-15 0,-2-2-3 15,7 0-16-15,-14 1-25 0,9 0-165 16,1-1-298-16,-1 3 132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48:37.634"/>
    </inkml:context>
    <inkml:brush xml:id="br0">
      <inkml:brushProperty name="width" value="0.05292" units="cm"/>
      <inkml:brushProperty name="height" value="0.05292" units="cm"/>
      <inkml:brushProperty name="color" value="#002060"/>
    </inkml:brush>
  </inkml:definitions>
  <inkml:trace contextRef="#ctx0" brushRef="#br0">26011 8620 115 0,'0'0'110'0,"-6"-2"-9"0,6 2-5 16,0 0 1-16,-8-3-13 0,4 3-3 0,4 0-4 16,-4-2-7-16,4 2-4 0,0 0-8 0,0 0 4 15,-7-2-12-15,7 2 11 0,0 0-2 0,0 0-7 0,0 0 0 16,0 0-4-16,0 0 1 0,0 0 3 0,0 0 1 16,0 0 2-16,0 0 0 0,0 0-3 0,0 0-4 15,0 0-6-15,0 0 0 0,15 7-1 0,-10-5-1 16,-5-2-5-16,9-2 1 0,-9 2-1 0,9 2-3 15,-4-2-3-15,1 2-1 0,-6-2-5 0,9 1-3 16,-9-1-4-16,4 1 2 0,-4-1-7 0,7 0 3 16,-7 0-8-16,0 0-6 0,5 4-13 0,-5-4-19 0,1 3-21 15,-1-3-28-15,3 4-17 0,-3-4-23 16,0 0-16-16,-4 7-136 0,1-4-296 0,3-3 131 0</inkml:trace>
  <inkml:trace contextRef="#ctx0" brushRef="#br0" timeOffset="144.5">26007 8742 107 0,'-4'4'154'0,"4"-4"-6"0,0 0-7 16,0 0-6-16,2 3-15 0,-2-3-9 0,0 0-7 15,0 0-9-15,11-1-8 0,-11 1-17 0,8 0-14 0,-1 0-30 16,0 1-23-16,-7-1-48 0,18-3-74 0,-11-1-81 16,2 1-214-16,2-5 94 0</inkml:trace>
  <inkml:trace contextRef="#ctx0" brushRef="#br0" timeOffset="1097.26">26135 6416 32 0,'-3'-2'169'15,"1"-1"-12"-15,1-2 4 0,1 5-8 0,-3-6-2 16,0 3-9-16,3 3-10 0,-5-3-10 0,4 0-6 0,1 3-10 15,0 0-4-15,-1-4-9 0,1 4-6 0,0 0-3 16,0 0-4-16,0 0-5 0,0 0-4 0,-4-3-2 16,4 3-6-16,0 0-7 0,0 0 0 0,0 0-5 15,0 0-1-15,0 0-4 0,0 0-6 0,0 0-4 16,0 0-7-16,0 0 1 0,0 0 0 0,0 0-4 16,0 0-3-16,0 0-3 0,0 0-2 0,0 0-3 15,0 0 2-15,17 0-3 0,-17 0-3 0,0 0-2 0,7 3-3 16,-7-3-6-16,5 1-12 0,-5-1-13 0,6 1-19 15,-6-1-14-15,3 3-18 0,-3-3-8 16,0 0-12-16,3 4-10 0,-3-4-14 0,0 0-17 0,-8 5-19 16,8-5-150-16,-7 4-331 0,1-3 146 0</inkml:trace>
  <inkml:trace contextRef="#ctx0" brushRef="#br0" timeOffset="1259.98">26053 6460 100 0,'0'0'145'0,"0"0"-7"16,0 0-14-16,0 0-6 0,7 4-3 0,-7-4-2 15,6 1-4-15,-6-1-4 0,0 0-5 0,11-1-3 16,-5 1-8-16,-6 0-4 0,10-2-6 0,-10 2-4 0,11-1-9 16,-4 0-7-16,-7 1-4 0,14 0-6 15,-8 0-6-15,-1 0-7 0,2-1-22 0,-1 2-28 0,-6-1-33 16,10 2-55-16,-5 1-191 0,-1-1-315 0,-4-2 140 16</inkml:trace>
  <inkml:trace contextRef="#ctx0" brushRef="#br0" timeOffset="9323.96">18446 9888 56 0,'0'0'152'15,"0"0"-10"-15,-7-2-16 0,7 2-14 0,0 0-9 0,0 0-6 16,0 0-18-16,0 0-2 0,0 0-11 0,0 0-5 16,0 0-3-16,0 0-12 0,0 0 0 15,0 0-12-15,0 0 1 0,0 0-6 0,0 7-3 0,0-7 2 16,0 0-3-16,0 0-3 0,3 6-1 0,0-2-3 16,-3-4-2-16,0 0-3 0,1 3-2 0,-1-3 2 15,0 0-3-15,0 0-1 0,4 1-4 0,-4-1 1 16,0 0 0-16,0 0 3 0,0 4-4 0,0-4 0 0,0 0 0 15,5 4 0-15,-5-4 0 0,4 4-1 0,0-2-1 16,0-1 0-16,2 1-1 0,-1 1 3 0,-1 2 0 16,4-3 3-16,-1 3-1 0,4 0 0 0,-1 1 0 15,1-3-1-15,-1 3-3 0,1 0 0 0,-1-3-1 16,3 4 3-16,0-2 0 0,1 0 3 0,2 2-6 16,-3-2 4-16,2 3-6 0,3-2 2 0,-1 1 0 15,-4-3-1-15,5 0-1 0,-2 3 1 0,1-1 2 16,1-2 0-16,-2 2-5 0,2 1 2 0,1-3-1 15,-1 1 2-15,-3 2 0 0,2-2 1 0,2 2-2 0,-2-2-7 16,1-1 10-16,1 3-7 0,-1-3 4 0,1 2 2 16,0-1-1-16,-1 2-1 0,2 1-1 0,0-1-2 15,0-1 1-15,7 1-1 0,-8-1 3 0,2 2-2 16,5-1-3-16,-4-2 3 0,6 3-2 0,-7-3 4 16,-1 0-4-16,7 1-1 0,-5 1 2 0,6 1 0 15,-1-1-3-15,-8-1 5 0,0 1-10 0,9-1 6 16,-6-2-2-16,3 2-5 0,-3-1 0 0,6 2 7 0,-7-2-1 15,-2 0-3-15,0 1 10 0,0-2-7 16,-1 1 0-16,4 1 4 0,-3 0 1 0,0 1-4 0,0-3 0 16,3 2 3-16,-7 0 1 0,7-1-2 0,-4-2 0 15,2 2 0-15,2-1-1 0,-3 1-1 0,0 1-3 16,1-2-8-16,-2 1 1 0,1-1-3 0,-3 1-3 16,5 0 4-16,-5-1-17 0,-3 0 1 0,1 3 4 15,4-5 4-15,-4 1 2 0,-1 1-2 0,5-1 11 16,-5 1-6-16,4 1-2 0,-4-4 3 0,6 3 12 15,-2 1-10-15,1-2 4 0,-5 2 4 0,3-3 0 0,0 3 2 16,0-1 0-16,2 1-5 0,0-2 1 0,0 0 6 16,-1-1 1-16,0 1-1 0,0 1-3 0,2-3 7 15,-2 0-3-15,-1 2-2 0,-3 0 7 0,5-2-1 16,-3-1-5-16,-2 1 6 0,1 1-4 0,0-2 4 16,-1 2 0-16,1-2 3 0,3 1-5 0,-3-1 6 15,-1 2-4-15,3 0 1 0,-2-2 5 0,0 0-1 16,-1 2-3-16,2-2 11 0,-2 1-9 0,5 2-3 0,-5-2 4 15,5 3-2-15,-5-3 7 0,-1-1-6 0,2 3 4 16,1-2-6-16,-2 2 3 0,0-2-3 16,1 1 6-16,-1-1 3 0,2 1-12 0,-2 0 2 0,1 0-2 15,-1 1 0-15,-1-2-2 0,2 2 3 0,-3-2 3 16,3 0 0-16,-2 2-2 0,-2 0 0 0,3-1-3 16,-3-2 4-16,3 2 2 0,-1 0-2 0,1 1-4 15,1-1 6-15,-1-1-3 0,1 4-2 0,-1-4-11 16,3 1 2-16,4 1 17 0,-1 1-11 0,-1-2 4 15,-2-2-10-15,5 5 6 0,-5-4 3 0,5 2-4 0,-1-1 12 16,-2 1-8-16,1-1-1 0,-1-1-1 0,3 1 2 16,-9 0-3-16,8 1 7 0,-3 0-7 0,0-2 2 15,-3 0-1-15,3 4-2 0,1-2 1 0,-5-2 1 16,0 2-4-16,0-1 4 0,1 0-3 0,3-2-2 16,-2 1 1-16,-2-1 0 0,5 3 0 0,-5-2 4 15,5 3-5-15,-2-3 10 0,3 0-3 0,-1 1-4 16,-1 0-10-16,3-1 3 0,-2 1 19 0,4 1-8 0,-2-1 2 15,-3 1-5-15,5-2 1 0,-2 0-2 0,1 1 3 16,-1 0 3-16,0-2-1 0,1 2-2 0,-1 1 12 16,2 0-7-16,-4-3-6 0,5 2 3 0,-4 0 0 15,-1-2 1-15,3 0-6 0,-1 3 5 0,-1-2-4 16,-1-2 6-16,2 2 0 0,-2 0-7 0,4-1 8 16,-4 0 5-16,-4 0 4 0,5-1-2 0,-1 1 1 15,1 1-3-15,2-2-1 0,-2 2 4 0,1-3 6 16,0-1 6-16,1 3-5 0,0 0 5 0,8-1-7 15,-10 0 6-15,8-1 0 0,-5 2-4 0,6-1-4 0,-8 0 1 16,10 1 4-16,-10-1 0 0,6-3-11 0,-5 3 4 16,2-1-1-16,-2 2 2 0,1-2-6 0,-1 1 3 15,1-1 0-15,0-1-2 0,-3-1 0 0,3 2-1 16,7 0-1-16,-10-1 7 0,3 0-6 0,6 0-1 16,-9-1 0-16,4 3-4 0,5-6 2 0,3 3-1 15,-3-1 4-15,0 4 5 0,-1-4-15 0,1-1 6 16,0 1-4-16,2 2 2 0,-3-2-5 0,3-1 8 0,-2 0 1 15,-1 3-6-15,1-3 6 0,-1 3-3 16,1-2-1-16,-5 3 0 0,-2 0-2 0,7-4 4 0,-7 2-2 16,1 2-1-16,6-3-4 0,-10 0 8 0,1 0-4 15,3 3-2-15,-4-1 1 0,2-2 5 16,-3 1-1-16,5-1-5 0,-3 1 2 0,0-1 4 0,0-1 0 16,0 1-4-16,3 0 5 0,0 1-5 0,6-3 0 15,0 2 2-15,-6-1-1 0,7 0 3 0,3 1-2 0,-3-3 1 16,2 2-4-16,0 1 5 0,-2-3-5 15,-1 1-2-15,4 0 1 0,-2-1-1 0,0-1 3 0,-4 1-2 16,-4 0 1-16,6-1-1 0,-1 0 0 0,-2 0 3 16,-6 2-1-16,8-3-1 0,-8 3 0 0,-1-1-1 15,0 1 4-15,1-1-3 0,-3 0 6 0,0 2 0 16,1-4 6-16,-2 4-3 0,2-2 3 0,-2 0-4 16,-3 1 7-16,0 2-1 0,1 0-2 0,4 0 5 15,-2-2-6-15,-1 5-2 0,0-2-4 0,-1 0 5 16,0 0-1-16,3 1-3 0,2-2-2 0,-1 0 1 0,0 1-3 15,0 1 1-15,-1-3 0 0,0 2 2 0,1 0-5 16,-4 0 2-16,-2 0-1 0,-1 0-2 16,1 0 4-16,0-1 1 0,-1 0 1 0,-1 1 4 15,-1 2 1-15,1-3 1 0,0 1 4 0,-4 1-3 0,0 0 2 16,2-2 1-16,0 3 3 0,0 0-4 0,-2-2 2 16,1 3 0-16,1-3-2 0,1 1 0 0,0 2 0 15,-2 0 0-15,0 0-1 0,0-3 1 0,0 4 0 0,-2-3 1 16,3 3 2-16,-4-3 6 0,4 1-1 15,-2-1-2-15,0 2 2 0,0-2-2 0,0 1 2 16,-1 2-4-16,-1-5 3 0,-3 5 1 0,6-3-1 0,-6 3-1 16,6-2 2-16,-6 2-5 0,4-2 0 0,-4 2-1 15,5-3-4-15,-5 3 1 0,0 0-3 0,0 0-2 16,8-1-2-16,-8-2 4 0,0 3-3 0,0 0 4 16,0 0-2-16,5-3-4 0,-5 3-3 0,0 0 2 15,0 0 2-15,0 0-3 0,0 0-2 0,0 0-9 16,0 0-21-16,0 0-22 0,0 0-18 0,0 0-35 15,-22 6-33-15,14-5-52 0,-1 3-142 0,-3 0-358 0,2-2 159 16</inkml:trace>
  <inkml:trace contextRef="#ctx0" brushRef="#br0" timeOffset="10953.8">22169 10594 56 0,'-7'0'127'0,"7"0"-6"15,0 0-11-15,0 0-4 0,0 0-5 0,0 0-11 16,0 0-5-16,0 0-3 0,0 0-6 0,0 0-3 16,0 0-10-16,0 0-3 0,0 0-3 0,0 0-7 15,0 0 1-15,0-6 3 0,0 6-4 0,0 0-5 0,0 0-7 16,-2-3-2-16,2 3 1 0,0 0-8 0,0 0 4 16,0 0-4-16,0 0-3 0,0 0 6 0,0 0-2 15,0 0-3-15,0 0 1 0,0 0-1 0,-3-5-6 16,3 5 4-16,0 0 0 0,0 0 2 0,0 0-7 15,0 0 0-15,0-2-2 0,0 2 5 0,0 0-3 16,0 0-2-16,-4-4-4 0,4 4 2 0,0 0-4 16,0-4 0-16,0 4-2 0,0 0 1 0,0 0 2 15,-4-5 2-15,4 5 6 0,0 0-1 0,0 0 2 16,0 0 1-16,0 0-1 0,0 0 1 0,-1-4-2 0,1 4-1 16,0 0-2-16,0 0-4 0,0 0-1 15,0 0 1-15,0 0-2 0,0 0-3 0,0 0 0 0,0 0-2 16,0 0-2-16,0 0 4 0,0 0-2 0,0 0-4 15,0 0 3-15,0 0-3 0,0 0 2 0,0 0 1 16,0 0-1-16,0 0 3 0,0 0-4 0,0 0 2 16,0 0 0-16,0 0 3 0,0 0 1 0,0 0 2 15,0 0 1-15,0 0 1 0,0 0 3 0,0 0 4 0,0 0 0 16,0 0 4-16,0 0 3 0,0 0 4 16,0 0 4-16,-14 3 1 0,14-3-1 0,0 0-5 0,0 0 4 15,-5-2 1-15,5 2-8 0,0 0 15 0,0 0-12 16,-5-1 9-16,5 1-9 0,0 0 9 0,0 0 0 15,0 0-3-15,0 0-4 0,0 0-4 0,0 0 0 16,0 0-2-16,0 0-6 0,0 0 0 0,-4-1-2 16,4 1-3-16,0 0 0 0,0 0-2 0,0 0-5 15,0 0 2-15,0 0 0 0,0 0 0 0,0 0-2 16,0 0-1-16,-3 5-2 0,3-5 2 0,0 7-2 0,0-7 0 16,3 5 2-16,-2-3 0 0,2 1-4 0,-2 2 2 15,3-2-2-15,1 1 2 0,-1-1-1 0,1 0 1 16,3 2 0-16,-2-3-3 0,-2 2-1 0,1-1-1 15,2 0 1-15,-1 1 0 0,0-1 0 0,-2-1 3 16,0 1-14-16,0 1 12 0,0-1-3 0,-1 1-3 16,0-1 3-16,-1-1 0 0,-2-2 0 0,4 6-3 15,-2-2 3-15,-2 1-4 0,0-3 0 0,0 4 1 16,0-6 0-16,0 4 1 0,0 0-1 0,-2 2 0 0,0-2 1 16,0 2 1-16,1 1 2 0,-3-3-2 0,1 3 3 15,-1-4-7-15,1 6 4 0,1-4-4 0,-1-2 3 16,-2 4-1-16,2-2 3 0,-2 0-1 0,-5 4 0 15,6-3-1-15,-1 0-2 0,1 2 3 0,-1-3 2 16,-4 3-10-16,3-1 6 0,-2-1 3 0,-1-1 0 0,0 2-1 16,4-2 1-16,0 0-1 0,-1-1 1 15,-2 2-1-15,-1-1 1 0,5-1 1 0,-4-1-2 16,3 0 4-16,0-1-2 0,2 2 0 0,-4-1-2 0,3-1 3 16,2 1-4-16,-2-1 1 0,4-2 1 0,-3 3 0 15,-1 1-14-15,4-4-19 0,-6 3-19 0,6-3-20 16,0 0-25-16,-5 3-26 0,5-3-19 0,0 0-40 15,0 0-60-15,0 0-183 0,-9-4-459 0,6-2 204 16</inkml:trace>
  <inkml:trace contextRef="#ctx0" brushRef="#br0" timeOffset="16674.02">24572 6871 67 0,'0'0'115'16,"5"-5"-8"-16,-4 0-5 0,-1 5-6 0,3-1-3 15,-3 1 2-15,4-4-3 0,-4 4-6 0,1-3-10 16,-1 3-3-16,2-7-6 0,-1 5-4 0,-1 2-8 16,0 0-6-16,0-7-2 0,0 7-6 0,2-3 0 15,-2 3-8-15,0-5-4 0,0 5 1 0,2-2-6 0,-2 2-3 16,0 0-3-16,0 0-2 0,0 0 1 0,0 0-2 15,-3-7-1-15,3 7 0 0,0 0-4 0,0 0-4 16,-9 0-2-16,9 0 1 0,-10-3 4 0,5 1-6 16,-2 2 0-16,2-2-1 0,-1 1-2 0,-2 0 7 15,2 0-4-15,-2-2-1 0,3 1-4 0,-3 0 5 16,2-1-1-16,-3 2-3 0,4-2-6 0,-3 0-3 16,-2 0 0-16,1-1-3 0,0 2 0 0,-2-1 2 0,4 0 2 15,-4-1-4-15,-2 1 5 0,3-3-5 16,-1 3 1-16,-2-2-6 0,1 0-2 0,-1 1 4 15,-3-1 4-15,-2-1-1 0,1 0 0 0,-1-1 26 0,-1 1-2 16,1 1-1-16,-1-2-8 0,2 1 1 0,0 0 3 16,0 1-4-16,0 0 2 0,0 0 1 0,1-2-2 15,-2 2 4-15,5 1-6 0,-6-4-6 0,4 3 4 16,-3 3-5-16,0-5-1 0,-2 2 9 0,1 1-7 16,-1 0 2-16,1 0-1 0,0 0-1 0,0-1 6 15,-3 1-7-15,-5-3 4 0,1 5-4 0,6-2 5 16,-1-1-7-16,1 1-2 0,0-2 7 0,-1 4-2 0,1-1 1 15,1-1-4-15,-3 1 4 0,2-3-7 0,-1 2 11 16,-1-1-2-16,2-1-3 0,-7 0 4 16,1-1-2-16,0-1 0 0,0 1 2 0,-2 0 2 0,1-3-7 15,3 4 8-15,-3-5-1 0,7 5 7 0,-6-6-7 16,6 3 13-16,-1 0-8 0,-4-1 0 0,-2 0 10 16,0 0-8-16,8 2 2 0,-8-1-2 0,5 3-7 15,1-1 4-15,-1 1-2 0,2 2-1 0,3 1 5 16,3-1-3-16,-3 3 4 0,2-1-4 0,2 2-2 15,-1 0 4-15,1 0-2 0,-1 0 0 0,-2 2-1 16,1-1-1-16,-2-1-3 0,0 1 1 0,3 0 1 0,1-2 0 16,-3 1 2-16,-3 0-3 0,6-1 5 0,-8 0-8 15,2-2 5-15,-3 2-5 0,-6-2 6 0,0-2-6 16,-1 1-3-16,-1-1 8 0,1 1-7 0,2-3 5 16,-2 1-1-16,-1-1-3 0,2 2 4 0,1-2-1 15,-1 2-1-15,1 0 2 0,4 1 1 0,3 1-1 16,-2 1 3-16,3 1-5 0,-4-1 4 0,3 0-2 15,-1 2-1-15,2-2 0 0,0 1-10 0,-2 2 12 16,4-3-4-16,-1 2 7 0,-1 0 0 0,-2 0-2 16,-1 0-2-16,-5 0 0 0,7-2-2 0,-3 0 5 15,-4 0-4-15,-1 2 1 0,-1 0-3 0,2-1 0 0,-1-1 6 16,-2 0-5-16,2-1 0 0,1-1 0 16,4 1-1-16,-5-1-3 0,3 3 5 0,-3-4 0 0,-2 1 4 15,3-1-10-15,-1 2 6 0,1 1 4 0,7 1-4 16,1-3 1-16,-3 3-3 0,3 0-1 0,1 0 5 15,-2-1 0-15,-1 2 0 0,2-2-5 0,-1 2 3 16,1-1-3-16,-1-1 0 0,-3 2 2 0,4 0-4 16,1 0 6-16,-2-2-3 0,2 2 6 0,-1-2 0 15,-11-1-12-15,2 1-3 0,5 2 3 0,3-3 5 0,-9 1-2 16,8-3 2-16,-7 4 4 0,1-1-7 16,0-2 6-16,5 4 0 0,-6-5 4 0,9 3-12 0,-3 2 14 15,4-4-5-15,-2 3 3 0,0-2-7 0,-1 3 2 16,3-2 6-16,-3-1-2 0,1 2-5 0,1 0-1 15,-2 1 9-15,1 0-4 0,-3 0-3 0,3 0 0 16,-1 1 5-16,-2 0-7 0,-5 0 4 0,4 1-1 16,-3-2 2-16,-1 2 4 0,8 1-2 0,-7-3-1 15,6 0 2-15,1 1-12 0,-2 2 2 0,3-3 9 16,0 1 0-16,-3 1 0 0,0 0-3 0,2 1 0 16,1-1 1-16,2 1 4 0,3-1-5 0,-2 3 2 0,3-3-2 15,-1 1 5-15,1-1-2 0,-2 3-6 16,3-5 0-16,-1 4 6 0,2-1-2 0,-1 0 0 0,-2 2-2 15,4-3 1-15,-3 0-3 0,-1 1 2 16,1-1 3-16,-1 1 1 0,3 1-5 0,-6-1 4 0,-2 0 0 16,2-1-1-16,1 3-1 0,2-1-1 0,1-1-7 15,2-1 10-15,-2 1 1 0,0-1-2 0,4 3 1 16,-3-3-2-16,6 1 5 0,-3 0 1 0,0-2-4 16,4 2 1-16,1-2 0 0,0 0-3 0,4-1 2 15,-8 3-2-15,8-3 6 0,-7 3-2 0,7-3 1 0,-8 1 5 16,3-1 0-16,5 0 1 0,-9 3-5 0,9-3 0 15,-9 0 5-15,3 0-5 0,6 0 3 16,-13 0-4-16,7 0 2 0,-1 1 0 0,7-1-5 0,-12-3 7 16,4 3-3-16,0 0 1 0,8 0-3 0,-13-1-3 15,6 2 5-15,2-2 0 0,5 1 3 0,-9 0-6 16,9 0 3-16,-9-1-3 0,9 1 4 0,0 0-3 16,-9 1-1-16,9-1-2 0,-8 1 4 0,8-1-4 15,-9-1 0-15,9 1-4 0,-10 1 5 0,3-1 2 16,-2-1-2-16,-2 2-1 0,1-2-4 0,-3 0 6 15,1 1-4-15,1 0-2 0,0 0 5 0,-1-1 0 0,5 1-2 16,-4-2 0-16,4 2 5 0,-1 0-4 0,8 0 2 16,-13 0-2-16,13 0 0 0,-11-3-3 15,6 3-3-15,5 0 2 0,-9 0 9 0,9 0-2 0,-12 0-6 16,7 0-2-16,0 3 4 0,5-3 3 0,-9 2 0 16,4 0-5-16,-4 2 5 0,0 0-1 0,4-2 1 15,-3 3-1-15,-2 0-2 0,1 0 1 0,3 0-1 16,-1-1-1-16,0 1 1 0,0-2-1 0,2 2 5 15,0 0-3-15,0-1-1 0,1-1 0 0,-2 1-1 0,1-2 0 16,1 1-3-16,-1 0 1 0,0-1 7 16,1 2-1-16,0 0-4 0,-2-1 7 0,-2-1-5 0,0 2 3 15,2 0 2-15,-2 2-5 0,0-3-3 0,2 1 0 16,-3 0 2-16,-2 2 2 0,4-4 0 0,2 1-1 16,0-1-1-16,-1 1 6 0,-1 0-4 0,2-1-2 15,0 0 1-15,-1 1 1 0,-1-2-4 0,2 2 7 16,0-1-5-16,-3 1 2 0,1 0 4 0,-1 1-5 15,0-1 0-15,-1 1 2 0,0-1-2 0,1-1 4 16,0 0-8-16,-1 3 6 0,-3-2-7 0,2 2 9 0,1-1-1 16,-2 0 0-16,2 0 1 0,0-2-4 0,-4 2 2 15,4 2-4-15,0-4 1 0,-1 1-1 0,2 1 2 16,-1-3 3-16,2 0-7 0,-1 2 6 0,-1 0-9 16,3-1 6-16,0-2 1 0,0 2 4 0,1-1-10 15,5-1 10-15,-11 2-7 0,7 0 5 0,4-2 3 16,-9 2 1-16,4-1-3 0,0 0 3 0,1 3-1 15,4-4-5-15,-8 2 6 0,4 1-4 0,-2-1 2 16,1 1-3-16,0-1 3 0,-1 1-3 0,1 0-2 16,-1 0-14-16,0-1 22 0,1 0-7 0,-2 1-1 15,3-2 2-15,-1 1 1 0,0-1 6 0,5-1 5 0,-9 2-3 16,5 0 5-16,4-2-2 0,-6 0 0 16,6 0-2-16,0 0 6 0,0 0-3 0,0 0-5 15,0 0 2-15,0 0-3 0,0 0-17 0,-8-4-25 0,8 4-25 16,4-10-31-16,-3 4-78 0,6-4-100 0,-2 1-287 15,5-3 127-15</inkml:trace>
  <inkml:trace contextRef="#ctx0" brushRef="#br0" timeOffset="17131.61">19043 6382 24 0,'0'0'163'0,"-6"-3"-8"0,6 3-16 0,0 0-15 15,-3-3-9-15,3 3-14 0,0 0-8 0,0 0-8 16,0 0-12-16,-4-2-4 0,4 2-8 0,0 0-10 16,0 0-7-16,0 0-4 0,0 0 1 0,0 0-6 0,0 0-3 15,0 0-3-15,0 0-1 0,0 0-4 16,0 0-2-16,0 0-8 0,0 0 8 0,0 0-2 0,0 0 3 15,0 0 4-15,-2 10-6 0,0-8 3 0,1 1-5 16,-2 2 3-16,2 0-5 0,-4 0 2 0,1 2 1 16,-1-2-3-16,0 6 0 0,1-3-4 0,-5 4-3 15,0-2 5-15,2 4-4 0,-2-1-5 0,-1-3 1 16,3 0 2-16,-1 1-7 0,2-1 6 0,-3-1-1 16,3-1-2-16,1 1 0 0,1-2-4 0,1-1 3 15,1-2 0-15,-2 0-1 0,-1 2-2 0,1-3 3 16,3-1 2-16,-2 2 7 0,3-4-1 0,-2 3 8 15,2-3 4-15,-2 5 3 0,2-5 2 0,0 0-3 16,0 0 4-16,0 0-3 0,-1 3-2 0,1-3-8 0,0 0-1 16,0 0 5-16,0 4-7 0,0-4-12 0,1 5-9 15,1-3-11-15,-1 1-14 0,0 2-11 0,2-1-19 16,-2 2-14-16,2 0-29 0,-2 1-46 0,0-1-143 16,3 1-318-16,0 0 141 0</inkml:trace>
  <inkml:trace contextRef="#ctx0" brushRef="#br0" timeOffset="18684.41">17013 10756 98 0,'-3'13'115'0,"-3"4"-24"16,3 2-8-16,-2 7-26 0,0 3-15 0,1-4-13 15,0 4-13-15,4-3-7 0,0 2-30 0,5-1 0 16,-2 0 1-16,2-2-1 0,-1-5-18 0,1 9-31 0,-1-13-75 15,2 3 32-15</inkml:trace>
  <inkml:trace contextRef="#ctx0" brushRef="#br0" timeOffset="20148.99">18280 12303 24 0,'0'0'162'16,"0"0"-16"-16,0 0-4 0,0 0-13 0,0 0-13 0,0 0-5 16,0 0-12-16,0 0-5 0,1 2-5 15,-1-2-5-15,0 0-4 0,0 0 4 0,0 0-6 16,0 0-1-16,0 0-4 0,0 0 1 0,0 0-5 0,0 0-6 16,0 0-3-16,0 0-6 0,0 0-6 15,0 0-4-15,0 0-3 0,0 0-4 0,0 0-4 0,0 0-6 16,0 0 0-16,0 0-4 0,0 0 1 0,0 0-4 15,0 0-5-15,0 0 1 0,0 0 0 0,0 0-1 16,0 0-5-16,0 0 3 0,0 0-2 0,0 0-2 16,0 0 3-16,-9-9-6 0,7 6 2 0,2 3 3 0,-5-2 4 15,2-1-1-15,1 1-4 0,-2-4 2 0,0 1-1 16,-1 1-3-16,1-1-2 0,0-1 1 16,2 1 1-16,-1 1-2 0,-1-2-2 0,-1-1-1 0,4 1 2 15,-3 0 1-15,4-1-3 0,-4 2 0 0,3-6 0 16,-4 2-26-16,2-1 3 0,-2 1 2 0,0-1 3 15,-3 0 1-15,6-2-1 0,-6 3 5 0,3-5 3 16,-8-1-1-16,8 4 0 0,-4-3 0 0,-5 0 3 16,3-1 0-16,-2 3-2 0,-1-5-1 0,-2-1 2 0,4 1 2 15,-5-2-2-15,3-2 4 0,1-1 0 0,-2 1-3 16,1-1 6-16,0-2-4 0,5 7 7 0,1-1 3 16,-4 0 7-16,5 0 1 0,1 2-2 0,0-2 1 15,-2 0 1-15,1 2 2 0,0 0-2 0,0-2 0 16,5 6 0-16,-1 1-1 0,-3-4-2 0,3 3 1 15,1 1-2-15,-2 2-2 0,0 1 4 0,1-2-6 16,-1 3 1-16,2-2-3 0,-1 0 0 0,2 4-1 16,-3-2 0-16,3 2 0 0,1-2 2 0,-1 1 2 0,0-1-5 15,-1 2 3-15,2-3-3 0,0 3 1 16,-1 2 0-16,1-4-1 0,-1 3 1 0,1 4-2 0,0-6 4 16,0 6-4-16,1-4-1 0,-1 4 0 0,0 0 0 15,-1-4-1-15,1 4 2 0,0 0-1 0,-4-3-1 16,4 3 2-16,-3-3-1 0,3 3-2 0,0 0 4 15,-8-3-3-15,8 3 0 0,-7 6-1 0,3-2 0 16,0-2 2-16,-1 2 0 0,3-3-2 0,-1 4 2 16,-1-3-2-16,3 1 0 0,0 1 4 0,-3-1-5 15,-4 0 2-15,3 1-2 0,4-2 2 0,-2 1 0 16,-2 1 0-16,1 0-2 0,4-4 2 0,-1 4 0 0,-3 1 4 16,-1-1-3-16,4-1-3 0,-2 0 2 0,3-3 0 15,-5 2 1-15,5-2-3 0,-4 3 3 0,4-3 0 16,0 0-2-16,0 0 3 0,0 0 0 0,-8-7-3 15,7 3 2-15,0 0 2 0,-4-1-3 16,5 0-1-16,0-2 0 0,0-1 3 0,-3-1-3 0,3 3 2 16,-1 0 0-16,1 0-1 0,0 0 0 0,0-3-1 15,1 4 1-15,-1-1-3 0,3-2 3 0,-3 2-2 0,0 1 6 16,5-1-5-16,-5 2-1 0,0 4 1 16,5-5 2-16,-1 0-2 0,-3 1 1 0,1 1-2 0,0 1-1 15,-2 2 5-15,5-5-3 0,-5 5 3 0,4-4 3 16,-4 4-5-16,0-3 3 0,0 3-2 0,1-3 1 15,-1 3 2-15,0 0-4 0,0 0 5 0,0 0 0 16,0 0-2-16,0 0 4 0,0 0-2 0,0 0 1 16,5 11-1-16,-5-6 0 0,0 2 0 0,3-2 0 15,-2 4 1-15,2 0-1 0,-2 1 2 0,-1 1-4 16,5-1-6-16,-1 1-21 0,0-1-30 0,1-1-34 0,1 2-41 16,-2-2-59-16,1-3-181 0,-1 2-400 15,1-3 177-15</inkml:trace>
  <inkml:trace contextRef="#ctx0" brushRef="#br0" timeOffset="63980.4">6893 5848 20 0,'0'0'27'16,"7"0"-4"-16,-7 0-2 0,0 0-2 0,0 0 0 0,11-1-5 16,-11 1 3-16,5 0-4 0,-5 0-3 0,8 0 2 15,-8 0-13-15,0 0-32 0,9 0-35 0,-9 0 16 16</inkml:trace>
  <inkml:trace contextRef="#ctx0" brushRef="#br0" timeOffset="64165.76">6887 5900 23 0,'5'0'103'0,"-5"0"-1"0,9 3-16 15,-5-2-3-15,2 0-7 0,-2 2-9 0,-4-3-13 16,8 1-13-16,-3 2-47 0,-4-1-100 0,-1-2-113 15,4 3 51-15</inkml:trace>
  <inkml:trace contextRef="#ctx0" brushRef="#br0" timeOffset="64329.65">7033 5964 95 0,'0'0'106'16,"11"0"-59"-16,-11 0-89 0,8 4-45 0,-3-2 20 16</inkml:trace>
  <inkml:trace contextRef="#ctx0" brushRef="#br0" timeOffset="65258.19">6905 7528 14 0,'0'0'180'0,"0"0"-14"0,0 0-9 0,0 0-13 15,5-4-12-15,-5 4-16 0,0 0-11 0,0 0-10 16,0 0-11-16,0 0-5 0,0 0-8 0,4-2-11 16,-4 2-7-16,0 0-2 0,9-1-7 0,-5 1-5 0,-4 0-8 15,6-1-22-15,-6 1-26 0,9-1-26 0,-5 0-27 16,-4 1-45-16,5-4-117 0,-5 4-249 0,0 0 111 16</inkml:trace>
  <inkml:trace contextRef="#ctx0" brushRef="#br0" timeOffset="65449.52">6970 7570 103 0,'0'0'187'0,"0"0"-19"0,0 0-18 0,0 0-12 0,0 0-17 16,0 0-14-16,0 0-11 0,0 0-16 0,0 0-28 15,0 0-30-15,0 0-35 0,0 0-43 0,19-7-137 16,-14 5-209-16,2 1 94 0</inkml:trace>
  <inkml:trace contextRef="#ctx0" brushRef="#br0" timeOffset="66856.41">6951 9458 115 0,'0'0'212'0,"-10"0"-22"15,10 0-15-15,-8 0-20 0,8 0-14 0,0 0-12 16,0 0-16-16,0 0-12 0,0 0-9 0,0 0-12 15,0 0-10-15,0 0-17 0,0 0-12 0,13 7-8 0,-13-7-11 16,6 1-10-16,1-1-3 0,-7 0-10 16,10 0-10-16,-10 0-13 0,9 1-18 0,-4 1-13 15,-5-2-14-15,0 0-25 0,9-3-30 0,-9 3-97 0,0 0-239 16,4-2 106-16</inkml:trace>
  <inkml:trace contextRef="#ctx0" brushRef="#br0" timeOffset="67045.95">6938 9578 250 0,'0'0'251'0,"0"0"-24"0,-1 5-21 0,1-5-24 16,0 0-19-16,0 0-28 0,0 0-39 0,0 0-38 15,0 0-36-15,0 0-45 0,19-7-74 0,-10 3-148 16,4 1-266-16,-4 0 117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52:00.955"/>
    </inkml:context>
    <inkml:brush xml:id="br0">
      <inkml:brushProperty name="width" value="0.05292" units="cm"/>
      <inkml:brushProperty name="height" value="0.05292" units="cm"/>
      <inkml:brushProperty name="color" value="#002060"/>
    </inkml:brush>
  </inkml:definitions>
  <inkml:trace contextRef="#ctx0" brushRef="#br0">28767 6213 139 0,'0'0'150'0,"-2"-3"-13"0,2 3-12 0,0 0-17 16,0 0-8-16,0 0-13 0,0 0-9 0,0 0-3 16,0 0-9-16,0 0-5 0,0 0 0 0,0 0-1 15,0 0 3-15,-5-2 7 0,5 2-1 0,0 0 3 16,0 0-1-16,0 0-2 0,0 0-4 0,0 0-6 0,0 0-5 16,-4-3-7-16,4 3-6 0,0 0-7 15,0 0-2-15,0 0-3 0,0 0 0 0,0 0-11 0,0 0 5 16,0 0-1-16,0 0 0 0,0 0-7 0,0 0 1 15,0 0-1-15,0 0-4 0,0 0 0 0,0 0-3 16,0 0 1-16,0 0 0 0,0 0 2 0,0 0-12 16,0 0 8-16,0 0-2 0,0 0 1 0,0 0 4 15,0 0 1-15,0 0-6 0,0 0 4 0,0 0 0 16,0 0 3-16,0 0-2 0,0 0-2 0,-14 3 0 16,14-3 0-16,0 0 3 0,0 0 0 0,-4-3-3 15,4 3 9-15,0 0-1 0,0 0-4 0,-4-2 6 16,4 2-1-16,0 0 2 0,0 0-2 0,0 0 3 0,0 0 0 15,0 0-4-15,0 0-1 0,0 0 0 0,0 0-3 16,0 0-2-16,0 0 2 0,0 0 0 0,0 0-4 16,0 0 4-16,0 0-2 0,0 0-1 0,0 0-2 15,0 0 0-15,0 0-3 0,0 0-1 0,0 0 5 16,0 0-2-16,23 2-2 0,-15-3-1 0,3 1 2 16,2-1-3-16,1 1 0 0,4 0-3 0,0 0 6 0,-2 0-2 15,1 0-1-15,2 0 0 16,-5 0-4-16,-1 0-13 0,0-3-15 0,-4 3-18 0,0 0-10 0,-2 0-13 15,-7 0-16-15,11-1-27 0,-7 0-32 0,-4 1-41 16,2-3-142-16,-2 3-355 0,0 0 158 0</inkml:trace>
  <inkml:trace contextRef="#ctx0" brushRef="#br0" timeOffset="269.82">28656 6372 171 0,'-5'3'252'15,"5"-3"-9"-15,0 0-12 0,-8 0-11 0,8 0-17 16,0 0-17-16,-6 1-16 0,6-1-16 0,0 0-15 16,0 0-11-16,0 0-12 0,0 0-13 0,0 0-2 15,13 3 2-15,-3 0-8 0,-2-3-7 0,4 0-11 16,1 0-6-16,1 0-6 0,-1 0-7 0,0 0-6 15,0 0-7-15,-1 0-19 0,0 0-35 0,-1 0-41 16,-2 0-48-16,0 2-57 0,0-2-75 0,-4-2-197 16,3 2-460-16,-8 0 204 0</inkml:trace>
  <inkml:trace contextRef="#ctx0" brushRef="#br0" timeOffset="1331.37">28742 6200 6 0,'-3'-2'153'0,"3"2"-20"0,0 0-7 0,0 0-18 0,0 0-8 16,0 0-8-16,0 0-15 0,0 0-2 16,-10 9-5-16,10-7-5 0,0-2-8 0,-3 6-5 0,3-6-13 15,-3 2 3-15,1 1-7 0,2-3-3 0,-1 5-4 16,1-5-2-16,-1 2-5 0,1-2 5 0,0 0 6 16,0 0 11-16,0 0 8 0,0 0 11 0,0 0 1 15,0 0 8-15,2 5 2 0,-2-5 2 0,0 0-1 16,0 0-1-16,0 0-7 0,0 0-4 0,0 0-9 15,9-8-4-15,-4 5-5 0,-1 2-3 0,4-2-8 16,-2 1-3-16,1-3 0 0,5 2-5 0,-3 0 0 0,2 2-5 16,3-2-3-16,-1 3-5 0,8-2 2 15,2 3-1-15,-1 0 3 0,-4 2-7 0,0-2 2 16,-4 2-4-16,4-1-11 0,-7 1-19 0,-1-2-25 16,0 2-27-16,-2-2-32 0,-3 2-37 0,1-1-60 0,-6-2-122 15,3 3-352-15,-3-3 156 0</inkml:trace>
  <inkml:trace contextRef="#ctx0" brushRef="#br0" timeOffset="1636.98">28652 6422 56 0,'0'0'155'0,"-1"5"-10"0,-2-4-7 0,3-1-12 0,0 0-3 16,0 0 0-16,0 0 2 0,0 5-1 16,0-5 2-16,0 0 1 0,0 0 5 0,0 0-5 15,0 0-4-15,22-8-6 0,-9 3-8 0,-3 1-18 0,3-1-7 16,-2 2-5-16,1-2-8 0,2 2-7 15,-1-2-8-15,1 2-5 0,3-1-1 0,-5 3-19 0,1 0-26 16,-3-1-37-16,3 4-37 0,-3-4-45 0,0 4-48 16,-1-1-202-16,-2-1-394 0,-3 1 174 0</inkml:trace>
  <inkml:trace contextRef="#ctx0" brushRef="#br0" timeOffset="12733.11">29285 9711 149 0,'0'0'136'15,"0"0"-10"-15,0 0-4 0,0 0-5 0,0 0-5 16,0 0-14-16,0 0-5 0,0 0-7 0,0 0-9 0,0 0-2 16,0 0-8-16,0 0-4 0,0 0-9 0,0 0 1 15,0 0 0-15,0 0-6 0,0 0-3 0,0 0-7 16,0 0 3-16,0 0-5 0,0 0-7 0,-9 0-1 16,9 0-2-16,0 0-4 0,0 0 1 0,0 0-5 15,0 0 0-15,0 0-2 0,0 0 1 0,0 0-4 16,0 0-4-16,0 0 0 0,0 0 0 0,-8 0 3 15,8 0 4-15,0 0 1 0,0 0-2 0,0 0 1 0,0 0-1 16,0 0 1-16,-7 0 4 0,7 0-4 0,0 0 0 16,0 0 1-16,0 0 1 0,0 0 3 15,0 0 1-15,0 0 3 0,0 0 1 0,0 0-1 0,0 0-4 16,0 0 0-16,0 0-4 0,0 0 0 0,0 0-5 16,0 0-2-16,0 0-2 0,0 0 1 0,0 0-1 15,0 0 2-15,0 0 0 0,0 0-6 0,0 0-7 16,0 0 9-16,0 0-4 0,0 0 0 0,0 0 9 15,0 0-3-15,0 0-1 0,0 0-2 0,0 0 2 16,0 0-1-16,0 0-2 0,0 0-2 0,0 0 5 16,26 0-3-16,-17 0-5 0,2 0 3 0,1 0 2 0,1 3-1 15,1-3-3-15,-4 1 0 0,2 0 2 0,-1 1-2 16,1 1-1-16,-2-2 1 0,-4 0 1 0,2 0 0 16,-3-1 0-16,2 0-1 0,0 2-1 0,-7-2 0 15,7 2-2-15,-7-2-1 0,6 0-7 0,-6 0-20 16,0 0-24-16,0 0-30 0,0 0-21 0,0 0-46 15,0 0-200-15,0 0-381 0,0 0 168 0</inkml:trace>
  <inkml:trace contextRef="#ctx0" brushRef="#br0" timeOffset="13176.28">29225 9865 120 0,'0'0'178'0,"0"0"-18"15,0 0-16-15,0 0-14 0,0 0-8 0,0 0-15 16,0 0-13-16,0 0-11 0,0 0-1 0,0 0-10 16,0 0-8-16,13 0-9 0,-13 0-2 0,12 1-8 15,-7 1-3-15,-1-2-5 0,5 0-1 0,-1 1 0 16,3-1-1-16,1 0-2 0,3 2-8 0,-3-1-3 0,-1 1-4 15,2-2 4-15,0 0-2 0,-1 2-1 16,0 0-3-16,0-2-3 0,-2 3-1 0,-3-3 2 0,1 0-5 16,0 0 2-16,-1 0-3 0,-3 1-1 0,-4-1 0 15,9-1-21-15,-9 1-17 0,5 0-37 0,0-5-46 16,-1 3-174-16,-4 2-311 0,0-8 138 0</inkml:trace>
  <inkml:trace contextRef="#ctx0" brushRef="#br0" timeOffset="26465.04">7880 6638 13 0,'0'0'130'0,"0"0"-12"0,0 0-2 0,0 0-16 15,0 0-8-15,0 0-12 0,0 0 6 0,0 0-1 16,0 0-6-16,0 0-19 0,0 0-1 0,0 0-2 16,-2 6-6-16,2-6-2 0,0 0 0 0,0 0-12 0,0 0 0 15,0 0 1-15,0 0-4 0,0 0-3 0,0 0-5 16,0 0-2-16,0 0-4 0,0 0-2 15,0 0-5-15,0 0 2 0,0 0 0 0,0 0-2 0,0 0-1 16,0 0 0-16,0 0-2 0,0 0-4 0,0 0 2 16,0 0-2-16,0 0 2 0,0 0 4 0,6 2-1 15,-6-2 2-15,0 0-9 0,0 0 3 0,5 2 0 16,-5-2-2-16,0 0 4 0,4 1-8 0,-4-1 4 16,0 0 3-16,0 0-2 0,0 0 2 0,6 1-3 0,-6-1 1 15,0 0 4-15,5 0 3 0,-5 0-3 16,6 3 5-16,-6-3-5 0,6 0-2 0,-6 0 5 0,0 0-10 15,0 0 6-15,7 0-5 0,-7 0 3 0,0 0-2 16,7 1 1-16,-7-1-3 0,0 0 0 0,9-1-1 16,-9 1 6-16,0 0-2 0,7 0-6 0,-7 0 2 15,8 0-1-15,-8 0 2 0,0 0 0 0,6 1 0 16,-6-1 0-16,0 0-1 0,9-1 1 0,-9 1-3 16,0 0-1-16,0 0 5 0,8 0 0 0,-8 0 1 15,0 0-3-15,5-3-1 0,-5 3 4 0,8 0 3 16,-8 0 1-16,5-1-3 0,-5 1 1 0,10-3-3 0,-9 2 4 15,-1 1-2-15,0 0-1 0,8-2-1 16,-8 2-5-16,5-2 4 0,-5 2-2 0,7-1 5 0,-7 1-2 16,7-2 1-16,-7 2-4 0,7-2 0 0,-5 0 1 15,-2 2 3-15,4-2-5 0,-4 2 2 0,8-1 2 16,-8 1-2-16,6-3-1 0,-6 3-1 0,5-2-1 16,-1 0 0-16,-4 2 0 0,0 0 7 0,6-2-2 15,-6 2-6-15,4-2 5 0,-4 2-3 0,5-1-4 16,-5 1 5-16,7-4-1 0,-7 4 3 0,0 0-3 15,6-1 0-15,-6 1 3 0,4-2-5 0,-4 2 4 16,5-2-4-16,-5 2 0 0,3-3-1 0,1 0 5 0,-4 3 0 16,6-2 0-16,-2 0-1 0,-4 2-4 15,5-2-1-15,-3-1 3 0,2 1 2 0,-4 2 0 0,9-3-6 16,-6 1 7-16,1 1-3 0,1-3 5 16,-2 3-3-16,0-1-1 0,-3 2 2 0,5-2-1 0,-5 2 2 15,4-5 0-15,-4 5-2 0,6-2 4 0,-6 2-4 16,4-3 0-16,1-1-2 0,-1 3-2 0,-4 1 1 0,5-4 1 15,-1 3 4-15,-4 1-1 0,4-4-3 16,0 1 5-16,-4 3-3 0,6-5 1 0,-1 3-1 16,-2 0-9-16,-3 2 9 0,2-5 3 0,1 2 2 0,-3 3-1 15,4-2-4-15,-4 2 0 0,6-3 3 0,-3 0-2 16,-3 3 1-16,5-2 2 0,-5 2-4 0,0 0-4 16,6-4 8-16,-2 1-6 0,-1 1-3 0,-3 2 2 15,5-3 2-15,-5 3 0 0,4-3-2 0,-4 3 4 16,5-2-4-16,-5 2 5 0,6-3 0 0,-6 3-4 15,4-4 3-15,0 4 1 0,-4 0-3 0,6-4 3 16,-3 3-5-16,-3 1 0 0,6-4 2 0,-2 3 1 16,-2-1-2-16,-2 2-1 0,8-5 2 0,-5 5 0 15,-1-2 5-15,5-1-4 0,-7 3-5 0,4-4 6 16,-4 4 0-16,3-3-1 0,1 1 1 0,-4 2-2 0,5-4-2 16,0 1-2-16,-2 1 5 0,-1-1-2 0,-2 3 3 15,4-3-1-15,0 1-6 0,-4 2 4 0,5-4 0 16,-2 1-1-16,-3 3-3 0,3-4 5 0,1 1 3 15,-1-2-1-15,2 5-2 0,-5 0 0 0,7-5 0 0,-5 4 0 16,3-1 0-16,-2-3 0 0,-1 1-1 16,-2 4 3-16,4-2 0 0,-4 2 1 0,5-3 6 15,-5 0-2-15,4-1-3 0,-4 4 3 0,4-5-5 0,0 2 2 16,-3 2 0-16,-1 1 1 0,5-6 0 0,0 4-1 16,-2-1 1-16,-2-2-1 0,4 2 1 0,-2 1-3 15,-3 2 0-15,5-4 2 0,-4 1-2 0,4 2 1 16,-2-3 1-16,-2 1-2 0,4 1 3 0,-2-1 0 15,1 2 0-15,-4 1-5 0,2-4 1 0,2 1 4 16,-1 1-4-16,-3 2 4 0,4-6-3 0,-1 4-7 16,1-1 7-16,0 1-2 0,0-1 1 0,-2-1 2 15,2 1-1-15,-1 2 4 0,-3 1-3 0,5-4 2 16,-2 3-1-16,-3 1 5 0,4-5 0 0,-1 2-8 16,-3 3 4-16,6-4-5 0,-2 1 1 0,0 1 1 15,-1-1 2-15,0-1 0 0,-3 4-1 0,7-2-6 0,-6-2 5 16,-1 4-4-16,5-3 5 0,-2 1-1 0,-1-1-3 15,-2 3 0-15,5-4 3 0,-2 2-2 0,1-1 4 16,-1 1-3-16,0 0 2 0,-3 2-1 0,5-4-3 16,-2 3 1-16,-1-3 1 0,1 2 1 0,2-2-1 15,-2 2 1-15,-1 1-1 0,3-1 3 0,-5 2-4 16,5-5 1-16,-1 3-2 0,-4 2 1 0,5-3-2 0,-5 3 2 16,5-2 0-16,-5 2 0 0,4-1 3 15,0-1 3-15,-4 2 1 0,5-2-2 0,-1-1-4 0,1-1 0 16,-1 4 7-16,1-5-2 0,-1 3-2 0,-4 2 2 15,4-4-2-15,-4 4 2 0,6-4-4 0,-3 2 2 16,-3 2 0-16,5-3-2 0,-4 1 2 0,-1 2-1 16,7-3-3-16,-5 0 2 0,-2 3-4 0,9-4 4 15,-5 4 1-15,-4 0 0 0,5-4-6 0,-1 3 1 16,-4 1 4-16,6-5 0 0,-2 2 1 0,0 2-5 16,-4 1 4-16,0 0 0 0,7-3 2 0,-5 1-3 15,-2 2 1-15,0 0-1 0,6-3 5 0,-2 1-1 0,-4 2-2 16,6-5-3-16,-3 3 2 0,-3 2-1 15,6-3 4-15,-6 3-4 0,5-2 5 0,-5 2-5 0,7-4 5 16,-3 3-5-16,0-3-2 0,-4 4 3 0,6-1-1 16,-6 1 0-16,0 0 1 0,7 0-4 0,-7 0 3 15,0 0 0-15,9-2-4 0,-9 2 3 0,4-2 0 16,-4 2 0-16,8-2 3 0,-5-1-1 0,-3 3 3 16,7-2-3-16,-7 2 3 0,7-3-5 0,-4 3 0 15,-3 0 2-15,7-1 0 0,-7 1-1 0,5-2 0 16,-5 2 3-16,5-2-1 0,-5 2-3 0,5-3 1 0,-1 1-1 15,-4 2 1-15,4-4-1 0,-4 4-1 16,5 0 0-16,-5 0 2 0,0 0 4 0,9-1-5 0,-9 1-1 16,6-2 3-16,-6 2 2 0,7-1-3 0,-5-1-1 15,-2 2 1-15,7 0-2 0,-7 0 1 0,6-3-1 16,-6 3 0-16,8 0 1 0,-8 0 1 0,5-2 0 16,-5 2-4-16,4-4 2 0,-4 4 2 0,0 0-1 15,0 0 2-15,9 2-4 0,-9-2 1 0,0 0-1 16,5-2-8-16,-5 2 11 0,0 0 1 0,0 0-3 15,9 0 1-15,-9 0-1 0,0 0-4 0,0 0 7 16,9 0-1-16,-9 0-1 0,0 0 0 0,6-2-1 0,-6 2 3 16,0 0 3-16,8 2-4 0,-8-2 2 0,0 0-2 15,7 0 1-15,-7 0-6 0,7 0 3 0,-7 0 2 16,6 0-7-16,-2 4 9 0,-4-4-1 0,4 3-4 16,-4-3 2-16,0 0-2 0,10-1-2 0,-10 1 4 15,6-2 0-15,-6 2 0 0,5 3 1 0,-5-3-2 16,0 0 3-16,6 2 0 0,-6-2-5 0,0 0 1 15,6 2 3-15,-6-2 0 0,8 0 1 0,-8 0 1 0,6 0 0 16,-6 0 1-16,5 1-3 0,-5-1 0 16,0 0 2-16,10-1-1 0,-10 1-3 0,9 0-1 0,-9 0-1 15,0 0 3-15,8 0-1 0,-8 0 2 0,6 1-1 16,-6-1 0-16,7-1-1 0,-7 1 2 16,0 0-2-16,0 0 3 0,10 0-4 0,-10 0 3 0,0 0-3 15,0 0 3-15,9-1-1 0,-9 1 2 0,5 0-2 16,-5 0 1-16,10 1 1 0,-6 0-7 0,-4-1 6 15,0 0 2-15,8 0-3 0,-8 0 0 0,7 2 1 0,-7-2-2 16,0 0 3-16,6 1-3 0,-3-1 0 16,-3 0 1-16,9 0-2 0,-4 2 2 0,-5-2-2 0,9 2 3 15,-3-2-1-15,-2 2 3 0,2 0-3 0,-3 1 0 16,3-3 2-16,-6 0-4 0,7 3 3 16,-1-3-8-16,-2 2 8 0,-4-2-2 0,7 3 2 0,-7-3 1 15,6 0-5-15,-2 0 6 0,-4 0-2 0,5 4-6 16,-5-4 2-16,6 0 5 0,-6 0-2 0,6 3 0 15,-2-2-2-15,-2 1 4 0,-2-2-3 0,7 2-2 16,-7-2 6-16,7 0-2 0,-2 3-6 0,-5-3 7 0,5 1-5 16,-1 0 2-16,0 2 4 0,-3-2-2 0,-1-1 0 15,8 3 3-15,-4 0-4 0,-4-3 3 16,6 2 0-16,-2 0-5 0,-3 0 1 0,-1-2-2 0,4 4 6 16,-1-3-8-16,-3-1 7 0,0 0 0 0,5 3-2 15,-4 0-1-15,3-1 4 0,-4-2-4 0,6 5-2 16,-3-3 1-16,1 0 1 0,-4-2-1 0,6 3 3 15,-3 1-1-15,1-1 1 0,-2-1 0 0,2 1-6 16,1-1 7-16,-5-2-2 0,6 4 4 0,-3 0-3 16,-1-1-3-16,1-2 4 0,1 3 0 0,-1-1 2 15,-2 0-2-15,1-1-1 0,-2-2-1 0,7 5-1 16,-6-2 2-16,3-2-3 0,-2 4 6 0,1-2-5 16,-1-3-4-16,2 3 7 0,-1-1 0 0,-3-2-7 15,6 4 6-15,-2 1 0 0,-2-4 1 0,2 2-3 0,-1-1-2 16,-2 1 4-16,2 1 0 0,-2-2 2 0,-1-2-3 15,5 3 1-15,-3 0 1 0,-2-3-2 0,3 2 3 16,-3-2-1-16,3 6-1 0,-2-4 2 0,-1-2-4 16,5 2 2-16,-5 2 2 0,0-4-4 0,4 2 1 15,-4-2 2-15,3 5 0 0,-1-2-1 0,-1-1 1 16,-1-2-2-16,4 3 4 0,-1 0-8 0,0-1 5 16,-3-2-4-16,2 4 4 0,-1-1 1 0,-1-3 1 0,3 3 1 15,-3-3-3-15,4 4-2 0,-2-2 3 0,2-1-2 16,-4-1 2-16,1 4-1 0,-1-4 0 0,3 3 0 15,-3-3 2-15,0 0-1 0,1 4-1 0,-1-4 0 16,1 3 0-16,-1-3 1 0,0 0 1 0,4 2-1 16,-4-2 0-16,0 0-2 0,4 3 5 0,-4-3-4 15,0 0-1-15,3 2 1 0,-3-2-1 0,2 4 5 16,-2-4-3-16,4 4 0 0,-4-4 0 0,1 4-3 16,-1-4 4-16,4 3-2 0,-4-3 0 0,1 4-1 15,2-3-2-15,-3-1 4 0,4 4-2 0,-4-4 1 16,1 3 1-16,2-1-3 0,-3-2 1 0,2 3-1 0,-2-3 3 15,4 4-1-15,0-3 0 0,0 2 3 0,-4-3 2 16,2 2-6-16,1 1 1 0,-3-3 3 0,4 3-1 16,-4-3-3-16,0 5 4 0,0-5-2 0,2 3-3 15,-2-3 2-15,3 3 2 0,-3-3-2 0,1 4 1 16,2-1 0-16,-3-3 0 0,4 4-2 0,-2-2-2 16,-2-2 0-16,5 4 0 0,-5-2-3 0,3 0 1 15,-3-2 0-15,5 5 6 0,-4-3-1 0,-1-2 2 0,4 3-4 16,-3 0-3-16,2-1 8 0,-3-2-4 0,2 4 1 15,1-1 2-15,-3-3-5 0,4 2 3 0,-4-2 3 16,5 5-1-16,-4-3 0 0,2 1-2 0,-3-3-3 16,2 5 0-16,1-3 5 0,-3-2-4 0,4 2 2 15,-4-2-1-15,3 4 1 0,0-2-3 0,-2 0 2 16,-1-2 3-16,4 4-3 0,-4-4 0 0,1 5 2 16,2-4-1-16,-3-1-3 0,5 3 1 0,-5-3-1 15,0 0-1-15,2 4 2 0,-2-4 0 0,3 2 0 16,-3-2 2-16,0 0-2 0,1 4 2 0,-1-4-1 15,4 3 1-15,-4-3 0 0,0 0 1 0,2 5-3 0,-2-5 1 16,0 0-4-16,0 0 1 0,1 3 4 0,-1-3-1 16,2 1 2-16,-2-1 1 0,3 3-1 15,-3-3 0-15,0 0 0 0,3 3 0 0,-3-3-2 0,3 2 1 16,-3-2-6-16,4 3 5 0,-4-3 1 16,5 4 1-16,-5-4-2 0,3 1 1 0,-3-1-2 0,4 2 2 15,-4-2 3-15,0 0-1 0,0 0-2 0,2 3 1 16,-2-3 0-16,0 0-2 0,0 0-2 0,4 2-2 15,-4-2-2-15,0 0 6 0,1 2 5 0,-1-2-11 16,4 4 7-16,-4-4 1 0,4 3-4 0,1-1 2 16,-4 1 0-16,3 0 0 0,-4-3-1 0,4 2 0 0,0-1 0 15,-3 2-4-15,-1-3 10 0,4 3-9 0,0-1 6 16,-3 0 1-16,4 2-3 0,-5-4 1 16,5 3 0-16,-5-3 2 0,4 2-1 0,-4-2-1 0,4 4-2 15,-4-4 0-15,5 2 2 0,-2 1 0 0,-3-3 2 16,5 1-1-16,-5-1-2 0,6 2-1 0,-2 0 2 15,-4-2-5-15,5 2 5 0,-5-2-1 0,5 3 2 16,-1-1-1-16,-1 1-3 0,-3-3 2 0,5 3 0 16,-5-3 1-16,6 2 0 0,-3 1 0 0,-1-1-3 0,-2-2 3 15,4 2-1-15,-4-2-3 0,6 1 6 16,-6-1-6-16,4 1 4 0,-4-1 0 0,4 3-3 0,-4-3 2 16,5 3 3-16,-5-3-6 0,4 1 5 15,-4-1-2-15,4 3-1 0,-4-3 4 0,5 2-3 16,-5-2 2-16,4 1 1 0,-4-1-1 0,4 2-2 0,-4-2-1 15,5 4-3-15,-5-4 4 0,6 3-1 0,-3-2 2 16,-3-1-3-16,5 1 3 0,-5-1-2 0,8 3 3 16,-5-2 2-16,-3-1-5 0,7 1 1 0,-4-1 0 15,-3 0 2-15,8 3 0 0,-8-3 0 0,5 1-2 16,-5-1 2-16,4 4-2 0,0-2 0 0,-4-2 0 16,6 0 0-16,-6 0 1 0,8 1-1 0,-8-1-8 0,6 1 10 15,-6-1-2-15,6 3 0 0,-3-1 2 0,1-2-1 16,-4 0-1-16,13 0-3 0,-13 0 4 0,5 3 1 15,0-3-2-15,-5 0 0 0,8 1 2 0,-8-1-2 16,6 1 3-16,-2 1-6 0,-4-2 5 0,9 0-1 16,-9 0 2-16,9 1-4 0,-4 0 5 0,0 1-5 15,-5-2 0-15,0 0 1 0,13-2 2 0,-5 4 0 16,-3-2-2-16,-5 0 1 0,12 0-4 0,-6 1 2 16,-6-1-5-16,14 0 6 0,-9 0-2 0,-1 0 3 15,-4 0-2-15,9 0 3 0,-6 3 2 0,-3-3-7 0,9 0 3 16,-9 0 0-16,0 0-2 0,13 0 5 15,-13 0-1-15,3 2-2 0,-3-2 0 0,6 0-2 0,-6 0 2 16,0 0-1-16,4 0 1 0,-4 0 0 0,0 0 2 16,0 0-2-16,0 0 2 0,10 0-6 0,-10 0 1 15,0 0-2-15,0 0 7 0,3-2-2 0,-3 2 1 16,0 0-1-16,0 0-11 0,0 0-31 0,0 0-57 16,0 0-62-16,0 0-212 0,0 0-405 0,-13-8 179 15</inkml:trace>
  <inkml:trace contextRef="#ctx0" brushRef="#br0" timeOffset="28424.14">7874 6836 106 0,'0'0'151'0,"0"0"-9"0,0 0-10 0,0 0-9 16,-4 3-10-16,4-3-11 0,0 0-11 0,0 0-8 0,0 0-6 16,0 0-7-16,0 0-5 0,0 0-3 15,0 0 0-15,0 0 0 0,0 0-3 0,0 0-2 16,0 0-7-16,0 0-3 0,0 0 0 0,0 0 0 0,0 0-6 15,0 0-3-15,0 0-1 0,0 0-4 0,0 0 2 16,0 0-3-16,0 0-2 0,0 0 2 0,0 0-6 16,0 0 5-16,0 0-3 0,0 0-1 0,0 0 1 15,0 0-2-15,0 0-5 0,0 0 1 0,0 0 1 16,0 0-6-16,0 0 6 0,0 0-7 0,0 0-2 16,0 0 3-16,0 0-1 0,0 0-5 0,0 0 3 15,0 0-3-15,0 0 3 0,0 0 0 0,0 0 0 16,0 0-2-16,0 0 3 0,21-3-1 0,-21 3-3 0,7-2 2 15,-7 2-2-15,9 0-4 0,-9 0 1 0,9 0 1 16,-9 0-4-16,9 0 2 0,-9 0-3 0,10 0 0 16,-4 0-1-16,-6 0 1 0,9 0 0 0,-5 0 2 15,-4 0-1-15,10 0 1 0,-1 0-2 0,-4 2 2 16,3-2 1-16,-2 1 2 0,3-1-3 0,0 1 1 16,-1-1 0-16,0 0 1 0,2 1-2 0,-4-1-1 15,4-1 1-15,2 0-3 0,-2 0 2 0,-1 1 0 0,2-2-3 16,0 5 2-16,-1-3-1 0,4 0 1 0,-2 0-2 15,0 1 1-15,-3-2-2 0,2 1 1 16,1 1 0-16,-1 0 1 0,0 2 1 0,-1-3-2 0,2 1-2 16,-2 0 0-16,3 1 2 0,-3 1-2 0,-1-3 3 15,2 3-2-15,1-2-1 0,1 4-1 0,-3-4 2 16,-2 1 1-16,3-2-2 0,-3 4 3 0,1-3-3 16,-2 0-1-16,5 0 5 0,-2 1-7 0,-1 0 3 0,5-1 2 15,-5-1-2-15,2 0 2 0,1 1-3 0,1 0 5 16,-2 1-3-16,2 1-3 0,0-5 2 0,-2 4-2 15,0 0 1-15,1-4 1 0,-1 4 3 0,0-2-3 16,2 0 2-16,-2 0 0 0,-1 0-1 0,1 1 1 16,-1 0-3-16,1-1-3 0,-2 0 3 0,0 1 2 15,-1-1-1-15,5-1 1 0,-3 2-2 0,0 1 1 16,-1-2 1-16,2 1 0 0,0 1 0 0,-2-2-2 16,1-1 0-16,3 2 1 0,-3-1-1 0,2 0 1 15,-1 0-1-15,-1 0 2 0,-1 0-3 0,3 0 4 0,-2 2-4 16,-1 1 2-16,2-1 1 0,-2-2-2 0,3 0 1 15,-5 2-1-15,5-2 1 0,-7 2-1 0,5-4 2 16,1 4 0-16,-5-4 0 0,2 2-2 0,1 0 3 16,-3 2-4-16,2-2-1 0,-2 0 4 0,3 1-1 15,-3-1 1-15,2 0-3 0,-1 0 4 0,1 0-3 16,-1 0 1-16,-7 0-1 0,15-1 3 0,-7 1-2 16,-1 0 2-16,1 0 2 0,1 0-4 0,3 1 0 0,-3-4 0 15,2 2 0-15,-2 1 0 0,1 0-1 16,-2-1 1-16,2 1 1 0,-1-2-1 0,3 2-2 0,-1 0 2 15,-2 0 0-15,0 0 2 0,2 0-4 0,-3 0 3 16,-1-3-2-16,3 3 1 0,0-2 3 0,-2 2-4 16,-1 0 2-16,1 0 0 0,-2 0-1 0,2 2-1 15,0-2 1-15,0 0-1 0,2-2 2 0,-3 2-2 16,4 0 2-16,0-1-1 0,-1 0-1 0,-1 1 1 16,4 0 2-16,-3-1-1 0,0 1 0 0,-2-2 1 15,1 1 1-15,3 1-6 0,-4 0 1 0,3-1 3 0,-2 0-3 16,-1-1 0-16,-1 2 2 0,3 0 2 0,-3-2-3 15,1 2 1-15,0 0 1 0,1 0-1 0,1-3-1 16,-1 3-1-16,0 0 3 0,-1-1-2 0,3 1 2 16,-3 0-1-16,2-1 0 0,0 1 1 0,-2 0 0 15,4-1-3-15,-1 1 4 0,-3 0-2 0,2 1-3 16,-1-3 0-16,0 2 5 0,-1 0-2 0,3-1-1 16,-2 1 0-16,-1 0 2 0,4-3 0 0,-1 3-1 0,-1 1 2 15,1-1-4-15,-3-1 3 0,1 1 0 0,1 0-1 16,-1 0-1-16,0 0-1 0,0 1 1 0,0-1-1 15,-3 0 3-15,2 0 6 0,0 2-7 0,1-4-2 16,-3 4 2-16,3-2-1 0,0 1 1 0,-1-1 0 16,-2 0-3-16,2 1 4 0,-2 0 1 0,3-2-2 15,1 1-1-15,-3 1-1 0,1 0 2 0,-1-1 1 16,-1 0-2-16,3 1 2 0,3-1-2 0,-6 0 3 16,3 2-2-16,-2-4 2 0,1 4 0 0,4-2 0 0,-6 0 1 15,2 3 3-15,2-5-8 0,-1 4 1 0,-2-4 1 16,-7 2-2-16,14 0 2 0,-8 0 1 0,2 2 0 15,1-2 0-15,-9 0-2 0,10-2 3 0,-5 2 1 16,-5 0-2-16,8-1 2 0,-8 1 1 0,0 0 2 16,8 0-2-16,-2 1-4 0,-6-1 3 0,11 0 0 15,-4-1 3-15,3 2-4 0,-3-1 6 0,2 0-1 16,0-1-5-16,0-1 1 0,-1 4-1 0,-2-4 1 16,3 2-1-16,0 0 0 0,-1-1 0 0,-3 1 5 15,5 0 0-15,-2-1 0 0,2 1-2 0,-1-1 5 16,1 0 2-16,2 0 1 0,-7 2 6 0,5-1-9 0,-2 0 1 15,-3 1-1-15,4-2 3 0,-9 1 1 0,9-1 9 16,-9 1 9-16,7 1 9 0,-7-1 5 0,0 0-1 16,0 0-3-16,0 0-6 0,0 0 0 0,4-3-8 15,-4 3 1-15,0 0-31 0,0 0-58 0,-14-3-73 16,12-2-105-16,-5-1-241 0,1-2-516 0,1 1 228 16</inkml:trace>
  <inkml:trace contextRef="#ctx0" brushRef="#br0" timeOffset="37036.53">7839 6653 14 0,'0'0'135'0,"0"0"-20"16,0 0-7-16,0 0-9 0,0 0-15 0,0 0 3 15,0 0-8-15,0 0-10 0,0 0-9 16,0 0 2-16,0 0-3 0,0 0-3 0,0 0 6 0,0 0-13 15,0 0 8-15,0 0-2 0,0 0-7 0,0 0 4 16,0 0-5-16,0 0 0 0,0 0 2 0,0 0-3 16,0 0-1-16,0 0-3 0,0 0-2 0,0 0-5 15,0 0-1-15,0 0-7 0,0 0-1 0,0 0-4 16,0 0-2-16,0 0-1 0,0 0 1 0,0 0-5 16,-9 8 0-16,9-8-4 0,0 0 4 0,0 0-6 15,0 0-4-15,0 0 1 0,0 0 4 0,0 0-5 0,0 0 1 16,0 0-2-16,0 0-8 0,0 0 13 15,0 0-5-15,0 0 3 0,0 0-5 0,0 0 5 16,0 0-3-16,0 0 7 0,0 0-2 0,0 0 3 0,0 0-1 16,0 0-1-16,0 0-1 0,0 0 3 0,0 0 4 15,0 0-5-15,0 0 3 0,0 0-4 0,0 0 3 16,0 0-5-16,0 0 0 0,0 0-1 0,0 0 1 16,0 0 1-16,0 0-4 0,0 0 1 0,0 0 1 15,0 0-1-15,0 0-2 0,0 0 2 0,0 0-4 16,0 0 6-16,0 0-5 0,0 0-5 0,0 0 7 15,0 0-2-15,0 0 2 0,0 0-2 0,0 0 0 0,0 0 0 16,0 0-1-16,0 0 4 0,0 0-6 0,0 0 6 16,0 0-4-16,0 0 0 0,0 0 0 0,0 0 1 15,0 0 1-15,0 0 1 0,0 0-1 0,0 0-1 16,0 0-2-16,0 0 2 0,0 0-1 16,0 0 2-16,0 0-5 0,0 0 5 0,-1 4 0 0,1-4-2 15,1 5-1-15,-1-1 2 0,3 0 2 0,-2 2-2 16,0-2 3-16,2 2-1 0,-2 2-4 0,2-2 4 15,-3 1-2-15,1-1-3 0,2 1 8 0,-1 0-4 16,-1 1 2-16,2-2-2 0,-2 2 0 0,-1 4 0 16,0-3-1-16,3 1 4 0,-3 1-2 0,1-2 3 0,0 3-1 15,0-4 0-15,-1-2-2 0,0 2-4 0,0-1 5 16,0-1-5-16,2 0 8 0,-2 0-3 0,1 0-2 16,-2-1 0-16,2 0 0 0,-1-1-2 0,0-4-1 15,-1 5 0-15,2 0 5 0,-1-5 0 0,1 5 0 16,-1-4-1-16,0-1-1 0,0 0 1 0,0 4 1 15,0-4 0-15,0 0-1 0,0 0 0 0,0 0-3 16,0 0-7-16,0 0-19 0,-5-9-33 0,5 3-29 16,-1 1-51-16,1 1-70 0,0-5-125 0,1 6-357 0,-1-3 158 15</inkml:trace>
  <inkml:trace contextRef="#ctx0" brushRef="#br0" timeOffset="37862.26">8139 6567 102 0,'0'0'205'0,"-1"-4"-19"16,1 4-18-16,0 0-15 0,0 0-18 0,0 0-13 0,0 0-12 15,0 0-10-15,-3-4-12 0,3 4-10 0,0 0-5 16,0 0-9-16,0 0-8 0,4-4-6 0,-4 4-1 16,0 0-9-16,0 0-2 0,0 0-3 0,0 0-5 15,0 0-2-15,5-2-3 0,-5 2 1 0,0 0-5 16,0 0-2-16,0 0-2 0,0 0-3 0,0 0-3 15,4-2 1-15,-4 2-2 0,0 0 1 0,0 0 1 16,0 0-11-16,0 0 2 0,0 0 8 0,0 0-11 0,0 0 8 16,0 0-5-16,0 0 6 0,0 0-1 15,0 0 1-15,0 0-1 0,0 0 4 0,0 0-2 16,0 0 4-16,0 0 0 0,0 0-2 0,0 0 4 0,0 0 2 16,0 0-2-16,0 0 1 0,0 0 3 0,0 0 4 15,0 0-1-15,0 0 2 0,0 0-4 0,0 0-1 16,0 0 2-16,0 0-2 0,0 0 0 0,0 0-6 15,0 0 2-15,0 0-1 0,0 0-2 0,0 0-2 16,0 0-1-16,0 0-1 0,0 0-2 0,0 10 1 16,0-10-1-16,0 0 2 0,4 3 1 0,-4-3 0 15,1 6-4-15,-1-6 1 0,4 3-7 0,-3 2 5 0,1-1-4 16,-1-1 7-16,2 4-3 0,-1 0 4 16,-1-2 0-16,1 2-4 0,0 2 3 0,2-3-1 0,-4 2-1 15,4-2 1-15,-4 2 0 0,1-2-1 0,2 5 1 16,-1-5-2-16,-1 5 1 0,-1-6 2 0,3 2 0 15,-3-1-1-15,1 2 0 0,-1-1 0 0,3-1 1 16,-2-2-2-16,-1 3 3 0,0-1-5 0,0-1 6 16,0 2-3-16,2-3 0 0,-2 3-2 0,0-2 1 15,2 0 1-15,-2-2-1 0,0 1 0 0,0-4 0 16,0 5-1-16,0-2-2 0,0-3 0 0,1 5 1 16,-1-5-5-16,0 4 2 0,0-4 4 0,0 0-5 0,3 3 2 15,-3-3-7-15,0 0 9 0,0 0 0 16,0 0-4-16,0 5-6 0,0-5-27 0,0 0-31 15,0 0-39-15,0 0-59 0,0 0-256 0,0 0-452 0,0 0 199 16</inkml:trace>
  <inkml:trace contextRef="#ctx0" brushRef="#br0" timeOffset="38517.1">8037 6638 182 0,'-4'-2'207'0,"4"2"-11"0,0 0-15 0,0 0-15 15,-6-3-18-15,6 3-14 0,0 0-15 0,0 0-11 16,-4-2-12-16,4 2-9 0,0 0-14 0,0 0 3 16,0 0-8-16,0 0-9 0,0 0-6 0,0 0-4 15,0 0-7-15,0 0-8 0,0 0-2 0,0 0 0 16,0 0-3-16,0 0-4 0,0 0-2 0,-9 5-2 15,8-3-3-15,-2 4-1 0,-1-1-1 0,3 0-2 16,-3 1-4-16,-2-1 0 0,3 1 3 0,2-1-3 16,-3 1 0-16,3 0-1 0,-3 0-3 0,-1 0-1 15,1 2 0-15,0-1-6 0,-2-1 6 0,2 1 1 16,0-1 0-16,0-2-1 0,1 3-6 0,-1-3 4 16,1 1-1-16,-3 0 3 0,2 0 0 0,1 0 2 0,2-3-2 15,1-2 0-15,-6 3 1 0,3 0-1 0,3-3-1 16,-4 4-1-16,4-4-1 0,-2 2 4 0,2-2-4 15,0 0-4-15,0 0-18 0,0 0-26 0,0 0-27 16,-2 3-31-16,2-3-51 0,0 0-190 0,0 0-372 16,0 0 166-16</inkml:trace>
  <inkml:trace contextRef="#ctx0" brushRef="#br0" timeOffset="38995.67">8107 6657 15 0,'0'0'193'0,"0"0"-16"0,0 0-16 0,0 0-19 16,0 0-14-16,0 0-15 0,0 0-8 0,0 0-10 16,-9-4-14-16,9 4-6 0,0 0-11 0,0 0-3 15,0 0-6-15,0 0-8 0,0 0-1 0,0 0-8 16,0 0-1-16,0 0-4 0,-10 5-6 0,10-5-1 16,0 0-3-16,-1 4-4 0,1-4 2 0,0 0-2 15,-4 5-4-15,4-5-1 0,0 0-2 0,0 0-2 16,-1 3 2-16,1-3-1 0,0 0-5 0,-5 1 2 15,5-1 3-15,-3 5-5 0,3-5 5 0,-5 6-1 16,4-4 0-16,-3 3 3 0,0 0-7 0,-1 0 3 16,1-1 2-16,-1 2-3 0,1 0 5 0,-1-1 0 0,-1 3-2 15,-2-1-1-15,4-2-3 0,-1 0 1 0,1 2-2 16,0-3 3-16,3 2 1 0,-3-2 2 0,-2 1-1 16,2 1-2-16,3-4 1 0,-2 1-5 0,3-3 3 15,-4 4-2-15,3 0-4 0,1-4 4 0,-4 5-1 16,3-1-1-16,-2 0-2 0,2-3-16 0,1-1-30 15,0 0-38-15,-3 4-48 0,3-4-184 0,0 0-340 16,0 0 151-16</inkml:trace>
  <inkml:trace contextRef="#ctx0" brushRef="#br0" timeOffset="39409.62">8128 6703 102 0,'0'0'120'15,"0"0"-10"-15,0 0-15 0,0 0-4 0,0 0-12 16,0 0-3-16,4-3-6 0,-4 3-1 0,0 0 1 0,0 0 2 16,0 0 15-16,0 0 1 0,0 0 7 15,0 0 0-15,0 0 5 0,0 0 3 0,0 0-1 0,0 0 3 16,0 0-4-16,0 0 0 0,0 0-5 0,0 0-2 15,0 0-11-15,0 0 1 0,0 0-4 0,0 0-5 16,0 0-7-16,0 0-10 0,0 0-4 0,0 0-5 16,0 0-7-16,0 0-2 0,0 0-5 0,0 0-6 15,0 0 0-15,-7 11-4 0,5-6-2 0,-2-1-1 16,1-1-3-16,2 2-1 0,-3 1-2 0,3-2-3 16,-2 1-1-16,1 0 0 0,-1-1 0 0,1 1-3 15,-1-1 0-15,0 1 0 0,1-2-5 0,1-1-2 16,-3 4 3-16,1-4 0 0,1 2 1 0,2-4-1 0,-3 3-4 15,1 0 3-15,2-3 1 0,-3 5-2 16,1-3-1-16,2-2 0 0,-4 7-19 0,2-7-30 0,2 0-37 16,-5 1-51-16,5-1-59 0,0 0-242 0,-11 0-472 15,11 0 209-15</inkml:trace>
  <inkml:trace contextRef="#ctx0" brushRef="#br0" timeOffset="40637.78">8129 7228 108 0,'0'0'165'0,"0"0"-6"0,1 4-10 16,-1-4-5-16,0 0-12 0,0 0-7 0,0 0-8 15,0 0-3-15,0 0-4 0,0 0-6 0,0 0 0 16,0 0-3-16,0 0-5 0,0 0 0 0,0 0-9 15,0 0-2-15,0 0-6 0,0 0-6 0,0 0-3 16,0 0-7-16,0 0-4 0,-5-15-6 0,5 8-6 16,-1 0-4-16,1-1-5 0,0 0-3 0,0-4-4 15,1 0-1-15,-2 1-1 0,0-5-5 0,-1 0-2 0,-1-1-3 16,0 0-2-16,2 3-7 0,-2-2 2 16,1 5-2-16,-2 0 3 0,2-1-4 0,-1 1-1 0,0 4 6 15,2-2 1-15,-2 2-2 0,1 1 3 0,2 1-6 16,-4-1 1-16,3 2-1 0,-1 0-1 0,1 1 0 15,1 3-7-15,-2-7 4 0,2 7-2 0,0-4 1 16,0 4 0-16,-2-6-2 0,2 6-5 0,0 0 6 16,0 0 0-16,-1-4 0 0,1 4-1 0,0 0-2 0,0 0-1 15,0 0 3-15,0 0-2 0,0 0 0 16,0 0-1-16,0 0 1 0,0 0 1 0,0 0-3 16,0 0 1-16,0 0 0 0,0 0 2 0,0 0-2 0,-5 11 2 15,4-8-2-15,1-3-2 0,-3 5-1 16,3-2 6-16,0-3-4 0,-1 6-1 0,1-3 2 15,-2 1 2-15,2-4-2 0,-1 4 1 0,1-4-1 0,-1 4 2 16,1-4-3-16,0 0 1 0,0 0 1 0,-3 2-6 16,3-2 1-16,0 0 4 0,0 0 1 0,0 0-4 15,-11-6 2-15,7 2 0 0,0 1 2 0,3 2 3 16,-3-4-4-16,4 5 1 0,-4-5 0 0,-2 2 1 16,5 0-3-16,-2-1 0 0,2 2 1 0,-3-2 0 15,4 4 1-15,0-5-1 0,0 5-2 0,-1-3 1 16,1 3-3-16,-3-4 4 0,3 4 1 0,0 0-1 0,3-5 1 15,-3 5-2-15,0 0 1 0,0 0-1 0,0 0-2 16,0-5 3-16,0 5-2 0,0 0 3 16,0 0-2-16,0 0 1 0,0 0 0 0,0 0 1 0,10 10-3 15,-6-6-5-15,-2-2 2 0,2 3 5 0,1-2 0 16,3 1 0-16,-4-1 3 0,2 1-1 0,0 0-3 16,0-2 3-16,-1 0-1 0,0 0-2 0,-1 1-1 15,1-2 1-15,-2 0 1 0,-3-1 2 0,6 3-10 16,-6-3-11-16,0 0-16 0,0 0-25 0,0 0-13 15,0 0-16-15,2-5-21 0,-2 5-28 0,0 0-25 16,-5-9-52-16,5 9-121 0,-5-3-363 0,5 3 161 0</inkml:trace>
  <inkml:trace contextRef="#ctx0" brushRef="#br0" timeOffset="42117.23">8560 6362 89 0,'0'0'124'0,"0"0"-4"0,0 0-9 0,0 0-5 0,0 0-9 15,0 0-1-15,-2-4-24 0,2 4 5 0,0 0-3 16,0 0-1-16,0 0 5 0,0 0-17 0,0 0 9 16,0 0 0-16,0 0 0 0,0 0-2 0,0 0 1 15,0 0 0-15,0 0 0 0,0 0 1 0,0 0 0 16,0 0-4-16,0 0-1 0,0 0-6 0,0 0 0 15,0 0-6-15,0 0-2 0,0 0-2 0,0 0-4 16,0 0-7-16,0 0-1 0,0 0-1 0,0 0 1 0,0 0-6 16,0 0-5-16,0 0 7 0,0 0-4 15,0 0-4-15,0 0 6 0,0 0 1 0,0 0 1 16,0 0 0-16,0 0-2 0,0 0-1 0,0 0 0 0,0 0-2 16,0 0-3-16,0 0-2 0,0 0-2 15,0 0-2-15,0 0 1 0,0 0-4 0,0 0-4 0,0 0 2 16,0 0-4-16,-1 12 1 0,1-12-3 0,1 4-1 15,1 1 2-15,-1-2 0 0,2 3 0 0,-3 1-3 16,2-1-3-16,-1 3 4 0,2-3-2 0,-2 3 0 16,-1-4-3-16,3 6 2 0,-2-3 0 0,3 3 0 15,-4-1 0-15,1-1 1 0,0 0 0 0,1 2 0 0,-2-1-3 16,0 1 0-16,0 1-1 0,0-2-1 0,2 2 1 16,-4-2 3-16,2 4-1 0,2-3 5 15,-2 2-3-15,0-1 0 0,0 0-1 0,0 0-1 0,0 0 1 16,0-1-2-16,1 0 3 0,-1 1-4 0,2-2 3 15,-2 1-3-15,1-1 0 0,0-1 3 0,-1 2-9 16,3-1 9-16,-3-1-5 0,0-2 0 0,0 1 5 16,0 0-3-16,1-3 3 0,1 2-1 0,-2-1-1 15,0-1 0-15,2 0-4 0,-4 1 5 0,2 0-1 16,2-2-2-16,-2 0 1 0,0 0-1 0,0-4 4 16,1 5 0-16,-1 0-3 0,0-5-1 0,0 5-8 0,0-5 7 15,0 0 1-15,0 5 0 0,0-5 1 0,0 0-2 16,0 0 1-16,2 4-1 0,-2-4-23 15,0 0-21-15,0 0-42 0,0 0-59 0,0 0-85 0,0 0-204 16,-3-15-470-16,1 9 209 0</inkml:trace>
  <inkml:trace contextRef="#ctx0" brushRef="#br0" timeOffset="42951.92">8415 6620 5 0,'0'0'132'0,"0"0"1"0,0 0-11 0,0 0-10 15,0 0-3-15,0 0-7 0,0 0-4 0,4-3 1 0,-4 3-9 16,0 0 8-16,0 0-12 0,0 0-5 15,0 0-6-15,0 0-7 0,0 0-10 0,0 0-3 16,0 0-6-16,0 0-5 0,3 7-2 0,-3-7-5 16,1 4 0-16,-1-4-4 0,0 8-1 0,2-4-2 15,-2 1-3-15,0 0-1 0,3 2-3 0,-2-1-3 0,3 1 2 16,-1 1-5-16,-2-2-2 0,4 1 1 0,-1 1-3 16,-3 2 4-16,3-2 5 0,1 3 0 0,-2 0 3 15,2 0-6-15,-1 0 1 0,1-1-1 0,0 3 1 16,-1 3 0-16,2 1 3 0,-2-2-1 0,0 2-2 0,1-5-5 15,-1 1 2-15,0 0-2 0,1-1-2 0,0 3 0 16,-1-2-3-16,1-2-2 0,0 0 2 0,-1 1-1 16,1-2 1-16,0 3-3 0,0-3 1 0,-1 0-1 15,1 1-3-15,-1-1 2 0,0 3-4 0,0-1 2 16,2-3 1-16,-2 3-1 0,2 0-2 0,-1-1 3 16,0-2-2-16,-1 0-2 0,1 0 1 0,2-1 1 15,-4-1-3-15,1 1 5 0,0-3-2 0,-3 0-3 16,2 2 1-16,1-3-4 0,-3-1 5 0,-1 1-1 15,4-1-1-15,-4-3-1 0,1 6 4 0,0-3-3 16,2-2 3-16,-3-1-3 0,0 0 3 0,4 3-2 0,-4-3-2 16,0 0-1-16,1 4 3 0,-1-4-3 0,1 3-5 15,-1-3-6-15,0 0-8 0,3 5-13 0,-3-5-10 16,0 0-17-16,0 0-21 0,0 0-19 0,0 0-37 16,0 0-45-16,0 0-112 0,0 0-319 0,-9-12 140 15</inkml:trace>
  <inkml:trace contextRef="#ctx0" brushRef="#br0" timeOffset="43857.78">8419 6604 25 0,'0'0'134'0,"0"0"-12"16,0 0-14-16,0 0-9 0,0 0-9 0,0 0-10 15,0 0-9-15,3 15-6 0,-2-10-4 16,-1-1-8-16,0 1-6 0,0 0-3 0,2 1-5 0,-4-1-3 16,2 0-9-16,0-1-2 0,0 0 3 0,0-4-3 15,-5 8-3-15,5-3-1 0,-3-1 4 0,2 1-2 16,-3-1 12-16,3 1-2 0,-3 1 0 0,0-5 1 15,0 3-4-15,-2 0 2 0,4-1-6 0,-1 2 1 16,-1-1-4-16,2-3-5 0,2-1 0 0,-4 2-3 16,4-2-2-16,-3 5-4 0,3-5 8 0,-4 2-6 0,4-2-3 15,0 0 2-15,0 0 0 0,0 4-4 0,0-4 3 16,0 0-2-16,0 0-2 0,0 0 0 16,0 0 4-16,0 0 5 0,0 0 3 0,0 0 1 0,0 0-2 15,0 0-4-15,0 0 2 0,0 0-4 0,0-12 0 16,0 12-1-16,0-7 0 0,0 1-2 0,-2 1-2 15,2 0-2-15,0 0 1 0,0 0 1 0,0 0 1 16,-2 0-4-16,2 5 3 0,2-8 0 0,-4 4 1 0,4 2 0 16,-2 2-1-16,-5-7 4 0,5 7-2 0,0-5 2 15,0 5-1-15,2-3-5 0,-2 3 4 0,1-4 0 16,-1 4 1-16,4-3 1 0,-4 3 2 0,1-5-2 16,-1 5 2-16,2-2 3 0,-2 2 2 0,0 0 2 15,2-5 0-15,-2 5 2 0,0 0-1 0,0 0 2 16,0 0-4-16,4-2 0 0,-4 2-3 0,0 0 1 15,0 0-3-15,0 0-2 0,0 0-2 0,0 0 1 16,5-2-2-16,-5 2 0 0,0 0 0 0,6-1-2 16,-6 1 2-16,8-2-5 0,-3 2 1 0,-5 0 1 0,9 0-3 15,-9 0 0-15,7 0 2 0,-2 0-1 0,-5 0-3 16,10 2 3-16,-6 0-1 0,1-1 1 0,-2 2-2 16,-3-3 4-16,6 4 0 0,-1-2-3 0,-2 1-2 15,-1 2 4-15,1-1-2 0,1-1 4 0,-3 2-1 16,2-2-4-16,-1 1 0 0,-2-4-2 0,3 2 1 15,-2 2 3-15,2-1 4 0,-3-3-4 0,0 4-2 16,0-4 3-16,0 0-1 0,2 4 5 0,-2-4 4 0,0 0-1 16,0 0 4-16,-5 5 1 0,5-5-2 0,-4 1-4 15,4-1 0-15,-9 1 0 0,9-1 3 0,-5 3 4 16,5-3-2-16,-9 2-3 0,5 0-2 0,2 1 0 16,-2-2 0-16,-1 2 1 0,-3-2-3 0,3 1-1 15,0 1-2-15,-3-1-1 0,3 2-16 0,-8-2-39 16,3 2-50-16,1-2-67 0,-4 3-195 0,2-2-395 15,-1 1 175-15</inkml:trace>
  <inkml:trace contextRef="#ctx0" brushRef="#br0" timeOffset="49140.77">8266 6675 32 0,'0'0'164'15,"0"0"-17"-15,-1-5-16 0,1 5-14 0,0 0-6 16,0 0-12-16,0 0-9 0,0 0-6 0,-4-3-12 15,4 3-9-15,0 0-7 0,0 0-4 0,0 0-3 16,0 0-5-16,-3-2 2 0,3 2 1 0,0 0-5 16,0 0 2-16,0 0-6 0,-9 0 0 0,9 0-4 0,-5-2-4 15,0 0 0-15,5 2-5 0,-9-3 5 0,5 2 9 16,4 1-3-16,-5-3 2 0,0 2 2 0,5 1-5 16,-10-3-2-16,6 3-4 0,4 0 0 0,-9-2-1 15,9 2 2-15,-8-2 5 0,3 1-1 0,5 1-1 16,-5-2 5-16,5 2-2 0,-8-3-3 0,8 3-4 15,-5-2-2-15,5 2-3 0,-5-2 0 0,3 0-2 16,2 2-5-16,-7-2 0 0,7 2-1 0,-5-4-3 0,1 0 3 16,2 2-4-16,2 2 0 0,-7-5 1 15,3 2 12-15,2 0-9 0,-3-1 8 0,5 4 2 0,-8-5-8 16,6 2-1-16,-2 1 7 0,0 0-5 0,0-1-2 16,-2-1-3-16,-3-1 0 0,5 4-3 0,-1-3 1 15,-2 3-3-15,1-4-7 0,0 3 6 0,1-1-2 16,1 0 0-16,-1 2 2 0,5 1-3 0,-9-5 1 15,4 3-2-15,1 0-1 0,4 2-2 0,-8-3 5 16,4 2-5-16,4 1 1 0,-9-1-1 0,4-2 3 16,5 3-1-16,-10-1-4 0,6 0 2 0,4 1-6 15,-12-1-5-15,5 1 13 0,7 0-2 0,-13 0-4 0,8 0 6 16,-4 0-2-16,0 1 1 0,3-1-3 16,-2 1 0-16,-1-1 3 0,3 0-3 0,-2 1 1 0,0 2 3 15,1-3-2-15,7 0 3 0,-12 1-6 0,7 0 5 16,0 1-4-16,5-2 2 0,-7 1-3 0,7-1 1 15,-8 1-4-15,4 0 5 0,0 2-3 0,4-3 3 16,-6 2-1-16,3 1 0 0,3-3 2 0,-5 6-2 16,3-4 0-16,-1 0 1 0,-1 2 3 0,0-1-3 15,3-1 0-15,0 3 0 0,-3-1 2 0,0 1-2 16,0-2 1-16,-1 1 0 0,4 1-2 0,-3-2 4 16,0 1-8-16,0 0 6 0,0-2-1 0,3 0 1 15,-3 2 2-15,0-1-4 0,3 0 2 0,-4 1 0 0,4-1 0 16,-3 2 1-16,1-1 1 0,2-1-2 0,-3 1-1 15,3 0-1-15,1-4-1 0,-4 6 2 0,2-1-1 16,2-1-1-16,-2 2 2 0,2-2 0 0,-1 1 1 16,0-1-1-16,-2 0 1 0,6 1 1 0,-3-5 0 15,-3 11-2-15,3-8 0 0,0 2-1 0,0 2 0 16,0-3 2-16,-1 0 0 0,2 3-1 0,-1-4 1 0,3 1 0 16,-3 1-3-16,0 0 2 0,2 2 1 15,-2-2-1-15,2 2-4 0,0-4 6 0,-2 2 0 16,0 0-2-16,1 0-1 0,2-1 4 0,-3 1-3 0,1 2 1 15,1-5 1-15,0 5 1 0,-1-2-2 0,-1 2 0 16,3-1-3-16,1 1 4 0,-3-3-2 0,0 1 0 16,3-2 1-16,0 3-2 0,1-2 0 0,-5 2 2 15,4 0 1-15,0-4-4 0,-3 3 2 0,0 0 0 16,3-1-2-16,0-1-3 0,0 1 4 0,-3 0 2 16,0 0 0-16,3-1 0 0,0 1 0 0,-1-1 0 15,-2 1 0-15,3 0 1 0,0 0 2 0,-3-2-2 16,4 1-4-16,0 2 0 0,-1-1-3 0,0-1-1 15,0 0 8-15,1-1 0 0,-1 1 0 0,2-1 2 16,-1 2-2-16,-1-4 1 0,-2 3-7 0,4-2 4 0,-6-1 4 16,6 4-7-16,-2-1 6 0,-1-2-3 0,-3-1 3 15,6 3-3-15,-6-3 3 0,5 4-5 0,-3-3 4 16,2 1-1-16,-4-2 1 0,5 3-1 0,-1-1 2 16,-4-2-3-16,6 2 1 0,-6-2-1 0,8 3-2 15,-4-3 3-15,1 3-3 0,-5-3 1 0,8 2 5 16,-2 0-3-16,-2 1 1 0,1-2 1 0,-1 2 2 15,1-1-4-15,-1-1 0 0,2 1 0 0,-2 0-1 0,-4-2 3 16,7 1-3-16,-1 0 1 0,-2 1-1 0,-4-2 2 16,5 1-2-16,-5-1 0 0,9 0 0 0,-9 0 1 15,6 2-6-15,-2-1 2 0,-4-1 3 0,8 0-2 16,-8 0 3-16,10 0 1 0,-5 0-5 0,0 4 6 16,-5-4 3-16,10 1-5 0,-4-1 3 0,-6 0-2 15,11-1 1-15,-11 1 0 0,9 0 0 0,-5-4 0 16,-4 4-1-16,9 4-2 0,-9-4-1 0,6 0 5 15,-6 0 0-15,5-4-9 0,-5 4 9 0,9-1-3 16,-5-1 4-16,-4 2-2 0,10-3 0 0,-6 1-1 16,1 0-1-16,-5 2 1 0,7-2 0 0,-5-1-2 15,2 1-1-15,1 1 1 0,0-1 2 0,-5 2 1 0,5-2-3 16,-1 0-1-16,1 1 3 0,-5 1 0 0,9-3-5 16,-4 2 3-16,-1-2 2 0,1 1 0 0,-1 0 1 15,1-1 0-15,-5 3-2 0,9-2-1 0,-9 2-1 16,5-3 1-16,-1 1 2 0,-4 2-2 0,5-3 0 15,-5 3 1-15,4-1 1 0,0-2-2 0,0-2 0 16,1 2-2-16,0 1 1 0,-1-1 1 0,-3 1-1 16,4-1 1-16,-5 3 1 0,4-4 1 0,-1 1-2 15,-1-1 1-15,1 2 1 0,-2-2-2 0,3 2 0 16,-4 2-4-16,3-5 4 0,-3 5 3 0,4-5-2 16,-2 4-1-16,-1-4 1 0,-1 5 1 0,3-3 1 0,-3 3 3 15,2-4 0-15,-2 4-1 0,4-3 4 16,-4 3 3-16,1-5-1 0,-1 5-1 0,-1-5 1 0,1 5-2 15,3-4-1-15,-3-2-1 0,0 6 0 0,1-4-1 16,0 0 3-16,0 2-2 0,-1-5 0 0,0 3 0 16,3-2-3-16,-2 0-1 0,2 2 2 0,-3-1 1 15,0 1-1-15,1 0 2 0,-1 4 0 0,1-6 1 16,0 2-4-16,-1 4 1 0,-1-7 2 0,2 4 4 0,-1 3 0 16,0-5 1-16,0 5 1 0,0 0 0 15,0-7-2-15,0 4-7 0,0 3 5 0,-2-7 2 16,1 6-2-16,1 1-4 0,-2-5 5 0,2 5-1 0,2-6-1 15,-4 2-1-15,2 4 1 0,-1-7-1 0,1 1-4 16,0 6 1-16,-4-7-3 0,3 2 1 0,1 0 1 16,0 5 0-16,0-7 2 0,-1 3-1 0,1 4 1 15,-3-6 3-15,2 3-2 0,-2-1 2 0,3 4-2 16,-1-8-1-16,0 4 1 0,0 1-2 0,-2-1 1 16,3 4-2-16,-1-6 2 0,1 6-4 0,-3-6 1 15,0 1 3-15,3 0-5 0,-2 3 2 0,2-3 0 0,-1 2 0 16,1 3 0-16,-4-8-1 0,4 8 0 15,-1-4 1-15,-1 0-2 0,1 1 0 0,1 3-6 16,-1-7 5-16,1 4 3 0,0 3-2 0,-1-7 1 0,1 7 0 16,-3-5-1-16,3 5 0 0,-4-4 1 0,4 2-1 15,0 2 2-15,-2-6 1 0,-1 4-4 0,3 2-5 16,-1-4 5-16,1 4 1 0,-3-5-3 0,3 5 3 16,-5-6 1-16,5 4 0 0,-5-3-1 0,1 3 3 15,4 2-1-15,-1-5-1 0,1 5-1 0,-4-3-1 16,0-1 0-16,4 4 2 0,-5-5 1 0,5 3-2 15,0 2 0-15,-4-4 1 0,0 1 0 0,-1 1 1 0,5 2-1 16,-2-5 1-16,-2 2 1 0,4 3-2 16,-3-3 0-16,3 3-1 0,-3-5-2 0,1 3 2 0,2 2 0 15,-5-5 0-15,2 1 0 0,3 4 2 0,-6-3-2 16,2 0 3-16,3 0 1 0,1 3 1 0,-6-4-2 16,3 1 1-16,-3 0 0 0,1 1-2 0,0-1 0 15,1 2 3-15,-1-2 0 0,1 1-2 0,0 0 0 16,4 2 0-16,-9-2 1 0,4-1-1 0,0 0 1 15,5 3-1-15,-8-2 0 0,5-1-2 0,3 3 0 16,-6-1 0-16,6 1 2 0,-6-3-1 0,1 2-4 16,5 1 3-16,-5-4 1 0,5 4 3 0,-7-1 3 0,7 1 0 15,-5-2 1-15,5 2-3 0,-5-2 3 0,5 2-3 16,-9-2 1-16,9 2-1 0,-4-1 2 16,4 1-5-16,-6-2 0 0,6 2-3 0,-5-3 7 0,5 3-10 15,-7-1 6-15,7 1-2 0,-7-1 3 0,7 1-1 16,0 0 0-16,-9-2-1 0,9 2-1 0,-4 0 2 15,4 0-1-15,0 0 1 0,-8 0-2 0,8 0 2 16,0 0-5-16,-10 0 6 0,10 0 0 0,0 0-4 16,-8 0-1-16,8 0 2 0,0 0-4 0,0 0 4 15,-7 0-1-15,7 0-2 0,0 0 0 0,-6 4 0 16,6-4 2-16,-5 4 2 0,2-2-1 0,3-2 2 16,-7 2-5-16,5 0-2 0,2-2 1 0,-7 5 2 0,2-4 0 15,1 1 3-15,-1 1-3 0,5-3 4 16,-6 4-3-16,3-4 1 0,3 0 1 0,-8 4 0 0,5-3-4 15,3-1 2-15,-7 4 1 0,1-1 0 0,2-3 3 16,4 0-6-16,-6 2-1 0,3 1 0 0,3-3 3 16,-5 1-6-16,5-1 4 0,0 0 1 0,-7 3 3 15,7-3 0-15,-4 1-3 0,4-1 1 0,0 0 0 16,-4 2 0-16,4-2 1 0,-5 2 1 0,5-2 1 16,-7 5-2-16,2-3 0 0,2 0 0 0,3-2 2 15,-7 3-1-15,7-3-5 0,-4 1 5 0,4-1-3 0,0 0 1 16,-6 2 1-16,3-1 0 0,3-1-3 0,0 0 0 15,-4 4 1-15,4-4 4 0,-2 2-1 0,-1 1-2 16,-2-1 3-16,5-2-5 0,-1 5 2 0,-3-3-1 16,4-2 0-16,-1 4 0 0,1-4 1 0,-3 5-3 15,2 0 0-15,-3-4 3 0,4-1 1 0,-1 5 0 16,-2-1 0-16,3-1 1 0,-1 2-1 0,-2-2-1 16,3 2 2-16,-1-1-4 0,1 1-1 0,0-5 2 15,-4 8-4-15,4-4 5 0,-1 0 0 0,-3 1 2 0,3-2-3 16,-2 1 0-16,3-4 1 0,-1 8-2 15,1-3 1-15,-3-4 5 0,3-1-5 0,-1 7 1 0,1-5 2 16,0-2-2-16,-1 4-1 0,1-4 0 0,-3 7 1 16,3-3 0-16,-1 0 0 0,1-4 0 0,0 5-3 15,0 0 1-15,0-2 1 0,0-3 4 0,0 8-1 16,0-5-2-16,0 2 1 0,0-1-1 0,1-1 0 16,-1-3 2-16,0 7-2 0,-1-1 2 0,1-3 0 15,0-3-2-15,0 6-3 0,-3-1 3 0,3-2 0 16,0-3 0-16,0 4-1 0,0-4 4 0,0 8-4 15,0-4 1-15,0-1 1 0,3 1 0 0,-3-4 0 0,0 6-3 16,0-6 4-16,0 6-3 0,0-3 2 0,0-3 0 16,4 4 0-16,-3-1-1 0,-1 0 0 0,1 1 0 15,2 0 1-15,-3-1 0 0,0-3-1 0,1 8 3 16,3-6-1-16,-4 2-4 0,4 0 6 0,-4-4-2 16,1 4 0-16,-1-1-1 0,0-3-7 0,0 0 5 15,4 5-3-15,-4-3 6 0,0-2-3 0,1 4-3 16,-1-4 5-16,3 3 0 0,-3-3 0 0,1 3-1 15,-1-3 1-15,3 4 0 0,-3-4-4 0,5 3 3 16,-4 0 0-16,-1-3-2 0,4 6 3 0,0-4-3 16,1 1 0-16,-4 0 0 0,3 2 1 0,0-3 2 0,-3 2-1 15,-1-4 1-15,6 4-2 0,-3-2 1 0,1 3-2 16,-1-2 3-16,-3-3-1 0,4 4-1 0,-2-2 1 16,-1 1-2-16,-1-3 0 0,4 4 1 0,-4-4 1 15,4 5 0-15,-4-5 2 0,4 5-1 0,-3-5-1 16,1 6-1-16,1-5 3 0,0 2 0 0,-1 0-2 15,2-1-2-15,0 1 4 0,-2-1-3 0,2 2 0 16,-1-1-1-16,-1-1 1 0,2 1 1 0,-4-3 2 0,4 3-2 16,0-1 1-16,-4-2 1 0,6 4-3 15,-3-3 2-15,-3-1 2 0,5 2-4 0,-5-2 2 16,4 5-3-16,-2-4 2 0,-2-1 0 0,4 3-1 0,-4-3 1 16,4 3-3-16,0-1 3 0,-4-2 2 15,3 3-4-15,-3-3 0 0,6 2 0 0,-6-2 3 0,6 2 2 16,-5 0-2-16,-1-2-2 0,8 1 1 0,-5 1 0 15,-3-2-1-15,7 1 5 0,-2 1 0 0,-5-2-5 16,8 1-3-16,-4 0 2 0,-4-1 4 0,6 0 1 16,-6 0-1-16,9 0-2 0,-5 3-1 0,0-2 1 15,-4-1 0-15,5 2 3 0,-5-2-3 0,8 1 2 0,-3 0-2 16,-5-1 0-16,6 1 0 0,-6-1-2 16,9 1 3-16,-4-1-2 0,2 0 2 0,-1 3-1 15,-6-3-2-15,10 0-1 0,-5 0-5 0,-5 0 1 0,7 1 0 16,-7-1-1-16,10 0 0 0,-10 0 2 0,7 1-4 15,-1-1 0-15,-6 0-1 0,6 0-3 0,-6 0-1 16,10-1 2-16,-10 1-3 0,7 1 2 0,-7-1-1 16,7-1-1-16,-7 1 1 0,0 0-1 0,11 1 1 15,-11-1-3-15,7 0 6 0,-7 0-2 0,9-1 7 16,-9 1-5-16,4-1 2 0,-4 1 4 0,0 0 0 16,9 0 0-16,-9 0 3 0,10-1-2 0,-10 1-4 15,5 0 0-15,-5 0-4 0,8 0 2 0,-8 0 0 0,11 0-1 16,-11 0 1-16,8 0 0 0,-3-2 2 0,-5 2 1 15,7-1-1-15,-7 1 4 0,6 0-2 0,-6 0 1 16,9-2 2-16,-9 2 0 0,0 0-1 0,5-1 0 16,-5 1 2-16,5-2-3 0,-5 2 5 0,4-4-2 15,-4 4 3-15,3-1-1 0,-3 1 1 0,3-3 0 16,-3 3-1-16,3-3 0 0,2 1-1 0,-3-1 0 16,1 1 3-16,-3 2-5 0,4-4 4 0,0 0-2 15,0 1 2-15,-2 2 2 0,1-4-2 0,-1 3 0 16,-2 2 0-16,4-6 1 0,1 3 0 0,-2 2-3 15,1-3 2-15,-2-1 1 0,2 1-1 0,0 2-1 0,0-4-6 16,-2 2 7-16,1-2-2 0,-1 3 1 0,1-1 1 16,-3-4 2-16,2 4-3 0,-2-2-1 0,3-1 4 15,-2 1-3-15,-1-1 3 0,2-3 1 0,-2 4-3 16,-2-1 2-16,2-1-4 0,-1 3 2 0,2-2 0 16,-2 0 0-16,0-3-1 0,1 0 3 0,-3 3-9 15,1 1 10-15,-2-2 0 0,-1 0-2 0,4 1-2 16,-2 1 4-16,0 0-6 0,1 1 3 0,-1-2 1 15,1 0 0-15,0 2 0 0,1-2 3 0,-2 1-3 16,1 0 0-16,-1 0-5 0,1 0 7 0,-2-2-3 16,-1 0 2-16,2 2-1 0,0-1 2 0,-1-3-3 0,-2 3 2 15,-1-1 3-15,4-2-2 0,-3-1-2 0,2 2-1 16,-1-1-2-16,0 0-1 0,0 0 3 0,-3 2-3 16,3-1 5-16,1 0 0 0,-2 0-2 0,-1 0 3 15,1 0-4-15,1 1 3 0,1 1-2 0,-4 0 0 16,3 3-1-16,0-3 2 0,1 2 0 0,1 0-2 15,-1 1 4-15,1 0-4 0,-1 0 1 0,0 0 2 16,3 0 0-16,-4 1-4 0,0 2 1 0,2-2 2 16,2 0 2-16,1 3 0 0,-8-4-3 0,5 3 0 15,3 1-2-15,-7-3 2 0,5-1-2 0,2 4-1 16,-8-2 6-16,8 2-4 0,-4-2 1 0,4 2 1 0,0 0-1 16,-6-3-1-16,6 3-1 0,-4 0 2 0,4 0 0 15,-3-4-1-15,3 4 3 0,-4-3-2 0,4 3 0 16,0 0 2-16,-10-3-3 0,8 1 3 0,2 2-1 15,-7 0-1-15,7 0 0 0,-6-2-2 0,2 1-7 16,4 1 10-16,-10-2-2 0,10 2 2 0,-5-1-2 16,5 1 2-16,-8-2-1 0,8 2 1 0,-9 2 3 15,9-2-3-15,0 0-1 0,-10 0 0 0,10 0 0 0,-6 1-4 16,6-1 4-16,0 0 1 0,-11 2-2 0,11-2 2 16,-5 2 2-16,-1-2-1 0,2 1-3 15,4-1-1-15,-8 5 4 0,5-3-3 0,3-2 2 0,-7 3-3 16,3-1 1-16,-2 0 0 0,2-1 1 0,-1 3 0 15,1-2-1-15,0 0 2 0,-1-1 1 0,0 2-4 16,0 1 3-16,1-1-4 0,-2 0 4 0,1 1-1 16,-1 0 0-16,0 1 0 0,2-2 0 0,-1 2 0 15,0-1 1-15,1 0 1 0,-1 0-2 0,0-2 2 16,1 2-4-16,0 2 1 0,-1-4 0 0,0 3 0 16,3-1 2-16,-2-1-2 0,0 0 0 0,-1-1 3 0,1 1-3 15,3 1 1-15,-2-2-1 0,-2 1-4 16,2 2 5-16,0-2 0 0,0 1 2 0,-2 1-3 15,0-3 1-15,4 4-1 0,-2-4 2 0,-2 3-12 0,4-1-23 16,-6 2-27-16,3 1-41 0,2 0-54 0,-3 0-83 16,1 0-181-16,0 1-454 0,-1 1 200 0</inkml:trace>
  <inkml:trace contextRef="#ctx0" brushRef="#br0" timeOffset="62650.59">13350 4579 111 0,'0'0'147'0,"0"0"-3"16,0 0-18-16,0 0-10 0,0 0-8 0,0 0-7 16,0 0-12-16,0 0-13 0,0 0-2 0,0 0-9 0,0 0-8 15,0 0-5-15,0 0-6 0,0 0-1 16,0 0-3-16,0 0-3 0,0 0 6 0,0 0-2 15,0 0-1-15,0 0-2 0,0 0-1 0,0 0 6 0,0 0 0 16,-12-7-3-16,12 7-3 0,0 0-1 0,0 0-3 16,0 0 1-16,0 0-7 0,0 0 2 0,0 0-6 15,0 0 1-15,0 0-3 0,0 0-1 0,0 0-2 16,0 0-1-16,0 0-4 0,0 0 2 0,0 0-3 16,0 0-1-16,0 0 0 0,0 0 4 0,0 0-2 15,0 0 3-15,14 6 2 0,-14-6 2 0,11 2-1 16,-1 2-7-16,-1-2-5 0,0 1 6 0,3-1-4 15,-1 0 4-15,-2 1-2 0,1 0-6 0,2 0 3 16,-6 1 2-16,2 1-4 0,1-3-6 0,-5 1-19 16,1-2-27-16,-1 3-24 0,0-2-47 0,-4-2-32 0,3 2-192 15,-3-2-367-15,0 0 162 0</inkml:trace>
  <inkml:trace contextRef="#ctx0" brushRef="#br0" timeOffset="63076.65">13310 4825 70 0,'0'0'143'0,"2"5"-19"0,-2-5-11 0,0 0-4 15,0 0-12-15,0 0-8 0,0 0-12 0,0 0-14 16,0 0 0-16,0 0 2 0,0 0-7 0,0 0-4 0,0 0-4 16,0 0 0-16,0 0-7 0,0 0-7 0,0 0-12 15,0 0 8-15,0 0-2 0,0 0 2 0,0 0-2 16,0 0-8-16,0 0 1 0,0 0 3 0,0 0-6 15,0 0 1-15,0 0-11 0,6 0 12 0,-6 0-5 16,0 0 3-16,0 0-1 0,12 0-5 0,-7 0-1 16,2 1 1-16,1-1-4 0,3 2-1 0,1-1-3 15,-3 0 4-15,0 0-5 0,3 1 4 0,-2-1-4 16,-1 1-1-16,-3-1-19 0,3 2-20 0,-4-2-25 16,-1 0-28-16,1 2-57 0,-1-1-90 0,0-1-254 15,-4-1 112-15</inkml:trace>
  <inkml:trace contextRef="#ctx0" brushRef="#br0" timeOffset="63424.08">13270 5186 106 0,'0'0'163'0,"0"0"-15"0,0 0-11 0,0 0-15 15,0 0-6-15,5 3-15 0,-5-3 3 0,7 2-5 16,-3-1-13-16,-4-1-4 0,8 2-11 0,-4 0-5 16,1-2-9-16,-5 0-6 0,7 3-7 0,-3-1-5 15,-4-2-5-15,7 1 4 0,-3 1-16 0,-4-2-43 0,6 3-62 16,-6-3-181-16,4 2-286 0,-1 0 127 16</inkml:trace>
  <inkml:trace contextRef="#ctx0" brushRef="#br0" timeOffset="63730.1">13225 5523 42 0,'1'2'178'0,"2"1"-8"15,-3-3-8-15,4 5-13 0,-4-5-8 0,1 4-2 16,-1-4-8-16,5 4-10 0,-5-3-3 0,3 2-10 0,-3-3-8 16,0 0-16-16,4 4-1 0,-4-4-11 15,0 0-1-15,1 4-10 0,-1-4-8 0,0 0-5 0,0 0-26 16,0 0-42-16,0 0-45 0,0 0-66 0,5 1-176 15,-5-1-331-15,0 0 147 0</inkml:trace>
  <inkml:trace contextRef="#ctx0" brushRef="#br0" timeOffset="64064.22">13247 5925 153 0,'0'0'175'0,"0"4"-13"16,0-4-11-16,0 0-6 0,1 3-8 0,-1-3-7 0,4 4-12 16,-4-4-11-16,1 5-10 0,3-3-7 15,-2 1-12-15,4-2-10 0,-1 3-4 0,0 0-12 16,4 0-5-16,0-2 6 0,-2 1-36 0,1 1-39 0,2-1-56 16,-2 1-81-16,-2-2-106 0,0-1-285 0,-2 3 126 15</inkml:trace>
  <inkml:trace contextRef="#ctx0" brushRef="#br0" timeOffset="64273.89">13239 6229 143 0,'14'0'161'0,"-1"5"-13"0,6-2-18 0,-2 2-14 0,-3-1-63 16,-1-3-112-16,-3 1-57 0,-3-2-124 0,-7 0 55 15</inkml:trace>
  <inkml:trace contextRef="#ctx0" brushRef="#br0" timeOffset="67061.86">13346 10094 39 0,'0'0'158'0,"0"0"-9"16,0 0-13-16,2 5-7 0,-2-5-12 0,0 0-6 16,0 0-7-16,0 0-3 0,0 0-7 0,-3 4-2 15,3-4-2-15,0 0-8 0,0 0-1 0,0 0-4 16,0 0-7-16,0 0-1 0,0 0-3 0,0 0-3 0,0 0 1 16,0 0-4-16,0 0-2 0,0 0-2 0,0 0-2 15,0 0-4-15,0 0-4 0,0 0-3 0,0 0-5 16,0 0 2-16,0 0-4 0,0 0-2 0,0 0 0 15,0 0-1-15,0 0-4 0,-1 3 3 0,1-3-2 0,0 0-6 16,0 0 10-16,0 0-4 0,0 0 1 16,0 0 0-16,0 0 2 0,0 0-2 0,0 0 0 15,0 0 3-15,0 0-2 0,0 0 2 0,0 0 1 0,0 0 0 16,0 0-1-16,0 0-2 0,0 0 0 16,0 0-4-16,0 0-3 0,0 0-1 0,0 0-6 0,0 0 1 15,0 0 1-15,6 4-5 0,-6-4-1 0,5 0 0 16,-5 0-1-16,9 1-3 0,0-1 0 0,-4 0-2 15,3-1 0-15,-8 1-2 0,14 1 0 0,-5-1 0 16,0 0-3-16,-1 0 3 0,2 1-3 0,-4 2 2 16,-2-3 0-16,4 0-4 0,-8 0-10 0,10 0-11 15,-10 0-13-15,8 2-18 0,-8-2-15 0,5 1-17 0,-5-1-15 16,4 0-17-16,-4 0-19 0,0 0-19 0,0 0-29 16,0 0-56-16,0 0-123 0,5-3-391 0,-5 3 174 15</inkml:trace>
  <inkml:trace contextRef="#ctx0" brushRef="#br0" timeOffset="67569.62">13352 10279 25 0,'0'0'158'0,"0"0"-13"0,5-1-18 0,-5 1-5 15,0 0-11-15,0 0-9 0,6-1-11 0,-6 1-13 16,0 0 4-16,0 0-11 0,0 0 0 0,5-2-1 16,-5 2-5-16,0 0 0 0,0 0 1 0,0 0 1 15,10 3-4-15,-10-3-1 0,0 0-8 0,8 0 1 16,-8 0-9-16,5 1 1 0,3-1-1 0,-2 0 0 0,-6 0-3 16,10 0-5-16,-2 2-3 0,2-2-3 0,-1 0-2 15,-1 0-7-15,0 1 1 0,3-1-3 0,-2 1 3 16,-1 1-14-16,2-2 10 0,-1 3-3 0,-1-2-5 15,-1 2-1-15,1-2-2 0,-4-1 4 0,1 1-5 16,1-1-2-16,-6 0 2 0,5 3-3 0,-5-3 1 0,0 0 2 16,0 0-4-16,4 0 0 0,-4 0 0 15,0 0-3-15,0 0 1 0,0 0 3 0,0 0-13 0,0 0-23 16,0 0-33-16,-13 4-29 0,13-4-59 0,0 0-183 16,0 0-364-16,0 0 162 0</inkml:trace>
  <inkml:trace contextRef="#ctx0" brushRef="#br0" timeOffset="68371.22">13414 10524 27 0,'8'0'188'0,"-8"0"-7"15,0 0-13-15,0 0-12 0,0 0-9 0,0 0-6 16,0 0-13-16,0 0-14 0,0 0-8 0,0 0-12 15,0 0-9-15,0 0-13 0,0 0 2 0,0 0-13 16,0 0-4-16,0 0-7 0,0 0-5 0,0 0-2 0,0 0-8 16,0 0-3-16,0 0-1 0,0 0-4 0,0 0-4 15,0 0-1-15,4 2-1 0,-4-2-1 0,0 0 2 16,0 0-2-16,0 0-1 0,0 0 2 0,0 0 1 16,0 0-1-16,0 0 0 0,0 0 2 0,5 1-8 15,-5-1 8-15,0 0 1 0,0 0-4 0,0 0-4 16,0 0-3-16,0 0 2 0,0 0-4 0,0 0 1 15,0 0-1-15,0 0-4 0,0 0 2 0,0 0-2 0,0 0-1 16,0 0 1-16,0 0-3 0,0 0 0 0,0 0 0 16,0 0 1-16,0 0-1 0,0 0 1 0,0 0-1 15,0 0 5-15,0 0 6 0,0 0 1 0,0 0 6 16,0 0 4-16,0 0 1 0,0 0 3 0,0 0-4 16,0 0 1-16,0 0-2 0,0 0-3 0,0 0 0 15,0 0-1-15,0 0-5 0,0 0-1 0,0 0 0 16,0 0-6-16,0 0 3 0,0 0-2 0,0 0-1 15,0 0-2-15,0 0 1 0,0 0-4 0,0 0 2 0,0 0 0 16,0 0-1-16,0 0-2 0,0 0 1 0,14-3 2 16,-8 3-4-16,5 0 1 0,0 0-1 0,-1 0 3 15,2 0-1-15,-2 0-3 0,0 0 0 0,1 2-1 16,1-4 3-16,0 4 0 0,-1-2-1 0,-1-2-4 16,1 2 4-16,0 0-1 0,-2 0-1 0,-4 0-1 15,4 2 0-15,-4-4 0 0,-5 2-5 0,10 0 9 16,-10 0-4-16,8 0-11 0,-8 0-15 0,4-2-27 0,-4 2-21 15,0 0-24-15,0 0-38 0,0 0-31 16,0 0-64-16,0 0-132 0,0 0-394 0,0 0 175 0</inkml:trace>
  <inkml:trace contextRef="#ctx0" brushRef="#br0" timeOffset="69034.16">13405 10762 131 0,'0'0'143'0,"0"0"-3"0,0 0-5 0,0 0-6 16,0 0-8-16,0 0-5 0,0 0-9 0,8 2-7 15,-8-2-5-15,0 0-7 0,0 0-3 0,0 0-5 16,0 0 3-16,0 0-4 0,6 0-2 0,-6 0-5 15,0 0-4-15,0 0-2 0,0 0-5 0,0 0-6 16,0 0 0-16,8 0-2 0,-8 0-2 0,0 0-4 0,6 3-5 16,-6-3-2-16,9 0-8 0,-9 0 1 0,12 0-5 15,-4 0 2-15,-1 1-5 0,1-1-2 0,3 1-2 16,-3 1-4-16,0-1 0 0,-1-1 0 0,4-1-3 16,0-1-3-16,-2 2 1 0,-1-1 0 0,-1 1-1 0,2-1-1 15,-4-2-7-15,-5 3 4 0,9 0 0 16,-2 0 0-16,-7 0-3 0,7 0 2 0,-7 0 0 15,0 0-4-15,8 0 3 0,-8 0-9 0,0 0 9 0,5 0-8 16,-5 0-14-16,0 0-13 0,0 0-23 16,0 0-20-16,0 0-27 0,0 0-31 0,9 0-46 0,-9 0-173 15,0 0-378-15,0 0 167 0</inkml:trace>
  <inkml:trace contextRef="#ctx0" brushRef="#br0" timeOffset="69561.44">13433 10992 121 0,'0'0'175'0,"0"0"-14"0,0 0-14 0,0 0-12 16,0 0-13-16,0 0-6 0,8 2-18 0,-8-2 2 0,0 0-8 15,0 0-11-15,1 1-3 0,-1-1-11 0,0 0 1 16,7 1-10-16,-7-1-8 0,0 0-2 0,10 1-8 16,-10-1 8-16,10 0-2 0,-5 2-1 0,-5-2-6 15,9 0 0-15,-4 2 3 0,-5-2-2 0,10 0-2 16,-3 0-6-16,-7 0-2 0,10 0-1 0,-10 0-4 15,8 0-1-15,-8 0-2 0,7 2-3 0,-3-2-2 0,-4 0-2 16,0 0-1-16,9 0-1 0,-9 0-2 0,4 2-3 16,-4-2 2-16,0 0-1 0,0 0 0 15,0 0-3-15,0 0 0 0,10 0-5 0,-10 0-18 0,0 0-16 16,0 0-23-16,0 0-28 0,0 0-31 0,0 0-63 16,5-2-141-16,-5 2-345 0,0 0 153 0</inkml:trace>
  <inkml:trace contextRef="#ctx0" brushRef="#br0" timeOffset="70789.53">13968 10389 82 0,'-3'-6'169'0,"2"1"-9"15,1 1-11-15,-2-1-8 0,1-2-11 0,0 2-11 16,-1-1-12-16,1-1-12 0,0 2-7 0,-2-1-11 16,2 1-9-16,-3-2-4 0,3 0-5 0,-1 0-10 15,2 1-3-15,-2 2-2 0,0-4-8 0,0 1-2 16,-1 2-3-16,0-4-4 0,0 1-2 0,0-1-6 15,-1 3-3-15,1 0 1 0,-3-4 2 0,-2 3-4 0,2-3 2 16,-1 4-6-16,-3-3 2 0,1 2-5 0,0-1 1 16,-1 2 2-16,1-3-7 0,0 2-1 15,0-3 3-15,-4 4-2 0,3-3-1 0,-1 4-2 0,0-3 2 16,4 1 3-16,-5 0 0 0,3 0-4 0,0 0 0 16,0 0 0-16,-1-1 0 0,0 3-2 0,4-3-4 15,-6 2 1-15,6 1-2 0,-3-3 0 0,1 1-1 16,-2 3 6-16,2 0-2 0,2-2 0 0,-6 3 2 0,3-3-3 15,-1 0 2-15,0 1 1 0,2-1-6 16,-1 0 7-16,2 2-2 0,-3-1 1 0,4 2-3 16,-1 1 0-16,-5-3 0 0,6 3 0 0,-2 1 1 0,0-1 1 15,0 0-9-15,0 1-5 0,-1-1 2 0,-1-1-8 16,1 3-4-16,0-3-5 0,1 3-1 0,-2-3-3 16,1-2 0-16,-3 3 3 0,1-3 5 0,3 2 1 15,3 3 3-15,-3-2-2 0,-3-1 4 0,5 1 8 16,-1 1-5-16,-1 0 8 0,-2 1-2 0,5-3-1 15,-4 6 1-15,1-2 13 0,-3 0-10 0,2-1-1 0,1 0 2 16,0 0 1-16,0 2 3 0,-2-2-5 0,2 3 0 16,-1-1 1-16,0 2-1 0,0 2 2 0,-1-1 0 15,2 1 6-15,2 0-4 0,-2-2 4 0,-1 2 0 16,4-2 1-16,-3 3 0 0,3-2-5 0,-3 1 2 16,1 1 3-16,-1 0 1 0,3 1-2 0,0-4 3 15,-4 2-8-15,5 0 1 0,-2 1 1 0,1 0 6 16,0 1-2-16,-2 1-2 0,1-2-1 0,1 3 3 0,-2-1 1 15,1 2 0-15,1 0-7 0,0-1 5 16,0 1 0-16,-2 5 6 0,2-2-6 0,-2 0-2 0,2 1 1 16,-1-2 4-16,3-1-6 0,-4 1 3 0,1 3 2 15,-2-6-2-15,3 8-7 0,1-3 5 0,-1 1 0 16,1-4 2-16,0 0 6 0,2-1-6 0,-2 1 3 16,0 0-1-16,0 3-4 0,2-3 4 0,-1 0-1 15,3 0 0-15,0 1-3 0,0 0 2 0,0 2 0 16,-1 0 1-16,2-1-2 0,-1-2 1 0,3 0 7 15,-2 5-3-15,4-3-7 0,-2 2 5 0,2 1-3 0,-3-1 2 16,1 0-2-16,-2-5 0 0,3-1 1 0,-1 2 6 16,-1-2-3-16,2 2 8 0,-1 0-7 15,-1 0-1-15,2 0 5 0,1-1-5 0,0 1 2 0,-1-4-7 16,-1 4 4-16,2-2 1 0,0 3-1 0,2-6-4 16,-3 4 1-16,0-2 0 0,0 2 3 0,0-4-5 15,-2 3 2-15,4-3 0 0,-3 3 6 0,4 0-7 16,-4-1 3-16,1-4 4 0,-1 3-5 0,2 1 3 15,0 0-3-15,-1-4 1 0,2 0-1 0,-2 2 2 16,0-1-3-16,2 1 2 0,0 0-1 0,-3-3-1 0,4 5 0 16,-1-2 2-16,1 0-1 0,0-3-3 0,2 4 0 15,-3-1 5-15,2-3-1 0,0 2-4 0,1 1 2 16,0-3 3-16,-3-1 4 0,7 4-3 0,-7-5-3 16,3 1 5-16,-2 1 0 0,1-2-3 0,-1 2-2 15,-1 0-3-15,1-1 2 0,-2 1 17 0,4-3-19 16,-3 2 3-16,3 1-3 0,-1 1 2 0,1-1 5 15,-2-3 0-15,2 2-2 0,0-2-3 0,-4 4 0 0,3-2 1 16,-2-2-1-16,2 3-2 0,1-1 2 0,-4-3 2 16,7 4-1-16,-2-2 0 0,-1 1 8 15,-3 0 6-15,5-2-2 0,-1 2 3 0,-4-2 4 0,3 1-3 16,1 0 2-16</inkml:trace>
  <inkml:trace contextRef="#ctx0" brushRef="#br0" timeOffset="73103.16">13842 10214 4 0,'0'0'125'0,"0"0"-2"16,0 0-7-16,0 0-12 0,2-7-16 0,-2 7-6 15,-3-5-5-15,-1 1-7 0,4 4-9 0,-4-8 6 16,3 4-2-16,-3-1 0 0,-1 2-5 0,5-2-12 16,-4 1 3-16,3 1-6 0,-3-2 0 0,0 1-2 15,0-1 6-15,3 0-6 0,-3 2 0 0,2-2-4 0,-3 1-3 16,2 1-3-16,-1 0-2 0,2-1-5 15,-2 0 2-15,-1 0-6 0,1-2-2 0,-5 1-3 0,1 0 2 16,2 0-1-16,-1 2-4 0,-4-1-1 0,3-1 2 16,-2-1-2-16,-1 2-3 0,0 1-3 0,1-3 1 15,-4 1-3-15,5 2 1 0,-5-4 1 0,1 4-7 16,4-1 9-16,-2 0-2 0,-1-2-1 0,3 1 1 16,-2 1-3-16,2 1-3 0,1 0 2 0,-2 0 0 15,-4-1 3-15,4 0-2 0,-3 1-1 0,4 0 1 16,-1 1-2-16,2-3-3 0,-2 3 2 0,0-1-3 0,1 1 4 15,-1 0-4-15,-2 0 1 0,2 1 3 16,1 1-1-16,0 0 6 0,-1-1-6 0,-2 1 1 0,2 0-3 16,-1 1 0-16,4 0 1 0,-4-1 0 0,-1 2-3 15,3 0 3-15,-1 0 0 0,1-1 2 0,1 2-3 16,1-2 0-16,-1 2 4 0,1 0-3 0,-1 1 0 16,0-2-2-16,3 2-1 0,-4 0 5 0,4 0-2 15,1 1-2-15,-1 0 3 0,0-1-5 0,1-1 3 16,0 1 2-16,-1 0 2 0,0 2 1 0,1 1-6 0,-1-1 1 15,1 1 2-15,3-2-1 0,-3 2-2 0,-3 3 2 16,4-1 2-16,-3-1-2 0,0 2 1 0,2-3 6 16,-1 3-6-16,0-1 1 0,0 3-3 0,1-2 1 15,1 0 2-15,0 3-1 0,0-2-2 0,1 1 1 16,-1 0 1-16,-1 1-2 0,-1 1 3 0,3-2-3 16,1 2 5-16,-2-4-3 0,2 2 1 0,-1-2-3 15,2 0 6-15,0-1-4 0,0 2-3 0,2-2 7 16,-2 0-8-16,1 3 0 0,0-3 2 0,2 2 0 0,-2-1 3 15,0 1-3-15,1-1 2 0,-1 2-3 0,3-2 2 16,-2 2-3-16,-2-2 5 0,0 2-2 16,3 0 1-16,-2 0-3 0,2-1 3 0,-1 0 1 0,-2 3-4 15,4 0 2-15,-4-2-1 0,1 1 3 0,1-3 4 16,-2 2-6-16,2 1 1 0,0-2-2 0,0-1 1 16,-2 2 0-16,5 2 0 0,-4 1-1 0,3-4-1 15,-3 1 2-15,3 0 0 0,0-4 0 0,0 4 2 0,0-7-3 16,-3 2 3-16,3 1-2 0,2 1-2 15,-2-3 6-15,1 1-4 0,2 0-1 0,-6-3 8 0,4-1-9 16,0 0 4-16,0 1-4 0,2-1 4 0,-2 1 1 16,0 0-6-16,4 0 3 0,-4-2 1 0,0 3-2 15,3-2 3-15,0 1-1 0,-1-1 2 0,-1-1-3 16,2 2-1-16,-1 0 2 0,1-1-6 0,-1 1 6 16,-1-1-1-16,-1-1-1 0,1 0 2 0,1 1 0 0,0-1 0 15,-4 0 1-15,5 3-3 0,-3-3 3 16,0 0 0-16,-1 0 0 0,1 1-3 0,0-2-1 0,0-1 2 15,2 4-2-15,-1-4 2 0,-1 2 0 0,3-1 0 16,1 1 0-16,-3-1-2 0,3 0 2 0,-2-1 0 16,3 0-1-16,-4 1 1 0,1-1-2 0,-1 2 1 15,2-1 0-15,-2 1 0 0,2-2 4 0,-8 0 0 16,13 4-7-16,-6-8 6 0,5 4-4 0,-5 0 4 16,1 0-4-16,3 0 4 0,-3 0-4 0,-1 0-1 15,0 0 3-15,5 0 5 0,-2 0 0 0,0-2 9 16,3 1-1-16,-3 1 3 0,3 0 2 0,-3-2-2 0,-1 2 1 15,5-1-2-15,-4 1 2 0,1-1-4 0,-1-3 1 16,-2 2-1-16,-2 1-5 0,5-3 3 0,-2-1 1 16,2 3-2-16,-4-3-3 0,3 0 1 0,-1-1-2 15,-1 1 2-15,2-3-1 0,-2 1 0 0,1 0-1 16,2-3-2-16,2-3-3 0,-1-1 0 0,3-6 1 0,-1-1 3 16,4 0-5-16,1 1 1 0,-2-1 1 15,2 1-2-15,-1-1 1 0,-2-1-2 0,-3 5 4 0,-1 2-2 16,-1 0 0-16,-2-1 0 0,0 7-1 0,-3-2-1 15,2 2 1-15,-4 1 3 0,1-1-1 0,-1-1-2 16,-3 5 4-16,0-1 3 0,2-2-3 0,-3-1 6 16,0 2 0-16,-3 1 2 0,2-4 1 0,0 1-1 15,-4 1-2-15,-1-4 1 0,3 4 1 0,-5-3-2 16,3 4 1-16,-5-5-2 0,-2-1 2 0,1 0-3 16,-3 0-2-16,-2-2-1 0,-3-3 2 0,0 0-2 0,1-1-1 15,-6 0-2-15,1-3-20 0,0 1-28 0,1-1-32 16,3-1-45-16,-2-3-65 0,1 1-142 0,0 1-357 15,4-7 158-15</inkml:trace>
  <inkml:trace contextRef="#ctx0" brushRef="#br0" timeOffset="75108.61">13791 5276 22 0,'0'-5'130'0,"-2"-5"-12"0,0 3-13 0,2-2-8 16,2-1-10-16,-2 0-7 0,0-1-10 0,0 4-11 16,2-1-4-16,-2 1-4 0,0 0-2 0,0-1-9 15,0 3 1-15,0 0-12 0,0-2 4 0,-2 2-7 16,-1 0-6-16,2-3 4 0,-3 4-6 0,0-4-6 16,-2-1 6-16,-1 2-8 0,0 2 7 0,-1-2-1 15,0 0-7-15,-1 0-1 0,-1 2-1 0,-1 0-3 16,-2 0 1-16,-6-2 2 0,2 2 1 0,-5 2-14 0,3-1 12 15,-4 0 1-15,-6-1-1 0,8 1-2 0,2 2 0 16,0-1 1-16,5 2-5 0,-4 0 2 16,5 1 3-16,-1 0-2 0,4-2 0 0,-4 2-4 0,1 0 0 15,2 2-1-15,-1-1 6 0,-6 1-1 0,4 1-6 16,-1-2 4-16,1 2 2 0,-3-1-4 0,4 1-1 16,3-1 8-16,-2-1-9 0,1 0 11 0,1 0-10 15,0 3-2-15,2-3 4 0,-2 1-1 0,-3-2 1 16,0 3 1-16,-1-1-2 0,4 0 4 0,-3 1 1 15,-1 0-7-15,1-2 3 0,2 2 0 0,-1-2-3 16,6 2 3-16,-4 1-4 0,0-2 3 0,3 0 5 16,-1 0-5-16,0 1 6 0,0-1-9 0,4 1-1 0,-1 1 6 15,0-1-2-15,0 2-1 0,0-1 1 0,1 1-2 16,0-1 7-16,0 2-1 0,-1 1-4 0,4-3-4 16,-2 4 8-16,2 0-2 0,-2 2 2 0,3-1 0 15,0 0 1-15,-1 1-1 0,1 0-4 0,0 2 6 16,-1-2-1-16,-3 3-1 0,4-2 0 0,-4 0-3 15,4 1 4-15,-4 5-1 0,3-4-10 0,0-1 4 16,-2 0 7-16,3 0-8 0,-1-1 4 0,1 1 11 0,-3 2-9 16,3-4-1-16,0 1 3 0,0-1 6 0,3 1-7 15,-2-1 8-15,-1 1-9 0,3 2 4 0,-2-3-5 16,-1 1 6-16,0-2 1 0,1 1-1 0,2-1 2 16,-2 1-2-16,-1-3 0 0,0 1 0 0,0 0-6 15,3-2 4-15,-2 2 1 0,-1-1-4 0,4 1 5 16,-3-2-3-16,0 3-2 0,2-1-2 0,-2 2 2 15,-1-3 1-15,4 0-2 0,-1 1-2 0,2-1 2 16,-4 1 4-16,4 1 2 0,-1-1 1 0,1-1-1 16,-2 0-1-16,-1-2 1 0,2 1 0 0,-1-1 0 15,0 0-2-15,0 0 0 0,0 0-8 0,-1 0 9 0,-1-3-4 16,3 3 1-16,-1-2-3 0,-1 1 4 0,1 0-3 16,1 0 3-16,-2-3 4 0,1 3-5 15,1 0-3-15,0-1 3 0,2-1 0 0,-4 2 5 0,2-1-5 16,3 0-1-16,-4-1-1 0,4 2-1 0,-2 0 3 15,3-4 8-15,-2 4-2 0,0-2 4 0,2-1 2 16,-2 1-2-16,-1 2 2 0,3-1-3 0,-4-2 4 16,3 1-7-16,-4-2-2 0,6 2 8 0,-4-2 2 15,2 2-3-15,-2-1 5 0,1-1-4 0,-6 0 2 16,9 0-1-16,-4 0-2 0,-5 0-1 0,12 0 5 16,-6 0-8-16,-6 0 4 0,13-1-3 0,-7-1-2 0,2 2 6 15,3-2 1-15,-2 0 0 0,3-1-3 0,-1-2-1 16,0 2 2-16,1-1-3 0,-1 2-2 15,0-2 0-15,1 0-2 0,-1-1-4 0,-2 1 8 0,1 1-3 16,3-1-6-16,-3-1 0 0,-1 1 2 0,0 0 5 16,2-1-2-16,-1-2 1 0,-1 2-2 15,-4 0-5-15,5-2 3 0,-1 1-5 0,0-2 6 0,0 3-5 16,0-2 3-16,-2 2 0 0,0-3 1 0,3 1 0 16,-4 0-2-16,2-3 1 0,0 5 0 0,1-4 4 15,-2 2-3-15,2-3-1 0,-1 3 1 0,2-5-3 16,-1 3 4-16,-1-2-4 0,-2 1 1 0,3 1-3 15,-1-3 4-15,-3 2-5 0,0-1 3 0,0 0 3 0,0-1-4 16,2 2 1-16,-5-2-1 0,2-4 1 0,-1 4-2 16,-2-1 3-16,-1 1-2 0,0 1-1 0,0-1 3 15,-1 0-6-15,1-5 6 0,-3 1 0 0,3 4-3 16,-1 0 2-16,-2-1-1 0,1 1 2 0,-2 0 0 16,1 1-2-16,1 1-1 0,-1 0 1 0,-2-1 1 15,1 2-18-15,3 0-15 0,-3 5-4 0,-1-1-7 16,0 0-16-16,-4 1 0 0,0 1-17 0,1 3-12 15,-2 2-38-15,-4 0-146 0,-3 2-294 0,-2 0 131 16</inkml:trace>
  <inkml:trace contextRef="#ctx0" brushRef="#br0" timeOffset="78203.25">13267 5869 38 0,'0'-4'112'0,"0"4"-9"0,0 0-13 15,3-6 3-15,-3 6-25 0,0 0 5 0,0 0-14 16,0 0-5-16,-1-5-4 0,1 5-8 0,0 0-1 16,0 0-8-16,0 0-2 0,0 0-9 0,0 0-7 15,0 0-15-15,16 8 16 0,-15-6-24 0,-1-2 13 16,5 3-8-16,-5-3 6 0,4 3-6 0,-4-3-14 0,4 1-11 16,-4-1-17-16,0 0-32 0,1 3-52 15,-1-3-138-15,0 0 62 0</inkml:trace>
  <inkml:trace contextRef="#ctx0" brushRef="#br0" timeOffset="83630.19">16886 4001 49 0,'0'0'94'0,"0"0"2"15,0 0-9-15,0 0-8 0,0 0 0 0,0 0-6 16,0 0-4-16,0 0-6 0,0 0-6 0,0 0 0 0,0 0-10 16,0 0-3-16,0 0-6 0,0 0 1 15,0 0-5-15,0 0-3 0,0 0-1 0,0 0-18 0,0 0 9 16,0 0 2-16,0 0-8 0,0 0 5 0,0 0-3 16,0 0-1-16,0 0-3 0,0 0 3 0,0 0-6 15,0 0 3-15,0 0 7 0,0 0-8 0,0 0 1 16,0 0 0-16,0 0 2 0,0 0-4 0,0 0 0 15,0 0-3-15,0 0 4 0,0 0-4 0,19-1 5 16,-10 1-7-16,5-1 3 0,-2 1 0 0,5 0 4 16,2 0-4-16,0 0-6 0,-1 0 6 0,1 0 0 15,2 1-21-15,0 0 1 0,2-2 2 0,5 2 4 0,-6-1 1 16,1 0 1-16,-3 3 0 0,8-2-2 0,-7 1 5 16,-1-1 0-16,-1-2-1 0,-1 2 13 15,-4 1-13-15,0-2 3 0,-1 2-4 0,1-4 3 0,0 4 2 16,-1-2 6-16,1 0-13 0,-2 0 2 0,2-2 4 15,-3 2-2-15,2 0 4 0,-2 0-4 0,0 0-1 16,3-2 2-16,-3 4-1 0,3-2 4 0,-5 2 1 16,1-2 2-16,0-2-3 0,-2 2 3 0,0 0 1 15,-2 0-3-15,3 0 4 0,-9 0 1 0,12 0-7 16,-7 0 6-16,-5 0-4 0,10-2-1 0,-5 1 0 16,-5 1 6-16,9-2-9 0,-9 2 1 0,9 0 1 15,-9 0 3-15,7 0-5 0,-7 0 2 0,0 0 1 16,8 0-2-16,-8 0-3 0,0 0 4 0,0 0 2 15,8 0-2-15,-8 0-9 0,0 0-16 0,0 0-19 16,0 0-22-16,0 0-30 0,0 0-127 0,0 0-238 0,0 0 105 16</inkml:trace>
  <inkml:trace contextRef="#ctx0" brushRef="#br0" timeOffset="84514.01">16908 4235 36 0,'0'0'77'0,"0"0"-3"0,0 0-9 0,0 0-12 16,0 0-3-16,0 0-4 0,13 7 2 0,-13-7-6 16,3 2-3-16,-3-2-2 0,0 0 5 0,7 1 2 15,-3 0-8-15,-4-1-1 0,7 4 0 0,-4-4-1 16,-3 0-1-16,8 3 4 0,-2-3 5 0,-1 2-2 15,1-2 6-15,1 0-4 0,2 0-5 0,-2 1-5 16,1-1 1-16,2 0-1 0,4 1-3 0,0-2-3 0,0 2-4 16,7-1 1-16,-2 0-1 0,1 3-2 15,1-2 4-15,2 0-5 0,6 1-1 0,-2-2-2 16,-5 2-3-16,1-1-2 0,-4-1 0 0,0 1-2 0,-1 1 0 16,1-2 2-16,-6 0-9 0,1 0 5 0,2 0 1 15,-4 0-2-15,0-2 2 0,-1 4-2 0,-4-4 4 16,3 2-1-16,-2 0 2 0,-1 0-1 0,0 0-2 15,-1 2 0-15,-6-2 0 0,10-2 0 0,-10 2-2 16,9-1 3-16,-4 1-6 0,-5 0 5 0,10 0 0 16,-10 0-3-16,13 0-4 0,-6 0 4 0,-1-1-3 15,0 1 4-15,2 1-1 0,-2-1-1 0,2 0 1 16,0 0-3-16,-2 1 3 0,2-1-6 0,-3 2 1 16,0-1 0-16,-5-1-1 0,8 1 5 0,-8-1-7 15,4 2 1-15,-4-2-1 0,0 0 5 0,0 0-5 0,0 0 3 16,0 0-3-16,0 0-5 0,0 0-4 0,0 0-6 15,0 0-6-15,-21-1-18 0,21 1-13 0,-15-2-19 16,3 2-16-16,-2-1-127 0,0-2-235 0,0 2 104 16</inkml:trace>
  <inkml:trace contextRef="#ctx0" brushRef="#br0" timeOffset="85362.57">16970 4514 64 0,'0'0'96'0,"0"0"-5"0,0 0-2 16,0 0 1-16,0 0-11 0,0 0-7 0,0 0-3 16,0 0-11-16,0 0-6 0,0 0 0 0,0 0-7 0,-15-5-1 15,15 5-1-15,0 0-5 0,-9-2-2 0,9 2-1 16,0 0-7-16,-5-2 4 0,5 2-2 0,0 0-6 16,-4-3-7-16,4 3 3 0,0 0-3 0,0 0 1 15,0 0-2-15,-4-1-5 0,4 1 1 0,0 0-7 16,0 0 3-16,0 0 4 0,0 0-5 0,0 0 1 15,0 0 1-15,0 0-5 0,0 0 2 0,0 0 2 16,0 0 1-16,0 0-6 0,0 0 7 0,0 0 0 16,0 0 1-16,0 0-4 0,0 0 5 0,0 0-6 15,0 0 0-15,0 0 2 0,0 0 0 0,0 0 9 16,0 0 1-16,0 0 1 0,0 0-5 0,0 0 6 0,24 0-2 16,-14 1 4-16,2-2-8 0,1 1 0 0,1-1-1 15,4-2-3-15,1 2 2 0,4 1-1 16,-2 0-2-16,0 0 0 0,1 1 5 0,8-6-4 0,-9 5 0 15,1 0 1-15,6 0 2 0,-9 3 2 0,-1-3-7 16,0 1 0-16,-4 0 1 0,2-2 3 0,0 2 5 16,-3 1 2-16,-2-2-2 0,2 1 3 0,1-1 0 15,-5 0 0-15,4 1 0 0,-3-1-2 0,2 0 3 16,-5 0-1-16,5 0-5 0,-5 0 1 0,4 0-3 0,-3 0-2 16,0 0 5-16,1 0-8 0,-4 0 0 0,4 0-1 15,-4 0 2-15,3 0-3 0,1 0 0 16,-4 0-4-16,4 1 4 0,-4 1 0 0,3-2-3 15,-8 0 1-15,14 1-3 0,-12-1-1 0,5 1 5 0,-7-1-1 16,6 0-4-16,-6 0 4 0,0 0-5 0,8-1 3 16,-8 1 2-16,0 0-2 0,0 0-1 0,0 0 3 15,6-1-2-15,-6 1 5 0,0 0 4 0,0 0 4 16,0 0 3-16,0 0 2 0,0 0 3 0,0 0 0 16,0 0-2-16,0 0-3 0,0 0-2 0,0 0 0 15,0 0-3-15,0 0-4 0,0 0-1 0,0 0 0 16,0 0-23-16,7 2-33 0,-7-2-39 0,0 0-60 15,0 0-195-15,0 0-370 0,0 0 164 0</inkml:trace>
  <inkml:trace contextRef="#ctx0" brushRef="#br0" timeOffset="88747.04">21725 5571 143 0,'0'0'200'0,"-2"-2"-17"0,2 2-14 0,0 0-18 16,-2-4-15-16,2 4-12 0,0 0-13 0,0 0-9 0,-3-4-13 16,3 4-7-16,0 0-9 0,0 0-10 0,0 0-9 15,0 0-1-15,0 0-4 0,0 0-13 16,-3-4 1-16,3 4 0 0,0 0-4 0,0 0-6 0,0 0-1 16,0 0-3-16,0 0-2 0,0 0-3 0,0 0-3 15,0 0 0-15,0 0-2 0,0 0-4 0,0 0 10 16,0 0 1-16,0 0-1 0,0 0 0 0,0 0-3 15,0 0 4-15,0 0-7 0,0 0-1 0,0 0 0 16,14-3-6-16,-5 3 5 0,4 0 0 0,3 0-1 16,3 3-1-16,2-3-1 0,-1 2-3 0,2 0 1 15,-3-1-2-15,3 2-1 0,0-1 2 0,-1 2 2 0,0-1-3 16,-2-2-4-16,-2 2 3 0,-2-2 0 0,-2 0-6 16,1-1 6-16,-4 1-1 0,0 1 1 15,-1-2-3-15,-4 0-11 0,-1 1-17 0,1 1-14 0,-5-2-15 16,8 0-13-16,-3 5-3 0,-4-5-5 0,3 2-18 15,-4-2-6-15,5 5-3 0,-5 0-18 0,4-1-29 16,-3-2-83-16,2 2-253 0,-2 0 112 0</inkml:trace>
  <inkml:trace contextRef="#ctx0" brushRef="#br0" timeOffset="89371.64">21873 5724 33 0,'0'0'159'0,"0"0"-2"0,-6 1-7 0,6-1-9 16,0 0-10-16,0 0-5 0,0 0-10 15,0 0-14-15,0 0-9 0,0 0-7 0,0 0-14 16,0 0-5-16,0 0-5 0,0 0-10 0,0 0-4 0,0 0-6 16,0 0-2-16,-8 0-4 0,8 0-12 15,0 0 4-15,0 0 0 0,-7-1-1 0,7 1-6 0,-6-3 5 16,6 3 1-16,0 0 0 0,0 0-4 0,-6-1 5 16,6 1 1-16,0 0 0 0,-4-3-7 0,4 3 0 15,0 0-4-15,-3-2-2 0,3 2 0 0,0 0-4 16,-6-3 0-16,6 3-1 0,-3-3 0 0,3 3-3 15,0 0-1-15,-6-2 1 0,6 2-2 0,-3-3 1 16,3 3 0-16,0 0-2 0,-7-2-3 0,7 2 2 16,0 0-1-16,-4-3-1 0,4 3 1 0,0 0-3 15,0 0 4-15,0 0 1 0,-5-2-2 0,5 2-1 16,0 0 0-16,0 0-4 0,0 0 0 0,0 0 2 0,0 0 2 16,0 0-2-16,0 0 3 0,-4-2-5 0,4 2 4 15,0 0-6-15,0 0 6 0,0 0 1 0,0 0-1 16,0 0-3-16,0 0 1 0,0 0 2 0,0 0-1 15,13 5 0-15,-6-2-2 0,0-2 0 0,-2 2 5 16,3 1-5-16,0-1 2 0,3-1-4 0,0 1 6 16,2-1-2-16,4 1 1 0,-3-2-4 0,0 0 2 15,4 2 5-15,-1-2-3 0,1 1-1 0,-4-1 3 16,4-2 0-16,1 2-3 0,1-2 0 0,-1 1-2 16,-8 0 3-16,3 0-2 0,-2 0-1 0,1-2 0 15,-4 1 1-15,3 1 1 0,-6 0-1 0,2 0-1 0,-8 0-4 16,9 0-15-16,-9 0-17 0,6 1-22 15,-6-1-18-15,7 2-29 0,-1-1-58 0,-6-1-138 0,5 1-326 16,-5-1 145-16</inkml:trace>
  <inkml:trace contextRef="#ctx0" brushRef="#br0" timeOffset="89995.93">21778 6025 36 0,'0'0'186'0,"0"0"-16"16,0 0-8-16,0 0-14 0,0 0-8 0,0 0-9 15,0 0-15-15,0 0-3 0,0 0-12 0,-2-6-6 16,2 6-12-16,0 0-2 0,0 0-13 0,0 0 4 16,0 0-1-16,0 0-6 0,0 0-3 0,0 0-8 0,0 0 0 15,-2-3-9-15,2 3-7 0,0 0 2 16,0 0-1-16,0 0-8 0,0 0 5 0,0 0-2 0,0 0 1 16,0 0-4-16,0 0 2 0,0 0-3 0,0 0-1 15,0 0-1-15,0 0-3 0,0 0 1 0,0 0-6 16,0 0 0-16,7-5-3 0,-7 5-8 0,11 0 6 15,-1-1-9-15,4 0 1 0,-3 2-2 0,7-2 7 16,0 1-2-16,4 0-4 0,-3 0 2 0,-1 1 0 16,1 0-8-16,0-2 6 0,2 2-1 0,-2-1 0 15,-2 0-1-15,-3 0-1 0,-3 0 2 0,8 0-12 16,-10 1 10-16,2-1 2 0,-3 2-1 0,-3-2-8 0,2 0 5 16,-7 0 2-16,10 1-1 0,-5-1 1 15,-5 0 1-15,0 0-2 0,9 0 0 0,-9 0-1 0,0 0 0 16,5 0-14-16,-5 0-28 0,0 0-36 0,0 0-36 15,0 0-45-15,4 2-226 0,-4-2-414 0,0 0 184 16</inkml:trace>
  <inkml:trace contextRef="#ctx0" brushRef="#br0" timeOffset="107636.28">21638 6003 33 0,'0'0'80'0,"-5"-4"-10"16,5 4-5-16,-3-2-13 0,3 2-5 0,0 0-8 15,0 0-6-15,0 0-4 0,0 0-2 0,0 0-4 0,0 0-22 16,0 0 4-16,0 0-39 0,0 0-45 0,0 0-85 16,0 0 38-16</inkml:trace>
  <inkml:trace contextRef="#ctx0" brushRef="#br0" timeOffset="112176.68">20089 10241 147 0,'-1'-4'139'0,"1"4"-14"0,0 0-12 0,0 0-8 16,0 0-11-16,0 0-14 0,0 0-4 0,0 0-10 0,0 0-6 15,0 0-8-15,0 0 1 0,0 0-9 16,0 0-10-16,0 0 0 0,0 0-3 0,0 0 9 0,0 0-12 15,0 0-2-15,0 0-2 0,0 0-2 0,0 0 0 16,0 0 2-16,0 0 1 0,0 0-6 0,0 0 4 16,0 0-5-16,0 0-3 0,0 0-2 0,0 0 0 15,0 0 4-15,0 0-8 0,0 0 8 0,0 0 2 16,0 0 3-16,-4 9 1 0,4-9-1 0,0 5-5 16,0-5-5-16,-1 5 6 0,1-1 0 0,0-4-6 15,-4 7 3-15,7-3-4 0,-3 0 2 0,-3 0-3 0,3 0 0 16,0-4-1-16,0 9-1 0,-1-5-1 0,1 0 0 15,1 0-4-15,-1-4 1 0,-1 6 0 0,1-2 0 16,0 0 1-16,0-4-2 0,0 8 3 16,-1-4-3-16,2 0 0 0,-2 1-1 0,1-1-22 0,0-4-23 15,1 6-27-15,-1-2-44 0,4-2-162 0,-4-2-298 16,4 5 133-16</inkml:trace>
  <inkml:trace contextRef="#ctx0" brushRef="#br0" timeOffset="112487.16">20180 10270 44 0,'0'0'117'16,"0"0"-8"-16,0 0-10 0,0 0-5 15,0 0-11-15,0 0-4 0,0 0-5 0,0 0-5 0,0 0-10 16,0 0-3-16,0 0-4 0,0 0-5 0,0 0-5 16,0 0-6-16,0 0 0 0,-10 5-9 0,10-5 1 15,-1 4-9-15,1-4 7 0,-3 6-8 0,3-2-1 16,0 1-4-16,0 0-5 0,4 1-24 0,-4 0-38 15,5-3-51-15,-2 1-75 0,2 1-194 0,1-2 85 0</inkml:trace>
  <inkml:trace contextRef="#ctx0" brushRef="#br0" timeOffset="113488.09">23179 10118 55 0,'0'0'156'0,"0"0"-1"0,0 0-1 16,-5-1-4-16,5 1-8 0,0 0-3 16,0 0-13-16,0 0-10 0,-1-6-5 0,1 6-6 0,-3-1-3 15,3 1-4-15,0 0-6 0,-1-6-4 0,1 6-5 16,0 0-10-16,0-4-4 0,0 4-8 0,0 0-5 16,0 0-5-16,0 0-5 0,0 0-6 0,0-6-2 15,0 6-4-15,0 0-7 0,0 0-1 0,0 0-4 16,0 0 0-16,0 0-5 0,0 0 4 0,0 0-9 15,0 0-2-15,0 0 1 0,0 16-2 0,0-16-2 16,0 7 4-16,0-6-4 0,0-1 0 0,0 7 0 16,-2-5-1-16,2 2 12 0,0-4 2 0,-2 4-8 0,2-4 3 15,2 7-2-15,0-5-2 0,-2-2 4 0,0 6-4 16,1-2-2-16,2-2 2 0,-3-2-3 16,5 5-7-16,-4-2 4 0,-1-3 4 0,0 4-3 0,0-4-1 15,4 4 0-15,-4-4-3 0,0 2-1 0,0-2 2 16,0 0-14-16,0 0-13 0,0 0-21 0,0 0-38 15,0 0-37-15,0 0-56 0,0 0-205 0,0 0-412 16,-10-8 182-16</inkml:trace>
  <inkml:trace contextRef="#ctx0" brushRef="#br0" timeOffset="114012.75">23243 10081 19 0,'0'0'140'0,"0"0"-11"0,0 0-9 16,0 0-2-16,0 0-9 0,0 0-8 0,0 0-4 0,0 0-15 16,0 5 4-16,0-5-3 0,0 0-10 0,0 0-3 15,3 3-1-15,-3-3 1 0,4 2 3 16,-2 2 8-16,1 1-5 0,1-2-6 0,-2 0-8 0,-1 2-5 16,2 1 2-16,2-2-5 0,-2 0-1 0,-1 0-2 15,1 0 1-15,2 1-2 0,0 0 1 0,0 1-3 16,-1-1-8-16,2 1-2 0,-1 0-2 0,1-1-5 15,-3 0-3-15,1 0-3 0,0-1-2 0,0 0-2 0,0 0-4 16,-3 0-21-16,0 2-75 0,0-2-115 16,1-1-171-16,-2-3-394 0,0 0 175 0</inkml:trace>
  <inkml:trace contextRef="#ctx0" brushRef="#br0" timeOffset="122564.95">21324 9101 31 0,'-6'1'55'15,"-1"-1"-9"-15,1 1-4 0,-2-1-4 0,8 0-5 16,-14 0-4-16,5 1 1 0,1-1-11 0,2 0 6 16,0 2-6-16,-2-2 0 0,0 1-3 0,-1 1-3 15,4-2-3-15,5 0 1 0,-13 1 3 0,8 3-8 16,-5-4 1-16,5 0 2 0,-3 1-3 0,3 0 2 16,-4 1-3-16,2-1 2 0,-1 1-1 0,3 1-4 15,-3-2 6-15,2 2-4 0,1-3-2 0,-2 3 4 0,1-3-4 16,0 0 0-16,6 0 0 0,-9 1 1 0,9-1-1 15,-8 0-3-15,1 3 5 0,1-3-4 0,0 0 4 16,-2 1 7-16,8-1 1 0,-13-1 1 0,7 1 1 16,-2-2 2-16,3 1 4 0,5 1-1 0,-13-1 3 15,13 1-10-15,-10 0 3 0,5 0 2 0,5 0-1 16,-6-3-4-16,6 3-2 0,-9 0-1 0,9 0 0 16,-10 0-1-16,10 0-4 0,-10 3-8 0,10-3 8 15,-9 0 4-15,3 1 0 0,6-1-2 0,-9 1-5 0,5 1 6 16,-2-2-3-16,1 1 0 0,0 1 1 0,5-2-6 15,-9 2 7-15,9-2-1 0,-10 2 11 0,4-1-10 16,0 0-7-16,1 0 2 0,0 2 2 0,5-3-3 16,-10 1 2-16,2 0 5 0,2 1 2 15,1-1-12-15,-2 0 2 0,3 2 4 0,-1-2-7 0,0 1 4 16,3 2-4-16,2-4-2 0,-7 2 3 0,3 1 6 16,4-3-2-16,-5 3 1 0,5-1-2 0,0-2 5 15,-8 5-4-15,7-3-2 0,-4 3 7 0,1-3-6 16,3 1 6-16,-3-1-2 0,0 2 0 0,3 0 1 0,-3-1-7 15,3-1 5-15,-2 2-2 0,-3 0 6 0,4 0-4 16,-1-1-3-16,-1 1 9 0,0 1 2 0,-1-3-3 16,1 2 3-16,0-1-8 0,2 1 0 0,-2 0 6 15,0 0 1-15,-1-1-7 0,3 3 1 0,-2-2 1 16,-1 0 1-16,1-1 5 0,-1 2-1 0,2 0-6 16,1-1 2-16,-2-1-1 0,0 1-2 0,1 1 0 15,-1-2 0-15,2 0-1 0,-1 1-1 0,1 1 3 16,-2-3-3-16,2 1-9 0,-1-1 8 0,3-2 3 15,-4 6-3-15,3-4 2 0,1-2 1 0,-4 6-5 16,4-6 3-16,-4 5-2 0,4-5 0 0,-4 3 3 16,2-1 0-16,2-2-8 0,-3 4 6 0,-1 0 3 15,4-4-1-15,-3 5 1 0,1-2-3 0,2-3 3 16,-4 6-1-16,3-3-1 0,0 1 4 0,1-4-2 0,-4 6-7 16,4-2 7-16,-1-1-1 0,-2 1-2 0,3 0 3 15,-1 0-1-15,1 0-3 0,-1 0 2 0,1 1 5 16,0-5-2-16,0 6 0 0,0-2-4 0,0 0 3 15,0-4-6-15,-2 4 8 0,2-4-3 0,0 7-1 0,0-7 0 16,2 5 4-16,-2-5-3 0,0 7 2 0,0-5 6 16,0-2-1-16,0 5-5 0,1-2-1 15,0 1 1-15,-1-4 3 0,0 6-1 0,0-2 1 0,0-3-2 16,3 6 4-16,-2-4-6 0,-1-3 8 0,1 7-8 16,-1-5 4-16,3 1-1 0,-3-3-2 0,1 7 7 15,-1-5 11-15,0-2-5 0,3 5 1 0,-2-3 1 16,2 1 3-16,-3-3-4 0,3 4-2 0,-1-3 0 0,-2-1 4 15,5 5 1-15,-5-5-7 0,3 5 6 16,1-2-11-16,-1-2 4 0,1 2-4 0,-2-1 5 16,2 0 0-16,-4-2 11 0,8 5 3 0,-3-5-5 0,-1 3-1 15,0-1-2-15,-1 0-3 0,3 1 2 0,-4 0-3 16,2-1-3-16,1 0 1 0,-1 1-1 0,-4-3-6 16,6 1 6-16,-2 2-9 0,-4-3 2 0,9 2 3 15,-4 0 2-15,2 0-6 0,-2 0 3 0,1-2-3 16,1 2 4-16,0 1-3 0,-2-2-1 0,0 2-4 15,3-3 6-15,-3 1-5 0,1 1 4 0,1 0 0 16,-1 1-5-16,-2-2-1 0,4 0 4 0,-3 2-1 0,-1-2 3 16,-4-1-5-16,6 3 2 0,-2-2-3 15,1 0 0-15,-5-1 2 0,8 1-2 0,-2 1 1 16,-2-2-1-16,0 3 4 0,-4-3-3 0,10 4 2 0,-5-4-7 16,0 1 3-16,0 0 3 0,0 0 0 0,1 1-1 15,-1-2 2-15,0 2-7 0,1-1 8 0,1-1-3 16,-2 3-3-16,0 0 3 0,3 0-5 0,-1-3 1 15,-1 1 5-15,2 1-2 0,-4 0 3 0,4-2-1 16,-1 1 1-16,-3 1 0 0,5-2-12 0,-1 0 9 16,-2 2 3-16,2-2-6 0,-2 2 3 0,1-2-3 15,0 1 6-15,1 1-2 0,0 0 1 0,-2-1 0 16,3 0-1-16,-3 0-1 0,-1 1-3 0,1-2 3 16,-6 0 2-16,12 1-1 0,-7 1-2 0,1-2-1 15,0 2 1-15,0-1 2 0,2-1-1 0,-3 2 1 0,2 0 1 16,-2 0 0-16,1-2-4 0,4 2-1 0,-5-1 5 15,0 1-1-15,3-2 1 0,-3 1-5 0,0 1 1 16,3 0-3-16,-3-2 7 0,0 2-2 0,-5-2 3 16,13 0-2-16,-7 1 3 0,2 1-3 0,0-2 1 15,-1 0 1-15,0 1-5 0,-1-1 4 0,-6 0-4 16,12 1 5-16,-6-1-4 0,0 0-3 0,-6 0 4 16,9 1-2-16,-9-1 4 0,11-1-1 0,-5 1-1 0,0 0-1 15,1-1 2-15,-1 1-2 0,-6 0-1 0,14-1 5 16,-7 1-4-16,-1 1-3 0,1-2 4 0,1 2 0 15,-1-1-3-15,0 0 6 0,1 0-1 0,-2 0-2 16,2 0 1-16,-8 0-1 0,10 0-1 0,-2 0-1 16,-2 0 2-16,2 0-3 0,0 0 5 0,-2 1-1 15,-6-1-1-15,10-1-3 0,-3 1 5 0,-1-1-1 16,-6 1-2-16,13 0 2 0,-8 0-1 0,-5 0-2 0,9-2 1 16,-3 1-3-16,0 0 3 0,-6 1 1 15,12 0 2-15,-5 0-6 0,-1-1 4 0,2 1 0 16,-1-2-3-16,1 1 3 0,-3 0 1 0,4 1 0 0,-3 0-1 15,1-1 2-15,-1 1 2 0,1-2-2 0,-1 2 1 16,2-1-1-16,-2-1-3 0,-1 0 8 0,4 0-4 16,-3 1 0-16,2-1-3 0,0 2 4 0,-3-2 0 15,0-1-1-15,4 3-1 0,-4-2-1 0,3 1 2 16,0-1 3-16,-1-2-1 0,1 1-6 0,1 1 7 16,-4 0 4-16,2 1 3 0,0-2 4 0,-2 1-1 15,2-4-2-15,-1 3-4 0,1 0 1 0,0-1 0 0,-1-1-4 16,-1 0 8-16,4 0-2 0,-4-2 0 15,3 1-4-15,1 1 1 0,-4-1-2 0,1-1 6 0,2 2 0 16,-4-2-11-16,1-1 9 0,-1 2 0 0,2 0 4 16,-2 1 5-16,0-1-2 0,-3 0 0 0,3-1-7 15,0 0 1-15,1 1-6 0,-5-2 7 0,4 2-1 16,-3-1 7-16,3 0 4 0,-3 1-4 0,-1-2-3 16,3 3-2-16,-2-3-2 0,-1 0 2 0,3 3-6 0,-3-1 1 15,-3-2 0-15,2 1-1 0,1-1 2 16,1 2-6-16,-2-1 1 0,-2-1-2 0,3-1-2 15,-5 0 6-15,4-1-6 0,-3 4 3 0,0-4-1 0,0 1-3 16,2 2 1-16,-5-1 1 0,2-3-2 0,-1 3 3 16,1-2-2-16,1 3 0 0,0-2 0 0,-4 1-8 15,5-1 11-15,-2 4-4 0,0-3 0 0,3 4-1 16,-3 0 0-16,3-1-5 0,-2 0-31 0,0 2-26 16,1 0-33-16,-2-1-46 0,1 1-217 0,-1 1-389 15,1-1 172-15</inkml:trace>
  <inkml:trace contextRef="#ctx0" brushRef="#br0" timeOffset="124360.04">22309 9535 78 0,'-4'-3'111'16,"4"3"-8"-16,-4-2-8 0,4 2-15 0,0 0-4 0,-3-3-5 15,3 3-4-15,0 0-8 0,-8-2-26 0,8 2 11 16,-4-2-5-16,4 2-2 0,0 0-7 16,-9-1 3-16,9 1-6 0,0 0-4 0,-8 0-2 0,8 0-5 15,0 0 7-15,-6-1-12 0,6 1 7 0,0 0 6 16,-7-1 2-16,7 1 1 0,0 0-8 15,-10 0 3-15,10 0 0 0,0 0-4 0,-7 0-2 0,7 0 1 16,-9 1 0-16,9-1-6 0,-6-3 4 0,6 3-7 16,0 0-3-16,-9 2 4 0,9-2 0 0,-4 1 0 15,4-1-2-15,0 0-1 0,0 0-2 0,0 0 5 16,-9 0 2-16,9 0 7 0,0 0-6 0,0 0 4 16,0 0 4-16,0 0 1 0,-8-1 3 0,8 1-4 15,0 0 0-15,0 0 2 0,0 0 3 0,0 0-8 16,0 0 4-16,0 0-5 0,0 0 1 0,0 0 2 0,0 0-2 15,0 0-2-15,-6-2-5 0,6 2-1 0,0 0 0 16,0 0 2-16,0 0-2 0,0 0-1 0,0 0 2 16,0 0 4-16,0 0-4 0,0 0-4 0,0 0 7 15,0 0-1-15,0 0-4 0,0 0 3 0,0 0-2 16,0 0-4-16,0 0 8 0,0 0-5 0,0 0-5 16,0 0 4-16,15 5-5 0,-15-5-1 0,8 2 4 15,-4-1-2-15,-4-1 3 0,9 2 0 0,-4-2 0 0,1 2-4 16,2-1 1-16,-2 0 2 0,-1 2-4 0,4-3-1 15,-3 0 1-15,2 2 2 0,1-1 2 0,-4-1 0 16,4 0-4-16,0 0 1 0,-1-1 1 0,-8 1-3 16,11 0 5-16,-6-2 6 0,2 2-2 0,-7 0 0 15,10-3-1-15,-1 3-6 0,-4-1 5 0,-5 1-3 16,12-3 4-16,-7 3-3 0,0-1-1 0,1 0-1 16,-6 1 2-16,12-3-1 0,-7 3-3 0,0-1-3 15,-5 1 3-15,11-2-1 0,-5 2 0 0,0-2 1 16,-6 2-1-16,13 0 2 0,-8 0-2 0,0-1 0 15,-5 1-5-15,10-2 8 0,-5 2-1 0,-5 0-5 0,12 0 6 16,-6 0 0-16,-1-1-3 0,-5 1 0 0,9 0 0 16,-9 0 0-16,0 0 2 0,10-1-1 0,-2 2-2 15,-8-1 2-15,9 0-2 0,-9 0 1 0,10-1 2 16,-10 1-1-16,9 0-1 0,-9 0-1 0,12 0-2 16,-5 0 5-16,-7 0-3 0,9 0 2 0,-5-2-4 15,-4 2 2-15,8-1 3 0,-3 0-3 0,-5 1 5 16,10 0-4-16,-10 0 3 0,8-1 0 0,-4-1-5 15,1 2 1-15,-5 0-2 0,10 0 3 0,-10 0-2 16,8 0-1-16,-8 0-6 0,6-2 7 0,-6 2 3 16,8 0-2-16,-8 0-7 0,10-1 10 0,-10 1 2 0,9 0-3 15,-3 0 2-15,-1 0-1 0,-5 0 0 0,14-2-2 16,-6 2 0-16,-8 0-1 0,9 0 2 0,-1 0 2 16,-8 0 0-16,10 2-3 0,-5-2 0 0,-5 0 0 15,7 0 1-15,0 0 1 0,-7 0-11 0,9 0 9 16,-9 0 3-16,9 1-9 0,-1-1 8 0,-2 2-1 15,-2-2-1-15,-4 0 2 0,9 0-1 0,-5 2 2 16,-4-2-3-16,7 0 1 0,-7 0-4 0,10 1-1 16,-10-1 4-16,10-1-3 0,-10 1 2 0,0 0 2 15,10 0 0-15,-7-2 1 0,-3 2 1 0,8 0-3 16,-8 0 0-16,10 0 0 0,-6 2 0 0,-4-2-1 0,12 0 4 16,-12 0-4-16,9 0 2 0,-9 0 0 0,6-2-2 15,-6 2 3-15,7 2-1 0,-7-2 2 0,0 0-3 16,8 0-3-16,-8 0 6 0,8 0-1 0,-8 0-1 15,10 0-4-15,-4 0 2 0,-6 0-1 0,8-2 0 16,-8 2 4-16,9 0 0 0,-9 0-6 0,8 0 6 16,-8 0-1-16,8 0-1 0,-8 0-3 0,7 2 1 15,-7-2 5-15,5 1-4 0,2-1 1 0,-7 0-1 16,9 1 1-16,-4 2-2 0,-5-3 7 0,6 0-6 16,-6 0-1-16,8 1 0 0,-4 0 5 0,-4-1-2 15,8 3-3-15,-8-3 0 0,8 0 2 0,-8 0 1 0,8 0 1 16,-8 0-3-16,8 0 2 0,-8 0 1 0,5 2-1 15,-5-2-6-15,0 0 7 0,0 0-2 0,9-2 3 16,-9 2 1-16,0 0-2 0,0 0-6 0,0 0 1 16,9 0 3-16,-9 0 0 0,0 0 1 0,0 0 1 15,0 0 0-15,6 0 0 0,-6 0-3 0,0 0 1 16,0 0 2-16,7 0 2 0,-7 0-1 0,0 0-3 16,0 0 1-16,0 0 3 0,0 0-6 0,0 0 0 15,0 0 6-15,0 0-4 0,0 0-9 0,0 0-23 0,0 0-38 16,0 0-64-16,0 0-173 0,-21-4-332 0,10 1 148 15</inkml:trace>
  <inkml:trace contextRef="#ctx0" brushRef="#br0" timeOffset="126388.64">21338 9210 1 0,'0'0'114'0,"0"0"-4"0,0 0-8 15,0 0-7-15,0 0 2 0,0 0-8 0,0 0-8 16,0 0-2-16,0 0-11 0,0 0-6 0,0 0 1 16,0 0-8-16,0 0-4 0,0 0 0 0,0 0-5 0,0 0-2 15,-8-7-2-15,8 7 0 0,0 0-1 0,0 0-3 16,0 0-5-16,0 0-3 0,0 0-4 0,-4-4 3 16,4 4-5-16,0 0 0 0,0 0-4 0,0 0-1 15,0 0 3-15,0 0-4 0,0 0-3 0,0 0-3 16,0 0 1-16,0 0-3 0,0 0-2 0,0 0 4 15,0 0-6-15,0 0-1 0,0 0 1 0,0 0 0 16,0 0 5-16,0 0-5 0,0 0 0 0,0 0-2 0,22 4-1 16,-10-4 3-16,-2 0 0 0,2 0 1 0,0 1-6 15,0-1-3-15,4 0 5 0,-3 2 1 0,6-2-4 16,-1 0 9-16,-4 0-6 0,3 2-4 0,1-2 5 16,1 0-3-16,-8 0 0 0,2 0 3 0,2 0-5 15,0 0 1-15,-1 0 1 0,-3 1 1 0,8-2-1 16,-6-1 4-16,2 0-2 0,-2 1-3 0,1 4 1 15,0-5 1-15,0 4-6 0,-1-2 2 0,0 0 5 16,1 0-4-16,0 0 4 0,0 0-4 0,0 0 1 16,5 0-4-16,-3-2 6 0,4 2 3 0,-1 2-2 0,-2-2-1 15,3 0 2-15,1 0 2 0,-2-2 0 16,1 2 1-16,-2 0 3 0,4 0-2 0,0 2 2 16,4-2 4-16,-5 2 0 0,-2-1 6 0,0-1 1 0,-6 0 2 15,1-1 0-15,-1 2 1 0,-1-2 0 0,-1 1 1 16,0-2-3-16,-3 4 4 0,0-2-1 0,-8 0 3 15,10-2-3-15,-5 2 3 0,0-2-1 0,-5 2 2 16,0 0-1-16,12-1-1 0,-12 1-2 0,5 0-3 0,-5 0-2 16,0 0 0-16,6-2-1 0,-6 2-5 15,0 0 1-15,3-3-1 0,-3 3 0 0,0 0-3 0,0 0-5 16,0 0 1-16,0 0 1 0,0 0-2 0,0 0-2 16,0 0 2-16,0 0-1 0,0 0-2 0,6-1 0 15,-6 1-2-15,0 0 1 0,0 0-1 0,0 0 0 16,0 0 1-16,0 0-1 0,0 0-1 0,0 0-4 15,0 0-3-15,-22 6-13 0,15-6-16 0,-2 0-18 16,-1 1-22-16,-3-1-26 0,0-1-28 0,0 1-38 16,-6-2-156-16,1-1-351 0,0 1 155 0</inkml:trace>
  <inkml:trace contextRef="#ctx0" brushRef="#br0" timeOffset="127083.64">21324 9290 89 0,'0'0'101'0,"8"0"-10"0,-8 0-5 0,0 0-6 15,0 0-10-15,0 0 0 0,0 0 0 0,0 0-1 16,7-2-3-16,-7 2-5 0,0 0-5 0,0 0 1 16,0 0-6-16,0 0-3 0,0 0-5 0,11-1-4 15,-11 1-4-15,7-2-3 0,-2 2-6 0,2-2 9 16,0 2-9-16,0-1 2 0,4 2 4 0,1-1-5 16,2 0 4-16,2 0 1 0,5 2-1 0,-2-4 1 15,4 4-3-15,-1-4 6 0,-1 4-8 0,7-1 1 0,1 0 6 16,-4 2 1-16,2 1 1 0,-4-1-1 15,0-2-3-15,-2 0 0 0,-1 0 5 0,-2 1-5 0,-5-1-1 16,1-1 2-16,-2 0-7 0,0 1 2 0,1-2-1 16,-2 2 8-16,3-1-4 0,-5-1-3 0,2 1 1 15,-1 0-4-15,1 0 0 0,-2 0-3 0,4-1-1 16,-3-1 1-16,2 1-3 0,-2-1 2 0,0 0-6 16,5-1-2-16,-2 1 0 0,0 0 2 0,4 0-4 15,0 2-3-15,-2 0 2 0,-4 0-5 0,8 0 3 16,-8-1-3-16,2 3 0 0,0-2 0 0,-3 0 2 15,2 0-1-15,-2 0-3 0,-1 1-1 0,-4-1 2 0,3 2-1 16,-3-2 1-16,-5 0-2 0,8 0 3 16,-8 0-1-16,7 0-3 0,-7 0 5 0,0 0-5 0,0 0-1 15,7 0 3-15,-7 0-2 0,0 0-1 0,0 0 4 16,0 0-1-16,0 0-2 0,0 0 3 0,5 0-2 16,-5 0-19-16,0 0-36 0,0 0-57 0,0 0-87 15,0 0-159-15,0 0-385 0,-13-7 171 0</inkml:trace>
  <inkml:trace contextRef="#ctx0" brushRef="#br0" timeOffset="150043.64">23628 10563 54 0,'10'4'63'0,"-1"-3"-4"15,0 2-8-15,4 0-7 0,-2 1-3 0,0-2-6 0,1 0-2 16,-1 3-2-16,1-4-1 0,0 1-2 16,-2 2-8-16,3-4 0 0,-2 3-3 0,-2-3 3 0,3 4 6 15,-1-1-5-15,1-1-3 0,-1 1 7 16,0-2-5-16,1 0-2 0,0 0-4 0,-2 1-3 0,0 1 1 16,2-3-5-16,-2 1 6 0,0 0-1 0,0 1-4 15,1-1-3-15,-1 0 6 0,0-1-2 0,-2 1-4 16,1 3 0-16,-2-4-3 0,2 1 5 0,-2 0 1 15,5 0 2-15,-4 1-11 0,-1 0 1 0,1-1 1 16,3-1-1-16,-1 2 2 0,1-1-7 0,-2 0 3 0,4-1 2 16,-3 3-21-16,3-3-7 0,0 2-14 15,-2 0-3-15,1-2 2 0,2 3-4 0,-3-1 5 16,3-1-3-16,-2-1 3 0,1 2 1 0,1-2 6 0,-3 0-2 16,3 0 9-16,-1 0 0 0,-2 0 5 0,2 0 0 15,0 0 2-15,1 0 3 0,-2 0 4 0,2 0-3 16,-3 0 4-16,4 2 2 0,-2-2 4 0,0 0 10 15,6 0 15-15,-6 3 18 0,4-3 6 0,-1 1 1 16,1-1 12-16,-1 3-7 0,5-3 2 0,-2 1-7 16,-1 2-3-16,0-2-4 0,0 2 0 0,-5-3-4 15,2 0-1-15,-4 0-5 0,2 2-1 0,1-2 0 0,-1 0-4 16,1 0 0-16,-1 2-1 0,-2-2-5 16,1 1-2-16,-2 0 4 0,3 0-6 0,-3-1 1 15,4 0-1-15,-2 2-2 0,-1 0 3 0,3 0-5 0,-2-1 0 16,0 2-2-16,1-3-3 0,1 3 6 0,0-3-7 15,3 0 8-15,-2 0 1 0,3 2-3 0,0 0 2 16,0 0-2-16,-5-1-2 0,1 0-2 0,-1 0 3 16,2-1 2-16,-4 0-5 0,1 0-1 0,1 0-4 15,-2 2 3-15,0-2 3 0,1 3-2 0,-1-1-1 16,1 0 9-16,-2-2-10 0,2 0 11 0,-2 0-11 16,3 1 2-16,-3-1 2 0,3 1-1 0,-3 0-10 0,3-2 2 15,1 3 4-15,-5-2 0 0,6 3 1 0,-2-2 4 16,1-1-2-16,3 5 7 0,-5-3-3 0,3 0 3 15,-1-1-9-15,2-1 12 0,2 1-1 0,0 0-3 16,1-1-3-16,-1 0 2 0,-1 0-11 0,-3 0 12 16,0 0 14-16,0 2-18 0,-1-4-1 0,0 4-2 15,4-2 3-15,-4 0-2 0,1 0-1 0,-2-2 7 16,4 1-6-16,-5 1 0 0,0 0-7 0,4 0 10 0,-2 0-2 16,0 0-4-16,0 1 8 0,1-2 0 15,-1 2 4-15,0-1 3 0,4 0 0 0,0-1 6 0,1 1-2 16,0-2 6-16,-2 2 1 0,6 0 8 0,-6 0-6 15,4-2-1-15,-1 2-1 0,-1 0-3 0,-4 0-2 16,-1-1 11-16,2 0-14 0,-2 0-1 0,1 1-7 16,-1 0 3-16,-1-4-3 0,0 4 3 0,-2 0-5 15,1-3 4-15,1 3-2 0,-6-1-2 0,3-1-6 16,-1 2-1-16,-2-2 3 0,2 0 4 0,1 1-3 16,0 0 0-16,-4-2-7 0,3 1 7 0,3 2-2 0,-1-2-1 15,1-1 1-15,1 1-2 0,0 1 2 0,2 0 2 16,-1 1-1-16,5-3 2 0,-4 3 1 15,0 0-2-15,1-3 10 0,6 3 0 0,-2-3-2 0,1 1 1 16,-1 0 7-16,2 1 2 0,1-1-2 0,-1 0-2 16,1 0-1-16,-3 2 3 0,0-4-2 0,1 1-1 15,-4 2 0-15,-2-2 0 0,3-1-1 0,-4 2-2 16,1 0 1-16,0 0-2 0,-2 1-3 0,0-2-2 16,-2 0 2-16,2 2 2 0,-2-2-7 0,4 2-1 0,-3-3 2 15,2 0-1-15,1 1 5 0,-1-1-6 16,1 2-2-16,2-2 2 0,1 0 1 0,4-1-3 0,-3 0 2 15,1-2-1-15,0 4-1 0,1-2-1 0,1-2-1 16,-3 4 2-16,2-2-1 0,-1 1-3 0,-1-2 4 16,-4 2 0-16,3 1 0 0,-3-3-3 0,-1 3 3 15,5-1-3-15,-6 2 2 0,2-1-1 0,-2-2-1 16,0 2 7-16,0-1-5 0,1-1-1 0,4 1 3 16,-1 0-4-16,-2 0 4 0,-1 1-3 0,2 1-2 15,2-2 2-15,1-2 2 0,-1 1-1 0,4 1 0 0,0 1-3 16,-3-2 0-16,1-1-1 0,2 1 0 0,-3-1 19 15,4 0-2-15,-2-2 0 0,0 3-1 0,-1 0-2 16,-1 0 0-16,-2 0-2 0,1-1 0 0,-4 3 1 16,-2-2-6-16,3 2-2 0,-2-2 2 0,2 1-3 15,-3 1 5-15,3-1-7 0,-3 1 0 0,0 1 4 16,3-3 0-16,-2 2 3 0,0-1-2 0,1-1-2 16,0 0-1-16,1 2 1 0,3-1 1 0,1-4-2 15,-1 3-2-15,0-2 1 0,-2 3 1 0,1-2 4 16,4-1-6-16,-6 2 1 0,5-2-4 0,-2 2 3 15,-3 0 2-15,-2 1 1 0,2 3-3 0,-4-5 1 0,4 1 3 16,-4-1-2-16,2 4 1 0,0-2-1 0,-1-1-1 16,-1 2 2-16,1-1-2 0,-2-1-2 0,-2 3 3 15,4-1 2-15,-4-2-1 0,4 2-3 0,-1-1-1 16,-5 1 1-16,4 0-1 0,-1 1 2 0,2-2-2 16,-2 1 2-16,1 1 0 0,2-4 2 0,-2 2-4 15,2 2 3-15,-2-2 2 0,-1 0-4 0,3 0 2 16,-4 1-3-16,1 2 4 0,-3 0-1 0,3-3-1 0,-4 3 2 15,3-3-1-15,0 1-2 0,0 0 2 16,-3 1-3-16,1 2 2 0,-1-3 4 0,-1 1-2 16,2-1-1-16,-5 3 0 0,4-4-4 0,-2 1 4 0,3 2 0 15,-3-2 0-15,-2 3-1 0,7-3-3 0,-2 0 4 16,0 1 0-16,-1 0 0 0,0-1 1 0,-4 3-3 16,7-2 2-16,-4-1 0 0,4 2-2 0,-5-2 0 15,-2 3 4-15,12-3-1 0,-10 1-9 0,2-1 7 16,-4 3 0-16,9-2-1 0,-5 0-6 0,0 0 9 15,-4 2 1-15,6-3-1 0,-2 2-3 0,-4 1 0 16,5-2 4-16,-5 2-1 0,8-3-3 0,-5 1 1 0,-3 2 3 16,7 0 0-16,-4-4-3 0,-3 4 2 15,6 0-5-15,-3-3 8 0,-3 3-6 0,10-2-4 16,-5 0 6-16,-1-1-1 0,-4 3-3 0,7-1 7 0,-3 0-2 16,1 0 3-16,-5 1-3 0,8-2 2 0,-2 0 3 15,-6 2-1-15,9-2 1 0,-9 2-3 0,5-1 3 16,-1-1-6-16,-4 2 6 0,0 0-4 0,10 0-2 15,-10 0 5-15,4-2 0 0,-4 2-5 0,0 0 1 16,0 0 0-16,7-1 3 0,-7 1-3 0,0 0-1 16,0 0 1-16,0 0-3 0,4-3-5 0,-4 3 9 15,0 0-4-15,0 0 6 0,0 0-2 0,0 0-1 16,0 0 1-16,0 0-2 0,0 0 3 0,0 0-3 16,0 0 2-16,0 0-4 0,0 0 2 0,0 0 2 15,0 0 0-15,0 0 1 0,0 0 0 0,0 0-2 0,0 0-1 16,0 0-2-16,0 0 2 0,0 0-4 0,0 0 0 15,0 0 5-15,0 0-1 0,0 0 1 0,-11-6-2 16,11 6 2-16,-4-3 0 0,4 3-3 0,-6-4 0 16,2 1 3-16,4 3-1 0,-6-2-1 0,1-1-1 15,2 1 1-15,1-1 3 0,2 3-6 0,0 0 3 0,-3-4 2 16,3 4-6-16,0 0 3 0,-5-4 2 16,5 4-2-16,-1-4 3 0,1 4-3 0,-3-4 2 0,3 4 1 15,-2-4 0-15,2 4-4 0,-3-6 1 0,1 3 1 16,-1 1-1-16,3 2 2 0,-4-6 0 0,4 6-2 15,-4-4 1-15,3 2 1 0,1 2-1 0,0 0-1 16,-3-4 3-16,3 4-2 0,-1-4 3 0,1 4-1 16,0 0 0-16,0 0-3 0,0 0 0 0,0 0 2 15,3-7 2-15,-3 7-2 0,3-2-2 0,-3 2 1 16,3-2 1-16,1 0-5 0,-4 2 4 0,6 0 1 16,-6 0-2-16,7-3 2 0,-7 3 0 0,7 0 3 15,-3-2-2-15,-4 2-1 0,8-1-2 0,-8 1 4 16,6-1 0-16,-6 1 0 0,8-1 0 0,-2 1 1 0,-1-2-3 15,-5 2 1-15,9 0-2 0,-9 0 3 0,13 2-3 16,-13-2 1-16,9 0-3 0,-5-2 5 0,-4 2-3 16,9 0-5-16,-9 0 7 0,7 2-3 0,-7-2 1 15,7 1 3-15,-7-1-4 0,5 1-1 0,-5-1 1 16,0 0 5-16,8 0-4 0,-8 0-1 0,0 0 1 16,2 3-2-16,-2-3 1 0,0 0 2 0,0 0-1 15,8 0 0-15,-8 0 0 0,0 0 0 0,0 0 2 16,0 0-3-16,0 0-3 0,0 0 2 0,0 0 3 0,4 2-5 15,-4-2 2-15,1 3 2 0,-1-3-3 16,0 0 5-16,1 4-2 0,-1-4 2 0,0 6-3 16,0-6 0-16,0 4 1 0,0-4 2 0,0 5-4 0,0-3-6 15,0-2 8-15,0 8 2 0,-2-5-3 16,-1 1 0-16,3 1 3 0,-1-1 1 0,-3 0-3 0,3 0 2 16,-2 2-3-16,2 1 2 0,-3-3-3 0,3 1 2 15,-2 2-1-15,2-3 3 0,0 2 0 0,-2 1-1 16,3-3 2-16,-1 2-1 0,-2-2-2 0,3 1 0 15,0-1 0-15,0 2-1 0,0-3-1 0,0 2 5 16,-1-1 0-16,1-4-3 0,-4 8 2 0,-1-4-5 0,1 1-50 16,-1-2-81-16,-4 1-227 0,-5-3-391 0,5 0 174 15</inkml:trace>
  <inkml:trace contextRef="#ctx0" brushRef="#br0" timeOffset="154875.69">14668 10664 76 0,'0'0'84'0,"0"0"-7"0,-2 4-2 0,2-4-10 16,0 0-9-16,0 0 1 0,0 0-11 0,0 0-2 15,0 0-7-15,0 0-10 0,0 0 4 0,0 0-7 16,0 0 2-16,0 0-5 0,0 0-1 0,0 0-1 16,0 0 1-16,0 0-5 0,0 0 3 0,0 0-11 15,0 0 6-15,0 0-1 0,0 0-4 0,0 0-5 16,0 0 5-16,0 0 8 0,0 0-9 0,0 0-2 0,8 4-2 16,-8-4-3-16,5 0 3 0,-5 0 1 0,0 0 1 15,0 0 0-15,0 0 1 0,5 2-3 16,-5-2 2-16,0 0-3 0,4 3 0 0,-3-1-7 0,-1-2 10 15,3 4-1-15,-3-4-2 0,5 6 0 0,-1-3 1 16,0-2-3-16,-1 1-1 0,1 1 2 0,0-1-3 16,0-1 9-16,1 1-13 0,-1 2 8 0,4-1-1 15,-2-2 2-15,2 0 5 0,-2 1-11 0,2-1 4 16,1 2 1-16,0 1-5 0,1-3 0 0,1 3 1 16,1-3 13-16,0 1-11 0,0 0 0 0,1 3-1 15,1 0-1-15,3 0-6 0,1-5-8 0,1 7-9 0,-4-4-3 16,7 1-10-16,-8-1-18 0,1 1-79 15,3 0-146-15,0 0 65 0</inkml:trace>
  <inkml:trace contextRef="#ctx0" brushRef="#br0" timeOffset="156808.01">16679 10978 82 0,'22'1'74'15,"-2"2"-5"-15,2-3-6 0,-2 0-6 0,-1 0-4 16,0 2-5-16,1-1-3 0,0-1-4 0,0 1-3 16,1-2-8-16,-2 2 0 0,1-1-3 0,-4 0-1 15,3 3-3-15,-6-6 3 0,7 6-11 0,-5-3 2 16,2 0 2-16,0-3 0 0,4 3 2 0,-6-1 1 16,4-2 3-16,0 2-5 0,-1-2-2 0,1 1 6 0,-1 1-6 15,3 1 11-15,-2 0-12 0,-1-1-3 0,0 2-2 16,-6-1-5-16,2 0-2 0,1 0 7 0,2 0-3 15,-4 0 0-15,1 2-4 0,0-1 0 0,0-1-1 16,4-1 4-16,0 1 6 0,0 1-11 0,0-2-2 16,0 1 8-16,2 0 0 0,-1-1 1 0,4 1 0 15,-2-2-4-15,-1 2 14 0,7 0-6 0,-3-2-3 16,3-1 4-16,-6 2-4 0,-1 0 7 0,2-1-7 16,-2 0-12-16,-1 0 16 0,3 2-7 0,-5 0 3 0,-1-1-3 15,1 1 0-15,-2 0-3 0,-2 0-1 0,1-3-1 16,0 3 1-16,-1 3-4 0,-2-3-6 0,2 0 13 15,1 0-4-15,-3 0 3 0,2 0 0 0,0 0-8 16,6 1 4-16,-2-1 0 0,2 2 4 0,-1-2-3 16,-1 0-6-16,3 1 5 0,-2-1-1 0,1 3 0 15,2-3 2-15,-3 1 0 0,-2 0-3 0,2 2 4 16,0-3-12-16,0 0 8 0,-3 0 5 0,2 0-4 16,-4 2 1-16,1 0-5 0,-2-1 2 0,0-1 2 0,1 1-4 15,0 0-2-15,-1 1 3 0,1 1 3 0,1-2-3 16,-2 0 5-16,1-1-5 0,-1 0 4 0,2 0-1 15,4 0 0-15,-5 0 2 0,6 0-6 0,-6 0 4 16,1 0-1-16,-1 0-1 0,-2 0 1 0,1-1 1 16,-3 1 0-16,2 0 0 0,-5 0 1 0,2 0-1 15,1-3 1-15,-5 3-4 0,-4 0 5 16,13-3-3-16,-7 3 2 0,-6 0-1 0,9-1 1 0,-5 0-1 16,2 0-1-16,-6 1 0 0,9-2-5 0,-4 0 10 15,3 2 1-15,-3-3-7 0,-5 3 1 0,13-2-4 0,-8 2 4 16,4-2-1-16,-3 1-2 0,2-2 6 0,1 2-1 15,-1 1-4-15,2-5 2 0,0 5-2 0,-3 0 0 16,4-3 0-16,-5 2 5 0,1 0-3 0,1-2 8 16,-2 2 0-16,0 1 12 0,1-3-4 0,-2 3 0 15,1-3-5-15,0 3 8 0,1-2-2 0,-1 0-2 16,1 1 4-16,-1 0 3 0,2-2 1 0,-2 1 5 16,1 1-7-16,0-1 1 0,2 0-4 0,-3 1 2 0,2 0 1 15,5 0-6-15,-4-2 0 0,1 2 4 0,1 1-1 16,0-3 0-16,-1 0-5 0,1 1 0 0,-2 1-1 15,-1-1-2-15,0 1-1 0,1 0 0 0,-3 1-1 16,1-3-4-16,-1 2 0 0,0 0 0 0,-6 1 5 16,9-2-4-16,-6 1 0 0,-3 1 2 0,6-2-4 15,-6 2 6-15,0 0-4 0,4-3-2 0,-4 3-1 16,3-2-2-16,-3 2 2 0,5-4-3 0,-5 4 3 0,0 0 0 16,2-5 2-16,-2 5-1 0,0-1-1 15,0 1 3-15,0 0-1 0,0 0-3 0,4-4-3 0,-4 4 0 16,5-4-1-16,-5 4 6 0,1-4-2 0,2 1 5 15,-3 3-5-15,5-4-2 0,-1-1 2 0,-3 1 2 16,4-2-1-16,-3 3-1 0,0-3-1 0,-1 1-2 16,2 0 4-16,-3 1-4 0,0-3 3 0,0-1 0 15,0 2-1-15,0-1 1 0,0 2-4 0,-3-3 3 16,2-1-2-16,1-1 3 0,-4 4 1 0,4-3-3 16,0 4-1-16,-2-2 1 0,2-1-1 0,-3-1-3 0,3 1 6 15,-1-2 0-15,-1 2-2 0,0 1-4 0,-2 0 4 16,3 1-2-16,-3-4 6 0,-1 3-8 15,1-3 2-15,-1 5 0 0,0-4 1 0,1 4-3 0,-1-3 3 16,-3 0 0-16,3 2-1 0,-2-2 2 0,-1 0 0 16,2 0-2-16,-2 2 8 0,-1-3-3 0,-1 4-2 15,2-4 1-15,1 2-3 0,-1 2-1 0,0-3-1 16,2 1 1-16,-3 2 3 0,1 1-1 0,-1-1-3 0,0 0 4 16,-1 0-1-16,1-1 0 0,-3 2-1 15,1 0 0-15,2 1 2 0,-3-2 0 0,1 1-1 16,1 1 1-16,-1 0-2 0,0-1 2 0,-2 2 1 0,2 1-1 15,1 0 0-15,-3-2 1 0,0 2 0 0,0 0-1 16,-6 0 4-16,6-1-2 0,-2 4-6 0,2-4 1 16,-1 4 3-16,4-1 1 0,-4 0-1 0,1 0 2 15,0 2-1-15,-1-1-4 0,4 0 2 0,-3 1-1 0,3-2 5 16,1 3-3-16,-2-2 0 0,4 0-3 16,1 2 3-16,-1-1 3 0,-1 2-4 0,1-3-5 15,2 2 5-15,-4 3 1 0,4-3 2 0,0 1-2 0,0-1-4 16,1 1 6-16,0 0 0 0,0-1-5 0,-1 2 2 15,1 2 2-15,3-5-4 0,-4 3 1 0,1 1 8 16,0-2-7-16,0 4-1 0,1-2 2 0,0 2 0 16,-1-1 2-16,0-3-2 0,1 3 0 0,0 1 1 15,-1-1-3-15,4 0 1 0,-4-2 1 0,2 2-1 16,-1-1 2-16,3-2-1 0,-4 3 2 0,3 1-1 16,-2 0-1-16,2 0 1 0,1-1 1 0,0 1-4 0,0-3 1 15,0 3 2-15,1-6 3 0,1 6-5 16,-1-2 2-16,0-2-1 0,1 1-2 0,0 1 5 0,-1-2-4 15,1 2 1-15,0-3 3 0,0 2-3 0,0-2 6 16,0 2-7-16,0 1-1 0,4-3 2 0,-4 1 3 16,0 2-3-16,3-2-1 0,0 0 1 0,-2 2-1 15,1-1 3-15,-2-2 1 0,1 3-5 0,2-2 1 16,-1 0 2-16,-3 0-1 0,4 1 0 0,-2-1 0 16,2-2 2-16,-1 5-2 0,0-5-2 0,2 1 6 15,-1-1-1-15,0 2-2 0,-1-1 1 0,4-2-5 16,-2 1 0-16,2 0 4 0,-2-2-2 0,1 2-1 0,-1-1 4 15,2-1-1-15,-2 1-3 0,2 0 4 16,3 0-2-16,-5-1 2 0,5 1 0 0,-5-2-4 0,6 0 6 16,-5 0-3-16,0 0-3 0,-1 0-1 0,-6 0 3 15,14-2 1-15,-9 1-2 0,3 0 4 16,2-2-6-16,-4 1 2 0,5-1 0 0,-5 0 0 0,4-1 4 16,-2-1-3-16,0 1-1 0,-2-4 2 0,3 1-1 15,-1-3 0-15,-2 1 3 0,3-6-3 0,-3 1 5 16,-1-2-1-16,1 0-5 0,-4-1 0 0,2-3 1 15,-1-6 1-15,-3 9-1 0,-3 0 1 0,1-1 1 0,0 1-2 16,-2 0 1-16,-2 1-1 0,1 2 1 0,-4 4 0 16,1-4-1-16,2 4-2 0,-7-2 1 0,4 5 0 15,-1-1-1-15,-8-2-22 0,0 1-36 0,-1 3-40 16,-4 3-185-16,-4-6-309 0,-6 4 136 0</inkml:trace>
  <inkml:trace contextRef="#ctx0" brushRef="#br0" timeOffset="165402.21">23836 13234 128 0,'0'0'139'0,"0"0"-11"0,4-4-5 0,0 3-2 0,-4 1-14 15,5-2-12-15,-5 2-9 0,2-5-9 0,-2 5-7 16,4-2-7-16,-4 2-4 0,4-3-5 0,-4 3-3 16,0 0-1-16,0 0-7 0,0-6-7 0,0 6-4 15,-1-3-4-15,1 3-4 0,-4-5 0 0,0 2-3 16,4 3-4-16,0 0 6 0,-1-4-12 0,1 4 3 16,0 0 2-16,-8-2-6 0,8 2 2 0,-5-3-2 15,4 1 3-15,-6 0-6 0,7 2 1 0,-5-4 0 16,0 3-4-16,5 1 2 0,-5-3-1 0,5 3-3 15,-11-3 3-15,8 1-5 0,-3 1 8 0,0-1-2 16,0 0-6-16,6 2 1 0,-11-3 6 0,4 2-7 0,0 0 2 16,-1 1-2-16,0-2 1 0,2-1 2 15,-4 3-2-15,2 0-1 0,0-2 2 0,1 2 0 0,-2 0 0 16,1 0-5-16,8 0 4 0,-13 2 4 0,7-2-4 16,-3 2-2-16,4-1 5 0,5-1-8 0,-12 2 5 15,7-1 0-15,-1 1 1 0,-2-2-2 0,3 4 1 16,1-3 2-16,-1 3-4 0,0-4-3 0,1 3 2 15,0 0-5-15,4-3 7 0,-3 7 2 0,1-3-4 16,-2-1 5-16,3 0-4 0,-3 1-3 0,2-2 5 16,-2 3 0-16,0-2 0 0,2 1 2 0,0 1-1 15,-2-2-1-15,1 0-1 0,1 1-1 0,-3 1 5 16,3-3-3-16,-2 1-1 0,-1 0-2 0,1-2-2 0,4-1 2 16,-5 5-1-16,2-2 1 0,3-3 3 15,-4 5 3-15,3-3-5 0,1-2 3 0,-4 5 2 0,3-3-3 16,-2 2-3-16,2 0 5 0,-3 0-5 0,3-1-5 15,1-3 7-15,-1 7 3 0,0-2-2 0,-1-2 3 16,1 4-2-16,0-3-7 0,-1 1 5 0,1 2-1 16,0-2 0-16,0 0 2 0,1 2-1 0,0-2-1 15,0 1 2-15,0-1 4 0,0 2-8 0,0-2 5 16,1 1 9-16,0-1-1 0,0 1 1 0,1-2-1 16,-1 3 2-16,0-2-2 0,2-3 0 0,-1 3-1 0,3 1 2 15,-2-2-6-15,-1 1 1 0,1 0-1 0,1-1-7 16,-3-1 8-16,2 3-1 0,-2-1-2 15,0 1 0-15,1-1 1 0,-1-1-4 0,2 1 4 0,1 2 1 16,-2-4-4-16,0 2 1 0,-2-1 1 0,3 1-2 16,-2-2 3-16,2 0-4 0,-1 1 4 0,1 1-11 15,-2-1 7-15,4-1 6 0,-3 2 1 0,1-2 0 16,2 1-2-16,-1-1-1 0,1 1-2 0,1 0 1 16,-3 0 0-16,3-2 2 0,-2 3-1 0,3-2 1 15,-2 0-1-15,-1-2-2 0,0 2 0 0,-3-2 1 16,-1-1 0-16,5 3-6 0,0 1 8 0,-5-4-3 15,9 0 1-15,-4 1-2 0,2-1 1 0,-1 1 2 0,2-1-4 16,-8 0 3-16,9 0-1 0,-3 2-2 0,-6-2 3 16,11 0-4-16,-5 0-1 0,1 0 1 0,0 0 1 15,-7 0 4-15,11-2-1 0,-4 4-2 0,-1-2 1 16,4 0-2-16,-2 0-4 0,-2 0 0 0,1 0 6 16,-1 0 4-16,-6 0-6 0,13-2 2 0,-7 2 0 15,-6 0-1-15,11 0-1 0,-4 0-6 0,-2-1 7 16,-5 1-1-16,13-1 5 0,-8 1-4 0,0-3-4 15,3 2 1-15,-3-1 2 0,0 1 0 0,0 0-1 16,2-2-1-16,-1 2 3 0,-1-2 0 0,0 1 2 16,-1-1-6-16,3 0 3 0,-5-2-3 0,6 3 3 0,-6-2 3 15,1-1-2-15,1 2 1 0,-3-2-3 0,3 0 2 16,-2 2-1-16,1-3-2 0,0 1 4 0,-2 0-1 16,0 0 0-16,0-2 0 0,-1 2-1 0,4 0-1 15,-4-2 2-15,1 2-1 0,-1-2-2 16,2 4 5-16,-1-4-4 0,-1 0-2 0,1 2 4 0,0-2 1 15,-2 2-3-15,2-1 4 0,1-3-4 0,-1 4 2 16,-1-2 1-16,1-2 0 0,-1 1 2 0,3 1 0 16,-4-3 1-16,-1 1-2 0,1 3-5 0,0-5 5 15,-1 3-5-15,0-2 6 0,-2 1-7 0,2 1 3 16,-2-1-3-16,-3 2 4 0,3-3 1 0,2 5-3 16,-3-3 0-16,2 4 3 0,-1-2 2 0,-2 0-2 0,2 1-2 15,-1 0-1-15,0 1 2 0,0 0-2 0,0 0-1 16,-3 0 5-16,3 2-3 0,-3 2 4 0,2-1-8 15,-3 1 5-15,1-2-1 0,-2 2-11 0,-4 2-10 16,3-1-11-16,0-1-7 0,-1 1-26 0,3 0-10 16,-2-1-35-16,2 2-172 0,2-2-306 0,0 0 135 15</inkml:trace>
  <inkml:trace contextRef="#ctx0" brushRef="#br0" timeOffset="166059.73">23691 13290 42 0,'-2'-6'108'16,"2"6"-11"-16,-4-4-7 0,4 4-5 0,0 0-10 16,-2-2-8-16,2 2-9 0,-4-2-1 0,4 2-7 0,-5-1-6 15,5 1 1-15,0 0-6 0,-8 3 3 16,3-1 0-16,5-2 2 0,-5 4-7 0,1 0-1 0,3 0 1 16,-3-1-6-16,0 0-5 0,3 3-5 0,-2-1-1 15,2 0 5-15,-3 2 1 0,3-2-8 0,-3 0 3 16,3 0-4-16,-3 2 3 0,3-2 0 0,-3 2-4 15,0-2-10-15,4 1 9 0,0 0-1 0,-3 1-4 16,2-2-4-16,1 2 0 0,0-1 5 0,0-2-3 16,0 4 4-16,0-4 2 0,0 1-2 0,4 2-1 15,-3-2 0-15,3-2 3 0,0 3 0 0,1-2-2 16,1 0 3-16,2-1 1 0,0-2 0 0,2 3 1 16,-1-2-6-16,0 0 1 0,0-2 13 0,2 2 6 15,0-2-2-15,-1-2-5 0,1 0-3 0,-2 0-2 16,2-3 3-16,-3 2 2 0,0 0-8 0,-1-1 3 0,0-1-5 15,-1 3 1-15,2-3-1 0,-4-1 3 0,3 2-4 16,-5-1-1-16,2-2-3 0,-4 1 4 0,0-2-1 16,-4-1-6-16,-4 1 0 0,1-1-4 0,-7-3 3 15,-2 2-24-15,-3-1-38 0,1 1-87 0,-11-4-151 0,-2 2-319 16,4 3 141-16</inkml:trace>
  <inkml:trace contextRef="#ctx0" brushRef="#br0" timeOffset="179060.03">24623 13397 61 0,'0'0'71'0,"-7"0"-9"0,7 0 2 0,0 0-2 15,0 0-2-15,0 0-6 0,0 0 1 0,0 0-1 16,0 0-1-16,0 0 0 0,0 0-2 0,0 0-5 0,0 0-15 16,0 0 15-16,0 0-2 0,0 0 4 15,0 0 0-15,0 0 1 0,0 0-2 0,0 0 1 0,-3-5-6 16,3 5-3-16,0 0-5 0,0 0-1 0,0 0-4 16,0 0 0-16,0 0-2 0,1-5 1 0,-1 5-6 15,0 0-2-15,0 0 1 0,0 0 1 0,-2-4 0 16,2 4-2-16,0 0-3 0,0 0-1 0,-2-4-4 15,2 4 0-15,0 0 0 0,0 0-2 0,0 0 6 0,0 0 4 16,0 0-4-16,0 0 2 0,0 0 2 16,0 0 2-16,0 0 2 0,0 0-1 0,0 0-2 15,0 0 3-15,0 0 1 0,0 0-4 0,0 0 0 0,0 0-2 16,0 0 1-16,0 0 2 0,0 0-2 0,0 0-1 16,0 0 1-16,0 0-3 0,0 0-1 0,0 0-1 15,0 0-3-15,0 0-2 0,15 1 2 0,-9-1 1 16,-6 0-2-16,15 2-4 0,-6-2-3 0,1 0 3 15,-5 0-4-15,3 1 2 0,1-1-7 0,-4 0 2 16,4 0 8-16,-1 0-1 0,-8 0-5 0,9-1 1 16,-9 1 1-16,0 0-2 0,10-2-1 0,-10 2 1 0,5 2-15 15,-5-2-12-15,0 0-12 0,0 0-11 16,8 0-19-16,-8 0-21 0,4 1-24 0,-4-1-12 0,0 0-25 16,0 0-95-16,0 0-264 0,0 0 117 0</inkml:trace>
  <inkml:trace contextRef="#ctx0" brushRef="#br0" timeOffset="179277.87">24586 13491 79 0,'11'0'172'0,"-8"0"-18"0,-3 0-10 0,17 0-15 0,-7 0-11 15,0 0-8-15,-3 0-15 0,-2 0-10 0,-5 0-9 16,10 0-6-16,-10 0-25 0,6 0-45 0,-6 0-40 16,0 0-79-16,0 0-68 0,0 0-202 0,0 0 90 15</inkml:trace>
  <inkml:trace contextRef="#ctx0" brushRef="#br0" timeOffset="186380.22">24578 13421 45 0,'0'0'96'0,"0"0"-2"0,0 0-14 0,0 0 4 15,0 0-17-15,0 0-1 0,0 0 6 0,0 0-18 16,0 0-7-16,0 0-3 0,0 0-4 0,0 0-2 15,0 0-7-15,0 0-5 0,0 0 2 0,0 0-3 16,0 0-5-16,0 0-5 0,0 0 12 0,0 0-15 16,0 0 5-16,0 0 2 0,0 0-11 0,0 0 4 0,0 0-6 15,0 0 5-15,0 0-9 0,0 0 4 0,0 0 1 16,0 0 3-16,0 0-3 0,0 0-3 0,0 0 4 16,0 0-3-16,3 4-1 0,-3-4 6 0,0 0-2 15,0 0-3-15,0 0 0 0,0 0-5 0,0 0 3 16,0 0-1-16,0 0-1 0,0 0 3 0,0 0-5 15,0 0 5-15,0 0-3 0,0 0-1 0,0 0 1 16,-15-7 3-16,15 7 0 0,0 0 3 0,-5-2-2 16,5 2 4-16,0 0 3 0,0 0 6 0,0 0 4 15,0 0 3-15,-4-3 4 0,4 3-6 0,0 0-4 0,0 0 0 16,0 0 2-16,0 0 1 0,0 0-8 0,0 0-3 16,0 0 0-16,0 0 7 0,0 0-2 0,0 0-12 15,0 0 3-15,0 0 2 0,0 0-1 0,0 0-3 16,0 0-4-16,0 0 2 0,0 0 8 0,0 0-5 15,0 0 8-15,0 0 2 0,0 0-8 0,0 0 1 16,0 0 1-16,0 0 0 0,0 0 0 0,0 0 1 16,0 0-4-16,0 0 5 0,0 0-2 0,0 0-1 15,0 0 2-15,0 0-2 0,0 0-2 0,0 0 0 16,0 0-3-16,20 3 0 0,-20-3 3 0,0 0-2 16,0 0-2-16,0 0 2 0,0 0-1 0,4 2-1 0,-4-2-3 15,0 0-1-15,0 0 1 0,0 0 0 0,0 0-1 16,0 0 6-16,0 0-1 0,0 0-6 0,0 0 1 15,8 0 7-15,-8 0-1 0,0 0-4 0,0 0 2 16,9 0-1-16,-9 0 1 0,7-2 3 0,-7 2-6 16,8 0 2-16,-8 0 1 0,8 0 3 0,-8 0-5 15,0 0-1-15,9 0 5 0,-4-2-3 0,-5 2 1 16,7 2 1-16,-7-2-2 0,11 0 1 0,-5 0-3 0,-6 0-1 16,8-2 2-16,-8 2 1 0,6-1-2 15,-6 1-1-15,7 0-2 0,-7 0 8 0,0 0-4 0,11 0 3 16,-11 0-5-16,9 0 1 0,-4-1-1 0,-5 1 1 15,9 0 2-15,-9 0-7 0,8 0 3 0,-8 0 1 16,10-2 1-16,-10 2 0 0,6 2 3 0,2-2-6 16,-8 0 5-16,8 0 2 0,-8 0 5 0,9 0-8 15,-9 0-5-15,6-2 5 0,-6 2-3 0,9 0 5 16,-4-1-6-16,0-2 3 0,-5 3 0 0,9 0-2 16,-4-1 1-16,-5 1 3 0,11 0-4 0,-11 0-2 15,11-1 3-15,-7 2 1 0,-4-1 0 0,9-1-1 16,-9 1-2-16,6 0 1 0,0-3 3 0,-6 3 1 0,6 0 3 15,-6 0-8-15,0 0 4 0,7-1-1 0,-7 1 2 16,0 0 1-16,3-4-1 0,-3 4-3 0,6 0 3 16,-6 0-2-16,5-2-2 0,-5 2-2 0,0 0 1 15,9-2 4-15,-9 2-4 0,0 0-1 0,7-1 4 16,-7 1 1-16,0 0 4 0,0 0-3 0,0 0-1 16,6 0 1-16,-6 0-3 0,0 0 0 0,0 0 1 0,7-2 4 15,-7 2-5-15,0 0-2 0,8 0 6 16,-8 0 0-16,0 0-4 0,0 0 0 0,0 0-2 0,0 0 0 15,8 0 3-15,-8 0 0 0,0 0-3 16,0 0 2-16,0 0 0 0,0 0 3 0,0 0-3 16,0 0 1-16,0 0-1 0,0 0-4 0,0-5 9 0,0 5-4 15,0 0-1-15,0 0-1 0,0 0 4 0,0 0-2 16,0 0 0-16,0 0-4 0,0 0 5 0,0 0-1 16,0 0-1-16,0 0-7 0,0 0 5 0,0 0 8 15,0 0-3-15,0 0-2 0,0 0 0 0,0 0 0 16,0 0 0-16,0 0-2 0,0 0-1 0,0 0 6 0,0 0-1 15,0 0 6-15,0 0 7 0,0 0 5 0,0 0-6 16,0 0-3-16,0 0 5 0,0 0-4 0,0 0-1 16,0 0 0-16,0 0-4 0,-16 0-3 0,16 0 3 15,0 0-1-15,0 0-5 0,0 0 2 16,0 0 3-16,0 0 1 0,0 0-1 0,0 0-4 0,-9 0 3 16,9 0-2-16,0 0 2 0,0 0-1 0,0 0-4 15,0 0 1-15,0 0 0 0,0 0 3 0,0 0-1 16,0 0-1-16,0 0 1 0,0 0-5 0,0 0 1 15,0 0-2-15,0 0 2 0,0 0 3 0,0 0-2 16,-6 3 3-16,6-3-1 0,0 0 0 0,0 0-2 0,0 0 3 16,0 0-2-16,0 0-7 0,0 0 6 15,0 0 0-15,0 0-3 0,0 0 6 0,0 0 0 0,-1 4-3 16,1-4 5-16,0 0-9 0,0 0 2 0,0 0 4 16,0 0-4-16,0 0 5 0,0 0-3 0,0 0 2 15,0 0 1-15,0 0-1 0,0 0-5 0,0 0 3 16,0 0-1-16,0 0-3 0,0 0 2 0,0 0-1 15,0 0 5-15,0 0-3 0,-4 3 1 0,4-3-6 16,0 0 6-16,0 0 0 0,0 0 3 0,0 0-1 0,0 0 2 16,0 0-1-16,0 0-1 0,0 0-2 0,0 0-1 15,0 0 7-15,0 0-7 0,0 0-1 0,0 0 5 16,0 0-2-16,0 0-5 0,0 0 5 16,0 0-1-16,0 0 0 0,0 0 2 0,0 0-1 0,0 0-3 15,0 0-1-15,0 0 2 0,0 0 0 0,0 0 1 16,0 0-2-16,0 0 5 0,0 0-2 0,0 0-2 15,0 0-2-15,0 0 4 0,0 0-4 0,0 0 4 16,0 0 0-16,0 0-1 0,0 0 0 0,0 0 0 16,0 0-2-16,0 0 6 0,0 0-3 0,0 0 5 15,0 0-6-15,0 0 5 0,0 0-2 0,0 0 3 16,0 0-5-16,0 0-1 0,0 0 4 0,0 0-4 0,0 0 0 16,0 0 2-16,0 0 2 0,0 0-3 0,0 0 0 15,0 0 0-15,0 0 1 0,0 0-2 0,-10-2 1 16,10 2 0-16,0 0 0 0,-10 2 2 0,10-2-3 15,0 0 1-15,-9-2-2 0,9 2 1 0,-7-1 2 16,7 1 1-16,-8-2-2 0,8 2 4 0,0 0-1 16,-8 0 0-16,8 0-3 0,0 0 1 0,-8-2 2 15,8 2 1-15,-6 0-2 0,6 0-3 0,-6-3-1 16,6 3 0-16,0 0 3 0,0 0 0 0,-6 0 0 0,6 0 3 16,0 0-2-16,-6-1-3 0,6 1 3 15,0 0-2-15,0 0 2 0,0 0-6 0,0 0 1 0,0 0 5 16,-9 1-8-16,9-1 5 0,-9 0-1 0,9 0 0 15,0 0-1-15,-9 0-1 0,5 3-1 0,4-3 3 16,0 0 1-16,-11 0 3 0,11 0-9 0,-8 0 6 16,8 0 5-16,0 0-4 0,-9 0-1 0,4 0 0 15,5 0 1-15,0 0-6 0,-13 0 6 0,13 0 1 0,-5 0 0 16,5 0 3-16,-8 0-3 0,8 0-2 16,0 0 0-16,-5 2 6 0,5-2-6 0,-6 2-2 15,2-1 1-15,4-1 1 0,-5 3 1 0,5-3 2 0,-2 2-5 16,2-2-2-16,0 0 6 0,-3 4-2 0,3-4 0 15,-4 3 0-15,4-3 0 0,-4 5-1 0,-1-2 1 16,1-2 2-16,4-1-4 0,-7 3 1 0,4-1 2 16,3-2-3-16,-2 4 0 0,2-4 2 0,-2 5 0 15,0-2 2-15,2-3-2 0,-4 3-3 0,1-1 6 16,3 3-1-16,-4-1 1 0,4-4-5 0,-2 6-3 16,1-5 10-16,-1 4-3 0,2-5-1 0,-2 5-1 0,-2-4 4 15,4-1-2-15,-3 5 1 0,1 0-4 16,2-5-1-16,-3 4 2 0,1-3 1 0,2-1 2 15,0 0 0-15,-2 5-4 0,2-5 0 0,0 4-1 0,0-4 1 16,0 0 1-16,-2 5-1 0,2-5 3 0,0 3-2 16,0-3 4-16,-4 5-8 0,4-5 2 0,1 6 1 15,-2-3-3-15,1 1 4 0,-3 0 0 0,2 1 2 16,0-1-2-16,1 0 1 0,0 0 0 0,-3 0-1 16,3-4 2-16,-3 7 1 0,1-4-5 0,1 0 4 15,1-3 1-15,-1 6 0 0,1 0-4 0,0-6-2 16,-1 4 3-16,-1-2 0 0,1 2-2 0,-2 1 5 0,3-5 0 15,-3 6-3-15,4-4 1 0,-4 1 1 0,2 2 0 16,1-5-2-16,-1 4-3 0,1-4 4 16,0 4-4-16,0-4 6 0,0 5-6 0,0-5 4 0,1 6-1 15,-1-6 0-15,-1 5-1 0,1-5 4 16,-3 5-12-16,3-1 9 0,0-4 3 0,-1 5-2 0,-1-1 2 16,1 0 1-16,1-4-1 0,-1 5-3 0,0-1 1 15,1-1 1-15,0-3 4 0,0 7-1 0,-3-3 1 16,3 0 0-16,0-4 3 0,0 7 0 0,0-3-1 15,0-4 2-15,0 6-2 0,-1-5 1 0,1-1 0 16,1 7-5-16,-1-3 1 0,0-4 0 0,-1 5 0 0,1-5-5 16,0 4 9-16,0-4-4 0,1 7 0 0,2-2-2 15,-3-3 1-15,0-2-1 0,2 5-1 0,-2 1 2 16,0-6-1-16,0 4 2 0,0-2 0 0,1 3-2 16,-1 1-2-16,0-2 6 0,0-2-1 0,0 2 2 15,2 1 1-15,-2-5-1 0,-2 6 0 0,1-2-2 16,2 2 6-16,1 0-2 0,-2-3 4 0,1 2-3 15,0-2-1-15,-1-3 0 0,2 7-3 0,-2-3-1 16,2-1 2-16,0 2-2 0,-2 0 3 0,0-1-2 16,2-1-3-16,-1 0 4 0,-1-3-4 0,2 6 1 15,-2-3 0-15,0-3-3 0,2 4 1 0,0-1 2 0,-2-3 0 16,1 3-1-16,1 1 1 0,0-1 0 16,-2-3 0-16,3 4 0 0,0-1 1 0,-1-1-5 0,-2-2 2 15,3 3 1-15,-2-1-6 0,-1-2-1 0,2 4 4 16,-2-4 2-16,0 0-6 0,1 4 4 0,1 0 1 15,-2-4-1-15,2 3 1 0,0-1-3 0,-2-2 3 16,0 4 1-16,0-4-1 0,4 4 0 0,-3 0 0 16,-1-4 1-16,3 3-3 0,-3-3 2 0,1 1 0 15,-1-1-2-15,0 0 1 0,5 4-1 0,-5-4-1 16,3 4 2-16,-3-4-3 0,4 3 4 0,-2-1-8 16,-2-2 9-16,4 3-3 0,-4-3 3 0,5 2-3 0,-5-2 3 15,4 7-4-15,-1-7 1 0,-3 0 0 16,5 3-5-16,-3-1 3 0,-2-2-1 0,4 3 4 15,-4-3 1-15,3 2-1 0,-3-2-3 0,0 0 3 0,0 0-1 16,2 5-1-16,-2-5 2 0,0 0-5 0,0 0 6 16,0 0-3-16,0 0-2 0,0 0 5 0,-2 5-6 15,2-5 7-15,0 0-1 0,4 2 3 0,-2 1-1 16,-2-3 3-16,4 2 1 0,-4-2-2 0,5 4-3 0,1-3 7 16,-3 2-3-16,-3-3 0 0,6 2 0 0,-2 1-1 15,1-1 0-15,-1-1-9 0,-4-1 10 16,5 2-4-16,0 0 0 0,-1 0 1 0,1 0 1 0,-1 0 1 15,1 1-1-15,-5-3-3 0,9 1 1 0,-5 0 0 16,0 2 1-16,-4-3-2 0,6 3-1 0,-2-2 3 16,0 0-1-16,-4-1 1 0,6 3-2 0,-1-2 0 15,-5-1 1-15,5 4-4 0,-1-3 4 0,0 2-3 16,-4-3 0-16,7 2 4 0,-5-1-2 0,2 1-2 16,0 1 2-16,-4-3-2 0,6 2 2 0,-3 0-1 15,-3-2 1-15,6 2-2 0,-6-2-1 0,5 3 2 0,-1-2-3 16,2 2 3-16,-2 0-4 0,0-2 3 0,-4-1 1 15,7 4-1-15,-5-4-8 0,3 2 8 0,-1 1 3 16,2-2-4-16,-6-1 2 0,8 3 1 0,-5 0-6 16,1-1 4-16,3-2-3 0,-2 3 7 0,4-3 0 15,-4 1-3-15,0 0 4 0,3 1 0 0,1-1 1 16,-4-1 0-16,4 0 1 0,-4 1-1 0,-5-1 2 16,10 1-1-16,-6 1-5 0,1-2 4 0,2 0 2 15,-7 0 1-15,12-2-1 0,-6 2 1 0,-6 0 1 16,7 0-3-16,-7 0 1 0,0 0 0 0,9 0 1 15,-9 0 1-15,4-2 0 0,-4 2-6 0,0 0 4 0,9-3-1 16,-6 2-1-16,0 0-2 0,3 1 1 16,-6 0 0-16,6-3-2 0,-3 1 2 0,-3 2 1 0,8-3-3 15,-5 0 2-15,-3 3-2 0,10-4 0 0,-6 2-6 16,1 2 4-16,0-3 6 0,-5 3-2 0,7-4 3 16,-7 4 1-16,6-1-3 0,-3-2-3 0,3 2 3 15,0-2 0-15,-2 1-6 0,1 0 6 0,-1 1-1 16,-4 1 3-16,9-1 0 0,-9 1-2 0,5-4 3 0,-1 3-2 15,-4 1-2-15,6-6 2 0,-2 6-2 0,0-2 0 16,-4 2 0-16,5-4-1 0,2 1-3 16,-1 0 0-16,-2 1 3 0,1-1 0 0,-1 2-7 0,2-3 7 15,1 2-1-15,0-2-1 0,1 1-1 16,-2 2-3-16,1-2 3 0,-2 0-3 0,0 1 3 0,0-1-1 16,0 3 1-16,-1-3-2 0,1 3 2 0,-1-4-1 15,0 1 1-15,-2 1 0 0,3-1 0 0,-2-1 1 16,1 1-1-16,-2 2 0 0,2-1-3 0,-4 2 5 15,4-6-3-15,-3 5 1 0,4-3 1 0,-5 4-2 16,4-5 0-16,1 2 3 0,-1 1-2 0,-1-3 1 0,1 3 0 16,-2-3 1-16,3 2-1 0,0-2-2 15,-5 2 1-15,4-1 1 0,0 2-1 0,-3-3-1 16,3-1 2-16,0 2 4 0,0 0 4 0,-3 2 4 0,0-1 1 16,-1 3-4-16,5-5-2 0,-2 0 1 0,-2 2 2 15,2-1-3-15,-1 1 0 0,1-2-2 0,-2 0 1 16,2 1-1-16,-2-1-1 0,-1 1 2 0,1 0-5 15,3 2 0-15,-4-1 2 0,0 3-4 0,4-5 2 16,-4 1-1-16,0 4 0 0,5-5-1 0,-1 3-1 16,-4 2 3-16,4-6 1 0,-2 4-2 0,0-2-1 15,-1 1-2-15,-1 3 0 0,5-4 1 0,-5 4-2 16,3-5 6-16,-2 2-4 0,-1 3-4 0,1-5 3 16,0 0-2-16,-1 1 6 0,0 4-3 0,5-3 1 15,-3 0 0-15,-1-2 1 0,0 1-5 0,1 2 5 0,-1-1-2 16,-1 3 0-16,2-8-1 0,-3 4-1 0,1 4 5 15,-1-5-2-15,1 1-1 0,1-1 0 0,-1 5-7 16,0-7 8-16,1 5-3 0,-1-2 2 0,0 4-1 16,-1-7 3-16,0 5-1 0,1-3 0 0,-1 1 1 15,1 4-2-15,-2-7 1 0,2 4-1 0,0 3-1 16,0-6 2-16,0 2-2 0,-2-1 0 0,2 5 1 16,-2-7 2-16,0 5-7 0,2-2 5 0,0 4-1 15,-3-6 1-15,1 3 3 0,2 3-3 0,-3-8 2 0,1 6-2 16,-1-2 1-16,3 4-2 0,-5-3 4 0,5 3-3 15,-4-7 0-15,0 5 0 0,4 2 0 0,-2-3 0 16,2 3 1-16,-5-3-4 0,5 3 2 0,-3-6 2 16,2 3 3-16,1 3-4 0,-4-2-2 0,4 2 2 15,0 0 0-15,0-4-3 0,0 4 2 0,-4-6-7 16,4 6 9-16,-1-2 1 0,-2-1-5 0,3 3-1 16,-2-4 6-16,2 4-1 0,-7-2-2 0,7 2 3 15,-5-6-10-15,5 6 9 0,-2-2 1 0,-1-1-2 16,-1 1 3-16,4 2-2 0,-5-4 0 0,0 0-2 15,1 2-3-15,-1 0 5 0,1-1-1 0,4 3-1 16,-5-2-1-16,1-1 2 0,1 1 0 0,-1 0-1 0,-3-2 1 16,1 1 0-16,2 0 2 0,0 0 1 0,-1-1-2 15,1 3-2-15,0-3 3 0,-1 0-3 0,-1 1 1 16,1 0-1-16,2 1 0 0,0-1 2 0,0-2-6 16,-1 3 3-16,0 0 1 0,4 2 4 0,-7-3-2 15,3 0 2-15,-1 2-3 0,1-2-1 0,4 3 1 16,-5-4 0-16,1 3 2 0,4 1 1 0,-9-5-3 0,4 5 0 15,-3-2 1-15,3 0-1 0,-4-2-5 16,3 3 6-16,-2-2-1 0,0 1 2 0,2 1-6 0,-3-1 3 16,0-1 3-16,5-1-2 0,-1 3 2 0,-5 0-1 15,6-2-1-15,4 3 1 0,-9 0-2 0,3-3 0 16,-2 2 2-16,2-3-1 0,1 3-1 0,5 1 1 16,-13-3 0-16,5 1 0 0,2-1-1 0,1 2 2 15,-2-1-3-15,1-2 2 0,-4 2 3 0,-1-2-3 16,2 1 1-16,-2 1 0 0,2-1 1 0,-1 0 0 15,-3-2-4-15,4 3-3 0,0-2 5 0,-1 1 0 16,1 0 2-16,0-1-3 0,0 3 2 0,0-3 1 16,0 2-2-16,0 1 0 0,0-1 1 0,0-1-1 0,0 2 1 15,1 0-2-15,1-1 1 0,1 1-1 16,1 0 2-16,-3 0-5 0,2-1 3 0,6 2 1 0,-12 0 0 16,7 2-1-16,0-1 1 0,5-1 0 0,-13 1 0 15,8 0-6-15,-1 2-5 0,-3 1-14 0,1-2-12 16,3 0-10-16,-3 2-16 0,4-2-15 0,-2 2-17 15,2 1-16-15,-1 0-30 0,-3-3-48 0,3 3-215 16,4 0-436-16,-2-2 193 0</inkml:trace>
  <inkml:trace contextRef="#ctx0" brushRef="#br0" timeOffset="188130.77">25042 13706 114 0,'0'0'128'0,"0"0"-17"0,-7 0-8 0,7 0-12 16,0 0-11-16,0 0-3 0,0 0-10 0,0 0-1 0,0 0-10 16,0 0-3-16,0 0-10 0,0 0 1 0,-4 3-2 15,4-3-4-15,0 0-1 0,0 0-6 16,0 0 6-16,0 0 0 0,-5 3 3 0,5-3 0 0,0 0 1 15,-4 4 0-15,4-4 0 0,0 0 4 0,0 0-3 16,0 0 1-16,0 0-1 0,0 0 3 0,0 5-4 16,0-5 0-16,0 0-5 0,0 0-2 0,0 0-4 15,0 0-3-15,0 0-5 0,0 0 2 0,0 0-6 16,-4 0 2-16,4 0-2 0,0 0-6 0,0 0 1 16,0 0-2-16,0 0 2 0,0 0-3 0,0 0-4 15,0 0 4-15,0 0-2 0,0 0-2 0,0 0 3 0,0 0-4 16,7 4 3-16,-7-4 1 0,0 0-2 15,0 0 2-15,0 0-5 0,11-2 1 0,-11 2 4 0,5-2 4 16,-5 2-7-16,0 0 3 0,5-3-6 0,-5 3 3 16,4-2-1-16,-4 2-1 0,4-2-1 0,-4 2 1 15,4-3-1-15,-4 3 1 0,7-5-3 0,-2 3 2 16,1-1-2-16,0-1 1 0,4 1 0 0,-3-1 0 16,0 1-3-16,-3 0 1 0,1-1 2 0,4 1 2 0,0-2-4 15,-4-2 2-15,3 3 2 0,-2 0-4 16,2 0-1-16,-3-1 5 0,0 1-1 0,8 0-4 0,-5-1-5 15,-2-1 2-15,-1 3 5 0,-1-4 0 0,4 5-3 16,-3-3 4-16,1 2-6 0,-1-4 4 0,0 5-2 16,2-1 2-16,-2-2-1 0,-1-3 0 0,0 4 3 15,-1 1-2-15,3-3-1 0,-3 1 0 0,6-5 3 16,-4 3-3-16,0-1-1 0,3 1 0 0,2-2 5 16,-5 0-1-16,3 0 0 0,-3-2-2 0,0 1-1 15,-1 0 2-15,3-2 0 0,-5 0 0 0,3 3 1 16,3-1-4-16,-4-1-1 0,-2 3 2 0,3-1 0 15,2 1-1-15,-5 2 0 0,2-1 2 0,-1 2 5 0,-2-2-1 16,0 3 0-16,2-2-2 0,1 2 1 0,-3-1-2 16,5-2 0-16,-6 2 3 0,4 2-4 0,1-4 5 15,-2 2-4-15,1 0-1 0,0-2 4 0,1 2-2 16,0 1-3-16,0-3 7 0,-1 3-7 0,-2-1 2 16,2-1-2-16,-1 1 2 0,2 0 3 0,-3 0-6 15,3 0 3-15,-2 2 0 0,-1-3-5 0,1 3 6 16,1-1-1-16,-1-1 0 0,-1 2 4 0,2-2-8 15,-1 4 3-15,-1-2 6 0,-2 3-1 0,-1-5 1 16,1 5 1-16,5-4-1 0,-5 4 0 0,2-4-2 0,-2 4 3 16,4-5-1-16,-3 3 6 0,-1 2-1 0,4-5-4 15,-4 5 0-15,2-1-1 0,-2 1 2 0,0 0-1 16,3-3 0-16,-3 3-2 0,0 0 3 0,0 0-4 16,0 0 2-16,0 0-4 0,0 0 0 0,2-3 2 15,-2 3-1-15,0 0-1 0,0 0 0 0,0 0-3 16,0 0 2-16,0 0-4 0,0 0-4 0,0 0-6 15,0 0-11-15,0 0-13 0,0 0-11 0,0 0-38 16,-5 14-39-16,3-6-74 0,0-3-113 0,0 4-337 16,-1 0 149-16</inkml:trace>
  <inkml:trace contextRef="#ctx0" brushRef="#br0" timeOffset="209768.83">17089 11575 173 0,'0'0'176'0,"0"0"-19"0,0 0-7 0,0 0-15 16,-5-3-13-16,5 3-13 0,0 0-8 0,0 0-13 16,0 0-7-16,0 0-9 0,0 0-9 0,0 0-7 15,0 0-1-15,0 0-5 0,0 0 3 0,0 0-2 16,0 0 2-16,0 0 4 0,0 0 3 0,0 0 2 15,0 0 4-15,0 0-1 0,0 0 1 0,0 0-2 0,0 0 4 16,0 0-2-16,0 0-3 0,0 0-3 16,0-3-5-16,0 3-2 0,0 0-7 0,0 0-1 0,0 0-5 15,0 0-6-15,0 0-3 0,0 0-5 0,0 0 1 16,0 0-6-16,0 0 0 0,3 11 1 0,-3-11 2 16,-2 9-6-16,2-5 1 0,0 0-1 0,0 0-5 15,-1 2-2-15,2-2 0 0,-1 0 1 0,2 0-3 16,-2 2 3-16,-2 1-4 0,4-2-2 0,-2 2-2 0,-2 0 3 15,2-1-9-15,2 1 4 0,-2-2 4 0,0-1-2 16,2 2 0-16,-2-1-1 0,0 0 2 0,-2-1-6 16,2 0 5-16,0 1 0 0,2-2-1 0,-2 2 0 15,1-1-4-15,-1-4 3 0,3 5 1 0,-2 1-2 16,2-2-2-16,-2-2 2 0,-1 2 0 0,4-2 3 16,-3 0-2-16,3 2-9 0,-4-4 7 0,4 5 1 15,-3-2-1-15,-1 0-2 0,4-1-13 0,-4-2 2 16,4 7-5-16,-3-5-6 0,-1-2-8 0,3 4-5 0,-3 0-9 15,0-4-12-15,1 5-12 0,-1-5-22 0,-4 7-31 16,4-7-16-16,0 0-53 0,0 1-178 16,0-1-399-16,0 0 177 0</inkml:trace>
  <inkml:trace contextRef="#ctx0" brushRef="#br0" timeOffset="210445.92">17248 11635 87 0,'0'0'171'16,"-5"-2"-8"-16,5 2-14 0,-3-3-17 0,3 3-7 15,0 0-13-15,0 0-12 0,-3-4-5 0,3 4-9 16,0 0-7-16,0 0-11 0,0 0-2 0,0 0-8 16,0 0-4-16,0 0 1 0,0 0-5 0,0 0-3 15,0 0 2-15,0 0-4 0,0 0-2 0,0 0-2 16,0 0-4-16,0 0-3 0,0 0-1 0,0 0-4 0,0 0 0 15,0 0-3-15,0 0 1 0,-9 7-1 0,9-7-3 16,-6 4-3-16,2-2-2 0,2 1-2 0,-2-1 1 16,1 1-3-16,-1 2-2 0,3-2-2 0,-1 1 5 15,-2 1 3-15,0 1 2 0,2-1 0 0,-1 0-4 16,-1 0 2-16,1 2-5 0,1 1 3 0,-2-3-3 16,3 2-2-16,-2-2 0 0,2 0-1 0,-3 0 1 15,4 0 1-15,0 0-4 0,-5 0-1 0,5 0-3 16,-2-1 3-16,2-1-1 0,-2 0-2 0,2 3-1 15,0-6-3-15,-1 5 2 0,1-5 4 0,1 5-2 0,2-2-2 16,1 1-5-16,1-4 6 0,0 2 0 16,0-1-1-16,0 1 0 0,-5-2 0 0,14 0-9 0,-8-3 6 15,2 3-1-15,0-2-5 0,1 2-3 0,-3-2-1 16,1-2 1-16,0 2 3 0,1-1-3 0,-2 2 4 16,-1-3-5-16,1-2 9 0,-1 3 0 0,-1-1-2 15,-2 1 3-15,-1-1 3 0,4 0-1 0,-5 1-1 0,2 0 3 16,-2-2 8-16,0 1 2 0,2-2-1 0,-2 6 9 15,-2-5 3-15,2 5 7 0,-2-9-5 0,2 9 5 16,0 0 3-16,0-5-2 0,0 5-2 0,-5-7-2 16,4 3-5-16,1 0 3 0,0 4-2 0,-6-4-2 15,6 4-5-15,-3-2 2 0,-1-2-5 0,0 0-9 16,-1 2-16-16,1 0-29 0,-2-1-34 0,0 1-40 16,1-2-57-16,-3 3-239 0,3-4-445 0,-3 3 197 0</inkml:trace>
  <inkml:trace contextRef="#ctx0" brushRef="#br0" timeOffset="212555.66">16523 11829 95 0,'0'0'180'0,"0"0"-12"0,0 0-14 0,0 0-13 0,0 0-17 16,0 0-5-16,0 0-6 0,0 0-10 0,0 0-3 15,0 0-2-15,12-3 2 0,-12 3-9 0,0 0-2 16,0 0-6-16,10 5-6 0,-10-5-8 0,0 0-5 15,6 2-4-15,-6-2-2 0,4 1-5 0,-4-1-5 0,5 2-4 16,-4 0-1-16,-1-2 1 0,3 3-8 16,-3-3 0-16,2 7-7 0,0-3 0 0,-2-4-2 0,2 6-1 15,-2-1-4-15,0-1-1 0,2 1 0 0,-2 0-1 16,1 2-4-16,0-2 1 0,-1-1-3 16,0 0-1-16,2 0-2 0,-2-4 1 0,1 6-8 0,-2-2 4 15,2 0 0-15,-1-4-1 0,0 4 3 0,0-4-1 16,0 4 0-16,0-4 7 0,0 0 6 0,1 2 4 15,-1-2-17-15,0 0 4 0,0 0 0 0,7 1 2 16,-7-1-3-16,0 0 4 0,10-7-2 0,-3 3-1 16,-2-1 1-16,5-2-3 0,-2 0 2 0,-1 0-4 0,3-1-2 15,4-1-3-15,-8-3-12 0,7 0-23 0,0 0-27 16,-7 1-33-16,5-2-40 0,-1-1-59 0,-5 5-218 16,0 0-440-16,0-3 196 0</inkml:trace>
  <inkml:trace contextRef="#ctx0" brushRef="#br0" timeOffset="-213975.03">17170 11460 18 0,'0'0'109'0,"-3"-3"-23"0,3 3-2 0,-5-3-7 15,5 3-10-15,-2-3-7 0,-1 0-1 0,3 3-9 16,-5-4-3-16,2 0-3 0,-2 0-16 0,1 2 12 16,-2-3-1-16,2-1-4 0,-1 1 8 0,-3-3-5 15,3 1-8-15,-5 0 2 0,2-3-7 0,1 3-1 16,-2-4 6-16,1 4-6 0,-1-3 11 0,-1 3-5 16,-3-5 7-16,0 1-9 0,6 1-3 0,-5 0 5 15,-1-1 9-15,-1 1-1 0,0-1 4 0,2 2 1 16,-4-1-9-16,1 2 3 0,1 0-4 0,-3 0-3 15,4 4-2-15,0-1-4 0,2 2-3 0,-4 0-3 0,2 1 4 16,0 1-2-16,1-3 0 0,0 4-1 0,2 0-4 16,-3 0 0-16,4 2-5 0,-1 1-3 0,-3-2-6 15,8 3 10-15,-3-1-4 0,2-3-1 0,-2 5 2 16,3-4-3-16,0 2 1 0,-3 0 0 0,4-1-1 16,-2 1-3-16,5-2 1 0,-3 2-3 0,4-3 0 15,-5 2 6-15,2 1-6 0,3-3 11 0,0 0 1 0,0 0 9 16,-9 3-1-16,9-3 3 0,-4 0 6 0,4 0-5 15,0 0 7-15,0 0-2 0,-8 1 2 0,8-1-3 16,0 0 2-16,0 0-2 0,0 0-6 0,-7-4 3 16,7 4-4-16,0 0 0 0,-4-3-3 0,4 3-3 15,0 0-3-15,0 0 2 0,-5-2-4 0,5 2 1 16,0 0-4-16,0 0 2 0,0 0 1 0,0 0-5 0,0 0-1 16,0 0 4-16,0 0-3 0,0 0-1 15,0 0 4-15,0 0-4 0,0 0 1 0,0 0-1 16,0 0 0-16,0 0 0 0,0 0 0 0,0 0-1 0,0 0 2 15,0 0-4-15,0 0 2 0,0 0-2 16,-4-3-8-16,4 3-12 0,0 0-15 0,-4-2-23 0,4 2-20 16,-6-3-22-16,6 3-30 0,-9-1-61 0,3-2-115 15,1 3-330-15,5 0 146 0</inkml:trace>
  <inkml:trace contextRef="#ctx0" brushRef="#br0" timeOffset="-213492.57">16694 10996 8 0,'0'0'106'0,"0"0"-9"0,0 0-17 16,8 10 0-16,-9-6-12 0,1-4-6 0,1 7-12 16,-1-2 3-16,0 0-4 0,0-2-1 0,0 2-9 15,0-1-6-15,3 1 3 0,-3-2-2 0,0-3-3 16,0 9-3-16,0-7 0 0,0 2 4 0,0-4-17 16,-3 5 17-16,2 0 4 0,-2-1-3 0,2-1-2 15,-3 2-7-15,0-1 8 0,0-2-12 0,-1 4 4 0,4-4-3 16,-3 1-1-16,-1 1-5 0,0 1 5 15,1-2-2-15,0 1-1 0,-1-2 3 0,0 2 0 0,0-1-3 16,2 1 1-16,2-2 1 0,1-2-9 0,-6 3 13 16,3-2-10-16,3-1 1 0,-2 4-2 0,2-4 2 15,-2 5-3-15,2-5 9 0,-2 6 8 0,2-6 11 16,2 6-4-16,-2-2 15 0,4-1 1 0,-3 2-3 0,5 1 2 16,-3-1 4-16,5 4 7 0,-2-1-1 15,2-4-4-15,0 6-8 0,-2-4-2 0,7 3-5 0,-7-4-4 16,2 3 0-16,2-1-6 0,-5-5-7 0,-1 2-9 15,0-1-20-15,1-1-24 0,-1 1-23 0,-1 0-23 16,-3-3-34-16,0 0-33 0,0 0-180 0,0 0-348 16,0 0 153-16</inkml:trace>
  <inkml:trace contextRef="#ctx0" brushRef="#br0" timeOffset="-211729.23">17301 11621 25 0,'0'0'141'16,"0"0"-7"-16,-1 3-12 0,1-3-2 0,0 0-11 15,0 0-6-15,0 0-7 0,0 0 2 0,0 0-19 16,0 0 2-16,0 0-10 0,0 0-8 0,0 0-2 15,0 0 1-15,0 0-6 0,0 0 7 0,0 0-5 0,0 0-6 16,0 0-7-16,0 0-3 0,0 0-4 16,1-11-5-16,-1 11-2 0,2-6-2 0,0 4 2 0,-2 2 6 15,0 0 0-15,0-7-3 0,0 5-4 0,0 2-1 16,4-7-6-16,-4 3-7 0,0-1 2 0,4 0 2 16,-3-1-1-16,-1 2-2 0,2-1-4 0,1 0-3 15,-2-2-2-15,6-2 2 0,-6-1-1 0,3-2-2 16,1 3 0-16,-1-2 1 0,1 3-2 0,0-3-3 15,0 1 2-15,2-2-2 0,-1 3-1 0,2-6 1 16,1 2 1-16,1-1 0 0,-2 2-9 0,4-2 3 0,-3-1-4 16,2-2-3-16,-1 0 10 0,0 5-4 0,0-2 2 15,2-1 0-15,-1 2-1 0,-2 0-2 0,5 1 1 16,-4-1-1-16,4 1 2 0,-1 0 0 0,0-2-1 16,0 6 3-16,-3-2-1 0,-1 3 0 0,-1 1 3 15,-2 1-2-15,-1 2 0 0,-1-1-4 0,4 0 4 16,-5 2 0-16,3-2-2 0,-6 4-1 0,6-3 0 0,-3 2 1 15,-3 1 1-15,6-3 1 0,-6 3-4 0,0 0 4 16,0 0 0-16,7 4-1 0,-5-2 1 16,-2-2 1-16,0 0-1 0,0 0 0 0,0 0-1 0,-2 7 1 15,2-7 3-15,0 0-3 0,2 3 2 0,-2-3-1 16,0 0 2-16,0 0-3 0,0 0 2 0,0 0 4 16,0 0-4-16,0 0 2 0,0 0 0 0,0 0-2 15,0 0-1-15,0 0 2 0,0 0 0 0,0 0-2 0,0 0-1 16,0 0 0-16,0 0-3 0,0 0-11 15,0 0-14-15,0 0-15 0,0 0-16 0,0 0-18 0,0 0-22 16,-13 0-37-16,13 0-154 0,-9 0-314 0,5 2 139 16</inkml:trace>
  <inkml:trace contextRef="#ctx0" brushRef="#br0" timeOffset="-211343.25">17529 11110 129 0,'0'0'162'0,"0"0"-14"15,0 0-13-15,0 0-8 0,6-5-13 0,-1 5-6 16,-5 0-7-16,5-2-5 0,-5 2-3 0,8 0-7 0,-8 0-6 16,0 0-4-16,10 2-3 0,-10-2-10 15,9 0-4-15,-1 0-4 0,-8 0-6 0,10 0 1 0,-5 0-2 16,3 0-1-16,-8 0-4 0,14 0-6 0,-6 0 4 16,-3 0-2-16,-5 0-7 0,11 2 0 0,-6-2-7 15,-5 0 0-15,8 0-2 0,-8 0-1 0,5 3-2 16,-5-3-4-16,4 2 0 0,-4-2 1 0,2 2-1 0,-2 2-1 15,0-4 0-15,-3 9-3 0,0-2-4 0,-2 1-13 16,-1 1-14-16,-2 1-20 0,2 0-30 0,-1 1-15 16,1 1-32-16,1 0-83 0,-3 0-105 0,7 1-329 15,-2-1 146-15</inkml:trace>
  <inkml:trace contextRef="#ctx0" brushRef="#br0" timeOffset="-196945.81">15807 13820 2 0,'0'-4'166'0,"0"4"-19"0,0 0-12 0,0 0-5 15,0 0-13-15,0 0-9 0,0 0-6 0,0 0-5 16,0 0-5-16,3-4-11 0,-3 4-8 0,0 0-4 0,0 0-9 15,0 0 8-15,0 0-12 0,0 0-1 16,0 0 4-16,0 0 0 0,0 0 0 0,0 0-2 0,0 0-4 16,0 0-4-16,0 0 2 0,0 0-4 0,0 0-4 15,0 0-4-15,0 0-3 0,0 0-1 0,0 0-5 16,0 0-6-16,0 0-2 0,0 0 1 0,0 0-5 16,0 0-1-16,0 0-2 0,0 0-2 0,0 0 0 15,0 0 1-15,1 11-7 0,7-9 0 0,-3 0 1 16,3-2 1-16,1 0-3 0,-3 1 0 0,6 0-1 15,-2 2 1-15,-2-2-1 0,2 0-3 0,0 2-1 0,-2-1-8 16,3 3-4-16,1-4-15 0,-5 0-9 16,0 3-17-16,2 0-14 0,-2-1-6 0,-2 1-19 0,1 1-7 15,-3-3-16-15,0 3-27 0,0 0-140 0,-1 0-304 16,-1-3 135-16</inkml:trace>
  <inkml:trace contextRef="#ctx0" brushRef="#br0" timeOffset="-196650.63">15810 13999 149 0,'0'2'146'0,"0"-2"-5"0,0 0-12 0,1 5-13 16,-1-5-6-16,0 0-6 0,4 2-14 0,-4-2-11 15,0 0-3-15,3 3-12 0,-3-3-4 0,0 0-4 16,0 0 0-16,5 2-10 0,-5-2 2 0,5 3-8 16,-5-3-5-16,10 0-3 0,-3 0-1 0,-1 0-4 15,3 0 2-15,1 0-10 0,0 2 6 0,2-2-7 16,-7 3-2-16,3-3-4 0,-3 1-8 0,1 1 3 16,-1-1-10-16,-5-1-1 0,10 1-10 0,-7 2-3 0,-3-3-12 15,5 1-14-15,-1 2-15 0,-4-3-11 0,0 0-33 16,3 2-136-16,-3-2-257 0,0 4 113 0</inkml:trace>
  <inkml:trace contextRef="#ctx0" brushRef="#br0" timeOffset="-196278.75">15760 14291 65 0,'0'0'148'0,"5"3"-6"0,-5-3-13 16,9 2-5-16,-4-1-3 0,1 1-3 0,0-1-14 0,0-1-1 15,7 0-11-15,-3-1 4 0,3 1 1 16,-4-2-9-16,3 2 1 0,0-1-12 0,0 1-1 0,-2-1-11 16,1 1-6-16,-1-1-5 0,-3-1-7 0,1 2-4 15,-8 0-4-15,9 0-7 0,-9 0 1 0,9 0-11 16,-9 0 2-16,4 4-18 0,-3-1-17 0,-1-3-15 16,-1 8-23-16,-2-6-23 0,-1 3-33 0,0-1-50 15,-1 1-125-15,0-2-302 0,-2 1 134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56:50.002"/>
    </inkml:context>
    <inkml:brush xml:id="br0">
      <inkml:brushProperty name="width" value="0.05292" units="cm"/>
      <inkml:brushProperty name="height" value="0.05292" units="cm"/>
      <inkml:brushProperty name="color" value="#002060"/>
    </inkml:brush>
  </inkml:definitions>
  <inkml:trace contextRef="#ctx0" brushRef="#br0">14776 7928 82 0,'0'0'98'0,"-5"4"-3"0,5-1-14 0,-2 2-11 0,-1-2-8 16,3 1-6-16,0-4 1 0,-2 5-11 0,-1-3-4 16,3-2-6-16,-1 6-2 0,-2-4-3 0,3-2 0 15,-5 5-5-15,1-3-8 0,-1 1-37 0,-1-1-122 16,-2-2-153-16,-3 3 67 0</inkml:trace>
  <inkml:trace contextRef="#ctx0" brushRef="#br0" timeOffset="720.73">14356 8281 16 0,'0'0'142'0,"-8"0"-21"0,8 0-10 0,-10 0-12 0,10 0-4 16,-5 1-15-16,5-1-5 0,-8 3-11 15,8-3-5-15,-2 1-4 0,2-1-8 0,0 0 5 16,0 0 10-16,-7 3 6 0,7-3 9 0,0 0 5 0,0 0-3 16,0 0 1-16,0 0-7 0,0 0-4 0,0 0-4 15,-6 0-8-15,6 0-8 0,0 0-2 0,0 0-5 16,0 0-5-16,0 0-3 0,0 0 0 0,0 0 0 16,0 0-3-16,0 0-4 0,0 0-1 0,9 5-3 0,-9-5-4 15,0 0 1-15,10 2 2 0,-2 0-2 0,3-1-4 16,2 1 3-16,1-2-3 0,3 2 5 0,1 2-6 15,0-3-3-15,-5-1-4 0,0 3 2 0,1 1-1 16,-3-1-3-16,0 1-3 0,-1-1-2 0,-2 0-9 16,-3 0-10-16,4 3-3 0,-4-3 2 0,-1 1-6 15,-3-1 1-15,2-1-2 0,-3 5 3 0,-4-2 3 16,1-3 2-16,-3 0 1 0,2 2-1 0,-1-2 1 16,0 0 5-16,-3 0-2 0,-2-1-2 0,1 1 4 15,-2-1 2-15,-1 2 8 0,3 0-8 0,0-2 1 0,0 0 3 16,2-1-2-16,0 1 1 0,3 1 3 15,4-2-2-15,-11 2 3 0,8-1 0 0,3-1 1 0,-6 0-1 16,6 0 3-16,0 0-4 0,0 0 3 0,0 0 7 16,0 0 4-16,0 0 5 0,-4-5 6 0,4 5 2 15,0 0 0-15,0 0 0 0,0 0 2 0,18-1 0 16,-12 0 0-16,1 0-6 0,1-1 0 0,-3 1-1 16,2 1-2-16,-7 0-3 0,9-3-3 0,-9 3 0 0,4 0-4 15,-4 0 0-15,0 0-2 0,7 4 0 16,-7-4-4-16,0 0 0 0,2 4-1 0,-2-1 7 0,0-3-3 15,-2 5-1-15,0-3-3 0,0 3-6 0,2-5-15 16,-4 6-15-16,1-1-32 0,1-3-45 0,2 2-59 16,-6-3-136-16,6-1-334 0,-3 4 147 0</inkml:trace>
  <inkml:trace contextRef="#ctx0" brushRef="#br0" timeOffset="1923.14">13929 10355 56 0,'-1'-8'157'0,"0"1"2"0,-1 2-8 0,2-2-15 15,-1 0-13-15,0 0-8 0,-2 2-7 0,2-2-5 16,-2 2-6-16,3 2-11 0,-1-1-6 0,1 4-6 16,0-5-5-16,0 5-12 0,0-4-5 0,0 4-4 15,0 0-7-15,0-6 0 0,0 6-8 0,0 0 1 16,0 0-7-16,-5-2-1 0,5 2-5 0,0 0-2 16,0 0-2-16,0 0-5 0,0 0 4 0,0 0-2 15,0 0-4-15,0 0 1 0,0 0-2 0,0 0 2 0,0 0 3 16,0 0-1-16,0 0 5 0,0 0-4 0,0 0-2 15,0 0 1-15,0 0-2 0,0 0 1 0,0 0-4 16,0 0 1-16,0 0-1 0,0 0 0 0,19 6-4 16,-16-6 0-16,1 2-1 0,2-1 1 0,-1 2 0 15,1-1-2-15,-1-1 3 0,2 3-2 0,-1-2-1 16,1 1 0-16,-1 1-2 0,0 0 4 0,0 0-4 16,-1-2-5-16,-1 3-8 0,-2 0-7 0,3 0-5 0,-2 0-5 15,-1 2-3-15,-2-2-1 0,2 1-9 16,0 2-2-16,-2-3-2 0,-2 2 6 0,0 1-2 0,-2-2 2 15,-1 1 7-15,-1-1 5 0,2 2 2 0,-1-2 3 16,0-3-5-16,-3 5 10 0,2-2 0 0,-2 0 11 16,2-2-7-16,-2 3 14 0,2-4-8 0,1 1 6 15,0-1 7-15,-1 0 6 0,3 2 5 0,0-3 7 16,-1 1 5-16,4-3 1 0,-7 4 5 0,3-3 1 16,4-1-3-16,-3 2 1 0,3-2 0 0,0 0-4 15,0 0-2-15,0 0-3 0,0 0-2 0,0 4 1 16,0-4-2-16,0 0-4 0,0 0-5 0,13 0 2 0,-13 0-3 15,13 0 0-15,-4 0 1 0,2 0-1 16,-3 0-3-16,0 0 0 0,-2 0-3 0,3 0 2 0,-9 0-1 16,10 0 0-16,-5 0-2 0,-5 0-3 0,9 2 3 15,-9-2-4-15,4 1 3 0,-4-1-4 0,2 3 3 16,-2-3-2-16,0 0 3 0,0 5-6 0,0-5 2 16,0 0-2-16,-10 5-4 0,6-2-17 0,1 1-24 15,-3 0-25-15,1-2-46 0,0 1-180 0,0-1-324 16,1 1 143-16</inkml:trace>
  <inkml:trace contextRef="#ctx0" brushRef="#br0" timeOffset="3030.97">13726 12122 8 0,'-1'-7'146'0,"-1"4"-12"16,0 0-14-16,2 3-13 0,0 0-9 0,-4-6-4 16,4 4-6-16,0 2-4 0,0 0-3 0,-1-4-2 15,1 4-5-15,0 0 1 0,0 0 1 0,0 0-1 16,-3-4-1-16,3 4 1 0,0 0-6 0,0 0-6 0,0 0-3 15,0 0-4-15,0 0-8 0,0 0-2 0,0 0-9 16,0 0-1-16,0 0-5 0,0 0-3 0,0 0-5 16,0 0-1-16,0 0-1 0,17 4-2 0,-10-3-5 15,1 1 1-15,-1 0-2 0,-1 0-3 0,0-1-3 16,1 1-6-16,-2 0 0 0,-1 3-7 0,-2-5 3 16,1 5-7-16,-1-3 0 0,0 2 3 0,-2-4-1 15,-3 9 5-15,2-5-2 0,-1-1-2 0,-1 2 5 0,-3 2-1 16,1-5-2-16,-2 3 2 0,2 2-1 0,-2 1-1 15,-1-2-2-15,3 0 5 0,-2 1 5 0,0 0-2 16,1 2-2-16,1-1-2 0,0 0 1 0,0-1 4 16,1-2-1-16,0 2-2 0,3-1 1 0,-1 3 0 15,1-4-2-15,1 0 2 0,1-2 1 0,2 3 0 16,2-3-1-16,-1 1 0 0,7-2 2 0,-3 1 3 16,0-1-3-16,3-2 3 0,-3 0-5 0,0 3-1 0,-1-3 3 15,1-3 0-15,-2 3-2 0,-6 0 1 16,13 0 2-16,-13 0 0 0,5 0-3 0,-5 0 4 0,0 0-3 15,9 3-2-15,-9-3 3 0,0 7-4 0,0-5 0 16,0 1 2-16,-4 2 0 0,4 0 1 0,-5-1-2 16,4 0 3-16,-1 2-3 0,0-1 0 0,0 0-3 15,-1-1-1-15,2-2-3 0,-2 3-7 0,3-2-9 16,0-3-15-16,-1 7-12 0,1-7-20 0,0 3-14 16,0-3-28-16,2 5-49 0,-2-5-83 0,8 0-265 15,-5 2 118-15</inkml:trace>
  <inkml:trace contextRef="#ctx0" brushRef="#br0" timeOffset="3813.58">13378 13712 136 0,'0'0'193'16,"4"-4"-9"-16,-4 4-10 0,0-4-16 0,1 1-15 16,2-1-15-16,-2 1-12 0,1-1-14 0,0 1-8 15,-1 0-9-15,3 1-8 0,0-2-8 0,-4 4-7 16,0-5-7-16,0 5-4 0,5-3-8 0,-5 3-3 16,4-2-2-16,-4 2-10 0,0 0-1 0,9 0-9 15,-9 0-19-15,10 4-25 0,-5-1-27 0,-1 0-21 0,1 1-20 16,2-2-29-16,-5 1-41 0,5 2-84 0,-6-2-269 15,5 2 120-15</inkml:trace>
  <inkml:trace contextRef="#ctx0" brushRef="#br0" timeOffset="4002.24">13403 13818 159 0,'-8'3'188'0,"8"-3"-6"15,0 0-8-15,-4 1-16 0,4-1-10 0,0 0-13 16,0 0-8-16,0 0-13 0,0 0-16 0,0 0-11 15,0 0-7-15,0 0-6 0,9-9-8 0,0 8-12 0,-4 0 2 16,3-2-14-16,-8 3-13 0,14 2-19 0,-14-2-15 16,9 0-15-16,-4-2-6 0,-5 2-10 0,5 2-8 15,2-1 1-15,-4 1-18 0,-3-2-6 0,9 3-12 16,-8-2-18-16,-1-1-24 0,6 3-110 0,-6-3-250 16,0 0 112-16</inkml:trace>
  <inkml:trace contextRef="#ctx0" brushRef="#br0" timeOffset="5112.39">13505 15698 25 0,'0'0'161'16,"0"-6"-12"-16,0 6-16 0,-1-5-8 0,1 5-12 0,0 0-6 15,1-4-10-15,-1 4-10 0,2-3-13 0,2 2-6 16,-4 1-2-16,8-3-7 0,-4 1-5 0,-1-1-1 16,-3 3-3-16,6-2-2 0,-6 2-2 0,5-3-4 15,-5 3 2-15,4-1-10 0,-4 1-4 0,0 0-4 16,5-3-4-16,-5 3-1 0,0 0-3 0,0 0-1 16,0 0 1-16,0 0-7 0,14 4-2 0,-12-1-3 0,2 1-14 15,-3 1-4-15,1-3-9 0,-1 1 4 16,-1 5-9-16,-1-4 5 0,1 1-1 0,-2 0 5 15,1-1 0-15,-3 2-1 0,2-2 5 0,-2 1-1 0,-4-2 3 16,5 1 0-16,0-2 8 0,0 1-11 0,3-3 4 16,-2 5 0-16,-1-3 7 0,3-2-1 0,0 0-2 15,-2 3 5-15,2-3-1 0,-2 4 5 0,2-4 2 16,0 0-2-16,0 5 2 0,0-5 2 0,2 3-2 16,-2-3 1-16,0 0 0 0,5 4-4 0,0-4 5 15,-5 0 3-15,10 2-4 0,-2-2 2 0,-1 0 3 16,5-1-2-16,-1 0 2 0,1-2-3 0,-2 2 0 15,4-1-2-15,-5 0 2 0,0 1-2 0,0-1-1 16,-4 2-1-16,2-1 1 0,-7 1-17 0,6-1-29 16,-6 1-27-16,8-2-66 0,-8 2-105 0,0 0-258 0,0 0 114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58:28.560"/>
    </inkml:context>
    <inkml:brush xml:id="br0">
      <inkml:brushProperty name="width" value="0.05292" units="cm"/>
      <inkml:brushProperty name="height" value="0.05292" units="cm"/>
      <inkml:brushProperty name="color" value="#002060"/>
    </inkml:brush>
  </inkml:definitions>
  <inkml:trace contextRef="#ctx0" brushRef="#br0">24375 1670 77 0,'0'0'80'0,"0"0"-10"0,0 0-7 15,0 0-2-15,0 0-6 0,0 0-5 0,0 0-7 16,-6-2-5-16,6 2 1 0,0 0-4 0,0 0-2 16,0 0-10-16,0 0-3 0,0 0-1 0,0 0-9 15,0 0 11-15,-7-1 10 0,7 1-8 0,0 0 0 16,0 0 4-16,0 0 1 0,0 0-7 0,0 0 3 16,0 0 5-16,0 0 3 0,0 0-10 0,0 0-3 15,0 0 6-15,-8-1-13 0,8 1 4 0,0 0-7 16,0 0-9-16,0 0 9 0,0 0-1 0,0 0-9 15,0 0 8-15,0 0-3 0,0 0-2 0,0 0 4 0,0 0 3 16,0 0-19-16,0 0 18 0,0 0-6 0,0 0 5 16,0 0-5-16,0 0 5 0,0 0-3 15,0 0-3-15,0 0-2 0,0 0-6 0,0 0 21 16,0 0-7-16,0 0-10 0,0 0 0 0,0 0 5 0,0 0-3 16,0 0 4-16,0 0-10 0,0 0 16 0,0 0-6 15,-2 7-4-15,2-7-8 0,0 0-11 0,0 3-11 16,0-3 5-16,0 0-16 0,0 0 3 15,0 0 4-15,2 4-2 0,-2-4 7 0,0 0 3 0,0 0 5 16,0 0 2-16,0 0 3 0,0 0 10 0,0 0 2 16,0 0-1-16,0 0-2 0,0 0 8 15,-3 4-4-15,3-4 5 0,0 0 4 0,0 0-2 16,0 0-6-16,0 0 6 0,0 0 4 0,0 0 0 0,0 0 10 16,0 0-12-16,0 0 4 0,0 0 0 0,0 0 0 15,0 0-3-15,0 0-4 0,0 0 1 0,-13-4 2 16,13 4-10-16,0 0-15 0,0 0-11 0,0 0-29 15,-7-1-65-15,7 1-134 0,-5-3 60 0</inkml:trace>
  <inkml:trace contextRef="#ctx0" brushRef="#br0" timeOffset="1562.23">24291 1618 40 0,'-4'2'69'0,"4"-2"9"0,0 0-3 0,0 0 2 0,0 0 3 15,0 0-13-15,0 0 12 0,0 0-8 0,-4 3-8 16,4-3-2-16,0 0 0 0,0 0-5 16,0 0-6-16,0 0-14 0,0 0 5 0,0 0-5 15,0 0-6-15,0 0-5 0,0 0-3 0,0 0-2 0,0 0 0 16,0 0 1-16,0 0 3 0,0 0 4 0,0 0 0 16,0 0-2-16,0 0 9 0,0 0 0 15,0 0 2-15,0 0-1 0,0 0-9 0,0 0-2 16,0 0-1-16,0 0 1 0,0 0-4 0,0 0 2 0,0 0-8 15,11 5 5-15,-9-3-3 0,7-2-4 0,0 0 5 16,0 2-4-16,4 1-3 0,-2-2-2 0,7 0 0 16,-1 3-2-16,2-3-4 0,0 1 9 0,0 0-4 15,-1 1 6-15,0-5-8 0,1 4 0 0,-6-2 0 16,1 0 1-16,-2 1-6 0,-1-2 6 0,-6-1-5 16,7 2 3-16,-6 0-3 0,5-1 3 0,-4 1 5 15,-7 0-2-15,9-1 6 0,-3 0 1 0,-6 1 0 16,9 0 4-16,-9 0-3 0,7 0-5 0,-7 0 5 15,0 0-6-15,7-2-1 0,-7 2-3 0,0 0 3 16,0 0-2-16,4-1-4 0,-4 1 0 0,0 0-1 16,0 0-2-16,0 0-8 0,0 0-16 0,0 0-16 15,0 0-15-15,0 0-29 0,0 0-20 0,0 0-27 16,0 0-122-16,0 0-274 0,3-5 122 0</inkml:trace>
  <inkml:trace contextRef="#ctx0" brushRef="#br0" timeOffset="2108.07">24572 1593 39 0,'0'0'112'0,"0"0"-10"16,0 0-6-16,0 0-9 0,0-5-8 15,0 5-19-15,0 0-2 0,0 0 3 0,0 0-9 0,0 0-11 16,0 0 1-16,-2-4-4 0,2 4 1 0,0 0-5 15,0 0 2-15,0 0 0 0,-5-3 0 0,5 3-2 16,0 0-8-16,0 0 1 0,-7-2-8 0,7 2-4 16,-6-2 4-16,6 2-5 0,-5-3 11 0,5 3-14 15,-8-2 1-15,8 2-7 0,0 0 4 16,0 0 1-16,-6 0-6 0,6 0-1 0,0 0 2 0,0 0 0 16,0 0 0-16,0 0 4 0,0 0-5 0,-8 0-3 15,8 0 10-15,0 0-7 0,0 0-5 0,0 0 7 16,0 0 11-16,0 0 1 0,0 0 3 0,0 0 0 15,0 0 1-15,0 0 4 0,0 0-2 0,0 0-3 16,0 0-2-16,0 0 0 0,14 7 2 0,-8-5-8 16,1-2 6-16,-2 3-1 0,0-3-1 0,3 2-6 15,2 2-4-15,-5-3 2 0,0 2 0 0,2-1 1 16,0 3-2-16,-1-5-6 0,0 1 5 0,-1 0-1 16,-1 3-7-16,-1-3 2 0,0 1 3 0,-3-2 3 15,8 4-7-15,-7-1 3 0,1-1 0 0,2 1-1 16,-2 2 7-16,-2-2-10 0,0-3 4 0,1 6-3 15,0-1-1-15,-1-1 3 0,0 1 3 0,0 3-2 16,-1-3-3-16,0 2 3 0,-1-1-1 0,-2-1 7 0,3 2-9 16,-1 0 5-16,-2-1 3 0,0 0-3 15,0 1 0-15,0-2-2 0,0-2 3 0,3 4-1 0,0-5 0 16,-2 2-7-16,1 0 7 0,-1 0 1 16,-1-1-5-16,1 2 0 0,0-4 3 0,3 3-2 0,-2 0-19 15,-1-1-14-15,2-1-35 0,1-2-48 16,0 0-150-16,0 0-285 0,0 0 127 0</inkml:trace>
  <inkml:trace contextRef="#ctx0" brushRef="#br0" timeOffset="4842.88">24202 3254 50 0,'0'0'68'0,"0"0"-6"0,0 0-12 16,-3 4 3-16,3-4-13 0,0 0 3 0,0 0-11 15,0 0-3-15,0 5-1 0,0-5 0 0,0 0-2 0,0 0 8 16,0 0-3-16,0 0-3 0,0 0 10 16,0 0-4-16,0 0-16 0,0 0 12 0,0 0-2 15,0 0-1-15,0 0-10 0,0 0 0 0,0 0 2 0,0 0-3 16,0 0-1-16,0 0-1 0,0 0-1 0,0 0-4 15,0 0 1-15,0 0-4 0,-4 0 1 0,4 0 5 16,0 0-5-16,0 0 0 0,0 0 1 0,0 0-5 16,0 0 0-16,0 0 8 0,0 0-14 0,0 0 0 15,0 0 9-15,0 0 0 0,0 0-4 0,0 0-1 16,0 0 3-16,0 0 5 0,0 0-3 0,0 0-7 16,0 0 8-16,0 0-4 0,0 0-3 0,0 0 6 15,0 0-7-15,0 0-4 0,0 0 10 0,0 0-6 16,0 0 8-16,0 0 5 0,0 0 0 0,0 0 2 15,0 0-2-15,0 0 1 0,0 0 7 0,0 0 2 16,0 0-17-16,0 0 16 0,0 0 4 0,5 5-1 16,-5-5 8-16,0 0-6 0,8 0-2 0,-8 0-3 15,13 2-3-15,-3-2 8 0,1 0-1 0,2 1-6 16,6-1-4-16,-2 2 4 0,5-2-5 0,-2 2 0 0,-1-2 1 16,3 2-3-16,-3-2-1 0,1 0 3 15,-5 0-4-15,-2 0 0 0,-1 0-7 0,-1 0 7 0,0 0 0 16,-1-2 3-16,-5 2 3 0,2 0 6 0,-7 0-2 15,9 0 3-15,-9 0-3 0,10 0 0 0,-10 0-1 16,6-2-2-16,-6 2 1 0,0 0-4 0,7 0-1 16,-7 0-2-16,0 0 2 0,0 0-6 0,5-2 2 15,-5 2-4-15,0 0 3 0,0 0-5 0,0 0 2 16,0 0-2-16,0 0-6 0,0 0-12 0,0 0-12 16,0 0-26-16,4 4-11 0,-4-4-29 0,0 0-29 15,0 0-120-15,0 0-262 0,4 2 116 0</inkml:trace>
  <inkml:trace contextRef="#ctx0" brushRef="#br0" timeOffset="5334.32">24747 3168 63 0,'0'0'57'0,"0"0"-4"0,0 0-4 16,0 0-8-16,0 0-3 0,0 0-4 0,0 0 3 16,0 0-3-16,0 0 4 0,0 0 4 0,0 9 4 15,0-9-4-15,2 6 6 0,-2-6-12 0,0 5-9 16,0 0 3-16,1 0-1 0,0-1 7 0,-1 1-7 16,0 0 0-16,0 0-3 0,0 2-4 0,0-1 8 15,0 1-11-15,3 0 8 0,-3 0-10 0,3 1 4 16,-3-1-9-16,3 2 3 0,0-3-5 0,-2 2 6 0,0-3-6 15,2 3 7-15,-1-1-5 0,1-1 4 0,-2 2-8 16,2-3 2-16,-2 1 0 0,0 1-3 16,2-1 5-16,-2-1-1 0,0 0-6 0,3 0-2 0,-3 0-1 15,-1 2-1-15,2-2 1 0,0 0 2 0,-1 2 1 16,1-3-11-16,0 0-14 0,1 1-30 0,-2 0-49 16,3-1-71-16,-3-4-182 0,3 4 81 0</inkml:trace>
  <inkml:trace contextRef="#ctx0" brushRef="#br0" timeOffset="5667.15">24765 3442 128 0,'0'0'122'0,"0"0"-4"15,0 0-28-15,0 0 0 0,0 0-12 0,0 0-5 16,0 0-4-16,0 0-10 0,0 0-9 0,0 0 1 16,0 0-8-16,0 0-7 0,0 0 0 0,0 0 4 15,0 0-2-15,0 0-8 0,0 0-2 0,0 0 3 16,0 0 9-16,0 0-7 0,0 0 7 0,0 0 2 16,0 0-3-16,9 0-2 0,-9 0 1 0,9 1-2 15,-3-1-6-15,1 2 1 0,-1-2-11 0,1 1 5 16,-1-1-2-16,3 1-2 0,-1-1-3 0,-1 0-4 15,3 1 3-15,-3-2-3 0,-1 2-15 0,1-1-3 16,-7 0-3-16,12-1-8 0,-8 0-16 0,1-2-20 16,1-1-11-16,-3 2-22 0,1-3-35 0,-2 0-107 15,1-2-244-15,-6 0 107 0</inkml:trace>
  <inkml:trace contextRef="#ctx0" brushRef="#br0" timeOffset="5880.56">24715 3156 127 0,'4'-4'147'0,"-1"1"-11"0,3 1-17 0,-1-1-9 16,0-2-15-16,3 4-10 0,-3-3-6 0,3 1-8 16,-3 2-8-16,1 1-5 0,-2-3-6 15,1 1-6-15,0 2-2 0,-5 0-7 0,10 0-5 0,-10 0 2 16,9 0-4-16,-5 2-21 0,0 1-22 0,-4-3-19 15,12 0-28-15,-6 2-30 0,0 1-107 0,-2 0-213 16,4 1 95-16</inkml:trace>
  <inkml:trace contextRef="#ctx0" brushRef="#br0" timeOffset="7134.92">24977 3260 112 0,'4'3'109'0,"-4"-3"-7"15,4 5-10-15,-3-2-8 0,2-1-15 0,-2 2 0 0,-1-4-8 16,4 5-6-16,-3 1-6 0,3-2-6 0,-2 1-4 16,0 2-5-16,-2-2-12 0,1-1 3 15,0 2 3-15,1-2-1 0,-2 3 0 0,0-3-2 0,1 1-7 16,0-1 0-16,-1 1-7 0,0-3 7 0,0-2-7 15,0 7-4-15,0-7 6 0,-1 5-4 16,1-5-1-16,2 4 6 0,-2-4 11 0,2 1 9 0,-2-1 1 16,0 0 3-16,0 0-7 0,0 0-3 0,0 0-7 15,6-8 4-15,-5 4 0 0,2-1 1 0,-2 3 0 16,2-2 1-16,-2-1-6 0,2 3-1 0,-1-2 1 0,2 1-10 16,-4 3 1-16,5-7-1 0,-2 5 0 15,1-2 0-15,-1 2 1 0,1 1-7 0,-4 1 0 16,10-1 0-16,-10 1 4 0,0 0-3 0,11 1 0 0,-11-1-2 15,5 3-6-15,-3 0 3 0,2 0 1 16,-4-3-2-16,5 4 3 0,-5 0 0 0,3-1 0 16,-1 1-3-16,-2-1 1 0,0-3-1 0,2 6 1 0,0-4 4 15,-2-2-1-15,0 4-4 0,0-4 0 0,4 4 2 16,-3-2 1-16,-1-2-1 0,0 0-3 0,0 0 2 16,2 3 5-16,-2-3-2 0,0 0-4 0,0 0 1 15,0 0 4-15,0 0-4 0,16-5 2 0,-12 0-5 16,-1 1 5-16,3-1-3 0,-2-1-2 0,1 0-3 15,1-2 5-15,2-1 4 0,-3-1-6 0,4 0 2 16,1-3 1-16,-2 4-2 0,-3 0 0 0,0-1-1 16,-1 1-2-16,0 2 3 0,1-2 0 0,-1 2-2 15,-2 0 7-15,1 1-5 0,1 0 1 0,-3 2 3 16,0-1-7-16,-1-1 5 0,2 0 1 0,-2 0-4 16,1 1 2-16,-1 1 0 0,0 4 1 0,0-7-7 15,0 3 9-15,0 4-2 0,0-7 0 0,0 7-11 16,-1-4 9-16,1 4 5 0,0-5-4 0,0 5-2 0,0-4 3 15,0 4-1-15,0 0 3 0,0 0-3 0,0 0 0 16,-3-5-4-16,3 5 2 0,0 0 3 0,0 0 4 16,0 0-3-16,0 0-2 0,-9 8-4 0,9-8 5 15,-4 6 0-15,3-3-2 0,0 2 0 0,-1 2-1 16,0-2 3-16,2 2-1 0,0 2 3 0,-1-1-6 16,1 3 7-16,0-2-2 0,0 3 3 0,3-3-5 15,-1 3 3-15,0 0-4 0,1-2 3 0,-1 4-1 16,0-3-2-16,0 0 3 0,1 2-2 0,-1-2-2 15,0 0-1-15,0 0 4 0,1-1-2 0,-1-1 2 16,2 1-2-16,-4-5 4 0,2 3 1 0,0-2-3 16,-1-1 2-16,0 0-2 0,1-2 2 0,-1 0-3 15,-1-3 3-15,0 4 1 0,0-4 1 0,3 5 4 0,-3-5 4 16,2 3-1-16,-2-3 2 0,0 0-4 16,0 0-1-16,0 0 1 0,0 0 1 0,3-12-5 15,-3 7-29-15,0-3-3 0,0 3-5 0,0-5-12 0,0 4-2 16,-2-6 1-16,2 4 4 0,0-2 8 0,-1 4-3 15,1-1-12-15,0 0 26 0,1 2 5 0,-1-1-5 16,2 1 22-16,-2-2 2 0,1 3 6 0,0 0 1 16,1-1 2-16,0 1-4 0,2 0 1 0,1 0 1 15,-1 2 9-15,-2-2-2 0,-2 4 3 0,7-5-5 16,-3 2 4-16,0 3-7 0,-1-3 7 0,2 2-7 16,-1-2-2-16,-4 3 2 0,7-2-2 0,-7 2 0 15,5-1-1-15,-5 1-9 0,7 0 8 0,-7 0-6 16,9 1-2-16,-5 1 4 0,0 1 1 0,-1 1 4 15,0 1-9-15,1 2 6 0,0-1-6 0,1 2 1 16,-1 2 2-16,-3 0 1 0,4 0-8 0,-1-1 11 16,-1-2-2-16,-2 1-6 0,4-1 0 0,-2 0 1 0,-2-2 2 15,4 0-2-15,-4 0 4 0,3 0-1 16,-4-2-2-16,3-1 0 0,-3 3 7 0,0-5 0 16,0 0 7-16,0 0 7 0,5 1-1 0,-5-1-5 0,0 0-5 15,0 0 0-15,9-10-3 0,-5 4 2 0,-3 0 1 16,1-1-1-16,4-2-14 0,-3 2 10 0,1-3 4 15,-1 4-5-15,-1-2 0 0,1 1 0 0,-2 0-8 16,1 1 8-16,0 1 2 0,2 0-3 0,-2 1-4 16,1 0 0-16,-1 0 0 0,1 0 1 0,0 1-2 15,-1 0 4-15,1-1-1 0,1 4-1 0,-2-3 2 16,-2 3-1-16,8-5 3 0,-3 4-4 0,-1 0 4 16,-4 1-10-16,7-5 9 0,-3 5 1 0,0-2-5 15,-4 2-4-15,8-2 0 0,-8 2-15 0,5-1-11 16,-5 1-12-16,0 0-13 0,6 0-13 0,-6 0-13 0,0 0-9 15,9 1-20-15,-9-1-16 0,2 2-98 16,1 0-242-16,-3-2 108 0</inkml:trace>
  <inkml:trace contextRef="#ctx0" brushRef="#br0" timeOffset="7482.86">25561 3277 30 0,'0'0'74'0,"0"0"-4"0,0 4 0 0,0-4 4 16,0 0-4-16,2 4 1 0,-2-4 2 0,0 0 0 15,0 4-6-15,0 1 3 0,0-2-4 0,0-3-6 16,-2 9-1-16,2-6-5 0,0 2-8 0,-1 0-6 15,2 2 0-15,-2-1 4 0,1 1-7 0,0-1-3 16,-3-1-5-16,7 2 2 0,-4-2-4 0,0 0-5 16,2 0 1-16,0 0-3 0,-2-2 8 0,1 1-1 15,2 0 4-15,-2 0 4 0,-1-4 4 0,4 3 2 16,-4-3 2-16,5 1-1 0,-5-1-3 0,6 0-1 16,-6 0-12-16,8-3 1 0,-4 1 5 0,0-1-2 15,1-1-6-15,-1 0-2 0,-2 1 0 0,2-4-6 0,0 3-1 16,0-1 4-16,-3 1-10 0,2-3-1 15,-2 5 3-15,0-3-8 0,1 0 9 0,-4 0 6 16,4 0 1-16,-2 2 6 0,0 3 0 0,-2-9 0 0,1 7-1 16,1 2 0-16,-4-8-6 0,3 6 0 0,-2-3-2 15,1 2-3-15,-1 1 2 0,3 2-5 0,-5-5-2 16,1 4 3-16,4 1-2 0,-5-3-2 0,5 3-7 16,-5-1-23-16,5 1-28 0,0 0-35 0,0 0-36 15,-12 1-57-15,12-1-128 0,0 0-331 0,0 0 147 16</inkml:trace>
  <inkml:trace contextRef="#ctx0" brushRef="#br0" timeOffset="7683.6">25826 3349 101 0,'0'0'147'0,"2"3"-14"0,-2-3-16 0,0 0-13 16,4 3-8-16,-4-3-8 0,3 2-7 0,-3-2-6 0,0 0-4 16,4 3-15-16,-4-3 1 0,2 3-7 0,2-2-3 15,0 2-15-15,-4-3-49 0,5 3-95 16,-5-3-76-16,0 0-204 0,0 0 91 0</inkml:trace>
  <inkml:trace contextRef="#ctx0" brushRef="#br0" timeOffset="9067.9">24274 4388 105 0,'0'0'116'16,"-6"1"-16"-16,6-1-9 0,0 0-8 0,-8 0-2 15,8 0-21-15,-5 3-1 0,5-3-8 0,0 0 0 16,-4 2-1-16,4-2-2 0,0 0-14 0,0 0-1 0,-5 1 2 15,5-1 9-15,0 0 1 0,0 0 8 16,0 0-1-16,0 0 2 0,0 0 2 0,0 0-6 16,0 0 0-16,0 0-7 0,-8 2-6 0,8-2-1 0,0 0-1 15,0 0-4-15,0 0-4 0,0 0 1 0,0 0-1 16,0 0 5-16,0 0 5 0,0 0 2 16,0 0 6-16,0 0 3 0,21 1 3 0,-10-1 2 0,1 0-5 15,2-1 1-15,5-1-2 0,-1 1-3 0,1-1-4 16,1 1-4-16,-4-2-1 0,5 1-5 0,-4 1-1 15,-6 1-5-15,0-1 0 0,3 0-5 0,-5-1-2 16,-4 2 1-16,4 0-4 0,-9 0-4 0,9 0 2 16,-9 0-3-16,9-1 1 0,-6 0-2 0,-3 1-15 15,0 0-23-15,11 1-21 0,-11-1-32 0,5 3-31 16,-5-3-39-16,11 0-190 0,-11 0-371 0,12-4 164 16</inkml:trace>
  <inkml:trace contextRef="#ctx0" brushRef="#br0" timeOffset="9849.87">24903 4304 95 0,'0'7'99'0,"0"-2"-9"0,0 2-4 0,-1 0-12 15,-2-4 2-15,2 3-16 0,1 0-3 0,0 0-1 16,-2-1-12-16,2 1-7 0,0 0 4 0,0-3-8 0,0 4 2 16,-2-4-9-16,2-3 0 0,0 7 1 0,0-4-9 15,0 0-2-15,0-3 8 0,0 0 10 0,0 6 11 16,0-6 5-16,0 0 0 0,0 0-2 0,0 0-4 15,0 0-6-15,0 0-6 0,-13-11-3 16,8 8 2-16,2-2-2 0,1-1-3 0,-4-1-6 0,1 1 1 16,-2-5-2-16,3 2-2 0,-2-3 1 0,2 0-1 15,0 1 6-15,1-5 2 0,0 4 0 0,2 1 14 16,1-1-4-16,0 4-1 0,1-2-5 0,3 0-3 16,2 3-3-16,4-2-1 0,-2 2 0 0,1 1-4 15,0-1-4-15,-3 4-3 0,5-2 1 0,0 4-2 16,-5-2-1-16,3 3 1 0,-1 0-5 0,0 0 1 0,-1 0 0 15,5 0 0-15,-7 3-1 0,2-2-1 0,0 2 4 16,-2-1-5-16,0 4-1 0,-1-2 2 16,-1-1-3-16,-2 4 3 0,3-2 0 0,-3-1-3 0,-1 3 0 15,0 1 0-15,-2-3 2 0,-1 1-1 0,1 0 1 16,-2 0 0-16,-3 0-2 0,1 0 0 0,0-1 0 16,-1 0-1-16,2-1 3 0,1 0 0 0,0 1-4 15,-1-1 4-15,0 0 0 0,1-4-2 0,3 2 0 16,1-2 2-16,-5 5-4 0,2-3 1 0,3-2 1 0,0 5 2 15,0-5-6-15,8 4 7 0,-4-3-2 16,2 2 0-16,2-1-2 0,-2 0 2 0,5-2 1 16,-1 5-5-16,0-2 0 0,-2-3 2 0,2 2 2 0,-3 1-3 15,1 0 2-15,-1 1 0 0,-1-3-3 16,-1 2 1-16,-1-1-2 0,0-2 2 0,-2 3 0 16,1 0 0-16,-3-3-2 0,1 5 5 0,-1-1-3 0,0-4 0 15,-1 5 1-15,-3-1 0 0,1 0 0 0,1 0 0 16,-1-1-1-16,-1-1 1 0,1 2 1 0,-2-1 0 15,1 0-2-15,-1-1-1 0,-2 3 3 0,2-4-2 16,0 1 2-16,-4 1 0 0,7-1 2 0,-4 2 0 16,1-1 0-16,3-1-4 0,-6 0 1 0,6 1 0 15,-2-1-10-15,1 1-10 0,3-3-16 0,-4 2-11 16,4-2-9-16,0 0-16 0,-5 2 0 0,5-2-14 16,0 0-15-16,0 0-9 0,0 0-15 0,27-4-99 15,-15 1-242-15,1-2 108 0</inkml:trace>
  <inkml:trace contextRef="#ctx0" brushRef="#br0" timeOffset="10166.49">25073 4402 581 0,'19'-8'-30'0,"-5"2"36"15,0 2 17-15,-1-2 16 0,-4 2 10 0,4-2 9 16,-7 4 4-16,1-2 5 0,-2 1 4 0,0 0-1 0,0 2-4 16,-1-2-9-16,0 2-5 0,-4 1 2 0,2-2-12 15,-2 2-6-15,0 0 1 0,0 0-6 0,0 0-3 16,4 7-6-16,-5-2 2 0,-2 0 0 0,2-3-4 16,-2 4-3-16,-2-1-5 0,0 1 2 0,3-2 0 15,-2 2-3-15,0 1-3 0,-1-3 2 0,1 2 0 16,0-1-1-16,3 0-2 0,-2-2 1 0,3 0-3 15,0-3 3-15,4 6 2 0,0-5 8 0,1 0-2 16,-5-1 0-16,14 0 0 0,-6-2-2 0,2 0 0 16,-2-1-3-16,2-1-3 0,-2 2 6 0,-2-3-6 15,-1 1 2-15,3 0 3 0,-3-1 5 0,0 0 7 16,-2 0 0-16,0 2-1 0,0-1 2 0,0-1 3 16,-2 1-3-16,0 0 1 0,-1 0 1 0,0 4-5 0,3-4-2 15,-3 4 0-15,0 0-1 0,-2-6-2 0,2 6-5 16,-3-4 2-16,3 4-2 0,-8-1-4 0,8 1 0 15,-12 1 0-15,12-1-8 0,-12 2-21 0,6 0-24 16,6-2-22-16,-7 1-21 0,7-1-34 0,-7 1-43 16,7-1-118-16,0 0-305 0,0 0 135 0</inkml:trace>
  <inkml:trace contextRef="#ctx0" brushRef="#br0" timeOffset="10892.64">25426 4357 76 0,'5'-1'182'0,"-5"1"-20"0,0 0-13 0,0 0-17 0,0 0-11 16,0 0-12-16,0 0-15 0,0 0-4 0,0 0-12 16,-12 8-10-16,9-4-3 0,-1-1-7 15,0 1-6-15,-1 0-5 0,-2 0-4 0,6-2-6 0,-4 1-3 16,5-3-3-16,-4 3 0 0,4-3-6 0,-5 3-3 16,5-3-1-16,0 0-1 0,0 0-1 0,0 0 1 15,0 0-2-15,0 0 5 0,0 0 0 0,0 0-1 16,0 0-5-16,14-13 2 0,-9 10-4 0,0-1-3 15,2-3 4-15,-1 1-4 0,2-4-2 0,-2 1-3 16,1-1 3-16,-4-2-7 0,1-4 2 0,-1 3-1 16,-1-3 1-16,1-2 0 0,-6 3-2 0,3-2-1 15,0 1-1-15,-3 4 1 0,0 0 1 0,-1 1 6 0,0 0 3 16,0 5-1-16,2-2-2 0,-1 2 0 16,2 2-4-16,-2-1 1 0,0 3 0 0,3 2 1 15,-5-3-1-15,-2 3-3 0,7 0-2 0,0 0 2 0,-13 3-2 16,7-1 1-16,6-2-1 0,-8 5 3 0,7-2-5 15,-3 0 5-15,0 1-6 0,3 1 3 0,-3 3-1 16,0-4 0-16,4 2-1 0,-5 2 1 0,4-3 4 16,0 2-2-16,-2 1-1 0,2-1 3 0,1 2-3 15,0 0 4-15,-4 1-7 0,0-2 5 0,4 1-3 16,0 0 2-16,-4-3-3 0,7 0 2 0,-6 0-1 16,3-3 5-16,0 3-2 0,3-2-2 0,-2 0 2 15,4 0 0-15,2 0 4 0,0-1-4 0,5-2 0 16,-2 0 0-16,4 1-3 0,-1-2 0 0,0 0 1 15,0-2 2-15,4 2-1 0,0-1 1 0,-3 1 1 16,-2 0 0-16,1-1-1 0,-2 2-3 0,-1-1 0 0,-5-1 1 16,-5 1-2-16,10 0 0 0,-10 0-1 0,9 0 1 15,-5-1-1-15,-4 1 3 0,0 0-4 16,8-2 1-16,-8 2 1 0,0 0-2 0,0 0 2 0,4 5 1 16,-4-5-1-16,-7 7 0 0,6-3 1 0,-1-1-1 15,0-1-1-15,1 5 5 0,-3-5-2 0,4 2-1 16,0-4 0-16,-3 8 2 0,6-3 1 0,-3-1 1 15,1 0-4-15,2 0 2 0,0-1-1 0,0-1-2 16,4 1 1-16,-1-3 4 0,-1 4-5 0,3-1 3 0,-2 0-5 16,3 0 4-16,0 1-1 0,0 0 5 15,-1 4-7-15,-1-3 2 0,1 2 0 0,0 3 2 16,-2 0-5-16,0-1 1 0,0 0 1 0,-1 4 2 0,0 2 1 16,-4-2-3-16,2 2 2 0,-1-3 3 15,0 1-5-15,0 1 1 0,-2-4 1 0,3-1 0 0,-3-2-3 16,0-1 5-16,1 1-3 0,-1-4 0 0,1 2 1 15,-1-2-13-15,0-3-36 0,-1 4-49 16,1-4-58-16,0 0-160 0,0 0-340 0,8-10 151 0</inkml:trace>
  <inkml:trace contextRef="#ctx0" brushRef="#br0" timeOffset="11101.3">25861 4463 116 0,'0'0'146'0,"0"0"-12"0,0 0-12 15,0 0-13-15,7 5-39 0,-7-5-75 0,0 0-111 16,0 0-124-16,0 0 55 0</inkml:trace>
  <inkml:trace contextRef="#ctx0" brushRef="#br0" timeOffset="12801.48">24350 5627 84 0,'0'0'171'0,"0"0"-3"16,0 0-4-16,0 0 0 0,0 0-3 0,0 0-4 0,0 0-10 15,0 0-11-15,0 0-4 0,0 0-14 0,0 0-9 16,0 0-14-16,0 0-7 0,0 0-8 0,0 0-5 15,0 0-7-15,0 0-11 0,0 0-10 0,0 0 0 16,0 0-5-16,0 0-2 0,0 0-8 0,0 0 1 16,0 0-5-16,0 0 0 0,0 0-5 0,-8 0-2 0,8 0-2 15,0 0-2-15,0 0-4 0,0 0-1 16,0 0 5-16,0 0-4 0,0 0-1 0,0 0-2 16,0 0 1-16,0 0-5 0,0 0 4 0,0 0 0 0,0 0-2 15,0 0-1-15,0 0 0 0,-9-3 0 16,9 3 1-16,0 0-5 0,0 0 1 0,0 0-2 0,-10 1-1 15,10-1 1-15,0 0 2 0,0 0-2 0,0 0 0 16,-5 1 0-16,5-1-1 0,0 0 0 0,0 0 0 16,0 0 4-16,-5 1-3 0,5-1-1 0,0 0-1 15,0 0 1-15,0 0 2 0,0 0-3 0,0 0 0 16,-7 0 2-16,7 0-2 0,0 0 2 0,0 0-1 16,0 0-2-16,0 0 4 0,0 0-4 0,0 0 3 15,0 0-1-15,0 0-1 0,0 0 0 0,0 0 1 16,0 0-4-16,0 0 4 0,0 0-1 0,0 0 1 0,0 0-6 15,0 0 6-15,0 0-1 0,0 0-1 0,0 0 0 16,0 0 1-16,0 0 2 0,0 0 1 16,0 0-2-16,0 0-1 0,0 0 1 0,0 0-7 0,0 0 7 15,0 0-2-15,0 0 2 0,0 0 2 0,0 0-2 16,0 0-1-16,0 0 3 0,0 0 2 0,0 0-1 16,27 0 1-16,-15 0-1 0,1 0-1 0,1 0-2 15,2 0 2-15,-1-1 1 0,-2 1 2 16,6-1-3-16,-1 1-2 0,-5 1 2 0,6-2 0 0,-7 2-3 15,-1-2 5-15,3 1-3 0,-2 0-1 0,2-1-4 16,-3 1 3-16,0 0 0 0,0 0 1 0,-2-3 1 16,0 3 1-16,0-1 2 0,-3 1 3 0,-6 0 5 0,12 0-2 15,-7-3-2-15,-5 3 2 0,9 0-1 16,-9 0-4-16,8 0-2 0,-8 0 2 0,7 0-1 0,-7 0 0 16,4-2 0-16,-4 2 1 0,10 2-2 0,-3-2-2 15,-7 0 0-15,11 3-2 0,-2-3 3 0,-4 0 0 16,-5 0-2-16,9 2 2 0,-5-2-1 0,-4 0-1 15,5 2 2-15,-5-2-3 0,0 0-1 0,0 0-5 16,0 0-17-16,0 0-11 0,0 0-14 0,0 0-13 16,0 0-15-16,0 0-17 0,0 0-8 0,0 0-17 15,0 0-16-15,0 0-40 0,0 0-171 0,-19-4-373 16,19 4 165-16</inkml:trace>
  <inkml:trace contextRef="#ctx0" brushRef="#br0" timeOffset="13419.73">25022 5485 183 0,'-1'-4'199'0,"1"4"-18"16,0 0-24-16,0 0-10 0,0 0-13 0,0 0-15 15,0 0-12-15,0-5-12 0,0 5-8 0,0 0-11 0,0 0-4 16,-2-4-9-16,2 4-3 0,0 0-10 0,0 0 1 15,0 0-6-15,0 0-3 0,0 0-6 0,0 0-3 16,0 0-6-16,0 0-1 0,0 0-2 0,0 0 0 16,0 0-8-16,0 0 0 0,0 0 0 0,0 0-3 15,0 15-1-15,0-9-2 0,2 2 0 0,-1 2-4 16,0-1 7-16,1 2-7 0,-1 0 3 0,0 1-1 16,-1 1-3-16,0 0-1 0,3-1 1 0,-1 1 2 15,-2-3-4-15,1 2 1 0,-1-2 1 0,2-1-2 16,-1-3 0-16,0 1-2 0,-1-2 0 0,0-1 2 15,0 1 1-15,2-1-4 0,-2-4 4 0,1 4-2 16,-1-4 1-16,0 5-1 0,0-5 4 0,0 4-6 0,0-4-20 16,0 0-28-16,0 0-28 0,0 0-50 0,0 0-202 15,0 0-356-15,-1-16 158 0</inkml:trace>
  <inkml:trace contextRef="#ctx0" brushRef="#br0" timeOffset="13849.63">24990 5504 101 0,'0'0'197'16,"0"-5"-18"-16,5 2-15 0,-3 1-12 0,4 0-20 15,0-1-10-15,1 0-17 0,3 2-10 0,1 0-6 16,-4-2-12-16,3 3-5 0,-1 0-8 0,-9 0-8 0,10 3-3 16,-3-2-8-16,-4 1-2 0,4 1-6 15,-4 1-5-15,1 0 0 0,-2 1-6 0,-2 0 0 16,2 1-2-16,-2 1-7 0,0 0 2 0,-4 3-7 0,2-1 3 15,-1 1-1-15,-2-1-1 0,1 0 1 16,1 0-3-16,-3 0-4 0,2 1 0 0,-1-3 3 0,-2 3-2 16,0-3 1-16,1 1-2 0,0-1 2 0,-2-3 0 15,-1 3-3-15,1-1-6 0,2-2 8 0,-1-1-3 16,-1 0 3-16,3-1-3 0,-2 0 1 0,1 2 0 16,-2-3-1-16,3-1-2 0,1 2 4 0,4-2 0 15,-5 2-1-15,5-2-6 0,-5 1 6 0,5-1-1 0,0 0 0 16,-3 4-2-16,3-4 3 0,0 0-2 0,0 0-5 15,0 0 4-15,17-7-2 0,-8 5-1 16,0 2 2-16,1-1-3 0,1 1 1 0,0-2-3 0,-1 4-2 16,1-4-8-16,1 2-7 0,-2 0 8 0,3-1-5 15,-3 1 4-15,-3 0-2 0,0-1 3 0,0-1 2 16,0 0-1-16,-3 1-4 0,0-1-14 0,2-1-16 16,-4-1-11-16,1-1-15 0,1 0-13 0,0 2-10 15,0-1-22-15,-3-3-39 0,3 1-81 0,0 2-255 16,1-4 113-16</inkml:trace>
  <inkml:trace contextRef="#ctx0" brushRef="#br0" timeOffset="14085.06">25239 5571 2 0,'0'0'146'0,"0"0"-11"16,0 0-6-16,0 0-4 0,0 0-17 0,0 0-7 0,0 0-8 16,0 0-12-16,0 0-10 0,0 0-1 0,0 0-9 15,0 0-6-15,4 9-5 0,-5-5-8 0,1-4-5 16,-4 8-2-16,3-2-1 0,-1 1-7 0,1 0 5 15,1 1-6-15,-1-1-3 0,0 3 7 0,1 1-5 16,1 0-4-16,0-4 3 0,0 4 4 0,-1-2-9 0,3 0 4 16,-2-2-4-16,2-2-1 0,-1 2 0 15,-1-1-3-15,2-2 8 0,0 0-4 0,-1 0 3 16,0 0-5-16,1-4-2 0,-3 0-1 0,7 2-23 0,-7-2-38 16,10-5-58-16,-6 0-174 0,0-2-302 15,-1-3 134-15</inkml:trace>
  <inkml:trace contextRef="#ctx0" brushRef="#br0" timeOffset="14250.69">25197 5431 78 0,'-4'-3'236'0,"4"3"-21"0,0-4-19 16,0 4-20-16,0 0-21 0,0 0-16 0,12-3-17 15,-12 3-8-15,12 4-10 0,-6-1-9 0,3-1-14 16,-2 2-30-16,2 0-37 0,1-1-36 0,-3-1-35 0,0 1-52 15,2-1-156-15,-4-2-287 0,5 2 127 0</inkml:trace>
  <inkml:trace contextRef="#ctx0" brushRef="#br0" timeOffset="14575.52">25427 5496 131 0,'0'0'156'0,"0"0"-16"16,0 0-9-16,-9 5-13 0,9-5-15 0,-5 5-4 16,1-3-6-16,2 1-9 0,-1-1-10 0,-1 3-3 0,0-2-4 15,2 0-7-15,-2 1-10 0,3 1-5 0,-2 2 2 16,2 0-9-16,-2-2-1 0,2 2-2 16,1 0-4-16,0-2-3 0,1 2-3 0,2 1 2 0,-2-2-6 15,3 0-2-15,0 3-2 0,-2-4 1 0,2 0-3 16,-4 3-3-16,5-4 1 0,-3 2-3 0,-1-2-2 15,0 3-1-15,-1-5 0 0,0 3-2 0,0-2 0 16,0 2 0-16,3-2-2 0,-3-3 1 0,-3 5 3 16,3-5-4-16,0 6 5 0,-1-3-6 0,1-3 0 15,0 0 2-15,-1 4-3 0,-1-1-2 0,2-3 2 16,0 0-3-16,0 0-20 0,-2 3-31 0,2-3-59 16,0 0-172-16,0 0-305 0,0 0 135 0</inkml:trace>
  <inkml:trace contextRef="#ctx0" brushRef="#br0" timeOffset="14949.67">25607 5516 106 0,'0'0'186'0,"0"0"-24"15,0 0-15-15,0 0-14 0,3-3-12 0,-3 3-10 0,0 0-12 16,0 0-13-16,0 0-10 0,0-5-8 0,0 5-9 16,0 0-4-16,0 0-8 0,0 0-1 0,0 0-5 15,0 0-2-15,-12 11-7 0,10-7-6 0,-5 1-1 16,2-2-1-16,0 3-2 0,-1-1-5 0,-1 1-2 15,2 0 1-15,-3 2-1 0,3 1 0 0,-1-1-1 16,2 1-1-16,0-2-1 0,3 3 0 0,-1-3 0 16,0 1-2-16,4-1-2 0,0 1 0 0,1 1 0 15,1-1 1-15,6-1-7 0,-3-3-16 0,5 2-16 0,-1-2-28 16,2-2-32-16,1 0-48 0,-5-2-124 16,7-3-282-16,-4-1 125 0</inkml:trace>
  <inkml:trace contextRef="#ctx0" brushRef="#br0" timeOffset="15548.76">25736 5547 124 0,'0'0'131'0,"0"0"-9"15,0 3-8-15,0-3-11 0,0 0-6 0,-4 4-5 16,4 1 4-16,0-2-3 0,0 2-9 0,0-1-11 15,0 3-3-15,0-1-5 0,0 1-5 0,2 2-7 16,0-2-4-16,-2-1-3 0,0 2-9 0,2-2-1 0,-1-1 0 16,1 4-7-16,2-4 3 0,-2 0-2 0,0-2 3 15,3 2-4-15,0-1-1 0,0-1-4 0,0-1 6 16,-1-1 2-16,4-1-2 0,-8 0-7 0,10-1 2 16,-2-1-6-16,-2-1 0 0,3-1-2 0,-1-2 1 15,-3 2-6-15,0 1 1 0,2-2-2 0,-2-1-2 16,1 0 3-16,-2 3-6 0,0-1 4 0,-2 2-2 15,2-1-5-15,-1 0 0 0,-3 3 3 0,5-2-3 16,-5 2-3-16,0 0-1 0,0 0 3 0,0 0-3 0,12 5 0 16,-9-2 3-16,-2-1-12 0,3 1 12 15,0-1 2-15,-1 0-3 0,2 0 3 0,-1 1-1 16,1-1 0-16,0 1-5 0,0-1 6 0,1-2-1 0,-1 1 3 16,-5-1-5-16,14-3-2 0,-7 0 5 0,-1 1-8 15,1-1 4-15,0-1 3 0,-2 2 0 0,-1-2-1 16,1-3-2-16,-1 2-1 0,-3 0 3 0,3-2-1 15,-4 1 3-15,5-1-1 0,-5 2 2 0,0 0-7 16,0 1 3-16,0-1 1 0,0 5 1 0,-1-6-6 16,-3 1 3-16,3 3 2 0,1 2 1 0,-4-4-2 15,4 4-2-15,0 0-1 0,-5-3 4 0,5 3 2 16,-4-3-3-16,4 3-2 0,0 0 3 0,-5 0 3 0,5 0-7 16,0 0 3-16,0 0 1 0,0 0 1 15,0 0-2-15,0 0 2 0,0 0-2 0,0 0 1 0,0 0 0 16,0 0-2-16,0 0 0 0,0 0-1 0,0 0 1 15,5 10-2-15,-5-10 6 0,4 5-5 16,-3-3 1-16,-1 2 3 0,2 0-18 0,-2 0-19 0,2 0-20 16,-1 0-28-16,3 1-17 0,0-1-24 0,-1-1-51 15,0-1-91-15,4 0-287 0,-5 0 127 0</inkml:trace>
  <inkml:trace contextRef="#ctx0" brushRef="#br0" timeOffset="15999.07">26098 5523 96 0,'0'0'146'0,"0"0"-8"0,0 0-11 16,0 0-10-16,0 0-5 0,0 0-13 0,0 0-11 16,0 0-9-16,0 0-6 0,0 0-11 0,0 9-3 15,0-9-8-15,-1 5 2 0,-1-2-8 0,1-1-10 16,1-2 1-16,-1 7-2 0,-2-2-6 0,2-2-6 16,-1 1 0-16,0 0-1 0,1 1-2 0,0-1-5 15,-2 0-2-15,2-1 4 0,-1 2-2 0,1 0 1 0,1 0-3 16,0-1-1-16,0 1-2 0,0-2-1 0,1 2 6 15,1-1 0-15,-1 0 0 0,2 1-3 0,-1-2 3 16,1 2-3-16,-1-3 1 0,1 3-4 0,-1-2 1 16,0-1-1-16,-1 3 0 0,-1-5 1 0,1 5-2 15,0-1-6-15,-1-4 5 0,0 4-3 0,0-4-2 16,0 5 6-16,0-5-7 0,0 0 6 0,0 0-1 0,0 0-7 16,3 4 3-16,-3-4 3 0,0 0-1 15,0 0-1-15,0 0-2 0,0 0 0 0,0 0-20 16,0 0-24-16,0 0-24 0,0 0-40 0,0 0-26 0,8-10-113 15,-4 7-265-15,1-3 118 0</inkml:trace>
  <inkml:trace contextRef="#ctx0" brushRef="#br0" timeOffset="16415.47">26196 5584 138 0,'0'0'158'0,"4"-4"-5"16,-4 4-8-16,1-2-11 0,-1 2-15 16,0 0-16-16,0 0-5 0,6-3-15 0,-6 3-4 0,0 0-9 15,0 0-7-15,0 0-8 0,0 0-3 0,7 8-7 16,-6-5-4-16,-1 2-4 0,3-4-2 0,-3-1-7 15,3 6 2-15,-1-4-7 0,-2 2-1 0,0-4-3 16,1 4-1-16,-1-4-4 0,3 4-7 0,-3-4 7 16,0 3 1-16,0-3-2 0,1 5 0 0,-1-5 1 0,0 0 0 15,0 0-5-15,-4 4 6 0,4-4-7 16,0 0 3-16,0 0 0 0,0 0-3 0,0 0 2 0,0 0-2 16,0 0-1-16,0 0 3 0,-10-7-2 0,10 7 0 15,-4-5-1-15,4 5 0 0,4-5 7 0,-4 5 4 16,1-7 2-16,3 5-1 0,-2-1 1 0,0 0 1 15,3 2-5-15,-1-4 2 0,1 2 7 0,-1 0 5 16,2 1 8-16,-2-1 10 0,1 2 3 0,-1-2 8 16,0 2-3-16,-4 1 1 0,8-3 6 0,-3 1 0 15,-1 0-6-15,-4 2-5 0,5-2-6 0,-5 2-5 16,5-4-3-16,-3 4-2 0,-2 0-6 0,6-3-3 16,-6 3-3-16,3-2-2 0,-3 2 1 0,0 0-6 0,0 0-2 15,0 0 1-15,5-3-4 0,-5 3-9 0,0 0-10 16,0 0-11-16,0 0-13 0,0 0-13 0,0 0-13 15,4 5-5-15,-4-5-19 0,3 3-10 0,-3-3-13 16,4 4-20-16,-2-3-17 0,-2-1-27 0,5 1-35 16,-5-1-122-16,0 0-350 0,8 0 155 0</inkml:trace>
  <inkml:trace contextRef="#ctx0" brushRef="#br0" timeOffset="16928.73">26435 5563 44 0,'0'0'191'0,"4"2"-24"16,-4-2-1-16,0 0-21 0,0 0-10 16,5 2-15-16,-5-2-13 0,0 4-7 0,0-4-11 0,3 3-8 15,-2 1-7-15,-1-1-7 0,4 2-11 0,-3 0-5 16,-1-1-2-16,5-1-6 0,-5 3 0 0,4-2-6 16,-3-3-6-16,-1 3 0 0,4 0-1 0,-4-1-4 15,0-3 2-15,0 0 2 0,0 6 4 0,0-6 1 16,4 1-1-16,-4-1 5 0,0 0 1 0,0 0 3 15,1 4 4-15,-1-4-6 0,0 0-3 0,0 0-4 16,0 0-4-16,0 0-4 0,9-6-1 0,-6 2-3 16,-1 0-4-16,1 0-2 0,-2-1-1 0,3 2-3 0,-3-2 1 15,2 2-1-15,-2-1-1 0,2 2-3 0,-2-1 9 16,-1 3 1-16,1-8 4 0,1 4 3 0,-2 4-1 16,2-5 2-16,-2 5-1 0,1-2-2 0,-1 2 0 15,4-3-4-15,-4 3-2 0,6-3-3 0,-2 2 0 16,-4 1 1-16,11 0-4 0,-6-3-2 0,4 5 0 15,-9-2-5-15,14 0 4 0,-8 1-2 0,1 0 0 16,0 1-1-16,-2-1-2 0,0 2 1 0,1-1-2 16,-4 1 0-16,3-2-1 0,-2 3 3 0,-1-2 0 15,-1 3-1-15,1 0-3 0,0-1 2 0,-2 1 2 16,0-1-3-16,0 0 0 0,0 1 0 0,0-1-3 16,0 1 3-16,0-1-1 0,2-1 0 0,0 2 1 15,-2-5 1-15,0 7-1 0,2-4 1 0,0-1 1 0,1 0-3 16,-1 1 2-16,-2-3-1 0,5 2-1 15,-5-2 1-15,7 3 0 0,-4-2-4 0,-3-1 4 0,7 0-1 16,-7 0-3-16,0 0 1 0,0 0-3 0,10-1-2 16,-10 1-10-16,4-4-20 0,-4 4-25 0,1-6-31 15,3 4-28-15,-3-1-39 0,-1-2-242 0,3 1-435 16,-2-1 192-16</inkml:trace>
  <inkml:trace contextRef="#ctx0" brushRef="#br0" timeOffset="17109.8">26848 5634 179 0,'0'0'300'0,"0"0"-29"0,0 0-11 0,0 0-22 16,0 0-14-16,14-5-20 0,-14 5-16 0,0 0-22 16,5 0-18-16,-5 0-11 0,0 0-14 0,5-2-16 15,-5 2-17-15,0 0-65 0,0 0-78 0,0 0-100 16,0 0-256-16,0 0-444 0,-14-7 197 0</inkml:trace>
  <inkml:trace contextRef="#ctx0" brushRef="#br0" timeOffset="20682.45">26012 3471 22 0,'0'0'40'0,"0"0"-12"0,0 0 3 0,0 0-2 15,0 0-4-15,-5 5 8 0,5-5 1 0,0 0 1 16,0 0 10-16,0 0 1 0,0 0 0 16,0 0 7-16,0 0-3 0,0 0 3 0,0 0-4 0,0 0 9 15,0 0-3-15,0 0-6 0,0 0-1 0,0 0 0 16,0 0-4-16,0 0 0 0,0 0-6 0,0 0-5 16,0 0 0-16,0 0-7 0,0 0 0 0,0 0-6 15,0 0-3-15,0 0-1 0,18 0 0 0,-18 0 1 16,14-1 0-16,-6 1-3 0,-2 0-2 0,6-2-7 15,-2 2 3-15,-2 0-1 0,-1 0-10 0,2-2 12 16,-1 2-2-16,-2 2-4 0,-6-2 0 0,12 0 1 16,-6 0 0-16,-3 2-2 0,-1 0-9 0,1 1-27 15,-3-3-30-15,1 4-39 0,-1-4-80 0,-5 5-196 0,1-1 87 16</inkml:trace>
  <inkml:trace contextRef="#ctx0" brushRef="#br0" timeOffset="21631.91">26025 5892 28 0,'0'0'148'0,"0"0"-15"0,0 0-15 16,0 0-5-16,0 0-19 0,0 0-2 0,0 0-13 16,0 0 4-16,0 0-10 0,0 0-8 0,0 0-6 15,0 0-4-15,0 0 1 0,0 0-1 0,0 0 1 16,0 0 5-16,0 0-2 0,0 0 5 0,0 0-1 15,0 0 2-15,0 0-4 0,0 0 6 0,0 0-4 16,0 0-7-16,0 0-5 0,0 0-4 0,0 0-4 16,0 0-9-16,0 0 0 0,0 0-5 0,0 0-3 15,0 0-3-15,0 0-6 0,-4 8 2 0,4-8 3 16,0 0-4-16,0 8-3 0,0-8-2 0,4 4 1 0,-4-4-7 16,4 1 6-16,-4-1 0 0,9 2 0 0,-5 0-2 15,-4-2-2-15,11 0-1 0,-4 0-3 0,0 0 1 16,5 0-1-16,-1 0 2 0,2 0-5 0,0 0-21 15,0 0-47-15,-4 0-44 0,-2 0-253 16,-2-2-392-16,0 0 173 0</inkml:trace>
  <inkml:trace contextRef="#ctx0" brushRef="#br0" timeOffset="37263.16">25942 4495 102 0,'4'2'165'0,"0"0"-18"0,-4-2-10 16,11-2-12-16,-11 2-6 0,12 0-13 0,-6 0-11 15,-6 0-7-15,10 0-9 0,-6 2-12 0,1-1-5 0,-5-1-4 16,10 0-5-16,-6 1-6 0,-4-1-2 0,9 0-24 15,-9 0-31-15,4 5-36 0,-4-5-51 0,9 1-131 16,-9-1-246-16,5 0 110 0</inkml:trace>
  <inkml:trace contextRef="#ctx0" brushRef="#br0" timeOffset="38481.47">25961 4394 26 0,'0'0'163'0,"0"0"-15"0,0 0-11 16,0 0-20-16,0 0-7 0,0 0-15 0,0 0-7 15,0 0-9-15,0 0-1 0,0 0-7 0,0 0-3 16,0 0-5-16,0 0-1 0,0 0 2 0,0 0 0 15,0 0 0-15,0 0 4 0,0 0 4 0,0 0-5 0,0 0 1 16,0 0-4-16,0 0-1 0,0 0-5 0,0 0-5 16,0 0-8-16,14-3-3 0,-14 3-4 15,0 0-2-15,10 0-6 0,-2 0-1 0,1 1-4 0,-3 0-5 16,3-1-1-16,3 0-2 0,-3 1-1 0,1-1-1 16,2 3-1-16,-5-2-4 0,3-1-30 0,1 0-31 15,0 2-45-15,1-5-49 0,-1 0-198 0,-1 0-371 16,1-2 165-16</inkml:trace>
  <inkml:trace contextRef="#ctx0" brushRef="#br0" timeOffset="39097.41">26560 4171 140 0,'0'0'143'16,"0"0"-17"-16,0 0-9 0,0 0-10 0,0 0-14 0,0 0-9 15,0 0-10-15,0 0-1 0,0 0-8 16,0 0-3-16,0 0-7 0,0 0 4 0,8 0 1 0,-8 0-4 15,8 1-2-15,-3 2-5 0,1 0-7 0,1-3-2 16,-1 2-9-16,4 0 1 0,-5-1-4 0,3 1-2 16,1 2-3-16,-1-1 1 0,-1 0-6 0,-2 1 1 15,2-2-5-15,-2 2 1 0,1 0-3 0,-2 0-2 16,0 0-2-16,-3 0-1 0,2 0 0 0,-3 1 1 16,0-1-4-16,-3 0 6 0,-1-1-4 0,-1-1-3 15,0 1 0-15,0 1 0 0,-3-1 1 0,3-1 0 0,0-1 2 16,1 1-3-16,-2 0 3 0,2 0-6 0,-1 0 0 15,3 1 0-15,2-3 2 0,-4 6 1 0,2-4-3 16,2 3 5-16,0-5-4 0,4 8-10 0,0-4-1 16,1 0 3-16,3 0-2 0,-2 0-4 0,2 0 2 15,-2 1 3-15,2 0-2 0,-2 1 0 0,3 0 6 16,-2-3-1-16,-2-2 0 0,-1 3 7 0,2-1-5 16,-2 1-1-16,0-3 0 0,0 2 1 0,-2-1 2 15,1-1-6-15,-1 2 5 0,-2-3-5 0,5 6 5 16,-1-4 4-16,-4-2 0 0,4 5-4 0,-4-2 2 15,0-3-3-15,1 4 3 0,-1 1 1 0,0-5-4 0,-1 6 1 16,1-6 4-16,-3 5 3 0,2-3-7 16,-4 2 7-16,1-1 6 0,-1 0 1 0,1-1 0 15,-1 1 1-15,0 1-2 0,-1 1-2 0,2-5 0 0,-4 3 0 16,0-1-1-16,6-1-3 0,-6 0 6 0,8-1-6 16,-6 4-4-16,6-4-20 0,-7 2-26 0,7-2-27 15,0 0-39-15,0 0-154 0,0 0-286 0,0 0 127 16</inkml:trace>
  <inkml:trace contextRef="#ctx0" brushRef="#br0" timeOffset="39466.28">26899 4316 24 0,'0'0'114'0,"-17"8"-7"0,13-4-12 0,2-2-9 0,-2 1-7 16,0 1-7-16,3 1-7 0,-3-2-9 0,3 2-9 16,-3-3 2-16,2 3-4 0,0-1 0 0,2-4 0 15,0 7 5-15,0-4-2 0,0-3 3 0,0 7-2 16,0-5-2-16,0-2-2 0,8 5-3 0,-3-4 2 16,0 1-10-16,1-2 1 0,2 0-7 0,0 0 3 15,0 1-2-15,-2-2-4 0,-6 1-5 0,13 0 1 16,-8-3 2-16,0 2 9 0,0 0 6 0,-1-2 3 15,0-1 1-15,-2-1-6 0,-2 5 2 0,2-5 8 16,-2 1-3-16,-2-2-3 0,1 1-3 0,0 3 4 0,-3-2-2 16,3 0 1-16,-3 0-6 0,3 0-4 15,-2-1-2-15,-2 2-5 0,1 1-2 0,0-1-1 0,-1 0 0 16,-1 2-4-16,6 1-1 0,-8-3-5 0,8 3-25 16,-9 3-33-16,9-3-45 0,-8 1-51 0,8-1-187 15,-6 1-357-15,6-1 158 0</inkml:trace>
  <inkml:trace contextRef="#ctx0" brushRef="#br0" timeOffset="39819.67">27008 4341 101 0,'-2'4'124'0,"1"1"-9"16,0 1-9-16,-1 0-14 0,2 0-6 16,2 0-6-16,-1 0-8 0,0-1-7 0,2-1-1 0,1 1-3 15,0 1-5-15,1-1-4 0,1-3-7 0,4 3-3 16,-1-3-4-16,0 1-4 0,3-2-3 0,-1 1-3 16,-2-4-6-16,4 1 0 0,-8 1-1 0,4-3 7 15,-4 0 8-15,3-1 7 0,-3 0-8 0,-4 1 9 16,4-4 3-16,-2 2-9 0,-3 0 2 0,0-3-1 15,0 1 0-15,-1 1 0 0,-2-2-3 0,2 3 0 0,-3-3-2 16,0 2-8-16,-5 1-4 0,4 0 1 0,1 3-4 16,-1-4-1-16,-3 5-3 0,2-2 0 0,-2 1-2 15,3 2-2-15,5 0-9 0,-7-2-30 0,7 2-26 16,0 0-31-16,-9 2-37 0,9-2-173 0,0 0-319 16,0 0 142-16</inkml:trace>
  <inkml:trace contextRef="#ctx0" brushRef="#br0" timeOffset="40176.51">27288 4346 118 0,'-4'3'127'0,"1"-1"-8"16,-1-1-16-16,-1 3-6 0,1-1-13 0,4-3-6 16,-3 4-8-16,3 0-2 0,0-4-6 0,2 8-7 15,-2-4-6-15,1 1-8 0,3-1 1 0,1-1-7 16,-3-1 8-16,5 0-12 0,1 0-3 0,1-1-4 16,2 1-4-16,-2-2 7 0,2 0 0 0,0 0 5 15,-6-2 4-15,3-2 7 0,-2 1 1 0,-1 0 2 16,-1-1 7-16,0-2 5 0,-1-1-7 0,-3 3-5 15,1-1-7-15,-1-1 2 0,-3 1 3 0,2 0-5 16,-3 1-2-16,2-1-5 0,-2 1-5 0,-1 1-2 0,0-2-1 16,-2 5-3-16,1-1-20 0,6 1-36 15,-13 1-42-15,13-1-60 0,-9 0-170 0,4 3-332 16,5-3 148-16</inkml:trace>
  <inkml:trace contextRef="#ctx0" brushRef="#br0" timeOffset="40914.78">27852 4385 15 0,'0'0'188'0,"-5"-2"-17"0,5 2-17 0,0 0-10 15,0 0-11-15,0 0-9 0,0 0-9 0,0 0-10 16,0 0-6-16,0 0-4 0,0 0-1 15,0 0-4-15,0 0 1 0,0 0 0 0,0 0-1 0,0 0 0 16,0 0-3-16,0 0 0 0,0 0-2 0,0 0-9 16,0 0-8-16,10-8-6 0,-4 4-6 0,0 1-6 15,2 1-4-15,-1-1-7 0,5-1-3 0,-2 0-3 16,1 0-4-16,1-1-3 0,-2 1-4 0,4 0 0 16,-2 1-3-16,-6 1-1 0,3 2-2 0,-4 0-3 15,4 0-3-15,-2 1 0 0,0 0-2 0,-3 1 1 16,1 2-1-16,-1 1 0 0,-1 0-4 0,1 0 1 15,-2 1 3-15,3 0-2 0,-1-3-3 0,-2 6 3 0,2-3-4 16,1 0-2-16,4 0 3 0,0-1 0 0,0 0-1 16,0-1 1-16,1 1 0 0,1-5 0 15,0 0 0-15,1 0 0 0,-1 0-1 0,4-3 0 0,-2 1-3 16,-4-2 3-16,5 1-1 0,-2-2-2 0,-2-2 4 16,-1 3-4-16,0-1-1 0,0-1 2 0,1-1-1 15,-1 4 1-15,0-1 0 0,-3 1-2 0,1-2 2 16,-2 3 0-16,0 0-3 0,-1 1 2 0,1 0-6 15,-5 1-13-15,9 0-5 0,-9 0-10 0,9 1-17 16,-4-1-20-16,1 0-20 0,-6 0-33 0,12 0-34 16,-6 1-51-16,3-1-139 0,0-1-377 0,3 1 167 15</inkml:trace>
  <inkml:trace contextRef="#ctx0" brushRef="#br0" timeOffset="42347.95">29569 4099 33 0,'0'0'197'0,"0"0"-8"0,0 0-13 0,0 0-16 15,0 0-11-15,0 0-15 0,0 0-10 0,0 0-7 16,0 0-10-16,0 0-16 0,0 0-7 16,0 0-4-16,0 0-7 0,0 0 0 0,0 0-2 0,0 0-4 15,0 0-3-15,0 0-2 0,0 0-1 0,0 0-3 16,0 0-4-16,0 0-4 0,0 0-5 0,0 0-2 15,0 0-4-15,0 0-4 0,5-11-4 0,-5 11-7 16,0 0 2-16,0 0-4 0,0 0 0 0,0 0-8 16,0 0 1-16,0 0-1 0,7 0-3 0,-7 0-1 15,10 0 0-15,-10 0 3 0,13 4-3 0,-6-3-2 16,2 1-3-16,0 2-1 0,-2-1 1 0,7 0 1 16,-9-2-2-16,3 0 0 0,-3 4-1 0,1-3-1 15,0 1 4-15,-3 1-6 0,1-1 0 0,0 2 0 16,-3-2 1-16,3 2-4 0,-4-1 5 0,0 0-1 0,0 0 0 15,-1 0-1-15,-3 0 4 0,0 2-1 16,-1-2-5-16,1 1 4 0,-2 3-1 0,2-5-5 0,-3 2 4 16,1 2 1-16,1-3-2 0,-1-1 3 0,-2 4-2 15,3-5-1-15,1 3 3 0,-5 0-2 16,2-1 0-16,0-1 3 0,2 0-3 0,1 0 2 0,0-2-1 16,2 2 2-16,2-3-1 0,-5 4-1 0,2-2 1 15,3-2-4-15,-3 2 2 0,3-2 4 0,-3 4-3 16,3-4 3-16,0 0 7 0,0 0 10 0,0 0 3 15,0 0 0-15,0 0-2 0,0 0-4 0,0 0 0 16,0 0-3-16,14-9-2 0,-9 7-3 0,1 2 1 16,1-1-1-16,-7 1 0 0,14 0-2 0,-6 0-2 15,-1 0 0-15,5 0 2 0,-5 1-2 0,4 1-1 16,-3-2-3-16,4 0 3 0,-2 1-6 0,-4-1-15 16,5 1-17-16,-1 0-22 0,-1-1-27 0,4 0-46 0,-3-1-35 15,4-3-71-15,-5 0-146 0,3 0-410 0,-4-2 181 16</inkml:trace>
  <inkml:trace contextRef="#ctx0" brushRef="#br0" timeOffset="42732.7">29823 4085 49 0,'0'0'116'0,"0"0"-17"16,0 0-3-16,-4 6-5 0,4-6-2 0,0 0-6 0,3 7-7 15,-3-7-12-15,2 2-5 0,-2-2-7 16,4 5 1-16,-4-5-22 0,4 4 9 0,-3-1 2 0,0 2-5 16,1-1 2-16,-1 0-1 0,1 1 1 0,0-1-2 15,0 2-3-15,0 0 2 0,1-1-7 16,1 2-4-16,0-2 0 0,0 4-2 0,0 1-8 0,1-3 4 15,1 3-5-15,-1-5 4 0,-1 3-2 0,1-2-1 16,0 0-3-16,-1 0-2 0,1-1 4 0,-3-2-4 16,0 2-3-16,2-2 5 0,-3 1 2 0,-1-4 10 15,0 3 1-15,0-3 6 0,3 3-6 0,-3-3-3 16,0 0 0-16,0 0-5 0,-4 5-2 0,4-5-1 16,0 0 2-16,-4 2-11 0,4-2-23 0,-8 1-15 15,8-1-25-15,0 0-34 0,0 0-65 0,-17-4-83 16,12 0-259-16,-1 3 115 0</inkml:trace>
  <inkml:trace contextRef="#ctx0" brushRef="#br0" timeOffset="43148.11">29894 4085 20 0,'0'0'165'0,"9"0"-20"0,-9 0-9 0,14 3-12 0,-6-3-17 15,-2 0-11-15,6 3-8 0,-6-1-9 0,6 1-10 16,-3 1-6-16,2 1-10 0,-2-3-2 0,-1 3-3 16,-2 0-9-16,2-1 3 0,-3-2-2 0,1 0-12 15,-2 2 0-15,0-1-5 0,0-1 0 0,-4-2-7 16,6 5 5-16,-3-3-9 0,-2 0 2 0,-1-2 0 16,-1 6-4-16,1-6-10 0,-4 8 11 0,3-2 0 15,-2-3-4-15,-1 3 3 0,2 2-7 0,-1-3 2 16,1 5 1-16,-1-5-2 0,2 4 1 0,-2-4 2 15,2 2-4-15,0-1-5 0,2 1 5 0,-1-2 1 0,3-1 2 16,-2 1-3-16,1 0-2 0,1-2 0 16,2-1 0-16,0 1 7 0,1-2-1 0,1 0-4 15,2 0 5-15,-3-1-10 0,3 0 13 0,-2-2-4 0,0 0 1 16,-2-2 8-16,4 1 3 0,-2-4-5 0,-3 2 3 16,2-1-5-16,-1-2 4 0,-1 2 0 0,-2 1-1 15,2-6 1-15,-3 3-4 0,3-2 2 0,-4 5-8 16,0-2 4-16,0 0-5 0,0 5 2 0,-1-2-3 15,-3-1-2-15,0 1-7 0,-2 1-15 0,-3 2-17 16,0-2-35-16,-1 3-33 0,-3 0-172 0,0 0-298 16,2-1 132-16</inkml:trace>
  <inkml:trace contextRef="#ctx0" brushRef="#br0" timeOffset="44204.94">30349 4145 132 0,'0'0'126'0,"0"0"-8"0,0 0-2 0,0 13-9 16,1-8-4-16,2-2-11 0,-2-1-5 0,2 4-6 15,-2-2-4-15,2 1-2 0,-1-4-15 0,2 4-4 16,1 1-4-16,-1-2-5 0,0-2 0 0,0 2-7 16,-2 0-4-16,-2-4-3 0,4 5 1 0,-1-2-5 15,-1-2-7-15,-2-1 2 0,4 5 0 0,1-3 4 16,-5-2 1-16,0 0 2 0,5 2 0 0,-5-2 1 0,5 0-5 15,-5 0-10-15,7 0 6 0,-7 0-4 0,0 0 0 16,9 0-4-16,-9 0-3 0,0 0 3 0,9-2-3 16,-9 2 0-16,0 0-1 0,6-1-1 0,-6 1 3 15,0 0 4-15,0 0 8 0,8 0 0 0,-8 0-2 16,0 0 13-16,4-3 1 0,-4 3-1 0,2-3 1 16,-2 3 0-16,0 0 0 0,6-2 1 0,-6 2 1 15,4-3-7-15,0-1-1 0,-4 4 1 0,5-4-13 16,-1 0 3-16,1 2 0 0,-1-2-2 0,2-2-6 15,-2 4-2-15,-1-2-2 0,3 1 3 0,-2 1-3 16,1-4 0-16,0 4-2 0,2 0-2 0,0 1-16 16,-1 0-13-16,0 1-18 0,-6 0-9 0,14 0-7 15,-8 0-10-15,-1 0 7 0,4 0 9 0,-4 1 4 16,2 0 1-16,-7-1 4 0,9 2 6 0,-4-1 6 16,-5-1 2-16,10 0 1 0,-10 0 5 0,8 1 10 15,-8-1 12-15,6-2 14 0,-6 2 6 0,5-2 1 0,-5 2 4 16,0 0 0-16,0 0-4 0,0 0 0 0,0 0-5 15,0 0 2-15,0 0-4 0,0 0-6 0,0 0 3 16,4 7-2-16,-4-2 1 0,0-2-3 0,0 1 1 16,0 1-1-16,0 0-2 0,3-1 3 0,-1 2-3 15,-1 0 0-15,2-1-3 0,0-2-2 0,2 2 3 16,0-1 2-16,0 0-6 0,1-3 7 0,-1 2-3 16,3-3 1-16,-3 1-5 0,4-1 5 0,-3 0 1 15,-6 0 0-15,10-1 3 0,-3-3-1 0,-3 1-3 0,2-1 10 16,-1 2 3-16,-1-2-2 0,-2-1-4 15,0 0 1-15,-1-1 1 0,3 2-3 0,-4 0-1 16,0-1 2-16,0 0-1 0,0 1 1 0,0 1-5 0,-1-2 1 16,-3 2-1-16,0-1-2 0,4 4 0 0,-9-2-1 15,3-1-2-15,2 3-21 0,4 0-12 0,-7-4-28 16,7 4-20-16,-6 0-30 0,6 0-30 0,0 0-44 16,-7 0-124-16,7 0-333 0,0 0 148 0</inkml:trace>
  <inkml:trace contextRef="#ctx0" brushRef="#br0" timeOffset="47289.98">29871 4489 122 0,'0'0'139'15,"0"0"-8"-15,0 0-9 0,0 0-11 0,0 0-9 16,0 0-11-16,0 0-11 0,0 0-4 0,0 0-10 16,0 0-4-16,0 0-7 0,0 0-3 0,0 0-9 15,0 0-5-15,0 0 3 0,0 0-6 0,0 0-1 0,0 0-4 16,0 0-2-16,0 0-5 0,0 0 0 0,0 0-6 16,0 6-1-16,0-6-3 0,-2 4 2 0,2-4-5 15,-2 3 0-15,2-3 2 0,-1 7 1 0,1-2-3 16,-2 2-5-16,2 0 1 0,0 0 0 0,-2 0 1 15,4 3-8-15,-2-1 4 0,0 2 0 0,0 1-1 16,2-3 3-16,-2 2-5 0,0 1 2 0,0 0 2 0,5 0 0 16,-3-1 2-16,2-1 0 0,-1 2-5 15,-1 0-7-15,0 0 6 0,-2-2 2 0,5 6-22 16,-4 0 8-16,-1-3-4 0,-1-2 5 0,1 1 2 0,0 3 4 16,0-4-1-16,0 4 0 0,0-5 1 0,0 5-7 15,0-3 10-15,0 0-2 0,0-2 4 0,1 1-3 16,2-1-1-16,-2 1 9 0,1-2-10 0,0 0 2 15,-1 2 0-15,3-1 7 0,-2 1-5 0,1 0-1 16,1-3 0-16,1 4 0 0,0-2 4 0,-1-1-7 16,0 4 4-16,0-2-2 0,1 0 2 0,-1 0 1 15,1 0 0-15,-1 0-2 0,1 0 1 0,-1 2 0 0,1-3 2 16,1 5-4-16,1-3 2 0,-5-2-1 16,3 2 2-16,0-3 1 0,1 0 3 0,-3-1-3 15,1-2-1-15,1 2 0 0,-2-4 5 0,-1 1-2 16,1-1 0-16,-2 1-2 0,1-1 4 0,-1 0-8 15,0 0 3-15,0 0 0 0,-1-4 0 0,-1 5 1 0,0 0 1 16,1-5 0-16,-1 4-1 0,1-4-11 0,-3 8-16 16,3-5-27-16,0 2-34 0,1-1-39 0,-1 1-84 15,0-5-227-15,3 0 100 0</inkml:trace>
  <inkml:trace contextRef="#ctx0" brushRef="#br0" timeOffset="47663.9">29896 5216 70 0,'0'0'160'0,"-6"-3"-16"0,6 3-15 0,-1-4-16 16,-1 2-9-16,2 2-8 0,0 0-10 0,0 0-9 16,-5-3-9-16,5 3-9 0,0 0-5 0,0 0-3 15,0 0-7-15,-7-2-3 0,7 2 1 0,0 0-2 16,0 0-4-16,0 0-6 0,0 0 4 0,0 0-3 0,0 0 0 16,0 0-5-16,0 0-2 0,0 0-1 0,0 0-3 15,0 0-3-15,0 0-1 0,0 0 4 16,0 0-5-16,14 11-3 0,-9-8 0 0,3-1-4 0,-2 4 0 15,5-2-4-15,0-1-10 0,-2 2-16 0,1 0-17 16,2-4-16-16,-2 3-15 0,0-1-22 0,2 0-15 16,-1-1-119-16,-1-2-244 0,-2 0 107 0</inkml:trace>
  <inkml:trace contextRef="#ctx0" brushRef="#br0" timeOffset="47912.72">30177 5146 19 0,'0'0'177'0,"0"0"-13"0,0 0-7 16,0 0-16-16,0-4-11 0,0 4-12 0,0 0-14 16,0 0-7-16,0 0-10 0,0 0-9 0,0 0-9 15,0 0-6-15,0 0-6 0,0 0-4 0,0 0-5 16,-9 11-6-16,5-7 4 0,-2-1-11 0,-1 2-6 15,3 0 3-15,-1 1-7 0,1 0-1 0,-1-1-5 16,-1 2 0-16,-2 1-4 0,3 1-11 0,-1-2-40 16,1 0-53-16,-2-1-83 0,2-4-88 0,-1 3-281 0,-1-2 125 15</inkml:trace>
  <inkml:trace contextRef="#ctx0" brushRef="#br0" timeOffset="48360.48">29903 5481 22 0,'0'0'148'0,"0"0"-20"0,0 0-6 16,0 0-7-16,0 0-11 0,-5 12-18 0,5-9-3 0,0 2-10 16,-2 0-3-16,2 0-13 0,-2 0-4 0,2 4-7 15,-1 2 0-15,-2-2-5 0,2-1-2 16,-1 2-5-16,2 1-7 0,-3 1-4 0,3-2 2 0,-2 2-5 16,0-3 1-16,-1 3-8 0,1 0 1 0,0-4-9 15,0 3-15-15,0-5-34 0,-1 1-28 0,3-2-42 16,0 0-83-16,0 0-211 0,0-1 94 0</inkml:trace>
  <inkml:trace contextRef="#ctx0" brushRef="#br0" timeOffset="48848.07">30002 5574 80 0,'4'-3'190'0,"1"2"-18"0,0-3-13 0,0 1-17 16,0 2-18-16,-1-2-13 0,-4 3-3 0,9-2-17 15,-6 2-11-15,-3 0-6 0,0 0-9 0,10 4-4 16,-10-4-10-16,3 5-3 0,0 0-5 0,-3-1-1 15,0 1-5-15,1 1-6 0,-1 0 0 0,-1 2-4 16,1 0-1-16,-3-3-6 0,1 3 3 0,-1-2-8 16,-1 3 0-16,0-1 0 0,1-4-4 0,-2 4 3 0,-2-3-4 15,2 0-2-15,-3 2-1 0,2-2-1 0,-3 0-1 16,3 0 0-16,1-1 0 0,-2-1 1 0,1 1-2 16,2 0-2-16,-1-3-1 0,0 2 6 0,0 1-5 15,2-1 3-15,-1-1 1 0,4-2 1 0,-5 3 1 16,5-3 2-16,-2 2 2 0,2-2 7 0,0 0 9 15,-4 3 6-15,4-3 6 0,0 0 6 0,-4 1 5 16,4-1-3-16,0 0-1 0,0 0-2 0,0 0-2 16,0 0 1-16,0 0-8 0,14-5-3 0,-9 2-3 15,5 2-3-15,2-3-1 0,1 3-4 0,-1-1-4 16,4 2 0-16,-3 0-2 0,6 0-1 0,-1 2-4 0,-1 1-17 16,-4-3-33-16,1 1-45 0,-5 1-46 0,5-2-68 15,-9-1-179-15,4 1-409 0,-9 0 180 0</inkml:trace>
  <inkml:trace contextRef="#ctx0" brushRef="#br0" timeOffset="52665.5">30251 5559 3 0,'0'0'217'0,"0"0"-15"0,2-5-19 16,-2 5-17-16,-1-5-19 0,1 5-12 0,-1-4-13 16,-2 0-13-16,3 4-8 0,-1-4-11 0,1 4-11 15,-2-4-9-15,2 4-8 0,-3-3-12 0,3 3-11 16,-4-5-11-16,3 3-3 0,0-2-7 0,1 4-1 15,-4-6-4-15,0 3-3 0,0-3 4 0,0 1-6 16,-2 2-1-16,-1-6-2 0,0 3 3 0,0-1-1 16,-3-2 3-16,4 2-7 0,-3-1 5 0,2 4-7 15,-3-4 5-15,5 0-3 0,-4-1 1 0,1 4 0 16,0 1-2-16,1-1 2 0,-1 0-3 0,-2 1-8 0,-1 1-7 16,4-1 2-16,-2-1-5 0,-1 2 6 15,3 1-5-15,-4-1-2 0,4 0 3 0,-4 1-1 0,4 0 12 16,-3-1-9-16,-1 1 2 0,1-1 0 0,-3-1 3 15,3 2 7-15,0-1-5 0,-3 2-1 16,-4-3 1-16,3 3-2 0,4-4 3 0,-4 3-1 0,1 1 1 16,-6-2 2-16,1 2 1 0,0-1-2 0,4 2 3 15,2 0-2-15,1-2 2 0,4 4 2 0,0-2-4 16,-4 0 1-16,4 1 1 0,0 1-2 0,-5 4-2 16,7-3 5-16,-4 0-5 0,4 1 7 0,-4 4-3 15,1-1 2-15,2 0-1 0,-3 1 0 0,0 1-2 16,0 1 1-16,0-3 4 0,0 1-4 0,4 0 2 15,-4 3 0-15,3-4 2 0,-1 5 0 0,-1-4 2 16,0 3-3-16,1-1 0 0,1-2 0 0,0 1-3 0,1 1 1 16,-2-1-6-16,3-1 3 0,0 1 1 0,-1-1 3 15,3 1-2-15,-3-1-3 0,2 0 7 16,1 0-4-16,-1 2 0 0,3-3 0 0,0 3-1 0,-1-1 3 16,0 2 1-16,-1-1 0 0,2 1-2 0,0-1 2 15,0 2 0-15,2-2-4 0,-2 0 3 0,-2 2 2 16,4-3-1-16,-2 3-4 0,0 0 5 0,2-2 0 15,-2 4 1-15,3-4 5 0,-1 2 6 0,1 0-8 16,2-1 2-16,0 3 0 0,0-3 3 0,2-1 2 16,3 1 0-16,0-2-10 0,-1 1 4 0,3 1 2 15,1-1-4-15,4 1 2 0,-2-2-5 0,0-2 3 16,-3-1-1-16,1 0-1 0,-2-1 4 0,-2 4-4 0,2-4 7 16,1 0 3-16,1 0 3 0,-1-1 4 0,0 0-1 15,0 0-2-15,-3-2 3 0,-3 1-1 0,5 2 0 16,-1-2 2-16,1 1 6 0,2-1 1 0,0 2-1 15,4 0 0-15,-4-1 3 0,4 1-3 0,2 2-4 16,-1-4 0-16,1 1-1 0,-1-1-3 0,4-2-3 16,6 5-1-16,-6-4-2 0,-1 1-2 0,0-3-1 15,-2 2-1-15,0-2-2 0,-1 3 3 0,0-3 1 16,-4-3 5-16,0 3 6 0,-1 0 12 0,-2-2-2 16,-2 2 4-16,-1-2 3 0,-1 2 7 0,0-2-1 15,1-2-2-15,1 0-5 0,-3 1-1 0,2 2-5 16,-2-2 1-16,-1 0-4 0,2-2-4 0,-1 0-1 0,0-1 0 15,2 0-4-15,-1-3-2 0,0 1 1 0,2-1-5 16,1-6-2-16,-1 3-2 0,1-3-1 0,2-1 0 16,-3-4 0-16,5-3-5 0,-2-1 2 0,-3-3-4 15,-1 2 3-15,0-1-2 0,-3-1-1 0,0 2 1 16,-1 6 0-16,-4 1 2 0,2 0-2 0,-2 3 3 16,0-1 2-16,-2-1 0 0,0 4 5 0,-1 1-5 15,-1 0 2-15,0 0-5 0,0 2 2 0,-2-1-2 16,-1 1 0-16,-2 0-2 0,-2-2 0 0,0 4 1 15,-2-5-2-15,0 3-1 0,-5 0 1 0,3 2-2 16,0-3-17-16,2 3-15 0,-2-5-20 0,0 5-25 16,-2-2-42-16,-2-2-42 0,-2-2-58 0,-2-1-224 15,3-2-480-15,0-1 213 0</inkml:trace>
  <inkml:trace contextRef="#ctx0" brushRef="#br0" timeOffset="54447.12">30197 3730 56 0,'-4'-3'84'0,"-1"1"6"16,0 0-11-16,0 0 2 0,-3-2-2 0,3 3-5 15,0-2-6-15,-1 2 2 0,-1-2-2 0,2 0-9 16,-3-2-8-16,3 3-1 0,-5-2 0 0,-1 1-11 16,2-2-1-16,-3 2-9 0,1 3-1 0,-3-4 1 15,1 3-8-15,-2-1 3 0,-3 2-2 0,-4 0-3 16,0-3 0-16,-6 6-3 0,9-3 1 0,-4 0-4 15,-8 1 0-15,1-2-15 0,3 1 10 0,-1 1 8 16,7 0-14-16,5 0 7 0,-5-1-2 16,3 2-5-16,0 0 1 0,3-2 2 0,-3 4 0 0,-2 1-2 0,2-2 1 15,-3 1 1-15,-5 2-1 0,5 0 2 16,-1-2 1-16,-3 3-8 0,3-3 5 0,4 2 1 16,-1 3-4-16,-1-4-4 0,4 3 4 0,-3-1 0 0,5-1 0 15,-4 1 2-15,7-1 0 0,-6 4 0 0,4-1-3 16,2 0 2-16,-2 2 0 0,0 0-4 0,2 3 6 15,-1-1-12-15,0-3 1 0,-1 5 11 0,2-3 0 16,1 3 0-16,3-1-2 0,-2 3 4 0,0-1-7 16,-3 1 2-16,5 0-3 0,-3-1 7 0,2 2-2 15,0-1-4-15,3 0 3 0,0-2-3 0,1-4-1 16,3 0 6-16,-3 3-3 0,1 1 0 0,1-2-3 16,-1-2 3-16,2 3 0 0,0-3 8 0,1-1-4 15,0 7 0-15,1-5-6 0,0 0 4 0,3 1 0 16,0-1-2-16,1-2 0 0,1 4 1 0,-1-3 2 15,1 0 1-15,0 1-2 0,1-3 3 0,-1 4-1 16,0-5-12-16,-1 4 10 0,0-5-4 0,2 0 3 0,-2-3-4 16,-1 3 10-16,-1-1-1 0,5 1 5 0,-1-2-1 15,1 2-3-15,-2-2 10 0,1 1-5 16,2 0 3-16,0 0-2 0,1 0 2 0,-1 1-3 0,4 0 0 16,-4-1-4-16,1-1-1 0,2 2 1 0,-2-2-6 15,0 0 7-15,-1-1-3 0,1-1-5 0,1 4 2 16,0-1 5-16,-1-2-4 0,-1 1-2 0,1-1 2 15,-2-1 1-15,2 1-4 0,-1-1 1 0,0 1 8 16,2-1 0-16,1-1 4 0,-2 4-7 0,1-4 3 0,0 2 1 16,1-1-5-16,-2-3 2 0,3 5-6 15,0-2 3-15,-2 1 1 0,1 1-3 0,-1-4-2 16,2 3 2-16,0 0 2 0,-3 0-2 0,1-1 2 0,-2-1-5 16,3 0 1-16,-1 2 1 0,-4-3-2 15,4 3 1-15,-1-3 6 0,3 0-1 0,1 0 11 16,-2 2-2-16,0-3 3 0,3 0-5 0,0 1 11 0,-4 0-4 15,7-1-1-15,-4 0-9 0,-1 0 8 0,0-1-1 16,4 1-4-16,-4 0-1 0,2-1 0 0,-1 1 1 16,-2 0-2-16,2-1-3 0,-1 2 1 0,1-2-1 15,0-1-6-15,-3 0 3 0,3 1-2 0,-3 1 2 16,3-2 2-16,-2-2-7 0,2 3 3 0,-4-1 2 16,2 0 3-16,-1 1 1 0,0-3 0 0,2 1-2 15,1-1 8-15,-3 1 3 0,2 0-2 0,0 0 0 16,0-1-3-16,0-2 1 0,-3 2-1 0,3-3 1 15,-3 0-2-15,-1 4 3 0,3 0 11 0,-5-3 8 0,1 0 0 16,1 2-2-16,-2-1-5 0,2-1-5 0,-2 0 0 16,2 1 0-16,-2 0 6 0,1-2-7 0,-3 0 1 15,3-1-2-15,-2 0-4 0,-1 0 0 0,3 0-2 16,1 0 0-16,-3-3 1 0,-2 1-4 0,5-6 0 16,-4 3-2-16,4 3 4 0,-4-6-2 0,-1 1-1 15,0-4-1-15,0 0 1 0,-3 0-4 0,3-4 1 16,0-3 1-16,-3 6-3 0,-2-6 2 0,0 1-2 15,1-4-1-15,-3 4 0 0,2-1 2 0,-2-1-3 16,2 2-2-16,-3 0 0 0,-1-1-2 0,-3-3 2 16,2 1-3-16,-3 0 3 0,0 2-1 0,-4-1-9 15,0 2-16-15,-2 3-11 0,-3 0-16 0,-2 1-21 16,-2 4-21-16,2 1-32 0,-2 0-28 0,3 4-240 16,-6 1-424-16,1-2 189 0</inkml:trace>
  <inkml:trace contextRef="#ctx0" brushRef="#br0" timeOffset="94144.88">26678 4640 76 0,'0'0'111'0,"0"0"-6"0,0 0-9 0,0 0-7 16,0 0-2-16,0 0-4 0,0 0-10 0,0 0-5 15,0 0-4-15,0 0-5 0,0 0-12 0,0 0-2 16,0 0-11-16,0 0 6 0,0 0-8 0,0 0 0 16,0 0 4-16,0 0-2 0,0 0 1 0,0 0-5 15,0 0-1-15,0 0-4 0,0 0 0 0,0 0-6 16,0 0-2-16,0 0 0 0,22-6-2 0,-20 5-2 16,6 1-4-16,-3-3 9 0,4 6-6 0,0-3-6 0,1 0-2 15,1 0 6-15,1 1-1 0,0 0-2 16,0-1 0-16,1 3 3 0,0 0-7 0,0-2 1 0,-2-1-12 15,2 3-19-15,-4-1-16 0,-4 1-29 0,4-2-31 16,-3-1-111-16,-2 1-231 0,-4-1 101 0</inkml:trace>
  <inkml:trace contextRef="#ctx0" brushRef="#br0" timeOffset="94361.61">26710 4768 6 0,'12'-5'162'0,"-2"3"-15"0,-3 0-7 0,2 0-13 0,-2 1-6 16,4-2-20-16,-3 1-7 0,-3 0-13 0,1-1-7 15,1 2-13-15,-3-1-35 0,-4 2-44 0,6-2-54 16,-6 2-103-16,0 0-191 0,0 0 85 0</inkml:trace>
  <inkml:trace contextRef="#ctx0" brushRef="#br0" timeOffset="99727.59">27160 3113 80 0,'0'0'108'0,"0"0"-4"0,-3-4-14 15,3 4-6-15,0 0-13 0,0-5-8 0,-1 1 0 16,0 0-7-16,1 4-8 0,-4-5 2 0,3 1-2 15,1 4 0-15,-4-7-7 0,1 4 0 0,2 1-8 16,1 2 0-16,-3-8 0 0,1 4-4 0,-1 0-3 16,3 0-4-16,-1-1 0 0,1 5-5 0,-3-3 4 15,3 3-2-15,-2-6-5 0,-1 3-3 0,3 0 2 16,0 3-1-16,-1-4 8 0,-3 0 1 0,3 0-3 0,1 4-5 16,-4-4-5-16,0 0-1 0,0-1 2 15,3 1-3-15,-3 0 0 0,0 0 1 0,-2 2-2 16,2-2-3-16,-1 0-1 0,1-2 0 0,0 4 5 0,1-3 4 15,-3 2-6-15,3-2 2 0,0 1 0 0,-1 1-4 16,3 1-2-16,-3-2-1 0,4 4 0 16,-8-5 6-16,5 0-3 0,-1 3 4 0,-1-1-5 0,2 1 1 15,-2-1 1-15,5 3-4 0,-6-2 5 0,2 0-3 16,0-1 3-16,4 3-8 0,-9-1 8 0,9 1-1 16,-6-2-4-16,1 0 1 0,5 2-1 0,-11-2 0 15,6 2 3-15,-1-3-7 0,6 3 0 0,-8 0 8 16,8 0-20-16,-8 0 21 0,8 0-6 0,-11-3 0 15,7 3 0-15,-2-2-7 0,-2 0 13 0,0 1-6 16,1 1 0-16,-1-1 8 0,0 1-5 0,8 0 2 16,-15 0 1-16,6 0-21 0,1 0 11 0,8 0 8 15,-11 0-3-15,3-1 5 0,3 1-2 0,-3 0 1 0,8 0-1 16,-11 1-3-16,11-1 3 0,-8 0-4 16,8 0 5-16,-7-1 0 0,7 1-1 0,-7 2-15 15,7-2 13-15,-9 0-3 0,9 0 0 0,-6 1 7 0,6-1-1 16,-8 2-2-16,4 0-3 0,4-2 7 15,-6 3-5-15,6-3 6 0,-7 3-6 0,1-2-1 0,2 0 2 16,-1 2-1-16,5-3 2 0,-7 1 0 0,0 0 1 16,4 2-2-16,-1 1 0 0,-1-1 0 0,1-2-3 15,-3 0 3-15,7-1-6 0,-10 3 4 0,5-2 7 16,0 2-5-16,-2-1-2 0,5 0 6 0,-6-1-3 16,8-1 1-16,-5 4-4 0,1-1-1 0,0-1 3 15,4-2 1-15,-5 3-4 0,1-1-1 0,3 3 1 16,-3-2 4-16,2 1-5 0,-2-1 6 0,2 2-1 15,0-1-5-15,-3-1 2 0,3-1 6 0,-2 2 0 16,2 2-7-16,-2-1-4 0,3-1 2 0,-4 1 7 16,1-2-3-16,2 3 0 0,-1-2 2 0,-1-1-2 0,2 1 2 15,-1 2-1-15,1-1 2 0,-1 1 1 16,1-4-4-16,-2 3-1 0,3 0 4 0,-2 0-7 16,2-1 3-16,0 0 4 0,-1 3-6 0,0-3-1 0,0-1-1 15,1 2 11-15,-2-1-5 0,2 1 4 0,0-3 1 16,-2 2-6-16,2 3 6 0,0-5-9 0,-1 2 3 15,0 1 0-15,1 0-2 0,-2-3 4 0,3 3-1 16,-1-1 3-16,0 0-4 0,1-4 3 0,-2 7-6 16,1-3 1-16,1-1 2 0,0-3 2 0,-1 5-5 15,1-1 4-15,0-4 1 0,-1 7-1 0,-2-6-2 16,3-1 1-16,0 5 2 0,-1 0 4 0,1-5-2 16,0 7-4-16,0-4 2 0,-2 1-5 0,2-4 2 15,-1 7 2-15,1-4-3 0,0-3-1 0,-1 7 1 0,1-5 4 16,1 2-1-16,0 0 2 0,-1-4-4 15,0 5-2-15,0-5 0 0,-1 5 4 0,2-3 3 16,-1-2-5-16,0 7 0 0,0-7 0 0,2 5 2 0,-2-5 2 16,0 5-1-16,0-5-1 0,0 5-1 0,1-2-1 15,-1-3 5-15,0 6-10 0,1-2 0 0,1 0 10 16,-2-4 1-16,0 7-4 0,0-3 0 0,1-1-2 16,0 2-3-16,2 0 1 0,-2-1 6 0,3-1-1 15,-4 4-2-15,2-4 4 0,-1 2-4 0,1-2-1 16,-1 2 2-16,0-1-1 0,2 1 0 0,-2-1 0 15,0 1-1-15,2 0-1 0,-2-1 5 0,1 0-5 16,0 1 4-16,1-2 1 0,-1-1 2 0,1 2-5 16,-1 1-8-16,0-1 10 0,0-1-5 0,-1 1-5 0,3 1 14 15,-1-1-9-15,-1 0 3 0,2 0 3 16,-1 1 3-16,-2-2-9 0,4 2 3 0,-2-3 4 16,0 3-2-16,-1-3-2 0,2 1 2 0,0 2 1 0,-2-1-4 15,3 0 1-15,-1 0 0 0,-3-3-1 0,4 4 4 16,-1-2-2-16,-3 0 3 0,3 2-5 0,0-3 1 15,0 2 2-15,-3-1-2 0,3 1 1 0,0 0 4 16,-3-1-5-16,4 1 4 0,-1-1-3 0,0 1-2 16,0 0-1-16,1-1 3 0,-4 0 0 0,6 1-9 15,-5 2 7-15,3-5 4 0,-1 2-4 0,0 3 3 16,0-4-5-16,0 1 8 0,1 0-4 0,-1 0 1 16,2 0-1-16,-1 2-3 0,0-1 6 0,2-1-5 15,-2 0 0-15,0 2 8 0,0-3-5 0,3 2 1 16,-3-1 2-16,1 1-2 0,2 0-4 0,-2 0 0 15,1-3 1-15,-2 2 3 0,1 0 0 0,0-1 0 16,1 1-3-16,-3-1 2 0,2 1-4 0,-1-2 2 0,4 1 7 16,-4 0-6-16,0-1 1 0,-1 0-4 0,1 1 6 15,-5-2-5-15,9 5 9 0,-5-4-10 16,-4-1 6-16,4 1 2 0,-4-1 6 0,5 1 5 0,-5-1-7 16,5 1 3-16,-5-1-3 0,8 1-4 0,-2 1 0 15,-1-1-1-15,0 0 3 0,-1 0-4 16,-4-1 1-16,9 1-1 0,-5 3-2 0,2-4-1 0,-6 0 1 15,9 1 0-15,-5 1 6 0,-4-2-6 0,9 2 1 16,-3-1-1-16,1 0 3 0,-2 0-4 0,0 1-1 16,0-1 1-16,3-1 1 0,-8 0-1 0,9 1 3 15,-5-1-1-15,1 2-3 0,-5-2 3 0,6 3-1 16,-6-3 0-16,6 0-3 0,-6 0 18 16,8 0 2-16,-8 0 3 0,0 0-2 0,5-3-3 0,-5 3-1 15,4-2-1-15,0 0-2 0,-4 2 0 0,5-4-2 16,-2 2-1-16,-3 2 2 0,7-3 0 0,-7 3 2 15,4-4-3-15,-3 2 1 0,-1 2-4 0,8-3-2 0,-4 0 5 16,0 2-5-16,2 0-1 0,-1 0-2 0,-5 1 0 16,8-3 4-16,-8 3-2 0,5-3-1 15,-1 3 10-15,-4 0-6 0,0 0 0 0,9-4 3 0,-4 3-2 16,-4-2 3-16,-1 3 0 0,9-4-1 0,-6 3 3 16,1-2-1-16,1 2-5 0,-5 1 2 0,6-4-2 15,-2 2 1-15,-4 2-1 0,5-6-2 0,-5 6 0 16,5-4 1-16,-1 2 6 0,-1-1 0 0,0 0-4 15,1 1 0-15,0-1 2 0,-1 1 0 0,-1-2-6 16,2 1 4-16,-1-1-1 0,0 0-1 0,0-1 2 16,2 1 1-16,-3 1-2 0,1-1 3 0,2 2 2 15,-2-4 0-15,1 3-1 0,-2 1 0 0,2-4 1 16,2 3-2-16,-4-1-1 0,0 1-5 0,1-1 0 16,-1 0 3-16,-2 1 0 0,2-1-4 0,0 1 1 15,-1-1-1-15,3 0 0 0,-2 1-3 0,0 0 1 16,-1 0-2-16,-1 3 1 0,4-7 0 0,-2 4 1 0,-2 0 2 15,3 0-1-15,-1-1-4 0,0 0 3 0,-2 4-4 16,1-6 4-16,3 3-1 0,-4-1 0 0,4 0-2 16,0 0-1-16,-3 1 2 0,1 1-2 0,0-2 1 15,-2-1 1-15,4 2 4 0,-4 3-2 0,5-5 1 16,-4 1-3-16,-1 4 0 0,4-8-2 0,-3 7 3 16,-1 1 0-16,0-7-1 0,0 3-2 0,4 0 3 15,-4 4 0-15,0-5 2 0,0 5-3 0,3-5 1 16,-3 1 3-16,0-1 0 0,1 1-2 0,-1 4 2 15,-1-9 1-15,1 3-3 0,-3 1 0 0,3-2-1 16,0 0 2-16,-1 0 0 0,-2-3 0 0,2 1 5 16,-3-1-5-16,3 0 0 0,-3 1-1 0,-1-1 1 15,1-2-1-15,0-3 2 0,-1 1-7 0,0 2 3 16,-2-2 0-16,0-1-3 0,-2 1 0 0,0-1-2 16,-3 0 5-16,1 1-4 0,-4 0-20 0,-6-3-28 15,0 0-27-15,-5 2-31 0,-2-2-55 0,-3-1-185 16,3 0-380-16,-5 3 169 0</inkml:trace>
  <inkml:trace contextRef="#ctx0" brushRef="#br0" timeOffset="103944.84">27130 6067 73 0,'0'0'152'0,"2"-3"-9"0,-2 3-5 0,0 0-12 16,0 0-9-16,2-5-14 0,-2 5-9 0,0 0-7 15,0-4-13-15,0 4-6 0,0 0-8 0,0 0-3 0,0 0-10 16,0 0-3-16,0 0-6 0,3-2-4 0,-3 2 0 16,0 0 3-16,0 0-8 0,0 0 1 0,0 0-5 15,0 0-2-15,0 0 3 0,0 0-7 0,0 0 2 16,0 0-1-16,0 0 1 0,0 0-7 0,0 0 1 16,0 0 0-16,-9-3-2 0,9 3 3 0,0 0-11 15,-14 0 5-15,6 0-5 0,3-1 1 0,-4-2 2 16,0 0-3-16,1 2 1 0,3 0-1 0,-5 1 1 15,1-3-7-15,1 1 2 0,3 2 3 0,-5-2-1 16,1 1 1-16,2 0-1 0,0 0-3 0,-2-1 1 16,3 1-2-16,-1-2 3 0,1 3-3 0,-1-1 0 0,7 1 7 15,-11-3-12-15,6 2 6 0,5 1 7 0,-6-1-3 16,6 1-3-16,-8-2-3 0,8 2 6 0,-5-2-1 16,5 2-2-16,-8 0-5 0,8 0 4 0,-11-1-2 15,3 2-2-15,2 0 7 0,-1-1-4 0,7 0 2 16,-14 0-2-16,5 0 2 0,9 0 2 0,-10 1-2 15,2-1-3-15,2 2 3 0,-2-1 4 0,3-1-7 16,-4 1 2-16,3 2 0 0,-2-2 3 0,-1 3-2 16,3-1-2-16,-1-1 1 0,-4 2-3 0,2 0 4 15,3 0-2-15,-4 3 1 0,0-2-2 0,4 1 4 0,-3 0 0 16,0 0 2-16,2 0-4 0,-4 0 0 16,4 2 0-16,-1-5 3 0,-1 4-10 0,1-2 5 0,-2 0 4 15,1 2-3-15,0-2 5 0,-1 3-8 0,4-3 6 16,-1-1-1-16,1 3 0 0,-2 0-1 0,2-2 1 15,1 0 3-15,0 0-2 0,-3 4-3 0,2-4-1 16,1 3 3-16,1-1 1 0,0-2-6 0,0 3 5 0,0-3 1 16,1 1 1-16,0 1-4 0,-2-2 2 0,2 2 1 15,-1-2 1-15,0 4 0 0,2-5-1 16,-1 1 2-16,1 1-1 0,-1 1 0 0,0 0 0 0,-1-1 1 16,2-1 1-16,-2 2 1 0,3-2 4 0,-3 2-3 15,3-2 0-15,-3 0-1 0,4 0-4 0,-2 2 3 16,0-3-3-16,1 1 2 0,0 2-2 0,-2-1 2 15,3-2-2-15,-1 0 0 0,-2 1 3 0,3 1-2 16,-2-2 0-16,1 2-1 0,-1-2 1 0,0 1 0 16,-1 0 1-16,3 0 0 0,-1 0 3 0,-2 0 0 15,3 1 0-15,0-2 0 0,0-2-2 0,-1 6 2 16,1-4-1-16,0 0-1 0,-4-1 3 0,7 2-3 0,-3-1 1 16,0 0-2-16,0 1 3 0,-3-1-3 15,6 0 3-15,-3 1 0 0,-3 0-1 0,6-2 1 0,-3 2-3 16,1-1 1-16,-1-1-14 0,0-3 11 0,1 9-9 15,2-4 12-15,-3-1 2 0,0 1-3 0,1-2 0 16,-1 2 1-16,0 0 0 0,0 0-5 0,0 0 1 16,0 0 2-16,3-1 0 0,-1 1 2 0,-2 0-2 15,0 0 0-15,3 0 0 0,-1 0 4 0,-2-1-4 16,0 2-2-16,4-2 5 0,-4 1-8 0,3-3 4 16,-3 5 3-16,1-3 0 0,0 0-4 0,1-1 0 0,0 2 1 15,2 1-2-15,-3-1 3 0,2 1-6 0,-1 0 6 16,1-2-2-16,0 2 5 0,-1-1-5 0,2 0-6 15,-3-1 5-15,2 1 3 0,-1-2-1 0,0 2 1 16,-1-1-3-16,0-1-3 0,0 2-1 0,2-2 3 16,-3-3 4-16,3 6 2 0,-2-3-3 0,0 1 0 15,0-1 1-15,1 2-5 0,-1 0 3 0,-1-2 2 16,1 0-6-16,2 1 6 0,-2-2-3 0,0 5 1 16,-1-7-1-16,1 7-2 0,1-4 3 0,-2 1-1 15,1 0 1-15,-1-4-2 0,1 6 2 0,-1-3-1 16,2 1-3-16,-1 0 5 0,-1-4 0 0,1 6-2 15,-1-4 4-15,0-2-1 0,0 0-3 0,1 8 0 0,-1-6 2 16,2 1-2-16,-2-3 1 0,2 2-2 0,-2-2 2 16,2 5 1-16,-2-5-2 0,0 0 1 0,0 0-1 15,1 5-1-15,2-3 1 0,-3-2-4 0,2 4-3 16,-2-4 6-16,1 6 3 0,-1-6 2 0,2 2-5 16,-1 3 2-16,3-2-1 0,-3 1 1 0,1-1-2 15,0-1 4-15,0 1-3 0,0 1 2 0,-2-4-1 0,2 5 1 16,-1-3-2-16,-1-2 1 0,4 5-3 15,-2-3 1-15,-2-2 0 0,2 3 3 0,-2-3-3 16,5 3 3-16,-2-1-4 0,-3-2 5 0,0 0-1 0,3 5-2 16,1-1 0-16,0-3-1 0,-2 2 3 0,0-1-1 15,-2-2-3-15,5 5 5 0,-5-5-3 0,4 3 0 16,-4-3 3-16,6 4-4 0,-4-3-1 0,-2-1 2 16,3 3-1-16,-3-3-1 0,3 1 4 0,-3-1 1 15,4 4-2-15,-4-4 1 0,2 4-1 0,-2-4 1 16,4 2-1-16,-4-2-1 0,6 4 1 0,-6-4-3 15,7 0 1-15,-6 3 2 0,3 0 2 0,0-2-3 0,-4-1-5 16,0 0 6-16,5 5-5 0,0-2 4 16,-5-3 0-16,4 2 1 0,-1-1 1 0,-3-1-2 0,5 2 0 15,-3 1 3-15,1-1-1 0,-3-2 1 0,6 4-4 16,-2-4 2-16,-1 3 1 0,1-2-2 0,-4-1-2 16,7 6 2-16,-7-6 1 0,4 1-1 0,-4-1 3 15,5 1 1-15,-5-1-3 0,6 3-3 0,-2-3 4 16,-4 0-1-16,6 2-1 0,-3 1 2 0,-3-3 0 15,5 0-3-15,-5 0 6 0,7 1-5 0,-7-1-6 16,4 1 10-16,-4-1-8 0,6 2 5 0,-2-1 0 16,-4-1-1-16,9 0 3 0,-5 3-1 0,-4-3 1 15,6 1-2-15,-2-1 2 0,-4 0-1 0,6 3 2 0,-6-3-8 16,8 0 6-16,-8 0 0 0,7 0 3 0,-7 0-1 16,8 0 0-16,-8 0 0 0,9 0-1 0,-9 0 0 15,9 0-1-15,-9 0-1 0,5 2 0 0,-5-2-1 16,9 0 2-16,-9 0-3 0,5 2 6 0,-1-1-3 15,-4-1-1-15,0 0 0 0,10 0 4 0,-10 0 0 16,8 0 4-16,-8 0-5 0,8 0 3 0,-8 0-2 0,0 0 4 16,6 0 2-16,-6 0-1 0,0 0-4 0,10-1 4 15,-10 1-1-15,11-2-1 0,-5 2 0 16,-6 0 1-16,13-2-3 0,-8 2 0 0,0-3-1 0,0 2-2 16,2 0 1-16,-1-1 3 0,-1 1-5 0,0-1 1 15,0 1 1-15,2 0 3 0,-1-2-5 0,-1 3 3 16,1-2-4-16,0 0 2 0,-1 0 0 0,2-1 0 15,0 1-6-15,0-1 7 0,-3 0-1 0,3-1-1 16,0 2 0-16,2-2-2 0,-2 0 5 0,0 0-1 16,2 1-2-16,-4 1 7 0,0-3 4 0,2 4 4 15,-1-4-2-15,2 0-2 0,-3 1-1 0,1 3-2 16,-2-3 4-16,0 1 5 0,1 1 3 0,0-3-2 0,2 3-1 16,-2-3-3-16,0 4-1 0,0-3-1 15,-1-1-2-15,1 2 1 0,0 1 2 0,-1-1 2 0,1 1 1 16,1-2 2-16,-2 1-5 0,1-1-5 0,0 0 0 15,-1 0 2-15,-1 0-2 0,2 0 1 0,0 0-4 16,1-2 4-16,-4 0-7 0,1 4 4 0,1-6-4 16,0 3 1-16,1 1 1 0,-3-1-4 0,0 0 8 15,3-2 5-15,0 2 2 0,-1 1-2 0,-3-3-3 16,3 2-1-16,0-1-1 0,-4-1 1 0,4 2-4 16,-3-2-6-16,1 2 5 0,0 1 2 0,-1-4-2 0,3 2 1 15,1 2 3-15,-4-3 0 0,2 1 1 0,-2-1-1 16,2 0-2-16,-3 0 0 0,1 2-5 15,-2-2 3-15,1 1 1 0,1-2-1 0,-1 1 1 0,0 1-1 16,0-1 3-16,0 1-2 0,0 0 1 0,0 0-3 16,0-2 1-16,0 3-1 0,0-2-1 0,0 0 0 15,3 0-2-15,-3 3 3 0,1-3-5 0,-1 1 3 16,0 0-1-16,1-1 0 0,-1 1 0 0,0 0 2 16,0-1-2-16,0 1 0 0,3 0-2 0,-6-1-1 15,2-1 5-15,1 3-4 0,0-1 3 0,0-2 0 16,-1 1 5-16,1-1-1 0,0 2-1 0,-4-2 1 0,1 0-3 15,3 1 2-15,0-3-2 0,-1 0-1 0,-2 2-2 16,2 2 6-16,1-5-1 0,-1 5 0 16,-3-3-3-16,4-2 2 0,0 6-1 0,0-6-4 0,-1 2 1 15,-2 4 0-15,3-3 0 0,-1-1 1 0,1 2-9 16,-2 0 8-16,0-3 3 0,1 1-4 0,-3-1 2 16,2 0 0-16,0 0-4 0,-2-2 0 0,1 5 5 15,-2-4-4-15,3 0 1 0,-3 1 2 0,1-1 0 0,-1-2-2 16,1 2 0-16,-2 0 0 0,3-1-7 0,-5-4 7 15,0 3 2-15,1-1 1 0,1 1-3 16,-2 3 0-16,1 1 1 0,-1-5-3 0,2 4-1 0,-3 2 4 16,0-1-5-16,1 2 3 0,-2-1-2 0,0 2 6 15,1 1-17-15,-3-1-34 0,-2 2-45 0,0 2-69 16,1 1-98-16,-3-1-206 0,-2 0-505 0,6-1 225 16</inkml:trace>
  <inkml:trace contextRef="#ctx0" brushRef="#br0" timeOffset="107727.53">24678 994 36 0,'0'2'62'0,"2"1"5"0,-2-3-4 0,0 7-15 15,2-3 9-15,-2-1-8 0,1-1-6 0,-1 3-1 16,0-5 3-16,0 7 0 0,0-1 8 0,-1-1-2 16,1 2-14-16,0-2-9 0,1 1 9 0,-1 0 3 15,-1 3-7-15,1-2 1 0,-2-1-1 0,2 0-4 16,0 1-7-16,0 1-4 0,-2-2 8 0,2 0-10 16,0 0-3-16,2 2 4 0,-2-1 4 0,0 0-6 15,-2 0 0-15,2 1 3 0,0-2-8 0,0 2 3 16,0 0 5-16,0 1-3 0,-2-3 0 0,2 2 0 15,0 0-1-15,0 0 8 0,0 0-4 0,0-2-7 16,-3 1 3-16,3-1-2 0,0 1-4 0,0-3-6 16,0 1 10-16,0 0-7 0,0-1 9 0,-3 2-9 15,3-1 5-15,-1-1-3 0,1 1 1 0,0-2-5 16,0-3 1-16,-4 5-7 0,4-5 8 0,0 6-1 16,0-6 1-16,0 3-4 0,0-3 4 0,0 0-5 15,0 0-23-15,0 0-25 0,0 0-40 0,0 0-117 16,0 0-221-16,0 0 98 0</inkml:trace>
  <inkml:trace contextRef="#ctx0" brushRef="#br0" timeOffset="108125.33">24692 900 47 0,'0'0'102'0,"8"-4"-12"16,-7 3-2-16,-1 1-10 0,8-1-8 15,-8 1-10-15,9 0 4 0,-9 0-7 0,11-2-18 0,-7 4 6 16,4-2-8-16,-3 1-1 0,5 0-2 0,-3 2-11 15,-1 0 8-15,2 1-6 0,-3 1-9 0,4 1 2 16,-4 0 2-16,0-3-11 0,-1 4 8 0,2 0 1 16,-2 1-4-16,1 0-2 0,-1-2-8 0,-2 1 9 15,-2 2-4-15,0-2-5 0,-1 2 8 0,0-4 0 16,-2 3-13-16,-1 0 9 0,1-1-7 0,-1-2 9 16,-1-1-4-16,-4 5 0 0,2-4 0 0,1 1-2 15,0-2-1-15,-2 2 3 0,0-3-16 0,-2 1 12 16,1 1 7-16,4-2-25 0,-3 1-25 0,2-1-23 15,2-1-109-15,0 1-186 0,4-3 83 0</inkml:trace>
  <inkml:trace contextRef="#ctx0" brushRef="#br0" timeOffset="108842.32">24871 1121 106 0,'0'7'91'0,"0"-1"-6"0,2 1-6 0,0 0-10 15,-2 1-7-15,1-2-9 0,4-2-3 0,-5 4-6 16,2-5 0-16,0 0-4 0,-2 0-3 0,1 3 2 16,-1-6 19-16,3 5 8 0,-3-5 13 0,0 0 2 15,1 1-10-15,-1-1-6 0,0 0-11 0,0 0-7 16,0 0 3-16,8-12-12 0,-7 9-5 0,3-4 0 15,-4 0-4-15,5 3-3 0,-4-5 2 0,2 2-3 16,-2 2-3-16,1 0-10 0,0 0 7 0,2 1-2 16,-3-1-8-16,3 0-4 0,0 0 7 0,1 2-1 15,0-1-5-15,-4 1-2 0,3 2 3 0,0-2-2 0,-4 3 0 16,8-1-1-16,-7-1 5 0,-1 2-5 16,0 0-7-16,9 0 2 0,-9 0 0 0,0 0 0 15,9 3-5-15,-8 0 11 0,2 1-5 0,-3-2-2 16,0 2 3-16,1 2 0 0,0-1 2 0,1 1 1 0,-2 0-2 15,0 0 6-15,1-2-6 0,-1 1-4 0,1-1 1 16,-1 3 1-16,2-5 3 0,-2 0 0 0,1 1-4 16,0 2 2-16,-1-5 2 0,7 2 0 15,-3-1 0-15,-4-1-6 0,0 0 5 0,16-5-1 0,-11 1-4 16,0 1 5-16,3 2 1 0,-4-1 1 0,-1-2-3 16,3 0 3-16,-3 1-5 0,1 0-3 0,-1 1 7 15,2 1 1-15,-5 1-3 0,5-7-7 0,-5 7 6 16,2-1 0-16,-2 1-4 0,0 0-1 0,3-1 5 15,-3 1-2-15,0 0 2 0,0 0-3 0,0 0 1 16,0 0 1-16,0 0 0 0,-12 6-2 0,9-3 1 16,3-3 14-16,-4 3-12 0,4-3-5 0,-4 2 7 15,3 2-3-15,1-4 0 0,-3 6-3 0,2-1 4 16,1-3 2-16,0-2-5 0,0 9 2 0,0-6 2 16,1 0-3-16,-1-3 5 0,2 9-3 0,-1-7-5 15,0 1 2-15,-1-3 1 0,4 3-7 0,-1-1 2 16,-3-2 4-16,10 0 4 0,-10 0-4 15,11-2-8-15,-6 1 19 0,4 0-8 0,0-2-2 0,-4 0 3 16,3-4-5-16,-2 3-2 0,2 0 13 0,-2-5-11 16,2 4 4-16,-3-2-6 0,0 2-6 0,3-2 18 15,-4 0-8-15,1 2 1 0,-4 2-7 0,3-6 1 16,0 3-2-16,-3 0-14 0,-1 3-14 0,4-2-15 16,-4-2-14-16,1 5-30 0,-2-3-136 0,-4 1-251 15,1 1 111-15</inkml:trace>
  <inkml:trace contextRef="#ctx0" brushRef="#br0" timeOffset="109270.32">25340 911 21 0,'-4'-2'102'0,"4"2"-14"0,0 0-7 0,0 0-9 15,0 0-11-15,-14 3-4 0,14-3-2 0,-5 2-14 16,1 1 4-16,4 1 2 0,-4-2-11 0,3 4-8 15,-3-1-6-15,1 1 8 0,1 4 5 0,0 0 2 16,2 3 5-16,0 3-12 0,1 0 6 0,2 2 3 16,2 0-8-16,0 0 6 0,-1-1-1 0,1 3-7 15,1-2-3-15,-2 2 1 0,2-2-9 0,-2 0 0 16,1-1 1-16,-1-2-1 0,-3 1 1 0,3-5-10 16,-4 0 4-16,3 1 1 0,-2-2-4 0,-1 0-8 15,0-3 10-15,-1 0-4 0,1 3 5 0,-3-3-7 16,3 0 3-16,-4-2 8 0,3 0-6 0,-1 2 0 15,-1-4-6-15,-1 1-4 0,0-1 3 0,2 1-11 0,-1-1-25 16,3-3-47-16,-9 1-140 0,9-1-237 0,0 0 106 16</inkml:trace>
  <inkml:trace contextRef="#ctx0" brushRef="#br0" timeOffset="109434.47">25272 1151 10 0,'9'-2'142'0,"-4"1"-10"16,6-1-22-16,1 2-10 0,1 0-9 0,-1 0-28 15,-1 2-38-15,2-2-48 0,1 1-86 16,-4-1-117-16,4 0 52 0</inkml:trace>
  <inkml:trace contextRef="#ctx0" brushRef="#br0" timeOffset="110133.07">25754 1101 13 0,'5'0'77'0,"-5"0"2"16,9 0 2-16,-9 0 6 0,5-4 1 0,-5 4-9 15,8-5-2-15,-8 3 2 0,4 0-7 0,-3-2-4 16,4 0 4-16,-5 0-4 0,1-1-9 15,3 1-2-15,-1-1-6 0,-2 1-10 0,3-3 3 0,-3 2 4 16,-1 0 4-16,3-1-14 0,-2 1 1 0,-1 2-18 16,3-4 9-16,-3 2 3 0,0 5-8 0,-3-5-6 15,3 1 0-15,0 4-4 0,0-8 0 0,0 8 5 16,-1-3-7-16,1 3-9 0,-3-2 12 0,3 2-8 16,0 0 2-16,-1-4-6 0,1 4 6 0,0 0-13 15,0 0 3-15,0 0 8 0,0 0-6 0,0 0 0 16,0 0 2-16,0 0 9 0,0 0-15 0,-15 5 5 15,11-4-1-15,0 2 0 0,-1 0 0 0,-2 1 7 16,2-1-6-16,1-1-6 0,-2 1 2 0,1 0 2 16,1 3 0-16,-1-3 2 0,1 0 2 0,-2 0-2 15,0 1-2-15,-1 1 1 0,1 0-3 0,1 0-1 16,-1 1 0-16,3 0 4 0,-4-2-5 0,2 1 6 16,0 2 0-16,1-2-3 0,2 0 1 0,-1 0 3 15,0 2-4-15,2-2 4 0,1 1-3 0,-2 2 1 16,4-1-1-16,1-2 2 0,1 0 3 0,2 4-6 15,2-1 5-15,2 2-3 0,1-3-2 0,-2 1 5 16,7 5 3-16,-7-5-7 0,-2-1-1 0,2 3 5 16,0-3-6-16,-4 0 1 0,-1 1 6 0,0-3-7 0,-3 2-13 15,2-2 14-15,-3-1 6 0,0 1-4 16,0-2-1-16,-4 1-3 0,2-2 4 0,-4 2 5 16,1-3-3-16,1 0-3 0,4-1 1 0,-12 5 0 15,7-8-6-15,5 3 4 0,-13 0-1 0,7 0-2 16,6 0 2-16,-11 3 7 0,11-3 0 0,-10-5-34 15,6 3-39-15,0-1-48 0,-1 0-143 0,1-1-279 16,3-3 124-16</inkml:trace>
  <inkml:trace contextRef="#ctx0" brushRef="#br0" timeOffset="110492.95">25914 921 63 0,'0'0'90'0,"0"0"-16"0,11 7 0 15,-8-4-11-15,-2 4-14 0,2-3 9 0,-2 1-6 16,-1 0 0-16,0 4 14 0,-1 1 2 15,1 3 6-15,-1-3-4 0,-2 3-3 0,3 3 1 0,-1 1 0 16,-2-1-7-16,1-1-6 0,0-1 0 0,2 2-14 16,-2-3 9-16,0-1-4 0,2 0-6 0,-1-1-4 15,1 2-5-15,0-2 2 0,0-4-7 16,0 7-3-16,-1-6-1 0,1 2-1 0,1-4-5 16,-1 2 2-16,1-3-5 0,3 2-2 0,-1-2 13 0,-2 2-12 15,0-5-11-15,1 2-20 0,2 2-29 0,-1-5-28 16,1 0-22-16,-4-1-38 0,0 0-83 0,10-2-238 15,-6-3 105-15</inkml:trace>
  <inkml:trace contextRef="#ctx0" brushRef="#br0" timeOffset="110820.76">26021 1173 73 0,'-10'10'100'0,"6"-4"-9"0,0-1-2 0,-1-3-9 0,0 3 3 15,1 0-7-15,0 1-10 0,1-2-4 0,0 1-3 16,-1 0-7-16,2 0-5 0,0-1 3 0,2 0-8 16,-3 0-2-16,3 0-6 0,0-4 8 0,-2 5-2 15,2-1-3-15,5-1-1 0,-5-3-8 0,4 4-3 16,-4-4 3-16,5 4-5 0,0-4-4 0,-5 0 1 16,13 0 0-16,-4 0-14 0,-4-3 11 0,3 3-1 15,0 0-10-15,-1-1 3 0,1 2 2 0,-8-1-3 16,10 0-5-16,-6 0 9 0,4 0-5 0,-8 0-5 15,7 0 2-15,-7 0-4 0,5 3 5 0,-5-3-3 16,0 0-2-16,4 2 2 0,-4-2 4 0,3 3-11 16,-3-3 2-16,3 2 8 0,-3-2 2 0,2 3 3 15,-2-3-8-15,5 2 1 0,-2 0-15 0,-3-2-18 16,0 0-14-16,10-3-55 0,-6 1-120 0,-2-1-237 16,2 1 105-16</inkml:trace>
  <inkml:trace contextRef="#ctx0" brushRef="#br0" timeOffset="111012.77">26053 961 82 0,'0'-5'131'15,"0"5"-17"-15,0 0-6 0,0 0-9 0,0 0-11 16,0 0-17-16,12 11-1 0,-10-9-21 0,2 5-23 15,0-6-23-15,0 3-23 0,0 1-24 0,0 0-33 16,-1-2-40-16,1-1-127 0,0 1 56 0</inkml:trace>
  <inkml:trace contextRef="#ctx0" brushRef="#br0" timeOffset="111577.59">26281 984 37 0,'0'10'131'0,"-2"1"-11"16,0-1-6-16,2 2-12 0,1 1-1 16,2 2-8-16,-2 1-9 0,3 1 3 0,0-3-20 15,-1 1-2-15,1-3-9 0,-2-1-10 0,0 0 2 16,4 1-5-16,-2-1-8 0,0-3 7 0,-1 4-9 0,-1-7-3 15,2 1-13-15,-1 0 6 0,-1-3-1 0,1 0 3 16,0 1-5-16,0-2 6 0,-3-2-6 0,4 1-1 16,-4-1 1-16,8-5-14 0,-4 0 17 15,1 1-7-15,-1-2-8 0,-2-1 2 0,2-1-7 0,-2-3-1 16,0-2-6-16,-1 1 7 0,-1-3-1 0,0 3 0 16,1-4-4-16,-2 4 3 0,1-1-2 0,1 4-1 15,0-1 5-15,-1-1-4 0,2 2 8 0,-4 4-2 16,1-2-4-16,2 3 1 0,-1 1-2 0,0 3 0 15,0-7 1-15,0 3-1 0,0 4 0 0,2-3-4 16,-2 3 2-16,0 0 4 0,0 0-1 0,2-3-3 16,-2 3-1-16,0 0 3 0,0 0-1 0,0 0 3 15,0 0-4-15,0 0-1 0,-2 17 6 0,4-13 1 16,-4 3-7-16,2-1 3 0,-2 4 1 0,2 0 2 16,-1-1-5-16,0 3 8 0,1-1-4 0,-1 0-2 15,2 1 0-15,0 0 4 0,2 1 1 0,-3-4-17 16,2 1 11-16,-2 1 2 0,2-5 1 15,0 1 1-15,-1 0-2 0,1-2 2 0,0 0 3 0,0 0-5 16,0-2 0-16,-2 1 7 0,3-2-5 0,-3-2 2 16,1 3-1-16,-1-3 6 0,6 2-6 0,-6-2-4 15,0 0-7-15,13-4-6 0,-8 3-19 0,0-1-17 16,0-2-11-16,3-2-21 0,0 0-16 0,-2 0-20 16,4-1-85-16,-2 0-217 0,0 2 97 0</inkml:trace>
  <inkml:trace contextRef="#ctx0" brushRef="#br0" timeOffset="111876.82">26521 1144 166 0,'0'0'33'0,"4"-6"15"15,-3 3-11-15,2 2 8 0,-3 1 4 0,1-7 0 16,-1 7-3-16,2-6 9 0,-2 6-4 0,2-2-2 16,-2 2 13-16,0 0-16 0,0-5 2 0,0 5-5 15,0 0-13-15,0 0 8 0,0 0-4 0,0 0-12 16,0-5 6-16,0 5-8 0,0 0 0 0,0 0-7 16,0 0 3-16,0 0 0 0,0 0-2 0,0 0-4 15,0 0 7-15,0 0-7 0,-12 10-1 0,9-8 4 16,2 3-3-16,1-5-3 0,-5 5 7 0,4-2-23 15,0 3 15-15,1-2 0 0,-2 0 5 0,2 4 0 16,0-4 0-16,2 1-5 0,-1 4 6 0,2-3-7 0,0 1 9 16,-2 0-4-16,3-1-5 0,-2 0 4 15,0 1-7-15,-2-1 8 0,3-1-3 0,-2 1 1 16,-1-1-15-16,0-1 17 0,0 0-5 0,0 0 1 16,0 0-2-16,0-4 4 0,-5 4 7 0,1-2-2 0,4-2-9 15,-7 5 7-15,3-4-6 0,4-1 3 0,-9 1 9 16,4-1-3-16,5 0-13 0,-11 0-26 0,11 0-59 15,-7-4-133-15,3 1-233 0,1 1 103 16</inkml:trace>
  <inkml:trace contextRef="#ctx0" brushRef="#br0" timeOffset="112326.51">27070 871 103 0,'0'0'103'0,"0"0"-8"0,0 0-2 16,0 0-15-16,0 0-8 0,0 0-7 0,-5-5-4 15,5 5-3-15,0 0-13 0,-7 14-6 16,4-6-1-16,-3 1-1 0,0 0-1 0,1 6 15 16,-5-1-10-16,3 3 2 0,0 2 0 0,-1 4-2 0,0-4 8 15,-1 5-12-15,1 0 5 0,1-5-13 0,3 1 6 16,0-1 0-16,1 0-5 0,0 0-3 0,3 1-9 15,-1-3 4-15,2 0 0 0,1-2 4 16,-2 2-7-16,1-1-2 0,-1-6 1 0,1 2 0 0,-1 1-5 16,2-4 2-16,-2 1-7 0,1-4 4 0,-2 2 4 15,2-2-5-15,-1 0-5 0,1-1 6 0,1 0-17 16,-2-5-18-16,0 3-34 0,0-3-26 0,0 0-50 16,0 0-81-16,0 0-233 0,0 0 103 0</inkml:trace>
  <inkml:trace contextRef="#ctx0" brushRef="#br0" timeOffset="112945.12">26889 1144 36 0,'5'-3'110'0,"3"-2"-10"0,2 4 0 0,1 0-21 15,2-2 0-15,0 1-17 0,1 2-6 0,1-1-2 16,2 2-4-16,-4-1-8 0,0 0-7 0,0 2-2 15,0 1-2-15,-4-2-3 0,3 4-10 0,-2-1 6 16,-4 3-1-16,1-2 1 0,-1 1-11 0,-2-3-2 16,0 5-1-16,-3-3 2 0,-1 0-8 0,0 3 9 15,0-2-2-15,-1 1-2 0,-2-2-3 0,2 0 7 16,-2 0 0-16,3 0-12 0,-1-1 7 0,-2 1-2 16,1-3-3-16,2-2-2 0,0 5 6 0,0-5 16 15,0 0 13-15,0 0 4 0,0 0-1 0,0 0-2 16,0 0-1-16,0 0-7 0,0 0-3 0,10-14-1 15,-6 9 4-15,-3 0-13 0,3-2 1 0,-1-2-1 16,-2 3-5-16,4-1 1 0,0 0-1 0,-2 4 4 16,-2-2-4-16,3-2-5 0,-3 5 3 0,3-1-5 15,-4 3 2-15,4-3 9 0,-3-1-5 0,-1 4-4 16,8-2-3-16,-8 2 1 0,0 0-2 0,6-2 0 16,-6 2 6-16,7 0-12 0,-7 0 6 0,0 0-2 15,0 0 3-15,0 0-2 0,0 0 0 0,0 0 1 16,0 0-2-16,0 0 3 0,10 3-3 0,-8-2-5 0,1 3 4 15,-3-4 3-15,4 3 1 0,0 0-5 0,-1-1 5 16,0 0-5-16,1 5 2 0,0-4-2 16,0 0-4-16,-2 2-1 0,2-1-2 0,-3 1 12 15,-1-3-10-15,0-2 5 0,0 5-3 0,0-5-4 0,3 4 3 16,-3-4 2-16,0 0-6 0,1 5 3 0,-1-5 26 16,4 1-17-16,-4-1 4 0,0 0 9 0,0 0-1 15,0 0-10-15,0 0 10 0,0 0 6 0,5-7-1 16,-5 7-6-16,2-7 2 0,0 5 1 15,0 1 3-15,1-4 0 0,1-2-4 0,-2 5 3 0,3-3-10 16,-2 0 5-16,-1-2-2 0,2 4-2 0,0-5-2 16,1 4 0-16,0 0 1 0,-1-2-1 0,1 2 0 15,-1-1-9-15,-1 2-23 0,1-1-20 0,-1 1-32 16,1 1-24-16,1 0-26 0,-5 2-122 0,9-3-270 16,-4 2 120-16</inkml:trace>
  <inkml:trace contextRef="#ctx0" brushRef="#br0" timeOffset="113742.16">27737 1064 42 0,'-5'3'117'0,"0"1"-4"0,0 1-5 0,1 0-18 16,2-1-8-16,-4 3 6 0,3-1-11 0,-1 1-4 15,0-1-5-15,0 2-3 0,2-4-11 0,-1 2-4 16,1-1-3-16,0 1-2 0,2-2-2 0,0-2 1 15,-2 1-4-15,2-3 9 0,-2 7 4 0,2-7 4 16,0 0 5-16,4 4-9 0,-4-4 1 0,0 0 0 16,0 0-8-16,11-9-3 0,-5 6-1 0,0-1-7 15,-1-4-4-15,3 1-2 0,-3 4-1 0,0-4-3 16,0 2-1-16,0 1-5 0,-1-1-3 0,0 2 1 16,1 1-1-16,-2-2-4 0,-2 1 1 0,-1 3-3 15,6-3-3-15,-6 3 3 0,0 0-6 0,0 0-1 16,0 0 6-16,0 0-7 0,11 3 0 0,-11-3 5 15,2 5-5-15,-2-1 1 0,3-1-1 0,-3-3-1 16,1 6 3-16,-1-3-2 0,4 0 2 0,-3 1-3 16,1-2 2-16,-2-2-3 0,1 5 2 0,1-2 1 15,-2-3-1-15,0 0 1 0,0 3-2 0,0-3 4 16,0 0 2-16,0 0-5 0,0 0 1 0,11 0 3 16,-11 0 0-16,6-6-4 0,-2 5 1 0,0 0-5 15,1-2 6-15,-5 3-3 0,9-4-1 0,-6 4 0 16,3-2 3-16,-3 0-6 0,3-1 3 0,-6 3 2 15,7-2-4-15,-7 2-1 0,10 0 6 0,-6 2-5 16,-4-2 1-16,9 3 1 0,-4-1 0 0,2-2 0 16,-3 2-2-16,-1 1 2 0,-3-3-2 0,7 4 5 15,-5-2-4-15,-2-2 0 0,4 3-1 0,1 0-1 16,-5-3 4-16,1 2 3 0,-1-2-5 0,0 0 1 16,4 5 1-16,-4-5-6 0,0 0 7 0,4 2-2 15,-4-2-10-15,0 0-19 0,0 0-13 0,0 2-23 16,0-2-25-16,0 0-45 0,0 0-160 0,11-5-319 15,-8 0 140-15</inkml:trace>
  <inkml:trace contextRef="#ctx0" brushRef="#br0" timeOffset="114259.4">28348 845 81 0,'0'0'102'0,"0"0"-7"16,0 0-15-16,-6 15-8 0,6-13-1 0,0-2-9 16,0 0-7-16,-2 4-9 0,2-4 5 0,-2 5-14 15,2-5-1-15,0 0-8 0,0 4 2 0,0-4-10 16,0 5 3-16,0-5-1 0,-2 5-4 0,0-2-1 16,2 3-1-16,0-1 6 0,-2 1-7 0,0 1-1 15,2 2 3-15,-5 3 0 0,3-2-10 0,-2 2 6 0,1 4 2 16,1-1-5-16,-2-2-2 0,2 3 3 15,-1-3 0-15,2 1 4 0,-2-2-5 0,3-2-5 16,1 2 2-16,-1-3 2 0,2-1 3 0,-1 1 8 16,2-2-1-16,1-1 7 0,0 0 8 0,1-1 1 15,-1 0-2-15,5-2 5 0,-3 1-6 0,2-1-5 0,1 0 1 16,0-3-7-16,-1 0-2 0,-1 1 1 16,-7-1-1-16,13-1-1 0,-4 1-3 0,-4-3-6 15,0 0 3-15,3-1-22 0,-3-1-26 0,0 2-20 16,0-6-31-16,-1 3-26 0,-1-3-105 0,-2-1-235 0,-5-1 105 15</inkml:trace>
  <inkml:trace contextRef="#ctx0" brushRef="#br0" timeOffset="114625.68">28278 839 131 0,'0'0'148'0,"0"0"-17"0,0 0-11 0,20-20-11 16,-20 20-15-16,23-7-9 0,-23 7-4 15,0 0-12-15,34-3-1 0,-34 3-5 0,21-3-11 16,-21 3-5-16,0 0-1 0,0 0-12 0,0 0 0 16,0 0-9-16,28-1-5 0,-28 1-1 0,0 0-2 0,0 0-11 15,0 0-14-15,0 0 0 0,0 0-15 0,0 0-8 16,0 0-5-16,-15 33-2 0,11-27 4 16,-3 1-2-16,0 2 2 0,-2-2 14 0,2 1-8 15,0-1 9-15,-1 0-7 0,0-1 12 0,1-1-5 0,-1 1 2 16,2-2 5-16,1-1-2 0,0 1 6 15,1 0-1-15,2-2 4 0,2-2-1 0,-6 3 4 0,4 0 6 16,2-3 12-16,0 0 0 0,-5 2 9 0,5-2 5 16,0 0 5-16,-2 4 11 0,2-4 11 15,0 0 2-15,0 0 3 0,12 3-2 0,-4-1-7 0,2 0-4 16,1-1-4-16,-2 0-4 0,3 0-9 0,-1 1 0 16,2 1-2-16,-3-2 2 0,-2 0-5 15,-2 2-9-15,3-2 0 0,0 0 0 0,-4 2-11 16,2-1-30-16,-2 1-33 0,0-1-28 0,-1 0-25 15,-2 2-19-15,1-1-100 0,-3-3-246 0,1 2 109 0</inkml:trace>
  <inkml:trace contextRef="#ctx0" brushRef="#br0" timeOffset="115418.79">28836 794 34 0,'0'0'67'16,"0"0"-4"-16,0 0 1 0,0 0 0 0,0 0-1 16,9-18-1-16,-9 18 3 0,0 0 4 0,0 0-7 0,0 0 9 15,0 0-7-15,0 0-13 0,0 0-9 16,0 0-1-16,0 0-3 0,0 0-6 0,0 0-4 0,0 0-4 16,7-14 2-16,-7 14 2 0,0 0-5 15,0 0-4-15,0 0-2 0,0 0-1 0,0 0-1 16,0 0-6-16,0 0-1 0,0 0 3 0,0 0 1 15,0 0-6-15,0 0-1 0,0 0-5 0,0 0 0 0,0 0 6 16,0 0-2-16,0 0-6 0,0 0 10 0,0 0-7 16,0 0-1-16,0 0 6 0,0 0-2 15,0 0 1-15,0 50-3 0,0-38 1 0,2 0-6 0,-1 3 12 16,-1 1 2-16,3 0-11 0,-6 1 0 0,6 0 7 16,-3-1-4-16,-3-1 0 0,6 2 3 0,-6-1-5 15,3-1 2-15,-1-1 4 0,-4-4-9 0,5 1 4 16,-1 0 7-16,-2-4-8 0,2 3 11 0,-2-3-8 15,2-2-4-15,0 2 1 0,-2-2 4 0,2 0-5 16,-2-3 0-16,3 3 8 0,-1-2 0 0,1-3-5 16,-2 7-20-16,2-5-42 0,0-2-63 0,0 0-68 15,0 0-205-15,0 0 91 0</inkml:trace>
  <inkml:trace contextRef="#ctx0" brushRef="#br0" timeOffset="115694.81">28708 1095 93 0,'12'5'188'0,"-8"-4"-11"0,-4-1-13 0,14 1-10 0,-5-1-10 15,1 0-15-15,1 0-10 0,-1 0-12 0,-3 0-14 16,5 0-10-16,-1-1-8 0,-2 1-5 0,-4 0-5 16,4 0-9-16,-1-1-5 0,-2-1 2 0,-2 1-17 15,2-1-30-15,1-3-32 0,-2 3-17 16,0-2-40-16,0-1-26 0,-2-1-44 0,-3-4-89 0,1 1-262 16,-1-1 116-16</inkml:trace>
  <inkml:trace contextRef="#ctx0" brushRef="#br0" timeOffset="115958.13">28804 805 154 0,'0'0'172'0,"0"0"-12"0,0 0-17 0,0 0-9 16,0 0-12-16,0 0-13 0,0 0-3 0,0 0-17 15,2-29-7-15,-2 29-6 0,0 0-4 0,0 0 3 16,7-15-7-16,-7 15-10 0,0 0-1 0,0 0-8 16,14-15-2-16,-14 15-8 0,0 0-5 0,17-9-3 15,-17 9-2-15,0 0 0 0,20-9-25 0,-20 9-19 16,0 0-17-16,30-1-21 0,-30 1-23 0,0 0-27 16,37 6-20-16,-37-6-134 0,27 7-277 0,-27-7 123 15</inkml:trace>
  <inkml:trace contextRef="#ctx0" brushRef="#br0" timeOffset="116525.35">29098 737 154 0,'0'0'161'0,"0"0"-21"0,0 0-13 15,0 0-11-15,0 0-17 0,0 0 5 0,0 0-22 16,23-16-8-16,-23 16-6 0,0 0-10 0,0 0-1 16,0 0-6-16,0 0-8 0,30-3 0 0,-30 3-3 15,0 0-10-15,0 0-2 0,28-2 4 0,-28 2-11 16,0 0 1-16,0 0 2 0,0 0-10 0,29 0 0 16,-29 0 2-16,0 0-8 0,0 0 4 0,0 0 0 15,0 0-7-15,32 0 4 0,-32 0-1 0,0 0-5 16,0 0 5-16,0 0 5 0,0 0-11 0,0 0-7 15,0 0 1-15,0 0-13 0,0 0-9 0,0 0 4 16,0 0-23-16,0 0-7 0,0 0 5 0,0 0-2 16,0 0 10-16,0 0 0 0,0 0 4 0,0 0-1 15,0 0 4-15,0 0 9 0,0 0-7 0,0 0 13 16,0 0-3-16,0 0 3 0,0 0-3 0,0 0 6 16,0 0 5-16,0 0-5 0,0 0 4 0,0 0-5 15,0 0 7-15,-61 18-6 0,61-18 11 0,0 0-9 16,0 0 5-16,0 0-1 0,-4 18 6 0,4-18-2 15,0 0-2-15,-4 19 4 0,4-19-2 0,-1 14 0 16,1-14 2-16,0 21 0 0,-3-10 4 0,2 0-3 16,0 1 5-16,-2 1-5 0,0-3 6 0,0 4-1 15,2 3 2-15,-1-2-3 0,0-1 10 0,0 3-4 16,0-5 5-16,1 5 3 0,-2-5-2 0,3 1-6 16,1 1 2-16,-1-2-1 0,2-1 4 0,-2 0-2 15,0-2-9-15,1-1 5 0,-1 1 1 0,1-1 1 16,0-3-3-16,1 2 2 0,0-2-4 0,0 0-2 15,-1-1-11-15,1 0-27 0,1-1-43 0,-2-1-99 16,-1-2-192-16,0 0 85 0</inkml:trace>
  <inkml:trace contextRef="#ctx0" brushRef="#br0" timeOffset="117843.1">29736 690 12 0,'0'0'97'16,"19"16"-6"-16,-19-16-6 0,10 11-11 0,-10-11-6 16,9 18-6-16,-9-18 6 0,8 21-16 0,-3-10 0 15,-5-11 7-15,5 23-2 0,-1-11-4 0,-2 1-4 16,0-2-3-16,0 6-4 0,1-2 5 0,-2 1-8 16,2-1 0-16,1-1-7 0,-3-1 0 0,1-1-3 15,0 0-3-15,0 0-4 0,0-2 2 0,-1 2-6 16,-1-2-3-16,0 0 4 0,1-3-5 0,-2 0-3 15,2-2 5-15,-1 2-6 0,0-3 5 0,0-1-3 16,2 1 2-16,-2-4 3 0,2 6 12 0,-2-6 5 16,0 0 11-16,0 5 15 0,0-5-7 0,0 0-4 15,0 0-6-15,0 0-4 0,0 0-3 0,0 0-1 16,-2-15-7-16,2 8-2 0,-2-1-1 0,0-1-6 0,-1 0 0 16,-2-4-6-16,1 1 3 0,-1-2 0 15,5 14-6-15,-10-29-4 0,5 13 2 0,1 0-2 16,1-1 0-16,3 17-1 0,-4-26-1 0,3 11 2 15,1 15-2-15,1-29-1 0,2 17 2 0,-3 12-2 16,6-22-6-16,1 12 6 0,-7 10-1 0,14-17-7 0,-7 9 3 16,-7 8 2-16,18-13 2 0,-18 13-4 15,14-10 1-15,-14 10-1 0,0 0 3 0,18-9-3 16,-18 9 0-16,0 0 1 0,0 0-3 0,0 0 6 16,21-5-4-16,-21 5 1 0,0 0-7 0,0 0 7 15,0 0 0-15,0 0-5 0,0 0 4 0,18 26 0 0,-18-26 0 16,0 0 2-16,3 22 0 0,-3-22-3 15,0 17 2-15,0-17-2 0,-1 18 2 0,1-18 3 16,-4 21-5-16,4-21 4 0,0 18-2 0,0-13-3 16,-4 3 7-16,3 0 1 0,1-4-6 0,-2 3 2 15,-1-2 3-15,-1 0-5 0,2-2 3 0,-1 3 5 0,-1-3-6 16,4-3 3-16,-5 5-2 0,1-4-1 16,2 1 1-16,2-2-3 0,-3 4-1 0,3-4-1 15,0 0-7-15,0 0-8 0,0 0 8 0,0 0-3 16,0 0-5-16,0 0 7 0,0 0 3 0,0 0-2 0,0 0 0 15,0 0 2-15,0 0 1 0,0 0-2 0,0 0 3 16,0 0-4-16,0 0 2 0,46-15 4 0,-43 16-4 16,3 1 4-16,-2-1 2 0,-3 3-8 15,4-2 5-15,-1 2-1 0,0 0-2 0,0 0 9 0,1 2-1 16,-4-2 1-16,3 2-5 0,0-1 2 0,0 1 1 16,-2-1 3-16,2 1-4 0,0-2-2 0,0 1 4 15,1 0-5-15,-4-1 3 0,3-1 5 0,-3-1-5 16,-1-2 5-16,5 4 2 0,-5-4 5 0,2 3 7 15,-2-3-2-15,0 0 0 0,0 0-5 0,9-7 8 16,-7 5-9-16,2-2 1 0,-1-2-2 0,-1-1-1 16,-1 2-1-16,-1 5 1 0,0 0-1 0,8-30-4 15,-8 30 3-15,4-19 11 0,-4 19 0 16,5-18-3-16,-5 18 1 0,8-18 0 0,-8 18-1 0,3-15-1 16,-3 15-5-16,0 0 3 0,10-16 2 0,-10 16-9 15,0 0 5-15,7-11 0 0,-7 11-3 0,0 0 0 16,0 0-4-16,0 0 4 0,0 0-1 0,0 0-4 15,0 0 5-15,0 0 0 0,0 0-4 16,0 0-1-16,0 0 4 0,0 0-5 0,0 0 3 0,51 17 2 16,-51-17-3-16,0 0 2 0,13 8-4 0,-13-8 2 15,0 0 3-15,0 0-4 0,0 0 5 0,14 12-1 16,-14-12-6-16,0 0 6 0,0 0-2 0,0 0-1 16,0 0 1-16,0 0 0 0,0 0-1 0,0 0 0 15,0 0 6-15,9 12-7 0,-9-12 2 0,0 0 0 16,0 0-6-16,0 0 2 0,0 0 3 0,0 0-4 15,-1 8-1-15,2-4 7 0,-2 0-6 0,1 0 3 16,0-1 1-16,0 2 1 0,0-1-1 0,1 1 3 16,-1-1-3-16,1 0 0 0,-1-1 2 0,3 3-1 15,-2-3-3-15,-1-1 6 0,4 2-3 0,-4-4 1 16,5 3-1-16,-1-1 2 0,-4-2-4 0,6 3 4 16,-6-3-3-16,11 0 3 0,-11 0 14 0,7-3 2 15,-3 1-2-15,0-1 0 0,-3-1-3 0,-1 4-2 16,0 0 1-16,0 0-3 0,0 0 5 0,17-23-5 15,-17 23-5-15,0 0 6 0,4-20-2 0,-4 20-4 16,0 0 1-16,0-18 1 0,0 18-3 0,0 0 0 16,0-19-2-16,0 19 5 0,0 0-5 0,-7-15 2 15,7 15-3-15,0 0 0 0,0 0 1 0,0 0-2 16,-11-14 1-16,11 14-10 0,0 0-25 0,0 0-17 16,0 0-19-16,0 0-23 0,0 0-23 0,-31-3-31 15,31 3-151-15,0 0-321 0,0 0 143 0</inkml:trace>
  <inkml:trace contextRef="#ctx0" brushRef="#br0" timeOffset="118191.81">30288 794 58 0,'0'0'73'0,"25"32"5"16,-21-24-14-16,1 3-4 0,-1 4-2 0,1-2-9 15,1 1-8-15,-4-1 1 0,4 4-6 0,-2 0-1 16,0 1 1-16,-3 1 0 0,3 0-7 0,0 4 4 16,-3-3 7-16,2-1-2 0,-2 0-2 0,-1 2-16 15,5-2 18-15,-4 1-12 0,2-2 4 0,-2 0-9 16,-2 4 3-16,2-5-6 0,-2 1-1 0,2-2 3 15,-5 0-5-15,4 0 0 0,-1-3-2 0,-4-3 4 16,1 2 2-16,-1-4-8 0,-3 2 3 0,3-5-4 16,-5 2-3-16,1 0 4 0,-2-5-12 0,-1-1-29 15,1-2-9-15,0-1-27 0,-3 0-110 0,3-6-189 16,0 2 83-16</inkml:trace>
  <inkml:trace contextRef="#ctx0" brushRef="#br0" timeOffset="118780.21">30417 794 94 0,'0'0'100'0,"0"0"-8"0,0 0-8 15,0 0-11-15,0 0-10 0,0 0 2 0,0 0 3 16,42 11-16-16,-42-11-9 0,0 0 8 0,0 0-13 0,9 12-7 16,-9-12-1-16,0 0-2 0,0 0-8 15,0 17-4-15,0-17 7 0,0 0 1 0,-3 14-7 16,3-14-7-16,-6 7 4 0,5-2-6 0,-2-2 5 15,1 2 0-15,-1 0 1 0,-1-3 5 0,-1 1-5 16,-1 0-7-16,-4 3 3 0,3-4-41 0,1 1-32 0,-7-1-111 16,4-1-188-16,4 0 84 0</inkml:trace>
  <inkml:trace contextRef="#ctx0" brushRef="#br0" timeOffset="122809.56">24618 1486 62 0,'1'-4'110'0,"-1"4"-9"0,4-2-7 0,-4 2-14 16,8 0-8-16,-8 0-6 0,13 2-10 0,-8-4-2 0,-5 2 2 16,11 0-8-16,-4 2-3 0,-1-1-3 0,-6-1-4 15,10 2 3-15,-10-2-4 0,13-2 0 16,-8 2-3-16,0 2-10 0,-5-2-1 0,9 0-8 0,-2 1 14 15,-7-1-10-15,10-3-3 0,-4 6-6 0,1-2 4 16,-1 1-5-16,7 1 2 0,-3-1-6 0,7-1 6 16,-1 3-12-16,5-3 4 0,0 5-6 0,-1-3-1 15,3-1 10-15,3 0-5 0,4 2 2 0,-1-3 0 16,-1 2-6-16,-1-1 0 0,2-2 9 0,0 1 7 16,1-2-5-16,-3 2-4 0,3 1 2 0,-1 0 2 15,0-1-1-15,-2 0-1 0,3 3-4 0,-9 0 2 16,7-2-1-16,-6 0-1 0,-4 1 3 0,5-2 1 15,-1 3 0-15,-3-2-10 0,0 1 5 0,-6-3 3 16,7 2 2-16,-4 0-3 0,2-1 0 0,-6 1 0 0,2-1-3 16,2-1 2-16,3-1 0 0,-1-1 0 15,1 1 5-15,0 1-8 0,4-2 5 0,5 2-9 16,-1 0 10-16,3-1-5 0,0 4-3 0,-2-2-1 0,-1-1 3 16,3-1 4-16,-1-1 0 0,-7 2-1 0,0 2-2 15,-1-2-4-15,2 0 0 0,-3 1 1 16,1 1 1-16,-3-1-2 0,1 0 2 0,-2-1 3 0,-1 0 1 15,1 0-4-15,1 3 2 0,-4-6 4 0,4 3-6 16,3 3 3-16,-1-3-4 0,1 0 1 0,11-3 8 16,-4 3-6-16,4 0-1 0,-1 0-1 0,2-1 0 15,-3 1 1-15,4 0 1 0,-2 1 0 0,0 2 3 16,-1-1-3-16,-2 0 6 0,2 3-4 0,-2-1-4 16,-1-3-1-16,-1 2 5 0,-5-1-1 0,1 1-2 15,-3-1 1-15,2 0 1 0,-2-1-6 0,2-1 9 16,1 2-6-16,-3-2 1 0,-1-2 4 0,2 1-2 15,3-1 2-15,3 1-7 0,-4 0 0 0,3-2 4 16,3 1-1-16,3 2 7 0,-4-3-5 0,4 2 8 16,0-2-1-16,-2 0-3 0,0 3 2 0,0-1-3 15,2 1 7-15,2-1-5 0,-5 2-1 0,6-3 2 0,-5 0-1 16,5 2 1-16,0-2-3 0,-1-1 3 16,3 2 3-16,-1-2-1 0,0 0-4 0,-2 1 0 15,-1-1 1-15,-1 3-5 0,0 0 2 0,-10-1 5 0,-1 1 2 16,0-1 0-16,1 1-7 0,0 0-2 15,-3-3 1-15,1 4 9 0,1 1-7 0,-1-4-1 16,1 1 5-16,8 2 0 0,-2 1-4 0,-8-2-5 16,9-2 8-16,-1 1-1 0,2 2 3 0,-6-1-4 0,4 0 3 15,5-2-4-15,-4 4-2 0,3-3 0 16,-2 0 6-16,1 1-3 0,0 1 4 0,-2-1-6 0,3-1 2 16,-3 0 2-16,4 2-6 0,-5-1 0 15,0 0 2-15,-5-1-1 0,-1 1 1 0,2 0-3 16,-5 1-1-16,5-2 4 0,-4-1 5 0,1 2-9 0,1-2 1 15,0-1 11-15,0 0 2 0,0-1-1 16,-1-1 1-16,2 0-2 0,-2 0 2 0,0 1-8 0,0-2 7 16,8 0 0-16,-7 1-10 0,-2 1 4 0,1-4 4 15,1 5-4-15,0 0-5 0,-3-4 0 0,4 5 3 16,-3 1-2-16,-1-3 4 0,1 1-4 16,3 3 2-16,-5 0-3 0,3-7-3 0,-1 9-6 0,2-4 4 15,-4 0 9-15,0-1 1 0,2 6-9 0,-1-8 2 16,4 3 13-16,-2-1 3 0,1-2-8 0,8 0 4 15,1 1 0-15,0 0-2 0,0-5-2 0,-1 4 0 16,4 1-3-16,2-3 3 0,-5 1 0 0,0 2 1 16,-3-1-9-16,0-2 8 0,-6 4-3 0,2-1 0 15,-5 2-4-15,10-3-2 0,-5 2 6 0,-2 0-6 16,-3-1 1-16,1 2 4 0,-2 1-3 0,-4-3 1 16,5 3 3-16,-4-2-6 0,-1 1-1 0,1-3 6 15,5 4-3-15,-6-2 0 0,1 0 2 0,5 3 6 16,-5-2-5-16,-1 0 7 0,8-2-4 0,-5 0-3 15,1 2 1-15,-3 2 0 0,0-3 2 0,-1-2-5 16,1 3 8-16,-1-3-1 0,-2 1 13 0,0 0 3 16,2 0-3-16,0-1 0 0,-3-2 0 0,1 2-2 15,4-4-4-15,-5 4-1 0,2-3-1 0,3-1-1 16,-3 1-3-16,0 2 5 0,2-4-4 0,-2 4 0 16,3-5 3-16,-6 3-4 0,6-3 0 0,-6 3 1 15,5-4-1-15,-1-1-6 0,-4 2 3 0,5-2 4 16,-2 1-3-16,-1-2-5 0,-3 4 4 0,1 1-3 15,-3-3 0-15,2 3 0 0,-2 0-2 0,2 1 4 16,0 0-4-16,2 1 0 0,-3-1 0 0,2 3-1 16,2 0-1-16,-4-2 3 0,0 3-1 0,2-1 1 15,-1 0 0-15,0 2-4 0,1 0 2 0,3 1 12 0,-1-3-13 16,-6 3 2-16,3 0-1 0,-2-1 0 16,-1 0-1-16,6-1 2 0,-2 2 2 0,1-2-6 15,-1 1 3-15,0-1-2 0,1 0 2 0,-4 2 1 16,1-2-1-16,1-1-4 0,-2-1 6 0,3 4-2 0,-3-3-3 15,-6 5 5-15,0 0-5 0,24-20 1 0,-24 20 4 16,9-16-1-16,-9 16-2 0,7-18 1 0,-7 18-1 16,2-19 2-16,-2 19-2 0,-3-26-2 15,3 26 4-15,-8-29-1 0,3 14-3 0,-2-2 2 16,0 5 1-16,-1-5 0 0,0 3-1 0,1 0 2 0,-5 1-3 16,1 0 2-16,11 13-1 0,-21-21 1 0,11 11 3 15,10 10-6-15,-22-15 1 0,22 15 2 0,-18-11 0 16,8 4-1-16,10 7-1 0,-23-15-1 15,7 8 2-15,16 7-1 0,-30-14 4 0,12 8-24 0,0 1 5 16,-2-2-3-16,0 0 4 0,-1 2-1 0,-1-3 4 16,-6-1 0-16,1 4-4 0,-1-5 4 0,3 1-2 15,-5 0 4-15,5 4-3 0,-2-3 3 0,0 1 2 16,0 1-4-16,4 2 6 0,0 0 2 16,-2-4-3-16,-5 3-2 0,9 1 2 0,-1 0 0 15,-5 0 2-15,27 4 1 0,-49-3 1 0,21-1-1 0,0 3 3 16,1 1-1-16,-5-2-3 0,2 4 0 0,-2-2 5 15,-3 0-12-15,3 0 10 0,0 0 6 0,-6 0-6 16,4 1 4-16,-3 0-4 0,-2 1 6 16,-2 0 0-16,2-1-4 0,2 1 4 0,-2 0-4 15,2-4-1-15,3 6 3 0,-1-4-1 0,3 0 2 0,3 0 0 16,0 1 0-16,29-1 1 0,-57-1-5 0,25 0 3 16,6 2 4-16,26-1-5 0,-58 1-3 15,32-3 5-15,-2 4-6 0,28-2 1 0,-51-1 2 0,28 0 2 16,23 1-4-16,-56-1 7 0,30 2-3 0,-3-2-3 15,29 1 3-15,-58 1 1 0,29 0 0 0,-2 0-3 16,3-2 2-16,28 1 2 0,-61 0 2 0,30-2-4 16,1-1-3-16,-1 2 5 0,3-1-1 0,-1-5-4 15,29 7 2-15,-54-4-2 0,23 0 0 16,2 0 2-16,2-2 2 0,0 1-1 0,-1-2 1 16,8 3-2-16,-9-2-1 0,1 0 3 0,0 4-5 15,7-4 3-15,21 6 0 0,-44-8-2 0,17 6 2 0,-1-2-1 16,1 3 5-16,-1-2-2 0,-1 3 1 0,29 0-2 15,-59-3-3-15,32 3 3 0,-5 0-1 16,32 0 0-16,-58 3 1 0,29-3-2 0,8 0 0 16,-8 3 2-16,29-3-1 0,-52 1-2 0,25 0 5 15,27-1-7-15,-41 2 1 0,18 0 2 0,23-2 2 0,-42 5-1 16,19-4 3-16,23-1-9 0,-41 0 8 0,41 0-1 16,-42 0-4-16,42 0 7 0,-41 0-2 0,41 0-1 15,-38 0-1-15,38 0 3 0,-30 2-5 16,30-2 4-16,-26 0 1 0,26 0-5 0,0 0 2 0,-40 0 3 15,40 0-4-15,-27 3 3 0,27-3-4 0,-33 1 1 16,33-1 3-16,-36 3-5 0,36-3 8 0,-34 1-4 16,34-1-1-16,-31-1 1 0,31 1-2 0,-37 0 2 15,37 0-2-15,-41-2 0 0,13 0 2 0,28 2 0 16,-50-3-4-16,27 1 5 0,23 2-1 16,-48-5 0-16,26 3-3 0,22 2 5 0,-45-3-6 15,26 2 9-15,19 1-4 0,-40 0-3 0,40 0 3 0,-35 1-1 16,35-1-2-16,-35 2 0 0,35-2-8 15,-36 3 3-15,36-3 7 0,-30 7 1 0,30-7-1 0,-36 4 0 16,17-1 0-16,19-3 0 0,-44 7 2 16,16-4-2-16,1 2 3 0,-2-2-2 0,2 1 0 0,-5 0 1 15,0 0 0-15,0 5-3 0,0-9 0 0,-3 3 2 16,0-4 1-16,3 5-1 0,-1-4 1 0,1-1 0 16,0-1-4-16,1 4-1 0,31-2 3 0,-57-3-2 15,29 3 2-15,-2-1 2 0,3 0-5 0,27 1 3 16,-43 0 1-16,43 0-1 0,-43-2-1 15,20 2 1-15,23 0 1 0,-43-1-5 0,43 1 6 16,-42 3-5-16,24-2 9 0,18-1-4 0,-42 8-4 0,22-4 0 16,1 1 2-16,-3 1-3 0,-5 3 7 0,8-4-7 15,0 1 5-15,1 3-6 0,-3-4 3 0,21-5 2 16,-33 15-4-16,13-8 4 0,4 0-2 0,-3-2 2 16,19-5 0-16,-37 14 0 0,15-8 2 15,-3 2-5-15,3 0 5 0,0-3 2 0,-6 1-3 0,1 2-2 16,-1-2 2-16,-1-2 0 0,1 4 1 0,1-6-1 15,4 1 1-15,23-3-15 0,-41 7 14 16,27-4-1-16,14-3-1 0,-31 5 1 0,31-5-2 0,-24 5 0 16,24-5 0-16,-24 5 3 0,24-5 0 15,0 0-6-15,-20 6 7 0,20-6-1 0,0 0-7 0,0 0 5 16,0 0-1-16,-22 5 5 0,22-5-5 0,0 0 0 16,0 0-12-16,0 0 1 0,0 0-3 0,-18 10 0 15,18-10-3-15,-10 11-3 0,10-11-9 0,0 0 7 16,-25 13-2-16,25-13 3 0,-20 11-1 0,20-11 0 15,-18 12 10-15,18-12-9 0,-18 10 10 16,18-10-5-16,0 0 5 0,-20 11-1 0,20-11 3 0,-13 7 5 16,13-7-2-16,0 0 3 0,0 0-3 0,-21 7-2 15,21-7 3-15,0 0 1 0,0 0 10 0,0 0-3 16,0 0-5-16,0 0-1 0,0 0-3 16,-15 8 3-16,15-8 0 0,0 0 4 0,0 0-5 15,0 0 4-15,-11 19 4 0,11-19 3 0,-12 16 0 0,4-6-9 16,8-10 1-16,-19 19-2 0,12-11-2 15,7-8 5-15,-17 19-3 0,9-10 5 0,-1-2-6 0,9-7 9 16,-15 15-3-16,11-12 1 0,0 0-2 16,-1 3-3-16,4-3 8 0,1-3-6 0,0 0 1 0,-8 5-1 15,8-5-11-15,-6 4-42 0,6-4-79 16,-12 3-131-16,12-3-284 0,0 0 126 0</inkml:trace>
  <inkml:trace contextRef="#ctx0" brushRef="#br0" timeOffset="125427.95">27412 3154 49 0,'0'0'85'0,"0"0"-22"0,0 0 9 0,0 0-9 15,0 0-4-15,0 0-3 0,0 0-7 0,0 0-11 16,0 0-1-16,0 0-3 0,0 0-8 16,0 0-1-16,0 0 1 0,0 0-7 0,0 0 3 15,0 0-2-15,0 0-6 0,0 0-3 0,0 0 4 0,0 0-13 16,0 0 15-16,0 0-11 0,0 0 4 16,0 0 2-16,0 0-8 0,3 9 3 0,0-7-1 15,-2 3 1-15,1 0-8 0,0 0 12 0,-1 2-11 0,1-1 6 16,1 1-4-16,-1 0 2 0,-2-1 2 15,1 2-7-15,0-1 0 0,0 2 4 0,1-2 1 0,-1 5-6 16,-1-1 3-16,1-1 5 0,-1 1-7 0,0 5 6 16,0-1 11-16,0-3-12 0,0 0 2 0,-1 4-1 15,1 0-13-15,-1 0 12 0,1-4 2 0,0 1-6 16,0 1 4-16,0 2-4 0,1 0 1 0,3 0 9 16,-3 0-8-16,4 1 3 0,-3-1-5 0,3 0 1 15,0 1 4-15,0-2-6 0,-1 2 2 0,0-4-3 16,-1 3 1-16,1-2 1 0,0 3 1 0,-1-5-3 0,0 2 6 15,-1-1 4-15,0-3-7 0,0 5 1 16,-2-4 7-16,2 1-8 0,-1 1 5 0,-1-1 1 16,2 4-5-16,-2-4 1 0,2 1-4 0,-2-1 9 0,2 3-7 15,0-2 3-15,-1 2 3 0,2 3-3 0,-2-7 0 16,-1 1-1-16,4 5 1 0,-3 0-4 16,4-3 10-16,-5-2-10 0,4 4-2 0,-3-1 12 0,2-3-10 15,-2 0 6-15,-1 0-6 0,0-2-4 16,0 2 2-16,3-3 10 0,-2 3-10 0,-1-4 4 0,3 2-3 15,-2 0 10-15,0 0-4 0,3-2 9 0,-1 2-2 16,-2-3-1-16,4 2-2 0,-4-1-4 0,3 3 4 16,0-3 4-16,-3 2-9 0,2-5-1 0,1 6 3 15,-2-3 0-15,0 0-1 0,0 1 5 0,2 1-1 16,-2-2-6-16,1 3 1 0,-2-1-5 0,2 0 2 16,-2 0 1-16,3 0 0 0,-1-1-1 0,-1 3 4 15,1-2-10-15,-1 1 14 0,1-2-12 0,2 1 5 0,-4 0 6 16,3-3 6-16,-2 3-8 0,1-2-1 0,0-1 10 15,1 2-10-15,-2-4-2 0,1 2 6 16,1 0-7-16,2 1 2 0,-5-1-1 0,2 0-1 0,-1 2 3 16,1 0-3-16,-2 3 5 0,2-2-7 0,-1-1 6 15,1 4-5-15,-3 0 0 0,2-1 3 16,-2-1-5-16,0 1 12 0,0 0-4 0,0 0-3 0,3-2-1 16,-2 2 0-16,0-2-1 0,2 4 5 0,1-4-7 15,0-1 0-15,-2 1-3 0,1 1 9 0,1-3-1 16,-2 1-7-16,3-1 2 0,-1 1 1 0,2 0 2 15,-2 0-8-15,-3-3 4 0,3 1 1 0,-2 0-4 16,0 0 6-16,2 0-2 0,0 1 3 0,-3 1-2 16,4 0-15-16,-4-2 14 0,2 1 5 0,-2 2-15 0,-1-3 15 15,0 4-5-15,3-3 4 0,-3 4-2 16,-3-3 1-16,3 1-2 0,-1 1 1 0,-3 1-4 16,1-1 6-16,1 0-1 0,1 0 5 0,-3-1-8 0,0 0 3 15,4 2 1-15,-2-3-4 0,0 4 0 16,-2-4 1-16,3 3-1 0,1 0 6 0,0-3-7 15,-2 2 7-15,0-2-6 0,2 2 3 0,0-1-1 0,-2 1-4 16,0-2 5-16,0-1-4 0,2 4 0 0,-2-3 3 16,0-1-3-16,0 3 7 0,2-1-2 0,-3 3-5 15,2-4 1-15,-2 0 5 0,1 2-4 0,-2 3 5 16,1-2-15-16,1-1 12 0,0 1 0 0,2 5 0 16,0-1-1-16,0 1 4 0,0 0-6 0,3 0-3 15,-2-2 6-15,2 1-1 0,3 1-2 0,-2 0 7 16,1-2-5-16,-1 4 1 0,0-4 2 0,0 4-7 15,-2-2 5-15,-1-2-5 0,3 2 7 0,-5 0 0 16,2-1-10-16,-1-1 5 0,-1 2-1 0,-2-1 4 16,2-1-3-16,-5 1 0 0,2 0 0 0,2 0 0 15,0 1 2-15,-2-3 0 0,2 1 2 0,-1 1-1 16,1-4-3-16,-1 5 3 0,1-5 3 0,0 1 0 0,-2 1 0 16,2 4-2-16,-2-2 0 0,3-3-3 0,-2 1 3 15,1 3-1-15,-1-5-2 0,2 3-2 0,1 0 4 16,-1 1 1-16,2-1-1 0,-1-1 1 0,4 1-1 15,-2 1 2-15,3-1-9 0,0 1 7 0,1 1-2 16,-3 1 0-16,3 2-4 0,-1-6-8 0,1 3-7 16,0 2-5-16,-2-4-13 0,0 1-12 0,-1-5-22 15,-1 1-31-15,0 0-100 0,1 0-216 0,-3-2 97 16</inkml:trace>
  <inkml:trace contextRef="#ctx0" brushRef="#br0" timeOffset="126541.62">27707 5963 14 0,'0'0'139'0,"0"0"-11"0,0 0-9 16,0 0-5-16,0 0-3 0,0 0-9 0,0 0-7 16,0 0-10-16,0 0-7 0,0 0 2 0,0 0-7 15,0 0-1-15,0 0-2 0,0 0-6 0,0 0-5 0,0 0-2 16,0 0-3-16,0 0-6 0,0 0-6 16,0 0-7-16,0 0 1 0,0 0-8 0,0 0-3 15,0 0 0-15,0 0-9 0,0 0 7 0,0 0-6 0,0 0-2 16,0 0-2-16,0 0 2 0,0 0 5 0,-4 12-16 15,4-12 6-15,-4 6 1 0,4-2 6 0,0-1 5 16,0 2 4-16,-2 1-3 0,0-1 4 0,-2 1-7 16,3-1 0-16,0-1-3 0,-2 1 0 0,1 0-3 15,0 2 0-15,0-1-10 0,-1 5 8 0,2-4-2 16,-2 3-2-16,3 2 3 0,-5 2-1 0,4-4-2 16,-1 0 0-16,0 1-6 0,0 4 7 0,0-4-6 15,1 2 1-15,1-2 0 0,0-2 1 0,0 4 1 0,0-4 0 16,0 0-5-16,0 3 1 0,0-2 4 0,1 0-2 15,1-1-6-15,2-1 4 0,-2 1-1 0,4-1 2 16,-3 0-1-16,2-1-1 0,0 2 3 0,-2-2-1 16,3 0-2-16,0 1-7 0,-2-1 6 0,1 1 1 15,-1 1-1-15,0-3 2 0,0 1-1 16,-3-1 0-16,3 1 0 0,1 0 0 0,-4-1-2 0,3 1 3 16,-4 0-7-16,3 0 4 0,-2 0 2 0,0 1-5 15,-1-3-3-15,3 2-3 0,-3-2 3 0,0 2-4 16,0-2 4-16,1 2-6 0,-1-1-8 0,0-2 3 15,3 3-3-15,-3-2 0 0,0 0-2 0,0 0-7 16,0-1-11-16,1 0-10 0,-1 1-6 0,0 1-6 16,1-4-13-16,3 2-34 0,-4-4-27 0,3 5-117 0,-3-5-275 15,0 0 122-15</inkml:trace>
  <inkml:trace contextRef="#ctx0" brushRef="#br0" timeOffset="126924.01">27575 6377 69 0,'0'0'216'16,"-2"-2"-10"-16,2 2-10 0,0 0-13 0,-4-3-14 16,4 3-15-16,0 0-18 0,0 0-10 0,-3-2-11 15,3 2-15-15,0 0-6 0,0 0-10 0,0 0-10 0,0 0-6 16,-4-3-10-16,4 3-3 0,0 0-5 0,0 0-7 16,0 0-5-16,0 0-6 0,0 0 0 0,0 10-5 15,0-10-3-15,3 7-5 0,-2-3 0 0,-1 2 2 16,0-3-3-16,4 3 0 0,-1 1-4 0,-1-3-3 15,4 7 2-15,0-5 1 0,1 1-4 0,1 0 0 16,2 4-3-16,0-6 2 0,-1 4-10 0,3-2-19 16,-1-2-18-16,0 1-28 0,-1-1-21 0,1-2-43 15,0 1-38-15,-3-4-169 0,1 3-366 0,-1-6 162 0</inkml:trace>
  <inkml:trace contextRef="#ctx0" brushRef="#br0" timeOffset="127169.08">27902 6372 121 0,'0'0'212'16,"0"0"-20"-16,0 0-17 0,0 0-24 0,0 0-14 15,-6 5-13-15,2 0-17 0,-1-3-4 0,-1 3-11 16,0 0-11-16,0-2-7 0,1 3-5 0,-3-1-18 16,1 0-23-16,-1 0-38 0,3-1-56 0,-2 2-88 0,1-4-95 15,0 1-268-15,-1-3 120 0</inkml:trace>
  <inkml:trace contextRef="#ctx0" brushRef="#br0" timeOffset="138390.7">28535 1234 95 0,'0'0'106'15,"0"0"-11"-15,0 0-8 0,0 0-14 0,0 0-11 16,0 0 0-16,0 0-18 0,0 0 2 0,0 0-9 16,0 0 0-16,0 0-5 0,0 0 1 0,0 0-2 15,0 0-9-15,0 0 8 0,0 0-11 0,0 0-4 16,0 0 4-16,0 0 5 0,0 0-8 0,0 0 7 15,0 0-1-15,0 0-8 0,0 0 9 0,0 0 3 16,0 0-10-16,0 0 9 0,0 0 0 0,0 0 7 16,0 0-16-16,0 0 8 0,0 0 14 0,0 0-22 15,0 0 2-15,0 0 2 0,0 0-11 0,0 0 10 0,0 0-21 16,0 0 15-16,0 0-4 0,0 0-1 0,0 0 1 16,0 0 1-16,0 0 2 0,0 0 7 15,0 0-3-15,6-3 0 0,-6 3 0 0,0 0-2 16,12-2-10-16,-3 2 5 0,3-1 1 0,10-1-4 0,-2-1 0 15,1 3-1-15,-2-2 2 0,0 2-2 0,2-2 5 16,0 2-6-16,-4 2 1 0,4-2-2 16,0 0-5-16,0 0 6 0,-1 2-2 0,3 1 0 15,-4-3 1-15,-1 0 2 0,1 2-1 0,-2-2-5 0,-6 1 4 16,-4-1 4-16,1 1-6 0,-1-1-9 0,-2 0 8 16,0 1-4-16,-5-1-12 0,0 0-4 0,0 0-6 15,0 0-9-15,0 0-4 0,0 0-4 16,-10 4 1-16,-1 0-9 0,-1-1-8 0,1 1-2 15,-2 0-5-15,1 1-7 0,0-3 5 0,0 4-13 0,-2-2-4 16,5 1-51-16,-4 0-148 0,3-1 66 0</inkml:trace>
  <inkml:trace contextRef="#ctx0" brushRef="#br0" timeOffset="138724.31">28655 1323 17 0,'0'0'41'0,"0"0"-1"15,-7 1-11-15,7-1 9 0,0 0-4 0,0 0 11 16,0 0 4-16,0 0 12 0,0 0 3 0,0 0-1 16,0 0-6-16,0 0-11 0,0 0 1 0,11-10 9 15,-7 9-10-15,-4 1 8 0,7-3-2 0,-2 0-9 16,-1-2 4-16,0 1-2 0,0 2-5 0,0 0-14 16,0-2 4-16,-2 2 3 0,-2 2-2 0,6-4-16 15,-6 4 3-15,3-3-3 0,-3 3 2 0,2-2-2 16,-2 2 0-16,0 0-4 0,6-1 4 0,-6 1-3 15,0 0 2-15,9-1-12 0,-9 1 6 0,10 1-10 16,-10-1 2-16,11 1 13 0,0 1-9 0,2-2-1 16,2 0 5-16,-3 3-7 0,6-3-5 0,0 1 13 15,-8 2-15-15,3-2 7 0,-1 3 1 0,-1-3 7 16,1 0-6-16,-3 2 2 0,-2 0-5 0,0-3-22 16,0 2-19-16,-2 2-23 0,1-1-23 0,-3-1-101 15,-3-2-203-15,6 1 91 0</inkml:trace>
  <inkml:trace contextRef="#ctx0" brushRef="#br0" timeOffset="208172.75">22869 7778 106 0,'0'0'164'0,"0"0"-12"0,0 0-12 15,0 0-13-15,-4-3-7 0,4 3-12 0,0 0-12 16,0 0-10-16,0 0-5 0,0 0-8 0,0 0-3 16,0 0-11-16,0 0 0 0,0 0-8 0,0 0-2 15,0 0-6-15,0 0-3 0,0 0-4 0,0 0-2 16,0 0-3-16,0 0-1 0,0 0-4 0,0 0-4 15,0 0-2-15,0 0-2 0,0 0-3 0,0 0 0 16,0 0-3-16,0 0-3 0,0 0 2 0,1 15 0 16,-2-8 0-16,-2 0 1 0,1 3-4 0,-1-2-2 15,2 3 2-15,-2-1-2 0,2 0 0 0,-1 0 1 16,-1 2-3-16,0-2 4 0,1-1-1 0,1-1 0 0,-2 1 4 16,2-2 8-16,0 0-1 0,1 1 1 0,-2-1-1 15,1-2-4-15,0 2 3 0,0-2-8 0,-1 0 3 16,2 1-2-16,0-2-1 0,-1-2 0 0,1 4-1 15,0-6 0-15,0 6-5 0,0-6 0 0,0 4 2 16,0 0-1-16,0-4 0 0,0 5 5 0,0-1-7 16,0-4-10-16,3 5-26 0,-2-2-25 0,1 0-37 15,-2-3-51-15,6 1-166 0,-6-1-337 0,7 0 150 0</inkml:trace>
  <inkml:trace contextRef="#ctx0" brushRef="#br0" timeOffset="208546.07">22958 7891 83 0,'0'0'193'0,"3"-4"-16"0,-3 4-12 16,0 0-17-16,0 0-21 0,0 0-14 0,0 0-10 15,0 0-9-15,0 0-8 0,0 0-7 0,0 0-17 0,11 9 0 16,-8-6-6-16,-1 1 0 0,2 1-8 0,0 0-7 16,1 0-3-16,4 2-4 0,-4 2-4 0,-1 2-4 15,0-4-1-15,0 3-2 0,0-2-3 0,0 2-3 16,-1-1 0-16,-3-2-3 0,0 3-1 0,0-5 1 16,0 4 1-16,0-4-2 0,-1-1-2 0,-1 4-11 15,-1-3 11-15,2-1 0 0,-2 1 1 0,2-2-2 16,1-3-1-16,0 7 3 0,0-7-3 0,-3 3 1 0,3-3-3 15,-2 3 0-15,2-3-4 0,-7 6-2 0,6-5 1 16,1-1 2-16,-10 1-7 0,10-1-19 0,-9 0-17 16,9 0-25-16,-13-4-27 0,4 2-54 0,4-2-147 15,-4 0-315-15,0-4 140 0</inkml:trace>
  <inkml:trace contextRef="#ctx0" brushRef="#br0" timeOffset="208728.01">22961 7870 187 0,'1'-2'175'0,"5"-3"-21"0,1 3-12 0,-2-1-12 0,3 2-17 16,-2 0-8-16,7 1-11 0,-4 0-6 0,2 0-15 15,-2 1-3-15,2 0-14 0,-5-1-2 0,7 4-4 16,-3 2-7-16,3-2-12 0,-4-1-22 0,1 1-13 16,0 2-15-16,0-2-20 0,-1-2-21 0,1 1-13 15,-1-2-26-15,-1 1-2 0,-3 0-10 0,0-2-67 16,2 0-194-16,-7 0 86 0</inkml:trace>
  <inkml:trace contextRef="#ctx0" brushRef="#br0" timeOffset="209068.33">23160 7953 136 0,'0'5'160'0,"-4"0"-14"16,4 0-17-16,-2-1-2 0,0 2-14 0,1-1-8 15,-1 1-13-15,0-1-4 0,2 0-10 0,-6 2 6 16,6-1-8-16,-4 2-10 0,4-3-8 0,0-1 2 16,0 4-5-16,0-3-10 0,-2-1 1 0,2 1 1 0,2 1-2 15,2-2 9-15,-1-1-5 0,4 0 1 16,-2-1-5-16,3-1-1 0,1-1-4 0,1 0-4 16,-2 0 7-16,-2-1-5 0,7-3-6 0,-4 0 0 0,0 0-4 15,1-1-5-15,-2-1-4 0,-2 2 9 0,-1-1 10 16,0 0 10-16,-1 0-5 0,0 0-1 0,-3-2-6 15,1 0 0-15,-2 2 3 0,-2-2-4 0,2 1-3 16,-2-1-8-16,-2 2 0 0,-1-4 0 0,0 3-5 16,0 1 0-16,-2 1-5 0,0 0-8 0,-2 0-26 15,2 3-25-15,-2-2-43 0,2 1-44 0,0 0-59 16,2-1-196-16,1 2-419 0,4 1 185 0</inkml:trace>
  <inkml:trace contextRef="#ctx0" brushRef="#br0" timeOffset="210068.48">23537 7689 165 0,'0'-4'184'0,"-1"-4"-21"0,0 2-11 0,-1-3-17 16,-1 0-11-16,0 1-6 0,-1-2-3 0,1 3-12 16,0-4-8-16,-1 2-10 0,-2 0-5 0,0 0-15 15,0 1-2-15,-2-1-6 0,-1 1-4 0,-1-1-11 0,-3-2 0 16,-3 2-3-16,0 0-3 0,-3 1-2 15,-4-4-8-15,-3 1 1 0,2 1-7 0,-6 2 1 0,0-3-1 16,1 5 0-16,1-5-2 0,-2 3-4 0,2 2-2 16,-2-1 3-16,0 1 2 0,1 0-6 15,-1 4 6-15,1-5-4 0,1 6 1 0,-1 0 2 0,-1-2-1 16,3 2-3-16,8 1-4 0,-1 0 0 0,-1 0 3 16,3 4-4-16,-1-3 0 0,0 3-1 0,6 0 0 0,-4 1 2 15,1 2-5-15,0-1-1 0,5 1 0 16,-5-1 2-16,4 2 0 0,2-1 1 0,-3 0-8 15,3 0 5-15,-2 6 0 0,0-2-4 0,0 0 4 0,-3 0 3 16,3 1 1-16,-3-1-5 0,5 2 0 0,-2-2 4 16,-2 3-6-16,4-2 5 0,-3 2-2 0,4-1 1 15,-2 0-5-15,-1 0 7 0,3 1-3 0,0-1 1 16,2 3-1-16,-5 0-2 0,6-7 5 0,-3 4-2 16,1 3-3-16,3-4-8 0,-3 3 11 0,3-4 2 15,-1 3 1-15,0 2-3 0,0-4 1 0,1 0-4 16,-2 4 2-16,0-3-1 0,1 4 3 0,-2-3-11 15,7-2 9-15,-3 4-1 0,0-4 3 0,4 3-1 16,-1 2 1-16,-3-5 1 0,4 6 0 0,0-1-2 0,0 0 2 16,1 0-2-16,2-1 2 0,-2 2-1 0,3-1-1 15,0 0-3-15,1 1 0 0,0-2 6 0,0 1-1 16,2 1-5-16,-1-1 1 0,0-1 2 0,-3-1-1 16,6 1 0-16,-3-2 1 0,1 2-3 0,2-2 2 15,-2 0-1-15,0-4-1 0,3 4 3 0,0 3 1 16,0-5-3-16,3 3 1 0,0-1 1 0,0-3 1 15,3 2-7-15,1-2 6 0,-2 0-3 0,-1-1 5 16,4 0-2-16,-1-2-2 0,-1 2 1 0,1-2 0 0,-4-3 0 16,5 2-1-16,0-2-3 0,3-2 5 15,-1 2 0-15,-3-1 0 0,5-2 1 0,-4 0-3 0,6 1 0 16,3 0 0-16,2-3 2 0,0 0 0 0,-1 2 0 16,2-4 0-16,-9 2-3 0,-1 0 2 0,11-1-1 15,-9 2-1-15,-2-1 2 0,8 0 0 0,-6 0 2 16,0-1 1-16,-1 1-1 0,-3-2-1 0,1 0 7 15,2 1 5-15,-2 0 3 0,3-2 6 0,-4 0 7 16,1-1-1-16,0-3-4 0,-2 2 3 0,-1-2-1 16,2 3 9-16,1-3 5 0,-6-3 0 0,2-1-2 0,2 1-5 15,-2-4 6-15,-2-2 2 0,6-2-6 0,-5-3-2 16,3 0-7-16,-3-1 2 0,-3-2-2 0,-3-1-4 16,1 1 2-16,1-1-2 0,-3 0 2 0,-5 6-2 15,1-10 13-15,-1 2-4 0,-3 1-2 0,0-2-2 16,-2 1 1-16,-4 0 0 0,0 0 0 0,-2 3-6 15,3-1 3-15,-2 7-4 0,-4-6-1 0,3 6-1 16,-2-1-4-16,0 2 1 0,-2 0-10 0,-1 2 5 16,1 4-6-16,0 0-28 0,2 0-34 0,-4 2-44 15,3 4-44-15,-1 0-65 0,-1 3-91 0,-2-1-185 16,-5 0-523-16,3-1 232 0</inkml:trace>
  <inkml:trace contextRef="#ctx0" brushRef="#br0" timeOffset="-206910.71">24662 1388 34 0,'0'0'81'0,"0"0"-16"0,0 0-1 0,0 0-9 16,0 0-9-16,0 0 5 0,0 0-14 0,0 0-1 16,0 0-6-16,0 0-5 0,0 0-2 0,0 0 3 15,3 14-6-15,-3-7-7 0,0-2 8 0,2 2-9 16,0 1 4-16,-2-2 1 0,1 3-5 0,2-2-1 15,-2-1-1-15,1 4 3 0,-2-3-5 0,2-1-4 16,-2 0 4-16,2 2 2 0,-2-2-6 0,0 0 4 16,2-1 1-16,-2 1 2 0,0 0-9 0,1-3 0 15,-1 2 2-15,3-1-4 0,-3-4 3 0,0 5-1 16,0-2-3-16,0-3-2 0,0 5 7 0,0-1-3 16,1-1 1-16,-1-3-26 0,0 5-105 0,0-5-140 15,-7 2 62-15</inkml:trace>
  <inkml:trace contextRef="#ctx0" brushRef="#br0" timeOffset="-204545.38">24660 1474 33 0,'0'0'72'0,"0"0"-4"0,0 0-2 15,0 0-10-15,9 0 1 0,-9 0-6 0,13 0-8 0,-4 0-5 16,0 1 2-16,0-1-5 0,1 0-12 16,0 2 2-16,3-2-2 0,-1 1 3 0,3 1-7 15,-2-2-1-15,5 3-5 0,1-1 5 0,-3 0-1 16,5 0-6-16,-4 1 0 0,2-1 1 0,-2-2-4 0,1 2-1 15,4 1 3-15,-5-2-1 0,1-1-3 0,1 4 2 16,-1-2-2-16,2 1 1 0,0-1-8 0,-1-1 10 16,0 4-8-16,2-4 1 0,0 4 2 0,-1-4-4 15,-2 1 2-15,4-2-1 0,-3 3-2 16,-1-2-5-16,2 3 13 0,1-3-5 0,-4-1-3 0,2 3-1 16,-4-1 8-16,2-1-5 0,0 1 5 15,-4 0-6-15,0 0 2 0,2-1 1 0,2 1-3 0,1-2 1 16,-4 1-3-16,-1-1 6 0,6 1 6 0,-3-1-13 15,-3 3 1-15,1-2 1 0,-1 2 2 0,6 0 0 16,0-2-3-16,2 0 10 0,-1 2-6 0,1-1-6 16,1 1 7-16,-1-3-7 0,7 2 7 0,0 1-4 15,3-1 5-15,-3-1-1 0,4 3-3 0,-1-3 3 16,-3 3-3-16,1 0 2 0,1-1 2 0,0-1-2 16,-3 1 2-16,-5-1 3 0,1 1-3 0,5 1-4 0,-8-1 8 15,2-1-2-15,-4 1-5 0,1-2 9 16,-1 0-5-16,-1-1-1 0,-2 0 1 0,-1 0 6 15,-1 0 6-15,-2-2-5 0,5-1-2 0,-2 2-2 16,2 1 1-16,2-2-1 0,-1-2 2 0,2 2 4 0,0-1 0 16,-1 3-5-16,1-1 4 0,-1-3-2 15,5 4 1-15,-1 3 0 0,-2-3 1 0,2 0 7 16,1 0-11-16,-3 0 4 0,1-3 7 0,1 6-13 0,-1-2-6 16,0-2 5-16,-1 2 8 0,-1 0-11 0,2 2-2 15,-2-2 0-15,1-1 8 0,-3 1-3 0,-3 1-18 16,3-4 16-16,1 2 4 0,-4 2 3 15,0-4 0-15,-1 2 4 0,1-2 9 0,-3 1-6 0,3 1 4 16,-1-3-2-16,-3-1-6 0,9 0 7 0,-2 3 0 16,2-2-5-16,-1-1-5 0,-1-1 6 0,2 5 4 15,-2-2-4-15,2-1-3 0,2 1-4 0,0 1 5 16,-1 1-3-16,2 1-3 0,7-1 4 0,-2 2-2 16,1-1 8-16,-7 2-12 0,-1-2 3 0,1 2-1 15,-1-2-1-15,2 2-1 0,-3-1 3 0,-1 1-3 16,1 0-5-16,-6-1 8 0,5-2-5 0,-2 3 3 15,-2-3-5-15,-1 0-1 0,6 1 3 0,-6 0-6 16,4-1 5-16,-1 2-1 0,1-1 1 0,-1 1-2 16,1-3 1-16,4 1 3 0,-1 1-7 0,-1-1 0 15,3 0 4-15,-3-1-2 0,2 2 0 0,0-1 10 16,-1-1-14-16,9 1-2 0,-9 0 5 0,3 0-1 16,-2 0 3-16,-1 0-1 0,2 3-1 0,-3-5 0 15,0 2 6-15,2 4 2 0,-2-3-14 0,1-4 7 16,7 6-16-16,-8-2 15 0,1 2 1 0,-1-3 1 15,1 1-2-15,-2 0-1 0,-3-1 0 0,5 0 0 16,1 3-1-16,0-2-1 0,0-1 6 0,2 4-6 16,4-4 0-16,1 1 7 0,-6-1-3 0,6 2 1 15,-5-2-3-15,3 2 0 0,3 0-3 0,-1-1 1 0,0 0 2 16,0 0 2-16,0 1-2 0,1 0-2 16,-3-4 3-16,5 4 0 0,-12-2 3 0,4-4-2 0,-1 4-2 15,6 0 0-15,0 0 5 0,-7 0-2 16,-1 0 1-16,4 0-3 0,-4-1 3 0,0 1-11 0,3-2 13 15,-3 0-4-15,0 2-6 0,0-2 12 0,2 2-5 16,-2 0-4-16,8-2 5 0,-5 2 0 0,4 0-3 16,-8-1 6-16,3-2-7 0,-3 6 0 0,4-8 0 15,-4 3 4-15,10 2 1 0,-3 0-1 0,-3-1-7 16,4 0 1-16,1 0 7 0,-10 2 0 0,5 0-7 16,0-1 7-16,-2 1-2 0,6 1 1 0,-6-2-1 15,1 5 1-15,-2-5 1 0,0 1-7 16,1-1 0-16,-4 2 0 0,-1-2 3 0,1 0 4 0,2 0 0 15,-6 4-4-15,1-4 2 0,-1-2-2 0,6 4 1 16,-6-4-5-16,2 2 1 0,-1-2 6 0,3 2-2 16,0 0-2-16,-1 0 5 0,4-3 0 0,0 3-5 15,0 0 4-15,-1 0-3 0,-2-4 5 0,3 4-3 16,0 1-4-16,0-1-4 0,0 0 8 0,-2 3-1 16,-4-3-2-16,-1 0 2 0,2 1-2 0,-3 1 6 15,-2-2-8-15,3 0 7 0,-3 0-6 0,4 0-1 16,-4 0 6-16,1 0-4 0,0 2-3 0,-1 0 0 15,1-1 10-15,3 0-10 0,-4 2 6 0,3-3-5 16,-2 2 6-16,-2-1-1 0,5-1-1 0,-4 2-10 16,8-2 12-16,0 0-2 0,-4 0-3 0,-2 0 0 15,2 0 8-15,-3 0-12 0,0 0 10 0,0 0-4 16,-1 0-2-16,1 0 6 0,0 0-2 0,-1 0-2 16,-2 0 3-16,3 0-1 0,-4 0-1 0,0-2 2 15,1 2-3-15,0-1 3 0,-1 1-3 0,-3-2 4 0,4 2-2 16,-8 0 0-16,15-2-1 0,-10 1 4 0,3 2-8 15,-3-2 9-15,-5 1 2 0,10-1 3 16,-6 0 1-16,-4 1-2 0,8 0 2 0,-8 0-2 16,5-4-2-16,-5 4 2 0,0 0-4 0,9 0 1 15,-9 0-1-15,8 0-1 0,-8 0-2 0,5 0 0 0,-5 0 4 16,0 0-9-16,10-2 3 0,-10 2 3 0,7 2 1 16,-7-2-3-16,8 0 2 0,-4 0-4 0,-4 0-2 15,7 0 6-15,-7 0-3 0,0 0-3 16,7 0 2-16,-7 0 5 0,0 0-8 0,0 0 0 0,8 0 3 15,-8 0-2-15,5 0 7 0,-5 0-3 0,9 0-1 16,-3 0-1-16,2 0 0 0,-2 2-3 0,1-2 4 16,-1 2 11-16,4-2-15 0,-3 0-2 15,0 1 7-15,2 0-5 0,0 0 0 0,0-1 6 0,0 2-9 16,4-5 4-16,-3 4 1 0,-1 1 3 16,1-2-2-16,2-2 2 0,-4 4-4 0,-2-2-1 0,3 2 1 15,-4-2 7-15,1 1-3 0,-6-1 2 16,8-3 2-16,-8 3 7 0,8-2-4 0,-8 2-1 0,0 0 3 15,0 0 0-15,7-1 0 0,-7 1-1 0,0 0 5 16,0 0-6-16,0 0 3 0,8 1-9 0,-8-1 3 16,0 0-1-16,0 0 0 0,0 0 2 0,5-2 1 15,-5 2-5-15,0 0-1 0,0 0 4 0,0 0 2 16,0 0-4-16,0 0 1 0,0 0 0 0,0 0 2 16,0 0-7-16,0 0 5 0,0 0-1 0,0 0 0 15,1-5 1-15,-1 5-6 0,0 0 4 0,0 0 0 16,0 0-1-16,0 0-5 0,0 0 3 0,0 0 5 15,0 0-7-15,0 0 2 0,0 0 6 0,0 0-3 16,-1-3-2-16,1 3 3 0,0 0-4 0,0 0-1 16,-1-8 2-16,1 8-3 0,0 0 4 0,1-6 3 15,-1 6-5-15,-1-5-1 0,0 0 3 0,1 5-7 16,0-5 10-16,0 5 0 0,0-5 1 0,0 5 5 16,2-5-9-16,-2 5 4 0,1-4 2 0,-1 4 1 15,0 0 2-15,2-5 1 0,-2 5-4 0,0 0 3 16,0-5-5-16,0 5 5 0,0 0-3 0,0 0-4 15,0 0 0-15,2-2-3 0,-2 2-1 0,0 0 0 16,0 0 4-16,0 0-4 0,0 0-1 0,0 0 4 16,5 9-3-16,-4-5-3 0,1 0 3 0,0 1-1 15,0-1 4-15,-1 0-1 0,2 1-1 0,-2 1-1 16,1-4 0-16,-2 3 0 0,0-1-4 0,2 0 7 0,-2-4-1 16,2 6 0-16,-2-6-3 0,0 0 3 0,0 2 1 15,0-2-1-15,0 0 3 0,0 5-2 16,0-5 5-16,0 0 7 0,0 0 0 0,0 0-1 15,0 0 0-15,0 0-1 0,0 0-7 0,0-14 3 0,0 10-2 16,0 4-3-16,-2-8 2 0,0 3 2 0,0-3-2 16,-2 4-1-16,3-3-2 0,-1 2 2 15,0 0-5-15,0 1 1 0,1 0 2 0,0 0-3 16,1 4 3-16,-4-6 1 0,4 6-4 0,0-7-2 16,0 7 2-16,0 0 1 0,0 0-3 0,-4-4 2 0,4 4 1 15,-2-1-4-15,2 1 2 0,0 0-2 16,0 0-4-16,-1-4 7 0,1 4-1 0,0 0-4 15,0 0 2-15,0 0 2 0,0 0 2 0,0 0-1 16,0 0-1-16,0 0-1 0,0 0 0 0,0 0-4 0,0 0 8 16,0 0-1-16,0 0-3 0,0 0 6 0,0 0-5 15,0 0 3-15,0 0-3 0,1 12-19 0,-1-12-42 16,-1 5-67-16,-3 0-80 0,-4 2-128 16,-5-3-365-16,-3-3 162 0</inkml:trace>
  <inkml:trace contextRef="#ctx0" brushRef="#br0" timeOffset="122425.08">5447 6803 111 0,'0'0'156'0,"0"0"-18"16,0-4-15-16,0 4-12 0,0 0-8 0,4-6-14 16,-4 6-9-16,0 0-4 0,0 0 4 0,3-3-7 0,-3 3 8 15,0 0 2-15,0 0 1 0,0 0 7 16,0 0 4-16,0 0 1 0,0 0 4 0,3-4 0 0,-3 4 7 15,0 0 1-15,0 0-1 0,0 0-2 0,0 0-9 16,0 0-8-16,0 0-9 0,0 0-7 0,0 0-9 16,0 0-2-16,0 0-7 0,0 0-7 0,0 0-6 15,0 0-3-15,0 0-1 0,0 0-8 0,0 0-1 16,0 0-5-16,0 0-2 0,0 0-1 0,0 0-3 16,0 0 1-16,0 0-8 0,0 0 5 0,0 0-1 15,0 0-5-15,0 0 3 0,0 0-4 0,0 0 2 16,0 0-3-16,0 0 0 0,0 0-1 0,0 0-1 0,0 0-2 15,0 0 1-15,0 0-2 0,0 0-1 16,0 0 3-16,0 0-1 0,0 0-2 0,0 0-5 0,0 0 0 16,0 0 3-16,0 0 3 0,0 0-1 0,0 0 0 15,0 0-2-15,0 0 5 0,-1 13-2 0,1-13-2 16,2 4 5-16,0-2-5 0,-2-2 2 0,1 6-3 16,2-2 3-16,-2 3 0 0,0 0 1 0,2-2-3 15,-2 0 0-15,2 2 1 0,-3-1 1 0,0 1-3 16,1 2 3-16,-1 1-1 0,1 0-3 0,-1 0 3 15,1-1-2-15,1 0 3 0,0-1-2 0,-2 4 1 16,1-3 1-16,-2 0-2 0,2 2 1 0,1-1 2 0,-2 1-4 16,1-1 2-16,-1 0-1 0,1 0 1 0,-1-1 2 15,0 0-2-15,0 0 1 0,0 0-1 0,0-4-1 16,1 4 2-16,-1-4-3 0,0 3 1 0,0-1 1 16,2-3-1-16,-2 1 0 0,0 0 1 0,1 1 3 15,-1-4-6-15,1 1-3 0,-1-3 5 0,0 4-1 16,0-4-1-16,0 0 4 0,0 6-4 0,0-6 3 15,2 3 1-15,-2-3-2 0,0 0 0 0,0 0-1 0,0 0-4 16,0 0 5-16,0 0-20 0,0 0-11 16,0 0-23-16,0 0-32 0,0 0-50 0,0 0-42 15,0 0-82-15,0 0-159 0,0 0-454 0,-6-13 202 0</inkml:trace>
  <inkml:trace contextRef="#ctx0" brushRef="#br0" timeOffset="123363.62">5447 6836 123 0,'-1'-4'210'16,"1"4"-17"-16,0 0-10 0,-3-3-16 0,3 3-16 15,0 0-15-15,0 0-10 0,0 0-13 0,-2-4-14 16,2 4-10-16,0 0-6 0,0 0-12 0,0 0-5 16,0 0-8-16,0 0-6 0,0 0-4 0,0 0-10 15,0 0 3-15,0 0-5 0,-3-4-2 0,3 4 0 16,0 0 1-16,0 0 6 0,0 0 3 0,0 0 0 15,0 0 0-15,0 0 1 0,0 0-4 0,0 0-3 0,0 0-3 16,0 0-3-16,0 0-3 0,0 0-4 0,0 0-3 16,0 0-1-16,0 0-8 0,0 0-1 0,0 0-1 15,0 0 0-15,0 0 2 0,0 0-5 0,0 0 0 16,0 0 3-16,0 0-2 0,-1 15-2 0,1-10 0 0,-3 0 0 16,3-5-3-16,0 7 1 0,-1-2-2 15,-3 2 1-15,3-1-2 0,-2 3 0 0,-2-1 1 16,0 2 2-16,0-2-3 0,-3 1-1 0,4-3 0 0,-1 0 3 15,1-1-3-15,2 1 0 0,-2-1 0 0,0 0 3 16,3 0-3-16,-3-1 1 0,1 0-2 0,1 0 0 16,2-4 2-16,-3 5-2 0,2-3 2 0,1-2-6 15,-3 3 4-15,3-3 1 0,-1 4 0 0,1-4 4 16,0 0-4-16,0 0 2 0,0 0 3 0,0 0 5 16,0 0-2-16,0 0-1 0,0 0-3 0,0 0 4 15,0 0-4-15,0 0-1 0,0-14 2 0,0 9-2 16,0-1-1-16,1 0 0 0,2 1 1 0,-2-2 2 15,2 0-5-15,-1-1 2 0,1 3 1 0,1-1-4 16,-3-1 4-16,3-1-3 0,0 1-3 0,1 2 4 0,-1-3-2 16,-3 4 5-16,4-2-3 0,-1-3-1 0,-3 3 2 15,3 0-4-15,-1 0 1 0,-2 2 2 0,4-1-6 16,-4-2 5-16,2 5 1 0,-2-3-5 0,2 1 4 16,-2-3 1-16,-1 6-1 0,3-3 1 0,-3 4-2 15,2-5 8-15,-2 1-3 0,0 4 4 0,3-6-2 16,-2 4-3-16,-1 2-8 0,0-4 10 0,0 4-2 15,0 0 0-15,3-4-2 0,-3 4-1 0,2-3-2 16,-2 3 4-16,0 0-1 0,0 0-2 0,1-4 0 0,-1 4 0 16,0 0 0-16,0 0 0 0,0 0-2 15,0 0 3-15,3-2-1 0,-3 2-3 0,0 0 0 0,0 0 1 16,0 0 3-16,0 0-4 0,0 0 3 0,0 0-2 16,0 0 2-16,0 0 1 0,0 0 1 15,7 9 0-15,-7-9 0 0,4 3-3 0,-1-1 3 0,0 1-2 16,-1-1 0-16,-1 3-1 0,2-3 1 0,1 3 1 15,0-1-1-15,1 0 0 0,-3 2 0 0,2-1 0 16,0-5 0-16,0 6 0 0,1 1-3 0,-1-3 2 16,1 2 2-16,-1-2 0 0,-1 0 1 0,0 2-2 15,1-2 0-15,0 1 0 0,1-1 1 0,-1-1 0 16,2 2 0-16,-2 0 1 0,1 1-2 0,0-3 3 16,-2-1-1-16,-1 1-2 0,2 2 0 0,-3-3-2 0,3 2-27 15,-1-1-43-15,-1-2-52 0,-2-1-79 0,1 4-223 16,-1-4-462-16,0 0 204 0</inkml:trace>
  <inkml:trace contextRef="#ctx0" brushRef="#br0" timeOffset="152945.26">4761 8165 39 0,'0'0'170'15,"0"0"-13"-15,0 0-18 0,0 0-12 0,0 0-17 0,0 0-9 16,-3 5-12-16,3-5-9 0,0 0-8 0,0 0-4 16,0 0-9-16,0 0-7 0,0 0-3 0,0 0-2 15,0 0-7-15,0 5 0 0,0-5-5 0,0 0-1 16,0 0-8-16,-4 3 3 0,4-3 0 0,0 0-4 15,0 0-4-15,0 0 2 0,0 0 0 0,4 4 5 16,-4-4-1-16,0 0-7 0,3 4 3 0,-3-4 6 16,2 3 1-16,-2-3 7 0,7 1 2 0,-7-1-8 15,6 0 4-15,-6 0 2 0,11-4 4 0,-4 3-8 16,-2-2 3-16,-1 2 0 0,2-2 0 0,-2-1-8 16,1 0 5-16,-1-1 4 0,-1 3 5 0,0-3 0 0,0 3-3 15,0-3-5-15,0 0-10 0,-1 0 4 0,-1 3-3 16,0-4-1-16,3 2-10 0,-4 4 6 0,1-7-3 15,1 5-5-15,-2 2 2 0,0-6 0 0,0 6 1 16,0-3-2-16,0 3 1 0,0 0 2 0,-3-4-3 16,3 4-2-16,-5-6-1 0,5 6-3 0,-6-1-1 15,6 1-1-15,-7-3-1 0,7 3 3 0,-9 0 0 16,9 0-3-16,-9 0 1 0,3 0 1 0,-3 0-2 16,9 0-2-16,-10 3 4 0,1-3-4 0,4 2 4 0,-3-2-5 15,4 1 2-15,-5 0-1 0,4 2-2 16,-3-2 3-16,2 1-2 0,2-1 1 0,-1 0-4 0,0 1 4 15,-3 1-4-15,4 0 2 0,-1-1 1 0,1 1 0 16,1 1-1-16,-4-1 0 0,6 1 0 0,-5 3 0 16,3-2 1-16,-2 0 0 0,2 0 0 0,-1 2-1 15,0 2 1-15,0-2 0 0,0 2-1 0,0-2-2 16,1 2 4-16,1-1 0 0,1-2-3 0,-1 0 2 16,2 0 1-16,0-1-1 0,-1 0-1 0,2 0-2 15,-1 0 2-15,0 0 0 0,0 0 0 0,2 1 0 16,-2 0 0-16,1-1 3 0,1-1-2 0,2 2 0 0,1-3 1 15,-1 1-1-15,2-1 2 0,1 1-2 0,3-1 1 16,-2-1-1-16,2 0-1 0,3-2 0 16,1 0 4-16,-3 0 0 0,6-2-7 0,-4 2-7 0,6-2-22 15,-8 2-33-15,2-3-37 0,8-1-38 0,-2-1-61 16,-8 0-183-16,3 2-416 0,-1 0 184 0</inkml:trace>
  <inkml:trace contextRef="#ctx0" brushRef="#br0" timeOffset="153662.62">5112 8153 154 0,'-2'-4'181'0,"2"4"-9"16,-4-3-14-16,4 3-14 0,0 0-10 0,-3-6-14 16,3 6-8-16,-2-1-14 0,2 1-11 0,0 0-6 15,-7-3-6-15,3 2-8 0,4 1-6 0,0 0-6 16,-11 1-10-16,11-1-1 0,-10 0 0 0,6 3 2 16,-1-2-7-16,-3 0-3 0,2 2-1 0,-1 1-2 15,0-1 0-15,0 2-3 0,-3 0 0 0,1-1-7 16,0 5 3-16,2-2 3 0,-5-1-5 0,4 3-2 0,-2-2-1 15,5-2 0-15,0 2-4 0,-2-2-2 0,2 1 1 16,1 0-4-16,-1 0-2 0,4-1 0 0,0-1-3 16,0 1 4-16,-2 0 1 0,3 1-2 0,0-2-3 15,0-4-1-15,1 7 1 0,2-4 1 0,-1 1 2 16,3-3-4-16,-5-1 6 0,12 3 0 0,-7-3 0 16,3-2 4-16,-8 2-2 0,18-2 4 0,-12-2-2 15,1 2-3-15,0-1 1 0,2-1-1 0,-1 0 1 16,1-2-3-16,0 0-1 0,-3 1-2 0,2 1-3 0,-2-2 2 15,0 1 0-15,-2-1 0 0,0 1-1 16,1 0 1-16,-1 0-1 0,0 0-1 0,-1 0-1 16,-1 0-1-16,2 1 2 0,-3 2-1 0,3-3 0 0,-3-1 2 15,0 4-1-15,1-2 1 0,-1-1 0 0,-1 5 1 16,1-5 0-16,-1 5 1 0,2-5 0 0,-2 5 1 16,1-2-1-16,-1 2 4 0,0 0-1 0,0 0 0 15,0 0-1-15,0 0 0 0,0 0-2 0,0 0-1 16,0 0-2-16,0 0 3 0,0 0-5 0,0 0 2 0,-12 7-2 15,11-5 2-15,0 3-1 0,-3 0-7 16,4-1 3-16,-1 2-2 0,-2-2 3 0,3 2 3 0,-1-2-1 16,0 1-2-16,-1-1 3 0,2 2-3 0,0 0 3 15,0-1-1-15,0-2-3 0,2 2 3 0,-2 0-8 16,1-1 5-16,0 0 3 0,2 0-3 0,2-1 3 16,-1 1-1-16,2-1-6 0,0 0 5 0,1-2 1 15,2 0 1-15,0 1 3 0,1-1-5 0,1 0-1 16,1 0 4-16,-2-1-5 0,4 2-4 0,-5 0-3 15,0-2-16-15,4 0-14 0,-5 0-20 0,2 0-18 16,-1-2-27-16,-3 2-23 0,2-4-36 0,-2 1-223 16,0-1-415-16,1 0 184 0</inkml:trace>
  <inkml:trace contextRef="#ctx0" brushRef="#br0" timeOffset="154019.84">5319 7943 172 0,'0'0'178'16,"0"0"-23"-16,0 0-7 0,0 0-17 15,0 0-14-15,0 0-16 0,0 0-10 0,0 0-5 16,0 0-7-16,0 0-6 0,0 0-8 0,3 10 3 0,-1-5-7 15,0-1 2-15,0 1-1 0,0 0-4 0,0 2-3 16,-1 0 0-16,0 0-1 0,1 2-6 16,-1 0-6-16,-1 2 7 0,3 2 5 0,-1-3-5 0,-1 2-5 15,1 0-2-15,2 0-10 0,-2 0 2 0,2-1-4 16,0 2-3-16,-2 0-2 0,2 3-2 0,-3-4-2 16,2 0-3-16,-2 0 1 0,3 2-6 0,-3-2-6 15,3-1 8-15,0-1-2 0,-3 1-4 0,4-5 3 16,-1 1-7-16,-1 0 2 0,-1 0-3 0,2-4-16 15,-4 2-23-15,4-1-19 0,-4-2-24 0,0-2-21 16,5 2-67-16,-5-2-179 0,0 0-374 0,0 0 165 0</inkml:trace>
  <inkml:trace contextRef="#ctx0" brushRef="#br0" timeOffset="154388.36">5351 8165 152 0,'0'0'199'0,"4"-4"-24"15,0 1-20-15,-1 1-18 0,1-1-13 0,0 1-12 16,4-1-7-16,-4 1-11 0,1 0-13 0,1-1-6 0,-2 2-10 16,4 1-8-16,-3-1-3 0,0-2-4 0,1 3-3 15,2 0-5-15,-8 0-5 0,9 0-7 16,-3 3-1-16,1-2-4 0,-2 0-4 0,-1 4 1 0,1-2-4 15,0 4-1-15,-1-3-4 0,2 1-1 0,-3 2 3 16,0-1-5-16,0-2 1 0,-2 1 1 0,2 2-4 16,-2-4-2-16,2 2 1 0,-1 0 0 0,0-1 1 15,0-2-4-15,-1 3 1 0,1-2-2 0,-2 1 2 16,1-1 2-16,0 0-5 0,-1-3 0 0,4 4 0 16,-4-4 2-16,1 5-4 0,-1-5 0 0,3 3 4 15,-3-3-1-15,0 0 2 0,4 2-3 0,-4-2 1 16,1 2-3-16,-1-2 3 0,0 4-6 0,0-4-22 0,3 3-30 15,-3-3-37-15,0 0-79 0,0 0-119 0,0 0-315 16,0 0 140-16</inkml:trace>
  <inkml:trace contextRef="#ctx0" brushRef="#br0" timeOffset="154596.51">5504 8006 152 0,'-3'-4'234'0,"3"4"-22"16,-4-3-21-16,4 3-18 0,0 0-18 0,0 0-17 0,0 0-12 15,0 0-15-15,0 0-11 0,0 0-6 16,0 0-10-16,14 8-24 0,-12-7-37 0,1 2-44 16,-1 1-49-16,2 1-70 0,-2-2-131 0,-2-3-293 0,3 4 130 15</inkml:trace>
  <inkml:trace contextRef="#ctx0" brushRef="#br0" timeOffset="155379.14">5653 8164 116 0,'0'0'209'0,"0"0"-21"15,0 0-19-15,0 0-18 0,0 0-12 0,0 0-19 0,1 4-8 16,-1-4-12-16,4 4-13 0,-4-1-7 0,0-3-6 16,5 4-12-16,-5-1 0 0,1 0-9 0,2 1-7 15,-3-4 0-15,0 6-6 0,0-6-5 0,2 4-4 16,-1-1-3-16,2-1 0 0,-3-2-7 0,0 7 3 16,0-3 1-16,0 0-5 0,0-4 4 0,0 6-7 15,3-3 1-15,-3 1-1 0,0-1-5 0,0 2-2 16,0 0 0-16,0-5 2 0,0 3 0 0,0-3-3 0,1 5 2 15,-1-5-2-15,0 4-1 0,0-4-1 0,0 0 3 16,0 0 5-16,4 3 12 0,-4-3 7 0,0 0-3 16,0 0-1-16,0 0-3 0,0 0-2 0,5-10-3 15,-1 5-5-15,2-2 2 0,-1 1 0 0,0 0-12 16,4-1 6-16,-1-1 0 0,0 3-3 16,-1-2-2-16,2 3 0 0,-1-2 1 0,-2-1-2 0,-2 6 1 15,3-2-2-15,-5 0 0 0,2 0-2 0,2-1 2 16,-2 1-4-16,-4 3-1 0,5-1-3 0,-1 0 3 15,-4 1 1-15,5-3 0 0,-5 3 1 0,0 0-3 16,0 0-1-16,9 3 0 0,-9-3 2 0,5 2-1 16,-5-2 3-16,0 8-2 0,1-4-9 0,2-2 8 0,-6 5 2 15,3-2 1-15,3 1-3 0,-3 0 0 0,0-1 0 16,0 1 0-16,0 0 0 0,0 0 1 0,0-1-3 16,-3 1 2-16,3 0 1 0,-1-2 0 0,1 1 0 15,1 0-1-15,-2-1 2 0,1-4-2 0,1 4 1 16,2 0 0-16,-3-1-1 0,0-3 3 0,6 2 0 15,-2 0 1-15,4-1-3 0,1-1-4 0,-3 2-2 16,2-1 7-16,4-1-3 0,-2 1 2 0,0 1-1 16,-2 0-1-16,0-1 2 0,3 2-3 0,-4-3 0 0,3 4-2 15,-2 0 6-15,0 0 1 0,-2-2-2 16,3 1 1-16,-2-1 0 0,-1 1 1 0,0 0-2 16,3-2-1-16,-1 2 0 0,-3-1-1 0,2 1 2 15,-1-2-4-15,4 3 0 0,-6-2 3 0,1 0-1 16,0 1 2-16,-1 2-3 0,1-3 4 0,0 2-2 0,-1-1 1 15,0 1-2-15,-3 1 2 0,-1 1-2 0,0 0-4 16,0 0 4-16,0 1 5 0,-1 0-2 0,0-1-2 16,-2 0 0-16,2 0 2 0,-2 0-1 0,-2 2-1 15,4-3-1-15,-3 0 2 0,-1-1 2 0,1 2-6 16,0-2 5-16,0 1-2 0,-1-3 2 0,0 1 0 0,0 1-1 16,-3 0 1-16,2 0-1 0,0-2 0 15,-1 3-1-15,1-2-3 0,-1-1-18 0,1-1-8 0,1 0-26 16,-1-1-34-16,6 0-46 0,-9-2-69 0,3-1-150 15,5-4-383-15,1 2 170 0</inkml:trace>
  <inkml:trace contextRef="#ctx0" brushRef="#br0" timeOffset="155580.8">6029 8003 50 0,'-11'0'245'0,"2"0"-12"16,-4 0-18-16,2 0-26 0,3 3-16 0,-6-2-18 0,5 0-16 16,3-1-13-16,-1 3-13 0,2 1-13 0,-2 1-7 15,2 0-8-15,2-1-15 0,0 6-2 0,1-3-17 16,1 1-44-16,-1-1-54 0,4-1-70 0,-2 1-208 16,0-2-352-16,0 2 156 0</inkml:trace>
  <inkml:trace contextRef="#ctx0" brushRef="#br0" timeOffset="155962.26">6468 7946 3 0,'0'0'312'0,"4"-3"-25"0,-4 3-28 16,0 0-28-16,2-3-20 0,-2 3-25 0,0 0-17 15,10 2-17-15,-6 1-16 0,0-1-13 0,4 3-13 16,-3 3-8-16,0 0-12 0,0 2-6 0,3 1-8 16,-3 3-9-16,0 1-10 0,-1 2-4 0,-1 0-4 15,-2 2-2-15,-1-4-10 0,3 2 2 0,-1 0-8 16,-2-1 1-16,1 4-2 0,-1-6-4 0,3-2-1 0,-6 7-3 15,6-7-4-15,-2 3-1 0,0-3-1 16,-2-1 0-16,0 0-4 0,2 1-9 0,-2-3-14 0,-2 2-15 16,3-4-8-16,0 3-16 0,-3-3-12 0,-1-1-10 15,1 1-14-15,-2-3-4 0,0 1-17 16,1-1-3-16,-4-2-14 0,2-2-11 0,6 0-14 0,-12-1-17 16,7-2-152-16,-3 0-344 0,1-1 152 0</inkml:trace>
  <inkml:trace contextRef="#ctx0" brushRef="#br0" timeOffset="156729.16">6398 8262 67 0,'-4'-5'172'16,"-3"-2"2"-16,1 0 3 0,1-1 7 0,-2 1-18 0,4-2-11 16,-5 1-3-16,4-1 1 0,2 1 0 0,-2-4-13 15,3 5-15-15,-2-3-6 0,6 2-9 16,-2-2-15-16,0-1-7 0,3 4-10 0,2-3-10 0,1 2-6 16,-1-1-3-16,2 2-8 0,-1-2-6 0,5 1-4 15,-4 0-6-15,3-1-1 0,-1 2-3 0,1 0-5 16,5-1 1-16,-2-3-7 0,-1 6-3 0,1-4 0 15,-2 3-1-15,-1 0-3 0,2 1 2 0,1-1-3 16,-5 4 0-16,2-2-4 0,-2 1 0 0,-1 2-3 16,0 0-1-16,-3 1 1 0,-5 0 0 0,10 0-1 15,-10 0-2-15,8 2-1 0,-5 1 1 0,-3 1 1 16,2 0-2-16,-2 1 2 0,0 3-2 0,0-3 0 0,-2 4-1 16,1-2 4-16,-1 3-2 0,-2 2-2 15,1-3 0-15,0 4 0 0,0-2 1 0,-1 0 0 16,3-1-1-16,-2 1 0 0,2-1 0 0,1-1-6 0,-1 1 8 15,2 0-1-15,-1-2-1 0,1-1 1 0,-1 0 1 16,1-3-2-16,2 3 0 0,0-2 2 0,0-1 1 16,0-2 1-16,-1 3-4 0,0-3 2 0,-2-2 1 15,7 4-1-15,-1-4-1 0,-6 0 2 0,12-1-3 16,-7 0 3-16,3-2-9 0,-4 1 8 0,2 0 2 16,3-1-3-16,-5 1 0 0,1-1 2 0,-1 1-1 15,0 0-1-15,-2-3-1 0,-2 5-4 0,8-3 9 0,-7 2-5 16,-1 1 2-16,4-4-2 0,-4 4 0 0,4-2 0 15,-4 2 0-15,0 0 0 0,0 0-3 0,0 0 3 16,0 0-1-16,0 0-1 0,0 0 2 0,0 0-3 16,9 6 3-16,-5-5-6 0,-3 2 6 0,-1 2-2 15,4-1 2-15,-4-4-2 0,5 6 4 0,-4-1 1 16,2 0-4-16,-2-4 4 0,3 5-3 0,-2-2 0 16,1-2-2-16,1 2 4 0,0-2-1 0,1 0 2 15,2 1-1-15,0-3 1 0,-1 0-5 0,2 0 1 16,3-3 1-16,-3 3 1 0,2-4 1 0,-1 1-1 15,-2 1 3-15,-1-2-4 0,1 0 1 0,3-3 2 16,-5 2-6-16,1 0 0 0,-1 0 2 0,0-2 5 0,-1 3-4 16,1 0 4-16,-1-2 0 0,-3 3-1 15,2-1-2-15,-2 1-2 0,1 1 1 0,0-3 1 0,-2 1 0 16,0 4 2-16,1-6-1 0,-1 6 3 0,0-5 3 16,0 5-2-16,0 0 3 0,-1-3 1 0,1 3-3 15,0 0-2-15,0 0 4 0,0 0 1 0,0 0-4 16,-13 3 0-16,13-3-1 0,-6 4 1 0,6-4 0 15,-4 6-1-15,0-1 1 0,3 0-5 0,-2-1 2 0,2 1 2 16,1 2-2-16,0-1-1 0,-2-2-4 0,2 5 4 16,0-3 3-16,0 1-2 0,0 0 1 0,2 0-5 15,-2-1 4-15,1-2 1 0,2 2 2 0,0 0-4 16,0-1 2-16,5-2-3 0,-3 2 4 0,4-1-5 16,-4-3-31-16,3 2-49 0,1-1-59 0,1-2-100 15,-2 0-211-15,2-2-486 0,-2 1 215 0</inkml:trace>
  <inkml:trace contextRef="#ctx0" brushRef="#br0" timeOffset="157929.16">7425 8129 122 0,'0'0'133'15,"0"0"-9"-15,0 0-6 0,0 0-7 0,0 0-10 16,0 0-5-16,8 1 5 0,-8-1-2 0,0 3 0 16,1 0-7-16,-1 1-7 0,0-4-2 0,0 9 5 0,0-2 0 15,0 0-6-15,0 0-9 0,0 1-5 0,-1 1-10 16,-1 1-3-16,1 1-7 0,0-3-5 16,-1 2-3-16,1-1-5 0,0 1-2 0,1-3-5 0,0-1 0 15,1 0-3-15,-1 0 0 0,3 0-4 0,-2-2 1 16,4 1-1-16,-1-1-1 0,2-1-1 0,2-2-1 15,-2 2-3-15,5-2 0 0,-2-2 1 0,-1-1-4 16,4 1 1-16,0-2-2 0,-1 2 1 0,-1-3-4 16,-1 0-2-16,0 2-2 0,-1-2 0 0,-3 3 2 15,0-4-2-15,0 3-1 0,3-1-2 0,-3 0 2 16,-4 0-1-16,3 2 2 0,0-3 15 0,-4 4-4 0,8-3 0 16,-6 1-1-16,-2 2-1 0,0 0-2 0,5-2-2 15,-5 2 1-15,3-1-3 0,-3 1 0 0,0 0-3 16,0 0-2-16,0 0-3 0,0 0 3 0,7 2-1 15,-7-2 1-15,2 4 1 0,-2-4 0 0,2 6-2 16,0-5 0-16,-2-1 2 0,0 5-2 0,1-1 0 16,-1-4 3-16,3 5-3 0,0-2 0 0,1-2 1 15,1 2-2-15,0-2 3 0,2 0-1 0,-2 0 0 16,4 0 2-16,1-3-9 0,-2 2 8 0,-1-2-1 16,3-1-1-16,1 2 2 0,-3 0-3 0,-1-3 0 15,-1 1 3-15,0-1-3 0,0 2 0 0,-1-2 2 0,1 0 1 16,0 2-4-16,-3-2 2 0,1 0-2 0,0 1 1 15,0 0 1-15,-3-1-1 0,3 0 0 0,0 1-1 16,-3 1 4-16,-1 2 0 0,4-4 0 0,-4 4 3 16,1-4 3-16,-1 4 0 0,0 0-1 0,0-5 0 15,0 5 3-15,0 0-2 0,0 0-1 0,0 0-2 16,0 0 1-16,0-4 0 0,0 4-1 0,0 0-6 16,0 0 7-16,0 0-3 0,0 0 1 0,0 0-2 0,0 0 0 15,0 0-1-15,0 0-1 0,0 0 0 16,0 0-2-16,0 0 1 0,0 0 3 0,0 13-3 15,4-9 0-15,-4 0 3 0,4 2-5 0,1 0 1 0,-1 2 3 16,1 1-1-16,3-3-1 0,-5 5-3 0,5-2 1 16,-1 0 6-16,3 5-1 0,-4-5-4 0,3 4-2 15,-1 1 2-15,2 0 2 0,-4-5 3 0,1 1-4 16,-2 1 0-16,2-1 1 0,-1 1 1 0,-1-4-2 16,1 3 1-16,-6-4 1 0,3 3-8 0,-2 0 9 15,0-1-5-15,-1-3 3 0,-2 2 1 0,-1 3 0 16,-1-6-1-16,0 4 1 0,1-3 9 0,-3-1 5 15,2-2-4-15,-2 3 1 0,0-3 1 0,1 3-4 0,-3-3 0 16,1-2 1-16,-1 1-3 0,0 1-14 0,0-2-39 16,-4-2-44-16,1 1-58 0,-1-3-85 0,0 0-160 15,-2-6-422-15,1 3 186 0</inkml:trace>
  <inkml:trace contextRef="#ctx0" brushRef="#br0" timeOffset="158140.2">7766 7969 289 0,'-4'-4'270'0,"4"4"-21"16,-5-3-24-16,5 3-23 0,0 0-21 0,-5-1-21 15,5 1-10-15,0 0-19 0,-5 8-12 0,5-3-13 16,0 1-10-16,0 3-8 0,1-4-12 0,2 7-49 15,-1-4-58-15,3 1-63 0,3-3-90 0,-3 1-160 16,3-3-371-16,-3-2 164 0</inkml:trace>
  <inkml:trace contextRef="#ctx0" brushRef="#br0" timeOffset="158445.5">7982 8008 106 0,'0'0'215'0,"0"0"-19"0,0 0-24 0,0 0-17 16,0 0-12-16,0 0-14 0,0 0-1 0,4 12-4 16,1-7-9-16,-4-1-8 0,7 8-6 0,-4-4-10 15,-2 4-7-15,5 0-4 0,-6 3-9 0,3-3 4 16,0 3-3-16,-3 2-6 0,3 0-6 0,0-1-5 0,-2 1-10 15,-2 2 2-15,3-2-4 0,-3 0-6 16,0-1-1-16,1 0-7 0,-1-1 0 0,-1-3-5 0,-2 2 1 16,3-4-6-16,3-1 0 0,-2-1-3 0,-1-3 3 15,-1 1-8-15,2-3-31 0,-1 4-31 0,4-5-51 16,-4-2-72-16,0 0-226 0,10-9-433 0,-6 6 192 16</inkml:trace>
  <inkml:trace contextRef="#ctx0" brushRef="#br0" timeOffset="159078.39">8155 8218 33 0,'0'0'161'0,"0"0"-14"0,0 0-10 0,0 0-17 16,0 0-10-16,0 3-14 0,0-3-9 0,0 5 0 0,0-5-1 16,2 2-2-16,-2-2-6 0,0 4-3 0,0-4 6 15,0 5-4-15,0-5 5 0,0 5-4 16,0-5 0-16,0 5-3 0,0-1-3 0,0-4-10 0,0 6-4 15,0 0-5-15,-2-2-4 0,2 3-4 0,0-2-6 16,-2 2-4-16,1-3-5 0,1 4-2 0,1-3-5 16,3 2 1-16,-4-2-3 0,0 3-1 0,3-1 0 15,-1-2-3-15,2 0-1 0,-1-1 1 0,1-1-3 16,-1-1-2-16,4-2 0 0,-7 0-1 0,11-2 0 0,-6 0-3 16,3-1 3-16,2-4-5 0,-2 2-4 15,-3 0 5-15,0-2-3 0,-1 3 3 0,2-3-4 0,-2 1 0 16,0 2 1-16,-1-3-3 0,-1 3-1 0,-2 1 6 15,4 1-7-15,-1 0 4 0,-3 2-6 0,3-5 4 16,-3 5 1-16,3-2-1 0,-3 2 0 0,0 0-2 16,0 0 1-16,0 0 1 0,0 0-2 0,9 7 3 15,-7-3 0-15,1 2-1 0,0-2-4 0,-1 1 5 16,5 3 0-16,-1-3-3 0,0 2-2 0,1 3 5 16,2 1-4-16,-2-3 5 0,3 6-5 0,-3 3 0 15,-1-3 3-15,-2 1-3 0,-1-4 4 0,0 4-4 16,-1-2 2-16,-2 0 5 0,-5-2-2 0,3 1 2 15,2 0 7-15,-3-2-2 0,-3 0 4 0,0 0-2 0,1-3 4 16,-3 2-3-16,2-3 10 0,-2 1-5 0,0-2 1 16,3 1 1-16,-6-2-5 0,1 0-1 0,-4 0-3 15,1-1-11-15,-5 2-43 0,0 0-49 0,-4-8-85 16,-8 3-227-16,0-2-438 0,-2-2 193 0</inkml:trace>
  <inkml:trace contextRef="#ctx0" brushRef="#br0" timeOffset="160596.45">9132 7993 20 0,'0'0'196'0,"-5"-3"-15"0,5 3-15 16,-6-1-14-16,6 1-18 0,-5-4-15 0,5 4-9 15,-7 0 5-15,7 0-11 0,-9 0-11 0,9 0-8 16,0 0-9-16,0 0-8 0,-10 4-4 0,10-2-6 16,-4 4 0-16,3 0 10 0,-2 2-5 0,2 3 3 15,-3 2-3-15,4-2 1 0,0 4-5 0,0 2-6 16,3 1 3-16,-2 0-2 0,3 0-2 0,0 3 6 16,1 4-2-16,1 0 0 0,-2-5-3 0,0 4-4 15,1 1-2-15,-1-7-4 0,0 0-1 0,2 6-6 16,-1-3 0-16,-1-3 2 0,1 1-2 0,-1 1 0 0,-4-3-7 15,5-1-1-15,1 0-5 0,-1 2 0 0,1-4-2 16,-1-3-2-16,-3 2-3 0,4-2 0 0,-4 0-3 16,2-3-2-16,-3 1 0 0,2-1-1 0,-2-1-2 15,-1-2 0-15,1 2 1 0,-2-2-5 0,0 2-10 16,-2-2-18-16,-2 0-27 0,-1 1-35 0,-2 0-23 16,-1-1-31-16,-2-3-39 0,-1 0-56 0,-1 1-166 15,-1-6-433-15,1 2 191 0</inkml:trace>
  <inkml:trace contextRef="#ctx0" brushRef="#br0" timeOffset="161144.31">9022 8315 203 0,'2'-5'195'0,"0"-2"-19"0,-1 2-16 15,2-1-17-15,-1 0-10 0,-2 2-12 0,3-1-16 16,0 2-5-16,0-1-15 0,1 1-4 0,0-1-8 0,1 1-9 15,4 0-4-15,0-1-8 0,4 1-13 16,-2-1 6-16,2 3-6 0,5-1-5 0,0-1 1 0,-3 0-5 16,-2 1-4-16,1 1-2 0,-1 1-4 0,1 0-2 15,-3-2-1-15,1 1-3 0,-5-1-6 0,1 2 2 16,-3 0 0-16,-5 0 0 0,12-1-1 0,-6 1-1 16,-6 0-3-16,0 0 0 0,9 0 3 0,-9 0-2 15,0 0-1-15,5 0-3 0,-5 0 1 0,0 0 0 16,0 0 2-16,0 0-1 0,7 1-2 0,-7-1-1 15,1 4 0-15,-1-4 3 0,0 5-4 0,0-5-2 16,0 7 1-16,4-5-4 0,-3 3 6 0,4-3-4 0,-2 4 4 16,-2-2 0-16,3 1 0 0,0 0 1 15,-3 0 3-15,0-1-5 0,3 2-4 0,-1-1 7 0,-2-1 1 16,-1-1-4-16,3-1-1 0,-3-2 1 0,3 5 0 16,-3-5 7-16,3 3 9 0,-3-3 12 15,1 3 11-15,-1-3 8 0,0 0 0 0,0 0 5 0,0 0-5 16,0 0 1-16,0 0-9 0,4-11 1 0,-1 9-7 15,-3 2 4-15,-3-11-3 0,6 7-2 0,-3-2-4 16,2 1 2-16,-2-1 0 0,0 0-7 0,0 0 8 16,0 1-2-16,3-1-3 0,-2 2 3 0,2-3-2 15,-1 3 3-15,-1-1-2 0,2 0-4 0,2-1-2 16,-1-1 0-16,1 3-1 0,-1-1-5 0,4-2-1 16,-1 1-2-16,3-1-1 0,-1 5-1 0,0-5-3 0,3 2-11 15,-1 1 8-15,1 0 4 0,-1 3-10 0,0-2-26 16,1 1-32-16,-3 2-34 0,0-2-34 0,-4 2-34 15,4 0-49-15,-1 2-217 0,-8-2-461 0,9 0 204 16</inkml:trace>
  <inkml:trace contextRef="#ctx0" brushRef="#br0" timeOffset="161436.69">9559 8194 39 0,'-4'3'149'0,"4"1"-8"0,0-4-11 15,-4 6-7-15,4-2-10 0,-1 0-1 16,0 1-5-16,-3 1-9 0,4-1-7 0,0 1 2 15,-4 0-6-15,4-2-6 0,0 2-10 0,0 1-3 0,-1-3-14 16,1 1 4-16,0 0-7 0,0-2-1 0,0 2-1 16,1-1 2-16,-1-4 7 0,0 4-4 0,0-4 4 15,8 3-7-15,-3-3-2 0,-5 0-3 0,13-1-3 16,-7-2-3-16,3 3-4 0,-1-4-4 0,-2 0-4 16,3-1-2-16,-3 3-2 0,1-3-4 0,-3 0 4 15,-1 1 18-15,1 1 11 0,0-2 8 0,-1 1 1 16,-2 1-11-16,-1-2-3 0,0 5-3 0,-3-8-7 0,1 4-5 15,1 1 1-15,-3 1-1 0,1-2-7 16,-1 1-4-16,0 0 1 0,1 1-1 0,-5-1-4 16,0 3-5-16,-2-1 3 0,1 1-20 0,2 0-27 0,-4 0-32 15,2 0-34-15,9 0-36 0,-11 0-68 0,3-3-219 16,4 2-454-16,4 1 201 0</inkml:trace>
  <inkml:trace contextRef="#ctx0" brushRef="#br0" timeOffset="161944.2">9843 8168 121 0,'0'0'210'0,"-8"2"-14"0,8-2-14 15,-8 0-18-15,2 4-16 0,-2-3-9 0,2 2-16 16,-3 0-10-16,-2 3-11 0,-1 2-8 0,2-1-6 0,-3 4-9 16,0 0-9-16,0-3-2 0,4 2-10 0,3 0-5 15,-3 0-1-15,2 2-9 0,1-5-4 0,2 4-2 16,1 0-3-16,1-1-3 0,4 1-4 0,-2-3-2 15,2 4-2-15,2-2 2 0,-1 1 1 0,3-1-5 16,2-2 1-16,-1 1-3 0,5-1 0 0,-2 0-5 16,-1 2 0-16,5 1-2 0,0-4 0 0,-1 6-1 15,-3-3-2-15,3-1 2 0,-4 1-4 0,1-1-5 0,-2 3 0 16,-2 0 3-16,2-3 1 0,-1-1 2 0,-3 2-8 16,1-1 0-16,1 1 6 0,-4 0 3 15,-1-1-4-15,1 0 1 0,-4-2 2 0,2-1 2 0,-1-1 5 16,-1 2 1-16,-2-2 0 0,0 0-1 0,-3 2-5 15,-3-3 1-15,3-3 1 0,-2 2-1 0,-3 1-3 16,2-2-1-16,-3-1-2 0,3-2 0 0,0-1 1 16,1 0 0-16,1 0-2 0,-1-1-28 0,1-1-33 15,3-4-43-15,0-2-56 0,0 1-247 0,0-2-438 16,1-5 194-16</inkml:trace>
  <inkml:trace contextRef="#ctx0" brushRef="#br0" timeOffset="162144.65">9784 7989 163 0,'-4'-4'263'0,"0"0"-24"16,4 4-23-16,-6-2-25 0,1 1-13 0,5 1-23 15,0 0-12-15,-12 4-16 0,11 3-9 0,-3-5-14 16,4 6-9-16,-1 0-9 0,1-1-29 0,1 3-44 15,2 1-48-15,-2-4-54 0,3 0-69 0,-3 0-153 16,4-2-338-16,-1 1 150 0</inkml:trace>
  <inkml:trace contextRef="#ctx0" brushRef="#br0" timeOffset="162864.43">10483 7999 140 0,'-3'-6'221'15,"-2"2"-19"-15,-1-3-17 0,1 3-16 0,-2 0-13 16,1 0-15-16,1 1-15 0,1-1-5 0,0 3-11 16,-1 0-9-16,0-2-9 0,5 3-11 15,-10 0-9-15,10 0-5 0,0 0-5 0,-9 4-8 0,6-1-1 16,2 1-4-16,-2 1 11 0,3 2 6 0,0 2 7 16,0 3 1-16,0 0-10 0,0 1-12 0,0 4 6 0,0 2-1 15,0 1-10-15,0-1 1 0,-1 5-4 16,2 1-1-16,-1-4 1 0,4 4-6 0,-4-1-4 0,4-5-5 15,-4 5-1-15,5 2-3 0,-1-6-2 0,1 5-1 16,-5 1-5-16,0-6 2 0,5-1-5 0,-5 0 0 16,0-2-1-16,3 3-5 0,-3-2-5 0,1-1 12 15,0-2-3-15,-2-5-3 0,0 2-1 0,-2-2-2 16,3-2 2-16,0-1-1 0,-1 0-3 0,1-3 5 16,-4 1-1-16,4 0-4 0,0-3-1 0,0-2 4 15,-5 3-1-15,5-3 0 0,0 0-2 0,0 0 0 16,-10-11-1-16,7 5-1 0,-1-3-1 0,-2-2-3 15,2-5-2-15,3-2 0 0,-2 1-8 0,2-9 0 0,-3 0-6 16,4 7 11-16,0 1-4 0,3-1 1 16,-2 1 2-16,3 0 0 0,1 3 2 0,1-2 0 0,1 5 0 15,-1 2 0-15,2 2 2 0,2-2 1 0,0 2-2 16,1 2 2-16,1-1 0 0,0 3 2 0,0-1-2 16,1 2 0-16,-1 1 1 0,2 2-3 0,-3 2 2 15,1-1-4-15,-5 1 7 0,1 0-5 0,-3 2 5 16,4-1 0-16,-5 1-2 0,1 0 2 0,-1 1-3 15,-3-2 5-15,3 2-4 0,-3-3 3 0,2 2-2 16,-2-2 2-16,3 1-2 0,-4-3 1 0,0 6-1 16,0-6 2-16,5 4 1 0,-5-4-5 0,0 0 6 0,0 0-3 15,0 0 1-15,0 0-1 0,0 0 2 0,0 0-1 16,-10-10 0-16,10 10 0 0,-8-3-4 0,4 1 4 16,4 2-2-16,-6-2 0 0,3-1 2 0,3 3-2 15,-6-2-17-15,6 2-33 0,-5-5-45 0,1 1-60 16,4 1-84-16,-5-2-196 0,5-1-473 0,0 1 209 15</inkml:trace>
  <inkml:trace contextRef="#ctx0" brushRef="#br0" timeOffset="163047.17">10634 8086 38 0,'0'0'279'0,"-4"-3"-13"0,4 3-21 15,0 0-18-15,-4-2-22 0,4 2-23 0,0 0-17 16,0 0-17-16,0 0-11 0,0 0-24 0,0 0-57 16,0 0-68-16,15 5-69 0,-15-5-105 0,9 2-111 15,-9-2-322-15,8 0 142 0</inkml:trace>
  <inkml:trace contextRef="#ctx0" brushRef="#br0" timeOffset="163512.03">10783 8168 69 0,'0'5'164'0,"0"-1"-12"16,0-4-12-16,0 9-11 0,1-4-13 0,-2 1-5 0,1 0-12 16,1-1-6-16,-1 3-9 0,0 0-8 0,0-1-3 15,-3 2 0-15,0-4-2 0,3 1-7 0,-3 1-4 16,2-2-6-16,1 0-2 0,0 1-1 0,0-4-5 16,0-2 2-16,-2 6-4 0,2-6-3 0,-2 4 1 15,2-4-4-15,0 4-4 0,0-4 0 0,0 0-7 16,-2 4-2-16,2-4-1 0,-2 4-2 0,2-4 1 15,0 0-2-15,0 0-2 0,0 5 3 0,0-5 3 0,0 0 6 16,0 0 8-16,0 0 4 0,0 0 10 16,0 0 6-16,0 0 3 0,0 0 1 0,0 0 2 15,0 0-4-15,0 0-7 0,9-9-4 0,-6 4-5 0,2 1-2 16,-1-1-7-16,-3-1-4 0,8-1-4 0,-5 0 0 16,1-2-4-16,0 1-4 0,3-1-6 0,-2 1-16 15,-1 0-23-15,3 1-26 0,-3 0-25 0,7 2-36 16,-10 2-38-16,6-2-21 0,-4 1-54 0,2 3-159 15,-2-3-416-15,2 4 184 0</inkml:trace>
  <inkml:trace contextRef="#ctx0" brushRef="#br0" timeOffset="163877.03">11054 8157 134 0,'-8'0'237'0,"8"0"-22"0,0 0-19 0,0 0-21 15,-10 1-14-15,10-1-19 0,-5 3-13 0,0 0-12 16,2 1-12-16,0 0-11 0,0-1-11 0,-1 1-5 0,0 2-10 16,0 0-6-16,-4-1-8 0,5 0-2 15,-1 0-4-15,4 0-8 0,0 2-3 0,-2 0-3 0,0-1-2 16,1 0-3-16,2 0-4 0,3-1-7 0,0 1 4 15,-1 1-3-15,0-1 2 0,4-1-7 0,-1 0 3 16,-2 0-5-16,-1 2 1 0,3-3 0 0,-1 2-3 16,0-2-7-16,-1 0 5 0,0-1 0 0,-3 1-2 15,3 0 1-15,-3-2-3 0,-1-2 2 0,3 4-3 16,-3-4 1-16,0 0-1 0,0 0 1 0,-8 4-1 0,4-2 2 16,4-2-1-16,-9 2-3 0,7-2 0 15,-5 3 2-15,2 1-9 0,0-3-27 0,-1 0-25 0,-1 0-33 16,7-1-53-16,-9-1-231 0,9 1-405 0,-10-2 179 15</inkml:trace>
  <inkml:trace contextRef="#ctx0" brushRef="#br0" timeOffset="164212.09">11127 8010 45 0,'-3'5'185'0,"3"2"-2"0,0-1-10 16,3 1-16-16,-1-1-16 0,0 5-6 0,1 0-9 16,1 1-8-16,0 1-6 0,0 1-4 0,0 3-7 15,0 0-1-15,2-2-7 0,-3 2-9 0,-1-4-8 16,2 3-8-16,-3-5-6 0,2 2-4 0,-1-1-7 15,1 1-2-15,0-2-5 0,-1 1-4 0,2-1-1 0,-2-1-5 16,2-1-3-16,0 0-4 0,-1 1-6 16,1-3 1-16,-2 0 1 0,1 1-5 0,-1-2 1 0,2-1-3 15,-2 1-12-15,1-2 8 0,-2-1-5 0,1 1-3 16,0-1-18-16,-2-3-16 0,0 4-30 0,0-4-35 16,0 0-39-16,0 0-41 0,0 0-172 0,0 0-375 15,-15-10 166-15</inkml:trace>
  <inkml:trace contextRef="#ctx0" brushRef="#br0" timeOffset="164389.86">11193 8261 59 0,'8'-7'191'16,"1"3"-20"-16,4-1-10 0,-2 0-9 0,7-2-11 0,0 2-10 15,0-2-15-15,-4 4-10 0,6-2-9 0,-3 0-12 16,-4 4-8-16,-2 0-7 0,1-2-11 0,-5 1-25 15,1 2-43-15,-1 0-41 0,0 0-96 0,-1-2-96 16,-6 2-260-16,8-2 116 0</inkml:trace>
  <inkml:trace contextRef="#ctx0" brushRef="#br0" timeOffset="164594.15">11578 8324 112 0,'0'0'386'15,"0"0"-21"-15,0 0-23 0,0 0-38 0,0 0-34 16,0 0-28-16,0 0-24 0,0 0-18 0,0 0-21 16,0 0-43-16,0 0-92 0,0 0-131 0,0 0-164 15,0 0-159-15,0 0-445 0,-9-6 197 0</inkml:trace>
  <inkml:trace contextRef="#ctx0" brushRef="#br0" timeOffset="166802.53">3776 8339 51 0,'0'0'197'0,"0"0"-12"0,0 0-14 15,0 0-21-15,0-4-17 0,0 4-10 0,0 0-16 16,0 0-11-16,0 0-9 0,0 0-7 15,0 0-11-15,0 0-1 0,0 0-3 0,0 0 0 0,0 0 2 16,0 0 8-16,0 0 7 0,0 0 1 0,0 0 4 16,0 0 0-16,-6-3-7 0,6 3 6 0,0 0-4 15,0 0-3-15,0 0-3 0,-2-2-2 0,2 2-6 16,0 0-5-16,0 0-10 0,0 0-4 0,0 0-4 0,0 0-5 16,0 0-6-16,0 0-4 0,0 0-1 15,0 0-8-15,0 0 0 0,0 0 2 0,0 0-2 0,0 0-10 16,0 0 5-16,0 0-3 0,0 0 1 0,0 0-3 15,15 5 0-15,-6-5-1 0,3-3 2 0,0 2-4 16,6 1 2-16,4-3-4 0,-2 2 1 0,10 1 0 16,-2-2 0-16,4 1-1 0,-4 0-2 0,-6 2 4 15,5-2-5-15,-6 1 0 0,1-3-1 0,-9 5 0 16,5-2 0-16,-7 0 0 0,-1 1 3 0,2-1-3 16,-3-1 1-16,-3 2-2 0,-1-1 4 0,-5 0-1 0,9 0 0 15,-9 0-1-15,7 1-1 0,-7-1 2 0,0 0 0 16,6 0-3-16,-6 0-1 0,0 0 1 15,0 0-3-15,7 0 3 0,-7 0 0 0,0 0-5 0,0 0-12 16,0 0-9-16,6-2-11 0,-6 2-18 0,0 0-13 16,0 0-16-16,0 0-9 0,2-4-6 0,-2 4-2 15,0 0-6-15,0 0-4 0,0 0 9 0,-8-8-2 16,8 8 0-16,-4-3 8 0,4 3 15 0,-4-4 2 16,4 4 13-16,-5-2 3 0,1 0 11 0,-1 0 6 15,5 2 9-15,-9-3 16 0,4 2 4 0,5 1 12 16,-11-3 4-16,5 2 0 0,0-2 12 0,2 3 9 15,-4-1 0-15,8 1-9 0,-14-2 9 0,8 1 1 0,-2 1 6 16,8 0 13-16,-9-1 3 0,9 1 2 0,-5-1 3 16,5 1-1-16,-8-3 0 0,8 3 4 0,-5-1-3 15,5 1 2-15,0 0 2 0,0 0 3 0,0 0 5 16,0 0 3-16,-7-1 3 0,7 1-2 16,0 0-2-16,0 0-9 0,0 0-3 0,-7-1-4 0,7 1-3 15,-10-2-6-15,10 2-3 0,-8-2 6 0,8 2 4 16,-5-1 0-16,5 1 5 0,-5-1-5 0,5 1 4 15,0 0-5-15,0 0-4 0,-6-1 3 0,6 1-10 16,0 0 5-16,-5-3-4 0,5 3-3 0,0 0-4 16,0 0-4-16,0 0 2 0,0 0-6 0,0 0 1 0,0 0-2 15,0 0-2-15,0 0-1 0,0 0-2 0,0 0-2 16,0 0-8-16,0 0 6 0,-5-1 1 16,5 1 1-16,0 0-4 0,0 0 1 0,0 0 1 0,0 0-4 15,0 0-1-15,0 0-2 0,0 0 5 0,0 0-3 16,0 0-2-16,0 0 1 0,0 0 2 0,0 0-5 15,0 0 4-15,0 0-1 0,0 0-1 0,0 0 1 16,0 0-2-16,0 0-4 0,0 0 0 0,0 0 6 16,0 0-3-16,0 0 0 0,0 0 4 0,0 0-5 15,0 0 2-15,0 0 0 0,0 0 0 0,0 0-5 16,0 0 8-16,0 0-4 0,0 0 2 0,0 0-2 16,19 6 3-16,-12-5-3 0,1 3 2 0,6-2-3 0,-4 2-1 15,4-2 8-15,3 2-4 0,2 0 1 16,-6 0-2-16,5-1 1 0,1-1 1 0,-2 0 0 0,0 0-4 15,-3-2 2-15,-1 3 0 0,0-2 0 0,-5 0 1 16,-1-1 0-16,1 0-2 0,-3 2-2 0,0-1-1 16,-5-1 6-16,8 2-3 0,-8-2 0 0,4 1 1 15,-4-1-1-15,0 0 0 0,0 0 1 0,0 0-1 16,0 0-2-16,0 0 4 0,0 0-4 0,0 0 0 16,0 0 1-16,-13 4 1 0,13-4-4 0,-7 0 5 15,7 0-3-15,0 0 4 0,-2 6-4 0,2-6 4 16,-1 3-2-16,1-3-3 0,0 0-1 0,-3 5 8 0,3-2-5 15,-5 2-2-15,3 1 4 0,-4 2 2 16,0 1-4-16,2 1 6 0,-6-1-4 0,-3 4-1 0,3 0 1 16,-1 1-1-16,-2-4-2 0,0 4 4 0,1-1 1 15,0-4-3-15,1 0-3 0,4-4 3 0,-5 7 0 16,5-5 0-16,-5 3-2 0,3-5 1 0,0 5-4 16,4-5 8-16,0 2-4 0,-1-3 2 0,-1 1-2 15,-2 1 2-15,4-2 4 0,0-1-10 0,1-1 8 16,2 0-7-16,2-2 6 0,-4 5 1 0,4-5-3 15,-3 5-1-15,-1-5 1 0,4 0 4 0,-3 2 0 16,3-2-5-16,0 0 1 0,0 0-14 0,0 0-18 16,0 0-24-16,-3 4-30 0,3-4-42 0,0 0-47 0,0 0-45 15,10 4-293-15,-5-4-556 0,-5 0 246 0</inkml:trace>
  <inkml:trace contextRef="#ctx0" brushRef="#br0" timeOffset="168429.79">4699 8869 12 0,'-7'0'171'15,"7"0"-14"-15,0 0-16 0,0 0-12 0,0 0-14 16,-8-2-15-16,8 2-9 0,0 0-4 0,0 0-10 0,0 0-11 15,0 0-3-15,0 0-12 0,0 0-1 0,0 0-2 16,0 0 2-16,0 0-6 0,0 0 6 16,0 0-3-16,-5-3 3 0,5 3-2 0,0 0 3 0,0 0-8 15,0 0 1-15,0 0-8 0,0 0-4 0,0 0-2 16,0 0-2-16,0 0-5 0,20 0-4 0,-20 0-4 16,12 0 6-16,-1 1-8 0,1-1 2 0,-2 0-2 15,4 0 1-15,-1 0-3 0,6-1 1 0,3 1-6 16,-2-2-1-16,8 0-1 0,2 2 3 0,0 0-1 0,1-3-4 15,5 1 4-15,-4-1-2 0,5 0 0 16,-1 2 0-16,-1-3 1 0,4 0-2 0,-6 2-4 16,6-1 2-16,-3 3-4 0,0-2-6 0,-3 1-8 0,2 1-2 15,-3-1 5-15,1 1-3 0,-2 1-1 0,1 0 0 16,-2-1-2-16,1-1-1 0,0 0 2 0,-2 2-3 16,3-2 9-16,-1-2 0 0,-2 3 2 0,3-2 3 15,-2 1 2-15,-1-4 0 0,-1 3-1 0,0-1 0 16,3 2 3-16,-3-2 1 0,1 0-1 0,1-1 0 15,-1 2 1-15,-6 1-5 0,4-1 3 0,-8 2 2 16,4-2 1-16,-1 2 1 0,-4 0 4 0,1 0-7 16,-4 2 3-16,-1-2 3 0,-1 0-2 0,1 0 1 15,-4 2 0-15,4-2 1 0,-1 1 2 0,-4 0-6 16,5 0-4-16,-2 3 8 0,-1-4-4 0,3 1 2 0,0 1 2 16,-1-2 1-16,6 0-4 0,-6 0 0 15,6 0-1-15,-2 0 4 0,3 0 4 0,-7-2-9 0,3 1 6 16,1-1 1-16,1 0 0 0,1 2-4 0,-1-1 0 15,-5 1 0-15,1 1 3 0,-1-2-5 16,-2 2 3-16,-1-1 1 0,-3 2-3 0,2-4 4 0,-2 4-3 16,1-2-4-16,-1 2 2 0,0-1 2 0,-7-1 4 15,12 2-4-15,-6-2 3 0,-1 0 0 0,4 3 0 0,-4-3-2 16,0 1 0-16,3-1-4 0,-2 1 0 16,2 1 5-16,0-2 1 0,-2 1-2 0,3-1-2 0,-9 0 5 15,9 1-4-15,-4-1-2 0,-5 0 3 0,8 1 1 16,-8-1-4-16,9 0 5 0,-9 0-8 0,9 0 6 15,-9 0 1-15,7 0 0 0,-7 0 1 0,5 0-6 16,-5 0 4-16,0 0-3 0,0 0 1 0,0 0 3 16,9 0 1-16,-9 0-7 0,0 0-1 0,3 4-18 15,-3-4-35-15,0 0-56 0,0 0-162 0,0 0-299 16,0 0 132-16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5:36:03.446"/>
    </inkml:context>
    <inkml:brush xml:id="br0">
      <inkml:brushProperty name="width" value="0.05292" units="cm"/>
      <inkml:brushProperty name="height" value="0.05292" units="cm"/>
      <inkml:brushProperty name="color" value="#002060"/>
    </inkml:brush>
  </inkml:definitions>
  <inkml:trace contextRef="#ctx0" brushRef="#br0">25642 9605 60 0,'-6'-1'150'0,"6"1"-16"16,0 0-7-16,0 0-14 0,-4-2-11 0,4 2-6 16,0 0-6-16,0 0-12 0,0 0-5 0,0 0-4 15,0 0-4-15,0 0 8 0,0 0-5 0,0 0 4 16,-4-3-1-16,4 3-5 0,0 0 1 0,0 0-5 0,0 0-3 16,0 0-6-16,0 0-3 0,-4-4-6 0,4 4-3 15,0 0-1-15,0 0-5 0,0 0-4 0,0 0-2 16,-3-2-4-16,3 2-6 0,0 0 3 0,0 0-6 15,0 0 0-15,0 0-3 0,0 0 0 0,0 0 1 16,0 0 1-16,0 0-5 0,0 0-1 0,0 0 4 16,0 0-3-16,0 0 7 0,0 0 0 0,0 0 5 15,0 0-2-15,0 0-2 0,0 0 8 0,0 0-2 16,0 0-2-16,0 0 0 0,0 0 1 0,0 0-1 16,0 0-2-16,0 0 0 0,0 0-1 0,0 0-9 15,0 0 12-15,0 0 0 0,0 0-2 0,0 0 0 0,0 0 2 16,0 0-4-16,0 0-3 0,0 0 3 0,0 0 1 15,0 0-2-15,0 0 0 0,0 0-2 0,0 0-4 16,0 0 1-16,0 0-9 0,0 0 5 0,0 0 0 16,0 0-1-16,0 0 0 0,0 0-2 0,0 0 1 15,0 0-5-15,0 0 1 0,0 0 3 0,0 0 0 16,0 0 2-16,0 0-3 0,0 0-1 0,0 0 1 16,0 0-1-16,0 0 1 0,0 0-2 0,0 0 1 0,0 0 0 15,13 6-1-15,-13-6-2 0,6 1 1 0,-6-1 1 16,3 3-2-16,-3-3 3 0,3 2 1 0,-3-2-3 15,6 2-1-15,-1 1 3 0,-1-2-2 0,0 3 1 16,1-2-2-16,-3 0 0 0,1 1-1 0,1-1 0 16,0 2-3-16,-2-1 1 0,2-1 4 0,0 1 0 15,1 0-3-15,-1 1 3 0,-2-1-2 0,2 1-2 16,-1-1 3-16,-1 0 0 0,0 1 1 0,0 1-2 16,-1-3 1-16,1 1 2 0,0 0 1 0,-2 1-2 15,2 0 2-15,0-2-3 0,-2-2 3 0,0 7-5 16,2-4 1-16,-2-3-1 0,2 4-1 0,0-2 3 0,-2-2 0 15,2 5-1-15,-2-5 3 0,2 5-3 16,-2-5 4-16,0 2-7 0,0-2-2 0,0 5 8 16,0-5-2-16,0 6 0 0,0-6 1 0,0 4 1 0,0-4-3 15,0 5 4-15,0-1-2 0,-2 0-1 0,2-4 3 16,-2 5-3-16,0-1 1 0,0 1 2 0,0-3-3 16,0 0 0-16,0 2 0 0,2 1 0 0,-2-2 0 15,0 0 2-15,1 1 0 0,0 2-1 0,-2-2 2 16,3-1 0-16,0-3-3 0,-2 7 0 0,0-3 0 15,2-4 0-15,-2 3 0 0,2-3 3 0,-3 5-2 16,2-3 2-16,1-2-4 0,-1 5 0 0,1-5 4 0,-4 5-1 16,0-3 2-16,2 2-3 0,-1-2 2 0,0 2-2 15,1-1 2-15,-1 0 0 0,1 2-2 16,-2-4 1-16,1 4-1 0,-1 0 1 0,1-2-2 0,-1 0-1 16,1 1-4-16,1 0 8 0,-1-1-7 0,1 0 8 15,-1 1-4-15,-1-1 4 0,4-3 0 0,-4 5-3 16,0-1 1-16,1-1-1 0,-2-1 1 0,2 2-5 15,-1 1 1-15,2-2 4 0,-1 0 0 0,2-1-2 16,-2 3 1-16,3-1-1 0,-2-3 2 0,-1 5-4 0,2 0 4 16,-4-1-1-16,2-1 3 0,3 3-1 15,-2-3-3-15,-1 1 1 0,2-1-1 0,-2 1 0 0,2-1 0 16,-2 1 3-16,2 0-3 0,1-2 2 0,-4 2 0 16,4-1-3-16,-1 2 2 0,-2-2 0 0,3-4-3 15,3 6 2-15,-6-2 0 0,6-1 0 0,-3 2 2 16,0-1-2-16,1 1 1 0,2-3-1 0,-2 4-2 15,0-2 4-15,-1 0-1 0,4 1-1 0,-1 0 3 0,-2 0-2 16,3-1-1-16,-3 2 0 0,3-1 2 16,0-1 2-16,-3 1-4 0,3 0 1 0,-3-2 1 15,3 3-2-15,0-3-2 0,-1 2 2 0,-1-1 1 0,1 2-4 16,-1-1 2-16,1 1 0 0,0 0 2 16,1-2-1-16,-1 1-1 0,0 0 2 0,-1 1 0 0,1-1 0 15,1-1-7-15,-3 0 7 0,1 1 1 0,1-2-2 16,0 2 0-16,-2-2 0 0,1 1 0 0,1-2 2 15,-1 2 2-15,0-1-1 0,0 0-1 0,-2-3 0 16,3 6-3-16,-1-5 2 0,1 2 1 0,-1 1-1 16,1-2 1-16,0 1-3 0,-3-3 3 0,5 5-1 15,-2-5-2-15,1 2 4 0,-4-2-2 0,7 5-1 16,-5-4 3-16,-2-1-5 0,7 4 4 0,-5-1 0 16,-2-3-4-16,4 1 4 0,-4-1-3 0,0 0 2 0,6 1-1 15,-6-1-5-15,0 0 6 0,0 0 0 0,4 3-2 16,-4-3 3-16,0 0-4 0,0 0 2 0,0 0 2 15,0 0-1-15,0 4 0 0,0-4-1 0,0 0 0 16,0 0 0-16,0 0 0 0,0 0 0 0,0 0 3 16,0 0-4-16,0 0 3 0,0 0-2 0,0 0-1 15,0 0 1-15,0 0 0 0,0 0 0 0,0 0 0 16,0 0 3-16,0 0-2 0,0 0 3 0,0 0-1 16,0 0 0-16,0 0 0 0,0 0 0 0,0 0 0 15,0 0-2-15,0 0 1 0,0 0 0 0,-12 3 1 16,12-3 2-16,0 0-2 0,0 0-1 0,0 0-1 0,-7 0-1 15,7 0 1-15,0 0 3 0,-4 2-1 0,4-2 2 16,-5 1-9-16,5-1 4 0,-4 2 2 0,4-2-2 16,-2 4 1-16,2-4 0 0,-4 3 1 0,3 1-2 15,1-4 1-15,-4 3 0 0,4-3 0 0,0 0 0 16,-4 5 0-16,3-2 0 0,1-3 1 0,-4 3 0 16,4-3-3-16,-5 4 3 0,3-1 0 0,1-1-7 15,-1 2 5-15,2-4 0 0,-3 5 1 0,2-3 1 0,1-2 1 16,-5 6-2-16,4-3-1 0,-2 1-1 0,2-1 5 15,1-3-4-15,-2 6 0 0,0-3 1 0,-1-1-1 16,2 3 0-16,1-5 2 0,-4 7-1 0,4-4-3 16,0-3-2-16,-4 4 4 0,4 0 0 0,0-4 2 15,0 6 1-15,-1-3-2 0,0 1 2 0,1-4 0 16,0 5-1-16,-3-2 0 0,3-3 2 0,-1 6 2 16,-1-2-2-16,2-4 1 0,-2 7-1 0,0-5 0 15,2 2 1-15,-3 2 1 0,3 0 1 0,-4-3 1 16,4 1 2-16,-1 3 2 0,0-1-2 0,-1-3-1 15,0 4-1-15,-1-2-2 0,-1 0 3 0,4-1 1 0,-1 1-3 16,1 1 0-16,-4-1 0 0,4 0-2 0,-1-1 1 16,-3 1-2-16,4 0 0 0,-1-1 3 15,1 0-2-15,0 2 3 0,0-1-4 0,0-3 2 0,0 3-4 16,0 2 0-16,-3-2 0 0,3-1 1 16,-1 2 3-16,1 2 2 0,1-5-3 0,-1 3 3 0,0 1-5 15,0-2 4-15,0 2-2 0,0 0 0 0,0-4 2 16,0 6-4-16,0-1-2 0,-1-1 2 0,1-1-1 15,-1 3 1-15,-2 1-1 0,2 0 0 0,-2-1 0 0,3 0 3 16,0 2-2-16,-1-2-1 0,-3 7-2 16,3-3 1-16,-6-2 1 0,5 1 0 0,-2 1 2 0,0-3-4 15,1 2 3-15,1-2-3 0,1 1 1 0,-3-2 2 16,0 2-1-16,2-2-1 0,0 1 2 0,1-3-3 16,-3 1 1-16,3-1-1 0,1 2 1 0,0 0 0 15,-2 1-2-15,2-4 3 0,2 5-2 0,-2-5-3 16,1 2 2-16,4 1-3 0,-5-1 8 0,0 0-3 15,0 2-2-15,2-2 2 0,-2 1 1 0,0 1-1 16,0-3 3-16,2 0-3 0,-1 2 2 0,-1 0-8 16,-1-2 4-16,5 1 2 0,-4 0 0 0,1 0 0 15,-2 1 1-15,1-1-2 0,-3 2-1 0,3 0 3 16,0-1-1-16,3 0 2 0,-6 2-3 0,2-2 3 0,1-2-4 16,-2 0 1-16,0 0 0 0,4 1-6 0,-2 0 4 15,-2-2 4-15,2 1-5 0,0 0 4 16,0 0 1-16,0 2-2 0,0-5 3 0,0 3 0 0,0 1-3 15,0-4 2-15,2 5-2 0,0-2 1 0,-2-1 0 16,1 1 0-16,2 1-1 0,-3-3 1 0,1 5 1 16,3 0-2-16,-4-4 0 0,2 1 0 0,0-1 0 15,-2 4 0-15,0-4 2 0,0 3-1 0,0-2-2 16,0 2 5-16,-2 0-4 0,2-1 3 0,2 2-6 16,-2 0 4-16,-2-3 0 0,2 1 0 0,0 1-3 15,-2 3 1-15,2-3 4 0,0 1-2 0,0-2-8 16,0 3 4-16,2-1 5 0,0 0-1 0,-4 1-1 0,2-3 0 15,0 2 1-15,-2-1 1 0,2-4-1 0,0 7-3 16,0-4 3-16,0 1 2 0,2-1-1 0,0 1-7 16,-2 0 7-16,1-1 1 0,-1-1-2 0,0-1-1 15,3 2-1-15,-2-3 3 0,-1 1-3 0,3 0 1 16,-3 1 2-16,1-1 0 0,-1 1-1 0,0-2-4 16,0 1 3-16,0 0 0 0,-1 0-2 0,-2-1 4 15,3 1-2-15,0-3 1 0,0 4 1 0,0-2-5 16,0-2 2-16,0 2 2 0,0 0-1 0,0 0 0 15,0 0 2-15,3 1-4 0,-2-1 5 0,-1-1 0 16,0 1-3-16,0-1-6 0,2 1 7 0,-2 1-2 0,0-2 1 16,3 1 1-16,-2 0-2 0,-1 2 1 0,3-2 0 15,-3 1 3-15,-3 2 0 0,3-2-3 0,-1 1 0 16,2 0 0-16,-2-2 0 0,1 1-3 0,0 1 0 16,0 0 4-16,1-1-4 0,-2 0 5 0,1 1-2 15,-3-2 0-15,1-1 2 0,2 1-2 0,0 2 1 16,0-3 1-16,-4-3-3 0,4 6 3 0,-4-4-4 15,3 1 1-15,-1-1 3 0,0 4-3 0,-2-2 2 0,3 0 0 16,-3 0 2-16,0-1-3 0,-1 1-3 0,4-2 2 16,-3 1-1-16,2 1-1 0,-5-2 6 0,3 1-3 15,-1-1 2-15,-5 2-1 0,6-2-1 0,-2-1 0 16,-3 0 3-16,1 1 0 0,1-2-3 0,-1 1 0 16,0-1 1-16,-2 2-1 0,2-3 3 0,1 3 0 15,0-2 2-15,1-1 2 0,0 1 5 0,-1-1-5 16,1 1 3-16,-1-1 4 0,7 0 0 0,-11-2 7 15,11 2 4-15,-12 0 2 0,12 0 4 0,-9 0-6 16,9 0 2-16,-7-1 3 0,7 1-3 0,-8-2 1 16,8 2-7-16,-5-1 1 0,5 1-2 0,-8 0 2 0,8 0-2 15,-9-3 3-15,9 3-7 0,0 0 3 0,-7 0-6 16,7 0 0-16,0 0-1 0,-7-1-2 16,7 1 3-16,0 0-5 0,0 0 2 0,0 0 2 0,0 0-1 15,0 0 1-15,0 0-2 0,0 0-1 0,0 0 0 16,0 0-3-16,0 0-1 0,0 0-15 0,0 0-25 15,0 0-44-15,0 0-56 0,18-3-101 0,-8 0-360 16,-2 1-645-16,2 0 286 0</inkml:trace>
  <inkml:trace contextRef="#ctx0" brushRef="#br0" timeOffset="2815.12">21392 9585 84 0,'0'0'146'0,"0"0"-15"0,0 0-8 0,0 0-8 15,0 0-9-15,0 0-7 0,0 0-5 0,0 0-10 16,0 0-3-16,0 0-8 0,0 0 3 0,0 0-7 16,0 0-6-16,0 0-3 0,0 0-9 0,0 0-3 15,0 0-3-15,0 0-5 0,0 0-7 0,0 0 1 0,0 0-17 16,0 0 9-16,0 0-7 0,0 0 8 16,0 0-12-16,3-7 2 0,-3 7-3 0,0 0-2 0,4-9 4 15,-4 5-3-15,4 0-7 0,-3 0 4 0,5-1-1 16,1-3 2-16,2 2-2 0,0-1-6 0,5-3 1 15,3 0 7-15,-1 2-7 0,11-4 1 0,0 2-1 16,4 1-2-16,1 1 6 0,2 1-1 0,2 3-3 16,-3-2 3-16,3-1 2 0,1 4 1 0,1 1 2 0,-1-1-2 15,-1 2-7-15,-1-2 8 0,-6 3-2 0,3 0-3 16,-5 3-1-16,-5-2-5 0,-6-1 6 16,-2 3-1-16,-5-3-1 0,0 2-2 0,1-2 1 0,-6 1 1 15,-4-1-4-15,9 2-2 0,-4-2 5 0,-5 0 0 16,0 0 0-16,9 0 0 0,-9 0-2 0,4 0 1 15,-4 0-2-15,0 0 0 0,0 0-3 0,0 0 5 16,0 0 2-16,5 3-2 0,-5-3-2 0,0 0-1 16,0 0 2-16,0 0-2 0,3 2 6 0,-3-2-7 15,0 0 3-15,0 0 1 0,0 0-7 0,0 0 3 16,0 0 2-16,0 0 1 0,-3 7 3 0,3-7-7 16,0 0 0-16,0 0 2 0,0 0 3 0,0 0-1 15,0 0-4-15,0 3 4 0,0-3-3 0,0 0-1 0,0 0 5 16,0 0-3-16,0 0 2 0,4 2 2 0,-4-2-1 15,0 0-6-15,0 0 6 0,0 0-3 0,0 0 1 16,0 0-1-16,0 0-3 0,0 0 7 0,0 0-5 16,0 0 2-16,0 0 0 0,0 0-2 0,0 0 2 15,0 0 6-15,-8-10-3 0,4 6-2 0,4 4 0 16,-1-6-1-16,1 6 2 0,0-4-3 0,0 4 3 16,0-5 3-16,-1 1-4 0,1 4 0 0,-4-6 1 15,4 6-4-15,0-4 2 0,0 4 1 0,0-5 0 0,0 5 0 16,0 0 2-16,4-7-3 0,-4 7 3 15,2-5-2-15,2 5 3 0,-4 0-6 0,9-3 2 0,-1 3-3 16,1-1 3-16,-3 1 0 0,1 0 3 0,-7 0-3 16,14 0 1-16,-7 0 1 0,0 1 0 0,-7-1-5 15,10 0 0-15,-5 3 4 0,1-1 0 0,-2-2-5 16,0 3 4-16,0 0 0 0,-1-1-1 0,-2 2 2 16,1 0-2-16,-2-4 2 0,-1 8-4 0,0-3 3 15,-2 0 0-15,1 0 1 0,-2 2-2 0,0-3 1 16,0 0 4-16,-1 0 0 0,1 1 2 0,2-2 0 15,-1 1 0-15,-1-2-1 0,4-2 3 0,-2 1-2 0,-1 3 1 16,3-4-2-16,-2 3 2 0,2-3 2 0,-2 4 3 16,2-4-2-16,0 0-7 0,0 0 6 0,5 3 2 15,-5-3-1-15,7 2-3 0,-7-2-2 0,5 1-1 16,-2 1-21-16,-3-2-17 0,6 1-33 0,-6-1-48 16,2 7-215-16,0-3-358 0,-2-1 158 0</inkml:trace>
  <inkml:trace contextRef="#ctx0" brushRef="#br0" timeOffset="4466.96">21319 10399 137 0,'0'0'163'16,"-5"-10"-10"-16,5 10-10 0,0 0-13 0,0 0-13 16,0 0-12-16,-2-6-7 0,2 6-12 0,0 0-6 15,0 0-8-15,0 0-8 0,0 0-5 0,0 0-10 16,0 0 0-16,0 0-2 0,0 0-9 0,0 0-1 0,0 0 0 15,0 0-4-15,0 0-2 0,0 0 1 0,0 0-2 16,0 0-4-16,0 0-1 0,0 0-1 0,0 0-6 16,0 0 0-16,0 0-5 0,0 0 4 0,0 0-6 15,0 0-2-15,0 0 5 0,0 0-6 0,0 0 1 16,0 0 2-16,0 0-3 0,0 0 2 0,0 0-2 16,0 0 2-16,0 0 1 0,0 0-1 0,4-4 0 15,-4 4 2-15,0 0-4 0,0 0 1 0,2-3 0 0,-2 3 2 16,0 0-3-16,0 0-1 0,1-4 0 0,-1 4-3 15,0 0 0-15,2-3-4 0,-2 3 6 0,3-3-2 16,-3 3 1-16,5-5-3 0,-4 4 1 0,-1 1 0 16,4-5 0-16,-4 5 0 0,4-4 0 0,0-2-1 15,0 4-2-15,1-3 2 0,1 0-1 0,3-2-4 16,0 2 3-16,4-5 0 0,2 1 5 0,2-1-4 16,3-4-4-16,6-1 2 0,-2 5 0 0,4-2 6 15,2 2-1-15,0 1-2 0,1 1 9 0,3 1-4 16,-3 0-4-16,2 2 3 0,-3 3 0 0,-1-2-2 0,-6 3 0 15,-4 1-2-15,2-2 2 0,-7 4-1 0,1 0-1 16,-5 1 2-16,3-1-1 0,-4 1-3 0,1-1 0 16,-1 3 0-16,-4-3 2 0,2 2 0 0,-1 0-4 15,-2-2 2-15,1 3 1 0,-1-5 1 0,1 2-1 16,-2 1 1-16,-3-3-4 0,2 2 3 0,1 1 1 16,-3-3 0-16,4 3-1 0,-4-3 0 0,0 0-3 15,2 2 1-15,-2-2 1 0,0 0 0 0,4 4-2 0,-4-4 2 16,0 0 1-16,0 0 0 0,0 0-3 0,2 2 6 15,-2-2-4-15,0 0-2 0,0 0 4 16,0 0-3-16,0 0-1 0,0 0 4 0,0 0-2 0,4 2 3 16,-4-2-3-16,0 0 3 0,0 0-3 0,0 0 3 15,0 0-1-15,0 0 0 0,0 0-1 0,0 0 2 16,3-10 0-16,-2 6 1 0,0-1-2 0,1 1-3 16,-1 1 1-16,3-2 3 0,-3-2-1 0,0 2 0 15,2 0-2-15,0 1-1 0,-2 0 4 0,5 0 0 16,-3 0-2-16,-1 1 0 0,2 1 0 0,0 0 1 15,-4 2-4-15,6-3 1 0,-1 3 1 0,-5 0 0 0,11-3 2 16,-11 3-1-16,9 3 0 0,-9-3-2 0,9 0 1 16,-6 1 0-16,4 0 0 0,-1 0 0 15,-3 1 0-15,3 0 2 0,-6-2-4 0,5 3 2 0,-1-2 1 16,-4-1-2-16,6 3 1 0,-2-2 1 0,-4-1-3 16,0 0 2-16,4 4-2 0,-4-4 2 0,1 3 3 15,-1-3 3-15,0 0-4 0,0 0 1 0,0 0 0 16,0 0 1-16,0 0 1 0,0 0 1 0,0 2 1 15,0-2-3-15,0 0 2 0,0 0-1 0,0 0 2 0,0 0 0 16,0 0 0-16,0 0 0 0,0 0-2 16,0 0-2-16,0 0-1 0,0 0 3 0,0 0-1 0,0 0-2 15,0 0 0-15,0 0 1 0,0 0 1 16,-9-6 0-16,9 6 0 0,0 0-3 0,0 0 2 0,0 0-2 16,0 0-4-16,-1 10-26 0,-4-4-33 0,3 0-39 15,-2-1-51-15,-2 5-194 0,1-1-374 0,-2-3 166 16</inkml:trace>
  <inkml:trace contextRef="#ctx0" brushRef="#br0" timeOffset="6650.3">21122 11229 104 0,'-5'1'154'0,"5"-1"-19"16,0 0-8-16,0 0-14 0,0 0-12 0,0 0-11 15,0 0-7-15,0 0-10 0,-3 4-9 0,3-4-5 16,0 0-3-16,-2 5-8 0,2-5-2 0,0 0-8 15,-3 3-3-15,3-3-2 0,0 0-6 0,0 0-3 16,0 4-1-16,0-4 0 0,0 0 2 0,0 0-2 0,0 0 3 16,-5 2 0-16,5-2 3 0,0 0 2 15,0 0-5-15,0 0 2 0,0 0-4 0,0 0-4 0,0 0 1 16,0 0-3-16,0 0-4 0,0 0-1 0,0 0 0 16,0 0-1-16,0 0-4 0,0 0 6 0,0 0 1 15,0 0 4-15,0 0-2 0,0 0 3 0,0 0 3 16,0 0-4-16,0 0 3 0,0 0-1 0,0 0 1 0,0 0-3 15,0 0-1-15,0 0-2 0,0 0-2 16,0 0 2-16,0 0-9 0,0 0 6 0,0 0-1 16,0 0-4-16,13-6 0 0,-11 3 1 0,2-1-3 0,-4 4-1 15,4-5-2-15,0 1 0 0,0 0-1 0,1-1 2 16,2-1-2-16,0 1 1 0,3-4-1 0,-3 4-1 16,1-4 1-16,4 1-3 0,3-2 0 0,-2 1 0 15,1-1 2-15,4 3 2 0,1-2-5 0,-1 1 5 16,4 3-4-16,0-2 3 0,4-2 1 0,1 4-3 15,6-2 3-15,-2 3 0 0,-4-2 2 0,6 3-3 16,-4 3-2-16,-8-1 0 0,2 2 2 0,-3-1-2 0,0 0 3 16,-6 3-1-16,-1-1-2 0,0 1 0 0,4 1 0 15,-4-2 1-15,-3 4-1 0,3-4 2 0,0 3-5 16,-2-1 4-16,1-1 0 0,-2 2-3 0,0-1-1 16,0 0-2-16,-2 0 2 0,2 1-5 0,-1-1 2 15,0-1-3-15,-2 0-1 0,0-1 0 0,0 0 0 16,0-1 4-16,-2 0-3 0,3 2 7 0,-4-3-6 15,1 2-1-15,-5-2-3 0,14 0-4 0,-14 0 1 0,6-2-11 16,-2-1-7-16,-4 3 8 0,7-4-6 16,-6 2-6-16,0-4-1 0,4 4 3 0,-5-4 2 0,0 0-14 15,3 1 6-15,-3-5 2 0,-3 1 5 0,3 1 5 16,0 2-1-16,0-2 3 0,0 3 8 0,0-2 0 16,0 1 16-16,-1-1-4 0,-3 3 0 0,8 0 7 15,-8 0 1-15,4-2-6 0,4 2 13 0,-3 2 5 16,-1-3 6-16,3 1-2 0,-2 0 3 0,-1 0 3 15,4 0-2-15,-3 1-2 0,3 1 1 0,0-2-1 16,-1 2 1-16,-3 2 0 0,2-3-6 0,2 0 3 0,-4 3-4 16,0 0-1-16,6-3 2 0,-6 3-1 0,0 0-2 15,11 6 2-15,-9-4-3 0,2 3-2 0,0-1 0 16,-2 0-1-16,1 2 0 0,1 0 0 0,-2 4 2 16,-1-4-1-16,1 5-3 0,-1-7 4 0,-1 5-3 15,1-1 0-15,-2 0 0 0,0-2-1 0,1 1-3 16,0-2-1-16,-2 2 1 0,0-2 0 0,1 0-1 15,-3-1 2-15,-1-1-7 0,1-1 5 0,0 1-10 0,-2 1-21 16,-3 0-39-16,-3-2-64 0,-11 1-150 16,-4 1-305-16,-6 1 135 0</inkml:trace>
  <inkml:trace contextRef="#ctx0" brushRef="#br0" timeOffset="14207.17">21967 14452 33 0,'-3'-2'100'0,"3"2"-7"0,0 0-7 15,0 0-10-15,0 0-8 0,0 0-6 16,0 0-4-16,0 0-10 0,0 0 0 0,0 0-8 0,0 0 3 16,0 0-8-16,0 0-8 0,0 0 0 0,0 0-7 15,0 0-5-15,0 0 4 0,0 0-1 0,0 0-5 16,0 0 1-16,0 0 8 0,0 0-8 0,0 0-8 15,0 0 4-15,0 0-6 0,-11 4 2 0,11-4-3 16,0 0-2-16,-7 0 6 0,7 0-6 0,0 0 4 0,0 0 0 16,0 0-2-16,0 0 6 0,0 0 2 15,0 0-2-15,-5 3-9 0,5-3 4 0,0 0-4 16,0 0-1-16,0 0 3 0,0 0 1 0,0 0 8 0,0 0-1 16,0 0-1-16,0 0 3 0,0 0 6 0,0 0-2 15,0 0 0-15,0 0-4 0,0 0 2 0,0 0-6 16,-4 1 8-16,4-1-9 0,0 0-1 0,0 0 5 15,0 0-7-15,0 0 5 0,0 0-6 0,0 0 3 16,0 0-8-16,0 0 13 0,0 0-11 0,0 0-2 16,0 0 5-16,0 0-1 0,0 0 0 0,0 0 4 15,0 0-5-15,0 0 2 0,0 0-2 0,0 0 0 0,0 0 1 16,0 0-2-16,0 0-1 0,0 0 5 16,17 0-5-16,-17 0-1 0,0 0-1 0,0 0 4 15,9-1 3-15,-9 1 0 0,0 0 2 0,10 0-1 0,-10 0-7 16,10 0 4-16,-4 0-13 0,-6 0 10 0,11 0-1 15,-5 0 5-15,1-3-3 0,-7 3 3 0,12 3-4 16,-4-6 2-16,0 3-3 0,0 0-2 0,0 0 6 16,-8 0-4-16,13 0 6 0,-6 0-12 0,1 0 8 15,4 3-1-15,-3-3-2 0,1-3-13 0,-1 6 7 16,0-3-14-16,0 0 13 0,5 0 3 0,-5 1 0 16,5 0 1-16,-2-1-3 0,-1 2 1 0,3 0 5 15,-4-2 6-15,4 0-3 0,-1 0-13 0,-2 1 11 0,2 1-1 16,0-2-3-16,3 0 4 0,-5 2 4 15,4-1-8-15,-2 0-1 0,1 0-2 0,-1-1-3 0,-1 2-3 16,0-1 2-16,0 1 0 0,0 0-13 0,0-1 13 16,0 0 5-16,0-1 1 0,1 3-1 0,-1-2 2 15,0-1 3-15,0 3-3 0,2-2-1 0,-4 2 9 16,3-2-11-16,-3 2 6 0,-1-3-5 0,1 2 5 16,3 1-3-16,-3-3 4 0,1 2 2 0,-1 0-3 15,0 1 7-15,1-3-11 0,0 2 6 0,-2-2-4 16,2 3 2-16,-3-1 1 0,-2-2 5 0,1 2 0 15,0 0-3-15,-2-2 2 0,3 0 1 0,-8 0 2 0,9 1 4 16,-9-1 14-16,6 0-3 0,-6 0 4 0,8 0-5 16,-8 0-2-16,0 0 1 0,9-1 2 15,-9 1-2-15,4-4-5 0,-4 4 4 0,3-2-3 0,-3 2-5 16,0 0 0-16,11 0 0 0,-11 0-3 0,6 0 6 16,-6 0-6-16,8 0-3 0,-8 0-1 0,10 0 7 15,-10 0-3-15,9 0-4 0,-9 0-6 0,9 2 8 16,-5-2 0-16,-4 0 3 0,5 2-6 0,-5-2-2 15,6 2 2-15,-6-2 3 0,4 0 0 0,-4 0 2 16,4 1-7-16,-4-1 4 0,0 0 0 0,0 0-2 16,0 0-4-16,0 0 3 0,0 0-3 0,10-1 9 15,-10 1-6-15,0 0 9 0,0 0-12 0,0 0 7 0,0 0 0 16,0 0-3-16,0 0-2 0,0 0-3 0,0 0-11 16,0 0 2-16,0 0-12 0,0 0-21 0,0 0-35 15,0 0-106-15,0 0-201 0,0 0 89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5:41:06.662"/>
    </inkml:context>
    <inkml:brush xml:id="br0">
      <inkml:brushProperty name="width" value="0.05292" units="cm"/>
      <inkml:brushProperty name="height" value="0.05292" units="cm"/>
      <inkml:brushProperty name="color" value="#002060"/>
    </inkml:brush>
  </inkml:definitions>
  <inkml:trace contextRef="#ctx0" brushRef="#br0">16269 12210 178 0,'0'0'182'0,"0"0"-13"16,0 0-14-16,0 0-13 0,0 0-12 0,0 0-14 15,0 0-11-15,0 0-11 0,0 0-10 0,0 0-8 16,0 0-7-16,0 0-12 0,0 0-3 0,6 8-4 15,-6-8-6-15,0 0-8 0,0 0 0 0,0 0-2 0,0 0-3 16,0 0-2-16,0 0 3 0,0 0 2 16,0 0-1-16,0 0 2 0,0 0-3 0,0 0-1 0,0 0-2 15,0 0-3-15,0 0-3 0,0 0-4 0,0 0-3 16,0 0-2-16,0 0-5 0,0 0 4 0,0 0 0 16,0 0-3-16,0 0-1 0,0 0-1 0,0 0-2 15,0 0 1-15,0 0-2 0,7 0 4 0,-7 0-3 16,0 0 3-16,0 0 0 0,0 0 2 0,0 0 4 15,0 0-2-15,0 0-1 0,0 0 1 0,0 0 2 16,0 0-3-16,0 0 0 0,0 0 0 0,0 0-6 0,0 0 5 16,0 0-5-16,0 0 3 0,0 0-3 15,0 0-1-15,0 0 1 0,0 0 1 0,0 0-3 0,0 0 1 16,0 0 0-16,0 0-1 0,0 0 2 0,-4 7-6 16,4-7 7-16,0 0 0 0,0 0-2 0,1 3 3 15,-1-3-1-15,0 0-1 0,-4 7-2 0,4-7 2 16,3 5 0-16,-3-1 4 0,0-1 0 0,0-3 3 0,1 6-1 15,-1-2-3-15,0-4 0 0,0 9-1 0,0-5 0 16,0 1-1-16,0 0-1 0,0 1-2 0,0-3-8 16,0 1 10-16,0 2-2 0,0 0 1 0,3-3-6 15,-3 2 8-15,1 2-5 0,-1-2 1 0,-1 1-4 16,2 0 2-16,-1-1-4 0,0 1-5 0,0-3-17 16,0 2-6-16,0-1-17 0,0 0-20 0,0-4-23 0,-1 7-36 15,-2-5-63-15,3-2-158 0,0 0-377 16,0 0 167-16</inkml:trace>
  <inkml:trace contextRef="#ctx0" brushRef="#br0" timeOffset="3263.88">16328 12276 25 0,'0'0'153'0,"0"0"-10"0,-4 3-17 0,4-3-14 0,0 0-13 15,0 0-8-15,0 0-10 0,0 0-10 0,0 0-15 16,0 0 0-16,0 0-8 0,0 0 0 0,0 0-6 16,0 0 0-16,0 0-5 0,0 0 8 0,6 4-10 15,-6-4 6-15,0 0-1 0,0 0-1 0,0 0 0 16,0 0 2-16,0 0-2 0,0 0-2 0,0 0-5 16,0 0-3-16,0 0-4 0,0 0-4 0,0 0 1 15,0 0-3-15,0 0-2 0,0 0-3 0,0 0 4 0,0 0-5 16,0 0-4-16,0 0 2 0,0 0 0 0,0 0 3 15,0 0-9-15,0 0 4 0,0 0 2 0,0 0 4 16,0 0 4-16,0 0-5 0,0 0 5 0,0 0 1 16,0 0-1-16,0 0 2 0,0 0-2 0,0 0-1 15,0 0-1-15,0 0 4 0,0 0-6 0,8 0-1 16,-8 0 0-16,0 0 0 0,0 0 0 0,10-1-2 16,-10 1 3-16,9 0 0 0,-9 0-4 0,8-1 1 0,-8 1 0 15,7 0 1-15,-7 0 0 0,9-1 4 16,-9 1-2-16,7-1 1 0,-7 1-2 0,7-3-4 0,-7 3 4 15,7 0-5-15,-7 0 0 0,11-1-1 0,-6 1 0 16,-5 0 0-16,9-2-2 0,-5 1-5 0,1-1 8 16,2 1-3-16,-7 1-2 0,11 1 0 0,-11-1-3 15,9 0 2-15,-5-1-1 0,2-1 0 0,-6 2 1 0,13 0 1 16,-8 0 2-16,-5 0-4 0,12 0-1 16,-6 0 1-16,-6 0 0 0,9 0-1 0,-2 0 1 0,0-2 0 15,-1 2-7-15,1-1 6 0,-2 1 2 0,-5 0-3 16,14-2 3-16,-6 4 0 0,-2-6-3 0,1 3-1 15,1 1 2-15,-1-1 4 0,0-2-6 0,1 2 0 16,0-1-2-16,-2 2 5 0,3 0-7 0,-4-1 3 16,4 1 5-16,-4-4-6 0,4 4 5 0,-1 0-2 15,-3-3 0-15,5 2 0 0,-5 1 1 0,3-2-2 16,0-1 4-16,-1 3-3 0,0-1 1 0,0-1 1 0,0 2-2 16,-1-2 1-16,3 2 1 0,-2-3-1 0,-2 3 0 15,1-2 0-15,2 1-2 0,-2 1-1 0,1-2-1 16,0 2 1-16,1-2 4 0,-1 2-2 0,1-1-1 15,-1 0-1-15,3 1 3 0,-4 0 1 0,-6 0-2 16,14-2 4-16,-5 2-5 0,0 0 1 0,0-1 0 16,1 1 0-16,-1-2 2 0,-4 0-2 0,3 2 0 0,2-1 1 15,-1 1 0-15,0-3 0 0,1 1-3 16,-3-1 3-16,0 2 0 0,0 0-3 0,-1 1 2 0,3-2-1 16,-1 4 1-16,-2-4 3 0,-6 2-1 0,13 2-2 15,-5-4 1-15,-2 2-1 0,0 0-2 0,3 0 4 16,-2 0 1-16,0 0 2 0,1 2 1 0,0-2 3 15,-2-2-3-15,3 2-3 0,0 0 5 0,0 0 0 16,-3 0-2-16,2 0 2 0,-3 0-2 0,4 0-1 16,-9 0-2-16,14 2 0 0,-7-2-3 0,0 2 3 15,-2-2 1-15,2 1 0 0,-1-1-1 0,1 2-1 0,0 0-1 16,-2-1 1-16,2 1-4 0,-2-1 5 0,1 1-3 16,2-2 4-16,-1 2-5 0,0-2 3 0,2 0-1 15,0 0-1-15,0 0 2 0,2 0-2 0,-1-2 0 16,1 0-1-16,0 1 1 0,2-2-1 0,-3 2 5 15,4-2-3-15,-2 2-1 0,-2 1-1 0,1-1 2 16,0 1-2-16,-2 0-1 0,2-1 2 0,-3-1 0 16,-1 2 0-16,1-3-3 0,1 3 4 0,-3 0 1 15,3 0-3-15,1 0 2 0,-1 3-5 0,0-6 7 0,-1 3-2 16,4 0-1-16,-3 0 0 0,2-1 0 0,-1 0 1 16,2 1-2-16,-1-2 1 0,1 0 1 0,-2 2 0 15,-1 0-3-15,2-1 3 0,-3 1 0 0,0-2 0 16,3 2-2-16,0 0 0 0,-4 0 0 0,2 2 2 15,1-2 1-15,-2 1-3 0,1-1 1 0,-1 0-1 0,3 0-3 16,1 0 4-16,-1 2 0 0,-2 0 0 0,5-1 3 16,-1-1-2-16,1 0-2 0,-1 1 3 0,5 2-4 15,-7-1 5-15,6-4 0 0,-3 5-2 0,0-2 1 16,4 0-3-16,0 1 2 0,0 0 4 0,-5-1-3 16,0 2-2-16,5-2 0 0,-5 2 0 0,2-3 1 15,-2 0 0-15,0 1 1 0,0 2 2 0,-3-3-1 16,3 1-1-16,-3 2 1 0,0-3 1 0,3 1 14 15,0-1 4-15,-1 3 5 0,1-3 2 0,-2 0-3 16,2 0 6-16,-1 0 6 0,2 0 3 0,-4 0 6 0,7-3 3 16,-4 4-7-16,6-1 3 0,-6-1-1 0,1 1-7 15,0-1-2-15,-1 1-6 0,1-1-3 0,0 3-2 16,4-1-1-16,-7-1-3 0,4 2-1 0,-2-2-6 16,1 0 2-16,4 2-1 0,-4 1-6 0,4-2 0 15,-4 0 1-15,0 2-4 0,-1 1 2 0,0-1-4 16,2-2 2-16,3 1-2 0,-4-2 2 0,0 0 1 0,1 1-12 15,1-1 9-15,0 0-2 0,-5 2 1 0,6-1 2 16,0-1 0-16,-4 0-3 0,1-1 3 16,-1 0 1-16,1 1 0 0,2 3 1 0,-2-3 1 0,-1 0-2 15,1-1 3-15,4 0-1 0,-4 2-3 0,-1-1 2 16,6-1 0-16,-6 1-3 0,3 2 3 0,0 1 0 16,-2-2 0-16,3 2-2 0,-5 0-1 0,1 1 1 15,0-1-3-15,1 0-2 0,-1-2 3 0,-2 4 1 0,-1 0-3 16,2-4 1-16,-2 1 1 0,2 0-2 15,-1 0 0-15,-1 1 0 0,4-3 1 0,-1 3 2 0,-1 1-3 16,2-3 1-16,-1-1 1 0,2 0-1 0,2 0 2 16,3-3-2-16,0 1-2 0,0 0-8 0,-1 1 9 15,2-4 3-15,-3 3-4 0,1 1 3 0,-3 2-3 16,2-2 0-16,-4-1-2 0,-3 2 2 0,-1 0 0 0,1 0-4 16,-2-3-4-16,-3 2-6 0,0 0 3 15,2 1-4-15,0 0-5 0,-8 0-3 0,10 1-3 0,-4 0-2 16,0-1-1-16,0 3-1 0,-1-2 1 0,0 0 2 15,0 2 1-15,-5-3 5 0,12 0 1 0,-7 0 2 16,6 0 1-16,2 0 2 0,-3-2 1 0,2 2 3 16,-2 0 2-16,4 0-1 0,-1-1-13 0,-7 1-7 15,6-1-3-15,-2 2-5 0,-1-3 4 0,-3 2-1 16,1 0 5-16,-1-3-4 0,-1 6 1 0,-5-3 0 16,10 0 1-16,-10 0 2 0,8 0 2 0,-4 0 4 0,-4 0 1 15,0 0 1-15,13 0 2 0,-10 1 3 16,1 1 3-16,-4-2 1 0,0 0 1 0,9 2 1 0,-9-2-1 15,8-2 4-15,-8 2-1 0,9-3-1 16,-3 3 3-16,-6 0 3 0,7-3-2 0,-7 3 3 0,6 0-1 16,-6 0 4-16,0 0-2 0,0 0 2 0,0 0-2 15,5-2-4-15,-5 2 5 0,0 0 1 0,0 0-2 16,0 0-2-16,0 0-6 0,0 0-5 0,0 0-1 16,0 0 0-16,0 0 1 0,0 0 3 0,0 0 2 0,0 0-2 15,0 0-5-15,0 0 11 0,0 0-4 0,-9-8 2 16,9 8 1-16,0 0 2 0,0 0 6 0,4-4-3 15,-4 4 2-15,0 0 1 0,0 0 4 0,1-4-4 16,-1 4 4-16,0 0-1 0,0 0 0 0,0 0-5 16,-1-5 2-16,1 5 2 0,0 0-4 0,0 0-2 15,0 0 4-15,-6-1-4 0,6 1-1 0,0 0 0 16,-7-4 0-16,7 4 5 0,-4-1-4 0,4 1 0 0,0 0 3 16,-2-2-2-16,2 2 7 0,0 0 4 0,0 0 1 15,0 0 1-15,0 0 3 0,-3-4 1 0,3 4-2 16,0 0-1-16,0 0 0 0,-5-1-7 0,5 1 4 15,0 0-1-15,0 0-4 0,0 0 6 0,0 0-1 16,0-6-3-16,0 6 0 0,0 0-1 0,0 0 0 16,0 0-2-16,0 0 3 0,0 0-3 0,0 0-2 0,0 0 0 15,0 0 1-15,0 0 2 0,0 0-3 0,0 0 2 16,0 0-1-16,0 0 1 0,0 0 3 0,0 0 4 16,0 0-1-16,0 0 0 0,0 0-1 0,0 0 2 15,0 0-1-15,0 0-3 0,0 0 1 0,0 0-1 16,0 0 1-16,-1 14 4 0,0-10 1 0,1 2 0 15,1-1-8-15,-1 0 8 0,-1 0-1 0,1 2-3 0,-2-3 1 16,4 1 1-16,-2 0-3 0,0-1-3 0,0-1 3 16,0-3-2-16,0 4-3 0,0-4 2 15,0 0-6-15,0 8 7 0,0-8 6 0,0 0 0 0,1 2 4 16,-1-2 1-16,0 0 4 0,0 0 4 0,0 0-1 16,0 0-1-16,0 0-4 0,0 0 0 0,0 0-5 15,0-14-1-15,0 14 0 0,0-4-2 0,0-3 1 16,0 7-3-16,-3-4-1 0,3 4-3 0,0-4 1 15,0 4-1-15,-2-7-2 0,1 5 3 0,1 2-3 16,-2-5 4-16,2 5-4 0,0 0-10 0,0 0 15 0,-2-5-5 16,2 5 3-16,0 0 1 0,0-4 3 15,0 4 2-15,0 0 0 0,0 0 2 0,0 0-10 0,0 0 9 16,0 0-1-16,0 0 1 0,-4-2 1 0,4 2-5 16,0 0-1-16,0 0-2 0,0 0 4 0,0 0-3 15,0 0-3-15,0 0 3 0,0 0-2 0,0 0 1 16,0 0-3-16,0 0 1 0,0 0 1 0,0 0 2 0,0 0-3 15,0 0 1-15,5 8-1 0,-5-8-2 0,0 0 1 16,0 0-1-16,0 0 1 0,0 0 1 0,3 4 1 16,-3-4 1-16,0 0 2 0,0 0 3 0,0 0 1 15,0 0 5-15,0 0 4 0,0 0 1 0,0 0-5 16,0 0-3-16,0 0 1 0,0 0-2 0,0 0 0 16,0 0 0-16,0 0 0 0,0 0 2 0,-3-12-1 15,3 12-10-15,0 0 11 0,-3-4-2 0,3 4-4 0,0 0-7 16,0 0 6-16,0 0 0 0,0 0 3 15,0 0-2-15,0 0-3 0,0 0-1 0,0 0 3 16,0 0-2-16,0 0-11 0,0-5 17 0,0 5-1 16,0 0 4-16,0 0 2 0,0 0 6 0,0 0-2 0,0 0 1 15,0 0-8-15,0 0 5 0,0 0-2 0,0 0 2 16,0 0-1-16,0 0-5 0,0 0-2 0,0 0 0 16,0 0-3-16,0 0 2 0,0 0 1 0,0 0-3 15,0 0-3-15,0 0 3 0,0 0-18 0,0 0 14 0,0 0 3 16,0 0-1-16,0 0-5 0,0 0 4 0,0 0 3 15,0 0-6-15,0 0-5 0,0 0 7 0,0 0-2 16,0 0 1-16,0 0 2 0,0 0-5 0,0 0 3 16,0 0 1-16,0 0-3 0,0 0 3 0,0 0-4 15,0 0 1-15,0 0 2 0,0 0-3 0,0 0 2 16,0 0 2-16,0 0-1 0,0 0-2 0,0 0 0 16,0 0-4-16,0 0 6 0,0 0 3 0,0 0-5 0,0 0 1 15,0 0 0-15,0 0-4 0,0 0 6 16,0 0-5-16,0 0 2 0,0 0 2 0,0 0 0 0,0 0 0 15,0 0-2-15,0 0-3 0,0 0 4 0,0 0-2 16,0 0-7-16,0 0 10 0,0 0-3 0,0 0 0 16,0 0 1-16,0 0 2 0,4 11-2 0,-4-11 0 15,0 0 3-15,0 4-1 0,0-4-2 0,0 0-1 16,0 0 3-16,0 0-2 0,0 0-1 0,0 0 3 16,0 0-5-16,0 0 1 0,-4 3 1 0,4-3 3 0,0 0 2 15,0 0-5-15,0 0 0 0,0 0 1 16,0 0 1-16,0 0-6 0,0 0 9 0,0 0 1 0,0 0-1 15,0 0-1-15,0 0 1 0,0 0 0 0,0 0-2 16,0 0 1-16,0 0-3 0,0 0-7 0,0 0 10 16,0 0 2-16,0 0-5 0,0 0 2 0,0 0 5 15,0 0-3-15,0 0-1 0,0 0-5 0,0 0 5 16,0 0-1-16,0 0-1 0,0 0-1 0,0 0 1 0,0 0 0 16,0 0 2-16,0 0-2 0,0 0 1 15,0 0-1-15,0 0 4 0,0 0-1 0,0 0 0 0,0 0-11 16,0 0 14-16,0 0-4 0,0 0 0 0,0 0 2 15,0 0 1-15,0 0 0 0,0 0-6 0,0 0 6 16,0 0-9-16,0 0 6 0,0 0-1 0,0 0-2 16,0 0 3-16,0 0-1 0,0 0 1 0,0 0 0 15,0 0-5-15,0 0 1 0,0 0 6 0,0 0-3 0,0 0-2 16,0 0-3-16,0 0 3 0,0 0-1 0,0 0 3 16,0 0 2-16,0 0-4 0,0 0 0 0,0 0 4 15,0 0-2-15,0 0 0 0,0 0-4 0,0 0-6 16,0 0 11-16,0 0-4 0,0 0-2 0,0 0 4 15,0 0-2-15,0 0 2 0,0 0-1 0,0 0-1 16,0 0-1-16,0 0 3 0,0 0-5 0,0 0 2 0,0 0 1 16,0 0 0-16,0 0 5 0,0 0-6 15,0 0 0-15,0 0 3 0,0 0-1 0,0 0 0 0,0 0 4 16,0 0-5-16,0 0 1 0,0 0-1 0,0 0-3 16,0 0-1-16,0 0-7 0,0 0-12 0,0 0-22 15,-7-7-24-15,7 7-29 0,0 0-41 0,-14 3-56 16,10-2-77-16,4-1-236 0,0 0-550 0,-12 0 244 15</inkml:trace>
  <inkml:trace contextRef="#ctx0" brushRef="#br0" timeOffset="11795.51">20944 8233 100 0,'0'0'128'16,"0"0"-4"-16,0 0-9 0,0 0-5 0,0 0-12 15,0 0-4-15,0 0-6 0,0 0-5 0,-9 0-6 16,9 0-9-16,0 0-2 0,0 0-2 0,0 0-6 16,-2-2-4-16,2 2 1 0,0 0-4 0,0 0-5 15,0 0-7-15,0 0 0 0,0 0-3 0,0 0 0 0,0 0-4 16,0 0 1-16,0 0-7 0,-12 1-4 0,12-1 0 16,0 0 2-16,0 0-8 0,-6 1 4 0,6-1-4 15,0 0-1-15,-6 1-1 0,6-1 0 0,0 0 0 16,-6 4-5-16,6-4 0 0,-4 2-1 0,4-2-1 15,-4 2 0-15,4-2 8 0,-7 3-4 0,7-3-2 16,-6 2 1-16,3-1-5 0,3-1 3 0,-5 5-2 16,0 0 9-16,1-1-7 0,2-2 1 0,-1 2-2 0,-1 0 2 15,-1-2-3-15,3 1 2 0,-1 1-3 0,-1-2 3 16,3 1-4-16,-4 1-1 0,1 2 1 0,3-3 1 16,-2 1-3-16,-1-4 1 0,4 0-1 0,-2 7 2 15,-1-4-2-15,3-3-1 0,0 5-2 0,-1 1-1 16,1-6 5-16,0 4 0 0,0-4 0 0,0 7-1 15,0-5 2-15,0-2 1 0,1 5 3 0,2-2 2 16,-3-3 3-16,2 4 1 0,2-4 3 0,0 4-1 16,-1-1 1-16,-3-3-3 0,7 1 0 0,-3 0 0 15,-4-1-5-15,4 3-1 0,-4-3 1 0,5 2 2 0,-5-2 3 16,5 2 0-16,0-2 0 0,-1 3-1 0,-4-3-1 16,9 0-1-16,-9 0 1 0,9 1-1 0,-4 0-1 15,-1 0 0-15,-4-1-1 0,9 2-1 0,-9-2 2 16,0 0 0-16,10 0 1 0,-10 0-1 0,6-2 3 0,-6 2 0 15,8-1 2-15,-8 1 2 0,8 1 0 16,-8-1 3-16,0 0 5 0,6-1 5 0,-6 1 2 16,0 0-1-16,7-1 2 0,-7 1 0 0,0 0-1 0,5-4 3 15,-5 4-8-15,2-2-2 0,-2 2-2 16,5-2-4-16,-2-2-2 0,-2 1 0 0,-1 3-2 0,3-7-2 16,-1 5 2-16,-1-2-5 0,2 0 0 0,-3 2 1 15,0 2-4-15,3-7 2 0,-1 4-1 0,-2 3-2 16,0-7 3-16,2 4-1 0,-2-1 1 0,2 1-1 15,-2 3 0-15,0-7-2 0,0 7 0 0,1-4 2 0,-1 0-2 16,0 4 0-16,3-7-3 0,-3 7 2 16,0-3-1-16,0 3-2 0,0 0 4 0,-3-4-2 15,2 0-2-15,1 4 0 0,-4-3-1 0,4 3 1 0,0-4-1 16,0 4-2-16,-5-3 3 0,5 3 4 0,-3-3-7 16,3 3 1-16,-1-4-1 0,1 4 3 0,0 0-3 15,-5-1-3-15,5 1 2 0,0 0 5 0,-9-3-10 16,9 3-14-16,0 0-9 0,-9 3-23 0,9-3-22 15,-9 0-22-15,9 0-30 0,-10 0-32 0,6-4-73 16,4 4-162-16,-5-3-426 0,1-1 188 0</inkml:trace>
  <inkml:trace contextRef="#ctx0" brushRef="#br0" timeOffset="18221.37">21422 8140 52 0,'0'0'166'0,"2"-4"-3"0,-2 4-14 16,0 0-10-16,2-3-14 0,-2 3-13 0,0 0-7 15,0 0-13-15,4-3-6 0,-4 3-10 0,1-4-4 16,-1 4-4-16,2-4-1 0,-2 4-7 0,0 0-2 16,0-4-2-16,0 4-1 0,2-4-6 0,-2 4 5 0,0 0-11 15,0-4 2-15,0 4 0 0,0 0 0 0,0-6-5 16,0 6 0-16,0 0-3 0,0-3-5 0,0 3 3 15,0 0-5-15,0 0-2 0,0 0-3 0,0 0-2 16,0 0-1-16,0 0-3 0,0 0-6 0,0 0 0 16,0 0 2-16,0 0-11 0,0 0 6 0,0 0-4 15,-18 6 6-15,11-2-2 0,0-2-2 0,-2 2 0 16,0-1-2-16,-2 2 2 0,2-1-3 0,-3 0 0 16,3 2 0-16,-2-4-4 0,-1 3 2 0,1 0 1 15,-7 0-3-15,5-3 1 0,3 3-1 0,-3-3 3 0,4 1-9 16,-1 2 7-16,0-1 0 0,2-3 0 15,3 2 0-15,-3-2-1 0,3 3-4 0,0-1 6 16,-3-2-4-16,5 0 1 0,3-1 0 0,-7 3 2 0,7-3 1 16,-4 1-7-16,4-1 2 0,0 0-3 0,-6 2-8 15,6-2-15-15,0 0-15 0,0 0-15 0,0 0-12 16,-4 0-17-16,4 0-24 0,0 0-42 0,0 0-163 16,0 0-341-16,0 0 151 0</inkml:trace>
  <inkml:trace contextRef="#ctx0" brushRef="#br0" timeOffset="18650.05">21167 8156 125 0,'0'0'145'0,"0"0"-11"0,0 0-15 0,0 0-9 15,0 0-9-15,0 0-12 0,0 0-14 0,0 0-2 16,0 0-4-16,0 0-7 0,0 0-3 0,0 0-6 16,0 0-2-16,0 0 4 0,0 0-9 0,0 0-2 15,0 0-4-15,0 0-7 0,0 0-2 0,-12 4 0 16,7-1-4-16,2-1-2 0,-3 1 5 0,1 1-7 15,3-1-1-15,-4 0-2 0,1 0 2 0,1 1-5 16,1 0-2-16,-2-1 2 0,2 0 0 0,1-1-3 16,-2 2 0-16,1-2-6 0,2 2 0 0,1-4 3 15,-3 4 3-15,3 0 6 0,0 0 5 0,0-4 4 16,3 6-3-16,-2-3-1 0,-1-3 3 0,4 3-6 0,0-1 1 16,3 0 0-16,-2 0-4 0,4 1 0 0,-1-3-5 15,0 3 2-15,2-1-3 0,2 0-3 0,-7-1-16 16,3 2-23-16,0-2-28 0,-4-1-53 0,1 1-84 15,-5-1-101-15,10 1-318 0,-10-1 141 0</inkml:trace>
  <inkml:trace contextRef="#ctx0" brushRef="#br0" timeOffset="19662">21394 8432 67 0,'1'4'134'16,"-1"-4"0"-16,0 0-2 0,0 0 2 0,0 0-3 16,0 0 5-16,0 0 1 0,0 0-4 0,0 0-2 0,0 0-7 15,0 0-8-15,0 0-9 0,0 0-9 16,0 0-6-16,0 0-6 0,0 0-7 0,0 0-10 0,0 0-6 15,0 0-6-15,0 0-4 0,-15-11-6 0,9 10-4 16,-1-1-4-16,0 0-7 0,-5-1-2 0,3-1 1 16,-4 1-2-16,1 0-4 0,-4-4 0 0,4 5 0 15,0-1-5-15,-2 0 0 0,4-1-2 0,-2 2 3 0,6-1 2 16,-2 1-9-16,1-1 0 0,0 0-3 16,3 2 1-16,4 1 1 0,-10-3-4 0,10 3 1 15,-9-1-3-15,5-1-1 0,4 2 5 0,-5-3-7 0,5 3 2 16,-4-2-2-16,4 2-1 0,-5-2 2 0,5 2-1 15,0 0-4-15,0 0-1 0,0 0-3 0,0 0-3 16,-1-5-12-16,1 5-11 0,0 0-17 0,0 0-10 16,0 0-13-16,-1-5-11 0,1 5-15 0,0 0-6 15,0 0-10-15,-1-4-4 0,1 4-3 0,0 0 7 16,0 0 8-16,0 0 11 0,-4-2 7 0,4 2 11 16,0 0 6-16,0 0 9 0,0 0 24 0,0 0-6 0,0-5 5 15,0 5 7-15,0 0 7 0,0 0 12 16,0 0 1-16,0 0 3 0,0 0 6 0,0 0 7 0,0 0-9 15,0 0 2-15,6-1 1 0,-6 1-1 0,0 0-2 16,0 0 5-16,0 0 1 0,0 0-2 0,0 0 5 16,0 0-5-16,0 0-5 0,8-2 11 0,-8 2-3 15,0 0 7-15,0 0-4 0,0 0 13 0,0 0-2 16,0 0 5-16,0 0 18 0,0 0-13 0,0 0 2 16,0 0-3-16,0 0 1 0,0 0-3 0,0 0 0 15,0 0-4-15,0 0 1 0,0 0-5 0,0 0-3 0,0 0 2 16,0 0-5-16,0 0 3 0,0 0-3 0,0 0-5 15,0 0 5-15,0 0-6 0,0 0 6 0,0 0-6 16,0 0 0-16,0 0-3 0,0 0 1 0,0 0-2 16,-2-5-4-16,2 5 8 0,0 0-1 0,0 0 4 15,0 0 1-15,0 0 2 0,0 0-5 0,0 0 13 16,0 0 3-16,0 0-2 0,0 0-3 0,0 0 0 0,0 0-3 16,0 0 2-16,0 0 0 0,0 0-2 0,0 0 0 15,0 0 0-15,0 0-1 0,0 0-3 16,0 0 0-16,0 0-6 0,0 0 3 0,0 0 0 0,0 0-4 15,0 0-2-15,0 0 3 0,0 0 2 0,0 0-2 16,0 0 1-16,0 0-1 0,0 0 1 0,-10 9 1 16,10-9-1-16,-5 3 2 0,5-3-3 0,-2 5 6 15,-2-5-2-15,4 0 7 0,-3 7-4 0,2-5 1 16,1-2 3-16,-5 5 2 0,2-3 4 0,1 2-6 16,0 0-2-16,2-4-4 0,-1 5 2 0,-1-1 1 15,0 0-2-15,2 0-2 0,0-4-1 0,2 7 1 0,0-4 0 16,1 2-5-16,-1 0-1 0,3-1-14 0,0-1-25 15,-1 0-29-15,3 1-48 0,-3-3-66 0,-1 1-109 16,2 0-311-16,-1 0 138 0</inkml:trace>
  <inkml:trace contextRef="#ctx0" brushRef="#br0" timeOffset="20636.55">20694 8614 115 0,'0'0'144'15,"0"0"-5"-15,-8 1-3 0,8-1-6 0,0 0-3 16,-3 3-1-16,3-3 0 0,-3 2-4 0,3-2-1 16,0 0-5-16,0 0-6 0,-4 2-6 0,4-2-1 15,0 0-13-15,0 0-5 0,0 0-3 0,0 0-7 16,0 0 4-16,0 0-5 0,0 0-3 0,0 0-4 15,0 0 13-15,0 0-5 0,0 0-7 0,0 0-6 0,0 0-9 16,0 0-3-16,7-13-3 0,-4 7-14 0,4 2 5 16,-4-2-9-16,4-1 2 0,-2 1-4 15,2-2-3-15,1-1 0 0,-1 1-3 0,-1-2-4 0,1 1-3 16,-1 1 3-16,-2-2-5 0,2 3-2 0,-3 0 2 16,1 0-9-16,-2 5 2 0,2-3 3 0,-3 0 4 15,1 2-8-15,-2 3 3 0,2-4-1 0,-2 4-1 16,5-1-1-16,-5 1-5 0,0 0 0 0,0-7-1 15,0 7 2-15,0 0-5 0,0 0 4 0,0 0 0 16,0 0-2-16,0 0 2 0,0 0-5 0,0 0 6 16,0 0 1-16,0 0-1 0,0 0 0 0,0 0-1 15,0 0 0-15,0 0 0 0,0 0-2 0,0 0 4 0,0 0 0 16,0 0 0-16,-10 0 1 0,10 0-8 0,-8-2-5 16,8 2 0-16,0 0 3 0,-9 0-2 0,9 0 1 15,-6-3 1-15,6 3 1 0,-8 0-1 0,8 0 2 16,-7-1-5-16,7 1 7 0,0 0-1 0,-7-3 1 15,7 3 0-15,-4-2 3 0,4 2-2 0,0 0 0 16,-2-3 0-16,2 3 2 0,0 0-3 0,0 0 0 16,0-5 0-16,0 5 1 0,0 0 1 0,0 0 0 15,2-5-1-15,-2 5 2 0,0 0 0 0,0 0 0 0,0 0 0 16,0 0-2-16,2-4 1 0,-2 4-1 0,0 0 0 16,2-3 0-16,-2 3 2 0,0 0-3 0,0 0-1 15,5-3 2-15,-5 3 1 0,3-3 0 0,-3 3-1 16,0 0 1-16,6-1 1 0,-6 1-1 0,0 0-5 15,0 0 8-15,10 3-3 0,-10-3 0 0,8 0 2 16,-8 0-3-16,3 1 1 0,-1 2-2 0,-2-3 0 16,4 3 1-16,-4-3 4 0,5 2-3 0,-5-2-1 0,2 4 2 15,0-1 2-15,-2-3-2 0,0 5 2 16,0-2-2-16,1 1 1 0,-1-4-2 0,0 5 1 0,4-3-5 16,-4-2 8-16,0 7-5 0,0-7-6 0,0 0-15 15,0 3-12-15,0-3-25 0,0 0-37 0,0 0-44 16,0 5-103-16,0-5-135 0,0 0-411 0,0 0 183 15</inkml:trace>
  <inkml:trace contextRef="#ctx0" brushRef="#br0" timeOffset="21486.4">20567 8045 56 0,'-5'2'197'0,"5"-2"-16"0,0 0-20 0,0 0-8 0,0 0-16 15,0 0-11-15,-3 2-12 0,3-2-11 16,0 0-11-16,0 0-6 0,0 0-8 0,0 0-7 0,-3 3-13 15,3-3-3-15,0 0 0 0,0 0-6 0,0 0 1 16,0 0-5-16,0 0-4 0,0 0 0 0,0 0 6 16,0 0 6-16,9 5-10 0,-3-4 6 0,2 2-1 15,-2 0-6-15,3-1-1 0,4 2-5 0,-1 1 0 16,-1-1-7-16,1 2-2 0,0-1-8 0,0 0 2 0,-1 0-1 16,1 2-1-16,-2-3-3 0,-2 2-2 15,1-1-1-15,-2-2-3 0,-3 1 0 0,1 0-2 16,-1-1 1-16,1 1-2 0,-1-1 0 0,-3 1 0 0,3-2 0 15,-1 0-4-15,-1 3 1 0,2-4-1 16,-4-1 1-16,1 4 0 0,1-1-4 0,-2-3 3 0,4 4 2 16,-2-2 1-16,-2-2-4 0,1 4 1 0,2-1-3 15,-3-3-3-15,1 2-3 0,-1-2-2 0,0 0-3 16,5 3 1-16,-5-3 0 0,0 0-7 0,0 0-4 16,0 0-3-16,0 0 1 0,0 0 0 0,0 0 0 15,5-7 3-15,-5 7 0 0,0 0 1 0,3-7 5 0,-3 7-1 16,0 0-2-16,-3-5 6 0,3 5 3 15,0 0-2-15,-1-6 1 0,1 6 1 0,-4-1 1 16,4 1 3-16,0 0 0 0,0 0 2 0,0-7 0 0,0 7-3 16,0 0 5-16,5-3 2 0,-5 3-1 15,0 0 5-15,0 0 5 0,0 0 1 0,0-5 1 0,0 5 1 16,0 0 4-16,0 0-3 0,0 0-1 0,0 0 2 16,0-2-8-16,0 2 4 0,0 0-3 0,0 0 3 15,0 0-7-15,0 0 3 0,0 0-1 0,0 0-1 16,0 0 1-16,0 12-1 0,0-7-1 0,0-5-1 0,0 4 3 15,0-4-2-15,0 5-1 0,0-5 1 16,0 3-3-16,0-3 2 0,0 5 2 0,0-5-5 16,0 0 4-16,0 5-5 0,0-5 3 0,0 0-1 0,0 3-2 15,0-3 3-15,0 0-3 0,0 0 3 0,0 0-3 16,4 4 2-16,-4-4-12 0,0 0-16 0,0 0-14 16,0 0-27-16,-9 2-26 0,9-2-50 0,-5 2-216 15,5-2-390-15,-7 0 173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5:52:26.511"/>
    </inkml:context>
    <inkml:brush xml:id="br0">
      <inkml:brushProperty name="width" value="0.05292" units="cm"/>
      <inkml:brushProperty name="height" value="0.05292" units="cm"/>
      <inkml:brushProperty name="color" value="#002060"/>
    </inkml:brush>
  </inkml:definitions>
  <inkml:trace contextRef="#ctx0" brushRef="#br0">17602 10759 52 0,'-7'-2'98'0,"7"2"-9"0,-2-2-12 16,2 2-18-16,0 0 6 0,0 0-1 0,0 0-5 16,0 0-11-16,-8-3-20 0,8 3 17 0,0 0-8 15,-4-3 2-15,2 1-11 0,2 2 8 0,0 0-9 16,-4-3 1-16,0 1-6 0,4 2-4 0,-5-4-1 15,5 4 4-15,-8-3-2 0,8 3-3 0,-5-5-1 16,1 4 0-16,-1 0-3 0,0-2 4 0,-4 0-10 16,1-1 2-16,2 1 2 0,-2 0-4 0,-4 1 3 15,0-2-6-15,2-1 3 0,-3 5-1 0,2-3-3 0,-3-1 2 16,1 2 0-16,0-1 3 0,-1-1-6 0,1 0 4 16,-5-1-2-16,5 1-1 0,-3 0-3 0,3 1 3 15,-1 0 3-15,-1 2-5 0,3-3 0 0,-6 2 2 16,4-2-1-16,1-2 2 0,-3 1-3 0,3 3-2 15,-3-5 6-15,-3 4-3 0,2-3-4 0,4 2 1 0,-6 0 7 16,2-1-1-16,-1 0-5 0,-1-2 0 16,4 4 1-16,-3-3 0 0,1 0 2 0,-1 3-1 0,2 1 1 15,-6-1-9-15,3-1 5 0,1 1 6 0,0-1-7 16,-1 2 3-16,1 1 1 0,0-3-4 0,1-1 5 16,2 4-8-16,2 1-30 0,-2-2 4 0,2 2 5 15,-2-2 2-15,3 2 3 0,1-1 2 0,-2 0 0 16,3 0 10-16,-3 0-7 0,4 1 7 0,0 0-1 15,-1-2 3-15,2 2-2 0,8 0 3 0,-14-1 1 16,5 1-6-16,0 0-1 0,0 0 1 0,-2 0-3 16,3 0 1-16,-2 0-10 0,1 0 9 0,-2 0-2 0,0 0-5 15,2 0 3-15,-2-3 2 0,1 6 3 16,-3-3-6-16,4 0 6 0,-1-3 2 0,1 3 1 0,0 0 1 16,1 0-2-16,-1 0 6 0,3 3 3 0,-2-3-2 15,8 0 2-15,-10 0 2 0,2 0-4 0,8 0-1 16,-12 1 5-16,5-1 0 0,1 0-1 0,-1 2-2 15,0-2 3-15,7 0 0 0,-14 1 4 0,6-1-5 16,-3 1 0-16,2 1 2 0,-5 1 0 0,3-2-3 16,1 0 2-16,-3 4 2 0,2-4 0 0,-2 2 2 15,0-2-2-15,3 0 1 0,-4 1-1 0,1-1-2 0,2 1 6 16,-1-1 1-16,1 3-4 0,-1-2 2 16,3-1-2-16,0 1 4 0,-2-1-2 0,2 1 0 0,1-2 5 15,0 2-4-15,-3 3 0 0,5-2-4 0,-5 1 3 16,3-1-1-16,-3 0 0 0,4-1 2 0,-1 1-2 15,2-1-3-15,-1 1 1 0,-2-2 2 0,3 2 0 16,-2 0-1-16,2-1 2 0,-2 1 1 0,4-2 1 16,-1 2 3-16,-2-1-8 0,1 1 1 0,1 0 3 15,0 1-2-15,-1 1 1 0,-2-4 2 0,3 3-5 16,1 0 10-16,-2-1-10 0,1 2 1 0,-1-1 1 16,0 1 0-16,1 0 0 0,0-1-5 0,0 3 4 0,-2 0-4 15,1-4 2-15,2 3-1 0,-1 1 2 0,-1-2-3 16,-1 4 4-16,2-3-1 0,0-4-5 0,-1 7 5 15,1-4 0-15,-2 0 0 0,5 2-2 0,-2-2 1 16,-1 1 0-16,1 0 1 0,0 0 1 0,0 0 1 16,-1-1 0-16,1 2 7 0,3 1-6 0,-3-3 16 15,-1-1-15-15,4 1 7 0,-2 2-7 0,-1-2 1 16,3 0 2-16,0 2-4 0,-3-1-2 0,0-2 3 16,1 3-3-16,2-2 2 0,-4 5-1 0,1-5-2 0,1 0 0 15,0 3 2-15,-3-1 3 0,3 1-4 16,-1-2-1-16,0-1 2 0,2 2-1 0,-2 0 4 0,1-1 2 15,2 2 0-15,-3-2 3 0,4 1-5 0,-1 0 0 16,0 0 1-16,-2-2-7 0,3 2 1 0,0 1-1 16,-4-1 3-16,4-2 2 0,0 2-4 0,2 1 2 15,-2-1 2-15,0-2 7 0,0 3-10 0,0-2 6 16,2-1 3-16,-2 4-3 0,1-3 0 0,2 0 2 16,-2 1 2-16,3 1-7 0,-4-3 7 0,4 3-1 15,-3-2 2-15,4 0 0 0,-1 0-6 0,-3 1 2 0,3-1 2 16,0 1 3-16,0-2-6 0,-3 2 1 15,3-1-1-15,1-1-7 0,0 1 10 0,-1-1-5 16,0 1 5-16,0-3 0 0,1 2 2 0,-1 2-3 0,1-4 4 16,0 2-4-16,-1 2-3 0,0-2 0 0,-2-2-1 15,5 3-1-15,-2 0-1 0,0-2-1 0,-1 1 0 16,1 0 0-16,-1-1-3 0,-1 2 6 0,3-2-1 16,-3 1 1-16,4 1-4 0,-4-1 0 0,4 3 1 15,-3-3 6-15,0 1-5 0,1 0 2 0,0 1-4 16,-1-1-1-16,2 1 2 0,-2-2 4 0,1 2-10 15,-2 0 4-15,2-3 4 0,0 2-3 0,-1-2 4 16,-1 0 1-16,5 1-5 0,-5-1 0 0,3-1 2 16,0 1-4-16,-1 0 4 0,1 0-3 0,0-3 7 0,-1 2-5 15,1-1 0-15,2 5-1 0,1-6-3 0,-4 2 5 16,4-1-7-16,-4 1 4 0,2 1-1 0,-1-1-3 16,3 2 6-16,0-4-3 0,-1 2 4 0,-2-1-2 15,1 1-4-15,1-2 6 0,-1 2-10 0,-1 0 9 16,-1-1-1-16,3-1-1 0,-3 2 0 0,1-2-1 0,2 2-2 15,-1 1 3-15,-1-3-1 0,3 3 6 16,-3-1 0-16,2-3-4 0,1 2 2 0,1 1 11 0,-1-1-11 16,1 1-1-16,-1 0-3 0,0-2 1 0,1 3 0 15,2 0 0-15,-2-2-1 0,4-1 8 16,-1 2 0-16,1-2-2 0,-3 2 1 0,2 0 3 0,0 1-5 16,-1 2 7-16,1-5-5 0,-1-1 3 0,-2 3-1 15,2 0-2-15,-2 1 2 0,0-2-8 0,3 0 9 16,-4 1-2-16,0-3 0 0,2 3-4 0,-3-2 1 15,5 2-1-15,-7-2 7 0,4 3-7 0,-2-4 3 0,0 3-2 16,1-2-4-16,-2 0 3 0,2 1 4 0,3 0 1 16,-4-2-3-16,2 0-8 0,2 1 4 0,-3 1 3 15,2-2 2-15,0 4-4 0,-1-3 1 0,-1 2-5 16,0-3 0-16,0 1 2 0,-1 2 0 0,2-3 5 16,-2 2-6-16,-2-2 1 0,2 1 2 0,-2 1 1 15,2-2-4-15,-3 3 10 0,4-1-10 0,-3-2 0 16,3 3 6-16,-2-3-6 0,0 1 2 0,0 0-4 15,2 1 3-15,-3-1-1 0,4-1 2 0,-1 1-5 16,0-1 3-16,3 0 0 0,-1 0 0 0,-1 3 3 16,3-3-1-16,1 0 1 0,-5 0-3 0,0-3-2 0,0 3 4 15,4 0-1-15,-5 0 5 0,-1 0-6 0,1 3-1 16,0-6-5-16,1 2 5 0,-2 0 4 0,1-1-5 16,-2 1-1-16,2 1 7 0,2 0-2 0,-4-2-2 15,2 2 0-15,2-2-3 0,-2 0 3 0,-2 2 2 16,2-3-2-16,2 1-1 0,-5 0 5 0,6 1-2 15,-4-1-3-15,6 0 4 0,-4-1-7 0,0 3 3 16,2-4 5-16,0 0-6 0,-2 2 8 0,2-1-9 0,-6 2 4 16,4-2-2-16,0-3 3 0,0 4-1 15,-1 1-3-15,-3 1 5 0,4-3-7 0,-3 0 6 0,1-1-3 16,-2 0 2-16,2 2-2 0,0-2 1 0,0 3-3 16,0-4 5-16,-1 1-2 0,-2 2 4 0,2-3-1 15,-2 4-3-15,1-3 0 0,-1 1 2 0,0-1-4 16,1 1-1-16,-1-1 5 0,2 0 0 0,-2 1 1 15,0 0-3-15,1-4 3 0,3 2 0 0,-1-3-2 16,0 3-4-16,-1 1 4 0,2-3 2 0,1 2-5 16,-3-2 2-16,3 2-1 0,-2 3-4 0,-1-5 3 0,4 3-2 15,-2-1-1-15,-3 1 6 0,5-4-2 0,-5 4 0 16,0 0 0-16,2-5-1 0,-2 5 6 0,0-2-4 16,1 1 2-16,-2-1-3 0,0 0 1 0,0 0 3 15,-1 0 2-15,0-1 0 0,1 0-2 0,-1-2 7 16,0 2-5-16,-1 0 4 0,-1 1-2 0,-1-1 8 15,0 0-11-15,1-1 5 0,1 1-4 0,0 0-2 16,-1-1 2-16,1 0 6 0,0 1-7 0,0-2 5 0,1 2-6 16,-1-1-1-16,0 0 1 0,0 1 2 15,3 0-4-15,-3 1 5 0,1 1-4 0,-1-2-2 16,2 1 1-16,0 2 3 0,1-2 1 0,-1-1-3 0,-4 3-3 16,1-2 7-16,3 3 1 0,-2-2-10 0,1 0 4 15,-3 1 5-15,0-2 0 0,0 0-1 0,0 0 4 16,0-1-4-16,0 3 3 0,0-4 0 0,0-1-5 15,0 5 5-15,0-7-4 0,0 5 2 0,-3-5 2 16,1 3-3-16,1-3 1 0,-2 2 1 0,2 0-5 16,1 0-1-16,-4-2 5 0,4 3-2 0,-2 1-4 15,0 1 3-15,1-1 0 0,1 0-2 0,0-1-2 0,0-1 2 16,-3 1 3-16,2 4-6 0,1-1 3 0,0-2-1 16,-2 2 4-16,0 3-1 0,0-5-1 0,-1 3 0 15,-2-1-2-15,1 3-2 0,-1-5 5 0,1 4-1 16,-1-2-6-16,0 0 2 0,1 0 2 15,-3-3-2-15,0 3 3 0,1 0 3 0,-2-2-9 0,1-2-11 16,0 1 1-16,-2-1-3 0,0 3-3 0,-1-1-13 16,-4-3 5-16,4 1-8 0,2 1-9 0,2 1 2 15,-1-1-7-15,2 1-14 0,0-1-22 0,5 4-39 16,0 0-95-16,0-2-240 0,5 1 107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00:15.675"/>
    </inkml:context>
    <inkml:brush xml:id="br0">
      <inkml:brushProperty name="width" value="0.05292" units="cm"/>
      <inkml:brushProperty name="height" value="0.05292" units="cm"/>
      <inkml:brushProperty name="color" value="#002060"/>
    </inkml:brush>
  </inkml:definitions>
  <inkml:trace contextRef="#ctx0" brushRef="#br0">25256 11263 99 0,'0'0'115'0,"0"0"-9"0,0 0-6 16,0 0-2-16,0 0-11 0,0 0 0 0,0 0-1 15,0 0-3-15,0 0 0 0,0 0-1 0,0 0 1 16,-5 1-7-16,5-1-5 0,0 0-1 0,0 0-8 0,0 0-5 15,0 0-4-15,0 0-4 0,0 0-1 0,0 0-7 16,0 0 0-16,0 0-4 0,0 0-2 0,0 0-3 16,0 0-2-16,-4 3 0 0,4-3 3 0,0 0-1 15,0 0-3-15,0 0 1 0,0 0 4 0,0 0-2 16,0 0-1-16,0 0 1 0,0 0-8 0,0 0 7 16,0 0 2-16,0 0 3 0,0 0 0 0,-2 2-4 0,2-2-1 15,0 0-3-15,0 0 16 0,0 0-7 0,0 0-5 16,0 0-2-16,0 0-4 0,0 0 2 15,0 0-7-15,0 0 0 0,0 0-6 0,0 0 3 0,0 0-3 16,0 0 0-16,0 0-3 0,0 0-2 0,0 0-1 16,0 0-4-16,0 0 6 0,0 0-1 0,0 0-5 15,0 0 0-15,0 0-2 0,0 0 4 0,0 0 0 16,0 0-2-16,0 0-1 0,0 0 2 0,0 0 1 16,0 0-1-16,0 0 2 0,0 0 4 0,0 0-2 15,0 0 2-15,0 0 5 0,0 0-2 0,0 0 1 16,0 0-1-16,0 0-2 0,0 0 1 0,0 0-4 0,0 0 5 15,0 0-3-15,0 0-1 0,0 0 3 16,0 0-2-16,0 0-1 0,10 3 2 0,-10-3-3 0,6 0 0 16,-6 0-3-16,6 1-1 0,-6-1 1 0,10-1-1 15,-10 1-3-15,9 0 3 0,-3 0-1 0,-6 0-1 16,12 1-2-16,-8-1-2 0,-4 0 5 0,14 0-7 16,-6-1 0-16,-8 1 6 0,14 0-1 0,-8 1-6 15,2-1 6-15,-2-1-6 0,3 1 5 0,-2 0 0 16,-1 0 3-16,7 0-3 0,-7 1 0 0,6-1 1 15,-1 0-3-15,-4 0 2 0,3 2 0 0,-1-1 1 16,1-1 0-16,0 1-1 0,3-1 1 0,-1 0 0 0,-1 0-3 16,1 2 2-16,-1-1-1 0,-1-1-1 0,3 0 2 15,-6 0 1-15,0 0-1 0,3 0-1 0,-1 0 2 16,0 0-1-16,0 0-7 0,-4 1 7 0,3-1 2 16,-3-1-4-16,4 1 3 0,-9 0-3 0,12 0 0 15,-7 0 1-15,2-1-1 0,0 2 1 0,0-1-2 16,1 1 3-16,0-2-1 0,-8 1-1 0,12 0 0 15,-6-1 0-15,1 1-4 0,-3 1 0 0,-4-1 5 16,11 0 1-16,-11 0 2 0,10 0-2 0,-10 0 0 0,7 0 2 16,-7 0-1-16,5-1 2 0,-5 1-2 0,0 0 0 15,0 0-2-15,0 0 1 0,9 1 1 0,-9-1 2 16,0 0-7-16,0 0 2 0,0 0-3 0,0 0 1 16,0 0 0-16,0 0 4 0,0 0-4 0,0 0 2 15,0 0-3-15,5 1-27 0,-5-1-29 0,0 0-37 16,0 0-40-16,0 0-68 0,0 0-232 0,0 0-472 15,0 0 209-15</inkml:trace>
  <inkml:trace contextRef="#ctx0" brushRef="#br0" timeOffset="985.32">25394 11367 54 0,'0'0'153'0,"0"0"-15"15,0 0-10-15,-9 0-5 0,9 0-13 0,0 0-11 0,0 0-15 16,0 0-2-16,-9 0-9 0,9 0-6 0,0 0-7 15,-8 0-4-15,8 0-10 0,0 0-3 0,0 0-4 16,-9 1-8-16,9-1-3 0,0 0-1 0,0 0-3 16,-5 3-1-16,5-3 5 0,0 0 1 0,-4 4-3 15,4-4 1-15,-3 1-1 0,3-1 1 0,0 0 4 16,0 0-9-16,-7 3 1 0,7-3 1 0,0 0-7 16,-4 0-3-16,4 0 3 0,0 0 0 0,-10 0-3 0,10 0 1 15,0 0-4-15,-9 1 2 0,9-1 4 0,-4 1 3 16,4-1 4-16,0 0 1 0,-5 3-3 15,5-3 3-15,0 0-3 0,0 0 3 0,-9 1-2 0,9-1-5 16,0 0 3-16,0 0-4 0,-2 1-3 0,2-1 1 16,0 0 0-16,0 0-2 0,0 0 0 0,0 0-1 15,0 0-2-15,0 0-3 0,-11-1 3 0,11 1-3 16,0 0 5-16,0 0 2 0,0 0-1 0,0 0 4 16,0 0 0-16,0 0 5 0,0 0 1 0,0 0 3 15,0 0 4-15,0 0 1 0,0 0-1 0,0 0-3 16,0 0 3-16,0 0-1 0,0 0 3 0,0 0-3 0,0 0 2 15,0 0-2-15,0 0-1 0,0 0-3 0,0 0 1 16,0 0-1-16,0 0-2 0,0 0-1 0,0 0 1 16,0 0-4-16,0 0-6 0,0 0-1 0,0 0 6 15,0 0 1-15,0 0-3 0,0 0 4 0,0 0 4 16,0 0 4-16,0 0 2 0,18 7-3 0,-13-6 0 16,-5-1-5-16,13 3 2 0,-8-3-5 0,4 1 0 15,-1 0-3-15,-2 2-3 0,2-2-1 0,2 2 0 0,-1-3-3 16,3 0 2-16,-5 3-3 0,1-1 1 15,0-2-2-15,-2 2 0 0,6-2-3 0,-3 2-2 16,1-1-1-16,2 1 7 0,0-2 0 0,-2 1 1 0,2 0-4 16,-1-1 7-16,5 3-5 0,-5-3 7 0,-1 3-4 15,3-3-5-15,-3 1 6 0,3 0-2 0,-3-1-3 16,-2 2 2-16,2-2-5 0,-1 1 2 0,0 1-1 16,2 0 2-16,-4-1-2 0,5 0 1 0,-3 2 1 15,2-3-4-15,-2 1 4 0,-1-1-5 0,3 3 4 16,-3-2-4-16,1 1 4 0,3 0-6 0,-5-2 5 15,-1 0 1-15,1 0-4 0,1 3-1 0,0-3 4 0,-3 0 6 16,-5 0 6-16,8 2 4 0,-8-2 3 16,5 0 0-16,-5 0 2 0,0 0-2 0,0 0-4 0,9-2 2 15,-9 2-3-15,0 0-10 0,0 0 4 0,0 0 0 16,5 2 1-16,-5-2-7 0,0 0 5 0,0 0-2 16,0 0-10-16,0 0-23 0,0 0-36 0,0 0-54 15,0 0-64-15,0 0-89 0,0 0-252 0,1-5-561 16,-1 5 249-16</inkml:trace>
  <inkml:trace contextRef="#ctx0" brushRef="#br0" timeOffset="23361.19">4256 5625 138 0,'0'0'140'0,"0"0"-14"0,-1-4-9 15,1 4-3-15,0 0-10 0,-2-4-10 0,2 4-2 16,0 0-9-16,0 0-5 0,0 0-3 0,-1-4-5 16,1 4 1-16,0 0-2 0,0 0 1 0,0 0-5 15,0 0-2-15,0 0 5 0,0 0-3 0,-2-4 1 16,2 4-2-16,0 0-3 0,0 0-2 0,0 0-5 0,0 0-4 15,0 0-1-15,0 0-6 0,0 0-3 0,0 0-1 16,0 0-5-16,-3-4-4 0,3 4 0 16,0 0-4-16,0 0 1 0,-3-2 0 0,3 2-2 0,0 0 4 15,0 0-4-15,0 0 1 0,0 0-1 0,0-6-3 16,0 6-1-16,0 0 3 0,0 0-3 0,0 0 1 16,-1-5 2-16,1 5 2 0,0 0-7 0,0 0 2 15,-2-1-1-15,2 1-1 0,0 0 0 0,0 0-1 16,0 0 1-16,0 0-3 0,0 0-3 0,0 0 0 15,0 0-2-15,0 0-3 0,0 0 0 0,0 0 0 16,0 0-3-16,0 0 1 0,0 0-1 0,0 0 1 16,0 0-3-16,0 0-2 0,0 0 1 0,0 0 0 0,0 0-3 15,0 0 3-15,0 0-1 0,0 0 1 16,0 0-3-16,0 0 4 0,-8 7-4 0,8-7 2 0,1 9 1 16,-1-9 0-16,3 5 0 0,-3 0-2 0,0 2-2 15,0-4 3-15,0 4-3 0,0-2 2 0,0 2 1 16,0-2-1-16,1 3 2 0,-1-1 1 0,1 1-3 15,1 1 0-15,0 0 0 0,-2 3-2 0,3 0 4 16,-1-2-1-16,-2 2 1 0,0-2-1 0,2 1 0 16,-2 1 0-16,2-2 3 0,-2 2-3 0,1-2 2 15,-1 1-3-15,2 2 1 0,0-3 0 0,-2 1 2 16,2 0-3-16,-2 0 3 0,2 0 0 0,-2 1-3 16,0-1 3-16,0 0-1 0,1 1 1 0,3-1 2 0,-4-3-1 15,1 4-4-15,1-6 9 0,-1 1-7 16,0 0 0-16,0 0-1 0,2-1 0 0,-3-2 0 15,1 1 2-15,2 2-2 0,-3-3-1 0,3-1 2 0,-1-1-2 16,-2-2 2-16,0 5 1 0,0-5-1 0,0 0 3 16,0 4 0-16,0-4 4 0,4 4 10 15,-4-4-2-15,0 4 8 0,0-4 1 0,0 0-1 0,0 0 2 16,0 0-3-16,0 0-1 0,0 0 2 0,0 0-5 16,0 0 4-16,0 0-1 0,0 0-2 0,0 0 5 15,0 0 1-15,0 0-4 0,0 0-1 0,0 0-4 16,6-12-3-16,-2 8 2 0,1-1-2 0,-1 2 1 15,-3-3-4-15,3-2-4 0,3 0 1 0,-2-1 1 0,1 0-3 16,-1-1 6-16,3-3-7 0,1-1-2 0,-3 3-2 16,2-5 1-16,-3 6 2 0,3-4-1 15,0-2 3-15,-2 1-2 0,-1 0-1 0,-1-1-4 0,0 0 4 16,1 1 0-16,-3 3-2 0,1-1 7 0,0 3-2 16,-1-5-2-16,0 3-3 0,1 1 1 0,-2 0 0 15,2-1 3-15,-2 2-2 0,0 2 2 0,2 0 7 16,-2-2-9-16,0 3-4 0,1 1 6 0,-1-1-2 15,0 0 2-15,1 2-2 0,-1-2 0 0,1-1-2 16,2 3-1-16,-4-2 10 0,1 1-11 0,2 1 3 16,-2-1-6-16,-1 0 8 0,2 2-2 0,-1 0-5 15,-1 4 4-15,1-7 1 0,-1 7-8 0,1-5 4 16,-1 5-1-16,2-2-2 0,-2 2 1 0,2-3-13 16,-2 3-12-16,0 0-23 0,0 0-33 0,0 0-40 15,-2 14-48-15,3-8-45 0,-2 0-83 0,-2 0-156 0,3 1-492 16,-1 0 219-16</inkml:trace>
  <inkml:trace contextRef="#ctx0" brushRef="#br0" timeOffset="24667.74">4730 5908 147 0,'-3'-4'180'0,"1"0"-20"0,-2 0-8 16,-4 0-17-16,6 0-9 0,-2 0-9 0,1-1-5 16,0 1-8-16,-3 0-7 0,5 0-11 0,-5 1-5 0,2 0-7 15,2 1 2-15,-2 0-9 0,4 2-5 16,-4-4-5-16,0 1-1 0,4 3-10 0,-8-2-2 0,3 1-9 15,5 1-3-15,-10-2 0 0,4 2-2 16,0 3-6-16,-2-2 0 0,-1 2 2 0,0-1-2 16,0 1 1-16,-1 1-4 0,-2 1 0 0,2 0 2 0,-3 2-5 15,4-2 0-15,-1 3-1 0,2-2-3 0,2 0-2 16,-5 3 2-16,9-4-2 0,-7 4 0 0,4-1-2 16,1 2 1-16,0-1-3 0,2-2-1 0,0-1-1 15,2 1 1-15,-1-2 0 0,2 2-1 0,-1 0-1 16,2-1 5-16,0-1 2 0,-1 1 0 0,2 0 2 0,1 0-4 15,1-2 2-15,-1-1-1 0,1 1 1 16,0 0 1-16,0-2 0 0,-1-2 1 0,4 3 0 0,-2-3 0 16,3 0-3-16,-1 0-2 0,-2-3 3 0,5 1-3 15,-4-1-1-15,1-1-1 0,-1-1-1 0,0 0-1 16,2-2 1-16,-3-1 2 0,2 2-1 0,-4 0-3 16,3-1 2-16,-3 0-2 0,-1 2 0 0,2-4-1 15,-4 4 0-15,2-5-2 0,-1 4 0 0,-1 1 1 16,2-4 2-16,-2 5-6 0,3-4 3 0,-3 3 1 15,0 1 1-15,-1-1 6 0,2 1 3 0,-1 0 2 16,0 0 2-16,-1 4-1 0,2-3 0 0,-2 3 2 16,1-4-3-16,-1 4 2 0,0 0-1 0,1-5 5 15,-1 5-6-15,0 0-2 0,-1-4-2 0,1 4 2 0,0 0-3 16,0 0-2-16,0 0-1 0,1-4-3 16,-1 4 3-16,0 0-1 0,0 0-3 0,0 0 2 0,0 0-1 15,0 0-3-15,0 0 3 0,-6 11-4 0,4-7 1 16,1 2 1-16,-2-1-1 0,1 1 1 0,1 1 0 15,0 0 1-15,-1 1-2 0,2-4 2 0,-1 5-1 16,1-3 0-16,0-1 1 0,0 5-2 0,1-5 3 16,1 1-3-16,0 1 1 0,0-1 2 0,1 1-3 15,0-2 2-15,-1 0-4 0,2-1 2 0,-1 2 1 16,1-1 0-16,-2-1-1 0,2 1 3 0,-1-4-1 16,4 2-2-16,-3 0 2 0,-1-1-2 0,3-1 1 0,-2 1-1 15,-4-2 7-15,14 0-3 0,-8 0 1 16,2 0-3-16,1-2 0 0,-3 1-1 0,2 0 1 15,-3-2-2-15,3 0 0 0,-3 1 2 0,4-1 2 0,-4 2-1 16,0-2-1-16,2 0 1 0,-1-1-1 0,0-2-1 16,1 0-1-16,-1-1 3 0,0-2-4 0,3 2 0 15,0-2 4-15,0 1-3 0,0-4 2 0,1-2 1 16,1 2-2-16,-1-3-1 0,-3 1 1 0,1-2-1 16,-3 2 0-16,0 0 1 0,0 2-2 0,-2 0 1 15,-2 0 3-15,1-2 3 0,0 6 0 0,-1-4 4 16,2 0 13-16,-3 4-5 0,1-4-1 0,-1 3 7 0,0 1 2 15,3 1-3-15,-3-5-1 0,0 6-2 0,0-2-1 16,1 1 7-16,-2 0-1 0,-2-3-4 0,3 3-3 16,-1 2-1-16,1-3 1 0,0 1-5 0,-3-1-1 15,2 1 3-15,1 3-7 0,-4-4 3 0,3 4-2 16,-2-1-2-16,3 2 2 0,-2-2-1 0,2 5-1 16,0-5-1-16,0 5-2 0,-3-4-1 0,3 4-3 15,0 0 1-15,-2-3 1 0,2 3 2 0,0 0-3 16,0 0 1-16,0 0-1 0,0 0-1 0,0 0 0 15,0 0 0-15,-12 9-2 0,7-3 4 0,1-1-2 16,-1 0 0-16,-1 3 2 0,1 0 0 0,0 5 0 16,1-3 0-16,-3 4 0 0,1 3-4 0,2-2 11 15,0 1-8-15,1-1 0 0,1 2-3 0,2-1 2 0,-2 1 2 16,2-4-4-16,1 3 8 0,0-4-6 0,2 0 0 16,1 1 0-16,0-1-2 0,-1 1 4 0,5 1-2 15,-4-3 0-15,2-1-3 0,1 2 4 0,-1-2 0 16,2 1 2-16,-2-3-1 0,-1 2-1 0,2-2 1 15,-1 1-6-15,0-2-18 0,2-2-25 0,-7 1-28 16,3-2-31-16,1 1-28 0,-1-1-34 0,5 1-36 16,-8-2-57-16,3 1-169 0,-1-1-465 0,2-1 206 15</inkml:trace>
  <inkml:trace contextRef="#ctx0" brushRef="#br0" timeOffset="25615.81">5057 5852 21 0,'0'0'221'0,"0"0"-13"0,0 0-21 0,0 0-17 15,0 0-20-15,0 0-12 0,0 0-13 0,-1-4-14 16,1 4-9-16,0 0-13 0,0 0-12 0,0 0-8 0,0 0-4 16,0 0-8-16,0 0-3 0,0 0-7 15,0 0-4-15,0 0-1 0,-4 14-4 0,4-9-2 0,0-1 2 16,0 3-1-16,-1-1 0 0,0 1-1 0,1-1-1 16,0 2-5-16,-2 0-7 0,4-1-1 15,-4 2 1-15,2 0-3 0,0-1-1 0,-1-1-1 0,2 1-6 16,-1-3 3-16,2 2-2 0,-1-2-2 0,-1-1 3 15,1 1-1-15,0-2 0 0,-1-3-1 0,4 5 3 16,-3-3 1-16,-1-2 2 0,0 0-1 0,0 0-1 16,0 0 0-16,15-7-6 0,-12 5 1 0,3-1-2 15,0 0-1-15,-2-1 0 0,-1 1 0 0,0 1 0 16,1-1-4-16,-2-1 0 0,-2 4 3 0,7-5-3 0,-1 3-2 16,-5-2 0-16,2-2 1 0,0 4 1 15,-1 1-1-15,1-3 0 0,-2-2 1 0,0 2 0 0,3 1-1 16,-3-2 0-16,2-2 9 0,-2 4 8 0,3-1 0 15,-4-1 1-15,0 3 1 0,0 2 0 0,5-6 3 16,-5 6-7-16,1-2-3 0,-1 2-1 0,0 0 0 16,3-4-4-16,-3 4 0 0,0 0-4 0,0 0 3 15,0 0-4-15,0 0 1 0,5 9 2 0,-5-5-2 16,1 0 0-16,-1 1 0 0,3 2-1 0,-3 0-1 16,-3-3 1-16,6 6-2 0,-3-5 2 0,0 4-3 15,5-3 0-15,-5-1 1 0,4 4 0 0,0-4-1 16,2 1 2-16,-2-1 0 0,1 1-1 0,-1-4 1 15,1 2 0-15,4-3 0 0,-1 2 1 0,1-3-2 16,1 0 1-16,0 0-1 0,0-3 0 0,-3 3-1 0,3 0 2 16,-1-1-1-16,-1 0 3 0,-1-2-6 0,2 1 0 15,0-2 8-15,-3 1-7 0,4-4 2 16,-3 4-1-16,2-2 0 0,0-1-4 0,-2 1 2 0,0 1 3 16,2-3-2-16,-3 0 3 0,3-1-1 0,-1 1 0 15,-3 0 3-15,3-3 0 0,-2 4 1 0,-1-3-3 16,2 1 4-16,-5 3 0 0,2-2 7 0,-1-1-4 15,-1 4 3-15,-1-1 3 0,1 0 2 0,-2 1 2 16,0-1-2-16,0 2-1 0,0 3-2 0,-2-8 1 0,0 6-3 16,-2-2-2-16,4 4-1 0,-5-3-1 0,1 3 0 15,4 0-3-15,0 0-2 0,-18 3 2 0,13-2-4 16,-3 2 8-16,3-1-6 0,-1 2-3 0,1-2 2 16,-3 3 0-16,3-1 0 0,1 1 0 0,-2 0-3 15,2 0 0-15,-2 2 3 0,2-2-3 0,1 4 0 16,-2-1-2-16,4-1 3 0,-2-1-2 0,3 2 3 15,-1 2 4-15,1-1-7 0,-2 1 2 0,2-5-1 16,0 4-1-16,2-5 2 0,-1 7-1 0,3-6 0 16,-1 1 6-16,2 3-3 0,-1-4-3 0,2 2 5 15,4 0-6-15,-1-2 3 0,0 0-3 0,1-1 3 16,-1 1-2-16,3 0 3 0,-2-5-4 0,-1 3-16 16,-1-2-24-16,-2 0-36 0,4-1-44 0,-3-1-53 15,-1 0-49-15,4-2-249 0,-4-2-509 0,3-3 226 0</inkml:trace>
  <inkml:trace contextRef="#ctx0" brushRef="#br0" timeOffset="26059.59">5911 5519 153 0,'0'0'263'0,"0"0"-14"15,0 0-19-15,0 0-18 0,0 0-24 0,0 0-22 16,0 0-13-16,0 0-15 0,0 0-14 0,0 0-11 16,0 11-13-16,0-5-9 0,2 3-8 0,1 0-6 15,-1 4-10-15,1 1-7 0,0 2-5 0,-2 1-7 0,1 0-5 16,0 3 3-16,-2-1-2 0,1 6-2 0,0-6 2 16,-2 0-3-16,2 1-1 0,-2 1-5 0,2-1-1 15,1-1 1-15,-2-2-5 0,0 2 0 0,-2 1-7 16,4-3 1-16,-2 0-1 0,1 0-2 0,1-5-1 15,-2 5-2-15,0-5-3 0,1 0 0 0,1-2-3 16,-2 0 0-16,1-4-2 0,-1 4 2 0,1-4-5 16,1 0-18-16,-2-3-41 0,1 1-76 0,0-1-24 15,-1-3-57-15,0 0-240 0,0 0-487 0,0 0 215 16</inkml:trace>
  <inkml:trace contextRef="#ctx0" brushRef="#br0" timeOffset="26435.18">5866 5649 72 0,'4'-5'192'0,"5"0"-8"0,-2-2-15 15,0 2-16-15,2-1-11 0,1 0-15 0,2 1-9 16,0 2-12-16,-2-1-12 0,3 1-11 0,0-1-5 16,-3 3-13-16,1 2-3 0,0-1-9 15,-2 2-6-15,0 0-5 0,-2 3-2 0,1-1-3 0,-3 1-4 16,3 3-3-16,-3-1-3 0,0 1 2 0,-1 3-2 16,-4 0 8-16,4-2 1 0,-4 1-3 0,0 0-2 15,0 0-6-15,0-1 2 0,-1 3 0 0,-2-3-1 16,2 1-1-16,-2-1-1 0,-2 2 0 0,3-4 0 15,-1 0-6-15,-2 0 2 0,1 0 2 0,-1 1-9 16,1-3 2-16,-5 0 2 0,4 1-1 0,0-2-4 0,-4 5-1 16,1-5-30-16,-2-1-33 0,2 0-46 0,3-1-73 15,-6 1-188-15,3-1-388 0,2-2 172 0</inkml:trace>
  <inkml:trace contextRef="#ctx0" brushRef="#br0" timeOffset="27266.47">6092 5857 49 0,'0'2'196'0,"0"3"-2"0,0-5-27 15,4 7-2-15,-1-3-10 0,-1 3-8 0,2-1-11 16,0 2-12-16,1-1-7 0,-1 0-13 0,-3 0-8 15,3 1-9-15,0-4-6 0,-3 5-6 0,2-3-9 16,-2-3-4-16,0 3-10 0,0 0 0 0,1-2-6 16,-1 1-4-16,-1-3 5 0,0-2 4 0,0 7 6 15,0-7 4-15,0 0 4 0,-1 3-3 0,1-3-9 16,0 0-3-16,0 0-5 0,0 0-2 0,0 0-3 16,0 0 3-16,-11-11 1 0,10 6-7 0,0 1-1 15,1-1-4-15,0-3-1 0,-2 4-3 0,4-3 1 0,-1 0 0 16,2 2-3-16,-1-5-3 0,2 4-3 15,0-2 0-15,2-1-1 0,2 0-3 0,1 1-2 0,-1-1 0 16,3 1-3-16,-3 1-2 0,2 2 0 16,0-2-1-16,2 1 0 0,-2 2-6 0,-4 0 0 0,3 1 3 15,-4 2 0-15,3 0-4 0,0 1 5 0,-2 2-4 16,2 0-2-16,-3 2 3 0,0 0-3 0,0 1-4 16,-1 0 7-16,1 3-5 0,-1-3 1 0,-3 3 1 15,2 0 1-15,-2-2-1 0,2 4 0 0,-3-1 0 16,2-1 3-16,-2 1 0 0,1-1-4 0,1-2 4 0,-1-1-1 15,-1 2-1-15,3-1 1 0,-2-1-1 0,0 2 0 16,3-2-5-16,0-2 4 0,-2 1 2 16,1-1 0-16,1 1 0 0,0-2 2 0,1-1 0 0,0 2-2 15,-5-3 2-15,10 0-1 0,-10 0-1 0,9 0-1 16,-5 1 0-16,-4-1 1 0,7-2 1 0,0 0-4 16,-2-1 2-16,-1 3 0 0,0-4 1 0,-1 2 0 15,5-3-2-15,-4 2 2 0,2 0 1 0,-2-2-3 16,0-1 1-16,2 1 0 0,-2-3 0 0,0 3 1 15,1-3 1-15,0-1-5 0,-1 0 3 0,-3 2 0 16,2-1-3-16,-2 2 2 0,-1-1 1 0,0 1-7 0,0 1 4 16,-1 0 1-16,1 0 2 0,0 5-4 0,-4-6 3 15,4 3-1-15,0 3 1 0,-8-2-3 16,8 2 1-16,0 0 0 0,-11 4 4 0,7-1-2 0,0 1-5 16,-1-1 2-16,1 1 5 0,-1 1-3 0,1-1 1 15,3 0-2-15,-1 0 1 0,-2 0-1 0,2 0 2 16,1 1 0-16,1-3 3 0,0 4-2 0,0-6 1 15,0 9-2-15,0-5 1 0,1-1-2 0,1 2 2 16,0 0 1-16,2-3-1 0,-3 2 0 0,3-1-3 16,-1 2 4-16,-1-3 0 0,3 0-5 0,-1 1 5 15,0-2 3-15,0 1-2 0,-4-2 2 0,0 0-1 16,11 0 0-16,-11 0 0 0,9-2-5 0,-5 1 2 0,-4 1-2 16,4-5 2-16,-4-2 2 0,1 2-4 0,2 2 1 15,-3-3-2-15,0-1-8 0,-3-1-13 0,2 2-24 16,-3-2-28-16,-1-2-41 0,1 0-49 0,-1-2-100 15,-5-2-183-15,1-1-484 0,-1-1 214 0</inkml:trace>
  <inkml:trace contextRef="#ctx0" brushRef="#br0" timeOffset="28317.41">6686 5593 19 0,'0'0'190'0,"-1"-2"-12"16,1 2-8-16,0 0-3 0,0-7-12 16,0 7-4-16,0 0-7 0,0-6-13 0,0 6-5 0,0 0-3 15,0-4-8-15,0 4-5 0,0 0-9 0,0-4-8 16,0 4-6-16,0 0-4 0,0-5-9 0,0 5-2 15,0 0-6-15,0 0-7 0,-1-6-7 0,1 6-5 16,0 0-6-16,0 0-2 0,0 0-3 0,0 0-2 16,1-2-5-16,-1 2-2 0,0 0-4 0,0 0 0 0,0 0-2 15,0 0 1-15,0 0-2 0,0 0 0 16,0 0 2-16,0 0 5 0,0 0-2 0,0 0-1 16,0 0 1-16,0 0 3 0,0 0-3 0,0 0 1 0,0 0-1 15,0 0-5-15,0 0 2 0,0 0 0 0,-5-3 3 16,5 3-3-16,0 0 1 0,0 0-5 0,0 0 4 15,0 0-3-15,0 0-5 0,0 0-2 0,0 0-1 16,0 0 3-16,0 0-3 0,0 0-2 0,0 0 1 0,0 0 2 16,0 0-2-16,0 0 2 0,0 0-4 15,0 0-1-15,0 0-2 0,0 0 1 0,0 0 0 16,0 0-3-16,0 0 4 0,0 0-3 0,0 0-1 0,0 0-1 16,0 0 1-16,0 0 0 0,0 0 1 0,0 0-4 15,0 0 2-15,0 0-2 0,0 0 3 0,0 0-3 16,0 0 5-16,0 0-2 0,0 0-6 0,0 0 5 15,0 0-3-15,0 0 1 0,0 0-1 0,0 0 0 16,0 0 0-16,0 0 1 0,0 0-4 0,0 0 6 16,0 0-1-16,0 0-7 0,0 0 7 0,0 0-5 15,0 0 5-15,0 0-3 0,0 0 1 0,0 0 2 16,0 0 2-16,0 0-4 0,0 0-2 0,0 0 6 16,0 0-4-16,0 11 3 0,0-11 2 0,0 0-5 15,0 0 2-15,0 0 0 0,0 0 0 0,0 0-5 0,0 0 3 16,5 4 0-16,-4-2 3 0,-1 1-3 0,3 1 2 15,-3 2-2-15,0 1 2 0,0-2-7 0,1 7 4 16,-1-3 2-16,5 3 3 0,-2 1 1 0,-3 4-2 16,1-1 0-16,-1 1 1 0,0 3-1 0,0 6 1 0,0 0 0 15,-1 1 1-15,1-2 3 0,0 4-1 16,0-3 0-16,2-1-3 0,1 4 16 0,2-5 4 16,-2 5-6-16,-2-3 2 0,-1 4 1 0,4-1-2 0,-3-1-1 15,3-5-2-15,1 4 1 0,-1-8 0 16,-3-1-2-16,2 0-1 0,-1 1-3 0,1 0 0 0,1-4 2 15,-3 2-6-15,2-2 1 0,-2-4-2 0,0-1 2 16,3-1-1-16,-4-1-1 0,4-3 4 0,-2 2-3 16,-1-2 0-16,1 0-7 0,-2-2-16 0,0-3-34 15,0 0-54-15,0 0-68 0,1-12-61 0,-2 6-300 16,-1-6-578-16,1-5 256 0</inkml:trace>
  <inkml:trace contextRef="#ctx0" brushRef="#br0" timeOffset="28669.27">6652 5857 76 0,'0'0'220'0,"9"-5"-15"0,-5 2-15 0,2 1-19 16,0 0-18-16,6 0-12 0,-2 0-16 0,2 2-10 15,-2 0-14-15,4 0-8 0,-1 1-9 0,-1 2-12 16,-1-1-5-16,-1 3-11 0,0 0-4 0,-1 0-8 0,-1 3 1 16,-2-2-7-16,0 4-1 0,-2-4-5 15,-1 2-4-15,0 0-1 0,-1 1 0 0,-2-1 7 16,0-1 5-16,-1 5 4 0,0-7 2 0,-1 6 2 0,-2-7 2 16,0 3 1-16,-2 0-3 0,1 0 0 0,1-4-4 15,-2 1-6-15,-1-1 0 0,2 0-4 0,-2 1 0 16,3-3-2-16,-1 0-5 0,0 2-6 0,1-3 0 15,-1 3-2-15,5-3-2 0,-9 2-6 0,4-2-20 0,1 3-25 16,4-3-35-16,-5 1-34 0,5-1-40 16,-4 3-58-16,4-3-192 0,0 0-425 0,0 0 188 0</inkml:trace>
  <inkml:trace contextRef="#ctx0" brushRef="#br0" timeOffset="29081.87">7017 5857 96 0,'-6'0'216'0,"-1"2"-9"0,-1-2-18 0,0 3-13 0,-1 1-20 15,3 0-8-15,-2 0-12 0,2-3-15 0,-1 5-9 16,5-1-11-16,-2 0-3 0,-1 1 4 0,-3 0-10 15,4-1-9-15,3 0-5 0,0 2-3 0,-2 0 2 16,3-2-4-16,0 2-6 0,3 0-6 0,-2-2-5 16,0 4-2-16,3-5-7 0,4 3-5 0,-6-1-2 15,5-2-7-15,-1 0 0 0,3-1-3 0,4-1-4 16,-3 0-3-16,1-1-3 0,0 1-2 0,-1-5 0 16,0 1-1-16,0-1-4 0,-3 1 0 0,-1-1-3 0,2-2 2 15,-2-1 0-15,-3 1-5 0,1 0 7 16,-2 0 18-16,-1-2 3 0,2 2 1 0,-3-1-1 0,0-1 3 15,-3 2 4-15,2-1-1 0,-5 0-6 0,1 1 0 16,-4-1-2-16,2 3-5 0,-2-2-5 0,3 2-6 16,-4-1 2-16,3 4-1 0,0-2-1 0,1 2-4 15,6 0-14-15,-12 2-37 0,12-2-51 0,-9 3-54 16,5-2-77-16,4 2-282 0,0-3-543 0,0 0 241 16</inkml:trace>
  <inkml:trace contextRef="#ctx0" brushRef="#br0" timeOffset="29599.38">7322 5836 16 0,'0'0'232'0,"0"0"-10"16,0 0-13-16,-2-6-15 0,2 6-11 0,0 0-17 0,0 0-16 16,0-3-17-16,0 3-11 0,0 0-11 0,0 0-11 15,0 0-7-15,-4-3-9 0,4 3-10 0,0 0-9 16,0 0-5-16,-9 0-8 0,9 0-3 0,0 0-8 15,-15 4-1-15,9-1-4 0,-2-1-5 0,-1 1-3 16,0-1 3-16,3 3-3 0,-1-3-2 0,1 2-1 0,-2 0-5 16,3 0 2-16,1 0 1 0,-2 2-5 15,2-2 3-15,1 3-4 0,1-2 0 0,0 0 0 0,0 3-5 16,1-1 2-16,2 0-1 0,3 3-1 0,1-3-7 16,0 0 5-16,0 1-1 0,-1-1-2 0,3 2-4 15,0-3-6-15,-3 1 0 0,1-1 3 0,2-1-3 16,-4 0-4-16,1-1 7 0,-1 0-3 0,1-1 0 15,-2-1-3-15,1 2 1 0,-2-1-3 0,-1-3 9 16,1 3 3-16,-1-3-5 0,0 0 3 0,2 4 1 16,-2-4-4-16,0 0 5 0,0 0 2 0,-9 2-10 15,5 1 3-15,4-3 5 0,-5 1 1 0,0 0-6 16,5-1 4-16,-7 3-2 0,3-3 2 0,4 0-2 0,-5 2-19 16,5-2-37-16,-7 0-45 0,7 0-65 0,0 0-251 15,0 0-450-15,-7-5 200 0</inkml:trace>
  <inkml:trace contextRef="#ctx0" brushRef="#br0" timeOffset="29876.64">7414 5920 85 0,'0'0'220'0,"0"0"-17"16,-9 9-19-16,9-9-14 0,5 7-11 0,-4-2-6 16,4 0-13-16,-1 0 2 0,1 2-13 0,-3-2-10 15,2 1-13-15,1 2-13 0,-2-4-3 0,0 2 2 16,-2-3 0-16,0 2-4 0,0-3-5 0,-1 1-7 16,0-3-11-16,0 4-1 0,0-4-8 0,3 3-7 0,-3-3-4 15,0 0-4-15,0 0-23 0,-1 5-45 16,1-5-58-16,0 0-80 0,0 0-250 0,0 0-448 0,-9-8 198 15</inkml:trace>
  <inkml:trace contextRef="#ctx0" brushRef="#br0" timeOffset="30081.89">7429 5782 149 0,'0'0'293'0,"0"-5"-17"0,0 5-17 0,0 0-20 16,0-3-22-16,0 3-23 0,0 0-21 0,0 0-16 0,4-3-16 16,-4 3-14-16,7-1-13 0,-7 1-32 0,8 0-43 15,-8 0-54-15,9 1-62 0,-9-1-60 0,6-4-236 16,1 4-402-16,-3-2 178 0</inkml:trace>
  <inkml:trace contextRef="#ctx0" brushRef="#br0" timeOffset="30362.33">7646 5682 106 0,'0'0'244'0,"0"0"-22"15,0 0-12-15,0 0-14 0,0 0-20 0,8 10-13 16,-4-3-19-16,2-2-15 0,0 3-10 0,1 1-8 15,-1 2-1-15,-1-2-19 0,0 3-2 0,0-2-10 16,-2 3-5-16,-1-3-5 0,2 3-7 0,-2 2-10 16,-2 2-6-16,0 0 4 0,-2 0-5 0,4-6-5 15,-4 1-4-15,0 3-5 0,2-4-3 0,-3 2 0 16,2-1-5-16,2-2-2 0,-2 2-7 0,0 0 5 16,-1-2-8-16,1 0-24 0,-3-4-34 0,2-1-31 0,-1 0-29 15,-1-2-31-15,3 0-45 0,-3-1-196 0,4-2-410 16,-10 0 181-16</inkml:trace>
  <inkml:trace contextRef="#ctx0" brushRef="#br0" timeOffset="30649.23">7620 5914 132 0,'2'-4'189'0,"-2"4"-6"16,1-6-3-16,-1 6-6 0,0-4-5 0,0 4-8 16,3-4-16-16,-3 4-13 0,4-4-14 0,-1 3-9 0,4-2-7 15,-1 3-4-15,0-2-8 0,5 2-7 0,-2 2-5 16,2-2-5-16,-1 0-9 0,3 0-5 15,0 3-9-15,2-3-4 0,3 2-5 0,-4 1-2 0,-1 1-9 16,-3-1 0-16,3 2-4 0,-4-1-2 16,1 1-4-16,-1 2 2 0,0-4-10 0,-5 2 6 0,3 1-2 15,-1 0-1-15,-3-1-6 0,0 1 2 0,1-1 0 16,-2-1 0-16,0 2 1 0,-1 1-4 0,-1-2 1 16,3 0 0-16,-2 1-3 0,-1 0 1 0,0-2 0 15,0 0 2-15,0-4-5 0,0 7 1 0,1-2 2 16,-1-5-2-16,-1 5-2 0,0-3 2 0,1-2 2 0,-3 7-31 15,3-7-45-15,-8 0-80 0,8 0-290 0,-10-5-475 16,6 1 210-16</inkml:trace>
  <inkml:trace contextRef="#ctx0" brushRef="#br0" timeOffset="30831.84">7850 5774 50 0,'0'0'263'16,"0"0"-29"-16,0 0-25 0,0 0-19 15,0 0-19-15,9 5-18 0,-3-3-12 0,-1-1-18 16,0 3-47-16,1-1-71 0,1 0-77 0,-2-1-186 0,1 0-278 16,-2-2 123-16</inkml:trace>
  <inkml:trace contextRef="#ctx0" brushRef="#br0" timeOffset="31445.54">8005 5883 202 0,'-4'3'234'0,"3"2"-12"0,-4-4-9 0,1 4-23 15,4 1-11-15,-1-1-11 0,1 1-9 0,0 0-13 16,0 0-5-16,0-1-12 0,1 0-10 0,-1 1-8 15,1-2-13-15,2-1-8 0,-2 3-10 0,4-3-7 16,-2-1-2-16,-1-1-5 0,-2-1-9 0,4 5-4 16,-1-2-8-16,-3-3-3 0,5 1 3 0,-5-1-16 15,0 0 3-15,0 0-4 0,14-6-2 0,-13 5-5 16,3-3-4-16,1-2 4 0,-1-1-3 0,1 2-5 0,-1-4-1 16,2 3 2-16,-2-3-4 0,3 0 3 0,-4 4-2 15,3-3 0-15,-3 1-5 0,0 2 1 0,2-2 3 16,-3 2-3-16,2-1 2 0,0 0 0 15,0 1 3-15,-1 3-4 0,2-2 1 0,-1 1 3 0,1-1-3 16,-2 0-3-16,1 2 0 0,-4 2-1 0,8-3 1 16,-3 3-1-16,-5 0-3 0,0 0 0 0,9 5 4 15,-4-1-8-15,-2 0 5 0,-2 1 1 0,0 2 1 16,3 0-7-16,-4 0 6 0,1 1-2 0,-1 1 1 0,0 0 0 16,0 2-1-16,0-5-3 0,2 1-1 0,0 3 5 15,-3-2-2-15,2-3-2 0,3 0 4 0,-4 1 2 16,0-1-4-16,0-2 0 0,0 0 2 0,0 1 0 15,0-4 1-15,1 5-1 0,-1-5 2 0,0 0-2 16,0 0 0-16,0 0 0 0,0 0 0 0,3-14-1 16,1 11 1-16,-2-4 0 0,-1 2-3 0,3 0 0 15,0-4 1-15,0 4-4 0,5-2 5 0,-4 4-1 16,0-1-5-16,3-1 3 0,-3 0-1 0,3 2 4 16,3 0-1-16,-3 2-2 0,2 0 1 0,-1 1-1 15,0 1 0-15,1-1 3 0,-2 3-3 0,-1-2 0 0,0 2 1 16,2 2 0-16,-3 0 2 0,2-1-4 15,-3 3 2-15,0-4 0 0,0 1 3 0,0 1-1 0,0 0-1 16,-1 0-1-16,0-5-4 0,0 3 6 0,-3 3-2 16,3-3 0-16,-3-1-2 0,-1-2 3 0,4 1-1 15,-4-1-13-15,4 3-44 0,-4-3-61 0,0 0-75 16,0 0-313-16,0 0-547 0,-14-11 243 0</inkml:trace>
  <inkml:trace contextRef="#ctx0" brushRef="#br0" timeOffset="32298.46">9757 5503 201 0,'-9'-4'237'0,"4"1"-14"0,-3 1-12 0,3-2-9 15,-4 0-12-15,4 2-13 0,0-1-13 0,-4 1-15 0,2 0-12 16,-4 0-5-16,3 2-5 0,-3-3-6 16,1 1-2-16,-1 2-8 0,0 0-5 0,1 0-5 0,0 0-3 15,-3 2-3-15,0 1-9 0,-1-2-6 0,-1 2-7 16,-3 2-7-16,1 0-1 0,-1 2-7 0,2 0-1 15,-1 3-7-15,4-2-3 0,-3 4-2 0,1 2-3 16,0 0 9-16,2 1-2 0,-2 7-6 0,5-6-3 16,-1-1-6-16,3 4 5 0,0-1 2 0,3 1-8 15,1 0 0-15,0 1 1 0,4-2-8 0,0 0 4 16,3 1-3-16,2-1-5 0,0-1-4 0,-1 2 3 16,5-2 1-16,1-1-5 0,-2-3 5 0,1 0-2 0,3 0-1 15,-3-3-4-15,4 2-5 0,3-1 3 16,-5-5-1-16,3-1 2 0,4 2-7 0,0-2 2 0,1-2-3 15,-1 1-15-15,1-3-29 0,0 0-25 0,2 0-33 16,0 1-44-16,-4-2-37 0,4-2-44 0,0 0-44 16,-3 2-283-16,0-5-594 0,2 2 262 0</inkml:trace>
  <inkml:trace contextRef="#ctx0" brushRef="#br0" timeOffset="32933.51">9967 5867 216 0,'-3'-5'250'0,"3"5"-13"0,0-5-18 16,0 5-19-16,-1-5-14 0,-2 1-19 0,2 1-14 16,-2 0-9-16,3 3-14 0,-2-5-7 0,-1 3-11 15,3 2-13-15,-4-5-7 0,3 3-10 0,-4-1-9 16,5 3-3-16,-8-2-10 0,3 0-4 0,0 1 6 15,-3 1-8-15,0 0-2 0,-1 0-9 0,-2 0 3 16,0 3-1-16,-1-2-2 0,2 2-5 0,0 0 1 16,0 2-1-16,-2-2-3 0,1 4-4 0,0-2-2 15,0-1-3-15,5 3-1 0,-2 1-6 0,3-3-2 16,0 2-3-16,1-2 2 0,0 1-1 0,3 1-4 0,-3-2 0 16,4 1 1-16,-1-1-1 0,1 0 2 0,1 1 2 15,0-3-5-15,3 0 1 0,1 1 3 0,0-2-6 16,4 1 3-16,2-3-7 0,0-2 2 0,-1-1 1 15,0-1 1-15,3 1-3 0,-1 1 1 0,0-1-1 16,1-4-1-16,-2 3-1 0,1-1-2 0,-2 0 3 16,3-1-1-16,-6 1-1 0,-1 4-2 0,-1-4 1 15,0 2-4-15,1 1 1 0,1-3 6 0,-2 4-3 16,0-3 2-16,-1 4-1 0,-4 0 1 0,10-5-1 0,-7 3-1 16,1-1-2-16,-4 3 2 0,2-4 4 15,2 1 4-15,0 1-1 0,-4 2 6 0,5-7 1 0,-2 5-1 16,-3 2 0-16,5-2-1 0,-5 2 5 0,2-4-2 15,-2 4 4-15,0 0-3 0,4-4-3 0,-4 4 0 16,0 0 1-16,0 0-1 0,0 0-3 0,0 0 0 16,0 0-2-16,0 0-4 0,0 0 3 0,0 0-4 15,3 9 2-15,-2-4 0 0,-1-2-4 0,0 4 3 16,0-2-2-16,0 4 3 0,1-2-1 0,-1 1-2 16,1-2-2-16,1 2 6 0,-1 1-3 0,2-1-7 15,-2-4 4-15,0 2-2 0,2-1 6 0,-2 2-1 0,0-3-3 16,2-1-1-16,0 0 5 0,-1-1-6 0,-2-2 3 15,4 5 4-15,-4-5-6 0,3 3 6 0,-3-3-2 16,6 1-1-16,-6-1-11 0,0 0-26 0,16-5-20 16,-9-1-43-16,-2 4-35 0,1 1-46 0,4-6-36 15,-3 0-57-15,0 1-215 0,-1 0-526 0,0 1 233 16</inkml:trace>
  <inkml:trace contextRef="#ctx0" brushRef="#br0" timeOffset="33378.23">10195 5825 256 0,'0'0'239'0,"-1"-4"-19"0,1 4-17 15,0 0-17-15,0 0-22 0,0 0-16 0,0 0-12 16,0 0-13-16,0 0-11 0,0 0-6 0,0 0-9 16,5 11-17-16,-2-8 1 0,-3 2-1 0,1-2-4 15,2 1 0-15,-2-1-4 0,0 1-7 0,-1 1 2 16,0 1 0-16,0-1-4 0,0 0-5 0,0 1-2 15,0-1-8-15,0 0-1 0,3-1-6 0,-3 1 0 0,0-2-8 16,0-3-3-16,1 7-3 0,-1-4-8 16,0-3 0-16,4 4 5 0,-4-4 0 0,0 0-3 0,0 0 0 15,0 0 4-15,-4 4 4 0,4-4-8 0,0 0 6 16,0 0-6-16,0 0 0 0,6-11-4 16,-2 6-2-16,0 0-1 0,0 0 1 0,0 1-3 0,1-1-2 15,2 1-1-15,0-4 0 0,0 4-1 0,3-1-3 16,-2 1-6-16,1 0 6 0,0 0 1 0,-2 0-6 15,3 2 2-15,0 0-1 0,-3 0 4 0,0 1 0 16,2 0-5-16,-4 0 1 0,-5 1 0 0,13 0 3 16,-8 1-2-16,0 0-3 0,0 0 5 0,-1 1-3 0,0 0-1 15,1 1-1-15,-1 1 1 0,-2 1 3 16,2-2-2-16,-1 1-1 0,1 1-1 0,-3-1 2 0,0 2-3 16,3-1 1-16,-4 0 4 0,3-3-8 0,-3 4 5 15,1-2 1-15,-1 1-10 0,0-5-38 0,0 5-32 16,0-5-42-16,3 7-41 0,-3-7-54 0,0 0-265 15,1 0-521-15,-1 0 231 0</inkml:trace>
  <inkml:trace contextRef="#ctx0" brushRef="#br0" timeOffset="33798.11">10529 5831 162 0,'0'0'232'16,"0"0"-16"-16,0 0-22 0,0 0-16 0,0 0-19 15,0 0-23-15,0 0-13 0,0 0-4 0,4 11-11 16,-2-6-9-16,0 0-9 0,0 0-7 0,-1 3-2 16,1-2-3-16,-1-1-6 0,0 3-6 0,3-1-10 15,-4-1-5-15,2 1-1 0,0-2-5 0,-1 1-6 0,-1-1-8 16,1 1 2-16,-1-3-5 0,2 0-1 0,-2-3-4 15,2 9 1-15,-2-9-3 0,0 3 11 16,0-3 6-16,0 3 10 0,0-3 8 0,0 0-2 0,0 0-5 16,0 0-4-16,0 0-5 0,10-6-10 0,-7 1 2 15,2 0-1-15,0 1-6 0,-1-3 1 0,0 1-3 16,1 1-6-16,1-1 5 0,1 0 6 0,-1 1-1 16,2-1-3-16,-3-1-4 0,4-1 0 0,0 3-3 15,-2-2 4-15,-4 2-6 0,5 1 0 0,-3-1 0 16,1 2-4-16,-2-2-1 0,2 1 1 0,-2 2-4 15,1-1-2-15,1 0 6 0,-2 1-6 0,-1-1-12 0,2 2-27 16,-5 1-40-16,8 0-47 0,-8 0-54 16,0 0-44-16,9 1-252 0,-9-1-510 0,6 4 226 15</inkml:trace>
  <inkml:trace contextRef="#ctx0" brushRef="#br0" timeOffset="34598.61">10834 5845 88 0,'0'0'265'0,"0"0"-15"0,0 0-9 16,-1-7-15-16,1 7-15 0,-3-3-16 0,3 3-22 16,0 0-12-16,0 0-15 0,-1-4-13 0,1 4-15 15,-5-1-9-15,5 1-13 0,0 0-8 0,-13 3-12 16,9 0-4-16,-2-1-12 0,-1 2 0 0,0-1-8 15,-2 2-4-15,0 2-12 0,5-3 5 0,-5 2-6 16,2 1-2-16,-1-2-11 0,1 2 4 0,1-1 0 16,0 2-7-16,2-3 2 0,0 2-2 0,0-2-1 0,0 2-3 15,2-4 0-15,-1-1-3 0,1 1 1 16,-1 1-1-16,3 1 0 0,-1-2-3 0,1-3-4 16,0 0 6-16,1 3 1 0,-1-3-5 0,8 2 3 0,-8-2-5 15,11-3 5-15,-3 1-3 0,2-1 2 0,0-4-4 16,2 2 0-16,-1 1-1 0,1-1 2 0,-3-2-1 15,1 2-1-15,-1 0 0 0,-4-1 0 0,0 2 0 16,3 2-2-16,-3-1 3 0,0-1 0 0,-1 3 2 16,1-3 1-16,-2 1 0 0,1 2 0 0,-4 1-4 15,6-4 1-15,-6 4-3 0,1-1 0 0,-1 1 0 16,0 0-1-16,7-1 0 0,-7 1-4 0,0 0 1 16,0 0 4-16,0 0 0 0,6 6-2 0,-3-2 2 0,-3 0-4 15,1 1 3-15,1 0 1 0,-2 1-4 0,3-1 2 16,0 1 0-16,-3-1 4 0,3 1-2 0,-1 0-1 15,0-1-1-15,-1 1 0 0,1-2-1 0,-1 0 2 16,3-1 1-16,0 1 1 0,-2 1 1 16,3-3 0-16,-1-1-1 0,2-1 0 0,0 2-1 0,-6-2 1 15,10-2 0-15,-4 1 1 0,-1-1 0 0,2-3-3 16,-2 1 3-16,0 1-3 0,0-2-1 0,-1-4 0 0,2 2 3 16,-1-3-3-16,-1 0 1 0,0 2 0 15,0-1 0-15,-3-1 1 0,1 1-4 0,0-1-4 16,-1 5 6-16,2 0 0 0,-3-1 0 0,0 1-1 15,2 2-1-15,0-2 5 0,0 2-4 0,-2-1-2 0,4 1 7 16,-4 3-4-16,4-6-3 0,-1 5 5 0,0-1-1 16,-3 2-3-16,8-2 0 0,-8 2 3 0,10 1-1 15,-2-2-1-15,-8 1 3 0,10 1-3 0,-6 2 2 16,1-3 1-16,0 1-4 0,-1 5 2 0,0-1-3 16,-3 1 1-16,3 1 2 0,-1 0-1 0,0 2 1 15,-1-1-3-15,0 4 6 0,1-3-4 0,-3 0 3 16,1 2-1-16,-1-1-1 0,0 2 2 0,0-5-4 0,0 3-2 15,0-3 1-15,-1 2 2 0,-2-4 0 16,3 1-1-16,0 2 6 0,0-4 0 0,0 1-4 0,-2 0 2 16,2-1-1-16,0-4 2 0,-3 4-3 15,3 0 2-15,0-4 0 0,-5 4-6 0,5-4 4 0,-4 3 3 16,4-3-9-16,-9-1-2 0,9 1-36 0,-10-5-48 16,6 4-57-16,2-4-84 0,-5-1-259 0,3 1-531 15,2 0 236-15</inkml:trace>
  <inkml:trace contextRef="#ctx0" brushRef="#br0" timeOffset="34811.66">11394 6002 324 0,'6'2'341'0,"-6"-2"-18"0,0 5-13 0,0-5-15 16,0 0-18-16,0 0-24 0,0 3-25 0,0-3-23 16,0 0-16-16,0 5-26 0,0-5-24 0,3 4-76 0,-3-1-113 15,0 2-143-15,0-1-286 0,0-4-516 16,0 0 228-16</inkml:trace>
  <inkml:trace contextRef="#ctx0" brushRef="#br0" timeOffset="39488.99">16201 7170 92 0,'0'0'127'0,"0"0"-26"0,0 0-1 16,0 0 0-16,0 0-8 0,0 0-1 0,0 0-13 16,0 0 1-16,0 0-1 0,0 0-3 0,0 0-4 15,0 0-3-15,0 0-2 0,0 0-3 0,0 0-1 0,0 0-3 16,0 0-7-16,0 0 4 0,0 0-9 0,0 0-8 16,0 0 0-16,0 0-1 0,0 0-6 15,0 0 5-15,0 0-10 0,0 0 6 0,0 0-9 0,0 0 2 16,0 0-2-16,0 0-5 0,0 0-3 0,0 0 4 15,0 0 5-15,0 0 1 0,0 0 0 0,0 0 1 16,0 0 2-16,0 0 4 0,0 0-2 0,0 0 0 16,0 0 3-16,0 0 0 0,0 0 0 0,0 0-3 15,0 0-8-15,0 0 1 0,-7-2 3 0,7 2-3 0,0 0-4 16,0 0-2-16,0 0-2 0,0 0 2 16,0 0 1-16,0 0 0 0,0 0 1 0,0 0-3 0,0 0-2 15,0 0 1-15,0 0 0 0,17-1-2 0,-9 1-2 16,0 0 1-16,-1 0-1 0,1 0-3 0,0-1-1 15,2 1-1-15,-1 0 3 0,-3 0-11 0,2 0 6 16,-2 1 3-16,2-1-9 0,-3 1 7 0,-5-1 0 16,9 0-2-16,-9 0 0 0,9 2-2 0,-9-2 3 15,8 0-4-15,-8 0-1 0,5 2 3 0,-5-2-3 16,5 1 1-16,-5-1 1 0,0 0-1 0,8 1 1 0,-8-1-1 16,3 3-16-16,-3-3-16 0,3 2-23 0,-3-2-24 15,0 0-33-15,2 3-40 0,-2-3-76 16,0 0-116-16,0 0-369 0,0 0 164 0</inkml:trace>
  <inkml:trace contextRef="#ctx0" brushRef="#br0" timeOffset="40154.58">16191 7265 146 0,'0'0'168'0,"-8"-4"-12"0,8 4-18 15,0 0-9-15,0 0-14 0,0 0-13 0,0 0-11 16,0 0-6-16,0 0-8 0,0 0-13 0,0 0-6 15,0 0-6-15,0 0-8 0,0 0-4 0,0 0-2 16,0 0-2-16,0 0-3 0,0 0-6 0,0 0 2 0,0 0 2 16,0 0-9-16,0 0-2 0,0 0-2 15,0 0 1-15,0 0 3 0,0 0-6 0,0 0 1 0,0 0-2 16,0 0-7-16,0 0 3 0,0 0-3 0,0 0 1 16,0 0 2-16,0 0-2 0,0 0-1 0,0 0 0 15,0 0 1-15,0 0 6 0,0 0 4 0,0 0 1 16,0 0 5-16,0 0 3 0,0 0 2 0,0 0 0 15,0 0 0-15,0 0 1 0,0 0 0 0,23 2-7 16,-19-2-3-16,-4 0 2 0,19-1-5 0,-11 1-3 16,1-1 2-16,2 0-8 0,-3 2 6 0,2-2-2 15,-2 2-7-15,1-1 4 0,-3 1-2 0,-2-1-2 16,4 1-2-16,-8-1 8 0,12 2-6 0,-8-2 3 0,-4 0-5 16,8 2-2-16,-8-2 3 0,6 0-1 0,-6 0-1 15,6 3 0-15,-6-3-1 0,6 2 4 0,-6-2 0 16,5 1-5-16,-5-1 2 0,5 0 0 0,-5 0-2 15,0 0-4-15,0 0 2 0,5 2-15 0,-5-2-29 16,0 0-34-16,0 0-65 0,0 0-210 0,0 0-382 16,4-5 169-16</inkml:trace>
  <inkml:trace contextRef="#ctx0" brushRef="#br0" timeOffset="53449.61">20054 11712 59 0,'0'0'102'0,"0"0"7"0,0 0-6 16,0 0 3-16,0 0-9 0,0 0 0 0,0 0 0 15,0 0-9-15,0 0 2 0,0 0-3 0,0 0-10 16,0 0-1-16,0 0 0 0,0 0-8 0,0 0-2 16,0 0-3-16,0 0-5 0,0 0-6 0,0 0 1 15,0 0-6-15,0 0-4 0,0 0 0 0,0 0-4 16,0 0-2-16,0 0-4 0,0 0-1 0,0 0 2 15,0 0-8-15,0 0-2 0,0 0 4 0,0 0-2 0,0 0-3 16,0 0-2-16,0 0 2 0,0 0 2 0,0 0-4 16,0 0-1-16,0 0 1 0,0 0-4 15,0 0-5-15,0 0 4 0,0 0 0 0,0 0-5 0,0 0 4 16,0 0-3-16,0 0 0 0,0 0-5 0,0 0 2 16,0 0-2-16,0 0 0 0,0 0 1 0,0 0-2 15,0 0 1-15,0 0 2 0,0 0-5 0,0 0 4 16,0 0-2-16,0 0 3 0,0 0 5 0,0 0 1 15,0 0 0-15,0 0-1 0,0 0 0 0,0 0-1 16,0 0-2-16,0 0 4 0,0 0 2 0,0 0-1 16,0 0-2-16,0 0-1 0,0 0 0 0,0 0-5 0,0 0-1 15,0 0 2-15,0 0-2 0,0 0 0 0,0 0-1 16,0 0-1-16,0 0 1 0,0 0-2 0,0 0-1 16,0 0 1-16,0 0-1 0,0 0-1 0,0 0-5 15,0 0 4-15,0 0-1 0,16 2 2 0,-16-2-1 16,0 0 1-16,0 0-2 0,0 0 0 0,0 0 3 15,4 3 0-15,-4-3-4 0,0 0 2 0,0 0-1 16,0 0 3-16,0 0-4 0,0 0 2 0,0 0 0 16,0 0-2-16,0 0 0 0,0 0 0 0,0 0 4 0,0 0-4 15,0 0 0-15,4 2 0 0,-4-2 2 16,0 0 1-16,0 0-3 0,0 0 4 0,0 0-5 0,0 0 3 16,0 0-3-16,0 0 3 0,0 0-2 0,0 0 1 15,0 0 0-15,0 0 0 0,0 0 0 0,4 3 2 16,-4-3-6-16,0 0 5 0,1 3-3 0,-1-3 4 15,0 0-2-15,1 4-1 0,-1-4 1 0,0 0 2 16,0 0-1-16,2 3-2 0,-2-3-5 0,2 4 7 16,-2-4 1-16,0 3-3 0,0-3-1 0,1 4 1 15,-1-4-2-15,2 5 1 0,-1-2 4 0,-1-3-3 0,0 5 3 16,3-3-1-16,-3-2-2 0,0 7-2 0,0-7 3 16,0 4 2-16,0-4-4 0,0 5 4 0,0-5-2 15,2 6 1-15,-2-6-1 0,0 5 2 0,0-5-1 16,0 4-1-16,0-4 0 0,-2 4 3 0,2-4-5 15,0 4 3-15,2-1 0 0,-2-3-1 0,0 0-2 16,0 5 3-16,0-5-1 0,0 4-2 0,0-4 0 16,0 0 3-16,0 5-1 0,0-5 1 0,0 0 2 15,0 5-2-15,0-5 2 0,0 0-4 0,0 3 2 0,0-3 1 16,0 0-2-16,0 0 1 0,0 4-5 16,0-4-2-16,0 0 3 0,0 5 3 0,0-5 0 0,0 0-2 15,0 0 4-15,0 0 0 0,0 0-1 0,0 5-2 16,0-5 4-16,0 0-2 0,0 0-1 0,0 0-2 15,0 0-7-15,0 0 12 0,0 0-1 0,0 0-2 16,0 0 2-16,0 0-2 0,0 0 3 0,0 0-2 16,0 0-4-16,0 0 4 0,0 0 1 0,0 0-2 15,0 0 1-15,0 0 1 0,0 0 0 0,0 0-1 16,2 2-3-16,-2-2-1 0,0 0 8 0,0 0-3 16,0 0 3-16,0 0 4 0,0 0 2 0,0 0 1 0,0 0-1 15,0 0 0-15,0 0-4 0,0 0 3 0,11-5-1 16,-11 5-2-16,6-7 3 0,-2 6-5 0,-4 1 1 15,4-5 1-15,-1 1-3 0,-1 2-3 0,2 0 1 16,1-2-3-16,0 3 0 0,-5 1 4 16,5-5 1-16,-2 3-6 0,-1-1 5 0,2-1 0 0,0 2-3 15,0-2 3-15,0 2 0 0,-3 0 2 0,4-1 0 16,-1-1-3-16,0 2 0 0,1-1 2 0,0 0-5 16,2-1 3-16,-4-1 1 0,2 3-2 0,-1-1 1 15,0-3-8-15,2 4 6 0,0-1 0 0,0-1 3 0,-1 1-7 16,-1 1 6-16,0-2 0 0,2 0-1 0,-1 3 1 15,3-2-3-15,-3 0 1 0,-2 2 1 0,0-2-2 16,-3 3 0-16,7-3 0 0,-5 1-5 0,-2 2 6 16,0 0-5-16,4-2 4 0,-4 2-17 0,0 0-15 15,0 0-20-15,0 0-11 0,0 0-20 0,0 0-27 16,0 0-46-16,0 0-225 0,0 0-415 0,0 0 184 16</inkml:trace>
  <inkml:trace contextRef="#ctx0" brushRef="#br0" timeOffset="56455.45">20086 12056 141 0,'2'-3'132'0,"-2"3"-11"0,0 0-8 16,0 0-16-16,0 0-5 0,0 0-11 0,0 0-4 15,0 0-10-15,0 0-3 0,0-5-5 0,0 5-6 16,0 0-7-16,0 0 4 0,0 0-11 0,0 0 1 0,0 0-5 15,0 0 0-15,0 0-3 0,0 0-13 0,0 0 14 16,0 0-2-16,0 0-5 0,0 0 4 0,0 0-2 16,0 0 2-16,0 0-2 0,5 0-5 0,-5 0 6 15,0 0 0-15,0 0 1 0,0 0 2 0,0 0 1 16,0 0 0-16,0 0-1 0,0 0-3 0,0 0-3 16,0 0 2-16,0 0-7 0,0 0 0 0,0 0-1 15,0 0-3-15,0 0 0 0,0 0-1 0,0 0-2 0,0 0-4 16,0 0-1-16,0 0-2 0,0 0 1 15,0 0 1-15,0 0-5 0,0 0 3 0,0 0 1 0,0 0-3 16,0 0-2-16,0 0 4 0,0 0-5 0,0 0 1 16,0 0-1-16,0 0-2 0,0 0 1 0,0 0 2 15,0 0-4-15,0 0 2 0,0 0-2 0,0 0 1 16,0 0-1-16,0 0 5 0,0 0-1 0,0 0-4 16,0 0 0-16,0 0 2 0,0 0 0 0,0 0 0 15,0 0 1-15,0 0-1 0,0 0-3 0,-5 11-1 16,5-11 3-16,0 6 0 0,0-6-2 0,0 6 4 15,0-3-1-15,0 1-1 0,0-4-1 0,-2 7 2 0,0-4 0 16,2 2-5-16,0 0 9 0,0-1-4 16,2 1-1-16,0-2 0 0,-2 1 3 0,0 1-5 0,0-2 2 15,0-3 1-15,1 7-3 0,-1-7 2 0,2 7 2 16,-2-5-4-16,0-2 2 0,0 5 1 0,0-5 1 16,0 7-2-16,0-7 0 0,0 5 0 0,0-5 4 15,1 3-6-15,-1-1 6 0,0-2-3 0,1 7 1 16,-1-7-2-16,-1 5-3 0,1-5 2 0,1 3-1 15,-1-3 5-15,0 0 0 0,4 4-1 0,-4-4 0 16,0 0 1-16,0 0-1 0,0 0 3 0,0 3-3 16,0-3-1-16,0 0-1 0,0 4 3 0,0-4 2 0,0 0 0 15,0 0-1-15,0 0 6 0,0 0-4 16,0 0 2-16,0 0 0 0,0 0-1 0,0 0-1 0,0 0 1 16,0 0-2-16,0 0-3 0,0 0 0 0,0 0 1 15,13-2 3-15,-13 2-6 0,0 0 2 0,0 0 2 16,0 0-2-16,0 0 2 0,0 0-2 0,0 0 1 15,0 0-1-15,0 0-2 0,0 0 3 0,6-4-3 16,-6 4 0-16,4-4-3 0,-4 4 5 0,0 0-3 0,4-4 7 16,-3 4-2-16,-1 0 0 0,4-2-1 15,-4 2 3-15,4-5-3 0,-3 2 0 0,3 1-1 16,-4 2 6-16,5-5-3 0,-1 5-2 0,-4 0 1 0,5-4 1 16,-1 1 0-16,0 1-5 0,-4 2 4 0,6-5-2 15,-2 3 0-15,1-1-2 0,0 3 2 0,-1-6-1 16,1 5 1-16,-1-2 0 0,1 0 0 0,0 1-2 15,0 0-6-15,0-1 9 0,-2 1-4 0,2-3 1 16,0 1 1-16,3 2-2 0,-4-1 7 0,0 0-2 16,1-2-5-16,-1 3 5 0,-1-2-3 0,3 1 2 15,-2 0-1-15,0 0 1 0,2-1-2 0,-3 2 2 0,1-1-2 16,-1 0 1-16,1 1 0 0,-2-1 3 16,-2 3-3-16,6-5 0 0,-3 4-3 0,-3 1 1 15,5-6 1-15,-4 5 0 0,-1 1 3 0,3-3-8 0,-3 3 4 16,0 0-1-16,0 0 1 0,3-3 2 0,-3 3-2 15,2-2 2-15,-2 2-5 0,0 0 3 0,0 0 2 16,0 0 0-16,4-4-1 0,-4 4-1 0,0 0 0 16,0 0-2-16,0 0 2 0,0 0 1 0,0 0-2 15,0 0-1-15,0 0-10 0,0 0-21 0,0 0-18 16,3-3-29-16,-3 3-42 0,0 0-229 0,0-5-378 16,0 5 167-16</inkml:trace>
  <inkml:trace contextRef="#ctx0" brushRef="#br0" timeOffset="60336.13">20074 12410 82 0,'0'0'130'0,"0"0"-10"15,8-3-11-15,-8 3 1 0,0 0-10 0,0 0 1 0,4-2-7 16,-4 2-7-16,0 0-6 0,2-2-6 16,-2 2-4-16,0 0-8 0,0 0-6 0,0-5 2 15,0 5-4-15,0 0-1 0,0 0-2 0,0 0-1 0,-2-5-3 16,2 5-1-16,0 0-4 0,-2-5-3 0,2 5 0 15,0 0 1-15,0 0-2 0,0 0 1 0,0 0-4 16,-1-3 1-16,1 3-6 0,0 0-3 0,0 0-2 16,0 0 1-16,0 0-7 0,0 0 3 0,0 0-7 15,0 0 2-15,0 0-1 0,0 0-5 0,0 0 1 16,0 0-2-16,0 0-2 0,0 0-1 0,0 0 1 16,0 0-4-16,0 0 1 0,0 0-1 0,0 0-1 0,0 0 0 15,0 0 1-15,0 0-1 0,0 0-1 16,3-5 2-16,-3 5 0 0,0 0-1 0,0 0 3 15,0 0-8-15,0 0 4 0,0 0 5 0,0 0-2 0,0 0-3 16,0 0 1-16,0 0-3 0,0 0 1 0,0 0-2 16,0 0 2-16,0 0 1 0,0 0-4 0,0 0 0 15,0 0 3-15,0 0-1 0,0 0 0 0,0 0-5 16,0 0 0-16,0 0 5 0,0 0-2 0,0 0 3 16,0 0-1-16,0 0-2 0,0 0 4 0,0 0-2 15,0 0 1-15,0 0-4 0,0 0 4 0,0 0-2 16,0 0 2-16,0 0-3 0,0 0 2 0,0 0 0 0,0 13 1 15,0-13 0-15,2 2-4 0,-2-2 4 0,0 3-1 16,0-3-1-16,0 5-2 0,0-5 3 0,0 5 0 16,0-5-1-16,1 4 0 0,1-1 0 0,-2-3 0 15,0 0-1-15,1 5 1 0,-1-5 0 0,1 2-2 16,-1-2 2-16,0 4-1 0,0-4 2 0,0 0-1 16,0 6 0-16,0-6 0 0,0 0 0 0,2 4-1 15,0-2 1-15,-2-2 0 0,0 0 0 0,0 5-1 16,0-5-2-16,4 3 3 0,-4-3 0 0,1 4 2 0,-1-4-1 15,4 5-2-15,-4-5 1 0,2 0-2 16,-2 0 1-16,4 3-1 0,-4-3-1 0,0 4 4 0,4-2-2 16,-4-2 4-16,0 0-5 0,0 6 4 15,0-6-2-15,0 0 0 0,0 2 0 0,0-2 2 0,0 0-2 16,0 7 3-16,0-7-3 0,0 5 1 0,0-5 0 16,0 3-2-16,0-3 0 0,0 0 1 15,2 5 0-15,0-4 1 0,-2-1-1 0,0 5-3 0,0-5 0 16,0 0 6-16,-2 6-4 0,2-6 2 0,-2 2-1 15,2-2 0-15,0 0-1 0,2 5 5 0,-2-5-4 16,0 0-1-16,0 5 3 0,0-5-1 0,0 0-2 0,2 2-1 16,-2-2 3-16,0 0-7 0,0 0 9 15,0 0-6-15,0 0 3 0,0 4 1 0,0-4-2 0,0 0 4 16,0 0-2-16,0 0-2 0,0 0 1 0,0 0-1 16,0 0 5-16,0 0-6 0,0 0 1 0,0 0-1 15,0 0 2-15,0 0-2 0,0 0 4 0,0 0-1 16,0 0-5-16,0 0 6 0,0 0 1 0,0 0-4 15,0 0 14-15,0 4 4 0,0-4-1 0,0 0-1 16,0 0 1-16,0 0 1 0,0 0-5 0,0 0 1 16,0 0-4-16,0 0 0 0,0 0-2 0,7-10 0 15,-7 10 3-15,2-3-1 0,2 0-4 0,-3 1-2 16,-1 2 0-16,6-4 3 0,-6 4-3 0,7-5 0 16,-6 0 2-16,3 4-5 0,0 0 3 0,0-2-3 0,-4 3 2 15,6-2 2-15,-2-1 0 0,1 1-9 0,0-3 5 16,-1 4 3-16,-1-3-3 0,-3 4 0 0,6-4 0 15,-2 0 2-15,2 2 0 0,-3-2-3 0,2 1 1 16,-1 2 3-16,-3-5-1 0,4 1-2 0,2 1 0 16,-2 1-1-16,1-2 1 0,-1 0-1 0,0 1 0 15,-1-2 3-15,5 4-2 0,-3-4-1 0,0 1 3 16,-1 2 0-16,0-2-2 0,1 0 1 0,0 1-3 16,-3 0 4-16,2 0-3 0,-1-1 0 0,1 1 3 0,-1 0-2 15,1-1 0-15,5 1-3 0,-6 1 3 16,0-2 0-16,-1 4 1 0,0-4 0 0,0 2 3 0,3 1-4 15,-4-1 0-15,0 0 0 0,2-2 0 0,0 4 0 16,-4 1-1-16,2-4 1 0,-2 4 3 0,4-3-2 16,-1 0-1-16,-3 3 0 0,0 0 2 0,1-3-2 15,-1 3-5-15,0 0-10 0,0 0-15 0,0 0-17 16,0 0-15-16,0 0-15 0,0 0-22 0,0 0-41 16,0 0-206-16,0 0-374 0,0 0 166 0</inkml:trace>
  <inkml:trace contextRef="#ctx0" brushRef="#br0" timeOffset="62963.43">20077 12715 36 0,'0'0'107'16,"0"0"-2"-16,-3-3-13 0,3 3-7 0,0 0-9 16,0 0-3-16,0 0-11 0,0 0-6 0,0 0-1 15,0 0-3-15,0 0-10 0,0 0 2 0,0 0-12 16,0 0 1-16,0 0-1 0,0 0-9 0,0 0-3 0,0 0 2 15,0 0 3-15,0 0-9 0,0 0 0 0,0 0-3 16,0 0 2-16,0 0 1 0,0 0 0 0,0 0 1 16,0 0 1-16,0 0-6 0,0 0 6 0,0 0 0 15,0 0 2-15,0 0-2 0,0 0-4 0,0 0-2 16,0 0 4-16,0 0-2 0,0 0 5 0,0 0-14 16,0 0 0-16,0 0 5 0,0 0 3 0,0 0-2 15,0 0-2-15,0 0 2 0,0 0-2 0,0 0-6 0,4 10-1 16,-4-10 5-16,0 0-3 0,0 0 3 0,0 4-2 15,0-4 0-15,0 0 0 0,1 6-1 16,-1-6 3-16,-1 4-3 0,1-4 0 0,0 0 1 0,0 5-1 16,0-5-11-16,0 5 7 0,0-5 3 0,1 5 8 15,2-1-12-15,-3-1 9 0,0-3-3 16,-3 7-2-16,3-4 3 0,-1 1-5 0,0-1 2 0,1-3-3 16,-1 7 8-16,-1-5-6 0,2 3 4 0,0-5-2 15,-2 4-3-15,0-1 1 0,2-3 3 0,-1 4-2 16,0 0 4-16,1-4-5 0,0 0-7 0,0 4 11 15,0-4-4-15,0 0 0 0,-1 3 1 0,1-3 5 0,0 0-5 16,-2 4-5-16,2-4 1 0,0 0 7 16,0 0 0-16,0 6 11 0,0-6 5 0,0 0-2 15,0 0-1-15,3 4 4 0,-3-4 0 0,0 0-2 0,0 0 0 16,0 0-3-16,4 2 1 0,-4-2 4 0,0 0 4 16,4 1-1-16,-4-1 7 0,0 0-7 0,0 0 1 15,0 0-2-15,8-5-1 0,-8 5-2 0,5-2-2 16,-1-1 0-16,0 0-2 0,-4 3 2 0,4-4-3 15,-1 1-2-15,1-1-1 0,0 0 0 0,2 1-1 16,0-1 0-16,-1 0-4 0,-1-1 1 0,1 1-1 16,1-1 1-16,1 0-4 0,-2 1 0 0,0-3-1 15,0 3 2-15,7-1-5 0,-7 1-4 0,0-1 4 0,0-2 1 16,5 3 1-16,-3 0-2 0,-1-1 1 16,-1 0-1-16,0 1 1 0,4 1 0 0,-4-4-1 0,0 3 0 15,2 0-3-15,-1-1 2 0,0 1-2 0,1-1 3 16,-3 2-4-16,1 1 2 0,-1-1 4 0,0-1-8 15,-2 4 7-15,-2 0-2 0,6-7 1 0,-6 7-1 16,3-1 0-16,-3 1 0 0,3-2-1 0,-3 2 2 16,0 0-4-16,0 0-1 0,0 0 0 0,3-4 3 15,-3 4-4-15,0 0 0 0,0 0-3 0,0 0-13 16,0 0-16-16,0 0-15 0,0 0-22 0,0 0-27 0,0 0-50 16,0 0-158-16,0 0-332 0,0 0 147 0</inkml:trace>
  <inkml:trace contextRef="#ctx0" brushRef="#br0" timeOffset="65581.09">19327 11838 14 0,'0'0'123'0,"0"0"-12"16,0 0-7-16,0 0-13 0,0 0-5 0,0 0-5 15,0 0-11-15,0 0-4 0,0 0 1 0,0 0-22 16,0 0 9-16,0 0-6 0,0 0 5 0,0 0-3 15,0 0-3-15,0 0-4 0,0 0-3 0,0 0 0 16,0 0 0-16,0 0-8 0,0 0-3 0,0 0-2 0,0 0 5 16,0 0-6-16,0 0-2 0,0 0 1 0,0 0-1 15,0 0-4-15,0 0-4 0,0 0 5 0,0 0-2 16,0 0 2-16,0 0-3 0,0 0-2 0,0 0 8 16,0 0-3-16,0 0-3 0,0 0 4 0,0 0-4 15,0 0 7-15,0 0-3 0,0 0 5 0,0 0-3 16,0 0 6-16,0 0-5 0,0 0 1 0,0 0-1 15,0 0 0-15,0 0-3 0,0 0-8 0,0 0 11 16,12-5-3-16,-5 3 1 0,2 4-5 0,1-4-2 0,2 4 0 16,2-2 1-16,-2 1 2 0,6-1-1 15,0 2-5-15,3-1 2 0,-4 0-4 0,4 0-5 0,-2 3 5 16,0 0-2-16,-1-1 0 0,0-2-1 0,-5 0 0 16,1 2 1-16,-1-3 1 0,1 0-4 0,-2 3 3 15,-1-3 0-15,1 2 4 0,-1 1-1 0,-1-3 3 16,-3 0 0-16,1 1-3 0,0-2 3 0,-8 1-5 15,10 1 0-15,-1-1-3 0,-9 0-3 0,8-1 3 16,-8 1-2-16,6 0 1 0,-6 0-2 0,4 1 1 16,-4-1 0-16,0 0-9 0,0 0 9 0,10 1-6 15,-10-1-1-15,0 0-20 0,0 4-12 0,0-4-14 0,0 3-27 16,0-3-17-16,0 0-39 0,-4 5-210 16,4-5-367-16,-6 3 163 0</inkml:trace>
  <inkml:trace contextRef="#ctx0" brushRef="#br0" timeOffset="66913.24">19361 12001 64 0,'0'0'130'0,"0"0"-8"16,0 0-7-16,0 0-4 0,0 0-5 0,0 0-8 15,0 0-8-15,0 0-6 0,0 0-5 0,0 0-13 16,0 0-2-16,0 0-4 0,0 0-8 0,0 0-1 16,0 0-9-16,0 0-6 0,0 0-1 0,0 0-4 15,0 0-3-15,0 0-6 0,0 0-1 0,0 0 1 16,0 0-5-16,0 0 2 0,0 0-7 0,0 0-1 15,0 0 3-15,0 0-2 0,0 0-3 0,0 0 3 0,0 0-3 16,0 0 2-16,0 0-3 0,0 0 2 0,0 0 0 16,0 0 4-16,0 0 0 0,0 0-3 0,0 0 1 15,0 0-1-15,0 0 0 0,0 0 1 0,0 0-3 16,0 0 1-16,0 0-1 0,0 0-1 0,0 0-2 16,0 0-4-16,0 0-1 0,0 0 2 0,0 0 4 15,0 0-5-15,0 0 0 0,0 0 0 0,0 0 4 16,0 0 0-16,0 0-1 0,0 0-1 0,0 0-5 15,0 0 7-15,0 0-6 0,0 0 4 0,0 0-2 16,0 0-1-16,0 0 3 0,0 0 0 0,0 0 1 16,0 0-5-16,0 0 3 0,0 0-1 0,-4 3 1 0,4-3 0 15,0 0-4-15,0 0 1 0,0 0-13 16,0 0 15-16,0 0 2 0,0 0-5 0,0 0 4 0,0 0 0 16,0 0-4-16,0 0 1 0,0 0 3 0,0 0-1 15,0 0 3-15,0 0-8 0,0 0 1 0,0 0 2 16,0 0 3-16,0 0-5 0,0 0 0 0,0 0 3 15,0 0 6-15,0 0-4 0,0 0-3 0,0 0 3 16,0 0 0-16,0 0-1 0,0 0 3 0,0 0-1 0,0 0 10 16,0 0 3-16,0 0-6 0,0 0 1 15,0 0 4-15,0 0-1 0,17 1 6 0,-11-1-3 16,3 0 2-16,2 3-4 0,1 1-3 0,1-2-1 0,-3 1-1 16,6 1 0-16,0-3-1 0,2 2-1 15,0 1-3-15,-4-2 2 0,5 1 1 0,-1 0-2 0,1-1-1 16,-1 2 0-16,0-1-1 0,0-2 1 0,-5 0-4 15,0-1 11-15,-1 3 8 0,1-3-6 0,1 0 7 16,-4 0-7-16,2 2 7 0,-1-2-1 0,-2-2-3 16,2 2 1-16,-4 0-3 0,-7 0 0 0,9 0 0 15,-2 0-4-15,-7 0 1 0,6 0-2 0,-6 0-1 0,7 0-7 16,-7 0-1-16,0 0 7 0,0 0-3 16,0 0-12-16,10 0 12 0,-10 0 1 0,0 0-2 15,0 0 2-15,2 3-3 0,-2-3-1 0,0 0 2 0,0 0-4 16,0 0-9-16,0 0-7 0,0 0-7 0,-9 6-18 15,6-3-20-15,3-3-22 0,-10 3-25 0,5-1-50 16,0-1-179-16,0 1-364 0,0-1 161 0</inkml:trace>
  <inkml:trace contextRef="#ctx0" brushRef="#br0" timeOffset="67679.36">19377 12382 73 0,'0'0'145'16,"0"0"-12"-16,0 0-9 0,0 0-6 0,0 0-15 15,0 0 3-15,0 0-14 0,0 0-7 0,0 0-10 16,0 0-4-16,0 0-5 0,0 0-4 0,0 0-9 0,0-5-4 16,0 5-5-16,0 0-2 0,0 0-2 15,0 0 1-15,0 0-4 0,0 0-1 0,0 0 3 16,0 0-4-16,0 0 0 0,0 0-2 0,0 0-2 0,0 0-2 15,0 0-2-15,0 0-2 0,0 0 1 0,0 0-3 16,0 0-5-16,0 0-2 0,0 0 0 0,0 0-3 16,0 0-3-16,0 0 1 0,0 0-2 0,-3-2 3 0,3 2 0 15,0 0 2-15,0 0-2 0,0 0-1 16,0 0 9-16,0 0 4 0,0 0 3 0,0 0 1 16,0 0 0-16,0 0 0 0,0 0 3 0,0 0 0 0,0 0 1 15,0 0-2-15,0 0-5 0,20 2 1 0,-13-2-4 16,1 0 3-16,4 1-4 0,0 1-5 15,6-2 0-15,-6 3-2 0,10-1 1 0,-4 0-1 16,1 1 0-16,4 0 1 0,-5 1-3 0,4-4 1 0,-2 1 1 16,2 1-2-16,-3 0 0 0,2 0-2 0,-5-1 3 15,2 4-4-15,1-5 4 0,-6 0-1 0,0 0-2 16,1 0 1-16,-1 1-2 0,-3-1 1 0,-2 0-2 16,-3-1-1-16,-5 1 1 0,12 0-3 0,-8 1 1 15,-4-1-2-15,8 0 0 0,-8 0-1 0,5 1 0 16,-5-1 2-16,0 0-1 0,0 0-2 0,7 0-2 0,-7 0 2 15,0 0 0-15,0 0 0 0,-2 4-10 0,2-4-12 16,0 0-6-16,-6 5-13 0,2-4-18 16,-1 2-11-16,1-2-20 0,-1 3-23 0,0-2-36 0,0 0-223 15,5-2-399-15,-12 2 177 0</inkml:trace>
  <inkml:trace contextRef="#ctx0" brushRef="#br0" timeOffset="68413.13">19456 12598 26 0,'0'0'153'0,"0"0"-12"15,0 0-11-15,0 0-12 0,-5-2-10 0,5 2-5 16,0 0-8-16,0 0-13 0,0 0-1 0,0 0-9 16,0 0-2-16,0 0-11 0,0 0 1 0,0 0-9 15,0 0-1-15,0 0-3 0,0 0 2 0,0 0-3 16,0 0-2-16,0 0 0 0,-4-3 3 0,4 3-3 0,0 0 1 15,0 0 0-15,0 0-5 0,0 0 4 0,0 0 2 16,0 0 1-16,0 0-6 0,0 0 1 0,0 0 0 16,0 0 1-16,0 0-5 0,0 0-2 0,0 0-4 15,0 0 0-15,0 0 1 0,0 0 1 0,0 0-1 16,0 0-8-16,0 0-1 0,11-2-2 0,-11 2-2 16,8 0 3-16,-3-2 0 0,-5 2 1 0,19 2-2 15,-10-2-2-15,5 0 2 0,4 0-2 0,-4 2-2 0,4-2 3 16,0 0-4-16,2 3 0 0,-2-1 0 0,1-1-2 15,1 3-3-15,-4-2-1 0,-2-2 2 0,-1 4-5 16,1-3 1-16,-1 2-2 0,-3 0 0 0,0 1-3 16,1-2-2-16,-4-2-2 0,1 3 8 0,1-3-2 15,-4 0 1-15,-5 0-3 0,10 0 1 0,-10 0 0 16,8 1-1-16,-8-1 1 0,7-1-2 0,-7 1-2 16,8 0 2-16,-8 0 0 0,0 0-1 0,7 0-1 15,-7 0 0-15,0 0 2 0,0 0 0 0,6-3-5 16,-6 3-2-16,0 0 4 0,0 0-4 0,0 0-7 15,0 0-17-15,0 0-7 0,3 5-17 0,-3-5-16 0,0 0-24 16,-3 7-26-16,3-7-30 0,-4 5-45 16,4-5-162-16,-6 3-383 0,2-3 170 0</inkml:trace>
  <inkml:trace contextRef="#ctx0" brushRef="#br0" timeOffset="69095.25">19444 12811 112 0,'0'0'147'0,"0"0"-9"0,0 0-9 0,0 0-11 16,0 0-10-16,0 0-10 0,0 0-9 0,0 0-9 16,0 0-5-16,0 0-4 0,0 0-8 0,0 0-4 15,0 0-7-15,0 0-6 0,0 0-2 0,0 0-4 16,0 0-3-16,0 0 0 0,0 0-4 0,0 0 3 16,0 0-4-16,0 0 0 0,0 0-8 0,0 0-4 15,0 0 0-15,0 0 2 0,0 0-7 0,0 0 3 16,0 0-2-16,0 0-6 0,0 0 4 0,-5-6-6 0,5 6 5 15,0 0-3-15,0 0 0 0,0 0-3 16,0 0 0-16,0 0 3 0,0 0 11 0,0 0 4 16,0 0 8-16,0 0 0 0,0 0-1 0,0 0 8 0,0 0-2 15,0 0 1-15,15 0-5 0,-9-1-2 0,-6 1 2 16,12 0-3-16,-3 0-1 0,3-3 1 0,-2 3-2 16,4 0 1-16,-1 0-1 0,1 0-1 0,3 3 0 15,3-3 0-15,0 0-3 0,0 1 1 0,-3-1-1 16,-2 1 0-16,-1 1-5 0,-3-1-5 0,0 0 1 15,1 0 0-15,-5-1-4 0,0 0 0 0,2 2-1 16,-4-2-1-16,0 1-1 0,-5-1-3 0,8 0 1 0,-8 0-2 16,10 1 2-16,-10-1-3 0,3 3 1 0,-3-3-7 15,2 3-16-15,-2-3-19 0,3 1-21 16,-3-1-22-16,0 0-28 0,0 0-34 0,0 0-75 0,-8 5-137 16,8-5-382-16,0 0 169 0</inkml:trace>
  <inkml:trace contextRef="#ctx0" brushRef="#br0" timeOffset="77712">2205 12480 11 0,'0'0'96'0,"0"0"3"0,0 0 4 0,0 0-1 16,0 0 4-16,0 0 1 0,0 0 0 0,0 0-5 0,0 0-6 15,0 0-12-15,0 0-7 0,0 0-11 0,0 0-3 16,0 0-6-16,0 0-9 0,0 0-4 16,0 0-5-16,0 0-2 0,0 0-3 0,0 0-6 0,0 0-3 15,0 0 1-15,0 0-4 0,0 0 2 0,0 0 8 16,0 0 0-16,0 0 1 0,0 0 2 0,0 0 1 15,0 0-3-15,0 0 3 0,0 0-7 0,0 0-1 16,0 0 2-16,0 0-5 0,0 0-2 0,0 0 1 16,0 0-5-16,0 0-7 0,-3-5 3 0,3 5-2 15,0 0 0-15,0 0-4 0,0 0-2 0,0 0 2 16,0 0-5-16,0 0 0 0,0 0 0 0,0 0 1 16,0 0-4-16,-5 7 6 0,3-2-4 0,2-5 1 0,0 4 0 15,0-4-4-15,-4 5 4 0,4-2-3 16,0-3-1-16,-3 6 2 0,3-2-1 0,0-4 0 0,-2 5-3 15,2-5 5-15,0 4-3 0,-1-1 2 0,1-3-2 16,0 0 3-16,-3 5-2 0,3-5 2 0,0 0-2 16,0 2 1-16,0-2-2 0,0 0 1 0,0 0 0 15,0 0-1-15,0 0 0 0,4 4-2 0,-4-4 8 16,0 0 1-16,0 0 4 0,0 0 10 0,14-4 1 16,-6 1-2-16,1-3 0 0,2 2-4 0,-1-2 3 15,1 1-4-15,4-7 1 0,1 5-1 0,1-3-1 16,1 1 0-16,-2-2-2 0,0 2-1 0,-1 0-1 15,-3 2-1-15,-1 1 3 0,-3-1 0 0,0 1-3 16,-3 0-1-16,5 2-3 0,-6 0 2 0,0 2-3 16,-1-3 2-16,0 2-6 0,-3 3-1 0,4-2-19 15,-4 2-13-15,0 0-18 0,4 8-23 0,-3-4-25 16,-1 0-28-16,1 0-46 0,-1 3-144 0,0-2-342 0,-1 0 152 16</inkml:trace>
  <inkml:trace contextRef="#ctx0" brushRef="#br0" timeOffset="78313.67">2191 12758 158 0,'0'0'162'0,"0"0"-11"0,0 0-12 0,0 0-12 16,0 0-19-16,0 0-10 0,0 0-11 0,0 0-7 16,0 0-7-16,0 0-5 0,0 0-10 0,0 0-7 15,0 0-6-15,0 0-4 0,0 0-14 0,0 0 5 16,0 0 3-16,0 0-4 0,0 0-11 0,0 0 2 16,0 0 2-16,0 0-6 0,0 0-6 0,9 2 1 15,-9-2 2-15,0 0 4 0,-3 6-1 0,3-6-3 16,0 6-5-16,0-3-4 0,0 1 2 0,0-4-3 15,0 8 8-15,-2-6-3 0,2 2-7 0,0-4 2 16,2 7 4-16,-2-3-2 0,0 0 0 0,0-4-3 0,3 5 3 16,1-4-4-16,-3 3 8 0,4-1 11 15,-1-2 6-15,1 2 1 0,2-3 3 0,1 0 2 16,1 0 1-16,-2-2-1 0,3 1 0 0,4-3-3 0,-2 0 3 16,2 1-5-16,2-3 2 0,-3 1-8 0,2-3 0 15,2 3-2-15,-3-6 0 0,-4 5-4 0,3-2-2 16,-4 1-2-16,4 0-5 0,-4 2 5 0,-2-1-2 15,0 2 0-15,-1 1-2 0,-1 1-3 0,0-2 1 16,-1 1-1-16,-1 1-1 0,-3 2-9 0,4-3-17 16,-4 3-13-16,0 0-19 0,0 0-21 0,0 0-21 15,0 0-33-15,0 0-50 0,-12 10-131 0,9-8-334 16,1 1 148-16</inkml:trace>
  <inkml:trace contextRef="#ctx0" brushRef="#br0" timeOffset="78944.97">2223 13172 40 0,'0'0'159'0,"0"0"-15"15,-3-8-10-15,3 8-21 0,0 0-6 0,0 0-10 0,6-8-8 16,-6 8-9-16,3-1-8 0,-3 1-5 16,0 0 2-16,0 0-5 0,5-3-1 0,-5 3-4 15,0 0-3-15,3-4-8 0,-3 4-8 0,0 0 1 0,0 0-7 16,0 0-3-16,0 0-5 0,0 0 0 0,0 0-8 16,0 0 3-16,0 0-4 0,1 9 0 0,-1-9-1 15,-1 9-2-15,0-2-3 0,1-1 0 0,0 1 0 16,0 0-1-16,0 3-5 0,0-1-3 0,0-1 7 15,-2-1-3-15,2 0 0 0,-1 1 0 0,1 0 0 16,0-3-2-16,0 1 1 0,0-1 0 0,0 0 0 16,0-5 3-16,0 6 6 0,1-3 8 0,-1-3 10 15,0 0 14-15,0 3 14 0,0-3 9 0,0 0-5 16,0 0-3-16,13-8-7 0,-5 1-8 0,1 0 1 16,1 0-7-16,0-1-7 0,3 1-2 0,-1 1-2 15,4-5-5-15,-7 6 0 0,0-1-3 0,0 0-2 16,0 1-4-16,0 1-1 0,-1-1 0 0,-1 1-2 0,0 0-2 15,-2 2 1-15,4-3-1 0,-4 3-4 0,2 0 2 16,-4-1-1-16,3 1-2 0,-6 2 1 16,8-3-13-16,-5 3-23 0,-3 0-23 0,4-2-28 0,-4 2-46 15,0 0-18-15,0 0-59 0,0 0-143 0,10 2-375 16,-10-2 166-16</inkml:trace>
  <inkml:trace contextRef="#ctx0" brushRef="#br0" timeOffset="79596.1">2331 13597 18 0,'0'0'159'15,"-13"-3"-17"-15,13 3-14 0,0 0-10 0,0 0-11 16,0 0-9-16,0 0-6 0,0 0-11 0,0 0-9 16,0 0-9-16,0 0 1 0,0 0-8 0,0 0-9 15,0 0-2-15,0 0-9 0,0 0-5 0,12-7-3 16,-12 7 0-16,0 0-4 0,0 0-1 0,0 0-2 16,0 0-5-16,0 0 2 0,0 0-3 0,0 0-1 15,0 13-6-15,1-11 8 0,2 5-5 0,-3-2 3 16,0 0-5-16,1 5 4 0,-1-1-6 0,3-1 2 0,-2 4-2 15,2-4-3-15,-3 1 5 0,-3-1-3 0,6 1 0 16,-3 0-4-16,-3 2-1 0,3-2 6 0,0 0 0 16,-1-1 2-16,-3 4-9 0,4-10 11 0,0 5-2 15,0-2 8-15,-3-2 0 0,6 1 3 0,-3-4-1 16,0 5 8-16,0-5 10 0,0 3 6 0,0-3 7 16,1 5 10-16,-1-5-1 0,0 0-4 0,0 0-3 15,0 0-10-15,16-12-5 0,-10 8 0 0,-1 0-7 16,3-1-1-16,0-4-1 0,-6 6-5 0,6-5 0 15,-3 3-5-15,0 1 2 0,-2-1-3 0,2 1-4 16,-4 1 0-16,3 1-2 0,-1-1-1 0,-1-1-2 16,-2 4 1-16,5-5-2 0,-2 2 2 0,0 1-4 15,0-1-1-15,-3 3-6 0,4-5-2 0,-2 1-12 16,1 1-15-16,0 1-23 0,3-2-17 0,-4 1-23 16,2 0-21-16,0-3-31 0,0 1-192 0,0 2-366 15,-2 0 162-15</inkml:trace>
  <inkml:trace contextRef="#ctx0" brushRef="#br0" timeOffset="80295.44">2344 14103 103 0,'3'-3'170'16,"-3"3"-21"-16,0 0-15 0,0 0-18 0,0 0-7 16,0 0-15-16,0 0-4 0,0 0-11 0,0-6-9 15,0 6-9-15,0 0-4 0,0 0-6 0,0 0-3 0,4 11-7 16,-4-8-9-16,0-3-6 0,-4 9 5 16,5-6-5-16,-2 2 0 0,1 2-3 0,0-2-6 0,-3 3 6 15,2-2-7-15,1 4 0 0,-1 2-5 0,-2-2 3 16,3 2-3-16,-1 0 0 0,-2-1-4 15,2 2 3-15,-2-3-4 0,1 2 0 0,-2-3-4 0,-1 2 7 16,3-4-3-16,-1 2 3 0,0-3-1 0,2-1 5 16,1-1 1-16,0 0 1 0,0-4 9 0,0 6 7 15,0-6 6-15,1 4 5 0,-1-4 4 0,0 0-4 16,0 0 0-16,13-2-6 0,-9-2 6 0,6-1-7 16,-1-1-2-16,4 0-9 0,0 0 1 0,-2 1-1 15,-2-2-3-15,3 2-2 0,-2 2-2 0,-1-4-6 0,-4 5 5 16,3-1-6-16,-1 1 1 0,-2 0-2 0,2 1 0 15,-7 1-5-15,10 0 3 0,-5 0-2 16,0 2-27-16,-5-2-42 0,7 4-43 0,-5-2-73 0,-2-2-156 16,1 5-362-16,-1-5 161 0</inkml:trace>
  <inkml:trace contextRef="#ctx0" brushRef="#br0" timeOffset="98231.65">15960 14128 52 0,'0'0'97'0,"0"0"-2"0,0 0-2 0,0 0-10 0,0 0 3 16,0 0-1-16,3 2-2 0,-3-2-4 0,0 0 1 15,0 0-5-15,0 0-4 0,0 0-3 0,0 0-5 16,0 0-7-16,0 0-6 0,0 0-6 0,0 0-4 16,0 0-1-16,0 0-7 0,0 0-1 0,0 0-6 15,0 0-2-15,0 0 0 0,0 0 1 0,0 0-4 16,0 0-6-16,0 0 1 0,0 0-2 0,0 0-4 15,0 0 2-15,0 0-4 0,0 0-3 0,0 0 3 16,0 0-2-16,0 0-2 0,0 0 4 0,0 0-2 16,-5 7-1-16,5-7 2 0,-2 4-1 0,-1-1 0 15,-2 0-4-15,3 1-2 0,-4-1 8 0,4 1-7 0,-5 0-5 16,0 0 2-16,1 0 3 0,0 0 5 0,0 1-13 16,1-1 11-16,-2 0 6 0,1-2 0 0,1 2-1 15,-1-2-6-15,-1 3 7 0,1-4-2 0,-2 2-2 16,3-1-1-16,1 1 2 0,-1-3-2 0,1 3 5 15,-1 1 1-15,-1-3 1 0,-1 0 2 0,2 2-10 16,1-1 7-16,-1 0 3 0,0-1-5 0,0 3 1 16,0-3-4-16,5-1 4 0,-8 3-9 0,4-2 0 0,4-1 3 15,-5 1 5-15,5-1-4 0,-6 3 1 16,6-3-4-16,0 0 0 0,-4 1 5 0,4-1-5 0,0 0 4 16,0 0-4-16,-6 1-6 0,6-1-17 0,0 0-32 15,0 0-57-15,0 0-163 0,0 0-296 0,0 0 130 16</inkml:trace>
  <inkml:trace contextRef="#ctx0" brushRef="#br0" timeOffset="98693.97">15967 14236 47 0,'0'0'126'0,"0"0"-9"16,0 0-10-16,0 0-10 0,0 0-9 0,0 0 3 15,0 0-16-15,0 0-12 0,0 0-2 0,0 0-13 16,0 0 4-16,0 0-11 0,0 0-4 0,0 0-4 16,0 0-2-16,0 0 2 0,0 0-5 0,0 0-3 0,0 0-1 15,0 0-1-15,0 0-3 0,0 0-4 16,0 0-1-16,-14 8 4 0,11-6 4 0,3-2-5 0,-6 2 3 16,6-2-2-16,-5 3-4 0,3-1 1 0,2-2 5 15,-7 2 0-15,3 0-5 0,-1-1-1 0,2 2-5 16,3-3 7-16,-8 4 2 0,3-1 4 0,-1-1-2 15,1-2-9-15,-1 3 5 0,1-1-1 0,0-2 2 16,-3 3 0-16,3-2-2 0,-1 0-3 0,-2 1 0 16,8-2 0-16,-9 2-4 0,4-2 0 0,0 2 2 15,-4-1-10-15,1 1-45 0,0 0-112 0,2-1-104 16,-3-1-282-16,4 0 126 0</inkml:trace>
  <inkml:trace contextRef="#ctx0" brushRef="#br0" timeOffset="100364.68">15921 14127 106 0,'5'-2'124'0,"-5"2"-8"0,0 0-4 0,0 0-2 15,5-2-5-15,-5 2-8 0,0 0-12 0,0 0-11 0,3-3-3 16,-3 3-4-16,0 0-7 0,0 0 0 0,3-3-6 15,-3 3-6-15,0 0-4 0,0 0-3 0,0 0-7 16,0 0-3-16,0 0-2 0,0-5-9 0,0 5 2 16,0 0-2-16,0 0 0 0,0 0-4 0,0 0-8 15,0 0 2-15,0 0 3 0,0 0-3 0,0 0-1 16,0 0 1-16,0 0-6 0,0 0 2 0,-7 11 2 16,3-7-1-16,-2-1 0 0,0 3-4 0,-1-3 0 0,1 3 2 15,-3-1 3-15,-1-1-7 0,2 1-1 0,0 2-1 16,-1-2 6-16,-1 0-5 0,4 2 4 15,-1-5-3-15,-3 4 2 0,5-2 1 0,-3 2 2 0,3-1-5 16,-5-2 0-16,6 2 1 0,-1-1 2 0,1 1-1 16,-1 1-6-16,1-2 6 0,-2-1-3 0,2 0 0 15,2-1 1-15,-1 3 2 0,-1-4-1 0,2 3 1 16,2-4 3-16,-4 3-9 0,4-3 6 0,-3 3-1 16,3-3 1-16,-2 3 0 0,2-3-7 0,0 0-2 0,0 0-15 15,0 0-45-15,0 0-82 0,0 0-101 16,0 0-268-16,0 0 118 0</inkml:trace>
  <inkml:trace contextRef="#ctx0" brushRef="#br0" timeOffset="100861.02">15972 14246 18 0,'0'0'130'0,"0"0"-11"0,0 0-17 16,0 0-7-16,0 0-6 0,0 0-11 0,0 0-12 15,0 0 3-15,0 0-17 0,0 0 0 0,0 0-6 0,0 0-8 16,0 0 1-16,0 0-6 0,0 0-1 16,0 0-5-16,0 0-6 0,0 0 1 0,0 0-4 0,0 0-2 15,0 0 4-15,0 0-6 0,0 0 3 0,0 0 3 16,0 0-1-16,0 0 2 0,0 0-2 0,0 0 1 16,-11 7-3-16,11-7-3 0,0 0-2 0,-7 2 3 15,1 0-6-15,2-1-3 0,4-1 7 0,-7 4-4 16,3 1 2-16,0-3-2 0,-1-1-2 0,-1 4 0 15,0-2 4-15,1 1-8 0,0 0 6 0,0-1-1 16,0 2 1-16,-4-3-1 0,6 3-1 0,-3-2-2 16,1 1-1-16,0 0 5 0,-2 0-2 0,1-2 0 0,2 1-4 15,2-1 4-15,-2 1 0 0,0 0-2 0,-1-2-2 16,1 2 2-16,0-2-1 0,-1 3-1 16,1-1-5-16,4-3-30 0,-5 4-38 0,1-4-71 0,0 2-79 15,4-2-239-15,-6 3 106 0</inkml:trace>
  <inkml:trace contextRef="#ctx0" brushRef="#br0" timeOffset="110494.1">15546 13554 25 0,'0'0'79'0,"-6"-3"0"0,6 3-9 0,-5-1-1 0,5 1-7 15,-7-3-2-15,0 1-9 0,2-1-3 16,0 0 0-16,0-2-6 0,0 5-6 0,-1-4 0 0,-2 1-5 16,3-1-4-16,-2 1-5 0,1-1 2 0,0 0 0 15,-3 0-6-15,2 1-2 0,1-1 2 0,-3 2 6 16,3-1-7-16,-1-2 2 0,1 4-1 0,-2-5-3 16,2 3-3-16,-1 1 1 0,1-1 5 0,-2 1 1 15,-1-1-7-15,4-1 0 0,0-1-5 0,-3 2 7 16,0 0-4-16,1-2 2 0,-2 4-4 0,3-2 0 0,-2-4-4 15,-3 2 8-15,2 3-9 0,-3-3 5 16,2 2-3-16,0-1 1 0,-6-1-3 0,3 1 3 16,-3-2-5-16,3 4 5 0,-1-2-2 0,0 0 7 0,-1-1-11 15,-2 1-2-15,4 1 6 0,3-1-3 0,-3 1 2 16,-1-2-2-16,3 3 7 0,-2-1-9 0,1-1-1 16,2 1 2-16,-1 1-1 0,3-1 3 0,-2 1-4 15,0-2 5-15,-2 1-2 0,-1 0 2 16,2-1 0-16,-2 1-4 0,0-1 3 0,3 1-2 0,-3 0-3 15,1-1 1-15,1-1 4 0,-3 2-1 0,1-2-5 16,-2-2 4-16,0 2-1 0,3 0-1 0,0-2 1 16,-1 2 10-16,0 1-7 0,0-1 1 0,2 0-4 15,-1-1-1-15,-1 0 3 0,2 2-2 0,-1 1-2 16,2-1 8-16,0 0-6 0,-2-1 0 0,2 4 5 0,-1-2 3 16,2 0-7-16,2 1 3 0,0-1-9 15,2 3 7-15,-2 0 2 0,7 0-2 0,-10-2-1 16,2 2-3-16,8 0 8 0,-10 0-7 0,5 1 3 0,5-1 0 15,-12 0-3-15,6 0 5 0,6 0-1 0,-11 0-1 16,4 1-3-16,-3-1 0 0,5 3 3 0,-3-3 0 16,8 0 6-16,-14 0-8 0,8 0 3 0,-2 0-3 15,-1 0 3-15,-1 0-5 0,1 0 3 0,3 0 5 16,-1 2-10-16,-2-2 3 0,2 0 0 0,0 2 0 16,7-2-2-16,-13 1 6 0,7-1-1 0,1 2-2 15,-1-2-2-15,-1 1-4 0,2 0 9 0,-3-1 3 16,2 0-2-16,0 3-5 0,-1-3 6 0,1 2-4 0,-2-2 4 15,0 0-6-15,1 3 4 0,-2-3 0 0,4 1-1 16,-3 1-3-16,3-1-2 0,-3 0 0 0,2-1 4 16,-2 2 7-16,3-1 0 0,0 0-8 0,5-1 6 15,-14 3-7-15,9-3 1 0,1 1 4 0,-4 2-6 16,3-2 3-16,-2 1-3 0,2 0 0 0,-1-1 9 16,1 1-6-16,0-2 1 0,-2 2 2 0,1-2 2 15,0 3-5-15,0-2 2 0,6-1 6 0,-11 3-13 16,4-2 2-16,7-1 3 0,-9 2 5 0,4 0-1 0,-1-2-3 15,6 0 4-15,-10 3-6 0,5 2 0 16,0-3 8-16,0 2-3 0,-2-1 0 0,3-2 2 0,-3 5 5 16,2-3 0-16,1 1 3 0,0-3-2 0,-1 3-1 15,-1 1-4-15,2-3 8 0,0 3-7 16,-1-4-4-16,1 3 1 0,-1-1 1 0,1 1 1 0,-2-1-2 16,0-2 6-16,3 3-9 0,-4-2 5 0,6 2-6 15,-7 0 3-15,4-2 4 0,1 0 1 0,-1 2-7 16,0 0 2-16,-1-2-2 0,1 3 8 0,0-2-4 15,-1 1 6-15,2 1-3 0,-1 0-1 0,1 0 1 16,-2 0-1-16,1 1-4 0,0-2 3 0,0 0-3 0,0 3 4 16,0-2-8-16,0-2 7 0,0 3-2 15,0-1 2-15,1-2 0 0,0 1-2 0,-4 1 0 16,5 0-1-16,-3-1-4 0,1 2 3 0,0-1 0 0,0-2 1 16,0 1-1-16,-1 2-3 0,1-2 3 0,2-1 5 15,-2 2-2-15,0 1-3 0,3-2-2 0,-3 1 2 16,0 0-3-16,3-1 6 0,-2 3-5 0,2-2 2 15,-4-1 3-15,5 1 0 0,-1 0-2 0,-2 2 5 16,2-2-9-16,1 0 3 0,-1 0 0 0,-2 2-1 16,3-2-2-16,0 2 1 0,0-2 0 0,-1 2 3 15,1-2 0-15,-3 0-2 0,3 0-2 0,-1 2-2 16,-2-2 3-16,2 2-1 0,1-2 2 0,0 1 0 16,0 0 1-16,-1 0 0 0,1-1-4 0,0 1 4 15,-3 0-2-15,3-1 1 0,3 2 0 0,-3-2-1 16,0 1 2-16,-3 1 0 0,6-1 1 0,-2 1-3 0,-1-2-2 15,0 2 1-15,0-1 4 0,0 2-7 0,0-1 4 16,0 3 3-16,0-2 0 0,0-1-1 0,0 0-1 16,1 0-5-16,-1 1 5 0,3-2-2 0,-3 2 1 15,1-3-1-15,-1 0 3 0,3 0-3 0,-2-1 1 16,-1 1-1-16,0-2 0 0,0 1 2 0,3 0-1 16,-2 0-2-16,0 0 6 0,-1 0-2 0,3-2 3 15,-2 2-1-15,3 0-2 0,-3-1-3 0,2 2 3 16,-2-2-5-16,0 1 8 0,2-1-5 0,-2 3-4 0,-1-2 8 15,4-3-6-15,-3 3-2 0,2 0 6 16,-2 1 0-16,3-2-5 0,-3-1 5 0,3 5-4 0,-3-4 0 16,3 2 5-16,0-3-4 0,0 3 2 0,-2 0-3 15,2-1 1-15,0 1 0 0,-1-2 2 0,0 2-3 16,1 0 2-16,1-1-1 0,-1 2-1 0,0-1 1 16,1-1 1-16,0 5 0 0,1-4-1 0,-2 0 0 15,3 2 0-15,-2 1-1 0,-1-3 1 0,2 2 3 16,2 0-6-16,-2 3 3 0,1-6 1 0,-1 6 1 15,-1-6 2-15,1 3-3 0,2 2-1 0,-3-3 0 16,0 2 2-16,3-1-6 0,-6-1 2 0,2 1 0 0,0-2-6 16,1 0 8-16,-1 0 1 0,-1 1-7 15,-2-1 2-15,3 0-1 0,-3 0 3 0,4 0-2 16,-1 0 2-16,0-1 3 0,-3 2-5 0,3-2 6 0,0 1-1 16,-3-3-5-16,3 4 2 0,2-2 2 0,-3 1 2 15,1-1-5-15,-1-1 6 0,1 2 3 0,0 0-4 16,0-3-1-16,1 3 1 0,1 0-3 0,0-1 0 15,-4-1-1-15,3 0 0 0,-1-1 5 0,-1 5-2 16,1-3 0-16,2-1-5 0,0-1 5 0,-2 2-4 16,0 0 5-16,1 0-3 0,-1-1 1 0,2 0-2 15,-1 0 6-15,1-1-8 0,1 2 5 0,-3-1-4 16,0-1 5-16,2 0-1 0,-2-1 6 0,1 2-7 16,3 1-1-16,-3-3-1 0,0 1 0 0,-1 3-1 15,-2-5 3-15,5 2-5 0,-2 1 6 0,0-1 0 16,0 0 3-16,4 0-4 0,-5 1 2 0,0-1 0 0,0 1-2 15,1 0-1-15,-1-2 4 0,2 2-3 16,-2-2 0-16,1 2 1 0,0 0-3 0,-1-1 2 0,2-1-2 16,-1 3 5-16,-1-1-3 0,-1-2-1 0,3 0 2 15,-2 2-1-15,1 0-1 0,-1-2 1 0,2 2 1 16,-1-3-3-16,-1 2 1 0,0 0-3 0,0 0 0 16,-4-2 5-16,5 0 1 0,-5 0-3 0,8 4 4 15,-5-4-1-15,-3 0-4 0,6 2 1 0,-6-2-2 0,0 0 8 16,6 2-10-16,-6-2 6 0,5 0-3 15,-5 0 6-15,4 3-4 0,-4-3 2 0,6 4-2 16,-2-3 0-16,-4-1 3 0,5 1-2 0,-5-1-2 0,5 1 2 16,-5-1 2-16,8 0-1 0,-8 0-3 0,10 3 2 15,-6-3-1-15,-4 0 1 0,8 1 0 0,-8-1-2 16,5 1 9-16,-5-1-8 0,9 0-6 0,-9 0 7 16,6 5-6-16,-2-4 2 0,1 0 5 0,-1 1-1 15,-4-2 6-15,8 1-9 0,-3 0 2 0,-5-1 1 16,9 1 4-16,-5 1-7 0,-1-2-1 0,-3 0 3 15,10 2 2-15,-6-1-3 0,-4-1-1 0,11 3 3 16,-6-1 0-16,0-2-5 0,0 1 1 0,-5-1 3 16,10 3 3-16,-5-3-5 0,1 1 0 0,-6-1 0 15,11 2 6-15,-5-2-5 0,-1 0-2 0,-5 0 2 16,8 2-2-16,-8-2 4 0,9 0 2 0,-4 1-7 0,-5-1 3 16,9 0 2-16,-5 2-4 0,-4-2 7 0,9 2-4 15,-4-1 4-15,0-1-5 0,-5 0 5 0,10 1-4 16,-3 0-1-16,-2 1 0 0,-5-2 3 0,11 2-1 15,-3-2 2-15,-3 0-3 0,3 2 0 0,-2-1-1 16,1-1 1-16,-7 0 0 0,11 0 0 0,-4 2 1 16,-1-2-4-16,-6 0 2 0,11 0 1 0,-5 0 0 15,-6 0 0-15,9 1-4 0,-3-1 6 0,-6 0-2 0,9 0-2 16,-5 1-2-16,-4-1 3 0,9 0 2 16,-9 0-2-16,8 0-1 0,-8 0 3 0,9 1 1 15,-9-1-1-15,11 0-5 0,-4 0 6 0,-2 0-1 0,1 2-1 16,1-1 0-16,-3 0-2 0,4 0 4 0,-2-1 0 15,0 2-1-15,2-2 0 0,0 1-3 0,-2 0 0 16,-1 0 5-16,2-1-6 0,-7 0 3 0,10 2 0 16,-1-2 0-16,-3 0 3 0,1 0-4 0,-7 0 2 15,10 3-1-15,-5-2-2 0,0-1 4 0,0 1-5 16,-5-1 3-16,11 0-1 0,-6 0 2 0,-5 0 2 16,11 2 0-16,-7-2-3 0,1 1 0 0,-5-1 2 15,9 0-4-15,-9 0 1 0,9 1 2 0,-3 2-1 0,-2-3-3 16,3 0 6-16,-7 0-3 0,12 2-2 15,-7-1 1-15,-1 0 0 0,3 0-2 0,-1 1 3 16,-1-1 0-16,1 0 2 0,1 0-1 0,-7-1-1 0,6 2 0 16,1-1 2-16,-1 0-6 0,-1-1 1 0,4 3 4 15,-5-3-2-15,4 0 3 0,-2 1-3 0,-6-1-2 16,12 1 3-16,-6 1 5 0,-1-1-4 0,0-1-4 16,3 2 2-16,-2-2 1 0,-1 1-3 0,1 1 5 15,1 0-3-15,-1-2 2 0,1 0 1 0,-1 2-3 16,2-2 4-16,-2 3-4 0,1-3 0 0,0 1 2 15,1 0 1-15,-2 1-5 0,1-2 2 0,-1 0 1 16,-6 0-1-16,15 1 2 0,-7-1 2 0,-3-1-3 0,3 2 4 16,-3-1-4-16,5-1 1 0,-10 1-6 15,13 1 5-15,-5-2 1 0,-8 1-3 0,11 0-1 0,-3 0-1 16,-8 0 7-16,12 0 1 0,-6 0-4 0,-6 0 1 16,14 1-3-16,-9-1 1 0,3 2 2 0,-2-2-3 15,0-2 3-15,1 4-1 0,-7-2 0 0,14-2 0 16,-8 1-2-16,1 1 1 0,-1 0 4 0,3 0-6 15,-9 0 7-15,11-2 1 0,-5 2-6 0,0-2 3 16,0 2-1-16,2 0-2 0,-3-3 3 0,0 3-2 16,0-2-3-16,3 0 6 0,-3 1-3 0,0 0-1 15,3-2 2-15,-3 2-1 0,-1-1-1 0,2 1 2 16,2 1-6-16,-3-1 1 0,2 1 5 0,0-3 1 0,-1 3-3 16,1-1 2-16,-7 1-3 0,10-1 1 15,-5-1 2-15,3 1-5 0,-3 0 2 0,1-2 2 0,1 2 0 16,0 0 1-16,0 0 0 0,-1-1-2 0,-1 2 2 15,1-3 0-15,2 2 0 0,-4-2 4 16,3 2-7-16,-2 0 3 0,1-2 1 0,2 3 0 0,-2-3 2 16,-1 2-4-16,-1 0 0 0,1-2-2 0,-1 2-1 15,-4 1 3-15,11-3 0 0,-4 1 0 0,-3 1 0 16,1-1-2-16,-1 1 1 0,1-1 4 0,-3-2 2 16,2 2-3-16,-4 2-1 0,7-5-3 0,-5 2 4 15,1 2 1-15,-3 1-5 0,4-5 1 0,-1-1 1 16,0 3 2-16,2 1-2 0,-1 0 0 0,-3-2-2 15,3-2 3-15,0 4-5 0,0-1 4 0,0 0-1 16,-1-4 5-16,2 4-7 0,-1-2 3 0,0 3 1 0,-1-5 6 16,2 3 3-16,-3-1 0 0,4 2 5 0,-3-3-4 15,2 0 1-15,-2 1 4 0,-1 3 1 0,2-3 3 16,0 0-5-16,-1 1 0 0,-1-2-3 0,2 2 2 16,-1-3-1-16,0 2-2 0,-1 0-1 0,0 0-1 15,1-2 0-15,-1 2 1 0,2 0-2 0,-4 0 3 16,4-1-2-16,-4 0 5 0,1-1 1 0,1 2 4 15,-1 2 1-15,0-5 4 0,1 2 0 0,-2 3 2 16,2-4 0-16,-2 3-2 0,1-1-2 0,-1-2-5 16,4 2 0-16,-3 0-2 0,-1-2 4 0,2 1-7 0,0 0 1 15,-2 0-2-15,1-1 0 0,-1 2-2 0,3 0-2 16,-3 1 0-16,3-3-1 0,-3 2-1 0,2 0 2 16,-2 2-4-16,2-3 1 0,-4 3-1 0,4 0-2 15,-2-2 3-15,2 1 0 0,-2 4-3 0,0-8 3 16,1 5 2-16,-1 3-3 0,0-6 0 0,0 0-2 15,0 6 1-15,3-6 2 0,-3 3 0 0,0-2-1 16,1 1 2-16,-1 4-5 0,0-8 1 0,0 6 6 16,0 2 2-16,0-8-2 0,0 4 2 0,0 1-1 15,2-1-1-15,-2 4 0 0,2-5-1 0,-2 2 1 0,0-1-4 16,0 4 3-16,5-6-2 0,-5 4 0 0,0 2 0 16,0-7 0-16,1 3-1 0,-1 4-1 15,3-8 2-15,-3 5-2 0,0 3 1 0,0-7-5 0,-3 3 4 16,6 0 1-16,-6 0 0 0,3 4-3 15,3-8 1-15,-3 3 0 0,0-1 2 0,0 1-2 16,0 0 0-16,0 2-2 0,0-3 2 0,-3 1 2 0,2 0-4 16,1 2 3-16,0 3-1 0,0-10-2 0,0 6 2 15,0 4-2-15,0-4 4 0,1-2-2 0,-1 6 0 16,-1-7 0-16,1 7 0 0,1-5 1 0,-2 0 0 16,1 5-2-16,0 0 0 0,1-5-1 0,-2 1-1 15,1 4 3-15,-3-5-1 0,3 5 0 0,-2-5 1 0,2 0 1 16,0 1 0-16,0-1-2 0,0-1 1 0,-2 1-2 15,0 1 0-15,2 0 3 0,0-1 0 16,-1 0-3-16,1-1 1 0,-3 2-2 0,3-1 4 0,-1-1-2 16,1 1-1-16,-2-1 0 0,0 3-1 0,2-5 1 15,-2 4 1-15,-1-4-2 0,0 3 3 16,2 1 0-16,-3 1-2 0,3-2 1 0,-3 0-1 0,3 1 1 16,-1-3 0-16,-1 5 0 0,0-3 0 0,2 0 0 15,-1-1 0-15,-2 2 1 0,1 0 1 0,-1-1-3 16,2 0 1-16,-3 0 0 0,2 0 0 0,1 0 0 15,-1 0-1-15,0-1 1 0,0 2 0 0,0-3-1 16,0 3 1-16,0-1 1 0,1-1 0 0,-3 0-3 0,4 3 2 16,-3-4 1-16,0 4-4 0,2-2 3 15,-1 0-1-15,-1 0 1 0,-1 4 0 0,1-5 0 0,2 4-1 16,-3-3 0-16,1 1 3 0,1 1-3 0,0 2 1 16,-4-5 0-16,5 4 0 0,-2-1 1 0,-1-1 0 15,0 2 1-15,1-2-4 0,-1 1 1 0,1 2 1 16,-3-3 0-16,1 0 1 0,2 0-1 0,-1 1 2 15,0-2-3-15,-2 4 2 0,2-3-1 0,-1 0 2 16,1 1 1-16,1-1-4 0,-4 1-1 0,1-1 1 16,-1 1 1-16,2 0-1 0,-1-2 2 0,0 1 0 15,0 1-2-15,-2-1 0 0,2-3 3 0,0 4-1 16,0 0-2-16,-1-2 0 0,2 1 2 0,-1-1-1 16,-2 2-2-16,-1-5 2 0,5 7 0 0,-3-6 1 15,-2-1 0-15,4 3-1 0,-2 1 1 0,0-1 1 0,1 0-3 16,0 2-1-16,1 0 5 0,-1-2-3 15,2 1 0-15,-1 2 0 0,-2-1-1 0,3-1 2 16,0 1 1-16,-3-2-4 0,2 3 2 0,-2-2 0 0,3 1-1 16,-5-1 0-16,2 0 3 0,1 2-2 0,-2-3-1 15,2 2 2-15,0-1-2 0,2 0 0 0,-2 1 2 16,1 0-2-16,-2 0 0 0,2-1 2 0,-2 1 0 16,3 1-1-16,-3 0-1 0,2-1 0 0,1 3 2 15,-3-3 1-15,4 1-2 0,-1 0 0 0,5 2-1 16,-10-3 1-16,5 3-2 0,-2-2 0 0,7 2 0 0,-10-2 1 15,5 2 1-15,-3 0-1 0,2-1 2 16,6 1 2-16,-12-2-3 0,6 2 0 0,1-2 2 0,5 2-4 16,-13-1 2-16,4 0 2 0,3 1 1 0,0-1-1 15,6 1-4-15,-16 0 2 0,6-4 0 0,2 4 0 16,-1-2-1-16,1 2 2 0,0 0-1 0,-3 0 4 16,-1-1-5-16,2 1-2 0,-1-2 2 0,-3 1 1 15,4 1 1-15,1 0 0 0,-4-1 1 0,3 0-1 16,1 1 1-16,-5-2-2 0,5 1 0 0,-4 0 1 15,3 1-1-15,-1 0 0 0,-1 0-1 0,2-4 0 16,0 3 2-16,-2 1 0 0,5 0-4 0,-4 0 2 0,0 0 2 16,1-3-1-16,-1 3-1 0,0 0-1 15,-2 0 1-15,3-2 1 0,-2 2 3 0,2-2 0 16,0 1-3-16,2 1 0 0,-1-2 0 0,0 2 2 0,0-1-2 16,2 0 2-16,0-2-2 0,0 3-1 0,-1-2 1 15,0 2 0-15,1-2-1 0,-1 1 2 0,0-1-4 16,-2 0 5-16,2 1 0 0,1-3-1 0,-1 4-2 15,-2-3 0-15,1 1-1 0,0-1 3 0,0 2 0 16,1-2-1-16,-3 0 1 0,3 3-2 0,-2-2 3 16,-3-1-1-16,6 2-2 0,0 0 0 0,-2-2 1 15,0 2 0-15,2-2 0 0,0 3 0 0,-1-3 3 0,2 2-4 16,-3 1 2-16,3-1 0 0,-2-2 1 0,1 2-1 16,-1 0 0-16,3-1-2 0,-3 0 1 15,2 1-1-15,-2-1 1 0,3 2-2 0,0-3 3 0,-4 2-2 16,1 1 1-16,2-3 1 0,-2 2 1 0,-1 0-3 15,3 0 1-15,-3-1-1 0,1 0 2 16,-2 1-1-16,2 1 1 0,-1-2-4 0,0 1 3 0,3 1 1 16,-2 0-3-16,8 0 2 0,-10-1 1 0,4 1-1 15,6 0 0-15,-16 0 3 0,11-2-3 0,-1 4-1 16,6-2 1-16,-13 0 1 0,7 0-1 0,6 0 0 16,-12 0 1-16,3 1 0 0,2-1-3 0,0-1 1 15,7 1 2-15,-11 1 0 0,3 0 1 0,8-1 1 0,-9 0-3 16,4 2-2-16,0-1 3 0,5-1 0 0,-13 2-1 15,8-2-1-15,5 0-1 0,-9 3 0 16,5-2 4-16,-5 0-2 0,4 2-2 0,1-2 1 0,-1 2 2 16,-3-1 1-16,2-1-4 0,1 3 3 0,-3-2-2 15,1 1 2-15,1-1 0 0,-2 1 0 0,1 0-2 16,2-1 0-16,-1 1 2 0,-1-2 1 0,0 4-3 16,-1-2 3-16,2 1-1 0,-1 0-1 0,1 0 2 15,-3 0-1-15,2-1 0 0,1 0-1 0,0-1 0 16,1 3-1-16,-3-1 1 0,3-1-1 0,-3-1 1 15,2 3-2-15,-2 2 3 0,-1-2-3 0,4 0 4 16,-4 2-4-16,4-4 2 0,-3 1-2 0,3 2 4 0,-5 0-2 16,5-3 1-16,-3 2-1 0,3 0-1 15,1-2 2-15,-5 3 0 0,4-2 2 0,-2 0-3 0,1 0 0 16,0 1-1-16,-1 0 1 0,1 2 1 0,-1-2-1 16,0 0 2-16,1-2-1 0,0 2-2 0,2-1 2 15,-1 0 2-15,-1 1-3 0,1-1 0 0,0 0 0 16,0-1 1-16,0 3-2 0,1-3 1 0,-1 2 0 15,0 2 0-15,0-2 0 0,-3-2 2 0,3 3-1 16,0 0-1-16,0-1 0 0,-2 1 2 0,2-2-1 16,0 1-2-16,0 1 2 0,1-1-1 0,-1 0-3 15,1 0 3-15,-1 0 1 0,0-2 1 0,3 2 0 0,-1-1-1 16,-1-1 0-16,0 1-3 0,0-2 5 16,1 2-3-16,1 0-1 0,-3 0 2 0,2 1-3 15,-1 0 2-15,-2-2 1 0,1 2-2 0,0 0-1 16,0-1 2-16,-1 1 0 0,1 2 0 0,0-4 0 0,-1 2 1 15,1 2 0-15,1-2-1 0,-2-3 0 16,1 5 1-16,0-2-1 0,1-1 0 0,0 2 1 0,0-1-3 16,-2 0 2-16,2 1 1 0,2-2-2 0,-2 2 1 15,2-1 2-15,-1 0-1 0,0-2 1 0,-1 4-2 16,3-2 2-16,0-1-1 0,-2 1-1 0,1-2 2 16,-1 2-2-16,3 0-1 0,0-1 2 0,-1 1 0 15,1 2 0-15,-3-2 1 0,3-2-1 0,0 5-2 16,0-4 2-16,-1 1 0 0,0 0-2 0,1 2 2 15,0-6-1-15,0 4 0 0,0 3 0 0,0-4 0 16,0 2 0-16,-3-1 0 0,3 2 0 0,0-2 0 0,0 6 0 16,-1-5 0-16,-2-1 0 0,3 3 0 0,-1-4 1 15,-2 4-2-15,3-2 1 0,0 1 0 16,-1-2 3-16,1 2-5 0,1-2 3 0,-2 0 0 0,2 0-1 16,-1 2 0-16,3-3 2 0,-2 1 0 0,-1-1 0 15,3 3-2-15,-6-3 2 0,6 1-1 0,-3 0-2 16,1-2 1-16,-1 1 1 0,0-4 0 0,0 8 0 15,0-3-1-15,3-3 0 0,-2 3 0 0,0 0 0 16,-1 0 1-16,0-1-1 0,3 1-2 0,-2 0 3 16,-1 0 0-16,3-2 1 0,-1 2-2 0,1 0 1 15,-2-1 0-15,0-1-3 0,2 2 2 0,-2-1-2 0,3 1 4 16,-2-2 0-16,1 1 1 0,1-1-2 16,-2 1-1-16,1-1-1 0,2 1-1 0,-1 0 3 0,-2 0 1 15,1-2-2-15,1 2-1 0,0 0 1 0,-2 0 1 16,2-1-1-16,0 2-1 0,1-3 2 0,-3 3-1 15,2 0-1-15,-1-4 2 0,1 3 1 0,-2-1 0 16,2 3-1-16,0-2-1 0,1-1-1 0,-1 2 0 16,0 0 1-16,1-1 0 0,0-1 1 0,0 2-3 15,-2 0 2-15,4-1-1 0,-3 0 3 0,0 0-4 0,1-1 3 16,-1 3 0-16,1-3-1 0,0 0 3 0,0 0-4 16,-1 1-1-16,-3-2 2 0,3 1 1 15,0 0 0-15,0 1-1 0,0-2-2 0,-2 1 2 0,2-1-2 16,1 3 1-16,-1-3 0 0,1 2-1 15,-1-3 4-15,0 2-2 0,0-1 1 0,1 1-1 0,-3 1 0 16,2-1 1-16,0-1-3 0,1 1 0 0,2 1 5 16,-1-2-3-16,-1 1 0 0,0 0 0 0,0 1 1 15,0-3-1-15,-2 1-2 0,2 0 5 0,0 0-3 16,0 0 0-16,0 2-2 0,1-3 1 0,-4 0 1 16,3 2-1-16,0-1 0 0,0-2 1 0,0 2 0 15,1 1 0-15,-1-3 0 0,1 6 0 0,-1-3 0 0,0-1 1 16,0 0-2-16,1-1 1 0,-3 2 2 0,3 0-3 15,1-1 3-15,-2 2-1 0,-1-2-1 16,0 1-2-16,1-2 0 0,0 1 4 0,0 0-2 0,0 0-1 16,3 3 1-16,-3-3 2 0,-1-1 0 0,5 2-3 15,-3-2 1-15,1 2 2 0,-1-1-2 0,-2-1 0 16,5 1-1-16,-4-1 0 0,1 0 0 0,0 2 1 16,1-3 1-16,-1 3-1 0,1-2-1 0,-2 2 2 15,1-2 1-15,1 1-2 0,2 0 0 0,-2 0 3 16,0-2-3-16,-1 2 0 0,6-1-4 0,-6 1 2 15,3-1 2-15,-1 0 0 0,-1 0 0 0,-2 1 1 0,3-1-2 16,-4 0 1-16,2-1 1 0,2 3 1 0,0-3-2 16,2 1 2-16,-4-1-1 0,3 3-2 15,-2-2 2-15,-1-1-3 0,-2 2 3 0,3-1-4 0,-7-1 3 16,12 0-2-16,-5 1 5 0,-1-1-4 0,-1 1 2 16,1 1-1-16,1-2 0 0,-7 0 2 0,11 0-1 15,-4 2-2-15,-1-2-1 0,-1 3 2 0,0-3-1 16,0 1 7-16,4 0-6 0,-5 1-1 0,4-1 0 15,-2 2 1-15,2-2 1 0,-1 2-1 0,1-3 0 16,0 4-1-16,-3-3 2 0,5 0 1 0,-5-1-3 16,3 1 0-16,1 1 1 0,-3-2 0 0,1 2-1 15,-1-1 2-15,1-1-1 0,-1 2-4 0,-1-2 4 0,-5 0 0 16,10 3-1-16,-6-3 3 0,-4 0-3 0,11 0-1 16,-11 0 1-16,9 3 0 0,-5-2 2 0,0 0-3 15,-4-1 1-15,9 1-1 0,-4 0 1 0,0-1 2 16,-5 0-1-16,9 2-1 0,-4-1 2 15,2 0-2-15,0-1 4 0,0 1-2 0,-1 4 0 0,-1-4-2 16,1 0 3-16,2 1 1 0,-3-1-3 0,3 0 2 16,-3 0-4-16,1 0 5 0,2 0-4 0,-4-1 0 15,4 0 3-15,-3 2-5 0,-5-2 2 0,11 0 2 16,-7 1-3-16,0-1 1 0,1 3 0 0,-5-3 0 16,9 2 0-16,-4-1-2 0,-5-1 7 0,8 3-5 0,-4-3 0 15,-4 0 2-15,9 2-1 0,-9-2 0 16,7 1 2-16,-2-1-1 0,1 0-2 0,-1 3 0 15,0-3 0-15,1 0 1 0,2 4-2 0,-1-3 1 0,0 1 3 16,2 2-1-16,0-4-1 0,-3 2 3 0,3-1-3 16,-4 1 0-16,4-1 1 0,-2 1 2 0,0 0-4 15,-3 0 1-15,4-1-3 0,-2-1 6 0,0 2-5 16,1-1 2-16,-2 1 1 0,1-2-3 0,2 2 3 16,-3-2-1-16,-1 3 2 0,-4-3-1 0,8 1-2 0,-8-1 5 15,10-1-5-15,-5 2 1 0,0-1-3 16,-5 0 3-16,12 3-4 0,-5-3 1 0,1 0 4 15,-2 1-2-15,2-1 2 0,3 1-1 0,0 2 0 16,-1-3-1-16,0 2-1 0,0-1 2 0,1 0 1 16,0 0-3-16,1-1 4 0,-1 2 0 0,-2 0-1 0,4-1 1 15,-2-1-5-15,-2 2 0 0,3-2 6 0,-1-2-3 16,-4 4 0-16,3-4 1 0,0 2-2 0,-2 0 1 16,-1 0 0-16,0 0-1 0,2-1-1 0,-3 1 1 15,-6 0 1-15,12 0 0 0,-6 0-1 0,2 0 1 16,-2-1 0-16,1 1-1 0,0-1 1 0,2 1 0 15,-1 1 4-15,0-1-2 0,4 0-2 0,-5 1-3 16,0-2 3-16,2 1 0 0,4 0-2 0,-3 0 4 16,-2 0-2-16,2 0-1 0,-1-1 1 0,0 1 0 0,1-3-1 15,-1 3 2-15,-1-2-1 0,0 0-1 16,0 2 0-16,-1 0 2 0,-1-2-4 0,2 1 4 16,-2 1-3-16,-6 0 0 0,10-1 4 0,-4 1-3 0,-6 0-1 15,11 0 1-15,-5-1-1 0,-6 1 2 0,11 0-1 16,-5 0 0-16,1 1 1 0,0-1 1 0,2 1 0 15,-4-1-1-15,3 0-2 0,3-1 3 0,-2 1-2 16,3-1 1-16,-2 1 1 0,-2 0-1 0,2-3-1 16,-1 3 2-16,-1-1-2 0,-2 1 1 0,3-3-2 15,-2 3 1-15,1-2 3 0,0 1-1 0,0 0-1 16,-1 0 0-16,0-1-2 0,0 1 2 0,1 0-2 16,0 0 3-16,-2-1 0 0,0 1-2 0,2 1-4 0,0-1 2 15,-2 1 3-15,1-1-5 0,0-1-6 16,2 4-1-16,-3-4 1 0,2 2 4 0,1-1-1 0,-1-1 0 15,2 0-3-15,-2 0-1 0,-1 2 1 0,5-2 3 16,-4-1 0-16,3 1 1 0,-1 1 2 0,-3-1-3 16,3 2 2-16,0-2 3 0,-5 1 0 0,2-1-2 15,-1 1 1-15,1-2-1 0,-1 0 0 0,-1 3 1 16,1-3 2-16,-1 3-3 0,3-1 2 0,-3-1-1 16,1 0 5-16,-2-1-2 0,-4 3-1 0,9-6 1 15,-5 5 2-15,2-1-1 0,1 0-1 0,-1 1 1 16,1-2-1-16,-1 0 3 0,4-2-3 0,-2 2-1 15,1-1 1-15,-4 1-2 0,8-2 1 0,-4 0 2 0,2 1 1 16,-1-1-3-16,-1 2 1 0,2-1-1 0,-5 1 1 16,0 1 1-16,1-1-2 0,-2 2 3 0,2-2-2 15,-1 0 1-15,-2-2 0 0,1 3 2 0,-1-1-2 16,-1-1-1-16,1-1-1 0,1 2 2 0,-2-3 0 16,-1 1-1-16,2 1 2 0,-4-2-1 0,4 1 2 15,-4 0-4-15,3 0 3 0,-1-2 0 0,-2 2 0 16,4 0-1-16,-4-2-2 0,1 2 6 0,3-2-2 15,-4 0-1-15,5 2-1 0,-5-3 3 0,4 1-5 16,-3 2 3-16,2-1-3 0,-2-1 1 0,0 2 0 16,2-1-1-16,-2 1 3 0,2 0-3 0,-2 0 0 0,-1 1 2 15,3 0 1-15,-2 0 2 0,-1-1-2 16,0 1 0-16,0 0 3 0,1-2-1 0,-2 1-5 0,1 0 7 16,-1-1-2-16,-2 0-1 0,-1-3-1 0,3 3-1 15,-3-1 1-15,0-4 3 0,-1 3-4 0,-1 0 1 16,2 2-1-16,-2-5 2 0,0 5-2 15,3-2 1-15,-3 1 1 0,2 1-4 0,0-2 2 0,1 3 2 16,-1 0-3-16,0-2 2 0,-1 2-1 0,3-2 1 16,-2 2 2-16,0 0-3 0,0 1 2 0,0 0 0 15,2-2-1-15,-3 1 3 0,1 0-1 0,0 0-4 16,-1 0 5-16,1 0-3 0,0 0 4 0,0 0-2 16,1 0 6-16,-1-1 1 0,1 1-1 0,-2 2 1 0,1-4 0 15,-1 2-2-15,3 0 1 0,-2 3 0 16,1-3-1-16,-2 0-3 0,3 3 1 0,-2-2 0 0,-4 0-1 15,7 1 1-15,-3-1 1 0,4 0 0 0,0 4-5 16,-4-5 2-16,4 0 1 0,0 5-4 0,-5-5 9 16,1 0-9-16,0 0 0 0,2 0 2 0,-2 1-2 15,-1-1 2-15,1 2-2 0,0-1 2 0,-1-1 0 16,0 2-3-16,-2-1-1 0,1-1 3 0,1 0 0 16,-4 0-4-16,0-1 5 0,-2 2-2 0,4-4-2 15,1 3 4-15,-4 1-3 0,3-5 1 0,0 4 1 16,-1-3-2-16,-1-1 2 0,0 4-1 0,1-5-1 15,2 4 3-15,1 0-2 0,-1-3-3 0,0 4 3 0,3-2-1 16,-1 1 0-16,-1 1 0 0,1 1 1 16,-1-3-3-16,1 2 1 0,0 3 0 0,0-3 1 0,-1 0 0 15,1 2 0-15,-1-4 0 0,-1 5-1 0,-2-4 2 16,-1-1 1-16,0 3-1 0,-1-3-1 0,1-1 0 16,-4 3 1-16,3 1 0 0,0-1-3 0,-3-2 1 15,1 2 1-15,3 0-1 0,-1 0 2 0,1 0 0 16,0 0-2-16,2-1 2 0,-1 2-2 0,2 0 1 15,1 1 2-15,1 1-4 0,0-2 2 0,0 3 0 16,-1-3 0-16,1 3 1 0,4 1-1 0,-6-3-1 16,3 1 3-16,-2 0-4 0,1-1 2 0,-3 1 1 0,0-2-2 15,2 1 1-15,-4 1 0 0,-4-4 0 0,4 2-1 16,0 1 2-16,-2-1-1 0,-1-1 4 16,2 2-4-16,-1-2 1 0,0 2-3 0,1-3 0 0,-1 3 3 15,1-2-3-15,-3-3 2 0,3 4 0 0,-2-1 0 16,2-2-1-16,1 1 0 0,0-1 1 0,-4 3 0 15,4-2 1-15,0 0-2 0,4 4 1 0,-4-2 2 16,4-1-1-16,0 2 0 0,-3 0 0 0,3 1 0 16,0-1 1-16,0 1-3 0,5 2 5 0,-8-3-6 15,4 2 4-15,4 1-1 0,-5-3-1 0,3 0-1 16,2 3 1-16,-9-4 0 0,6 3 0 0,3 1-2 16,-9-4 4-16,6 2-3 0,-4-1 1 0,0 0-2 0,-2-4 5 15,0 2-3-15,-3 0-1 0,-1-1 1 16,-2 0-1-16,2-1 0 0,-1 2 1 0,3-2 4 0,-1 0-5 15,-2 4 1-15,5-4 1 0,-2 0 1 0,1 4-4 16,3 0 1-16,-1 1 1 0,3-2 2 0,-1 1-2 16,2 3 1-16,-1-2-3 0,5 2 1 0,-8-2 1 15,8 2 0-15,-9-2 1 0,4-1-2 0,5 3 1 16,-7-3 2-16,1 1-4 0,0-1 0 0,1 3 2 16,-5-4 0-16,3 1-1 0,0 1 0 0,-1-1 2 15,-2 3-1-15,-2-2 1 0,3-1-2 0,-3 1-1 16,0 0 3-16,2 0 0 0,-2-1-1 0,2 3 0 15,0-3 3-15,-3 2-3 0,4 0-1 0,-2 1 3 0,-1-3-3 16,2 2 4-16,-1 1-3 0,0-1-2 0,1 1 3 16,-1-2-2-16,0 2 3 0,-1-2-5 0,3 1 3 15,-2 1 0-15,4 0 0 0,-2-2 1 0,0 0-2 16,1-1 1-16,-2 1 1 0,2 2 0 0,-2 0 1 16,1 0-3-16,0 0 1 0,1 0 0 0,1 0 2 15,-1-1-2-15,-1 1 1 0,0 0 0 0,3 1-1 16,-2-1-1-16,-1 0 1 0,-1 0-1 0,1 0-1 15,3 2 2-15,-2-2-2 0,2 1 2 0,-3-1 1 16,1 0-1-16,-1 2 1 0,3-2-3 0,-3 1 3 16,1-1-2-16,-2 0 2 0,2 1 0 0,-2 1-1 0,1-2-1 15,-3 0 0-15,2 1 3 0,0-1-5 0,-3 2 4 16,3-2 0-16,2 0-3 0,3 3 4 16,-4-3-3-16,3 1 3 0,-2-1-3 0,1 1-1 0,-1 1 3 15,3-1-2-15,-3 0 2 0,3-1-1 0,0 3 0 16,5-3 1-16,-10 3-3 0,5-2 2 0,-2 2 0 15,1 0-2-15,-4-1-1 0,3 0 4 0,-2 1 1 16,3 0-1-16,-3 1 0 0,1-2 0 0,-1 3 1 16,0-1-2-16,1 2-2 0,-3-1 4 0,3 0 0 15,-2-1 0-15,1 1-1 0,4 0 0 0,-3 0 1 16,0-3 0-16,0 6-2 0,-1-2-1 0,1-2 0 16,-1 3 1-16,2-1-1 0,-1-2 1 0,2 2 0 0,-1-1 4 15,0 1-7-15,0 1 4 0,-1-2-2 0,1 0 1 16,3 0 1-16,-1 1-2 0,-3-1-2 15,3 2 5-15,-2-1-4 0,0 0 2 0,3-1 0 0,-1 2 1 16,-3-2 0-16,2-1-3 0,1 3 1 0,1-3 1 16,-1 1 2-16,1-1 0 0,-1-2-2 0,0 1-3 15,0 0 3-15,1-1 1 0,-4 2-2 0,3-3-1 16,0 2 4-16,0-1-2 0,0 0 2 0,1 1-1 16,-1-3-1-16,0 2 3 0,0 2-6 0,0-3 5 15,0 1-1-15,5-2-3 0,-11 3 3 0,6-3-2 16,-4 2 0-16,3-1 3 0,0 1-4 0,-1 0 0 15,1 0 1-15,-2-1 1 0,3 0 1 0,-4 0-1 0,5 1 0 16,-2-2 0-16,-2 1 2 0,2 1-1 16,2-2 0-16,-1 3-2 0,-2-2 2 0,1 0-4 0,1 3 2 15,1-2 3-15,-1-1-2 0,-2 2 3 0,2-1-1 16,0 1-3-16,0-1-1 0,0 2 4 0,-1-1-2 16,1 0 2-16,1-2-1 0,-2 3 0 0,2-2-1 15,-2 2 2-15,3-1-1 0,-4 1 1 0,3-1-1 16,-3-1-1-16,3 3 0 0,0-2-1 0,-1 0 0 15,1 1 0-15,0-2 1 0,2 2 0 0,-3 3 0 16,2-3 2-16,1-2-1 0,-2 3 1 0,0 2-6 16,0-4 5-16,1 2 0 0,1 1-4 0,-1-3 1 0,1 2 1 15,-2 2-1-15,0-4 1 0,2 3 1 16,-2-1 5-16,1 1-8 0,1 0 4 0,-2 0 0 0,0-1-1 16,0 2-3-16,2-2 4 0,-1 0 0 0,2 2-2 15,-2-2 2-15,1 0-1 0,2 2 0 0,-3-2 1 16,3 2-1-16,0-5 0 0,-1 3 2 0,1 1-3 15,-3-2 1-15,2-2 1 0,1-2-1 0,-3 8-2 16,2-4 1-16,0 1 1 0,-2-1-1 0,2 1 0 16,-4-2 3-16,5 0-4 0,-4 2 5 0,3-1-6 15,-3-1 4-15,1 1-1 0,2-2 0 0,1-2 1 16,-4 8-1-16,3-5 0 0,-2 1 0 0,3-1-1 16,0-3 3-16,-1 5 0 0,1-2-2 0,0-3 1 0,-2 4-2 15,0 0 4-15,2-4-1 0,0 6-1 16,2-2 1-16,0 0-2 0,-2-4 0 0,0 5-1 0,0-1 0 15,1-1 3-15,2 1-3 0,-2-2 0 0,-1-2 1 16,4 6 0-16,-4-2-1 0,4-2 2 0,-4 2-1 16,0-4-2-16,1 5 4 0,2-2-3 0,-1 1-1 15,1 0 2-15,-3-2 2 0,5 2-1 0,-4 0-1 16,3 0 3-16,-4-1-4 0,4 1 2 0,-3-1 1 16,2 3-4-16,-2-2 5 0,2-2-4 0,-1 3 2 15,2 2-1-15,-1-5 3 0,3 1-5 0,-5 1 0 16,3 2 2-16,0-2 1 0,0 1-1 0,0-2 0 0,-1 2 0 15,0 0-1-15,1 1 2 0,0-2 1 0,-1 3-4 16,3-3 2-16,-3 2-1 0,3 0 1 0,-3-1 0 16,4 0 1-16,-2 2-1 0,3 1 0 0,-2 1-1 15,3-2 2-15,-2 1-1 0,0-1 1 0,1 3-3 16,-1-3-2-16,3 2-16 0,2-3-8 0,-2 2-9 16,-4-2-13-16,4 2-11 0,1 0-11 0,-1-2-14 15,-1-1-26-15,3 1-25 0,2-3-213 0,-4 2-378 16,0-3 168-16</inkml:trace>
  <inkml:trace contextRef="#ctx0" brushRef="#br0" timeOffset="112944.12">16453 13464 43 0,'0'0'183'0,"0"0"-9"16,0 0-3-16,0 0-4 0,0 0-4 0,0 0-6 15,0 0-9-15,0 0-3 0,0 0-12 0,0 0-6 16,0 0-7-16,0 0-9 0,0 0-13 0,0 0-1 16,0 0-9-16,0 0-7 0,0 0-8 0,0 0-7 15,0 0-7-15,0 0-4 0,0 0-8 0,0 0-4 16,0 0-5-16,0 0-2 0,0 0-3 0,0 0-6 16,0 0-1-16,0 0-3 0,0 0-2 0,0 0-4 15,0 0 0-15,0 0-3 0,0 0 0 0,0 0 1 0,0 0-10 16,0 0 6-16,0 0-2 0,0 0-1 0,0 0-2 15,0 0 2-15,0 0-2 0,-8-9 0 16,6 5 0-16,2 4-8 0,-2-1 7 0,2 1 1 0,-6-5-2 16,2 3-1-16,4 2-1 0,-2-8-2 0,0 6 4 15,1-1 2-15,-2 0-2 0,2-3-1 0,1 3 1 16,0-3-2-16,-2-1-1 0,2 2 3 0,0-3 2 16,2 0-5-16,-2 3-1 0,0-2 3 0,0-3-4 15,1 2 3-15,2-2-1 0,-2 0-1 0,1 2-3 16,0-3 1-16,-4 2 5 0,4-3 0 0,-2 1-1 15,1 0-2-15,2 0 3 0,-3 1-3 0,1 1-1 0,3-1-4 16,-3 0 8-16,1 0-7 0,0 2 6 0,-2 0-1 16,0 3 3-16,0-3-4 0,1 3 2 0,-1 0-4 15,3-3 2-15,-6 4-1 0,6-2 0 0,-3-2 1 16,0 4 1-16,-3-1-1 0,6-3 1 16,-6 5-3-16,3-3 4 0,0 1-2 0,0-1 1 0,-1-3 1 15,1 5-2-15,0-1 0 0,1-3-4 0,-2 0 4 16,1 2 0-16,0-2-1 0,0 1 1 0,1 0 1 15,-2-3 0-15,1 1-1 0,0-1 0 0,0 3 3 16,-2-1-1-16,0 1-2 0,2 0-1 0,0 1 2 16,0 0-1-16,0 1 2 0,0-2-1 0,-1 4-1 15,-3 0 0-15,4 3-4 0,4-9 0 0,-4 7 5 0,0 2 1 16,0-6-3-16,0 4 2 0,0 2-6 0,1-7 7 16,-1 7-2-16,0 0 1 0,0-2 3 0,0 2-4 15,0 0 1-15,0 0 2 0,0 0-4 16,-1-6 0-16,1 6-2 0,0 0 3 0,0 0-2 15,0 0 0-15,0 0 2 0,0 0 0 0,0 0 0 0,0 0-2 16,0 0-3-16,0 0 5 0,0 0-1 0,0 0 2 16,0 0-2-16,0 0 1 0,0 0 0 0,0 0 1 15,0 0-1-15,0 0 1 0,0 0-4 0,0 0 3 16,0 0-2-16,0 0 3 0,0 0-1 0,0 0 0 16,0 0 0-16,0 0 1 0,0 0-1 0,0 0-1 0,0 0 1 15,0 0 1-15,0 0-1 0,0 0-2 16,0 0 4-16,0 0-3 0,0 0 0 0,0 0 1 15,0 0-1-15,-11 8 0 0,11-8-2 0,0 0 2 0,0 0 3 16,-3 3-8-16,3-3 0 0,0 0 8 0,-3 2 1 16,3-2-3-16,-3 3-6 0,3-3 5 0,-6 1 2 15,6-1-1-15,-5 4 1 0,0-1-2 0,0-2 2 16,1 3 2-16,1 0-6 0,-4-3 2 0,2 2 1 16,-3 0 3-16,2 2-4 0,0-4 3 0,-1 3 0 15,0 0-1-15,0-4-3 0,2 2 4 0,1 3-3 16,-1-4 2-16,5-1 0 0,-8 2 0 0,5 1 1 0,3-3-2 15,-7 1 1-15,7-1-1 0,0 0-1 16,0 0 2-16,0 0 1 0,0 0 1 0,0 0-2 16,0 0 0-16,-5-5-3 0,5 5-2 0,0 0-6 0,0-7-6 15,0 7-10-15,4-6 6 0,-1 2-5 0,-2 0 3 16,3 0 0-16,-1-1 6 0,1 0-2 0,-1 0 2 16,-1-2-4-16,2 4-5 0,0-3 8 0,0-2 3 15,0 4-5-15,-2-2 1 0,5 0 1 0,-4 1 1 16,1-1 3-16,-1 1-2 0,1-1 4 0,0 0-1 15,-1 1 4-15,0 1-3 0,2-1 3 0,-4 2 1 16,3-2 3-16,-1 2 0 0,-1-1-2 0,1 0-1 16,-1 3 4-16,2-3 0 0,-2 0-3 0,1 2 4 0,2-3 0 15,-1 3-3-15,0-1 1 0,1 1 3 0,-1-2-3 16,-3 1 5-16,3-1-1 0,0 1 0 0,1 2-6 16,-2-1 6-16,-1-1 0 0,3 2-2 0,-2-3 2 15,-3 4 0-15,5-3-6 0,-5 3 4 0,8-3 0 16,-7 1 3-16,-1 2-4 0,6 0 0 0,-6 0 5 15,0 0-1-15,0 0-7 0,0 0 4 0,12 2-1 16,-11 1 1-16,-1-3 2 0,5 7 1 0,-2-5-2 0,2 2-2 16,-4 1 4-16,4 5-1 0,-1-2 0 15,0 2-24-15,0 0-42 0,0 2-43 0,1 5-71 16,-3-1-163-16,5 2-373 0,-5-1 165 0</inkml:trace>
  <inkml:trace contextRef="#ctx0" brushRef="#br0" timeOffset="114866.57">16762 13550 112 0,'-2'-3'165'0,"2"3"-9"15,-4-6-14-15,2 2-9 0,-1 1-14 0,3 3-6 16,-7-4-18-16,6 2 0 0,-3-1-9 0,4 3-4 0,-5-2-2 16,1 0 0-16,4 2-12 0,-5-4 1 0,5 4 0 15,-1-5-7-15,-2 4 1 0,3 1-8 0,0 0-10 16,-2-4-1-16,2 4-1 0,-4-2-14 0,4 2 5 15,-8-5 0-15,8 5-7 0,-5-1 1 0,1 0-3 16,4 1-5-16,-9 0 2 0,9 0-7 0,-14 1-1 16,9-1 0-16,0 2 0 0,-3 2-1 0,-1-1-3 15,3-1-2-15,-3 3 3 0,1-2-2 0,-2 4 1 0,1-3-1 16,1 1-5-16,1 2 3 0,-2-1 1 0,3 1-2 16,-1 2 1-16,1-4 1 0,-2 4-1 15,0-3 2-15,2 3 0 0,0-1 0 0,2-2-2 0,-1 0 1 16,1 0-2-16,0 2-1 0,0 0-4 15,-1-2 8-15,1 2 2 0,4-1-1 0,-2 1 3 16,-1 2-2-16,3-3-1 0,0 3 0 0,3 1 1 0,-1-1 1 16,2 0-12-16,0-1 8 0,1 5-3 0,0-4 2 15,3 4-1-15,-3-3 2 0,1 1-5 0,1-2 3 16,-1-3 1-16,3 2-2 0,0-1-1 0,1 0-2 16,2-4 4-16,-2 3-1 0,3-4-1 0,-2 1-2 0,-2-4 3 15,5 3-1-15,-5-6-4 0,5 3 0 0,0-1 1 16,-5-3 2-16,0-1-1 0,4-2-1 0,-4 1 0 15,0-1-3-15,2 1-3 0,-3-1-3 0,0 1-4 16,0 0 3-16,-4 1-2 0,0 0 2 0,0 2-2 16,-1-3-1-16,-1 5 1 0,1-3-4 0,-1 0 5 15,-2 4-1-15,4-1 2 0,-2-2 5 0,-2 3 0 16,2-5-4-16,-1 1 1 0,-1 4 4 0,0-5-5 16,0 5 4-16,-1-6 0 0,2 2 4 0,-1 4-2 15,0-6 1-15,1 2 0 0,-1 4-3 0,2-5 1 16,-2 5 1-16,0-4-2 0,0 4 3 0,0 0 1 0,0-5 2 15,0 5-4-15,0-4 2 0,0 4-1 0,0 0-3 16,0 0 2-16,0 0 0 0,-3-4 3 16,3 4-3-16,0 0 0 0,0 0 2 0,0 0-1 0,0 0 1 15,0 0-3-15,0 0 1 0,0 0-1 0,0 0 3 16,0 0 0-16,-6 13 0 0,6-13 0 0,-3 5-2 16,2-1 1-16,1-4 4 0,-1 4-3 0,-2-1 2 15,3-3-1-15,-1 9-2 0,0-5 3 0,-1-3-4 16,1 3 2-16,-3 0 1 0,3 1-2 0,1-1 1 15,-1 2-5-15,-1-4 8 0,2 3-6 0,-1-1 5 16,1 0 3-16,0-4-1 0,3 5-1 0,-2-1 1 0,1 0 0 16,1 1-1-16,0-4-1 0,2 2 1 0,-1-1-2 15,0 1 1-15,2-1-4 0,-1 1 4 0,1-1-4 16,-1 0 3-16,1 0-3 0,-1-1-6 0,2-1-4 16,-2 1-10-16,-5-1 6 0,8 3 0 0,-8-3-10 15,4 0 9-15,-4 0 2 0,10-3 0 0,-9-1 1 16,3 2 3-16,0-1-4 0,1-1 3 0,-1-2 0 15,0 3 0-15,2-3 5 0,-1-2 0 0,3 0 0 16,-3 0-1-16,-1 2 4 0,2 2-1 0,-2-1-2 0,1 2 1 16,-2-4 3-16,-2 5-4 0,2-1 4 15,-1 0 0-15,1-1 1 0,-3 4-3 0,1-3 2 0,-1 3-1 16,4-3-1-16,-4 3-4 0,0 0 4 0,0 0 5 16,0 0 0-16,3-4-2 0,-3 4 1 0,0 0-2 15,0 0 2-15,0 0-1 0,0 0 2 0,0 0-2 16,0 0 4-16,-11 9-3 0,11-9-5 0,-1 5 5 15,1-5 4-15,-1 6-3 0,-2-2 1 0,3 1 1 16,0 0-1-16,0-2-5 0,0 2 0 0,0 2 6 16,-1 0-6-16,1 0 2 0,1 1 4 0,-1-4-2 15,0 3-5-15,0-2 8 0,0 1-6 0,3 0 3 0,-3-2 2 16,0 0-4-16,2-1 3 0,0-1-5 16,0 1 1-16,2 1 0 0,1-2 2 0,-5-2-14 0,5 3-17 15,-2-2-33-15,-3-1-19 0,0 0-74 0,11-1-128 16,-6 1-309-16,-1-3 136 0</inkml:trace>
  <inkml:trace contextRef="#ctx0" brushRef="#br0" timeOffset="115359.36">17108 13666 39 0,'0'0'177'0,"-1"-4"-18"0,1 4-12 16,0 0-14-16,-4-4-15 0,4 4-12 0,0 0-6 16,0 0-15-16,0 0-8 0,0 0-5 0,-9 0-4 15,9 0-9-15,0 0-9 0,-10 3 0 0,6-1-4 16,-2 2-3-16,0 1-1 0,0-4-8 0,1 3-1 0,0 1-3 15,-1 0 2-15,-1-1-6 0,0 2-4 16,2 1-4-16,1-2 3 0,1 2 5 0,-1-2-9 0,1 3 4 16,1-3-1-16,1 5-7 0,1-2 3 0,1-1-3 15,1 0 3-15,3-2-5 0,-3 3-1 0,3 2-1 16,0-3 1-16,1 4-3 0,0-5 1 0,0 1-2 16,-2-2 3-16,1 0-3 0,-1-1-2 0,1 2 0 15,-1-2-3-15,-3-1-1 0,2 1 4 0,-3-4-4 16,2 3 3-16,0 0 0 0,-2-3 2 0,2 4-4 0,-2-4-1 15,0 3 3-15,0-3-2 0,0 4 0 16,0-4 2-16,0 0 0 0,0 0-2 0,-2 7-2 0,2-7 1 16,-2 5-2-16,0-2 4 0,2-3-1 0,-3 2-2 15,3-2 3-15,-1 4-1 0,1-4-2 0,-8 3 0 16,7 1 0-16,-3-3 4 0,4-1 1 0,-9 0-6 16,3 3-15-16,1-3-17 0,5 0-10 0,-9 0-12 15,4 0-38-15,5 0-61 0,-12 0-120 0,9 0-297 16,3 0 131-16</inkml:trace>
  <inkml:trace contextRef="#ctx0" brushRef="#br0" timeOffset="115759.78">17260 13612 22 0,'0'0'189'16,"0"0"-16"-16,0 0-14 0,0 0-19 15,0 0-13-15,0 0-17 0,0 0-11 0,0 0-9 0,0 0-6 16,-2 14-10-16,2-8-4 0,-3 2-6 15,6 0-4-15,-6 2-6 0,3 0-3 0,-1 0-5 16,0 2-5-16,-2-1-4 0,3 1-4 0,-2 5-2 0,0-7-2 16,1 4-2-16,0-1-5 0,-2 3-1 0,2-5-1 15,0 3-1-15,-2-4-2 0,3 2-3 0,-2-1-2 16,0 2 1-16,1-4 2 0,-2 0-11 0,1 2 3 16,1-2 4-16,-1-1-3 0,2-3-5 0,-2 1 2 15,2 0-9-15,0-2-14 0,0 2-19 0,-1-4-17 0,1-2-10 16,0 6-29-16,0-6-48 0,0 0-124 0,0 0-288 15,0 0 128-15</inkml:trace>
  <inkml:trace contextRef="#ctx0" brushRef="#br0" timeOffset="116158.86">17241 13791 50 0,'9'0'138'0,"0"0"-14"0,1 2-14 16,-2 1-9-16,-1-3-9 0,1 0-19 0,-3 3-7 16,3-1-4-16,-3 2-7 0,1-1 0 0,-3 2-14 15,2 2 0-15,-1-2-2 0,-4 3-2 0,4-2-15 0,-4 1 3 16,1 1 3-16,-1-3-3 0,0 2-6 0,0 2 4 16,0-1-10-16,0-2-3 0,0 5 7 0,0-6 3 15,3 4-3-15,-2-5 3 0,2 4 7 0,2 0-6 16,0-4-2-16,0 2 3 0,4 2-6 0,-4-3 2 15,3-4-10-15,2 3 1 0,-2 0 10 0,-1-2-16 16,2-2 7-16,-2 0 1 0,0-2 3 0,0 1 0 16,-1-3 0-16,0 1 3 0,-2-2-1 0,1-2-2 0,-1 2 4 15,0-3-3-15,-3 1 1 0,3-3-5 16,-4-1 2-16,0 3-5 0,0-1 3 0,0 1 0 16,-4-1 2-16,1-1-4 0,-1 0 2 0,-1 0-2 0,-2 3 0 15,0 0-4-15,0 2 0 0,2 0 3 0,0 0-2 16,-2 3 4-16,0-1-7 0,0 1 4 15,0 0-11-15,-1 1-17 0,1 1-28 0,7 0-52 0,-13 0-169 16,6 1-292-16,2 1 129 0</inkml:trace>
  <inkml:trace contextRef="#ctx0" brushRef="#br0" timeOffset="117475.07">17529 13846 58 0,'0'0'141'0,"0"0"-8"0,0 0-9 0,-4 11-9 15,0-7-12-15,4 1-3 0,-5 0-9 0,2 0-8 16,2 2 1-16,-3-2-12 0,-1 3-4 0,3-3 1 0,-1 1-1 15,-1 1-9-15,2-3-4 0,-1 4-6 0,3-5 4 16,-2 3-8-16,0-3 4 0,2-3-3 0,0 6 4 16,0-6 2-16,0 7 5 0,0-7 0 0,2 2-2 15,-2-2-6-15,5 2-7 0,-5-2-3 0,6 2 0 16,-6-2-5-16,10-4-11 0,-10 4 4 0,8-3-3 16,-3-1-3-16,3-1 0 0,-2 0-4 0,2-2 1 15,-3 1-4-15,0 0-4 0,0 1 1 0,3-5-1 16,-6 8 0-16,2-5-3 0,0 2 0 0,0 0 2 0,-3 2-3 15,2-4-1-15,-2 5-1 0,3-3-2 16,-4 5 4-16,6-4-1 0,-6 1-2 0,4 1 1 0,-4 2 0 16,3-3-2-16,-3 3-2 0,5-4 0 0,-5 4 1 15,5-3 2-15,-3 2-4 0,-2 1 1 0,0 0 3 16,6-4-3-16,-6 4-2 0,0 0 2 0,0 0 1 16,8 2-1-16,-8-2-2 0,0 0 3 0,4 7-3 15,-2-4 1-15,-4 2 2 0,2 2-2 0,0-2-1 16,0 2 1-16,0-2 3 0,-1 2-2 0,1 3-6 15,-1-5 7-15,2 4-1 0,-1-5-2 0,1 4 1 16,1 0 4-16,0-3-3 0,-1 2 1 0,2-2 3 16,0-1-3-16,0-1 1 0,0 1 0 0,3 0 2 15,-2-1-9-15,1-3 8 0,0 1 2 0,-5-1-2 0,11-1 1 16,-4 0 1-16,-2-4-4 0,2 3 1 0,-1-1-2 16,-1-2 0-16,2 0-1 0,0 0 4 15,1-3-1-15,-5 2-2 0,3-1 1 0,1-1 0 0,0 3 3 16,-2 0-3-16,-1 1-2 0,0 0 2 0,-2-2-1 15,3 3 2-15,-1-1-4 0,-1 1 2 0,-2-1-2 16,-1 4 3-16,1-5-3 0,-1 5 3 0,4-5-4 16,-4 5 1-16,0-2-5 0,0 2-3 0,0 0 10 15,0 0 1-15,0 0-4 0,0 0 1 0,0 0 2 0,0 0 1 16,0 0-3-16,7 7 2 0,-7-7-2 16,1 5 0-16,0-1 3 0,3-1-1 0,0 1 3 0,-2-1 1 15,2 4-2-15,0-4 2 0,1 1-3 0,2-2-1 16,-2 3 1-16,1-2-3 0,0 0 7 0,1-1-3 15,-1 1-1-15,2 1-3 0,-1-4 1 0,1 1 3 16,-1 1-3-16,-1-2 2 0,3 0-1 0,-1 0-3 16,-2-2 7-16,-1 1-4 0,3 1 3 0,-2-4-3 15,1 1-2-15,0 1 1 0,-2-1 1 0,2-4-1 16,-1 2 1-16,-1 3 0 0,-1-6 3 0,1 1-4 16,-1 2 2-16,1-3-1 0,-1 2 3 0,-3-1-3 0,3-2-1 15,-3-1 2-15,-1 3-6 0,0-1 5 0,0 1-6 16,0 2 0-16,0 2 6 0,0 0-2 0,0-2-1 15,-2 1-1-15,-1 2 4 0,3 2 1 0,-4-5-6 16,4 5 6-16,-6 0 0 0,6 0-1 0,-8-2-2 16,8 2 1-16,-9 2 1 0,5 0-1 0,1 1-6 15,-4-3 5-15,6 6 6 0,-7-1-4 0,7-1-3 16,-5 1 6-16,3 1-3 0,-1 0-1 0,0 0 3 16,-1 5 0-16,0-2 1 0,1-1 0 0,1 1-4 15,1 0 2-15,0 0-3 0,-2 2 7 0,3-4-2 16,1 3-1-16,0-1 1 0,0 1 0 0,1-3-1 0,1 0 1 15,2-2 0-15,-1 0 0 0,-1 0-4 0,2 0 3 16,1 0 1-16,0-3-7 0,0 0 9 0,-1 1-2 16,2-2 1-16,0-1-2 0,-6 0-2 0,10-1 2 15,-1 1-1-15,-4-2-2 0,0-1 3 0,3 1 0 16,-2-2 1-16,1 2 0 0,-1-1-2 0,-2-1 1 16,5 2-3-16,-3 0 3 0,-2-1-2 0,3 1 0 15,-2 1-2-15,0 0 1 0,1 0 0 0,-6 1 0 0,12 1 1 16,-6-1 0-16,1 2 0 0,0 0-1 15,-1 0-1-15,0 1 0 0,0-1 2 0,0 1 2 16,1 0-2-16,-1 0 0 0,1-1-2 0,-2 2-6 0,1-1 7 16,-1 1-2-16,-2-1 3 0,0-1 1 0,1 0-1 15,0 1-1-15,-4-3-3 0,5 2 6 0,-5-2-2 16,4 3 0-16,-4-3 1 0,0 0 15 0,5 2 9 16,-5-2 3-16,0 0 1 0,0 0-5 0,0 0-3 15,5-7 2-15,-5 7-2 0,0-7-1 0,2 2 3 16,-2 0 2-16,2 0-8 0,-2-1 8 0,1 0-3 15,-1-3-2-15,3 1 0 0,1-1 0 0,-4-2 1 16,1 2-6-16,0-3 5 0,2 3-1 0,-2-1 0 16,3 0-2-16,0 1-1 0,-3 2 0 0,0-1-4 15,3 0-1-15,-1 4-8 0,-2-1 7 0,-1-2-2 16,0 4-2-16,3-1-5 0,-3 4-20 0,0 0-27 0,0-3-27 16,0 3-37-16,0 0-53 0,-7 8-95 0,2-3-134 15,0-3-424-15,0 2 188 0</inkml:trace>
  <inkml:trace contextRef="#ctx0" brushRef="#br0" timeOffset="118141.85">16946 14275 28 0,'0'0'169'0,"0"0"-9"15,0 0-16-15,0 0-17 0,0 0-12 0,0 0-11 16,4 7-13-16,-4-7-5 0,0 5-6 0,0-1-11 15,0-4-7-15,-1 8-9 0,1-3 0 0,1 0-7 16,-1 0-17-16,-1 1 13 0,2-1-3 0,-1 0 2 16,0 2-6-16,0-1 1 0,0 1 5 0,0-2 4 15,0 2-6-15,0-1-3 0,0 2-2 0,-1 0 4 0,1-2-7 16,0 5 2-16,-3-4-5 0,3 2 0 16,0-4-5-16,0 2-2 0,3 0 2 0,-3-2-5 0,1 0-2 15,5 3 0-15,-3-3 0 0,1 0-3 0,-2 1-4 16,3 2-6-16,1-3-29 0,-1 0-30 15,1-1-34-15,-1-1-82 0,1-1-124 0,1 1-321 0,-2-2 141 16</inkml:trace>
  <inkml:trace contextRef="#ctx0" brushRef="#br0" timeOffset="118459.28">16799 14497 112 0,'-2'-2'256'0,"2"2"-12"16,0 0-18-16,0 0-21 0,11-5-8 0,-5 5-13 15,3-2-12-15,3-1-7 0,-6 2-12 0,3 1-8 16,2-1-14-16,0 1-10 0,-1 0-11 0,-5-3-12 16,4 3-4-16,-4 0-11 0,2-1-8 0,-7 1-12 15,9-1-3-15,-9 1-3 0,10 1-8 0,-5 0-5 16,0 2-4-16,2 1-4 0,-1 0-5 0,3 0-1 0,-3-2-8 15,-1 2 1-15,3-1-5 0,0 1-1 16,-2 0-3-16,0-2-6 0,0 2-10 0,0-3-12 16,2 1-18-16,-2-2 0 0,0 0-12 0,-6 0-19 0,12-5-19 15,-6 1-20-15,-1 0-18 0,1-4-29 0,-1-4-52 16,-1 3-206-16,-1-4-442 0,0 1 196 0</inkml:trace>
  <inkml:trace contextRef="#ctx0" brushRef="#br0" timeOffset="118668.84">16986 14209 215 0,'1'-4'221'0,"-1"-1"-16"0,1 2-10 0,0-2-19 0,3 1-17 16,0 0-9-16,3 0-6 0,-2 2-18 0,2-3-13 15,1 2-7-15,-2 1-10 0,2-2-12 0,0 2-6 16,-2-1-8-16,1 2-9 0,-4-1-5 0,3 0-8 15,-6 2-2-15,10 0-13 0,-10 0-27 0,7 0-28 16,-2 3-29-16,-1 1-31 0,4-1-34 0,-2 3-75 16,-2-2-130-16,4 2-348 0,-3 1 154 0</inkml:trace>
  <inkml:trace contextRef="#ctx0" brushRef="#br0" timeOffset="119459">17213 14385 143 0,'0'3'147'16,"0"-3"-10"-16,0 0-10 0,0 0-9 0,0 0-15 15,0 0 0-15,0 0-16 0,-1 3-11 0,1-3-4 16,0 0-9-16,0 5-3 0,0-5-8 0,0 5 3 0,0-5 4 15,-1 4-7-15,-1-1 0 0,2 3-4 16,-1-1-8-16,1-1-4 0,-1 0-3 0,-1 1-1 16,2-5-5-16,-1 8 1 0,0-3-5 0,0 0-4 0,-1-1 4 15,2 0-5-15,-1 0 0 0,1-4-5 0,-1 6 0 16,1-6 2-16,0 5-3 0,0-5-6 0,0 5 8 16,0-5 2-16,0 0-2 0,0 0-7 0,0 0-2 15,7 0 1-15,-7 0 4 0,0 0-3 0,16-8 3 16,-11 4-2-16,1 0-6 0,1 0 1 0,-1 0 3 15,1 0-2-15,-1 0 0 0,0 0-2 0,-3 3 1 16,3-1-2-16,-4 0-9 0,-2 2 11 0,7-3-3 16,-7 3 0-16,4 0-7 0,-4 0 0 0,0 0 4 0,0 0 5 15,0 0-1-15,6 3 0 0,-6-3 1 16,2 5 0-16,0-2-1 0,-2-3-3 0,0 0-1 0,0 6 3 16,0-6-3-16,0 3 5 0,1 1-2 0,-1-4 2 15,3 4-3-15,-3-4 3 0,0 4-6 0,0 0 5 16,0-4-6-16,0 4 6 0,0-4 0 0,5 5 3 15,-5-5-3-15,4 4-2 0,-3-4 5 0,3 2-6 16,-4-2-1-16,14 0-7 0,-9 0 0 0,3-1 5 16,-3 0-1-16,5-2-2 0,-3 2-3 0,-1-3-1 15,2 2-5-15,2-2-7 0,0-1-1 0,-2-2-2 16,2 0-1-16,-2-2-2 0,1 0 6 0,-1-1 1 0,3-5 0 16,-2 1 2-16,-1 0 1 0,-1 1-2 15,-1-3 8-15,0 0-1 0,-3 0 1 0,0 5 5 16,0 0-2-16,-1 1 0 0,-2-1 6 0,0 5-1 0,-2-5 0 15,0 4 0-15,1 0 1 0,0 1 5 0,-2 1-3 16,-1-2-5-16,2 4 7 0,-1 1 1 0,1-2 1 16,-1 1-1-16,3 3-2 0,-3-5 1 0,3 5 1 15,0 0 0-15,0 0 6 0,0 0 5 0,-13 8-5 16,10-6 2-16,-1 2 3 0,2 4 9 0,0-3 8 16,0 3 3-16,-1 2-4 0,2 1 5 0,-1-1 3 15,4 2 3-15,-4 0-4 0,2 0-3 0,2 0-6 0,-1-1 6 16,0 0-2-16,-1 2-4 0,2-3-3 15,-1 5-1-15,0-5-4 0,1 2-1 0,0 0-2 0,1-4 3 16,-2 3-4-16,0-1-3 0,1 1 2 0,0-2 0 16,1 1-3-16,-1-2 1 0,-2 3-3 0,2-4-8 15,-1 3-23-15,2-4-32 0,0 2-33 0,0-1-48 16,-1-4-172-16,1-1-335 0,-1 1 148 0</inkml:trace>
  <inkml:trace contextRef="#ctx0" brushRef="#br0" timeOffset="120079.58">17474 14420 104 0,'6'0'204'15,"3"-2"-21"-15,-4 1-6 0,4-1-12 0,-2 0-17 16,4 0-20-16,-2-1-9 0,0 3-13 0,-3-3-13 16,2 3-10-16,-3 0-3 0,4-1-7 0,-9 1-10 15,9-1-6-15,-5 0-6 0,-4 1-6 0,0 0-4 16,8 0-4-16,-8 0-6 0,0 0-1 0,7-1-4 0,-7 1-3 16,0 0-2-16,5 2-3 0,-5-2-6 15,3 2-1-15,-1 1 2 0,0 3 2 0,-2-2-2 0,1 0-3 16,-1 1-4-16,3 0 4 0,-2 0-2 0,-1 0-2 15,1 3-1-15,0-1-2 0,2-1 3 0,-3 1 0 16,3-1 1-16,-2 1-4 0,1-3 1 0,-2 1-1 16,2-2 0-16,-1 2-1 0,-1-5 1 0,1 5 2 15,-1-5-4-15,3 2 1 0,-3-2 1 0,0 0 0 16,6 0-2-16,-6 0 1 0,7-6-2 0,-2 5 3 0,0-2-2 16,-3 1 3-16,2-2-2 0,0 1-2 0,2-1 4 15,-3 0-5-15,1 3 5 0,-4 1-3 0,11-4 3 16,-6 3-2-16,-5 1 1 0,5-3 1 0,-5 3-3 15,8 2-8-15,-8-2 7 0,7 1 2 16,-7-1-4-16,7 2 3 0,-2 0-1 0,-3 0 2 0,1 1-4 16,-3-3 1-16,4 4 1 0,-2-3-2 0,-2-1 4 15,2 3-1-15,-2-3-7 0,4 2 9 0,-4-2-3 16,0 0 1-16,0 0 3 0,0 0-1 0,0 0-3 16,0 0 2-16,0 0-1 0,0 0-1 0,7-6 0 15,-4 2-1-15,-2 1 1 0,3-2 5 0,0 1 9 0,-3-1 3 16,3 2 1-16,0-2 2 0,1 1-2 0,-4-1-4 15,3 0 4-15,-1 0 11 0,-3 2-1 16,1-4 4-16,0 1-2 0,3 2-2 0,-1-1 0 0,-2-1-3 16,3 3 1-16,-3-1-6 0,2 0 2 0,-2-2-5 15,3 4-6-15,-4 2 2 0,2-4-17 0,0 2-43 16,-2 2-44-16,2-4-59 0,-2 4-258 0,0 0-442 16,0 0 196-16</inkml:trace>
  <inkml:trace contextRef="#ctx0" brushRef="#br0" timeOffset="120536.35">17852 14446 36 0,'0'0'145'0,"0"4"-5"0,0-4-13 0,-1 7-21 16,0-6-4-16,1-1-6 0,-2 8-9 0,1-3-1 15,1 2-8-15,-1-2-6 0,-1 0-7 0,4 2-1 0,-2-2-1 16,0-3 1-16,0-2-1 0,1 7 1 0,-1-7-5 16,1 5 5-16,1-3 1 0,0 0-5 15,-2-2-5-15,8 1-6 0,-8-1-4 0,10 2-3 0,-10-2-5 16,9-2-3-16,-4 1-7 0,2-1 2 0,0 0-5 15,-1 0-2-15,0-1-3 0,0 2 2 16,-1-3-4-16,1 2 4 0,-1 0-2 0,1-1 1 0,0 1-4 16,-2-1-1-16,-1 1 0 0,-3 2 0 0,7-5-3 15,-2 3 4-15,-4-1-2 0,-1 3 0 0,4-2 1 16,-4 2 0-16,4-4-10 0,-4 4 11 0,4-5-9 16,-3 2 4-16,-1 3 1 0,4-4-1 0,-1 0-3 15,-2 0 1-15,-1 4-1 0,2-5 0 0,1 1-5 16,-2 1 3-16,2 0 0 0,-3 3-4 0,1-5 2 15,-1 5 1-15,4-2 0 0,-4 2-2 0,1-4-20 0,-1 4-27 16,0 0-37-16,0 0-30 0,0 0-49 0,0 0-182 16,0 0-370-16,0 0 164 0</inkml:trace>
  <inkml:trace contextRef="#ctx0" brushRef="#br0" timeOffset="120758.59">18036 14501 36 0,'0'0'190'0,"0"0"-19"0,-4 3-14 0,4-3-15 0,0 0-17 15,0 0-12-15,0 0-8 0,-1 5-10 0,1-5-10 16,0 5-9-16,0-1-6 0,0-4-10 0,-1 5-6 16,1-5-5-16,2 3-3 0,-2-3-3 0,3 4-3 15,-3-4-12-15,0 0-16 0,0 0-20 0,1 5-31 16,-1-5-49-16,0 0-173 0,0 0-282 0,0-16 125 15</inkml:trace>
  <inkml:trace contextRef="#ctx0" brushRef="#br0" timeOffset="120924.52">18036 14340 221 0,'4'-3'204'0,"-4"3"-20"0,5-2-18 16,-5 2-17-16,0 0-13 0,17 5-14 0,-13-2-15 0,-1-1-36 16,1 3-57-16,2 0-76 0,-4-1-157 0,0 1-237 15,1-1 105-15</inkml:trace>
  <inkml:trace contextRef="#ctx0" brushRef="#br0" timeOffset="121575.56">18156 14509 95 0,'0'0'166'0,"9"0"-10"0,0-1-12 16,-9 1-15-16,13 0-11 0,-8 0-9 0,0-1-10 15,4-1-10-15,-4-1-4 0,0 2-6 0,2 0-5 16,-5-2-5-16,6 1 1 0,-3-3-11 0,-1 0-4 15,0 0-4-15,-2 0-7 0,1 0-12 0,-2-1 5 16,2-1-1-16,-2 2-3 0,0-1 2 0,2 1 5 0,-3 1-5 16,1 1-6-16,-1 3-3 0,0-7 0 15,0 3 1-15,0 4-7 0,0-5-4 0,0 5 0 16,0 0 0-16,-9-3 0 0,9 3-8 0,0 0 1 0,-13 4-6 16,8-3 7-16,-1 1-1 0,1-1-3 0,-2 4 2 15,2-3 1-15,1 4-7 0,-1-2 6 0,0 0-1 16,4-1-3-16,-3 2-1 0,0 0 0 0,4-1 1 15,-1 1-1-15,1 0 0 0,1 3 2 0,-1-4 0 16,4 3-1-16,0-2 4 0,1 0-6 0,0 0 4 16,3-1 0-16,-2 1-2 0,4-1 1 0,-1-1 0 15,-1-1 1-15,0 1 0 0,0 0-2 0,0-3 0 0,0 0 0 16,0-3-3-16,3 2 4 0,-2-3-5 16,0 1 4-16,-2-1 0 0,3-1-10 0,-3 0 7 15,2-2 2-15,-3 3-3 0,2-5 2 0,-3 4-1 0,1-3 2 16,-3 3 1-16,4-2-3 0,-5 2-3 0,3-2 4 15,-1 2-1-15,-3 0 1 0,2 2-3 16,-2-2 0-16,2 1 1 0,-2 2-2 0,-1 2 3 0,4-4-3 16,-3 2 2-16,-1 2 0 0,5-3 0 0,-5 3-3 15,0 0 3-15,0 0 0 0,0 0-2 0,0 0 0 16,9 6 1-16,-5-3 1 0,1 1-2 0,-2-1 3 16,2 4-1-16,1-3-1 0,-2 1 2 0,1 3-1 15,2 0 0-15,-3-2-1 0,1 2 0 0,1-1 2 16,-2 0-4-16,-2-2 2 0,1 0 1 0,-1-1 0 15,1 1-3-15,-2-2 3 0,1 3 0 0,-2-6 3 16,-3 7 0-16,2-3-3 0,-2-3 2 0,1 4 0 0,-4-4-1 16,1 2 1-16,-2-2 1 0,-1 2-9 0,-1-3 5 15,1 0-31-15,1 3-31 0,-2-1-46 0,1-2-88 16,3 0-123-16,5 0-345 0,-10-2 152 0</inkml:trace>
  <inkml:trace contextRef="#ctx0" brushRef="#br0" timeOffset="121775.75">18644 14592 60 0,'7'-1'191'16,"-2"0"-17"-16,-5 1-17 0,0 0-44 0,2-3-60 15,-2 3-109-15,0 0-60 0,0 0-124 0,0 0 55 16</inkml:trace>
  <inkml:trace contextRef="#ctx0" brushRef="#br0" timeOffset="129907.43">8428 14462 35 0,'0'0'151'0,"0"0"-14"0,0 0-13 15,0 0-8-15,0 0-9 0,0 0-14 0,0 0-12 16,0 0-3-16,0 0-2 0,0 0-11 0,0 0-5 0,0 0-1 16,0 0-3-16,0 0-8 0,0 0 3 15,0 0-4-15,0 0 4 0,0 0-5 0,0 0 1 0,0 0-4 16,0 0 3-16,-3-5-8 0,3 5-1 0,0 0-5 16,0-5 1-16,0 5-6 0,0 0-3 0,0 0-1 15,0 0 1-15,0 0-3 0,0 0-2 0,-2-3-5 16,2 3 2-16,0 0-2 0,0 0-3 0,0 0-1 15,0 0-4-15,0 0 4 0,0 0-6 0,0 0 3 16,0 0 1-16,0 0-5 0,0 0 0 0,0 0 2 0,0 0 1 16,0 0-3-16,0 0 2 0,0 0-1 15,0 0-4-15,0 0 1 0,0 0-2 0,0 0 1 0,0 0 3 16,0 0 1-16,0 0-1 0,0 0-2 0,0 0 0 16,0 0-1-16,0 0 1 0,0 0-4 0,0 0-1 15,0 0 5-15,0 0 0 0,0 0 0 0,0 0 1 16,0 0 0-16,0 0-2 0,0 0 2 0,0 0-8 15,0 0 0-15,0 0 9 0,0 0-1 0,0 0 1 16,0 0-3-16,0 0 1 0,0 0 1 0,0 0 12 16,0 0 4-16,0 0 1 0,0 0 3 0,0 0 10 0,0 0-2 15,0 0-3-15,0 0 3 0,0 0-4 0,0 0-5 16,0 0-3-16,0 0-3 0,0 0 2 16,9-3-6-16,-9 3 1 0,0 0-4 0,9 1 2 0,-9-1-2 15,5 3-2-15,0-1-5 0,0 0-15 0,-1 1-7 16,0-2-21-16,0 2-12 0,-3-1-8 0,3 1-11 15,-4-3-17-15,8 2-31 0,-4 0-23 0,-4-2-150 16,7 3-318-16,-3-2 141 0</inkml:trace>
  <inkml:trace contextRef="#ctx0" brushRef="#br0" timeOffset="130277.1">8396 14546 37 0,'0'0'171'0,"0"0"-8"0,5 2-8 16,-5-2-6-16,0 0-7 0,8 0-11 0,-8 0-15 16,0 0-15-16,6-3-6 0,-6 3-14 0,8-2-3 15,-8 2-10-15,9 0-7 0,-9 0-8 0,9 2-2 16,-4-1-8-16,-1 1-2 0,-4-2-4 0,10 0 0 15,-6 2-16-15,1-1-25 0,-5-1-39 0,8 2-60 16,-4-1-178-16,-4-1-303 0,7 1 135 0</inkml:trace>
  <inkml:trace contextRef="#ctx0" brushRef="#br0" timeOffset="188136.25">12834 13927 1 0,'0'0'139'0,"0"0"-13"0,0 0-8 0,0 0-13 15,0 0-8-15,0 0-8 0,0 0-14 0,-11 0-14 16,11 0 5-16,0 0 0 0,0 0-1 0,0 0 2 16,-4-1-4-16,4 1 3 0,0 0-12 0,0 0 5 0,0 0-8 15,0 0-5-15,0 0-5 0,0 0-5 0,0 0 1 16,0 0 0-16,0 0-2 0,-8 0-8 0,8 0 4 15,0 0-9-15,0 0 2 0,0 0 0 0,0 0-1 16,0 0-6-16,0 0 3 0,0 0-8 0,0 0 8 16,0 0 0-16,0 0 2 0,0 0-2 0,0 0-1 0,-4-4 0 15,4 4-3-15,0 0 0 0,0 0 0 16,0 0-1-16,-5-3-1 0,5 3 2 0,0 0-1 0,0 0-1 16,0 0 2-16,0 0 0 0,0 0-3 0,0 0 1 15,0 0-1-15,0 0 7 0,0 0 0 0,0 0-1 16,0 0 2-16,0 0-3 0,0 0 1 0,0 0 0 15,-5-1 0-15,5 1 1 0,0 0 1 0,0 0-6 16,0 0 0-16,0 0 0 0,0 0 0 0,0 0-6 16,0 0 6-16,0 0-3 0,0 0-3 0,0 0 1 15,0 0 0-15,0 0-2 0,0 0 1 0,0 0-2 0,0 0 0 16,0 0 2-16,0 0 1 0,0 0 1 0,0 0-4 16,0 0 1-16,0 0-1 0,0 0 0 0,20-1 2 15,-13 1-3-15,-7 0 3 0,16-1-3 0,-7-1-2 16,4 2 2-16,-1 0-1 0,-2-2-1 0,4 1-2 15,6 1 2-15,-4 1-2 0,-2-2-2 0,5-1 0 16,-5 0 2-16,1 1 3 0,-1 2-3 0,-1-1 0 16,-1 0 0-16,-1-1 0 0,1 1-2 0,-1-1 1 15,1 0 2-15,-2 1 0 0,1-2-4 0,-3 4 0 16,0-1 3-16,-2-2 0 0,-6 1-1 0,14 1-2 0,-7-1-1 16,-2 0 1-16,1 1 2 0,-6-1 1 15,11 0-4-15,-3-1 5 0,-3 2-2 0,-5-1-1 0,9-1 1 16,-9 1-3-16,13 1 4 0,-12 0-3 0,-1-1 0 15,0 0 1-15,13-1 4 0,-5 0-2 0,-8 1 5 16,0 0 0-16,9 0 0 0,-9 0-7 0,0 0 4 16,6 0 4-16,-6 0-2 0,7 1-1 0,-7-1-2 15,0 0-2-15,7-1 4 0,-7 1-2 0,0 0 2 0,0 0-7 16,6-1 4-16,-6 1-1 0,0 0 2 0,0 0-4 16,0 0 2-16,0 0 2 0,0 0-4 0,0 0-2 15,0 0 6-15,0 0-4 0,0 0-12 0,0 0-26 16,0 0-33-16,0 0-32 0,0 0-58 0,-21 5-220 15,21-5-414-15,-9-2 184 0</inkml:trace>
  <inkml:trace contextRef="#ctx0" brushRef="#br0" timeOffset="194323.98">12843 13926 26 0,'0'0'143'0,"0"0"-10"16,-6 0-5-16,6 0-15 0,0 0-15 0,-7-5-13 15,7 5-6-15,0 0-11 0,-6-3-1 0,6 3-13 16,0 0-1-16,-8 0-4 0,8 0-7 0,0 0-7 0,-9 4-3 16,9-4 1-16,-5 1-6 0,5-1-1 15,0 0-7-15,-4 3 2 0,4-3-7 0,0 0 6 16,0 0 10-16,0 0 6 0,-6 0 6 0,6 0 3 16,0 0 1-16,0 0-2 0,0 0 0 0,0 0-1 0,0 0-3 15,0 0-5-15,0 0-1 0,0 0-2 0,0 0-5 16,-8-3 0-16,8 3-2 0,0 0 0 0,0 0-3 15,0 0 4-15,0 0-4 0,0 0 2 0,0 0-3 16,0 0 2-16,0-5 1 0,0 5 5 0,0 0 2 16,0 0 0-16,0 0 3 0,0 0-1 0,0-4 1 15,0 4-1-15,0 0-1 0,0 0-1 0,0 0-8 0,0 0 2 16,0 0-5-16,0 0-6 0,0 0 2 16,0 0 2-16,0 0-3 0,-4-2-7 0,4 2 4 0,0 0 0 15,0 0-1-15,0 0-4 0,0 0 1 0,0 0-1 16,0 0 2-16,0 0-3 0,0 0 3 0,0 0 0 15,7-5-7-15,-7 5 3 0,4-5 2 0,-3 3-5 16,0-5 5-16,4 2 0 0,2 0-5 0,-2-2 2 16,0 2 0-16,0-5 0 0,4 3 2 0,-4-1-5 15,4 1-1-15,-3 2 1 0,4-2 0 0,-4 2 1 16,3-1 0-16,-5 2-1 0,1 0 0 0,1 1-2 0,-1-1 0 16,1 2 3-16,-2-1-2 0,0 1-1 0,-4 2 0 15,5-3-2-15,-5 3 4 0,5 0-4 0,-5 0 3 16,0 0-2-16,4-2 2 0,-4 2-5 0,0 0 4 15,4-3-4-15,-4 3 6 0,0 0 0 0,0 0 1 16,5-1-2-16,-5 1 1 0,0 0-1 0,0 0-1 16,0 0 4-16,0 0-3 0,0 0 0 0,0 0-8 15,0 0-24-15,0 0-20 0,0 0-34 0,0 0-44 0,0 0-71 16,0 0-159-16,0 0-389 0,0 0 172 0</inkml:trace>
  <inkml:trace contextRef="#ctx0" brushRef="#br0" timeOffset="195533.14">12778 13934 68 0,'0'0'108'0,"0"0"-6"15,-4-1 0-15,4 1 5 0,0 0-7 0,-3-6-10 16,3 6-14-16,0 0-3 0,0 0 4 0,0 0-7 16,-5-1-1-16,5 1-6 0,0 0-10 0,0 0-6 15,0 0-4-15,0-5-3 0,0 5-5 0,0 0-8 16,0 0-1-16,0 0-5 0,0 0 0 0,0 0-3 16,0 0-2-16,0 0 2 0,0 0-6 0,0 0 3 15,0 0-3-15,0 0-2 0,-9 6-3 0,9-6 2 16,0 0 7-16,0 0-4 0,0 0 5 0,0 0 2 0,9 7-6 15,-9-7 4-15,0 0-5 0,0 0 2 0,1 2 5 16,-1-2-4-16,0 0 4 0,0 0 3 0,0 0 2 16,0 0-2-16,0 0 4 0,3 3-4 0,-3-3-4 15,0 0 2-15,0 0-5 0,0 0 2 0,1 2-3 16,-1-2 0-16,0 0 4 0,0 0-1 0,0 0 1 16,0 0 3-16,0 0 0 0,0 0 0 0,4 3 2 15,-4-3-1-15,4 2-6 0,-4-2 2 0,0 0 3 0,5 7 4 16,-1-3 2-16,-1-1-10 0,-2-1 8 0,4 2-11 15,-1 1 5-15,-3 2-4 0,2-1 2 0,2 2-1 16,-1 1 0-16,-1 1 0 0,0 0-6 0,0-1 3 16,2 1 0-16,-3 0 1 0,2-1-4 0,-4-1 0 15,4 0-6-15,0 3 4 0,-3-1 3 0,3-3-2 16,0-2 2-16,0 2-5 0,-1-2-1 0,0 0 2 16,-2-1 0-16,2 0-1 0,-2-1-1 0,0 0 3 0,-1-3-3 15,2 5-1-15,-2-5 2 0,0 0-1 0,0 0-2 16,0 0 2-16,0 0-1 0,0 0-2 15,0 0-2-15,0 0-16 0,0 0-16 0,0 0-21 0,0 0-38 16,0 0-35-16,3-10-48 0,-3 10-167 0,0 0-370 16,0 0 165-16</inkml:trace>
  <inkml:trace contextRef="#ctx0" brushRef="#br0" timeOffset="214119.03">22589 13418 25 0,'0'0'129'0,"0"0"-10"0,0 0-11 0,0 0-11 0,0 0-14 15,-4-4-5-15,4 4 5 0,0 0-2 16,0 0 0-16,0 0 1 0,0 0-1 0,0 0-2 0,0 0-1 16,0 0-4-16,0-4-2 0,0 4-1 0,0 0-3 15,0 0-3-15,0 0-3 0,0-5-8 0,0 5 4 16,0 0-3-16,0 0-5 0,-1-4 0 0,1 4-3 16,0 0-1-16,0 0-4 0,0 0-2 0,0 0 3 15,0 0-3-15,0 0 0 0,0 0-1 0,0 0-5 16,0 0-3-16,0 0 1 0,0-5-3 0,0 5-1 15,0 0 5-15,0 0 1 0,0 0-1 0,0 0 4 0,0 0-1 16,1-4-1-16,-1 4 0 0,0 0-2 0,0 0 1 16,0 0 1-16,3-3 0 0,-3 3-1 15,0 0 2-15,0 0 0 0,0 0-2 0,0 0-1 0,0 0 0 16,0 0-4-16,0 0-5 0,0 0-2 0,0 0 4 16,-3-5-11-16,3 5 10 0,0 0-6 0,0 0 2 15,0 0-1-15,0 0-5 0,0 0-1 0,0 0 3 16,0 0-3-16,0 0 0 0,0 0 2 0,0 0 3 15,0 0-1-15,3-4 1 0,-3 4-4 0,0 0 2 16,0 0 1-16,0 0-2 0,0 0 0 0,0 0-7 16,0 0 5-16,0 0 3 0,0 0-6 0,0 0 2 0,0 0-1 15,0 0-6-15,0 0 1 0,0 0-3 0,0 0 5 16,0 0-1-16,0 0-3 0,0 0 0 0,0 0 0 16,0 15-1-16,1-13-3 0,-2 2-1 0,1-4 0 15,1 11 1-15,0-7-2 0,-1 2 3 0,0 0 5 16,0-1-5-16,2 4 1 0,-2-1 1 0,1-1 0 15,-1 0-2-15,1 1 4 0,-1 1-2 0,0-1-1 16,0-1 0-16,0 2 2 0,0 2 7 0,0 0-3 16,-1-1 2-16,0 0-4 0,1 1 4 0,-2-3-1 0,2 3-2 15,0-3 0-15,0 4-1 0,0-2 0 16,-1 0 5-16,0 0-5 0,1 1 5 0,-3-5-6 0,3 3 0 16,-1 1-4-16,0 0 2 0,-2 0 3 0,-1-1-4 15,3 0 1-15,-2-2 0 0,2 1 0 0,1 1-1 16,-2-4 0-16,-1-1 1 0,3 1-1 0,0 2 1 15,0-3-2-15,3-3 1 0,-3-1 0 0,0 8 0 16,0-5-3-16,2 1 0 0,-1-1 0 0,-1-3 3 16,4 7 0-16,-1-4-4 0,-2-1 4 0,-1-2 0 15,4 5-3-15,-3 0 3 0,2-2-4 0,-1 1 3 0,2 1-7 16,-4-5 2-16,3 2-4 0,-2 1-10 16,-1 0-14-16,4 1-17 0,-4-4-17 0,0 0-25 0,-4 6-23 15,4-6-32-15,-4 2-33 0,4-2-47 0,0 0-249 16,-9-6-513-16,7 2 228 0</inkml:trace>
  <inkml:trace contextRef="#ctx0" brushRef="#br0" timeOffset="-214328.51">22627 13490 112 0,'0'0'141'0,"0"0"-2"16,0 0-13-16,0 0-5 0,-3-2-6 0,3 2-5 16,0 0-4-16,0 0 0 0,0 0-9 0,-4-4-6 15,4 4-5-15,0 0-9 0,0 0-4 0,-3-2-8 16,3 2-8-16,0 0 1 0,-4-3-9 0,4 3-2 15,0 0-3-15,0 0-7 0,0 0-5 0,0 0-3 16,0 0-2-16,0 0-1 0,-6-2 1 0,6 2-1 0,0 0 3 16,-3-1-4-16,3 1-2 0,0 0-1 0,0 0 2 15,0 0-4-15,0 0 1 0,0 0-5 0,-7-2 7 16,7 2-5-16,0 0-2 0,0 0 3 0,0 0 1 16,-3-3-1-16,3 3-3 0,0 0-2 0,0 0 7 15,-4-4-2-15,4 4-4 0,0 0 3 0,0 0 3 16,0 0-4-16,0 0-4 0,-5-2 5 0,5 2-3 15,0 0-2-15,0 0 2 0,0 0-2 0,0 0 1 0,0 0-8 16,0 0 11-16,-4-3 0 0,4 3-3 0,0 0 3 16,0 0-6-16,0 0 6 0,0 0-2 15,0-3 2-15,0 3 1 0,0 0 0 0,0 0 2 0,0 0 0 16,0 0 3-16,0 0-1 0,0 0 5 0,0 0 1 16,0 0-2-16,0 0-2 0,0-7 0 0,0 7-3 15,0 0-1-15,0 0 0 0,0 0-5 0,0 0-1 16,4-2 1-16,-4 2-2 0,0 0-1 0,4-3 0 15,-4 3-3-15,0 0 0 0,6 0-3 0,-6 0 0 16,8-2-2-16,-8 2 1 0,8-2-1 0,-8 2 2 16,9 0-1-16,-5-1-1 0,-4 1 2 0,11 0-6 0,-3 0 1 15,-8 0 2-15,10 0 0 0,-10 0 1 0,9-2-2 16,-4 2-4-16,-5 0-1 0,10-1 3 16,-5 2 4-16,-5-1-4 0,8 0 2 0,-2 2-2 0,-6-2 4 15,7 2 1-15,-1-1-4 0,-1 1-1 0,-1 1 1 16,2-3-5-16,-1 1 5 0,2 4-7 0,-2-2 8 15,2-1-3-15,0 1 1 0,-2 0-3 0,-1 1 5 16,1-1-1-16,-2 0 3 0,-2-1-3 0,3 2 2 0,-3-1-1 16,4 0-1-16,-5-1 1 0,0-2-5 15,0 7 4-15,0-7 2 0,-2 7-6 0,2-4 6 16,-3 0-1-16,3 3-1 0,-5-1 4 0,4 0 2 0,-2 0-3 16,2 0 3-16,-3 0 1 0,0 0-3 15,0 2 1-15,-2 1 1 0,2-4 2 0,0 1-8 0,1 3 6 16,-4-4 2-16,3 2 1 0,-5 0-2 0,2-1 0 15,0 2 0-15,0-2-1 0,-4 0 3 0,2 0-1 16,-1-1-1-16,0-1 0 0,1 2 0 0,0-1 2 16,0-1 0-16,2 0-3 0,-2 2-5 0,3-3 4 15,-1 2 2-15,-1-1-1 0,3 0-3 0,-1-1 3 0,2 1-2 16,-3 1 0-16,4-2-5 0,3-2-4 16,-7 3 7-16,6-1-1 0,1-2-6 0,-4 2 13 15,4-2-3-15,0 0 0 0,0 0-2 0,-5 1 2 0,5-1-3 16,0 0 0-16,0 0-6 0,0 0 7 0,-4 2-10 15,4-2-15-15,0 0-21 0,0 0-20 0,0 0-20 16,0 0-24-16,0 0-29 0,17 0-31 0,-10-3-33 16,4 3-239-16,-2-4-475 0,3 4 210 0</inkml:trace>
  <inkml:trace contextRef="#ctx0" brushRef="#br0" timeOffset="-213427.48">23024 13687 106 0,'0'0'211'0,"0"0"-16"16,0 0-18-16,0 0-16 0,0 0-15 0,0 0-8 0,0 0-13 15,-2-5-11-15,2 5-12 0,0 0-4 0,0-5-11 16,0 5-7-16,0 0-9 0,0-5-2 0,0 5 2 16,0-7-5-16,0 7-7 0,-2-7 2 0,2 7 6 15,0-3-4-15,0 3-2 0,-3-6-6 0,1 3-6 16,2 3-7-16,-4-3-2 0,1 1-5 0,3 2-5 15,-6-2 0-15,6 2-4 0,-12-3-9 0,10 2 5 16,2 1 0-16,-11-1-1 0,11 1-1 0,-10-3-3 0,4 1-1 16,6 2-2-16,-16 2 3 0,11-2 6 0,-7 3-1 15,3-1 5-15,2 1 3 0,-3-2 3 0,1 2-2 16,1-2-3-16,2 1-2 0,-4 2-2 0,3 1-4 16,1-2-2-16,-3 1 1 0,2 0-7 0,0 0 3 15,2 1 2-15,0-2-10 0,-3 3 2 0,1 1 4 16,3-3-3-16,0 1 2 0,1-1-3 0,-2 1 0 15,5-1-1-15,-4 1 1 0,4-1 0 0,0 0-1 0,0 3-5 16,0-2-4-16,0 1 0 0,3 0 10 16,-2-4-1-16,3 5-5 0,-1-4 6 0,2 2-5 0,-1-1 5 15,2 1-8-15,-1-2 0 0,0 2 10 0,3-3-5 16,-2 3 2-16,2-2-1 0,1 2-2 0,-3-2 2 16,-1 0 0-16,3-1 1 0,-2-1-2 0,5-1-3 15,-2-1 2-15,-1-1-2 0,-1 0 0 0,1 0 2 16,1-3-2-16,-1 0 2 0,3 0-2 0,-4 0-1 15,2 0 1-15,-1-2-5 0,-2 4 3 0,2-4 4 16,-3-1-5-16,0 4 1 0,3-4-1 0,-7 3 0 16,3 1 2-16,0-1-1 0,-3-2 0 0,2 3 1 0,-1-2 0 15,2 2 0-15,-3 0-2 0,-1-1-4 0,3 0 6 16,-2-1-4-16,0 5 2 0,2-3-1 0,-3 0 1 16,0 4 0-16,1-3-2 0,2-1-4 0,-3 4 7 15,0-3-2-15,0 3 0 0,0 0-1 0,0 0-1 16,-2-5 3-16,2 5 2 0,0 0-1 0,0 0-2 15,0 0 4-15,0 0-1 0,0 0-1 0,0 0-1 16,-15 6-3-16,10-4 2 0,1 2 1 0,2-3 1 0,-2 1-4 16,1 2 5-16,-2 0-1 0,5 0 2 15,-5 1-3-15,1 3 0 0,3-4-1 0,-3 3 2 0,4-2 0 16,-1 0-2-16,1 3-4 0,-3-4 6 0,6 3-3 16,-2 3-1-16,-1-6 6 0,0 6-1 0,3-5 0 15,-2 3 0-15,0 0 0 0,2-2 1 0,-2-1-2 16,-1 2-1-16,5-3 3 0,-1 0-3 0,-3 0 2 15,6-1 2-15,-3 0-2 0,1-1 0 0,1 0 0 16,0-2 0-16,1 0 0 0,1 0-4 0,-1-2-18 16,2 1-21-16,-3-1-28 0,5-1-21 0,-4 1-21 15,0-1-26-15,-1 1-26 0,1-1-34 0,0 1-236 0,-2-1-467 16,0-1 207-16</inkml:trace>
  <inkml:trace contextRef="#ctx0" brushRef="#br0" timeOffset="-213085.25">23229 13706 73 0,'0'0'199'0,"0"-5"-13"0,0 5-8 0,0 0-10 15,0 0-12-15,0 0-10 0,0 0-9 0,0 0 5 16,0 0-3-16,0 0 0 0,0 0-4 0,0 0-10 16,0 15-9-16,-1-10-10 0,2-3 2 0,-1 5-8 15,-1-4-10-15,0 3-10 0,-2 2-4 0,2-4-13 16,-2 4 1-16,2 0-9 0,1-1-4 0,0 2-9 0,0-3-2 16,0-1-3-16,-1 0-5 0,1 1-3 15,0-3 0-15,0-3-4 0,0 5-4 0,0-1-1 16,0-4-1-16,0 4 1 0,0-4-3 0,0 0-3 0,0 0-1 15,-3 4-1-15,3-4-10 0,0 0-25 0,0 0-43 16,0 0-42-16,0 0-44 0,0 0-65 0,0 0-223 16,0-15-477-16,0 10 212 0</inkml:trace>
  <inkml:trace contextRef="#ctx0" brushRef="#br0" timeOffset="-212878.4">23181 13588 95 0,'0'0'178'0,"6"-3"-18"0,-2 1-14 0,-4 2-16 16,6 0-14-16,1-3-15 0,0 3-4 0,-7 0-11 16,9 0-8-16,-5 0-10 0,-4 0-11 0,9 0-19 0,-9 0-28 15,10 0-46-15,-10 0-64 0,9 0-104 16,-9 0-221-16,9 0 97 0</inkml:trace>
  <inkml:trace contextRef="#ctx0" brushRef="#br0" timeOffset="-212278.67">23353 13643 202 0,'0'0'200'0,"0"0"-15"0,0 0-12 0,0 0-17 16,5 1-10-16,-5-1-5 0,0 0-7 0,5 5-10 0,-3-1-9 15,0-2-14-15,-2 1-15 0,1 2 2 0,1-1-7 16,-2 2 11-16,-3 0-6 0,3-1-11 16,0-2-3-16,-2 1-8 0,0 1-4 0,0 0 4 0,-1-2-1 15,1 1-1-15,1 1-5 0,-1 0-11 0,-2-1-3 16,2 0-3-16,-1 0-1 0,1-1-2 0,0 1-6 15,0-2-1-15,-2 3-7 0,3-2 3 0,-1 0-3 16,2-3-2-16,0 6-2 0,0-6 0 0,-2 3-3 0,2-3-1 16,0 0-1-16,0 0-3 0,-4 5 0 15,4-5 0-15,0 0-2 0,0 0 2 0,0 0-3 16,0 0 1-16,0 0 0 0,0 0-1 0,13-10-3 0,-9 7-1 16,-1-1 1-16,1 0 1 0,0-2-4 0,4-1 3 15,-6 0-3-15,5 0-2 0,-1-1 3 0,1 0-1 16,1 0-1-16,-2 0 1 0,-3 3-2 0,5 1 2 15,-3-1 0-15,-1-2 0 0,2 4-6 0,-2 0 3 16,0 1 1-16,0-2 1 0,-3 1-1 0,-1 3 3 16,7-2-2-16,-5-1 1 0,-2 3-3 0,4-3-5 15,1 2 0-15,-5 1 8 0,0 0-3 0,8 0 0 0,-8 0 2 16,6 2-2-16,-6-2 0 0,7 2 1 16,-1 1 0-16,-4-1-7 0,2 1 5 0,-1 1 2 15,-1 2 7-15,2 0 6 0,-1 0 1 0,1 4 0 0,-2 1-3 16,1-1 6-16,-1-2 0 0,3 2 6 0,-1-2-1 15,-1 2-7-15,-1 0 6 0,0-4-10 0,-1 2 6 16,2-4-4-16,-1 2 3 0,1 1-1 0,-1-2-5 16,0 0 1-16,1 0 0 0,-2-2-2 0,3 1 0 15,-2-2-1-15,-2-2 0 0,5 0-31 0,-5 0-34 16,0 0-51-16,11-7-63 0,-9 3-110 0,1-4-194 16,1 3-516-16,1 0 229 0</inkml:trace>
  <inkml:trace contextRef="#ctx0" brushRef="#br0" timeOffset="-211410.4">23432 12909 8 0,'0'0'228'0,"-5"-1"-5"0,5-2-8 0,0 3 4 16,0 0-17-16,-4-4-19 0,4 4-11 0,-2-3-16 15,2 3-17-15,0 0-5 0,-4-4-9 0,4 4-6 16,-4-1-15-16,4 1-12 0,0 0-13 0,0 0-1 15,0 0-7-15,0 0-11 0,0 0-4 0,0 0-9 16,-5 7-2-16,5-2-2 0,-4 2 2 0,-1 1-2 0,3 1-9 16,-1 1 5-16,0 2-3 0,-3-2 6 15,1 6 3-15,-3 0-1 0,3 2-1 0,-5-1-3 16,2 1 2-16,-1-3-5 0,0 0-3 0,-2 3 1 0,-3 2 0 16,1-4 5-16,2 1-2 0,-2 0-1 0,0-3-4 15,3 1-6-15,-4 0 2 0,5-2-1 0,1-2-5 16,3-1-1-16,0 2-7 0,0-3 5 0,-2 3-3 15,6-4-3-15,0 3 3 0,-3-3-4 0,1 1-2 16,3-3 4-16,4 3-2 0,-4-4-1 0,0 2-5 16,0-2-1-16,4 0-2 0,-4 0 1 0,1-1 4 15,2-1-16-15,-2 0-21 0,-1-3-25 0,3 5-32 0,-3-5-35 16,1 3-46-16,-1-3-54 0,0 0-75 16,0 0-185-16,13-8-518 0,-9 6 230 0</inkml:trace>
  <inkml:trace contextRef="#ctx0" brushRef="#br0" timeOffset="-211011.59">23141 13266 13 0,'0'0'240'0,"-4"-3"-23"0,4 3-12 15,0 0-8-15,0-5-12 0,0 5-20 16,0 0-13-16,4-8-12 0,-4 5-16 0,0 3-3 15,3-5-8-15,2 5-5 0,-3-3-9 0,-2 3 0 0,5-5-12 16,-5 5-4-16,4 0-4 0,-4 0-1 0,5-4-9 16,-5 4-6-16,0 0-7 0,0 0-4 0,0 0-4 15,0 0-7-15,0 0-3 0,0 9 6 0,-1-3-1 16,-3 0-1-16,2 1-1 0,-2-1-9 0,1 3-1 16,-1-2-1-16,-2 6-4 0,0-6-3 0,2 4 0 0,1-1-4 15,-1-2 1-15,0 2-4 0,2-5-2 16,-2 0-1-16,4 1 2 0,-2-3-4 0,2 2 1 0,-2-1-5 15,2-4 8-15,4 4 2 0,-4-4 2 0,0 0 5 16,10 0 0-16,-2-1-3 0,1-1-4 0,1-1-4 16,3 0 0-16,1-1 6 0,-1 3-5 0,0-2-2 15,3 0-3-15,3 0 1 0,-2 1-5 0,-3 0 6 16,-4 1-2-16,2 1-8 0,-1 0 7 0,0-2-4 16,-4 1-10-16,-2 1-26 0,-5 0-46 0,12-1-53 15,-10 0-68-15,-2 1-327 0,4-5-570 0,-4 5 253 0</inkml:trace>
  <inkml:trace contextRef="#ctx0" brushRef="#br0" timeOffset="-210026.24">24869 13532 27 0,'0'-5'212'0,"0"5"-17"0,0-9-18 0,2 6-21 15,-2 3-14-15,0-7-10 0,4 6-14 0,-4 1-13 16,4-7-12-16,-2 3-4 0,0 2-13 0,-2 2-1 16,3-3 4-16,-3 3-1 0,6-2 1 0,-4-1 7 15,-2 3 4-15,4-3 1 0,-4 3 2 0,0 0 0 16,1-4-1-16,-1 4-2 0,0 0-10 0,0 0-5 15,0 0-13-15,0 0-1 0,0 0-7 0,0 0-5 16,0 0-5-16,0 0-3 0,0 0-2 0,0 0-5 0,0 12 4 16,3-5-3-16,-3 0 2 0,0-1-1 15,1 3 2-15,1 1 3 0,1-1-2 0,-3 3-2 0,4 1 2 16,-3 3-2-16,1-1-1 0,0 2 1 0,-2-2-2 16,5 4-3-16,-5-4 1 0,3 1-2 0,-2-1-5 15,0-3-2-15,3 7-2 0,-4-2-1 0,4-1 0 16,0 4-7-16,-3-5 0 0,3 1 0 0,0 0-1 15,-3 2-3-15,3-2 1 0,-3-1 0 0,2 1 1 0,-2-3-1 16,-1 0-4-16,4-4 0 0,-3 3-8 0,2-1 4 16,-2 0 4-16,3-2-2 0,-3 2 0 0,0-4 0 15,1 3-5-15,-1-3 5 0,0 0 0 0,3-2-7 16,-3 3-25-16,2-3-37 0,0 2-34 0,-2-2-45 16,0 0-44-16,2-1-57 0,-2-1-273 0,-1-3-558 15,0 0 247-15</inkml:trace>
  <inkml:trace contextRef="#ctx0" brushRef="#br0" timeOffset="-209660.12">24945 13541 114 0,'0'0'200'0,"4"-7"-11"16,1 3-21-16,-1 1-12 0,3 1-18 0,1-1-14 16,0 2-11-16,-1-2-14 0,5 3-10 0,-3 0-6 0,1 2-11 15,-3 0-7-15,4-1-4 0,-4 1-8 16,2 2-3-16,-4 1-7 0,2-2-5 0,-4 4 7 0,1-1-4 16,-3-1 10-16,2 2-2 0,-5-3 0 15,2 3 6-15,-2 0-5 0,-3 2 7 0,-1-1-3 16,-1-1 0-16,-1 0-1 0,-1-1-3 0,2 0-5 0,-5-3-1 15,3 2-3-15,-1-1-5 0,1 0-3 0,3-2 2 16,-1 0-4-16,1-1-2 0,-2 1-2 0,3-2-9 16,0 3 1-16,5-3-2 0,-8 0-1 0,8 0-5 15,-10 0-18-15,10 0-23 0,-5 1-35 0,5-1-32 16,-8 1-42-16,8-1-70 0,-4 2-178 0,4-2-419 0,0 0 187 16</inkml:trace>
  <inkml:trace contextRef="#ctx0" brushRef="#br0" timeOffset="-208944.31">25101 13600 48 0,'4'0'218'16,"-4"0"-21"-16,0 0-22 0,0 0-19 0,9 0-16 16,-9 0-7-16,10 1-8 0,-5 4-15 0,-1-2-9 15,1-1-7-15,-1 3-6 0,1-3 6 0,0 4-4 0,-1-1 5 16,-3 1-5-16,3 0-9 0,0-1-5 15,-4 2 0-15,0 0 9 0,3 0-9 0,-2 1-8 0,-1-3-5 16,1 2-6-16,-1-2-7 0,0 2-4 0,0-2-1 16,0-1-7-16,0 0-6 0,0-4 2 0,3 6-5 15,-3-3-1-15,0-3-7 0,0 0 5 0,0 0-5 16,0 0 0-16,0 0-4 0,0 0-2 0,4-12-4 16,-7 7 0-16,6-2 0 0,-3-3-3 0,1 2 2 0,-1-3-2 15,0 1-8-15,1-2 7 0,-1 5-6 16,0-3 10-16,0 0 4 0,0 3-4 0,0 1 3 0,4 0-2 15,-3-1 3-15,3-1-3 0,0 3 0 0,0 1 1 16,2-1-9-16,1 2 1 0,1-2 3 0,3 0-2 16,-4 1 0-16,5 1 0 0,-1 1-1 0,1 0 1 15,-1 1-9-15,-2 1 6 0,0-1 1 0,0 0-2 16,0-1-5-16,-4 4 7 0,3-4 0 0,0 2 0 16,-8 0-5-16,11-1-3 0,-6 1 4 0,-5 0 4 15,0 0-7-15,10 0 6 0,-10 0-6 0,0 0 9 16,8 0-4-16,-8 0 0 0,0 0-1 0,5-2 2 15,-5 2 0-15,0 0-1 0,0 0-4 0,0 0 0 16,0 0 6-16,0 0 2 0,0 0-5 0,3 6 0 0,-3-6 3 16,-3 6 0-16,-1-3-1 0,4 1 0 0,-5 1 3 15,4 0 3-15,-3 0-3 0,-1 2-2 0,1-4 3 16,0 3 1-16,-1 5 1 0,1-4-3 0,-1 2 0 16,0-2 1-16,1-1 0 0,3 1-1 0,-3 0-2 15,0-1 1-15,3 0 0 0,1 1 1 0,-2-2-4 16,2 0 2-16,0 0-1 0,2-2 1 0,-1 1 2 15,3-1 1-15,0-1-2 0,-4-2-6 0,12 2 4 0,-1-1 1 16,-6-1 0-16,-5 0-1 0,10-1-8 0,-2 0 10 16,-3-2-2-16,-1 0 2 0,0 1-3 0,1 0 3 15,0 0-1-15,-1-1 0 0,-3 0-2 0,4-3-2 16,-2 2 3-16,-2 0 2 0,3 1-1 0,-3-2-2 16,1 1 1-16,-1-1 1 0,0 2 0 0,0-3 0 15,2 0 3-15,-4-2-2 0,-2 2-1 0,2 0 1 16,-2-3-1-16,-2 0 0 0,0 1 0 0,-3-1-5 15,2 1 2-15,-3 1-1 0,0 2 1 0,0 0-16 16,-1 3-21-16,2 0-26 0,-3 1-26 0,3 2-50 16,2 1-33-16,3 0-63 0,-5-1-221 0,7 2-493 0,1-3 219 15</inkml:trace>
  <inkml:trace contextRef="#ctx0" brushRef="#br0" timeOffset="-208361.6">25536 13405 253 0,'0'0'276'0,"-3"-4"-21"0,3 4-25 15,0 0-23-15,0 0-17 0,0 0-16 0,0 0-10 0,9 15-7 16,-3-10-14-16,-2 4-12 0,0 1-9 0,1 1-8 15,-3 3-10-15,1 2-6 0,1 1-2 0,-1-3-7 16,-2 3-12-16,1 0 0 0,-2-4-2 0,0-1-10 16,0 0-7-16,3 2-7 0,-3-4-5 0,0 0-7 15,0-3-2-15,0 0-1 0,0-2-5 0,0 0-2 0,-3 0 1 16,1-2-4-16,2-3-6 0,2 6 1 0,-2-6-3 16,0 0-2-16,3 3 2 0,-3-3-4 15,0 0 1-15,0 0-4 0,0 0-1 0,1-14 3 0,-1 10-6 16,3-2 3-16,-2-2-2 0,4-1-3 0,-2 1-2 15,-2-1 1-15,3 2 2 0,1-3-2 0,-1 6 1 16,0-7 1-16,-2 5-3 0,2-1 2 0,4 1-6 16,-2-1 5-16,3 2-3 0,0-2-2 0,-1 2 1 15,1 2 6-15,1 1-10 0,-1 0 6 0,-1 2-2 16,3-1-1-16,-1 2 1 0,-1-1 0 0,1 3-2 16,-3-1-2-16,1 0 0 0,-1 1 3 0,-2 2 1 0,0-4 3 15,-1 4-1-15,0 0 0 0,-3 1-1 0,2-1-2 16,-3 2 0-16,0-1 4 0,0-1-3 15,-3 2 2-15,-1 0 4 0,3 0-4 0,-3-1 0 0,3 0-3 16,-3 0 1-16,-1-1 4 0,1 0 0 0,-1-1-11 16,0-1 11-16,1 2-2 0,0-3-1 0,-4 2 1 15,1-3 1-15,3 1 1 0,-3-1-4 0,1 1 3 16,-2-2 2-16,0-3-2 0,-1 3-1 0,-1-2 1 0,2 1 0 16,-2 0-6-16,5 1 6 0,-4-1 0 15,9 1-5-15,-8-3-10 0,8 3-18 0,-6-1-21 16,6 1-25-16,-7-2-36 0,7 2-38 0,0 0-41 0,0 0-64 15,0 0-225-15,11-6-519 0,-5 3 229 0</inkml:trace>
  <inkml:trace contextRef="#ctx0" brushRef="#br0" timeOffset="-207777.81">25868 13425 44 0,'0'0'281'16,"-1"-4"-12"-16,1 4-4 0,-2-5-13 0,2 5-17 0,0 0-20 16,-1-4-18-16,1 4-18 0,0 0-18 0,0 0-14 15,0 0-12-15,0 0-15 0,0 0-19 0,0 0-6 16,0 0-9-16,10 13-11 0,-10-8-6 0,2-1 0 16,1 5-7-16,-1-2 1 0,-2 4-5 0,0-5-7 15,0 3-2-15,0 4-8 0,-2-3 8 0,0 1-6 16,1 0 0-16,-3 1-5 0,3-1-2 0,-3-1-6 15,1 2-2-15,2-5-5 0,-1 4 2 0,1 0-7 0,1-4 2 16,1 2-6-16,1-3 5 0,0-1-5 16,6 2-2-16,0-4 4 0,-1 3-6 0,5-4 0 0,2-2-2 15,3 0-2-15,2-1 2 0,-1 0 1 0,-1-3-5 16,5-1 1-16,-4 2 0 0,-1-1 0 0,-6-1-2 16,2 2 1-16,-3-2-1 0,-2 0-6 0,2 1 5 15,-1-1 1-15,-4-1 3 0,-1 2-8 0,0-1 3 16,-2 5 2-16,2-4 1 0,-3-1 0 0,2 2-3 15,-2 1 1-15,-1 2-2 0,-1-7-2 0,2 4 5 16,-1 3-2-16,0 0-2 0,-2-6 3 0,-1 3-10 16,3 3 5-16,-7-3 6 0,3 0-3 0,-1 1-6 0,5 2 8 15,-9-2 0-15,2-1-2 0,7 3-3 0,-7-1 2 16,7 1 1-16,-9 1 3 0,9-1-3 0,-8 5 5 16,2-2-6-16,2 1 0 0,0 1 0 0,-4 3 2 15,4-1 5-15,-1 3-4 0,-1-3-1 0,2 3-4 16,-1-3 8-16,1 4-2 0,3-5-6 0,-2 3 8 15,3-1 0-15,4 1-3 0,1-1 0 0,-1 1-2 16,6-1 4-16,-1-1 0 0,4-2-3 0,0 2 2 0,4-2 2 16,0 2-5-16,-1-2 1 0,-2-1 0 0,-1-1-15 15,0-1-24-15,0 1-13 0,1-1-34 0,-3-2-27 16,0 3-35-16,-1-3-16 0,2-3-38 0,-6 1-32 16,4 0-43-16,-1-3-153 0,-1 0-463 15,2-3 206-15</inkml:trace>
  <inkml:trace contextRef="#ctx0" brushRef="#br0" timeOffset="-207119.9">26338 13573 14 0,'0'0'253'16,"0"0"-17"-16,0 0-17 0,0 0-16 0,0 0-15 15,0 0-2-15,0 0-9 0,0 0-9 0,0 0-19 0,0 0-14 16,-7 11-12-16,7-11-9 0,0 0-12 0,1 8 1 15,0-5-1-15,-1-3-3 0,-1 5-10 0,1-5-9 16,-1 7-10-16,1-3-5 0,-2-1-8 0,0 0-5 16,0 2-4-16,0-1-5 0,2-4-2 0,-3 3-11 15,1 2-2-15,2-5 0 0,-3 6-1 0,3-5-4 16,0-1-5-16,-1 5 2 0,1-5-2 0,0 0-1 16,0 0 0-16,0 0 0 0,0 0-3 0,0 0-1 15,0 0-3-15,14-10 0 0,-10 5 1 0,3 0-3 16,-2 1-1-16,1-2-2 0,0-1 2 0,3-2 1 0,-3 4-3 15,1-2-1-15,-1 2-6 0,-1 2 6 0,-1-1 1 16,2-1-1-16,0 2-4 0,-3-1-1 0,3 2 4 16,-3-2-3-16,3 1 3 0,1 2 1 0,-2 1-2 15,-5 0-4-15,8-3 4 0,-3 3-2 0,-5 0 0 16,9 3-3-16,-9-3 5 0,6 4-1 0,-3 0 0 0,-2-2-3 16,2 2 0-16,-1 1 5 0,-2 2-8 15,3-3 4-15,-3 4 1 0,0-3-2 0,0 2 1 0,-3 0 3 16,3-1-2-16,0 1-2 0,0 0 5 0,0 0-2 15,0-4-1-15,0 2 2 0,0-5-4 0,0 7 1 16,3-3 0-16,-3-3-6 0,0-1 5 0,-3 4 7 16,3-4-3-16,0 0 1 0,0 0-2 0,0 0 3 15,0 0 1-15,0 0-8 0,0 0 9 0,0 0-11 16,4-13 8-16,0 7-3 0,-1 1 4 0,3-6 1 16,0 3-5-16,2 1-3 0,1-3-2 0,0 3 8 15,1-1-4-15,0 1 1 0,2 0 3 0,-2 2-4 16,0 3 2-16,4-1-3 0,-5 2 2 0,-2-3-5 15,1 4 5-15,0 0 0 0,-8 0 3 0,11 4-3 0,-3-3 0 16,0 2-2-16,-3-1 2 0,0 2 0 0,1 1 0 16,-4-2-2-16,4 1 2 0,-3 0 1 0,-2 3-5 15,4-2 4-15,-2 1 3 0,1-1-4 0,-2 1 1 16,-2 0 0-16,0 0-1 0,3 1 1 0,-2 0 4 16,-1-2-2-16,0 2-4 0,3-2 2 0,-3 0 2 0,1 2 0 15,-1-4-3-15,0 1-17 0,-1 1-43 16,1-2-48-16,0-3-58 0,0 5-83 0,0-5-231 0,0 0-522 15,0 0 231-15</inkml:trace>
  <inkml:trace contextRef="#ctx0" brushRef="#br0" timeOffset="-205243.63">23855 13421 143 0,'0'0'209'0,"0"0"-18"0,0 0-21 16,-1-3-16-16,1 3-17 0,0 0-11 0,0 0-12 16,0 0-8-16,0 0-6 0,0 0-9 0,0 0 0 15,0 0-3-15,10 7 5 0,-10-7-3 0,0 0 0 0,7 2-5 16,-7-2-4-16,0 0-2 0,0 0-3 16,1 3-5-16,-1-3-1 0,0 0-4 0,0 0-5 15,5 0-6-15,-5 0-3 0,1 4 7 0,-1 1-3 0,3-1 4 16,-2 3 9-16,-1-2-4 0,0 2-6 0,0 3-5 15,4-1-1-15,-4 1-3 0,0 4 11 0,1-2-7 16,-1 0-2-16,2 0-10 0,-2 3 3 0,2 1-5 16,2-1-1-16,0-2 0 0,-3-2-7 0,3-3-1 0,2 4-6 15,-2-3 0-15,0-3 1 0,-2-1-3 16,0 2-1-16,-1-3 1 0,2 2-2 0,-2-2 9 16,3-1-5-16,-3 0 0 0,-1-3 9 0,6 2-9 0,-2 0 4 15,-4-2-6-15,0 0-2 0,0 0-3 16,0 0 2-16,0 0-3 0,7 0-1 0,-7 0 1 0,0 0-5 15,0 0-5-15,0 0 3 0,0 0-5 0,7 0 1 16,-7 0 2-16,0 0 2 0,0 0-1 0,0 0-3 16,0 0-2-16,0 0 1 0,0 0-8 0,0 0 12 15,0 0-10-15,3-4 6 0,-3 4 3 0,4-5-9 16,-3 4 6-16,3-4-6 0,-2 0 1 0,2 1 2 0,0-3 1 16,1-1 1-16,2-3-8 0,-2 2 4 15,2-3 4-15,2-2-7 0,-2-3 8 0,0 3 1 16,2-1-9-16,0-2-5 0,-1-1 11 0,-1 3-1 0,1 3-5 15,-3 0-5-15,-1 0 6 0,1 3 3 0,-1 0 0 16,5-3-1-16,-5 5-1 0,0-3 3 0,-2 4 3 16,1-2-2-16,-2 3-6 0,3 0 3 0,0 0-1 15,-3 0 0-15,3 1 0 0,-3 1 3 0,2 1-2 16,-3 2 0-16,2-5-1 0,-2 5 0 0,1-3-4 16,-1 3 2-16,0 0-6 0,0 0-13 0,0 0-13 15,0 0-23-15,9 5-27 0,-5-2-27 0,-2 2-31 16,-1-1-42-16,0 1-32 0,2 0-66 0,-1-2-228 15,-2 1-553-15,1 4 245 0</inkml:trace>
  <inkml:trace contextRef="#ctx0" brushRef="#br0" timeOffset="-204795.63">24286 13609 90 0,'5'-3'184'0,"-5"3"-12"0,5-4-7 0,0 2-11 0,-1 2-11 15,-4 0-3-15,5-5-11 0,-2 3-1 0,-3 2 1 16,4-4-4-16,-2 0-6 0,-2 4-6 0,3-5-6 16,-3 5-4-16,1-1-6 0,-1 1-10 0,-1-7-6 15,1 7-6-15,-3-4-9 0,3 4-9 0,0 0-4 16,-5-2-6-16,5 2 1 0,0 0 1 0,-10 0-2 0,10 0-4 15,-14 5-1-15,6-3-6 0,3 5 0 16,-4-7-6-16,1 4-3 0,3 4 0 0,-4 0-4 16,1-4-1-16,2 1 0 0,2 3-5 0,3-2-1 0,-3 0-3 15,0 1 0-15,4-2-4 0,0 2 2 0,4 2 2 16,0-1-7-16,1 0 5 0,4-1-2 0,0 0 1 16,-2 1-6-16,0 1-1 0,3-4 3 0,-2 2-1 15,1 0 2-15,-5 0-1 0,0-4 0 0,2 3 0 16,-5 1-12-16,3-6 8 0,-4 3 1 0,0 0-1 15,0 0-3-15,-1 1 4 0,-2-1 2 0,1 0-2 16,-3 0 6-16,1-3-6 0,0 1 3 0,-4 2 2 0,3-2-2 16,0-1-6-16,-4 2 5 0,4-3 0 15,5 0 1-15,-11 1-18 0,4-1-46 0,7 0-57 0,-14-1-75 16,6-2-289-16,3 3-518 0,-3-1 229 0</inkml:trace>
  <inkml:trace contextRef="#ctx0" brushRef="#br0" timeOffset="-204061.19">22494 14146 22 0,'0'0'166'0,"-1"-4"-10"0,1 4-6 16,-4-3-9-16,4 3-5 0,0 0-6 0,0 0-12 16,-4-3-3-16,4 3-3 0,0 0-3 0,0 0-3 15,0 0-2-15,0 0 3 0,0 0 5 0,-2-3 1 0,2 3 3 16,0 0 6-16,0 0 1 0,0 0 0 15,0 0 1-15,0 0 6 0,0 0-9 0,6-8-8 0,-6 8-1 16,4-2-10-16,-4 2-14 0,0 0-7 0,5-1-6 16,-5 1-10-16,8 0-5 0,-8 0-4 0,10 3-7 15,-5-3-8-15,-1 3-1 0,4-2-4 0,3 2-5 16,-2-1-2-16,4 1-3 0,6 0 1 0,0-2-7 16,1 0-1-16,2-1-7 0,8 2 8 0,-3-4-12 15,2 1 7-15,-1 1-7 0,-5 0 3 0,5-2-2 16,2 2-1-16,-9-2 0 0,0 2 3 0,-3 0-5 15,-4 0 1-15,-4-1-11 0,0 2-14 0,-1-2-13 0,-9 1-17 16,9 1-27-16,-5-1-28 0,-4 0-33 0,1 3-38 16,-1 1-43-16,0-4-78 0,-1 5-180 0,1-5-514 15,-4 5 227-15</inkml:trace>
  <inkml:trace contextRef="#ctx0" brushRef="#br0" timeOffset="-203812.24">22667 14241 178 0,'0'0'216'0,"-4"3"9"0,4-3-1 0,0 0-3 15,-4 3 4-15,4-3-9 0,0 0-14 0,0 0-2 16,0 0-13-16,0 0-15 0,14 1-15 16,-10 1-20-16,3-1-11 0,-1 1-8 0,4-1-11 0,-1 0-6 15,0 2-14-15,2 1-10 0,1 1-6 0,3-2-8 16,-2 0-6-16,4 1-6 0,-2-1-6 0,3 1 1 15,0-1-5-15,2 1-4 0,1-3-11 0,-1 3-4 16,3-3-25-16,-4 1-33 0,3-1-38 0,0 0-41 16,-2-1-42-16,10-2-69 0,-7 0-278 0,7 0-546 0,1-2 241 15</inkml:trace>
  <inkml:trace contextRef="#ctx0" brushRef="#br0" timeOffset="-202895.26">25610 14122 90 0,'0'0'220'0,"1"-4"-10"16,-1 4-9-16,0 0-10 0,-4-3-10 0,4 3-4 15,-5-4-9-15,1 1-14 0,4 3-10 0,-5-3-10 16,1-1-14-16,3 1-6 0,-3-1-12 16,4 4-2-16,-5-6-1 0,0 4 3 0,5 2 0 0,-1-5-3 15,1 5-9-15,-3-4-5 0,3 4-7 0,0 0-5 16,4-6-8-16,1 2-6 0,-4 3-8 0,4-3-3 15,-1-1-5-15,4 3-4 0,1-1-4 0,0 2-4 16,0 0-3-16,3-2-4 0,0 3-3 0,0 0 3 16,0-2-4-16,1 2-6 0,5 2 0 0,-5-2 0 0,1 3-1 15,-3-3-3-15,-2 1 3 0,0 0-4 0,0-1-16 16,-4 3-27-16,1-2-23 0,-4 2-26 0,-1 0-32 16,-1-3-33-16,-5 5-32 0,1-3-50 0,-3 1-230 15,-5-1-497-15,3 4 220 0</inkml:trace>
  <inkml:trace contextRef="#ctx0" brushRef="#br0" timeOffset="-202664.24">25477 14179 63 0,'0'0'227'0,"0"0"-12"0,0 0-6 0,-1 4-6 0,1-4-11 16,0 0-10-16,10 4-6 0,-5-2-11 0,-1 1-10 15,2 0-7-15,1 2-8 0,5-5-11 0,-3 4-11 16,0-3-8-16,5 3-8 0,-1-1-10 0,5 2-10 16,-4-4-9-16,-1 0-8 0,0 2-4 0,0-3-9 15,-1 1-5-15,-2-1-18 0,-1 0-28 0,-2 1-46 0,-1-1-66 16,-1-1-59-16,-5 1-99 0,8-5-139 0,-4 3-440 16,-4-5 196-16</inkml:trace>
  <inkml:trace contextRef="#ctx0" brushRef="#br0" timeOffset="-197095.64">25495 13208 80 0,'-5'-3'115'0,"5"3"-12"0,-4-4-12 0,4 4-4 16,-5-3-7-16,5 3 3 0,-4-2-10 0,4 2-1 15,-5-2-5-15,5 2-3 0,-5-1 1 0,5 1-4 16,-7-3 3-16,3 0-3 0,-2 2-3 0,6 1-2 16,-10-4-8-16,5 1 0 0,-2 0-5 0,0 1-2 15,-1 0-4-15,2-1-8 0,-5 0-3 0,5 2-5 0,-3-2 10 16,-1 0-11-16,-3 1-1 0,2 0-4 0,-2 1 3 16,1-1-6-16,3-2-1 0,-5 3 4 0,3 1-7 15,-1-2 1-15,0 0-5 0,1-1 1 0,3 2 3 16,-3 0 6-16,2 0 0 0,1-1 6 0,0 0 10 15,0 1-4-15,-1-1-1 0,1 0-7 0,-3 1 13 0,3 0-6 16,-1 0-4-16,-4 1-6 0,7-2 3 16,-3 1-2-16,-4 0-4 0,4 1 2 0,0 0-2 15,-1-3 0-15,-1 3-3 0,0 0 0 0,-1 0-4 0,0 0 0 16,1-2-1-16,-3 2 4 0,3 0-3 0,-1 0-3 16,-1-2 3-16,-1 1-3 0,1 2 2 0,0 1 1 15,-1-2-2-15,3 0-3 0,-1 2 0 0,-1-2 0 16,-1 3 2-16,2-3-1 0,1 1-3 0,-1 2 4 15,0-1-3-15,2 1 4 0,-2 0-1 0,2 1-1 16,1 1-1-16,-1 0-1 0,4-4 0 0,-2 6 3 0,3-3 1 16,0 1-3-16,0-3 1 0,1 4-1 15,-3-2 2-15,6 1-1 0,-3-2-3 0,3 3 1 0,-2-2 3 16,-2 0-2-16,4-1-1 0,-3 1 2 0,4 1-4 16,-4 0 9-16,-1 0-6 0,1 0 2 0,-1 2 1 15,-5-2-3-15,2 3 0 0,-1-2 1 0,4 1-3 16,-9-2 0-16,5 3 1 0,-1-2-1 0,-1 0 3 15,2 1 0-15,0 0 0 0,-1 0-1 0,4 0 3 16,0-1 0-16,1 1-3 0,-3 1 1 0,4 3 1 16,3-5-3-16,-1 2 2 0,3-2-1 0,-4 2 0 0,3-1 5 15,0 2 1-15,0-1 0 0,2-2 2 0,0 2 2 16,1 1 1-16,-2 1-1 0,4-1-1 0,-5 1-1 16,2-2 2-16,-2-1-3 0,0 4-1 0,2-2 3 15,-1 0-2-15,-1 1-1 0,1 0 2 0,-1 0 0 16,-1-1-3-16,1 2-1 0,0-1-1 0,0 3 3 15,1-1-1-15,1-1-1 0,-2 2 1 0,0-1-4 16,0 2 3-16,0-2-2 0,0-1 11 0,1 1 3 16,0-1-2-16,1 4 1 0,-1-2-4 0,1-1 1 15,4-1-2-15,-5 0-1 0,5 5 1 0,-5-4-2 0,3-2-4 16,-3 3 2-16,1-2 2 0,0 0-2 0,0-1-1 16,0 1 4-16,1 0-4 0,-1-3-3 0,2 2-1 15,-1-1 3-15,-1 0-2 0,1-4 1 0,-2 5-3 16,2-3 3-16,-2 0-1 0,0 0 1 0,2-1-3 15,-1-1 0-15,2 2-1 0,1-1 5 0,-1 0-4 16,-3 3-1-16,4-4 0 0,0 3 4 0,-1 0-1 16,0 0 0-16,1 0-1 0,-1-3 4 0,5 4-4 0,-5-3-2 15,1 1 2-15,-1 1 0 0,2 0-2 0,-3 0 1 16,-2 1 0-16,3-1 1 0,2 3 0 0,-3-6 0 16,-2 1 1-16,2 2 0 0,-1-2-1 0,1 3-1 15,1-4 0-15,-3 2 0 0,4 1 0 0,-2-1-1 16,0-2-1-16,1 0 20 0,0 2-3 0,1-2-4 15,-1 0-5-15,0-1 6 0,1 1-6 0,1 0 5 16,-2 0-2-16,1 0-2 0,-1 0-1 0,1-3-2 0,1 2-2 16,1 0 3-16,-1 0-5 0,1 0 1 0,-2 0 3 15,0 0 0-15,1 1 0 0,0-2-2 0,1-1 0 16,-3 3-1-16,5 1-2 0,-3-1 5 0,3-1-4 16,-1-2 1-16,-3 4-2 0,7-1 0 0,-1-2 2 15,-3 0 1-15,2 2-2 0,0 0 1 0,1-3 0 16,-1 3 3-16,-1-5-4 0,-3 3 1 0,1-1-2 0,0 2 1 15,-2-2 0-15,3-1 2 0,-3 2-2 16,4-2 0-16,-4 0-2 0,0 2 4 0,2-2-1 16,-2 0-2-16,0 2 0 0,2-2 0 0,1 0-1 0,-1 1 3 15,0 1 0-15,3-3 1 0,-1 0-4 0,2 1-1 16,1 2 3-16,-3-1-1 0,5 1 2 0,-1-3-1 16,0 2 1-16,1-2-2 0,-2 3 4 0,5-1-2 15,0 0-1-15,-3 1 1 0,-2-2-3 0,1 0 2 16,0 2-2-16,1-3 2 0,-5 1 1 0,2 2-8 15,3-2 9-15,-3 2 2 0,-2-2 0 0,1-1 2 16,-1 1-2-16,0 1 4 0,1 0-3 0,-1-2-2 16,2 3 3-16,-3-2-3 0,1-1 2 0,3 1-1 0,1 1 3 15,-2 0-4-15,2-2 2 0,0 2 1 0,0-1-3 16,-1 2 6-16,-1-3-4 0,0 0 1 0,3 0 1 16,-4 2-7-16,3-2 7 0,0 2-1 15,1 0 0-15,-1-2 0 0,-2 1 0 0,2 1 3 0,-4-4-3 16,1 5 0-16,0-3-2 0,1 0 4 0,-6 0-3 15,4 1 1-15,-9-1-1 0,14 0-5 0,-7 1 5 16,5 1-4-16,-2-2 3 0,-1 0-1 0,1 3-4 16,-1-3 5-16,-1 0 0 0,2 0-1 0,0 0 0 0,3 3 2 15,0-3-2-15,-3-3-2 0,7 3 3 0,-5 0-3 16,1 0 2-16,4-3 2 0,-6 3 3 16,3-3-2-16,-2 3-2 0,1 0 1 0,-2 0-2 0,2-1 0 15,-2 0 0-15,2-1-1 0,0 2 4 0,-3 2-1 16,2-1-10-16,-5 0 8 0,5-1-2 0,-4 1 3 15,3 1-5-15,-2-2 2 0,0 3 1 0,1-3-1 16,-1 0 2-16,0 0 0 0,-2 0-9 0,1 0 8 0,1-3 0 16,2 1 2-16,-1 2-2 0,-3 0-2 0,4-1 4 15,1 0-3-15,-1 0 3 0,0-2-3 16,2 3-2-16,-4 0-1 0,1-1-1 0,0 0 3 0,2 1 1 16,-2-4 1-16,-2 4-1 0,-2 2 1 0,1-2-3 15,4-2 2-15,-2 2-1 0,1-3 0 0,-3 3 0 16,1 0 1-16,0 0-2 0,-3-1 1 0,3-2 3 15,1 3-1-15,1-3-4 0,-1 1 3 0,-4 2-2 16,5-3 1-16,1 1-2 0,-1 0 2 0,1 1 0 16,1-1 0-16,-2 0-1 0,4 1 2 0,-1-2-4 15,0 2 4-15,-3-2 0 0,2 2-1 0,-1-2 0 0,-1 0-1 16,2 0-1-16,-2 1 1 0,-2 0 1 0,-1 0-1 16,3-1 1-16,-3 0 0 0,1-1-4 15,-1 2 3-15,3 0 2 0,-6-1-1 0,5 0 1 0,-5 0 3 16,4 1-3-16,-1 0-1 0,-2-1 1 0,2-1-2 15,4-1-1-15,-2 3 3 0,0-1 0 0,3 0 1 16,-3-1-3-16,1 1 0 0,1-2 3 0,0 3-4 16,-1-1 4-16,3-1 0 0,-2-2-1 0,-2 2-2 15,3 1 3-15,-2-4-4 0,0 3 2 0,1 0 2 16,-1 0-3-16,-1-1 2 0,1 0-1 0,-3 2 2 16,1 2 3-16,-3-4-1 0,4-1-2 0,-3 1 4 0,2 1-3 15,-3 2 2-15,5-5-3 0,-3 4-2 0,-1-1 2 16,2-1 3-16,3 0-5 0,0-2 3 15,-1 1-3-15,3 1 1 0,-3-1-3 0,2 1 3 0,1 0 2 16,-2-2-1-16,-3 2 1 0,3 2-1 0,-1-2-1 16,0-2-2-16,0 2 0 0,-2 0 0 0,-3-1 2 15,4 1-2-15,-4 0 2 0,3-3 1 0,-4 3-1 16,0 1 2-16,-2-4-2 0,3 1 0 0,-1 1-3 16,-1-1 2-16,-1 1 1 0,1-1 0 0,1 2 2 15,-3-3-1-15,4-1 1 0,3 2-3 0,-2-1 1 16,2-2 0-16,-1 3 0 0,4-2 0 0,-2-1 2 0,0 3-7 15,2-3 6-15,-5 3 2 0,3-3-4 0,-3 5 0 16,2-3 0-16,-4-1-1 0,1 4 5 16,-1-4-4-16,-3 1 0 0,-2 1 1 0,2-2 0 0,-1 0 0 15,-1-1 1-15,-3 2 0 0,4 1-3 0,-2 0-4 16,-1-3 4-16,-1 3-2 0,-1-1 3 0,2-2 2 16,0-2-1-16,0 5 2 0,-2-5-2 0,1 3 3 15,2 1-4-15,-1-2-1 0,2 1-1 0,0-1 2 16,-3 0-1-16,1 1 2 0,1 0-3 0,1-1 4 15,-2 0-2-15,-1 0-1 0,-1 2 0 0,0-3 0 16,-3 1 2-16,3 2 0 0,-3-3 0 0,2 1-1 0,-8-1 1 16,8 3-1-16,-7-5-4 0,3 4-1 0,-3-2 4 15,0 2 2-15,0-3-10 0,4 3 9 0,-1 1-3 16,1 1 2-16,0-2 2 0,-2 1 0 0,2 0-4 16,2 2 1-16,0-4-1 0,-2 5 1 0,0-4 1 15,1 2-1-15,0-2 2 0,-2 3-3 0,1-1 4 16,0-1-6-16,-1 3 5 0,0-3 0 0,0 0 0 15,-2 3 0-15,2-2 0 0,-2 0 2 0,-3-3-4 16,1 2 1-16,0 4 1 0,2-3 0 0,0 1 1 0,-4-3-1 16,2 6-3-16,2-4 4 0,0 1-3 15,-5 0 0-15,6 3 3 0,-7-6-1 0,5 6 1 0,2-1 0 16,-2-1 2-16,-5 0-4 0,8 1 0 0,-4-2 3 16,1 4-2-16,3-1 0 0,-3-1 0 15,3-1 0-15,-4 2 0 0,2-1 1 0,-1 1-2 0,1-1-1 16,-1 1 2-16,2 0 0 0,-2-1 0 0,1 1 0 15,-2-1-1-15,-3-1 1 0,1-2 1 0,-1 4 2 16,-2 0-4-16,-1-2 1 0,4-1 3 0,0 2-8 16,3 0 1-16,-1 3 8 0,1-1-1 0,-5-4-4 15,7 5-4-15,-6-3 9 0,4 3-2 0,2-2 0 16,-6 1-3-16,-2-3 2 0,6 3 2 0,-2 0-4 0,3-1 1 16,0 1 0-16,-2 1 0 0,1-3-5 0,-2 4 4 15,-2-4 2-15,-1 1 1 0,1 3-4 0,-2-2 5 16,6 1-3-16,-3-1 0 0,-5 1 0 0,3 0 0 15,-1-2 2-15,0 2-1 0,1 0 1 0,4-2-1 16,-2-1-2-16,-2 3 2 0,5-3 0 0,0 1-3 16,2 1 5-16,-2-2-3 0,-1 2 0 0,1-2 1 0,-1 4-2 15,1 0 1-15,-1-1-1 0,1-2-1 16,0 2-4-16,1 2 7 0,0-3-1 0,-2 1 2 16,3-1-1-16,-4 2 1 0,-2 2-3 0,2-1 2 0,-2-2-4 15,-1-1-3-15,-5 1-2 0,2 1 3 16,1-1-1-16,-1-2 2 0,0 3-2 0,1 0 2 0,0 0 0 15,2 0 0-15,1 0 1 0,4 0 1 0,-4 0 1 16,3 2-3-16,0-1 3 0,1 1 1 0,-1 1-1 16,3-1-2-16,0 1 3 0,0 1-1 0,1-3 2 15,1 3-3-15,0-2 2 0,3 0-1 0,-1 1 1 16,2-1 0-16,1 0-2 0,-1-1 1 0,-3 0-1 0,3 0 2 16,0 1-6-16,0-1 2 0,5-1 5 15,-14 0 0-15,14 0 1 0,-13 0-4 0,7 2 2 16,-7-2 0-16,8 0-6 0,-3 0 6 0,-1 0 2 0,0-2-1 15,9 2 1-15,-14-1-1 0,5 2-3 0,3-1 4 16,-2 2-8-16,8-2 7 0,-14-2-1 0,14 2 2 16,-10 2-2-16,10-2 3 0,-6 1-7 0,0 0 4 15,6-1 3-15,-5 0-3 0,5 0 0 0,-10 3 1 16,6-2 0-16,4-1-1 0,-6 1 0 0,2 1 1 16,4-2 0-16,-9 2 0 0,7-1-6 0,-5 2 4 15,7-3 2-15,-7 4-1 0,3 0 1 0,-3-1-1 16,2 0-2-16,-2-1 4 0,2 3-2 0,-2-2 0 15,2-1 0-15,0 2-1 0,1-1 2 0,0-2-2 16,-1-1 1-16,1 2 1 0,-1 3-1 0,-3-4 1 0,2 2 0 16,-2-1-1-16,3 1 0 0,-4-3-3 0,4 2 6 15,-1-1-3-15,-2 1 3 0,3 1-3 0,-3-2 3 16,0 2-5-16,0-1 4 0,0-1-1 0,0 1 1 16,2 0-4-16,0 1 0 0,-1-2 1 0,1 2 0 15,-3-2 0-15,3 1 0 0,-1 1 1 0,1-1 3 16,1 0-6-16,-3-1 2 0,2 2 2 0,1-2-2 15,-2 2 2-15,3 1-2 0,-3-3 2 0,2 2-2 16,-2 1-1-16,3-2 1 0,2 1 2 0,-5-1-1 16,2 1 1-16,0 0 0 0,0-2 0 0,0 2 0 15,-3-1 0-15,-1 1-3 0,0 0 6 0,2 1-3 0,0-3-3 16,0 0 2-16,2-1 0 0,-2 3 0 0,3-3 2 16,-2 1 0-16,1 3-1 0,-3-3-1 0,2 0 1 15,-1 1 1-15,3-1-2 0,4-1-2 0,-8 4-3 16,3-4 6-16,5 0-4 0,-6 3 3 0,5-1 1 15,1-2 1-15,-5 4-1 0,5-4-1 0,-3 6 0 16,2-4 3-16,-2 5-3 0,0-4-1 0,-1 0 1 16,3 3 3-16,-2-3-3 0,2 2 2 0,-3-1-2 0,0 3 1 15,2-1-2-15,0-2 0 0,0 3 0 0,-2-3 1 16,0 1 4-16,0 1-10 0,-1 0 5 16,4 0 1-16,-3-1 1 0,0 1 2 0,0-1 0 0,2-1-5 15,-2 1 2-15,1 0-5 0,-2-1 6 0,4-1-2 16,1 2 4-16,-4-2-3 0,4 1 2 0,-1 1 0 15,-2 1-6-15,2-3 6 0,-3 4 1 0,4-1-2 16,-1-2 0-16,-2 1-2 0,3 2 1 0,-1-2 1 16,-2 0-6-16,2 2 7 0,-4 0 2 0,4 0-4 15,-2-1 3-15,2-1-5 0,-1 2 6 0,0-3-3 0,-2 2-1 16,3-2-5-16,-1 1 7 0,0-2-2 16,0 1 0-16,0-1 0 0,1 2 3 0,-1-2 2 0,0 1 2 15,-1 1 0-15,1-3 2 0,2 4-1 0,-2-4-1 16,0 2 0-16,1 1-2 0,1 2-1 0,0-4-4 15,0 3 5-15,0-1 0 0,1 1 0 0,-1 0-3 16,2-1 2-16,0 0-2 0,-2-2 3 0,0 2-1 16,0 0-1-16,2 1-3 0,1-1 1 0,-3 1 0 15,0-1 5-15,2 2 2 0,0 0-5 0,-1 0-2 16,1-2 1-16,-2 2 3 0,2-1-3 0,-2 0-1 0,0-1 5 16,4 2 0-16,-4-1 2 0,1-2-6 15,2 3 1-15,-2-2 0 0,-1 3 0 0,2 0-2 16,0-4 1-16,2 1-1 0,-3 1 1 0,-1-1 3 0,5-3-10 15,-5 4 7-15,1-1 1 0,-1-1-1 0,3 2-2 16,-3 1 1-16,1 0 2 0,-1 0-4 0,3-1 2 16,-3 0 6-16,0 0 4 0,1 3-1 0,-1-1-2 15,4 1 3-15,-3 0-3 0,3-1 0 0,0 1-1 16,0-1 1-16,1 1-3 0,-1-2-1 0,2 3 1 16,-2-3-2-16,1 1 1 0,-1-1-2 0,2-2 2 15,1 4-1-15,-3-4-1 0,1 0 0 0,-1 0 0 0,1-1 2 16,0 0-4-16,-3-2 3 0,1 2-3 15,1 0 2-15,-2 0 1 0,1-2 1 0,-1 1-4 16,2 0 2-16,-1 1 2 0,3-2-5 0,0 3 0 0,0-2 2 16,1 0-1-16,0 1 0 0,3 1-2 0,-1-1 3 15,-5 1 0-15,5 0 0 0,2 2 0 0,-4-2-2 16,0 0 0-16,-2-1 2 0,3 2 0 0,-2-1 1 16,-2-3-9-16,1 2 7 0,-1 0 0 0,0 0-2 15,2-1 4-15,-2-1 1 0,0 1-5 0,0 1 3 16,-3-1-3-16,4-1 3 0,-1 2-2 0,1-1 1 15,-1 0 2-15,1-1-1 0,-2 1 1 0,1 2 1 0,1-3-2 16,0 1 2-16,1 1-4 0,-1-2 1 0,0 3-1 16,2-2-2-16,2 4 4 0,-2-2 1 15,1 0-4-15,1 0 2 0,2 0-3 0,-2-1 2 0,0 1 1 16,3 0 1-16,-1 0-1 0,-3-3-3 0,2 4 2 16,-3-4 1-16,3 2 0 0,-4-1 3 0,4-1-2 15,-2 1 1-15,-3-1-2 0,2 0 0 0,-1 1 1 16,3-3 0-16,-3 4 3 0,2-3-3 0,-1 1-1 15,0 0 0-15,1-1 0 0,-2 1-3 0,1-1 1 16,1 3 3-16,0-3-2 0,1-1 0 0,4 1 1 16,-2-1 3-16,0-1-5 0,1 1 3 0,-1 1 0 0,1-2-1 15,1 0 3-15,-4 1-3 0,4-3 0 0,-3 3-2 16,-5-1 4-16,4 1-4 0,0-1 3 16,-4 1 0-16,-5 0 0 0,13-1 1 0,-7 1-5 0,-6 0 3 15,9 0 0-15,-9 0-3 0,9 0 3 0,-9 0-3 16,9 0-2-16,-9 0 0 0,8-1 1 0,-8 1 0 15,8 1 1-15,-8-1 2 0,7-2-5 0,-7 2 2 16,12 0 0-16,-5-2 1 0,-7 2-2 0,7-2 4 16,-1 2-6-16,-6 0 5 0,10 0 0 0,-5 0-1 0,-5 0 5 15,9 0-1-15,-9 0-1 0,13 0 0 16,-6 0 0-16,-1 1-2 0,-1 0 4 0,0 1-1 0,0-1-2 16,3 1 3-16,-3-1-5 0,0 0 2 0,-1 3 2 15,5-1-1-15,-3-2 3 0,1 0-4 0,-3 0 0 16,2 1 1-16,-1-1 3 0,3 1-1 0,-3-2-2 15,1 3-2-15,1-1 2 0,-1-1 0 0,2-1 0 16,2 0 0-16,-1 0 0 0,0 1-1 0,-2 1-1 16,6-2-3-16,-3 0 4 0,-2 1-3 0,1-1 5 15,0 1-1-15,2-1 1 0,-3 0 0 0,0 1 0 16,-1-1 1-16,1 1-2 0,1-1 0 0,-1 0 2 0,1 0-1 16,-3 0-1-16,3 1-2 0,-1-1 2 15,1 0 1-15,1 0-1 0,-1 0-6 0,2 0 0 0,1 0-3 16,1 2 1-16,-2-4 0 0,5 1-7 0,-1 0 4 15,2-1 3-15,3 1-7 0,0-2 6 0,-2 0 3 16,3 0-5-16,-1 1-3 0,-1 1-6 0,-1 1-4 16,0-2 1-16,-4 2-3 0,4-1-1 0,-4 1 0 15,-2-1 4-15,0 1-1 0,-3 0 2 0,0 0 0 16,1 1-3-16,-2-2 2 0,0 1 3 0,-8 0 0 16,11 0 1-16,-4 1 8 0,-1-1-3 0,-6 0 0 15,12 0 2-15,-5 0-7 0,0 1 10 0,-1-1 0 0,1 2 2 16,1-2 1-16,-1 1-3 0,-1 0 1 15,1-1 2-15,1 1 1 0,0-1 2 0,0 3 3 0,-2 0-6 16,2-2 5-16,-2 2-3 0,1-2 3 0,0 0-1 16,-1-1-1-16,2 2 0 0,-3-2 3 0,1 2-1 15,1-1 1-15,3 2-2 0,-4-3 0 0,1 0 4 16,1 1-5-16,2 0 6 0,0-1-3 0,2-1-1 16,-2 1 2-16,-2 0-2 0,2 1 3 0,3-1 0 0,0 2 5 15,-2-2-3-15,3 0 0 0,-4 2 1 16,2 0-7-16,-5-2 6 0,1 0 0 0,-1 1-2 15,-1-1-3-15,0 2 5 0,-1-2 1 0,-5 0-2 0,12 1 0 16,-6 1-3-16,-1-2 3 0,-5 0 0 0,9 0-4 16,-1 0 2-16,-3 2-1 0,1-1 3 0,2-1 2 15,-3 1 1-15,2-1 2 0,0 0 5 0,1 0-3 16,0-1 4-16,2 2 4 0,-1-1 3 0,1 1 1 16,0-2-1-16,0 1 0 0,-2 1 5 0,0-1-3 15,0 0-1-15,4 2 0 0,-3-2-5 0,0 0 0 16,-3 2-2-16,2-2-4 0,-3 0-5 0,-5 0 5 15,12 0 1-15,-6 0-2 0,-6 0 0 0,9 2 0 16,-4-2-2-16,-5 0 0 0,6 1 4 0,-6-1 3 16,8 0 5-16,-8 0 3 0,9 0 4 0,-5 0-2 0,-4 0 3 15,9 2-2-15,-9-2-8 0,10 0 12 0,-3-2-3 16,-7 2-1-16,11 0-5 0,-2 0 0 0,-3-1-1 16,1 1 0-16,-7 0-4 0,12-2-1 0,-5 0-2 15,-1-1-2-15,2 1-2 0,-1-2 1 0,1 1-2 16,-2-2 0-16,3-2-8 0,-2 1-27 0,3-2-53 15,3-2-71-15,1-5-120 0,0-2-224 0,4-5-535 16,-1-2 238-16</inkml:trace>
  <inkml:trace contextRef="#ctx0" brushRef="#br0" timeOffset="-188930.09">23740 13709 124 0,'0'0'199'0,"0"0"-13"0,0 0-10 0,0 0-8 16,8-5-10-16,-8 5-17 0,0 0-13 0,0 0-14 0,0 0-13 16,0 0-7-16,0 0-12 0,0 0-6 15,0 0-13-15,0 0-2 0,0 0-4 0,0 0-11 16,0 0-3-16,0 0-2 0,1-3-7 0,-1 3 0 0,0 0 1 15,0 0-3-15,0 0 1 0,0 0-1 0,0 0-1 16,0 0 4-16,0 0 0 0,0 0 4 0,0 0 1 16,0 0-1-16,0 0 1 0,0 0-2 0,0 0 0 15,0 0-3-15,0 0-1 0,0 0-2 0,0 0-1 0,0 0-3 16,0 0-3-16,0 0-4 0,0 0 2 0,0 0-3 16,0 0-3-16,-6-6-2 0,6 6-1 15,0 0 0-15,-3-5-1 0,3 5-3 0,-1-3-1 0,1 3 2 16,0-5-3-16,0 5 4 0,-4-7-7 0,2 5 1 15,-1-1-2-15,3 3 2 0,0 0-1 0,-3-5-3 16,1 1-1-16,-3 1 3 0,5 3-1 0,-5-3-3 16,5 3 1-16,-7-4 0 0,3 3 3 0,-1-1-2 15,5 2 0-15,-5-2 1 0,5 2-1 0,-7-3-3 16,7 3 1-16,-7-3 0 0,5 1 3 0,-2-1-4 16,0 0 2-16,0 0-1 0,4 3 0 0,-6-5 1 0,1 3 4 15,2-3-3-15,-1 2-2 0,2 1 0 16,2 2 1-16,-7-5 13 0,6 0-3 0,-3 3 0 0,-1-1-1 15,0 1-5-15,1 0 4 0,-1-2 1 0,0 2-5 16,-2-1-1-16,3 2 2 0,-3-2-1 0,1 3 1 16,1-3-1-16,-1-1 1 0,0 2-4 0,2-1 1 15,-3 1 1-15,1-2-2 0,1 1 1 0,-2 0-1 16,2 1-4-16,0-1 3 0,-2 2 0 0,3-2-1 16,-1 0 1-16,-2 1 1 0,1 1-7 0,6 1 6 15,-11-2 2-15,4 0-2 0,1-1-6 0,2 1 7 0,-2-1-2 16,1-1 0-16,0 1-1 0,-3 1 2 0,2 0-3 15,-1-1 4-15,-2-1 0 0,-1 1-1 0,2 0-1 16,3-1 1-16,-2 2-2 0,1-1 1 0,-4 0 0 16,1 1 1-16,4 0-5 0,-4-3 8 0,0 2-9 15,0-2 5-15,3 2 0 0,-3 1 1 0,3-2-1 0,-3-1 2 16,1 2-3-16,-3 1-6 0,2-3 7 16,0 3 2-16,1-1 1 0,-1 1-3 0,-1-1 2 0,2 1 0 15,-1-3-3-15,4 3 2 0,-1 2-1 16,-2-3-1-16,2 1 2 0,-2 1-1 0,3-1 3 15,-3-2-3-15,3 1 2 0,-3 3-1 0,3-2-1 0,0-1-2 16,-3 2 4-16,5 1-2 0,-2-3 0 0,5 3 0 16,-9-5 4-16,2 2-3 0,1 2 1 0,1-2-2 15,-2 1-1-15,2-1 2 0,-1 2-8 0,2-1 7 16,-2 0 1-16,-1-1 0 0,2 3-2 0,-1-2-2 16,6 2 5-16,-11-2-2 0,4 1 3 0,2-1-2 15,-3 0-1-15,3-1-1 0,-3 2 3 0,2-2-3 16,0 1 2-16,-2-1 1 0,0 1-2 0,-1-1 1 0,4 0-1 15,-4-1 0-15,0 2-1 0,0-1 3 0,0 0 0 16,2 0-3-16,-3-3-6 0,3 4 7 0,-1-1 2 16,-1 0-7-16,1 0 6 0,1 2 1 0,1-4 0 15,1 3 0-15,-3-1-6 0,0 2 4 0,2-1 0 16,-1 0 0-16,-4 0-1 0,6-1 4 0,0-1 0 16,-3 4-2-16,4-1-1 0,-2 1 0 0,-2-3 0 15,3 2-2-15,5 1 2 0,-13-3 0 0,8 1 2 16,0-2-1-16,-1 3-2 0,-2-2 0 0,0 3 2 15,-2-2-2-15,1 1 3 0,0-3-3 0,-1 3 3 16,1-3-2-16,-1 2 2 0,1 2-2 0,1-2-2 0,1 1 1 16,0-1 0-16,1 2 0 0,0-2 1 0,6 2 0 15,-12 0 0-15,7-1-2 0,-2-2 3 0,0 3-2 16,7 0 0-16,-9-1 0 0,9 1 3 0,-8 0 0 16,8 0-4-16,-10 0 3 0,10 0-1 0,-8-3 1 15,8 3-6-15,-9 3 5 0,9-3 0 0,-9-3 0 16,9 3 1-16,-7 3-1 0,7-3 1 0,-12 0-3 15,8 4 4-15,-2-3 0 0,-2 0-1 0,3 0 0 0,0-1-3 16,5 0 2-16,-8 3-1 0,3-1 1 0,-1 0 0 16,2 1 2-16,-2-2-1 0,-1-1-3 15,3 3 3-15,-1-1-1 0,-2-1 1 0,2 1-2 0,-1 1 1 16,1-1-1-16,-1 2 2 0,-2 0-4 0,2 0 2 16,0-3 0-16,-2 6 2 0,2-3-2 0,0 1 1 15,1-2 0-15,-1 4 2 0,2-2-1 0,-1 0 0 16,-1 1-3-16,0 0 2 0,1 1 0 0,0-2 0 15,3 0 0-15,-1 2 2 0,-2-2-2 0,1 3 1 16,-1-2 0-16,1 0-1 0,0 0-1 0,2-2 2 16,-1 3 0-16,-1-3-2 0,3 2 1 0,-3 2 2 0,-1-5-5 15,4 4 6-15,-3 0-5 0,0-4 4 0,3 4-2 16,-2-2-2-16,0 4 4 0,1-3 1 16,2 0-3-16,-1 2 1 0,-2-1-1 0,2 0 2 0,1-1 0 15,0 3-2-15,0-2 2 0,-2 0-4 0,2 1 2 16,-3 0 3-16,3-2-3 0,0 4 0 0,0-5-1 15,-2 4 3-15,0-5-6 0,1 5 5 0,1-2 1 16,-3 2-3-16,3-4 3 0,-1 0 0 0,2 2-1 16,-2 2-5-16,2-3 2 0,-1 3 0 0,0-1 6 15,0 0-4-15,-1 1 1 0,2 0-2 0,-1 2 2 16,0-2-2-16,3-1 1 0,-3 1 1 0,0 0-2 0,1-1 3 16,1 4-5-16,-2-6 4 0,2 4-1 15,1 0 0-15,-1-1 3 0,-2 0-1 0,1-1 0 0,2-2-2 16,-2 2 2-16,1-1-2 0,0-2 1 0,-2 0 1 15,1 1-5-15,3-1 3 0,0 0 3 0,-4-3 1 16,0 4-3-16,4-1 6 0,-3-1 0 0,2 2 1 16,-1 0-2-16,-2-4 0 0,3 3-1 0,-2 0-1 15,3 2 1-15,-3-4 1 0,-1 1-1 0,3 1-2 0,-2 0-1 16,0-1 3-16,2 4-1 0,-2-5 2 0,3 3 1 16,-4-2-2-16,3 0 3 0,-1 1 1 0,2-1-2 15,-3 1 0-15,3-2 0 0,-1 2-5 0,-1-1 6 16,3 0 0-16,-1 0 1 0,0-1-4 0,0 1 2 15,0-1 1-15,-2 1-1 0,2-1 1 0,0 2-2 16,0-3 3-16,0 1-1 0,-1 1-4 0,3 0 3 16,-3-2-1-16,1 0-1 0,1 3 0 0,-1-4-2 15,0 1 1-15,0 2-2 0,0-2-4 0,1 1 4 16,0-1-1-16,-3 1 4 0,3 1-5 0,-1 1 0 16,2-2 2-16,-1-2-1 0,1 3-1 0,-2 0 0 0,0 1 2 15,-1-3-1-15,1 0 0 0,1 2-2 16,2-2-3-16,-4 3 5 0,4-1 3 0,-4-1-2 0,0-3 0 15,4 3-3-15,-5-2 5 0,6 2-4 0,-7 0-2 16,4-1 3-16,-1 1 0 0,-1 1-2 0,-1-4 4 16,5 3-3-16,-6 0 1 0,4 1-1 0,-4-1-1 15,6-2-1-15,-5 0 0 0,2 1 4 0,1-1 0 16,-1 1-1-16,-1 2 0 0,3-1-2 0,-3-1 3 16,0 1 3-16,1-1-4 0,0 0 0 0,1 2 0 15,-1-2-4-15,1 1 3 0,-1-2 2 0,1 2-3 16,-1-1 6-16,1-1-4 0,-5-1 2 0,9 4 6 0,-4-3-4 15,-1 0-5-15,0 2 6 0,0-3-3 0,-4 0 2 16,9 4-2-16,-6-1 1 0,4-1-2 16,-3 1 1-16,1-2-1 0,-1 0-1 0,-1 2 4 0,3-2-2 15,-3 0 0-15,4 2 0 0,-5 0-3 0,-2-3 0 16,9 4 6-16,-5-2-1 0,1 1-3 0,-1-3-1 16,1 2 3-16,0 0-3 0,0-1 0 0,-1 0-2 15,4 0 4-15,-2 1-2 0,-1 1 1 0,2-3-2 16,-1 2 0-16,-1 1-1 0,0-3 2 0,2 1-2 15,-4 2 0-15,3-1 1 0,-1-1-2 0,-5-1 0 16,9 5-1-16,-4-3 1 0,0 1 3 0,-1-1 2 0,1-2-2 16,1 3-1-16,-6-3 1 0,9 2-2 0,-2 1 0 15,-4-1-1-15,3-1 2 0,-3 2 0 0,-3-3 0 16,13 1 0-16,-6 0-1 0,-4 0 4 0,5 1-5 16,-3-2 2-16,0 2 0 0,0-1-2 0,-1 1 2 15,-4-2-3-15,9 1 3 0,-5 0-1 0,4 0 2 16,-1-1-1-16,-2 2-2 0,3 0 3 0,-3-1 0 15,-1 0-1-15,-4-1 0 0,14 1 1 0,-11-1-7 0,-3 0 7 16,9 3 0-16,-3-3-1 0,-2 2 0 16,1-2-2-16,0 2-2 0,0-1 7 0,0 1-6 15,2 0 7-15,-7-2-2 0,11 2-1 0,-4-2-3 0,-1 2-1 16,0-2 7-16,1 0-5 0,-2 1 2 0,3-1 0 16,-1 0 0-16,1 0-2 0,-2 0 2 0,1 2-2 15,-1-1 0-15,-6-1 1 0,11 0-4 0,-5 0 0 16,-3 2 5-16,5-2 0 0,-4 2-2 0,-4-2 1 15,14 1 1-15,-9-1-2 0,0 1 3 0,2-1 0 16,0 1 3-16,-7-1-4 0,9 2 0 0,-2-2 1 16,-1 1 0-16,-6-1 1 0,10-1-1 0,-3 1-3 0,-2 1 0 15,2-2-5-15,-7 1 1 0,14-2 5 0,-8 2 3 16,-1 2-3-16,-5-2 1 0,9-2-2 16,-9 2 4-16,8 0-2 0,-2 2 0 0,-6-2-1 0,10-2 0 15,-5 1 2-15,-5 1-2 0,13 0 2 0,-7-1-3 16,-6 1 0-16,9-1 0 0,-9 1 1 0,12 0 1 15,-7-2-3-15,1 1 3 0,-6 1 0 0,14-1 0 16,-9 1-1-16,0-1-3 0,3-1 3 0,-3 2-2 16,-1-3 4-16,5 3-4 0,-4-2 2 0,-5 2 2 15,9-2 1-15,-4 1-2 0,3 0-1 0,-4 0-1 16,-4 1 0-16,11 0 1 0,-4-2-2 0,-1 2 1 0,-1-2 2 16,3 1-3-16,-3-1 2 0,0 1 0 15,1 0 2-15,1-2-1 0,-1 1 3 0,1 0-10 0,0-2 8 16,-2 2-3-16,0 1 4 0,0 0-3 0,1-1 2 15,1-1-2-15,-2 1 2 0,4-3-2 0,-2 5 0 16,-1-2 1-16,-1-1 0 0,-1 3-1 0,5-1-3 16,-4-1 3-16,0 0-2 0,-5 2 5 0,9-5-3 15,-4 4-1-15,-1 0 0 0,-4 1 4 0,0 0-2 16,5-1 2-16,-5 1-2 0,0 0-8 0,8-2 9 16,-8 2-1-16,4-3 0 0,-4 3 1 0,5-1-3 15,-5 1 3-15,6-1 1 0,-6 1-2 0,5-4-1 16,-2 1 0-16,1 1-1 0,-4 2-2 0,4-5 2 0,-2 3 3 15,1-1-1-15,1 1 1 0,0-2-1 0,0 0 2 16,0 0-4-16,0 1-2 0,-1 1 3 0,-1-2 1 16,2 0-1-16,-3 2-1 0,-1 2 1 0,4-5 1 15,-1 1 0-15,-1 2 1 0,-2 2-5 0,3-6 6 16,-1 6-4-16,-2 0 1 0,3-6-1 0,-2 1 3 16,0 2 0-16,-1 3-3 0,3-7 2 0,-2 4 0 15,2-1 1-15,-2 0-6 0,0 0 2 0,1-1 4 16,-1 0-1-16,0 0 2 0,2-2-3 0,1 2-1 15,-3 0-1-15,0-3 5 0,0 2-3 0,-1 1 1 16,3 0-3-16,-2-2-2 0,1 2 6 0,-2-2-1 0,2 2-3 16,-1 0 3-16,1 1-3 0,0-1 3 0,0 0-1 15,-2 1-2-15,2-1 2 0,1 2 0 0,-1 0 3 16,3-1-1-16,-4 1-4 0,-1 3 1 0,3-7 3 16,-2 4-1-16,-1 3 0 0,4-6-1 0,-4 3 3 15,0-1-5-15,2 1 3 0,0-2 0 0,1 0 0 16,-3 5-2-16,2-3 2 0,-2 0-2 0,0 3 3 15,4-6-1-15,-4 3 0 0,0 3-1 0,1-7 2 0,2 5-5 16,-2-3 4-16,-1 2-2 0,3-2 1 0,-1 1 2 16,-2 4 1-16,0-6 0 0,0 1 0 0,0 0 0 15,-2 4 4-15,2 1 1 0,-3-10-1 0,3 5 1 16,0 3-3-16,0 2 3 0,0-7 5 0,-1 3 1 16,-2 0-3-16,3 4 2 0,-1-4-3 0,1-1 3 15,-2 1-5-15,2 0 4 0,0 4 6 0,-4-6-2 16,1 1 7-16,1-2-3 0,2 1 0 0,-2-1 3 15,-2-3-2-15,0 1 1 0,-2-6-4 0,2 5-3 16,1-2-2-16,-5-2-2 0,1-6 0 0,-4 3-2 16,2 0-26-16,-3-4-45 0,2 3-68 0,-4-4-92 15,-1-1-371-15,6 6-641 0,-4 2 284 0</inkml:trace>
  <inkml:trace contextRef="#ctx0" brushRef="#br0" timeOffset="-183763.85">27125 14260 76 0,'0'0'107'0,"0"0"2"0,0 0-7 16,0 0 0-16,0 0 5 0,0 0-11 15,0 0 4-15,0 0-13 0,0 0-2 0,0 0-7 0,0 0-4 16,0 0-4-16,0 0-10 0,0 0-6 0,0 0-10 16,0 0 1-16,0 0-5 0,0 0-4 0,0 0-10 15,0 0 3-15,0 0-2 0,0 0-1 0,0 0-8 16,0 0 2-16,0 0-4 0,0 0-5 0,0 0 4 15,0 0-1-15,0 0-8 0,0 0 6 0,0 0 5 16,0 0 3-16,0 0 3 0,0 0 4 0,0 0 0 16,0 0 1-16,0 0 0 0,0 0 1 0,0 0-3 15,0 0-1-15,0 0 0 0,0 0-2 0,0 0-4 0,0 0-1 16,0 0-1-16,0 0-3 0,0 0 2 0,0 0-7 16,0 0 2-16,0 0-2 0,0 0-3 0,0 0 5 15,0 0-3-15,0 0-1 0,0 0-2 0,0 0 2 16,-11-7 1-16,11 7 2 0,0 0 4 0,0 0-1 15,-4-2-1-15,4 2 9 0,0 0 2 0,-4-4-1 16,4 4 2-16,0 0-1 0,0 0-1 0,-4-6-4 16,4 6 2-16,0 0 0 0,-4-1 1 0,4 1 1 0,0 0-2 15,-1-4-3-15,1 4 2 0,0 0-3 16,-3-2 4-16,3 2-1 0,0 0-3 0,0 0 3 0,-3-4 0 16,3 4 0-16,0 0 1 0,0 0 2 0,0 0 0 15,0 0 1-15,0 0-2 0,0 0-5 0,-3-5 3 16,3 5-2-16,0 0-5 0,0 0 3 0,0 0-4 15,0 0 0-15,0 0 0 0,0 0 1 0,0 0-2 16,0 0-4-16,0 0 4 0,0 0-4 0,0 0 2 16,0 0 1-16,0 0 0 0,0 0-3 0,0 0-2 15,0 0 3-15,0 0 0 0,0 0 2 0,0 0 1 0,0 0-2 16,0 0 0-16,0 0 2 0,0 0-3 0,0 0-2 16,0 0 4-16,0 0-2 0,0 0-6 15,4 11 8-15,1-7-1 0,-1 0 1 0,0-1-1 0,-3 1-9 16,4-1 10-16,-1 0-3 0,1 2-3 0,-1 1 3 15,1-2-5-15,-1 2 5 0,0 0 1 0,1-1-3 16,-4-2-2-16,3 2 0 0,1-1 4 0,0 2-3 16,-1-4 1-16,0 2 2 0,0-1-5 0,-2-1 2 15,0 0 0-15,-2-2-9 0,3 5 6 0,-1-2 2 16,-2-3-4-16,2 2 3 0,-2-2 1 0,0 0-8 16,2 3-18-16,-2-3-25 0,0 0-31 0,0 4-29 0,0-4-41 15,0 0-59-15,0 0-206 0,0 0-449 16,-4 4 199-16</inkml:trace>
  <inkml:trace contextRef="#ctx0" brushRef="#br0" timeOffset="-183047.08">26982 14355 16 0,'0'0'214'0,"0"0"-14"0,0 0-18 16,-4-3-20-16,4 3-16 0,0 0-15 0,0 0-19 15,0 0-8-15,0 0-12 0,0 0-4 0,0 0-11 16,0 0-5-16,-1-2-7 0,1 2-7 0,0 0-2 15,0 0 0-15,0 0-6 0,0 0 2 0,0 0-2 16,0 0-3-16,0 0-4 0,0 0-1 0,0 0-6 0,0 0 3 16,0 0 0-16,0 0-3 0,0 0-3 0,0 0 0 15,0 0-2-15,-1-5-2 0,1 5-2 0,0 0-2 16,0 0-2-16,0 0 0 0,0 0-4 0,4-4-4 16,-4 4 0-16,0 0-2 0,0 0-2 0,3-3-1 15,-3 3-4-15,0 0 1 0,0 0 1 0,0 0-3 16,0 0 1-16,6-3-1 0,-6 3-1 0,0 0-5 15,0 0 4-15,0 0 1 0,0 0 8 0,1-2 3 0,-1 2 2 16,0 0 0-16,0 0 1 0,2-3-1 0,-2 3 3 16,0 0-1-16,0 0-3 0,0 0 4 15,0 0-3-15,0 0 1 0,0 0-1 0,0 0-4 0,0 0 3 16,0 0-4-16,0 0-1 0,0 0-2 0,0 0-1 16,0 0 0-16,0 0 2 0,0 0-3 0,0 0-1 15,0 0-1-15,12 3-1 0,-12-3 2 0,2 4-1 16,1-1-3-16,-2 0 1 0,-1-3 0 0,7 7 0 15,-5-5 0-15,2 2-1 0,-1-1-1 0,-1 2 1 16,3-1 1-16,0 0-3 0,-3 0 0 0,0-1 2 16,3 1-3-16,-5-1 0 0,4-1 0 0,0 0 5 0,-4-2-5 15,1 3 1-15,1 1 1 0,-2-4-1 0,0 0 1 16,5 4-7-16,-5-4 6 0,0 3 1 0,0-3-1 16,0 0 1-16,2 4-3 0,-2-4 2 0,0 5 2 15,0-5-1-15,0 5 1 0,0-5-3 0,0 0 0 16,3 2 3-16,-1 1-3 0,-2-3 2 0,0 0 1 15,0 0-2-15,0 4 0 0,0-4-2 0,0 0-13 16,0 0-20-16,2 3-7 0,-2-3-15 0,0 0-7 0,0 0-7 16,0 4-2-16,0-4-4 0,0 0-4 0,2 3-7 15,-2-3-11-15,5 4-10 0,-5-4-19 16,4 1-48-16,-4-1-136 0,0 0-338 0,0 0 149 0</inkml:trace>
  <inkml:trace contextRef="#ctx0" brushRef="#br0" timeOffset="-129350.68">16435 15738 30 0,'0'0'43'0,"0"0"2"0,0 0 5 0,0 0 1 0,0 0 0 15,0 0 3-15,0 0-4 0,0 0-4 0,0 0 3 16,0 0-4-16,0 0 0 0,0 0-10 0,0 0 9 16,0 0-7-16,0 0-7 0,-3-2-2 0,3 2-5 15,0 0 3-15,0 0-2 0,0 0-5 0,0 0-2 16,0 0 1-16,0 0-5 0,0 0 3 0,0 0-3 15,0 0-6-15,0 0-3 0,0 0 3 0,0 0-4 16,0 0 9-16,0 0 4 0,0 0 2 0,0 0 9 16,0 0-1-16,0 0 6 0,0 0 8 0,0 0 0 15,0 0 0-15,0 0 0 0,0 0-1 0,0 0 0 16,0 0 0-16,0 0-2 0,0 0-7 0,0 0-4 16,0 0-1-16,0 0-5 0,0 0-4 0,0 0-6 0,0 0 4 15,0 0 0-15,0 0-3 0,0 0 5 16,0 0-4-16,0 0-3 0,-1 14-3 0,2-10-1 15,-1-4 0-15,0 8 0 0,-1-2-1 0,1 1 2 0,0-1 0 16,-2 4-7-16,0-1 1 0,1 1 3 0,-3-1-4 16,2 3 2-16,-2-2 4 0,1-1-1 0,-1 3 0 15,-3-2-5-15,4 0-1 0,-3-1 6 0,3 0-5 16,-1-1 4-16,0 2 0 0,3-3 1 0,0-1 0 16,1 0-2-16,-1-1 2 0,1 1-4 0,0 0 1 15,2-3 2-15,-1 2-12 0,1-1 9 0,-1 2 3 16,0-2-3-16,3-2 3 0,-4-2 0 0,2 3 0 15,-1 2-6-15,-1-5 7 0,2 1 0 0,-2-1-7 16,0 6 8-16,0-6-4 0,2 2-4 0,0 1 1 16,-2-3 9-16,3 2-8 0,-1 1 3 0,3-1 4 15,-5-2-16-15,7 6 15 0,-1-5-1 0,1 2-4 16,-1-2 4-16,4 0-3 0,-1 1 2 0,0-2-2 0,4 2 3 16,-3-1 2-16,3 1-5 0,-3-1-4 15,-4 0 6-15,2-2-1 0,1 2 1 0,-3-1 2 16,-6 0-2-16,12 0 2 0,-6-1-17 0,-6 1-31 15,12-3-27-15,-7 0-59 0,-2 0-113 0,2-1-262 0,-3 0 116 16</inkml:trace>
  <inkml:trace contextRef="#ctx0" brushRef="#br0" timeOffset="-128974.24">16372 15775 65 0,'-2'-2'92'0,"2"2"-8"15,-4-3-13-15,4 3-9 0,-3-3 8 0,3 3-12 16,0 0-6-16,0 0-12 0,0-6 5 0,0 6-7 0,0-3-2 16,0 3 1-16,0 0-4 0,6-4-8 15,-6 4 2-15,5-3 1 0,1 2-6 0,0-2 4 16,1 2-8-16,1 1 1 0,2-1-6 0,1 1-1 0,-2-1-2 16,5 1 6-16,-4-1-3 0,2 1 2 0,2 1-2 15,-4-1-7-15,-1 0-10 0,-1-1 5 0,-8 1 6 16,10 0-1-16,-5 0-4 0,-5 0-7 0,9 0-17 15,-9 0-13-15,5 1-25 0,-5-1-27 0,0 0-55 16,0 0-154-16,0 0 69 0</inkml:trace>
  <inkml:trace contextRef="#ctx0" brushRef="#br0" timeOffset="-128717.34">16369 15841 101 0,'0'0'98'0,"12"2"-5"15,-7-2-14-15,-5 0-2 0,11 0-9 0,-4 0 6 16,2 1-16-16,-5-1 1 0,-4 0-6 0,9 0-8 16,-9 0-9-16,9 0 8 0,-9 0-13 0,8 0-1 0,-2 0-16 15,-6 0 2-15,9-1 12 0,-1 1-7 0,-8 0 0 16,12 0-4-16,-4 1 0 0,0-1-9 0,1-1-22 15,-3 1-41-15,2 0-41 0,-3-2-59 0,-5 2-165 16,13-1 73-16</inkml:trace>
  <inkml:trace contextRef="#ctx0" brushRef="#br0" timeOffset="-127892.2">16604 15853 14 0,'0'0'101'0,"0"0"-8"15,0 0-7-15,0 0-12 0,0 0 3 0,0 0-2 0,-4 8-10 16,4-4 0-16,0 0-10 0,-2 1-4 0,1 0-11 15,1 0 0-15,-1-1-6 0,1 2 5 0,1 0-10 16,-2-1-2-16,1-1 3 0,0 3-12 16,1-3 3-16,-1 1-1 0,0-2 2 0,0 1-6 0,0 1-2 15,0-5-5-15,0 5 5 0,0-3 2 16,0-2-8-16,0 6-2 0,1-2-1 0,-1-4 1 0,0 0 0 16,0 0 5-16,0 0 1 0,0 0-3 0,0 0-2 15,0 0 1-15,0 0-1 0,0 0 4 0,0 0 2 16,0 0-3-16,0 0-5 0,7-14 4 0,-3 8-1 15,0 0 1-15,-2 3-7 0,1-4 3 0,0 1-4 16,1 2 3-16,0-3 1 0,-3 4 2 0,3-2-3 16,0 0-3-16,0 1 2 0,-3-1 2 0,3 3-2 15,-3 0 5-15,7 1-3 0,-3-1-6 0,-5 2 5 16,8-2-6-16,-3 1 4 0,-5 1-1 0,6 0-12 16,-6 0 7-16,12 0 4 0,-12 0 3 0,6 1-1 15,-6-1-1-15,0 0 1 0,8 0-5 0,-8 0 3 0,1 2 4 16,-1-2-3-16,5 4 7 0,-5-4-9 0,3 6 4 15,-3-2-2-15,0-2-2 0,0 4-3 0,0-1 2 16,0-1 0-16,0 1 2 0,0 0 4 0,0 0-4 16,0 2 3-16,1-5-7 0,-1 3 3 0,1 0-2 15,-1-1 3-15,2-1 1 0,-1 2-2 16,0 0 1-16,-1-5 0 0,0 3-11 0,3 1 17 16,-3-4-6-16,1 2 8 0,-1-2-5 0,4 2 0 0,-4-2-3 15,8 0 4-15,-8 0 3 0,0 0-3 0,12-3-5 16,-9 2 6-16,2-3-1 0,-1 2-2 0,-2 1 5 15,4-3-3-15,-2-1 2 0,0 2-3 0,-1 1 5 16,1-4-7-16,0 2 4 0,-2 0-3 0,2 1 2 16,-1 0 3-16,-1-1-8 0,2 1 2 0,0-1 2 15,-2 3-5-15,-2 1 7 0,7-4 1 0,-3 3-3 16,-2-2 0-16,-2 3-6 0,9-1 9 0,-4 0-3 16,-5 1-1-16,10 0-6 0,-10 0 7 0,9-2 1 15,-9 2-7-15,6 2 3 0,-6-2-5 0,0 0 6 0,7 1 1 16,-7-1-6-16,0 0 3 0,0 0 0 0,6 1 2 15,-6-1-5-15,3 4 7 0,-3-4-5 16,0 5-1-16,0-5 2 0,-3 5 5 0,3-5 1 0,0 6-5 16,0-6 1-16,-1 6-16 0,2-4 15 0,-1 2 2 15,0-4-2-15,0 0 0 0,0 5 3 0,0-5-2 16,0 5 0-16,0-5 0 0,0 0 2 0,0 0 4 16,-1 3-9-16,1-3-17 0,0 0-26 0,0 0-59 15,0 0-110-15,0 0-233 0,0 0 103 0</inkml:trace>
  <inkml:trace contextRef="#ctx0" brushRef="#br0" timeOffset="-127476.06">17023 15828 8 0,'-3'5'107'0,"3"2"0"16,-2 1-11-16,2 1-12 0,-2-1 2 0,2 2-6 15,0 1-7-15,0-1-11 0,0 2-3 0,0 0-2 16,-1-1-4-16,2 1-8 0,-1 0-6 0,2 2 5 16,-1-2-1-16,0 5-4 0,0-5-5 0,-1-1-2 15,2 2-5-15,-1-1-6 0,2 5 5 0,-3 3 2 16,0-3-5-16,1-1-6 0,-1-1 2 0,1-3-7 16,-1-3-1-16,0 4-2 0,0-1 5 0,0-2-4 15,-1-1-1-15,2 0 2 0,-1-1-4 0,-1-1-1 0,1-1 6 16,0 1-8-16,-1 0 6 0,1-2-15 15,0 1-4-15,0-3-33 0,0-3-34 0,-3 2-140 16,3-2-233-16,0 0 103 0</inkml:trace>
  <inkml:trace contextRef="#ctx0" brushRef="#br0" timeOffset="-127133.72">17066 15916 47 0,'5'0'90'16,"4"0"-15"-16,0 0-15 0,0 0-1 0,1 0-9 16,-2 1 4-16,0-1-11 0,-2 0-6 0,3 0-4 15,-4 1 4-15,-5-1-4 0,12 0-1 0,-7 0-2 16,-5 0-5-16,6 2-1 0,-2 0-4 0,-4-2 13 15,1 3 2-15,-1 0 1 0,0-3-2 0,-5 9-3 0,-1-6-5 16,2 1-5-16,-4 1-1 0,3 0 3 16,0-2-6-16,-5 2 4 0,2-1-9 0,-1-1-3 15,-3 4 1-15,1-4-1 0,2-1 3 0,-1 0-1 0,1 1-3 16,0-2 6-16,0 2-4 0,3-2-6 16,-2 1-6-16,3-2 2 0,0 1 6 0,5-1-7 15,-9 1 7-15,9-1-29 0,0 0-45 0,0 0-110 0,0 0-191 16,0 0 85-16</inkml:trace>
  <inkml:trace contextRef="#ctx0" brushRef="#br0" timeOffset="-126332.56">17341 15905 24 0,'0'0'89'0,"0"0"-3"16,1-4-6-16,-1 4-15 0,0 0-6 0,0 0-1 16,0 0-8-16,0 0-4 0,0 0-3 0,0 0-9 15,0 0 7-15,0 0 0 0,0 0 5 0,0 0-3 16,0 0-1-16,-19 5 1 0,15-2-13 0,-5 0-5 0,2 1 1 16,0-2 5-16,-3 3 6 0,2-1-5 0,-1 1-5 15,4 0-1-15,-1-2-4 0,-2 0-3 16,2 1 1-16,2-1-3 0,0 1-2 0,0-3 4 0,0 4-4 15,1-4-6-15,3-1 0 0,-4 2-3 0,4-2 2 16,-4 3 4-16,4-3-5 0,-3 3 0 0,3-3-1 16,0 0-3-16,0 0 8 0,0 0-6 0,0 0 2 15,0 0 4-15,20-4-5 0,-15 2-4 0,1 1 3 16,-1 0-7-16,0 0 5 0,4-2-9 0,-5 2 5 16,-4 1 8-16,12-1-2 0,-6 2-2 0,-6-1 2 15,14 1-5-15,-14-1 6 0,9 3-1 0,-2-1-8 16,0-2 5-16,-2 0-1 0,4 3-7 0,-5-2 5 15,1-1 0-15,4 0-1 0,-4 3 4 0,3-3-2 16,0 0 1-16,0 0-2 0,0 0 2 0,4-3 1 16,-2 3 0-16,-1-1-1 0,1-2 0 0,1 1-4 15,0-3 5-15,-2 0-2 0,1-1 8 0,-3 2-1 0,2-2-8 16,-1-1 4-16,-2 0-15 0,2-4 19 16,-4 3-8-16,-3-2 5 0,3 2-3 0,-3 1 2 15,-1-3-4-15,3 3-6 0,-6-2 8 0,3 4 2 0,-1-2-1 16,1 0 1-16,-2 3 2 0,-1-3-5 0,3 3-3 15,-4 0 3-15,0-2 3 0,2 2-9 0,-1 0 12 16,1 0-6-16,-3 1 3 0,2-1-6 0,0 0 3 16,3 4 3-16,-3-6-2 0,1 4 2 0,1-1-12 15,1 3 11-15,-3-7 4 0,3 7-3 0,-1-6 8 16,1 5-3-16,0 1 4 0,0 0 1 0,-4-5-9 16,4 5 4-16,-2-3 4 0,2 3-5 0,0 0-1 15,0 0 0-15,-13 0 4 0,13 0-6 0,-6 4-6 16,6-4 4-16,-8 1-2 0,8-1 1 0,-5 3-3 0,1-2 4 15,0 2-5-15,0-1 3 0,2 2-1 16,-2 0-3-16,0-1 6 0,0 2 1 0,2 2 1 16,-1-3-5-16,-2 2 3 0,4-1-5 0,0 3 8 15,-1-3-2-15,1 3-2 0,0-2 4 0,1 3 3 16,-2-2-8-16,4 1 3 0,-2-2-2 0,0 1 0 16,1 1 3-16,-1 1 0 0,1-1-7 0,1-1 2 15,-2 0 3-15,1 0 4 0,0-1 0 0,1 2-1 0,1 0-3 16,0-1-1-16,-1 0-3 0,0 0 6 0,-1 0-3 15,1 0-1-15,1 1 3 0,-2-4 2 0,2 2 1 16,-2 2-3-16,0-3-6 0,2-2-36 0,-2 2-56 16,1-2-149-16,-2-3-263 0,0 0 117 0</inkml:trace>
  <inkml:trace contextRef="#ctx0" brushRef="#br0" timeOffset="-125117.08">17483 15850 19 0,'6'-2'95'0,"8"-2"-1"0,-5-2-12 0,1 1-1 0,3 1-14 15,-4-1 0-15,0 0-1 0,1 2-14 0,-1-1 1 16,0 2-8-16,-1-3-8 0,-2 2 1 0,2-1-2 16,-3 1-6-16,0-1-6 0,-1 0 1 0,2-1 1 15,-3 0-9-15,1 1 0 0,0-1-5 0,-1 0 6 16,-1 0-7-16,0 0 2 0,0-1-3 0,-1 3-2 16,-1 0-1-16,1-2-2 0,-1 5 3 0,0-5 2 15,1 1-10-15,-1 4 5 0,0 0 4 0,0-3-7 16,0 3-2-16,0 0 9 0,0 0-9 0,0 0 5 15,0 0-7-15,0 0 5 0,0 0-2 0,0 0 0 0,2 10 2 16,-2-10 1-16,-2 9 0 0,2-5 0 16,0 3-1-16,-1 0 2 0,0 0 2 0,-2 1 1 15,1 0 2-15,2 2-5 0,-3 0 3 0,2-2 6 0,-2 3 3 16,2-3-10-16,-2-1 1 0,2 0 6 16,0-2-4-16,0 2 6 0,-1-2-7 0,2-1 0 15,-2 1 0-15,1 0-6 0,1-2 2 0,0-3 0 0,-3 5 3 16,3-1 3-16,0-4-8 0,0 5 2 0,0-5 2 15,0 3-4-15,0-3 5 0,0 0-6 0,0 0 1 16,0 5 3-16,0-5-1 0,3 4 1 0,-3-4 2 16,5 1-4-16,-5-1 0 0,0 0 0 0,0 0 0 15,9-6-2-15,-4 4 4 0,-1-1-7 0,1-1 3 16,1 0-3-16,0 0 2 0,1 0 4 0,-1 2-3 16,-1 0-2-16,2-2 3 0,-2 2-4 0,1 0 1 15,-2 1 0-15,-4 1 4 0,8-1-4 0,-8 1-4 16,9 1-10-16,-7 2 14 0,-2-3 1 0,3 7 2 15,-1-4 0-15,-2 1 3 0,4 1-2 0,-4-2-4 16,0 2-6-16,0 0 6 0,-2 0 3 0,2-2 0 16,0 2-1-16,0-1-2 0,0-4 0 0,-2 7 0 15,2-7 1-15,0 3 1 0,0-3 1 0,0 4-3 16,0-4 1-16,0 0 3 0,0 0-3 0,0 0-5 0,5 2 7 16,-5-2 3-16,0 0-7 0,18-4 2 15,-9 0-4-15,0 3 3 0,1-2 2 0,-1-1-1 0,-1 0 2 16,1-2-4-16,4 2 3 0,-7 0-1 0,2 0-1 15,1 1 2-15,-4-2 0 0,0 3-3 0,0-1 4 16,-1-1-8-16,0 2 5 0,-2 0 0 0,-2 2 2 16,8-3-1-16,-8 3 2 0,0 0-9 0,4-2 5 15,-4 2-1-15,0 0 2 0,0 0-8 0,0 0 11 16,0 0-4-16,0 0-1 0,0 0 3 0,-3 9 3 16,3-9-7-16,-1 7 5 0,-2-5-2 0,3-2 1 15,-1 5 2-15,-3-3 1 0,2 2-7 0,2 0 2 16,0-4 1-16,-1 5 0 0,-1-1-5 0,1 0 6 0,1 0 1 15,1-1-3-15,1 0 3 0,-1 1 0 0,-1-4-1 16,5 4-3-16,0-1 7 0,0 0-4 16,1-2 1-16,5-1-2 0,1 0-6 0,0-1 7 0,3-1 5 15,-2 1-7-15,4-4 4 0,-5 1 0 0,2 1-2 16,-1 0-11-16,-1-1 11 0,-1 0 1 16,0-2-4-16,-2 2 7 0,1-1-7 0,-5 1 4 0,1 0 3 15,1-3-6-15,-2 4 2 0,0-3 1 0,-1 1 1 16,-2 0 1-16,-1 2-4 0,1-2 2 0,-2 1-1 15,0 4 3-15,1-5-3 0,-1 5 2 0,0-5 1 16,0 5 1-16,0 0-3 0,0-5-7 0,0 5 6 16,0 0-2-16,0 0-1 0,0 0 2 0,0 0 0 15,0 0 2-15,0 0-4 0,0 0 2 0,0 0-4 0,-8 12 7 16,8-9-2-16,-1 1 4 0,1 1-7 16,-3-1-2-16,3 2 0 0,-1 1 3 0,1-2 7 15,-2 2-8-15,1 0 4 0,-1 0-8 0,1-1 9 16,0 3-3-16,1-2 0 0,-2 3-3 0,1-2 7 15,0 3-5-15,0-1 3 0,-1 0 1 0,2-3 3 0,-2 3-20 16,0-3 20-16,1 3 5 0,1-4-3 16,-1 4-2-16,-1-2-2 0,1-1-5 0,1-2 3 0,-1 2-5 15,1-2 10-15,-1 0-5 0,-2-1 0 0,3 1 0 16,-1-1 1-16,1 0 0 0,-4 1 2 0,2-2 1 16,0 2-1-16,1-3-7 0,-3 2 4 0,0 1 1 15,-1-3-2-15,1 2-31 0,-1-2-64 0,-5 1-142 16,5-2-253-16,0-1 112 0</inkml:trace>
  <inkml:trace contextRef="#ctx0" brushRef="#br0" timeOffset="-122766.54">17819 15493 22 0,'-8'0'62'0,"3"0"-7"0,5 0-6 0,-11 0-4 0,4-1-6 15,7 1-6-15,-9 1-4 0,9-1-4 0,-11 0 2 16,11 0-2-16,-10 0-4 0,4 0-6 0,6 0 4 15,-11 0 2-15,5 0-3 0,6 0 1 0,-13 0-3 16,1-1 1-16,2 1 0 0,0 0-3 0,-3 1 0 16,1-1-3-16,0 0-1 0,-6 1-2 15,0-1 2-15,0 1-1 0,-2 1-2 0,-1-1 0 0,2 1-2 16,-4 0-1-16,0 0 1 0,2 2-5 0,-7-2 15 16,0-1-14-16,4 0 8 0,-3 0-8 0,2-1 3 15,1 2-3-15,4-1 3 0,-3-1-6 0,3-1 8 16,-1 2-5-16,2-2 10 0,-1 2-13 0,2-1 1 15,-4 3 1-15,7-2-3 0,-6 0 3 0,2 2 2 16,1 0-9-16,0-2 8 0,-1 1-1 0,1 4-1 0,-2-4 2 16,1 2 0-16,-2-1 0 0,0 2-1 0,1-2 7 15,1 1-7-15,0-2-2 0,1 4 2 16,0-6 0-16,4 2-1 0,-4 2-1 0,1-1 1 0,4-2-1 16,-5 1 0-16,4 0 5 0,1-1-3 0,-6 1-1 15,1-2-1-15,1 2 0 0,-2 0 1 0,1 0 2 16,0-2 0-16,1 0-3 0,-2 3 5 0,2-3-3 15,4 0 0-15,-2 0 0 0,0 0-1 0,2 0 2 16,0 0 2-16,0 2-5 0,0-1 4 0,0 0-2 16,3 1 3-16,1 1-1 0,0 0-2 0,0-1 3 15,4 1 14-15,0 0 0 0,-3 0 2 0,3 3 1 16,-2-3-11-16,0 0 4 0,2 1-8 0,-1 0 5 16,-1 0-5-16,0 1 7 0,0-1-18 0,1-1 11 15,-1 1 1-15,2 1 4 0,-4-3-5 0,3 0-1 16,0 1 2-16,-1 2-4 0,0-2 9 0,0 2-9 15,2-4 2-15,1 2-6 0,-1 2 6 0,1-2-8 16,-2 4 10-16,2-5-7 0,0 3 5 0,-1 2 1 16,0 0-7-16,0 0-3 0,-3-1 3 0,2 0 6 0,-2 2-2 15,0 0-1-15,2-4-1 0,-1 1 3 16,0 0-6-16,3 0 4 0,-4-1 0 0,2 1 5 0,1 0-8 16,-1-2 5-16,2 0-2 0,1 1-2 0,-2-2 2 15,0 1-2-15,1 1-1 0,0 0 4 0,1-1-1 16,0 0-9-16,-1 4 7 0,0-2-1 0,2-2-1 15,-2 4 3-15,-1-1 3 0,1-2-3 0,0 2-3 16,-2 1 8-16,1-2-5 0,1 1 5 0,-2-1-9 16,-1 2 4-16,2 0 5 0,1 0-1 0,-1-2-4 15,0 0 1-15,0 1 4 0,1 0-5 0,0-1 2 16,3 1 0-16,-3 1 4 0,4-1-6 0,-1 0 4 16,1 1 9-16,-3 1-5 0,3-2-5 0,4 2-15 15,-4-1 22-15,5 2-8 0,-2-4 4 0,-2 5 3 16,3-3-9-16,2 2 2 0,-3-1 7 0,2 1-3 15,-4-1-6-15,6 0 4 0,-2 0 0 0,-1-2 2 16,3-1-6-16,-3 2 10 0,1-2-5 0,0-1 3 0,2 2 1 16,-1-2 7-16,3 2 2 0,0-3-2 0,1 4-3 15,2 0 1-15,-1-3-6 0,2 1 11 16,4 4-8-16,0-4-3 0,0 3 6 0,2-1-8 0,-1-2 1 16,-1 2 1-16,0-2-1 0,1-1 1 0,2 1 2 15,-8-2 0-15,8 2-4 0,-3-1-9 0,-4-2 12 16,6 1-3-16,-2-3 2 0,1 1-16 0,-3 1 14 15,-1-1-2-15,2 0-1 0,0-1-6 0,-3 0 8 16,5 0 2-16,0-1-1 0,-4 1-1 0,4 1-6 16,-2-1 3-16,6-1-4 0,-7 0 10 0,3-1 0 15,0 2-9-15,0 0 2 0,0 0-2 0,-5 2 4 16,1-5-2-16,0 3-1 0,-1 0 2 0,1 1-4 16,-3-1 6-16,1 3-14 0,-1-3 12 0,2 0 0 15,-3 1 3-15,3-2-1 0,1 2 1 0,-4 1-6 16,3-1-3-16,2-1 5 0,-2 1 4 0,6-1-21 15,-1 0 20-15,3 0-3 0,-2-1 1 0,1 2 1 0,1-1 0 16,0 0-2-16,2-1 2 0,-1 0 0 0,6 1 1 16,-7 0-3-16,-1-2-1 0,1 4 4 0,-2-4-10 15,0 2 9-15,-2-1-5 0,0 1 5 0,-3 0-3 16,4 1-2-16,-5-1 5 0,1 0-4 0,-1-1 7 16,0-2-1-16,-1 3-1 0,-1-1 1 0,1 1-13 15,-1 0 11-15,0 0-2 0,2 0 2 0,-1-3 2 16,1 3 1-16,-1 0 0 0,0-1-1 0,4 0-4 15,-3-1-9-15,5 0 14 0,-3-1 2 0,3 2 0 16,1 0-9-16,-1 2 1 0,-1-1-2 0,1 0 4 16,-1-1-1-16,3 0 9 0,-4-1-8 0,3 0 2 15,-1-1 1-15,0 3-1 0,1-2 0 0,-2 1 1 16,-3 1 1-16,4-4-6 0,-4 4-9 0,3 0 9 16,-1-2 0-16,-2 2 1 0,-1 0 1 0,0 0-2 15,-2-2 0-15,3-1 5 0,4 1-4 0,-4 1 1 16,3 1 2-16,-2 0-10 0,3-3 7 0,-1 2-5 15,1-2 4-15,-5 3 3 0,2 0-1 0,1-1-2 0,-2 1-3 16,-1-1 1-16,0 1 1 0,2-5 1 0,-4 3-1 16,1-1 0-16,-3 3 2 0,0-2 1 0,0-1 0 15,-1 2-2-15,-2-4 1 0,-2 4 4 0,1-1 1 16,3-3-5-16,-3 5-3 0,0-4 3 0,2-1 1 16,-5 2 0-16,3-1 0 0,0-1 0 0,0 1 1 15,-1 0-3-15,1-1 0 0,-1 0 6 0,1 0-3 16,2 1-5-16,-4-2 4 0,3 2-5 0,-3-1 8 15,1 2 3-15,0-1-10 0,0-1 5 0,1 2 0 16,-1-2-3-16,-2 1-1 0,1-2 6 0,0 1 1 16,-2 1-4-16,0 1 4 0,2-1 10 0,-1-1 1 15,-2 0 0-15,0 0 1 0,0-2 0 0,0 2-6 16,2 0-1-16,-2-2-6 0,0 2-8 0,1-2 18 16,0 1-7-16,-1 1 6 0,1-1-5 0,1-1-6 15,0 1 4-15,1 2 2 0,-3-5-12 0,2 6 15 16,-2-5 4-16,1 2-4 0,1-1-4 0,-2-2 3 0,-2 0-2 15,1-1 6-15,-4 0 1 0,-1-1-5 0,-2-3-2 16,0 1 0-16,-3-3-2 0,-6-3-3 0,-2 1 4 16,2-3-3-16,-4 0 0 0,-1 3-1 0,-2-2-1 15,-5-1 3-15,-1-1 2 0,-3 2-4 0,-9-4-3 16,-7 2 3-16,0 2 1 0,0 4-4 0,-1-2-7 16,-4 7-16-16,1 1-38 0,0 1-32 0,-4 6-189 15,-2 4-302-15,2 6 134 0</inkml:trace>
  <inkml:trace contextRef="#ctx0" brushRef="#br0" timeOffset="-103017">4665 7436 10 0,'0'0'83'0,"5"-3"-11"16,-5 3 1-16,3-1-18 0,-3 1 7 0,0 0 11 15,0 0 6-15,0 0-1 0,2-4-9 0,-2 4 9 16,0 0-8-16,0 0 0 0,0 0 0 0,0 0-2 16,1-4-4-16,-1 4-1 0,0 0 2 0,0 0-4 15,-2-4 2-15,2 4-5 0,0 0 1 0,0 0-3 16,0 0 2-16,0 0-1 0,0 0-2 0,0 0-4 15,0 0 0-15,0 0 2 0,-3-5-6 0,3 5 3 16,0 0-1-16,0 0 2 0,0 0-1 0,0 0 1 16,0 0 0-16,0 0 3 0,0 0-4 0,-8 0 4 0,8 0-5 15,0 0-7-15,0 0 3 0,0 0-4 0,0 0 0 16,0 0-2-16,0 0-5 0,0-4-3 0,0 4-1 16,0 0-2-16,0 0-3 0,0 0-1 0,0 0-3 15,0-5-1-15,0 5-1 0,0 0-5 0,0 0-2 16,-4-3 2-16,4 3 4 0,0 0-2 0,-3-3 1 15,3 3 0-15,0 0-3 0,0 0-4 0,-1-6 2 16,1 6-7-16,0 0 5 0,0-4 1 0,0 4 0 16,0 0-2-16,0-4 1 0,0 4-3 0,0 0 1 0,-3-4-3 15,3 4-2-15,-2-5 5 0,2 5-4 16,-3-3 2-16,3 3-4 0,-4-3 3 0,4 3-2 16,-4-2 0-16,4 2 1 0,-4-3 1 0,4 3-5 0,-3-5 1 15,3 5-1-15,-5-1 2 0,5 1-3 0,-7-3 0 16,7 3 1-16,-8-3-4 0,8 3 3 0,-9-1 3 15,2 1-2-15,7 0-2 0,-9-1-2 0,0 2 9 16,4 0-2-16,-5 1-3 0,1-1-1 0,-3 2 2 16,2-2-1-16,1 4-3 0,0-3 4 0,4 0 0 15,-4-1 0-15,0 2-4 0,3 0 3 0,-1-2 0 16,-2 4 1-16,6-2 1 0,-3 0-2 0,3-2 0 16,-3 2-7-16,4 2 3 0,-3-1 3 0,2 0 3 15,-1-2-4-15,2 5 2 0,-1-2 0 0,1 0-5 16,0-1 6-16,1 2-2 0,1 0 1 0,0-1 2 0,3 1-1 15,-1 0-3-15,3 0 3 0,1 1-2 0,1 0 3 16,1 0-5-16,2-2 5 0,0 2-4 0,-2-2 5 16,1 3-1-16,1-2-2 0,3 0 1 0,-3 0 2 15,-2 2-1-15,2-3-8 0,-1 3 8 0,0-1-1 16,1-3 2-16,-1 3-7 0,-5-2 5 0,2-2-1 16,1 1-2-16,-2 0 2 0,-1 2 2 0,1-4 0 15,-3 3-3-15,2-2 0 0,0 2-2 0,0-1 4 16,1 2-2-16,-3-2 1 0,4 1 3 0,-4 0-1 15,1 0-2-15,1 1 2 0,-2 0 0 0,-1-2-2 16,3-1-1-16,-2 2 1 0,1 1 0 0,-3-1 1 16,0-2-3-16,0 3 1 0,0-1-2 0,0 2 2 0,0-6-3 15,-5 5 6-15,3 1 0 0,-2-2 0 16,3-1 1-16,-3 2-4 0,-1-2-3 0,1 1 5 0,0-3 2 16,-1 4-2-16,1-2-2 0,-1-1 1 0,1 1 3 15,0-1-6-15,-1 0 1 0,0 1 4 0,-3-2 0 16,2 1-1-16,-1 0-1 0,1-1 0 0,-4 0 1 15,4-1-2-15,-2 1-1 0,-5 1 4 0,4-3 1 16,3 1 1-16,-5-1-2 0,4 0-2 0,-2 0-3 16,0 0 5-16,1-1 1 0,1 1-2 0,0-3-1 15,1 3 2-15,-1-2-5 0,0 1 8 0,2-1-4 16,0 0-1-16,5 2-3 0,-8-3-22 0,4-1-26 0,1 1-29 16,-1 1-31-16,4 2-30 0,-2-6-62 0,1 4-212 15,1 2-447-15,0-7 198 0</inkml:trace>
  <inkml:trace contextRef="#ctx0" brushRef="#br0" timeOffset="-102352.98">4749 7661 53 0,'-5'-1'172'0,"5"1"-11"15,-4-4-10-15,4 4-13 0,-5-2-8 0,5 2-15 0,-4-2-11 16,4 2-13-16,-1-3-8 0,1 3-6 16,0 0-1-16,0 0-3 0,0 0-7 0,0 0 0 15,-4-3-1-15,4 3-7 0,0 0-5 0,0 0-5 0,0 0-7 16,0 0 1-16,0 0-5 0,-14 4-3 0,14-4-3 16,-4 2-3-16,3 2-4 0,-3 0-6 0,-1 0 4 15,1 2-5-15,-1-2 1 0,1 2-7 0,-1 3 1 16,1-3 0-16,2 5-3 0,-3-2 3 0,1 0-6 15,0-1 2-15,0 2 2 0,4-2-3 0,-1 0 2 16,1-1-4-16,1 2 1 0,1-1 0 0,0 0 0 16,2-1-6-16,0-1 2 0,0 1 3 0,2 0 4 0,2-3-6 15,3 2 2-15,-2-2 2 0,0 0 1 16,1 0-9-16,-1-2 8 0,3 0-4 0,-1-1 4 16,2-1 0-16,0 0-1 0,-3 0 1 0,-1-1-1 0,4-1-1 15,-2 1 0-15,-1 0 2 0,-1-3 0 0,-2 2 14 16,-1-1 1-16,1 0-2 0,-4-3-3 0,4 2-1 15,-4-2 0-15,0 1-3 0,-2-2 1 0,1 1 2 16,0-2 0-16,-2 2 1 0,1 0 1 0,-1-4 5 16,-2 4 0-16,-1-5-1 0,1 6 12 0,-1-3 0 15,1 2 1-15,-3-1 3 0,1-2-1 0,-1 4-2 16,0-1-3-16,-2-3-5 0,2 3-2 0,-4-2 1 16,1 3-8-16,-1 1 2 0,2-2-2 0,-2 1 0 15,2 4-6-15,1-3-2 0,0 1 2 0,-2 1-7 16,3 0-1-16,-4 3-23 0,9-1-27 0,-14 3-34 0,10-1-46 15,-1-1-61-15,-3 1-242 0,4 1-465 0,-1-3 206 16</inkml:trace>
  <inkml:trace contextRef="#ctx0" brushRef="#br0" timeOffset="-101831.85">4991 7406 67 0,'0'0'201'0,"0"0"-14"0,-4-3-17 16,4 3-14-16,0 0-14 0,-4-3-11 0,4 3-13 15,0 0-11-15,0 0-7 0,0 0-7 0,0 0-6 16,-4-2-5-16,4 2-3 0,0 0-6 0,0 0-7 16,0 0-2-16,0 0-8 0,0 0-5 0,0 0-6 15,0 0-9-15,0 0 1 0,0 0-3 0,0 0-2 16,0 0-7-16,0 0 1 0,-1 10-4 0,0-6-3 15,1 4-5-15,0-3 5 0,1 2-5 0,-1 3 0 16,0 3-2-16,0-2 3 0,1 6-5 0,2 0 1 16,-3-3-2-16,0 5 2 0,0-2-6 0,0 3-3 15,1-3 5-15,2 2-1 0,1-4-1 0,-3 2 0 0,0-2 2 16,-1 2-4-16,5-6 2 0,-1 1 1 16,-3 2-3-16,3-3 2 0,0 4-2 0,1-2 0 15,-2-3-2-15,0 0-2 0,4-1 7 0,-6 0-4 0,5 0 1 16,-2-1-1-16,1 1-2 0,-3-5 0 0,2 3 0 15,-2-4 2-15,2 3-3 0,-3-1-7 0,3 0-31 16,-2-2-20-16,1 1-35 0,-3-4-38 0,5 2-53 16,-1-2-149-16,-4 0-360 0,9-2 160 0</inkml:trace>
  <inkml:trace contextRef="#ctx0" brushRef="#br0" timeOffset="-100777.23">5120 7646 77 0,'0'0'209'16,"0"0"-14"-16,0 0-10 0,-3-3-20 0,3 3-14 15,0 0-19-15,0 0-13 0,0 0-15 0,0 0-5 0,0-5-12 16,0 5-14-16,0 0-5 0,0 0-4 0,0 0-9 16,0 0-4-16,0 0-7 0,0 13-2 0,0-8-6 15,0 0 0-15,0-1-3 0,0 3-8 0,0 1-3 16,0 1 1-16,1-5-5 0,1 5 4 0,-1-3-5 16,0 1 0-16,1-2-8 0,-2 2 4 0,2-2-1 15,1 0-4-15,-3 0 0 0,2-1 0 0,0-1-2 16,0 1 2-16,-2 0 0 0,0-4-3 0,4 4-1 0,-4-4 0 15,1 4 6-15,-1-4-2 0,6 1-1 16,-6-1 3-16,0 0 0 0,12-2 1 0,-8-1-1 16,1 0-2-16,-1 1-5 0,2-1 6 0,-2-1-4 0,4 1-1 15,-3 1 2-15,3-2-3 0,-2-1-1 0,-1 2-1 16,3-1 2-16,-2 0 1 0,1-2-4 0,0 3 2 16,-3-4 2-16,5 2 2 0,-4-3-2 0,0 3 1 15,3 0 0-15,-2-3 0 0,-1 1 1 0,-1 0 12 16,-1 0 9-16,-1 3 4 0,2-1-2 0,0 1-5 15,-2 1 8-15,-2-1-1 0,0 4-1 0,2-4-2 16,-1 1 0-16,-1 3-6 0,0-4-4 0,0 4 1 0,0 0-8 16,0 0-3-16,1-4 4 0,-1 4 0 15,0 0-1-15,0 0 0 0,0 0 0 0,0 0-2 16,-2 13-3-16,0-9-1 0,1-2 3 0,0 4-2 0,1-2-2 16,-1 0-1-16,1 2 2 0,-3-1-1 0,6 1-5 15,-3 0 6-15,0-1-2 0,0 3 0 0,1-3-1 16,1 3-2-16,0-1 3 0,0 1-5 0,1-3 4 15,-2 0-2-15,3 4 4 0,-1-2-3 0,0-2 1 16,0 2 2-16,2-2-2 0,-1-2 2 0,1 1-4 16,0 1 3-16,-1-3-2 0,1-2 1 0,0 3-2 15,0-2 0-15,-5-1 0 0,13-1 1 0,-5 1-2 16,-8 0 2-16,11 0 1 0,-7-3-1 0,1 2 1 16,0-2 2-16,-1-1-3 0,0 2-4 0,2-2 5 15,1 1-1-15,-3 1 0 0,-2-4 1 0,2 1-3 16,1-1 2-16,-1-1-4 0,2 0-1 0,-3 0 6 15,-1 0 3-15,1-1-3 0,0-4 2 0,0 3-6 0,-1-2 0 16,-2-3 4-16,1 4 0 0,-1-5-2 0,0 1 2 16,0 3-1-16,0 0 2 0,-1 0-2 0,-2 0 1 15,2 2 0-15,0 0-1 0,-2 1 1 0,3 0 9 16,0 3 0-16,0-3 0 0,0 2 1 0,0 1-3 16,0-1-1-16,0 2-3 0,-1 0 4 0,2-1-4 15,-1 3 1-15,0 2-3 0,0-9 0 0,0 6 1 0,0 3 0 16,-1-5 3-16,1 5 2 0,-2-7 2 0,2 7 0 15,0-5 1-15,0 5 1 0,-1-2 1 16,1 2-4-16,0 0-1 0,0 0-4 0,0 0 4 0,-3-3-1 16,3 3-2-16,0 0-1 0,0 0-2 0,0 0-1 15,0 0 1-15,0 0 0 0,0 0 0 0,0 0-1 16,-2 10-1-16,2-7 4 0,-1 2-5 0,-3 2 1 16,4-1 0-16,0 4-1 0,0 1 1 0,0 0 3 15,0 1-4-15,0 1 2 0,4 3 2 0,-4 1-5 16,2 0 4-16,1-5-3 0,-1 5-2 0,1-6 5 15,0 4-1-15,0-2 0 0,0-2 1 0,2 1-2 16,-2 1-1-16,2-1 0 0,-3-2 0 0,1 0 2 0,1 0 1 16,-2-2-2-16,1 0 0 0,-1-3 0 15,1 2-1-15,-1-2-1 0,0-1 5 0,0 0-5 0,2 2 4 16,-3-3-14-16,1 1-25 0,-2-4-26 0,2 5-36 16,-2-2-36-16,0-3-58 0,0 0-259 0,0 0-488 15,0 0 215-15</inkml:trace>
  <inkml:trace contextRef="#ctx0" brushRef="#br0" timeOffset="-100336.45">5433 7707 92 0,'4'-1'175'0,"1"-3"-20"0,0 0-10 0,2 0-17 0,0 1-15 15,1 1-7-15,1-2-12 0,-2 1-11 0,5-1-8 16,-6 3-8-16,3-2-3 0,-3 1-7 0,2 0-3 16,-1 0-7-16,1-1 10 0,-1 1 3 0,-1 0-2 15,1 1-2-15,-1-2-7 0,0 2-4 0,2-1-3 16,-4 1-2-16,-4 1-6 0,6-2-2 0,-6 2-8 16,8 0 3-16,-8 0-5 0,9 0-5 0,-9 0-2 15,5 2-1-15,-1-1 3 0,-4-1-2 0,4 3-3 0,-2 1 2 16,2-2-5-16,-1 2 0 0,-1-1 0 15,1-2-5-15,-2 5 3 0,0-3 4 0,-1 2-3 0,3-1 0 16,-2-3 2-16,3 2 1 0,-4 0 1 0,3 4 0 16,-1-4 6-16,-2 1 8 0,0 1-3 0,4 0-3 15,-4 0 0-15,4-1-2 0,-3 2 3 0,0 0-8 16,2-1 1-16,-2 2 0 0,3-2-5 0,-3 1 0 16,2-1 0-16,-2 0-1 0,-1-1 1 0,0-1 0 15,3 1-6-15,-3-4 6 0,1 5 1 0,-1-2-1 16,0-3-2-16,2 3 3 0,-2-3-3 0,0 0-3 15,0 0 3-15,0 0-1 0,0 0-2 0,0 0-25 16,0 0-37-16,-3-13-55 0,3 5-67 0,-3-1-181 0,0-1-389 16,2-1 173-16</inkml:trace>
  <inkml:trace contextRef="#ctx0" brushRef="#br0" timeOffset="-100153.02">5654 7478 101 0,'-1'-5'228'16,"-2"3"-21"-16,3 2-23 0,0-5-18 0,0 5-19 15,0 0-14-15,7-2-17 0,-7 2-36 0,15 2-54 16,-10-2-52-16,7 1-77 0,-5 0-108 0,5 1-226 0,0-1 100 16</inkml:trace>
  <inkml:trace contextRef="#ctx0" brushRef="#br0" timeOffset="-99736.15">5838 7560 125 0,'-1'5'167'0,"-2"2"-4"15,3-2-11-15,-1 4 3 0,-2 1-5 0,2-3-12 16,-2 3-6-16,3-1 3 0,-1 2-9 0,0-1-10 0,-3-1-10 15,4 0-7-15,-4 1-7 0,4 1-2 0,-4-2-5 16,3 0-10-16,1-1-7 0,0 4-4 0,-1-7-5 16,2 5-9-16,-2-3-8 0,1 0-1 0,1 2-5 15,-1-3-3-15,1-1-3 0,3 1-2 0,-4 1-1 16,1-3-3-16,-1 2 0 0,3-3-4 0,2 1 1 16,-5-4-5-16,5 3 0 0,2-2-1 0,-7-1 0 15,11-1-4-15,-3 0 1 0,-3-1 2 0,0-1-2 16,4 2-4-16,-4-2 1 0,0-1-1 0,-1-1-3 15,4 0 3-15,-4 1 2 0,2-3 4 0,-2 1 8 16,-2 1 0-16,0-5-5 0,1 4 1 0,-1-2 1 0,-1 1-3 16,0 2 0-16,1-4-2 0,-4 4-6 0,2-3 6 15,-1 0 0-15,0 4 3 0,-2-4-4 16,-1 1 6-16,0-2 0 0,-3 3-2 0,3-3-6 0,-2 1 3 16,-1 2-2-16,1 1-2 0,-3-2-1 0,0 2-1 15,1 0-13-15,3 1-20 0,-4 1-37 0,4-1-43 16,0 3-46-16,0-2-66 0,-2 2-218 0,6-2-472 15,1 3 209-15</inkml:trace>
  <inkml:trace contextRef="#ctx0" brushRef="#br0" timeOffset="-99167.48">5971 7596 157 0,'0'0'155'16,"0"0"-18"-16,0 0-10 0,0 0-15 0,0 0-10 15,1 7-2-15,-1-7-3 0,0 0-3 0,0 0 4 16,0 0-2-16,0 0 3 0,0 0 1 0,0 0-3 16,5 4 4-16,-5-4-4 0,0 0-7 0,0 0-6 15,0 0-6-15,0 0-7 0,0 0-6 0,0 0-7 16,0 0-3-16,0 0-8 0,-2 6-4 0,2-3-8 15,2 2 1-15,-2-1-2 0,-2 4-4 0,4-2-1 16,-2 0-4-16,0 1 0 0,0-2-3 0,0 3-1 0,0-1-3 16,1 1-2-16,-1 1-2 0,2 0 1 0,-2 0-5 15,1-1 3-15,0-3-4 0,1 3-1 0,-1-3-4 16,-1 2 5-16,0-1-3 0,2 0 1 0,-2-1-3 16,3-1-4-16,-3 1 4 0,0 0 1 0,0-5 0 15,1 4-1-15,1 0 2 0,-2-4 3 0,0 0 8 16,1 3 7-16,-1-3 11 0,0 0-6 0,0 0 2 15,0 0-6-15,15-13-5 0,-11 5 3 0,2 1-6 16,3-1 0-16,-5-1-2 0,4 1-2 0,-3 4-1 0,0-3 1 16,-1 0 2-16,2 3-1 0,-2 0 0 15,1-3-6-15,2 4 3 0,-2 0-2 0,1 2-6 16,-1-3 5-16,2 0 1 0,-1 0-7 0,0 1 2 0,2 3 1 16,-2-3-5-16,1 3 7 0,-2 0-4 0,-5 0 0 15,13 1 2-15,-8 1-3 0,0 2 1 0,1 0-1 16,-2 3 0-16,0-5-1 0,2 3 1 0,-3 2-1 15,1-2-1-15,-2 2-3 0,2 0 5 0,-3-1 1 16,1-1 0-16,-1 3 1 0,0-3 0 0,3 3 0 16,-4-1-2-16,0-1 1 0,1 0 0 0,2-1-5 15,-3-1 6-15,4 0-3 0,-3 2-10 0,-1-2-47 16,1 0-60-16,-1-4-78 0,4 2-283 0,-4-2-517 0,0 0 229 16</inkml:trace>
  <inkml:trace contextRef="#ctx0" brushRef="#br0" timeOffset="-97635.79">14185 7649 5 0,'0'0'120'0,"0"0"-8"15,0 0-4-15,-4 1 0 0,4-1 1 0,0 0-1 16,0 0-4-16,0 0-1 0,0 0-6 0,0 0 0 0,0 0-4 15,0 0-2-15,8 4-6 0,-8-4-6 0,0 0-4 16,3 3-7-16,-3-3-9 0,0 0-4 0,0 0-5 16,0 0-6-16,0 0-4 0,0 0-3 0,0 0-3 15,0 0 0-15,0 7 1 0,0-4-5 0,0-3-3 0,2 5 2 16,-1 0-5-16,-2-1 0 0,-1 4 4 16,4-4-3-16,-1 3-1 0,-1-1 1 0,0 3-2 15,1 0-2-15,-1-1-2 0,1 0 3 0,1 2 4 0,-4 1-3 16,2 2-1-16,0-2-2 0,0 5-1 0,-2-4 1 15,2 2 11-15,0 0-5 0,-1 1-2 0,-1 1 3 16,4 1-2-16,-4-2-5 0,2-4-1 0,0 2-1 16,-2-5-1-16,2 3-7 0,0-4-2 0,0 1 7 15,2-1-3-15,0-2 0 0,-2 1 0 0,1-1-2 16,0-1-3-16,0-3-7 0,-1 3 8 0,0-4-8 16,2 4-27-16,-2-4-23 0,0 0-47 0,0 0-80 15,0 0-216-15,0 0-424 0,2-13 189 0</inkml:trace>
  <inkml:trace contextRef="#ctx0" brushRef="#br0" timeOffset="-97168.89">14154 7604 124 0,'0'0'213'0,"-2"-8"-18"0,2 7-21 16,-2-3-18-16,2 4-13 0,0-6-12 0,0 6-15 15,-1-6-8-15,1 6-12 0,0 0-15 0,3-2-7 16,-3 2-10-16,5-3-2 0,-5 3-9 0,11-1-5 15,-5-2-6-15,6 3-1 0,-2 0-4 0,-2 0 1 16,1 0-8-16,-1 2-6 0,4 0 1 0,-1-1-6 0,1 3-1 16,-3-1-2-16,-1 0 1 0,3 2-4 15,-3 0-2-15,-3-1 1 0,0-1-3 0,3 3 0 0,-2 1-5 16,-2 0 4-16,1 0-2 0,-1 0-2 0,0 2 1 16,-1-4-2-16,-1 2 1 0,-2 0 1 0,0 0 0 15,0-1-1-15,0 3 0 0,0-4-3 0,-2 6 6 16,-2-6-2-16,0 3 6 0,-1-3 4 0,-2 2 4 15,1-2-3-15,-3 0 2 0,5 0 4 0,-5-1-3 16,-1 2-2-16,5-2-3 0,-3-2 0 0,0 5 0 16,0-1-4-16,-1 1 1 0,2-6 1 0,-2 5-3 0,0 1-23 15,4-3-43-15,0 0-43 0,3-1-61 0,-4 1-199 16,1 0-388-16,2-3 173 0</inkml:trace>
  <inkml:trace contextRef="#ctx0" brushRef="#br0" timeOffset="-96116.7">15470 7112 119 0,'0'0'156'16,"0"0"-12"-16,0 0-7 0,0 0-23 0,0 0-5 16,0 0-10-16,0 0-6 0,0 0-6 0,0 3-2 15,0-3-6-15,0 0 3 0,0 0-14 0,0 0 8 0,0 0-6 16,0 0 0-16,7 2-6 0,-7-2 10 0,0 0 1 15,0 0 2-15,0 0-2 0,0 0-3 0,0 0-5 16,0 0-11-16,0 0-1 0,0 0-6 0,0 0-9 16,0 0-2-16,0 0 1 0,7 3-5 0,-2-3-5 15,4 0-12-15,3 1 9 0,1 1-3 0,6 0-3 16,1 1-4-16,-2-2 1 0,4 4-2 0,-2-3-2 16,2 3-2-16,-2-1-2 0,-2-3-1 0,-1 5-1 15,-4-4-9-15,-2 0-12 0,-3-1-16 0,-2 3-10 16,1-4-16-16,-7 0-26 0,6 2-31 0,-6-2-33 15,0 0-210-15,0 0-385 0,0 0 171 0</inkml:trace>
  <inkml:trace contextRef="#ctx0" brushRef="#br0" timeOffset="-95951.83">15589 7267 163 0,'0'0'219'0,"9"3"-10"16,-9-3-10-16,14-3-15 0,-5 3-10 0,0 0-12 15,1 0-17-15,2 0-15 0,-2-2-7 0,1 2-14 16,1 0-12-16,-3 0-11 0,2 0-8 0,-3 0-8 16,-3 0-45-16,1 2-82 0,-6-2-296 0,7-2-383 0,-6-2 170 15</inkml:trace>
  <inkml:trace contextRef="#ctx0" brushRef="#br0" timeOffset="-94873.03">5933 7037 25 0,'-7'-2'199'0,"3"1"-18"0,4 1-17 0,-7 0-18 16,7 0-14-16,0 0-17 0,0 0-8 0,0 0-11 0,0 0-12 16,0 0-5-16,0 0-11 0,0 0-7 0,0 0-4 15,0 0-6-15,0 0-3 0,0 0 1 0,21 0 9 16,-21 0 1-16,0 0 6 0,5 1 0 0,-5-1-4 16,0 0-7-16,0 0 0 0,0 0-8 0,0 0-8 15,3 4-17-15,-3-4-26 0,0 0-36 0,0 0-37 16,0 0-44-16,0 0-202 0,0 3-349 0,0-3 156 15</inkml:trace>
  <inkml:trace contextRef="#ctx0" brushRef="#br0" timeOffset="-94703.65">5921 7106 247 0,'0'0'264'0,"0"0"-18"0,0 0-21 0,0 0-15 0,0 0-19 16,0 0-18-16,0 0-22 0,0 0-13 0,0 0-14 15,0 0-10-15,13-10-21 0,-4 12-45 0,0-2-51 16,1 0-63-16,5 1-78 0,-8-1-192 0,3-1-363 16,-3 2 162-16</inkml:trace>
  <inkml:trace contextRef="#ctx0" brushRef="#br0" timeOffset="-91914.88">8180 14664 157 0,'9'0'196'0,"-9"0"-10"0,13-5-8 16,-8 1-12-16,4 1-14 0,0 1-19 0,-1-1-3 16,-2 3-15-16,4-2-17 0,-2-1-7 0,-3 2-9 0,1-2-4 15,3 2-9-15,-2 1-9 0,-7 0-6 0,9-1-4 16,-9 1-10-16,6-2-2 0,-6 2-3 15,9 0-5-15,-9 0 1 0,8 2-7 0,-6 0-2 0,-2-2 3 16,7 2-7-16,-7-2-2 0,5 1-7 0,-5-1 5 16,5 2-3-16,-5-2 1 0,0 0-1 0,5 2 0 15,-5-2-8-15,5 2-25 0,-5-2-20 0,0 3-19 16,0-3-25-16,-4 7-33 0,4-7-63 0,-6 5-124 0,-3 0-331 16,2-1 147-16</inkml:trace>
  <inkml:trace contextRef="#ctx0" brushRef="#br0" timeOffset="-91752.94">8180 14732 11 0,'3'-5'252'0,"-3"1"-17"0,0 4-20 0,2-6-22 16,2 0-21-16,-3 3-17 0,3 0-16 0,0 1-14 16,4 1-14-16,-8 1-10 0,16 3-10 0,-4 3-9 15,-2 3-16-15,4 3-49 0,-1 1-50 0,13 3-65 16,-11-3-208-16,8 3-331 0,-7-5 146 0</inkml:trace>
  <inkml:trace contextRef="#ctx0" brushRef="#br0" timeOffset="-84122.37">9789 10299 8 0,'0'0'94'15,"0"0"-4"-15,0 0-3 0,0 0-6 0,0 0-9 0,0 0-6 16,0 0-4-16,0 0-14 0,0 0 3 0,0 0-9 16,0 0 1-16,0 0 3 0,0 0-11 0,0 0-6 15,0 0 1-15,0 0-4 0,0 0-1 0,0 0 4 16,0 0-8-16,0 0 6 0,0 0 5 0,0 0-4 15,0 0-5-15,-9 1-1 0,9-1-2 0,-4-3-1 16,4 3 4-16,-5-3 9 0,5 3-4 0,-4-1 2 16,4 1-1-16,0 0-6 0,0 0-2 0,0 0 1 15,0 0-4-15,0 0 0 0,0 0-1 0,0 0-4 0,0 0-3 16,0 0 2-16,-11 3-5 0,11-3 4 0,0 0-1 16,0 0 4-16,0 0-11 0,0 0 0 0,-3-6 0 15,3 6 1-15,0 0 1 0,0 0-2 0,0 0 1 16,0 0-2-16,0 0 3 0,0 0 7 0,0 0 4 15,0 0 3-15,0 0 5 0,0 0-1 0,0 0 3 16,0 0 3-16,0 0-4 0,0 0-2 0,0 0 1 16,0 0-1-16,0 0-1 0,0 0 4 0,0 0-7 0,0 0-4 15,0 0 2-15,0 0-3 0,0 0-3 16,0 0 0-16,0 0 0 0,0 0-3 0,0 0-1 0,0 0 3 16,0 0-4-16,0 0-2 0,0 0 2 0,0 0-3 15,0 0 2-15,0 0-1 0,0 0-2 0,0 0 4 16,0 0-5-16,0 0 8 0,0 0-5 0,0 0-3 15,0 0 1-15,12 10 1 0,-12-10-4 0,6 1 4 16,-3 2-5-16,-3-3 4 0,5 3 0 0,0-3-4 16,-5 0 4-16,10 4-1 0,-2-4 1 0,-2 0 0 15,2 3 0-15,-1-3-2 0,1 0 0 0,0 0 1 0,2 0 0 16,-2 0 2-16,2 0 0 0,-2 0 1 0,2 0-1 16,-3 0 1-16,1 0-2 0,-1-3-1 15,1 3 3-15,0-1 2 0,-3 0-5 0,7 1 2 0,-6 0-2 16,2 0 2-16,-8 0 0 0,14-2-4 0,-5 2 2 15,-3-1 1-15,6 0 0 0,-2 1-2 0,0-3 6 16,-1 3-3-16,-1 0-1 0,2-1-3 0,3 2 5 16,-1 1-3-16,-1-2 1 0,0 0-3 0,2 1 0 0,-1 0 1 15,1-1 0-15,-1 1 0 0,2-1-1 16,0 0-2-16,-1 2 6 0,1-4-1 0,-1 4-1 0,-1-1 0 16,1 0 1-16,1 2-5 0,-2-3 0 0,1 2 0 15,-2-2 2-15,1 2 0 0,-1-1 3 0,2 1-2 16,-1 0-3-16,0-1 6 0,-2 1-1 0,2 0-3 15,2-2 0-15,-4 2 0 0,4-1 4 0,-2 1-1 16,3-2-2-16,-2-2-3 0,5 1 5 0,-2-1 1 16,2 0-2-16,-1-1 2 0,5-1-4 0,-3-1 4 15,0 5-1-15,0-4-1 0,-1 0-2 0,1 0-1 0,-1 2 3 16,0 1 0-16,-4-1-1 0,0 1 1 0,1-1-2 16,-3 2 1-16,0 0 1 0,1 0-1 0,-2 0-1 15,1 0 2-15,-3 2-2 0,3-1 1 0,-2-1 0 16,-1 3 0-16,1-1-2 0,3 0 3 0,0 0-1 15,0-1-1-15,-2 2-2 0,2-2-4 0,5 2 7 16,-8-1 0-16,5 0 2 0,2-1-2 0,0 1 1 16,2-1 1-16,-3 0-1 0,2-1-2 0,0 1 2 0,0 1 1 15,4 0 0-15,-4-2 2 0,2 0-5 0,-2 0 0 16,2 0 2-16,1 0 4 0,-2-2 2 16,0 0-3-16,2 1 0 0,-2 0 4 0,0 0 7 0,0-2 8 15,-1 1 3-15,0 0-1 0,-5-1-1 0,1 3 2 16,0-2-4-16,0-1 0 0,-1 2-3 0,4 1 1 15,-2-1-3-15,-1-1-3 0,2 1 0 16,2 1 0-16,-5 0-3 0,6 0 1 0,-6 1-1 0,5-1-2 16,-3 3-4-16,0-2 3 0,-2 0 1 0,1-1-2 15,-1 2-3-15,0-1 2 0,0 0-2 0,-2-1 0 16,3 0 3-16,-5 0 3 0,1 3 0 0,3-3 2 16,-5 0-3-16,-3 0 4 0,0 0-2 0,4 2-1 0,-9-2 1 15,14-2-2-15,-5 2 1 0,0 0-3 16,0-3 1-16,1 3-2 0,-1 0 1 0,3 0 0 0,-3 0-3 15,3 0-1-15,-1 0-2 0,-1 0 3 16,1-1-1-16,2 2 1 0,-2-1-2 0,1 0-1 0,0 0-1 16,1 0 1-16,-1-1 0 0,2 2 1 0,0-2-1 15,-1 2 1-15,0-1 0 0,-3 0-2 0,5 0 2 16,-2 3-1-16,0-6 1 0,-2 6-2 0,1-3 1 16,1 2-2-16,-4-1 2 0,3-2-2 0,-5 2 3 15,-1-1 3-15,1 1-6 0,-1 0 0 0,-6-1 2 0,10 0-4 16,-10 0 2-16,6 2 1 0,-6-2 2 15,8 0-2-15,-8 0 1 0,0 0 2 0,0 0 0 16,0 0-2-16,5 1 1 0,-5-1 1 0,9 1 5 0,-4-1-5 16,2 3 0-16,-1-3-1 0,1 0 2 0,0 2 1 15,5-2-3-15,-6 0 2 0,3 0 1 0,-1 2-2 16,-2-1 0-16,1 1 8 0,-1-2 0 0,0 1-1 16,-6-1 3-16,10 0 3 0,-10 0 5 0,9 0 4 0,-9 0 1 15,9-1 4-15,-9 1 2 0,5-2-5 16,-5 2 0-16,0 0 0 0,9-1-3 0,-9 1 0 15,0 0-4-15,8-2-2 0,-8 2-4 0,10 0 8 0,-10 0-6 16,9-2-4-16,0 2-4 0,1 0 2 16,-1 0 1-16,3 0-3 0,-1 2-1 0,5-4-4 0,-2 2 3 15,-1 0-2-15,-1 0 6 0,1 0-7 0,0 0-1 16,1 0 2-16,-4 2-2 0,-2-4-1 0,-1 4 0 16,0-4-1-16,-1 2 4 0,-6 0 0 0,8 0 0 15,-8 0 1-15,10 0 4 0,-5-2 0 0,-5 2 4 16,0 0-1-16,7-1-2 0,-7 1 3 0,6-1-3 0,-6 1 5 15,3-3-6-15,-3 3 1 0,0 0 3 0,0 0-1 16,11-1-9-16,-11 1 1 0,0 0-1 0,6 1-1 16,-6-1 1-16,8 0 0 0,-8 0 2 0,0 0-4 15,4 2 3-15,-4-2-2 0,0 0 0 0,0 0 1 16,0 0 3-16,0 0-8 0,5 1 2 0,-5-1 2 16,0 0-1-16,0 0 0 0,5 2-3 0,-5-2 5 15,0 0 2-15,0 0-5 0,0 0 0 0,0 0 0 16,0 0 0-16,0 0 1 0,0 0-5 0,0 0 2 15,0 0 0-15,0 0 1 0,0 0 3 0,0 0-2 0,0 0 1 16,0 0-1-16,0 0 1 0,0 0-3 0,0 0 2 16,1 2 0-16,-1-2 0 0,0 0 1 0,0 0 0 15,0 0-1-15,0 0 1 0,0 0-2 0,0 0 0 16,0 0 0-16,0 0 1 0,0 0 2 0,0 0 3 16,0 0 0-16,13 0-4 0,-13 0-2 0,9 0-1 15,-1 0 3-15,-3 0-1 0,-5 0-1 0,9 2 0 16,-9-2 1-16,5 0 0 0,-5 0 0 0,0 0 3 0,10 0 0 15,-10 0-4-15,0 0 0 0,0 0-1 16,4 2 3-16,-4-2-4 0,0 0 2 0,0 0 1 0,0 0-1 16,0 0 1-16,0 0 0 0,5 1 2 0,-5-1-3 15,0 0 1-15,0 0 1 0,0 0 1 0,0 0-1 16,0 0 3-16,0 0-5 0,0 0-1 0,0 0 1 16,0 0 2-16,0 0-3 0,0 0 3 0,0 0-2 15,0 0-12-15,0 0-28 0,0 0-33 0,0 0-34 16,0 0-53-16,0 0-68 0,0 0-239 0,0 0-507 15,0 0 224-15</inkml:trace>
  <inkml:trace contextRef="#ctx0" brushRef="#br0" timeOffset="-83156.49">12521 10212 64 0,'0'0'155'0,"0"0"-12"0,0 0-9 0,0 0-7 16,0 0-8-16,0 0-11 0,0 0-9 0,0 0-14 15,0 0-5-15,0 0-6 0,0 0-8 0,0 0-4 0,0 0-4 16,0 0-8-16,0 0 0 0,0 0-4 0,0 0-1 16,0 0-7-16,0 0-3 0,0 0-1 0,6 10-6 15,-6-10 3-15,0 0-3 0,0 0-6 0,0 0-3 16,0 2-2-16,0-2-5 0,0 0 6 0,0 0 0 16,0 0 3-16,0 0 0 0,0 0 6 0,0 0 2 15,0 0 1-15,0 0 3 0,0 0-1 0,0 0 5 16,0 0 5-16,0 0-2 0,0 0 2 0,0 0 2 15,0 0 2-15,0 0 2 0,0 0 0 0,0 0-1 0,0 0-2 16,0 0-3-16,0 0-2 0,0 0 1 0,0 0-6 16,0 0-6-16,0 0 0 0,0 0-3 0,0 0-6 15,0 0 0-15,0 0-3 0,0 0-3 0,0 0 5 16,0 0-4-16,9 0-4 0,-4 2 2 0,2-1-6 16,-1 3 3-16,-2-2-2 0,1 2-3 0,7 0 1 15,-2 1 1-15,0 0-3 0,-1 0 0 0,5-1 0 16,-5 3 1-16,3-4-2 0,0 2 0 0,-4 1-1 0,-2-2 2 15,2-1 0-15,-2 1-3 0,-2-2 4 16,0 1-4-16,-1-1 1 0,1-1-2 0,-4-1 0 16,3 4 0-16,-3-4 2 0,4 1-3 0,-4-1 0 15,0 0 3-15,0 0-2 0,6 1 2 0,-6-1 0 0,3 3-2 16,-3-3-1-16,0 0 1 0,0 0-2 0,0 0 2 16,0 0-1-16,5 2 1 0,-5-2 1 0,0 0 1 15,0 0-1-15,0 0 2 0,0 0 3 0,0 0-5 16,0 0 3-16,0 0-4 0,0 0-2 0,0 0 3 15,0 0-3-15,0 0 1 0,0 0-1 0,0 0 3 16,0 0 0-16,0 0-1 0,0 0 0 0,0 0 0 16,0 0 1-16,0 0 0 0,0 0-1 0,0 3-3 0,0-3 2 15,0 0-1-15,0 0 1 0,-4 5 1 0,-1-2-1 16,2-1 1-16,-3 2-1 0,-1-1 2 0,-1 2-1 16,-2 2 0-16,1-2 0 0,-3 2 1 0,3-1-3 15,-2 0 2-15,3 3 0 0,-6-3-2 0,5 1 5 16,0-3-4-16,-2 1 6 0,3-2-8 0,0 1 3 0,3 1 3 15,0-4-3-15,-1 1 0 0,2 0 2 0,0 1 0 16,-1-1-3-16,5-2 1 0,-4 3 3 16,4-3-1-16,0 0 2 0,-5 4-4 0,5-4 2 0,-3 2 1 15,3-2 0-15,0 0-2 0,0 0 1 0,0 0 1 16,0 0-3-16,-6 1 0 0,6 2-31 0,0-3-69 16,-4 4-80-16,4-4-267 0,-7 0-485 0,7 0 214 15</inkml:trace>
  <inkml:trace contextRef="#ctx0" brushRef="#br0" timeOffset="2274.1">8492 13210 8 0,'0'0'104'0,"0"0"-5"0,0 0-4 0,0 0-12 16,0 0-3-16,0 0-5 0,0 0-6 0,0 0-3 0,0 0-5 15,0 0-1-15,0 0-8 0,0 0 4 0,0 0-6 16,0 0-3-16,0 0-10 0,0 0 5 15,0 0-2-15,0 0-2 0,0 0-2 0,0 0-3 0,-5 1 5 16,5-1-2-16,0 0-4 0,0 0 7 0,0 0-5 16,0 0 1-16,0 0-5 0,0 0 4 0,-5 2-3 15,5-2-11-15,0 0 5 0,0 0-4 0,-8 3-2 16,8-3-5-16,0 0 0 0,0 0 6 0,0 0 1 16,-5 1-2-16,5-1 4 0,0 0-3 0,0 0-3 0,0 0-1 15,0 0-1-15,0 0-6 0,0 0 5 16,0 0 0-16,0 0-8 0,0 0 4 0,0 0-2 0,0 0 6 15,0 0-1-15,0 0 2 0,0 0-5 0,0 0 2 16,0 0-2-16,0 0-1 0,0 0-3 0,0 0 2 16,0 0-6-16,0 0 1 0,0 0 6 0,18-5-3 15,-13 4 2-15,0 0-2 0,3-1 2 0,-3-1-3 16,8 2 1-16,-4-3-5 0,1 2 1 0,1 0 3 16,-2 0-1-16,0 1-2 0,-1-1 2 0,-1 1 2 15,1-2-4-15,-1 2 0 0,1-2 3 0,0 2-4 16,-3 0-18-16,3 1-16 0,2 0-21 0,-10 0-33 15,13 0-42-15,-8-2-160 0,-5 2-311 0,10 2 138 16</inkml:trace>
  <inkml:trace contextRef="#ctx0" brushRef="#br0" timeOffset="2764.3">8510 13375 114 0,'0'0'108'0,"0"0"-11"0,0 0-11 0,0 0-7 15,0 0-12-15,0 0-1 0,0 4-5 0,0-4-10 16,0 0-1-16,0 0-5 0,0 0-4 0,0 0-1 16,0 0 8-16,0 0 5 0,0 0 3 0,0 0 1 15,0 0-8-15,0 0 4 0,0 0-1 0,0 0-1 16,0 0-1-16,0 0-2 0,0 0 2 0,0 0-2 0,0 0-1 16,0 0-4-16,0 0 3 0,0 0-1 0,0 0 2 15,0 0-3-15,0 0-1 0,0 0-2 16,0 0-4-16,0 0-5 0,0 0 0 0,0 0-2 0,0 0-4 15,0 0-4-15,0 0-2 0,0 0-1 0,0 0-4 16,16-7 1-16,-9 5-3 0,2-2-2 0,2 1 3 16,1 0-4-16,2 0 0 0,-1-1-1 0,3 1 0 15,-6 1 0-15,3-2-1 0,0 3-4 16,-3-3 1-16,-1 3-1 0,0-3-2 0,-1 3 2 0,-3 0 0 16,-1 0-7-16,1-1 9 0,-5 2-4 0,7 0-3 15,-7 0 1-15,0 0 2 0,7 0-8 0,-7 0-16 16,0 0-18-16,5 3-21 0,-5-3-18 0,0 6-28 0,0-6-46 15,0 5-144-15,0-5-321 0,-5 3 142 0</inkml:trace>
  <inkml:trace contextRef="#ctx0" brushRef="#br0" timeOffset="3208.12">8557 13539 92 0,'0'0'121'0,"0"0"-16"16,0 0-12-16,0 0-9 0,0 0-8 0,-1 3-13 15,1-3 4-15,0 0-7 0,0 0 1 0,0 0-3 16,0 0-4-16,0 0 0 0,0 0-2 0,0 0-1 16,0 0 1-16,0 0-2 0,0 0-11 0,0 0 4 15,0 0-2-15,0 0-6 0,4 4 2 0,-4-4-10 16,0 0-2-16,0 0 2 0,0 0-4 0,0 0 1 16,2 3 2-16,-2-3 5 0,5 1 4 0,-5-1 0 15,8 0 5-15,2 0-1 0,-10 0-1 0,16-4-3 0,-5 3-3 16,3-2-1-16,-1 0-5 0,-2 1-5 15,1-1 3-15,3 2-3 0,-4-3-3 0,-1 2 2 16,-4 0-3-16,3 0-4 0,-4 1-2 0,0 0 0 0,-5 1 2 16,8-1-4-16,-8 1 0 0,5-2-1 15,-5 2-2-15,0 0 0 0,5-1-3 0,-5 1-14 0,0 0-38 16,0 0-43-16,5-1-94 0,-5 1-107 0,0 0-316 16,0 0 140-16</inkml:trace>
  <inkml:trace contextRef="#ctx0" brushRef="#br0" timeOffset="5974.08">9038 13283 47 0,'0'0'177'16,"0"0"-15"-16,0 0-16 0,0 0-15 0,-4-3-9 15,4 3-11-15,0 0-6 0,0 0-8 0,0 0-7 16,0 0-5-16,0 0-6 0,0 0-6 0,0 0-6 15,-2-4-3-15,2 4-20 0,0 0 17 0,-5-3-2 0,5 3-3 16,0 0 0-16,0 0-2 0,-1-5-5 0,1 5-9 16,0 0 3-16,-2-2-3 0,2 2-6 0,-4-5-3 15,4 5 7-15,0 0 1 0,-2-6 0 0,2 6-3 16,-1-4-5-16,-1 3 0 0,2 1-5 0,-3-7-2 16,2 3-1-16,-2 2-4 0,1-1 0 0,0-2-3 15,0 1-2-15,-2 1-1 0,3-2-6 0,-3 1 3 16,3 1-1-16,-2-2-1 0,-1 1 3 0,2-1-4 15,-2 2 3-15,0-3-3 0,0 0 0 0,-2 1-6 16,2 1 1-16,-1-2 4 0,0 2-5 0,0-1 1 0,-4-4 1 16,5 6-1-16,-1 0 1 0,-3-6 0 0,3 6 0 15,0-2-3-15,-4 2 0 0,5-3 3 16,-1 1-2-16,-3 3 0 0,2-2 0 0,-2-1 1 0,2-1 0 16,-2 3-6-16,-2-5 3 0,2 1 3 0,3 3-1 15,-3 3-1-15,2-3 0 0,-3-2-3 0,1 0 4 16,2 4-2-16,0-3 1 0,-1 1 3 0,2 3-4 15,-1-3 1-15,2 3 0 0,-1-1-3 0,-1 0 3 16,0 0 2-16,1 1-2 0,5 1 2 0,-10-2-1 16,4 1 1-16,-1-1-1 0,2 0-3 0,5 2 2 15,-11-2-1-15,4 0 1 0,1 1 0 0,-3-1-4 16,9 2 4-16,-10 0 0 0,3-1-5 0,0 1 8 0,7 0-4 16,-13 0 1-16,5 0 1 0,-2 0-1 0,5-1-3 15,-3 2 3-15,8-1 1 0,-12 0-7 0,5 0 7 16,1 1 0-16,-1 1-3 0,1-1 4 0,-2 1-2 15,8-2 2-15,-9 0-2 0,3 2 1 0,1 0 3 16,-3 1-5-16,3-3 1 0,0 2 0 0,0-1 0 16,5-1-2-16,-11 1 3 0,4 2-3 0,4-1-4 15,-2 1 10-15,0-1-5 0,0 1 3 0,0 0-1 16,0-2-1-16,1 2 1 0,0-1-2 0,4-2 2 16,-9 3-2-16,5 1-1 0,2-3 2 0,-1 2 1 15,-3-1-2-15,2 1 0 0,0-2 1 0,-1 2-4 0,1 1 6 16,-1-1-3-16,0-1 1 0,0 1 0 0,2 2 1 15,-2-1-1-15,1 0-1 0,0-3 3 16,-1 4-6-16,-1-2 6 0,1 1-5 0,1-1 3 0,-2 2 1 16,2-3-4-16,1 1 4 0,-2 1 0 0,0-4-2 15,0 5 2-15,1-1 0 0,-1 0 0 0,0 0 1 16,1-3-2-16,-1 5-1 0,3-3 2 0,-4 1-1 16,4-1-1-16,-1 0 2 0,1 2-2 0,-2-1 0 15,1-1 2-15,-1 2-1 0,3 1 1 0,-3-3-2 16,3 2 1-16,-1 0-2 0,0 0 2 0,0-1 0 15,2 1-2-15,-2 0 3 0,1 1-3 0,0-1 2 16,1-1-2-16,-1 1 2 0,-2 0 2 0,3-1 0 0,0 3-8 16,-3-2 7-16,3 0-2 0,0 0 2 15,-1 0 0-15,1 0-2 0,0 0 0 0,0 1 1 0,1-2-5 16,1 4 5-16,-2-2 1 0,1 3 1 0,-1-1 1 16,0-3-5-16,0 4 2 0,0-3 0 15,4 2-3-15,-3-2 3 0,0 1 2 0,1 0-3 0,-1-2 2 16,2 2 0-16,-2-4-1 0,-1 4 0 0,1-2-1 15,0 0 1-15,3-2 0 0,-3 1 0 0,1 1 0 0,-2 0-1 16,1-1 1-16,1 0 4 0,1 2-6 16,-2-1 4-16,2 0-2 0,1 1 0 0,0-1-2 15,0 1 4-15,-1-1-2 0,1 0 1 0,0 0-2 0,0 2-2 16,0-3 5-16,-3 2-3 0,3 0-1 0,0-1 5 16,-2 1-2-16,3-1-3 0,-2 1 4 15,-1-1-1-15,-1 0-1 0,2-1-5 0,-2 1 6 0,2-1-3 16,2 0-2-16,-5-2 7 0,3 4 0 0,-1-5-3 15,3 2 1-15,-1-1-6 0,-3 2 5 0,3 0 1 16,0-1-1-16,-3-2 1 0,3 2 0 0,0 1-2 16,0 1 3-16,1-2 1 0,-3-1-6 0,2 1 5 15,0 1-2-15,0-1 2 0,0 1 1 0,0-1-2 16,-3 0 0-16,3 2 1 0,2-3-4 0,-3 3 1 16,-2-2 1-16,4 0 0 0,-2 0-2 0,1 0 2 15,-3-1 2-15,-1-2-4 0,5 3 4 0,-2 0-3 16,-1-1 2-16,2 2 0 0,-4-4-1 0,6 3 1 0,-2-3 0 15,-1 3 0-15,-3-3-3 0,7 4 3 0,-4-2-6 16,3-1 6-16,-1 3 1 0,0-1-4 0,-1-1 0 16,0 0 3-16,1 1-2 0,0-1 1 0,0 1-2 15,1 0 1-15,-1-1 3 0,0 1 0 0,0-1-1 16,0 1-1-16,0-2 0 0,1 2-1 0,-2-2 1 16,4 0 2-16,-4 1-1 0,2-1-2 0,-1 1 4 0,3-1-4 15,-4 0 2-15,1 0-5 0,4 1 3 16,-4-2 3-16,1 2-1 0,2 1-6 0,0-2 6 15,-2-1-1-15,2 0 3 0,-3 1-3 0,-5-1 3 0,13 0 0 16,-13 0 0-16,9 0-4 0,-4 0 0 0,-5 0 0 16,9 2-4-16,-9-2 5 0,11-2-1 15,-4 1 2-15,-7 1 2 0,11 0-2 0,-6 0-1 0,3-1 3 16,-2-2-2-16,1 3-7 0,0 0 6 0,1-2 0 16,0 0-6-16,-2 0 8 0,-1-1-6 0,2 0 7 15,0 1-2-15,0-1 0 0,-1 2 2 0,-1-2-1 16,0 2-2-16,1-1 2 0,1-2 0 0,-2 1-7 15,-1 0 6-15,1 1 2 0,-1-3-2 0,1 1-1 16,-1 1 0-16,0-2 2 0,-2 0-3 0,2 0 3 16,0-1 0-16,0 0-2 0,1 2-1 0,-1-3 0 15,-2 1 4-15,1-1-4 0,-2 2 3 0,3 0-3 0,-2-4 3 16,1 3-1-16,1-1 1 0,-2-1 1 0,1 0-3 16,1 1 2-16,-3-3 0 0,2 3 3 15,-2-1 8-15,0 3 1 0,-1-2-8 0,1-3 11 0,-1 1-3 16,2-1 0-16,-2 1-1 0,0 1 1 0,1-2 1 15,-1 0-4-15,0-1 3 0,-1 1-1 0,1 0 1 16,0 1 5-16,1-3 1 0,-1 0-4 0,-1-1-1 16,2 1-7-16,-2 1 3 0,1-1-1 0,0-4 0 15,-2 0-2-15,1 1 1 0,0-2-6 0,0 5-18 16,-1 0-38-16,0 1-25 0,-1-2-26 0,2 3-28 16,-2-1-40-16,1 3-223 0,-2 3-425 0,3 0 188 15</inkml:trace>
  <inkml:trace contextRef="#ctx0" brushRef="#br0" timeOffset="7014.83">12126 12821 55 0,'0'0'150'0,"-4"1"-10"0,4-1 1 0,0 0-11 16,0 0-8-16,0 0-8 0,0 0-13 0,0 0 4 15,0 0-15-15,0 0 6 0,0 0-7 0,0 0-1 0,0 0 3 16,0 0-4-16,0 0-7 0,0 0-8 16,0 0-7-16,0 0-3 0,0 0-3 0,18-1-8 0,-9 1-3 15,1 0-7-15,3 0-4 0,0-3-4 0,5 3-4 16,1 0-1-16,-4 0-2 0,1 0-4 0,0 0-5 16,-2 0-13-16,-3 3-13 0,-4-6-11 0,2 6-11 15,-4-6-7-15,4 3-4 0,-9 0-8 0,8 0-10 16,-8 0-12-16,0 0-15 0,0 0-14 0,0 0-17 15,0 0-30-15,0 0-102 0,-16 5-271 0,16-5 121 16</inkml:trace>
  <inkml:trace contextRef="#ctx0" brushRef="#br0" timeOffset="7272.59">12074 12939 14 0,'0'0'161'0,"-2"3"-7"0,2-3-15 16,0 0-13-16,0 0-11 0,0 0-11 0,0 0-8 16,2 5 0-16,-2-5-3 0,6 3-7 0,-6-3-1 0,9 0-7 15,-5 1-4-15,6-1-6 0,-1 0-8 16,4 0 1-16,1 0-7 0,-1 3-4 0,1-3-7 16,-4-3-4-16,6 3-4 0,-3 0-5 0,-1-1 1 0,1 1-4 15,-2 0-7-15,-1 0-10 0,2-1-21 16,-2 1-18-16,-5 0-23 0,3 0-14 0,-2 0-35 0,1-3-46 15,-1 1-111-15,-1 1-278 0,0 0 123 0</inkml:trace>
  <inkml:trace contextRef="#ctx0" brushRef="#br0" timeOffset="7663.63">12175 13092 86 0,'0'0'164'0,"0"0"-7"0,-3 4-15 16,3-4-10-16,0 0-6 0,0 0-4 0,0 0-10 16,0 0-9-16,-5 1-6 0,5-1-14 0,0 0-5 15,0 0-11-15,0 0-7 0,0 0-6 0,0 0-6 16,0 0-7-16,-14-3 1 0,14 3-3 0,0 0-1 0,0 0-2 15,0 0-8-15,-4-2 0 0,4 2-1 16,0 0-2-16,0 0-12 0,0 0 12 0,0 0-4 16,0 0 1-16,0 0-2 0,18-1 1 0,-10-1-3 0,-1 0-2 15,1-1-3-15,3 2-1 0,2-2-3 0,1 1 0 16,-1-1-2-16,2 3 1 0,-2-3 1 0,1 3-11 16,-1-1 12-16,-4 0-4 0,1-1-3 0,-1 2 2 15,-1-1 2-15,-3 0-4 0,4-2 2 0,-4 3-3 16,0-1-4-16,-5 1-9 0,9-1 1 0,-5 0-10 15,-4 1-9-15,0 0 1 0,10 1-17 0,-10-1-1 16,0 0-26-16,0 0-14 0,0 0-47 0,0 0-154 0,0 0-308 16,0 0 136-16</inkml:trace>
  <inkml:trace contextRef="#ctx0" brushRef="#br0" timeOffset="7926.29">12109 13239 104 0,'0'0'169'0,"0"0"-11"16,4 3-7-16,-4-3-13 0,7 0-8 0,-7 0-12 0,5 1-12 15,-5-1-12-15,0 0-9 0,10-1-9 0,-10 1-3 16,5-3-14-16,-5 3-6 0,9 0-19 0,-2-2-28 16,-7 2-38-16,11-3-39 0,-7 3-172 0,1-2-261 15,-5 2 116-15</inkml:trace>
  <inkml:trace contextRef="#ctx0" brushRef="#br0" timeOffset="9340.07">12532 12815 123 0,'-1'-4'173'0,"1"-1"-20"0,-2 3 0 0,0-5-14 16,1 2-19-16,-2 2-8 0,1-4-10 0,2 1-9 0,-2 2-8 16,0-2-11-16,2-2-10 0,-2 3-2 15,-1-2-3-15,3 0-3 0,-3 0-4 0,2-1-2 16,-4-1-2-16,2 3-9 0,-2-3 0 0,0 3-2 0,0-3-6 16,-1 1-3-16,-1 2-3 0,2-2-2 15,-5 1-4-15,2 2 2 0,-1-4-6 0,-1 4-2 0,-1-2-1 16,0 2 0-16,-1 2-2 0,2-3 0 0,-3 2-1 15,0 0 0-15,0 1 0 0,2 1-2 0,-1-2 2 16,-1 1-3-16,1 0 1 0,0 1-2 0,-1 2-3 16,2-3 0-16,-1 2 3 0,1 0-4 0,1-1 0 15,-1 2 4-15,0 0-3 0,-1 0 1 0,0 2-5 16,3-1 4-16,-3 0-2 0,-2 2 0 0,4-1 1 16,-3 1 0-16,0 0-2 0,0-1 4 0,2 2-1 15,-2-1-1-15,-1 1 0 0,4 1-1 0,0 0 0 0,-3-2 0 16,1 1-3-16,2 1 4 0,0 0-1 0,0 2 2 15,-1 1-2-15,1-2-1 0,3 2 4 0,-2-1-1 16,-1 1-1-16,1-1-2 0,1 1 1 0,-1 1 2 16,1 1 2-16,3 2-3 0,-4-3-1 0,4 3 3 15,-4 3 5-15,4 0-2 0,0-3 0 0,-5 4 3 16,3-6-8-16,2 6 14 0,0 0 1 0,1-4-1 16,0 0-1-16,2 3-1 0,-2-1-1 0,-1 0 5 0,1-2-4 15,2 3 3-15,0-1 0 0,1-1-3 16,0 1 0-16,0 3-2 0,1 0 2 0,-2-2 0 15,1-1-2-15,0-2-2 0,-1 0 3 0,1 0 1 0,0 0-2 16,-1 5 0-16,1 0-4 0,0-5 2 0,2-2-2 16,-2 2-1-16,1-2 2 0,-1 0-4 0,1 2 2 15,-2-3 1-15,2 2-6 0,-1 0 2 0,1-1 0 16,1-1 1-16,2 3 0 0,-2-4 0 0,2 3-2 16,1-3 1-16,0 4 1 0,-1-3-1 0,4 0-3 15,-1 0 3-15,-1-1-1 0,2 1 2 0,-1 0-4 16,0-1 2-16,3 0 0 0,-1-2-1 0,-3 2 0 0,4-1 3 15,0-2-3-15,-3 3 0 0,2-4 1 0,0 2 0 16,-1-2-2-16,1 3 1 0,0-2-1 16,-3-1 2-16,5-1-4 0,-5 1 2 0,2 1 1 0,3 3-3 15,-1-3-1-15,-3-1 3 0,2 2 0 0,-2-2 3 16,2 0-2-16,1 0-1 0,0 0 4 0,1-1-2 16,0 2 0-16,0-3 0 0,3 0-2 0,-3 1 1 15,2-1-1-15,3-1 0 0,-2 0 2 0,1 0 0 16,0 3-3-16,0-4-3 0,7 0 0 0,-2 0 6 15,0-2-1-15,-2 0-1 0,4 1-1 0,-3-1 1 16,3-2 0-16,-4 1 0 0,3 0 0 0,-1-3 0 0,-5 1 2 16,5 1-1-16,-6 0 0 0,-3-1 1 15,0 0 0-15,-1-2 1 0,3 5-2 0,-2-5 5 16,0-1 4-16,-2 3 5 0,1 1 4 0,-1-4-3 0,2 3 2 16,-5-2 7-16,1 1-1 0,1-2-4 0,1 3 0 15,0-3-6-15,1 0 8 0,-4-1 5 0,4 1 1 16,-1-2-6-16,-2 0-2 0,2 2 2 0,1-1-7 15,-3 1 1-15,5-3 0 0,-4 3-3 0,2-2 3 16,0-2-3-16,-1 4-6 0,3-6 4 0,-3 1 2 16,-2 2 0-16,3-3-6 0,-1 2 3 0,-2-2-1 15,2-2-1-15,2 0 0 0,-2 1-4 0,1 1 3 16,-2-1-1-16,1 0 6 0,1-1 6 0,-4 4 2 0,0-2-1 16,0 2 7-16,-1-3-6 0,1 5 7 0,-1-4 2 15,-4 3-6-15,0 0 2 0,0-1-1 0,0 2-2 16,0-2-1-16,-3 3 2 0,2-2-3 0,-1 1 0 15,-1 1-8-15,-1-1 2 0,3 1-1 0,-4 1 0 16,1-4-1-16,2 3-1 0,-4-2-4 0,3 0-2 16,-5 0 1-16,4 0 1 0,-1-2 0 0,-3-1 1 15,2 2 0-15,-2 2-6 0,2-1 1 0,-3-2 0 0,0 3 1 16,3-1 1-16,-1 3-3 0,1-1 2 16,-3 1-1-16,-1-1-1 0,2 1-3 0,2 1 2 15,-3-1 0-15,1 2 1 0,-1-2-1 0,0 4-2 0,3-1 0 16,-2 1 1-16,4 0 2 0,-1 0-2 15,1 1-3-15,4 3 2 0,-5 0-2 0,0-2 2 16,1-1-2-16,4 3-9 0,0 0-2 0,-4-2-9 0,4 2-6 16,0 0-7-16,0 0-8 0,-6 5-9 0,6-5-15 15,-9 2-22-15,4-2-17 0,1 3-28 0,-4-2-18 16,8-1-50-16,-12 3-237 0,5-3-477 0,0 1 210 16</inkml:trace>
  <inkml:trace contextRef="#ctx0" brushRef="#br0" timeOffset="13017.57">11343 13011 27 0,'0'0'87'16,"0"0"-6"-16,0 0-3 0,0 0-1 0,0 0-1 16,0 0 7-16,0 0-1 0,0 0 2 0,0 0 1 15,0 0-3-15,0 0-1 0,0 0-5 0,-9-2-6 16,9 2-8-16,0 0-5 0,0 0-6 0,0 0-2 0,-5-2-6 16,5 2-1-16,0 0-3 0,-7-1-5 15,7 1-7-15,-6-4-3 0,2 2-1 0,4 2 5 0,-10 0-10 16,10 0-1-16,-9-2 0 0,4 2-2 0,0-1-4 15,5 1 2-15,-14 0-4 0,6-3 0 0,0 3-2 16,-3-1 1-16,3 0 5 0,-1-1-9 0,-1 1 3 16,-3 0-2-16,2 1 0 0,-3-1 0 0,1 1-3 15,-1-3-2-15,2 3-3 0,-2 0 5 0,3-2 2 0,-3 2 2 16,-4 2-4-16,5 1-1 0,-1-5-2 16,1 4 3-16,-2-4-2 0,2 4 3 0,-1-2-1 0,1 1-1 15,-5-1 2-15,2 0-4 0,-3 1 5 0,1 0-5 16,0-2-1-16,-1 1 6 0,1 1-6 0,-4 1 5 15,3-2-1-15,1-2-3 0,-4 5 4 0,3-2-6 16,0-3 4-16,-1 2-1 0,0-2-1 0,0 2 2 16,-3 0 0-16,4 0-2 0,-2 0-2 0,2 3 6 15,1-3-5-15,-1 0 2 0,-3 2 0 0,4-2 3 16,-1 2-5-16,0 1 2 0,1-1 0 0,-1 2-2 0,0-3-2 16,-3 1 3-16,3 1 4 0,-3-1 0 15,3 3-2-15,0-2-2 0,0-2 3 0,0 2-2 0,-2-1 3 16,3-1-3-16,0 1 0 0,-2 1-3 0,2 1 2 15,0 1 0-15,1-2 0 0,4 0 1 0,-6-2-3 16,6 4 1-16,0-2 5 0,-1-1-5 0,-2 1 3 16,-1 2 4-16,2-2-4 0,1 1 2 0,3-1-6 15,-3 1 3-15,4-2-2 0,-2 5 3 0,-2-5-2 16,1 2 5-16,-2-1-5 0,3-2-1 0,2 3 3 16,-4 0 2-16,0-2-4 0,1 0-1 0,2 3 0 0,-2-2 3 15,2 2-2-15,0-1-2 0,-1-2 2 16,0 4 0-16,3-2 1 0,-1 1-1 0,0-2 18 0,1 3 4 15,0-3-5-15,1 2 0 0,-1-4-3 0,4 3 0 16,-5 0-4-16,3-1-1 0,1 0 2 0,0-1-1 16,-2 0 1-16,2 1-6 0,0 0 5 0,-1-1-3 15,0 0-4-15,-1 1 2 0,1-1 0 0,-2 1 0 16,-1 1-3-16,2-4 7 0,1 3-3 0,-1 0 1 16,0-1-1-16,-1 1 3 0,2-2-4 0,-1 2 8 0,0-3-5 15,2 2-1-15,1-2 2 0,0 3 0 16,5-3-5-16,-9 2 1 0,4-1 3 0,5-1-2 0,-7 2-1 15,7-2-1-15,-5 2 0 0,5-2 3 0,0 0-6 16,-5 1-3-16,5-1 5 0,0 0 2 0,0 0-2 16,-3 1 4-16,3-1 0 0,0 0-2 0,0 0-5 15,0 0 3-15,0 0 1 0,0 0 1 0,0 0 2 16,0 0-1-16,0 0-1 0,0 0 1 0,-10-2-1 16,10 2 1-16,0 0-5 0,0 0 4 0,-5-4-2 15,5 4-1-15,-5-3-2 0,5 3 1 0,-4 0 2 16,4 0-2-16,0 0-8 0,0 0-27 0,0 0-39 15,0 0-59-15,0 0-174 0,0 0-332 0,0 0 148 16</inkml:trace>
  <inkml:trace contextRef="#ctx0" brushRef="#br0" timeOffset="13565.88">9427 13137 160 0,'0'0'151'0,"0"0"-8"0,0 0-9 15,0 0-8-15,0 0-10 0,0 0-12 0,0 0-8 16,0 0-6-16,-3-4-10 0,3 4-11 0,0 0-8 15,0 0-6-15,0 0-2 0,0 0-5 0,0 0-11 16,0 0-1-16,0 0-3 0,0 0-4 0,0 0-2 16,-9 10 0-16,6-8-5 0,-1 0-2 0,0 1 0 15,0 2-4-15,-2-1-7 0,2 1 4 0,-1 0 4 16,-1 0 0-16,1 0-2 0,-1-1 2 0,-1 2-7 0,4-1 2 16,-3 0-6-16,2 0 5 0,-1-1-2 15,1-1-4-15,0 1-1 0,1-1 2 0,0 1 1 0,-1-1 1 16,4-3-1-16,-1 4-2 0,1-4-2 0,0 4 0 15,0-4 5-15,0 0-2 0,0 4-3 0,0-4 5 16,4 5-2-16,-3-4 2 0,5 2 1 0,-2-2-7 16,3 2 1-16,-1 1 0 0,-1 0 0 0,2-1 2 15,0 0-4-15,1 1 1 0,-2 0 1 0,2 0 1 16,-1 0-2-16,0-1-1 0,-1-1 1 0,1 5 1 0,0-4-1 16,-2-1-1-16,1-1 1 0,-3 3-1 15,1-1-1-15,0-1 3 0,-3 2-7 0,2-3 4 16,-3-1-1-16,0 0 2 0,6 4-1 0,-6-4 3 0,1 3-3 15,-1-3 5-15,0 0 1 0,2 4-2 0,-2-4 6 16,0 0-1-16,0 0-3 0,-9 3 0 0,9-3 1 16,-4 2-3-16,4-2 1 0,-10 1-2 0,10-1-1 15,-8 3-39-15,4-2-52 0,-1 0-239 0,5-1-356 16,-7 0 158-16</inkml:trace>
  <inkml:trace contextRef="#ctx0" brushRef="#br0" timeOffset="121915.25">10875 14573 92 0,'0'0'138'0,"1"5"-4"0,-1-5-12 0,2 3-5 0,-1 0-11 15,-1-3-8-15,0 0-8 0,0 0-9 16,0 5-8-16,0-5-2 0,5 2 1 0,-5-2-4 15,0 0-2-15,4 1-4 0,-4-1-2 0,0 0-4 16,0 0-2-16,4 2-2 0,-4-2-1 0,0 0-8 16,0 0-1-16,0 0-5 0,0 0 1 0,0 0-3 0,0 0 0 15,0 0 1-15,0 0 3 0,0 0-6 0,0 0 4 16,4 2-4-16,-4-2-2 0,0 0-3 0,0 0 1 16,0 0-6-16,0 0 0 0,0 0-3 0,0 0-1 15,0 0-2-15,0 0-1 0,0 0-4 0,0 0 3 0,0 0-5 16,0 0 0-16,0 0-1 0,0 0-1 15,0 0-1-15,0 0-1 0,0 0 1 0,0 0 0 16,0 0 4-16,0 0 0 0,0 0 2 0,0 0 2 0,0 0 3 16,-8-9 1-16,8 9 5 0,0 0-6 0,0 0 4 15,0 0 0-15,0 0-1 0,0 0 2 0,0 0-2 16,0 0 2-16,0 0-3 0,0 0 0 0,4-4-3 16,-4 4 0-16,-2-8-1 0,2 8-3 0,3-2 1 15,-3 2-1-15,0-8-5 0,3 1 2 0,-1 3 9 16,-1 1-3-16,-1-3 0 0,-1 0-3 0,2 0-2 0,1-1 0 15,-2 0-4-15,-2 0 0 0,1-3 4 16,1 5-2-16,1-5-6 0,1 3 8 0,-1 0-5 16,0-2-3-16,-2 2 2 0,1-4-2 0,3 2 2 0,-3 0-2 15,1-1 0-15,1 0 0 0,0 3 17 0,3-5-3 16,-4 2-5-16,1-1 1 0,0 2-2 0,2 0-1 16,1-1 0-16,-3-1-4 0,2 0 0 0,0 2 2 15,2 0-3-15,-3-1 4 0,-2 0-4 0,4 0 0 16,-2 0-1-16,-1 0-3 0,0 1 1 0,-1-1 0 15,0 1 0-15,1-1 0 0,0 0 0 0,-1 1 1 16,-1-1 0-16,3 0-3 0,-3 1 0 0,0-1 1 0,0 1 1 16,1-2-2-16,-1 2 2 0,5-3 0 0,-3 2-1 15,-2-2 1-15,2 4-2 0,1-3-1 0,-1 3 0 16,0 0 3-16,0-1-1 0,-2 1 2 0,1-1-5 16,2 3 1-16,-3 0 1 0,3 0 0 0,-1-2-1 15,-2 3 0-15,1-2 1 0,2 2 0 0,-1 1-1 16,-2-2 0-16,2 1 1 0,-2-1-1 0,2 1 2 15,-2 1-1-15,1-2 1 0,2 1 2 0,-3 0-2 0,0 0 0 16,4 2 0-16,-3-3-7 0,-1 1 6 16,2 1 3-16,-2 0-4 0,3-4 0 0,0 2-2 15,-2 3 5-15,-1-2-4 0,4 0-2 0,-4 1 4 0,1-1 2 16,-1 5 2-16,4-7-6 0,-4 4 3 16,0 3-1-16,1-5 1 0,-1 5-1 0,0-4 0 0,0 4 0 15,3-5 1-15,-3 5 1 0,0-3 0 0,0 3 0 16,0 0 1-16,1-4-3 0,-1 4 0 0,0 0 1 15,0 0-6-15,0-6 2 0,0 6 3 0,0 0-2 16,0 0 5-16,-1-7-4 0,1 7 1 0,0-2-4 16,0 2 4-16,0-7-1 0,0 7 1 0,-4-2-1 0,4 2 1 15,-4-3 0-15,3-1 2 0,1 4-3 16,0-6-2-16,0 6 5 0,-1-5 1 0,1 5-3 0,-3-2-1 16,3 2 2-16,0 0-1 0,0-7 2 0,0 7-7 15,0 0 5-15,0 0 0 0,0 0 2 0,-1-5-1 16,1 5-1-16,0 0 2 0,0 0-3 0,0 0 2 15,0 0-2-15,0 0 1 0,0 0-1 0,0 0 0 16,0 0-1-16,0 0 1 0,0 0-5 0,0 0 5 16,0 0-2-16,0 0 3 0,0 0 2 0,0 0-4 15,0 0 1-15,0 0-1 0,0 0 4 0,-6 14-1 16,4-9-3-16,1-3-3 0,-3 2 4 0,4-4 0 0,0 5 2 16,0-5-1-16,-4 4 0 0,4-4 1 15,0 3 0-15,0-3 0 0,-4 4-1 0,4-4 0 0,-5 7-5 16,4-4 4-16,-4 1 3 0,1 1-1 0,-1-1-1 15,1 2 1-15,0-1 1 0,-2-3-1 0,3 2-3 16,0 0 2-16,0 0 2 0,-1-4-1 0,4 0-1 16,-6 7 0-16,1-6 1 0,2 1 0 0,3-2-3 15,-6 6 2-15,2-5 0 0,4-1 2 0,-5 3 2 16,5-3-3-16,0 0 3 0,0 0-4 0,-4 0 3 16,4 0-2-16,0 0 3 0,0 0-4 0,0 0-1 15,-5-4-2-15,2-3 1 0,1 2 6 0,2-1-9 0,0-1 4 16,-3-1 4-16,3-1-3 0,0-1 2 0,3 0 0 15,-6 1 0-15,6-1-9 0,-3 0 9 0,0 1-2 16,1 2-1-16,-1-3-2 0,1-1 6 0,0 2-5 16,1 0 3-16,0-2 3 0,-2 2-3 0,4 0 1 15,-2 0 1-15,0 1-1 0,1 3-1 0,-2-3 0 16,2 1 1-16,-2 2-1 0,1 1 0 0,-2 1-1 16,4-2 1-16,-4 1 0 0,1 1-3 0,-1 3 3 15,3-5-1-15,-3 0-1 0,2 1 1 0,-2 4 1 16,2-3-1-16,-2 3 2 0,1-4-5 0,-1 4 2 15,1-3 0-15,-1 3 0 0,2-4 1 0,-2 4 0 0,0 0 1 16,2-3 0-16,-2 3-3 0,0 0 1 0,0 0 2 16,3-3-1-16,-3 3-1 0,0 0 4 0,0 0-2 15,0 0-2-15,4-3 2 0,-4 3-1 0,0 0 0 16,3-4-3-16,-3 4 2 0,3-2 1 0,-3 2 1 16,0 0-1-16,0 0-2 0,0 0 3 0,6-1-1 15,-6 1 1-15,0 0-3 0,0 0 1 0,0 0 1 16,0 0-2-16,0 0 1 0,8 2 0 0,-8-2-3 0,6 4 4 15,-3-2 0-15,0 1-2 0,0-1 1 0,2 4-1 16,-1-2 4-16,0 0-2 0,1 2-1 0,-3-2 2 16,4 4 0-16,-1-1-4 0,1 0 1 0,2 1 2 15,-3 0 0-15,3 0-1 0,1-1 1 0,-3 1-1 16,2 0 0-16,0 0 0 0,2-3 1 0,-4 4 0 16,-1-3 0-16,3-1 3 0,1 1-3 0,-4-1 2 15,4 0-3-15,-4 0 2 0,0-4-2 0,3 1 2 16,-3 2 3-16,-1-1-2 0,-2-3-4 0,2 4-1 15,-1-3 4-15,-3-1-2 0,6 5 2 0,-5-2-1 16,4 0-1-16,-1 2 0 0,-4-1-1 0,2 1-4 0,0 0 0 16,1-1 4-16,-2 1 3 0,2-1-2 0,-1 2-2 15,-1-2 2-15,1 1 1 0,-1-3-1 0,-1 1 3 16,0-3 0-16,3 5 1 0,-3-5 0 0,2 4-2 16,-2-4 1-16,0 3-1 0,0-3-2 0,0 0 4 15,0 0-3-15,0 0 0 0,0 0 3 0,0 0-1 16,0 0 0-16,0 0-4 0,0 0 4 0,0 0-1 15,0 0 0-15,-15-7 1 0,15 7 1 0,-5-1-2 0,5 1-2 16,0 0 1-16,-8 0 0 0,8 0 0 16,-10 4 0-16,5-2-2 0,-3 0 1 0,-1 0 1 0,0 1 1 15,0 1 0-15,-1-1 0 0,-4-1 1 0,1 1-3 16,-1-1 2-16,-4 0-2 0,4-1 1 16,1-4 2-16,-1 2 1 0,1 1 1 0,-1-1 2 0,2-2 3 15,-6-2 5-15,5 1-2 0,0 1-4 0,-3 1 3 16,5 0 2-16,0 1 0 0,1-3-3 0,2 2-1 15,-1 0 0-15,4 1 2 0,-3-2-29 0,-1 3-57 16,9 0-74-16,-14 3-130 0,8-3-176 0,-1 0-492 16,7 0 218-16</inkml:trace>
  <inkml:trace contextRef="#ctx0" brushRef="#br0" timeOffset="191593.26">19106 7761 149 0,'-3'-3'233'0,"3"3"-16"0,-5 0-20 16,5 0-19-16,0 0-21 0,-8-1-13 0,8 1-17 0,0 0-13 15,0 0-14-15,0 0-7 0,0 0-10 16,0 0-5-16,0 0-7 0,-1 6-13 0,1-6-4 16,0 0-1-16,0 0-5 0,0 0-9 0,1 5-1 0,-1-5-7 15,-1 6 1-15,1-6 4 0,-1 5-1 0,1-5 1 16,-3 4-4-16,3-1 7 0,-4 1-3 0,3 1-3 16,-3 0 1-16,2 1-1 0,-1 1-2 0,-2 2-6 15,2 1 3-15,1 1 0 0,-1 2-3 0,-2-1-1 16,1-2-4-16,4 4-5 0,-2-2 0 0,-2 3 0 15,4-2-2-15,0 0 1 0,0-4-3 0,0 1 0 0,1 0-3 16,2 1-6-16,-1-3 6 0,-2-1 0 0,4 1 0 16,-4-2-1-16,0 0-2 0,1-3-1 0,2 2-6 15,-2-4 7-15,2 5-2 0,-3-6-9 0,1 4-13 16,0-2-22-16,-1-2-29 0,7 4-25 0,-7-4-26 16,0 0-46-16,0 0-237 0,0 0-436 0,11-10 193 15</inkml:trace>
  <inkml:trace contextRef="#ctx0" brushRef="#br0" timeOffset="191941.49">19180 7938 118 0,'0'0'259'0,"-5"-3"-32"15,5 3-21-15,0 0-20 0,0 0-18 0,0 0-16 16,-2 10-13-16,1-6-20 0,1-4-9 0,3 8-11 15,0-2-9-15,-1 0-8 0,3-1-9 0,-1 0-7 16,2-1-7-16,-2 2-5 0,3-4-6 0,1 1-4 16,-3 1-6-16,3-2 0 0,-2-2-5 0,2 2-2 15,-3-2 1-15,-5 0-3 0,11-3 3 0,-3 1-3 16,-4-2 4-16,1 1 4 0,3-5-2 0,-7 3-4 0,3 0 3 16,1-3 0-16,-5 1-1 0,1 1 7 0,3 0-2 15,-4-1 1-15,0 1 3 0,0-1-2 16,-4 1-9-16,3 2-4 0,-1 0 5 0,-2-1-4 0,1-1-4 15,-2 3 1-15,0 1-4 0,-1-1-7 0,-1 2 7 16,7 1-8-16,-13 0-2 0,7 3-2 0,0-1-10 16,-2 1-22-16,-2 0-24 0,2 2-29 0,0-1-33 15,1 0-33-15,2-1-56 0,-2 3-246 0,3-5-479 16,2 2 213-16</inkml:trace>
  <inkml:trace contextRef="#ctx0" brushRef="#br0" timeOffset="192376.49">19353 7925 115 0,'7'-1'163'0,"-3"0"-11"0,0-3-7 0,-4 4-3 16,9-4-6-16,-3 0 2 0,0 0-7 0,-1-1-8 0,3 2-8 16,-1-1-15-16,-1 0-6 0,0 0-10 0,1 2-8 15,-1 2-17-15,1-3 2 0,3 3-7 0,-3 0-2 16,1 0-7-16,-2 3-8 0,3 1 3 0,0 1-8 16,0 0-3-16,-5 0 1 0,5 2-4 0,-4-1-4 15,4 1-2-15,-4-2-3 0,3 2 0 0,-2-1-6 16,1 1 0-16,-1-4 1 0,2 1-1 0,-2-2 1 15,0 2-2-15,2-3 3 0,-1 0-3 0,-7-1 2 16,12-2-4-16,-5 1 9 0,-3-3 11 0,1 0 8 16,2 0 6-16,-2 0-1 0,-2-1 0 0,2-2 0 0,-1 2-2 15,-2 0 0-15,2 0-1 0,-4 1-5 0,5 1-1 16,-3-1-6-16,-1 0-1 0,-1 4-7 0,4-4-1 16,-2 1-1-16,-2 3-15 0,7-4-5 0,-3 4-18 15,-4 0-19-15,9-2-28 0,-2 2-33 0,0-1-45 16,0-1-88-16,2 0-145 0,4-1-411 0,-4-1 183 15</inkml:trace>
  <inkml:trace contextRef="#ctx0" brushRef="#br0" timeOffset="193043.87">19875 7815 2 0,'0'0'248'0,"-9"-3"-25"16,9 3-19-16,-4-2-23 0,4 2-24 0,0 0-13 0,0 0-11 16,10-9-12-16,-3 8-16 0,4-2-6 0,-1 1-11 15,3 0-13-15,0 2-2 0,-2-1-10 16,2 1-3-16,0 1-8 0,-1-1-5 0,-1 2-4 0,0-1-7 15,-3 0-3-15,0 3-2 0,-3 1-5 0,3 0 1 16,-5 1-4-16,0 1-3 0,-2-1 0 0,1 4 0 16,-5 2-4-16,3-4-3 0,-4 4-3 0,-1-2 1 15,0-2 0-15,-1 1-1 0,-2 0-3 0,1-1 2 16,-4 0-4-16,5-3-1 0,1 0 1 0,-2-1 0 16,-3 1 1-16,5-2-4 0,1 1 2 0,0-2-1 15,-1 0-6-15,1 1 4 0,0 0 3 0,4-3-1 0,0 0 0 16,0 0 4-16,0 0-5 0,0 0 3 0,0 0-4 15,13-7-3-15,-4 4 7 0,4 0-3 0,-3 1-1 16,4-1 1-16,-2-1 0 0,-1 0-3 0,4 2 3 16,-3-2 0-16,1 1 1 0,-2 2-3 0,0-4 3 15,1 3-6-15,-3 0 1 0,-4 1 4 0,3 0-3 16,-2-1 0-16,-2 2 2 0,-4 0-2 0,7-3 2 16,-7 3-1-16,6 0 2 0,-6 0-1 0,0 0 3 0,4 6-2 15,-4-6 1-15,0 5-2 0,0 0 1 0,-3-1-1 16,2 1 0-16,2 0-1 0,2-1 0 15,-2 0 0-15,1 1 1 0,6-2 2 0,-3 1-5 0,6 0 0 16,0-2 3-16,2 1-2 0,2-2-1 0,2-1 5 16,1-3-4-16,-2 3 2 0,-3-2-1 0,0-1-1 15,1-1-1-15,-4 0-4 0,2-2 5 0,-1 2 2 16,-2-5 2-16,-4 4 7 0,-1-4 27 0,1 1 5 0,0-1 0 16,-3 2 8-16,0-1 0 0,-4 0 1 15,2-1 5-15,-4 2-4 0,1 2 0 0,-1 0-7 16,-1-1-5-16,1 2 0 0,-1 1-8 0,0 2 1 0,-4-2-5 15,-1 0-4-15,0 3-4 0,-2 2-11 0,2 2-22 16,-2-3-24-16,1 2-36 0,0 2-46 0,-2 0-58 16,3-1-294-16,-1 0-508 0,1 0 225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12:55.224"/>
    </inkml:context>
    <inkml:brush xml:id="br0">
      <inkml:brushProperty name="width" value="0.05292" units="cm"/>
      <inkml:brushProperty name="height" value="0.05292" units="cm"/>
      <inkml:brushProperty name="color" value="#002060"/>
    </inkml:brush>
  </inkml:definitions>
  <inkml:trace contextRef="#ctx0" brushRef="#br0">4739 6508 96 0,'0'0'81'0,"0"0"-7"0,0 0-25 16,0 0-6-16,0 0-9 0,0 0-10 0,0 0 5 16,0 0-7-16,-4 12 2 0,4-12-5 0,0 2-4 15,0-2-1-15,0 0 0 0,0 5-1 0,0-5 2 16,0 5 0-16,0-5-8 0,0 0-1 0,0 0 3 16,0 5 0-16,0-5-4 0,0 0-3 0,-1 5 1 15,1-5 5-15,1 3-3 0,0 1 19 0,-1-4-6 0,4 7-2 16,-1-4 0-16,-2 2 1 0,3-1-12 15,-3 2 7-15,4 0 0 0,2 1-4 0,-5-1 5 0,5 3-1 16,-2 0-9-16,0-1 11 0,5 0-11 0,-2 1 3 16,0 0 0-16,2-1-4 0,1 4 3 0,3-3-1 15,-1 1 1-15,1 0-1 0,1 0 6 0,2 1-7 16,-2-2 8-16,2 2-12 0,2 2-3 0,-1-1 0 16,-1-2 1-16,-1 2 4 0,1 0-7 0,6 2-2 15,-7-2 5-15,1 0-11 0,0-1 12 0,-1 1 1 16,2-1-5-16,0 0 6 0,0 1 0 0,1 0-2 15,3 3-1-15,1 0 3 0,-1 0-2 0,-6-3 2 0,9 2-3 16,-3 0-7-16,1 0 10 0,2 1 0 0,-1 2-1 16,-1-7 7-16,0 4-8 0,2 1 5 15,-1 0-5-15,0-1 3 0,-1 1 0 0,-5-3 2 0,6 0-3 16,-6 1 6-16,1-4-5 0,4 7-4 0,-5-5 1 16,1 2 2-16,-2-4 5 0,1 2-3 15,0 0-15-15,-1-2 15 0,0 0 3 0,0 1-6 0,-1-3 3 16,-2 1 2-16,0 0 4 0,-1 0 4 0,1 0 9 15,4-2 1-15,-2 2-10 0,-1 0 7 0,3-1 1 16,-3 0-7-16,3 1 4 0,-1 1-2 0,4-4-2 16,-4 4 2-16,5-4-5 0,-2 1-5 0,-1 0 10 15,8 4-10-15,-7-4 6 0,2-2-4 0,-1 1-1 0,-2 0 9 16,2-1-11-16,0 1 5 0,-2-2-1 0,0 1-4 16,-1 0-5-16,0 0 6 0,0 1-2 15,0-1-8-15,-7-1 5 0,6 1 4 0,-4-1-3 0,-1-1-1 16,1 1 2-16,0 0-1 0,-1 0-1 0,-1 0-4 15,7-1 13-15,-8 0-3 0,4 2-10 0,-5-4 8 16,5 3 1-16,-2-1-9 0,-2 0 3 0,4-1 7 16,0 2-2-16,4-2 1 0,0 1-2 0,-4 1-1 15,4-3 1-15,1 2 0 0,-1 0 0 0,1-1 5 16,-4 1-2-16,7-2-6 0,-4 0 2 0,1 1 2 16,-1-1-1-16,1-1-2 0,2 2-2 0,-5 0 3 15,3-1-8-15,1-1 4 0,-3 0 4 0,3 2-8 0,-1-2 4 16,1 1-4-16,1-2 6 0,-3-2-5 15,1 3-6-15,-1-4 2 0,3 3-1 0,0-2 5 0,-2 1 0 16,1 0 6-16,2-3 6 0,-2 1-1 0,0-1 2 16,7-2-3-16,-7 1 7 0,-1 2-2 0,0-1 3 15,2 0-4-15,-3 0 2 0,2-2-11 0,0 1 3 16,-1 2 2-16,2-4 1 0,-4 1 3 0,2 0-9 16,3 1-6-16,-4-2-6 0,7-1 1 0,-4 0-6 15,4 0 6-15,3 0-8 0,-6-1 2 0,-2 0 5 16,6 1-2-16,-2-2 8 0,-1-1-7 0,-4 4 32 15,6-6-16-15,-4 2 9 0,1-1-2 0,-3 3 5 16,-1-2-3-16,4 0 6 0,1-1 2 0,0 0 2 0,-9 2 7 16,9-4-4-16,-4 5-3 0,6-4-7 15,-3 2-2-15,1-1 2 0,3-2-4 0,-2 3 5 0,2-2-1 16,2 4-6-16,-1-3-3 0,1 2 4 0,1-3-12 16,-1 4 6-16,3-1 5 0,1 3-6 0,0-2 13 15,-1-1-20-15,1 2 3 0,-2 4 1 0,2-6-13 16,-1 3-4-16,1-1-11 0,-1 1 13 0,2 1-25 15,1-2 20-15,1 3-4 0,0-1 2 0,4 0 5 16,-3 0-4-16,2 0 5 0,0 0-1 0,-1 2 5 16,0 0 7-16,0 3-1 0,2-4 7 0,-2 0-1 0,-1 2 12 15,-1-1-4-15,2-1 7 0,2 5-3 0,-2-5 1 16,-1 4 11-16,2-2-2 0,0 1 2 0,12-2-3 16,-9 2-1-16,10 1 0 0,-10-1 9 0,13 2-8 15,-2-2-1-15,2 3-4 0,-2 0 1 0,3 1 2 16,-4 0-2-16,4 0-4 0,-1 1 1 0,2 1 0 15,3 0 1-15,-1-1-5 0,5 1 3 0,-3 3-8 16,3 2 0-16,-3 0 8 0,-1-2-4 0,2 5-7 16,-2-1-10-16,-3-2-2 0,0 1 10 0,2 0-2 15,-2-1-9-15,1 7 7 0,1-7 5 0,-2 3-5 16,-1 0 1-16,1 2-2 0,2-3 1 0,-2 1-1 0,4 2 4 16,0 2 8-16,4-4-2 0,-1 2 1 0,-1 3 2 15,2-1-5-15,-1 1 9 0,3 0 1 0,-2 1 13 16,0 1 2-16,23 7-2 0,-26-7-1 0,2-1-2 15,22 12-4-15,-25-10 1 0,25 11-5 0,-29-8-2 16,2 1 1-16,-1-3-4 0,-2 8 3 0,0-5-8 16,4 1 3-16,-7 0-1 0,7-3 1 0,-1 0-1 15,-5 4 0-15,2-3 0 0,-2-2 2 0,-2 0-3 16,0 2-5-16,-4-1 7 0,2-2-8 0,-14-3 5 0,1-1 1 16,-1 0-5-16,0-2-5 0,1 5 9 15,-5-4-2-15,-4-2 0 0,-1 0 0 0,-6-2-1 16,-1 2 2-16,-2-5-2 0,-1 1 1 0,-4 0-4 0,-2-3 3 15,0 1-4-15,-1 0 4 0,-4-2-2 0,0 0-4 16,0 1 2-16,-1-3 0 0,0 0-9 0,-3 4-20 16,3 0-40-16,-1-2-85 0,-1 1-119 0,-2-4-297 15,0 0 131-15</inkml:trace>
  <inkml:trace contextRef="#ctx0" brushRef="#br0" timeOffset="14129.96">4112 9811 3 0,'-3'-3'17'0,"3"3"-21"15,-5-2-3-15,5 2 1 0</inkml:trace>
  <inkml:trace contextRef="#ctx0" brushRef="#br0" timeOffset="14643.17">4112 9772 65 0,'0'0'95'0,"0"0"5"16,0 0-8-16,0 0-11 0,0 0-1 0,0 0-1 0,0 0-12 16,0 0-6-16,0 0 1 0,0 0-5 15,0 0-5-15,0 0-2 0,0 0-6 0,0 0-5 16,0 0-6-16,0 0 2 0,0 0-12 0,0 0 3 0,0 0-5 15,0 0-5-15,0 0-1 0,0 0 0 16,0 0-1-16,0 0-7 0,0 0 4 0,0 0 2 0,0 0-5 16,0 0-2-16,0 0 1 0,0 0 2 0,0 0-3 15,0 0 2-15,0 0-2 0,0 0 5 0,0 0 2 16,0 0 0-16,0 0 1 0,0 0-3 0,0 0 6 16,0 0-3-16,0 0 2 0,0 0-4 0,24 0 4 15,-15 0-4-15,-4-1 0 0,3 1-7 0,-1 0 9 0,-7 0-8 16,19 1 5-16,-10-2-2 0,-1 1-2 15,0 0 3-15,-2 0-5 0,0 1 2 0,-6-1-4 0,11 0 4 16,-5 0-1-16,-6 0-5 0,9 0-3 0,-9 0 3 16,6 0-7-16,-6 0-6 0,6 0-9 0,-6 0-11 15,0 0-19-15,0 0-20 0,7 2-32 0,-7-2-107 16,0 0-227-16,0 0 100 0</inkml:trace>
  <inkml:trace contextRef="#ctx0" brushRef="#br0" timeOffset="14981.3">4138 9839 43 0,'0'0'117'0,"0"0"-8"0,0 0-12 16,0 0-2-16,0 0-15 0,0 0-9 0,0 0 6 15,0 0-4-15,0 0 1 0,0 0-13 0,0 0-4 16,0 0 8-16,0 0-11 0,0 0-5 0,0 0-3 16,0 0-6-16,0 0 1 0,0 0-5 0,0 0-5 15,0 0-2-15,0 0-6 0,0 0 1 0,0 0-6 0,0 0-7 16,0 0 6-16,0 0-5 0,0 0 4 0,0 0-1 16,0 0 1-16,0 0-4 0,0 0-5 0,21-2 8 15,-15 2 0-15,-6 0-9 0,12 0 1 0,-6 0 2 16,-6 0-2-16,10-2 1 0,-6 2 0 0,-4 0-8 15,13 0-15-15,-8 0-10 0,-5 0-20 0,9 0-42 16,-9 0-52-16,7 0-75 0,-5 2-231 0,-2-2 103 16</inkml:trace>
  <inkml:trace contextRef="#ctx0" brushRef="#br0" timeOffset="19379.9">5127 9387 109 0,'-3'-5'104'0,"3"5"-4"0,-4 0-15 16,4 0-5-16,0 0-6 0,0 0-14 0,-6-4-4 16,6 4-8-16,-4-3-4 0,1 0-7 0,3 3 0 0,-5-4 1 15,2 0 1-15,1 1 5 0,2 3-12 0,-7-5 2 16,5 2-2-16,-4 1-10 0,2-1 4 0,-1-1-4 16,5 4-2-16,-12-2-1 0,4-1-12 0,2 3 4 15,0-3-6-15,-2 1-5 0,1 1 9 0,-4-1-3 16,2 0 1-16,3 0 3 0,-3 2 5 0,1-2-2 15,-1 1-6-15,1-1-1 0,2 2 2 0,-4-1 1 16,2-1-3-16,-2 0 2 0,1 1-1 0,0 0 1 16,3 0 2-16,-2-1-1 0,-1 0 1 0,4 0-4 15,-5 1-5-15,2-1 8 0,2 0-4 0,-3 1 2 16,1-1-2-16,-3 0-3 0,2 1 6 0,-3-2 0 0,2 1-2 16,-3 0-1-16,2 0 3 0,-1 1-2 0,-1-1-2 15,2-1 3-15,-2 2 2 0,-1-2-8 0,2 1 7 16,2-1 4-16,-4 0 3 0,1 1-4 0,-1-2-3 15,2 0 8-15,-5-2-2 0,3 4 0 0,-3-3-2 16,1 1 2-16,2 0-1 0,1 0-1 0,-1 0 5 16,1 0-3-16,4 0 0 0,-4 1 3 0,7 1-1 15,-2-1 2-15,0 3-1 0,1-2-4 0,-1 0-6 16,3 1 1-16,-1-3 0 0,-1 2 4 0,2 1-4 0,1-1-3 16,-1-1 3-16,0 2-1 0,5 1-2 15,-9-3 0-15,3 2-4 0,0-1 2 0,-1 2 1 0,7 0 2 16,-15-2-1-16,6 1-1 0,-1 1-1 0,-3-2 1 15,3 2-5-15,-2 0 1 0,-2 0 0 0,1-2-2 16,-1 2 3-16,4 0-1 0,-3-1-1 0,0-1 0 16,1 1-3-16,0 1 1 0,3-1 4 0,-2 1-2 15,-2-2-4-15,3 4 3 0,-1-2 5 0,0 0 0 16,2-2-4-16,0 4-1 0,-1-1-1 0,1-1 6 16,0 1-3-16,-5 1 5 0,6 1-4 0,-2-3-1 15,-4 0 0-15,2 3-1 0,1-1 1 0,-1-1 0 16,0 1 1-16,0 0-4 0,-1 0 2 0,1-1-1 0,0 1 4 15,0 0-3-15,0-2 3 0,-1 0-4 0,-1 1 1 16,4 1 3-16,-2-2-5 0,2 0-2 0,-3 4 7 16,4-3-7-16,-2 1 8 0,-1 0-3 15,1 1 0-15,4-3 3 0,1 0-6 0,-4 2 1 0,0 0-1 16,1 2 6-16,-2-2-6 0,0 1 4 0,1-2-2 16,-1 3 4-16,-3 0 0 0,3-1-8 0,-8 3 2 0,2-2 4 15,3 2 2-15,1-4-4 0,-5 3 2 16,3 0 0-16,-3 0-2 0,5 0-1 0,-1-3 1 15,4 1-2-15,0-1 3 0,-2 0 4 0,3 3-6 0,-1-2 2 16,0 1-3-16,1-2 5 0,-2 4-1 0,2-1-1 16,1-1-2-16,2-1 5 0,-3 0-4 0,1 3 0 15,-1-3 2-15,1 2-1 0,2-2-3 0,-2 1 5 16,3 1-4-16,0-2 4 0,1 1-3 0,-2-1-1 16,0 0-2-16,0 1 7 0,1-1 1 0,0 1-7 15,0 1 3-15,-1-3-2 0,1 3 7 0,-2-2-7 16,3 1-2-16,-1 1 4 0,1-3 1 0,-3 3 1 15,3 0 2-15,-1 0-6 0,0 0 0 0,-1 0 4 0,3 4-1 16,-4-6 0-16,4 4 0 0,-3 1-3 16,3-4 4-16,-1 4-3 0,-2-2 1 0,2-1 3 0,1 2-3 15,-1-1 2-15,2-1-1 0,-1 2 2 0,0-2-4 16,1 2-1-16,-2-2 3 0,4 0-4 0,-4 3 2 16,4-4 0-16,-1 1 4 0,-4 2-1 0,5-3-2 15,0 2 1-15,-1-2-4 0,1 3 2 0,-3-1-1 16,3 1 2-16,-1-1-3 0,1 1 2 0,-3 2 1 15,2-2-4-15,0 2 3 0,-2 0 0 0,3-1 5 16,-1-1-7-16,-2 3 6 0,3-2-1 0,-1-1 0 0,1 1 2 16,-3 1-3-16,3-2-1 0,-1 0 0 15,1-1-3-15,0 0 5 0,0 2 1 0,0-1-3 16,1-1-1-16,-1 1 0 0,0-2 5 0,3 3-1 0,-3-3-2 16,1-1-3-16,-1 2 6 0,0-1-7 0,3 1-1 15,-3 0-1-15,1-1 3 0,-1 1 6 0,3-1-7 16,-2-1 4-16,-1 0 3 0,1 1-6 0,3 0 3 15,0-2-3-15,-4 2 3 0,4 1-5 0,-3-3 2 16,0 1 2-16,3 1 2 0,-1 1 2 0,-2-1-5 16,3 1 4-16,-3-2-3 0,3 2 3 0,-2-1 0 15,2 0-5-15,0 0 1 0,-2 2 3 0,2-2-1 0,2 1 4 16,-1 0-6-16,-1-2 0 0,-1 3-1 0,4-1 0 16,-4 3 3-16,1-4 1 0,1 4 0 15,-1-3-3-15,0 1 4 0,3 0 2 0,-2-2-3 0,0 2-1 16,1-2-4-16,1 2 6 0,-4-2-6 0,4 0 5 15,-4 0-1-15,1 0 0 0,2 0 4 0,0 0-4 16,-1-1 3-16,-1 0-1 0,3 2-1 0,0-1-1 16,-2-3 1-16,0 3 0 0,4 1-3 0,-4-2 1 15,3 0 0-15,-3 1 1 0,8-2-3 0,-7 1 4 16,3 1 1-16,-2 0-1 0,0-2-2 0,-1-1 0 16,1 2 2-16,-1 0-2 0,0-2 3 0,0 1 0 0,-1 1-1 15,1-2-4-15,-2 3 2 0,3-3-1 0,-4 1 0 16,4-1 6-16,-2 2-3 0,0 0-7 15,0-2 4-15,2 1 1 0,-1 0-2 0,0-1 5 0,1 1-1 16,-1-2 1-16,3 2-3 0,-3 0-2 0,2-2 6 16,1 0-5-16,-4 2-2 0,4-2 5 0,0 2-4 15,-1-1 7-15,-2-2-5 0,3 3 4 0,-1-3-5 16,-1 2 6-16,0-1-4 0,4 0-1 0,-4 2 0 16,0-3 0-16,1 1 3 0,0 0 0 0,1 0-5 15,-2 1 2-15,1-2 0 0,0 0 0 0,-3 2 2 16,2-2-4-16,2 0 1 0,0 3 0 0,0-3 4 0,-1 1-1 15,2-1-8-15,-4 2 6 0,2-2 2 0,0 1-2 16,-2-1 5-16,2 1-6 0,-3-1 2 16,-5 0 0-16,15 0-2 0,-8 2 1 0,-1-1 3 0,2-1-3 15,-3 0 1-15,5 0-3 0,-2 1 3 0,-1-1-6 16,5 0 6-16,-1-1-1 0,0 1 1 0,1 0-1 16,-3 1 3-16,3-2-3 0,3 0 0 0,-5 1-2 15,3 0 4-15,-4 0-2 0,4 0-2 0,1 0 1 16,-4-2-4-16,4 2 7 0,-6 2 1 0,1-2-2 0,4 0 1 15,-4 1-5-15,-2 0 6 0,5-1-2 16,-6 0-1-16,3 0 2 0,0 0-2 0,0 0 0 0,0 0-1 16,-1 0-1-16,-1 0 2 0,5 0 0 0,-1 0 1 15,-1 0-1-15,-2 0 2 0,2 0-3 0,-2 0-1 16,1 0 4-16,-3 3 2 0,2-3-1 0,1 0-3 16,-3 0 2-16,2 0-4 0,0 0 1 0,-1 0 2 15,1 0 0-15,0 0 0 0,-2 0-1 0,2 0 0 16,3 0 1-16,0 0-1 0,-1 0-1 0,1-3-3 15,-2 6 5-15,1-6 0 0,4 3-4 0,-2 3 0 16,-1-6 4-16,1 3-7 0,2 0 10 0,-4 0-3 0,-1 0 0 16,5 0-5-16,-5 0 3 0,4 0 0 15,0 0 3-15,-4 0-7 0,1-1 7 0,3 1 0 0,-4 0 2 16,1-1-3-16,-1 1-1 0,0-2-2 0,-2 1 0 16,3 0 0-16,-3 1 3 0,1-2 4 0,-2 2-7 15,-1-1 4-15,4 1 1 0,-9 0 0 0,10-3-5 16,-5 3 3-16,3 0-4 0,-8 0 0 0,13 0 0 15,-8 0 4-15,0-2-4 0,4 2 3 0,-9 0-1 16,14 0-2-16,-7 0 1 0,-1 0-2 0,4 0 2 16,-2 2 2-16,-3-4 0 0,8 2 2 0,-3 0-5 15,0 0 5-15,3 0-1 0,-4 0 0 0,1 0-2 0,-1 0 1 16,0 0-2-16,1 0-2 0,2 0 4 16,-3 0-2-16,0 0 2 0,2 0-5 0,-5 0 2 0,6 0 3 15,-7 0-8-15,5 0 7 0,-2-2 0 0,1 2 3 16,0-1-2-16,-3 1 2 0,2 0-3 0,-3-1 2 15,5 0 2-15,-3 1-3 0,0 0-2 0,-7 0-2 16,14-2 4-16,-2 2 0 0,-2 0 0 0,-2 2-3 16,3-2 1-16,-1-2-3 0,4 4 5 0,-3-4-4 15,-1 2 1-15,1-1 4 0,1 0-4 0,-2 1 2 16,3 0 2-16,-4 0 1 0,1 1 0 0,3-2-6 16,-5 1 5-16,-2 0 1 0,4 1 2 0,0-1-3 0,-2-1 1 15,-1 1-2-15,-7 0-2 0,13 0 2 16,-5 0-1-16,-1 0-1 0,1 0 0 0,0-1-3 0,1-1 6 15,0 4 1-15,-1-4-5 0,-1 4 2 0,5-4 2 16,-2 2-2-16,-1 0 1 0,0 0-2 0,1 0 2 16,-1-3-3-16,-1 3 8 0,0 0-5 0,-1 0-1 15,1 0 2-15,0-1-1 0,-2 0-1 0,1 1-1 16,0 0 2-16,-7 0-2 0,13 0 1 0,-4-2-1 0,-3 1 2 16,0 1 2-16,-6 0-1 0,16 0-3 15,-9-1 1-15,1 1 6 0,0-1-7 0,2-1 0 16,-2 2 3-16,1-1-1 0,-2 1 1 0,2 1-2 0,0-1-1 15,-1 0 3-15,2-1-2 0,-4 1 1 16,2 0 2-16,1-1 1 0,-1 0-5 0,-2-1 3 0,1 4-4 16,-7-2 5-16,15-2 2 0,-6-1-9 0,-4 3 5 15,3 0 2-15,-2-1-6 0,0 0 4 0,-1-2 4 16,3 2-4-16,0 0 5 0,2-1-6 0,-2 0 4 16,2 1-5-16,-1-1-1 0,1-1 4 0,0 1-3 15,3-1 2-15,0 1-3 0,-2-1-2 0,2 1 10 0,0-2-5 16,0 3-2-16,-3 1 1 0,2-4 3 15,-2 4-3-15,0-3-2 0,-1 1 5 0,0 2-1 16,-2-2-1-16,0-1-2 0,1 3 4 0,-2-2-2 0,0 1 0 16,-1-1 2-16,1 2-3 0,0-2 3 0,1 0-2 15,1 1 2-15,-4 1 1 0,5-4 0 0,-3 0-3 16,2 0 3-16,-3 2-6 0,2-1 5 0,4-2-2 16,-2 1 1-16,0-1 1 0,1-1-2 0,2 1 6 15,-2 4-4-15,0-3-1 0,-1 0-3 0,0 0 1 16,-1 1-5-16,0-2 6 0,3 0 4 0,-3 1-1 15,0-3-3-15,-3 4 4 0,2-2-6 0,-2 0 2 0,4 0 3 16,-3 1 5-16,-1-1-2 0,1 0 4 16,-1-2-3-16,2-3 0 0,1 3 1 0,-2-3-4 15,2 5 0-15,-4-4 4 0,1 4 1 0,0-2-7 0,0-1 4 16,0 0-3-16,2-1 2 0,-6 4-2 0,4-4 7 16,3 1-6-16,-7 0-1 0,3 0 2 0,0 3 3 15,-3-2-3-15,3 0-1 0,0-3-4 0,-3 2 6 16,2 1 1-16,-2 0 7 0,0 1 7 0,-1-2-6 15,0 2-2-15,3-3-1 0,-3-1 1 0,1 5-1 16,-1-2-1-16,0 0 3 0,0 0 1 0,0 2-6 16,0-3 7-16,0 1-1 0,0 1-2 0,0-2-2 0,0 3 0 15,-1-3-1-15,1 2-4 0,-3 0 5 0,3 0-5 16,0 0 1-16,-1-3 2 0,-3 4-4 16,4 0 0-16,-4-2 4 0,4 1-4 0,-5-2-2 0,4 2 3 15,-2 1 0-15,-2-2-1 0,0 2-3 16,0-3 6-16,0 2-3 0,-3 0-2 0,3-2-1 0,-4 0 8 15,4 3 1-15,-3-2-3 0,1 0 0 0,-1 0-3 16,2 2-2-16,-1 0-3 0,2 0 8 0,-3-2-3 16,1 2 0-16,3 1 0 0,-1-1 4 0,-2 0-3 15,2-1 1-15,-1 2 3 0,-2-2-3 0,3 0 1 16,0 1-5-16,-2 2 2 0,1 0-1 0,2-1 0 16,-2-1 0-16,1 1 2 0,-3 0-2 0,3 0 2 0,0-1-2 15,-1 2 1-15,-1 1 7 0,2-2-5 0,1 1 3 16,-2-2-5-16,-3 0-3 0,4 2 0 0,-3-1 5 15,3 3-4-15,-4-4 0 0,1 1 2 0,2 0-4 16,-5 1 2-16,3-1-2 0,0 3 3 0,2-3-4 16,-3 1 3-16,3 2-7 0,-5-4 3 0,5 2 3 15,-3 1 0-15,1-1-3 0,-2 0 1 0,-1 1-1 16,-1-1 3-16,3 2-4 0,-1-2 5 0,0 1 0 0,2 1-3 16,-5-1-1-16,4 1 3 0,4-2 0 15,-8 2-2-15,4-2 0 0,3 2-1 0,-3 0 2 0,-2-2-1 16,4 3 1-16,1-2 0 0,-2 0-1 0,1 1 0 15,-1-1-10-15,1-2 11 0,0 2-1 0,-2 1 3 16,0-1-1-16,-1 2-1 0,-3-1-1 0,4 1-1 16,0-2 2-16,-5-1 2 0,8 3 0 0,-6-2 0 15,-1 0-1-15,-1 2 2 0,0 0-1 0,1 0-1 16,-2-2 3-16,2 2 0 0,-2-2-2 0,-2 1-1 16,-1 1-2-16,2-2 1 0,-2 2 0 0,0-1-4 15,-2 0 7-15,2 1-8 0,-3 0 7 0,2-1 1 16,-4-2-2-16,1 2-5 0,-5-2 5 0,6 2 3 0,-1-1-2 15,-7 0-2-15,2-1 3 0,-4 2-1 0,3 0 0 16,-5 1 1-16,1 0-4 0,-3 1 0 0,-3 3-24 16,-18 1-26-16,-3-1-39 0,-4 4-41 0,-30-3-255 15,-3 7-415-15,3-5 184 0</inkml:trace>
  <inkml:trace contextRef="#ctx0" brushRef="#br0" timeOffset="24486.29">5212 11439 48 0,'0'0'123'16,"0"0"-9"-16,0 0-7 0,0 0-4 0,0 0-2 15,0 0-8-15,0 0-5 0,0 0-7 0,0 0-4 16,0 0-10-16,0 0-5 0,0 0-7 0,0 0-9 0,0 0-2 16,0 0-8-16,0 0 3 0,0 0-3 0,0 0-5 15,0 0 4-15,0 0 3 0,0 0 12 16,0 0 1-16,0 0 7 0,0 0 6 0,0 0 9 0,0 0-1 15,0 0 5-15,0 0 5 0,0 0 1 0,0 0-5 16,0 0-1-16,0 0-4 0,0 0-5 0,0 0-7 16,0 0-4-16,0 0-5 0,0 0-4 0,0 0-8 15,0 0-1-15,0 0-6 0,0 0-2 0,0 0-5 0,0 0-4 16,0 0 1-16,0 0-6 0,9 0-1 0,-9 0-1 16,7 0-2-16,-7 0-3 0,10 0-1 0,-4 0-2 15,-6 0-1-15,10 3-6 0,-4-3-6 0,2 1-6 16,-8-1-7-16,11 1-13 0,-5 2-10 0,-6-3-14 15,9 0-15-15,-7 1-15 0,-2-1-13 0,6 3-17 16,-3-3-17-16,-3 0-26 0,0 0-40 0,0 7-106 16,0-7-329-16,-5 6 146 0</inkml:trace>
  <inkml:trace contextRef="#ctx0" brushRef="#br0" timeOffset="24713.1">5199 11505 185 0,'0'0'174'0,"0"0"-10"0,-4-4-8 15,4 4-15-15,0 0-12 0,0 0-10 0,0-4-12 16,0 4-16-16,0 0-7 0,0 0-7 0,4-4-6 16,-4 4-9-16,0 0-7 0,4-2-6 0,-4 2-4 15,6-2-5-15,-6 2-4 0,0 0-9 0,0 0-6 0,0 0-18 16,7 4-18-16,-7-4-31 0,2 4-40 0,2-4-68 15,-4 5-103-15,0-5-276 0,8 2 123 0</inkml:trace>
  <inkml:trace contextRef="#ctx0" brushRef="#br0" timeOffset="25831.55">4955 11957 56 0,'0'0'123'15,"0"0"-12"-15,0 0 0 0,0 0-11 0,10-9-9 0,-10 9-4 16,0 0-5-16,0 0-7 0,0 0-8 0,0 0-6 16,0 0-5-16,0 0-5 0,0 0-3 0,0 0 1 15,0 0 2-15,0 0-2 0,0 0-2 0,0 0 3 16,0 0 2-16,0 0 0 0,0 0-1 0,0 0 0 16,0 0-3-16,0 0-3 0,4-1-5 0,-4 1 0 15,0 0-2-15,0 0-2 0,5-4-1 0,-5 4-1 16,0 0-4-16,4-2 0 0,-4 2-3 0,0 0-2 15,9 0 2-15,-9 0-8 0,4-3-4 0,-4 3 3 0,0 0-4 16,0 0-2-16,6-1 2 0,-6 1-3 0,8-1-1 16,-3 0-2-16,-5 1-2 0,9 1 2 0,0-2 0 15,-9 1-7-15,10 1 0 0,-4-1 5 0,1 1 16 16,-2 0-5-16,1-1-1 0,-6 0-5 16,8 0-14-16,-8 0-5 0,5 4-13 0,-5-4 0 0,5 1-10 15,-5-1-17-15,3 4-10 0,-3-4-12 0,0 0-7 16,1 3-11-16,-1-3-24 0,0 0-25 0,-5 7-125 15,5-7-284-15,-5 2 127 0</inkml:trace>
  <inkml:trace contextRef="#ctx0" brushRef="#br0" timeOffset="26062.29">4982 12015 62 0,'0'0'157'0,"0"0"-4"0,0 0-10 0,0 0-10 16,0 0-2-16,0 0-4 0,0 0-5 0,0 0-3 16,0 0-6-16,0 0-12 0,0 0-10 0,0 0-9 0,0 0-6 15,0 0-7-15,0 0-11 0,0 0-2 16,0 0-8-16,0 0-4 0,0 0-8 0,0 0-6 0,0 0-3 16,0 0-14-16,0 0-19 0,0 0-13 15,0 0-27-15,0 0-34 0,0 0-46 0,0 0-160 16,18 2-309-16,-18-2 136 0</inkml:trace>
  <inkml:trace contextRef="#ctx0" brushRef="#br0" timeOffset="81425.36">3122 12265 129 0,'-6'-1'167'0,"6"1"-14"0,-10 0-15 0,5-4-17 16,1 3-12-16,4 1-9 0,-5-2-15 0,5 2-3 15,-5-2-9-15,5 2-6 0,0 0-11 0,0 0-9 16,0 0 1-16,-10 3-9 0,10-3-3 0,0 0 1 16,0 0-4-16,0 0-3 0,0 0-4 0,-6 4-2 0,6-4-7 15,0 0 5-15,0 0-8 0,0 0-3 16,-1 2 6-16,1-2 7 0,0 0 3 0,0 0 6 0,0 0 5 16,0 0 1-16,0 0-2 0,0 0-7 0,0 0-2 15,0 0 0-15,-8-5-6 0,8 5-2 0,0 0 2 16,0 0 1-16,0 0-3 0,0 0-6 0,0 0 0 15,0 0-3-15,0 0-1 0,0 0 3 0,0 0-7 16,0 0 5-16,0 0-4 0,11-7 3 0,-7 6-7 0,-4 1-3 16,7-1 4-16,-7 1 1 0,8-2-4 15,-8 2 0-15,0 0 4 0,10 2-2 0,-10-2 0 16,5 2-2-16,0 0 0 0,-5-2 3 0,8 5-5 0,-7 0 2 16,3 2 1-16,-1-2-2 0,-2 5-2 0,0-5 1 15,1 1-1-15,-1 2 0 0,0-3 7 0,-1 3-4 16,1-4-3-16,1 3 1 0,-4 1 0 0,2-3-2 15,-1 1 3-15,0-1 3 0,-2 1-6 16,1-1 5-16,-1 0-4 0,0 1 5 0,1-1-3 0,-1 0 0 16,-1-2 0-16,0 3-1 0,0-3 1 0,-1 1-1 15,1 0-2-15,0 1-1 0,0-1 6 0,0 1-4 0,-2-2 4 16,1 1-11-16,1 0-20 0,0-1-27 0,1 1-26 16,2 0-66-16,0-2-164 0,-3 3-336 0,4-5 150 15</inkml:trace>
  <inkml:trace contextRef="#ctx0" brushRef="#br0" timeOffset="81651.42">3049 12612 115 0,'0'0'127'0,"1"5"-13"16,1-1-7-16,2-3-13 0,-4-1-11 0,3 3-9 0,-1-1-7 16,2 1 3-16,-4-3-16 0,5 3-2 0,-2 1-10 15,-3-4 0-15,5 2-5 0,-3 0-16 16,-2-2-30-16,0 0-45 0,0 0-119 0,0 0-188 0,11-7 84 16</inkml:trace>
  <inkml:trace contextRef="#ctx0" brushRef="#br0" timeOffset="82207.71">3106 12941 40 0,'0'0'176'0,"0"0"-10"0,-5 1-2 0,5-1-12 16,0 0-5-16,0 0-5 0,0 0-6 15,0 0-10-15,0 0-9 0,0 0-8 0,0 0-9 16,0 0-6-16,0 0-12 0,0 0-8 0,0 0-9 0,0 0-3 16,0 0-8-16,0 0-8 0,0 0-6 0,12-8 0 15,-8 7-3-15,-4 1-6 0,13 0-1 16,-5 0-7-16,2-1-1 0,0 1 0 0,-2 0-4 0,0 1-2 16,-2 0-2-16,0-1 0 0,2 3-5 0,-4-1 2 15,0 0-3-15,3-1 1 0,-4 1-4 0,2 1 1 16,-4 1-1-16,2-1-4 0,-3 1 2 0,0-4 2 15,-3 7-2-15,1-1 1 0,-2-4-3 0,0 3-1 16,-2-3 1-16,-1 2 3 0,1 1 0 0,-4 0-2 16,0-1-2-16,-1 2 1 0,4-1 0 0,-3 0 1 15,2 1-1-15,0 0 0 0,3-3-2 0,0 1 2 16,-1 1 0-16,0 0-1 0,3-2-1 0,-1 2 1 16,1-2 0-16,1 1 0 0,0-2 2 0,2 3-12 15,-1-2-21-15,1-3-24 0,-1 7-31 0,3-3-40 16,-2-4-56-16,2 5-145 0,-2-5-354 0,2 3 158 0</inkml:trace>
  <inkml:trace contextRef="#ctx0" brushRef="#br0" timeOffset="82458.28">3122 13243 129 0,'2'3'146'16,"0"0"-12"-16,1-1-21 0,0 2-6 0,-1 1-16 15,1-2-8-15,1 0-8 0,-1-1-5 0,1 5-10 0,1-5-2 16,-1 1-9-16,0-3 0 0,-2 3-8 0,2-2-2 16,-4-1-1-16,3 4-6 0,-3-4 2 15,0 0-6-15,6 4-5 0,-6-4-35 0,0 0-49 0,0 0-160 16,0 0-240-16,0 0 106 0</inkml:trace>
  <inkml:trace contextRef="#ctx0" brushRef="#br0" timeOffset="82680.14">3097 13471 66 0,'0'0'163'0,"0"0"-17"0,0 0-15 0,0 0-16 15,0 0-7-15,0 0-11 0,0 0-10 0,0 0-7 16,0 0-6-16,-4 2-10 0,4-2-7 0,0 0-4 16,0 0-8-16,0 0-27 0,0 0-33 0,0 0-60 15,0 0-128-15,0 0-219 0,0-14 97 0</inkml:trace>
  <inkml:trace contextRef="#ctx0" brushRef="#br0" timeOffset="83142.56">3100 13609 103 0,'0'0'195'0,"0"0"-21"0,0 0-16 0,0 0-15 16,0 0-15-16,5 2-7 0,-5-2-17 0,7 1-8 15,-7-1-11-15,8 0-9 0,0 2-7 0,-2 0-7 16,1-1-7-16,0-1-4 0,1 1-5 0,-2 0-6 16,1 4-5-16,0-3-5 0,2 1-2 0,-5 0-3 15,2 1-1-15,1 1-6 0,-1 0 2 0,-2 0-3 16,1 2-1-16,-1-2-1 0,-3 4-2 0,3-4-1 15,-4 2-4-15,3 0 1 0,-3 1-3 0,0-2 2 16,-3 5-2-16,-1-5-2 0,3 1 3 0,-3-3-1 0,-1 1-1 16,-5 4-4-16,0-6 9 0,-1 6 9 15,-1-4 7-15,1-1 1 0,0 2 3 0,-2-3 4 16,3 1 4-16,-1 0 3 0,0-3-2 0,1 4-5 0,2-2 0 16,-1-1-1-16,5 1-4 0,-2 0-4 0,3 0-1 15,3-3-3-15,-10 0-3 0,7 2-5 0,3-2 1 16,-7 1 0-16,7-1-2 0,0 8-1 0,0-4-1 15,0 1-1-15,-1-2 1 0,2 1-2 0,3 1 1 16,0 0-2-16,-2 2 3 0,2-2-5 0,1 2-7 16,-2-2-21-16,1 1-21 0,1 2-29 0,0-1-34 15,4-4-36-15,-5 4-57 0,-1-4-141 0,1 2-368 16,0 1 163-16</inkml:trace>
  <inkml:trace contextRef="#ctx0" brushRef="#br0" timeOffset="83347.5">3138 14098 112 0,'0'0'297'0,"0"4"-25"0,0-4-25 0,0 0-28 16,0 0-18-16,1 3-19 0,-1-3-21 0,2 5-16 15,-2-5-15-15,3 5-13 0,-3-1-10 0,3 0-11 16,1-2-18-16,-2 3-35 0,1 1-35 0,1-3-38 15,-1 0-41-15,0 0-54 0,-3-3-48 0,5 1-163 16,-5-1-364-16,0 0 161 0</inkml:trace>
  <inkml:trace contextRef="#ctx0" brushRef="#br0" timeOffset="88048.31">6428 10879 16 0,'0'0'106'0,"0"0"-12"0,0 0-4 0,0 0-4 16,0 0 0-16,0 0-13 0,0 0-3 0,0 0-13 15,0 0 3-15,0 0-5 0,0 0-7 0,0 0-7 16,0 0 2-16,0 0-7 0,0 0 2 0,0 0-8 16,0 0 3-16,0 0-3 0,0 0-6 0,0 0 1 15,0 0-7-15,0 0 2 0,0 0 1 0,0 0-8 16,0 0 1-16,0 0 1 0,0 0-6 0,0 0 6 16,0 0-13-16,0 0 12 0,0 0-9 0,0 0 0 15,0 0 3-15,0 0 0 0,0 0 2 0,0 0-3 16,0 0 7-16,0 0-3 0,0 0 1 0,0 0-6 0,0 0 5 15,0 0-8-15,0 0 5 0,0 0 0 0,0 0-5 16,0 0 4-16,0 0-2 0,0 0-2 0,0 0 4 16,0 0-6-16,0 0-6 0,0 0 9 0,4 12 0 15,-4-12 1-15,3 5-4 0,-1-4 1 0,2 1-1 16,0 3 1-16,3-1-2 0,-3-1 5 0,1 0-9 16,3 1 12-16,-3 1-5 0,5 0-5 0,1 1 4 15,-5-1 1-15,7 2-4 0,-4-3 7 0,0 1-7 16,0 0 3-16,3 0 1 0,1-1 0 0,0 2-1 15,-3-2 1-15,4 3-4 0,3 0 6 0,-5-3-7 16,4 2 1-16,3 1 5 0,-9-2-2 0,3 1-1 0,0 1 3 16,4-5-3-16,-3 3-1 0,-4 2-2 0,3-2 5 15,-3-2-3-15,1 4-6 0,2-3 11 0,-3 2-6 16,-1-5 1-16,4 7-1 0,-3-4 0 0,1 1 4 16,0 0-7-16,-1 1 4 0,3-2 1 0,-4 1-3 15,1-3 2-15,4 4 3 0,-5-1-3 0,3-1 2 16,-2 0 0-16,-1 1-4 0,0-1 4 0,1 0 3 15,-1 0-8-15,-1-2 6 0,-3 0-13 0,2 2 5 0,-3-2 11 16,1 0-6-16,-1 0 0 0,1-1-3 0,-5-1 3 16,7 4 2-16,-6-3-1 0,-1-1-4 15,0 0 1-15,5 2 2 0,-5-2-1 0,0 0 0 0,0 0-1 16,4 3 3-16,-4-3-2 0,0 0-2 0,2 3 3 16,-2-3-23-16,0 0-18 0,0 0-52 0,0 0-126 15,0 0-237-15,0 0 105 0</inkml:trace>
  <inkml:trace contextRef="#ctx0" brushRef="#br0" timeOffset="88641.95">6915 11015 2 0,'0'0'164'0,"0"0"-10"0,-4-3-16 0,4 3-10 15,0 0-6-15,0 0-8 0,-6-1-10 0,6 1-8 16,0 0-12-16,0 0-9 0,0 0-3 0,0 0-12 16,0 0-13-16,0 0 2 0,0 0-9 0,0 0 0 15,0 0-5-15,0 0-2 0,0 0-4 0,0 0 0 16,0 0-5-16,0 0-2 0,0 0 0 0,0 0-7 16,0 0 0-16,0 0-1 0,0 0 5 0,0 0-6 15,0 0 1-15,9 11-2 0,-7-10-3 0,1 3-4 16,2-2 4-16,-1-1-8 0,5 1 6 0,-4 1-5 15,0 1 3-15,3 0 2 0,-3 0-7 0,5-1 3 0,-2 3 0 16,-2-2-2-16,2 0 4 0,-1-1 0 0,0 2-4 16,-1 2-2-16,-1-2 4 0,1 0-1 15,0-1-1-15,-2 1 0 0,-1 0 0 0,0 2-1 0,0-4 3 16,-3 3-3-16,0-3 0 0,-2 3 3 0,1 0-4 16,-3-1 4-16,0 1-3 0,2 0-1 0,-4-2 0 15,-2 2 1-15,1 1 3 0,-2-1-1 0,-1 0 0 16,0 1-1-16,1 0 0 0,-1-1 1 0,1 3-2 0,0-1-1 15,0-2-1-15,0 1 0 0,1-2-1 16,3 2 0-16,-1-3 2 0,2 0 2 0,-1-1 0 16,2 1 0-16,0 2 3 0,1-2-1 0,1-2-1 0,-3 2-21 15,4-4-42-15,-2 4-81 0,2-4-133 16,0 0-299-16,0 0 133 0</inkml:trace>
  <inkml:trace contextRef="#ctx0" brushRef="#br0" timeOffset="90210.2">7480 12114 70 0,'11'-4'68'0,"-4"2"-15"0,3-1-23 0,0 1-37 15,-5 1-29-15,-1-1-39 0,4-1 17 0</inkml:trace>
  <inkml:trace contextRef="#ctx0" brushRef="#br0" timeOffset="104723.44">5521 7821 104 0,'0'0'136'0,"0"0"-13"0,0 0-9 0,0 0-4 15,-1-6-13-15,1 6-10 0,0 0-8 16,0 0-9-16,0 0-5 0,0 0-6 0,0 0-4 0,0 0-8 16,0 0-2-16,0 0 0 0,0-4-3 0,0 4-4 15,0 0 3-15,0 0-9 0,0 0 3 0,0 0-4 16,0 0 5-16,4-4-5 0,-4 4-6 0,0 0 1 15,0 0-3-15,0 0 1 0,0 0-2 0,0 0-3 16,0 0 0-16,0 0-6 0,0 0-5 0,0 0 6 16,0 0-4-16,0 0-4 0,0 0 4 0,0 0-1 15,0 0 2-15,0 0-1 0,0 0-7 0,0 0 2 0,0 0 2 16,0 0-3-16,0 0 2 0,0 0-1 0,0 0-3 16,2 12-1-16,-2-12 2 0,3 3-2 15,-3-3-3-15,1 5 6 0,-1-2-2 0,0-3-2 0,-1 9-5 16,1-8 8-16,0 4-3 0,-2 2 2 0,2-3-7 15,0 1 5-15,-1 2 0 0,1-2 3 0,0 1-3 16,0 2 5-16,-1 2-4 0,0 0-1 0,1-2 1 16,-2 2-7-16,1-1 5 0,0 2 2 0,-1-3-1 15,2 0 0-15,0 1-1 0,-1 1 3 0,2 0 0 0,1 0 2 16,-2-2-1-16,2-1-1 0,-2 5 3 16,3-3-3-16,-2-1-2 0,2 0 1 0,-1 1 0 0,2 0 5 15,0-1-6-15,0 2 3 0,-1-3-5 0,0-1 2 16,4 1 2-16,-1 2-3 0,-1-2-6 0,3 0 1 15,-2 2 5-15,3-1 3 0,-5 1-1 0,6-3 5 16,-5 3-3-16,4-3 0 0,-1 1-6 0,1 2 7 16,0-4-3-16,-3 3-3 0,3-1 6 0,1-2 0 15,-3 0 2-15,0 0-6 0,1 0 3 0,0 1-1 16,-2-1 1-16,-1 0-2 0,4-1 0 0,0 2 3 16,-1 1-7-16,2-2 7 0,0 0-4 0,0 0 4 15,1-1-4-15,0 3-1 0,2-2 5 0,-3 3-4 16,4-3-1-16,0 2-1 0,0-2 3 0,3 2-1 0,-1-2 5 15,0 2-6-15,0-2 6 0,-4-1-4 16,3 1 3-16,-4 0-7 0,1-2 6 0,-2-2 0 0,-2 2-2 16,4-2-2-16,-6 3 5 0,0-4-2 0,0 1 2 15,0-1-3-15,0 1-3 0,-6-1 6 0,9 0-6 16,-9 0 2-16,8 1 3 0,-3 1 0 0,-5-2-6 16,0 0 7-16,10-2-9 0,-10 2 9 0,0 0 0 15,0 0 3-15,8 0 4 0,-8 0-4 0,0 0-2 16,0 0 1-16,1-3 0 0,-1 3-4 0,0 0 3 15,0 0-2-15,0 0-1 0,0 0-1 0,7-3 4 0,-7 3-4 16,0 0-1-16,0 0 2 0,0 0 1 0,0-5-1 16,0 5 2-16,0 0-5 0,0 0 0 0,0 0 0 15,0 0 3-15,-7-4 2 0,5 1-7 0,2 3 5 16,-3-4-4-16,-1-1 0 0,-1 3 1 0,4-3 2 16,-3 0 0-16,3 0 0 0,-3 1-4 0,1-2 0 15,1-3-2-15,-2 2-7 0,0 0 4 0,0 1-5 16,-1-2-5-16,4 2 3 0,-3-3-4 0,-1 3 0 15,1 2 5-15,2-3 2 0,-1 4 1 0,0-1-1 16,2 1 1-16,-1 0 4 0,-2 0 4 0,3-1-4 0,1 4 7 16,0 0-6-16,-3-4 3 0,3 4-3 15,0 0 1-15,0 0-1 0,0 0 4 0,8-4-4 0,-8 4 4 16,0 0-2-16,6 0 2 0,-6 0 2 0,0 0-6 16,10 3 7-16,-5-3-3 0,-1 1 0 0,2 2 4 15,1-1-4-15,-2 1 2 0,-1 0 0 0,4 0-6 16,-1 0 4-16,1 1-5 0,1 0 6 0,-1 2 2 15,2-1-2-15,-3 2-1 0,1-3 0 0,1 3 6 16,-1 0-1-16,-3 1-2 0,1 1-5 0,-1-2 1 16,0-1 3-16,-1 1-5 0,-1-2 3 0,-1 3 3 15,0-2-1-15,-1-3 3 0,0 6-8 0,-2-3 4 0,1 1 0 16,-3 0 3-16,2-3-8 0,-3 2 12 0,2-1-1 16,-5-2 3-16,2 2-2 0,0-1 5 0,-1-2-4 15,-2 3-6-15,0-2 3 0,1 0 2 0,-2 3 2 16,-1-4-13-16,-2 3-24 0,7-1-46 0,-3-4-86 15,2 1-90-15,6-1-271 0,-12-3 121 0</inkml:trace>
  <inkml:trace contextRef="#ctx0" brushRef="#br0" timeOffset="106091.16">6721 7801 78 0,'0'0'102'0,"0"6"-12"16,4-3-6-16,-4-3-18 0,1 3 9 0,-1-3-5 16,0 0 5-16,0 0-3 0,0 5 14 0,0-5 2 0,0 0 2 15,0 0 1-15,0 0-2 0,0 0-12 16,0 0-9-16,0 0-1 0,0 0-7 0,0 0-5 0,0 0-5 15,0 0-4-15,0 0-8 0,-9-15-2 16,9 12-7-16,0-1-5 0,-4 1 4 0,3-4-5 16,-3 2 2-16,3-2-1 0,-3-2 8 0,0 2-5 0,-1-2 2 15,0 1-3-15,1-4-6 0,0 3 5 0,3-3-3 16,-4 0 4-16,-2 2-4 0,4-4-2 0,-5-1 0 16,4 5-1-16,0-2-1 0,0-1-8 0,1 2 4 15,0 0-2-15,-1 1 2 0,-1-2-2 0,1 1 2 16,-1 0-1-16,0-1-2 0,0 3-1 0,0-2-4 15,-1 0 1-15,-1 0 2 0,1 1-1 0,-3-3-5 16,1 2 4-16,0 1-2 0,1 1-3 0,-1-1-1 0,-5-2 4 16,3 2-2-16,0-1-3 0,0-1-1 15,-2 4 1-15,3 0 0 0,-2 1-2 0,-1-2 2 0,0 4 0 16,1-1 4-16,0-2-3 0,-3 3-1 0,0-2 3 16,-4 1-2-16,2 2 1 0,-1-1 1 0,4 2-8 15,-6 1 4-15,-2-3 2 0,3 3-4 0,-1 1 1 16,2-2 0-16,2 3 1 0,-3-1 0 0,2 1 1 15,4-3-3-15,-2 6 1 0,4-6 3 0,-2 3-1 16,3 3-2-16,-1-3 5 0,1 1-3 0,3-1 1 0,-1 2-2 16,0-1 1-16,-1 0 2 0,-1-1-5 0,4 1-2 15,-4 0 6-15,4 0-3 0,-4-1 3 0,0 1-1 16,1-1 2-16,8 0 1 0,-14 0 0 0,8 0-2 16,6 0 1-16,-9 3-1 0,5-3-1 0,4 0-1 15,-10-3 1-15,10 3 3 0,-6 3-4 0,6-3 0 16,-7 0 0-16,7 0 2 0,-8 0-2 0,8 0 0 15,-7-4 0-15,7 4 2 0,0 0-2 0,-8-1 0 16,8 1 2-16,0 0 2 0,-5-2 0 0,5 2-1 16,0 0 0-16,0 0 1 0,-4-1-2 0,4 1-2 15,0 0 3-15,0 0-3 0,0 0 4 0,-2-4-3 16,2 4 0-16,0 0 0 0,0 0 2 0,0 0-7 16,0 0 6-16,0 0 1 0,0-4 0 0,0 4-2 0,0 0 0 15,0 0 1-15,0-5 4 0,0 5-4 0,-2-5-2 16,2 5 2-16,3-3-2 0,-3 3 1 0,2-5-2 15,-2 5 2-15,3-5-2 0,-2 3 2 0,-1 2 0 16,6-7-3-16,-5 5 2 0,3-3 0 0,1 2 0 16,-5 3-3-16,3-5 7 0,0 1-4 0,0 0-1 15,-1 2 2-15,-2 2 1 0,4-6 0 0,-1 2-1 16,-1 0-1-16,-1 1-1 0,2 0 2 0,-3 3 1 16,3-7-1-16,-2 6 0 0,-1 1 0 0,2-6-2 0,-2 6 3 15,0 0-2-15,0 0 0 0,0 0 0 0,4-2-1 16,-4 2-3-16,0 0 1 0,0 0 2 15,0 0-3-15,0 0 3 0,0 0-5 0,0 0 4 0,0 0 0 16,0 0 0-16,-18 5 3 0,14-1 0 0,-2 2 1 16,1-3-1-16,-1-1-1 0,1 4-1 15,-1-2-1-15,1 2-1 0,0-4 3 0,-2 6 1 0,1-3 0 16,1 0 1-16,1 0 0 0,-3 2 0 0,2-2 0 16,-3-1-3-16,4 3 2 0,-1-3-3 0,4 1 3 15,-3-1 0-15,0 1 1 0,4-3 0 0,-4 3-3 16,3-3 1-16,-1 2 1 0,2-4 2 0,0 6 2 15,0-6-3-15,2 5 2 0,-1-1-1 0,2-2 5 0,-2 0-4 16,-1-2 3-16,12 4 2 0,-6-1 1 0,3-1-4 16,-3 0 5-16,1 2-4 0,2-2-6 0,-2 2 5 15,0-1-2-15,-1-1 3 0,-1 4-6 0,-1-3 3 16,1 0-3-16,0 1 4 0,-1 3-4 0,1-3 0 16,-4 0-1-16,2 1 3 0,0 0 0 0,-2-1-1 15,0 2 0-15,-1-2 1 0,-1 3-1 0,0 1 1 16,-5 1-25-16,3 0-40 0,-1-3-53 0,-1 2-240 15,-2-1-383-15,2 0 169 0</inkml:trace>
  <inkml:trace contextRef="#ctx0" brushRef="#br0" timeOffset="109885.47">8026 9898 92 0,'0'0'80'0,"0"0"-2"16,0 0-14-16,0 0 7 0,0 0-3 0,0 0-1 16,0 0 0-16,0 0-10 0,0 0 2 0,7 12-3 0,-7-12-2 15,4 1 4-15,1 0-9 0,-1 2 1 16,1 1-11-16,2-4 7 0,0 3-10 0,1-3 3 0,3 2 1 16,-3 0-11-16,5-1 3 0,-3 0-6 0,1 0-2 15,1 2-5-15,0-2-2 0,0-1-2 0,-1 1-1 16,-1 1 2-16,1-2-1 0,-3 0-2 0,2 1-5 15,-1-1 3-15,-1 2-1 0,-3-2-2 0,0 2-8 16,-5-2-7-16,6 0-4 0,-6 0-13 0,7 2-10 16,-7-2-3-16,0 0-8 0,1 6-5 0,-1-6-11 15,-1 4-27-15,1-4-91 0,-7 3-193 0,7-3 85 16</inkml:trace>
  <inkml:trace contextRef="#ctx0" brushRef="#br0" timeOffset="110324.31">8036 10069 4 0,'0'3'91'16,"0"-3"0"-16,0 0-13 0,0 0-6 0,0 0-1 0,0 0-3 16,4 4-6-16,-4-4-5 0,0 0-1 0,0 0-3 15,2 1-4-15,-2-1-6 0,0 0 1 0,0 0 0 16,3 4-3-16,-3-4 1 0,0 0-2 0,0 0-1 16,0 0-3-16,4 1 3 0,-2 3-1 0,-2-4 4 15,0 0-2-15,10 1-7 0,-5-1 3 0,2 2-1 16,-7-2-3-16,14 0-4 0,-3 0-3 0,0 0-2 15,-1-2 0-15,1 2 1 0,0 2-4 0,3-4-2 16,-5 2 2-16,-2 0-9 0,1 0 3 0,-1 0-3 16,1-1 0-16,-8 1 1 0,9 0-3 0,-9 0 2 0,9 0-2 15,-4 0-6-15,-5 0 3 0,9 0-6 0,-9 0-2 16,7 0 4-16,-7 0 1 0,0 0-1 0,0 0-1 16,5 1 5-16,-5-1-14 0,1 4-4 0,-1-4-4 15,0 0-7-15,0 4-10 0,0-4-7 0,0 0-15 16,-5 6-19-16,5-6-28 0,-4 5-116 0,4-5-235 15,-4 2 105-15</inkml:trace>
  <inkml:trace contextRef="#ctx0" brushRef="#br0" timeOffset="110688.8">8040 10321 72 0,'2'2'151'0,"-2"-2"-3"0,3 3-8 0,-3-3-7 15,0 0 0-15,0 0-15 0,0 0-2 0,0 0-15 16,0 0-12-16,0 0-4 0,0 0-12 0,0 0-7 15,5 2-7-15,-3 0-9 0,4 1 1 0,1-1-6 16,0 2-4-16,2 0-3 0,2-2-12 0,-2 5 1 16,8-2 5-16,-6-1-8 0,3 2-1 0,-2-1-2 15,0 0-1-15,0 0-8 0,-2-2 4 0,-1 2-1 16,-1-4 1-16,-2 2-6 0,2-1 0 0,-2 1 1 16,-2-1-1-16,1 0 3 0,-5-2-3 0,4 1-9 15,-4-1-22-15,0 0-32 0,6-6-52 0,-6 6-200 16,-2-9-330-16,-2-3 146 0</inkml:trace>
  <inkml:trace contextRef="#ctx0" brushRef="#br0" timeOffset="112189.6">8410 10074 64 0,'0'0'99'0,"0"0"-14"0,0 0-3 0,0 0-13 15,0 0-4-15,0 0-9 0,0 0-2 16,0 0-11-16,0 0-1 0,0 0-3 0,0 0-8 0,0 0 12 16,0 0-17-16,0 0-5 0,0 0 0 0,0 0-3 15,0 0-1-15,0 0 4 0,0 0-6 0,0 0 6 16,0 0-2-16,0 0-2 0,0 0-4 0,0 0-2 15,0 0 5-15,0 0-8 0,0 0 6 0,0 0-8 16,0 0 5-16,0 5-3 0,0-5 1 0,0 0-3 0,4 5 2 16,-4-5-4-16,0 0-3 0,0 0 9 0,0 0-5 15,0 0 3-15,0 0-2 0,0 0 0 0,0 0 5 16,0 0 6-16,0 0 5 0,0 0 3 0,0 0-3 16,0 0-1-16,0 0 8 0,0 0 3 0,0 0 2 15,0 0 1-15,0 0-5 0,0 0-4 0,0 0 3 16,0 0-4-16,9-10-1 0,-4 8-5 0,0-1-1 15,-1-2-7-15,5 1 1 0,0-1 5 0,0-5-7 16,5 1-1-16,1-1 1 0,1-1-3 0,1 2 4 16,8-7-5-16,-5-1-3 0,5 2 1 0,-3 0 0 15,4 0-2-15,-2 1 1 0,-2-2 0 0,5-1 0 0,-2 2 0 16,2 1 0-16,-1-3-3 0,1 3-1 16,2-1 1-16,-3-2 1 0,1 2-1 0,-2 1-4 0,4-3 2 15,-1 2 2-15,1 1-1 0,0-3-1 0,-1 3 5 16,0-1-1-16,-1 0-1 0,5-2-1 0,-3 2-2 15,1-2-1-15,-1 1 3 0,3 2 21 0,-4 0-2 16,3 1 0-16,-2-2-3 0,-2 5-2 0,0-1-3 16,1 3 0-16,-4-3 0 0,-5 5 1 0,1 1-1 15,-5-4-2-15,3 6-3 0,0-1 0 0,0-3 0 16,-2 3-9-16,2-1 4 0,0-1 1 0,1-1 4 0,-5 2-9 16,4 0 6-16,0-1-2 0,-4 1 1 0,0 0 6 15,-1 0-10-15,0-1 6 0,1 1-7 0,-4 0 2 16,4 1 2-16,-2-1-1 0,-2-2 2 0,1 2 1 15,-2 1 0-15,0-2-2 0,0 1 1 0,-3 2 1 16,0-1 3-16,-1 1-9 0,0-1 5 0,-1 3-3 16,1-1 3-16,-1-1-1 0,-1 1 0 0,1-3 3 15,0 4-2-15,-4 1 1 0,5-4-6 0,-5 4 3 0,4-2-2 16,1-1 2-16,-5 3-3 0,4-2 4 0,-4 2 1 16,5-2-4-16,-5 2 5 0,4-2-2 15,-3-1 1-15,-1 3-6 0,5-3 7 0,-1 2-3 0,-4 1-3 16,6-4 0-16,-3 2 0 0,-3 2 2 0,4-3-1 15,-4 3 1-15,0 0-1 0,4-4 1 0,-4 4 4 16,0 0-6-16,5 0 2 0,-5 0-4 0,0 0 3 16,0 0 3-16,0 0 0 0,0 0-2 0,0 0 1 15,0 0 2-15,0 0-3 0,0 0-6 0,0 0 9 16,1-5-2-16,-1 5 2 0,0 0-2 0,0 0 0 16,0 0-1-16,0 0-5 0,0 0 6 0,0 0 0 0,0 0-3 15,0 0 0-15,0 0 2 0,0 0 4 0,0 0-2 16,0 0-8-16,0 0 4 0,0 0 2 15,0 0-2-15,0 0 2 0,0 0-3 0,0 0 3 0,0 0-1 16,0 0-3-16,-17 5-3 0,17-5-1 0,0 0 3 16,-7 0 1-16,7 0-7 0,-4 2 9 0,4-2-7 15,0 0 1-15,0 0 5 0,0 0 2 0,0 0 2 16,0 0-4-16,-9-2-2 0,9 2 5 0,0 0-6 16,0 0 8-16,0 0-1 0,0-5 0 0,0 5-6 15,0 0 0-15,0-7 4 0,-2 3 2 0,2 4-1 16,-3-6 2-16,3 3-4 0,0 3-1 0,0-6 5 0,0 1-4 15,0 5-5-15,-4-5 8 0,4 0-1 0,0 5-1 16,0 0-1-16,-4-5 3 0,4 5 0 0,0 0-1 16,-1-4-1-16,1 4 1 0,0 0 2 0,0 0-2 15,-2-3 2-15,2 3 3 0,0 0 4 0,-2-4-1 16,2 4 7-16,0 0 5 0,0 0-3 0,-4-3 4 16,4 3-1-16,-1-4 1 0,1 4-4 0,0 0 7 15,0-6-1-15,0 6-4 0,0 0 5 0,1-6-4 0,-1 6 0 16,3-3 1-16,0 1-4 0,-3 2-6 15,7-3 4-15,-2 1 0 0,0 0-5 0,3 1 0 16,-3 1-5-16,-5 0 4 0,17 1-1 0,-11-1 2 0,1 1-4 16,-1 0 1-16,-1 3-4 0,0-3 4 15,2 1 0-15,-1 2-2 0,-2-1-1 0,0 2-2 0,-2-2-1 16,2 1 2-16,-4 2 2 0,4-2-6 0,-5 1 1 16,-2 2 5-16,2 0-6 0,-4 4-3 0,-3-2-26 15,2 2-27-15,-3 3-40 0,-4 2-222 0,5-2-344 16,-2-1 152-16</inkml:trace>
  <inkml:trace contextRef="#ctx0" brushRef="#br0" timeOffset="116483.01">10917 10229 28 0,'0'0'106'16,"0"0"-13"-16,1-5 0 0,-1 5-4 0,0 0-9 16,0 0-12-16,0 0 1 0,0 0 4 0,0 0-7 15,0 0-4-15,0 0-11 0,0 0-12 0,0 0 0 16,0 0-4-16,0 0-5 0,0 0-5 0,0 0-3 16,0 0 1-16,0 0-1 0,0 0-3 0,0 0-2 15,0 0-2-15,0 0-2 0,0 0 0 0,0 0-10 16,0 0 6-16,0 0-3 0,0 0 4 0,0 0-1 15,0 0-2-15,0 0 1 0,0 0 3 0,0 0-6 0,0 0 5 16,0 0-6-16,0 0 5 0,0 0-1 16,-6-2-5-16,6 2 6 0,0 0-4 0,0 0 2 0,-2-5-1 15,2 5-1-15,0 0-5 0,0 0-1 0,0 0 4 16,-7-2 2-16,7 2 1 0,0 0-3 0,0 0-6 16,0 0 1-16,-4-3 4 0,4 3 1 0,0 0-5 15,0 0 6-15,0 0-4 0,0 0 3 0,0 0 3 16,0 0-4-16,0 0 2 0,0 0 12 0,0 0 0 15,0 0 4-15,-6 0 2 0,6 0 3 0,0 0 3 16,0 0-2-16,0 0 4 0,0 0 4 0,0 0 1 0,0 0-4 16,0 0 1-16,0 0-1 0,0 0 1 15,8-5-2-15,-8 5-3 0,5-2-2 0,-3-1-7 0,-2 3 5 16,4-4-2-16,2 3 1 0,1-2-7 0,1 2-3 16,1-2 2-16,-2 1-2 0,0 0-4 0,0 0-2 15,1 0 7-15,2 2-7 0,-5-1 0 0,-5 1 0 16,11 0-2-16,-5 0 0 0,-6 0-9 0,6 0-12 15,-6 0-14-15,0 0-14 0,9 3-17 0,-9-3-19 16,2 2-16-16,-2-2-27 0,-3 4-134 0,3-4-279 0,-8 5 124 16</inkml:trace>
  <inkml:trace contextRef="#ctx0" brushRef="#br0" timeOffset="116726.99">10824 10243 60 0,'10'6'149'0,"-10"-6"-11"0,3 2-7 16,-3-2-5-16,0 0-7 0,0 0-4 0,6 2-7 16,-2-1-8-16,-4-1-4 0,10-1-8 15,-2 2-1-15,-8-1-14 0,10 0-4 0,-6 2-9 0,7-2-5 16,-3 0-7-16,1 0-4 0,2 4-4 0,0-3-5 15,-5 3-8-15,4-1-38 0,-2 0-43 0,-3 1-56 16,2 0-156-16,-4-1-288 0,1 0 128 0</inkml:trace>
  <inkml:trace contextRef="#ctx0" brushRef="#br0" timeOffset="173370.87">7153 5308 104 0,'0'0'101'0,"-5"4"-8"0,5-4-5 0,-3 5-14 0,3-5 0 16,-2 1-12-16,2-1-8 0,-3 6-3 15,3-6-6-15,0 0-1 0,0 0-9 0,-1 3-1 0,1-3-3 16,0 7-9-16,0-7 6 0,0 0-11 0,1 2 0 16,-1-2 4-16,0 4 0 0,0-4-1 0,4 4 5 15,-4-4-3-15,1 2 4 0,-1-2-4 0,0 0 7 16,8 3-14-16,-8-3 8 0,0 0-7 0,0 0 11 16,0 0-10-16,0 0 8 0,0 0-2 0,6 0-3 15,-6 0 2-15,0 0-2 0,0 0 8 0,0 0-5 0,0 0 5 16,4 0-5-16,-4 0 4 0,0 0-4 15,0 0-1-15,8 2 0 0,-8-2-3 0,0 0 0 0,11-5 5 16,-7 3-6-16,0-1-3 0,-4 3-2 0,11-1-2 16,-3 0 3-16,0-3 2 0,2 3-1 15,-1-2 2-15,2-1-4 0,0 2-3 0,-1-3 2 0,0 5-3 16,-2-2 1-16,-2 1-2 0,-1 1 5 0,0-3 2 16,-5 3 2-16,9-1 3 0,-9 1 8 0,5-1 5 15,-5 1 6-15,4-2 0 0,-4 2 1 0,0 0 4 16,0 0-2-16,0 0-5 0,8 0 0 0,-8 0-7 15,0 0-2-15,0 0-1 0,0 0-2 0,0 0-5 16,0 0-10-16,0 0-16 0,0 0-31 0,0 0-24 16,0 0-23-16,0 0-43 0,0 0-213 0,0 0-367 15,0 0 162-15</inkml:trace>
  <inkml:trace contextRef="#ctx0" brushRef="#br0" timeOffset="174519.68">7182 5249 39 0,'0'0'92'0,"0"0"0"16,0 0 0-16,0 0-5 0,0 5-12 0,0-5-1 15,0 0 0-15,0 0-3 0,0 0-8 0,0 0-5 16,0 0 0-16,0 0-3 0,0 0-5 0,3 3-8 15,-3-3 3-15,0 0-4 0,0 0-2 0,0 0-1 16,0 0 3-16,0 0-4 0,0 0 6 0,0 0-1 16,0 0 5-16,0 0-15 0,10-3 13 0,-10 3-1 0,0 0-4 15,9 0 1-15,-9 0 4 0,10-1-7 0,-6 0-2 16,1-1-7-16,-5 2 2 0,13-1-3 0,-4-1-2 16,1 1-9-16,2 0-2 0,0-2 4 0,1 2 0 15,-2-2-2-15,1 2-3 0,-2 0 0 16,3-2-1-16,-4 2-2 0,-1 1-1 0,-1-1-10 0,0-1 8 15,-1 1-2-15,-6 1 2 0,8 0-3 0,-8 0-1 16,8-3 0-16,-8 3 2 0,0 0 4 0,7 0 1 0,-7 0-5 16,0 0 2-16,0 0-4 0,0 0-19 0,0 0-13 15,0 0-26-15,0 0-33 0,0 0-56 16,0 0-146-16,0 0-313 0,0 0 139 0</inkml:trace>
  <inkml:trace contextRef="#ctx0" brushRef="#br0" timeOffset="176037.69">7748 4951 28 0,'0'0'85'0,"0"0"6"0,0 0-8 0,0 0 0 15,0 0 0-15,0 0-5 0,0 0 0 0,0 0 0 16,0 0-6-16,0 0-1 0,0 0-1 0,0 0-1 16,0 0-2-16,0 0-1 0,0 0-4 0,0 0-5 15,0 0-9-15,0 0 0 0,0 0-9 0,0 0-3 16,0 0-7-16,0 0 1 0,0 0 0 0,0 0-8 16,0 0 0-16,10 8-4 0,-7-4 1 0,-2 2-6 0,-1-1 7 15,4 0-5-15,-4 2-6 0,4 0-1 0,-4 5 2 16,4 0 1-16,-3-4-5 0,3 2-2 0,-4 3 4 15,1-3-5-15,2 1 4 0,-2 0-3 0,-1 1 3 16,0-1 2-16,0-1-3 0,4 1 3 0,-4 1-3 16,0-3 3-16,0 0-1 0,-4 1 8 0,4-2-2 15,0 1 4-15,0-3-8 0,-1 3 5 0,1-3-5 16,0 0-3-16,-3-1 2 0,3-2 0 0,0 1 1 16,0 1-7-16,-1-2 4 0,1-3 1 0,1 4-2 15,-1-4 1-15,-1 5 2 0,1-5 0 0,0 0 13 16,0 0 6-16,0 4 6 0,0-4 3 0,0 0 4 15,0 0-4-15,0 0-3 0,0 0-6 0,0 0 2 0,0-13-5 16,0 6-5-16,0 2 4 0,0 0-8 16,1-2 0-16,-2 1-1 0,1-5-1 0,0 3 1 0,0-1-5 15,-3-1-1-15,2 2-2 0,1-3 0 0,-1 1 1 16,-2 0-2-16,2 0-1 0,1 3-1 0,0-2-1 16,0 2 0-16,0-1 1 0,0 2-3 0,-3 0 2 15,3-1 0-15,-1 3-2 0,1-2 2 0,0 1-2 16,0 0-1-16,0 0 1 0,0 3 1 0,0-3 0 15,0 5-1-15,-2-7-1 0,2 7 2 0,0-5-2 0,0 5-1 16,0-8 3-16,0 8-2 0,0-3 0 16,0 3-2-16,0 0 1 0,0-4 0 0,0 4 4 0,0 0-6 15,0 0 4-15,0-5 0 0,0 5 0 0,0 0-2 16,0 0 0-16,0 0 0 0,2-4-1 0,-2 4 2 16,0 0-1-16,0 0-1 0,0 0-4 0,0 0 2 15,0 0 3-15,0 0-2 0,0 0 1 0,0 0 1 16,0 0-2-16,0 0 2 0,8 11 0 0,-7-9 0 15,-1-2 5-15,5 4-6 0,-2 1-1 0,-2-2-1 16,4-1 4-16,-1 3-1 0,0-1 0 0,-3 1 1 16,3 0-1-16,0-2 2 0,0 3 0 0,0-1-2 0,-2 0 0 15,3 1 1-15,-2 0 1 0,-1-1-3 0,1 2 3 16,-2 1-1-16,4-1 0 0,-2 0 2 16,-2 0-4-16,2 2 2 0,-2-5 0 0,5 3-2 0,-2 0 1 15,-1-3 0-15,-1 1 0 0,1 1 3 0,-1-2-1 16,0-1-2-16,0 4 2 0,-1-6 1 0,2 3-2 15,-2-2-2-15,-1-2 4 0,6 3 0 0,-6-3-1 16,2 4 2-16,-2-4 0 0,4 1 2 0,-4-1-7 16,2 2 5-16,-2-2-1 0,0 0 1 0,0 0-1 15,9-3-1-15,-5-1 0 0,-4 4 1 0,7-3-2 16,-4 1 2-16,1-2-1 0,0 3 2 0,0-6-1 16,0 5-2-16,-2-2 2 0,2 2-1 0,-1-4-1 15,2 1 1-15,-2 2 1 0,1-5-1 0,0 2 0 16,0 3 1-16,-1-4-2 0,-1 2 1 0,2-1 0 15,-3-1-2-15,4 2 4 0,-5-3-3 0,1 0 2 0,2 1-3 16,-2-3 0-16,2 3 1 0,-3 0-2 0,0 0 4 16,0 2 2-16,1-2-4 0,-1 2 0 0,2 0 0 15,-2-1 0-15,0 3 1 0,0-1-3 0,0 4 0 16,0 0 2-16,0-9-1 0,2 8-2 0,-2 1 5 16,0-4-1-16,0 4-1 0,0 0-2 0,0 0 3 15,0-4-3-15,0 4 2 0,0 0 1 0,0 0-4 16,-4-5 0-16,4 5 3 0,0 0-3 0,0 0 1 15,0 0 2-15,0 0-1 0,0 0-4 0,0 0 1 16,0 0 2-16,0 0 2 0,0 0-2 0,0 0-1 16,-1 12 2-16,1-12-2 0,0 6 2 0,0-6 0 0,0 7-3 15,0-4 2-15,0 4 0 0,-3-3 1 0,3 1 1 16,-1 3 0-16,1-4-1 0,0 3-2 0,-3 0 2 16,3 0-2-16,-1 3 3 0,1-1 2 0,-3 1-3 15,3-3 3-15,0 1-1 0,-2 3 0 16,2-1 0-16,-1 0-3 0,1 0 1 0,0-1 1 0,0-1 2 15,1 2-2-15,1-1-2 0,1-1 4 0,-3-1 1 16,0 0-3-16,1 0 1 0,2-2-1 0,-3 2 1 16,0-2-3-16,1 0 2 0,-1-1 1 0,0 1-2 0,3 0 1 15,-3-2 3-15,1 1-1 0,-1-4-1 16,-1 5-19-16,2-2-29 0,-1-3-29 0,4 2-39 16,-4-2-46-16,0 0-169 0,0 0-357 0,0 0 158 0</inkml:trace>
  <inkml:trace contextRef="#ctx0" brushRef="#br0" timeOffset="176935.09">8101 5054 121 0,'0'0'124'0,"-1"-4"-9"0,1 4-17 0,0 0 3 16,0 0-10-16,0 0-7 0,1-5-3 0,-1 5-7 15,0 0 3-15,0 0-4 0,-3-4 0 0,3 4-1 16,0 0-10-16,0 0 5 0,0 0-1 0,0 0-1 16,0 0-6-16,0 0 0 0,0 0-1 0,0 0 1 15,-1-5-6-15,1 5 0 0,0 0-1 0,0 0-3 16,0 0-3-16,0 0-4 0,0 0 0 0,0 0-4 0,0 0-4 16,0 0-4-16,0 0-1 0,0 0-6 15,0 0-1-15,0 0-2 0,0 0-2 0,0 0-4 16,0 0-3-16,0 0 3 0,0 0-6 0,0 0 1 0,0 0 1 15,0 0 0-15,0 0-4 0,0 0-1 0,0 0 1 16,0 0-1-16,0 0-1 0,0 0-2 0,0 0 2 16,4 13-3-16,-3-10 1 0,-1 1 2 0,0 1-1 15,1 0-3-15,-1 0 1 0,0 2 1 0,2 0 0 16,0 0 0-16,0-2-1 0,-1 5 0 0,-1-5 0 16,3 4 0-16,-3-4 1 0,1 4-2 0,1-1 0 15,1 1 1-15,-1-2 2 0,0 1-3 0,-1-1 2 16,1 0-3-16,1-1 3 0,-2 3-3 0,2-4 6 15,-3 1-7-15,2 0 2 0,1-1 1 0,-2 0-2 16,1-3 1-16,0 2 2 0,-2 0-2 0,3 0 2 16,-2-1 1-16,0-1 0 0,-1-2-1 0,2 4 0 0,-2-4 4 15,2 4 2-15,-2-4 5 0,0 0 0 0,0 0-1 16,5 3 7-16,-5-3 1 0,0 0-1 0,0 0-1 16,9-1 1-16,-9 1-1 0,0 0 0 0,9-3-3 15,-9 3 4-15,4-2-2 0,-4 2 3 0,6-2 2 16,-6 2 2-16,4-4 1 0,-4 4-1 0,5-4-1 15,-1 0 0-15,-3-1-1 0,6 0 1 0,-5 0-2 16,2-2 6-16,1-1-7 0,-1-3-1 0,1 3-1 16,-1-4-2-16,1-1-5 0,3 4 0 0,-6-10-1 0,2 9 1 15,3-4-1-15,-5 2 1 0,2 2-1 16,0-2 3-16,-2 0-6 0,1 3-2 0,3-1 1 0,-3 2 1 16,-2 1-2-16,2 0-1 0,-2 0 2 0,2 0 0 15,-2 3-4-15,1-3 1 0,1 3 1 0,-2 1-2 16,2 1 0-16,-2-1-2 0,0-2 0 0,-1 5 0 15,5-4 2-15,-5 4-2 0,2-3 4 0,-2 3-4 16,0 0-1-16,2-4 2 0,-2 4-2 0,0 0-2 16,0 0 1-16,0 0-1 0,0 0 3 0,0 0-2 15,0 0 2-15,0 0-3 0,0 0 3 0,0 0-19 16,3 9-19-16,-5-4-19 0,2 0-15 0,-1 0-27 0,1-5-33 16,-1 4-34-16,0-1-62 0,-3-1-151 15,4-2-410-15,-8 4 181 0</inkml:trace>
  <inkml:trace contextRef="#ctx0" brushRef="#br0" timeOffset="177411.1">8405 5029 28 0,'0'0'144'0,"0"0"-7"0,0 0-10 15,0 0-10-15,0 0-11 0,0 0-5 0,4 5-13 0,-4-5-11 16,0 0-7-16,0 0-7 0,0 0-9 0,0 0-7 15,0 0-3-15,-3 7-2 0,2-4-6 0,1-3-4 16,-3 7 9-16,3-4-6 0,-1 1-3 0,1 1-3 16,0 0 7-16,0 2 4 0,0-3-6 0,0 4-6 15,0 0-2-15,0 1-1 0,0 0-1 0,0 2-2 16,0 0 8-16,0-1 3 0,1 0-7 0,2 2-4 16,-2-3 3-16,3 0-2 0,-3 2-7 0,-1-1 1 15,3 0-3-15,-3-1-1 0,1 2 1 0,2-2-2 0,-3-4 0 16,0 2 0-16,1 3-3 0,3-1 2 15,-4 1-4-15,0-5 2 0,0 0-1 0,0 1-2 0,0-1 1 16,0-3-2-16,0-2 0 0,2 8 1 0,-2-8-1 16,0 3 4-16,0-3 2 0,0 0-5 0,0 0 3 15,0 0-6-15,0 0-22 0,0 0-27 0,3-16-25 16,-3 8-30-16,0 3-21 0,0-7-30 0,0 4-109 16,-3-4-281-16,3 3 126 0</inkml:trace>
  <inkml:trace contextRef="#ctx0" brushRef="#br0" timeOffset="177703.39">8397 5049 69 0,'4'-4'156'0,"0"-1"-17"16,2 1-14-16,1 2-9 0,0-3-5 0,1 1-13 15,-3 2-7-15,4-1-15 0,0 0-4 0,-1 1-9 16,0 1-8-16,-2 0-4 0,3-3-5 0,2 2-8 15,-4 2 0-15,1 2-8 0,0-1-1 0,-1 2-1 16,-1 1-2-16,2-3-5 0,-2 3 0 0,-1 1 1 16,0 0 0-16,1 0 4 0,-3 4 7 0,0 1-1 15,-2-3-1-15,1 3-3 0,-2-3 2 0,-2 4-1 16,2-5-1-16,-2 4 1 0,0 1-4 0,0-4-4 16,1 2 5-16,-3-1-5 0,1 0 1 0,-1-1-6 0,2-2 1 15,-2 1-1-15,0-1-2 0,-2 1 0 16,-2 0-32-16,-1 0-53 0,-1-3-77 0,-2-1-146 0,2-2-319 15,-4 0 141-15</inkml:trace>
  <inkml:trace contextRef="#ctx0" brushRef="#br0" timeOffset="180119.05">8843 5035 140 0,'0'0'161'0,"0"-4"-18"0,0 4-10 16,0-6-10-16,0 6-11 0,0-3-7 0,0 3-3 15,0 0-7-15,3-4-4 0,-3 4-6 0,0 0-2 16,0 0-2-16,0 0-2 0,0-4-7 0,0 4-1 15,0 0-5-15,0-7-4 0,0 7 0 0,0-2-3 16,0 2-2-16,-4-5-6 0,4 5-4 0,-1-5-2 16,-2 2 0-16,-1 2-5 0,1-2-4 0,0-1 4 15,0-1 1-15,0 0-7 0,-4 2 0 0,2-1-5 16,1-2-4-16,-1 2-2 0,-1-2-1 0,1 2 0 0,-3-1-1 16,3 3 4-16,-1-2-4 0,0-2-6 0,0 4 0 15,0-2 1-15,1 0-4 0,-1 0-1 0,1 1-4 16,0-1 0-16,-1 2 0 0,1-1 0 0,0 0-1 15,-2 0 2-15,2 0-2 0,-1-1-2 0,1 2 2 16,0-1-2-16,1 1-1 0,-3 0 2 0,2 1-3 16,-4-2 2-16,4 0-1 0,0 2-1 0,-3-1 1 15,3 0-1-15,-5-1 2 0,6 0-3 0,-5 1 1 16,1 0 1-16,1-1 2 0,-1 1 0 0,2-1 1 16,-3 1 0-16,-1-2 3 0,1-1 2 0,0 2-2 15,-1 0-1-15,-1-1 1 0,2 1 1 0,-2 1-1 16,3 0 1-16,-2-1 0 0,0 0 1 0,0 1 0 0,-2-2-2 15,3 1-1-15,0 1-2 0,0-1 3 0,-1 0-2 16,1 3-2-16,-4-4 1 0,1 3-3 0,-1 0 1 16,-4 1 4-16,0-3-5 0,4 3-1 0,0 0 0 15,0 0 0-15,-1 0 0 0,1-1-1 0,-1 1 2 16,1 0-1-16,2 0-1 0,-1 1 0 0,-1-1-2 16,-1 3 3-16,4-3-2 0,0 1 0 0,-2 0 2 15,2 2 2-15,-4-2-4 0,3-1 1 0,-2 3 0 16,1-2-1-16,2 1 1 0,-3-2-2 0,2 2 1 15,-1-2 0-15,1 3 0 0,1-1 2 0,1-2-2 0,-4 2 1 16,5-2-1-16,2 1 0 0,-3 0 0 16,0 0 2-16,3-1-1 0,-1 2-2 0,-3-2 2 0,2 3-3 15,3-2 1-15,-3-1 0 0,1 3-1 0,-1-1 4 16,0 1-3-16,1-1 2 0,-2 1 0 0,3-2 0 16,-5-1 1-16,3 3-2 0,0 1 0 0,1 0 0 15,0-4 1-15,0 3-1 0,-3-1 1 0,1 0 2 16,3 1-3-16,-2 0-1 0,3-1 1 0,0 0-1 15,-3 1 1-15,4-2 0 0,-2 0-3 0,-2 1 3 16,4 1 2-16,-1 0-5 0,0-1 1 0,0 1 1 16,1 1 0-16,-1-2 1 0,0 2-1 0,1 0 1 15,-1-1 0-15,1-1 3 0,-1 2-3 0,0-1 0 16,0 2 1-16,0-1 1 0,0 1-2 0,1-2 0 16,0 2 0-16,0-1-2 0,0 0 2 0,1-3 2 15,-1 3-3-15,1 1 5 0,1-3-4 0,-1 2 0 0,3-4 0 16,-4 5-3-16,2 0 4 0,2-1-2 15,-2-1 1-15,0-1-1 0,2 5 2 0,-4-2-3 0,3-2 2 16,1 1 2-16,-3 3-4 0,2-4 0 0,0 1 0 16,-1 4 1-16,0-5 0 0,0 1 3 0,1 3-1 15,1-4 1-15,-1 2-3 0,0 0 2 0,-1 0-1 16,0-1 0-16,0 2 0 0,1-1 1 0,0 0-1 16,0 1 5-16,-2-3-3 0,2 2-2 0,-2 0-1 15,3-1 2-15,-2 0-1 0,2 2-1 0,0-1-1 16,0 0 2-16,0 1-2 0,-1-3 5 0,1 2-2 15,0 0-2-15,1 2 3 0,-1-4-4 0,1 1 3 16,-1 1 0-16,1 3 5 0,-1-2-7 0,0-2-1 0,0 1 2 16,0-1-2-16,3 3 1 0,-3-4 3 15,0 2-2-15,0 1 2 0,0 0-1 0,1 1-3 16,-1-2 4-16,0 2-4 0,0-2 4 0,0 2-3 0,3-1 0 16,-2-1 4-16,1 2-3 0,1-1 0 0,0-1 3 15,-1 2-3-15,2 1 0 0,0 1 0 0,0-4 0 16,1 2 0-16,-1-2 3 0,-1 3-1 0,0-1-3 15,2-3 2-15,-1 1-3 0,0 1 2 0,2-1 1 16,-2 1-2-16,1-3 1 0,-1 4 2 0,1-4-1 16,-2 1-2-16,3-1 2 0,-2 2 2 0,0-1-4 15,-1 1 0-15,1-2 3 0,0 1-1 0,0 1 2 16,1-2-4-16,0 0 3 0,-1-1 0 0,1 1-2 16,-1 1 1-16,0-2 1 0,1 0-1 0,-1 3-3 0,-3-2 4 15,5-2 3-15,-2 0-3 0,3 2-2 16,-2 1-1-16,0-2 1 0,0 2 1 0,3 0 0 15,-3-1-1-15,1-1 0 0,-2 1-1 0,5 1-1 0,0 0 2 16,-3-1 0-16,2-2 0 0,1 3 0 16,-3-2 0-16,1 2-1 0,0-2 2 0,0 2-1 0,-1-2-1 15,-1-1 2-15,0 1-1 0,-1 0 3 0,0 1-5 16,0-2 2-16,2 0-3 0,-6-1 3 0,5 4 2 16,-5-4-3-16,8 3 2 0,-3-3 1 0,-5 0-1 15,5 3 0-15,1-1 1 0,1-1-2 0,-2-1 0 16,3 2 0-16,-3 0-2 0,4-1 2 0,-3 1 2 15,2 0-2-15,1 1 0 0,0-1-1 0,-3-1 2 16,3 1 0-16,1 0-2 0,1-1 2 0,-4 0 1 16,0 0-3-16,1 2 2 0,-1-3-1 0,1 1 2 15,-2-1 0-15,2 3-1 0,-3-3-1 0,0 2 0 16,0-2 0-16,0 1 3 0,0 0-5 0,-5-1 4 0,12 1-2 16,-6-1 3-16,-2 2-3 0,-4-2 1 0,15 1-2 15,-10 0 4-15,3 2-5 0,1-5 2 16,0 4-1-16,1-2 1 0,-3 0-1 0,-1 1 0 0,4 0 3 15,-2-1 0-15,-3 0-1 0,4 0 1 0,0 0-2 16,-4 0 1-16,3 0-1 0,-3 3 0 0,4-3 0 16,-3 0-3-16,-6 0 2 0,12 0 1 0,-7 0 1 15,-5 0-1-15,12 0 2 0,-6 0-1 0,0 0 1 16,-6 0-1-16,13 0 4 0,-8 0-5 0,1 0-2 16,1 0 3-16,-1 0-2 0,-6 0-1 0,11-3 3 15,-3 3-3-15,-4 0 1 0,4 0 1 0,-2 0 0 16,2 0 3-16,-2-1-3 0,-6 1-1 0,13 0-1 0,-8-1 0 15,0-1 6-15,-5 2-4 0,9 0 1 16,-5-1-1-16,5 2 2 0,-9-1-1 0,10-1-1 16,-10 1 0-16,10-2-1 0,-4 2-1 0,-6 0 1 0,10-3 2 15,-5 1 0-15,0-3-2 0,0 4 1 0,1-2 5 16,2 1-6-16,-3-1 3 0,2 3-2 16,-2-3 0-16,1 1 4 0,2-2-4 0,-2 1 1 0,1 0-1 15,-2 1 0-15,2-1 0 0,-2-1-1 0,0 1 2 16,2 0-1-16,-2 1 1 0,0-3-1 0,0 3 0 15,0 1 2-15,-1-1-2 0,1-2-2 0,-1 2 3 16,0-1 0-16,2 1 2 0,1-3 0 0,-2 4 0 16,0-3-4-16,0 1 2 0,-1 0-2 0,2 1 2 15,1-2 3-15,-2 4-3 0,-1-5 2 0,-1 3 2 16,3-2-1-16,0 0 4 0,-2 2-1 0,-2-1 3 16,3 1 1-16,-1-1-2 0,3-2-2 0,-3 1 0 15,2 0 1-15,-4 0-4 0,4 0 3 0,-3 1-1 0,1 2-2 16,-1-2 0-16,-1-2-1 0,2 4 0 0,0-3 1 15,0 1-2-15,-2 1 1 0,2-1-1 0,-3-1-3 16,3 2 2-16,0-1-1 0,-2 0 0 0,-2 3 7 16,3-6-5-16,2 3-1 0,-3 0-2 0,1 1-1 15,1-1 4-15,-4 3-3 0,4-2 1 0,-3-2 2 16,-1 4-5-16,4-1 5 0,-4 1-4 0,4-3 3 16,-4 3-1-16,4-4 6 0,1 2-4 0,-4-3-4 15,3 3 2-15,-4 2 5 0,4-5-3 0,-4 2 12 16,1 1 0-16,-1 2 2 0,4-5-5 0,-3 0-2 15,2 2-1-15,-3-1 2 0,4 1-3 0,-3-2 1 16,2 0-5-16,-2 1 3 0,4-1-1 0,-4 0-1 16,2 3 3-16,-2-3 0 0,2 2-5 0,-2-1 2 15,-1 4 1-15,1-5-2 0,2 2 2 0,-2-1 0 0,2-1-1 16,-3 1-2-16,1 0-1 0,-1-1 4 0,0 1 1 16,0-1 2-16,0-2 6 0,0 2-8 0,0 0 0 15,0-2-3-15,-4-1 2 0,0-1-2 0,2-1-2 16,-2 0 3-16,-5 1-1 0,4-8 1 0,-3 4 1 15,-1-3-5-15,-4 0 3 0,3 3-1 0,-1-2-2 16,-1-2 4-16,-3-3-19 0,-6 1-47 0,0 2-67 16,-6-2-85-16,-5 1-293 0,4-2-549 0,-4 0 244 15</inkml:trace>
  <inkml:trace contextRef="#ctx0" brushRef="#br0" timeOffset="187008.43">6307 6543 142 0,'-1'-4'151'15,"1"4"-20"-15,0 0-8 0,0 0-17 0,0 0-5 0,0 0-18 16,0 0-2-16,0 0-12 0,0 0-6 0,0 0-5 16,9 10-9-16,-9-10-4 0,0 0 0 0,3 1-11 15,-3-1-9-15,0 0 5 0,0 0-1 0,0 4-7 16,0-4 1-16,0 0-10 0,0 0 1 0,3 5 0 0,-3-5 1 15,3 2-6-15,-3-2 5 0,0 0-3 0,1 3 1 16,-1-3-5-16,2 3 1 0,-2-3 1 16,0 0 0-16,5 4-6 0,-5-4 2 0,2 3 2 0,-2-3-5 15,3 3 4-15,-3-3-2 0,2 3-1 0,-2-3 0 16,4 2 1-16,-4-2 1 0,1 3-3 0,-1-3 2 16,4 4-3-16,-2-1-2 0,0 0 8 0,0 1-11 15,1-1 3-15,-2 2 0 0,4-1-2 0,-1 2 5 16,0 1-2-16,1 0 1 0,0 0-1 0,1 1 5 15,3 1-5-15,-2 1 5 0,2-3-2 0,1 3 0 16,0-1 3-16,-1-1-6 0,2 4 2 0,2-1-7 16,-1-2 6-16,-5 0 2 0,5 1 0 0,-3 0-4 15,0-1 0-15,0-1 0 0,0-1 7 0,0 2 1 16,1-4-8-16,-1 0-1 0,4 2 3 0,-4-2 4 0,1 1-12 16,-1 0 11-16,1-1-4 0,3 5-2 0,-2-3 2 15,-1-3-1-15,2 1 2 0,2-2-5 0,-1 3 6 16,-2-2 2-16,2-1-3 0,-1 3 1 0,2-2 1 15,1-1 0-15,-1-2-2 0,1 0 3 0,5 0-2 16,-1-1 1-16,-6 0-3 0,6 5-2 0,-3-5 2 16,2 0 0-16,0 0 3 0,0 0-9 0,-5 0 8 15,6 0 2-15,-1 0-2 0,-2-5-2 0,0 5 1 16,0-3 1-16,-2 3-3 0,0-2 2 0,4 1-2 16,-5 0 6-16,1-4-1 0,-1 2-1 0,1 1 3 15,0-1 1-15,-1 0 0 0,1 1 1 0,-1-2-2 0,1 2-3 16,-4-3-1-16,2 4 0 0,-1-2-2 0,-1-1 2 15,1 1-1-15,-4 1 3 0,-1 0 2 0,1 1 1 16,-2-1-1-16,0 0 6 0,-5 2 6 0,9-5 4 16,-6 3-3-16,-1-5-5 0,1 2 1 0,-1-2 2 15,0-1-1-15,0-1-4 0,-1 1-1 0,-2-4-3 0,1 2 3 16,0 1-1-16,1-4-4 0,-2 2 1 16,2 0-3-16,-1 0 3 0,2 1-8 0,-4 1 2 15,2 0 1-15,0-2-1 0,0 4 2 0,0-3 0 0,-1 4-3 16,1-4 0-16,-2 4 0 0,0-1 5 0,1 0-10 15,0-4 2-15,-2 3-8 0,-1-2 5 0,0 2 0 16,1-4-3-16,-4 2-2 0,1-1 3 0,-1 1 1 16,-4-3-1-16,1 0 0 0,-2-1 5 0,0 1 1 15,-3-2-1-15,1-1-4 0,-5-2 0 0,4 4 2 16,-7-4 2-16,4 6-3 0,-3-5 1 0,5 5 2 16,-3 1 1-16,1 1-2 0,-1-2-4 0,1 2 5 15,3 1-3-15,-3 0 9 0,4 1-6 0,-3-1 3 16,7 5-5-16,-2 0 6 0,1-3 0 0,2 5-5 15,-4-1 0-15,3-3 7 0,-2 2-3 0,0-1-3 0,2 5 3 16,-3-3-1-16,-1-2 1 0,1 3 2 0,-1 0-5 16,1-1 7-16,-1 1-7 0,-1-3 1 0,1 1 4 15,5 1-2-15,-8-1-3 0,4 0 6 0,7 0-1 16,-2 3-3-16,-1-3 2 0,2 3 1 0,1-2 0 16,1 2-4-16,5 1 7 0,-11-2-7 0,6 1 2 15,1 0-2-15,4 1 4 0,-6-3-7 0,6 3 4 16,0 0-4-16,-8-2 5 0,8 2 3 0,-5-2-2 0,5 2-1 15,0 0 1-15,0 0-1 0,-5-1-1 16,5 1 2-16,0 0 4 0,0 0-4 0,0 0-1 16,0 0-1-16,0 0-1 0,0 0 7 0,0 0-15 0,0 0 12 15,-7-1-1-15,7 1-2 0,0 0 3 0,0 0-2 16,0 0 2-16,0 0-2 0,0 0 0 0,0 0-1 16,0 0-5-16,0 0-4 0,0 0 4 0,0 0 5 15,0 0 1-15,0 0-4 0,0 0 3 0,14 6-2 16,-14-6-3-16,0 0 9 0,0 0-2 0,7 0-5 15,-7 0-2-15,0 0 6 0,0 0-3 0,4 3 6 16,-4-3-1-16,0 0-8 0,3 1-10 0,-3-1-6 16,0 0-12-16,0 0-11 0,0 0-23 0,0 0-27 0,0 0-32 15,0 0-98-15,0 0-242 0,0 0 107 16</inkml:trace>
  <inkml:trace contextRef="#ctx0" brushRef="#br0" timeOffset="187416.9">6644 6133 127 0,'0'0'126'0,"0"0"-19"0,0 0-6 0,0 0-5 15,4-1-6-15,-4 1-15 0,0 0-4 0,0 0-7 16,0 0-6-16,0-4 0 0,0 4-10 0,0 0-11 16,0 0 5-16,0 0 2 0,0 0-9 0,0 0 2 0,0 0 5 15,0 0 1-15,0 0-4 0,0 0 1 0,0 0 1 16,0 0 0-16,0 0-3 0,0 0-4 0,0 0-8 15,0 0 3-15,0 0-9 0,0 0 3 0,0 0-6 16,0 0 4-16,0 0-5 0,0 0-2 0,0 0-10 16,0 0 5-16,-9 9 3 0,8-5-1 0,1-4-2 15,-3 4-2-15,3-4 1 0,-3 3 0 0,3-3-4 16,-2 4-1-16,2-4 1 0,0 5-1 0,0-5 1 16,0 0 1-16,0 0-3 0,2 4 1 0,1-1 1 15,-3-3-2-15,3 6 0 0,-2-2 0 0,2 1-12 0,-1 0 14 16,2 2-2-16,0-2 1 0,-1 2-1 0,-1-1 0 15,2 5-2-15,-3-4 1 0,4 0 0 0,-4 1-2 16,2-1 3-16,-3 2-4 0,1-3 5 0,2-1-2 16,-3 4 1-16,0-4 2 0,0 3-4 0,0-4 0 15,-3 1-2-15,2-1 7 0,1 2-7 0,1-2-23 16,3-2-27-16,-3 1-28 0,-1-3-56 0,7 2-119 16,-7-2-276-16,10-5 122 0</inkml:trace>
  <inkml:trace contextRef="#ctx0" brushRef="#br0" timeOffset="188734.64">6410 6515 99 0,'0'0'97'16,"0"0"-14"-16,0 0 3 0,0 0-8 0,0 0-2 15,6 11-2-15,-6-11 1 0,2 6-6 0,-2-1-1 0,1 0 8 16,3 2-7-16,-4 2-8 0,3 0-1 15,-1 2-5-15,-1 0-6 0,2 0-6 0,1 1-1 0,1 4 4 16,-1 0-7-16,-4-5 1 0,5 1-9 0,4 5 0 16,-4-2 3-16,3-5-9 0,-2 3-2 0,3-1-1 15,0-3-5-15,-1 2 2 0,2-3-7 0,0 1 5 16,-1-1 0-16,5 3-6 0,3-2 0 0,-1-3 2 16,-4 0-4-16,-1-2-3 0,6 3-2 0,-5-1 4 15,4-2 3-15,-6 1-9 0,3-1-1 0,1-1 4 16,4-1 0-16,0 2-1 0,1-2 1 0,0-4 4 15,2 2-3-15,6-4 4 0,1 1-4 0,-2-4 0 16,5 3-3-16,0-3 1 0,1-1 3 0,-2-1-7 0,1 4 3 16,0-2 0-16,-2 1 1 0,-2-1-3 0,-8 2 3 15,2 1-2-15,-1 1-4 0,-2-1 1 0,0 2 3 16,-6-1 0-16,1 1 2 0,-1-1-7 0,-1 2 4 16,0-1 1-16,-2 0-4 0,-2 2-2 0,0-2 5 15,-2 2-2-15,-5 0-2 0,9-1 8 0,-5 0 2 16,-4 1 4-16,7-3-4 0,-4-2 1 0,-1 3-3 0,2-4 1 15,-3-1 0-15,2 0-4 0,-2-2 1 0,3-1 3 16,-4-5 0-16,0 1-5 0,0 2 0 16,0-1 2-16,-2-3-1 0,-1 1-4 0,-1 3 4 0,0-7 2 15,-5 7-2-15,0-3-1 0,2 2 0 0,-4-1 0 16,1 0 1-16,-3 3 0 0,2 0 3 0,-4-1-4 16,0 0 0-16,2 0 0 0,-3 0-1 0,2 0 2 15,0 1 1-15,0 0 2 0,1-3-4 0,-5 1-1 16,0-4 0-16,3 3 4 0,-2 2-8 0,-6-5 7 15,2 2 0-15,-1 1-4 0,-1-1-4 0,-4-1 0 16,3 1 5-16,-3 8-1 0,0-6 1 0,-1 5-8 16,1 0 4-16,1 2 0 0,5-1-2 0,-6 2 3 15,7 1 2-15,-1 1-4 0,2-2 2 0,1 1 1 0,4 2 4 16,2-1-1-16,0 3-1 0,4 0 2 0,0-3-3 16,1 2 2-16,1 1 0 0,6 0-6 0,-9 1-2 15,5-1 4-15,4 0-2 0,0 0-1 0,0 0-5 16,-9 3-6-16,9-3 4 0,0 0 0 0,0 0-1 15,-4 0 3-15,4 0 0 0,0 0 3 0,0 0-3 0,0 0-1 16,0 0 9-16,0 0-3 0,-5 3 1 16,5-3-1-16,0 0 0 0,0 0 4 0,0 0-2 15,0 0 2-15,0 0-4 0,0 0 2 0,0 0 3 0,0 0 0 16,0 0-1-16,0 0-1 0,0 0 0 0,23-6 1 16,-17 5-1-16,1 0 0 0,-2-1 6 0,1 1-2 15,-1 0 0-15,-5 1 3 0,8-1-4 0,-8 1-1 16,6-3 0-16,-6 3 4 0,4-2-8 0,-4 2-3 15,0 0 14-15,5-2-8 0,-5 2 9 0,0 0-1 16,0 0-2-16,0 0 0 0,0 0-3 0,0 0 6 16,0 0 0-16,5-3-4 0,-5 3 0 0,0 0 2 0,0 0-6 15,0 0 7-15,0 0-5 0,0 0-2 16,0 0-1-16,0 0 4 0,0 0-2 0,0 0-2 16,0 0-1-16,0 0 5 0,0 0-3 0,0 0 0 0,0 0 6 15,-5 13-4-15,5-13-2 0,0 4 0 0,0-4 5 16,0 3-5-16,0-3 1 0,3 4 1 0,-3-4 0 15,1 5-1-15,-1-5 3 0,3 3-4 0,-3-3-1 16,6 2 1-16,-3 1 4 0,-3-3 1 0,0 0-6 16,6 1 1-16,-6-1 5 0,0 0-4 0,0 0 0 15,1 3 0-15,-1-3-2 0,0 0 5 0,0 0-4 16,0 0-1-16,3 3 2 0,-3-3-4 0,0 2 7 0,0-2-4 16,6 5 5-16,-6 0 1 0,4 0-6 15,-4 0 1-15,4 0-5 0,-3 1 4 0,0-3 1 0,3 5-10 16,0-4 9-16,0-1 5 0,1 2 2 0,0 0-5 15,-5-3-2-15,4 1 0 0,0-1-4 0,-4-2-18 16,5 2-26-16,-5-2-46 0,0 0-163 16,9-5-279-16,-5 2 123 0</inkml:trace>
  <inkml:trace contextRef="#ctx0" brushRef="#br0" timeOffset="198450.37">8143 4913 84 0,'0'0'114'15,"0"-5"-7"-15,0 5-10 0,0 0-3 0,0-4-8 16,0 4-6-16,0 0-10 0,0 0-5 0,0-5 2 15,0 5 2-15,0 0 5 0,1-5-10 0,-1 5 3 16,0 0-2-16,0 0-4 0,0 0-5 0,-1-5-8 0,1 5-3 16,0 0-6-16,0 0 1 0,0 0-12 15,0 0-2-15,0 0-3 0,0 0 0 0,-6 11-5 0,2-5 0 16,-1 4-1-16,-5 6-1 0,-2 6-1 0,-1-5-5 16,-2 4 2-16,-3 2-3 0,0-3 0 0,-1 1-4 15,6-4 2-15,-5 2 0 0,8-4 0 0,-2-1 2 16,1 1-6-16,3-6 5 0,2 1-1 0,2 0-2 15,-2-2-1-15,2-4 0 0,1 3 1 0,2-2 0 16,-1-2-1-16,4 1-3 0,-2-4 5 0,1 3-2 16,5-1-2-16,-6-2 5 0,14-2-5 0,-3-1-2 15,3-2-4-15,0 0-8 0,4 0-10 0,-1-3-9 16,-2 2-7-16,2-2-3 0,1 1-3 0,-2-4-1 0,3 4-8 16,0-2 8-16,-1 4-2 0,-1-3 6 15,-2 0 3-15,3 3 17 0,-5 1-6 0,1 0 6 16,-1-1 0-16,-2 1 0 0,0 0 0 0,-1 1 5 0,-5 1-2 15,4-1 4-15,-1 1-1 0,-2 0 2 0,-1 2 5 16,-5 0 0-16,10-2-5 0,-10 2 6 16,5 0 7-16,-5 0-4 0,0 0 3 0,0 0 4 0,-4 11-1 15,-2-3 6-15,-1 0-1 0,-1 3 1 0,-3 0-3 16,1 0 2-16,0 0 0 0,1 0-4 0,3-2-1 16,-3-2 7-16,4 1-5 0,1-2 2 0,0-3 0 15,3 2-1-15,-2-3 0 0,3 2 5 0,0 0 1 16,0-4-2-16,5 4 13 0,3-4-11 0,5 0 3 0,0-2-1 15,7-3-3-15,11-2 4 0,-6-1-3 0,5 0-5 16,-3 0 2-16,2 1 4 0,-10 1-9 16,0 1 5-16,-1 4 0 0,-5-2-1 0,-3 1 0 0,-2 2-12 15,-3 2-1-15,1-2 3 0,-5 3 2 0,-1 2 0 16,-3 2-5-16,-4 0 1 0,-3 7 4 0,-2-1 0 16,-4 8-4-16,-7 0 3 0,6 3 2 0,-2-1-2 15,0 6-22-15,-3-2-30 0,-1 2-157 0,2-3-228 16,3-1 101-16</inkml:trace>
  <inkml:trace contextRef="#ctx0" brushRef="#br0" timeOffset="200068.97">6776 6164 10 0,'0'0'108'0,"0"0"-7"0,5 1-11 15,-5-1-6-15,0 0-7 0,8 0-2 0,-8 0-15 16,0 0 0-16,9 1-5 0,-6-1-3 0,-3 0 1 0,11-2-8 16,-11 2-5-16,12-2-4 0,-4 1-2 15,0 0-4-15,3 0-3 0,-2-1 0 0,4-1 0 0,-3 2-5 16,3 0-4-16,1-1 0 0,-1 1-4 0,-3 0-3 15,4 1 6-15,-1 0-2 0,5-1-2 0,-5 1-8 16,0 1 5-16,0-1-6 0,3 0 5 0,-5 2-8 16,2 0 5-16,0 0 1 0,0 1-3 0,-2 0 3 15,1-1-8-15,-1 2 7 0,-1 0-6 0,2-3 0 16,-3 2 5-16,1 1 0 0,0-1-6 0,-3-1 7 16,0 1-1-16,0-1-1 0,-1-2-12 0,-1 3-2 15,0-3 7-15,3 1 13 0,-2 2-12 0,1-3 2 0,0 1-2 16,1-1 7-16,3 2-6 0,-2 0-3 0,3-2 4 15,-2 3 3-15,0-2-3 0,3 0-11 0,-3 2 14 16,2-1-6-16,2 3 12 0,0-3-5 0,-4 1-3 16,3-2-3-16,2 2 1 0,-2 0 5 0,0 2 2 15,5-1-2-15,0 2 1 0,-6-4 1 0,1 0 0 16,5 1 0-16,1 1 0 0,-2-2 4 0,2 3-4 16,-1-4 3-16,1 2-8 0,-5-1-4 0,5 3 13 0,-1-1-17 15,-1-1-3-15,-1 0 14 0,1 1 1 16,1 1-9-16,0 0 10 0,-3-2-6 0,3 3 3 15,0-3-8-15,1 2 6 0,-2 0-2 0,2-1 4 0,0 1-3 16,2-2-3-16,-2 2 11 0,2-1-6 0,7-1 8 16,-7 1 1-16,7-1 5 0,4-1 0 0,-4 1-3 15,-5-2 2-15,5 2-3 0,-5-1-1 0,-4 1 1 16,3-2-3-16,-2 3-2 0,0-1-5 0,-1-3 4 16,0 2-1-16,-1 1-1 0,2-1 0 0,1 0 0 15,-3-2 1-15,0 5 2 0,-2-3-2 0,-2 0-3 16,0-1 0-16,0 2-3 0,3 0 9 0,-3-3-3 0,0 2-6 15,4 1 5-15,-1 0-4 0,2-2 2 16,2 0-3-16,0 2-1 0,1-1 2 0,6-2 1 0,1 1 4 16,-2 1-4-16,4-2 1 0,-3 1-2 0,4 1 0 15,-12 0 3-15,2 0 0 0,2 0-3 0,-5 1-2 16,2-3 0-16,-2 2 5 0,-1-1-6 0,0 2 3 16,-3-2 3-16,-2 0-2 0,-2-1 1 0,2 0-3 15,0 0 0-15,0 0-1 0,-1 0-5 0,0 0 6 16,7 0 5-16,-6 0-4 0,7 0-2 0,-1 0 1 15,2 0 0-15,-2 0 0 0,8-1-8 0,1 2 12 16,-8-1-3-16,8 2 0 0,0-1 5 0,1 3-8 16,-1-3 0-16,-6 0 6 0,1 2-3 0,3-3-2 15,-5 2 5-15,1 0-4 0,-1 1-6 0,-1 1 9 0,0-3 3 16,-3 2-7-16,2 1 0 0,0-2 2 0,-2 2 4 16,1 0-6-16,-4-2 1 0,3 0 4 0,-4 2-5 15,1-2 4-15,3 0 3 0,2 0-7 0,0 3 4 16,-3-3-3-16,1 2 3 0,1-3 0 0,-4 2-1 15,7-1-4-15,-3 1 1 0,1-2 4 0,-2 3-4 16,2-2-2-16,0 0 6 0,-6 1 3 0,4 1-6 16,1-3-2-16,-1 3 1 0,1-1 4 0,-4-1 4 0,3 1-4 15,2-1 1-15,-1 2-6 0,-3-2 0 0,5 2 6 16,-3 0-5-16,2-1 0 0,0 0-1 0,-6 1 7 16,6 0-3-16,1-1-4 0,0 0-2 0,-1 2-1 15,-1-5 0-15,0 3-3 0,0-2-1 0,1 0-5 16,0-1 9-16,-1 2-2 0,0 0 1 0,1-1-4 15,0 0 10-15,3-1-8 0,0-1 8 0,-2 2-6 16,3-2 6-16,5 1-1 0,-1-1 6 0,1 1-8 16,-1-2 5-16,-4 2 2 0,5 0-3 0,-1 0-5 15,-4 0 5-15,-1 2 1 0,-4-2 0 0,2 1 2 16,-3 0 1-16,2 0-3 0,-1 2 2 0,-6-3-2 0,1 2-15 16,1 0-11-16,-1 0-10 0,1-1-10 0,4 2-21 15,1-2 5-15,0 2-4 0,-1 0-9 0,4-3-32 16,-5 2-59-16,3 0-177 0,-1-1 80 0</inkml:trace>
  <inkml:trace contextRef="#ctx0" brushRef="#br0" timeOffset="201626.64">11373 6672 24 0,'21'3'140'0,"1"1"-17"0,-2-1-8 16,-2-1-10-16,1 1-6 0,0-1-5 15,1 1-12-15,-1-1-2 0,-3 0-4 0,3 1-15 0,-6 1-2 16,1-1-7-16,3 1-8 0,-2 1-2 15,-2-4-13-15,-2 1 10 0,1 4-8 0,3-2-1 0,-2-1-3 16,1 0-6-16,-1 2-4 0,0 1 1 0,1-4-3 16,2 1-1-16,2 1-4 0,0 1 6 0,-1 0-10 0,1-3 8 15,-2 3-2-15,3 1-4 0,-2-2-2 16,-3-1 0-16,4-1 1 0,1 5 2 0,-1-4-1 16,0 1-7-16,1-1 0 0,-2-1 1 0,-3 0 1 0,-3 2 3 15,3-3 2-15,-1 0-5 0,1 1 2 0,2 0-5 16,1 1 3-16,0-3-3 0,2 4 3 0,-6-3 0 15,6 2-4-15,0-2 4 0,-1 2-2 0,0-3-3 16,-1 2 4-16,-2 1 0 0,3 1-7 0,1-2 6 16,-5 1-2-16,-1 0-2 0,2 0 8 0,3 1-2 15,1 1-3-15,-6-1 2 0,1-1-4 0,3 1 5 16,-3-2-2-16,2 2 3 0,-2 0-5 0,3-2 6 0,2 2 0 16,-6-2-3-16,1 0-1 0,1 1 5 15,3 0 2-15,-1 0-8 0,2-2 5 0,0 3 1 0,-1 0 1 16,0-3 2-16,0 0-2 0,0 3-3 0,1 0-2 15,-6-3 1-15,7 5-4 0,-2-5 2 16,0 2-1-16,-5-2 6 0,5 3-5 0,-3 0 2 0,-1 0-3 16,0 0 0-16,0-2 7 0,2 4-7 0,1-4 0 15,-4 2-1-15,1-1 0 0,-1-1 6 0,2-2-2 16,-2 3 0-16,0-2 4 0,1 0-4 0,-1 1 4 16,1 1-3-16,0-2 0 0,0-1 3 0,-1 1-3 15,2-1 3-15,-2 3-4 0,5-1 1 0,-6 0 0 0,2-1-1 16,1 0-3-16,-4 0 7 0,3-1-2 0,4 0-2 15,1 2 2-15,-5-1-5 0,-1 1 9 0,1-2 4 16,0 0-4-16,-4 0 1 0,3-2-2 0,-1 2 1 16,-2-1-2-16,1 1 4 0,0 0-2 0,-2-2-1 15,1 1 2-15,-1 1-1 0,-2 0-2 0,2-2-1 16,1 3 2-16,-2-2-3 0,4-1-2 0,-6 2 0 16,4-2 1-16,2 2-3 0,-1 0 6 0,1 0-6 0,-1 0 3 15,-2-3-2-15,2 3 1 0,1 0-3 16,0-1 2-16,-1 2-1 0,1-2 2 0,-1 0-1 0,1 1 2 15,-1 0-2-15,-2-2 1 0,3 1 6 0,-3 1-2 16,2-3-3-16,-6 3 4 0,9-1 4 16,-6-2-4-16,1 1 0 0,1 0-1 0,2 0 1 0,-1-1-6 15,-2-1 6-15,3 0-4 0,-1 4-2 0,-2-2 2 16,3-2 1-16,0 1-5 0,0 0 1 0,-1 1 2 16,1-1 1-16,-1-1 2 0,3 2-6 0,-3-4 5 15,0 5-3-15,0-4-11 0,-1 0 8 0,1 1-2 0,-1 0 9 16,-2 0-4-16,-3-2 2 0,4 1-3 15,0-2 1-15,0-1 3 0,-4 4 9 0,5-4-2 16,-5 3 0-16,0-1 2 0,3-1 0 0,-4 2-5 0,2-3 3 16,2 1-3-16,-4 2-2 0,0-5 0 0,1 3-1 15,0-3 0-15,-1 6-3 0,1-5 0 0,-1 2 1 16,-1-1-4-16,3 0-2 0,-4 1 2 0,3-2 2 16,-1 1 2-16,1 0-2 0,-2 1-2 0,-1-2 2 0,0 2-2 15,0 0 4-15,1 1-1 0,-1-1-1 16,2 3-2-16,-4-1 2 0,4-2 2 0,-4 1-4 15,0-1-3-15,0 3 3 0,0-2 4 0,0 2-6 16,0-3 3-16,0 2 4 0,-3-4-1 0,2 3 4 0,-1-1 0 16,0 0-10-16,2 0 7 0,-5-3-1 0,1 4 1 15,4-2-3-15,-4 2 1 0,2-2 0 0,-2 0-3 16,0 2 2-16,2-1-1 0,-1 0-1 0,1 0 0 16,-2 0 0-16,2-1-1 0,0 2 1 0,1-2 3 15,-2 0-1-15,0 1-2 0,0-2 0 0,-1-1-4 16,1 1 7-16,0-1-1 0,-3 2-1 0,1-3 2 0,-1 2-5 15,-2-1 2-15,-3-3-2 0,-1 1 0 0,-2 1 2 16,3-2 0-16,-3 3 0 0,-2-2 0 16,1 2 0-16,-2-2 1 0,2 2-3 0,2 0 1 0,-6 1-1 15,4-3-1-15,-4 2 2 0,1 2 3 0,1-4-5 16,-7 1 3-16,5-1 0 0,-6 0 0 0,1 2 0 16,1-5 0-16,-2 3-3 0,-4 0 3 0,3-3-1 15,-1 1 0-15,0 1 0 0,1-5 0 0,-2 2-1 16,1 3 3-16,3 0 0 0,0 0-2 0,-2 1 1 15,2-4-7-15,-3 5 9 0,4-1-5 0,-4 0 0 16,3-1 4-16,0 1 1 0,-2 0-2 0,6 5-1 0,2-4 1 16,-1 2 2-16,0 3-2 0,1-2-2 0,0-1 5 15,0 1-6-15,-3 0 1 0,1 1 4 0,3 0-7 16,-4-2 2-16,-5-1 5 0,6 5-4 0,-5-5-4 16,-3 2 1-16,3-3-1 0,-5 4-4 0,0-3-3 15,-2-1 2-15,-3 2 0 0,-1-3-3 0,3 3 1 16,-1-3 2-16,-1 2-1 0,1 0 3 0,2-2 1 15,1 1 0-15,-2-1 2 0,-2 2-2 0,3-1 5 0,-1 2 2 16,0-3 1-16,1 4-6 0,1-6 1 16,-1 4 1-16,-1 1 2 0,4-4-6 0,-6 2 8 15,2 1 0-15,2-2 0 0,-3 2-6 0,2-1 6 0,0 1-6 16,-9-1 2-16,-6-6 0 0,12 7 3 0,1-3-2 16,-3 3-4-16,2-2 7 0,3 2 0 0,2 0-2 15,-1 1 2-15,4-1-3 0,2 0 6 0,8 3-3 16,2 2-1-16,3 0 1 0,-1 1 5 0,3-1-7 15,-3 2 3-15,4 1-1 0,0-1 3 0,-1 2-2 16,1-3 0-16,-1 2 1 0,0 0 0 0,-1 2-4 16,1-3 3-16,-1 3-2 0,-2-2 1 0,0 4-6 0,0-2 9 15,-4-2-8-15,4 1-5 0,-9 1 9 16,3 0 0-16,1-2 2 0,0 1-1 0,-1 0 0 16,1-1 4-16,0 0-6 0,2-1 0 0,2-2 1 0,1 4 0 15,0-5 1-15,0 3 1 0,2-4-1 0,1 4 2 16,1-1 2-16,2-1-4 0,2 3 0 0,-4-1 2 15,4 1-1-15,1 2 0 0,-1-3-2 0,5 3-2 16,-4-2 4-16,4 2 0 0,0 0-1 0,-10-3-14 16,10 3-26-16,0 0-26 0,0 0-53 0,0 0-180 15,-1 8-321-15,1-8 142 0</inkml:trace>
  <inkml:trace contextRef="#ctx0" brushRef="#br0" timeOffset="203399.75">16223 8506 105 0,'0'0'138'0,"0"0"-8"16,0 0-11-16,0 0-10 0,0 0-7 0,0 0-8 15,0 0-10-15,0 0-10 0,0 0-8 0,0 0-4 16,0 0-5-16,0 0-8 0,0 0-5 0,0 0-6 0,0 0-5 16,0 0 0-16,0 0-8 0,0 0-2 15,0 0 2-15,0 0 0 0,0 0-10 0,-6 9 7 0,6-9-10 16,2 6-3-16,-4-2 4 0,2-4-2 0,0 4-1 16,-2 0 0-16,2-4-2 0,2 7-5 0,-4-4 7 15,2-3-3-15,0 5-1 0,-2 0-3 0,2-1 2 16,-2 0-2-16,2 2 0 0,-1-1 5 0,1 0 0 15,0 3-3-15,0 1-1 0,0 0-1 0,0 3-6 16,0-3 12-16,3 2-7 0,1 1 7 0,-2-1-5 16,2 0 0-16,0 2 1 0,2-2-3 0,0 3 2 0,2-4 2 15,-3 0 0-15,4 1-2 0,-1-2 0 0,-2 0 1 16,2 0 0-16,2-1-4 0,-2 1 2 0,-2-4-3 16,2 2 0-16,-2-2 6 0,3 0-3 0,0 2 5 15,0-3-8-15,1 0 2 0,-1 2-1 0,3-3 1 16,-1 0 2-16,2 1-2 0,6-1 0 0,-6 1-2 15,5-2 2-15,-5 0-2 0,-1 0 3 0,5 2 2 16,-3-3-4-16,2 1 5 0,1 0-8 0,-4-1 5 16,1 1-3-16,-1-2 3 0,0 2 0 0,-3 1 0 15,2-3-1-15,0 2-3 0,-5-2 0 0,4-2 4 0,-5 2-1 16,2 0 5-16,-8 0 7 0,9 0 9 0,-9 0 4 16,9-1 2-16,-4-1 1 0,0 0 3 0,-5 2-2 15,5-2 3-15,-1 1-8 0,-4 1-1 0,8-4 0 16,-4 1 2-16,-2 1-3 0,2-1-3 0,1 1 0 15,-5 2-4-15,4-5-2 0,0 2-1 0,0 0-2 16,0-1 2-16,-1 2-3 0,1-3 0 0,0 3-4 16,-1-1-2-16,0 1 5 0,0-3-5 0,1-1-2 0,0 2 3 15,0-1-4-15,0-3 2 0,-1 3 0 16,1-4 1-16,0 1-2 0,0-3 1 0,-2 2-3 0,0-1 0 16,-1-2-1-16,-1 0 1 0,0-1 2 0,0 1-2 15,-3 0 1-15,-1-7-1 0,2 6 0 0,-3-4 2 16,1 2 0-16,-2-1-1 0,0 2 5 0,1-3-5 15,-2 1 4-15,-4 1-3 0,4-1 3 0,-5 0 0 16,-3-3-4-16,-3 0 1 0,-1 0 1 0,-3 2 0 16,-4 2-1-16,-2 0 2 0,-5-1-7 0,-2 2-9 15,-4 5-26-15,-12-6-39 0,15 4-42 0,-15-1-85 0,14 2-117 16,-13-2-346-16,13 2 153 0</inkml:trace>
  <inkml:trace contextRef="#ctx0" brushRef="#br0" timeOffset="-211571.13">9477 7285 80 0,'0'0'111'0,"0"0"-7"0,0 0-16 15,4 3-4-15,-4-3-3 0,0 0-4 0,0 0 0 16,0 0-4-16,0 0-7 0,0 0 2 0,0 0-4 0,0 0-1 16,0 0-8-16,0 0 2 0,0 0 1 0,0 0 0 15,0 0-5-15,0 0-3 0,0 0 3 0,0 0-4 16,0 0-4-16,0 0-2 0,0 0-4 0,0 0-1 15,0 0 0-15,4-9 0 0,-4 9-3 0,6-4-7 16,-5 1-1-16,6-2 0 0,2 1-2 0,1-2-4 0,0 2-3 16,2-1-1-16,-1-3-1 0,6 3 0 15,1-3-6-15,-2 1 1 0,1-3-4 0,8 1 0 0,-5-2 0 16,7 2 1-16,-1-2-4 0,0 2 0 0,-7 0 2 16,8 1-4-16,-1-2 2 0,0 1 1 0,-4 1-2 15,6 1 2-15,-1 3-1 0,1-3-4 0,-6 3 3 16,6-1-3-16,0 1 4 0,-1 0 0 0,-5 1-6 15,-1 1 3-15,-5-1 0 0,5 1 1 0,0 2 0 16,-2-1 1-16,4 1-4 0,-5 0-1 0,1 0 1 16,0 0 5-16,-1 0-2 0,1 0 0 0,-6 0-3 15,1 0-2-15,-2 1 6 0,0 1-2 0,-1-2-3 16,-4 3-1-16,1-3 2 0,1 0 2 0,-3 1-4 16,1 0-2-16,-7-1 9 0,10 0-5 0,-5 2 0 0,-1-1 1 15,-4-1-1-15,0 0-1 0,9 1 2 16,-9-1-1-16,4 1-1 0,-4-1 4 0,0 0-1 0,5 2 1 15,-5-2-4-15,0 0 3 0,0 0-1 0,0 0-2 16,0 0 3-16,0 0-4 0,0 0 5 0,0 0-8 16,0 0 3-16,0 0 3 0,0 0 2 0,0 0-5 15,0 0 9-15,0 0-5 0,0 0-1 0,0 0-6 16,0 0-6-16,0 0-14 0,0 0-5 0,0 0-9 0,0 0-19 16,0 0-11-16,0 0-17 0,0 0-35 0,0 0-141 15,0 0-286-15,0 0 127 0</inkml:trace>
  <inkml:trace contextRef="#ctx0" brushRef="#br0" timeOffset="-211264.58">10352 7000 64 0,'7'-1'148'16,"-7"1"-9"-16,5-3-15 0,0 2-15 0,0 0-11 16,-5 1-12-16,12 0-6 0,-6 0-5 0,0-2-8 15,2 4-7-15,0-2-6 0,0 1-4 0,2 3-8 16,-1-1-8-16,0 0-2 0,-3 2-2 0,2-2-5 16,-2 4 0-16,0-2-1 0,1 4-5 0,-3-3 0 15,1 2 1-15,-1 1-2 0,-3 0-2 0,0-1-1 16,-1 4 1-16,-1 0 1 0,-2 0 3 0,-1-1-11 15,-4 4 7-15,0-5-5 0,-1 5 3 0,-2-3-15 0,-1 2-23 16,-1-2-50-16,-1-1-173 0,1-2-266 16,-2-1 118-16</inkml:trace>
  <inkml:trace contextRef="#ctx0" brushRef="#br0" timeOffset="-207098.83">11924 7458 13 0,'0'0'85'0,"0"0"-10"0,0 0-10 0,0 0-1 0,0 0-9 16,0 0-4-16,0 0-7 0,0 0-4 0,0 0 3 15,0 0-14-15,0 0 4 0,0 0-5 0,0 0 1 16,0 0-1-16,0 0-4 0,0 0-1 0,0 0 3 16,0 0 4-16,0 0-3 0,0 0 8 0,0 0-10 15,0 0 1-15,0 0 3 0,0 0 4 0,0 0-18 16,0 0 7-16,0 0-11 0,0 0 4 0,0 0 3 15,0 0-6-15,0 0-9 0,0 0 5 0,0 0-3 0,0 0 5 16,0 0-5-16,0 0 5 0,0 0-2 0,0 0-4 16,12-6-2-16,-12 6 1 0,5-3 4 15,-2 0-12-15,-3 3 7 0,7-2 8 0,-2-1-8 0,2 3-1 16,-2-1 2-16,3-2-4 0,3 2 2 0,-1-2 2 16,3 2-6-16,1 1 3 0,0 0 3 0,3-3-9 15,4 3 4-15,-4 0 3 0,2 0-2 0,0 3 1 16,-1-2 0-16,3 1-1 0,0 2-2 0,0-2 4 0,0 1-7 15,1-1 1-15,6 4 4 0,-8-2 3 0,1 1 2 16,2 0-4-16,-2 1-3 0,-1 0 2 16,0 1-1-16,0-2 1 0,0 1 1 0,0 1 2 0,0 0 1 15,0 2-9-15,-1-4 6 0,8 7 5 0,0-3-4 16,-6-1 0-16,3 4-2 0,1-2-3 0,-1 2 6 16,-5-3-3-16,-2 1 4 0,0 0-2 0,2 2 3 15,-2-4-6-15,-2 3 2 0,3-1 4 0,-5-2 0 16,-3 1-1-16,0-1-3 0,2 0 2 0,-2 2 1 15,0-3-3-15,-1 4-1 0,0-2 0 0,0-1 3 0,-1 1-3 16,1 0 2-16,-2-1 2 0,2-1-6 16,0 0 3-16,0 1 2 0,1-2-4 0,-2 0-2 0,1 1 3 15,-3 1 1-15,3-3 0 0,-1 1 0 0,-2 0 0 16,6-1-2-16,-3 2 1 0,-3-3 5 0,2 1-3 16,-3 0-1-16,4-1 4 0,-4-1-3 0,1 0 2 15,0 2-4-15,-1-1 7 0,1-1-6 0,-2 0 0 16,0-2-4-16,-1 2 4 0,-3-3-6 0,4 4-2 0,-1-3-6 15,-3-1 0-15,0 0 1 0,4 3-4 0,-4-3 4 16,0 0-9-16,0 0 1 0,0 0 4 16,0 0-1-16,0 0-5 0,0 0 3 0,0 0-5 0,0 0-1 15,0 0 16-15,0 0-10 0,-16 0-28 0,16 0-31 16,0 0-42-16,0 0-132 0,-10-1 59 0</inkml:trace>
  <inkml:trace contextRef="#ctx0" brushRef="#br0" timeOffset="-206780.89">13032 7827 25 0,'0'-5'135'0,"0"5"-5"0,0 0-12 0,0-3-9 16,0 3-12-16,0 0-2 0,0 0-10 0,0 0-8 15,3-5-5-15,-3 5-8 0,0 0-11 0,0 0 2 16,6-1-6-16,-6 1 0 0,0 0-4 0,8 0-7 15,-8 0-4-15,0 0-7 0,13 0 1 0,-8 1-3 16,1 0-5-16,-1 2-1 0,0-2-1 0,0 1-2 16,-1 1-4-16,1 2-3 0,0-1 2 0,0 2-3 15,-1-1 0-15,-1 0-5 0,-1 3 3 0,1-3 1 16,0 3 0-16,-2 0 2 0,-1-1-4 0,1 3-1 0,-1-2-3 16,-1 0-3-16,-2 0 6 0,-1 1-5 15,1 1 2-15,-3-2 0 0,-1-1 5 0,-2 2 2 0,1-2-10 16,-1-2 4-16,-3 2-1 0,1-2-11 0,0-1-40 15,-2 0-99-15,-1-1-82 0,-3-2-250 0,2-1 112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21:30.535"/>
    </inkml:context>
    <inkml:brush xml:id="br0">
      <inkml:brushProperty name="width" value="0.05292" units="cm"/>
      <inkml:brushProperty name="height" value="0.05292" units="cm"/>
      <inkml:brushProperty name="color" value="#002060"/>
    </inkml:brush>
  </inkml:definitions>
  <inkml:trace contextRef="#ctx0" brushRef="#br0">13558 5421 105 0,'0'0'125'16,"0"0"-9"-16,0 0 0 0,0 0-10 0,0 0-4 0,0 0-11 15,0 0 1-15,0 0-13 0,0 0-10 0,0 0-4 16,0 0-7-16,4 0-1 0,-4 0-9 0,0 0-3 15,0 0-3-15,0 0-1 0,8 3-2 0,-8-3-1 16,9 0-2-16,-9 0-5 0,11-3-1 0,-11 3-4 16,13 0 2-16,-5-1-8 0,6 1 2 0,-4-1 0 15,4-1-6-15,-1 2 0 0,1 0-6 0,0 0 5 16,-1 0-1-16,1 0-3 0,3 2-4 0,-5-2 0 16,0 1-6-16,-1 0-24 0,-3 2-30 0,2-3-35 15,-3 1-176-15,0 2-286 0,-7-3 127 0</inkml:trace>
  <inkml:trace contextRef="#ctx0" brushRef="#br0" timeOffset="307.01">13555 5542 79 0,'0'0'143'0,"0"0"-4"15,0 0-8-15,0 0-11 0,0 0-6 16,0 0-4-16,9 3-10 0,-9-3-12 0,0 0 1 0,7 0-12 16,-7 0-8-16,6 2-5 0,-6-2-8 0,5 1-5 15,-5-1-11-15,8 0 6 0,-8 0-5 0,9 0-7 16,-5 1-3-16,-4-1-3 0,13 0-3 0,-7 0-10 15,2 3 9-15,2-2-3 0,3 0-10 0,-4-1 2 16,3 0-17-16,-2 3-32 0,0-3-42 0,3 0-57 0,-4-5-116 16,0 0-273-16,0 0 121 0</inkml:trace>
  <inkml:trace contextRef="#ctx0" brushRef="#br0" timeOffset="27347.95">7288 13733 8 0,'0'0'129'0,"0"0"-6"16,0 0-5-16,0 0-12 0,0 0-7 0,0 0-5 15,0 0-2-15,-10-7-5 0,10 7-3 0,0 0-8 16,-3-3-8-16,3 3 0 0,0 0-9 0,0 0-6 16,0 0 0-16,0 0-8 0,0 0 3 0,0 0-4 0,0 0-1 15,0 0-3-15,0 0 0 0,0 0 1 16,-7-1 4-16,7 1 1 0,0 0 2 0,0 0-3 0,0 0 1 16,0 0-8-16,0 0 2 0,0 0-3 0,0 0-1 15,0 0-6-15,0 0-3 0,0 0-5 0,0 0-1 16,0 0-3-16,0 0 0 0,0 0 1 0,0 0-3 15,0 0-7-15,0 0 4 0,0 0-1 0,0 0-1 16,0 0 3-16,0 0 1 0,0 0 3 0,0 0 3 16,0 0 2-16,0 0-3 0,0 0 1 0,0 0-2 15,0 0-1-15,0 0-3 0,0 0 1 0,0 0-3 0,0 0 0 16,0 0 1-16,0 0-6 0,0 0 5 16,0 0-6-16,16 7 1 0,-16-7-1 0,8 0 0 0,-8 0-3 15,10 0 1-15,-10 0 2 0,5-3-2 0,-5 3 3 16,8 0-5-16,-8 0 2 0,0 0-3 0,9 3 0 15,-9-3-1-15,4 1-2 0,-4-1 1 0,0 0 0 16,0 0-10-16,0 0-6 0,10-1-4 16,-10 1-11-16,0 0-4 0,0 0-12 0,0 0-10 0,0 0-17 15,0 0-14-15,0 0-15 0,0 0-21 0,0 0-19 16,0 0-32-16,0 0-96 0,0 0-293 0,0 0 130 0</inkml:trace>
  <inkml:trace contextRef="#ctx0" brushRef="#br0" timeOffset="27676.69">7267 13779 134 0,'5'0'135'0,"-5"0"-3"15,1 5-6-15,-1-5-9 0,0 0-13 0,0 0-7 16,6 0-5-16,-6 0-8 0,0 0-7 0,0 0-7 16,0 0-4-16,0 0-13 0,0 0-1 0,0 0-6 15,0 0-7-15,4 2 2 0,-4-2-9 0,0 0 1 16,0 0-9-16,7 0-2 0,-7 0-5 0,3 3 0 16,-3-3-3-16,9 2 3 0,-9 0-2 0,0-2-2 0,0 0 0 15,7 3-3-15,-7-3 0 0,3 5 4 0,0-4-6 16,-3-1-1-16,0 0-1 0,7 3-1 15,-7-3 0-15,3 2-1 0,-3-2-11 0,4 1-10 0,-4-1-18 16,0 0-19-16,0 0-22 0,6-5-54 0,-6 5-109 16,3-5-259-16,1 0 115 0</inkml:trace>
  <inkml:trace contextRef="#ctx0" brushRef="#br0" timeOffset="29499.02">13764 13790 26 0,'0'0'106'15,"7"1"-2"-15,-7-1-10 0,0 0-16 0,0 0 9 16,3 0-15-16,-3 0-6 0,0 0-1 0,0 0-6 16,3 3-6-16,-3-3 4 0,0 0-4 0,0 0 4 15,0 0-3-15,0 0-4 0,0 0 3 0,0 0 0 0,0 0-2 16,0 0 0-16,0 0 5 0,0 0 1 0,0 0-1 16,0 0-5-16,0 0-3 0,0 0 0 0,0 0-4 15,0 0-5-15,0 0-2 0,0 0-3 0,0 0 0 16,0 0-4-16,0 0-4 0,0 0-3 0,0 0-6 15,0 0 3-15,0 0-4 0,0 0-1 0,0 0-3 16,0 0 1-16,0 0-2 0,0 0-1 0,0 0 3 16,0 0-5-16,0 0 1 0,0 0-4 0,0 0-2 0,0 0-3 15,0 0 8-15,0 0-6 0,0 0 5 16,0 0-2-16,0 0-3 0,0 0 2 0,0 0 0 0,0 0-1 16,0 0 2-16,0 0-3 0,0 0 2 0,9 2-3 15,-9-2 3-15,8 0-4 0,-1 0-1 0,-7 0 0 16,8 0 3-16,-3 0-2 0,-5 0 1 0,9 0 2 15,-9 0-4-15,11 0 0 0,-4 0 3 0,-7 0 0 16,9 0-3-16,-9 0 3 0,5 0-1 0,-5 0 0 0,9 0-1 16,-9 0 5-16,5-2-5 0,-5 2 0 0,0 0-1 15,0 0 0-15,0 0 1 0,0 0-2 16,0 0 0-16,8 2-9 0,-8-2-3 0,0 0-11 0,0 0-14 16,0 0-17-16,0 0-8 0,0 0-23 0,0 0-22 15,0 0-35-15,0 0-112 0,4 0-277 0,-4 0 123 16</inkml:trace>
  <inkml:trace contextRef="#ctx0" brushRef="#br0" timeOffset="30106.03">13744 13897 87 0,'0'0'84'0,"0"0"-8"0,0 0-1 16,0 0-3-16,0 0-5 0,0 0 1 0,0 0-5 15,6 3 4-15,-6-3-3 0,0 0-6 16,0 0-5-16,0 0 1 0,0 0-1 0,0 0-4 0,0 0-3 16,0 0-6-16,0 0 1 0,0 0-2 0,0 0-1 15,0 0-2-15,0 0-2 0,0 0-2 0,9 0 6 16,-9 0-8-16,5 0-3 0,-5 0 3 0,0 0-6 15,0 0-2-15,9-3 3 0,-9 3 0 0,0 0-3 16,0 0 1-16,9 0-1 0,-9 0 1 0,5 0-6 16,-5 0 6-16,8 0-3 0,-8 0 6 0,8-1-5 0,-8 1-3 15,0 0 1-15,11 1-4 0,-7-1 3 0,-4 0 0 16,10-1 4-16,-4 2 1 0,1-1-7 0,-7 0-4 16,9 0 4-16,-4 3-2 0,0-3-2 0,-5 0-3 15,0 0 3-15,9 0-2 0,-9 0 9 0,0 0-7 16,5 0 0-16,-5 0 2 0,0 0-1 0,0 0 1 15,7 1 1-15,-7-1-1 0,0 0-3 0,0 0 0 16,0 0 0-16,0 0-5 0,0 0 3 0,5 0-4 16,-5 0 3-16,0 0 4 0,0 0-6 0,0 0-4 0,0 0 3 15,0 0-1-15,0 0-2 0,0 0-1 16,0 0-1-16,0 0-7 0,0 0-22 0,0 0-19 0,0 0-38 16,0 0-52-16,0 0-170 0,0 0-334 0,0 0 149 15</inkml:trace>
  <inkml:trace contextRef="#ctx0" brushRef="#br0" timeOffset="32276.78">19757 13850 87 0,'0'0'115'0,"0"0"3"0,0 0-8 0,0 0-3 0,0 0-11 15,0 0 0-15,0 0-12 0,0 0-7 0,0 0-7 16,0 0 0-16,0 0-14 0,0 0-2 0,0 0-5 16,0 0-8-16,0 0-10 0,-1 4 3 0,1-4-7 15,0 0 3-15,0 0-3 0,0 0-3 0,0 0-3 16,1 4-4-16,-1-4-2 0,0 0 4 0,4 3 4 16,-4-3 5-16,8 2 3 0,-8-2-1 0,5 1 3 0,1 1-2 15,-2 0 3-15,-4-2-2 0,7 0 0 0,-7 0 4 16,6 0 2-16,-6 0-2 0,8 0-4 0,-8 0 3 15,12 0-5-15,-7 0 1 0,-5 0 0 0,12 0-2 16,-4 0 0-16,-2 0 1 0,0 0-1 0,2 3-6 16,0-2-2-16,-1 0 0 0,1 1-3 0,-3-1-4 15,5 1-1-15,-6-2 1 0,1 2 14 0,-5-2-4 0,8 0 2 16,-8 0-10-16,5 0 5 0,-5 0-4 0,0 0 0 16,0 0-5-16,9 0 0 0,-9 0-1 15,0 0-6-15,0 0-12 0,5 0-15 0,-5 0-10 0,0 0-21 16,0 5-12-16,0-5-9 0,0 0-14 15,0 0-32-15,-1 7-53 0,1-7-130 0,-3 4-328 0,3-4 147 16</inkml:trace>
  <inkml:trace contextRef="#ctx0" brushRef="#br0" timeOffset="32660.8">19858 13971 17 0,'0'4'162'16,"0"-4"-6"-16,0 0-16 0,0 0-12 0,0 0-9 16,0 0-5-16,0 0-4 0,0 0-15 0,0 0-5 15,0 0-1-15,0 0-9 0,0 0-4 0,0 0-8 16,0 0-3-16,0 0-3 0,8 0-3 0,-8 0-5 0,0 0 0 15,8 0-6-15,-8 0 0 0,3 2-1 16,1 0 3-16,-4-2-2 0,7 3-1 0,-1-2 0 0,-6-1-3 16,11 1 1-16,-5 2-7 0,0-3 5 0,1 0-1 15,1 2-3-15,1-1-4 0,-1 0 0 0,-3 0-6 16,4-1-3-16,-9 0 1 0,13 2-5 0,-8-2-9 16,-5 0 6-16,10-2 1 0,-6 1-3 0,-4 1 0 15,5-1-3-15,-5 1-2 0,0 0-7 0,0 0 5 16,7-3-3-16,-7 3-14 0,0 0-20 0,0 0-24 15,0 0-30-15,0 0-54 0,0 0-77 0,-27 0-142 16,19-3-382-16,0 3 169 0</inkml:trace>
  <inkml:trace contextRef="#ctx0" brushRef="#br0" timeOffset="35184.53">26135 13764 62 0,'0'0'95'0,"0"0"-8"0,0 0-10 0,0 0-6 16,0 0-9-16,0 0-6 0,0 0-8 0,0 0-4 15,0 0-4-15,0 0-1 0,0 0-8 0,0 0-1 16,-1 7-1-16,1-7-5 0,0 0 2 0,0 0 3 16,0 0-3-16,0 0 1 0,0 0 2 0,0 0 1 0,0 0 0 15,-5 3 2-15,5-3-8 0,0 0-4 0,0 0 10 16,0 0-5-16,0 0-6 0,0 0 1 0,-7 0-2 15,7 0 0-15,0 0-6 0,0 0 8 0,0 0 3 16,-6 2-12-16,6-2 4 0,0 0-2 0,0 0 5 16,0 0-2-16,0 0 4 0,-3-8 5 0,3 8-1 15,0 0 2-15,0 0 4 0,0 0 8 0,0 0 0 16,0 0-2-16,0 0 4 0,0 0 0 0,0 0 3 16,0 0 2-16,0 0 3 0,0 0 0 0,0 0-4 15,0 0-3-15,0 0 1 0,0 0-4 0,0 0-3 0,0 0 2 16,0 0-4-16,18 1-4 0,-18-1 2 0,0 0-5 15,9-1-2-15,-9 1-3 0,5 0-1 0,-5 0-4 16,10-1-2-16,-10 1-2 0,7 0 2 0,-7 0-2 16,0 0 1-16,9 1-4 0,-9-1 0 0,6 0-2 15,-6 0 2-15,4 1 0 0,-4-1-3 0,0 0-3 16,10 0 0-16,-10 0 3 0,0 0-3 0,5 2 2 16,-5-2 0-16,0 0-3 0,9 1-2 0,-9-1 2 0,4 4 0 15,-4-4 1-15,6 1-4 0,-6-1 4 0,0 2-3 16,0-2 0-16,0 0 4 0,4 4-3 0,-4-4-1 15,4 2 1-15,-4-2-13 0,0 0-10 0,1 4-15 16,2-2-20-16,-3-2-20 0,0 0-13 0,4 2-29 16,-4-2-32-16,0 0-159 0,0 0-334 0,0 0 148 15</inkml:trace>
  <inkml:trace contextRef="#ctx0" brushRef="#br0" timeOffset="35683.99">26062 13900 62 0,'0'0'126'15,"0"0"-11"-15,0 0-3 0,0 0-13 0,8 0-7 16,-8 0-5-16,0 0-6 0,0 0-10 0,5 0-5 16,-5 0-6-16,0 0 2 0,0 0-10 0,6 0-1 15,-6 0-3-15,2 4-2 0,-2-4-4 0,0 0 3 16,0 0-2-16,5 1-1 0,-5-1-2 0,0 0-3 15,0 0 7-15,6 2-3 0,-3 0-3 0,-3-2 1 16,6 2 0-16,-6-2-5 0,9 0-3 0,-5 1 0 16,-4-1-3-16,11 0-2 0,-7 2-3 0,-4-2-9 15,10-2 8-15,-10 2-5 0,9-1 2 0,-9 1-1 0,9 0-1 16,-9 0-1-16,0 0 0 0,7 0-4 0,-7 0 1 16,0 0-5-16,5-4-1 0,-5 4 3 0,0 0-3 15,0 0 3-15,0 0-4 0,6 0 0 0,-6 0-5 16,0 0 0-16,0 0 4 0,0 0-3 0,0 0-2 15,0 0 1-15,0 0-1 0,4 4 1 0,-4-4-1 16,0 0-4-16,0 0-22 0,0 0-19 0,0 0-23 16,0 0-61-16,0 0-173 0,0 0-327 0,0 0 144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33:57.643"/>
    </inkml:context>
    <inkml:brush xml:id="br0">
      <inkml:brushProperty name="width" value="0.05292" units="cm"/>
      <inkml:brushProperty name="height" value="0.05292" units="cm"/>
      <inkml:brushProperty name="color" value="#002060"/>
    </inkml:brush>
  </inkml:definitions>
  <inkml:trace contextRef="#ctx0" brushRef="#br0">15035 6888 41 0,'0'0'137'0,"0"0"-9"0,-4-3-7 0,4 3-14 16,-2-3-4-16,2 3-8 0,0 0-2 0,0 0-7 15,0 0-7-15,0-5 3 0,0 5-3 0,0 0-6 16,0 0 0-16,0 0 3 0,-1-5-2 0,1 5 0 16,0 0-5-16,0 0-4 0,0 0-2 0,0 0-2 15,0 0-5-15,0 0-6 0,0 0-2 0,0 0-5 0,0 0-4 16,0 0-5-16,-4-2-2 0,4 2-5 0,0 0 1 15,0 0-4-15,0 0-2 0,0 0-3 0,0 0-3 16,0 0-1-16,0 0-2 0,0 0 0 0,0 0-2 16,0 0 1-16,0 0-4 0,0 0-1 0,0 0 0 15,0 0 1-15,0 0 0 0,0 0 0 0,0 0-1 16,0 0 1-16,0 0 1 0,0 0-1 0,0 0 5 16,0 0 0-16,0 0 0 0,0 0-2 0,0 0 0 0,8-3 0 15,-8 3-2-15,10 0 0 0,-10 0-2 0,10-1 3 16,-5 1-1-16,-5 0-2 0,12 0-3 0,-4 1-1 15,-5 0 3-15,-3-1-1 0,11-1 0 0,-11 1 0 16,9 1-2-16,-9-1 1 0,8-1-3 0,-8 1 0 16,0 0-3-16,8 0-4 0,-8 0-5 0,0 0-9 15,0 0-9-15,7 1-17 0,-7-1-17 0,0 0-22 0,2 3-14 16,-2-3-27-16,0 0-40 0,0 0-145 16,0 4-338-16,0-4 150 0</inkml:trace>
  <inkml:trace contextRef="#ctx0" brushRef="#br0" timeOffset="215.44">15037 6944 55 0,'0'0'157'0,"0"0"-18"0,0 0-12 0,0 0-4 0,0 0-15 15,0 0-9-15,0 0-11 0,0 0 2 16,0 0-12-16,0 0-11 0,0 0-2 0,20 1-4 0,-20-1-8 15,7 0-2-15,-7 0-8 0,5 1-4 0,-5-1-1 16,0 0-7-16,10 0 0 0,-10 0-6 16,5 2-13-16,-5-2-21 0,0 0-25 0,0 0-41 0,0 0-61 15,0 0-85-15,0 0-240 0,0 0 106 0</inkml:trace>
  <inkml:trace contextRef="#ctx0" brushRef="#br0" timeOffset="11422.64">15537 9854 81 0,'0'0'119'0,"0"0"-12"0,0 0-8 0,0 0-11 16,-9 0-6-16,9 0-11 0,0 0-2 0,0 0-16 16,0 0-2-16,-8-4-1 0,8 4-9 0,0 0-1 15,0 0-6-15,0 0-3 0,0 0-4 0,0 0 4 16,-9 0 2-16,9 0 0 0,0 0 3 0,0 0-6 0,0 0 4 15,0 0-1-15,0 0-3 0,0 0 1 0,-5-1 0 16,5 1 1-16,0 0-7 0,0 0 0 0,0 0-5 16,-5-2-1-16,5 2-1 0,0 0 1 0,0 0-6 15,-5-3-5-15,5 3 13 0,0 0-9 0,-8-1-2 16,8 1-1-16,0 0-1 0,0 0 0 0,0 0-4 16,0 0 4-16,-4-4-5 0,4 4 3 0,0 0-3 15,0 0 2-15,0 0 0 0,0 0-4 0,0 0 6 16,0 0-4-16,0 0-3 0,0 0 4 0,0 0-6 15,0 0 4-15,0 0 3 0,0 0-3 0,0 0-1 16,0 0 1-16,0 0 5 0,0 0-4 0,0 0 2 0,-7 4-1 16,7-4 4-16,0 0-1 0,0 0 2 0,0 0 0 15,0 0 0-15,0 0-1 0,0 0 0 0,0 0 3 16,0 0-4-16,0 0 0 0,0 0 5 0,0 0-3 16,0 0 4-16,0 0-2 0,0 0-2 0,0 0-1 15,0 0 2-15,0 0-3 0,0 0-1 0,0 0 3 16,0 0 3-16,0 0-6 0,0 0 1 0,0 0-1 0,0 0-1 15,0 0 3-15,0 0-2 0,0 0 0 16,0 0-1-16,0 0-1 0,0 0 5 0,0 0-9 0,0 0 5 16,21 1-3-16,-21-1 1 0,9 0 0 0,-9 0-3 15,9-1 4-15,-5 2-2 0,1-1 1 0,-5 0 1 16,12 0-4-16,-12 0 0 0,11 0 1 0,-6 0 4 16,4 0-7-16,-9 0 2 0,13 3 2 0,-8-1-3 15,-1-2 3-15,2 1-2 0,-6-1 2 0,9 1-2 0,-5 0 4 16,4-1-3-16,-3 2-3 0,-5-2 0 15,13 1 4-15,-8 0-2 0,1 0 3 0,-2 1-3 16,4-1-4-16,-2 0 3 0,-1-1 0 0,-1 3-2 0,2-3 4 16,2 2 1-16,-2 0-2 0,1-1 0 0,-1-1 0 15,1 3 2-15,0-1-1 0,-2 0-1 0,2 0 2 16,-1-2 0-16,2 0-3 0,-2 3-3 0,-1-3 2 16,3 0-1-16,-3 1 1 0,5 2 7 0,-5-3-3 0,3 1-1 15,-3 1-4-15,4-2 6 0,-3 1-3 16,2 0 0-16,0-1-1 0,-3 0-1 0,1 3-1 15,1-3 5-15,-2 4-2 0,0-3-1 0,1 0 3 16,-6-1 0-16,11 0-3 0,-6 0 0 0,0 3-2 0,0-2 9 16,-5-1-6-16,13 1-3 0,-8 1 3 0,1-1-1 15,1-1-1-15,-1 3 1 0,0-3 1 0,2 1 2 16,-3 0 0-16,3-1-3 0,1 3 0 0,-3 1 0 16,3-4-1-16,0 2 2 0,2-1-2 0,1-1 1 15,-3 2 0-15,5 0 1 0,-6 0 1 0,3-1 0 0,1 2-3 16,-3-1 4-16,2 0-3 0,-2-2 1 0,-1 0-2 15,-2 1 4-15,3 1-1 0,-4-2 0 16,-5 0 2-16,10 0-3 0,-4 2-2 0,-6-2 3 0,10 0 3 16,-5 2-6-16,-5-2 2 0,10-2 1 0,-10 2-1 15,11 4 3-15,-7-4-4 0,2 3-4 0,-6-3 6 16,11 1-2-16,-4-1-1 0,-1 2 1 0,0 0 4 16,3-1-8-16,-1 1 6 0,2 1 0 0,-1 0-2 0,4 0 1 15,-3-3-1-15,0 0-1 0,3 3 1 16,0-3-3-16,-3 4 4 0,1-3-1 0,1 1-2 15,-3 0 1-15,1 1 2 0,-2-2-3 0,0-1-6 16,-2 1 3-16,-6-1 1 0,13 1 2 0,-7 1-1 0,1 1-2 16,1-3 2-16,-4 1-1 0,3-1-1 0,-1 3 2 15,0-3-3-15,5 1 0 0,-4-1 3 0,2 0 1 16,-1 1-2-16,2-1 3 0,-2 0-4 0,1 3 0 16,1-3 3-16,-2 0-1 0,2 0 0 0,1 0-5 15,0 0 5-15,-4 2 3 0,3-2 0 0,-2 1-2 16,0 0-1-16,0 0-4 0,3 1 8 0,-5-1-5 15,1 0 8-15,-1 0-9 0,2 1 3 0,-1-1-2 16,1 0-1-16,-1-1-5 0,1 0 5 0,0 0 3 0,0 0-2 16,-2 3 4-16,3-3-5 0,-1 0 2 15,2 0 0-15,-5 3 0 0,5-3 2 0,-2 1 0 0,1 0 0 16,0-1 2-16,-3 0-2 0,2 0-2 0,-3 2 1 16,3-2 6-16,-1 0-5 0,0-2 4 0,-7 2-2 15,11 2 1-15,-5-4-7 0,0 4 13 0,-6-2-6 16,9 0-1-16,-3 0-1 0,-6 0 1 0,13-3 0 15,-7 4 4-15,1-1-5 0,-1-1 0 0,-6 1 4 0,14-1 4 16,-8 3 7-16,2 0-11 0,-3-1-1 0,8-2 7 16,-5-2-5-16,-2 4 6 0,2-2-7 0,-2 1 4 15,2-1 0-15,-8 1-3 0,13 1 2 0,-9-1 1 16,-4 0-2-16,10 0 1 0,-10 0-2 0,0 0 0 16,7-3 0-16,-7 3 0 0,0 0-6 0,0 0 6 15,0 0-11-15,0 0 1 0,0 0-13 0,0 0-8 16,0 0-26-16,-17-9-5 0,9 8-22 0,0 0-18 15,-1-1-23-15,-1-3-111 0,1 2-251 0,0 1 111 16</inkml:trace>
  <inkml:trace contextRef="#ctx0" brushRef="#br0" timeOffset="12805.51">16334 9599 19 0,'0'-6'91'0,"0"6"2"0,0-5-2 0,0 5-11 16,0-5 1-16,0 5-2 0,-1-5-6 0,1 5-12 15,0-4-1-15,0 4-9 0,0-6-5 16,-2 2-6-16,2 4-4 0,-1-5-2 0,-1 2 0 0,2 3 7 16,-3-7-5-16,2 5 2 0,1-3 5 0,0 5 7 15,-3-7-5-15,2 3-4 0,1 0-3 0,0 4-4 0,0-7 1 16,-1 2-1-16,1 0-1 0,-2 1 1 16,2 1-4-16,0-1-2 0,0 4 0 0,-2-10-6 0,2 7-2 15,0-1 5-15,0 4 1 0,0-10-1 0,-1 7 1 16,1-1-4-16,0 4 4 0,0-8 7 0,-2 4 3 15,2 4 1-15,0-8-7 0,2 3-2 0,-4 1-4 16,2 4-2-16,0-8-2 0,0 4-1 0,-1-1-1 16,1 5 0-16,0-5 4 0,0 1-1 0,0 4-1 15,1-5-2-15,-1 5 1 0,-1-6-1 0,1 6 0 16,-1-5-2-16,1 5-1 0,-1-6 1 0,1 6-1 16,0-6-1-16,-2 2 0 0,2 4 0 0,-1-7 1 15,1 4 1-15,0 3 13 0,-1-5-1 0,1 5 6 16,1-7-2-16,-1 7-3 0,0-3 1 0,0 3-4 0,0-5 0 15,0 5-5-15,0-6 3 0,0 6-4 16,-1-3-5-16,1 3 0 0,0 0-3 0,-3-6 1 16,3 6 5-16,0-4-4 0,0 4 3 0,0 0-5 0,-3-4 0 15,3 4 0-15,0 0 3 0,-1-4 3 0,1 4-6 16,0 0 1-16,-1-5-1 0,1 5-2 0,0 0 3 16,0 0-1-16,-4-2 0 0,4 2 0 0,0 0 2 15,0 0 0-15,0 0-1 0,0 0-2 0,0 0 3 0,0 0 1 16,0 0-6-16,0-6-1 0,0 6 3 0,0 0 1 15,0 0-2-15,0 0-4 0,0 0-4 16,0 0 5-16,0 0-5 0,0 0 1 0,0 0-1 16,0 0-1-16,-5 11 1 0,5-11 1 0,-1 5 0 0,1-2 0 15,-4 4-4-15,3-2 4 0,1-1-2 0,-3 3-1 16,3-1 1-16,0 1-1 0,-1-2 1 0,1 5-1 16,-3 0 0-16,3-1 1 0,-1 1 0 0,-3 1-1 15,0 2 0-15,4-1 4 0,-2 0-4 0,-1 5 14 16,2-1 0-16,-2-1 0 0,-3-1-2 0,2 1 0 15,3 0-5-15,-3 2-3 0,0 0 3 0,0 0-1 16,-1-5-5-16,3 0 3 0,-1 0 2 0,-1 4 0 0,1-1-1 16,1-3-3-16,-2-1 2 0,3 0 1 15,-2 1 1-15,0 5-3 0,0-6 0 0,2 2 0 0,-2 1-3 16,-2-3 1-16,3 1 1 0,-1 0 1 0,1 2-1 16,0-4-4-16,-2 2 2 0,2 0 1 0,-1 0 3 15,3-1-1-15,-4 0-3 0,2 0 3 0,-2 2-3 16,2-1 2-16,-1-3 1 0,0 2-2 0,1-1-1 0,2-1-6 15,-3-2 11-15,-1 1-4 0,2 1-1 16,-1-2-3-16,2 1 6 0,-2 1-4 0,3-1 2 16,-1-1 1-16,-1 0-4 0,2-3-1 0,-3 4 3 0,2-1 1 15,1 1-1-15,0-3 3 0,0 4-2 0,-1-4 1 16,-1 2-1-16,0 1-1 0,-1-3 3 0,2 2-1 16,0 0 1-16,-1 0-6 0,2-1 2 0,-1 0-3 15,0 2 3-15,1-3 4 0,-2 2-2 0,1 1 2 16,1-2 0-16,-1 2-1 0,2-1 0 0,0-1-1 15,-1 0-2-15,0-1 3 0,0 1 0 0,2 1-1 16,-2-2 0-16,-2 1-3 0,4-1 2 0,-2 1-1 0,1 1-1 16,0-1 5-16,1-3-3 0,-2 4 1 15,1-2 0-15,0 0-6 0,0-1 7 0,1 1-2 16,0 0-7-16,-2-1 6 0,2 2 3 0,-1-2 0 0,-1 1-2 16,1-2 2-16,-1 4-4 0,0-4 2 0,0 1 0 15,3 1 1-15,-2 1 0 0,-1-2-1 0,2-2 2 16,0 5-7-16,-2-2 8 0,0 2-2 0,0-2-2 15,1 0 4-15,-4 2-2 0,3-2-1 0,2 0 0 16,-2-1-1-16,1 1 3 0,0 1-5 0,-1-4 4 16,2 2-1-16,-2-4-2 0,0 8 2 0,1-4 2 15,-1-4-3-15,-1 4-1 0,1-4 2 0,-2 4 3 0,2-4-4 16,-1 6-1-16,1-6 6 0,-1 4-5 0,1-4-1 16,0 0 1-16,0 4-5 0,0-4-13 0,0 0-21 15,0 0-14-15,-3 3-21 0,3-3-43 0,0 0-43 16,0 0-104-16,-7-9-151 0,4 1-450 0,0 1 200 15</inkml:trace>
  <inkml:trace contextRef="#ctx0" brushRef="#br0" timeOffset="13675.56">15874 9420 163 0,'-1'-5'152'0,"1"5"-7"0,0 0-14 0,0 0-9 0,1-4-11 16,-1 4-8-16,0 0-9 0,0 0-1 15,0 0-13-15,0 0-3 0,0 0-13 0,0 0-1 0,0 0-2 16,0-4 0-16,0 4-1 0,0 0 0 0,0 0-7 15,0 0-4-15,0 0-4 0,-6-2-4 0,6 2-4 16,-8-4-7-16,5 2-1 0,3 2-5 0,-10-2-3 16,10 2 2-16,-9 0-1 0,9 0-6 0,-11 2 4 15,3-2-4-15,0 2-4 0,3-1 0 0,-4 0 1 16,4 2-2-16,-2 0 0 0,0-1-2 0,1 2 1 16,-2-1-1-16,2 2-3 0,1-2 4 0,-1 3-3 0,1-1-3 15,-1 1 3-15,2-1-2 0,0 0 2 0,2 0 1 16,2 3-2-16,0-2 2 0,0 3 0 15,1-2-5-15,3 1 3 0,2 0-3 0,2 1 0 0,0-1-3 16,-1-1 5-16,2 2 1 0,0-2 0 0,-4 1 0 16,4-1-4-16,0 0 1 0,-4 1-3 0,0-1 0 15,2-3 1-15,-5 1 0 0,2 0 2 0,0 2-5 16,1-4 3-16,-4 2-3 0,-1 0 0 0,0-1 2 0,3-1-1 16,-3-3-1-16,-3 6 2 0,3-6 0 15,0 5 0-15,0-5-1 0,-6 3 6 0,5 0-3 16,-3-1-3-16,0 0 3 0,4-2-3 0,-9 3 3 0,5-1-1 15,-5-1 5-15,4 0-6 0,0 0 5 0,5-1-4 16,-13 0 3-16,4 2 1 0,2-2 3 0,0 1-4 16,0-1 2-16,7 0-1 0,-16 0-1 0,9 0 2 15,0 0-1-15,7 0 0 0,-12-1 6 0,12 1-4 16,-9 0-2-16,9 0 4 0,-10 0 1 0,7-2-3 16,3 2 1-16,-9-2-2 0,9 2-1 0,-5-1 0 15,5 1-11-15,0 0-16 0,-4-7-19 0,4 7-28 16,0-5-47-16,2 1-53 0,1 0-163 0,1-2-360 0,6 3 159 15</inkml:trace>
  <inkml:trace contextRef="#ctx0" brushRef="#br0" timeOffset="14623.43">16289 9583 44 0,'0'-2'186'0,"0"2"-9"16,4-5-15-16,-4 5-16 0,3-4-8 0,-3 4-12 15,3-3-16-15,-3 3-6 0,0 0-14 0,3-4-8 16,-3 4-8-16,0 0-7 0,0-4-3 0,0 4-3 15,0 0-1-15,0 0 0 0,0 0-3 0,0 0 1 16,0 0-3-16,0 0-5 0,0 0-3 0,0 0-3 0,0 0-6 16,0 0-4-16,0 0-3 0,0 0-3 15,0 0-1-15,0 0-7 0,0 0 1 0,0 0-6 0,0 12 1 16,0-7 0-16,0 0-2 0,0-1 1 0,0 2-1 16,0 0 3-16,0-1-6 0,0 2-2 15,0 1-3-15,3-3 0 0,-2 4 1 0,-1-3 1 0,1-1-5 16,1 1 0-16,-1 0 1 0,0-1-1 0,0 1 1 15,-1-2-4-15,0 1 3 0,2-1-2 0,-2-4 4 16,1 5-4-16,-1-5 0 0,2 5 1 0,0-3-1 16,-2-2 2-16,0 0 0 0,0 0 3 0,3 2-4 0,-3-2 3 15,0 0-3-15,0 0 1 0,11-5 0 16,-7 3 3-16,-1 0-2 0,-3 2 0 0,8-7-1 16,-4 4 2-16,1 0 0 0,1 1-3 0,0 0 1 0,-1-1-2 15,1-1 1-15,0 1 3 0,0 1-4 0,3-3 3 16,-4 2 0-16,2-1-4 0,-2 1 0 0,3 1 1 15,-3-1-2-15,0 1 3 0,2-1-1 0,-1 0 5 16,-2-1 4-16,1 2 15 0,-1 1-8 0,-3-3 6 16,3 3-6-16,2-1 1 0,-6 2-6 0,5-4 2 15,-1 1-1-15,-4 3-3 0,0 0-2 0,4-2 0 16,-4 2 0-16,0 0 0 0,5-1-3 0,-5 1 1 0,0 0-3 16,0 0 1-16,0 0-2 0,4 7 0 0,0-4 2 15,-4-3-4-15,1 5 3 0,-1-5 0 0,0 3-1 16,0-3 1-16,4 3-3 0,-4-3 0 0,1 6 0 15,-1-6-1-15,3 3 2 0,-3-3-1 16,0 3-1-16,0-3 2 0,1 2 2 0,-1-2 0 0,0 4-3 16,0-4 1-16,0 0-2 0,0 0-3 0,4 3 3 15,-4-3 1-15,0 0 2 0,0 0-4 0,0 0 1 0,4 3 3 16,-4-3-1-16,0 0-4 0,0 0 4 0,5 1 2 16,-5-1-3-16,0 0 1 0,0 0-2 15,11-4 4-15,-11 4 1 0,7-3 1 0,-7 3 4 0,7-2 2 16,-4 0 4-16,1-1 1 0,2 1-4 0,-2-1 1 15,0 0-3-15,1-1 3 0,-1 2 1 0,0-3-2 16,1 3-4-16,0-6 1 0,0 5-4 0,-1-1 3 16,0-1-2-16,-1 0 0 0,1 2-3 0,0-1-9 0,0-1-5 15,2 3-14-15,-4-1-10 0,0 0-18 16,-2 3-26-16,5-5-33 0,-5 5-17 0,4-1-46 16,-4 1-212-16,0 0-419 0,0 0 185 0</inkml:trace>
  <inkml:trace contextRef="#ctx0" brushRef="#br0" timeOffset="15368.36">15707 10099 126 0,'-5'2'133'0,"1"3"-11"0,0 0-2 16,-1 1-4-16,-1-1-14 0,0 2-8 0,1-3-8 15,0 2-8-15,2-1-7 0,0 1 1 0,-1 0-5 16,2 2-1-16,1-4-2 0,1 2-7 0,1 1-1 0,1-2-3 15,2 2 1-15,-1-3-4 0,0 1 0 0,5 0-6 16,0-1 1-16,2 0-3 0,-3 0 1 0,5 1-3 16,-2-3-3-16,2 1-1 0,0 0-7 15,-2 0-4-15,2-1 1 0,-2 0 2 0,-1 0-4 0,-2-2-2 16,1 0-1-16,0 3-3 0,1-3 2 0,-4 1 2 16,-5-1 6-16,10-1 6 0,-6 0 6 0,4-1-1 15,-8 2 2-15,8-1 5 0,-5-2 0 0,0 1-3 16,3-5-5-16,-3 3-1 0,-2-1-1 0,3-3-3 0,-4 0-5 15,3-2-4-15,-2-2-2 0,-2 2 2 0,1-1-4 16,0 0-2-16,0 0-1 0,-4 3-2 0,1-1 1 16,-1-1-4-16,-2 3-2 0,2 2-3 0,-1-3-11 15,0 6-15-15,-4-3-34 0,-1 0-20 0,1 4-32 16,-3-1-33-16,2 0-78 0,1 0-156 0,0 2-401 16,3 2 179-16</inkml:trace>
  <inkml:trace contextRef="#ctx0" brushRef="#br0" timeOffset="16101.55">16423 10207 155 0,'0'-5'186'0,"0"5"-7"16,0 0-4-16,0-7-10 0,0 7-8 0,-1-2-3 15,1 2-13-15,1-4-6 0,-1 4-11 0,0 0-6 16,-1-5-6-16,1 5-6 0,0 0-10 0,0 0-8 16,0 0-7-16,0-6-13 0,0 6-2 0,0 0-4 15,0 0-9-15,0 0 2 0,0 0-11 0,0 0-3 16,1 12-4-16,-2-7-2 0,1-5-3 0,0 10-3 0,1-5-1 15,-1-3-8-15,3 3 1 0,-3 0-2 16,0-1 3-16,1 1 1 0,-1-5 2 0,4 5-3 0,-4-5 4 16,4 4 1-16,-3-3 2 0,-1-1-1 0,10 2-3 15,-2-2-5-15,-3 0 0 0,3 0 0 0,-8 0-3 16,15-2 4-16,-8 2-6 0,-1-1-1 0,4-3-2 16,-1 1-1-16,-2 2-1 0,0-2-1 0,1 2 4 15,-2-1-6-15,2 0-2 0,-2 2 0 0,2-2 0 16,-3 2 1-16,2 0-1 0,-1 0-1 0,0-3-3 15,2 3-8-15,-2 0-12 0,-6 0-6 0,11 3-11 0,-7-3-10 16,2 2-9-16,0-2-7 0,-6 0-10 16,4 2-12-16,1 0-18 0,-1 1-6 0,-4-3-14 0,1 5-11 15,-1-5-19-15,0 3-27 0,0-3-160 0,0 0-365 16,-7 2 162-16</inkml:trace>
  <inkml:trace contextRef="#ctx0" brushRef="#br0" timeOffset="16346.88">16486 10251 132 0,'0'3'173'0,"0"-3"-8"0,0 0-9 0,4 8 3 0,-4-2 2 16,1-1-12-16,-1 1-11 0,3 0-10 0,-3 5-12 15,1-2-7-15,-1 0-7 0,0 3-13 0,0-2-6 16,-1 1-9-16,2-1-9 0,-5 0-4 0,4 2-1 15,-1-1-12-15,-3-2-5 0,3 2-6 0,-2 0-2 16,2 0-6-16,-3-3-25 0,4-1-32 0,-4-2-39 0,3 3-51 16,-4-4-75-16,1 1-126 0,3-2-345 15,1-3 153-15</inkml:trace>
  <inkml:trace contextRef="#ctx0" brushRef="#br0" timeOffset="24553.19">24994 12916 82 0,'0'0'151'0,"0"0"-8"0,0 0-9 0,0 0-5 15,-1-5-11-15,1 5-10 0,0 0-8 0,0 0 1 16,0 0-10-16,0 0-4 0,0 0-2 0,0 0-7 16,0 0-2-16,0 0-10 0,0 0 1 0,0 0-15 15,0 0 6-15,0 0-5 0,0 0-5 0,0 0-6 0,0 0-2 16,0 0-1-16,0 0-5 0,0 0-7 16,0 0-1-16,0 0-2 0,0 0 0 0,0 0-1 0,0 0-1 15,0 0-5-15,0 0 1 0,0 0-2 0,0 0-2 16,0 0 3-16,0 0-3 0,0 0 5 0,0 0-2 15,0 0 0-15,0 0 1 0,0 0 2 0,0 0 2 16,0 0 2-16,0 0-1 0,0 0 2 0,0 0 1 16,0 0 0-16,0 0-1 0,0 0 0 0,0 0-2 15,0 0 1-15,0 0-3 0,0 0-7 0,0 0-1 0,0 0 5 16,0 0-1-16,0 0 2 0,0 0-1 0,0 0 4 16,0 0 0-16,0 0 1 0,0 0-1 0,0 0 1 15,0 0-1-15,14 9-2 0,-11-8 2 0,4 0-4 16,-2-1-2-16,3 3 1 0,-2-2-3 0,4 2-3 15,-1 0 1-15,1-1-2 0,-3 3-1 0,3-5-3 16,0 2 3-16,-1 0-3 0,0 1 2 16,1 0-1-16,1-2-2 0,-1 0-3 0,-4 3 3 0,3-3-3 15,-4 1 2-15,3-1-1 0,-8-1 0 0,9 2 0 16,-9-2-2-16,6 0 0 0,-6 0-12 0,7 2-8 16,-7-2-15-16,0 0-14 0,0 0-16 0,0 0-16 15,-12 5-7-15,12-5-14 0,-9 3-18 0,3-3-2 16,-1 1-3-16,2 0-2 0,-5 1-18 0,5-1-25 0,-1 0-128 15,-1-1-321-15,7 0 142 0</inkml:trace>
  <inkml:trace contextRef="#ctx0" brushRef="#br0" timeOffset="24805.63">25008 13009 16 0,'0'0'161'16,"0"0"-6"-16,-4 3-7 0,4-3-8 0,0 0-3 15,0 0-4-15,0 3-3 0,0-3-14 16,0 0-5-16,0 0-4 0,0 0-4 0,0 0-6 0,0 0-7 16,8 4-2-16,-8-4-2 0,9 1-10 0,-4 1 6 15,1-1-11-15,1 0-1 0,-1 1-10 0,0-2-3 16,3 3-5-16,-1-3-4 0,2 3-9 0,-3-1-1 16,5 1-5-16,-7-1-6 0,4 2-5 0,0-1 2 15,-5-1-2-15,0-1-10 0,-4-1-23 0,5 4-21 16,-5-4-27-16,0 0-42 0,0 0-69 0,0 0-193 15,0 0-394-15,-13-10 174 0</inkml:trace>
  <inkml:trace contextRef="#ctx0" brushRef="#br0" timeOffset="27921.04">25819 9368 31 0,'0'0'143'0,"0"-4"-10"0,0 4-5 15,0 0-9-15,0 0-3 0,0 0-4 0,0 0 3 16,0 0-14-16,0 0-2 0,0 0-8 0,0 0 1 0,0 0-12 16,0 0 1-16,0 0-6 0,0 0-6 0,0 0-2 15,0 0-7-15,0 0-5 0,0 0-8 16,0 0-3-16,0 0-6 0,0 0-3 0,0 0-4 0,0 0-2 16,0 0-2-16,0 0 2 0,0 0-3 0,-5 12-3 15,5-8 3-15,-1-2-5 0,1 3 2 0,0-5-2 16,0 7-4-16,0-2 0 0,-1-2 2 0,-2 2-6 15,3-1 2-15,-1 1-3 0,1 0 2 0,-3 2-1 0,3-2 3 16,0 0 14-16,0 0-4 0,0 2-1 16,0-2-3-16,0 2-2 0,0 0-1 0,0-2-8 0,-1 4 12 15,1-1 0-15,1 2-3 0,-1-1-2 16,-4 2 2-16,4-1-4 0,-1 1-5 0,1-1 2 16,-1 2-2-16,-2-2-1 0,2 1-3 0,-2-1 1 0,2 2-2 15,-1 0 4-15,-1-2 1 0,3 0-4 0,0 2-2 16,0-2 0-16,0 1-1 0,3 2-3 0,-1-1 5 15,-1 0 0-15,3 0-1 0,0-1 1 0,-3 0 1 16,3 1-2-16,0 0-2 0,-1-2-2 0,-1 0 2 16,3 2-2-16,-2-5 1 0,1 2 2 0,-3-3-2 15,0 0 1-15,2 0 1 0,-2 0-5 0,-1-2 2 0,4 0-7 16,-4-4 7-16,1 5-3 0,-1-2-4 0,0-3-5 16,0 0-10-16,3 2-11 0,-3-2-8 0,0 0-14 15,0 0-10-15,0 0-23 0,0 0-23 0,10-10-27 16,-9 6-70-16,4 0-125 0,-1-2-359 0,0-1 160 15</inkml:trace>
  <inkml:trace contextRef="#ctx0" brushRef="#br0" timeOffset="28564.17">25844 9472 121 0,'5'-3'135'0,"-5"3"-8"0,6-3-2 0,-3 1-6 16,-3 2-14-16,5-6 0 0,-3 5-1 0,1-2-6 0,1 2-8 15,-4 1-4-15,10-3-3 0,-6 3-7 0,-4 0-6 16,9-3-5-16,-4 1-1 0,1 2-11 0,2-2 2 16,3 2-8-16,-3-3-4 0,1 6-2 0,-1-3-6 15,3 2-4-15,-1 0-3 0,-2 0-1 0,-2 1-3 0,2-1-2 16,2 1-5-16,-5-2 1 0,3 3-7 16,-3 1-1-16,-1-1 1 0,2-3 3 0,-2 6-3 15,3-2 1-15,-5 0 1 0,1 0-3 0,1 2-1 16,-3-2 1-16,0 2-7 0,2-2 4 0,-2 2 3 0,-1-1-4 15,3 0-1-15,-6 0 0 0,3 0 2 0,0 1-7 16,-1-2 5-16,-2 2 1 0,1-1-5 0,-1-2 1 16,-1 3 4-16,2-2-6 0,-5-2-1 0,1 3 7 15,-3-1-6-15,4-2 3 0,-3 0 2 0,3 2-1 16,-6-1 4-16,2-1 0 0,2-3-3 0,-3 3 2 16,2 0 4-16,1 0 3 0,-1-2-5 0,2 0 4 15,-2 0-4-15,3 1-1 0,-2-2-1 0,7 0 0 0,-8 1 1 16,8-1-10-16,-7 2 6 0,7-2-3 0,-5 0-6 15,5 0-11-15,0 0-19 0,0 0-19 0,0 0-30 16,0 0-31-16,0 0-62 0,0 0-129 0,0 0-332 16,0 0 147-16</inkml:trace>
  <inkml:trace contextRef="#ctx0" brushRef="#br0" timeOffset="30350.27">26247 9492 131 0,'3'-3'139'0,"-3"3"-15"0,0 0-6 0,1-3-3 15,-1 3-9-15,4-2-6 0,-4 2-7 0,0 0-10 16,0 0 0-16,0 0-3 0,0 0-7 0,0 0 1 16,0 0-5-16,0 0-1 0,0 0 0 0,0 0-4 15,1-3 2-15,-1 3-2 0,0 0-6 0,0 0 0 16,0 0 0-16,0 0-8 0,0 0-2 0,0 0-8 0,0 0 2 16,4-4-8-16,-4 4-1 0,0 0-4 0,0 0-6 15,0 0-1-15,-6 14-6 0,3-7 5 0,2-2-2 16,-2 2-6-16,-3 1 5 0,5 2-5 0,-3 1 0 15,0-1-8-15,4 2 6 0,-4 0 3 0,4 0-5 16,0 1-3-16,0-1-5 0,0 0 7 0,4 0-2 16,-3 0-1-16,3-2-1 0,-1 2 1 0,2-3 2 15,-3 1 0-15,2 0-1 0,-1-2 0 0,-1-2-4 16,2-1 4-16,3 1-3 0,-5-2-2 0,3 1 4 0,-1 0-4 16,0-2 5-16,2 1 4 0,-1-3 1 15,1 0-1-15,-3 2-3 0,6-1 3 0,-2 0 0 0,0-1-9 16,0-1 5-16,4 0 2 0,-2 1-1 0,-1-1-1 15,3-1 3-15,-4 0-5 0,0-1 3 0,1 2-4 16,-2-3 2-16,2 1 0 0,-3 0-4 0,3-1-6 16,-2 2-12-16,-1-2-15 0,-1-1-26 0,0 0-36 15,-3-1-46-15,3-2-79 0,-4 1-116 0,4-3-362 16,-4 2 161-16</inkml:trace>
  <inkml:trace contextRef="#ctx0" brushRef="#br0" timeOffset="30664.61">26227 9486 20 0,'0'-3'160'15,"1"-1"-3"-15,2-1-9 0,-2 3-17 0,3-1-4 16,-3-1-9-16,3 1-5 0,0-2-10 0,-4 5-9 16,5-4-6-16,-4 3-13 0,4-2-5 0,-5 3-11 15,7-2-5-15,-1 0-3 0,-6 2-6 0,14 3-1 16,-6-2-10-16,0 0 0 0,4 2-7 0,0 1 0 16,0 0-7-16,-1 1-14 0,-2 0-10 0,1-2-18 15,-2 5-9-15,-1-4-15 0,-3-1-35 0,1 2-26 16,-1 0-43-16,-1-1-78 0,-2-1-246 0,-1 0 109 0</inkml:trace>
  <inkml:trace contextRef="#ctx0" brushRef="#br0" timeOffset="30877.34">26269 9572 145 0,'-6'4'149'0,"3"-2"-6"0,3-2-15 0,-4 5 3 15,4-5-4-15,0 5-5 0,0-5-6 0,3 6-7 16,-2-2-2-16,2-2-7 0,2 1-2 0,1-2-10 15,-1 2-6-15,-1 0-7 0,5-2-5 0,-1 2-8 16,1-1-4-16,-2 1-6 0,4-3-5 0,-1 2-7 0,-3-2-7 16,0 0-6-16,-1 0 3 0,-6 0-6 15,10 0-12-15,-4-2-18 0,-6 2-20 0,9-2-19 0,-6 1-29 16,1-1-33-16,0-2-70 0,-1 1-113 0,2-1-315 16,-1 0 140-16</inkml:trace>
  <inkml:trace contextRef="#ctx0" brushRef="#br0" timeOffset="31388.51">26720 9471 132 0,'0'-4'152'16,"0"4"-7"-16,2-5-13 0,-2 5-8 0,0 0-16 16,-3-5-7-16,3 5-6 0,-4-4-9 0,4 4-4 15,-1-3-4-15,1 3-7 0,-8-3 2 0,4-1-3 16,4 4-7-16,-10 0-3 0,1 0 2 0,1-3 2 16,-2 3-4-16,4 3 0 0,-6-1-6 0,3 1-1 0,-3-1-2 15,3 2-5-15,0-1-6 0,0 4-1 0,1 0-3 16,4-4-2-16,-1 6-4 0,4-1-1 0,-4 2-7 15,4-1 2-15,2 1-1 0,1 2-4 0,1-1-6 16,3 1 1-16,-3-1 0 0,3 4-5 0,3-2 1 16,1 0 3-16,-6-1-5 0,3 0 0 0,-3-4-4 15,4 3-2-15,-4-2-4 0,0 0 1 0,-3-2-4 16,3-1 4-16,-3 0 0 0,3-1-2 0,-4 0 2 16,0-1-3-16,0 0 2 0,3-2-1 0,-3 2 0 15,0-4 3-15,0 7-2 0,0-7 2 0,0 5-1 0,0-5 1 16,-3 5-1-16,3-5 2 0,0 3-3 0,0-3 2 15,-1 5 0-15,-2-2 3 0,3-3-3 0,-1 4 2 16,1-4-2-16,-4 4 3 0,3-1-2 0,-3 0-3 16,4-3 2-16,-6 2 1 0,2 0-6 0,0 1 6 15,-1-2 0-15,1 3 5 0,-4-2-4 0,2 0 0 16,1-2 2-16,-1 3-3 0,1-3-4 0,-1 2 0 16,6-2-27-16,-8 3-25 0,4-2-21 0,0 2-45 15,4-3-90-15,-7 1-107 0,7-1-343 0,0 0 152 0</inkml:trace>
  <inkml:trace contextRef="#ctx0" brushRef="#br0" timeOffset="31939.15">26799 9560 26 0,'0'0'121'0,"0"0"-8"16,0 0-2-16,0 0-9 0,0 0 4 0,0 0-4 15,0 0 3-15,0 0-2 0,0 0 1 0,0 0 2 0,0 0-1 16,0 0 4-16,-5-3-5 0,5 3-7 0,0 0-4 16,0 0-8-16,-2-3-10 0,2 3-7 0,0-5-6 15,0 5-6-15,-2-6-8 0,2 2 1 0,-3 0 0 16,3 4 0-16,-4-4 2 0,4 0-4 0,0 4-4 15,-1-6-5-15,2 3 0 0,-1 3-10 0,7-7 4 16,-4 5-6-16,1-1 1 0,2 3-5 0,3-3-1 0,-4 3 0 16,7-3-3-16,-2 3 1 0,4-1-3 15,-4 0-1-15,3 1-3 0,0 0 4 0,-3 0-5 16,3 0 0-16,-2 0-1 0,1 1 0 0,-1-1-4 0,-3 1 0 16,0-2 3-16,-2 2-3 0,2-1-4 0,-3 1 2 15,-5-1 1-15,8 2-5 0,-8-2-5 0,0 0-16 16,11-2-7-16,-11 2-19 0,0 0-19 0,5-1-19 15,-5 1-21-15,0 0-35 0,4-4-53 0,-4 4-144 0,0 0-366 16,0 0 162-16</inkml:trace>
  <inkml:trace contextRef="#ctx0" brushRef="#br0" timeOffset="32203.87">26930 9506 175 0,'0'0'168'0,"-1"4"-7"0,1-4-9 0,0 7-16 15,0-7-3-15,0 5-10 0,0 0 0 0,1 0-8 16,0 1-10-16,-1-1-13 0,0 1-3 0,0 2-7 16,-1 1-8-16,1 1-6 0,-1 0-10 0,1 2-3 15,-2-3-3-15,0 1 1 0,-1 1-7 0,-1 0-6 16,4-1 5-16,0-1-6 0,-2 1 1 0,-1-1-1 16,2-1-5-16,1 1-2 0,-4 2-2 0,4-2 4 0,-1 1-4 15,1-3-4-15,0 2 0 0,0-2-3 0,0 0-2 16,1 0-1-16,-1 1-6 0,0-1 3 0,4 0-4 15,-3-3-8-15,0 1-13 0,1 3-24 0,0-5-23 16,-2 2-26-16,4 0-28 0,0-3-43 0,0 1-207 16,0-1-388-16,2-2 172 0</inkml:trace>
  <inkml:trace contextRef="#ctx0" brushRef="#br0" timeOffset="32762.02">27183 9570 193 0,'0'0'215'0,"2"-5"-8"16,-2 5-20-16,-3-4-13 0,3 4-13 0,0 0-18 15,1-5-11-15,-1 5-13 0,0 0-12 0,0 0-11 16,0 0-12-16,0 0-5 0,0 0-8 0,0 0-9 16,0 0-4-16,0 0-7 0,0 0 1 0,0 0 1 15,0 0 4-15,0 0-2 0,2 16-6 0,0-12 4 0,-4 2 4 16,2-2-2-16,0 3-4 0,-3 0-3 15,0-2-6-15,-2 6-3 0,0-3-2 0,1 2-4 0,1-5-2 16,1 6-3-16,-1-5-4 0,2 3-6 0,-3-1 1 16,-1 2-8-16,5-3 7 0,-4 0-1 0,4 1-7 15,-1-2 2-15,0-2 1 0,1 3-3 0,0-3 2 16,0 1-2-16,1 0-2 0,0-1 0 0,2 0 2 16,-2 0-4-16,3 1 0 0,1-3 0 0,-1 0-1 15,1 1 1-15,0 2-3 0,0-4 0 0,3 2 0 16,2-3-1-16,0 2 1 0,-2-1 0 0,5-1 2 0,-3 0-4 15,3 0 2-15,-2 0 2 0,1 0-2 16,2 0 0-16,-3-1-1 0,3-1 1 0,-1 0-3 16,-4-4 2-16,5 2-4 0,-4 1-5 0,-1-6 0 0,-1 3-15 15,0-2-7-15,-1 1-13 0,0-2-16 0,0 0-17 16,-4 0-8-16,-1 0-10 0,1 2-12 0,-3 1-16 16,1-4-23-16,-1 3-45 0,0 2-174 0,0-2-392 15,-1 0 173-15</inkml:trace>
  <inkml:trace contextRef="#ctx0" brushRef="#br0" timeOffset="33078.12">27091 9518 5 0,'0'0'188'16,"1"-4"-11"-16,-1 4-11 0,0-5-12 0,2 2-10 16,-2 3-10-16,4-5-14 0,0 3-7 0,-1-1-3 15,-3 3-5-15,5-5-7 0,-5 5-8 0,4-3-8 0,-3 1-5 16,-1 2 4-16,4-5-11 0,-4 5 1 16,1-5-7-16,-1 5-5 0,5-4-11 0,2 3-3 0,-2-1 1 15,0 0-7-15,0 1-5 0,5 1-7 0,2-1 4 16,-5 2-5-16,5-1-1 0,-6 1-3 0,5 1-5 15,0 1-22-15,-2-3-13 0,1 5-11 0,0 0-19 16,-5-1-22-16,1-2-24 0,1-1-24 0,-3 3-52 16,1 1-150-16,0-3-345 0,-1 1 152 0</inkml:trace>
  <inkml:trace contextRef="#ctx0" brushRef="#br0" timeOffset="33329.75">27146 9600 154 0,'0'0'163'0,"1"5"-6"0,2-3-5 0,-3-2-15 0,6 4-11 16,-5 0-5-16,-1-4-5 0,9 2-6 0,-2 0-8 16,-2-2-2-16,-1 2-4 0,-4-2-9 0,8 1-2 15,-1-1-13-15,-1 0 1 0,-6 0-10 0,14 0-6 16,-14 0-3-16,8 0-8 0,-2-1-3 0,-6 1-4 0,14-2-5 15,-5 2-5-15,-5-2 0 0,3 1-8 0,-2-1-18 16,4-1-18-16,2 2-26 0,-4 1-24 16,5-3-41-16,-3 1-47 0,0 1-163 0,1-3-340 0,2 2 151 15</inkml:trace>
  <inkml:trace contextRef="#ctx0" brushRef="#br0" timeOffset="34009.87">27553 9492 174 0,'0'0'170'0,"0"0"-8"0,0-4-12 15,0 4-7-15,0-5-6 0,0 5-5 0,3-2-4 16,-3 2-8-16,1-7-2 0,-1 7-9 0,0 0-11 0,0-2 0 16,0 2-10-16,0 0-7 0,0 0-15 15,0 0 1-15,0 0-3 0,0 0-11 0,0 0-4 0,0 0-7 16,0 0-5-16,0 0 0 0,0 0-13 0,3-3 1 16,-3 3 2-16,0 0-5 0,0 0 1 0,0 0-6 15,0 0 2-15,0 0 0 0,0 0 0 0,0 0 2 16,0 0-1-16,0 0-1 0,-3 12-1 0,3-12 2 15,-1 5-4-15,1-5-2 0,-3 5 5 0,3 0-2 16,0-1-2-16,0 0-1 0,0 0-1 0,0 2 0 16,-1 0-8-16,1 0 1 0,-3 0 1 0,1 0 5 15,1 0 0-15,-2 1-4 0,3 2-5 0,-4 0 6 0,4-2 1 16,-2 3-2-16,-1-1-1 0,-1 1-1 16,3 0 1-16,-3-3-1 0,4 3 0 0,0-3-3 0,-1 2 0 15,1-1 0-15,-3 1 0 0,3-3 0 0,0 3 0 16,-1-2 1-16,1 0-3 0,-4-2 1 0,4 2-2 15,0 1 4-15,0-1-4 0,-1-2-1 0,2 0 2 16,-1 0-3-16,4-1 3 0,-3 1 2 0,-1 2-6 16,0-5 7-16,3 1-5 0,-2 0 1 0,3-1 1 0,-3 2 4 15,3-1 0-15,1-1 0 0,-5-2-2 16,13 1-1-16,-8-1 2 0,-5 0-1 0,12 0 2 0,-6-1 1 16,3-1-2-16,-4 2 0 0,3-2-1 15,0 1 0-15,2-4 0 0,-4 4-2 0,2-4 3 0,1 4 0 16,0 0-1-16,1-2-3 0,0 1 3 0,-1 1-3 15,-1-1 4-15,-2 2-1 0,1-1-4 0,1 0 3 16,0-2-2-16,-3 3 1 0,3 0-6 0,-2-1 2 16,-6 1 5-16,10 0 1 0,-10 0-1 0,8-2-3 15,-8 2 1-15,9 0 1 0,-4 2-4 0,-5-2-1 16,8 0-9-16,-8 0-10 0,4 1-16 0,-4-1-20 16,5 0-21-16,-5 0-28 0,0 0-41 0,5 3-75 15,-5-3-153-15,0 0-407 0,0 0 181 0</inkml:trace>
  <inkml:trace contextRef="#ctx0" brushRef="#br0" timeOffset="34901.69">27399 8937 132 0,'0'0'210'0,"-2"-5"-15"0,2 5-14 16,0 0-15-16,0 0-18 0,0 0-13 0,0 0-13 16,0 0-12-16,-2-2-13 0,2 2-12 0,0 0-6 15,0 0-5-15,0 0-9 0,0 0-5 0,0 0-8 16,0 0-6-16,0 0-3 0,0 0-5 0,0 0-10 16,4-4 4-16,-4 4-6 0,0 0 1 0,0 0-2 15,0 0-9-15,0 0 3 0,-9 9 0 0,9-9-2 16,-3 4-1-16,1 0-2 0,-2 0-2 0,1 0 4 0,1 1 2 15,-1 0-2-15,-1-1-2 0,2 1 0 16,-2 3 0-16,0-1-5 0,3-2 9 0,-2 3 1 16,-2 1 0-16,1 1-1 0,2-1 1 0,-2 3 6 15,0-1-2-15,-2 5-2 0,-1 0-6 0,1 0 3 0,-2 1 4 16,2-3-4-16,-2 2 0 0,7 2-1 0,-3-6 1 16,0 3-4-16,4-1 1 0,-2 1-3 0,-1-2 0 15,4 0-2-15,-1-3 1 0,-1 2-4 0,1 0 2 16,0-2 2-16,0 2-2 0,-2-2-1 0,0-1-3 15,2-2 0-15,-3 3-1 0,3-2 3 0,0-1-8 16,-2-2 0-16,2 2 7 0,0-2-3 0,0-1-1 0,0 1 2 16,-2-1-3-16,0 0 3 0,2-4-4 15,2 4-3-15,-2-4 7 0,2 4-2 0,-2-4 1 0,0 0 0 16,0 4 0-16,0-4-5 0,5 4-19 0,-5-4-22 16,0 0-25-16,0 0-30 0,4 1-42 0,-4-1-63 15,0 0-176-15,0 0-410 0,0 0 181 0</inkml:trace>
  <inkml:trace contextRef="#ctx0" brushRef="#br0" timeOffset="35432.33">27196 9334 24 0,'0'0'169'16,"2"-3"-6"-16,-2 3-8 0,3-4 1 0,-3 4-11 16,0 0-4-16,1-5-13 0,0 2-11 0,-1 3-3 0,4-3-10 15,-4 3-11-15,0-6-3 0,0 6 0 16,0-3-6-16,0 3-8 0,0 0-7 0,0 0-6 16,-2-5-4-16,2 5-7 0,0 0-6 0,0 0-2 0,0 0-13 15,0 0 4-15,-4-3-5 0,4 3-1 0,0 0-2 16,0 0-2-16,0 0-5 0,0 0-3 0,0 0-1 15,-11 5-2-15,11-5 0 0,0 0-5 0,-1 4-2 16,1-4 2-16,-1 4 1 0,1-4 0 0,-1 7-4 16,-1-5 3-16,2-2 3 0,-2 5 3 0,1-2-3 15,-1 1 2-15,2 1 1 0,0-5 0 0,-2 6 0 16,4-2 1-16,-2 1-1 0,0-2-1 0,2 1 1 16,-1 0-2-16,3 0 1 0,-2 0-2 0,2 0 2 0,-1 0-5 15,-2-2-4-15,3 1 9 0,0-1-5 16,-1 1 2-16,4 0 0 0,-2-2-1 0,1 2 0 0,1-1 1 15,0-2-7-15,2 2 7 0,-4-1-5 0,2-1 10 16,-1 0 3-16,-6 0-2 0,14 0 4 0,-5-1-1 16,-2-1-6-16,5 2 1 0,-7-2 0 0,3-1 1 15,-3 2 1-15,-1-2-2 0,2 1-1 0,1-1 0 16,-5 0-1-16,2 2-1 0,1-2-1 0,-2 1-1 16,-3 2-8-16,5-4 4 0,-1 2 3 0,-4 2 1 15,4-2-6-15,-4 2-5 0,2-4-16 0,-2 4-18 0,3-3-19 16,-3 3-21-16,0 0-24 0,4-3-29 0,-4 3-39 15,2-5-84-15,-1 3-131 0,2-2-412 0,0 0 183 16</inkml:trace>
  <inkml:trace contextRef="#ctx0" brushRef="#br0" timeOffset="36145.94">27542 8550 89 0,'1'-5'175'16,"-1"5"-8"-16,0 0-13 0,0 0-6 0,0-5-14 0,0 5-10 16,0 0-9-16,0 0-11 0,0 0-13 0,0 0-9 15,0 0-4-15,0 0-13 0,0 0 1 0,0 0-1 16,0 0-5-16,0 0-3 0,0 0 3 0,0 0-6 15,3 14 0-15,-3-11-5 0,0 2 1 0,-3 1 12 16,3 0-2-16,0 0-2 0,-1 3-4 0,-2-1-4 16,2-2-4-16,0 4-2 0,-2 0-2 0,2-1-7 15,-2 3-5-15,3-5 3 0,-4 6-6 0,3-4 1 16,-3 0-4-16,4 1 1 0,-1-2-3 0,-3 2-3 0,4-3 0 16,-1 0-4-16,1-1 1 0,0 2-8 0,0-2 3 15,0 1-2-15,0-2 3 0,0 2 2 0,5-2 5 16,-4 0-1-16,-1 0-4 0,3-1 5 0,-2 0 1 15,3 0-1-15,0 0-3 0,0-4 0 0,1 3 2 16,0-3-2-16,4 0-8 0,-3 2 5 0,2-2-1 16,-3 0-3-16,5-2 2 0,-3 2 0 0,-1 0-2 15,1-3-6-15,0 0-7 0,-2 1-12 0,2-2-1 16,-1 1-17-16,4-3-13 0,-3 2-32 0,0 0-7 16,2-1-23-16,1 0-31 0,-1-2-29 0,0 4-56 0,-3-2-131 15,2 1-383-15,0-1 169 0</inkml:trace>
  <inkml:trace contextRef="#ctx0" brushRef="#br0" timeOffset="36505.32">27516 8536 113 0,'-3'-5'147'0,"0"2"-5"0,-1-2-10 16,0 0-6-16,0 1-9 0,3-2-14 0,-3 4-12 16,0-3 1-16,4 1-2 0,-5 1-2 0,4-1-1 15,1-1-2-15,0 5-4 0,0-5-5 0,1 2-8 16,-1-2 0-16,2 1-7 0,-2 4 4 0,7-4-3 16,-3 1-3-16,-1 1-12 0,3-1-3 0,-1 3 0 15,0-3-4-15,4 1-3 0,-4 0-6 0,3 1-4 16,-3 1-2-16,4 0-1 0,-9 0-2 0,14 0-5 15,-7 1 1-15,0-1-5 0,0 2-2 0,-1-2 1 16,0 2-8-16,0 4-7 0,1-6-11 0,-3 2-7 0,1 1-15 16,0-2-7-16,0 4-10 0,1-3-9 15,-3 3-15-15,0-4-7 0,-3-1-20 0,2 4-28 16,0-1-39-16,-4 2-91 0,2-5-284 0,-2 5 127 0</inkml:trace>
  <inkml:trace contextRef="#ctx0" brushRef="#br0" timeOffset="36735.23">27511 8592 81 0,'0'0'150'0,"0"0"-2"0,0 0-6 0,0 4 1 16,0-4-12-16,0 0-4 0,0 0-2 0,0 0-6 15,0 0-7-15,0 0-6 0,0 0-13 0,0 0-6 16,0 0-6-16,0 0-11 0,0 0-3 0,0 0-11 15,10-10-5-15,-10 10-4 0,4-1-3 0,-4 1-6 16,8-3-6-16,-8 3-3 0,5-2-9 0,-1 1-16 16,-4 1-14-16,10-2-18 0,-5 2-27 0,3 0-4 15,1-1-28-15,0 1-29 0,1-1-51 0,0 0-97 16,2 1-285-16,-3 0 126 0</inkml:trace>
  <inkml:trace contextRef="#ctx0" brushRef="#br0" timeOffset="37301.15">27714 8561 154 0,'0'0'147'0,"0"0"-16"15,0 0-6-15,0 0-15 0,0 0-12 16,0 0-10-16,0 0-4 0,0 0-3 0,0 0-3 16,8 8-3-16,-7-5-5 0,2 0-5 0,-2 1-2 0,-1 1-2 15,0 1-2-15,2-2 3 0,1 1-1 0,-3 2-7 16,1-2-6-16,2-1 1 0,-2 4-4 0,-1-1-1 15,0-1 3-15,0 2-7 0,3-1 0 0,-2 0-6 16,-1 0 0-16,0 3-12 0,0-2 6 0,0 2-2 16,0-1-2-16,0 0-9 0,0-3 3 0,0 1 3 15,0-1 5-15,0 2-1 0,0-4 0 0,1 2-1 16,2-1-2-16,-2-2 2 0,-1 1 2 0,3 0 5 16,-3-4 6-16,0 4 2 0,0-4 12 0,1 2 3 15,-1-2-1-15,5 3-5 0,-5-3 1 0,0 0-4 16,0 0-3-16,14-5-3 0,-10 2-5 0,1 1-2 0,-1-3-4 15,1 0-4-15,0 1-1 0,4-2-1 0,-4 2-4 16,1-3 0-16,0 0-2 0,1 1-1 0,-1-3-1 16,-1 2-5-16,1-1 2 0,-2 0-1 0,0-1-2 15,2 2-1-15,-3 2-2 0,-1 3 3 0,1-3-1 16,-2 0-1-16,2 3-4 0,-1-1 0 0,-2 3-3 16,4-2 2-16,-4 2-1 0,0 0-1 0,0 0 0 15,10 10 1-15,-7-6-1 0,-1 0 2 0,0 4-1 0,-1-2-1 16,0 0 0-16,2 4 0 0,-3-2-2 0,2 0 1 15,-2 0 2-15,2-3-3 0,0 1 2 16,-2 0 1-16,0 0 2 0,0-1-2 0,2-1 2 0,-1 1-5 16,-1-5 0-16,1 5 3 0,0-1 0 0,-1-4 0 15,2 3 0-15,-2-3 3 0,0 0-3 0,0 4 3 16,0-4-3-16,0 0 3 0,0 0 2 0,2 3-1 16,-2-3-2-16,0 0 1 0,0 0-2 0,0 0-2 15,0 0-3-15,0 0-14 0,0 0-14 0,0 0-18 16,15-5-21-16,-15 5-19 0,12-2-14 0,-6 2-20 15,-6 0-15-15,9 0-18 0,-1-3-36 0,-3 1-175 0,0 0-398 16,4 0 176-16</inkml:trace>
  <inkml:trace contextRef="#ctx0" brushRef="#br0" timeOffset="37780.61">28030 8651 79 0,'0'-4'174'15,"-1"1"-8"-15,0-2-6 0,1 1-10 0,0 4-10 16,-3-4-11-16,3 4-11 0,0 0-12 0,0-7-10 15,0 7-5-15,0 0-8 0,0 0-9 0,0 0-9 16,-1-4-6-16,1 4 0 0,0 0-5 0,0 0-7 16,0 0 4-16,0 0-4 0,0 0 0 0,0 0-4 0,0 0-4 15,0 0-2-15,0 0-2 0,0 0-2 0,-2 12-1 16,2-12-1-16,0 0-3 0,-1 10-1 16,1-5-2-16,0-3-1 0,0 3 0 0,0 5-1 0,0-8-5 15,-1 7 1-15,1-2 0 0,0 1-2 0,0-3 0 16,1 3 0-16,0-1-3 0,1-2 0 0,0 4-5 15,1-3 2-15,-2-1 0 0,2 1-2 0,0-1 2 16,-1-2-6-16,0 1 4 0,-1 1-4 0,2-3 4 0,1 2-1 16,-2-3 1-16,1 4 2 0,-3-5 4 0,4 2 4 15,-4-2 2-15,5 3 4 0,-5-3 2 16,0 0-2-16,4 3 2 0,-4-3-1 0,5 0 3 0,-5 0-1 16,0 0 0-16,0 0 7 0,0 0 0 0,6 0-2 15,-6 0 2-15,0 0-7 0,7-5-2 0,-3 2-1 16,-2 1-5-16,-2 2 0 0,9-5-4 0,-5 1 1 15,0 1-6-15,1-2 2 0,-1 0-3 0,1 0 0 16,2 0-1-16,-3 0 3 0,1-1-3 0,-1 2-1 16,-3-3 3-16,3 1-5 0,-2 2-1 0,0-3 4 15,-1 2-4-15,4-2-2 0,-5 1 2 0,2 2-1 16,0-2-2-16,-2 1-2 0,2 2-2 0,-2-4-2 16,0 4-9-16,2-1-10 0,-2 4-12 0,-2-6-14 15,2 6-19-15,2-5-25 0,-2 5-31 0,0 0-36 0,0-4-59 16,0 4-205-16,0 0-458 0,0 0 202 0</inkml:trace>
  <inkml:trace contextRef="#ctx0" brushRef="#br0" timeOffset="38256.14">28312 8590 119 0,'-1'-5'165'16,"1"5"-26"-16,0 0-11 0,0 0-11 0,0 0-11 0,0 0-9 15,0 0-11-15,0 0-7 0,0 0-9 0,0 0-7 16,0 0-3-16,0 0-15 0,10 8 15 0,-10-8-5 16,0 5 1-16,0-5 2 0,3 3-3 0,-2-1-7 15,-1-2-2-15,0 0 2 0,0 7-1 0,0-7 0 16,-1 5-1-16,1-5 2 0,0 5 0 0,0-1-6 0,0 2 4 16,-1-4-6-16,1-2-2 0,-2 9 0 15,2-5-1-15,0 0-1 0,0 0-3 0,-2 2-2 16,0-1-5-16,2-1-2 0,0 2-3 0,0-2 1 0,2 1-3 15,-4 2-3-15,2-2 0 0,0 2-3 16,0-2 2-16,0 1-3 0,0 0 2 0,-1-1-2 0,1-2-2 16,0 2-12-16,0 1-12 0,0-3-12 15,0 2-17-15,-1-3-13 0,1-2-4 0,0 8-14 0,1-6-8 16,-1 1-14-16,0-3-5 0,0 0-50 0,0 0-148 16,0 0-324-16,0 0 144 0</inkml:trace>
  <inkml:trace contextRef="#ctx0" brushRef="#br0" timeOffset="38547.86">28348 8407 141 0,'5'-5'223'15,"-1"0"-12"-15,-1 1-19 0,1-1-15 0,-1 0-15 16,2 3-15-16,-1-1-16 0,-2-1-12 0,1 1-22 0,-3 3 1 16,4-3-14-16,-4 3-5 0,0-4-16 15,0 4-1-15,0 0-14 0,4-3-17 0,-4 3-20 0,0 0-14 16,0 0-18-16,0 0-21 0,0 0-23 0,0 0-21 15,-4 15-41-15,4-12-162 0,-1 3-313 0,1-1 139 16</inkml:trace>
  <inkml:trace contextRef="#ctx0" brushRef="#br0" timeOffset="40755.67">28522 8581 61 0,'0'0'127'0,"0"0"-13"15,0 0-5-15,0 0-9 0,0 0-6 0,0 0-4 16,0 0-12-16,0 0 2 0,0 0-6 15,0 0-5-15,0 0-4 0,0 0-1 0,0 0-1 0,0 0-4 16,0 0-5-16,0 0-1 0,0 0-6 0,0 0-7 16,0 0-3-16,0 0-4 0,0 0 2 0,0 0 0 15,0 0-9-15,0 0-5 0,0 0 1 0,0 0-4 16,0 0 3-16,0 0-4 0,0 0-4 0,0 0-1 16,0 0 1-16,0 0 0 0,0 0-5 0,0 0-1 15,0 0 0-15,0 0 1 0,0 0 3 0,0 0-7 16,0 0-1-16,0 0 5 0,0 0 2 0,0 0 2 0,0 0 3 15,0 0-4-15,0 0 2 0,0 0 3 0,0 0 0 16,0 0-3-16,0 0-2 0,0 0-4 0,0 0 6 16,0 0 2-16,0 0-4 0,0 0-1 0,0 0-6 15,0 0 7-15,0 0-5 0,0 0 0 0,0 0-1 16,0 0 1-16,0 0-2 0,0 0 3 0,0 0 0 16,0 0 0-16,0 0-1 0,0 0 2 0,0 0 2 15,0 0-2-15,0 0 0 0,0 0 5 0,0 0-4 0,0 0 4 16,0 0-7-16,0 0 8 0,0 0-4 0,0 0-2 15,0 0-11-15,0 0 12 0,0 0-5 16,0 0 3-16,0 0-1 0,0 0-1 0,0 0-1 0,0 0 1 16,0 0-3-16,0 0 4 0,0 0-3 0,0 0 0 15,0 0-2-15,0 0 5 0,0 0 1 0,0 0 3 16,0 0 2-16,0 0 2 0,0 0 3 0,0 0 0 16,0 0 0-16,0 0 1 0,0 0-5 0,0 0 4 15,0 0-3-15,0 0-2 0,0 0 7 0,0 0-2 16,0 0-6-16,0 0 1 0,0 0-1 0,0 0-3 15,0 0 3-15,0 0-5 0,0 0 0 0,0 0 2 0,0 0-2 16,0 0-1-16,0 0-1 0,0 0-2 0,0 0 3 16,0 0-3-16,0 0 3 0,0 0-3 15,0 0 2-15,0 0-4 0,0 0 4 0,0 0-1 0,0 0-3 16,0 0 1-16,0 0-1 0,0 0-1 0,0 0 1 16,0 0 0-16,0 0-1 0,0 0-1 0,0 0 3 15,0 0-1-15,0 0-7 0,0 0 8 0,2 8 0 16,-2-8-5-16,-2 3 2 0,1-1 4 0,1-2-2 0,-5 4 2 15,5-4-2-15,-3 5-2 0,3-5-3 0,-2 5 4 16,2-5 0-16,-2 5 2 0,2-5-2 16,-2 2 2-16,2-2 1 0,-3 5-2 0,2-1 2 0,1-4-3 15,-4 8-3-15,1-5 3 0,1 1 1 16,-1 2 1-16,0-2 0 0,0 1-3 0,0 5 6 0,1-5-2 16,-2 2 3-16,3-1 0 0,-2 0-3 0,2 1 3 15,-2 0-3-15,2-2 1 0,0 1-3 0,1 1 4 16,-2-2 0-16,2 0-3 0,2 0 3 0,-2 0 0 15,1-1 2-15,2 0 2 0,-1-1 1 0,2 2 5 16,-1-2-1-16,2 1 2 0,1-2 1 0,-2-2-2 0,1 3 3 16,-1-1-5-16,2-2 0 0,1 2 1 0,-7-2 1 15,11 0 1-15,-6 0 1 0,-5 0-2 16,9-2 1-16,-4 2-3 0,3-2 2 0,-2-1-4 0,-2 2-1 16,1-2 2-16,-1 1 0 0,1-1 1 0,0 0 1 15,0-1-4-15,-1 1 3 0,0-1 0 0,0 0-3 16,-3 0 1-16,3-1-2 0,-3 0 1 0,4 0 0 15,-5-2 0-15,3 2 0 0,-3-2 0 0,1 2 1 16,-2-2-2-16,-2 0-1 0,3 1 1 0,-5-1 0 16,2 3-2-16,0-2 1 0,-1 0-3 0,-2 3 1 15,-1 1-4-15,0-3-1 0,0 5-13 0,-2-3-18 16,-5 5-32-16,3 1-33 0,-1 0-29 0,2-1-44 16,1 1-257-16,1 3-461 0,3-3 204 0</inkml:trace>
  <inkml:trace contextRef="#ctx0" brushRef="#br0" timeOffset="41230.58">28730 8722 128 0,'0'0'194'16,"0"0"-14"-16,0 0-17 0,5-2-15 0,-5 2-17 15,0 0-14-15,0 0-10 0,0 0-11 0,0 0-1 16,0 0-5-16,-2 11-10 0,2-7-3 0,-3 1-5 16,3 1-5-16,-1-1-4 0,1 0-7 0,0 2-9 15,0-2 0-15,0 2-6 0,0-1-4 0,0 0-5 16,0 1-5-16,0-4 5 0,1 2-7 0,-1 1 1 15,4-3-3-15,-4 1-1 0,0-4-1 0,1 5 13 0,-1-1 13 16,0-4 12-16,0 0 3 0,0 0 1 0,0 0-2 16,0 0-4-16,0 0-7 0,0 0-2 0,9-10-8 15,-6 4-3-15,-1-1-2 0,2 0-9 0,0 0-2 16,-1 1 2-16,3-5 0 0,0 2-3 0,-2 1-5 16,1-2-1-16,3 1 0 0,-2-1-2 0,-2 1-1 15,1 1-5-15,-1 1 2 0,1-1 0 0,1 1-1 16,1 3-5-16,-2-1 1 0,-1 0 1 0,0 0-4 15,1 3 1-15,-4-1-1 0,3 0-5 0,-1-1-2 0,-3 4-15 16,7-3-13-16,-7 3-16 0,5 0-14 0,-5 0-14 16,7 3-18-16,-7-3-21 0,1 7-16 0,-1-7-45 15,0 3-217-15,3-1-424 0,-3-2 187 16</inkml:trace>
  <inkml:trace contextRef="#ctx0" brushRef="#br0" timeOffset="42174.17">28922 8681 112 0,'0'0'142'0,"0"0"-16"0,0 0-5 16,0 0-2-16,0 0-4 0,0 0-9 0,0 0-4 16,0 0-7-16,0 0-2 0,0 0-1 0,0 0-3 15,6-3-4-15,-6 3 1 0,0 0-5 16,0 0 0-16,0 0-3 0,0 0-2 0,0 0-3 0,0 0-5 16,0 0-4-16,0 0-3 0,0 0-3 0,0 0-5 15,3-3-5-15,-3 3-2 0,0 0-4 0,0 0-6 0,0 0-1 16,0 0-2-16,0 0 0 0,0 0-3 0,0 0-1 15,0 0-1-15,0 0-2 0,0 0-4 0,0 0-1 16,0 0-2-16,0 0-3 0,0 0-1 0,0 0-1 16,0 0-8-16,0 0-1 0,0 0 1 0,0 0 1 15,0 10 3-15,0-10-7 0,-1 8 5 0,2-4 0 16,-1 2-2-16,-1-1-1 0,1 0-1 0,-2 2-1 16,4-2 3-16,-2 0-2 0,0 1 2 0,-2-1 0 0,2 1-3 15,3-2 1-15,-4 1 0 0,1-5-2 0,2 7 4 16,2-5-1-16,-3 1 0 0,2-1 4 0,-3-2-2 15,5 3 4-15,-3 0 1 0,-2-3 1 0,0 0-1 16,11-1 1-16,-11 1-1 0,9-3-1 0,-5 1-3 16,-1 0 0-16,2-1-6 0,-1-1 6 0,1 1-2 15,-1-2 0-15,1 3-1 0,-3-2-3 0,5 0 0 16,-4 1 3-16,1-2 1 0,-2 4-1 0,2-3 0 16,-4 4 0-16,5-5-5 0,-1 4-5 0,-1-1 8 15,-3 2 0-15,7-2-1 0,-7 2 0 0,5-3 1 16,-5 3-3-16,2-3 0 0,-2 3-2 0,0 0-1 0,0 0-2 15,6-1 5-15,-6 1-4 0,0 0 5 0,0 0-4 16,0 0-2-16,5 7 4 0,-5-7 0 0,4 5 0 16,-4 0 0-16,1-1 1 0,3 1-5 0,-4-1 5 15,4 2 1-15,-2-2-2 0,1 1 2 0,-2 0 1 16,-1 0-2-16,3-1 3 0,-2-1-4 0,-1 0 1 16,3 1 1-16,-3-4-5 0,1 4 5 0,-1-4 4 15,1 3-2-15,-1-3 0 0,0 0 13 0,0 0-1 0,0 0 3 16,0 0-2-16,13-3-5 0,-13 3-4 15,6-5 4-15,-2 2 2 0,3 1-5 0,-2-2 1 16,1 0 1-16,0 1-1 0,0-1-6 0,-3 1 5 0,1 1-5 16,1-3 1-16,-1 1 1 0,1 3-7 0,0-1 0 15,-5 2 5-15,6-3-5 0,-3 2-1 0,-3 1 4 16,4-2 1-16,-4 2 1 0,0 0-2 0,0 0 1 16,9 2-3-16,-9-2 2 0,10 2-3 0,-8 0 2 15,-2-2 2-15,5 3 0 0,-3-1-4 0,-2-2 4 16,5 4-2-16,-3-1 1 0,-2-3-1 0,7 3 0 15,-7-3 0-15,0 2 2 0,0-2-2 0,4 3 0 0,-4-3-2 16,0 0 4-16,5 1-1 0,-5-1 0 0,0 0-1 16,7 3-1-16,-7-3 1 0,6 0 1 15,-6 0 0-15,0 0 2 0,10-3-2 0,-6 2-1 0,-4 1 2 16,7-4-2-16,-1 3 0 0,-2 0-2 0,-4 1-4 16,10-2-3-16,-4 2-2 0,-2-3-13 0,4 3-9 15,-2-2-15-15,3 2-10 0,-2 0-23 0,-1-2-10 16,0 1-29-16,2-1-42 0,0 0-83 0,-3-2-131 15,3 2-405-15,-2-1 180 0</inkml:trace>
  <inkml:trace contextRef="#ctx0" brushRef="#br0" timeOffset="43543.02">29364 8714 112 0,'0'0'182'0,"0"0"-11"0,0 0-10 15,0 0-19-15,0 0-9 0,0 0-17 0,0 0-8 16,0 0-9-16,0 0-14 0,0 0-6 0,0 0-9 15,0 0-2-15,0 0-10 0,0 0-4 0,-2 6-6 16,2-6-2-16,-2 4-8 0,2-4-3 0,2 6 1 16,-4-4 3-16,2-2-3 0,3 7 2 0,-2-4-5 15,0-1-2-15,-1-2-2 0,2 7 1 0,-2-5-3 0,3 1 0 16,-3-3-1-16,4 3 5 0,-4-3-1 0,5 2-4 16,-2 0 2-16,1 0 2 0,-4-2-4 15,0 0-3-15,11-2-4 0,-4-1-5 0,-4 2 6 0,3-2-5 16,-3-2-2-16,1 1-1 0,1 0 3 0,-1 1-2 15,1-3-1-15,-2 1-2 0,-1 0-1 0,2 0 2 16,-4-2-6-16,4 2 0 0,-4-2 2 0,1 2-7 16,1 0 8-16,0 0-4 0,-2 1 3 0,2 1-4 0,0-1 0 15,-2-1 1-15,0 5 1 0,0-4-4 0,0 4 2 16,0-6-5-16,0 6 2 0,0 0 0 16,0 0-1-16,-6-1-1 0,6 1 0 0,0 0 2 0,-9 7 3 15,4-4-1-15,3 2-2 0,-3-2 0 0,1 2-2 16,1 1 0-16,1 0 2 0,0-1-4 15,-1 2 5-15,1-1-2 0,0 2-1 0,0-2 1 0,0 0-5 16,1 1 3-16,1-2 1 0,0 3 2 0,0-3-1 16,1 3 2-16,3-2-4 0,-2-1 2 0,0 2-1 15,3-3 3-15,-1 4-2 0,1-5-2 0,5 2 3 16,-2-1-2-16,1 1 4 0,1-1-3 0,-1 0-2 16,-1-2-2-16,-3 1-8 0,5-2-5 0,-5-1 1 15,4 1-6-15,3-2-1 0,-6 1-1 0,2-4 2 16,-2 3-5-16,3-3-3 0,-4 3 3 0,2-3-8 0,0-1-4 15,0 0 4-15,0-2 5 0,-3 2-1 0,4-2-1 16,-3 0 6-16,0 0 4 0,1-1 0 16,0 1 8-16,-4 1-2 0,3 1 3 0,-3-1 1 0,0 1 4 15,1 1 2-15,-1 1 2 0,0 0-2 0,-2 3 8 16,2-4-5-16,-2 4 1 0,0 0 3 0,0 0-2 16,0 0 3-16,6 8 2 0,-4-3-4 0,-2 0 6 15,0 2-3-15,2-1 7 0,-1 2 0 0,1-1 3 16,0 0 2-16,-2 3 2 0,2-4-2 0,0 2 1 0,0-3-3 15,1 2 3-15,-3 1 1 0,2-6 1 16,0 2 9-16,0 1 5 0,0-2-3 0,3 0 10 16,-4-1 6-16,-1-2-1 0,9 2-4 0,-9-2-5 0,13-4-2 15,-4 1-1-15,-4 0-6 0,4-4-3 16,-1 3-3-16,2-6-3 0,-2 3-8 0,2-5-7 0,4-3-2 16,0 1-9-16,-1 0 0 0,-4-1-3 0,0 1-1 15,1-3 0-15,-1 0 0 0,-3-1 4 0,3 2-3 16,-5-1 8-16,2 3-4 0,-4-2 5 0,1 3 1 15,1 3-1-15,-2-1 7 0,0 2 0 0,-2 0 8 16,0 3 3-16,2 2-2 0,-2-3 0 0,0 4-1 0,2 0-1 16,-2 3 0-16,0-7-2 0,0 7-2 15,0 0-6-15,1-2 7 0,-1 2-4 0,0 0 2 16,0 0-2-16,0 0 1 0,0 0-1 0,0 0-1 0,0 14 1 16,0-11 2-16,0 3-2 0,0-3 1 0,0 2 3 15,0 2-3-15,-1-1 9 0,2 0 7 0,-2 2-1 16,2 1 1-16,-1 2-1 0,0-2 1 0,0 3 0 15,2-1 0-15,0 0 2 0,-2 1-2 0,0 0-2 16,3 0-1-16,-1-2-1 0,-1 1 0 0,3 0-4 16,0-2 2-16,-4 1 0 0,4-3-2 0,-3 3-2 15,3-5-5-15,-3 2 5 0,6 2-5 0,-3-4 4 0,-2 2-1 16,2 1-8-16,-3-3 6 0,3 0 0 16,-3 2 0-16,3-5 1 0,-1 2-3 0,-2 1-13 15,-1-2-13-15,4 0-15 0,-3-2-20 0,-1-1-21 0,0 0-20 16,0 5-27-16,0-5-33 0,0 0-234 0,0 0-425 15,0 0 189-15</inkml:trace>
  <inkml:trace contextRef="#ctx0" brushRef="#br0" timeOffset="43707.28">29963 8697 166 0,'4'-2'202'0,"1"-1"-7"0,3 1-13 16,-2-1-11-16,3 1-17 0,2 2-14 0,0-2-12 15,-1 1-13-15,2 2-12 0,-3-1-11 0,0 2-10 16,-2-2-34-16,1 0-39 0,-2 2-54 0,-1-1-77 16,-5-1-148-16,12-1-293 0,-12 1 129 0</inkml:trace>
  <inkml:trace contextRef="#ctx0" brushRef="#br0" timeOffset="46299.17">28569 8618 52 0,'0'0'153'0,"2"-4"-7"0,-2 4-8 15,-2-5-6-15,2 5-8 0,0-6-10 0,0 6-4 0,0-5-9 16,0 1-5-16,0 4-7 0,-2-3-13 16,2 3-8-16,-3-7-6 0,3 7-2 0,-1-4-5 0,1 4-4 15,0 0-4-15,-1-4-6 0,1 4-5 0,0 0-1 16,0 0-3-16,-2-2-2 0,2 2 1 0,0 0-1 15,0 0 1-15,0 0 0 0,0 0 2 0,0 0 2 16,0 0 2-16,0 0-2 0,0 0 4 0,0 0-1 16,0 0 0-16,0 0-3 0,0 0 3 0,0 0-3 15,-2-6-1-15,2 6-4 0,0 0-1 0,0 0-1 16,0 0 0-16,0 0 2 0,0 0-3 0,0 0-1 0,0 0 1 16,0 0-5-16,0 0-3 0,-2-4-2 0,2 4 1 15,0 0-3-15,0 0-1 0,0 0-4 0,0 0 2 16,0 0-2-16,0 0-4 0,0 0 4 0,4 12-3 15,-2-8 3-15,-1 1 0 0,3 0-3 0,-2 1 0 16,0-1 2-16,1 2 1 0,1 0-7 0,-1 5 6 16,-1-4 1-16,3 4-1 0,-1-5-3 0,0 4-2 15,-3 2-2-15,3-4 3 0,0 1-1 0,2 1-2 16,-3 1 2-16,-2-3-2 0,0 2-4 0,3-3 7 0,0 2 1 16,-4-3-4-16,1 4 4 0,3-5-2 15,-1-1 0-15,-2 2 0 0,-1-2 1 0,3-1-2 0,-2 1-2 16,0-2 0-16,-1-3 2 0,0 4 0 0,5 0 4 15,-5-4 4-15,0 5 6 0,0-5 4 0,0 0 0 16,0 0-2-16,0 0 0 0,0 0-2 0,0 0 0 16,9-8-1-16,-5 6-2 0,-1-1 0 0,-1-2 1 15,1 0-6-15,1 1-2 0,2-3 0 0,-2 2 0 16,1-2-2-16,1-1 0 0,1-1 3 0,0 1-5 16,1 1-2-16,0 0 2 0,-1-1-3 0,4 2 1 15,-2 0 2-15,0-1-5 0,2 2-1 0,-1 0 4 0,-5-1-2 16,6 2 1-16,1 0-2 0,0 1 3 15,-2 0-3-15,-1-1 2 0,1 4 0 0,-1 0 0 0,1-3-1 16,-2 3-1-16,5 0-1 0,-8 0 2 0,0 1 0 16,1-1-7-16,-6 0 7 0,8-1-5 0,-8 1 2 15,12 0-1-15,-12 0 6 0,0 0-1 0,0 0 1 16,7 0 1-16,-7 0-2 0,0 0 3 0,0 0 0 16,0 0 1-16,0 0-3 0,7 0 3 0,-7 0 1 15,0 0-3-15,0 0-2 0,0 0 0 0,0 0 0 16,0 0-2-16,0 0 4 0,0 0-2 0,0 0-2 0,-7 8-4 15,5-4 5-15,-3-1 0 0,3 0 5 0,0 0-3 16,-3 3-1-16,1-1-1 0,0 0-2 0,-1 2 4 16,1-2-2-16,0 0 2 0,2 0 1 0,-2 1 1 15,0-2-4-15,2 3 0 0,-1-2 1 0,-1 0-3 16,3-1 0-16,-2 1 3 0,3 0-1 0,0 0 0 16,-1-3 2-16,1-2 0 0,0 7-1 0,0-7-2 15,4 5 4-15,-3-2-4 0,-1-3 1 0,4 2-1 16,-1 0 2-16,-3-2 1 0,10 0-2 0,-4 1 3 15,-6-1-3-15,12-1 1 0,-12 1 3 0,10-2 1 0,-5 0-4 16,0 2 3-16,-5 0 7 0,6-3 5 0,-2 0 4 16,-4 3 1-16,4-4 3 0,-4 4 0 0,6-2-2 15,-4-1 0-15,0-1 0 0,0 1-3 16,-1-2-1-16,-1 0 3 0,2 1-3 0,-2 4-6 0,-3-10 3 16,4 5-3-16,-2 0-2 0,-2-1-2 0,2 1 1 15,-2-1-7-15,-1 2-25 0,2-1-30 0,-1 2-53 16,-1 1-66-16,1-1-83 0,-5 1-220 0,3 1-515 15,-3 1 229-15</inkml:trace>
  <inkml:trace contextRef="#ctx0" brushRef="#br0" timeOffset="47785.9">27587 9818 68 0,'0'0'131'16,"0"0"-7"-16,0 0-10 0,0 0-8 0,0 0-14 15,5 2-10-15,-5-2-8 0,2 2-7 0,-2-2-11 16,0 0-33-16,0 4-40 0,0-4-137 0,0 0-166 15,0 6 74-15</inkml:trace>
  <inkml:trace contextRef="#ctx0" brushRef="#br0" timeOffset="48218.01">27675 9868 14 0,'0'0'211'0,"0"0"-7"16,-2-4-4-16,2 4-9 0,0 0-10 0,0-4-11 0,0 4-7 15,0 0-13-15,-5-4-12 0,5 4-9 0,0 0-14 16,0 0-10-16,-1-4-10 0,1 4-10 0,0 0-9 16,-1-3-8-16,1 3-7 0,0 0-4 0,0 0-8 15,0 0-4-15,0 0-4 0,0 0-2 0,0 15-5 16,1-13 0-16,0 3-7 0,-1 0 2 0,5 0-5 15,-5 3-5-15,4 0 0 0,0-1 1 0,3 1-4 16,4 6-4-16,3-3-1 0,0 0-2 0,4 3 2 16,2 1-2-16,-3-4-2 0,7 5 0 0,2-3 1 0,-2-2-1 15,-7-1 0-15,2-3-1 0,-2 4-1 0,-1-5-2 16,-5 1 6-16,1 0-5 0,-3-2-3 0,-4 0-1 16,0-2 0-16,-1 1 3 0,4-2-1 0,-6 3-3 15,5-4 1-15,-3-1 2 0,-4 0-3 0,2 3 5 16,-2-3-4-16,0 6 0 0,0-6-1 0,0 0 2 15,0 5-2-15,0-5 3 0,0 3-3 0,0-3 1 16,0 0 3-16,0 0-1 0,0 0-13 0,0 0-21 16,0 0-29-16,0 5-38 0,0-5-44 0,0 4-57 0,0-4-200 15,4 2-431-15,-4-2 191 0</inkml:trace>
  <inkml:trace contextRef="#ctx0" brushRef="#br0" timeOffset="48872.88">28238 10009 177 0,'0'0'186'0,"0"0"-23"16,0 0-13-16,-1-4-13 0,1 4-10 0,0 0-10 16,0 0 0-16,0 0-8 0,0 0-7 0,-4 12-6 15,4-8 6-15,-1 1-2 0,-3 1-10 0,0 5-1 16,4-2 0-16,-4 1-7 0,3 0-11 0,-4 4-3 16,4-4-8-16,-2 4-1 0,3-4-8 0,3 5-3 15,-2-1-2-15,-1-2-2 0,0 0-7 0,5 4-2 0,-1-3-2 16,-3-3-5-16,4 0-3 0,2 1 1 0,-1 0 1 15,3-2 16-15,5 0-6 0,-4-3 1 0,7 3-6 16,-1-4 2-16,2 0-4 0,2-3-3 0,-2-1-5 16,-1 1 0-16,-1-2-4 0,-2-2 1 0,-3 1-3 15,3-1 1-15,-3 0-2 0,-2 0 4 0,-2 1 0 16,0-2-2-16,-1 2-3 0,-2-2 0 0,0 0 2 16,2 1-1-16,-6 2 0 0,8-2-4 0,-8 2 1 15,5-5 3-15,-5 5-5 0,4-1-5 0,-4 1 4 0,1-2 2 16,-1 2-3-16,0 0 2 0,3-4-3 0,-3 4-2 15,1-5 2-15,-1 5-2 0,-3-8-1 0,1 5 2 16,-2-4 0-16,0 1-1 0,0 1-2 0,-1-5-1 16,-3 3-2-16,2 1 5 0,1-3-2 0,0 5 0 15,-1 0 0-15,0 0-1 0,0 2-2 0,1-1 0 16,-2 2-2-16,7 1 2 0,-10 1 0 0,10-1 0 16,-10 3 4-16,2 2 0 0,4-1-5 0,-1 1 1 0,0 0-3 15,0 2 3-15,3-2-1 0,0 5 0 16,1 0 1-16,-2-1 2 0,3-1-4 0,3 1 4 0,-2-2-4 15,1 4 4-15,1-3-1 0,4 1-3 0,-1 0 2 16,-1-5 2-16,4 4-2 0,0-3-3 0,1 0-3 16,2-1-7-16,0-1-4 0,0 1-11 0,0-1-15 15,0-1-16-15,0-1-13 0,2-1-16 0,-4 2-12 16,2-4-25-16,0 0-11 0,1-1-14 0,1 0-17 16,-4 1-31-16,2-1-160 0,3-1-388 0,-6 1 173 15</inkml:trace>
  <inkml:trace contextRef="#ctx0" brushRef="#br0" timeOffset="49226.14">28738 10258 117 0,'-3'-7'154'0,"3"7"-9"0,-2-5-10 0,2 5-5 15,-7-3-2-15,7 3-3 0,-3-2-3 0,3 2-5 16,-7-4-7-16,7 4-5 0,-5-1-15 0,5 1-3 16,-8 0-9-16,8 0-5 0,-10 0-8 0,10 0-5 15,-6 4-3-15,2-3-8 0,4-1-3 0,-8 3-8 16,6-1-3-16,-2 1-6 0,4-3 4 0,-4 5-5 15,4-1-10-15,0-1 3 0,0-3-4 0,3 7 4 16,-1-2-5-16,2 0-1 0,1-1-5 0,0-1 4 16,-1 4-5-16,3 0 0 0,0 0-2 0,-2 3 0 0,2 0-2 15,-2-1 1-15,-1 1-5 0,-2 2 5 0,3 5-4 16,-2-6 5-16,-1 3-2 0,0-2-2 0,-1-1-1 16,-2 2 1-16,-1-1 1 0,1-2-3 0,0 1-4 15,1-1 3-15,-5 1 5 0,3-6 1 0,1 2-5 16,1-1 1-16,-1 1-2 0,0-3 0 0,-1 0 2 15,1 0 2-15,1-4 1 0,-3 5-2 0,3-5 3 16,-1 3-1-16,1-3 0 0,-5 1 0 0,5-1-2 16,0 0-3-16,0 0-23 0,-15-6-40 0,11 4-50 15,1-3-91-15,-2-5-132 0,1 3-363 0,-1-5 162 0</inkml:trace>
  <inkml:trace contextRef="#ctx0" brushRef="#br0" timeOffset="49417.82">28808 9972 312 0,'0'-4'299'0,"1"-2"-24"0,-1 0-24 16,3 4-25-16,-2-2-21 0,-1 4-23 0,6-2-18 16,-3-1-17-16,-3 3-15 0,14 6-14 0,-2-1-18 0,-1 1-35 15,-2 0-39-15,4 4-39 0,2 2-52 0,0 0-44 16,-3 0-88-16,1-2-156 0,2-1-383 15,-1 3 169-15</inkml:trace>
  <inkml:trace contextRef="#ctx0" brushRef="#br0" timeOffset="49935.28">29013 10157 28 0,'0'0'229'15,"-6"2"-23"-15,6-2-14 0,-6 1-14 0,0 0-9 16,1 2-14-16,-2-1-17 0,1 1-9 0,-3 1-12 0,4 1-10 15,0-1-10-15,0 0-10 0,-2 3-8 0,2-2-4 16,3 0-9-16,-2 2-4 0,4-3-8 0,-3 1-4 16,3 0-4-16,0-2-5 0,0-3-4 0,1 8-3 15,2-3-5-15,0-4-3 0,4 2-3 0,-2-1-6 16,3 1 1-16,-3-1 1 0,5-2-4 0,-2 0-2 16,-2 0 2-16,0 2-4 0,-1-1-3 0,2 1-3 15,-7-2 0-15,9 2 2 0,-4 0-2 0,-1-2-1 16,1 2 1-16,-1 1-2 0,1 0 0 0,-4 0 0 0,3 1-3 15,-2 0 0-15,0-1 0 0,3 0 1 16,-1 1 0-16,0 0 2 0,1-1 1 0,1 0-4 0,3-2 3 16,0 0 0-16,3-1-4 0,-1-2 4 0,2 0-3 15,0-2 0-15,2-4-2 0,1 1 1 16,-1-3 2-16,0 2 0 0,-1-4 0 0,2-1 1 0,-5 0-1 16,3-6-1-16,-4 4-1 0,-2-4 1 0,5-3 0 15,-7 6 2-15,-1 0-1 0,2-4 4 0,-5 3 0 16,3 1 8-16,-5 6 3 0,0-2 7 0,0 3 4 15,0 2 4-15,3 0 0 0,-3 1-3 0,0 2-2 0,-3 1-6 16,3 3 0-16,-2-5-1 0,-1 3-1 0,3 2-5 16,0 0 2-16,0 0 2 0,-15 4 5 15,11 0-2-15,0 0 2 0,-1 1 4 0,4 2 2 0,-3 0 6 16,0 3-6-16,3 0 0 0,-3 2 2 0,2 4-3 16,0-1-4-16,2 2-2 0,0 1-2 0,0 0 2 15,0 2-4-15,0 5 1 0,0-7-4 0,0 3-1 16,0-1-5-16,-1 0-16 0,-2-1-21 0,3-1-21 15,0-1-19-15,-1 0-27 0,-2-1-35 0,2-5-38 0,2-1-76 16,-2-3-186-16,5 1-466 0,-3-1 207 16</inkml:trace>
  <inkml:trace contextRef="#ctx0" brushRef="#br0" timeOffset="50105.11">29510 10456 292 0,'0'0'290'0,"9"-6"-31"0,-9 6-19 16,5-3-25-16,-5 3-21 0,5-1-22 0,-5 1-60 0,0 0-84 15,6-2-127-15,-6 2-186 0,2-5-307 0,-2 5 137 16</inkml:trace>
  <inkml:trace contextRef="#ctx0" brushRef="#br0" timeOffset="51921.44">25923 10140 101 0,'10'0'152'0,"5"2"-14"16,-2-2-11-16,6 2-9 0,-1-2-11 0,4 3-11 15,1-1-12-15,6 0-11 0,-1-1-6 0,1 1 2 16,-3-2-4-16,4 0-7 0,0 1 0 0,1 0-3 0,-3 0-1 16,0-1-4-16,-1-1-5 0,-6 1-8 0,7 0 4 15,-8 1-6-15,-1-1-1 0,4 2-3 0,-1-1-3 16,-1 0-9-16,0-1 2 0,2 3 1 0,-1-3-5 16,5 4 0-16,-4 0-2 0,-1-2-2 0,7 0 0 15,-9 0-5-15,10 1 1 0,-10 2 3 0,2-2-8 16,6-2 1-16,-8 2 5 0,-2-2-1 0,1 0-6 15,-6 1 0-15,1-1 2 0,-1 0-2 0,-4 0 2 0,1-2-1 16,-5 1 1-16,2 0-2 0,-7 0 2 16,10-1-3-16,-4 0 4 0,-3-2-5 0,-3 3 5 0,8-1-5 15,-8 1 3-15,0 0 1 0,5-3-7 0,-5 3 6 16,0 0-2-16,0 0-3 0,4 0-1 0,-4 0-3 16,0 0-4-16,0 0-6 0,0 0-15 0,0 0-16 15,0 0-33-15,0 0-44 0,0 0-156 0,-18 3-302 16,9-3 134-16</inkml:trace>
  <inkml:trace contextRef="#ctx0" brushRef="#br0" timeOffset="52318.11">26131 10378 37 0,'0'0'103'0,"1"-4"-12"0,-1 4-6 16,2-5-2-16,-1 2-13 0,-1 3-7 0,4-2-1 15,-2-1 0-15,-2 3-3 0,7-1-10 0,0 1 3 16,-3-3 1-16,5 3-2 0,-9 0-3 0,19 0 5 0,-8-2 1 16,6 4-3-16,4-2 4 0,7 0 5 0,0 0-10 15,4 0 0-15,1 3 3 0,1-3 4 0,5 1-2 16,-2 0 1-16,3 2 2 0,1-1 2 0,-2 3 2 16,-2-3-4-16,1 1-3 0,-3 2-4 0,1-2-1 15,-4 2-4-15,-4-2 3 0,-7 0-8 0,0 1-8 16,-2-1 0-16,-6-1-4 0,-2 1-2 0,1 0-4 15,-7-2-4-15,2 1-9 0,-5-2-10 0,-2 0-29 0,0 0-37 16,0 0-47-16,0 0-84 0,0 0-114 16,0 0-336-16,-22-3 149 0</inkml:trace>
  <inkml:trace contextRef="#ctx0" brushRef="#br0" timeOffset="53651.54">15252 7096 59 0,'-5'-2'234'0,"5"2"-22"16,-4-3-21-16,4 3-17 0,0 0-20 0,-3-3-13 15,3 3-15-15,0 0-13 0,0 0-13 0,-4-2-8 16,4 2-16-16,0 0-6 0,0 0-5 0,0 0-9 0,0 0-4 16,0 0-6-16,0 0-6 0,0 0-3 0,0 0-2 15,0 0-3-15,0 0-3 0,0 0-6 16,13 8 0-16,-9-7-3 0,2 0-3 0,2 1-5 0,-2 0-24 16,1-2-21-16,0 3-32 0,-1-3-34 0,1 0-38 15,-2 3-178-15,1-3-339 0,-6 0 150 0</inkml:trace>
  <inkml:trace contextRef="#ctx0" brushRef="#br0" timeOffset="53817.88">15161 7256 56 0,'-4'2'209'0,"4"-2"-12"0,0 0-7 0,0 0-9 15,0 0-12-15,9 4-15 0,-9-4-7 0,0 0-12 0,14-1-19 16,-6 1-7-16,-2 1-13 0,2 0-5 0,-2 1-11 15,1-2-14-15,-2 2-27 0,1 1-43 0,2 0-54 16,-2 1-52-16,1-2-201 0,4 1-336 0,-3 0 149 16</inkml:trace>
  <inkml:trace contextRef="#ctx0" brushRef="#br0" timeOffset="54980.87">19379 11405 75 0,'0'0'235'0,"0"0"-18"16,0 0-18-16,0 0-18 0,0 0-19 0,0 0-15 0,0 0-18 15,0 0-13-15,0 0-10 0,0 0-14 0,0 0-6 16,0 0-9-16,14 2-5 0,-9-2-10 0,-5 0-5 15,12 0-7-15,-7 0-18 0,-5 0-13 0,9 1-16 16,-9-1-16-16,6 2-10 0,-2-2-11 0,-4 0-10 16,0 0-13-16,1 5-9 0,-1-5-8 0,0 0-4 0,-5 7-7 15,-1-2-4-15,1-1 10 0,-2 0 14 16,0 1-7-16,-1 1 16 0,-1-1 0 0,-1 0 12 16,1 0 13-16,0 2 25 0,2 0 13 0,0 1 9 0,0-4 4 15,4 1 8-15,-1 0-3 0,0-1 12 0,1-2 9 16,2 3 9-16,1-5 4 0,-5 6 6 0,5-6 0 15,0 3 8-15,0-3 1 0,0 0-4 0,0 0 3 16,4 4-5-16,-4-4-2 0,6 1-9 0,-2 0-3 16,-4-1-9-16,6 3-4 0,-3 0-6 0,4-3-27 15,-1 5-33-15,-4-4-42 0,2 2-49 0,-1 2-222 0,-1-5-365 16,-2 0 161-16</inkml:trace>
  <inkml:trace contextRef="#ctx0" brushRef="#br0" timeOffset="56068.69">14831 15805 182 0,'-5'-5'275'0,"0"2"-15"0,1-1-18 0,0 2-13 16,2-2-17-16,-2 0-12 0,0 1-18 0,1-1-10 16,0 3-14-16,-1-4-8 0,3 0-14 0,-2 2-19 15,1 0-8-15,2 3-10 0,-7-3-10 0,7 3-8 16,-1-5-12-16,1 5-15 0,0 0-26 0,0 0-20 0,0 0-30 15,-9 7-30-15,8-3-44 0,-2 1-38 0,3 1-54 16,-1-1-239-16,1 1-462 0,4 1 204 0</inkml:trace>
  <inkml:trace contextRef="#ctx0" brushRef="#br0" timeOffset="56275.37">14841 15932 33 0,'0'0'299'0,"0"0"-24"0,0 0-27 16,-17-6-22-16,17 6-23 0,0 0-21 0,-5-1-20 15,5 1-14-15,0 0-20 0,0 0-11 0,0 0-24 16,0 0-20-16,0 0-32 0,20 2-37 0,-8-2-43 16,1 0-58-16,4 0-83 0,2-2-140 0,-2-5-345 0,3 2 152 15</inkml:trace>
  <inkml:trace contextRef="#ctx0" brushRef="#br0" timeOffset="57852.42">9797 11825 33 0,'-8'-2'152'0,"8"2"-17"0,-5-1-10 16,5 1-12-16,0 0-11 0,-8 0-12 0,8 0-18 16,0 0-10-16,0 0-3 0,0 0-14 0,0 0-3 0,0 0-3 15,0 7-5-15,0-7-5 0,0 0-1 0,4 5-6 16,-4-5 2-16,8 2-7 0,-3-1-2 0,-5-1 3 15,0 0-4-15,7 0-3 0,-7 0-7 0,8-1-8 16,-5-2-1-16,-3 3-2 0,12-3-1 0,-8 3-4 16,1-4-3-16,1 4 8 0,0-1-1 0,-1-2-2 15,-5 3 3-15,8-3 4 0,-8 3 6 0,6-1 11 16,-6 1 9-16,7 0 11 0,-7 0 11 0,0 0 15 16,0 0 18-16,0 0 11 0,6 0 11 0,-6 0 6 15,0 0 7-15,0 0 4 0,0 0-3 0,0 0-6 0,0 0-5 16,6-2-8-16,-6 2-10 0,0 0-10 0,5-2-4 15,-5 2-12-15,9 0-4 0,-1 0-5 0,-8 0-13 16,10-2-19-16,-5 2-26 0,-5 0-23 0,11 2-25 16,-5 0-34-16,-1 0-18 0,0-1-29 0,3 2-21 0,-6-2-45 15,2 5-141-15,0-5-371 0,0 3 164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10-13T06:37:29.913"/>
    </inkml:context>
    <inkml:brush xml:id="br0">
      <inkml:brushProperty name="width" value="0.05292" units="cm"/>
      <inkml:brushProperty name="height" value="0.05292" units="cm"/>
      <inkml:brushProperty name="color" value="#002060"/>
    </inkml:brush>
  </inkml:definitions>
  <inkml:trace contextRef="#ctx0" brushRef="#br0">8700 3996 3 0,'-12'7'48'0,"1"0"9"0,-3-4 1 16,1 1-3-16,3 1 1 0,-4 1 3 0,1-4 2 15,-1 0-5-15,1 0 11 0,2-2-10 0,0 0-6 16,0 1 1-16,0-2 5 0,3 1-3 0,-2-1-7 0,2 0-6 16,-2-1-3-16,1-3-4 0,0 1 2 15,3-1-10-15,-2 2-6 0,2-3 1 0,-2 0 11 0,-1 0-11 16,0-2 3-16,0 0 7 0,-1-1 11 0,1-2-5 16,0-3 6-16,-5 2-4 0,8 0 0 0,-3 0-2 15,-2-4 0-15,1 6-1 0,1-3-5 0,3 3 0 16,-3-1-8-16,3 0-4 0,-1 3-2 0,3-2 0 15,2 3 0-15,-2-1-3 0,1-2-4 0,2 0-1 16,1 0 1-16,0-1-3 0,-1 1 1 0,2-2-2 16,3 2-2-16,0-4-2 0,2 5 2 0,1-4 1 15,-1 4-3-15,4-5-6 0,-2 3 7 0,0 1-1 16,0 0-1-16,-1 0-2 0,1 1 6 0,-1 1-5 16,2-1 0-16,0 3 2 0,-4-2 3 0,0 4-6 15,2-1-1-15,-1-1-2 0,-1 2 0 0,0-3 2 16,2 4-6-16,-2 0 0 0,1-2-4 0,-1-1-6 15,3 3-6-15,0 2-2 0,0 1-8 0,0-3 2 16,0 3-11-16,0-1 16 0,0 1-10 0,4 0 4 16,-3 1 5-16,2 0 5 0,-3 1 2 0,4-1 1 0,0 2 2 15,0 2 1-15,-2-1 2 0,4 1 1 0,-4-1-2 16,3 2-1-16,-4-2 2 0,0 2-17 0,1 0-3 16,-1-2-2-16,-1 2-8 0,0-3-11 0,-2 0-9 15,-1 1-16-15,1-1-62 0,-3 0-152 0,2 0 67 16</inkml:trace>
  <inkml:trace contextRef="#ctx0" brushRef="#br0" timeOffset="2203.4">8842 3888 8 0,'-4'9'63'0,"3"-1"-6"16,-2 0-5-16,2 3-10 0,-4-1 6 0,1-1-8 15,-3 3-6-15,2-4-7 0,-2 3 2 0,1-1-6 16,-3 1 1-16,0-5-5 0,0 3-1 0,0-3-4 15,-1 3 0-15,1-1-3 0,-3-3 4 0,1 2-5 16,0-2 1-16,0-1-2 0,0 1-5 0,-1-2 5 16,-1 1 1-16,3-2 14 0,1-2-8 0,-5 3 6 0,2-3 1 15,-1 0 0-15,-2 0-4 0,4-3 3 0,-4 3-4 16,2-2 3-16,-1-1-9 0,-3-1 7 16,4-1 1-16,-2 2 2 0,1-1-7 0,4-1-2 0,-2-3 5 15,-3 2-3-15,3-2-2 0,1 1-2 0,3-1 3 16,-1-1-5-16,0 0 6 0,3-3-2 15,0 1-8-15,-2-3 4 0,1 2 0 0,2 0-4 0,4 0 3 16,-1-1-2-16,-1 1 1 0,0 1-2 0,3-1 2 16,-1-1-1-16,1 3 1 0,0-2 1 0,1 1-3 15,1-2 1-15,0 4 2 0,2-4 1 0,-3 4-4 16,4 0-3-16,-1-2-1 0,1 0 5 0,1-1-4 16,-1 4 2-16,-1-4-6 0,3 5 2 0,-2-3 6 15,-1 1-3-15,1 1-1 0,0 0-3 0,3 0-1 0,-2 0 0 16,2-1 2-16,-3 1-2 0,3 0-2 15,1-1 1-15,-3 3-2 0,2 0 6 0,0-2-3 16,2 2 5-16,-3 0-6 0,-1 1 0 0,3 1 2 0,-1-1-2 16,0 1 1-16,0-1-2 0,-2 2 5 0,3 3-5 15,-3-3 1-15,2 1-1 0,-1 0-2 0,-1 1 9 16,1 0 0-16,0-2-2 0,1 3 2 0,0-1-5 16,0 2 1-16,1-1 2 0,-1 3-1 0,2-2 0 15,0 2-3-15,2-2 1 0,-1 2 5 0,1-2 1 16,-1 3-5-16,1 0 0 0,-2 0 3 0,3-2-5 15,-2 4 4-15,2-2-6 0,-3 1 5 0,-2 0-4 16,2 0 7-16,0 2-1 0,-1-2 3 0,-1 2-3 0,2-1 4 16,-5 0-13-16,3-1 5 0,-3 1 2 15,5 0-1-15,-6 3 2 0,1-4 8 0,-1 1-3 16,0 1-1-16,1 0 0 0,-5 2 5 0,4-3 5 0,-2 4-2 16,2-1 0-16,-4 3-1 0,0 0 2 15,0-3 1-15,0 3-5 0,0 0 3 0,0-2-1 0,-1-1-2 16,-2 2 1-16,1-2 0 0,2 2 5 0,-1-2-3 15,-2 3-3-15,2 1 0 0,1-5-3 0,0 5 3 16,-4-4-2-16,4 2-4 0,-4-2 2 0,3 0 1 16,-3 3 0-16,0-4 1 0,-1 2-2 0,0-1-3 15,-3 1 0-15,3-2-2 0,0 1 5 0,-3 2-6 16,0-3-1-16,-2 2 5 0,1-5 0 0,-2 7 2 16,2-7 1-16,-1 2-3 0,-3 0-6 0,3-4 4 15,-4 4 2-15,4 0 0 0,-2-2-2 0,-4 0 4 16,4 0 0-16,-2-1-2 0,0 2 1 0,-3-3 6 15,4 1 0-15,3-2-7 0,-5 3 5 0,5-5 2 16,-2 2 10-16,2 0 3 0,2-2-6 0,-2 0 2 16,2 0 0-16,2 1-6 0,6-1 3 0,-13-1 0 0,6 1 0 15,0-3-1-15,1 2 4 0,-2-1-5 0,2-2 1 16,1-1 3-16,1-1 0 0,-1-3-3 0,-2 1-6 16,6-3 4-16,-8-3-5 0,5 1 0 0,2 1 0 15,-6-4 2-15,7 1-3 0,-3 0 1 0,0 2-4 16,-1-3 1-16,4 5-1 0,-3-6-3 0,1 3-2 15,2 2 6-15,-2 0-3 0,2-1 0 0,0 0-1 16,1 2-2-16,1-2 5 0,-1 0-1 0,0 2-4 16,0 0 5-16,1 1-6 0,2 3 1 0,-3-4-3 15,4 0 3-15,-4 1-5 0,5 2 4 0,-3-3 1 0,1 5 0 16,2-3-1-16,0-2-3 0,3 5 3 0,-3-2-2 16,5-1-3-16,-2 2 1 0,1-2 2 15,1 3-2-15,0-1 4 0,1 0-1 0,0 3 1 0,1-3-1 16,-1 1 2-16,1 4-2 0,0-3-1 15,1 2-1-15,0 1 2 0,-1 1-3 0,0-2 3 0,1 3-2 16,-2 0 1-16,1 0 0 0,3 1 3 0,-2 1 5 16,-4 1-8-16,5 0 4 0,-2 0-1 0,-2 2-4 15,1-1 2-15,0 1-3 0,-2 2 6 0,2 1-2 16,-2-1-5-16,0 2 7 0,2-4 1 0,-3 4-2 16,1-1 0-16,1 0 4 0,-3 2 0 0,-1-3-1 15,3 5-3-15,-3 1 0 0,2-4 3 0,-2 4 1 16,1-2-4-16,-3 3 2 0,2-4 3 0,-1 1-3 15,-2 0-1-15,-1 1-1 0,1-1 2 0,-2-2 0 16,3 4 3-16,-4-5-3 0,3 4-5 0,-2-1 4 0,-1 1 2 16,1-1-2-16,-2-1 3 0,1-1 0 15,0 1 0-15,-4 1-3 0,4 0 10 0,-4-1-8 16,3-3-1-16,-2 5 2 0,2-4-5 0,-3 1 5 0,0 3-2 16,-2-7-1-16,2 0 2 0,3 2 1 0,-3-3 7 15,0 0-5-15,0 0-3 0,-1 1 0 16,1-1 1-16,-2 1 0 0,2 0-2 0,-4-2 6 0,5-1-5 15,-3 3 0-15,0-3 0 0,1 1 1 0,-3-3 0 16,3 0 2-16,-1 1-1 0,6-1-1 0,-14-1 5 16,7-2 0-16,1 2 4 0,-2-2-4 0,-1 0 1 15,0-2-4-15,-1 0 0 0,0 1-1 0,0-1 0 16,-2-2-1-16,1 4 2 0,-1-4-1 0,-3-2-1 0,2 1 0 16,4 0 1-16,-1 4 1 0,1-5 3 0,0 1 7 15,2 1 0-15,0-2 0 0,2 1-2 16,0-1-2-16,2 1-3 0,-1-2-1 0,3 0-3 0,1 0-1 15,1-1 1-15,1-4-1 0,1-1-1 0,3 4-4 16,0-4 3-16,4 2-2 0,-5 0 3 0,3-3-4 16,1 1 2-16,1 0-4 0,-1 4 3 0,0-4 0 15,-1 5 0-15,1 2-2 0,-3 1 2 0,3-1-1 16,0-1 2-16,1 3-1 0,-1 3 0 0,-1-4-3 16,1 6 0-16,0-1 0 0,-2 1-3 0,2 2 1 15,0 0 1-15,0 0 2 0,3 2-1 0,-1 1 1 16,-2 2-1-16,3 0 1 0,-3-1 4 0,1 3-4 15,1 2 4-15,-3-3-2 0,2 3-3 0,0 1 3 16,-2-1-1-16,1-1 2 0,-2 2-4 0,0-1 5 16,-2-1-1-16,2 3-2 0,-4-3 2 0,0 2-1 0,1 0 0 15,-2 1 1-15,-2 1 0 0,0-4-1 0,-1 3 1 16,-1-3-1-16,-1 4 4 0,0-5-3 0,-3 3 1 16,2-3-3-16,-1 1 3 0,-5 1-2 0,2-4 2 15,-1 5-1-15,-5-5 2 0,0 4 0 0,-5-4-4 16,2 1 1-16,-2 1 1 0,0-3 1 0,0 0-1 15,-2-1-2-15,-2 0-1 0,3 0-5 0,-8 0 1 16,6-2-3-16,-1 3-6 0,-5-3 2 0,5-1 4 16,3 3-6-16,-2-6 4 0,-1 2 4 0,5 1-1 15,0-3 1-15,0 1-1 0,4-1 5 0,0 0-2 0,4 0 2 16,-3-1 2-16,4 0 2 0,0-2-2 16,4 1 0-16,0 2-1 0,0-3-6 0,0-3 5 15,2-1-3-15,3 0 0 0,1-2 1 0,3 0 2 0,-1-5 3 16,2 0-5-16,3 0 0 0,-2 0 2 0,2 1-12 15,-1-2-5-15,5 0 1 0,-2 4 3 0,-1-1 1 16,4 2 6-16,-2 0-10 0,1 1 4 0,-2 2-2 16,1 2 4-16,0 0 1 0,0 3 1 0,-1 0-1 15,1-2 2-15,0 4 3 0,1 0-2 0,-2 2 2 16,3 1-2-16,-2 0-2 0,0 0 3 0,1 1 1 16,-2 2 5-16,3 0-2 0,-4 0 3 0,3 4-4 15,-1 0 5-15,-2 1-2 0,3-3 0 0,-2 5 2 16,3 2-2-16,-3 0-1 0,-1-1 0 0,-2 3 4 15,2-2 0-15,3 2 1 0,-3 0-1 0,-1-1 1 16,-2-2 1-16,5 3-8 0,-3-2 4 0,-3 1 1 0,0-2 4 16,0-1-4-16,0 2 5 0,-1-1-5 0,0 0 1 15,-3-1 1-15,2 1-2 0,-2-1 4 16,2 1-3-16,-2 0-3 0,-1-2 3 0,-4 2 0 0,3-2 0 16,-2-1 2-16,0-2 2 0,0 3-2 0,-1 2-1 15,-3-2 5-15,0-1-2 0,1 1 1 0,-3-1 0 16,-1 0-2-16,-1 1 0 0,-3-1-1 0,2-1 3 15,-3 1-2-15,1-3-2 0,-2 1 0 0,-3-1 3 16,-2 0-2-16,6-3-3 0,-6 0 0 0,6 0-5 16,-4-2-14-16,5-2-24 0,-3 0-27 0,4-1-33 15,1-2-48-15,0-4-89 0,3 1-260 0,2-2 115 16</inkml:trace>
  <inkml:trace contextRef="#ctx0" brushRef="#br0" timeOffset="3931.76">13198 6103 2 0</inkml:trace>
  <inkml:trace contextRef="#ctx0" brushRef="#br0" timeOffset="6327.82">12428 7267 48 0,'0'0'73'0,"0"0"-10"0,2 3-8 16,-2-3-10-16,0 0 0 0,0 0-2 0,0 0-7 16,4 3 0-16,-4-3-4 0,0 0 2 0,0 0 0 0,0 0-1 15,0 0 13-15,0 0-11 0,0 0 2 16,0 0-2-16,0 0-4 0,0 0-8 0,0 0-11 16,5 1 5-16,-5-1 3 0,3 3 2 0,-3-3-10 0,0 0 0 15,5 1-9-15,-5-1 9 0,0 0 6 0,0 0-7 16,4 1 0-16,-4-1 1 0,0 0 7 0,0 0-1 15,0 0 11-15,0 0 0 0,0 0-3 0,0 0 9 16,0 0-13-16,9-1 5 0,-9 1-1 0,0 0-8 16,6 1-6-16,-6-1 6 0,0 0 1 0,0 0-2 15,10-1-8-15,-10 1 6 0,4 1-12 0,-4-1 4 0,7 3 3 16,-7-3 1-16,8 0-9 0,-4 0-7 0,-4 0-7 16,13 0-3-16,-13 0 2 0,9 0-9 0,-3 1-5 15,-1-1-9-15,-5 0-10 0,12-1-4 0,-12 1-3 16,10 0-8-16,-5-3 11 0,-5 3 1 0,12 0 1 15,-7-1-9-15,0 1-3 0,-5 0 4 0,13-1 5 16,-8-1 9-16,-5 2 8 0,10 0 6 0,-2 0 12 16,-8 0 10-16,13 0 16 0,-7 0 25 0,0 2 7 0,2-2 9 15,-2 0-4-15,-6 0 3 0,13 0-9 16,-4 1 6-16,-1-2-14 0,-3 2-2 0,3-1 1 0,0 1-5 16,0 2-9-16,-1-3-2 0,0 0 2 15,2 1-5-15,-2-1-1 0,0 0 0 0,5 0-6 0,-5 2-4 16,1-1 1-16,0-1 3 0,-3 1-6 0,5-1-17 15,-5 1 20-15,4-1-2 0,-1 0 8 0,2 2 4 16,-2-1 9-16,-2-1-3 0,3 1 1 0,-1-1 0 16,-2 0-1-16,4 2 3 0,-1-2-4 0,-1 0-1 15,1 1-5-15,2-1-5 0,-2-1 6 0,-2 1 2 0,0 0-7 16,2 0-2-16,0 0 3 0,-1 0-1 0,3 1-6 16,-3-1 2-16,1 0 2 0,0 0-1 0,1 0 0 15,2 0 1-15,-6 0-5 0,7 0 7 0,-3 0 2 16,0 0-7-16,3 0 4 0,-3-3-4 0,2 3 1 15,-1 0 1-15,0-1-2 0,1 1 0 0,-5 0-4 16,3-1-1-16,0 1 1 0,-1-3-5 0,-2 3 6 0,0-1-2 16,2 1 4-16,-3-1-4 0,6-1 2 0,-7 1-6 15,5 1 9-15,-3 0-7 0,-1 0 0 16,2 0-8-16,-2-3 7 0,3 3-12 0,-1 0 3 0,0 0-9 16,0-1 7-16,3 0 1 0,-4 1 1 0,5 0 6 15,-3-2-2-15,-2 2 4 0,5-1 5 0,-4 1-5 16,3-1-1-16,-1 0 7 0,-1 1-4 0,1-2 1 15,3 2 2-15,-5-3 8 0,-2 3-5 0,2-2-2 16,2 2 1-16,2 0-6 0,-3-2-3 0,2 0-1 16,-5 1 2-16,4-1 3 0,-4 1-4 0,1 0-5 0,0-2-7 15,-2 3 1-15,1-3-5 0,1 2 0 0,-1 0-8 16,2-1-2-16,-2 0 2 0,1-1 6 0,0 2 1 16,0 0 7-16,-1 0-12 0,1-1 18 0,-2 2 12 15,2 0 15-15,0-1-7 0,-1-1 1 0,3 1-2 16,-3-2 4-16,2 1-7 0,-3-1 3 0,3 0-1 15,-3 1-25-15,1 0 8 0,-1-4-3 0,2 2-10 16,-3 1-1-16,-2 1 1 0,2 1-33 0,1-5 2 0,-2 3-3 16,-1 1 2-16,2 0 3 0,-4 2-30 0,4-4-91 15,-2 1 41-15</inkml:trace>
  <inkml:trace contextRef="#ctx0" brushRef="#br0" timeOffset="9480.77">13699 7171 271 0,'0'0'7'0,"4"-5"24"0,1 2 10 0,-1 1 22 16,0-3-15-16,0 2-3 0,-1-1 4 0,3 0-3 15,-3-2-8-15,5 3-2 0,-4-4-3 0,2 5 11 16,-2-5-8-16,4-1 2 0,-1 2 2 0,1-1-8 15,0-1 10-15,0 1-2 0,0-3-1 0,1 6-2 16,-1-5-3-16,2 2 0 0,-4 0-5 0,2 0 2 16,0 1 1-16,2-1 2 0,-2 0-3 0,-2 0-5 15,3 2-1-15,-1-1 1 0,1 0 1 0,-3 2-2 0,3-2 3 16,0 2-4-16,-4-1-9 0,2 0 6 0,-2 3 0 16,1-3-7-16,2 3 2 0,-2 1-3 0,1-1-1 15,-4-1 1-15,3 2-5 0,0-1 1 0,-2 1-1 16,1-2-1-16,-5 3-3 0,7-1 1 0,-3 0-2 15,-4 1 0-15,12-2-1 0,-8 0 0 0,-4 2 2 16,9-3-2-16,-6 3 4 0,-3 0-2 0,8-1-3 0,-8 1 2 16,8 1 0-16,-8-1-3 0,6-2-3 0,-6 2-4 15,9-1 0-15,-4 1-2 0,-5 0 1 16,9-2 2-16,-9 2 0 0,9 0 6 0,-9 0-4 0,8 0-1 16,-8 0 1-16,11 0 0 0,-3 0-3 0,-4-2 0 15,-4 2 4-15,10 0-2 0,-10 0 2 0,10-1-2 16,-5 2-3-16,2-2 4 0,-7 1 2 0,10-1-8 15,-4 1 6-15,-1-3 0 0,-5 3-6 0,11 0 1 16,-5-1 1-16,0 0 1 0,-6 1-6 0,12 0 2 16,-7 0-9-16,1-3 3 0,0 1-3 0,-6 2 4 0,12 0 1 15,-8 0-3-15,-4 0 6 0,10-1 0 0,-3 0 7 16,0 1-7-16,1-3 1 0,-3 1 4 0,0 2 3 16,4-1 13-16,-1-2-2 0,2-1 1 0,-1 3 2 15,1-2 6-15,-1 2-3 0,4-2-3 0,-4-1 8 16,1 4-3-16,2-5 1 0,-3 3-6 0,-3 1-2 15,2-1 3-15,-1 0-6 0,1-1 5 0,-2 0-4 16,1 1 5-16,-3-2-6 0,3-1 3 0,-2 0-1 0,0 2-3 16,1 0 1-16,0 1 6 0,0-2 1 0,-2 1 3 15,0-1-3-15,1 0-3 0,-1 0-1 0,1 4 1 16,-1-5-2-16,2 1-1 0,-3 1 3 0,-3 3 0 16,6-5 3-16,-2 3-5 0,-3 0 3 0,6-1-3 15,-2-2 1-15,0 0 6 0,-1 3-5 0,1-2-7 16,0-1 7-16,0 2-2 0,3 0 4 0,-3 1-3 15,0-2 0-15,1 1 6 0,0-1-2 0,-2 1 4 0,0 1 1 16,0-1-6-16,0 1-1 0,1-1-3 16,0 0 0-16,-1 1 1 0,1-1-1 0,2 1 5 0,-7 2-4 15,5-4 1-15,-1 0-4 0,0 0 0 0,-2 3-1 16,3-5 0-16,-3 3 0 0,4 0-2 0,-1-1 3 16,-3 1-1-16,2 1-2 0,1-3 5 0,1 1-4 15,-2 0-4-15,4-1 4 0,-4 1-3 0,1 0 6 16,0 1-4-16,2-2 0 0,-1 2 0 0,-2-1-4 15,1-1 3-15,-1 1-2 0,1-2-2 0,0 2 1 16,3-1 0-16,-2 0 3 0,1-2 1 0,-2 2-4 0,0 0 1 16,1-1 0-16,-2 1 2 0,1-1 2 0,-1-1-3 15,0 3-1-15,0-2 1 0,-3-1 3 0,3 3-3 16,-1 0-3-16,1-2 2 0,-1-1 8 0,0 1-1 16,-2-1 0-16,0 1 2 0,0 0 2 0,1-1 3 15,0 1-6-15,-2-3 1 0,2 1-2 0,-2 2 1 16,0-1 0-16,1-1 3 0,0 4-2 0,-1-3-3 15,0 0 3-15,0 2-2 0,0-1 1 0,0-1-2 16,-1 0-2-16,0 3 5 0,1-4-4 0,-2 3 4 16,1 2 0-16,0-4-4 0,-2 2 4 0,2 0 0 0,-3-3-1 15,0 3-1-15,0-1-2 0,-2 1 1 0,3 0-3 16,-3-3-1-16,-2 2 1 0,3 0 2 0,-2 0-2 16,0 1 0-16,-2-1-1 0,4 2 0 0,-5-2 1 15,2 1 2-15,1-1-2 0,0 1-1 0,1 0 2 16,-1 1 2-16,4 1 0 0,-4-2 0 0,1 1-2 15,3 0-2-15,-4 2 2 0,3-4-2 0,1 4 12 16,-1-1-2-16,0 0-5 0,1-3 2 0,-3 3-3 0,2 0-1 16,-2-1 2-16,1-1-5 0,1 0 0 0,-2 2-1 15,1-1 1-15,-5-2 2 0,2 1-2 0,-1 1 0 16,-2-1-2-16,-1 0 1 0,3 1-2 0,-2-1 5 16,-1 1-1-16,3 0 1 0,-4 3-3 0,4-3 0 15,3 1 2-15,-4-1 0 0,2 2 1 0,0 0-1 16,3 0 1-16,-3-1 1 0,1 1-3 0,-1-1 3 15,1 0 2-15,-1 3-5 0,0-2-1 0,-1 0-1 16,2 0-1-16,-2-2 5 0,1 3-3 0,0 0-1 16,1-1 1-16,-5-1-2 0,2 3 2 0,-1-2 0 0,-1-1 0 15,2 1 1-15,-3-2 0 0,3 2-1 0,-2-1 0 16,-2-2 1-16,4 3-2 0,-4 1-2 0,1-1 5 16,1-1 0-16,-1 1-1 0,2-3 3 0,-3 1-6 15,3 4 3-15,-3-3 1 0,2 1-4 0,-1-2 6 0,1-2-6 16,-1 4 4-16,-1 1-1 0,1-2 2 15,-1 2-3-15,4 1 0 0,-3-5 0 0,0 4 0 16,1-1 1-16,0 2-2 0,-1 2 1 0,2-2 0 0,-3-2 2 16,-3 4 1-16,2-2-2 0,2 1-2 0,-5-1 1 15,5 0-1-15,-2-1-2 0,-3-1 2 0,4 2 2 16,-3-2 1-16,-3 2 0 0,2 0-6 0,0-3 0 16,2 1 4-16,-4 4 1 0,0-4-2 0,1 4 0 15,2-2 2-15,-2-2-1 0,0 1 4 0,7 0-6 16,2-2 5-16,-3 2-2 0,3 0 1 0,1 1-2 15,-3 0 0-15,4 0-2 0,0 0-1 0,2-3 5 0,6 3-3 16,-10 3-2-16,3-3 2 0,7 0 4 16,-6 2-3-16,-1 1 0 0,0-3 0 0,-2 1 2 0,1 0 1 15,-2-1-3-15,0-2 0 0,-2 3 0 0,5-1-2 16,-4 1 3-16,2-1-3 0,-5 2 2 0,4-4 1 16,-3 2-2-16,0 2 0 0,-1-4 2 0,-1 2-1 15,2 0 2-15,-6-1-1 0,6 0-1 0,-6-4 3 16,2 5-5-16,2 0 1 0,0-3 0 0,-2 3 5 15,6 0-4-15,-3 0 0 0,2-2 1 0,-2 4-2 16,3-2 3-16,-1 3-4 0,2-3 0 0,2 0 2 0,2 0-1 16,-1 0 3-16,0 1 0 0,7-1-2 0,-13 0-1 15,7 0 1-15,-3 1-2 0,0 2 1 16,1-3-1-16,-1 2 1 0,-1-2 2 0,1 2-2 0,1-2 0 16,-3 0 2-16,1 0-1 0,-2 0 3 0,-1 0-6 15,0 0 6-15,2-2-3 0,-2 4 0 0,-1-4 1 16,1 1 2-16,1-3-1 0,-2 2-4 0,1 2 4 15,-1 0-2-15,0-3-2 0,-3 6 2 0,3-3 1 16,-1 0 0-16,3-3 2 0,-7 6 1 0,2-3-3 16,1 0 1-16,3 0 0 0,-1 1-2 0,1-1 2 0,-2-1-2 15,3 1-2-15,1 0 6 0,-1 0-1 0,2 0-3 16,0 1 3-16,-3 0 1 0,3 3-6 0,-1-3 0 16,3-1 3-16,-4 2-2 0,2 0-1 0,4-1 4 15,-5-1-3-15,1 2 2 0,-4 1 0 0,1-4 1 16,-1 2-2-16,1-1 0 0,-4 4 2 0,4-4-4 15,-1 1 5-15,0-1-2 0,-1 1 1 0,-2-1-2 16,3-1-1-16,1 1-1 0,-6 0 1 0,6 1-1 0,-1-1 2 16,1-1-1-16,0 2 0 0,-2-1 2 0,3 0 0 15,-1 0 2-15,1-1-2 0,1 1 0 0,0 1-3 16,1 0-1-16,-1 1 4 0,3-2-1 0,-2 0 0 16,2-2 1-16,-2 4 0 0,0-2 0 0,-1 0-2 15,1 0 4-15,0 0-6 0,-3 0 2 0,4 0 1 16,-4 0 1-16,-1 1-4 0,2 1 2 0,1-2 2 15,-4 2 2-15,1 2 0 0,1-3-3 0,2 2 1 16,1-1 0-16,-2 0 1 0,4-1-3 0,2 1 1 16,-3-2-1-16,0 2 2 0,3 2-1 0,-2-3 2 15,-2 1-2-15,1 1 1 0,1-3-4 0,3 2 2 0,0 0-1 16,5-2 3-16,-12 1 0 0,8-1 0 0,4 0-4 16,-6 3 3-16,-3-1 0 0,0 1 1 0,2 1 3 15,-5 0-3-15,1 0-3 0,-1 0 4 0,-1-1 0 16,3-1-2-16,-3 0 0 0,2-1 0 0,-1 4 4 15,0-4-3-15,0 5 0 0,3-4 1 0,-5 2-4 16,5-1 2-16,0 2-2 0,-1-3-2 0,2 3 4 16,1-4-3-16,0 0 3 0,2 2 1 0,5-3-1 0,-8 4 2 15,3-2-2-15,4 1 2 0,-5 0-2 16,-1-1 1-16,2 1-4 0,0-2 5 0,-1 3 1 0,-1 0-2 16,-3 1 1-16,1-1-2 0,0 1 1 0,-2-1-4 15,0 2 5-15,1-1-4 0,-4-2 4 0,4 0-1 16,1 2-1-16,-2 1 0 0,0-3 1 0,2-1 0 15,2 0-4-15,-1 1 3 0,4-1-2 0,-1 1 2 16,2-2-1-16,3-1-3 0,-5 4 5 0,3-1-3 16,-1 1 3-16,3-2-5 0,0-2 4 0,0 8 0 15,0-1 0-15,0-2-2 0,0 3 2 0,-1 1 1 0,-2 0-1 16,1 3-2-16,-6 2 2 0,0 1 4 0,0 0-5 16,-1 1-1-16,-2 0-1 0,-1-2 0 0,3 1 0 15,-2 1 1-15,0-1 3 0,2-2-4 0,3-3 1 16,-2 3 5-16,2-4-3 0,1 2 2 0,1-1-2 0,1 0-1 15,0-1 0-15,3 0 2 0,-1 1 0 16,1-2 0-16,0-2-1 0,1 2-2 0,-2 1 2 16,1-1-3-16,1 1 3 0,-1-1-1 0,3 1 1 15,-3 0-3-15,-1 1 2 0,-2-1 5 0,2 1-1 0,-3 1-3 16,1 1 1-16,0-3 0 0,2 2 0 0,-2 0 0 16,-1-3-2-16,4 3 1 0,-2-3 0 0,2 2 0 15,-3 1 0-15,3-3-1 0,0-3 2 0,0 3-1 16,0-2 1-16,0 2 1 0,3-1 0 0,-1-2 0 15,1 0-2-15,-2 1 2 0,3-1 0 0,-1-1-2 16,0 0-2-16,0 2 0 0,-1-2 2 0,2 0-1 16,-1 2-1-16,-1-2 4 0,1 0-1 0,-1 0-2 15,1 1 0-15,2 0 2 0,-1 2-1 0,1-3-3 0,-1 1 6 16,1-1-3-16,1 1 1 0,1 0 1 0,0 2 0 16,-2-1-3-16,4-2 0 0,0 1 3 0,-2 0 1 15,4 0-3-15,-3-1 0 0,-1-1-1 0,1 3 2 16,-3-5-1-16,3 3-2 0,2 0 1 0,-1 0 2 15,0-2 1-15,-4 1-2 0,4-1 0 0,-1 0-1 16,-3 1 2-16,3-1 3 0,-1 1-4 0,0 0 1 16,-1 2 1-16,3-1 0 0,-1-2-1 0,-2 2-2 0,0 0 3 15,2-1 0-15,2-1-1 0,-3 2-4 16,0-3 6-16,0 3-1 0,0-3 1 0,-2 1 0 0,3 0-1 16,-1 1 4-16,-1-1-6 0,4 1 3 0,-5 1-2 15,3-1-1-15,1-1 0 0,1 1-2 0,0 0 2 16,-2-1 5-16,2 0-5 0,2 0-3 0,-2 1 3 15,0-2-1-15,2 0 2 0,0 2 2 0,0-6 0 16,-2 6 1-16,2 0 0 0,-2-3-4 0,-1 4 2 0,2-4-3 16,-3 2 3-16,-2-1-1 0,2 1-1 15,2 0 0-15,-2-2 0 0,1 3 0 0,-4-2 5 16,1 1-2-16,-1-1-4 0,-5-1 0 0,11 3 2 0,-9-3-2 16,-2 0 0-16,13 2 1 0,-8-2 0 0,3 3-3 15,-3-3 4-15,0 2 6 0,4 0-6 0,-1-1-3 16,-2 0 2-16,3 0-3 0,-1 1 4 0,-1-1-1 15,0 1-1-15,1-1 0 0,-2 0 1 0,0-1 0 16,-1 3 1-16,0-2 1 0,2-1-1 0,0 3 0 16,-1-2-1-16,0-1-1 0,-1 2 1 0,-5-2-2 15,7 3 0-15,0-3-1 0,-2 2 0 0,-1-2 5 16,1 2-3-16,0 0-1 0,-5-2 4 0,10 1 0 16,-6 1-2-16,0 1-2 0,1-2 4 0,2 0-3 0,-1 0 1 15,2 0-2-15,-2 1 3 0,1-2 0 0,-2 1-1 16,-5-1 2-16,11 1 0 0,-3 1-2 0,-3-1 0 15,-5-1 1-15,13 0-2 0,-8 2-2 0,1-2 6 16,1 0 0-16,-7 0-4 0,10 0 0 0,-4 1 2 16,-1-1-1-16,-5 0 0 0,8 2 0 0,-4-1 0 15,-4-1 2-15,10 1-3 0,-5 0 4 0,-1 1-5 16,-4-2 0-16,9 3 0 0,-4 1 2 0,0-4 0 0,1 2 0 16,0-1 0-16,0-1-1 0,-1 1-1 0,0 0 1 15,2 1-1-15,-1-1 6 0,-1 2 6 0,3-3-1 16,-3 1 2-16,1 2-6 0,-2-2 7 0,0 1-7 15,-4-2 2-15,9 1-3 0,-5 0 2 0,0 0-3 16,-4-1-1-16,7 1 2 0,-7-1-3 0,4 3 3 16,0-3-2-16,-4 0-2 0,5 5-1 0,-5-2 3 15,4 0 1-15,1-2-3 0,-1 1 3 0,0 0-1 16,-1 2-1-16,1-2 2 0,-1 2-1 0,1-4-1 16,0 3 2-16,-4-3-4 0,5 4 3 0,-3-1-3 0,5-1 3 15,-7-2-2-15,9 1 8 0,-6 1-3 0,4 0 1 16,-1-2-2-16,0 3 2 0,-6-3-2 0,8 2-2 15,-1-1 1-15,-2-1 0 0,2 0 2 0,0 1-3 16,-1 0 2-16,1-1-2 0,-7 0 2 0,11 3 2 16,-10-2 0-16,4-1-1 0,2 0-2 0,-7 0-2 15,9 0 0-15,-9 0 1 0,6 0-1 0,-6 0-3 16,0 0-28-16,0 0-45 0,9-2-66 0,-5-2-249 0,-3 1-422 16,3-2 187-16</inkml:trace>
  <inkml:trace contextRef="#ctx0" brushRef="#br0" timeOffset="13620.09">16130 6010 90 0,'0'0'102'16,"0"0"-7"-16,-2-3-5 0,2 3-7 0,0 0-12 15,0 0-3-15,0 0-5 0,0 0-8 0,0 0-4 16,0 0-7-16,0 0 2 0,0 0-3 0,-1-4-6 16,1 4-7-16,0 0-4 0,0 0-4 0,0 0-2 15,0 0 2-15,0 0-6 0,0 0 2 0,-8-1-1 0,8 1-4 16,-5-2 1-16,5 2-4 0,-9-1 4 0,9 1-5 16,-14 0 6-16,8 1-9 0,-2-1-1 0,-2-1 2 15,1 1 0-15,-1 1 3 0,-3-2-2 0,0 1 3 16,3-1 2-16,-3 2 3 0,-1 0-3 0,3 1 3 15,-1-2 1-15,1 0-3 0,0 0 3 0,2 0 1 16,-2-2 3-16,1 1 1 0,-1 1-3 0,5-1 7 16,-1 1-7-16,-4-1 3 0,2 1 1 0,-1 0-4 0,-1-2 1 15,0 2 1-15,1 0-2 0,1 0-5 16,0 0 2-16,-1 0-2 0,1-2-1 0,0 1 0 0,-4 2 0 16,6 1-2-16,-1-2-1 0,0-2-1 0,-2 4 0 15,0 1-4-15,0-3-4 0,0 4 8 0,-3-3-2 16,1 3 0-16,1-2-3 0,0 1 2 0,-1 1-1 15,3 0-7-15,-3 0 3 0,-7 1 3 0,5 2 5 16,-6-2-3-16,3 2-4 0,-1-1-2 0,2 3-3 16,0-2 7-16,0 0-2 0,4-2-1 0,-1 1-3 15,4 0 2-15,-1-3-2 0,-1 3 5 0,-1-1 0 0,3 1-2 16,0-2 0-16,0 3-3 0,3-1 4 0,-2-4 1 16,3 1 2-16,0-1-1 0,1 2-7 0,-1 1 4 15,1-2-5-15,2 1 6 0,-1 2 2 0,-1 0 0 16,-1-1-2-16,0 5 6 0,1-3-4 0,-4 1 0 15,3 1-4-15,-1-1 0 0,0 0 6 0,-1 0-2 16,0 2 0-16,-1 0-4 0,0 1 3 0,1-3 4 16,-1 2-7-16,1 2 0 0,-4 0 3 0,3-4-2 0,1 1-3 15,-1 0 4-15,-1-1-2 0,3 1 0 16,-1-1-2-16,0 2 4 0,-1-1-1 0,4 1-2 16,-1-3 1-16,1 1 1 0,0 0 0 0,-2 1 3 0,5-5-4 15,-6 5 0-15,3-3 2 0,2 3-1 0,-1-2 3 16,2 0-2-16,-2-1-4 0,2 1 1 0,-3 0 1 15,3 0 0-15,1-2-3 0,0 2 4 0,-4 1 0 16,3-2 0-16,1 0-1 0,0-1-2 0,-2 0-1 0,4 2 5 16,-2-2-3-16,0 0-3 0,0 2 0 15,1-3 4-15,3 1-2 0,-4 1 1 0,0 1 2 0,-5-1-3 16,5-1-2-16,-4 1 5 0,0-1-2 0,1 4 4 16,-1-2-5-16,1 1 2 0,-1-1 1 0,-2 1 0 15,2 0 0-15,-2 2 1 0,2-2-3 0,1 1 1 16,-2-1 3-16,3-1-3 0,-2 0-1 0,0 0 3 15,3 2 0-15,-1-1-1 0,2-3-1 0,0 1-1 16,2 4 0-16,-1-4 5 0,0 4-1 0,-1-1-2 16,4-3-2-16,-4 0 1 0,1 2 3 0,2 2-4 0,1-3-1 15,-2 2 4-15,-2-1 0 0,2 0-3 16,0 3 0-16,-1-6-2 0,1 2 1 0,-1-1 3 0,0 0 0 16,1-1 1-16,0 0-3 0,1 1 1 0,-2-1-2 15,-1 1 4-15,2-1 0 0,0 2-2 0,0-3 1 16,-1-1-1-16,2 1 0 0,-3 0-1 0,1 1 2 15,1 0-1-15,0-3-1 0,-4 4 2 0,4-2 1 16,-2-4-3-16,0 7 0 0,0-2 1 0,0 0 2 16,0-1-2-16,0 3-2 0,0-2 5 0,0 0-3 15,2 3-1-15,-2-4 2 0,0 2 0 0,0 2 1 16,2-2 0-16,-2 1 1 0,0 0-3 0,1 1 0 0,1 1 1 16,0-4 0-16,-2 2-2 0,4 1-3 0,-3-2 11 15,3 3-6-15,-3-3 0 0,3 1 0 0,1 1 3 16,-1-2-4-16,4 2-3 0,-3 0 1 0,0-2 2 15,-1-2-1-15,1 2 4 0,0-1-3 0,0 0 1 16,-1 0 4-16,1-1-9 0,-2 2 2 0,-1-1 1 16,2 1 4-16,3-2-2 0,-5 1-4 0,3 1 6 0,0-2-4 15,-1-1 0-15,0 1-3 0,0-1-12 0,1 4-4 16,1-4-5-16,4-1-12 0,-1 4-9 16,0-1-21-16,0 0-32 0,2-1-22 0,0 1-120 0,-2 1-262 15,5-1 116-15</inkml:trace>
  <inkml:trace contextRef="#ctx0" brushRef="#br0" timeOffset="15677.35">19430 6140 66 0,'-4'-4'105'15,"2"1"-9"-15,-2 0-3 0,0 0 0 0,0-1-13 0,1-1-7 16,0 3-7-16,-1-1-3 0,0 0-7 0,0-1 0 16,1 1-5-16,-3-1-9 0,1 1-3 0,-1 0-1 15,1 1-4-15,-2-1-1 0,0 1-2 0,-1-2-6 16,-2 3-4-16,1-3 4 0,-4 3-9 0,2-3 6 15,-1 2-10-15,-2 2 1 0,3-3-1 0,-1-1 1 16,3 3-1-16,-4-2 0 0,1 1-1 0,0-2-1 16,-1 4-3-16,1 0 7 0,1-3-3 0,0 2-5 0,-1 0-2 15,2 1 6-15,-1-2 4 0,-1 2-8 0,2-1-1 16,0-1 6-16,-2 2 6 0,1 0-7 0,-1 3 0 16,3-1-2-16,-3-1-3 0,1 0 3 0,2 2-2 15,-5 1 4-15,3-1-5 0,-3 0 3 0,1 1 4 16,-6 5-4-16,3-4 0 0,-1 0-1 0,4 1 0 15,-5-2-3-15,5 1 1 0,-1 2-1 0,0-2 4 16,1 0-3-16,-1 2 1 0,2-4-3 0,2 2 4 16,0 2 0-16,-2-2 1 0,2-1-3 0,0 1 2 15,-1 1-2-15,1 0-1 0,-2-1-2 0,2-1 3 0,1 2 3 16,0-1-6-16,1 0 1 0,2 2 1 0,-3-2 6 16,1 1 0-16,-2 2 1 0,5-1 2 0,-3 1-3 15,0-1 6-15,2 0-12 0,-3 2 4 0,0 0 6 16,0 0-5-16,-1-1-1 0,1 1 3 0,-1-1-3 15,0 1-2-15,2-1 0 0,0 1-1 0,1-1 3 16,-3 1 1-16,1-1-3 0,0 1 4 0,-2 0-1 16,2 1-3-16,2 0 0 0,0-1-6 0,-1 3 8 0,1-4 4 15,-2 4-3-15,4-2-2 0,-4 1-1 16,0 1 0-16,1-2 2 0,2 5-1 0,1-3-1 0,-3-1 1 16,3 0 4-16,-4 3 8 0,5-3 3 0,-6 5-4 15,5-5 3-15,-1 0-4 0,-1 4-1 0,2-4-3 16,-1 0-1-16,1 0-1 0,1-1-1 0,1 2-5 15,-1 0 3-15,0-1-1 0,2 1-3 0,-2-1-1 16,0-1 2-16,3 2 1 0,0-1-1 0,0 0 0 16,-1-2-1-16,2 3-4 0,0-2 3 0,-1 2 4 15,1-3-5-15,1 1 0 0,-2-2 1 0,4 0 0 0,-5 3-2 16,2-4 4-16,0 3-5 0,2 0 3 0,-2-3-3 16,1 2 2-16,-1 0-1 0,1-3-1 0,-1 2 2 15,1 0-2-15,1 2-1 0,-1 1 3 0,0-2 1 16,1-2-3-16,-2 0-2 0,2 0 5 0,-1 1-4 15,2 2 2-15,-2-1-2 0,2-1 2 0,-1 0-3 16,1 2 1-16,-3 1 3 0,2 0 3 0,0-3-7 16,0 3 7-16,0-5-8 0,-1 2 0 0,0-2 3 15,2 4 2-15,-1-5-1 0,3 4 0 0,-5-4 1 16,3 2-3-16,-1 1 2 0,2-2-1 0,-4 1 2 16,1-1 0-16,3 1-4 0,0 1 4 0,1 0-7 0,0 1 5 15,0 0-2-15,1 0-1 0,0-1 3 16,-1 2 3-16,-1-1-3 0,2 1 0 0,-2-3 2 0,1 0-3 15,-1 2 0-15,1 0-1 0,-1 0-2 0,2-1 3 16,-3 0-2-16,1 0 7 0,0 0 0 0,1 0-4 16,-1-4 2-16,2 5 1 0,0-2-1 0,-2 0-4 15,1 0 3-15,0-3 0 0,-1 3 1 0,1-1-4 16,3 1 5-16,-5 2-4 0,2-4 3 0,1 3 0 0,-2-4-2 16,1 1 2-16,0 2-5 0,-1-2 4 15,1 0-4-15,-1 2-7 0,1-2 0 0,2 2-1 0,-1-2 2 16,-2 0 1-16,1 0 0 0,1-1-2 0,-3 0 3 15,3 0-2-15,-2 0-2 0,2 1 5 0,-1-2-3 16,-1 1 5-16,1 0 1 0,-1 0-4 0,1 0 2 16,4-1-3-16,-4 1 5 0,2-1 0 0,-5 1 0 15,2 0-1-15,4-1 0 0,-6 1 0 0,5-1 5 16,-1 1-1-16,1 1-3 0,0-3 4 0,1 4-3 16,-2-2 0-16,-1 1 1 0,4-1-1 0,-1 0 4 0,0 4-3 15,-1-3 1-15,3 1 0 0,-2 1-3 0,-1-4 2 16,0 1-1-16,1 1 2 0,0-1-3 15,-1 0 2-15,0 1 4 0,-1-1-3 0,2-1-1 0,-2 1 0 16,-1-3-1-16,-1 0 5 0,1 2-3 0,1-3 2 16,1 0-2-16,-7 0 3 0,10 0-3 0,-10 0-2 15,14-3 4-15,-9 3-8 0,2 0 5 0,-1-2 0 16,2 2 1-16,3-3-1 0,-4 3 0 0,3 0 0 0,0-3-5 16,0 3 6-16,-1-1-2 0,3 1-2 0,-1-3 3 15,0 3 0-15,1-1 1 0,-1 1-1 16,1-1 2-16,-5-1-5 0,4 2 4 0,-1-1 3 0,-1-1-2 15,3-1 0-15,2-1-2 0,-8 4 1 0,2-3 2 16,1 1-6-16,-3 0 8 0,3 0-1 0,-1-1-3 16,0-2-1-16,0 3-1 0,0-1 0 0,1 0 2 15,3 2-2-15,-3-3 4 0,0-3-1 0,3 3-1 16,-1 2 1-16,-2-4-6 0,3-3 0 0,2 4-7 16,4-4 1-16,-4 1-1 0,4 1 0 0,-4-4-6 15,3-1 4-15,-2 1 2 0,3 0 1 0,0-2-1 0,-1 1 0 16,-1-1-6-16,-2 0 5 0,3-1 3 0,3-4 5 15,-6 0 1-15,-1-3 2 0,2-1-7 0,-2-1-5 16,1-2-37-16,-2-1-46 0,-6-4-177 0,1-4-296 16,-1-13 130-16</inkml:trace>
  <inkml:trace contextRef="#ctx0" brushRef="#br0" timeOffset="21884.73">22209 7236 48 0,'0'0'90'0,"0"0"-1"16,0 0-10-16,0 0 8 0,0 0-7 0,-8 4-6 15,8-4-6-15,0 0 2 0,0 0 4 0,0 0-10 16,0 0-1-16,0 0 2 0,0 0-2 0,0 0-2 15,0 0 0-15,0 0-4 0,0 0 7 0,0 0-3 16,0 0 0-16,0 0 1 0,0 0 4 0,0 0 1 0,0 0-8 16,0 0-4-16,0 0 1 0,0 0 2 0,0 0-1 15,0 0-4-15,0 0-5 0,0 0-1 0,0 0-6 16,0 0-4-16,0 0-2 0,0 0-5 0,0 0-4 16,0 0 0-16,0 0-1 0,0 0-6 0,0 0 1 15,0 0-3-15,0 0 0 0,0 0-1 0,0 0-4 16,0 0 2-16,0 0-2 0,0 0-1 0,0 0 2 15,0 0-7-15,19 1 6 0,-14 2-4 0,0-2 0 0,0-1 1 16,1 1-3-16,-6-1 0 0,13 2 2 0,-8-1-3 16,4 0-1-16,0-1 1 0,-2 0 0 0,-1 3 1 15,4 0-1-15,-5-3-4 0,4 1 4 0,-4 0-2 16,4-1 1-16,-5 3-2 0,4-3 0 0,-3 1-1 16,-5-1-15-16,14 0-14 0,-9 1-17 0,0-1-26 15,0 2-26-15,-5-2-43 0,11 0-58 0,-6 0-118 16,2 0-343-16,-7 0 152 0</inkml:trace>
  <inkml:trace contextRef="#ctx0" brushRef="#br0" timeOffset="22393.34">22216 7338 50 0,'0'0'118'0,"0"0"-15"16,0 0 14-16,0 0-12 0,0 0 0 0,0 0-5 15,-3 2-7-15,3-2-3 0,0 0-2 0,0 0-4 0,0 0-3 16,0 0-2-16,0 0-9 0,0 0 0 0,0 0-1 16,0 0-3-16,0 0-7 0,0 0-1 0,0 0-2 15,0 0-11-15,0 0 6 0,0 0-4 0,0 0-2 16,0 0-5-16,0 0-1 0,0 0 1 0,0 0-2 15,0 0-2-15,0 0-4 0,17 0-3 0,-17 0 0 16,5 0-1-16,-5 0 0 0,9 2 4 0,-4-2 0 16,0 1 1-16,-1 2-3 0,1 0 1 0,1-1-4 0,0-1-2 15,-1 0-3-15,1 2-4 0,-2-2-1 16,-4-1 0-16,8 3-1 0,-6-1-4 0,-2-2-1 0,5 4-1 16,-5-4 0-16,0 0-1 0,0 0-1 0,4 2-14 15,-4-2-26-15,0 0-37 0,0 0-41 0,0 0-66 16,0 0-184-16,-5-12-389 0,1 8 173 0</inkml:trace>
  <inkml:trace contextRef="#ctx0" brushRef="#br0" timeOffset="62203.03">21112 7408 126 0,'0'0'179'0,"0"0"-6"16,-3-2-18-16,3 2-10 0,0 0-4 0,0 0-10 0,0 0-8 16,0 0-10-16,0 0-11 0,0 0-7 0,0 0-7 15,0 0-7-15,0 0-6 0,0 0-6 0,0 0-3 16,0 0-8-16,0 0-6 0,0 0-6 0,8-6-3 15,-8 6-1-15,0 0-5 0,0 0-2 0,0 0-5 16,0 0 0-16,0 0-2 0,0 0-5 0,0 0-3 16,0 0-3-16,0 0-1 0,0 0-4 0,0 0 3 15,8 0-1-15,-8 0-3 0,0 0 1 0,0 0 2 0,0 0 2 16,0 0 3-16,0 0 1 0,0 0 1 0,0 0 4 16,0 0 2-16,0 0 1 0,0 0 5 0,0 0-2 15,0 0 1-15,0 0 2 0,0 0-4 0,5-2-1 16,-5 2-3-16,6-2-1 0,-6 2-2 0,11-2 4 15,-5 2-4-15,0 0-4 0,-6 0 0 0,10-1-1 16,4 1-5-16,-6 0 2 0,1 0-4 0,1 0-2 16,-1-2 1-16,-4 4-3 0,3-1 0 0,6-1 0 15,-5 2-2-15,2-2 2 0,0 2 1 0,0 0-5 16,2 1 3-16,-3-3 1 0,2 3-23 0,-1-1 0 0,1 2 5 16,2-1-1-16,-3-1 1 0,1 3 1 0,0-3 3 15,0 1 2-15,-1-1-4 0,-2 2 5 0,4-1 0 16,-3 2 0-16,3-1-2 0,-1 0 1 0,-1 2 3 15,-2-3-2-15,4 4 1 0,-2-1 0 0,4 1 0 16,-3 0 2-16,4 3-1 0,-1-3 0 0,-1 1 3 16,-1 0-1-16,-2-5-1 0,-2 3 1 0,5 3-2 0,-5-5 2 15,-1 5-1-15,-1-5-2 0,1 1 4 16,1 2-3-16,0-2 3 0,1 2-2 0,-2-1-1 0,1 2 2 16,0 0 0-16,0 0 0 0,0 0 1 0,1 2-3 15,-1-3 3-15,1 0 1 0,2-1 0 0,-2 1-1 16,-1 1-3-16,2 0 5 0,-2-2 0 0,0 1-6 15,0 1 5-15,1-3 1 0,-1 3-4 0,-1-3 2 16,-2-1 1-16,3 3-1 0,-1-1 3 0,0-2-3 16,-2 1-3-16,-2-1 2 0,0 0 0 0,-2 0 2 15,2 0 0-15,1 1-3 0,-1-1 1 0,-1-1 0 0,2 3-2 16,-3 0 1-16,2-1 1 0,3 0 1 16,-2 4-2-16,-3-4 2 0,1 1-2 0,2 2 2 0,-3 0-1 15,1 2 2-15,-1 0-3 0,2-4 2 0,-1 5 0 16,1-2 0-16,0 0-1 0,-2-4 0 0,1 3-1 15,3 0 2-15,-3-1-2 0,0 2 1 0,0-4 1 16,0 2-2-16,-1-2 2 0,-1 0-3 0,2 2 4 16,0-2 0-16,-1-1-3 0,-1 0 1 0,3 1 2 0,-1 0-4 15,-2-1 4-15,0-1-1 0,1 1-1 16,-1 0 1-16,1-1 0 0,0 1-3 0,0 1 1 0,1-2 1 16,-2 2-1-16,0 3-3 0,1-6 6 0,0 5-4 15,2 1 4-15,-3-2 0 0,4 5-1 16,-3-4 0-16,0 0 4 0,-1 0-6 0,3 2 2 0,0-4-1 15,-3 5 1-15,2-2-2 0,2-3 2 0,-5 4 1 16,2-4 1-16,0 2-5 0,-2 0 3 0,0 0-1 16,5 0-2-16,-4 1 3 0,-1 0-2 0,2-3 4 15,-2-1-4-15,2 8-1 0,-1-7 2 0,-1 3 1 16,3-2-2-16,-2 0 1 0,-1 0 3 0,0 2-3 16,3 0 2-16,-3 1-3 0,0-2 2 0,1 0 0 0,-1 3 4 15,0-2-2-15,0 2-3 0,1 1 0 0,-1-1 3 16,0 0-3-16,0-1 0 0,0 1 3 0,3 0-3 0,-2 1-3 15,-1-1 2-15,3-2 0 0,-3 2 2 16,1-3-1-16,-2-1 0 0,1-1-1 0,1 0 1 16,-2 2 0-16,-2-3 0 0,3 2 1 0,0 0-2 0,0-1 0 15,0 1 7-15,0-1-6 0,0 2 0 16,0-1 0-16,0-2-1 0,3 2 1 0,-3 0 1 0,0-1 0 16,0 0 0-16,0 1 0 0,0 0-1 0,1 2 0 15,-2-4 2-15,2 1-3 0,-1-1-1 0,5 2 3 16,-5-2 1-16,0 2-2 0,0-2 0 0,1-1 0 15,-1 1-4-15,0-4-4 0,0 5-12 0,0-5-9 16,-1 5-4-16,1-5-8 0,0 2-5 0,0-2-1 0,0 0-8 16,0 6-5-16,0-6-8 0,0 4-11 15,0-4-19-15,0 0-21 0,0 0-36 0,0 0-197 16,0 0-379-16,0 0 168 0</inkml:trace>
  <inkml:trace contextRef="#ctx0" brushRef="#br0" timeOffset="62715.11">21950 8468 106 0,'-1'-3'198'0,"1"3"-9"16,0 0-5-16,0 0-12 0,0 0-4 0,-3-5-13 15,3 5-16-15,0 0-6 0,0 0-10 0,-2-1-10 0,2 1-6 16,0 0-6-16,0 0-6 0,0 0-6 0,0 0-6 16,-3-6-6-16,3 6-5 0,0 0-8 15,0 0-5-15,0 0-3 0,0 0-8 0,0 0-3 0,0 0-5 16,0 0 2-16,0 0-11 0,0 0-3 0,0 0-3 15,0 0-1-15,0 0-2 0,0 0 1 0,0 0 1 16,0 0-13-16,0 0 3 0,0 0-2 0,13 7-1 16,-10-4-3-16,-3-3 1 0,8 2-1 0,-5 1-2 0,1 1-1 15,-2-1 1-15,1 0 1 0,2 1-1 0,-1-1-1 16,-1-2 2-16,0 4-4 0,4-1 1 16,-2-2-1-16,-1 2 1 0,1-1-2 0,-3 1-1 0,1-1 0 15,3 0 2-15,-2-2 1 0,1 2-1 0,0-1 2 16,-1 1-5-16,-4-3-3 0,7 3 4 0,-5-1-2 15,-2-2 2-15,0 0 1 0,1 3-2 0,-1-3 0 16,0 0 0-16,0 0 0 0,5 2 0 0,-5-2-4 16,0 0-11-16,4 3-15 0,-4-3-15 0,0 0-20 15,0 0-25-15,0 0-26 0,0 0-27 0,4 1-35 16,-4-1-206-16,0 0-414 0,0 0 184 0</inkml:trace>
  <inkml:trace contextRef="#ctx0" brushRef="#br0" timeOffset="63082.52">22254 8257 8 0,'0'0'165'0,"0"0"-7"16,0 0-15-16,0 0-7 0,0 0-5 0,0 0-7 15,0 0-7-15,0 0-4 0,0 0-5 0,0 0-4 16,0 0-3-16,0 0-4 0,0 0-3 0,0 0-7 16,0 0-3-16,0 0-7 0,0 0-3 0,0 0-5 15,0 0-7-15,0 0-6 0,0 0-5 0,0 0 1 16,0 0-9-16,-10 10 0 0,9-7-1 0,-1 1-2 0,0-1-1 16,-3 1 0-16,2 1-2 0,-1 1 1 15,-1 3-2-15,-1-2 0 0,-1 5-2 0,-3 0 0 0,0 2-4 16,2 1-3-16,-2 0-1 0,0-1-2 0,2-3-5 15,4 0 1-15,-2 1-3 0,-3-3-3 0,5 2 1 16,-1 1-2-16,1-3-4 0,-1 3 1 0,0-4-1 16,1-1-11-16,-1-2-24 0,4 2-24 0,-3 0-32 15,0-3-39-15,0-1-38 0,0 0-52 0,-2 0-165 0,6-3-407 16,-8-1 180-16</inkml:trace>
  <inkml:trace contextRef="#ctx0" brushRef="#br0" timeOffset="66206.05">22002 8857 64 0,'0'0'223'0,"0"0"-11"0,0 0-12 0,0 0-16 0,-2-7-13 15,2 7-13-15,-3-4-14 0,3 4-13 0,0 0-13 16,0 0-9-16,-1-3-13 0,1 3-9 0,0 0-7 16,0 0-9-16,-4-3-8 0,4 3-6 0,0 0-7 15,0 0-4-15,0 0-6 0,0 0-4 0,0 0 2 16,0 0-3-16,0 0 0 0,0 0 0 0,0 0-4 16,0 0 0-16,0 0-4 0,0 0-1 0,-7 0 1 15,7 0-6-15,0 0 0 0,-9-5-2 0,3 5-4 0,-1-2 3 16,-2 1-6-16,-1 0-1 0,-1-2 1 0,0 1-1 15,-2 2-3-15,-1-1-2 0,4 0-1 0,-2-2 1 16,2 1 0-16,-3 1-1 0,1-1 1 0,1 2-1 16,1 0 1-16,0-1-3 0,-2 1 2 0,3 0-3 15,-3 0-1-15,3-1 3 0,1-2-3 0,-3 3 0 0,3 0 1 16,-5 0 2-16,3-2-2 0,0-1 0 16,-2 1-6-16,2 1 4 0,-3 1 0 0,4-1 0 15,-5-2 0-15,3 3 1 0,-5 0-1 0,4 0-1 0,-6-2 1 16,1 2 0-16,-2 0 0 0,0 0 0 15,2 0 0-15,-3 0-2 0,3 2 3 0,-2-2-7 0,0 0-1 16,2 0-1-16,3 0 3 0,-3 0 1 16,2 3 2-16,-3-2-2 0,6-1-1 0,0 3 1 0,0 0 5 15,1-1-8-15,1-2 5 0,-3 3-1 0,7-2 1 16,-1-1 1-16,-3 0 1 0,-3 1 0 0,4 2 0 0,0-2 0 16,-1 0 0-16,-3-1-2 0,4 0 2 0,-3 3-4 15,1-3 5-15,2 0-1 0,-5 0 0 0,3 0 2 16,-1 0-2-16,5 1-1 0,-5-2 1 0,5 1-1 15,-4-3 1-15,0 3-3 0,-2-1 1 0,4 0 5 16,-1 1-1-16,2-1-2 0,2-1 1 0,-2 1-1 16,-1 1 0-16,0 0-1 0,4-1 1 0,-3-2-6 15,2 3 7-15,-3-2 4 0,9 2-4 0,-13-1-5 16,8-1 4-16,5 2 1 0,-9-2 0 0,0 2 4 16,9 0-4-16,-15-1 2 0,6 2-3 0,0-1 2 0,3 2-3 15,-2 0 3-15,-3-1-5 0,3-1 5 0,1 0-3 16,0 0 1-16,-2 0-1 0,-1 2 4 0,-2-2-3 15,1 0 4-15,-1 0 4 0,-2 0-1 0,5 0 2 16,-4 0 0-16,-1 0 0 0,2 0 2 0,0-3 0 16,-1 4 7-16,0-2 0 0,-1 1-2 0,3-2-1 15,0 2 5-15,0-2 1 0,2 2-3 0,-2 0-1 16,3-1-8-16,2 1 8 0,-1-1-1 0,0 0 3 0,7 1 4 16,-9-2 0-16,2 2 3 0,7 0-1 0,0 0 3 15,0 0-1-15,-10 0-2 0,10 0 4 0,0 0-3 16,-6-2-1-16,6 2 0 0,0 0-5 0,0 0 5 15,-8 0-3-15,8 0-4 0,-4-3 0 0,-1 0 1 16,5 3 3-16,-5-4-7 0,-3 4 3 0,8 0 6 16,-5-2-7-16,5 2 5 0,-5 0-6 0,5 0 4 0,0 0-3 15,-6-3 1-15,6 3-7 0,0 0 0 0,0 0-3 16,0 0 2-16,-9 0 0 0,9 0 0 16,0 0-4-16,-5 3-2 0,5-3 1 0,0 0-2 0,0 0-12 15,-5 2 13-15,5-2-2 0,0 0-1 0,0 0 2 16,0 0 1-16,0 0-2 0,0 0 2 0,0 0 0 15,0 0-12-15,0 0-20 0,0 0-12 0,0 0-25 16,0 0-22-16,0 0-23 0,0 0-23 0,0 0-33 0,0 0-21 16,0 0-60-16,0 0-199 0,26-5-483 15,-14 1 213-15</inkml:trace>
  <inkml:trace contextRef="#ctx0" brushRef="#br0" timeOffset="67220.95">20708 8690 195 0,'0'0'185'0,"0"0"-9"0,0 0-6 0,0 0-4 16,0 0-6-16,0 0-8 0,0 0-9 0,0 0-8 16,0 0-11-16,0 0-4 0,0 0-8 15,0 0-11-15,0 0-11 0,0 0-4 0,0 0-8 0,0 0-9 16,0 0-6-16,0 0-4 0,0 0-2 0,0 0-4 15,0 0 2-15,3-5-3 0,-3 5-1 0,0 0 3 16,0 0-4-16,0 0 1 0,0 0 1 0,0 0 0 16,0 0-1-16,0 0 5 0,0 0 0 0,0 0-1 0,0 0-2 15,0 0-7-15,0 0-10 0,0 0 5 0,-9-2-4 16,9 2-8-16,-6-1-1 0,6 1 0 0,0 0-8 16,-11 0 4-16,11 0-3 0,-8 1-3 0,3 1 2 15,-1 1-6-15,-4-1 1 0,1 1-4 0,0 1 0 16,2-1 1-16,-5 1-3 0,4-1-2 0,0-2 0 15,-2 3 1-15,1 1-4 0,1 0 2 0,3-2 0 16,-4-1-3-16,4 2 0 0,0 0 3 0,-1-1-4 16,1 0 1-16,1-1 0 0,-1 2 0 0,2-2 1 15,3-2-2-15,-5 4 0 0,2-4-4 0,3 0 2 0,-2 5-9 16,2-5 9-16,0 0 2 0,-3 2 2 16,3-2-4-16,0 0-2 0,-4 3 2 0,4-3 3 0,0 0 0 15,0 0-2-15,0 0 0 0,0 0-1 0,0 0-1 16,0 0 4-16,-5 2-11 0,5-2 9 0,0 0 2 15,0 0-3-15,0 0 0 0,-3 3 1 0,3-3-1 16,0 0 0-16,-3 2-1 0,3-2 1 0,0 0 1 0,0 0 0 16,0 0-1-16,0 0-3 0,0 0 5 15,0 0 1-15,0 0-2 0,0 0-2 0,0 0 3 16,0 0-4-16,0 0 8 0,0 0-3 0,0 0-1 0,0 0-2 16,0 0-1-16,0 0 1 0,0 0-2 0,0 0 4 15,0 0-3-15,0 0-7 0,0 6 13 0,0-6-8 16,0 0 5-16,0 4-1 0,0-4 2 0,1 5-3 15,-1-5-1-15,2 2 1 0,1 2-1 0,-3-1 4 16,0-3-3-16,4 5 1 0,-1-1-1 0,-1 1-1 0,1-2 1 16,-2 1 1-16,0 0-4 0,2 1 6 0,2-1 0 15,-2 0-3-15,-2-1-6 0,3 2 7 0,0 0-3 16,1 0 3-16,-1 0-1 0,2 0 0 0,-1 0 0 16,-1 2 2-16,2-4-15 0,-2 2 12 0,1 1 5 15,-1-2-5-15,1-1 0 0,-1 1-3 0,2 0 7 16,-2 1-3-16,0-3 1 0,0 1 1 0,-3 0-1 15,3-2-3-15,0 2 0 0,-4-3 3 0,4 2 4 16,-4-2-13-16,1 5 8 0,-1-5 1 0,5 2 3 0,-5-2-4 16,0 0 2-16,3 4 2 0,-3-4-7 0,2 1 3 15,-2-1 2-15,0 0 3 0,0 0-7 0,5 3 2 16,-5-3 4-16,3 2-8 0,-3-2 4 0,0 0-1 16,4 2 0-16,-4-2-2 0,0 0 3 0,1 4-1 15,-1-4-1-15,0 0-4 0,0 0 6 0,1 4 2 16,-1-4-2-16,0 0-1 0,3 2 3 0,-3-2-1 0,0 0 0 15,0 0-9-15,0 0 13 0,0 0-6 0,2 3 1 16,-2-3 2-16,0 0 5 0,0 0 2 16,0 0 1-16,0 0 4 0,0 0 0 0,0 0-3 0,0 0-13 15,0 0 13-15,0 0-3 0,0 0-17 0,0 0-46 16,0 0-71-16,0 0-106 0,-7-9-324 0,3 2-601 16,0 1 266-16</inkml:trace>
  <inkml:trace contextRef="#ctx0" brushRef="#br0" timeOffset="116925.15">21825 8949 45 0,'0'0'121'15,"-9"-2"-9"-15,5-1-6 0,4 3-14 0,-8-2-5 0,8 2-11 16,-3-2-4-16,3 2-9 0,0 0 2 16,-6-3-8-16,6 3-5 0,-5-2 0 0,5 2-2 0,0 0 3 15,0 0-5-15,0 0 1 0,-9-3-7 0,9 3-4 16,-11 0-2-16,1-1-5 0,-3 1-7 0,-4-3 1 15,-3 2-2-15,-2 0 0 0,0 0-4 0,-6-2-3 16,-2 0 7-16,0 2-6 0,0 1-3 0,-2-3-2 16,-2 3-3-16,1-1-5 0,-2 0 3 0,1-2-2 15,-3-1 1-15,-1 2-1 0,2-1-2 0,-1 0 1 16,1 2 0-16,2-2 1 0,0 2-4 0,0-2-1 0,-2 2 6 16,-5-2-1-16,-10 3 1 0,0-2-7 0,-1 0-1 15,-1-1 5-15,2 0 0 0,-3 1-1 16,1-3 1-16,-1 0-6 0,-3 1 5 0,-1-2-3 0,1 0-5 15,-2-2 6-15,-1 0 0 0,0 1-1 0,2-2 4 16,-1-1 8-16,3 3-6 0,5-1-5 0,10 2 8 16,4 1-6-16,1-2 1 0,4 2 0 0,2 0-1 15,2 0 1-15,7 3 1 0,7-1 4 0,-2 1 7 0,3 2-6 16,0-2-2-16,4 1 0 0,1 0-2 0,3 1-1 16,0-1 4-16,5 1-4 0,-9 1-3 15,9-1 3-15,-7 0-4 0,7 0 3 0,0 0 0 0,-11 1-6 16,5 0-3-16,0 1-22 0,0 0-16 0,1 1-14 15,-2-3-40-15,0 2-43 0,1-1-85 0,6-1-246 16,-8 1 109-16</inkml:trace>
  <inkml:trace contextRef="#ctx0" brushRef="#br0" timeOffset="120232.47">20405 8168 90 0,'-1'-3'90'0,"1"3"3"0,-4-5-11 16,4 2-4-16,0 3-7 0,0-6-1 0,0 6-8 15,0-5-4-15,0 0-3 0,0 5 6 0,0-8-10 16,0 6-9-16,0 2-4 0,3-9-2 0,-2 6-9 0,0-1 0 15,-1 4 0-15,0-7-7 0,0 2-2 0,3 0-2 16,-6 2 0-16,3-2-4 0,-1-1-3 0,0 0 4 16,-2 2-6-16,-1-3-3 0,0 1 2 0,3 1 2 15,-8-4-4-15,3 1 2 0,-2-2 4 0,-1 3-5 16,-1-1 0-16,1 0 0 0,-1-1-3 0,-2 2 5 16,2-2-8-16,-2 2 4 0,4 1 2 0,-4-1-3 15,2 2 1-15,-2-1 0 0,2 1-3 0,1 2 7 0,0-3-3 16,-1 2 0-16,2 0-3 0,-3 1 1 15,1 1 5-15,1-2-9 0,0 3 6 0,0-2-9 16,-3 2 4-16,2-2-5 0,1 3 9 0,-4-4-5 0,-1 4 4 16,0-3 3-16,-5 2-7 0,6 0 2 0,-7-1 0 15,1 1 0-15,-1 1 0 0,3 0-3 0,-5-2 2 16,5 1 2-16,0 0-3 0,-3 0 1 0,6 1-4 16,0 1 13-16,-6-1-9 0,7 0 0 0,0 2 0 15,2-2-1-15,0 2 4 0,0 1-5 0,5-1 4 16,-5 2 1-16,2 1-2 0,2-2-1 0,-1 4-3 15,0-2 5-15,1 1-4 0,-1 3 3 0,0-2 1 0,-2 3 0 16,5-3-2-16,-4 3 1 0,4-2-5 16,-3 0 6-16,-1 5-1 0,4-7-3 0,-2 6 9 0,-2 0-9 15,0-2 0-15,2 1 8 0,2-3-7 0,-1 2 2 16,-2-3 1-16,2 3-3 0,-1-2 3 0,1-1 5 16,-1 4-7-16,0-4-1 0,2 1 5 0,-2 0 0 15,1-1-2-15,1 2-1 0,-4-3 0 0,4 1 9 16,-3 1-10-16,-1-4 1 0,-1 3 1 0,1-1-3 15,5-2 3-15,-6 3-4 0,2-2 5 0,3 0-3 16,-2 3 1-16,4-3 3 0,-5 4-2 0,5-2-5 0,0-1 1 16,0 0 2-16,2 4 4 0,-1 0 2 15,0-2-7-15,4 1 5 0,-2 0-3 0,0 2 2 0,2-1 2 16,-1 1-6-16,2 0-2 0,-2-1 5 0,3 2 2 16,-4-2 2-16,1 0-3 0,3 0 1 0,1-1 0 15,-1 1-3-15,-3-1-3 0,3 0 1 0,0 0 1 16,0 0 1-16,-3-1 0 0,3 1 0 0,1 2-2 15,-1-1 0-15,1-2 4 0,-4 4 0 0,6-5-2 0,-6 3 2 16,4 2-3-16,3 0 1 0,-4-3-2 0,-2 1 1 16,2-1 3-16,4 1 1 0,-4-1-4 0,1 0-3 15,0-2 1-15,-3 5 3 0,2-4 3 0,0 1 2 16,-1-4-4-16,0 3-5 0,0-1 5 0,1-2 2 16,1 1 2-16,-1-3-5 0,-3 2 1 0,1 0 0 15,4-1-3-15,-2-1 7 0,1 0-6 0,1 1 3 16,0-1-2-16,-2 0-2 0,3-1 4 0,-2 1-8 15,2-2 3-15,0 4 0 0,-1-3 3 0,3 1 1 16,-4-1-2-16,4 1-2 0,0 0 10 0,1 1 5 0,0-1-11 16,1 0 0-16,-1 1-1 0,0-1-4 0,2 1 4 15,-2-1 0-15,4 0-4 0,-4 1-2 0,3-2 5 16,-4 1-3-16,1 2 4 0,0 0 0 0,1-2 1 16,-1 1-1-16,3 0-2 0,-4 1 3 0,2-2 0 15,0-1-1-15,1 2 1 0,-3 1-4 0,5-2 2 16,-5 1-6-16,0-1 5 0,4 0 3 0,-3 2 2 15,0 0-3-15,-1-3 0 0,1 1-2 0,-2 1 4 0,2-1 2 16,0-1-5-16,-3 1-2 0,4 1 4 0,-2-3 5 16,0 0-8-16,-4 2 0 0,4-3 0 0,2 3 6 15,0-3-2-15,-1 2-2 0,-1-4 0 0,0 4-2 16,0-1 3-16,-3 0 4 0,6-2-5 0,-2 2 3 16,2-1-3-16,1 0-3 0,-2 0 2 0,-2-1 2 15,1 0-4-15,2-1 3 0,-1 0-3 0,0 1 3 16,0-3 4-16,-1 0-10 0,0 0 6 0,0 2-1 15,1-1-2-15,0-2 3 0,3 1 0 0,-6-1-1 16,3-1 9-16,-2 1 3 0,2 1 9 0,0-1-1 0,-2-2 1 16,3 2-5-16,-5-3 4 0,3 2 0 15,-1-4-1-15,3 4-6 0,-4-2-2 0,-1 1 2 0,1-2-7 16,-1 0 1-16,1 0-1 0,-3-2-1 0,2 0 0 16,-3-1-1-16,2-2 4 0,-2 1-2 0,0-1-3 15,-2-5 3-15,2 1-4 0,-1 1-1 0,-1-2 3 16,-1 2-3-16,8-7-3 0,-5 4 7 0,-1 1 0 15,1-1-1-15,-1-6 0 0,1 7-3 0,0-6 3 0,2 0 0 16,-1 2 0-16,-2-3 0 0,-2 2-4 16,2-2 1-16,-3 7 1 0,1 0-5 0,-5-8-1 0,3 3-9 15,-3-3-6-15,-5 3 1 0,4 1-12 0,-4-2-14 16,-2 0-23-16,-2 3-28 0,-4 2-109 0,0 1-223 16,-6-1 99-16</inkml:trace>
  <inkml:trace contextRef="#ctx0" brushRef="#br0" timeOffset="142403.71">9416 11402 118 0,'0'0'126'0,"0"0"-2"0,0 0 0 0,0 0-8 15,0 0-6-15,0 0-6 0,0 0-11 16,0 0-6-16,0 0-10 0,0 0-6 0,0 0-6 0,0 0-11 16,0 0-4-16,0 0-9 0,0 0 1 0,0 0-5 15,0 0-6-15,0 0-2 0,0 0-2 0,0 0-4 16,0 0-3-16,0 0 1 0,0 0-4 0,0 0 3 15,0 0-11-15,0 0 4 0,0 0-5 0,0 0 0 0,0 0 4 16,0 0-1-16,0 0-3 0,0 0-1 16,0 0-1-16,0 0-1 0,0 0-5 0,0 0 3 15,0 0 1-15,0 0-1 0,0 0-2 0,0 0-1 0,0 0-1 16,0 0 4-16,0 0 2 0,-3 3-4 0,3-3 0 16,0 0 2-16,0 0-3 0,0 5 1 0,0-5-2 15,0 0 1-15,0 0 4 0,0 0-3 0,0 0 1 16,0 0 1-16,0 0-2 0,0 0 0 0,0 0 2 15,0 0 12-15,0 0 5 0,0 0 0 0,0 0 3 16,0 0 0-16,0 0-1 0,0 0-1 0,0 0 0 0,0 0-3 16,0 0-3-16,9 0 3 0,-9 0-1 0,0 0-3 15,9-5-6-15,-9 5 4 0,8-2-4 16,-3 1-1-16,0 0-3 0,-1 0 0 0,-4 1 2 0,11-2-1 16,-11 2-1-16,11 2 0 0,-5-1-8 0,-6-1-12 15,8 0-9-15,-8 0-4 0,7 1-2 0,-4 2-11 16,-2-1-9-16,3 1-9 0,-4-3-14 0,1 5-19 15,-1-1-26-15,-1-1-135 0,-2 2-273 0,2-1 122 0</inkml:trace>
  <inkml:trace contextRef="#ctx0" brushRef="#br0" timeOffset="142635.65">9427 11618 102 0,'0'0'210'0,"0"0"-18"15,0 0-13-15,0 0-17 0,0 0-16 0,0 0-12 16,0 0-16-16,0 0-13 0,0 0-9 0,0 0-9 0,9 0-11 16,-9 0-8-16,0 0-8 0,4 1-19 0,-4-1-26 15,7 5-19-15,-4-3-32 0,4 1-32 0,-4-2-43 16,3 2-151-16,-4-1-285 0,5-1 126 0</inkml:trace>
  <inkml:trace contextRef="#ctx0" brushRef="#br0" timeOffset="-195018.76">19131 13118 78 0,'-1'-4'140'0,"1"4"-13"15,0 0-8-15,0 0-11 0,5-4-18 0,0 0 4 16,0 3-14-16,2-3-10 0,0 3-2 0,2-3-6 16,1 1-8-16,1 2-1 0,-2-4-3 0,2 2-7 15,-1 2-4-15,4-2-3 0,-5 2 1 0,2-3-8 0,3 1-1 16,-2 2 0-16,9-3-6 0,-2 0 1 0,-1-1-8 15,2 2-4-15,10 1 2 0,0-5 0 0,2 0-2 16,0 2 0-16,5 0-5 0,2 2 0 0,14-6 1 16,-16 3-2-16,15-7 2 0,-3 2-3 0,-10 1 2 15,9-3-14-15,-9 4 4 0,13-4-3 0,-14 5-2 16,1-1-2-16,-2 1-4 0,0-1 0 0,2 0 4 16,-7 3 0-16,-1-3 2 0,0 3-2 0,-2-2 3 15,-2 2 4-15,-7 3-5 0,2 1 5 0,2-2-3 16,-3 2-3-16,-2-1-3 0,0 3-1 0,2-3-6 0,-1 3 10 15,3 0-6-15,5 0-3 0,0 0 0 16,2 0 9-16,0-2-6 0,-2 2-2 0,4 0-5 16,0 0-1-16,1 2-2 0,3-2-2 0,-2 0-5 0,0-2-6 15,2 1 0-15,1 0-1 0,-1-2-5 0,1 2-13 16,-3 0-5-16,2 0-2 0,1-2 3 0,-3 1-8 16,4 0-42-16,-4 0-121 0,-2 2 54 0</inkml:trace>
  <inkml:trace contextRef="#ctx0" brushRef="#br0" timeOffset="-194250.54">22001 12925 52 0,'18'7'62'15,"1"-2"-2"-15,0 0-4 0,1 2-1 0,-3-1-8 16,4-1 9-16,-3-1-8 0,1 4 2 0,-1-3 3 15,2 0-1-15,1 5-1 0,3-2-8 0,2 3-5 16,-5-3-4-16,-3 2 0 0,10-1-10 0,-3 1 5 16,-5-3-9-16,0 3 9 0,7 0-3 0,-7-2-2 15,1-2 0-15,-2 1-5 0,1 2 0 0,0-1-3 16,4 2 2-16,-3-3-8 0,-1 3 2 0,-1-2-6 0,1 3 7 16,6-3-1-16,-5 1 3 0,-3 2-2 0,2-2-7 15,-1 0 4-15,-1 1-3 0,1 0 8 0,2-1 0 16,-3 2-1-16,1-1-6 0,-2 1 2 0,2 0 0 15,0 1-1-15,-3-3 0 0,2 2-1 0,-2 3-4 16,1-3 6-16,-1 1 4 0,4 7-2 0,-3-7-7 16,-3 2 1-16,1-1-5 0,-2-1 3 0,1 2 1 15,1-2 0-15,-2-2-4 0,1 2 1 0,-1 0 1 0,2 0 1 16,-4-1 0-16,3 0-5 0,-3 1 5 16,-1 0-6-16,3 0 4 0,-3 0 1 0,1-2 1 15,0 2-4-15,-2-3 1 0,0 2 5 0,1-2-7 16,-1 0-1-16,3 4 5 0,-3-3-7 0,-2-2 4 0,1 1-8 15,0-2-8-15,-3 0 12 0,1-1 4 0,-2 0 5 16,0-1-2-16,0-2-5 0,0 4-1 0,-1-5 3 16,2 2 2-16,-3-1 1 0,-2-3-5 0,5 5-4 15,-3-4 4-15,-2-1 1 0,4 4 8 0,-4-4-8 16,0 3 3-16,0-3-1 0,0 0-15 0,0 0 9 16,0 0 1-16,0 0 1 0,3 2-3 0,-3-2 7 0,0 0-8 15,0 0 5-15,0 0 0 0,0 0-1 0,0 0-1 16,0 0 4-16,0 0-6 0,0 0 7 15,0 0-4-15,0 0 4 0,0 0 2 0,-2-12-4 0,4 6 4 16,-2 2-5-16,0 4-2 0,1-7 10 0,-1 0-14 16,0 2 11-16,0-2 0 0,-1 0 1 0,1 1-4 15,0-1 0-15,-2 1 9 0,2-2-1 0,2 2 5 16,-2 0 3-16,0 0-2 0,1 0 1 0,-1 1 1 16,1 2 2-16,1-5 3 0,0 7-5 0,-2-4-3 15,0 5-1-15,3-6-2 0,-3 6 2 0,5-4-1 16,-5 4-3-16,6 0 2 0,-6 0-1 0,9 4-8 0,-5 1 2 15,1 1 2-15,0-2 7 0,-1 3-2 0,-1-1-1 16,-1 3 3-16,2 1-7 0,-3-2 1 16,-1 3-6-16,3-1 8 0,-3 2-1 0,0-2-2 0,-3 2 2 15,2 0-6-15,-3-1 4 0,-1 0-2 0,-3 0 0 16,-2-4 0-16,-3 6-1 0,-3-8-3 0,-14 2-17 16,-2-6-41-16,-17 1-196 0,-6-9-274 0,-4 2 121 15</inkml:trace>
  <inkml:trace contextRef="#ctx0" brushRef="#br0" timeOffset="-177091.38">15901 16828 118 0,'0'0'141'0,"0"0"-15"16,0 0-2-16,1-4-6 0,-1 4-13 0,0 0-10 16,0 0-7-16,0 0-10 0,3-4-2 0,-3 4-9 15,0 0-3-15,0 0-9 0,0 0-4 0,0 0-5 16,0 0 2-16,0 0-2 0,0 0 0 0,0 0 1 16,0 0-2-16,1-3 1 0,-1 3 2 0,0 0 2 15,0 0 1-15,0 0-5 0,0 0-1 0,0 0 0 16,0 0-4-16,0 0-2 0,0 0-3 0,0 0-3 15,0 0-1-15,0 0-6 0,0 0-6 0,0 0-2 0,0 0 0 16,0 0-3-16,0 0 2 0,0 0-4 16,0 0-1-16,0 0-1 0,0 0-2 0,0 0-1 15,0 0-2-15,0 0 3 0,0 0-3 0,0 0 4 0,0 0 4 16,0 0 0-16,0 0 3 0,0 0 2 0,0 0 2 16,0 0 4-16,0 0 0 0,0 0-2 0,3-4 2 15,-3 4-5-15,0 0 0 0,0 0-3 0,9 0-1 16,-9 0-6-16,11 0 2 0,-11 0 0 0,10 3-3 15,-6-3-2-15,-4 0 3 0,8 1-4 0,-8-1 2 16,7 5-3-16,-3-3 1 0,1 2 0 0,0 0-1 16,3-2-2-16,-3-1 0 0,0 1-2 0,0 1 1 15,-1-3-1-15,1 4 3 0,1-3 1 0,-2 1-3 16,-1 2-3-16,-3-4 1 0,6 3 0 0,-3-3-2 16,2 2-4-16,-5-2-7 0,4 3-12 0,0 0-15 0,-3-1-18 15,4 0-15-15,-5-2-19 0,-5 6-24 16,5-6-17-16,-6 5-33 0,-1-4-158 0,2 4-351 0,-3 1 155 15</inkml:trace>
  <inkml:trace contextRef="#ctx0" brushRef="#br0" timeOffset="-176862.75">15910 16953 124 0,'0'0'166'0,"0"0"-10"15,0 0-14-15,0 0-11 0,0 0-10 0,0 0-9 16,0 0-9-16,0 0-4 0,10-7-8 0,-10 7-7 16,0 0-2-16,0 0-4 0,10 0 1 0,-10 0-7 0,0 0-2 15,9 2 4-15,-9-2-2 0,8 1-5 0,-8-1-3 16,7-1-7-16,-7 1-6 0,8-2-6 0,-8 2-6 16,7-2 1-16,-2-1-7 0,-5 3-2 15,6 0-8-15,-6 0-22 0,10-1-33 0,-10 1-43 0,9 0-53 16,-4 1-218-16,3-1-374 0,6-1 166 0</inkml:trace>
  <inkml:trace contextRef="#ctx0" brushRef="#br0" timeOffset="-175301.81">17891 16901 8 0,'0'0'178'0,"0"0"-12"0,0 0-9 0,2-1-9 16,-2 1-8-16,0 0-11 0,-1-6-13 0,1 6-12 15,0 0-6-15,0 0-12 0,0 0-8 0,0 0-3 16,0 0-7-16,-3-5-6 0,3 5 3 0,0 0-2 0,0 0-1 16,0 0-4-16,0 0-8 0,0 0 1 0,0 0 0 15,0 0-9-15,0 0 0 0,-2-3-4 0,2 3 1 16,0 0 0-16,0 0-2 0,0 0 2 0,0 0 0 16,0 0-2-16,0 0-3 0,0 0 1 0,0 0-5 15,-4-3-1-15,4 3 1 0,0 0-9 0,0 0 0 16,0 0-4-16,0 0 0 0,0 0-3 0,0 0 3 0,0 0 0 15,0 0 1-15,0 0 0 0,0 0-1 16,0 0 3-16,0 0-1 0,0 0 1 0,0 0 0 16,0 0-1-16,0 0-1 0,0 0-4 0,10 6 0 0,-10-6 3 15,8 1-5-15,-3 0-1 0,0 2-1 0,0-2 0 16,0 2-5-16,3 0 1 0,-2-1 1 16,-1 0 1-16,-1-1-3 0,1 1-1 0,-5-2 0 0,9 2-1 15,-8 0 1-15,-1-2-2 0,5 3-1 0,-2-1-1 16,-3-2 2-16,0 0 3 0,0 0-1 15,0 0-4-15,0 0 3 0,0 0 0 0,0 0-3 0,10-2 0 16,-10 2 0-16,0 0 0 0,4 3 1 0,-4-3-6 16,4 2-7-16,-4-2-16 0,2 4-9 0,-2-4-11 15,3 3-17-15,-3-3-13 0,1 5-7 0,-1-5-15 16,0 0-3-16,0 0-1 0,0 0 8 0,-1 5-10 16,1-5-5-16,0 0 8 0,-9 0-6 0,9 0 4 0,0 0 11 15,-14 2 4-15,10-4 13 0,4 2 1 16,-14 3 11-16,7-2 11 0,0-1 8 0,-1 0 5 15,2 0 8-15,0 0 17 0,-1 3 16 0,1-3 2 0,-2 2 11 16,8-2 12-16,-10 2 7 0,6-2-7 0,4 0 7 16,-5 1-1-16,5-1 3 0,-5 1 5 0,5-1 9 15,0 0 3-15,0 0 7 0,-8 1 5 0,8-1 1 16,0 0-2-16,0 0 0 0,0 0-4 0,0 0-3 16,4 5 4-16,-4-5-3 0,0 0-3 0,9 2-4 15,-9-2-1-15,8 4-3 0,-3-3-8 0,0-1 1 16,1 2-4-16,3 0-5 0,-6-1-2 0,-3-1-1 15,6 2-3-15,-2 0-2 0,-4-2-5 0,10 1-2 16,-10-1 0-16,4 0-4 0,-4 0-1 0,5 1-17 16,-5-1-18-16,5 1-32 0,-5-1-35 0,0 0-45 0,0 0-217 15,0 0-382-15,0 0 169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9DFBEBF-869A-42F4-80CB-4569665C5900}"/>
              </a:ext>
            </a:extLst>
          </p:cNvPr>
          <p:cNvSpPr>
            <a:spLocks noGrp="1" noChangeArrowheads="1"/>
          </p:cNvSpPr>
          <p:nvPr>
            <p:ph type="hdr" sz="quarter"/>
          </p:nvPr>
        </p:nvSpPr>
        <p:spPr bwMode="auto">
          <a:xfrm>
            <a:off x="0" y="0"/>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r>
              <a:rPr lang="en-US" altLang="en-US"/>
              <a:t>Intellectual Property</a:t>
            </a:r>
          </a:p>
        </p:txBody>
      </p:sp>
      <p:sp>
        <p:nvSpPr>
          <p:cNvPr id="70659" name="Rectangle 3">
            <a:extLst>
              <a:ext uri="{FF2B5EF4-FFF2-40B4-BE49-F238E27FC236}">
                <a16:creationId xmlns:a16="http://schemas.microsoft.com/office/drawing/2014/main" id="{E2CB23C0-44EF-4F37-8D67-71757C3FD73D}"/>
              </a:ext>
            </a:extLst>
          </p:cNvPr>
          <p:cNvSpPr>
            <a:spLocks noGrp="1" noChangeArrowheads="1"/>
          </p:cNvSpPr>
          <p:nvPr>
            <p:ph type="dt" idx="1"/>
          </p:nvPr>
        </p:nvSpPr>
        <p:spPr bwMode="auto">
          <a:xfrm>
            <a:off x="5265738" y="0"/>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ltLang="en-US"/>
          </a:p>
        </p:txBody>
      </p:sp>
      <p:sp>
        <p:nvSpPr>
          <p:cNvPr id="9220" name="Rectangle 4">
            <a:extLst>
              <a:ext uri="{FF2B5EF4-FFF2-40B4-BE49-F238E27FC236}">
                <a16:creationId xmlns:a16="http://schemas.microsoft.com/office/drawing/2014/main" id="{5B13676C-10F9-4159-8A23-A78E7DA889B6}"/>
              </a:ext>
            </a:extLst>
          </p:cNvPr>
          <p:cNvSpPr>
            <a:spLocks noGrp="1" noRot="1" noChangeAspect="1" noChangeArrowheads="1" noTextEdit="1"/>
          </p:cNvSpPr>
          <p:nvPr>
            <p:ph type="sldImg" idx="2"/>
          </p:nvPr>
        </p:nvSpPr>
        <p:spPr bwMode="auto">
          <a:xfrm>
            <a:off x="2311400" y="525463"/>
            <a:ext cx="4673600"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61" name="Rectangle 5">
            <a:extLst>
              <a:ext uri="{FF2B5EF4-FFF2-40B4-BE49-F238E27FC236}">
                <a16:creationId xmlns:a16="http://schemas.microsoft.com/office/drawing/2014/main" id="{F7E9742F-C2BB-4984-B55E-DAE816662111}"/>
              </a:ext>
            </a:extLst>
          </p:cNvPr>
          <p:cNvSpPr>
            <a:spLocks noGrp="1" noChangeArrowheads="1"/>
          </p:cNvSpPr>
          <p:nvPr>
            <p:ph type="body" sz="quarter" idx="3"/>
          </p:nvPr>
        </p:nvSpPr>
        <p:spPr bwMode="auto">
          <a:xfrm>
            <a:off x="930275" y="3330575"/>
            <a:ext cx="7435850"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0662" name="Rectangle 6">
            <a:extLst>
              <a:ext uri="{FF2B5EF4-FFF2-40B4-BE49-F238E27FC236}">
                <a16:creationId xmlns:a16="http://schemas.microsoft.com/office/drawing/2014/main" id="{9EA6F75F-8DCD-4D59-A0E1-98498697A8DE}"/>
              </a:ext>
            </a:extLst>
          </p:cNvPr>
          <p:cNvSpPr>
            <a:spLocks noGrp="1" noChangeArrowheads="1"/>
          </p:cNvSpPr>
          <p:nvPr>
            <p:ph type="ftr" sz="quarter" idx="4"/>
          </p:nvPr>
        </p:nvSpPr>
        <p:spPr bwMode="auto">
          <a:xfrm>
            <a:off x="0" y="6657975"/>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ltLang="en-US"/>
          </a:p>
        </p:txBody>
      </p:sp>
      <p:sp>
        <p:nvSpPr>
          <p:cNvPr id="70663" name="Rectangle 7">
            <a:extLst>
              <a:ext uri="{FF2B5EF4-FFF2-40B4-BE49-F238E27FC236}">
                <a16:creationId xmlns:a16="http://schemas.microsoft.com/office/drawing/2014/main" id="{E710DB9C-6DDA-4A82-B0DD-7CFC9EC716CA}"/>
              </a:ext>
            </a:extLst>
          </p:cNvPr>
          <p:cNvSpPr>
            <a:spLocks noGrp="1" noChangeArrowheads="1"/>
          </p:cNvSpPr>
          <p:nvPr>
            <p:ph type="sldNum" sz="quarter" idx="5"/>
          </p:nvPr>
        </p:nvSpPr>
        <p:spPr bwMode="auto">
          <a:xfrm>
            <a:off x="5265738" y="6657975"/>
            <a:ext cx="402907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E2085C98-528D-44A1-B7AE-5B6419CD2E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BDB87E29-E04C-4DA4-8AAC-298E1D4F2AB7}"/>
              </a:ext>
            </a:extLst>
          </p:cNvPr>
          <p:cNvSpPr>
            <a:spLocks noGrp="1" noRot="1" noChangeAspect="1" noTextEdit="1"/>
          </p:cNvSpPr>
          <p:nvPr>
            <p:ph type="sldImg"/>
          </p:nvPr>
        </p:nvSpPr>
        <p:spPr>
          <a:xfrm>
            <a:off x="2311400" y="525463"/>
            <a:ext cx="4673600" cy="2628900"/>
          </a:xfrm>
          <a:ln/>
        </p:spPr>
      </p:sp>
      <p:sp>
        <p:nvSpPr>
          <p:cNvPr id="28675" name="Notes Placeholder 2">
            <a:extLst>
              <a:ext uri="{FF2B5EF4-FFF2-40B4-BE49-F238E27FC236}">
                <a16:creationId xmlns:a16="http://schemas.microsoft.com/office/drawing/2014/main" id="{4DC47FAA-9B2A-49D6-88F2-D6F4066D2A02}"/>
              </a:ext>
            </a:extLst>
          </p:cNvPr>
          <p:cNvSpPr>
            <a:spLocks noGrp="1"/>
          </p:cNvSpPr>
          <p:nvPr>
            <p:ph type="body" idx="1"/>
          </p:nvPr>
        </p:nvSpPr>
        <p:spPr>
          <a:noFill/>
        </p:spPr>
        <p:txBody>
          <a:bodyPr/>
          <a:lstStyle/>
          <a:p>
            <a:r>
              <a:rPr lang="en-US" altLang="en-US" dirty="0"/>
              <a:t>Walt Disney started off as a farm boy drawing cartoon pictures of his neighbor's horses for fun. </a:t>
            </a:r>
          </a:p>
          <a:p>
            <a:r>
              <a:rPr lang="en-US" altLang="en-US" dirty="0"/>
              <a:t>When he was older, Walt tried to get a job as a newspaper cartoonist, but was unable to find one and ended up working in an art studio where he created ads for newspapers and magazines. </a:t>
            </a:r>
          </a:p>
          <a:p>
            <a:r>
              <a:rPr lang="en-US" altLang="en-US" dirty="0"/>
              <a:t>Eventually he grew to work on commercials, became interested in animation, and eventually opened his own animation company.</a:t>
            </a:r>
          </a:p>
          <a:p>
            <a:endParaRPr lang="en-US" altLang="en-US" dirty="0"/>
          </a:p>
          <a:p>
            <a:r>
              <a:rPr lang="en-US" altLang="en-US" dirty="0"/>
              <a:t>---------------------------------------------</a:t>
            </a:r>
          </a:p>
          <a:p>
            <a:r>
              <a:rPr lang="en-US" altLang="en-US" dirty="0"/>
              <a:t>Today J.K. Rowling is a household name for fans of the beloved Harry Potter book series, but she wasn't always gifted with magic. </a:t>
            </a:r>
          </a:p>
          <a:p>
            <a:r>
              <a:rPr lang="en-US" altLang="en-US" dirty="0"/>
              <a:t>The fact is, J.K Rowling was at her rope's end before her misfit gang of witches and wizards saved her. </a:t>
            </a:r>
          </a:p>
          <a:p>
            <a:r>
              <a:rPr lang="en-US" altLang="en-US" dirty="0"/>
              <a:t>Before her bestseller cast a spell on readers, J.K. Rowling was living on welfare and struggling to get by as a single mother.</a:t>
            </a:r>
          </a:p>
          <a:p>
            <a:endParaRPr lang="en-US" altLang="en-US" dirty="0"/>
          </a:p>
          <a:p>
            <a:r>
              <a:rPr lang="en-US" altLang="en-US" dirty="0"/>
              <a:t>---------------------------------------------</a:t>
            </a:r>
          </a:p>
          <a:p>
            <a:r>
              <a:rPr lang="en-US" altLang="en-US" dirty="0"/>
              <a:t>Otara </a:t>
            </a:r>
            <a:r>
              <a:rPr lang="en-US" altLang="en-US" dirty="0" err="1"/>
              <a:t>Gunewardene</a:t>
            </a:r>
            <a:r>
              <a:rPr lang="en-US" altLang="en-US" dirty="0"/>
              <a:t> is a Sri Lankan entrepreneur and the Founder of </a:t>
            </a:r>
            <a:r>
              <a:rPr lang="en-US" altLang="en-US" dirty="0" err="1"/>
              <a:t>Odel</a:t>
            </a:r>
            <a:r>
              <a:rPr lang="en-US" altLang="en-US" dirty="0"/>
              <a:t> and Embark. Otara loves for retail and fashion, a passion for animals.</a:t>
            </a:r>
          </a:p>
          <a:p>
            <a:endParaRPr lang="en-US" altLang="en-US" dirty="0"/>
          </a:p>
          <a:p>
            <a:r>
              <a:rPr lang="en-US" altLang="en-US" dirty="0"/>
              <a:t>----------------------------------------------</a:t>
            </a:r>
          </a:p>
          <a:p>
            <a:r>
              <a:rPr lang="en-US" altLang="en-US" dirty="0"/>
              <a:t>Jobs went on to have an unbelievable career, eventually forming the Apple Computer Company with his childhood friend and electronics expert Steve Wozniak. </a:t>
            </a:r>
          </a:p>
          <a:p>
            <a:r>
              <a:rPr lang="en-US" altLang="en-US" dirty="0"/>
              <a:t>Often referred to as "The Grandfather of the Digital Revolution," Jobs forever changed the consumer electronics industry. </a:t>
            </a:r>
          </a:p>
          <a:p>
            <a:r>
              <a:rPr lang="en-US" altLang="en-US" dirty="0"/>
              <a:t>At the time of his death, his net worth was over $8.3 billion, and his influence will be felt for many digital generations to come.</a:t>
            </a:r>
          </a:p>
          <a:p>
            <a:endParaRPr lang="en-US" altLang="en-US" dirty="0"/>
          </a:p>
          <a:p>
            <a:r>
              <a:rPr lang="en-US" altLang="en-US" dirty="0"/>
              <a:t>-----------------------------------------------</a:t>
            </a:r>
          </a:p>
          <a:p>
            <a:r>
              <a:rPr lang="en-US" altLang="en-US" dirty="0"/>
              <a:t>Mark Elliot Zuckerberg is an American technology entrepreneur and philanthropist. He is known for co-founding and leading Facebook as its chairman and chief executive officer.</a:t>
            </a:r>
          </a:p>
          <a:p>
            <a:endParaRPr lang="en-US" altLang="en-US" dirty="0"/>
          </a:p>
          <a:p>
            <a:r>
              <a:rPr lang="en-US" altLang="en-US" dirty="0"/>
              <a:t>------------------------------------------------</a:t>
            </a:r>
          </a:p>
          <a:p>
            <a:r>
              <a:rPr lang="en-US" altLang="en-US" dirty="0"/>
              <a:t>Bill Gates is one of the most famous entrepreneurs of our era. </a:t>
            </a:r>
          </a:p>
          <a:p>
            <a:r>
              <a:rPr lang="en-US" altLang="en-US" dirty="0"/>
              <a:t>The richest man in the world, Gates has a net worth estimated to be over $79 billion. </a:t>
            </a:r>
          </a:p>
          <a:p>
            <a:r>
              <a:rPr lang="en-US" altLang="en-US" dirty="0"/>
              <a:t>He's held the title of "world's wealthiest individual" for 16 of the past 21 years.</a:t>
            </a:r>
          </a:p>
          <a:p>
            <a:r>
              <a:rPr lang="en-US" altLang="en-US" dirty="0"/>
              <a:t>Co-founder of the world's largest PC software company, Microsoft, Gates was one of the defining figures of the personal computer revolution.</a:t>
            </a:r>
          </a:p>
          <a:p>
            <a:endParaRPr lang="en-US" altLang="en-US" dirty="0"/>
          </a:p>
          <a:p>
            <a:endParaRPr lang="en-US" altLang="en-US" dirty="0"/>
          </a:p>
        </p:txBody>
      </p:sp>
      <p:sp>
        <p:nvSpPr>
          <p:cNvPr id="28676" name="Header Placeholder 3">
            <a:extLst>
              <a:ext uri="{FF2B5EF4-FFF2-40B4-BE49-F238E27FC236}">
                <a16:creationId xmlns:a16="http://schemas.microsoft.com/office/drawing/2014/main" id="{D7A1E2F1-8D43-4BD6-A3EF-E872E2F8145F}"/>
              </a:ext>
            </a:extLst>
          </p:cNvPr>
          <p:cNvSpPr>
            <a:spLocks noGrp="1"/>
          </p:cNvSpPr>
          <p:nvPr>
            <p:ph type="hdr" sz="quarter"/>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Intellectual Property</a:t>
            </a:r>
          </a:p>
        </p:txBody>
      </p:sp>
      <p:sp>
        <p:nvSpPr>
          <p:cNvPr id="28677" name="Footer Placeholder 4">
            <a:extLst>
              <a:ext uri="{FF2B5EF4-FFF2-40B4-BE49-F238E27FC236}">
                <a16:creationId xmlns:a16="http://schemas.microsoft.com/office/drawing/2014/main" id="{D39B5FD9-7A46-4140-9389-6A99C3202E2D}"/>
              </a:ext>
            </a:extLst>
          </p:cNvPr>
          <p:cNvSpPr>
            <a:spLocks noGrp="1"/>
          </p:cNvSpPr>
          <p:nvPr>
            <p:ph type="ftr" sz="quarter" idx="4"/>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28678" name="Slide Number Placeholder 5">
            <a:extLst>
              <a:ext uri="{FF2B5EF4-FFF2-40B4-BE49-F238E27FC236}">
                <a16:creationId xmlns:a16="http://schemas.microsoft.com/office/drawing/2014/main" id="{D53CA2B0-57C5-4F19-BB48-E52ADB6033AE}"/>
              </a:ext>
            </a:extLst>
          </p:cNvPr>
          <p:cNvSpPr>
            <a:spLocks noGrp="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7833C92-AAA5-47F8-A47C-13337A6321DA}"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r>
              <a:rPr lang="en-US" dirty="0"/>
              <a:t>https://www.b2binternational.com/research/methods/faq/what-is-the-value-proposition-canvas/</a:t>
            </a:r>
          </a:p>
          <a:p>
            <a:endParaRPr lang="en-US" dirty="0"/>
          </a:p>
        </p:txBody>
      </p:sp>
      <p:sp>
        <p:nvSpPr>
          <p:cNvPr id="4" name="Header Placeholder 3"/>
          <p:cNvSpPr>
            <a:spLocks noGrp="1"/>
          </p:cNvSpPr>
          <p:nvPr>
            <p:ph type="hdr" sz="quarter"/>
          </p:nvPr>
        </p:nvSpPr>
        <p:spPr/>
        <p:txBody>
          <a:bodyPr/>
          <a:lstStyle/>
          <a:p>
            <a:pPr>
              <a:defRPr/>
            </a:pPr>
            <a:r>
              <a:rPr lang="en-US" altLang="en-US"/>
              <a:t>Intellectual Property</a:t>
            </a:r>
          </a:p>
        </p:txBody>
      </p:sp>
      <p:sp>
        <p:nvSpPr>
          <p:cNvPr id="5" name="Footer Placeholder 4"/>
          <p:cNvSpPr>
            <a:spLocks noGrp="1"/>
          </p:cNvSpPr>
          <p:nvPr>
            <p:ph type="ftr" sz="quarter" idx="4"/>
          </p:nvPr>
        </p:nvSpPr>
        <p:spPr/>
        <p:txBody>
          <a:bodyPr/>
          <a:lstStyle/>
          <a:p>
            <a:pPr>
              <a:defRPr/>
            </a:pPr>
            <a:endParaRPr lang="en-US" altLang="en-US"/>
          </a:p>
        </p:txBody>
      </p:sp>
      <p:sp>
        <p:nvSpPr>
          <p:cNvPr id="6" name="Slide Number Placeholder 5"/>
          <p:cNvSpPr>
            <a:spLocks noGrp="1"/>
          </p:cNvSpPr>
          <p:nvPr>
            <p:ph type="sldNum" sz="quarter" idx="5"/>
          </p:nvPr>
        </p:nvSpPr>
        <p:spPr/>
        <p:txBody>
          <a:bodyPr/>
          <a:lstStyle/>
          <a:p>
            <a:pPr>
              <a:defRPr/>
            </a:pPr>
            <a:fld id="{E2085C98-528D-44A1-B7AE-5B6419CD2EB3}" type="slidenum">
              <a:rPr lang="en-US" altLang="en-US" smtClean="0"/>
              <a:pPr>
                <a:defRPr/>
              </a:pPr>
              <a:t>7</a:t>
            </a:fld>
            <a:endParaRPr lang="en-US" altLang="en-US"/>
          </a:p>
        </p:txBody>
      </p:sp>
    </p:spTree>
    <p:extLst>
      <p:ext uri="{BB962C8B-B14F-4D97-AF65-F5344CB8AC3E}">
        <p14:creationId xmlns:p14="http://schemas.microsoft.com/office/powerpoint/2010/main" val="73678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C5306B6-539B-4A5D-BA05-04A4EE48D8F1}"/>
              </a:ext>
            </a:extLst>
          </p:cNvPr>
          <p:cNvSpPr>
            <a:spLocks noGrp="1" noRot="1" noChangeAspect="1" noTextEdit="1"/>
          </p:cNvSpPr>
          <p:nvPr>
            <p:ph type="sldImg"/>
          </p:nvPr>
        </p:nvSpPr>
        <p:spPr>
          <a:xfrm>
            <a:off x="2311400" y="525463"/>
            <a:ext cx="4673600" cy="2628900"/>
          </a:xfrm>
          <a:ln/>
        </p:spPr>
      </p:sp>
      <p:sp>
        <p:nvSpPr>
          <p:cNvPr id="33795" name="Notes Placeholder 2">
            <a:extLst>
              <a:ext uri="{FF2B5EF4-FFF2-40B4-BE49-F238E27FC236}">
                <a16:creationId xmlns:a16="http://schemas.microsoft.com/office/drawing/2014/main" id="{2A48B052-5E31-4F3E-A267-E9152C1329DF}"/>
              </a:ext>
            </a:extLst>
          </p:cNvPr>
          <p:cNvSpPr>
            <a:spLocks noGrp="1"/>
          </p:cNvSpPr>
          <p:nvPr>
            <p:ph type="body" idx="1"/>
          </p:nvPr>
        </p:nvSpPr>
        <p:spPr>
          <a:noFill/>
        </p:spPr>
        <p:txBody>
          <a:bodyPr/>
          <a:lstStyle/>
          <a:p>
            <a:r>
              <a:rPr lang="en-US" altLang="en-US" sz="1800" dirty="0"/>
              <a:t>Leadership and Motivation: </a:t>
            </a:r>
          </a:p>
          <a:p>
            <a:pPr lvl="1"/>
            <a:r>
              <a:rPr lang="en-US" altLang="en-US" dirty="0"/>
              <a:t>Can you lead   and motivate others   to follow you and deliver your vision? And are you able to delegate   work to others? As a successful entrepreneur, you'll have to depend on others to get beyond a very early stage in your business – there's just too much to do all on your own!</a:t>
            </a:r>
          </a:p>
          <a:p>
            <a:r>
              <a:rPr lang="en-US" altLang="en-US" sz="1800" dirty="0"/>
              <a:t>Communication Skills: </a:t>
            </a:r>
          </a:p>
          <a:p>
            <a:pPr lvl="1"/>
            <a:r>
              <a:rPr lang="en-US" altLang="en-US" dirty="0"/>
              <a:t>Are you competent with all types of communication  ? You need to be able to communicate well to sell your vision of the future to investors, potential clients, team members, and more.</a:t>
            </a:r>
          </a:p>
          <a:p>
            <a:r>
              <a:rPr lang="en-US" altLang="en-US" sz="1800" dirty="0"/>
              <a:t>Listening: </a:t>
            </a:r>
          </a:p>
          <a:p>
            <a:pPr lvl="1"/>
            <a:r>
              <a:rPr lang="en-US" altLang="en-US" dirty="0"/>
              <a:t>Do you hear what others are telling you? Your ability to listen can make or break you as an entrepreneur. Make sure that you're skilled at active listening   and empathetic listening.</a:t>
            </a:r>
          </a:p>
          <a:p>
            <a:r>
              <a:rPr lang="en-US" altLang="en-US" dirty="0"/>
              <a:t>Creative Thinking: </a:t>
            </a:r>
          </a:p>
          <a:p>
            <a:pPr lvl="1"/>
            <a:r>
              <a:rPr lang="en-US" altLang="en-US" dirty="0"/>
              <a:t>Are you able to see situations from a variety of perspectives and come up with original ideas? (There are many creativity tools   that will help you do this.)</a:t>
            </a:r>
          </a:p>
          <a:p>
            <a:r>
              <a:rPr lang="en-US" altLang="en-US" dirty="0"/>
              <a:t>Problem Solving: </a:t>
            </a:r>
          </a:p>
          <a:p>
            <a:pPr lvl="1"/>
            <a:r>
              <a:rPr lang="en-US" altLang="en-US" dirty="0"/>
              <a:t>How good are you at coming up with sound solutions to the problems you're facing? Tools such as Cause &amp; Effect Analysis  , the 5 Whys   Technique, and CATWOE   are just some of the problem-solving tools that you'll need to be familiar with.</a:t>
            </a:r>
          </a:p>
          <a:p>
            <a:r>
              <a:rPr lang="en-US" altLang="en-US" dirty="0"/>
              <a:t>Recognizing Opportunities: </a:t>
            </a:r>
          </a:p>
          <a:p>
            <a:pPr lvl="1"/>
            <a:r>
              <a:rPr lang="en-US" altLang="en-US" dirty="0"/>
              <a:t>Do you recognize opportunities   when they present themselves? Can you spot a trend  ? And are you able to create a plan to take advantage of the opportunities you identify?</a:t>
            </a:r>
          </a:p>
          <a:p>
            <a:pPr lvl="1"/>
            <a:endParaRPr lang="en-US" altLang="en-US" dirty="0"/>
          </a:p>
          <a:p>
            <a:r>
              <a:rPr lang="en-US" altLang="en-US" dirty="0"/>
              <a:t>Goal Setting: </a:t>
            </a:r>
          </a:p>
          <a:p>
            <a:pPr lvl="1"/>
            <a:r>
              <a:rPr lang="en-US" altLang="en-US" dirty="0"/>
              <a:t>Do you regularly set goals  , create a plan to achieve them, and then carry out that plan?</a:t>
            </a:r>
          </a:p>
          <a:p>
            <a:r>
              <a:rPr lang="en-US" altLang="en-US" dirty="0"/>
              <a:t>Planning and Organizing: </a:t>
            </a:r>
          </a:p>
          <a:p>
            <a:pPr lvl="1"/>
            <a:r>
              <a:rPr lang="en-US" altLang="en-US" dirty="0"/>
              <a:t>Do you have the talents, skills, and abilities necessary to achieve your goals? Can you coordinate people to achieve these efficiently and effectively? (Here, effective project management skills are important, as are basic organization skills.) And do you know how to develop a coherent, well thought-through business plan  , including developing and learning from appropriate financial forecasts  ?</a:t>
            </a:r>
          </a:p>
          <a:p>
            <a:r>
              <a:rPr lang="en-US" altLang="en-US" dirty="0"/>
              <a:t>Decision Making: </a:t>
            </a:r>
          </a:p>
          <a:p>
            <a:pPr lvl="1"/>
            <a:r>
              <a:rPr lang="en-US" altLang="en-US" dirty="0"/>
              <a:t>How good are you at making decisions?   Do you make them based on relevant information and by weighing the potential consequences? And are you confident in the decisions that you make?</a:t>
            </a:r>
          </a:p>
          <a:p>
            <a:pPr lvl="1"/>
            <a:endParaRPr lang="en-US" altLang="en-US" dirty="0"/>
          </a:p>
          <a:p>
            <a:r>
              <a:rPr lang="en-US" altLang="en-US" sz="1800" dirty="0"/>
              <a:t>Create/Maintain Personal Relations: </a:t>
            </a:r>
          </a:p>
          <a:p>
            <a:pPr lvl="1"/>
            <a:r>
              <a:rPr lang="en-US" altLang="en-US" dirty="0"/>
              <a:t>Are you emotionally intelligent? The higher your EI, the easier it will be for you to work with others. The good news is that you can improve your emotional intelligence!</a:t>
            </a:r>
          </a:p>
          <a:p>
            <a:r>
              <a:rPr lang="en-US" altLang="en-US" sz="1800" dirty="0"/>
              <a:t>Negotiation: </a:t>
            </a:r>
          </a:p>
          <a:p>
            <a:pPr lvl="1"/>
            <a:r>
              <a:rPr lang="en-US" altLang="en-US" dirty="0"/>
              <a:t>Are you a good negotiator  ? Not only do you need to negotiate keen prices, you also need to be able to resolve differences between people in a positive, mutually beneficial way.</a:t>
            </a:r>
          </a:p>
          <a:p>
            <a:r>
              <a:rPr lang="en-US" altLang="en-US" sz="1800" dirty="0"/>
              <a:t>Ethics: </a:t>
            </a:r>
          </a:p>
          <a:p>
            <a:pPr lvl="1"/>
            <a:r>
              <a:rPr lang="en-US" altLang="en-US" dirty="0"/>
              <a:t>Do you deal with people based on respect, integrity  , fairness, and truthfulness? Can you lead ethically  ? You'll find it hard to build a happy, committed team if you deal with people – staff, customers or suppliers.</a:t>
            </a:r>
          </a:p>
          <a:p>
            <a:endParaRPr lang="en-US" altLang="en-US" dirty="0"/>
          </a:p>
        </p:txBody>
      </p:sp>
      <p:sp>
        <p:nvSpPr>
          <p:cNvPr id="33796" name="Header Placeholder 3">
            <a:extLst>
              <a:ext uri="{FF2B5EF4-FFF2-40B4-BE49-F238E27FC236}">
                <a16:creationId xmlns:a16="http://schemas.microsoft.com/office/drawing/2014/main" id="{AA9D3C49-C5CC-411A-A51A-9D51DBDABF29}"/>
              </a:ext>
            </a:extLst>
          </p:cNvPr>
          <p:cNvSpPr>
            <a:spLocks noGrp="1"/>
          </p:cNvSpPr>
          <p:nvPr>
            <p:ph type="hdr" sz="quarter"/>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r>
              <a:rPr lang="en-US" altLang="en-US"/>
              <a:t>Intellectual Property</a:t>
            </a:r>
          </a:p>
        </p:txBody>
      </p:sp>
      <p:sp>
        <p:nvSpPr>
          <p:cNvPr id="33797" name="Footer Placeholder 4">
            <a:extLst>
              <a:ext uri="{FF2B5EF4-FFF2-40B4-BE49-F238E27FC236}">
                <a16:creationId xmlns:a16="http://schemas.microsoft.com/office/drawing/2014/main" id="{D8573E45-9A19-41B2-B593-6A94F7EF9EB4}"/>
              </a:ext>
            </a:extLst>
          </p:cNvPr>
          <p:cNvSpPr>
            <a:spLocks noGrp="1"/>
          </p:cNvSpPr>
          <p:nvPr>
            <p:ph type="ftr" sz="quarter" idx="4"/>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33798" name="Slide Number Placeholder 5">
            <a:extLst>
              <a:ext uri="{FF2B5EF4-FFF2-40B4-BE49-F238E27FC236}">
                <a16:creationId xmlns:a16="http://schemas.microsoft.com/office/drawing/2014/main" id="{CE406EFD-CE6F-46E3-84B9-B662FBA00256}"/>
              </a:ext>
            </a:extLst>
          </p:cNvPr>
          <p:cNvSpPr>
            <a:spLocks noGrp="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CA86DD6-1F6B-49C7-B91A-9BFBAA052C83}" type="slidenum">
              <a:rPr lang="en-US" altLang="en-US" smtClean="0"/>
              <a:pPr/>
              <a:t>12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08D3F16B-9678-4AAF-983A-7827C70A86E8}" type="slidenum">
              <a:rPr lang="en-US" altLang="en-US" smtClean="0"/>
              <a:pPr>
                <a:defRPr/>
              </a:pPr>
              <a:t>‹#›</a:t>
            </a:fld>
            <a:endParaRPr lang="en-US"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36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016FB70-65EE-4C25-9BB2-4B70CB82C9F9}" type="slidenum">
              <a:rPr lang="en-US" altLang="en-US" smtClean="0"/>
              <a:pPr>
                <a:defRPr/>
              </a:pPr>
              <a:t>‹#›</a:t>
            </a:fld>
            <a:endParaRPr lang="en-US" altLang="en-US"/>
          </a:p>
        </p:txBody>
      </p:sp>
    </p:spTree>
    <p:extLst>
      <p:ext uri="{BB962C8B-B14F-4D97-AF65-F5344CB8AC3E}">
        <p14:creationId xmlns:p14="http://schemas.microsoft.com/office/powerpoint/2010/main" val="55735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06B6E6E-B0CE-409D-BBD7-9DEC1C1CED93}" type="slidenum">
              <a:rPr lang="en-US" altLang="en-US" smtClean="0"/>
              <a:pPr>
                <a:defRPr/>
              </a:pPr>
              <a:t>‹#›</a:t>
            </a:fld>
            <a:endParaRPr lang="en-US" altLang="en-US"/>
          </a:p>
        </p:txBody>
      </p:sp>
    </p:spTree>
    <p:extLst>
      <p:ext uri="{BB962C8B-B14F-4D97-AF65-F5344CB8AC3E}">
        <p14:creationId xmlns:p14="http://schemas.microsoft.com/office/powerpoint/2010/main" val="3691300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34586"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860117" y="2017713"/>
            <a:ext cx="5080000" cy="4114800"/>
          </a:xfrm>
        </p:spPr>
        <p:txBody>
          <a:bodyPr rtlCol="0">
            <a:normAutofit/>
          </a:bodyPr>
          <a:lstStyle/>
          <a:p>
            <a:pPr lvl="0"/>
            <a:endParaRPr lang="en-US" noProof="0"/>
          </a:p>
        </p:txBody>
      </p:sp>
      <p:sp>
        <p:nvSpPr>
          <p:cNvPr id="5" name="Date Placeholder 4">
            <a:extLst>
              <a:ext uri="{FF2B5EF4-FFF2-40B4-BE49-F238E27FC236}">
                <a16:creationId xmlns:a16="http://schemas.microsoft.com/office/drawing/2014/main" id="{9D11FFB2-1CF1-4041-BDCD-A5D344697B90}"/>
              </a:ext>
            </a:extLst>
          </p:cNvPr>
          <p:cNvSpPr>
            <a:spLocks noGrp="1"/>
          </p:cNvSpPr>
          <p:nvPr>
            <p:ph type="dt" sz="half" idx="10"/>
          </p:nvPr>
        </p:nvSpPr>
        <p:spPr>
          <a:xfrm>
            <a:off x="1219200" y="6324600"/>
            <a:ext cx="2540000" cy="45720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76F82A91-1F4D-4EA5-81FA-6124AECBF3F1}"/>
              </a:ext>
            </a:extLst>
          </p:cNvPr>
          <p:cNvSpPr>
            <a:spLocks noGrp="1"/>
          </p:cNvSpPr>
          <p:nvPr>
            <p:ph type="ftr" sz="quarter" idx="11"/>
          </p:nvPr>
        </p:nvSpPr>
        <p:spPr>
          <a:xfrm>
            <a:off x="4470400" y="6324600"/>
            <a:ext cx="3860800" cy="4572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7006944F-5C97-43C7-82C3-FAE42042AD98}"/>
              </a:ext>
            </a:extLst>
          </p:cNvPr>
          <p:cNvSpPr>
            <a:spLocks noGrp="1"/>
          </p:cNvSpPr>
          <p:nvPr>
            <p:ph type="sldNum" sz="quarter" idx="12"/>
          </p:nvPr>
        </p:nvSpPr>
        <p:spPr>
          <a:xfrm>
            <a:off x="9042400" y="6324600"/>
            <a:ext cx="2540000" cy="457200"/>
          </a:xfrm>
        </p:spPr>
        <p:txBody>
          <a:bodyPr/>
          <a:lstStyle>
            <a:lvl1pPr>
              <a:defRPr/>
            </a:lvl1pPr>
          </a:lstStyle>
          <a:p>
            <a:pPr>
              <a:defRPr/>
            </a:pPr>
            <a:fld id="{5B7135EC-C365-4F1D-A752-3AF0C7D595D6}" type="slidenum">
              <a:rPr lang="en-US"/>
              <a:pPr>
                <a:defRPr/>
              </a:pPr>
              <a:t>‹#›</a:t>
            </a:fld>
            <a:endParaRPr lang="en-US"/>
          </a:p>
        </p:txBody>
      </p:sp>
    </p:spTree>
    <p:extLst>
      <p:ext uri="{BB962C8B-B14F-4D97-AF65-F5344CB8AC3E}">
        <p14:creationId xmlns:p14="http://schemas.microsoft.com/office/powerpoint/2010/main" val="199397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1A3AB7EE-C036-4DB4-BCAD-4CD90E1EAB54}" type="slidenum">
              <a:rPr lang="en-US" altLang="en-US" smtClean="0"/>
              <a:pPr>
                <a:defRPr/>
              </a:pPr>
              <a:t>‹#›</a:t>
            </a:fld>
            <a:endParaRPr lang="en-US" altLang="en-US"/>
          </a:p>
        </p:txBody>
      </p:sp>
    </p:spTree>
    <p:extLst>
      <p:ext uri="{BB962C8B-B14F-4D97-AF65-F5344CB8AC3E}">
        <p14:creationId xmlns:p14="http://schemas.microsoft.com/office/powerpoint/2010/main" val="308076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CA66F7A9-9CE3-470E-BB59-15CC01F1632D}" type="slidenum">
              <a:rPr lang="en-US" altLang="en-US" smtClean="0"/>
              <a:pPr>
                <a:defRPr/>
              </a:pPr>
              <a:t>‹#›</a:t>
            </a:fld>
            <a:endParaRPr lang="en-US"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C1A42792-F30C-429C-B847-F8EA00EBF929}" type="slidenum">
              <a:rPr lang="en-US" altLang="en-US" smtClean="0"/>
              <a:pPr>
                <a:defRPr/>
              </a:pPr>
              <a:t>‹#›</a:t>
            </a:fld>
            <a:endParaRPr lang="en-US" altLang="en-US"/>
          </a:p>
        </p:txBody>
      </p:sp>
    </p:spTree>
    <p:extLst>
      <p:ext uri="{BB962C8B-B14F-4D97-AF65-F5344CB8AC3E}">
        <p14:creationId xmlns:p14="http://schemas.microsoft.com/office/powerpoint/2010/main" val="386161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A6BD65B9-B6C4-4FA0-98F2-1F7215EE4395}" type="slidenum">
              <a:rPr lang="en-US" altLang="en-US" smtClean="0"/>
              <a:pPr>
                <a:defRPr/>
              </a:pPr>
              <a:t>‹#›</a:t>
            </a:fld>
            <a:endParaRPr lang="en-US" altLang="en-US"/>
          </a:p>
        </p:txBody>
      </p:sp>
    </p:spTree>
    <p:extLst>
      <p:ext uri="{BB962C8B-B14F-4D97-AF65-F5344CB8AC3E}">
        <p14:creationId xmlns:p14="http://schemas.microsoft.com/office/powerpoint/2010/main" val="270542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B67431D9-6330-4696-9D95-E0E973C6B0C1}" type="slidenum">
              <a:rPr lang="en-US" altLang="en-US" smtClean="0"/>
              <a:pPr>
                <a:defRPr/>
              </a:pPr>
              <a:t>‹#›</a:t>
            </a:fld>
            <a:endParaRPr lang="en-US" altLang="en-US"/>
          </a:p>
        </p:txBody>
      </p:sp>
    </p:spTree>
    <p:extLst>
      <p:ext uri="{BB962C8B-B14F-4D97-AF65-F5344CB8AC3E}">
        <p14:creationId xmlns:p14="http://schemas.microsoft.com/office/powerpoint/2010/main" val="395937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8D1E484E-6BD9-49DE-9023-117621ACAA14}" type="slidenum">
              <a:rPr lang="en-US" altLang="en-US" smtClean="0"/>
              <a:pPr>
                <a:defRPr/>
              </a:pPr>
              <a:t>‹#›</a:t>
            </a:fld>
            <a:endParaRPr lang="en-US" altLang="en-US"/>
          </a:p>
        </p:txBody>
      </p:sp>
    </p:spTree>
    <p:extLst>
      <p:ext uri="{BB962C8B-B14F-4D97-AF65-F5344CB8AC3E}">
        <p14:creationId xmlns:p14="http://schemas.microsoft.com/office/powerpoint/2010/main" val="400721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endParaRPr lang="en-US"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EE362FF-8449-4BE3-A16B-99A9C3E76645}" type="slidenum">
              <a:rPr lang="en-US" altLang="en-US" smtClean="0"/>
              <a:pPr>
                <a:defRPr/>
              </a:pPr>
              <a:t>‹#›</a:t>
            </a:fld>
            <a:endParaRPr lang="en-US" altLang="en-US"/>
          </a:p>
        </p:txBody>
      </p:sp>
    </p:spTree>
    <p:extLst>
      <p:ext uri="{BB962C8B-B14F-4D97-AF65-F5344CB8AC3E}">
        <p14:creationId xmlns:p14="http://schemas.microsoft.com/office/powerpoint/2010/main" val="175635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9A20E126-54F1-4D91-94C2-D268CA7319AE}" type="slidenum">
              <a:rPr lang="en-US" altLang="en-US" smtClean="0"/>
              <a:pPr>
                <a:defRPr/>
              </a:pPr>
              <a:t>‹#›</a:t>
            </a:fld>
            <a:endParaRPr lang="en-US" altLang="en-US"/>
          </a:p>
        </p:txBody>
      </p:sp>
    </p:spTree>
    <p:extLst>
      <p:ext uri="{BB962C8B-B14F-4D97-AF65-F5344CB8AC3E}">
        <p14:creationId xmlns:p14="http://schemas.microsoft.com/office/powerpoint/2010/main" val="394154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BBD6EC0C-3065-4038-A6F0-D64D38325F77}" type="slidenum">
              <a:rPr lang="en-US" altLang="en-US" smtClean="0"/>
              <a:pPr>
                <a:defRPr/>
              </a:pPr>
              <a:t>‹#›</a:t>
            </a:fld>
            <a:endParaRPr lang="en-US"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71797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Layout" Target="../diagrams/layout1.xml"/><Relationship Id="rId7" Type="http://schemas.openxmlformats.org/officeDocument/2006/relationships/customXml" Target="../ink/ink13.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BF050B1-F79A-4C77-80C3-5FF5408C204A}"/>
              </a:ext>
            </a:extLst>
          </p:cNvPr>
          <p:cNvSpPr>
            <a:spLocks noGrp="1"/>
          </p:cNvSpPr>
          <p:nvPr>
            <p:ph type="subTitle" idx="1"/>
          </p:nvPr>
        </p:nvSpPr>
        <p:spPr>
          <a:xfrm>
            <a:off x="2349500" y="4456113"/>
            <a:ext cx="7543800" cy="1143000"/>
          </a:xfrm>
        </p:spPr>
        <p:txBody>
          <a:bodyPr rtlCol="0"/>
          <a:lstStyle/>
          <a:p>
            <a:pPr fontAlgn="auto">
              <a:defRPr/>
            </a:pPr>
            <a:endParaRPr lang="en-US" dirty="0"/>
          </a:p>
        </p:txBody>
      </p:sp>
      <p:pic>
        <p:nvPicPr>
          <p:cNvPr id="27655" name="Picture 2" descr="Walt Disney සඳහා පින්තුර ප්‍රතිඵල">
            <a:extLst>
              <a:ext uri="{FF2B5EF4-FFF2-40B4-BE49-F238E27FC236}">
                <a16:creationId xmlns:a16="http://schemas.microsoft.com/office/drawing/2014/main" id="{23E3011D-172D-4474-A48B-CB0316765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927" y="1475453"/>
            <a:ext cx="2911077" cy="173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2" descr="J.K. Rowling සඳහා පින්තුර ප්‍රතිඵල">
            <a:extLst>
              <a:ext uri="{FF2B5EF4-FFF2-40B4-BE49-F238E27FC236}">
                <a16:creationId xmlns:a16="http://schemas.microsoft.com/office/drawing/2014/main" id="{D2C250CF-2A95-4F18-9AE7-98DAF1FFA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4801" y="1475453"/>
            <a:ext cx="1982398" cy="218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2" descr="අදාළ රූපය">
            <a:extLst>
              <a:ext uri="{FF2B5EF4-FFF2-40B4-BE49-F238E27FC236}">
                <a16:creationId xmlns:a16="http://schemas.microsoft.com/office/drawing/2014/main" id="{56B4633F-56D0-4A2B-8279-A1D8F70B06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220" y="3922666"/>
            <a:ext cx="2502556" cy="18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2" descr="Bill Gates සඳහා පින්තුර ප්‍රතිඵල">
            <a:extLst>
              <a:ext uri="{FF2B5EF4-FFF2-40B4-BE49-F238E27FC236}">
                <a16:creationId xmlns:a16="http://schemas.microsoft.com/office/drawing/2014/main" id="{40A9D036-87F9-428A-9020-FA70F52707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6360"/>
          <a:stretch>
            <a:fillRect/>
          </a:stretch>
        </p:blipFill>
        <p:spPr bwMode="auto">
          <a:xfrm>
            <a:off x="7155365" y="4011470"/>
            <a:ext cx="3083069" cy="1842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2" descr="Image result for famous entrepreneurs in sri lanka">
            <a:extLst>
              <a:ext uri="{FF2B5EF4-FFF2-40B4-BE49-F238E27FC236}">
                <a16:creationId xmlns:a16="http://schemas.microsoft.com/office/drawing/2014/main" id="{B902E88A-C184-4637-A067-029ED6C7E7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9746" r="11040"/>
          <a:stretch>
            <a:fillRect/>
          </a:stretch>
        </p:blipFill>
        <p:spPr bwMode="auto">
          <a:xfrm>
            <a:off x="7391997" y="1463244"/>
            <a:ext cx="2517662" cy="203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2" descr="Image result for Mark Zuckerberg">
            <a:extLst>
              <a:ext uri="{FF2B5EF4-FFF2-40B4-BE49-F238E27FC236}">
                <a16:creationId xmlns:a16="http://schemas.microsoft.com/office/drawing/2014/main" id="{15ACD69E-75EE-4E93-85BC-3B38950709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9596" r="24567"/>
          <a:stretch>
            <a:fillRect/>
          </a:stretch>
        </p:blipFill>
        <p:spPr bwMode="auto">
          <a:xfrm>
            <a:off x="4692928" y="3936953"/>
            <a:ext cx="2227284" cy="190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D0093807-D65E-463B-8C1F-6F43094BF680}"/>
              </a:ext>
            </a:extLst>
          </p:cNvPr>
          <p:cNvSpPr/>
          <p:nvPr/>
        </p:nvSpPr>
        <p:spPr>
          <a:xfrm rot="19962889">
            <a:off x="3520043" y="3005372"/>
            <a:ext cx="4848606" cy="992579"/>
          </a:xfrm>
          <a:prstGeom prst="rect">
            <a:avLst/>
          </a:prstGeom>
          <a:solidFill>
            <a:schemeClr val="bg1"/>
          </a:solidFill>
        </p:spPr>
        <p:txBody>
          <a:bodyPr lIns="68580" tIns="34290" rIns="68580" bIns="34290">
            <a:spAutoFit/>
          </a:bodyPr>
          <a:lstStyle/>
          <a:p>
            <a:pPr algn="ctr">
              <a:defRPr/>
            </a:pPr>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entrepreneurs</a:t>
            </a:r>
          </a:p>
        </p:txBody>
      </p:sp>
      <p:sp>
        <p:nvSpPr>
          <p:cNvPr id="13" name="Title 1">
            <a:extLst>
              <a:ext uri="{FF2B5EF4-FFF2-40B4-BE49-F238E27FC236}">
                <a16:creationId xmlns:a16="http://schemas.microsoft.com/office/drawing/2014/main" id="{04297D0F-D800-4F73-B428-696C7297CBAC}"/>
              </a:ext>
            </a:extLst>
          </p:cNvPr>
          <p:cNvSpPr txBox="1">
            <a:spLocks/>
          </p:cNvSpPr>
          <p:nvPr/>
        </p:nvSpPr>
        <p:spPr>
          <a:xfrm>
            <a:off x="2057401" y="287339"/>
            <a:ext cx="7934905" cy="1038225"/>
          </a:xfrm>
          <a:prstGeom prst="rect">
            <a:avLst/>
          </a:prstGeom>
        </p:spPr>
        <p:txBody>
          <a:bodyPr anchor="b">
            <a:normAutofit fontScale="5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fontAlgn="auto">
              <a:spcAft>
                <a:spcPts val="0"/>
              </a:spcAft>
              <a:defRPr/>
            </a:pPr>
            <a:r>
              <a:rPr lang="en-US" dirty="0"/>
              <a:t>Do You Know These Personalities?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4B7EDAF-E001-48C5-ACB7-4CCED04CF992}"/>
                  </a:ext>
                </a:extLst>
              </p14:cNvPr>
              <p14:cNvContentPartPr/>
              <p14:nvPr/>
            </p14:nvContentPartPr>
            <p14:xfrm>
              <a:off x="2616120" y="1950120"/>
              <a:ext cx="6827400" cy="3088080"/>
            </p14:xfrm>
          </p:contentPart>
        </mc:Choice>
        <mc:Fallback>
          <p:pic>
            <p:nvPicPr>
              <p:cNvPr id="2" name="Ink 1">
                <a:extLst>
                  <a:ext uri="{FF2B5EF4-FFF2-40B4-BE49-F238E27FC236}">
                    <a16:creationId xmlns:a16="http://schemas.microsoft.com/office/drawing/2014/main" id="{E4B7EDAF-E001-48C5-ACB7-4CCED04CF992}"/>
                  </a:ext>
                </a:extLst>
              </p:cNvPr>
              <p:cNvPicPr/>
              <p:nvPr/>
            </p:nvPicPr>
            <p:blipFill>
              <a:blip r:embed="rId3"/>
              <a:stretch>
                <a:fillRect/>
              </a:stretch>
            </p:blipFill>
            <p:spPr>
              <a:xfrm>
                <a:off x="2606760" y="1940760"/>
                <a:ext cx="6846120" cy="3106800"/>
              </a:xfrm>
              <a:prstGeom prst="rect">
                <a:avLst/>
              </a:prstGeom>
            </p:spPr>
          </p:pic>
        </mc:Fallback>
      </mc:AlternateContent>
    </p:spTree>
  </p:cSld>
  <p:clrMapOvr>
    <a:masterClrMapping/>
  </p:clrMapOvr>
  <p:transition spd="med">
    <p:cover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284760"/>
      </p:ext>
    </p:extLst>
  </p:cSld>
  <p:clrMapOvr>
    <a:masterClrMapping/>
  </p:clrMapOvr>
  <p:transition spd="med">
    <p:cover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5C15E1-1F7D-4123-9409-390B25C432FB}"/>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Skills, Expertise, and Aptitude</a:t>
            </a:r>
          </a:p>
        </p:txBody>
      </p:sp>
      <p:sp>
        <p:nvSpPr>
          <p:cNvPr id="6" name="Content Placeholder 5">
            <a:extLst>
              <a:ext uri="{FF2B5EF4-FFF2-40B4-BE49-F238E27FC236}">
                <a16:creationId xmlns:a16="http://schemas.microsoft.com/office/drawing/2014/main" id="{986C5BB3-F190-4FC8-8A98-4844FAA4A941}"/>
              </a:ext>
            </a:extLst>
          </p:cNvPr>
          <p:cNvSpPr>
            <a:spLocks noGrp="1"/>
          </p:cNvSpPr>
          <p:nvPr>
            <p:ph idx="1"/>
          </p:nvPr>
        </p:nvSpPr>
        <p:spPr>
          <a:xfrm>
            <a:off x="2133600" y="1846264"/>
            <a:ext cx="7924800" cy="4402137"/>
          </a:xfrm>
        </p:spPr>
        <p:txBody>
          <a:bodyPr rtlCol="0">
            <a:noAutofit/>
          </a:bodyPr>
          <a:lstStyle/>
          <a:p>
            <a:pPr marL="91440" indent="-91440" fontAlgn="auto">
              <a:defRPr/>
            </a:pPr>
            <a:r>
              <a:rPr lang="en-US" sz="2400" dirty="0">
                <a:solidFill>
                  <a:schemeClr val="tx1">
                    <a:lumMod val="75000"/>
                    <a:lumOff val="25000"/>
                  </a:schemeClr>
                </a:solidFill>
              </a:rPr>
              <a:t>Strong particular skills, expertise and aptitudes that can be applied profitably in enterprise.</a:t>
            </a:r>
          </a:p>
          <a:p>
            <a:pPr marL="91440" indent="-91440" fontAlgn="auto">
              <a:defRPr/>
            </a:pPr>
            <a:r>
              <a:rPr lang="en-US" sz="2400" dirty="0">
                <a:solidFill>
                  <a:schemeClr val="accent2"/>
                </a:solidFill>
              </a:rPr>
              <a:t> Skills</a:t>
            </a:r>
          </a:p>
          <a:p>
            <a:pPr marL="384048" lvl="1" indent="-182880" fontAlgn="auto">
              <a:defRPr/>
            </a:pPr>
            <a:r>
              <a:rPr lang="en-US" sz="2400" dirty="0">
                <a:solidFill>
                  <a:schemeClr val="tx1">
                    <a:lumMod val="75000"/>
                    <a:lumOff val="25000"/>
                  </a:schemeClr>
                </a:solidFill>
              </a:rPr>
              <a:t>Usually refers to manual work, can be learned.</a:t>
            </a:r>
          </a:p>
          <a:p>
            <a:pPr marL="384048" lvl="1" indent="-182880" fontAlgn="auto">
              <a:defRPr/>
            </a:pPr>
            <a:r>
              <a:rPr lang="en-US" sz="2400" dirty="0">
                <a:solidFill>
                  <a:schemeClr val="tx1">
                    <a:lumMod val="75000"/>
                    <a:lumOff val="25000"/>
                  </a:schemeClr>
                </a:solidFill>
              </a:rPr>
              <a:t>Become an electrician, hairdresser</a:t>
            </a:r>
          </a:p>
          <a:p>
            <a:pPr marL="91440" indent="-91440" fontAlgn="auto">
              <a:defRPr/>
            </a:pPr>
            <a:r>
              <a:rPr lang="en-US" sz="2400" dirty="0">
                <a:solidFill>
                  <a:srgbClr val="00B050"/>
                </a:solidFill>
              </a:rPr>
              <a:t>Expertise</a:t>
            </a:r>
          </a:p>
          <a:p>
            <a:pPr marL="384048" lvl="1" indent="-182880" fontAlgn="auto">
              <a:defRPr/>
            </a:pPr>
            <a:r>
              <a:rPr lang="en-US" sz="2400" dirty="0">
                <a:solidFill>
                  <a:schemeClr val="tx1">
                    <a:lumMod val="75000"/>
                    <a:lumOff val="25000"/>
                  </a:schemeClr>
                </a:solidFill>
              </a:rPr>
              <a:t>Based on knowledge that you acquire</a:t>
            </a:r>
          </a:p>
          <a:p>
            <a:pPr marL="384048" lvl="1" indent="-182880" fontAlgn="auto">
              <a:defRPr/>
            </a:pPr>
            <a:r>
              <a:rPr lang="en-US" sz="2400" dirty="0">
                <a:solidFill>
                  <a:schemeClr val="tx1">
                    <a:lumMod val="75000"/>
                    <a:lumOff val="25000"/>
                  </a:schemeClr>
                </a:solidFill>
              </a:rPr>
              <a:t>Obtained from studying and/or experience</a:t>
            </a:r>
          </a:p>
          <a:p>
            <a:pPr marL="0" indent="0" fontAlgn="auto">
              <a:buNone/>
              <a:defRPr/>
            </a:pPr>
            <a:r>
              <a:rPr lang="en-US" sz="2400" dirty="0">
                <a:solidFill>
                  <a:schemeClr val="tx1">
                    <a:lumMod val="75000"/>
                    <a:lumOff val="25000"/>
                  </a:schemeClr>
                </a:solidFill>
              </a:rPr>
              <a:t> </a:t>
            </a:r>
            <a:r>
              <a:rPr lang="en-US" sz="2400" dirty="0">
                <a:solidFill>
                  <a:srgbClr val="00B0F0"/>
                </a:solidFill>
              </a:rPr>
              <a:t>Aptitude and talents</a:t>
            </a:r>
          </a:p>
          <a:p>
            <a:pPr marL="384048" lvl="1" indent="-182880" fontAlgn="auto">
              <a:defRPr/>
            </a:pPr>
            <a:r>
              <a:rPr lang="en-US" sz="2400" dirty="0">
                <a:solidFill>
                  <a:schemeClr val="tx1">
                    <a:lumMod val="75000"/>
                    <a:lumOff val="25000"/>
                  </a:schemeClr>
                </a:solidFill>
              </a:rPr>
              <a:t>What you are born with/talents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00147"/>
      </p:ext>
    </p:extLst>
  </p:cSld>
  <p:clrMapOvr>
    <a:masterClrMapping/>
  </p:clrMapOvr>
  <p:transition spd="med">
    <p:cover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7F4BD6-6D69-4255-B29B-60D360B2CFBB}"/>
              </a:ext>
            </a:extLst>
          </p:cNvPr>
          <p:cNvSpPr>
            <a:spLocks noGrp="1"/>
          </p:cNvSpPr>
          <p:nvPr>
            <p:ph type="title"/>
          </p:nvPr>
        </p:nvSpPr>
        <p:spPr>
          <a:xfrm>
            <a:off x="2098676" y="342106"/>
            <a:ext cx="6569075" cy="1449387"/>
          </a:xfrm>
        </p:spPr>
        <p:txBody>
          <a:bodyPr/>
          <a:lstStyle/>
          <a:p>
            <a:pPr fontAlgn="auto">
              <a:spcAft>
                <a:spcPts val="0"/>
              </a:spcAft>
              <a:defRPr/>
            </a:pPr>
            <a:r>
              <a:rPr lang="en-US" dirty="0">
                <a:solidFill>
                  <a:schemeClr val="tx1">
                    <a:lumMod val="75000"/>
                    <a:lumOff val="25000"/>
                  </a:schemeClr>
                </a:solidFill>
              </a:rPr>
              <a:t>Personal Attributes: Common Characteristics</a:t>
            </a:r>
          </a:p>
        </p:txBody>
      </p:sp>
      <p:sp>
        <p:nvSpPr>
          <p:cNvPr id="29700" name="AutoShape 4" descr="Image result for common characteristics of entrepreneurs">
            <a:extLst>
              <a:ext uri="{FF2B5EF4-FFF2-40B4-BE49-F238E27FC236}">
                <a16:creationId xmlns:a16="http://schemas.microsoft.com/office/drawing/2014/main" id="{2F66D1AB-8EAE-4B08-9E17-48B4193D5261}"/>
              </a:ext>
            </a:extLst>
          </p:cNvPr>
          <p:cNvSpPr>
            <a:spLocks noChangeAspect="1" noChangeArrowheads="1"/>
          </p:cNvSpPr>
          <p:nvPr/>
        </p:nvSpPr>
        <p:spPr bwMode="auto">
          <a:xfrm>
            <a:off x="8472489" y="3136900"/>
            <a:ext cx="16668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11" name="Rectangle 4">
            <a:extLst>
              <a:ext uri="{FF2B5EF4-FFF2-40B4-BE49-F238E27FC236}">
                <a16:creationId xmlns:a16="http://schemas.microsoft.com/office/drawing/2014/main" id="{A5279684-DF58-483A-8D4B-5706A23CC7F8}"/>
              </a:ext>
            </a:extLst>
          </p:cNvPr>
          <p:cNvSpPr txBox="1">
            <a:spLocks noChangeArrowheads="1"/>
          </p:cNvSpPr>
          <p:nvPr/>
        </p:nvSpPr>
        <p:spPr bwMode="auto">
          <a:xfrm>
            <a:off x="5954714" y="1922464"/>
            <a:ext cx="4713287"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r>
              <a:rPr lang="en-US" altLang="en-US" sz="2400" dirty="0"/>
              <a:t>The Right Connections</a:t>
            </a:r>
          </a:p>
          <a:p>
            <a:pPr lvl="1" eaLnBrk="1" hangingPunct="1"/>
            <a:r>
              <a:rPr lang="en-US" altLang="en-US" sz="2400" dirty="0"/>
              <a:t>Exit Preparedness</a:t>
            </a:r>
          </a:p>
          <a:p>
            <a:pPr lvl="1" eaLnBrk="1" hangingPunct="1"/>
            <a:r>
              <a:rPr lang="en-US" altLang="en-US" sz="2400" dirty="0"/>
              <a:t>Ability to Question Themselves</a:t>
            </a:r>
          </a:p>
          <a:p>
            <a:pPr lvl="1" eaLnBrk="1" hangingPunct="1"/>
            <a:r>
              <a:rPr lang="en-US" altLang="en-US" sz="2400" dirty="0"/>
              <a:t>Original thinkers</a:t>
            </a:r>
          </a:p>
          <a:p>
            <a:pPr lvl="1" eaLnBrk="1" hangingPunct="1"/>
            <a:r>
              <a:rPr lang="en-US" altLang="en-US" sz="2400" dirty="0"/>
              <a:t>Take responsibility for own actions</a:t>
            </a:r>
          </a:p>
          <a:p>
            <a:pPr lvl="1" eaLnBrk="1" hangingPunct="1"/>
            <a:r>
              <a:rPr lang="en-US" altLang="en-US" sz="2400" dirty="0"/>
              <a:t>Feel competent and capable</a:t>
            </a:r>
          </a:p>
          <a:p>
            <a:pPr lvl="1" eaLnBrk="1" hangingPunct="1"/>
            <a:r>
              <a:rPr lang="en-US" altLang="en-US" sz="2400" dirty="0"/>
              <a:t>Set high goals and enjoy working toward them</a:t>
            </a:r>
          </a:p>
        </p:txBody>
      </p:sp>
      <p:sp>
        <p:nvSpPr>
          <p:cNvPr id="8" name="Rectangle 4">
            <a:extLst>
              <a:ext uri="{FF2B5EF4-FFF2-40B4-BE49-F238E27FC236}">
                <a16:creationId xmlns:a16="http://schemas.microsoft.com/office/drawing/2014/main" id="{838C601C-4325-458B-8ADA-7A6D2AF388CC}"/>
              </a:ext>
            </a:extLst>
          </p:cNvPr>
          <p:cNvSpPr txBox="1">
            <a:spLocks noChangeArrowheads="1"/>
          </p:cNvSpPr>
          <p:nvPr/>
        </p:nvSpPr>
        <p:spPr bwMode="auto">
          <a:xfrm>
            <a:off x="1600201" y="1874839"/>
            <a:ext cx="4713287"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r>
              <a:rPr lang="en-US" altLang="en-US" sz="2400" dirty="0"/>
              <a:t>Passion and Motivation</a:t>
            </a:r>
          </a:p>
          <a:p>
            <a:pPr lvl="1" eaLnBrk="1" hangingPunct="1"/>
            <a:r>
              <a:rPr lang="en-US" altLang="en-US" sz="2400" dirty="0"/>
              <a:t>Not Afraid to Take Risks - Risk takers</a:t>
            </a:r>
          </a:p>
          <a:p>
            <a:pPr lvl="1" eaLnBrk="1" hangingPunct="1"/>
            <a:r>
              <a:rPr lang="en-US" altLang="en-US" sz="2400" dirty="0"/>
              <a:t>Self-belief, Hard Work and Disciplined Dedication</a:t>
            </a:r>
          </a:p>
          <a:p>
            <a:pPr lvl="1" eaLnBrk="1" hangingPunct="1"/>
            <a:r>
              <a:rPr lang="en-US" altLang="en-US" sz="2400" dirty="0"/>
              <a:t>Adaptable and Flexible</a:t>
            </a:r>
          </a:p>
          <a:p>
            <a:pPr lvl="1" eaLnBrk="1" hangingPunct="1"/>
            <a:r>
              <a:rPr lang="en-US" altLang="en-US" sz="2400" dirty="0"/>
              <a:t>Product and Market Knowledge</a:t>
            </a:r>
          </a:p>
          <a:p>
            <a:pPr lvl="1" eaLnBrk="1" hangingPunct="1"/>
            <a:r>
              <a:rPr lang="en-US" altLang="en-US" sz="2400" dirty="0"/>
              <a:t>Strong Money Management</a:t>
            </a:r>
          </a:p>
          <a:p>
            <a:pPr lvl="1" eaLnBrk="1" hangingPunct="1"/>
            <a:r>
              <a:rPr lang="en-US" altLang="en-US" sz="2400" dirty="0"/>
              <a:t>Effective Planning (Not Over-Planning) Skills</a:t>
            </a:r>
          </a:p>
        </p:txBody>
      </p:sp>
      <p:pic>
        <p:nvPicPr>
          <p:cNvPr id="10" name="Picture 6" descr="Image result for common characteristics of entrepreneurs">
            <a:extLst>
              <a:ext uri="{FF2B5EF4-FFF2-40B4-BE49-F238E27FC236}">
                <a16:creationId xmlns:a16="http://schemas.microsoft.com/office/drawing/2014/main" id="{994A9B06-A0F3-4825-B064-2F22CDAD7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1356" y="131326"/>
            <a:ext cx="2203450" cy="172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192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AutoShape 4" descr="Image result for common characteristics of entrepreneurs">
            <a:extLst>
              <a:ext uri="{FF2B5EF4-FFF2-40B4-BE49-F238E27FC236}">
                <a16:creationId xmlns:a16="http://schemas.microsoft.com/office/drawing/2014/main" id="{2F66D1AB-8EAE-4B08-9E17-48B4193D5261}"/>
              </a:ext>
            </a:extLst>
          </p:cNvPr>
          <p:cNvSpPr>
            <a:spLocks noChangeAspect="1" noChangeArrowheads="1"/>
          </p:cNvSpPr>
          <p:nvPr/>
        </p:nvSpPr>
        <p:spPr bwMode="auto">
          <a:xfrm>
            <a:off x="8472489" y="3136900"/>
            <a:ext cx="16668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n-US" altLang="en-US"/>
          </a:p>
        </p:txBody>
      </p:sp>
      <p:sp>
        <p:nvSpPr>
          <p:cNvPr id="6" name="Rectangle 3">
            <a:extLst>
              <a:ext uri="{FF2B5EF4-FFF2-40B4-BE49-F238E27FC236}">
                <a16:creationId xmlns:a16="http://schemas.microsoft.com/office/drawing/2014/main" id="{CDB4CC6C-6632-4146-B644-483490090004}"/>
              </a:ext>
            </a:extLst>
          </p:cNvPr>
          <p:cNvSpPr txBox="1">
            <a:spLocks noChangeArrowheads="1"/>
          </p:cNvSpPr>
          <p:nvPr/>
        </p:nvSpPr>
        <p:spPr bwMode="auto">
          <a:xfrm>
            <a:off x="2147887" y="1981201"/>
            <a:ext cx="3983038"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r>
              <a:rPr lang="en-US" altLang="en-US" sz="2800" dirty="0">
                <a:solidFill>
                  <a:srgbClr val="00B050"/>
                </a:solidFill>
              </a:rPr>
              <a:t>Successful</a:t>
            </a:r>
          </a:p>
          <a:p>
            <a:pPr lvl="1" eaLnBrk="1" hangingPunct="1"/>
            <a:r>
              <a:rPr lang="en-US" altLang="en-US" sz="2800" dirty="0">
                <a:solidFill>
                  <a:srgbClr val="00B050"/>
                </a:solidFill>
              </a:rPr>
              <a:t>Creative and Innovative</a:t>
            </a:r>
          </a:p>
          <a:p>
            <a:pPr lvl="1" eaLnBrk="1" hangingPunct="1"/>
            <a:r>
              <a:rPr lang="en-US" altLang="en-US" sz="2800" dirty="0">
                <a:solidFill>
                  <a:srgbClr val="00B050"/>
                </a:solidFill>
              </a:rPr>
              <a:t>Position themselves in shifting or new markets</a:t>
            </a:r>
          </a:p>
          <a:p>
            <a:pPr lvl="1" eaLnBrk="1" hangingPunct="1"/>
            <a:r>
              <a:rPr lang="en-US" altLang="en-US" sz="2800" dirty="0">
                <a:solidFill>
                  <a:srgbClr val="00B050"/>
                </a:solidFill>
              </a:rPr>
              <a:t>Create new products</a:t>
            </a:r>
          </a:p>
          <a:p>
            <a:pPr lvl="1" eaLnBrk="1" hangingPunct="1"/>
            <a:r>
              <a:rPr lang="en-US" altLang="en-US" sz="2800" dirty="0">
                <a:solidFill>
                  <a:srgbClr val="00B050"/>
                </a:solidFill>
              </a:rPr>
              <a:t>Create new processes</a:t>
            </a:r>
          </a:p>
          <a:p>
            <a:pPr lvl="1" eaLnBrk="1" hangingPunct="1"/>
            <a:r>
              <a:rPr lang="en-US" altLang="en-US" sz="2800" dirty="0">
                <a:solidFill>
                  <a:srgbClr val="00B050"/>
                </a:solidFill>
              </a:rPr>
              <a:t>Create new delivery</a:t>
            </a:r>
          </a:p>
        </p:txBody>
      </p:sp>
      <p:sp>
        <p:nvSpPr>
          <p:cNvPr id="11" name="Rectangle 4">
            <a:extLst>
              <a:ext uri="{FF2B5EF4-FFF2-40B4-BE49-F238E27FC236}">
                <a16:creationId xmlns:a16="http://schemas.microsoft.com/office/drawing/2014/main" id="{A5279684-DF58-483A-8D4B-5706A23CC7F8}"/>
              </a:ext>
            </a:extLst>
          </p:cNvPr>
          <p:cNvSpPr txBox="1">
            <a:spLocks noChangeArrowheads="1"/>
          </p:cNvSpPr>
          <p:nvPr/>
        </p:nvSpPr>
        <p:spPr bwMode="auto">
          <a:xfrm>
            <a:off x="6172200" y="2024063"/>
            <a:ext cx="3856038"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fontAlgn="base">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r>
              <a:rPr lang="en-US" altLang="en-US" sz="2800" dirty="0">
                <a:solidFill>
                  <a:srgbClr val="FF0000"/>
                </a:solidFill>
              </a:rPr>
              <a:t>Unsuccessful</a:t>
            </a:r>
          </a:p>
          <a:p>
            <a:pPr lvl="1" eaLnBrk="1" hangingPunct="1"/>
            <a:r>
              <a:rPr lang="en-US" altLang="en-US" sz="2800" dirty="0">
                <a:solidFill>
                  <a:srgbClr val="FF0000"/>
                </a:solidFill>
              </a:rPr>
              <a:t>Poor Managers</a:t>
            </a:r>
          </a:p>
          <a:p>
            <a:pPr lvl="1" eaLnBrk="1" hangingPunct="1"/>
            <a:r>
              <a:rPr lang="en-US" altLang="en-US" sz="2800" dirty="0">
                <a:solidFill>
                  <a:srgbClr val="FF0000"/>
                </a:solidFill>
              </a:rPr>
              <a:t>Low work ethic</a:t>
            </a:r>
          </a:p>
          <a:p>
            <a:pPr lvl="1" eaLnBrk="1" hangingPunct="1"/>
            <a:r>
              <a:rPr lang="en-US" altLang="en-US" sz="2800" dirty="0">
                <a:solidFill>
                  <a:srgbClr val="FF0000"/>
                </a:solidFill>
              </a:rPr>
              <a:t>Inefficient</a:t>
            </a:r>
          </a:p>
          <a:p>
            <a:pPr lvl="1" eaLnBrk="1" hangingPunct="1"/>
            <a:r>
              <a:rPr lang="en-US" altLang="en-US" sz="2800" dirty="0">
                <a:solidFill>
                  <a:srgbClr val="FF0000"/>
                </a:solidFill>
              </a:rPr>
              <a:t>Failure to plan and prepare</a:t>
            </a:r>
          </a:p>
          <a:p>
            <a:pPr lvl="1" eaLnBrk="1" hangingPunct="1"/>
            <a:r>
              <a:rPr lang="en-US" altLang="en-US" sz="2800" dirty="0">
                <a:solidFill>
                  <a:srgbClr val="FF0000"/>
                </a:solidFill>
              </a:rPr>
              <a:t>Poor money managers</a:t>
            </a:r>
          </a:p>
          <a:p>
            <a:pPr lvl="1" eaLnBrk="1" hangingPunct="1">
              <a:buFont typeface="Wingdings" panose="05000000000000000000" pitchFamily="2" charset="2"/>
              <a:buNone/>
            </a:pPr>
            <a:endParaRPr lang="en-US" altLang="en-US" sz="1600" dirty="0"/>
          </a:p>
        </p:txBody>
      </p:sp>
      <p:sp>
        <p:nvSpPr>
          <p:cNvPr id="8" name="Title 6">
            <a:extLst>
              <a:ext uri="{FF2B5EF4-FFF2-40B4-BE49-F238E27FC236}">
                <a16:creationId xmlns:a16="http://schemas.microsoft.com/office/drawing/2014/main" id="{FE451D7D-D694-46D8-9AA8-947E6A7FF673}"/>
              </a:ext>
            </a:extLst>
          </p:cNvPr>
          <p:cNvSpPr>
            <a:spLocks noGrp="1"/>
          </p:cNvSpPr>
          <p:nvPr>
            <p:ph type="title"/>
          </p:nvPr>
        </p:nvSpPr>
        <p:spPr>
          <a:xfrm>
            <a:off x="2098676" y="342106"/>
            <a:ext cx="6569075" cy="1449387"/>
          </a:xfrm>
        </p:spPr>
        <p:txBody>
          <a:bodyPr/>
          <a:lstStyle/>
          <a:p>
            <a:pPr fontAlgn="auto">
              <a:spcAft>
                <a:spcPts val="0"/>
              </a:spcAft>
              <a:defRPr/>
            </a:pPr>
            <a:r>
              <a:rPr lang="en-US" dirty="0">
                <a:solidFill>
                  <a:schemeClr val="tx1">
                    <a:lumMod val="75000"/>
                    <a:lumOff val="25000"/>
                  </a:schemeClr>
                </a:solidFill>
              </a:rPr>
              <a:t>Personal Attributes: Common Characteristics</a:t>
            </a:r>
          </a:p>
        </p:txBody>
      </p:sp>
    </p:spTree>
    <p:extLst>
      <p:ext uri="{BB962C8B-B14F-4D97-AF65-F5344CB8AC3E}">
        <p14:creationId xmlns:p14="http://schemas.microsoft.com/office/powerpoint/2010/main" val="824574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347A643-5B77-4B4B-8D0F-1E6445837E42}"/>
              </a:ext>
            </a:extLst>
          </p:cNvPr>
          <p:cNvSpPr>
            <a:spLocks noGrp="1" noChangeArrowheads="1"/>
          </p:cNvSpPr>
          <p:nvPr>
            <p:ph type="title"/>
          </p:nvPr>
        </p:nvSpPr>
        <p:spPr/>
        <p:txBody>
          <a:bodyPr/>
          <a:lstStyle/>
          <a:p>
            <a:pPr fontAlgn="auto">
              <a:spcAft>
                <a:spcPts val="0"/>
              </a:spcAft>
              <a:defRPr/>
            </a:pPr>
            <a:r>
              <a:rPr lang="en-US" dirty="0">
                <a:solidFill>
                  <a:schemeClr val="tx1">
                    <a:lumMod val="75000"/>
                    <a:lumOff val="25000"/>
                  </a:schemeClr>
                </a:solidFill>
              </a:rPr>
              <a:t>Personal Attributes</a:t>
            </a:r>
          </a:p>
        </p:txBody>
      </p:sp>
      <p:sp>
        <p:nvSpPr>
          <p:cNvPr id="34819" name="Rectangle 3">
            <a:extLst>
              <a:ext uri="{FF2B5EF4-FFF2-40B4-BE49-F238E27FC236}">
                <a16:creationId xmlns:a16="http://schemas.microsoft.com/office/drawing/2014/main" id="{BDECC5BB-210F-4A25-BDAE-F03F5CD86935}"/>
              </a:ext>
            </a:extLst>
          </p:cNvPr>
          <p:cNvSpPr>
            <a:spLocks noGrp="1" noChangeArrowheads="1"/>
          </p:cNvSpPr>
          <p:nvPr>
            <p:ph idx="1"/>
          </p:nvPr>
        </p:nvSpPr>
        <p:spPr/>
        <p:txBody>
          <a:bodyPr/>
          <a:lstStyle/>
          <a:p>
            <a:r>
              <a:rPr lang="en-US" altLang="en-US" sz="2800" dirty="0"/>
              <a:t>Entrepreneurs are Made, Not Born!</a:t>
            </a:r>
          </a:p>
          <a:p>
            <a:pPr lvl="1"/>
            <a:r>
              <a:rPr lang="en-US" altLang="en-US" dirty="0"/>
              <a:t>Many of these key attributes are developed early in life, with the family environment playing an important role</a:t>
            </a:r>
          </a:p>
          <a:p>
            <a:pPr lvl="2"/>
            <a:r>
              <a:rPr lang="en-US" altLang="en-US" dirty="0"/>
              <a:t>Entrepreneurs tend to have had self employed parents who tend to support and encourage independence, achievement, and responsibility</a:t>
            </a:r>
          </a:p>
          <a:p>
            <a:pPr lvl="2"/>
            <a:r>
              <a:rPr lang="en-US" altLang="en-US" dirty="0"/>
              <a:t>Firstborns tend to have more entrepreneurial attributes because they receive more attention, have to forge their own way, thus creating higher self-confidence</a:t>
            </a:r>
          </a:p>
          <a:p>
            <a:r>
              <a:rPr lang="en-US" altLang="en-US" sz="2800" dirty="0"/>
              <a:t>Entrepreneurial Careers</a:t>
            </a:r>
          </a:p>
          <a:p>
            <a:pPr lvl="1"/>
            <a:r>
              <a:rPr lang="en-US" altLang="en-US" dirty="0"/>
              <a:t>The idea that entrepreneurial success leads to more entrepreneurial activity may explain why many entrepreneurs start multiple companies over the course of their career</a:t>
            </a:r>
          </a:p>
          <a:p>
            <a:pPr lvl="2"/>
            <a:r>
              <a:rPr lang="en-US" altLang="en-US" i="1" u="sng" dirty="0"/>
              <a:t>Corridor Principle</a:t>
            </a:r>
            <a:r>
              <a:rPr lang="en-US" altLang="en-US" dirty="0"/>
              <a:t>- Using one business to start or acquire others and then repeating the process</a:t>
            </a:r>
          </a:p>
          <a:p>
            <a:pPr lvl="2"/>
            <a:r>
              <a:rPr lang="en-US" altLang="en-US" i="1" u="sng" dirty="0"/>
              <a:t>Serial Entrepreneurs</a:t>
            </a:r>
            <a:r>
              <a:rPr lang="en-US" altLang="en-US" dirty="0"/>
              <a:t>- A person who founds and operates multiple companies during one career</a:t>
            </a:r>
          </a:p>
          <a:p>
            <a:pPr lvl="1">
              <a:buFont typeface="Wingdings" panose="05000000000000000000" pitchFamily="2" charset="2"/>
              <a:buNone/>
            </a:pPr>
            <a:endParaRPr lang="en-US" altLang="en-US" dirty="0"/>
          </a:p>
        </p:txBody>
      </p:sp>
    </p:spTree>
    <p:extLst>
      <p:ext uri="{BB962C8B-B14F-4D97-AF65-F5344CB8AC3E}">
        <p14:creationId xmlns:p14="http://schemas.microsoft.com/office/powerpoint/2010/main" val="155761818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837490"/>
      </p:ext>
    </p:extLst>
  </p:cSld>
  <p:clrMapOvr>
    <a:masterClrMapping/>
  </p:clrMapOvr>
  <p:transition spd="med">
    <p:cover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CF6E-9C6B-4262-A927-75623135E7DB}"/>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Strong Management Skills</a:t>
            </a:r>
          </a:p>
        </p:txBody>
      </p:sp>
      <p:sp>
        <p:nvSpPr>
          <p:cNvPr id="35843" name="Content Placeholder 2">
            <a:extLst>
              <a:ext uri="{FF2B5EF4-FFF2-40B4-BE49-F238E27FC236}">
                <a16:creationId xmlns:a16="http://schemas.microsoft.com/office/drawing/2014/main" id="{9410AA9C-62D6-4615-8C7C-45EECB33471C}"/>
              </a:ext>
            </a:extLst>
          </p:cNvPr>
          <p:cNvSpPr>
            <a:spLocks noGrp="1"/>
          </p:cNvSpPr>
          <p:nvPr>
            <p:ph idx="1"/>
          </p:nvPr>
        </p:nvSpPr>
        <p:spPr>
          <a:xfrm>
            <a:off x="3962401" y="1905001"/>
            <a:ext cx="3978275" cy="3563937"/>
          </a:xfrm>
        </p:spPr>
        <p:txBody>
          <a:bodyPr/>
          <a:lstStyle/>
          <a:p>
            <a:r>
              <a:rPr lang="en-US" altLang="en-US" sz="2800" dirty="0"/>
              <a:t>Time Management</a:t>
            </a:r>
          </a:p>
          <a:p>
            <a:r>
              <a:rPr lang="en-US" altLang="en-US" sz="2800" dirty="0"/>
              <a:t>Employee Management</a:t>
            </a:r>
          </a:p>
          <a:p>
            <a:r>
              <a:rPr lang="en-US" altLang="en-US" sz="2800" dirty="0"/>
              <a:t>Customer Management</a:t>
            </a:r>
          </a:p>
          <a:p>
            <a:r>
              <a:rPr lang="en-US" altLang="en-US" sz="2800" dirty="0"/>
              <a:t>Sales Management</a:t>
            </a:r>
          </a:p>
          <a:p>
            <a:r>
              <a:rPr lang="en-US" altLang="en-US" sz="2800" dirty="0"/>
              <a:t>Financial Management</a:t>
            </a:r>
          </a:p>
          <a:p>
            <a:r>
              <a:rPr lang="en-US" altLang="en-US" sz="2800" dirty="0"/>
              <a:t>Business Management</a:t>
            </a:r>
          </a:p>
          <a:p>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F4DF3E-786D-4D39-B90D-57D7EF627604}"/>
              </a:ext>
            </a:extLst>
          </p:cNvPr>
          <p:cNvSpPr>
            <a:spLocks noGrp="1" noChangeArrowheads="1"/>
          </p:cNvSpPr>
          <p:nvPr>
            <p:ph type="title"/>
          </p:nvPr>
        </p:nvSpPr>
        <p:spPr>
          <a:xfrm>
            <a:off x="2674939" y="617538"/>
            <a:ext cx="7793037" cy="1143000"/>
          </a:xfrm>
        </p:spPr>
        <p:txBody>
          <a:bodyPr/>
          <a:lstStyle/>
          <a:p>
            <a:pPr fontAlgn="auto">
              <a:spcAft>
                <a:spcPts val="0"/>
              </a:spcAft>
              <a:defRPr/>
            </a:pPr>
            <a:r>
              <a:rPr lang="en-US" dirty="0">
                <a:solidFill>
                  <a:schemeClr val="tx1">
                    <a:lumMod val="75000"/>
                    <a:lumOff val="25000"/>
                  </a:schemeClr>
                </a:solidFill>
              </a:rPr>
              <a:t>Key Success Factors</a:t>
            </a:r>
          </a:p>
        </p:txBody>
      </p:sp>
      <p:sp>
        <p:nvSpPr>
          <p:cNvPr id="23" name="Freeform: Shape 22">
            <a:extLst>
              <a:ext uri="{FF2B5EF4-FFF2-40B4-BE49-F238E27FC236}">
                <a16:creationId xmlns:a16="http://schemas.microsoft.com/office/drawing/2014/main" id="{8F425ECD-014D-432D-A0A6-DB815D83E9F6}"/>
              </a:ext>
            </a:extLst>
          </p:cNvPr>
          <p:cNvSpPr/>
          <p:nvPr/>
        </p:nvSpPr>
        <p:spPr>
          <a:xfrm>
            <a:off x="1895476" y="3968750"/>
            <a:ext cx="1781175"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Skills, Expertise &amp; Aptitude</a:t>
            </a:r>
          </a:p>
        </p:txBody>
      </p:sp>
      <p:sp>
        <p:nvSpPr>
          <p:cNvPr id="26" name="Freeform: Shape 25">
            <a:extLst>
              <a:ext uri="{FF2B5EF4-FFF2-40B4-BE49-F238E27FC236}">
                <a16:creationId xmlns:a16="http://schemas.microsoft.com/office/drawing/2014/main" id="{E79BAE3B-0347-42CC-8C1B-88017031F367}"/>
              </a:ext>
            </a:extLst>
          </p:cNvPr>
          <p:cNvSpPr/>
          <p:nvPr/>
        </p:nvSpPr>
        <p:spPr>
          <a:xfrm>
            <a:off x="4098926"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Personal </a:t>
            </a:r>
            <a:r>
              <a:rPr lang="en-US" sz="2100" dirty="0"/>
              <a:t>Attributes</a:t>
            </a:r>
            <a:endParaRPr lang="en-US" sz="2025" dirty="0"/>
          </a:p>
        </p:txBody>
      </p:sp>
      <p:sp>
        <p:nvSpPr>
          <p:cNvPr id="27" name="Freeform: Shape 26">
            <a:extLst>
              <a:ext uri="{FF2B5EF4-FFF2-40B4-BE49-F238E27FC236}">
                <a16:creationId xmlns:a16="http://schemas.microsoft.com/office/drawing/2014/main" id="{7391C258-E14D-467D-B94C-1CAA77BD2718}"/>
              </a:ext>
            </a:extLst>
          </p:cNvPr>
          <p:cNvSpPr/>
          <p:nvPr/>
        </p:nvSpPr>
        <p:spPr>
          <a:xfrm>
            <a:off x="6303963" y="4002089"/>
            <a:ext cx="1782762"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Strong Management Skills</a:t>
            </a:r>
          </a:p>
        </p:txBody>
      </p:sp>
      <p:sp>
        <p:nvSpPr>
          <p:cNvPr id="34" name="Freeform: Shape 33">
            <a:extLst>
              <a:ext uri="{FF2B5EF4-FFF2-40B4-BE49-F238E27FC236}">
                <a16:creationId xmlns:a16="http://schemas.microsoft.com/office/drawing/2014/main" id="{6C89460B-32A3-4D88-A26E-CD0C8367B5DD}"/>
              </a:ext>
            </a:extLst>
          </p:cNvPr>
          <p:cNvSpPr/>
          <p:nvPr/>
        </p:nvSpPr>
        <p:spPr>
          <a:xfrm>
            <a:off x="8509001" y="3968750"/>
            <a:ext cx="1782763" cy="890588"/>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a:solidFill>
            <a:srgbClr val="00B0F0"/>
          </a:solidFill>
          <a:ln>
            <a:solidFill>
              <a:srgbClr val="00B0F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025" dirty="0"/>
              <a:t>External Factors </a:t>
            </a:r>
          </a:p>
        </p:txBody>
      </p:sp>
      <p:sp>
        <p:nvSpPr>
          <p:cNvPr id="41" name="Freeform: Shape 40">
            <a:extLst>
              <a:ext uri="{FF2B5EF4-FFF2-40B4-BE49-F238E27FC236}">
                <a16:creationId xmlns:a16="http://schemas.microsoft.com/office/drawing/2014/main" id="{5FF1DB9C-043D-4D8B-A85D-173E6215521B}"/>
              </a:ext>
            </a:extLst>
          </p:cNvPr>
          <p:cNvSpPr/>
          <p:nvPr/>
        </p:nvSpPr>
        <p:spPr>
          <a:xfrm>
            <a:off x="4098925" y="2198689"/>
            <a:ext cx="3987800" cy="890587"/>
          </a:xfrm>
          <a:custGeom>
            <a:avLst/>
            <a:gdLst>
              <a:gd name="connsiteX0" fmla="*/ 0 w 2376289"/>
              <a:gd name="connsiteY0" fmla="*/ 0 h 1188144"/>
              <a:gd name="connsiteX1" fmla="*/ 2376289 w 2376289"/>
              <a:gd name="connsiteY1" fmla="*/ 0 h 1188144"/>
              <a:gd name="connsiteX2" fmla="*/ 2376289 w 2376289"/>
              <a:gd name="connsiteY2" fmla="*/ 1188144 h 1188144"/>
              <a:gd name="connsiteX3" fmla="*/ 0 w 2376289"/>
              <a:gd name="connsiteY3" fmla="*/ 1188144 h 1188144"/>
              <a:gd name="connsiteX4" fmla="*/ 0 w 2376289"/>
              <a:gd name="connsiteY4" fmla="*/ 0 h 1188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89" h="1188144">
                <a:moveTo>
                  <a:pt x="0" y="0"/>
                </a:moveTo>
                <a:lnTo>
                  <a:pt x="2376289" y="0"/>
                </a:lnTo>
                <a:lnTo>
                  <a:pt x="2376289" y="1188144"/>
                </a:lnTo>
                <a:lnTo>
                  <a:pt x="0" y="118814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859" tIns="12859" rIns="12859" bIns="12859" spcCol="1270" anchor="ctr"/>
          <a:lstStyle/>
          <a:p>
            <a:pPr algn="ctr" defTabSz="900113">
              <a:lnSpc>
                <a:spcPct val="90000"/>
              </a:lnSpc>
              <a:spcAft>
                <a:spcPct val="35000"/>
              </a:spcAft>
              <a:defRPr/>
            </a:pPr>
            <a:r>
              <a:rPr lang="en-US" sz="2700" b="1" dirty="0"/>
              <a:t>Key Success Factors</a:t>
            </a:r>
          </a:p>
        </p:txBody>
      </p:sp>
      <p:cxnSp>
        <p:nvCxnSpPr>
          <p:cNvPr id="52225" name="Straight Connector 52224">
            <a:extLst>
              <a:ext uri="{FF2B5EF4-FFF2-40B4-BE49-F238E27FC236}">
                <a16:creationId xmlns:a16="http://schemas.microsoft.com/office/drawing/2014/main" id="{DA85971E-A482-4970-996A-4C192B5072AB}"/>
              </a:ext>
            </a:extLst>
          </p:cNvPr>
          <p:cNvCxnSpPr/>
          <p:nvPr/>
        </p:nvCxnSpPr>
        <p:spPr>
          <a:xfrm>
            <a:off x="2674939" y="3429000"/>
            <a:ext cx="674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229" name="Straight Connector 52228">
            <a:extLst>
              <a:ext uri="{FF2B5EF4-FFF2-40B4-BE49-F238E27FC236}">
                <a16:creationId xmlns:a16="http://schemas.microsoft.com/office/drawing/2014/main" id="{E041B9A5-B7F5-4794-9702-47514C74A894}"/>
              </a:ext>
            </a:extLst>
          </p:cNvPr>
          <p:cNvCxnSpPr>
            <a:cxnSpLocks/>
          </p:cNvCxnSpPr>
          <p:nvPr/>
        </p:nvCxnSpPr>
        <p:spPr>
          <a:xfrm flipV="1">
            <a:off x="6096000" y="2870201"/>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060108-DE2C-4C68-B783-07060590E05E}"/>
              </a:ext>
            </a:extLst>
          </p:cNvPr>
          <p:cNvCxnSpPr>
            <a:cxnSpLocks/>
          </p:cNvCxnSpPr>
          <p:nvPr/>
        </p:nvCxnSpPr>
        <p:spPr>
          <a:xfrm flipV="1">
            <a:off x="71389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79AD26-3625-4E5D-BEA0-DB569E77459C}"/>
              </a:ext>
            </a:extLst>
          </p:cNvPr>
          <p:cNvCxnSpPr>
            <a:cxnSpLocks/>
          </p:cNvCxnSpPr>
          <p:nvPr/>
        </p:nvCxnSpPr>
        <p:spPr>
          <a:xfrm flipV="1">
            <a:off x="4975225" y="3430589"/>
            <a:ext cx="0" cy="549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D4D5CD7-F05E-451A-B713-FE8FE8E3106B}"/>
              </a:ext>
            </a:extLst>
          </p:cNvPr>
          <p:cNvCxnSpPr>
            <a:cxnSpLocks/>
          </p:cNvCxnSpPr>
          <p:nvPr/>
        </p:nvCxnSpPr>
        <p:spPr>
          <a:xfrm flipV="1">
            <a:off x="2655888" y="3419475"/>
            <a:ext cx="0" cy="547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3D84C44-D51B-4E6E-A5F6-779BE0E78349}"/>
              </a:ext>
            </a:extLst>
          </p:cNvPr>
          <p:cNvCxnSpPr>
            <a:cxnSpLocks/>
          </p:cNvCxnSpPr>
          <p:nvPr/>
        </p:nvCxnSpPr>
        <p:spPr>
          <a:xfrm flipV="1">
            <a:off x="9429750" y="3430589"/>
            <a:ext cx="0" cy="5492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408771"/>
      </p:ext>
    </p:extLst>
  </p:cSld>
  <p:clrMapOvr>
    <a:masterClrMapping/>
  </p:clrMapOvr>
  <p:transition spd="med">
    <p:cover dir="l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823E3-C959-4065-BBB5-F4674E620800}"/>
              </a:ext>
            </a:extLst>
          </p:cNvPr>
          <p:cNvSpPr>
            <a:spLocks noGrp="1"/>
          </p:cNvSpPr>
          <p:nvPr>
            <p:ph type="title"/>
          </p:nvPr>
        </p:nvSpPr>
        <p:spPr>
          <a:xfrm>
            <a:off x="5181601" y="634946"/>
            <a:ext cx="6368142" cy="1450757"/>
          </a:xfrm>
        </p:spPr>
        <p:txBody>
          <a:bodyPr>
            <a:normAutofit/>
          </a:bodyPr>
          <a:lstStyle/>
          <a:p>
            <a:r>
              <a:rPr lang="en-US" dirty="0"/>
              <a:t>Who is an Entrepreneur?</a:t>
            </a:r>
          </a:p>
        </p:txBody>
      </p:sp>
      <p:pic>
        <p:nvPicPr>
          <p:cNvPr id="6" name="Picture 5" descr="One in a crowd">
            <a:extLst>
              <a:ext uri="{FF2B5EF4-FFF2-40B4-BE49-F238E27FC236}">
                <a16:creationId xmlns:a16="http://schemas.microsoft.com/office/drawing/2014/main" id="{A6CC70C1-5947-4781-9244-F4CA4E9B0D76}"/>
              </a:ext>
            </a:extLst>
          </p:cNvPr>
          <p:cNvPicPr>
            <a:picLocks noChangeAspect="1"/>
          </p:cNvPicPr>
          <p:nvPr/>
        </p:nvPicPr>
        <p:blipFill rotWithShape="1">
          <a:blip r:embed="rId2"/>
          <a:srcRect l="28691" r="20498" b="-2"/>
          <a:stretch/>
        </p:blipFill>
        <p:spPr>
          <a:xfrm>
            <a:off x="20" y="-12128"/>
            <a:ext cx="4654276" cy="6870127"/>
          </a:xfrm>
          <a:prstGeom prst="rect">
            <a:avLst/>
          </a:prstGeom>
        </p:spPr>
      </p:pic>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CCAF70-2A37-464F-9646-6261E3E9AA5C}"/>
              </a:ext>
            </a:extLst>
          </p:cNvPr>
          <p:cNvSpPr>
            <a:spLocks noGrp="1"/>
          </p:cNvSpPr>
          <p:nvPr>
            <p:ph idx="1"/>
          </p:nvPr>
        </p:nvSpPr>
        <p:spPr>
          <a:xfrm>
            <a:off x="5181601" y="2198914"/>
            <a:ext cx="6368142" cy="3670180"/>
          </a:xfrm>
        </p:spPr>
        <p:txBody>
          <a:bodyPr>
            <a:normAutofit/>
          </a:bodyPr>
          <a:lstStyle/>
          <a:p>
            <a:r>
              <a:rPr lang="en-US" i="1" dirty="0"/>
              <a:t>Entrepreneurship is the </a:t>
            </a:r>
            <a:r>
              <a:rPr lang="en-US" b="1" i="1" dirty="0">
                <a:solidFill>
                  <a:srgbClr val="00B050"/>
                </a:solidFill>
              </a:rPr>
              <a:t>pursuit</a:t>
            </a:r>
            <a:r>
              <a:rPr lang="en-US" i="1" dirty="0"/>
              <a:t> of opportunity beyond resources controlled – Professor Howard Stevenson</a:t>
            </a:r>
          </a:p>
          <a:p>
            <a:r>
              <a:rPr lang="en-US" dirty="0"/>
              <a:t>“Pursuit” implies a singular, relentless focus </a:t>
            </a:r>
          </a:p>
          <a:p>
            <a:r>
              <a:rPr lang="en-US" dirty="0"/>
              <a:t>Entrepreneurs often perceive a short window of opportunity </a:t>
            </a:r>
          </a:p>
          <a:p>
            <a:r>
              <a:rPr lang="en-US" dirty="0"/>
              <a:t>They need to show tangible progress to attract resources, and the mere passage of time consumes limited cash balances</a:t>
            </a:r>
          </a:p>
        </p:txBody>
      </p:sp>
      <p:sp>
        <p:nvSpPr>
          <p:cNvPr id="4" name="Slide Number Placeholder 3">
            <a:extLst>
              <a:ext uri="{FF2B5EF4-FFF2-40B4-BE49-F238E27FC236}">
                <a16:creationId xmlns:a16="http://schemas.microsoft.com/office/drawing/2014/main" id="{73A7AF9C-0244-47E3-B590-CEF44AC66A06}"/>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a:t>
            </a:fld>
            <a:endParaRPr lang="en-US">
              <a:solidFill>
                <a:schemeClr val="tx1">
                  <a:lumMod val="75000"/>
                  <a:lumOff val="25000"/>
                </a:schemeClr>
              </a:solidFill>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66F7D5A3-BE44-4549-AE92-BCD76B9B953B}"/>
                  </a:ext>
                </a:extLst>
              </p14:cNvPr>
              <p14:cNvContentPartPr/>
              <p14:nvPr/>
            </p14:nvContentPartPr>
            <p14:xfrm>
              <a:off x="7103880" y="81720"/>
              <a:ext cx="2736720" cy="4426560"/>
            </p14:xfrm>
          </p:contentPart>
        </mc:Choice>
        <mc:Fallback>
          <p:pic>
            <p:nvPicPr>
              <p:cNvPr id="7" name="Ink 6">
                <a:extLst>
                  <a:ext uri="{FF2B5EF4-FFF2-40B4-BE49-F238E27FC236}">
                    <a16:creationId xmlns:a16="http://schemas.microsoft.com/office/drawing/2014/main" id="{66F7D5A3-BE44-4549-AE92-BCD76B9B953B}"/>
                  </a:ext>
                </a:extLst>
              </p:cNvPr>
              <p:cNvPicPr/>
              <p:nvPr/>
            </p:nvPicPr>
            <p:blipFill>
              <a:blip r:embed="rId4"/>
              <a:stretch>
                <a:fillRect/>
              </a:stretch>
            </p:blipFill>
            <p:spPr>
              <a:xfrm>
                <a:off x="7094520" y="72360"/>
                <a:ext cx="2755440" cy="4445280"/>
              </a:xfrm>
              <a:prstGeom prst="rect">
                <a:avLst/>
              </a:prstGeom>
            </p:spPr>
          </p:pic>
        </mc:Fallback>
      </mc:AlternateContent>
    </p:spTree>
    <p:extLst>
      <p:ext uri="{BB962C8B-B14F-4D97-AF65-F5344CB8AC3E}">
        <p14:creationId xmlns:p14="http://schemas.microsoft.com/office/powerpoint/2010/main" val="29070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8D5-9334-470E-B67C-7E41316BDAB5}"/>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Business Environment</a:t>
            </a:r>
          </a:p>
        </p:txBody>
      </p:sp>
      <p:sp>
        <p:nvSpPr>
          <p:cNvPr id="36867" name="Content Placeholder 2">
            <a:extLst>
              <a:ext uri="{FF2B5EF4-FFF2-40B4-BE49-F238E27FC236}">
                <a16:creationId xmlns:a16="http://schemas.microsoft.com/office/drawing/2014/main" id="{3740CC2D-4DF2-442F-BEC6-1A4FAD01C982}"/>
              </a:ext>
            </a:extLst>
          </p:cNvPr>
          <p:cNvSpPr>
            <a:spLocks noGrp="1"/>
          </p:cNvSpPr>
          <p:nvPr>
            <p:ph idx="1"/>
          </p:nvPr>
        </p:nvSpPr>
        <p:spPr>
          <a:xfrm>
            <a:off x="8686800" y="4341812"/>
            <a:ext cx="3048000" cy="1677988"/>
          </a:xfrm>
        </p:spPr>
        <p:txBody>
          <a:bodyPr>
            <a:normAutofit lnSpcReduction="10000"/>
          </a:bodyPr>
          <a:lstStyle/>
          <a:p>
            <a:r>
              <a:rPr lang="en-US" altLang="en-US" sz="2400" dirty="0"/>
              <a:t>PEST Analysis followed by a SWOT Analysis helps an organization to develop business strategy</a:t>
            </a:r>
          </a:p>
        </p:txBody>
      </p:sp>
      <p:pic>
        <p:nvPicPr>
          <p:cNvPr id="4" name="Picture 3" descr="A screenshot of a cell phone&#10;&#10;Description automatically generated">
            <a:extLst>
              <a:ext uri="{FF2B5EF4-FFF2-40B4-BE49-F238E27FC236}">
                <a16:creationId xmlns:a16="http://schemas.microsoft.com/office/drawing/2014/main" id="{F03E8411-ED2E-41E0-A38A-FB2C127F7299}"/>
              </a:ext>
            </a:extLst>
          </p:cNvPr>
          <p:cNvPicPr>
            <a:picLocks noChangeAspect="1"/>
          </p:cNvPicPr>
          <p:nvPr/>
        </p:nvPicPr>
        <p:blipFill rotWithShape="1">
          <a:blip r:embed="rId2">
            <a:extLst>
              <a:ext uri="{28A0092B-C50C-407E-A947-70E740481C1C}">
                <a14:useLocalDpi xmlns:a14="http://schemas.microsoft.com/office/drawing/2010/main" val="0"/>
              </a:ext>
            </a:extLst>
          </a:blip>
          <a:srcRect t="13815"/>
          <a:stretch/>
        </p:blipFill>
        <p:spPr>
          <a:xfrm>
            <a:off x="2286000" y="1989138"/>
            <a:ext cx="6191250" cy="403066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BB8A8E6-77FA-4A61-A53A-B6A191E2CFB1}"/>
                  </a:ext>
                </a:extLst>
              </p14:cNvPr>
              <p14:cNvContentPartPr/>
              <p14:nvPr/>
            </p14:nvContentPartPr>
            <p14:xfrm>
              <a:off x="3519360" y="2471760"/>
              <a:ext cx="7315200" cy="3264120"/>
            </p14:xfrm>
          </p:contentPart>
        </mc:Choice>
        <mc:Fallback>
          <p:pic>
            <p:nvPicPr>
              <p:cNvPr id="3" name="Ink 2">
                <a:extLst>
                  <a:ext uri="{FF2B5EF4-FFF2-40B4-BE49-F238E27FC236}">
                    <a16:creationId xmlns:a16="http://schemas.microsoft.com/office/drawing/2014/main" id="{7BB8A8E6-77FA-4A61-A53A-B6A191E2CFB1}"/>
                  </a:ext>
                </a:extLst>
              </p:cNvPr>
              <p:cNvPicPr/>
              <p:nvPr/>
            </p:nvPicPr>
            <p:blipFill>
              <a:blip r:embed="rId4"/>
              <a:stretch>
                <a:fillRect/>
              </a:stretch>
            </p:blipFill>
            <p:spPr>
              <a:xfrm>
                <a:off x="3510000" y="2462400"/>
                <a:ext cx="7333920" cy="3282840"/>
              </a:xfrm>
              <a:prstGeom prst="rect">
                <a:avLst/>
              </a:prstGeom>
            </p:spPr>
          </p:pic>
        </mc:Fallback>
      </mc:AlternateContent>
    </p:spTree>
    <p:extLst>
      <p:ext uri="{BB962C8B-B14F-4D97-AF65-F5344CB8AC3E}">
        <p14:creationId xmlns:p14="http://schemas.microsoft.com/office/powerpoint/2010/main" val="110444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8D5-9334-470E-B67C-7E41316BDAB5}"/>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External Factors</a:t>
            </a:r>
          </a:p>
        </p:txBody>
      </p:sp>
      <p:sp>
        <p:nvSpPr>
          <p:cNvPr id="36867" name="Content Placeholder 2">
            <a:extLst>
              <a:ext uri="{FF2B5EF4-FFF2-40B4-BE49-F238E27FC236}">
                <a16:creationId xmlns:a16="http://schemas.microsoft.com/office/drawing/2014/main" id="{3740CC2D-4DF2-442F-BEC6-1A4FAD01C982}"/>
              </a:ext>
            </a:extLst>
          </p:cNvPr>
          <p:cNvSpPr>
            <a:spLocks noGrp="1"/>
          </p:cNvSpPr>
          <p:nvPr>
            <p:ph idx="1"/>
          </p:nvPr>
        </p:nvSpPr>
        <p:spPr/>
        <p:txBody>
          <a:bodyPr/>
          <a:lstStyle/>
          <a:p>
            <a:endParaRPr lang="en-US" altLang="en-US" dirty="0"/>
          </a:p>
          <a:p>
            <a:endParaRPr lang="en-US" altLang="en-US" dirty="0"/>
          </a:p>
        </p:txBody>
      </p:sp>
      <p:sp>
        <p:nvSpPr>
          <p:cNvPr id="5" name="TextBox 4">
            <a:extLst>
              <a:ext uri="{FF2B5EF4-FFF2-40B4-BE49-F238E27FC236}">
                <a16:creationId xmlns:a16="http://schemas.microsoft.com/office/drawing/2014/main" id="{8C0BB304-63C3-4441-B820-5C853357BECE}"/>
              </a:ext>
            </a:extLst>
          </p:cNvPr>
          <p:cNvSpPr txBox="1"/>
          <p:nvPr/>
        </p:nvSpPr>
        <p:spPr>
          <a:xfrm>
            <a:off x="2286001" y="1918633"/>
            <a:ext cx="3130263" cy="1938992"/>
          </a:xfrm>
          <a:prstGeom prst="rect">
            <a:avLst/>
          </a:prstGeom>
          <a:noFill/>
        </p:spPr>
        <p:txBody>
          <a:bodyPr wrap="square" rtlCol="0">
            <a:spAutoFit/>
          </a:bodyPr>
          <a:lstStyle/>
          <a:p>
            <a:r>
              <a:rPr lang="en-US" sz="2400" dirty="0">
                <a:solidFill>
                  <a:srgbClr val="7030A0"/>
                </a:solidFill>
                <a:latin typeface="+mn-lt"/>
              </a:rPr>
              <a:t>P</a:t>
            </a:r>
            <a:r>
              <a:rPr lang="en-US" sz="2400" dirty="0">
                <a:solidFill>
                  <a:srgbClr val="FF0000"/>
                </a:solidFill>
                <a:latin typeface="+mn-lt"/>
              </a:rPr>
              <a:t>olitical</a:t>
            </a:r>
          </a:p>
          <a:p>
            <a:r>
              <a:rPr lang="en-US" sz="2400" dirty="0">
                <a:latin typeface="+mn-lt"/>
              </a:rPr>
              <a:t>- Government Policies</a:t>
            </a:r>
          </a:p>
          <a:p>
            <a:r>
              <a:rPr lang="en-US" sz="2400" dirty="0">
                <a:latin typeface="+mn-lt"/>
              </a:rPr>
              <a:t>- Current Legislations</a:t>
            </a:r>
          </a:p>
          <a:p>
            <a:r>
              <a:rPr lang="en-US" sz="2400" dirty="0">
                <a:latin typeface="+mn-lt"/>
              </a:rPr>
              <a:t>- Pressure groups</a:t>
            </a:r>
          </a:p>
          <a:p>
            <a:r>
              <a:rPr lang="en-US" sz="2400" dirty="0">
                <a:latin typeface="+mn-lt"/>
              </a:rPr>
              <a:t>- Wars and conflicts</a:t>
            </a:r>
          </a:p>
        </p:txBody>
      </p:sp>
      <p:sp>
        <p:nvSpPr>
          <p:cNvPr id="7" name="TextBox 6">
            <a:extLst>
              <a:ext uri="{FF2B5EF4-FFF2-40B4-BE49-F238E27FC236}">
                <a16:creationId xmlns:a16="http://schemas.microsoft.com/office/drawing/2014/main" id="{66E2FDD1-F246-4AF5-ADC7-0F88FDD2F5E3}"/>
              </a:ext>
            </a:extLst>
          </p:cNvPr>
          <p:cNvSpPr txBox="1"/>
          <p:nvPr/>
        </p:nvSpPr>
        <p:spPr>
          <a:xfrm>
            <a:off x="2286000" y="4092042"/>
            <a:ext cx="3581400" cy="1938992"/>
          </a:xfrm>
          <a:prstGeom prst="rect">
            <a:avLst/>
          </a:prstGeom>
          <a:noFill/>
        </p:spPr>
        <p:txBody>
          <a:bodyPr wrap="square" rtlCol="0">
            <a:spAutoFit/>
          </a:bodyPr>
          <a:lstStyle/>
          <a:p>
            <a:r>
              <a:rPr lang="en-US" sz="2400" dirty="0">
                <a:solidFill>
                  <a:srgbClr val="7030A0"/>
                </a:solidFill>
                <a:latin typeface="+mn-lt"/>
              </a:rPr>
              <a:t>E</a:t>
            </a:r>
            <a:r>
              <a:rPr lang="en-US" sz="2400" dirty="0">
                <a:solidFill>
                  <a:srgbClr val="FF0000"/>
                </a:solidFill>
                <a:latin typeface="+mn-lt"/>
              </a:rPr>
              <a:t>conomic</a:t>
            </a:r>
          </a:p>
          <a:p>
            <a:r>
              <a:rPr lang="en-US" sz="2400" dirty="0">
                <a:latin typeface="+mn-lt"/>
              </a:rPr>
              <a:t>- Home economic situation</a:t>
            </a:r>
          </a:p>
          <a:p>
            <a:r>
              <a:rPr lang="en-US" sz="2400" dirty="0">
                <a:latin typeface="+mn-lt"/>
              </a:rPr>
              <a:t>- Home economic trends</a:t>
            </a:r>
          </a:p>
          <a:p>
            <a:r>
              <a:rPr lang="en-US" sz="2400" dirty="0">
                <a:latin typeface="+mn-lt"/>
              </a:rPr>
              <a:t>- Interest/Exchange rates</a:t>
            </a:r>
          </a:p>
          <a:p>
            <a:r>
              <a:rPr lang="en-US" sz="2400" dirty="0">
                <a:latin typeface="+mn-lt"/>
              </a:rPr>
              <a:t>- Taxation</a:t>
            </a:r>
          </a:p>
        </p:txBody>
      </p:sp>
      <p:sp>
        <p:nvSpPr>
          <p:cNvPr id="8" name="TextBox 7">
            <a:extLst>
              <a:ext uri="{FF2B5EF4-FFF2-40B4-BE49-F238E27FC236}">
                <a16:creationId xmlns:a16="http://schemas.microsoft.com/office/drawing/2014/main" id="{96EB4CB5-1407-453A-87A2-908258A96A4D}"/>
              </a:ext>
            </a:extLst>
          </p:cNvPr>
          <p:cNvSpPr txBox="1"/>
          <p:nvPr/>
        </p:nvSpPr>
        <p:spPr>
          <a:xfrm>
            <a:off x="6234222" y="1783718"/>
            <a:ext cx="3130263" cy="2308324"/>
          </a:xfrm>
          <a:prstGeom prst="rect">
            <a:avLst/>
          </a:prstGeom>
          <a:noFill/>
        </p:spPr>
        <p:txBody>
          <a:bodyPr wrap="square" rtlCol="0">
            <a:spAutoFit/>
          </a:bodyPr>
          <a:lstStyle/>
          <a:p>
            <a:r>
              <a:rPr lang="en-US" sz="2400" dirty="0">
                <a:solidFill>
                  <a:srgbClr val="7030A0"/>
                </a:solidFill>
                <a:latin typeface="+mn-lt"/>
              </a:rPr>
              <a:t>S</a:t>
            </a:r>
            <a:r>
              <a:rPr lang="en-US" sz="2400" dirty="0">
                <a:solidFill>
                  <a:srgbClr val="FF0000"/>
                </a:solidFill>
                <a:latin typeface="+mn-lt"/>
              </a:rPr>
              <a:t>ocial</a:t>
            </a:r>
          </a:p>
          <a:p>
            <a:r>
              <a:rPr lang="en-US" sz="2400" dirty="0">
                <a:latin typeface="+mn-lt"/>
              </a:rPr>
              <a:t>- Lifestyle trends</a:t>
            </a:r>
          </a:p>
          <a:p>
            <a:r>
              <a:rPr lang="en-US" sz="2400" dirty="0">
                <a:latin typeface="+mn-lt"/>
              </a:rPr>
              <a:t>- Demographics</a:t>
            </a:r>
          </a:p>
          <a:p>
            <a:r>
              <a:rPr lang="en-US" sz="2400" dirty="0">
                <a:latin typeface="+mn-lt"/>
              </a:rPr>
              <a:t>- Consumer opinions</a:t>
            </a:r>
          </a:p>
          <a:p>
            <a:r>
              <a:rPr lang="en-US" sz="2400" dirty="0">
                <a:latin typeface="+mn-lt"/>
              </a:rPr>
              <a:t>- Media views</a:t>
            </a:r>
          </a:p>
          <a:p>
            <a:r>
              <a:rPr lang="en-US" sz="2400" dirty="0">
                <a:latin typeface="+mn-lt"/>
              </a:rPr>
              <a:t>- Role models</a:t>
            </a:r>
          </a:p>
        </p:txBody>
      </p:sp>
      <p:sp>
        <p:nvSpPr>
          <p:cNvPr id="9" name="TextBox 8">
            <a:extLst>
              <a:ext uri="{FF2B5EF4-FFF2-40B4-BE49-F238E27FC236}">
                <a16:creationId xmlns:a16="http://schemas.microsoft.com/office/drawing/2014/main" id="{EB067164-CA01-49BC-A54D-E11487CFC80B}"/>
              </a:ext>
            </a:extLst>
          </p:cNvPr>
          <p:cNvSpPr txBox="1"/>
          <p:nvPr/>
        </p:nvSpPr>
        <p:spPr>
          <a:xfrm>
            <a:off x="6248404" y="4103828"/>
            <a:ext cx="4267197" cy="2677656"/>
          </a:xfrm>
          <a:prstGeom prst="rect">
            <a:avLst/>
          </a:prstGeom>
          <a:noFill/>
        </p:spPr>
        <p:txBody>
          <a:bodyPr wrap="square" rtlCol="0">
            <a:spAutoFit/>
          </a:bodyPr>
          <a:lstStyle/>
          <a:p>
            <a:r>
              <a:rPr lang="en-US" sz="2400" dirty="0">
                <a:solidFill>
                  <a:srgbClr val="7030A0"/>
                </a:solidFill>
                <a:latin typeface="+mn-lt"/>
              </a:rPr>
              <a:t>T</a:t>
            </a:r>
            <a:r>
              <a:rPr lang="en-US" sz="2400" dirty="0">
                <a:solidFill>
                  <a:srgbClr val="FF0000"/>
                </a:solidFill>
                <a:latin typeface="+mn-lt"/>
              </a:rPr>
              <a:t>echnological</a:t>
            </a:r>
          </a:p>
          <a:p>
            <a:r>
              <a:rPr lang="en-US" sz="2400" dirty="0">
                <a:latin typeface="+mn-lt"/>
              </a:rPr>
              <a:t>- Competing technologies</a:t>
            </a:r>
          </a:p>
          <a:p>
            <a:r>
              <a:rPr lang="en-US" sz="2400" dirty="0">
                <a:latin typeface="+mn-lt"/>
              </a:rPr>
              <a:t>- Research funding</a:t>
            </a:r>
          </a:p>
          <a:p>
            <a:r>
              <a:rPr lang="en-US" sz="2400" dirty="0">
                <a:latin typeface="+mn-lt"/>
              </a:rPr>
              <a:t>- Innovation potential</a:t>
            </a:r>
          </a:p>
          <a:p>
            <a:r>
              <a:rPr lang="en-US" sz="2400" dirty="0">
                <a:latin typeface="+mn-lt"/>
              </a:rPr>
              <a:t>- IP issues</a:t>
            </a:r>
          </a:p>
          <a:p>
            <a:r>
              <a:rPr lang="en-US" sz="2400" dirty="0">
                <a:latin typeface="+mn-lt"/>
              </a:rPr>
              <a:t>- Consumer buying mechanisms</a:t>
            </a:r>
          </a:p>
          <a:p>
            <a:endParaRPr lang="en-US" sz="240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89FE-E3ED-4E9C-A91E-28BEE0537B65}"/>
              </a:ext>
            </a:extLst>
          </p:cNvPr>
          <p:cNvSpPr>
            <a:spLocks noGrp="1"/>
          </p:cNvSpPr>
          <p:nvPr>
            <p:ph type="title"/>
          </p:nvPr>
        </p:nvSpPr>
        <p:spPr>
          <a:xfrm>
            <a:off x="2346325" y="287339"/>
            <a:ext cx="7543800" cy="1449387"/>
          </a:xfrm>
        </p:spPr>
        <p:txBody>
          <a:bodyPr/>
          <a:lstStyle/>
          <a:p>
            <a:pPr fontAlgn="auto">
              <a:spcAft>
                <a:spcPts val="0"/>
              </a:spcAft>
              <a:defRPr/>
            </a:pPr>
            <a:r>
              <a:rPr lang="en-US">
                <a:solidFill>
                  <a:schemeClr val="tx1">
                    <a:lumMod val="75000"/>
                    <a:lumOff val="25000"/>
                  </a:schemeClr>
                </a:solidFill>
              </a:rPr>
              <a:t>How to Launch a Startup</a:t>
            </a:r>
            <a:endParaRPr lang="en-US" dirty="0">
              <a:solidFill>
                <a:schemeClr val="tx1">
                  <a:lumMod val="75000"/>
                  <a:lumOff val="25000"/>
                </a:schemeClr>
              </a:solidFill>
            </a:endParaRPr>
          </a:p>
        </p:txBody>
      </p:sp>
      <p:pic>
        <p:nvPicPr>
          <p:cNvPr id="7" name="Content Placeholder 6" descr="A close up of text on a white background&#10;&#10;Description automatically generated">
            <a:extLst>
              <a:ext uri="{FF2B5EF4-FFF2-40B4-BE49-F238E27FC236}">
                <a16:creationId xmlns:a16="http://schemas.microsoft.com/office/drawing/2014/main" id="{1B1FBF67-588C-41FC-A05C-821E9CA0B3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52400"/>
            <a:ext cx="7756525" cy="6469675"/>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6EC5F19-4BEB-4A12-92A1-CF8E433034DF}"/>
                  </a:ext>
                </a:extLst>
              </p14:cNvPr>
              <p14:cNvContentPartPr/>
              <p14:nvPr/>
            </p14:nvContentPartPr>
            <p14:xfrm>
              <a:off x="2989080" y="1274760"/>
              <a:ext cx="5437800" cy="4836600"/>
            </p14:xfrm>
          </p:contentPart>
        </mc:Choice>
        <mc:Fallback>
          <p:pic>
            <p:nvPicPr>
              <p:cNvPr id="3" name="Ink 2">
                <a:extLst>
                  <a:ext uri="{FF2B5EF4-FFF2-40B4-BE49-F238E27FC236}">
                    <a16:creationId xmlns:a16="http://schemas.microsoft.com/office/drawing/2014/main" id="{F6EC5F19-4BEB-4A12-92A1-CF8E433034DF}"/>
                  </a:ext>
                </a:extLst>
              </p:cNvPr>
              <p:cNvPicPr/>
              <p:nvPr/>
            </p:nvPicPr>
            <p:blipFill>
              <a:blip r:embed="rId4"/>
              <a:stretch>
                <a:fillRect/>
              </a:stretch>
            </p:blipFill>
            <p:spPr>
              <a:xfrm>
                <a:off x="2979720" y="1265400"/>
                <a:ext cx="5456520" cy="48553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1A786C-C737-463B-B956-97769988A87A}"/>
              </a:ext>
            </a:extLst>
          </p:cNvPr>
          <p:cNvSpPr>
            <a:spLocks noGrp="1"/>
          </p:cNvSpPr>
          <p:nvPr>
            <p:ph type="sldNum" sz="quarter" idx="12"/>
          </p:nvPr>
        </p:nvSpPr>
        <p:spPr/>
        <p:txBody>
          <a:bodyPr/>
          <a:lstStyle/>
          <a:p>
            <a:pPr>
              <a:defRPr/>
            </a:pPr>
            <a:fld id="{1A3AB7EE-C036-4DB4-BCAD-4CD90E1EAB54}" type="slidenum">
              <a:rPr lang="en-US" altLang="en-US" smtClean="0"/>
              <a:pPr>
                <a:defRPr/>
              </a:pPr>
              <a:t>23</a:t>
            </a:fld>
            <a:endParaRPr lang="en-US" altLang="en-US"/>
          </a:p>
        </p:txBody>
      </p:sp>
      <p:pic>
        <p:nvPicPr>
          <p:cNvPr id="6" name="Picture 5" descr="A screenshot of a cell phone&#10;&#10;Description automatically generated">
            <a:extLst>
              <a:ext uri="{FF2B5EF4-FFF2-40B4-BE49-F238E27FC236}">
                <a16:creationId xmlns:a16="http://schemas.microsoft.com/office/drawing/2014/main" id="{EE4D1142-D3E4-4809-9865-AF14E5BF4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76410"/>
            <a:ext cx="5829300" cy="5771990"/>
          </a:xfrm>
          <a:prstGeom prst="rect">
            <a:avLst/>
          </a:prstGeom>
        </p:spPr>
      </p:pic>
      <p:sp>
        <p:nvSpPr>
          <p:cNvPr id="7" name="TextBox 6">
            <a:extLst>
              <a:ext uri="{FF2B5EF4-FFF2-40B4-BE49-F238E27FC236}">
                <a16:creationId xmlns:a16="http://schemas.microsoft.com/office/drawing/2014/main" id="{6D70038D-CF81-4E69-8CCE-EB9977ABBD4F}"/>
              </a:ext>
            </a:extLst>
          </p:cNvPr>
          <p:cNvSpPr txBox="1"/>
          <p:nvPr/>
        </p:nvSpPr>
        <p:spPr>
          <a:xfrm flipH="1">
            <a:off x="609598" y="5712145"/>
            <a:ext cx="11125201" cy="646331"/>
          </a:xfrm>
          <a:prstGeom prst="rect">
            <a:avLst/>
          </a:prstGeom>
          <a:noFill/>
        </p:spPr>
        <p:txBody>
          <a:bodyPr wrap="square" rtlCol="0">
            <a:spAutoFit/>
          </a:bodyPr>
          <a:lstStyle/>
          <a:p>
            <a:r>
              <a:rPr lang="en-US" dirty="0"/>
              <a:t>Image credit: </a:t>
            </a:r>
            <a:r>
              <a:rPr lang="en-US" dirty="0" err="1"/>
              <a:t>Ganindu</a:t>
            </a:r>
            <a:r>
              <a:rPr lang="en-US" dirty="0"/>
              <a:t> </a:t>
            </a:r>
            <a:r>
              <a:rPr lang="en-US" dirty="0" err="1"/>
              <a:t>Nanayakkara</a:t>
            </a:r>
            <a:r>
              <a:rPr lang="en-US" dirty="0"/>
              <a:t>, second-runner up in the Transportation category of the Verizon Powerful Answers Award</a:t>
            </a:r>
          </a:p>
        </p:txBody>
      </p:sp>
    </p:spTree>
    <p:extLst>
      <p:ext uri="{BB962C8B-B14F-4D97-AF65-F5344CB8AC3E}">
        <p14:creationId xmlns:p14="http://schemas.microsoft.com/office/powerpoint/2010/main" val="36667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FDE4-BDCC-494B-B5AE-6B0FF47A4A57}"/>
              </a:ext>
            </a:extLst>
          </p:cNvPr>
          <p:cNvSpPr>
            <a:spLocks noGrp="1"/>
          </p:cNvSpPr>
          <p:nvPr>
            <p:ph type="title"/>
          </p:nvPr>
        </p:nvSpPr>
        <p:spPr>
          <a:xfrm>
            <a:off x="2346325" y="287339"/>
            <a:ext cx="7543800" cy="724693"/>
          </a:xfrm>
        </p:spPr>
        <p:txBody>
          <a:bodyPr/>
          <a:lstStyle/>
          <a:p>
            <a:r>
              <a:rPr lang="en-US" dirty="0"/>
              <a:t>Business Model Canvas</a:t>
            </a:r>
          </a:p>
        </p:txBody>
      </p:sp>
      <p:pic>
        <p:nvPicPr>
          <p:cNvPr id="7" name="Content Placeholder 6" descr="A screenshot of a cell phone&#10;&#10;Description automatically generated">
            <a:extLst>
              <a:ext uri="{FF2B5EF4-FFF2-40B4-BE49-F238E27FC236}">
                <a16:creationId xmlns:a16="http://schemas.microsoft.com/office/drawing/2014/main" id="{6B413778-BD1E-471C-8964-2DC03A381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975" y="1012032"/>
            <a:ext cx="8318500" cy="4730371"/>
          </a:xfrm>
        </p:spPr>
      </p:pic>
      <p:sp>
        <p:nvSpPr>
          <p:cNvPr id="4" name="Slide Number Placeholder 3">
            <a:extLst>
              <a:ext uri="{FF2B5EF4-FFF2-40B4-BE49-F238E27FC236}">
                <a16:creationId xmlns:a16="http://schemas.microsoft.com/office/drawing/2014/main" id="{03289613-2DFF-4BB2-93D2-04B03019BF9A}"/>
              </a:ext>
            </a:extLst>
          </p:cNvPr>
          <p:cNvSpPr>
            <a:spLocks noGrp="1"/>
          </p:cNvSpPr>
          <p:nvPr>
            <p:ph type="sldNum" sz="quarter" idx="12"/>
          </p:nvPr>
        </p:nvSpPr>
        <p:spPr/>
        <p:txBody>
          <a:bodyPr/>
          <a:lstStyle/>
          <a:p>
            <a:pPr>
              <a:defRPr/>
            </a:pPr>
            <a:fld id="{1A3AB7EE-C036-4DB4-BCAD-4CD90E1EAB54}" type="slidenum">
              <a:rPr lang="en-US" altLang="en-US" smtClean="0"/>
              <a:pPr>
                <a:defRPr/>
              </a:pPr>
              <a:t>24</a:t>
            </a:fld>
            <a:endParaRPr lang="en-US" altLang="en-US"/>
          </a:p>
        </p:txBody>
      </p:sp>
      <p:sp>
        <p:nvSpPr>
          <p:cNvPr id="3" name="TextBox 2">
            <a:extLst>
              <a:ext uri="{FF2B5EF4-FFF2-40B4-BE49-F238E27FC236}">
                <a16:creationId xmlns:a16="http://schemas.microsoft.com/office/drawing/2014/main" id="{F508B2EB-0679-4AB9-8763-6BF8E6AD6FCF}"/>
              </a:ext>
            </a:extLst>
          </p:cNvPr>
          <p:cNvSpPr txBox="1"/>
          <p:nvPr/>
        </p:nvSpPr>
        <p:spPr>
          <a:xfrm flipH="1">
            <a:off x="1886390" y="5701249"/>
            <a:ext cx="3383281" cy="584775"/>
          </a:xfrm>
          <a:prstGeom prst="rect">
            <a:avLst/>
          </a:prstGeom>
          <a:noFill/>
        </p:spPr>
        <p:txBody>
          <a:bodyPr wrap="square" rtlCol="0">
            <a:spAutoFit/>
          </a:bodyPr>
          <a:lstStyle/>
          <a:p>
            <a:r>
              <a:rPr lang="en-US" sz="3200" dirty="0"/>
              <a:t>Alex Osterwalder</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56032E8-12EC-41D8-840D-EFEBAFC9A1B2}"/>
                  </a:ext>
                </a:extLst>
              </p14:cNvPr>
              <p14:cNvContentPartPr/>
              <p14:nvPr/>
            </p14:nvContentPartPr>
            <p14:xfrm>
              <a:off x="2871720" y="1793160"/>
              <a:ext cx="7108560" cy="4460040"/>
            </p14:xfrm>
          </p:contentPart>
        </mc:Choice>
        <mc:Fallback>
          <p:pic>
            <p:nvPicPr>
              <p:cNvPr id="5" name="Ink 4">
                <a:extLst>
                  <a:ext uri="{FF2B5EF4-FFF2-40B4-BE49-F238E27FC236}">
                    <a16:creationId xmlns:a16="http://schemas.microsoft.com/office/drawing/2014/main" id="{056032E8-12EC-41D8-840D-EFEBAFC9A1B2}"/>
                  </a:ext>
                </a:extLst>
              </p:cNvPr>
              <p:cNvPicPr/>
              <p:nvPr/>
            </p:nvPicPr>
            <p:blipFill>
              <a:blip r:embed="rId4"/>
              <a:stretch>
                <a:fillRect/>
              </a:stretch>
            </p:blipFill>
            <p:spPr>
              <a:xfrm>
                <a:off x="2862360" y="1783800"/>
                <a:ext cx="7127280" cy="4478760"/>
              </a:xfrm>
              <a:prstGeom prst="rect">
                <a:avLst/>
              </a:prstGeom>
            </p:spPr>
          </p:pic>
        </mc:Fallback>
      </mc:AlternateContent>
    </p:spTree>
    <p:extLst>
      <p:ext uri="{BB962C8B-B14F-4D97-AF65-F5344CB8AC3E}">
        <p14:creationId xmlns:p14="http://schemas.microsoft.com/office/powerpoint/2010/main" val="776125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DC48-2A2E-467D-A62E-024202ACA31E}"/>
              </a:ext>
            </a:extLst>
          </p:cNvPr>
          <p:cNvSpPr>
            <a:spLocks noGrp="1"/>
          </p:cNvSpPr>
          <p:nvPr>
            <p:ph type="title"/>
          </p:nvPr>
        </p:nvSpPr>
        <p:spPr/>
        <p:txBody>
          <a:bodyPr/>
          <a:lstStyle/>
          <a:p>
            <a:endParaRPr lang="en-US"/>
          </a:p>
        </p:txBody>
      </p:sp>
      <p:pic>
        <p:nvPicPr>
          <p:cNvPr id="6" name="Content Placeholder 5" descr="A screenshot of a cell phone&#10;&#10;Description automatically generated">
            <a:extLst>
              <a:ext uri="{FF2B5EF4-FFF2-40B4-BE49-F238E27FC236}">
                <a16:creationId xmlns:a16="http://schemas.microsoft.com/office/drawing/2014/main" id="{3550EC98-F2DE-4547-A6D0-9AED95A07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085" y="814059"/>
            <a:ext cx="9321830" cy="5229881"/>
          </a:xfrm>
        </p:spPr>
      </p:pic>
      <p:sp>
        <p:nvSpPr>
          <p:cNvPr id="4" name="Slide Number Placeholder 3">
            <a:extLst>
              <a:ext uri="{FF2B5EF4-FFF2-40B4-BE49-F238E27FC236}">
                <a16:creationId xmlns:a16="http://schemas.microsoft.com/office/drawing/2014/main" id="{04F9B37B-8D58-455B-AB0F-980C1B70527A}"/>
              </a:ext>
            </a:extLst>
          </p:cNvPr>
          <p:cNvSpPr>
            <a:spLocks noGrp="1"/>
          </p:cNvSpPr>
          <p:nvPr>
            <p:ph type="sldNum" sz="quarter" idx="12"/>
          </p:nvPr>
        </p:nvSpPr>
        <p:spPr/>
        <p:txBody>
          <a:bodyPr/>
          <a:lstStyle/>
          <a:p>
            <a:pPr>
              <a:defRPr/>
            </a:pPr>
            <a:fld id="{1A3AB7EE-C036-4DB4-BCAD-4CD90E1EAB54}" type="slidenum">
              <a:rPr lang="en-US" altLang="en-US" smtClean="0"/>
              <a:pPr>
                <a:defRPr/>
              </a:pPr>
              <a:t>25</a:t>
            </a:fld>
            <a:endParaRPr lang="en-US" alt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9F741F1-5A04-4836-9A5B-363F9D4C345A}"/>
                  </a:ext>
                </a:extLst>
              </p14:cNvPr>
              <p14:cNvContentPartPr/>
              <p14:nvPr/>
            </p14:nvContentPartPr>
            <p14:xfrm>
              <a:off x="2479320" y="2104920"/>
              <a:ext cx="6941520" cy="2325240"/>
            </p14:xfrm>
          </p:contentPart>
        </mc:Choice>
        <mc:Fallback>
          <p:pic>
            <p:nvPicPr>
              <p:cNvPr id="3" name="Ink 2">
                <a:extLst>
                  <a:ext uri="{FF2B5EF4-FFF2-40B4-BE49-F238E27FC236}">
                    <a16:creationId xmlns:a16="http://schemas.microsoft.com/office/drawing/2014/main" id="{49F741F1-5A04-4836-9A5B-363F9D4C345A}"/>
                  </a:ext>
                </a:extLst>
              </p:cNvPr>
              <p:cNvPicPr/>
              <p:nvPr/>
            </p:nvPicPr>
            <p:blipFill>
              <a:blip r:embed="rId4"/>
              <a:stretch>
                <a:fillRect/>
              </a:stretch>
            </p:blipFill>
            <p:spPr>
              <a:xfrm>
                <a:off x="2469960" y="2095560"/>
                <a:ext cx="6960240" cy="2343960"/>
              </a:xfrm>
              <a:prstGeom prst="rect">
                <a:avLst/>
              </a:prstGeom>
            </p:spPr>
          </p:pic>
        </mc:Fallback>
      </mc:AlternateContent>
    </p:spTree>
    <p:extLst>
      <p:ext uri="{BB962C8B-B14F-4D97-AF65-F5344CB8AC3E}">
        <p14:creationId xmlns:p14="http://schemas.microsoft.com/office/powerpoint/2010/main" val="3256660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C676-C4F2-4E8A-8EF8-A581507B7956}"/>
              </a:ext>
            </a:extLst>
          </p:cNvPr>
          <p:cNvSpPr>
            <a:spLocks noGrp="1"/>
          </p:cNvSpPr>
          <p:nvPr>
            <p:ph type="title"/>
          </p:nvPr>
        </p:nvSpPr>
        <p:spPr>
          <a:xfrm>
            <a:off x="1097280" y="990600"/>
            <a:ext cx="2941320" cy="1450757"/>
          </a:xfrm>
        </p:spPr>
        <p:txBody>
          <a:bodyPr/>
          <a:lstStyle/>
          <a:p>
            <a:r>
              <a:rPr lang="en-US" dirty="0"/>
              <a:t>Lean Canvas</a:t>
            </a:r>
          </a:p>
        </p:txBody>
      </p:sp>
      <p:sp>
        <p:nvSpPr>
          <p:cNvPr id="4" name="Slide Number Placeholder 3">
            <a:extLst>
              <a:ext uri="{FF2B5EF4-FFF2-40B4-BE49-F238E27FC236}">
                <a16:creationId xmlns:a16="http://schemas.microsoft.com/office/drawing/2014/main" id="{110AFDF6-E204-458F-9466-A7B952AF46D4}"/>
              </a:ext>
            </a:extLst>
          </p:cNvPr>
          <p:cNvSpPr>
            <a:spLocks noGrp="1"/>
          </p:cNvSpPr>
          <p:nvPr>
            <p:ph type="sldNum" sz="quarter" idx="12"/>
          </p:nvPr>
        </p:nvSpPr>
        <p:spPr/>
        <p:txBody>
          <a:bodyPr/>
          <a:lstStyle/>
          <a:p>
            <a:pPr>
              <a:defRPr/>
            </a:pPr>
            <a:fld id="{1A3AB7EE-C036-4DB4-BCAD-4CD90E1EAB54}" type="slidenum">
              <a:rPr lang="en-US" altLang="en-US" smtClean="0"/>
              <a:pPr>
                <a:defRPr/>
              </a:pPr>
              <a:t>26</a:t>
            </a:fld>
            <a:endParaRPr lang="en-US" altLang="en-US"/>
          </a:p>
        </p:txBody>
      </p:sp>
      <p:pic>
        <p:nvPicPr>
          <p:cNvPr id="5" name="Picture 4">
            <a:extLst>
              <a:ext uri="{FF2B5EF4-FFF2-40B4-BE49-F238E27FC236}">
                <a16:creationId xmlns:a16="http://schemas.microsoft.com/office/drawing/2014/main" id="{2253CAFD-4039-463B-AC3B-C8ACB523634E}"/>
              </a:ext>
            </a:extLst>
          </p:cNvPr>
          <p:cNvPicPr>
            <a:picLocks noChangeAspect="1"/>
          </p:cNvPicPr>
          <p:nvPr/>
        </p:nvPicPr>
        <p:blipFill>
          <a:blip r:embed="rId2"/>
          <a:stretch>
            <a:fillRect/>
          </a:stretch>
        </p:blipFill>
        <p:spPr>
          <a:xfrm>
            <a:off x="4038600" y="367772"/>
            <a:ext cx="7586663" cy="5796668"/>
          </a:xfrm>
          <a:prstGeom prst="rect">
            <a:avLst/>
          </a:prstGeom>
        </p:spPr>
      </p:pic>
      <p:sp>
        <p:nvSpPr>
          <p:cNvPr id="6" name="TextBox 5">
            <a:extLst>
              <a:ext uri="{FF2B5EF4-FFF2-40B4-BE49-F238E27FC236}">
                <a16:creationId xmlns:a16="http://schemas.microsoft.com/office/drawing/2014/main" id="{956F70E1-A6E0-4D24-BF11-6A563A1CFA6E}"/>
              </a:ext>
            </a:extLst>
          </p:cNvPr>
          <p:cNvSpPr txBox="1"/>
          <p:nvPr/>
        </p:nvSpPr>
        <p:spPr>
          <a:xfrm>
            <a:off x="762000" y="2667000"/>
            <a:ext cx="3276600" cy="2246769"/>
          </a:xfrm>
          <a:prstGeom prst="rect">
            <a:avLst/>
          </a:prstGeom>
          <a:noFill/>
        </p:spPr>
        <p:txBody>
          <a:bodyPr wrap="square" rtlCol="0">
            <a:spAutoFit/>
          </a:bodyPr>
          <a:lstStyle/>
          <a:p>
            <a:r>
              <a:rPr lang="en-US" sz="2800" dirty="0"/>
              <a:t>Lean Canvas is a 1-page business plan template created by Ash Maurya, adopted from BMC.</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5A6716C-BA32-4409-935E-9B5393729595}"/>
                  </a:ext>
                </a:extLst>
              </p14:cNvPr>
              <p14:cNvContentPartPr/>
              <p14:nvPr/>
            </p14:nvContentPartPr>
            <p14:xfrm>
              <a:off x="2780640" y="1439640"/>
              <a:ext cx="7827480" cy="3719520"/>
            </p14:xfrm>
          </p:contentPart>
        </mc:Choice>
        <mc:Fallback>
          <p:pic>
            <p:nvPicPr>
              <p:cNvPr id="3" name="Ink 2">
                <a:extLst>
                  <a:ext uri="{FF2B5EF4-FFF2-40B4-BE49-F238E27FC236}">
                    <a16:creationId xmlns:a16="http://schemas.microsoft.com/office/drawing/2014/main" id="{F5A6716C-BA32-4409-935E-9B5393729595}"/>
                  </a:ext>
                </a:extLst>
              </p:cNvPr>
              <p:cNvPicPr/>
              <p:nvPr/>
            </p:nvPicPr>
            <p:blipFill>
              <a:blip r:embed="rId4"/>
              <a:stretch>
                <a:fillRect/>
              </a:stretch>
            </p:blipFill>
            <p:spPr>
              <a:xfrm>
                <a:off x="2771280" y="1430280"/>
                <a:ext cx="7846200" cy="3738240"/>
              </a:xfrm>
              <a:prstGeom prst="rect">
                <a:avLst/>
              </a:prstGeom>
            </p:spPr>
          </p:pic>
        </mc:Fallback>
      </mc:AlternateContent>
    </p:spTree>
    <p:extLst>
      <p:ext uri="{BB962C8B-B14F-4D97-AF65-F5344CB8AC3E}">
        <p14:creationId xmlns:p14="http://schemas.microsoft.com/office/powerpoint/2010/main" val="1297834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304A-6A13-4900-9C73-57F9B33CC0DE}"/>
              </a:ext>
            </a:extLst>
          </p:cNvPr>
          <p:cNvSpPr>
            <a:spLocks noGrp="1"/>
          </p:cNvSpPr>
          <p:nvPr>
            <p:ph type="title"/>
          </p:nvPr>
        </p:nvSpPr>
        <p:spPr>
          <a:xfrm>
            <a:off x="2346960" y="286604"/>
            <a:ext cx="7543800" cy="1450757"/>
          </a:xfrm>
        </p:spPr>
        <p:txBody>
          <a:bodyPr>
            <a:normAutofit/>
          </a:bodyPr>
          <a:lstStyle/>
          <a:p>
            <a:pPr fontAlgn="auto">
              <a:spcAft>
                <a:spcPts val="0"/>
              </a:spcAft>
              <a:defRPr/>
            </a:pPr>
            <a:r>
              <a:rPr lang="en-US" dirty="0"/>
              <a:t>Group Work</a:t>
            </a:r>
          </a:p>
        </p:txBody>
      </p:sp>
      <p:graphicFrame>
        <p:nvGraphicFramePr>
          <p:cNvPr id="37892" name="Content Placeholder 2">
            <a:extLst>
              <a:ext uri="{FF2B5EF4-FFF2-40B4-BE49-F238E27FC236}">
                <a16:creationId xmlns:a16="http://schemas.microsoft.com/office/drawing/2014/main" id="{F7C85F6C-4859-40A5-B74C-C75427990B49}"/>
              </a:ext>
            </a:extLst>
          </p:cNvPr>
          <p:cNvGraphicFramePr>
            <a:graphicFrameLocks noGrp="1"/>
          </p:cNvGraphicFramePr>
          <p:nvPr>
            <p:ph idx="1"/>
            <p:extLst>
              <p:ext uri="{D42A27DB-BD31-4B8C-83A1-F6EECF244321}">
                <p14:modId xmlns:p14="http://schemas.microsoft.com/office/powerpoint/2010/main" val="3611674733"/>
              </p:ext>
            </p:extLst>
          </p:nvPr>
        </p:nvGraphicFramePr>
        <p:xfrm>
          <a:off x="2346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C228019E-92F7-49B6-8442-C8BE282E88D8}"/>
                  </a:ext>
                </a:extLst>
              </p14:cNvPr>
              <p14:cNvContentPartPr/>
              <p14:nvPr/>
            </p14:nvContentPartPr>
            <p14:xfrm>
              <a:off x="4816080" y="2854080"/>
              <a:ext cx="503640" cy="2821320"/>
            </p14:xfrm>
          </p:contentPart>
        </mc:Choice>
        <mc:Fallback>
          <p:pic>
            <p:nvPicPr>
              <p:cNvPr id="3" name="Ink 2">
                <a:extLst>
                  <a:ext uri="{FF2B5EF4-FFF2-40B4-BE49-F238E27FC236}">
                    <a16:creationId xmlns:a16="http://schemas.microsoft.com/office/drawing/2014/main" id="{C228019E-92F7-49B6-8442-C8BE282E88D8}"/>
                  </a:ext>
                </a:extLst>
              </p:cNvPr>
              <p:cNvPicPr/>
              <p:nvPr/>
            </p:nvPicPr>
            <p:blipFill>
              <a:blip r:embed="rId8"/>
              <a:stretch>
                <a:fillRect/>
              </a:stretch>
            </p:blipFill>
            <p:spPr>
              <a:xfrm>
                <a:off x="4806720" y="2844720"/>
                <a:ext cx="522360" cy="284004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92DC-FCA5-4D3F-BD0A-3A87475CFA1C}"/>
              </a:ext>
            </a:extLst>
          </p:cNvPr>
          <p:cNvSpPr>
            <a:spLocks noGrp="1"/>
          </p:cNvSpPr>
          <p:nvPr>
            <p:ph type="title"/>
          </p:nvPr>
        </p:nvSpPr>
        <p:spPr/>
        <p:txBody>
          <a:bodyPr/>
          <a:lstStyle/>
          <a:p>
            <a:pPr fontAlgn="auto">
              <a:spcAft>
                <a:spcPts val="0"/>
              </a:spcAft>
              <a:defRPr/>
            </a:pPr>
            <a:r>
              <a:rPr lang="en-US" dirty="0">
                <a:solidFill>
                  <a:schemeClr val="tx1">
                    <a:lumMod val="75000"/>
                    <a:lumOff val="25000"/>
                  </a:schemeClr>
                </a:solidFill>
              </a:rPr>
              <a:t>Submission</a:t>
            </a:r>
          </a:p>
        </p:txBody>
      </p:sp>
      <p:sp>
        <p:nvSpPr>
          <p:cNvPr id="43011" name="Content Placeholder 2">
            <a:extLst>
              <a:ext uri="{FF2B5EF4-FFF2-40B4-BE49-F238E27FC236}">
                <a16:creationId xmlns:a16="http://schemas.microsoft.com/office/drawing/2014/main" id="{7EAA85F7-2231-472E-95D3-6F7D34007FEA}"/>
              </a:ext>
            </a:extLst>
          </p:cNvPr>
          <p:cNvSpPr>
            <a:spLocks noGrp="1"/>
          </p:cNvSpPr>
          <p:nvPr>
            <p:ph idx="1"/>
          </p:nvPr>
        </p:nvSpPr>
        <p:spPr/>
        <p:txBody>
          <a:bodyPr/>
          <a:lstStyle/>
          <a:p>
            <a:r>
              <a:rPr lang="en-US" sz="2800" dirty="0"/>
              <a:t>No Submission</a:t>
            </a:r>
            <a:r>
              <a:rPr lang="en-US" altLang="en-US" sz="2800" dirty="0"/>
              <a:t>.</a:t>
            </a:r>
          </a:p>
        </p:txBody>
      </p:sp>
      <p:sp>
        <p:nvSpPr>
          <p:cNvPr id="5" name="Rectangle 4">
            <a:extLst>
              <a:ext uri="{FF2B5EF4-FFF2-40B4-BE49-F238E27FC236}">
                <a16:creationId xmlns:a16="http://schemas.microsoft.com/office/drawing/2014/main" id="{05243317-DB0B-4551-9E02-6ABA90803B4A}"/>
              </a:ext>
            </a:extLst>
          </p:cNvPr>
          <p:cNvSpPr/>
          <p:nvPr/>
        </p:nvSpPr>
        <p:spPr>
          <a:xfrm>
            <a:off x="4429918" y="3124200"/>
            <a:ext cx="3332163" cy="922338"/>
          </a:xfrm>
          <a:prstGeom prst="rect">
            <a:avLst/>
          </a:prstGeom>
        </p:spPr>
        <p:txBody>
          <a:bodyPr wrap="none">
            <a:spAutoFit/>
          </a:bodyPr>
          <a:lstStyle/>
          <a:p>
            <a:pPr>
              <a:defRPr/>
            </a:pPr>
            <a:r>
              <a:rPr lang="en-US" sz="5400" b="1" dirty="0">
                <a:solidFill>
                  <a:srgbClr val="C00000"/>
                </a:solidFill>
                <a:latin typeface="+mn-lt"/>
              </a:rPr>
              <a:t>Thank You.</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E6B1701-09C0-4076-9B2C-574B8C48EECA}"/>
                  </a:ext>
                </a:extLst>
              </p14:cNvPr>
              <p14:cNvContentPartPr/>
              <p14:nvPr/>
            </p14:nvContentPartPr>
            <p14:xfrm>
              <a:off x="1356480" y="125640"/>
              <a:ext cx="9715320" cy="3067560"/>
            </p14:xfrm>
          </p:contentPart>
        </mc:Choice>
        <mc:Fallback>
          <p:pic>
            <p:nvPicPr>
              <p:cNvPr id="3" name="Ink 2">
                <a:extLst>
                  <a:ext uri="{FF2B5EF4-FFF2-40B4-BE49-F238E27FC236}">
                    <a16:creationId xmlns:a16="http://schemas.microsoft.com/office/drawing/2014/main" id="{AE6B1701-09C0-4076-9B2C-574B8C48EECA}"/>
                  </a:ext>
                </a:extLst>
              </p:cNvPr>
              <p:cNvPicPr/>
              <p:nvPr/>
            </p:nvPicPr>
            <p:blipFill>
              <a:blip r:embed="rId3"/>
              <a:stretch>
                <a:fillRect/>
              </a:stretch>
            </p:blipFill>
            <p:spPr>
              <a:xfrm>
                <a:off x="1347120" y="116280"/>
                <a:ext cx="9734040" cy="30862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A823E3-C959-4065-BBB5-F4674E620800}"/>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Who is an Entrepreneur?</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FCCAF70-2A37-464F-9646-6261E3E9AA5C}"/>
              </a:ext>
            </a:extLst>
          </p:cNvPr>
          <p:cNvSpPr>
            <a:spLocks noGrp="1"/>
          </p:cNvSpPr>
          <p:nvPr>
            <p:ph idx="1"/>
          </p:nvPr>
        </p:nvSpPr>
        <p:spPr>
          <a:xfrm>
            <a:off x="4742016" y="605896"/>
            <a:ext cx="6413663" cy="5646208"/>
          </a:xfrm>
        </p:spPr>
        <p:txBody>
          <a:bodyPr anchor="ctr">
            <a:normAutofit/>
          </a:bodyPr>
          <a:lstStyle/>
          <a:p>
            <a:r>
              <a:rPr lang="en-US" i="1" dirty="0"/>
              <a:t>Entrepreneurship is the pursuit of </a:t>
            </a:r>
            <a:r>
              <a:rPr lang="en-US" b="1" i="1" dirty="0">
                <a:solidFill>
                  <a:srgbClr val="00B050"/>
                </a:solidFill>
              </a:rPr>
              <a:t>opportunity </a:t>
            </a:r>
            <a:r>
              <a:rPr lang="en-US" i="1" dirty="0"/>
              <a:t>beyond resources controlled – Professor Howard Stevenson</a:t>
            </a:r>
          </a:p>
          <a:p>
            <a:r>
              <a:rPr lang="en-US" dirty="0"/>
              <a:t>“Opportunity” implies an offering that is novel in one or more of four ways. </a:t>
            </a:r>
          </a:p>
          <a:p>
            <a:r>
              <a:rPr lang="en-US" dirty="0"/>
              <a:t>The opportunity may entail: </a:t>
            </a:r>
          </a:p>
          <a:p>
            <a:pPr marL="914400" lvl="1" indent="-457200">
              <a:buAutoNum type="arabicParenR"/>
            </a:pPr>
            <a:r>
              <a:rPr lang="en-US" dirty="0"/>
              <a:t>pioneering a truly innovative product; </a:t>
            </a:r>
          </a:p>
          <a:p>
            <a:pPr marL="914400" lvl="1" indent="-457200">
              <a:buAutoNum type="arabicParenR"/>
            </a:pPr>
            <a:r>
              <a:rPr lang="en-US" dirty="0"/>
              <a:t>devising a new business model; </a:t>
            </a:r>
          </a:p>
          <a:p>
            <a:pPr marL="914400" lvl="1" indent="-457200">
              <a:buAutoNum type="arabicParenR"/>
            </a:pPr>
            <a:r>
              <a:rPr lang="en-US" dirty="0"/>
              <a:t>creating a better or cheaper version of an existing product; or </a:t>
            </a:r>
          </a:p>
          <a:p>
            <a:pPr marL="914400" lvl="1" indent="-457200">
              <a:buAutoNum type="arabicParenR"/>
            </a:pPr>
            <a:r>
              <a:rPr lang="en-US" dirty="0"/>
              <a:t>targeting an existing product to new sets of customers. </a:t>
            </a:r>
          </a:p>
          <a:p>
            <a:pPr marL="457200" lvl="1" indent="0">
              <a:buNone/>
            </a:pPr>
            <a:r>
              <a:rPr lang="en-US" dirty="0"/>
              <a:t>These opportunity types are not mutually exclusive.</a:t>
            </a:r>
          </a:p>
        </p:txBody>
      </p:sp>
      <p:sp>
        <p:nvSpPr>
          <p:cNvPr id="4" name="Slide Number Placeholder 3">
            <a:extLst>
              <a:ext uri="{FF2B5EF4-FFF2-40B4-BE49-F238E27FC236}">
                <a16:creationId xmlns:a16="http://schemas.microsoft.com/office/drawing/2014/main" id="{73A7AF9C-0244-47E3-B590-CEF44AC66A06}"/>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3</a:t>
            </a:fld>
            <a:endParaRPr lang="en-US">
              <a:solidFill>
                <a:schemeClr val="tx2"/>
              </a:solidFill>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DA0514B-B2B4-48AD-BDCF-E31F3C26CCB8}"/>
                  </a:ext>
                </a:extLst>
              </p14:cNvPr>
              <p14:cNvContentPartPr/>
              <p14:nvPr/>
            </p14:nvContentPartPr>
            <p14:xfrm>
              <a:off x="7597440" y="3381480"/>
              <a:ext cx="1667880" cy="1845720"/>
            </p14:xfrm>
          </p:contentPart>
        </mc:Choice>
        <mc:Fallback>
          <p:pic>
            <p:nvPicPr>
              <p:cNvPr id="6" name="Ink 5">
                <a:extLst>
                  <a:ext uri="{FF2B5EF4-FFF2-40B4-BE49-F238E27FC236}">
                    <a16:creationId xmlns:a16="http://schemas.microsoft.com/office/drawing/2014/main" id="{ADA0514B-B2B4-48AD-BDCF-E31F3C26CCB8}"/>
                  </a:ext>
                </a:extLst>
              </p:cNvPr>
              <p:cNvPicPr/>
              <p:nvPr/>
            </p:nvPicPr>
            <p:blipFill>
              <a:blip r:embed="rId3"/>
              <a:stretch>
                <a:fillRect/>
              </a:stretch>
            </p:blipFill>
            <p:spPr>
              <a:xfrm>
                <a:off x="7588080" y="3372120"/>
                <a:ext cx="1686600" cy="1864440"/>
              </a:xfrm>
              <a:prstGeom prst="rect">
                <a:avLst/>
              </a:prstGeom>
            </p:spPr>
          </p:pic>
        </mc:Fallback>
      </mc:AlternateContent>
    </p:spTree>
    <p:extLst>
      <p:ext uri="{BB962C8B-B14F-4D97-AF65-F5344CB8AC3E}">
        <p14:creationId xmlns:p14="http://schemas.microsoft.com/office/powerpoint/2010/main" val="113913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A823E3-C959-4065-BBB5-F4674E620800}"/>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Who is an Entrepreneur?</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FCCAF70-2A37-464F-9646-6261E3E9AA5C}"/>
              </a:ext>
            </a:extLst>
          </p:cNvPr>
          <p:cNvSpPr>
            <a:spLocks noGrp="1"/>
          </p:cNvSpPr>
          <p:nvPr>
            <p:ph idx="1"/>
          </p:nvPr>
        </p:nvSpPr>
        <p:spPr>
          <a:xfrm>
            <a:off x="4742016" y="605896"/>
            <a:ext cx="6413663" cy="5646208"/>
          </a:xfrm>
        </p:spPr>
        <p:txBody>
          <a:bodyPr anchor="ctr">
            <a:normAutofit/>
          </a:bodyPr>
          <a:lstStyle/>
          <a:p>
            <a:r>
              <a:rPr lang="en-US" i="1" dirty="0"/>
              <a:t>Entrepreneurship is the pursuit of opportunity </a:t>
            </a:r>
            <a:r>
              <a:rPr lang="en-US" b="1" i="1" dirty="0">
                <a:solidFill>
                  <a:srgbClr val="00B050"/>
                </a:solidFill>
              </a:rPr>
              <a:t>beyond resources controlled </a:t>
            </a:r>
            <a:r>
              <a:rPr lang="en-US" i="1" dirty="0"/>
              <a:t>– Professor Howard Stevenson</a:t>
            </a:r>
          </a:p>
          <a:p>
            <a:r>
              <a:rPr lang="en-US" dirty="0"/>
              <a:t>“Beyond resources controlled” implies resource constraints. </a:t>
            </a:r>
          </a:p>
          <a:p>
            <a:r>
              <a:rPr lang="en-US" dirty="0"/>
              <a:t>At a new venture’s outset, its founders control only their own human, social, and financial capital. </a:t>
            </a:r>
          </a:p>
          <a:p>
            <a:r>
              <a:rPr lang="en-US" dirty="0"/>
              <a:t>Many entrepreneurs bootstrap: they keep expenditures to a bare minimum while investing only their own time and, as necessary, their personal funds. In some cases, this is adequate to bring a new venture to the point where it becomes self-sustaining from internally generated cash flow. </a:t>
            </a:r>
          </a:p>
          <a:p>
            <a:r>
              <a:rPr lang="en-US" dirty="0"/>
              <a:t>With most high-potential ventures, however, founders must mobilize more resources than they control personally: the venture eventually will require production facilities, distribution channels, working capital, and so forth.</a:t>
            </a:r>
          </a:p>
        </p:txBody>
      </p:sp>
      <p:sp>
        <p:nvSpPr>
          <p:cNvPr id="4" name="Slide Number Placeholder 3">
            <a:extLst>
              <a:ext uri="{FF2B5EF4-FFF2-40B4-BE49-F238E27FC236}">
                <a16:creationId xmlns:a16="http://schemas.microsoft.com/office/drawing/2014/main" id="{73A7AF9C-0244-47E3-B590-CEF44AC66A06}"/>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4</a:t>
            </a:fld>
            <a:endParaRPr lang="en-US">
              <a:solidFill>
                <a:schemeClr val="tx2"/>
              </a:solidFill>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097CC83-A09C-436D-B507-18D78D40EC2F}"/>
                  </a:ext>
                </a:extLst>
              </p14:cNvPr>
              <p14:cNvContentPartPr/>
              <p14:nvPr/>
            </p14:nvContentPartPr>
            <p14:xfrm>
              <a:off x="5856840" y="2896200"/>
              <a:ext cx="1860120" cy="1558440"/>
            </p14:xfrm>
          </p:contentPart>
        </mc:Choice>
        <mc:Fallback>
          <p:pic>
            <p:nvPicPr>
              <p:cNvPr id="6" name="Ink 5">
                <a:extLst>
                  <a:ext uri="{FF2B5EF4-FFF2-40B4-BE49-F238E27FC236}">
                    <a16:creationId xmlns:a16="http://schemas.microsoft.com/office/drawing/2014/main" id="{8097CC83-A09C-436D-B507-18D78D40EC2F}"/>
                  </a:ext>
                </a:extLst>
              </p:cNvPr>
              <p:cNvPicPr/>
              <p:nvPr/>
            </p:nvPicPr>
            <p:blipFill>
              <a:blip r:embed="rId3"/>
              <a:stretch>
                <a:fillRect/>
              </a:stretch>
            </p:blipFill>
            <p:spPr>
              <a:xfrm>
                <a:off x="5847480" y="2886840"/>
                <a:ext cx="1878840" cy="1577160"/>
              </a:xfrm>
              <a:prstGeom prst="rect">
                <a:avLst/>
              </a:prstGeom>
            </p:spPr>
          </p:pic>
        </mc:Fallback>
      </mc:AlternateContent>
    </p:spTree>
    <p:extLst>
      <p:ext uri="{BB962C8B-B14F-4D97-AF65-F5344CB8AC3E}">
        <p14:creationId xmlns:p14="http://schemas.microsoft.com/office/powerpoint/2010/main" val="101627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A823E3-C959-4065-BBB5-F4674E620800}"/>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Risks and Entrepreneur?</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FCCAF70-2A37-464F-9646-6261E3E9AA5C}"/>
              </a:ext>
            </a:extLst>
          </p:cNvPr>
          <p:cNvSpPr>
            <a:spLocks noGrp="1"/>
          </p:cNvSpPr>
          <p:nvPr>
            <p:ph idx="1"/>
          </p:nvPr>
        </p:nvSpPr>
        <p:spPr>
          <a:xfrm>
            <a:off x="4742016" y="605896"/>
            <a:ext cx="6413663" cy="5646208"/>
          </a:xfrm>
        </p:spPr>
        <p:txBody>
          <a:bodyPr anchor="ctr">
            <a:normAutofit/>
          </a:bodyPr>
          <a:lstStyle/>
          <a:p>
            <a:pPr marL="0" indent="0">
              <a:buNone/>
            </a:pPr>
            <a:r>
              <a:rPr lang="en-US"/>
              <a:t>Entrepreneurs face considerable risk, which comes in four main types. </a:t>
            </a:r>
          </a:p>
          <a:p>
            <a:r>
              <a:rPr lang="en-US" b="1" i="1"/>
              <a:t>Demand risk</a:t>
            </a:r>
            <a:r>
              <a:rPr lang="en-US" b="1"/>
              <a:t> </a:t>
            </a:r>
            <a:r>
              <a:rPr lang="en-US"/>
              <a:t>relates to prospective customers’ willingness to adopt the solution envisioned by the entrepreneur. </a:t>
            </a:r>
          </a:p>
          <a:p>
            <a:r>
              <a:rPr lang="en-US" b="1" i="1"/>
              <a:t>Technology risk</a:t>
            </a:r>
            <a:r>
              <a:rPr lang="en-US" b="1"/>
              <a:t> </a:t>
            </a:r>
            <a:r>
              <a:rPr lang="en-US"/>
              <a:t>is high when engineering or scientific breakthroughs are required to bring a solution to fruition. </a:t>
            </a:r>
          </a:p>
          <a:p>
            <a:r>
              <a:rPr lang="en-US" b="1" i="1"/>
              <a:t>Execution risk</a:t>
            </a:r>
            <a:r>
              <a:rPr lang="en-US" b="1"/>
              <a:t> </a:t>
            </a:r>
            <a:r>
              <a:rPr lang="en-US"/>
              <a:t>relates to the entrepreneur’s ability to attract employees and partners who can implement the venture’s plans. </a:t>
            </a:r>
          </a:p>
          <a:p>
            <a:r>
              <a:rPr lang="en-US" b="1" i="1"/>
              <a:t>Financing risk</a:t>
            </a:r>
            <a:r>
              <a:rPr lang="en-US" b="1"/>
              <a:t> </a:t>
            </a:r>
            <a:r>
              <a:rPr lang="en-US"/>
              <a:t>relates to whether external capital will be available on reasonable terms. </a:t>
            </a:r>
          </a:p>
          <a:p>
            <a:pPr marL="0" indent="0">
              <a:buNone/>
            </a:pPr>
            <a:r>
              <a:rPr lang="en-US"/>
              <a:t>The entrepreneur’s task is to manage this uncertainty, while recognizing that certain risks cannot be influenced by their actions.</a:t>
            </a:r>
            <a:endParaRPr lang="en-US" i="1"/>
          </a:p>
        </p:txBody>
      </p:sp>
      <p:sp>
        <p:nvSpPr>
          <p:cNvPr id="4" name="Slide Number Placeholder 3">
            <a:extLst>
              <a:ext uri="{FF2B5EF4-FFF2-40B4-BE49-F238E27FC236}">
                <a16:creationId xmlns:a16="http://schemas.microsoft.com/office/drawing/2014/main" id="{73A7AF9C-0244-47E3-B590-CEF44AC66A06}"/>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5</a:t>
            </a:fld>
            <a:endParaRPr lang="en-US">
              <a:solidFill>
                <a:schemeClr val="tx2"/>
              </a:solidFill>
            </a:endParaRPr>
          </a:p>
        </p:txBody>
      </p:sp>
    </p:spTree>
    <p:extLst>
      <p:ext uri="{BB962C8B-B14F-4D97-AF65-F5344CB8AC3E}">
        <p14:creationId xmlns:p14="http://schemas.microsoft.com/office/powerpoint/2010/main" val="20879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A823E3-C959-4065-BBB5-F4674E620800}"/>
              </a:ext>
            </a:extLst>
          </p:cNvPr>
          <p:cNvSpPr>
            <a:spLocks noGrp="1"/>
          </p:cNvSpPr>
          <p:nvPr>
            <p:ph type="title"/>
          </p:nvPr>
        </p:nvSpPr>
        <p:spPr>
          <a:xfrm>
            <a:off x="492370" y="516835"/>
            <a:ext cx="3084844" cy="2103875"/>
          </a:xfrm>
        </p:spPr>
        <p:txBody>
          <a:bodyPr>
            <a:normAutofit/>
          </a:bodyPr>
          <a:lstStyle/>
          <a:p>
            <a:r>
              <a:rPr lang="en-US" sz="3300">
                <a:solidFill>
                  <a:srgbClr val="FFFFFF"/>
                </a:solidFill>
              </a:rPr>
              <a:t>Entrepreneur and Entrepreneurship</a:t>
            </a:r>
          </a:p>
        </p:txBody>
      </p:sp>
      <p:sp>
        <p:nvSpPr>
          <p:cNvPr id="3" name="Content Placeholder 2">
            <a:extLst>
              <a:ext uri="{FF2B5EF4-FFF2-40B4-BE49-F238E27FC236}">
                <a16:creationId xmlns:a16="http://schemas.microsoft.com/office/drawing/2014/main" id="{AFCCAF70-2A37-464F-9646-6261E3E9AA5C}"/>
              </a:ext>
            </a:extLst>
          </p:cNvPr>
          <p:cNvSpPr>
            <a:spLocks noGrp="1"/>
          </p:cNvSpPr>
          <p:nvPr>
            <p:ph idx="1"/>
          </p:nvPr>
        </p:nvSpPr>
        <p:spPr>
          <a:xfrm>
            <a:off x="492371" y="2653800"/>
            <a:ext cx="3084844" cy="3335519"/>
          </a:xfrm>
        </p:spPr>
        <p:txBody>
          <a:bodyPr>
            <a:normAutofit/>
          </a:bodyPr>
          <a:lstStyle/>
          <a:p>
            <a:r>
              <a:rPr lang="en-US" sz="1500">
                <a:solidFill>
                  <a:srgbClr val="FFFFFF"/>
                </a:solidFill>
              </a:rPr>
              <a:t>entrepreneur is one who creates his own business i.e., a person who organizes, operates and assumes the risk of a business venture</a:t>
            </a:r>
          </a:p>
          <a:p>
            <a:r>
              <a:rPr lang="en-US" sz="1500">
                <a:solidFill>
                  <a:srgbClr val="FFFFFF"/>
                </a:solidFill>
              </a:rPr>
              <a:t>entrepreneurship refers to a process of action an entrepreneur undertakes to establish his enterprise</a:t>
            </a:r>
          </a:p>
          <a:p>
            <a:r>
              <a:rPr lang="en-US" sz="1500">
                <a:solidFill>
                  <a:srgbClr val="FFFFFF"/>
                </a:solidFill>
              </a:rPr>
              <a:t>The entrepreneur is essentially a business leader and the functions performed by him are entrepreneurship</a:t>
            </a:r>
          </a:p>
          <a:p>
            <a:endParaRPr lang="en-US" sz="1500">
              <a:solidFill>
                <a:srgbClr val="FFFFFF"/>
              </a:solidFill>
            </a:endParaRP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Table&#10;&#10;Description automatically generated">
            <a:extLst>
              <a:ext uri="{FF2B5EF4-FFF2-40B4-BE49-F238E27FC236}">
                <a16:creationId xmlns:a16="http://schemas.microsoft.com/office/drawing/2014/main" id="{AC2490BE-7898-4B50-894B-7704D1E91A4C}"/>
              </a:ext>
            </a:extLst>
          </p:cNvPr>
          <p:cNvPicPr>
            <a:picLocks noChangeAspect="1"/>
          </p:cNvPicPr>
          <p:nvPr/>
        </p:nvPicPr>
        <p:blipFill>
          <a:blip r:embed="rId2"/>
          <a:stretch>
            <a:fillRect/>
          </a:stretch>
        </p:blipFill>
        <p:spPr>
          <a:xfrm>
            <a:off x="5604182" y="640080"/>
            <a:ext cx="5073752" cy="5577840"/>
          </a:xfrm>
          <a:prstGeom prst="rect">
            <a:avLst/>
          </a:prstGeom>
        </p:spPr>
      </p:pic>
      <p:sp>
        <p:nvSpPr>
          <p:cNvPr id="4" name="Slide Number Placeholder 3">
            <a:extLst>
              <a:ext uri="{FF2B5EF4-FFF2-40B4-BE49-F238E27FC236}">
                <a16:creationId xmlns:a16="http://schemas.microsoft.com/office/drawing/2014/main" id="{73A7AF9C-0244-47E3-B590-CEF44AC66A06}"/>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a:solidFill>
                  <a:schemeClr val="tx2"/>
                </a:solidFill>
              </a:rPr>
              <a:pPr>
                <a:spcAft>
                  <a:spcPts val="600"/>
                </a:spcAft>
              </a:pPr>
              <a:t>6</a:t>
            </a:fld>
            <a:endParaRPr lang="en-US">
              <a:solidFill>
                <a:schemeClr val="tx2"/>
              </a:solidFill>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72A2BA9-7665-443C-BC1B-5D36497395CC}"/>
                  </a:ext>
                </a:extLst>
              </p14:cNvPr>
              <p14:cNvContentPartPr/>
              <p14:nvPr/>
            </p14:nvContentPartPr>
            <p14:xfrm>
              <a:off x="5670360" y="3792960"/>
              <a:ext cx="666720" cy="373320"/>
            </p14:xfrm>
          </p:contentPart>
        </mc:Choice>
        <mc:Fallback>
          <p:pic>
            <p:nvPicPr>
              <p:cNvPr id="5" name="Ink 4">
                <a:extLst>
                  <a:ext uri="{FF2B5EF4-FFF2-40B4-BE49-F238E27FC236}">
                    <a16:creationId xmlns:a16="http://schemas.microsoft.com/office/drawing/2014/main" id="{372A2BA9-7665-443C-BC1B-5D36497395CC}"/>
                  </a:ext>
                </a:extLst>
              </p:cNvPr>
              <p:cNvPicPr/>
              <p:nvPr/>
            </p:nvPicPr>
            <p:blipFill>
              <a:blip r:embed="rId4"/>
              <a:stretch>
                <a:fillRect/>
              </a:stretch>
            </p:blipFill>
            <p:spPr>
              <a:xfrm>
                <a:off x="5661000" y="3783600"/>
                <a:ext cx="685440" cy="392040"/>
              </a:xfrm>
              <a:prstGeom prst="rect">
                <a:avLst/>
              </a:prstGeom>
            </p:spPr>
          </p:pic>
        </mc:Fallback>
      </mc:AlternateContent>
    </p:spTree>
    <p:extLst>
      <p:ext uri="{BB962C8B-B14F-4D97-AF65-F5344CB8AC3E}">
        <p14:creationId xmlns:p14="http://schemas.microsoft.com/office/powerpoint/2010/main" val="178309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8460F-1EBC-4DE4-85E4-688323C6C729}"/>
              </a:ext>
            </a:extLst>
          </p:cNvPr>
          <p:cNvSpPr>
            <a:spLocks noGrp="1"/>
          </p:cNvSpPr>
          <p:nvPr>
            <p:ph type="title"/>
          </p:nvPr>
        </p:nvSpPr>
        <p:spPr>
          <a:xfrm>
            <a:off x="7859485" y="625373"/>
            <a:ext cx="3690257" cy="1393847"/>
          </a:xfrm>
        </p:spPr>
        <p:txBody>
          <a:bodyPr vert="horz" lIns="91440" tIns="45720" rIns="91440" bIns="45720" rtlCol="0" anchor="b">
            <a:normAutofit/>
          </a:bodyPr>
          <a:lstStyle/>
          <a:p>
            <a:r>
              <a:rPr lang="en-US" dirty="0"/>
              <a:t>Value Proposition</a:t>
            </a:r>
          </a:p>
        </p:txBody>
      </p:sp>
      <p:pic>
        <p:nvPicPr>
          <p:cNvPr id="6" name="Content Placeholder 5" descr="A picture containing clock&#10;&#10;Description automatically generated">
            <a:extLst>
              <a:ext uri="{FF2B5EF4-FFF2-40B4-BE49-F238E27FC236}">
                <a16:creationId xmlns:a16="http://schemas.microsoft.com/office/drawing/2014/main" id="{86A33778-F670-4671-ABBC-102A662684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561" y="2261517"/>
            <a:ext cx="6909801" cy="3800390"/>
          </a:xfrm>
          <a:prstGeom prst="rect">
            <a:avLst/>
          </a:prstGeom>
        </p:spPr>
      </p:pic>
      <p:cxnSp>
        <p:nvCxnSpPr>
          <p:cNvPr id="13" name="Straight Connector 1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D729C51-10FB-459F-9331-59DC39818CF4}"/>
              </a:ext>
            </a:extLst>
          </p:cNvPr>
          <p:cNvSpPr txBox="1"/>
          <p:nvPr/>
        </p:nvSpPr>
        <p:spPr>
          <a:xfrm>
            <a:off x="7859485" y="2517308"/>
            <a:ext cx="3690257" cy="3351786"/>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 value proposition should clearly explain how a product fills a need, communicate the specifics of its added benefit, and state the reason why it's better than similar products on the market” - Investopedia</a:t>
            </a:r>
          </a:p>
        </p:txBody>
      </p:sp>
      <p:sp>
        <p:nvSpPr>
          <p:cNvPr id="15" name="Rectangle 1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E55AFE8C-E7C0-488E-90FC-BDF50ADDEC4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defRPr/>
            </a:pPr>
            <a:fld id="{1A3AB7EE-C036-4DB4-BCAD-4CD90E1EAB54}" type="slidenum">
              <a:rPr lang="en-US" altLang="en-US" smtClean="0"/>
              <a:pPr defTabSz="914400">
                <a:spcAft>
                  <a:spcPts val="600"/>
                </a:spcAft>
                <a:defRPr/>
              </a:pPr>
              <a:t>7</a:t>
            </a:fld>
            <a:endParaRPr lang="en-US" altLang="en-US"/>
          </a:p>
        </p:txBody>
      </p:sp>
      <p:sp>
        <p:nvSpPr>
          <p:cNvPr id="5" name="TextBox 4">
            <a:extLst>
              <a:ext uri="{FF2B5EF4-FFF2-40B4-BE49-F238E27FC236}">
                <a16:creationId xmlns:a16="http://schemas.microsoft.com/office/drawing/2014/main" id="{2CE05D79-CC15-45F3-8892-0C7D44AE0A7A}"/>
              </a:ext>
            </a:extLst>
          </p:cNvPr>
          <p:cNvSpPr txBox="1"/>
          <p:nvPr/>
        </p:nvSpPr>
        <p:spPr>
          <a:xfrm flipH="1">
            <a:off x="457200" y="304800"/>
            <a:ext cx="7117081" cy="1569660"/>
          </a:xfrm>
          <a:prstGeom prst="rect">
            <a:avLst/>
          </a:prstGeom>
          <a:noFill/>
        </p:spPr>
        <p:txBody>
          <a:bodyPr wrap="square" rtlCol="0">
            <a:spAutoFit/>
          </a:bodyPr>
          <a:lstStyle/>
          <a:p>
            <a:r>
              <a:rPr lang="en-US" sz="3200" dirty="0">
                <a:solidFill>
                  <a:srgbClr val="00B050"/>
                </a:solidFill>
              </a:rPr>
              <a:t>All businesses have a single common attribute. They create value by addressing customers’ pains.</a:t>
            </a:r>
          </a:p>
        </p:txBody>
      </p:sp>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B2E614D1-D5FD-4B83-958F-86F3E2B60E42}"/>
                  </a:ext>
                </a:extLst>
              </p14:cNvPr>
              <p14:cNvContentPartPr/>
              <p14:nvPr/>
            </p14:nvContentPartPr>
            <p14:xfrm>
              <a:off x="785520" y="1969200"/>
              <a:ext cx="9028080" cy="3883320"/>
            </p14:xfrm>
          </p:contentPart>
        </mc:Choice>
        <mc:Fallback>
          <p:pic>
            <p:nvPicPr>
              <p:cNvPr id="7" name="Ink 6">
                <a:extLst>
                  <a:ext uri="{FF2B5EF4-FFF2-40B4-BE49-F238E27FC236}">
                    <a16:creationId xmlns:a16="http://schemas.microsoft.com/office/drawing/2014/main" id="{B2E614D1-D5FD-4B83-958F-86F3E2B60E42}"/>
                  </a:ext>
                </a:extLst>
              </p:cNvPr>
              <p:cNvPicPr/>
              <p:nvPr/>
            </p:nvPicPr>
            <p:blipFill>
              <a:blip r:embed="rId5"/>
              <a:stretch>
                <a:fillRect/>
              </a:stretch>
            </p:blipFill>
            <p:spPr>
              <a:xfrm>
                <a:off x="776160" y="1959840"/>
                <a:ext cx="9046800" cy="3902040"/>
              </a:xfrm>
              <a:prstGeom prst="rect">
                <a:avLst/>
              </a:prstGeom>
            </p:spPr>
          </p:pic>
        </mc:Fallback>
      </mc:AlternateContent>
    </p:spTree>
    <p:extLst>
      <p:ext uri="{BB962C8B-B14F-4D97-AF65-F5344CB8AC3E}">
        <p14:creationId xmlns:p14="http://schemas.microsoft.com/office/powerpoint/2010/main" val="308526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9E641-4EE5-43C4-9BD5-67ECE61F50F1}"/>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Design Thinking</a:t>
            </a:r>
          </a:p>
        </p:txBody>
      </p:sp>
      <p:pic>
        <p:nvPicPr>
          <p:cNvPr id="6" name="Content Placeholder 5">
            <a:extLst>
              <a:ext uri="{FF2B5EF4-FFF2-40B4-BE49-F238E27FC236}">
                <a16:creationId xmlns:a16="http://schemas.microsoft.com/office/drawing/2014/main" id="{D7412CED-5316-488C-9B86-BC730EC11C7E}"/>
              </a:ext>
            </a:extLst>
          </p:cNvPr>
          <p:cNvPicPr>
            <a:picLocks noGrp="1" noChangeAspect="1"/>
          </p:cNvPicPr>
          <p:nvPr>
            <p:ph idx="1"/>
          </p:nvPr>
        </p:nvPicPr>
        <p:blipFill>
          <a:blip r:embed="rId2"/>
          <a:stretch>
            <a:fillRect/>
          </a:stretch>
        </p:blipFill>
        <p:spPr>
          <a:xfrm>
            <a:off x="731864" y="640081"/>
            <a:ext cx="6716487" cy="5054156"/>
          </a:xfrm>
          <a:prstGeom prst="rect">
            <a:avLst/>
          </a:prstGeom>
        </p:spPr>
      </p:pic>
      <p:cxnSp>
        <p:nvCxnSpPr>
          <p:cNvPr id="19" name="Straight Connector 1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68C0446B-DA39-4F07-93EC-82263002798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defRPr/>
            </a:pPr>
            <a:fld id="{1A3AB7EE-C036-4DB4-BCAD-4CD90E1EAB54}" type="slidenum">
              <a:rPr lang="en-US" altLang="en-US" smtClean="0"/>
              <a:pPr defTabSz="914400">
                <a:spcAft>
                  <a:spcPts val="600"/>
                </a:spcAft>
                <a:defRPr/>
              </a:pPr>
              <a:t>8</a:t>
            </a:fld>
            <a:endParaRPr lang="en-US" alt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A3854E9-E1BE-4C30-88DC-FC1E0EEC4708}"/>
                  </a:ext>
                </a:extLst>
              </p14:cNvPr>
              <p14:cNvContentPartPr/>
              <p14:nvPr/>
            </p14:nvContentPartPr>
            <p14:xfrm>
              <a:off x="1094760" y="1724760"/>
              <a:ext cx="4951080" cy="3368160"/>
            </p14:xfrm>
          </p:contentPart>
        </mc:Choice>
        <mc:Fallback>
          <p:pic>
            <p:nvPicPr>
              <p:cNvPr id="3" name="Ink 2">
                <a:extLst>
                  <a:ext uri="{FF2B5EF4-FFF2-40B4-BE49-F238E27FC236}">
                    <a16:creationId xmlns:a16="http://schemas.microsoft.com/office/drawing/2014/main" id="{8A3854E9-E1BE-4C30-88DC-FC1E0EEC4708}"/>
                  </a:ext>
                </a:extLst>
              </p:cNvPr>
              <p:cNvPicPr/>
              <p:nvPr/>
            </p:nvPicPr>
            <p:blipFill>
              <a:blip r:embed="rId4"/>
              <a:stretch>
                <a:fillRect/>
              </a:stretch>
            </p:blipFill>
            <p:spPr>
              <a:xfrm>
                <a:off x="1085400" y="1715400"/>
                <a:ext cx="4969800" cy="3386880"/>
              </a:xfrm>
              <a:prstGeom prst="rect">
                <a:avLst/>
              </a:prstGeom>
            </p:spPr>
          </p:pic>
        </mc:Fallback>
      </mc:AlternateContent>
    </p:spTree>
    <p:extLst>
      <p:ext uri="{BB962C8B-B14F-4D97-AF65-F5344CB8AC3E}">
        <p14:creationId xmlns:p14="http://schemas.microsoft.com/office/powerpoint/2010/main" val="397702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C274-813E-43DF-B399-B4665B41EA1B}"/>
              </a:ext>
            </a:extLst>
          </p:cNvPr>
          <p:cNvSpPr>
            <a:spLocks noGrp="1"/>
          </p:cNvSpPr>
          <p:nvPr>
            <p:ph type="title"/>
          </p:nvPr>
        </p:nvSpPr>
        <p:spPr>
          <a:xfrm>
            <a:off x="4400195" y="609601"/>
            <a:ext cx="5489381" cy="761383"/>
          </a:xfrm>
        </p:spPr>
        <p:txBody>
          <a:bodyPr vert="horz" lIns="91440" tIns="45720" rIns="91440" bIns="45720" rtlCol="0" anchor="b">
            <a:normAutofit/>
          </a:bodyPr>
          <a:lstStyle/>
          <a:p>
            <a:r>
              <a:rPr lang="en-US" sz="4400" dirty="0">
                <a:solidFill>
                  <a:schemeClr val="tx1">
                    <a:lumMod val="85000"/>
                    <a:lumOff val="15000"/>
                  </a:schemeClr>
                </a:solidFill>
              </a:rPr>
              <a:t>Value Proposition</a:t>
            </a:r>
          </a:p>
        </p:txBody>
      </p:sp>
      <p:pic>
        <p:nvPicPr>
          <p:cNvPr id="5" name="Content Placeholder 4">
            <a:extLst>
              <a:ext uri="{FF2B5EF4-FFF2-40B4-BE49-F238E27FC236}">
                <a16:creationId xmlns:a16="http://schemas.microsoft.com/office/drawing/2014/main" id="{5E391AC6-11D2-41F2-AAA1-8997AF99A460}"/>
              </a:ext>
            </a:extLst>
          </p:cNvPr>
          <p:cNvPicPr>
            <a:picLocks noGrp="1" noChangeAspect="1"/>
          </p:cNvPicPr>
          <p:nvPr>
            <p:ph idx="1"/>
          </p:nvPr>
        </p:nvPicPr>
        <p:blipFill>
          <a:blip r:embed="rId2"/>
          <a:stretch>
            <a:fillRect/>
          </a:stretch>
        </p:blipFill>
        <p:spPr>
          <a:xfrm>
            <a:off x="1920349" y="599941"/>
            <a:ext cx="2503037" cy="5134435"/>
          </a:xfrm>
          <a:prstGeom prst="rect">
            <a:avLst/>
          </a:prstGeom>
        </p:spPr>
      </p:pic>
      <p:sp>
        <p:nvSpPr>
          <p:cNvPr id="4" name="Slide Number Placeholder 3">
            <a:extLst>
              <a:ext uri="{FF2B5EF4-FFF2-40B4-BE49-F238E27FC236}">
                <a16:creationId xmlns:a16="http://schemas.microsoft.com/office/drawing/2014/main" id="{7C0AA498-DD0B-4630-A55D-4DEE5B633FC5}"/>
              </a:ext>
            </a:extLst>
          </p:cNvPr>
          <p:cNvSpPr>
            <a:spLocks noGrp="1"/>
          </p:cNvSpPr>
          <p:nvPr>
            <p:ph type="sldNum" sz="quarter" idx="12"/>
          </p:nvPr>
        </p:nvSpPr>
        <p:spPr>
          <a:xfrm>
            <a:off x="8949344" y="6459786"/>
            <a:ext cx="984019" cy="365125"/>
          </a:xfrm>
        </p:spPr>
        <p:txBody>
          <a:bodyPr vert="horz" lIns="91440" tIns="45720" rIns="91440" bIns="45720" rtlCol="0" anchor="ctr">
            <a:normAutofit/>
          </a:bodyPr>
          <a:lstStyle/>
          <a:p>
            <a:pPr eaLnBrk="1" hangingPunct="1">
              <a:spcAft>
                <a:spcPts val="600"/>
              </a:spcAft>
              <a:defRPr/>
            </a:pPr>
            <a:fld id="{1A3AB7EE-C036-4DB4-BCAD-4CD90E1EAB54}" type="slidenum">
              <a:rPr lang="en-US" altLang="en-US" smtClean="0">
                <a:latin typeface="+mn-lt"/>
              </a:rPr>
              <a:pPr eaLnBrk="1" hangingPunct="1">
                <a:spcAft>
                  <a:spcPts val="600"/>
                </a:spcAft>
                <a:defRPr/>
              </a:pPr>
              <a:t>9</a:t>
            </a:fld>
            <a:endParaRPr lang="en-US" altLang="en-US">
              <a:latin typeface="+mn-lt"/>
            </a:endParaRPr>
          </a:p>
        </p:txBody>
      </p:sp>
      <p:pic>
        <p:nvPicPr>
          <p:cNvPr id="13" name="Picture 12">
            <a:extLst>
              <a:ext uri="{FF2B5EF4-FFF2-40B4-BE49-F238E27FC236}">
                <a16:creationId xmlns:a16="http://schemas.microsoft.com/office/drawing/2014/main" id="{FC4BB061-CE48-4109-AE45-B568FB13EC10}"/>
              </a:ext>
            </a:extLst>
          </p:cNvPr>
          <p:cNvPicPr>
            <a:picLocks noChangeAspect="1"/>
          </p:cNvPicPr>
          <p:nvPr/>
        </p:nvPicPr>
        <p:blipFill>
          <a:blip r:embed="rId3"/>
          <a:stretch>
            <a:fillRect/>
          </a:stretch>
        </p:blipFill>
        <p:spPr>
          <a:xfrm>
            <a:off x="4648201" y="1380770"/>
            <a:ext cx="3222625" cy="2644372"/>
          </a:xfrm>
          <a:prstGeom prst="rect">
            <a:avLst/>
          </a:prstGeom>
        </p:spPr>
      </p:pic>
      <p:pic>
        <p:nvPicPr>
          <p:cNvPr id="15" name="Picture 14">
            <a:extLst>
              <a:ext uri="{FF2B5EF4-FFF2-40B4-BE49-F238E27FC236}">
                <a16:creationId xmlns:a16="http://schemas.microsoft.com/office/drawing/2014/main" id="{EDFC2C31-57A5-432B-80A4-FC33F542E3CE}"/>
              </a:ext>
            </a:extLst>
          </p:cNvPr>
          <p:cNvPicPr>
            <a:picLocks noChangeAspect="1"/>
          </p:cNvPicPr>
          <p:nvPr/>
        </p:nvPicPr>
        <p:blipFill>
          <a:blip r:embed="rId4"/>
          <a:stretch>
            <a:fillRect/>
          </a:stretch>
        </p:blipFill>
        <p:spPr>
          <a:xfrm>
            <a:off x="5105401" y="3299228"/>
            <a:ext cx="5095131" cy="2644373"/>
          </a:xfrm>
          <a:prstGeom prst="rect">
            <a:avLst/>
          </a:prstGeom>
        </p:spPr>
      </p:pic>
    </p:spTree>
    <p:extLst>
      <p:ext uri="{BB962C8B-B14F-4D97-AF65-F5344CB8AC3E}">
        <p14:creationId xmlns:p14="http://schemas.microsoft.com/office/powerpoint/2010/main" val="245683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4AAC68C2A2BD4A85C48FBD90B77FCA" ma:contentTypeVersion="3" ma:contentTypeDescription="Create a new document." ma:contentTypeScope="" ma:versionID="adea241a6dd7863fef01aad84b869a66">
  <xsd:schema xmlns:xsd="http://www.w3.org/2001/XMLSchema" xmlns:xs="http://www.w3.org/2001/XMLSchema" xmlns:p="http://schemas.microsoft.com/office/2006/metadata/properties" xmlns:ns2="e2c3fe04-9b38-4f08-8dd4-03fe632e424a" targetNamespace="http://schemas.microsoft.com/office/2006/metadata/properties" ma:root="true" ma:fieldsID="ad0b74add9fc68e7911972db563150cd" ns2:_="">
    <xsd:import namespace="e2c3fe04-9b38-4f08-8dd4-03fe632e42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c3fe04-9b38-4f08-8dd4-03fe632e4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328751-26DA-472B-B41F-70DD2052F2EE}">
  <ds:schemaRefs>
    <ds:schemaRef ds:uri="http://purl.org/dc/dcmitype/"/>
    <ds:schemaRef ds:uri="http://schemas.microsoft.com/office/infopath/2007/PartnerControls"/>
    <ds:schemaRef ds:uri="http://schemas.microsoft.com/office/2006/metadata/properties"/>
    <ds:schemaRef ds:uri="http://purl.org/dc/terms/"/>
    <ds:schemaRef ds:uri="http://purl.org/dc/elements/1.1/"/>
    <ds:schemaRef ds:uri="e2c3fe04-9b38-4f08-8dd4-03fe632e424a"/>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73E8EBB-CB54-4824-931D-AD85683B40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c3fe04-9b38-4f08-8dd4-03fe632e42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3515</TotalTime>
  <Words>1972</Words>
  <Application>Microsoft Office PowerPoint</Application>
  <PresentationFormat>Widescreen</PresentationFormat>
  <Paragraphs>233</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Times New Roman</vt:lpstr>
      <vt:lpstr>Wingdings</vt:lpstr>
      <vt:lpstr>Retrospect</vt:lpstr>
      <vt:lpstr>PowerPoint Presentation</vt:lpstr>
      <vt:lpstr>Who is an Entrepreneur?</vt:lpstr>
      <vt:lpstr>Who is an Entrepreneur?</vt:lpstr>
      <vt:lpstr>Who is an Entrepreneur?</vt:lpstr>
      <vt:lpstr>Risks and Entrepreneur?</vt:lpstr>
      <vt:lpstr>Entrepreneur and Entrepreneurship</vt:lpstr>
      <vt:lpstr>Value Proposition</vt:lpstr>
      <vt:lpstr>Design Thinking</vt:lpstr>
      <vt:lpstr>Value Proposition</vt:lpstr>
      <vt:lpstr>Key Success Factors</vt:lpstr>
      <vt:lpstr>Key Success Factors</vt:lpstr>
      <vt:lpstr>Skills, Expertise, and Aptitude</vt:lpstr>
      <vt:lpstr>Key Success Factors</vt:lpstr>
      <vt:lpstr>Personal Attributes: Common Characteristics</vt:lpstr>
      <vt:lpstr>Personal Attributes: Common Characteristics</vt:lpstr>
      <vt:lpstr>Personal Attributes</vt:lpstr>
      <vt:lpstr>Key Success Factors</vt:lpstr>
      <vt:lpstr>Strong Management Skills</vt:lpstr>
      <vt:lpstr>Key Success Factors</vt:lpstr>
      <vt:lpstr>Business Environment</vt:lpstr>
      <vt:lpstr>External Factors</vt:lpstr>
      <vt:lpstr>How to Launch a Startup</vt:lpstr>
      <vt:lpstr>PowerPoint Presentation</vt:lpstr>
      <vt:lpstr>Business Model Canvas</vt:lpstr>
      <vt:lpstr>PowerPoint Presentation</vt:lpstr>
      <vt:lpstr>Lean Canvas</vt:lpstr>
      <vt:lpstr>Group Work</vt:lpstr>
      <vt:lpstr>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Koliya Pulasinghe</dc:creator>
  <cp:lastModifiedBy>Koliya Pulasinghe</cp:lastModifiedBy>
  <cp:revision>13</cp:revision>
  <dcterms:created xsi:type="dcterms:W3CDTF">2020-09-27T13:33:30Z</dcterms:created>
  <dcterms:modified xsi:type="dcterms:W3CDTF">2021-10-13T08:17:49Z</dcterms:modified>
</cp:coreProperties>
</file>