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4D2B8-DB93-4295-8E53-F67CD315D873}" v="1" dt="2024-05-20T21:15:2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osz Duch" userId="cdf8bb00a368761a" providerId="LiveId" clId="{B084D2B8-DB93-4295-8E53-F67CD315D873}"/>
    <pc:docChg chg="custSel modSld">
      <pc:chgData name="Bartosz Duch" userId="cdf8bb00a368761a" providerId="LiveId" clId="{B084D2B8-DB93-4295-8E53-F67CD315D873}" dt="2024-05-20T21:15:41.886" v="9" actId="26606"/>
      <pc:docMkLst>
        <pc:docMk/>
      </pc:docMkLst>
      <pc:sldChg chg="addSp delSp modSp mod">
        <pc:chgData name="Bartosz Duch" userId="cdf8bb00a368761a" providerId="LiveId" clId="{B084D2B8-DB93-4295-8E53-F67CD315D873}" dt="2024-05-20T21:15:41.886" v="9" actId="26606"/>
        <pc:sldMkLst>
          <pc:docMk/>
          <pc:sldMk cId="4215695340" sldId="266"/>
        </pc:sldMkLst>
        <pc:spChg chg="mod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2" creationId="{95C32F94-A5B5-E605-9B5E-875247145D7A}"/>
          </ac:spMkLst>
        </pc:spChg>
        <pc:spChg chg="del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12" creationId="{2151139A-886F-4B97-8815-729AD3831BBD}"/>
          </ac:spMkLst>
        </pc:spChg>
        <pc:spChg chg="del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14" creationId="{AB5E08C4-8CDD-4623-A5B8-E998C6DEE3B7}"/>
          </ac:spMkLst>
        </pc:spChg>
        <pc:spChg chg="del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16" creationId="{15F33878-D502-4FFA-8ACE-F2AECDB2A23F}"/>
          </ac:spMkLst>
        </pc:spChg>
        <pc:spChg chg="del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18" creationId="{D3539FEE-81D3-4406-802E-60B20B16F4F6}"/>
          </ac:spMkLst>
        </pc:spChg>
        <pc:spChg chg="del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20" creationId="{DC701763-729E-462F-A5A8-E0DEFEB1E2E4}"/>
          </ac:spMkLst>
        </pc:spChg>
        <pc:spChg chg="add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25" creationId="{9CB95732-565A-4D2C-A3AB-CC460C0D3826}"/>
          </ac:spMkLst>
        </pc:spChg>
        <pc:spChg chg="add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27" creationId="{E19B653C-798C-4333-8452-3DF3AE3C1D11}"/>
          </ac:spMkLst>
        </pc:spChg>
        <pc:spChg chg="add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29" creationId="{0FE50278-E2EC-42B2-A1F1-921DD39901C4}"/>
          </ac:spMkLst>
        </pc:spChg>
        <pc:spChg chg="add">
          <ac:chgData name="Bartosz Duch" userId="cdf8bb00a368761a" providerId="LiveId" clId="{B084D2B8-DB93-4295-8E53-F67CD315D873}" dt="2024-05-20T21:15:41.886" v="9" actId="26606"/>
          <ac:spMkLst>
            <pc:docMk/>
            <pc:sldMk cId="4215695340" sldId="266"/>
            <ac:spMk id="31" creationId="{1236153F-0DB4-40DD-87C6-B40C1B7E282C}"/>
          </ac:spMkLst>
        </pc:spChg>
        <pc:picChg chg="add mod">
          <ac:chgData name="Bartosz Duch" userId="cdf8bb00a368761a" providerId="LiveId" clId="{B084D2B8-DB93-4295-8E53-F67CD315D873}" dt="2024-05-20T21:15:41.886" v="9" actId="26606"/>
          <ac:picMkLst>
            <pc:docMk/>
            <pc:sldMk cId="4215695340" sldId="266"/>
            <ac:picMk id="3" creationId="{4E330157-AD18-AD1D-C07E-0D0B76ABF439}"/>
          </ac:picMkLst>
        </pc:picChg>
        <pc:picChg chg="mod">
          <ac:chgData name="Bartosz Duch" userId="cdf8bb00a368761a" providerId="LiveId" clId="{B084D2B8-DB93-4295-8E53-F67CD315D873}" dt="2024-05-20T21:15:41.886" v="9" actId="26606"/>
          <ac:picMkLst>
            <pc:docMk/>
            <pc:sldMk cId="4215695340" sldId="266"/>
            <ac:picMk id="5" creationId="{96A2627B-5518-6215-7E53-7FAB5E5415C5}"/>
          </ac:picMkLst>
        </pc:picChg>
        <pc:picChg chg="mod ord">
          <ac:chgData name="Bartosz Duch" userId="cdf8bb00a368761a" providerId="LiveId" clId="{B084D2B8-DB93-4295-8E53-F67CD315D873}" dt="2024-05-20T21:15:41.886" v="9" actId="26606"/>
          <ac:picMkLst>
            <pc:docMk/>
            <pc:sldMk cId="4215695340" sldId="266"/>
            <ac:picMk id="7" creationId="{1BFF4750-291E-8592-771A-5025D490E1F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FC08C-2D19-485A-A291-E5921793245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495C92B-F41E-4046-AE2C-0C3CAE0ABDBF}">
      <dgm:prSet/>
      <dgm:spPr/>
      <dgm:t>
        <a:bodyPr/>
        <a:lstStyle/>
        <a:p>
          <a:r>
            <a:rPr lang="pl-PL" b="1" i="0"/>
            <a:t>Automatyzacja procesów budowania</a:t>
          </a:r>
          <a:endParaRPr lang="en-US"/>
        </a:p>
      </dgm:t>
    </dgm:pt>
    <dgm:pt modelId="{395862D0-D788-4ABD-A7B3-C5207229EF59}" type="parTrans" cxnId="{63281BB7-CBC6-4836-A41F-1F141B1855D9}">
      <dgm:prSet/>
      <dgm:spPr/>
      <dgm:t>
        <a:bodyPr/>
        <a:lstStyle/>
        <a:p>
          <a:endParaRPr lang="en-US"/>
        </a:p>
      </dgm:t>
    </dgm:pt>
    <dgm:pt modelId="{985A37E0-6F97-4D0D-8C49-1AD659CF3F74}" type="sibTrans" cxnId="{63281BB7-CBC6-4836-A41F-1F141B1855D9}">
      <dgm:prSet/>
      <dgm:spPr/>
      <dgm:t>
        <a:bodyPr/>
        <a:lstStyle/>
        <a:p>
          <a:endParaRPr lang="en-US"/>
        </a:p>
      </dgm:t>
    </dgm:pt>
    <dgm:pt modelId="{916AA9FE-EE87-4B71-8D8E-6648706F8B8F}">
      <dgm:prSet/>
      <dgm:spPr/>
      <dgm:t>
        <a:bodyPr/>
        <a:lstStyle/>
        <a:p>
          <a:r>
            <a:rPr lang="pl-PL" b="1" i="0"/>
            <a:t>Standaryzacja</a:t>
          </a:r>
          <a:endParaRPr lang="en-US"/>
        </a:p>
      </dgm:t>
    </dgm:pt>
    <dgm:pt modelId="{95ABE892-10D7-4AC3-B0E6-0B2BB0545AAB}" type="parTrans" cxnId="{56B4D1F5-3459-4DCC-8889-E23A18BE32D8}">
      <dgm:prSet/>
      <dgm:spPr/>
      <dgm:t>
        <a:bodyPr/>
        <a:lstStyle/>
        <a:p>
          <a:endParaRPr lang="en-US"/>
        </a:p>
      </dgm:t>
    </dgm:pt>
    <dgm:pt modelId="{EE211C7E-546E-45AB-B4B5-3B893630A6E2}" type="sibTrans" cxnId="{56B4D1F5-3459-4DCC-8889-E23A18BE32D8}">
      <dgm:prSet/>
      <dgm:spPr/>
      <dgm:t>
        <a:bodyPr/>
        <a:lstStyle/>
        <a:p>
          <a:endParaRPr lang="en-US"/>
        </a:p>
      </dgm:t>
    </dgm:pt>
    <dgm:pt modelId="{8DBA0DAD-90D2-485C-8573-B115A4910A6A}">
      <dgm:prSet/>
      <dgm:spPr/>
      <dgm:t>
        <a:bodyPr/>
        <a:lstStyle/>
        <a:p>
          <a:r>
            <a:rPr lang="pl-PL" b="1" i="0"/>
            <a:t>Zarządzanie zależnościami</a:t>
          </a:r>
          <a:endParaRPr lang="en-US"/>
        </a:p>
      </dgm:t>
    </dgm:pt>
    <dgm:pt modelId="{6AD7B65A-895F-4EB6-B48B-1D3098212F72}" type="parTrans" cxnId="{188DEA84-7E87-429B-BE23-A2531FDDE141}">
      <dgm:prSet/>
      <dgm:spPr/>
      <dgm:t>
        <a:bodyPr/>
        <a:lstStyle/>
        <a:p>
          <a:endParaRPr lang="en-US"/>
        </a:p>
      </dgm:t>
    </dgm:pt>
    <dgm:pt modelId="{894FAB33-F594-4AD7-9644-360A2184449B}" type="sibTrans" cxnId="{188DEA84-7E87-429B-BE23-A2531FDDE141}">
      <dgm:prSet/>
      <dgm:spPr/>
      <dgm:t>
        <a:bodyPr/>
        <a:lstStyle/>
        <a:p>
          <a:endParaRPr lang="en-US"/>
        </a:p>
      </dgm:t>
    </dgm:pt>
    <dgm:pt modelId="{A2B3953B-C3CF-4F04-B60F-908E5B9EA021}">
      <dgm:prSet/>
      <dgm:spPr/>
      <dgm:t>
        <a:bodyPr/>
        <a:lstStyle/>
        <a:p>
          <a:r>
            <a:rPr lang="pl-PL" b="1" i="0"/>
            <a:t>Rozszerzalność</a:t>
          </a:r>
          <a:endParaRPr lang="en-US"/>
        </a:p>
      </dgm:t>
    </dgm:pt>
    <dgm:pt modelId="{051BF865-5661-4E96-AFA0-7BD5B4BBEA84}" type="parTrans" cxnId="{218D102D-5DF5-44AB-BE04-4CF432C0D34F}">
      <dgm:prSet/>
      <dgm:spPr/>
      <dgm:t>
        <a:bodyPr/>
        <a:lstStyle/>
        <a:p>
          <a:endParaRPr lang="en-US"/>
        </a:p>
      </dgm:t>
    </dgm:pt>
    <dgm:pt modelId="{11537AC3-FA00-45A3-8E90-1106ECA015CE}" type="sibTrans" cxnId="{218D102D-5DF5-44AB-BE04-4CF432C0D34F}">
      <dgm:prSet/>
      <dgm:spPr/>
      <dgm:t>
        <a:bodyPr/>
        <a:lstStyle/>
        <a:p>
          <a:endParaRPr lang="en-US"/>
        </a:p>
      </dgm:t>
    </dgm:pt>
    <dgm:pt modelId="{D6EA6F50-7406-4889-A61D-E9641B93A8EC}" type="pres">
      <dgm:prSet presAssocID="{5ADFC08C-2D19-485A-A291-E592179324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273131-AE20-4897-92C0-605195B434F7}" type="pres">
      <dgm:prSet presAssocID="{E495C92B-F41E-4046-AE2C-0C3CAE0ABDBF}" presName="hierRoot1" presStyleCnt="0"/>
      <dgm:spPr/>
    </dgm:pt>
    <dgm:pt modelId="{BC4E3C9E-46E3-4214-A4B2-E2BF9772381E}" type="pres">
      <dgm:prSet presAssocID="{E495C92B-F41E-4046-AE2C-0C3CAE0ABDBF}" presName="composite" presStyleCnt="0"/>
      <dgm:spPr/>
    </dgm:pt>
    <dgm:pt modelId="{F932E83B-C785-4703-96A6-59F5ADD6D8CA}" type="pres">
      <dgm:prSet presAssocID="{E495C92B-F41E-4046-AE2C-0C3CAE0ABDBF}" presName="background" presStyleLbl="node0" presStyleIdx="0" presStyleCnt="4"/>
      <dgm:spPr/>
    </dgm:pt>
    <dgm:pt modelId="{AFEA9075-DCE3-4501-823D-A169599703FD}" type="pres">
      <dgm:prSet presAssocID="{E495C92B-F41E-4046-AE2C-0C3CAE0ABDBF}" presName="text" presStyleLbl="fgAcc0" presStyleIdx="0" presStyleCnt="4">
        <dgm:presLayoutVars>
          <dgm:chPref val="3"/>
        </dgm:presLayoutVars>
      </dgm:prSet>
      <dgm:spPr/>
    </dgm:pt>
    <dgm:pt modelId="{D0775C2A-59A2-43F8-B49A-852C0F0F45BB}" type="pres">
      <dgm:prSet presAssocID="{E495C92B-F41E-4046-AE2C-0C3CAE0ABDBF}" presName="hierChild2" presStyleCnt="0"/>
      <dgm:spPr/>
    </dgm:pt>
    <dgm:pt modelId="{AA832851-9116-4A36-8B1E-4A7E394FFFDB}" type="pres">
      <dgm:prSet presAssocID="{916AA9FE-EE87-4B71-8D8E-6648706F8B8F}" presName="hierRoot1" presStyleCnt="0"/>
      <dgm:spPr/>
    </dgm:pt>
    <dgm:pt modelId="{A939189E-0792-4E90-A28E-1E48E7C60FAE}" type="pres">
      <dgm:prSet presAssocID="{916AA9FE-EE87-4B71-8D8E-6648706F8B8F}" presName="composite" presStyleCnt="0"/>
      <dgm:spPr/>
    </dgm:pt>
    <dgm:pt modelId="{C1A65395-BAED-4B76-9B87-2FBC947B6D62}" type="pres">
      <dgm:prSet presAssocID="{916AA9FE-EE87-4B71-8D8E-6648706F8B8F}" presName="background" presStyleLbl="node0" presStyleIdx="1" presStyleCnt="4"/>
      <dgm:spPr/>
    </dgm:pt>
    <dgm:pt modelId="{58DC4256-BD80-4376-A2D5-5D10F51EBF3B}" type="pres">
      <dgm:prSet presAssocID="{916AA9FE-EE87-4B71-8D8E-6648706F8B8F}" presName="text" presStyleLbl="fgAcc0" presStyleIdx="1" presStyleCnt="4">
        <dgm:presLayoutVars>
          <dgm:chPref val="3"/>
        </dgm:presLayoutVars>
      </dgm:prSet>
      <dgm:spPr/>
    </dgm:pt>
    <dgm:pt modelId="{BEA949E0-20DA-4052-A6D8-B09FD73587D9}" type="pres">
      <dgm:prSet presAssocID="{916AA9FE-EE87-4B71-8D8E-6648706F8B8F}" presName="hierChild2" presStyleCnt="0"/>
      <dgm:spPr/>
    </dgm:pt>
    <dgm:pt modelId="{042D8486-844D-43AB-A464-8F23E3A408BB}" type="pres">
      <dgm:prSet presAssocID="{8DBA0DAD-90D2-485C-8573-B115A4910A6A}" presName="hierRoot1" presStyleCnt="0"/>
      <dgm:spPr/>
    </dgm:pt>
    <dgm:pt modelId="{60CD2BA0-B09B-4BCC-9ECF-CAD7425DCF59}" type="pres">
      <dgm:prSet presAssocID="{8DBA0DAD-90D2-485C-8573-B115A4910A6A}" presName="composite" presStyleCnt="0"/>
      <dgm:spPr/>
    </dgm:pt>
    <dgm:pt modelId="{5CD573F8-784B-408B-9193-8E7B561344FC}" type="pres">
      <dgm:prSet presAssocID="{8DBA0DAD-90D2-485C-8573-B115A4910A6A}" presName="background" presStyleLbl="node0" presStyleIdx="2" presStyleCnt="4"/>
      <dgm:spPr/>
    </dgm:pt>
    <dgm:pt modelId="{81FC547E-DE1F-4091-9175-F516EF577739}" type="pres">
      <dgm:prSet presAssocID="{8DBA0DAD-90D2-485C-8573-B115A4910A6A}" presName="text" presStyleLbl="fgAcc0" presStyleIdx="2" presStyleCnt="4">
        <dgm:presLayoutVars>
          <dgm:chPref val="3"/>
        </dgm:presLayoutVars>
      </dgm:prSet>
      <dgm:spPr/>
    </dgm:pt>
    <dgm:pt modelId="{3EB30993-E43D-4BC8-B300-078BEF94087D}" type="pres">
      <dgm:prSet presAssocID="{8DBA0DAD-90D2-485C-8573-B115A4910A6A}" presName="hierChild2" presStyleCnt="0"/>
      <dgm:spPr/>
    </dgm:pt>
    <dgm:pt modelId="{FF960CAF-1151-4F20-B2F6-598FE42C9286}" type="pres">
      <dgm:prSet presAssocID="{A2B3953B-C3CF-4F04-B60F-908E5B9EA021}" presName="hierRoot1" presStyleCnt="0"/>
      <dgm:spPr/>
    </dgm:pt>
    <dgm:pt modelId="{88D3596D-8371-4DCA-AB74-47914B96DDF7}" type="pres">
      <dgm:prSet presAssocID="{A2B3953B-C3CF-4F04-B60F-908E5B9EA021}" presName="composite" presStyleCnt="0"/>
      <dgm:spPr/>
    </dgm:pt>
    <dgm:pt modelId="{48D3E629-F7BF-407E-9C6A-124297928A82}" type="pres">
      <dgm:prSet presAssocID="{A2B3953B-C3CF-4F04-B60F-908E5B9EA021}" presName="background" presStyleLbl="node0" presStyleIdx="3" presStyleCnt="4"/>
      <dgm:spPr/>
    </dgm:pt>
    <dgm:pt modelId="{1D50F050-65C1-40B8-90B5-B700B6787B29}" type="pres">
      <dgm:prSet presAssocID="{A2B3953B-C3CF-4F04-B60F-908E5B9EA021}" presName="text" presStyleLbl="fgAcc0" presStyleIdx="3" presStyleCnt="4">
        <dgm:presLayoutVars>
          <dgm:chPref val="3"/>
        </dgm:presLayoutVars>
      </dgm:prSet>
      <dgm:spPr/>
    </dgm:pt>
    <dgm:pt modelId="{CF3F0523-5E75-4F71-89C6-6C15DB75C1FF}" type="pres">
      <dgm:prSet presAssocID="{A2B3953B-C3CF-4F04-B60F-908E5B9EA021}" presName="hierChild2" presStyleCnt="0"/>
      <dgm:spPr/>
    </dgm:pt>
  </dgm:ptLst>
  <dgm:cxnLst>
    <dgm:cxn modelId="{218D102D-5DF5-44AB-BE04-4CF432C0D34F}" srcId="{5ADFC08C-2D19-485A-A291-E5921793245C}" destId="{A2B3953B-C3CF-4F04-B60F-908E5B9EA021}" srcOrd="3" destOrd="0" parTransId="{051BF865-5661-4E96-AFA0-7BD5B4BBEA84}" sibTransId="{11537AC3-FA00-45A3-8E90-1106ECA015CE}"/>
    <dgm:cxn modelId="{3EAE2A82-3460-4540-ABDE-39695A463FE3}" type="presOf" srcId="{E495C92B-F41E-4046-AE2C-0C3CAE0ABDBF}" destId="{AFEA9075-DCE3-4501-823D-A169599703FD}" srcOrd="0" destOrd="0" presId="urn:microsoft.com/office/officeart/2005/8/layout/hierarchy1"/>
    <dgm:cxn modelId="{188DEA84-7E87-429B-BE23-A2531FDDE141}" srcId="{5ADFC08C-2D19-485A-A291-E5921793245C}" destId="{8DBA0DAD-90D2-485C-8573-B115A4910A6A}" srcOrd="2" destOrd="0" parTransId="{6AD7B65A-895F-4EB6-B48B-1D3098212F72}" sibTransId="{894FAB33-F594-4AD7-9644-360A2184449B}"/>
    <dgm:cxn modelId="{DC9E6F8B-A876-46C1-9A31-4EDBAF0405F3}" type="presOf" srcId="{8DBA0DAD-90D2-485C-8573-B115A4910A6A}" destId="{81FC547E-DE1F-4091-9175-F516EF577739}" srcOrd="0" destOrd="0" presId="urn:microsoft.com/office/officeart/2005/8/layout/hierarchy1"/>
    <dgm:cxn modelId="{6B8C5F8F-128D-4D34-A97D-5FE7E2C53E72}" type="presOf" srcId="{5ADFC08C-2D19-485A-A291-E5921793245C}" destId="{D6EA6F50-7406-4889-A61D-E9641B93A8EC}" srcOrd="0" destOrd="0" presId="urn:microsoft.com/office/officeart/2005/8/layout/hierarchy1"/>
    <dgm:cxn modelId="{63281BB7-CBC6-4836-A41F-1F141B1855D9}" srcId="{5ADFC08C-2D19-485A-A291-E5921793245C}" destId="{E495C92B-F41E-4046-AE2C-0C3CAE0ABDBF}" srcOrd="0" destOrd="0" parTransId="{395862D0-D788-4ABD-A7B3-C5207229EF59}" sibTransId="{985A37E0-6F97-4D0D-8C49-1AD659CF3F74}"/>
    <dgm:cxn modelId="{3B64CDCA-8C4F-4D9D-9379-366FBF6CB6CD}" type="presOf" srcId="{A2B3953B-C3CF-4F04-B60F-908E5B9EA021}" destId="{1D50F050-65C1-40B8-90B5-B700B6787B29}" srcOrd="0" destOrd="0" presId="urn:microsoft.com/office/officeart/2005/8/layout/hierarchy1"/>
    <dgm:cxn modelId="{E6FC7AEC-7BF6-45F5-84A4-941405026420}" type="presOf" srcId="{916AA9FE-EE87-4B71-8D8E-6648706F8B8F}" destId="{58DC4256-BD80-4376-A2D5-5D10F51EBF3B}" srcOrd="0" destOrd="0" presId="urn:microsoft.com/office/officeart/2005/8/layout/hierarchy1"/>
    <dgm:cxn modelId="{56B4D1F5-3459-4DCC-8889-E23A18BE32D8}" srcId="{5ADFC08C-2D19-485A-A291-E5921793245C}" destId="{916AA9FE-EE87-4B71-8D8E-6648706F8B8F}" srcOrd="1" destOrd="0" parTransId="{95ABE892-10D7-4AC3-B0E6-0B2BB0545AAB}" sibTransId="{EE211C7E-546E-45AB-B4B5-3B893630A6E2}"/>
    <dgm:cxn modelId="{5F2F923F-C9DD-45A4-A3A8-40AC7F18EE31}" type="presParOf" srcId="{D6EA6F50-7406-4889-A61D-E9641B93A8EC}" destId="{C7273131-AE20-4897-92C0-605195B434F7}" srcOrd="0" destOrd="0" presId="urn:microsoft.com/office/officeart/2005/8/layout/hierarchy1"/>
    <dgm:cxn modelId="{B4A3D76E-B616-4A60-9243-158D1FC43754}" type="presParOf" srcId="{C7273131-AE20-4897-92C0-605195B434F7}" destId="{BC4E3C9E-46E3-4214-A4B2-E2BF9772381E}" srcOrd="0" destOrd="0" presId="urn:microsoft.com/office/officeart/2005/8/layout/hierarchy1"/>
    <dgm:cxn modelId="{B4BAC8B6-DEE3-4383-9AC8-C87993AA4EEB}" type="presParOf" srcId="{BC4E3C9E-46E3-4214-A4B2-E2BF9772381E}" destId="{F932E83B-C785-4703-96A6-59F5ADD6D8CA}" srcOrd="0" destOrd="0" presId="urn:microsoft.com/office/officeart/2005/8/layout/hierarchy1"/>
    <dgm:cxn modelId="{B8DA6887-DABE-40A6-8FA2-AFBB9CC75A59}" type="presParOf" srcId="{BC4E3C9E-46E3-4214-A4B2-E2BF9772381E}" destId="{AFEA9075-DCE3-4501-823D-A169599703FD}" srcOrd="1" destOrd="0" presId="urn:microsoft.com/office/officeart/2005/8/layout/hierarchy1"/>
    <dgm:cxn modelId="{7C8DB75C-9FC5-4705-9984-17C7F1A4B03D}" type="presParOf" srcId="{C7273131-AE20-4897-92C0-605195B434F7}" destId="{D0775C2A-59A2-43F8-B49A-852C0F0F45BB}" srcOrd="1" destOrd="0" presId="urn:microsoft.com/office/officeart/2005/8/layout/hierarchy1"/>
    <dgm:cxn modelId="{79FA14F7-6A7D-4AD2-8459-A3EE6E428BFC}" type="presParOf" srcId="{D6EA6F50-7406-4889-A61D-E9641B93A8EC}" destId="{AA832851-9116-4A36-8B1E-4A7E394FFFDB}" srcOrd="1" destOrd="0" presId="urn:microsoft.com/office/officeart/2005/8/layout/hierarchy1"/>
    <dgm:cxn modelId="{C2D07672-8035-4F6F-9125-8A9916AD4BC2}" type="presParOf" srcId="{AA832851-9116-4A36-8B1E-4A7E394FFFDB}" destId="{A939189E-0792-4E90-A28E-1E48E7C60FAE}" srcOrd="0" destOrd="0" presId="urn:microsoft.com/office/officeart/2005/8/layout/hierarchy1"/>
    <dgm:cxn modelId="{8AC93B4B-76CD-4FC1-8E10-379092603CA8}" type="presParOf" srcId="{A939189E-0792-4E90-A28E-1E48E7C60FAE}" destId="{C1A65395-BAED-4B76-9B87-2FBC947B6D62}" srcOrd="0" destOrd="0" presId="urn:microsoft.com/office/officeart/2005/8/layout/hierarchy1"/>
    <dgm:cxn modelId="{1EF38D0A-145A-4458-862D-050CCC9E3189}" type="presParOf" srcId="{A939189E-0792-4E90-A28E-1E48E7C60FAE}" destId="{58DC4256-BD80-4376-A2D5-5D10F51EBF3B}" srcOrd="1" destOrd="0" presId="urn:microsoft.com/office/officeart/2005/8/layout/hierarchy1"/>
    <dgm:cxn modelId="{E59B12F0-81A7-4061-9037-3A5C2B275B8D}" type="presParOf" srcId="{AA832851-9116-4A36-8B1E-4A7E394FFFDB}" destId="{BEA949E0-20DA-4052-A6D8-B09FD73587D9}" srcOrd="1" destOrd="0" presId="urn:microsoft.com/office/officeart/2005/8/layout/hierarchy1"/>
    <dgm:cxn modelId="{E64281C3-F137-48E9-A10A-27331BD46A8D}" type="presParOf" srcId="{D6EA6F50-7406-4889-A61D-E9641B93A8EC}" destId="{042D8486-844D-43AB-A464-8F23E3A408BB}" srcOrd="2" destOrd="0" presId="urn:microsoft.com/office/officeart/2005/8/layout/hierarchy1"/>
    <dgm:cxn modelId="{50EA953E-C1FF-4012-847C-115856CBF3DB}" type="presParOf" srcId="{042D8486-844D-43AB-A464-8F23E3A408BB}" destId="{60CD2BA0-B09B-4BCC-9ECF-CAD7425DCF59}" srcOrd="0" destOrd="0" presId="urn:microsoft.com/office/officeart/2005/8/layout/hierarchy1"/>
    <dgm:cxn modelId="{969A9277-AC7A-4FC3-81B9-B5385A7A942A}" type="presParOf" srcId="{60CD2BA0-B09B-4BCC-9ECF-CAD7425DCF59}" destId="{5CD573F8-784B-408B-9193-8E7B561344FC}" srcOrd="0" destOrd="0" presId="urn:microsoft.com/office/officeart/2005/8/layout/hierarchy1"/>
    <dgm:cxn modelId="{718B1D60-D328-463E-9AB6-3CB14CD44C5D}" type="presParOf" srcId="{60CD2BA0-B09B-4BCC-9ECF-CAD7425DCF59}" destId="{81FC547E-DE1F-4091-9175-F516EF577739}" srcOrd="1" destOrd="0" presId="urn:microsoft.com/office/officeart/2005/8/layout/hierarchy1"/>
    <dgm:cxn modelId="{557D690E-48E1-43B7-AAFA-B1B2EB13FB49}" type="presParOf" srcId="{042D8486-844D-43AB-A464-8F23E3A408BB}" destId="{3EB30993-E43D-4BC8-B300-078BEF94087D}" srcOrd="1" destOrd="0" presId="urn:microsoft.com/office/officeart/2005/8/layout/hierarchy1"/>
    <dgm:cxn modelId="{FAB44B73-9F30-4D8C-B676-6E7868DEE6D8}" type="presParOf" srcId="{D6EA6F50-7406-4889-A61D-E9641B93A8EC}" destId="{FF960CAF-1151-4F20-B2F6-598FE42C9286}" srcOrd="3" destOrd="0" presId="urn:microsoft.com/office/officeart/2005/8/layout/hierarchy1"/>
    <dgm:cxn modelId="{F538D5AF-5429-443B-8713-D55F90A2B24F}" type="presParOf" srcId="{FF960CAF-1151-4F20-B2F6-598FE42C9286}" destId="{88D3596D-8371-4DCA-AB74-47914B96DDF7}" srcOrd="0" destOrd="0" presId="urn:microsoft.com/office/officeart/2005/8/layout/hierarchy1"/>
    <dgm:cxn modelId="{8A5BADC3-4B0A-46E7-A013-733C381249EC}" type="presParOf" srcId="{88D3596D-8371-4DCA-AB74-47914B96DDF7}" destId="{48D3E629-F7BF-407E-9C6A-124297928A82}" srcOrd="0" destOrd="0" presId="urn:microsoft.com/office/officeart/2005/8/layout/hierarchy1"/>
    <dgm:cxn modelId="{45B022E0-87B6-4859-B966-D74D15CC80A4}" type="presParOf" srcId="{88D3596D-8371-4DCA-AB74-47914B96DDF7}" destId="{1D50F050-65C1-40B8-90B5-B700B6787B29}" srcOrd="1" destOrd="0" presId="urn:microsoft.com/office/officeart/2005/8/layout/hierarchy1"/>
    <dgm:cxn modelId="{12A34970-FD70-4B65-AA5F-CB1741123DB1}" type="presParOf" srcId="{FF960CAF-1151-4F20-B2F6-598FE42C9286}" destId="{CF3F0523-5E75-4F71-89C6-6C15DB75C1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2FE1E-92D0-4422-9521-4008C0F87BA2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C182938-E7CD-47DC-899C-7311C5B2F3D6}">
      <dgm:prSet/>
      <dgm:spPr/>
      <dgm:t>
        <a:bodyPr/>
        <a:lstStyle/>
        <a:p>
          <a:r>
            <a:rPr lang="pl-PL"/>
            <a:t>mvn archetype:generate</a:t>
          </a:r>
          <a:endParaRPr lang="en-US"/>
        </a:p>
      </dgm:t>
    </dgm:pt>
    <dgm:pt modelId="{F701D01E-7116-48EB-BC0E-654C9425360F}" type="parTrans" cxnId="{1F431255-AEC9-4747-A326-E9A9AE5E6A7A}">
      <dgm:prSet/>
      <dgm:spPr/>
      <dgm:t>
        <a:bodyPr/>
        <a:lstStyle/>
        <a:p>
          <a:endParaRPr lang="en-US"/>
        </a:p>
      </dgm:t>
    </dgm:pt>
    <dgm:pt modelId="{191CD9D4-807A-454C-A19B-EE8A4603F556}" type="sibTrans" cxnId="{1F431255-AEC9-4747-A326-E9A9AE5E6A7A}">
      <dgm:prSet/>
      <dgm:spPr/>
      <dgm:t>
        <a:bodyPr/>
        <a:lstStyle/>
        <a:p>
          <a:endParaRPr lang="en-US"/>
        </a:p>
      </dgm:t>
    </dgm:pt>
    <dgm:pt modelId="{DCCA0A98-3F8C-4466-8F1B-89AFAFA5EFDD}">
      <dgm:prSet/>
      <dgm:spPr/>
      <dgm:t>
        <a:bodyPr/>
        <a:lstStyle/>
        <a:p>
          <a:r>
            <a:rPr lang="pl-PL"/>
            <a:t>mvn clean install</a:t>
          </a:r>
          <a:endParaRPr lang="en-US"/>
        </a:p>
      </dgm:t>
    </dgm:pt>
    <dgm:pt modelId="{A7C44758-43C1-4587-9740-12836A5DB408}" type="parTrans" cxnId="{C235ACC1-3F18-4160-8B55-1C4677D2A749}">
      <dgm:prSet/>
      <dgm:spPr/>
      <dgm:t>
        <a:bodyPr/>
        <a:lstStyle/>
        <a:p>
          <a:endParaRPr lang="en-US"/>
        </a:p>
      </dgm:t>
    </dgm:pt>
    <dgm:pt modelId="{DBAC2F04-396B-449D-BEAA-AF137C47C1CB}" type="sibTrans" cxnId="{C235ACC1-3F18-4160-8B55-1C4677D2A749}">
      <dgm:prSet/>
      <dgm:spPr/>
      <dgm:t>
        <a:bodyPr/>
        <a:lstStyle/>
        <a:p>
          <a:endParaRPr lang="en-US"/>
        </a:p>
      </dgm:t>
    </dgm:pt>
    <dgm:pt modelId="{66F8C0A4-BAC9-4108-A766-044D99441792}">
      <dgm:prSet/>
      <dgm:spPr/>
      <dgm:t>
        <a:bodyPr/>
        <a:lstStyle/>
        <a:p>
          <a:r>
            <a:rPr lang="pl-PL"/>
            <a:t>mvn clean</a:t>
          </a:r>
          <a:endParaRPr lang="en-US"/>
        </a:p>
      </dgm:t>
    </dgm:pt>
    <dgm:pt modelId="{5B065627-F290-4507-83F2-85DD70A02CBE}" type="parTrans" cxnId="{5E8B2C2D-E89E-4A98-BE43-1FE7A38B813F}">
      <dgm:prSet/>
      <dgm:spPr/>
      <dgm:t>
        <a:bodyPr/>
        <a:lstStyle/>
        <a:p>
          <a:endParaRPr lang="en-US"/>
        </a:p>
      </dgm:t>
    </dgm:pt>
    <dgm:pt modelId="{64369603-1F21-4E8F-8DD7-FD66B1779FBA}" type="sibTrans" cxnId="{5E8B2C2D-E89E-4A98-BE43-1FE7A38B813F}">
      <dgm:prSet/>
      <dgm:spPr/>
      <dgm:t>
        <a:bodyPr/>
        <a:lstStyle/>
        <a:p>
          <a:endParaRPr lang="en-US"/>
        </a:p>
      </dgm:t>
    </dgm:pt>
    <dgm:pt modelId="{F1D2B800-29BC-447F-9075-070B579FF82E}">
      <dgm:prSet/>
      <dgm:spPr/>
      <dgm:t>
        <a:bodyPr/>
        <a:lstStyle/>
        <a:p>
          <a:r>
            <a:rPr lang="pl-PL"/>
            <a:t>mvn exec:java</a:t>
          </a:r>
          <a:endParaRPr lang="en-US"/>
        </a:p>
      </dgm:t>
    </dgm:pt>
    <dgm:pt modelId="{B10836B7-589B-4065-9808-66295EDAC4D9}" type="parTrans" cxnId="{F7555980-4999-46D2-956B-A2D636C465C2}">
      <dgm:prSet/>
      <dgm:spPr/>
      <dgm:t>
        <a:bodyPr/>
        <a:lstStyle/>
        <a:p>
          <a:endParaRPr lang="en-US"/>
        </a:p>
      </dgm:t>
    </dgm:pt>
    <dgm:pt modelId="{0F204724-3F64-4B26-AF28-31F280A5CBC8}" type="sibTrans" cxnId="{F7555980-4999-46D2-956B-A2D636C465C2}">
      <dgm:prSet/>
      <dgm:spPr/>
      <dgm:t>
        <a:bodyPr/>
        <a:lstStyle/>
        <a:p>
          <a:endParaRPr lang="en-US"/>
        </a:p>
      </dgm:t>
    </dgm:pt>
    <dgm:pt modelId="{9B8368BA-8439-4C64-9BEE-EF73B61CF667}">
      <dgm:prSet/>
      <dgm:spPr/>
      <dgm:t>
        <a:bodyPr/>
        <a:lstStyle/>
        <a:p>
          <a:r>
            <a:rPr lang="pl-PL"/>
            <a:t>mvn site</a:t>
          </a:r>
          <a:endParaRPr lang="en-US"/>
        </a:p>
      </dgm:t>
    </dgm:pt>
    <dgm:pt modelId="{C7963F63-C4BC-4603-8965-9E4DE3726314}" type="parTrans" cxnId="{DFFE8C9B-B34B-4775-8B4E-40D762E430C7}">
      <dgm:prSet/>
      <dgm:spPr/>
      <dgm:t>
        <a:bodyPr/>
        <a:lstStyle/>
        <a:p>
          <a:endParaRPr lang="en-US"/>
        </a:p>
      </dgm:t>
    </dgm:pt>
    <dgm:pt modelId="{22BAE479-8817-459A-94F9-9A6EC5BD1325}" type="sibTrans" cxnId="{DFFE8C9B-B34B-4775-8B4E-40D762E430C7}">
      <dgm:prSet/>
      <dgm:spPr/>
      <dgm:t>
        <a:bodyPr/>
        <a:lstStyle/>
        <a:p>
          <a:endParaRPr lang="en-US"/>
        </a:p>
      </dgm:t>
    </dgm:pt>
    <dgm:pt modelId="{F3232E71-D187-49C1-8455-BED717767119}" type="pres">
      <dgm:prSet presAssocID="{40B2FE1E-92D0-4422-9521-4008C0F87BA2}" presName="Name0" presStyleCnt="0">
        <dgm:presLayoutVars>
          <dgm:dir/>
          <dgm:animLvl val="lvl"/>
          <dgm:resizeHandles val="exact"/>
        </dgm:presLayoutVars>
      </dgm:prSet>
      <dgm:spPr/>
    </dgm:pt>
    <dgm:pt modelId="{24BC9B21-53F0-48E2-A34A-D0B432B6721D}" type="pres">
      <dgm:prSet presAssocID="{0C182938-E7CD-47DC-899C-7311C5B2F3D6}" presName="linNode" presStyleCnt="0"/>
      <dgm:spPr/>
    </dgm:pt>
    <dgm:pt modelId="{6F74395E-93A9-47DD-B7F7-A1F320778808}" type="pres">
      <dgm:prSet presAssocID="{0C182938-E7CD-47DC-899C-7311C5B2F3D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8450C9C-E3F1-496A-9EAC-DD042DF1ED9B}" type="pres">
      <dgm:prSet presAssocID="{191CD9D4-807A-454C-A19B-EE8A4603F556}" presName="sp" presStyleCnt="0"/>
      <dgm:spPr/>
    </dgm:pt>
    <dgm:pt modelId="{906822A6-3FB6-4013-BF6F-F1371C39E03D}" type="pres">
      <dgm:prSet presAssocID="{DCCA0A98-3F8C-4466-8F1B-89AFAFA5EFDD}" presName="linNode" presStyleCnt="0"/>
      <dgm:spPr/>
    </dgm:pt>
    <dgm:pt modelId="{719D8095-1D7B-49D5-8BB0-12D85A92F45A}" type="pres">
      <dgm:prSet presAssocID="{DCCA0A98-3F8C-4466-8F1B-89AFAFA5EFD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66C3F79-38B1-4398-A90E-DEEA488F8E4E}" type="pres">
      <dgm:prSet presAssocID="{DBAC2F04-396B-449D-BEAA-AF137C47C1CB}" presName="sp" presStyleCnt="0"/>
      <dgm:spPr/>
    </dgm:pt>
    <dgm:pt modelId="{DBCAF54F-3651-4A66-96E7-2EBCA2BF8D99}" type="pres">
      <dgm:prSet presAssocID="{66F8C0A4-BAC9-4108-A766-044D99441792}" presName="linNode" presStyleCnt="0"/>
      <dgm:spPr/>
    </dgm:pt>
    <dgm:pt modelId="{7C2CD1F5-071A-4581-8B74-B0FB9B52FA07}" type="pres">
      <dgm:prSet presAssocID="{66F8C0A4-BAC9-4108-A766-044D994417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2B53CC5-2931-4397-931F-7248EEC7610C}" type="pres">
      <dgm:prSet presAssocID="{64369603-1F21-4E8F-8DD7-FD66B1779FBA}" presName="sp" presStyleCnt="0"/>
      <dgm:spPr/>
    </dgm:pt>
    <dgm:pt modelId="{2FAD84B0-14D3-480F-83C1-453CA9E9549E}" type="pres">
      <dgm:prSet presAssocID="{F1D2B800-29BC-447F-9075-070B579FF82E}" presName="linNode" presStyleCnt="0"/>
      <dgm:spPr/>
    </dgm:pt>
    <dgm:pt modelId="{A49FF38F-EFD0-4D64-BF5A-E52B04A70B83}" type="pres">
      <dgm:prSet presAssocID="{F1D2B800-29BC-447F-9075-070B579FF82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E70C748-B5FC-4D1B-ADFF-05DE8C9186F4}" type="pres">
      <dgm:prSet presAssocID="{0F204724-3F64-4B26-AF28-31F280A5CBC8}" presName="sp" presStyleCnt="0"/>
      <dgm:spPr/>
    </dgm:pt>
    <dgm:pt modelId="{D02E782E-4C35-482C-A718-526AF445FE8E}" type="pres">
      <dgm:prSet presAssocID="{9B8368BA-8439-4C64-9BEE-EF73B61CF667}" presName="linNode" presStyleCnt="0"/>
      <dgm:spPr/>
    </dgm:pt>
    <dgm:pt modelId="{943C8DC3-AE8B-48D2-B5AE-217A6AE98BF2}" type="pres">
      <dgm:prSet presAssocID="{9B8368BA-8439-4C64-9BEE-EF73B61CF667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E8B2C2D-E89E-4A98-BE43-1FE7A38B813F}" srcId="{40B2FE1E-92D0-4422-9521-4008C0F87BA2}" destId="{66F8C0A4-BAC9-4108-A766-044D99441792}" srcOrd="2" destOrd="0" parTransId="{5B065627-F290-4507-83F2-85DD70A02CBE}" sibTransId="{64369603-1F21-4E8F-8DD7-FD66B1779FBA}"/>
    <dgm:cxn modelId="{06D8D735-5C2B-4CCC-9EC6-43F08913A8C0}" type="presOf" srcId="{40B2FE1E-92D0-4422-9521-4008C0F87BA2}" destId="{F3232E71-D187-49C1-8455-BED717767119}" srcOrd="0" destOrd="0" presId="urn:microsoft.com/office/officeart/2005/8/layout/vList5"/>
    <dgm:cxn modelId="{1F431255-AEC9-4747-A326-E9A9AE5E6A7A}" srcId="{40B2FE1E-92D0-4422-9521-4008C0F87BA2}" destId="{0C182938-E7CD-47DC-899C-7311C5B2F3D6}" srcOrd="0" destOrd="0" parTransId="{F701D01E-7116-48EB-BC0E-654C9425360F}" sibTransId="{191CD9D4-807A-454C-A19B-EE8A4603F556}"/>
    <dgm:cxn modelId="{C6DE817F-AACB-4021-9C08-8420929A2283}" type="presOf" srcId="{0C182938-E7CD-47DC-899C-7311C5B2F3D6}" destId="{6F74395E-93A9-47DD-B7F7-A1F320778808}" srcOrd="0" destOrd="0" presId="urn:microsoft.com/office/officeart/2005/8/layout/vList5"/>
    <dgm:cxn modelId="{F7555980-4999-46D2-956B-A2D636C465C2}" srcId="{40B2FE1E-92D0-4422-9521-4008C0F87BA2}" destId="{F1D2B800-29BC-447F-9075-070B579FF82E}" srcOrd="3" destOrd="0" parTransId="{B10836B7-589B-4065-9808-66295EDAC4D9}" sibTransId="{0F204724-3F64-4B26-AF28-31F280A5CBC8}"/>
    <dgm:cxn modelId="{DFFE8C9B-B34B-4775-8B4E-40D762E430C7}" srcId="{40B2FE1E-92D0-4422-9521-4008C0F87BA2}" destId="{9B8368BA-8439-4C64-9BEE-EF73B61CF667}" srcOrd="4" destOrd="0" parTransId="{C7963F63-C4BC-4603-8965-9E4DE3726314}" sibTransId="{22BAE479-8817-459A-94F9-9A6EC5BD1325}"/>
    <dgm:cxn modelId="{B4ADA1AE-3AB1-4B78-9A86-C6EBBC47BAE1}" type="presOf" srcId="{9B8368BA-8439-4C64-9BEE-EF73B61CF667}" destId="{943C8DC3-AE8B-48D2-B5AE-217A6AE98BF2}" srcOrd="0" destOrd="0" presId="urn:microsoft.com/office/officeart/2005/8/layout/vList5"/>
    <dgm:cxn modelId="{7CBFA1C1-7839-4CF8-AB6B-50975571C60E}" type="presOf" srcId="{F1D2B800-29BC-447F-9075-070B579FF82E}" destId="{A49FF38F-EFD0-4D64-BF5A-E52B04A70B83}" srcOrd="0" destOrd="0" presId="urn:microsoft.com/office/officeart/2005/8/layout/vList5"/>
    <dgm:cxn modelId="{C235ACC1-3F18-4160-8B55-1C4677D2A749}" srcId="{40B2FE1E-92D0-4422-9521-4008C0F87BA2}" destId="{DCCA0A98-3F8C-4466-8F1B-89AFAFA5EFDD}" srcOrd="1" destOrd="0" parTransId="{A7C44758-43C1-4587-9740-12836A5DB408}" sibTransId="{DBAC2F04-396B-449D-BEAA-AF137C47C1CB}"/>
    <dgm:cxn modelId="{19FDB1D0-9633-4684-B58C-B5E4FA6AF2BC}" type="presOf" srcId="{DCCA0A98-3F8C-4466-8F1B-89AFAFA5EFDD}" destId="{719D8095-1D7B-49D5-8BB0-12D85A92F45A}" srcOrd="0" destOrd="0" presId="urn:microsoft.com/office/officeart/2005/8/layout/vList5"/>
    <dgm:cxn modelId="{4C8784E0-120B-4F4A-AFE7-175894CEE24A}" type="presOf" srcId="{66F8C0A4-BAC9-4108-A766-044D99441792}" destId="{7C2CD1F5-071A-4581-8B74-B0FB9B52FA07}" srcOrd="0" destOrd="0" presId="urn:microsoft.com/office/officeart/2005/8/layout/vList5"/>
    <dgm:cxn modelId="{463F0076-42E0-4ABC-93F2-3524197BFD43}" type="presParOf" srcId="{F3232E71-D187-49C1-8455-BED717767119}" destId="{24BC9B21-53F0-48E2-A34A-D0B432B6721D}" srcOrd="0" destOrd="0" presId="urn:microsoft.com/office/officeart/2005/8/layout/vList5"/>
    <dgm:cxn modelId="{7D5F6705-EE10-4CDF-A46E-5BCCA7650D34}" type="presParOf" srcId="{24BC9B21-53F0-48E2-A34A-D0B432B6721D}" destId="{6F74395E-93A9-47DD-B7F7-A1F320778808}" srcOrd="0" destOrd="0" presId="urn:microsoft.com/office/officeart/2005/8/layout/vList5"/>
    <dgm:cxn modelId="{288DDEBD-4A16-43F7-AAF7-F4DE604F1AEC}" type="presParOf" srcId="{F3232E71-D187-49C1-8455-BED717767119}" destId="{08450C9C-E3F1-496A-9EAC-DD042DF1ED9B}" srcOrd="1" destOrd="0" presId="urn:microsoft.com/office/officeart/2005/8/layout/vList5"/>
    <dgm:cxn modelId="{D700FD2D-1657-456B-85F2-BA6BBC79F296}" type="presParOf" srcId="{F3232E71-D187-49C1-8455-BED717767119}" destId="{906822A6-3FB6-4013-BF6F-F1371C39E03D}" srcOrd="2" destOrd="0" presId="urn:microsoft.com/office/officeart/2005/8/layout/vList5"/>
    <dgm:cxn modelId="{33081171-7ABF-4F70-ADFD-9FAEE9F208B6}" type="presParOf" srcId="{906822A6-3FB6-4013-BF6F-F1371C39E03D}" destId="{719D8095-1D7B-49D5-8BB0-12D85A92F45A}" srcOrd="0" destOrd="0" presId="urn:microsoft.com/office/officeart/2005/8/layout/vList5"/>
    <dgm:cxn modelId="{8A87C3A2-CF2D-4029-9D57-EDE02EDC795C}" type="presParOf" srcId="{F3232E71-D187-49C1-8455-BED717767119}" destId="{166C3F79-38B1-4398-A90E-DEEA488F8E4E}" srcOrd="3" destOrd="0" presId="urn:microsoft.com/office/officeart/2005/8/layout/vList5"/>
    <dgm:cxn modelId="{9B3D4596-F00A-423F-80FB-4489A2FEB0A4}" type="presParOf" srcId="{F3232E71-D187-49C1-8455-BED717767119}" destId="{DBCAF54F-3651-4A66-96E7-2EBCA2BF8D99}" srcOrd="4" destOrd="0" presId="urn:microsoft.com/office/officeart/2005/8/layout/vList5"/>
    <dgm:cxn modelId="{948A63DE-E85B-47A7-8CB8-C11FFFB822D3}" type="presParOf" srcId="{DBCAF54F-3651-4A66-96E7-2EBCA2BF8D99}" destId="{7C2CD1F5-071A-4581-8B74-B0FB9B52FA07}" srcOrd="0" destOrd="0" presId="urn:microsoft.com/office/officeart/2005/8/layout/vList5"/>
    <dgm:cxn modelId="{5390AF6A-BFE9-4FC9-B53B-EA285B4E772F}" type="presParOf" srcId="{F3232E71-D187-49C1-8455-BED717767119}" destId="{72B53CC5-2931-4397-931F-7248EEC7610C}" srcOrd="5" destOrd="0" presId="urn:microsoft.com/office/officeart/2005/8/layout/vList5"/>
    <dgm:cxn modelId="{75FD5631-897A-4DE9-AD0B-B20DD43A8028}" type="presParOf" srcId="{F3232E71-D187-49C1-8455-BED717767119}" destId="{2FAD84B0-14D3-480F-83C1-453CA9E9549E}" srcOrd="6" destOrd="0" presId="urn:microsoft.com/office/officeart/2005/8/layout/vList5"/>
    <dgm:cxn modelId="{0B1C264E-6C3A-4ACD-8CE9-DAD78CA8ED03}" type="presParOf" srcId="{2FAD84B0-14D3-480F-83C1-453CA9E9549E}" destId="{A49FF38F-EFD0-4D64-BF5A-E52B04A70B83}" srcOrd="0" destOrd="0" presId="urn:microsoft.com/office/officeart/2005/8/layout/vList5"/>
    <dgm:cxn modelId="{05E5E82C-8891-43CD-9D3E-5E8A6CC4DC30}" type="presParOf" srcId="{F3232E71-D187-49C1-8455-BED717767119}" destId="{3E70C748-B5FC-4D1B-ADFF-05DE8C9186F4}" srcOrd="7" destOrd="0" presId="urn:microsoft.com/office/officeart/2005/8/layout/vList5"/>
    <dgm:cxn modelId="{0476CF57-3FDF-4B50-89E5-0A91C38ED238}" type="presParOf" srcId="{F3232E71-D187-49C1-8455-BED717767119}" destId="{D02E782E-4C35-482C-A718-526AF445FE8E}" srcOrd="8" destOrd="0" presId="urn:microsoft.com/office/officeart/2005/8/layout/vList5"/>
    <dgm:cxn modelId="{90B9AFC9-A0F2-423E-8C25-AD090BFE5E1B}" type="presParOf" srcId="{D02E782E-4C35-482C-A718-526AF445FE8E}" destId="{943C8DC3-AE8B-48D2-B5AE-217A6AE98BF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2E83B-C785-4703-96A6-59F5ADD6D8CA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A9075-DCE3-4501-823D-A169599703FD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/>
            <a:t>Automatyzacja procesów budowania</a:t>
          </a:r>
          <a:endParaRPr lang="en-US" sz="2200" kern="1200"/>
        </a:p>
      </dsp:txBody>
      <dsp:txXfrm>
        <a:off x="299702" y="1282093"/>
        <a:ext cx="2200851" cy="1366505"/>
      </dsp:txXfrm>
    </dsp:sp>
    <dsp:sp modelId="{C1A65395-BAED-4B76-9B87-2FBC947B6D62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C4256-BD80-4376-A2D5-5D10F51EBF3B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/>
            <a:t>Standaryzacja</a:t>
          </a:r>
          <a:endParaRPr lang="en-US" sz="2200" kern="1200"/>
        </a:p>
      </dsp:txBody>
      <dsp:txXfrm>
        <a:off x="3093555" y="1282093"/>
        <a:ext cx="2200851" cy="1366505"/>
      </dsp:txXfrm>
    </dsp:sp>
    <dsp:sp modelId="{5CD573F8-784B-408B-9193-8E7B561344FC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C547E-DE1F-4091-9175-F516EF577739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/>
            <a:t>Zarządzanie zależnościami</a:t>
          </a:r>
          <a:endParaRPr lang="en-US" sz="2200" kern="1200"/>
        </a:p>
      </dsp:txBody>
      <dsp:txXfrm>
        <a:off x="5887408" y="1282093"/>
        <a:ext cx="2200851" cy="1366505"/>
      </dsp:txXfrm>
    </dsp:sp>
    <dsp:sp modelId="{48D3E629-F7BF-407E-9C6A-124297928A82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F050-65C1-40B8-90B5-B700B6787B29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/>
            <a:t>Rozszerzalność</a:t>
          </a:r>
          <a:endParaRPr lang="en-US" sz="2200" kern="1200"/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395E-93A9-47DD-B7F7-A1F320778808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mvn archetype:generate</a:t>
          </a:r>
          <a:endParaRPr lang="en-US" sz="2600" kern="1200"/>
        </a:p>
      </dsp:txBody>
      <dsp:txXfrm>
        <a:off x="3405805" y="42725"/>
        <a:ext cx="3703990" cy="754434"/>
      </dsp:txXfrm>
    </dsp:sp>
    <dsp:sp modelId="{719D8095-1D7B-49D5-8BB0-12D85A92F45A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mvn clean install</a:t>
          </a:r>
          <a:endParaRPr lang="en-US" sz="2600" kern="1200"/>
        </a:p>
      </dsp:txBody>
      <dsp:txXfrm>
        <a:off x="3405805" y="920588"/>
        <a:ext cx="3703990" cy="754434"/>
      </dsp:txXfrm>
    </dsp:sp>
    <dsp:sp modelId="{7C2CD1F5-071A-4581-8B74-B0FB9B52FA07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mvn clean</a:t>
          </a:r>
          <a:endParaRPr lang="en-US" sz="2600" kern="1200"/>
        </a:p>
      </dsp:txBody>
      <dsp:txXfrm>
        <a:off x="3405805" y="1798451"/>
        <a:ext cx="3703990" cy="754434"/>
      </dsp:txXfrm>
    </dsp:sp>
    <dsp:sp modelId="{A49FF38F-EFD0-4D64-BF5A-E52B04A70B83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mvn exec:java</a:t>
          </a:r>
          <a:endParaRPr lang="en-US" sz="2600" kern="1200"/>
        </a:p>
      </dsp:txBody>
      <dsp:txXfrm>
        <a:off x="3405805" y="2676315"/>
        <a:ext cx="3703990" cy="754434"/>
      </dsp:txXfrm>
    </dsp:sp>
    <dsp:sp modelId="{943C8DC3-AE8B-48D2-B5AE-217A6AE98BF2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mvn site</a:t>
          </a:r>
          <a:endParaRPr lang="en-US" sz="2600" kern="1200"/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F4E16B-D246-9F48-7646-F97573886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D78E50-430A-94E2-0215-731EEC63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123D92-B0FD-9D2E-65CA-B2708EB8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6D5D44-88DE-47B3-F7D2-E2C69332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556893-74D3-002E-C5F2-C3AD8491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3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1CCBF7-1B6B-FBAB-0342-3945337A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5A795A-3350-7E39-2D58-B9842F988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84CB02-8D39-91EB-6652-77753FBE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A71DA4-891F-92CC-1042-AA6D473B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0490CE-1FEB-FB83-9F53-005D95C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F5EB0FE-4915-8681-F8EC-EF3B0F0B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4ECFD9-2568-FC9C-1458-D2911BF75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569EC4-1165-F20B-927A-A1006D24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BDD920-7B17-7E53-24B4-5846BAE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8B3B05-E2D6-FF69-D5E5-FA7493D0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50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5F599-16A5-586D-F775-FB8D440B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88FCF-805D-50E1-5240-58BEFA16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68C148-33F6-5AE0-DECA-190F9EC8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E9D07CC-9D3E-F3A9-4D7F-58551632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5A22E6-377E-9109-A242-7FFD02C5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1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9E0EEC-1C90-FEB4-E5EF-7E44AECC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315B0C-3C20-AD8B-5661-A7139A7F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22FF23-A4FC-28D6-9F37-867AD692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B5036D-4563-6FDB-EA27-50603796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CD104E-B878-4948-41CF-D2187E90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5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353A70-689F-D8DA-09CA-DE21FA09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2CEA56-D4F1-6DD0-FA19-BBAA27876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2774B0-3285-343A-79F0-0B20E497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FEFB8CB-85B7-7B73-A6BD-0D9DBD87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AEAB34-FABD-69C2-F373-1FFCE7D8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3CB115-6927-AD75-973D-21B91C9A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6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99BAB-9C7B-FD53-879F-1476F28A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3B4A3F-A967-92A4-3EB1-C22491563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BE1AD69-330B-6293-785C-146479FE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F679028-9046-7084-076A-B3E5DA59B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720089-5BB1-643A-AA8D-9E7249655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6BA6282-C4E8-B84B-9F6F-C20ED4D6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485F004-5522-3C94-4F1D-CE773B9E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9860DAC-286A-98C2-86DE-E6BEBB24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4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E27CC-C92C-CE5A-078B-89EFE201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D7AFA0-7442-E438-5419-04F4CD34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C3D6C1D-E864-2764-FB51-49264799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5D44E5-5607-1B3B-6E3F-E62085A6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64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19998A9-F7D1-AE5D-9EA9-0E378CA5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9B14B9-5830-6EDB-D289-2E42CAEC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21D2356-EE47-090D-8679-0ABBAEB5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26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4CFCF6-F7CE-4742-7A39-7264DF33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01EE6F-F65A-90DA-307B-A0514C57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A2392BF-7577-D6D9-436E-9A6EB5B9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CA6641-37F8-0F5B-CCB0-B9D9207E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7956C6-D760-5C58-EE9C-5DD10397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AB2BCF-17F9-DCA8-784F-D67C04C0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4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0A387-5727-0D4D-2227-732392CB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52689F0-1678-0F5E-CF9C-103B3C511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AE93EE-FD03-B0A6-CEA2-CF169106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48BF00-7DE5-62F8-E025-1723C3EA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3FCA77-FDAF-1A06-1278-44CE35D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648FA8B-A3FD-BCE5-7E67-8672E20D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6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090AC20-A7DB-0034-FC1C-C989DE77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4672E3-4281-AFEE-BAE5-B43EB6861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467FC1-D420-5CA5-26EA-56DE9E3C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E8FED-C154-4D23-9298-663D764BC418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2CF261-4112-6ED4-BF93-5992F0F92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3AC18A-FC7C-E844-B34F-F00A245B3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CF5F9-E35D-424D-B705-42C38C501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4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FBF45C-7293-958A-E196-DA022824D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1" y="714621"/>
            <a:ext cx="3445167" cy="3901454"/>
          </a:xfrm>
        </p:spPr>
        <p:txBody>
          <a:bodyPr anchor="t">
            <a:normAutofit/>
          </a:bodyPr>
          <a:lstStyle/>
          <a:p>
            <a:pPr algn="l"/>
            <a:r>
              <a:rPr lang="pl-PL" sz="3200" dirty="0"/>
              <a:t>World </a:t>
            </a:r>
            <a:r>
              <a:rPr lang="pl-PL" sz="3200" dirty="0" err="1"/>
              <a:t>Conflict</a:t>
            </a:r>
            <a:r>
              <a:rPr lang="pl-PL" sz="3200" dirty="0"/>
              <a:t> Simulator Java </a:t>
            </a:r>
            <a:r>
              <a:rPr lang="pl-PL" sz="3200" dirty="0" err="1"/>
              <a:t>App</a:t>
            </a:r>
            <a:endParaRPr lang="pl-PL" sz="32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F049F5A-7286-FC83-117E-181607CB9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1" y="3786471"/>
            <a:ext cx="3545060" cy="2790834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l-PL" sz="1800" b="0" i="0" dirty="0">
                <a:effectLst/>
                <a:highlight>
                  <a:srgbClr val="FFFFFF"/>
                </a:highlight>
                <a:latin typeface="Söhne"/>
              </a:rPr>
              <a:t>Prezentacja na przedmiot języki programowania wysokiego poziomu</a:t>
            </a:r>
          </a:p>
          <a:p>
            <a:pPr algn="l"/>
            <a:endParaRPr lang="pl-PL" sz="1400" dirty="0">
              <a:highlight>
                <a:srgbClr val="FFFFFF"/>
              </a:highlight>
              <a:latin typeface="Söhne"/>
            </a:endParaRPr>
          </a:p>
          <a:p>
            <a:pPr algn="l"/>
            <a:endParaRPr lang="pl-PL" sz="1400" b="0" i="0" dirty="0"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pl-PL" sz="1400" b="0" i="0" dirty="0"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t-BR" sz="1600" b="1" i="0" dirty="0">
                <a:effectLst/>
                <a:highlight>
                  <a:srgbClr val="FFFFFF"/>
                </a:highlight>
                <a:latin typeface="Söhne"/>
              </a:rPr>
              <a:t>Autor</a:t>
            </a:r>
            <a:r>
              <a:rPr lang="pl-PL" sz="1600" b="1" i="0" dirty="0" err="1">
                <a:effectLst/>
                <a:highlight>
                  <a:srgbClr val="FFFFFF"/>
                </a:highlight>
                <a:latin typeface="Söhne"/>
              </a:rPr>
              <a:t>zy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Söhne"/>
              </a:rPr>
              <a:t>:</a:t>
            </a:r>
            <a:br>
              <a:rPr lang="pt-BR" sz="1600" b="0" i="0" dirty="0">
                <a:effectLst/>
                <a:highlight>
                  <a:srgbClr val="FFFFFF"/>
                </a:highlight>
                <a:latin typeface="Söhne"/>
              </a:rPr>
            </a:br>
            <a:r>
              <a:rPr lang="pl-PL" sz="1600" dirty="0">
                <a:highlight>
                  <a:srgbClr val="FFFFFF"/>
                </a:highlight>
                <a:latin typeface="Söhne"/>
              </a:rPr>
              <a:t>Szymon Gaweł</a:t>
            </a:r>
          </a:p>
          <a:p>
            <a:pPr algn="l"/>
            <a:r>
              <a:rPr lang="pl-PL" sz="1600" b="0" i="0" dirty="0">
                <a:effectLst/>
                <a:highlight>
                  <a:srgbClr val="FFFFFF"/>
                </a:highlight>
                <a:latin typeface="Söhne"/>
              </a:rPr>
              <a:t>Bartosz Duch</a:t>
            </a:r>
            <a:endParaRPr lang="pt-BR" sz="1600" b="0" i="0" dirty="0"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t-BR" sz="1600" b="1" i="0" dirty="0">
                <a:effectLst/>
                <a:highlight>
                  <a:srgbClr val="FFFFFF"/>
                </a:highlight>
                <a:latin typeface="Söhne"/>
              </a:rPr>
              <a:t>Data:</a:t>
            </a:r>
            <a:br>
              <a:rPr lang="pt-BR" sz="500" b="0" i="0" dirty="0">
                <a:effectLst/>
                <a:highlight>
                  <a:srgbClr val="FFFFFF"/>
                </a:highlight>
                <a:latin typeface="Söhne"/>
              </a:rPr>
            </a:br>
            <a:r>
              <a:rPr lang="pl-PL" sz="1600" b="0" i="0" dirty="0">
                <a:effectLst/>
                <a:highlight>
                  <a:srgbClr val="FFFFFF"/>
                </a:highlight>
                <a:latin typeface="Söhne"/>
              </a:rPr>
              <a:t>23.05.2024 r.</a:t>
            </a:r>
            <a:endParaRPr lang="pl-PL" sz="1600" dirty="0"/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DBF6025E-20CF-A3A3-11B5-AFCBE281A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7" r="16023" b="1"/>
          <a:stretch/>
        </p:blipFill>
        <p:spPr>
          <a:xfrm>
            <a:off x="20" y="-3"/>
            <a:ext cx="7576437" cy="68579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5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194B38-67F3-0AFB-1952-6822AB734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420" b="3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E0E2CE-A5C7-D0B4-8C8A-71FBE8C1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Podstawowe komendy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9642821-2337-ACD6-11B5-2E1F32094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283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12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C32F94-A5B5-E605-9B5E-87524714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Struktura projektu</a:t>
            </a:r>
          </a:p>
        </p:txBody>
      </p:sp>
      <p:pic>
        <p:nvPicPr>
          <p:cNvPr id="5" name="Obraz 4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96A2627B-5518-6215-7E53-7FAB5E54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07" y="2449281"/>
            <a:ext cx="2687552" cy="3526972"/>
          </a:xfrm>
          <a:prstGeom prst="rect">
            <a:avLst/>
          </a:prstGeom>
        </p:spPr>
      </p:pic>
      <p:pic>
        <p:nvPicPr>
          <p:cNvPr id="7" name="Symbol zastępczy zawartości 6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1BFF4750-291E-8592-771A-5025D490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6497" y="2449281"/>
            <a:ext cx="3139004" cy="3526972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E330157-AD18-AD1D-C07E-0D0B76AB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740" y="2848462"/>
            <a:ext cx="3238707" cy="27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4189B-A7B7-B419-CBBD-7D23C05A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l-PL" sz="3200" b="1" i="0">
                <a:effectLst/>
                <a:highlight>
                  <a:srgbClr val="FFFFFF"/>
                </a:highlight>
                <a:latin typeface="Söhne"/>
              </a:rPr>
              <a:t>Wprowadzenie</a:t>
            </a:r>
            <a:endParaRPr lang="pl-PL" sz="3200"/>
          </a:p>
        </p:txBody>
      </p:sp>
      <p:pic>
        <p:nvPicPr>
          <p:cNvPr id="13" name="Picture 4" descr="Osoba obserwująca pusty telefon">
            <a:extLst>
              <a:ext uri="{FF2B5EF4-FFF2-40B4-BE49-F238E27FC236}">
                <a16:creationId xmlns:a16="http://schemas.microsoft.com/office/drawing/2014/main" id="{3CDFCABF-C954-BAC5-0C1C-C09FE76DC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1" r="935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EE2FC5-F53A-F500-2C60-128A0B64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i="0">
                <a:effectLst/>
                <a:highlight>
                  <a:srgbClr val="FFFFFF"/>
                </a:highlight>
                <a:latin typeface="Söhne"/>
              </a:rPr>
              <a:t>Plan prezentacji:</a:t>
            </a:r>
            <a:endParaRPr lang="pl-PL" sz="2000" b="0" i="0"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Wprowadzenie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JavaFX - co to jest i do czego służy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Maven - narzędzie do zarządzania projektami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Struktura projektu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Przykłady kodu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Prezentacja aplikacji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Podsumowanie</a:t>
            </a:r>
          </a:p>
          <a:p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271764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49343-7CED-A41A-AC2E-451818A4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pl-PL" sz="3200" b="1" i="0">
                <a:effectLst/>
                <a:highlight>
                  <a:srgbClr val="FFFFFF"/>
                </a:highlight>
                <a:latin typeface="Söhne"/>
              </a:rPr>
              <a:t>JavaFX </a:t>
            </a:r>
            <a:br>
              <a:rPr lang="pl-PL" sz="3200" b="1" i="0">
                <a:effectLst/>
                <a:highlight>
                  <a:srgbClr val="FFFFFF"/>
                </a:highlight>
                <a:latin typeface="Söhne"/>
              </a:rPr>
            </a:br>
            <a:endParaRPr lang="pl-PL" sz="32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054311-97F4-F716-2F88-25AF539F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b="1" i="0">
                <a:effectLst/>
                <a:highlight>
                  <a:srgbClr val="FFFFFF"/>
                </a:highlight>
                <a:latin typeface="Söhne"/>
              </a:rPr>
              <a:t>Co to jest JavaFX?</a:t>
            </a:r>
          </a:p>
          <a:p>
            <a:pPr marL="0" indent="0">
              <a:buNone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JavaFX to platforma do tworzenia aplikacji z graficznym interfejsem użytkownika (GUI) w języku Java. Oferuje bogate API i narzędzia do tworzenia nowoczesnych interfejsów użytkownika.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32" name="Picture 8" descr="Java Fx y el futuro de las Interfaces. - Mi Diario Geek">
            <a:extLst>
              <a:ext uri="{FF2B5EF4-FFF2-40B4-BE49-F238E27FC236}">
                <a16:creationId xmlns:a16="http://schemas.microsoft.com/office/drawing/2014/main" id="{9FDD0AFE-14C3-2314-ED5B-AA796320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061693"/>
            <a:ext cx="5319062" cy="26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2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JavaFX API | Architecture and Packages in JavaFX API with Examples">
            <a:extLst>
              <a:ext uri="{FF2B5EF4-FFF2-40B4-BE49-F238E27FC236}">
                <a16:creationId xmlns:a16="http://schemas.microsoft.com/office/drawing/2014/main" id="{6F0E7E1C-361B-DD95-ECE6-BBB7AD9CB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ectangle 206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DF5647-6DCD-148F-6B4B-781A4CC7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/>
              <a:t>Zalety JavaFX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137A5-C80D-595B-F70F-636838A8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Łatwość tworzenia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Bogate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Wsparcie dla CSS i FXML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Możliwość tworzenia aplikacji mobilnych i webowych</a:t>
            </a:r>
          </a:p>
          <a:p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81025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DF5647-6DCD-148F-6B4B-781A4CC7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pl-PL" sz="5600"/>
              <a:t>Przykładowe zastosowania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itHub - yongeshi/rpg-escape-game: A JavaFX rpg-style escape game with ...">
            <a:extLst>
              <a:ext uri="{FF2B5EF4-FFF2-40B4-BE49-F238E27FC236}">
                <a16:creationId xmlns:a16="http://schemas.microsoft.com/office/drawing/2014/main" id="{86AAD4FD-586F-560D-11F3-DF1427167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" r="-3" b="-3"/>
          <a:stretch/>
        </p:blipFill>
        <p:spPr bwMode="auto">
          <a:xfrm>
            <a:off x="279143" y="299508"/>
            <a:ext cx="5221625" cy="30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0639306-19B5-8819-9AF4-920E53795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4" r="-3" b="-3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137A5-C80D-595B-F70F-636838A8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Aplikacje desktopowe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Gry komputerowe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Prototypy interfejsów</a:t>
            </a:r>
          </a:p>
          <a:p>
            <a:endParaRPr lang="pl-P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5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C20D69-E4BC-C0A4-573F-65F77F81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l-PL" sz="5400" dirty="0"/>
              <a:t>Porównanie z innymi technologiami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DF7977-8D33-7BB9-6E38-684CD6CB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pl-PL" sz="2200" b="1" i="0" dirty="0">
                <a:effectLst/>
                <a:highlight>
                  <a:srgbClr val="FFFFFF"/>
                </a:highlight>
                <a:latin typeface="Söhne"/>
              </a:rPr>
              <a:t>Swing:</a:t>
            </a:r>
            <a:r>
              <a:rPr lang="pl-PL" sz="2200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sz="2200" b="0" i="0" dirty="0" err="1">
                <a:effectLst/>
                <a:highlight>
                  <a:srgbClr val="FFFFFF"/>
                </a:highlight>
                <a:latin typeface="Söhne"/>
              </a:rPr>
              <a:t>JavaFX</a:t>
            </a:r>
            <a:r>
              <a:rPr lang="pl-PL" sz="2200" b="0" i="0" dirty="0">
                <a:effectLst/>
                <a:highlight>
                  <a:srgbClr val="FFFFFF"/>
                </a:highlight>
                <a:latin typeface="Söhne"/>
              </a:rPr>
              <a:t> oferuje nowocześniejsze podejście do tworzenia interfejsów użytkownika niż Swing, z lepszym wsparciem dla multimediów i efektów graficznych.</a:t>
            </a:r>
          </a:p>
          <a:p>
            <a:r>
              <a:rPr lang="pl-PL" sz="2200" b="1" i="0" dirty="0">
                <a:effectLst/>
                <a:highlight>
                  <a:srgbClr val="FFFFFF"/>
                </a:highlight>
                <a:latin typeface="Söhne"/>
              </a:rPr>
              <a:t>HTML5:</a:t>
            </a:r>
            <a:r>
              <a:rPr lang="pl-PL" sz="2200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sz="2200" b="0" i="0" dirty="0" err="1">
                <a:effectLst/>
                <a:highlight>
                  <a:srgbClr val="FFFFFF"/>
                </a:highlight>
                <a:latin typeface="Söhne"/>
              </a:rPr>
              <a:t>JavaFX</a:t>
            </a:r>
            <a:r>
              <a:rPr lang="pl-PL" sz="2200" b="0" i="0" dirty="0">
                <a:effectLst/>
                <a:highlight>
                  <a:srgbClr val="FFFFFF"/>
                </a:highlight>
                <a:latin typeface="Söhne"/>
              </a:rPr>
              <a:t>, podobnie jak HTML5, umożliwia tworzenie bogatych interfejsów użytkownika, ale jest bardziej zintegrowany z językiem Java i środowiskiem JVM.</a:t>
            </a:r>
          </a:p>
          <a:p>
            <a:pPr marL="0" indent="0">
              <a:buNone/>
            </a:pPr>
            <a:endParaRPr lang="pl-PL" sz="2200" dirty="0"/>
          </a:p>
        </p:txBody>
      </p:sp>
      <p:pic>
        <p:nvPicPr>
          <p:cNvPr id="4100" name="Picture 4" descr="HTML5. Introducción | Informática en el Colegio Caude">
            <a:extLst>
              <a:ext uri="{FF2B5EF4-FFF2-40B4-BE49-F238E27FC236}">
                <a16:creationId xmlns:a16="http://schemas.microsoft.com/office/drawing/2014/main" id="{E08AB3ED-BFDA-FBAC-9219-1EB3023A8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6749" r="-444" b="18364"/>
          <a:stretch/>
        </p:blipFill>
        <p:spPr bwMode="auto">
          <a:xfrm>
            <a:off x="7863840" y="1104753"/>
            <a:ext cx="4014216" cy="18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ava Swing Part-13 Using List in a Swing Program - YouTube">
            <a:extLst>
              <a:ext uri="{FF2B5EF4-FFF2-40B4-BE49-F238E27FC236}">
                <a16:creationId xmlns:a16="http://schemas.microsoft.com/office/drawing/2014/main" id="{3B3C636C-C8F4-9174-1D94-B87FB8675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/>
          <a:stretch/>
        </p:blipFill>
        <p:spPr bwMode="auto">
          <a:xfrm>
            <a:off x="7994040" y="4079193"/>
            <a:ext cx="3735528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0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B151A4-10B1-0B50-67D4-E140799B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l-PL" sz="4000"/>
              <a:t>Apache Maven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09DB1A-989A-65AD-3AFD-BC5020D7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Co to </a:t>
            </a:r>
            <a:r>
              <a:rPr lang="pl-PL" sz="2000"/>
              <a:t>jest maven?</a:t>
            </a:r>
            <a:endParaRPr lang="pl-PL" sz="2000" dirty="0"/>
          </a:p>
          <a:p>
            <a:pPr marL="0" indent="0">
              <a:buNone/>
            </a:pPr>
            <a:r>
              <a:rPr lang="pl-PL" sz="2000" b="0" i="0">
                <a:effectLst/>
                <a:highlight>
                  <a:srgbClr val="FFFFFF"/>
                </a:highlight>
                <a:latin typeface="Söhne"/>
              </a:rPr>
              <a:t>Maven to narzędzie do zarządzania projektami w języku Java, które automatyzuje proces budowania, zarządzania zależnościami i dokumentowania projektów. Zostało stworzone przez Apache Software Foundation i jest szeroko używane w społeczności Java.</a:t>
            </a:r>
            <a:endParaRPr lang="pl-PL" sz="2000" dirty="0"/>
          </a:p>
        </p:txBody>
      </p:sp>
      <p:pic>
        <p:nvPicPr>
          <p:cNvPr id="29" name="Picture 19" descr="Skrypt komputerowy na ekranie">
            <a:extLst>
              <a:ext uri="{FF2B5EF4-FFF2-40B4-BE49-F238E27FC236}">
                <a16:creationId xmlns:a16="http://schemas.microsoft.com/office/drawing/2014/main" id="{7AD27B85-1CB9-9164-4FBF-3CFB42707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601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6EF696-CF05-A23C-1AA2-1D7B2E10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4600"/>
              <a:t>Główne cechy Maven</a:t>
            </a:r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31E466-5496-5172-E928-2529B72D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l-PL" sz="2200" b="1" i="0">
                <a:effectLst/>
                <a:highlight>
                  <a:srgbClr val="FFFFFF"/>
                </a:highlight>
                <a:latin typeface="Söhne"/>
              </a:rPr>
              <a:t>Zarządzanie zależnościami</a:t>
            </a:r>
          </a:p>
          <a:p>
            <a:r>
              <a:rPr lang="pl-PL" sz="2200" b="1" i="0">
                <a:effectLst/>
                <a:highlight>
                  <a:srgbClr val="FFFFFF"/>
                </a:highlight>
                <a:latin typeface="Söhne"/>
              </a:rPr>
              <a:t>Budowanie projektu</a:t>
            </a:r>
            <a:endParaRPr lang="pl-PL" sz="2200" b="1">
              <a:highlight>
                <a:srgbClr val="FFFFFF"/>
              </a:highlight>
              <a:latin typeface="Söhne"/>
            </a:endParaRPr>
          </a:p>
          <a:p>
            <a:r>
              <a:rPr lang="pl-PL" sz="2200" b="1" i="0">
                <a:effectLst/>
                <a:highlight>
                  <a:srgbClr val="FFFFFF"/>
                </a:highlight>
                <a:latin typeface="Söhne"/>
              </a:rPr>
              <a:t>Standaryzacja</a:t>
            </a:r>
          </a:p>
          <a:p>
            <a:r>
              <a:rPr lang="pl-PL" sz="2200" b="1" i="0">
                <a:effectLst/>
                <a:highlight>
                  <a:srgbClr val="FFFFFF"/>
                </a:highlight>
                <a:latin typeface="Söhne"/>
              </a:rPr>
              <a:t>Wtyczki</a:t>
            </a:r>
            <a:endParaRPr lang="pl-PL" sz="2200" b="1">
              <a:highlight>
                <a:srgbClr val="FFFFFF"/>
              </a:highlight>
              <a:latin typeface="Söhne"/>
            </a:endParaRPr>
          </a:p>
          <a:p>
            <a:r>
              <a:rPr lang="pl-PL" sz="2200" b="1" i="0">
                <a:effectLst/>
                <a:highlight>
                  <a:srgbClr val="FFFFFF"/>
                </a:highlight>
                <a:latin typeface="Söhne"/>
              </a:rPr>
              <a:t>Archetypy</a:t>
            </a:r>
            <a:endParaRPr lang="pl-PL" sz="2200"/>
          </a:p>
        </p:txBody>
      </p:sp>
      <p:pic>
        <p:nvPicPr>
          <p:cNvPr id="5124" name="Picture 4" descr="What is Apache Maven and why We Use It? - Developers, Designers ...">
            <a:extLst>
              <a:ext uri="{FF2B5EF4-FFF2-40B4-BE49-F238E27FC236}">
                <a16:creationId xmlns:a16="http://schemas.microsoft.com/office/drawing/2014/main" id="{F26EB7AD-5260-1D53-F8B2-E000CEE9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6753"/>
            <a:ext cx="6903720" cy="388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1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E3AD1D-FC3B-77FB-AB6B-3E4F51F4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Zalety Mavena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049B6E2-0F57-8856-71F4-EBCDB6823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97692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8694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245</Words>
  <Application>Microsoft Office PowerPoint</Application>
  <PresentationFormat>Panoramiczny</PresentationFormat>
  <Paragraphs>53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Motyw pakietu Office</vt:lpstr>
      <vt:lpstr>World Conflict Simulator Java App</vt:lpstr>
      <vt:lpstr>Wprowadzenie</vt:lpstr>
      <vt:lpstr>JavaFX  </vt:lpstr>
      <vt:lpstr>Zalety JavaFX</vt:lpstr>
      <vt:lpstr>Przykładowe zastosowania</vt:lpstr>
      <vt:lpstr>Porównanie z innymi technologiami</vt:lpstr>
      <vt:lpstr>Apache Maven</vt:lpstr>
      <vt:lpstr>Główne cechy Maven</vt:lpstr>
      <vt:lpstr>Zalety Mavena</vt:lpstr>
      <vt:lpstr>Podstawowe komendy</vt:lpstr>
      <vt:lpstr>Struktura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Conflict Simulator Java App</dc:title>
  <dc:creator>Bartosz Duch</dc:creator>
  <cp:lastModifiedBy>Bartosz Duch</cp:lastModifiedBy>
  <cp:revision>1</cp:revision>
  <dcterms:created xsi:type="dcterms:W3CDTF">2024-05-20T20:02:08Z</dcterms:created>
  <dcterms:modified xsi:type="dcterms:W3CDTF">2024-05-20T21:15:50Z</dcterms:modified>
</cp:coreProperties>
</file>