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DE40-74FC-ACD4-DF1C-06E595B2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AD78C-0A76-ECB4-9B6B-150F53112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2F0B-308B-40F1-BF01-5092F5D0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F7FF-82BE-A5A6-94F3-F3D5C82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47EE-1925-DAB0-3A7F-4A04728B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6362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3274-887B-B7A1-8A38-D673AFD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91A2C-DA31-BCEC-B77A-8D26BD82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2773-3FB7-14D6-1767-4D3F9F4E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642E-9EEF-B5D9-CFF2-9A266AD4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B0CD-1D95-643B-48DD-8506396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695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99D50-A998-F895-0A52-4EA900A8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3E31C-B468-77E3-7018-CB136AFA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A348-89F8-54BF-56CC-3E732663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8860-C6F1-B3AE-B0ED-04F81C20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14E3-9865-0A43-45C0-47310C6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548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48E6-DE08-6EC4-25E8-F927A0A4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7FDD-E551-CBEC-EF4D-CD5C1BF8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3FB8-E610-58F4-8DD1-D8A9B791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2851-8D02-4DD5-DFCA-1B7CD17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EE15-8991-AB7D-6790-F8A8973D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63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2225-73B4-A392-4290-D395C703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6FA2-8FB9-EB58-5B39-16076EE5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ECB4-52C1-2671-229A-B5FD23F1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9A8F-5D05-0670-9579-B87A73CA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0FD5-BB78-E8F3-6AAB-1BE04C9C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95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0C18-5AE2-ECC7-0F59-56AC8B46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B9A1-12BF-0D33-9EED-1B6A38BE9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47E16-946A-C8C1-46FD-3C3AE1A30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4124-E305-9220-1BC4-EFFA979B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486E-40A2-C43D-5391-9C37ACFB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95620-07B6-54D6-BBE4-68CB0DDC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48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EE3B-F15F-463B-2DD7-2066AA87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09F6-583F-D2E8-3965-33955A6F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33E2A-E861-4CD0-2B53-9DF70EA6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F95C-115D-1635-76D7-4C8A1DBB2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B9EC8-3A41-C07F-2626-716DE4BE6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63521-45EC-1E93-32C8-4DD32FA1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B42F1-E3AF-A912-9529-F19041A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AC24A-EC54-0AD0-793B-767B04F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64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EF28-D065-DA6B-BD7E-34CA9B2F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B1489-8786-4611-08FB-FFD13BA0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3518-D8AA-530B-7370-136CF5E8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FD849-82E5-D37A-FCA8-22BF375F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314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74796-23AF-4D39-D074-59FFA664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AB6F8-1FA0-BC2A-5DC9-2F5F98D4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D779-D1C5-752F-D834-DF8239AF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236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3219-FCD8-D233-09D6-F3722047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303-F953-5A70-6A8B-F66D8811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1CC8-C297-51F0-38D1-BCB48BF2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CFB3-46B6-4F44-276A-E24C14B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7EB67-0640-6A0C-751E-474BA8E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5C0F7-F574-8942-87AB-A4B9A27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5786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512F-F883-3B18-A048-2AFA1424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2E275-3246-EDAD-75E2-6A74C3E9B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45AC4-1E57-9889-646B-310E1CC7B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BF2D4-20E0-5776-8400-B37EB5B8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F9A0B-48ED-C23B-5E0E-1A4629BC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CE37-5C73-D14A-C80B-DB18235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753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5B5C2-EFE6-60C0-7636-9C0DF7E9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C9D93-7B0F-2FE2-54D6-93392CCC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28D7-AD96-D39E-78B8-9F4441CB8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9FF51-E211-4B2E-AE5A-9C5E8BB75006}" type="datetimeFigureOut">
              <a:rPr lang="en-AE" smtClean="0"/>
              <a:t>05/10/2024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7B7F-E09D-6BCB-762A-B4784462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3ABB-E487-3498-841E-957D8DF1F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A0FC9-D912-498F-93CF-CEFE6FDA6D5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51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und an old folder titled &quot;Space Cats&quot;, was not disappointed.">
            <a:extLst>
              <a:ext uri="{FF2B5EF4-FFF2-40B4-BE49-F238E27FC236}">
                <a16:creationId xmlns:a16="http://schemas.microsoft.com/office/drawing/2014/main" id="{B5BF01C4-CB11-5A35-3075-9D66E213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" b="78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3D0FA-1510-4F97-FF5A-2DDDB483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NASA space apps challenge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demo edition</a:t>
            </a:r>
            <a:endParaRPr lang="en-A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CBB09-DE1B-FB38-5810-90A16EA0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Europlaneteterre</a:t>
            </a:r>
          </a:p>
        </p:txBody>
      </p:sp>
    </p:spTree>
    <p:extLst>
      <p:ext uri="{BB962C8B-B14F-4D97-AF65-F5344CB8AC3E}">
        <p14:creationId xmlns:p14="http://schemas.microsoft.com/office/powerpoint/2010/main" val="204232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590-1A8C-B521-88AB-7DB90150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1266-E922-FEE9-D900-69935ED3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the orrery webapp project ad it is almost completed.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7866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C9084-E646-28F9-4ED4-DF940323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Images of the project.</a:t>
            </a:r>
          </a:p>
        </p:txBody>
      </p:sp>
      <p:pic>
        <p:nvPicPr>
          <p:cNvPr id="5" name="Content Placeholder 4" descr="A circle with a blue dot in the center&#10;&#10;Description automatically generated">
            <a:extLst>
              <a:ext uri="{FF2B5EF4-FFF2-40B4-BE49-F238E27FC236}">
                <a16:creationId xmlns:a16="http://schemas.microsoft.com/office/drawing/2014/main" id="{31EE72C2-342C-704D-93A5-5F810CB15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78308"/>
            <a:ext cx="6780700" cy="48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0AA6-F27D-D16D-285B-1E24A55AD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83FF9-32BE-8362-BD38-B270CFEFE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461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2D3ECA19D3E4F8E63D0D9F0F297F4" ma:contentTypeVersion="17" ma:contentTypeDescription="Create a new document." ma:contentTypeScope="" ma:versionID="f761746d2ffd3cf3dac06223fa958295">
  <xsd:schema xmlns:xsd="http://www.w3.org/2001/XMLSchema" xmlns:xs="http://www.w3.org/2001/XMLSchema" xmlns:p="http://schemas.microsoft.com/office/2006/metadata/properties" xmlns:ns3="cfd91023-4783-45c7-863d-c4b5250581e7" xmlns:ns4="eac79274-a0bb-4669-9cbc-89070a7e99e2" targetNamespace="http://schemas.microsoft.com/office/2006/metadata/properties" ma:root="true" ma:fieldsID="869927c0f10f5d3f135900bed123af63" ns3:_="" ns4:_="">
    <xsd:import namespace="cfd91023-4783-45c7-863d-c4b5250581e7"/>
    <xsd:import namespace="eac79274-a0bb-4669-9cbc-89070a7e99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bjectDetectorVersions" minOccurs="0"/>
                <xsd:element ref="ns4:MediaServiceSearchProperties" minOccurs="0"/>
                <xsd:element ref="ns4:_activity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91023-4783-45c7-863d-c4b5250581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79274-a0bb-4669-9cbc-89070a7e9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c79274-a0bb-4669-9cbc-89070a7e99e2" xsi:nil="true"/>
  </documentManagement>
</p:properties>
</file>

<file path=customXml/itemProps1.xml><?xml version="1.0" encoding="utf-8"?>
<ds:datastoreItem xmlns:ds="http://schemas.openxmlformats.org/officeDocument/2006/customXml" ds:itemID="{DB074625-DDEF-481C-AFBE-480C5D8BF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d91023-4783-45c7-863d-c4b5250581e7"/>
    <ds:schemaRef ds:uri="eac79274-a0bb-4669-9cbc-89070a7e99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9BCD7C-C043-4896-BE53-732B4929F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B8659D-E48F-462B-86F3-3349C94152E6}">
  <ds:schemaRefs>
    <ds:schemaRef ds:uri="http://purl.org/dc/terms/"/>
    <ds:schemaRef ds:uri="http://schemas.microsoft.com/office/2006/metadata/properties"/>
    <ds:schemaRef ds:uri="eac79274-a0bb-4669-9cbc-89070a7e99e2"/>
    <ds:schemaRef ds:uri="http://purl.org/dc/elements/1.1/"/>
    <ds:schemaRef ds:uri="http://schemas.microsoft.com/office/infopath/2007/PartnerControls"/>
    <ds:schemaRef ds:uri="cfd91023-4783-45c7-863d-c4b5250581e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NASA space apps challenge demo edition</vt:lpstr>
      <vt:lpstr>What is the project?</vt:lpstr>
      <vt:lpstr>Images of the project.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0769-Georgios Christou (DIS)</dc:creator>
  <cp:lastModifiedBy>0769-Georgios Christou (DIS)</cp:lastModifiedBy>
  <cp:revision>1</cp:revision>
  <dcterms:created xsi:type="dcterms:W3CDTF">2024-10-05T08:40:53Z</dcterms:created>
  <dcterms:modified xsi:type="dcterms:W3CDTF">2024-10-05T08:46:56Z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0x0101003F62D3ECA19D3E4F8E63D0D9F0F297F4</vt:lpwstr>
  </property>
</Properties>
</file>