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C530-59D6-1E94-2883-B1F520468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B23C3-F7F6-CF9C-3B40-B2ACFE9A3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69788-A134-AEC5-B4DC-43FF25089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813F-3CDE-428F-92EF-DBBC3525DA8D}" type="datetimeFigureOut">
              <a:rPr lang="en-CA" smtClean="0"/>
              <a:t>2023-02-02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8A21F-9D05-49E5-B96E-8F7F249A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F7FC5-6F5C-0DDC-1C66-13F6AF7DC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1277-90C1-4059-B4E4-33705A8E9F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63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C441-16D0-0D4D-F6E3-F4B0F8BD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3E1BB-F737-CBF2-02AD-F11794D7F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917EA-FD66-F6E6-6DB2-0B481A4D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813F-3CDE-428F-92EF-DBBC3525DA8D}" type="datetimeFigureOut">
              <a:rPr lang="en-CA" smtClean="0"/>
              <a:t>2023-02-02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65FC2-13E8-10F4-644C-2CF8EB9B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36A47-7D8D-5512-7531-E957EBB6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1277-90C1-4059-B4E4-33705A8E9F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8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93FA72-4D4A-63E6-2D17-3A61320A6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E4386-D2BB-F9C0-D004-AAD42C103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A3FBB-58A7-A201-0D49-8FD7E6B97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813F-3CDE-428F-92EF-DBBC3525DA8D}" type="datetimeFigureOut">
              <a:rPr lang="en-CA" smtClean="0"/>
              <a:t>2023-02-02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FC6AC-062B-0771-A56C-1AAFCEA9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46B27-B0CB-4628-7963-40750754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1277-90C1-4059-B4E4-33705A8E9F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801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7096E-D474-3124-B1D1-2DFED20F9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3FA45-D757-518E-DAB7-4972E7A02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0882A-1653-09D7-F4FB-865902438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813F-3CDE-428F-92EF-DBBC3525DA8D}" type="datetimeFigureOut">
              <a:rPr lang="en-CA" smtClean="0"/>
              <a:t>2023-02-02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DE611-7E13-8C41-9EB7-30698DB5C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5D147-1F6B-74D5-4E45-50606232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1277-90C1-4059-B4E4-33705A8E9F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296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0B21-9894-4621-26A0-591ED375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19641-E907-3E82-BE6A-A31B77475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C0F2B-C518-1CDC-2E1B-22BA3973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813F-3CDE-428F-92EF-DBBC3525DA8D}" type="datetimeFigureOut">
              <a:rPr lang="en-CA" smtClean="0"/>
              <a:t>2023-02-02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45477-E25D-87E6-0402-DD7C238A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8668D-CE6F-931D-139B-6847BED5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1277-90C1-4059-B4E4-33705A8E9F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365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74C7-93AB-051A-8D20-BFC3E8A3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6F212-7667-A033-732F-B11332E35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D6243-046B-E10A-C70C-0E900764C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52113-AECC-DAA1-6AA5-5417CAD9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813F-3CDE-428F-92EF-DBBC3525DA8D}" type="datetimeFigureOut">
              <a:rPr lang="en-CA" smtClean="0"/>
              <a:t>2023-02-02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49998-63B8-D903-D44C-456AC55A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5949E-F52E-CD25-D0AD-6473F446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1277-90C1-4059-B4E4-33705A8E9F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269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DA26-F3CF-9173-F0FE-0002F690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10478-7D85-2F90-605E-7DFA71DE2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BDA5D-A4CE-8853-CC60-5089EE449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51919D-0A31-7A85-48D5-C4A0C82A9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EB9AE-81A7-4936-94C1-D87CDCDC9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607FC-2ECA-95B4-AC33-09DF2FBB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813F-3CDE-428F-92EF-DBBC3525DA8D}" type="datetimeFigureOut">
              <a:rPr lang="en-CA" smtClean="0"/>
              <a:t>2023-02-02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D42979-7562-5735-F616-8963E198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BF1A3-E58B-A469-0DBD-9F6577C2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1277-90C1-4059-B4E4-33705A8E9F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77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1C41-ACBC-8CB5-F9CB-BC5AACFB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7BDD2A-3ACE-5D11-40D8-88C736AB2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813F-3CDE-428F-92EF-DBBC3525DA8D}" type="datetimeFigureOut">
              <a:rPr lang="en-CA" smtClean="0"/>
              <a:t>2023-02-02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C5F1C-C338-7FAF-867B-C76B33CD8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6B1F7-E548-8D2C-9C40-ED68007D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1277-90C1-4059-B4E4-33705A8E9F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720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E5A23-88AA-DD61-083D-C96FC80A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813F-3CDE-428F-92EF-DBBC3525DA8D}" type="datetimeFigureOut">
              <a:rPr lang="en-CA" smtClean="0"/>
              <a:t>2023-02-02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08822-71C3-7374-83A7-AEE721604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91E11-E006-047E-6491-5B9FE72D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1277-90C1-4059-B4E4-33705A8E9F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706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CF14-F247-0918-B54F-F751A79FA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9DB08-032B-B193-4FEF-23EFB6BE1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1A02F-8FC2-24F5-A3C5-BD9BCC2F4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40B69-ABF6-ED2F-D52A-07AB0D4F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813F-3CDE-428F-92EF-DBBC3525DA8D}" type="datetimeFigureOut">
              <a:rPr lang="en-CA" smtClean="0"/>
              <a:t>2023-02-02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25FFF-8DD1-360F-9EF1-D15264E2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07D98-6586-60A3-7061-73BDBBD6D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1277-90C1-4059-B4E4-33705A8E9F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439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C45C-BEFA-C0F2-62CB-5E3DE6C1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707ED6-A080-25C4-507F-30E1F64E0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203A7-8BC7-A06A-2EAB-78ABD9964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C2CBB-C7A3-6791-216E-C3AE8B99B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813F-3CDE-428F-92EF-DBBC3525DA8D}" type="datetimeFigureOut">
              <a:rPr lang="en-CA" smtClean="0"/>
              <a:t>2023-02-02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18E47-6BE9-149A-5E7D-CCEE754F7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0F8B6-6F16-8449-7DB1-84531417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1277-90C1-4059-B4E4-33705A8E9F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250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250365-BA6A-E4B3-B4E3-27E56B955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1449B-1F1D-A830-E2D1-9F283CA16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2E8AC-C890-E906-FF63-1140BC04C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D813F-3CDE-428F-92EF-DBBC3525DA8D}" type="datetimeFigureOut">
              <a:rPr lang="en-CA" smtClean="0"/>
              <a:t>2023-02-02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6F01-85FE-8E16-1F41-FA233164E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9B21A-DF8E-4D0C-2F9D-321BF8162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21277-90C1-4059-B4E4-33705A8E9F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179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E567-9AD7-2FB3-92B9-D2A4C7430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Conditional statements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DC20F-8C01-35C2-B226-356D86635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sz="6600" b="1" dirty="0"/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6683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9AC20-6820-CDA5-4C83-7745FF7B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D11B2-E181-E198-4F2A-B681A5A0F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1800" b="1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&lt;variable&gt; in</a:t>
            </a:r>
            <a:br>
              <a:rPr lang="en-CA" sz="1800" b="1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800" b="1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&lt;pattern 1&gt;)</a:t>
            </a:r>
            <a:br>
              <a:rPr lang="en-CA" sz="1800" b="1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800" b="1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&lt;commands&gt;</a:t>
            </a:r>
            <a:br>
              <a:rPr lang="en-CA" sz="1800" b="1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800" b="1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;;</a:t>
            </a:r>
            <a:br>
              <a:rPr lang="en-CA" sz="1800" b="1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800" b="1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&lt;pattern 2&gt;)</a:t>
            </a:r>
            <a:br>
              <a:rPr lang="en-CA" sz="1800" b="1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800" b="1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&lt;other commands&gt;</a:t>
            </a:r>
            <a:br>
              <a:rPr lang="en-CA" sz="1800" b="1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800" b="1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;;</a:t>
            </a:r>
            <a:br>
              <a:rPr lang="en-CA" sz="1800" b="1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800" b="1" dirty="0" err="1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esac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286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8AD4-16EB-2705-E21A-F7C8451E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12170-C87B-A909-80BD-383470E06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#!/bin/bash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CA" sz="1800" i="1" dirty="0">
                <a:solidFill>
                  <a:srgbClr val="46884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case example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$1 in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start)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echo starting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;;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stop)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echo stopping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;;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restart)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echo restarting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;;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*)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echo don\'t know what I’m supposed to do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;;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CA" sz="180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esac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615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105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Helvetica</vt:lpstr>
      <vt:lpstr>Office Theme</vt:lpstr>
      <vt:lpstr>Conditional statements</vt:lpstr>
      <vt:lpstr>structure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</dc:title>
  <dc:creator>Ron McLeod</dc:creator>
  <cp:lastModifiedBy>Ron McLeod</cp:lastModifiedBy>
  <cp:revision>7</cp:revision>
  <dcterms:created xsi:type="dcterms:W3CDTF">2023-02-02T13:29:42Z</dcterms:created>
  <dcterms:modified xsi:type="dcterms:W3CDTF">2023-02-02T14:02:45Z</dcterms:modified>
</cp:coreProperties>
</file>