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550" y="413850"/>
            <a:ext cx="6426876" cy="41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