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8" r:id="rId4"/>
    <p:sldId id="264" r:id="rId5"/>
    <p:sldId id="267" r:id="rId6"/>
    <p:sldId id="259" r:id="rId7"/>
    <p:sldId id="269" r:id="rId8"/>
    <p:sldId id="261" r:id="rId9"/>
    <p:sldId id="262" r:id="rId10"/>
    <p:sldId id="263" r:id="rId11"/>
    <p:sldId id="260" r:id="rId12"/>
    <p:sldId id="265" r:id="rId13"/>
    <p:sldId id="266" r:id="rId14"/>
    <p:sldId id="273" r:id="rId15"/>
    <p:sldId id="274" r:id="rId16"/>
    <p:sldId id="275" r:id="rId17"/>
    <p:sldId id="27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BD231B6-0F22-4331-83CB-85E863641F84}" v="43" dt="2024-01-28T21:29:44.5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130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hammed Al Jokhadar" userId="9ac7f9d6863d4a1d" providerId="LiveId" clId="{FBD231B6-0F22-4331-83CB-85E863641F84}"/>
    <pc:docChg chg="modSld sldOrd">
      <pc:chgData name="Mohammed Al Jokhadar" userId="9ac7f9d6863d4a1d" providerId="LiveId" clId="{FBD231B6-0F22-4331-83CB-85E863641F84}" dt="2024-01-28T21:29:44.506" v="239"/>
      <pc:docMkLst>
        <pc:docMk/>
      </pc:docMkLst>
      <pc:sldChg chg="addSp delSp modSp mod ord">
        <pc:chgData name="Mohammed Al Jokhadar" userId="9ac7f9d6863d4a1d" providerId="LiveId" clId="{FBD231B6-0F22-4331-83CB-85E863641F84}" dt="2024-01-28T21:09:47.144" v="105"/>
        <pc:sldMkLst>
          <pc:docMk/>
          <pc:sldMk cId="2972097710" sldId="259"/>
        </pc:sldMkLst>
        <pc:grpChg chg="del mod">
          <ac:chgData name="Mohammed Al Jokhadar" userId="9ac7f9d6863d4a1d" providerId="LiveId" clId="{FBD231B6-0F22-4331-83CB-85E863641F84}" dt="2024-01-28T21:05:00.856" v="68"/>
          <ac:grpSpMkLst>
            <pc:docMk/>
            <pc:sldMk cId="2972097710" sldId="259"/>
            <ac:grpSpMk id="9" creationId="{1265B62A-E27F-7BC0-29F7-957F56EFC694}"/>
          </ac:grpSpMkLst>
        </pc:grpChg>
        <pc:grpChg chg="del mod">
          <ac:chgData name="Mohammed Al Jokhadar" userId="9ac7f9d6863d4a1d" providerId="LiveId" clId="{FBD231B6-0F22-4331-83CB-85E863641F84}" dt="2024-01-28T21:05:07.479" v="72"/>
          <ac:grpSpMkLst>
            <pc:docMk/>
            <pc:sldMk cId="2972097710" sldId="259"/>
            <ac:grpSpMk id="24" creationId="{D3DB6036-4558-6D48-65EF-8D555495E218}"/>
          </ac:grpSpMkLst>
        </pc:grpChg>
        <pc:grpChg chg="mod">
          <ac:chgData name="Mohammed Al Jokhadar" userId="9ac7f9d6863d4a1d" providerId="LiveId" clId="{FBD231B6-0F22-4331-83CB-85E863641F84}" dt="2024-01-28T21:05:07.479" v="72"/>
          <ac:grpSpMkLst>
            <pc:docMk/>
            <pc:sldMk cId="2972097710" sldId="259"/>
            <ac:grpSpMk id="28" creationId="{738F796E-7232-C366-BF26-E1A309BA7E56}"/>
          </ac:grpSpMkLst>
        </pc:grpChg>
        <pc:grpChg chg="del mod">
          <ac:chgData name="Mohammed Al Jokhadar" userId="9ac7f9d6863d4a1d" providerId="LiveId" clId="{FBD231B6-0F22-4331-83CB-85E863641F84}" dt="2024-01-28T21:05:18.423" v="83"/>
          <ac:grpSpMkLst>
            <pc:docMk/>
            <pc:sldMk cId="2972097710" sldId="259"/>
            <ac:grpSpMk id="33" creationId="{7FFB2915-FEF8-D94A-C60D-247D5BD1E922}"/>
          </ac:grpSpMkLst>
        </pc:grpChg>
        <pc:grpChg chg="del mod">
          <ac:chgData name="Mohammed Al Jokhadar" userId="9ac7f9d6863d4a1d" providerId="LiveId" clId="{FBD231B6-0F22-4331-83CB-85E863641F84}" dt="2024-01-28T21:05:22.659" v="88"/>
          <ac:grpSpMkLst>
            <pc:docMk/>
            <pc:sldMk cId="2972097710" sldId="259"/>
            <ac:grpSpMk id="39" creationId="{AF4D1268-DC3F-8308-B55E-270DA0AF6958}"/>
          </ac:grpSpMkLst>
        </pc:grpChg>
        <pc:grpChg chg="del mod">
          <ac:chgData name="Mohammed Al Jokhadar" userId="9ac7f9d6863d4a1d" providerId="LiveId" clId="{FBD231B6-0F22-4331-83CB-85E863641F84}" dt="2024-01-28T21:05:23.179" v="90"/>
          <ac:grpSpMkLst>
            <pc:docMk/>
            <pc:sldMk cId="2972097710" sldId="259"/>
            <ac:grpSpMk id="44" creationId="{7A340E6D-A82F-50E8-8159-D53332E6CA5E}"/>
          </ac:grpSpMkLst>
        </pc:grpChg>
        <pc:grpChg chg="mod">
          <ac:chgData name="Mohammed Al Jokhadar" userId="9ac7f9d6863d4a1d" providerId="LiveId" clId="{FBD231B6-0F22-4331-83CB-85E863641F84}" dt="2024-01-28T21:05:23.179" v="90"/>
          <ac:grpSpMkLst>
            <pc:docMk/>
            <pc:sldMk cId="2972097710" sldId="259"/>
            <ac:grpSpMk id="46" creationId="{1574DD09-5EC8-9382-14B3-DF751D9F0B02}"/>
          </ac:grpSpMkLst>
        </pc:grpChg>
        <pc:inkChg chg="add">
          <ac:chgData name="Mohammed Al Jokhadar" userId="9ac7f9d6863d4a1d" providerId="LiveId" clId="{FBD231B6-0F22-4331-83CB-85E863641F84}" dt="2024-01-28T21:04:49.478" v="55" actId="9405"/>
          <ac:inkMkLst>
            <pc:docMk/>
            <pc:sldMk cId="2972097710" sldId="259"/>
            <ac:inkMk id="4" creationId="{A865BB6C-DB51-DFDD-F05E-34C4E576D538}"/>
          </ac:inkMkLst>
        </pc:inkChg>
        <pc:inkChg chg="add mod">
          <ac:chgData name="Mohammed Al Jokhadar" userId="9ac7f9d6863d4a1d" providerId="LiveId" clId="{FBD231B6-0F22-4331-83CB-85E863641F84}" dt="2024-01-28T21:05:07.479" v="72"/>
          <ac:inkMkLst>
            <pc:docMk/>
            <pc:sldMk cId="2972097710" sldId="259"/>
            <ac:inkMk id="5" creationId="{EA34AB28-F136-CE9E-E782-C08FA169B66C}"/>
          </ac:inkMkLst>
        </pc:inkChg>
        <pc:inkChg chg="add mod">
          <ac:chgData name="Mohammed Al Jokhadar" userId="9ac7f9d6863d4a1d" providerId="LiveId" clId="{FBD231B6-0F22-4331-83CB-85E863641F84}" dt="2024-01-28T21:05:07.479" v="72"/>
          <ac:inkMkLst>
            <pc:docMk/>
            <pc:sldMk cId="2972097710" sldId="259"/>
            <ac:inkMk id="6" creationId="{3E07C1A7-9ECD-1818-9F9F-CCDE502F22E7}"/>
          </ac:inkMkLst>
        </pc:inkChg>
        <pc:inkChg chg="add mod">
          <ac:chgData name="Mohammed Al Jokhadar" userId="9ac7f9d6863d4a1d" providerId="LiveId" clId="{FBD231B6-0F22-4331-83CB-85E863641F84}" dt="2024-01-28T21:05:07.479" v="72"/>
          <ac:inkMkLst>
            <pc:docMk/>
            <pc:sldMk cId="2972097710" sldId="259"/>
            <ac:inkMk id="7" creationId="{7052695C-BDB3-59AC-FEFC-913B2D522775}"/>
          </ac:inkMkLst>
        </pc:inkChg>
        <pc:inkChg chg="add mod">
          <ac:chgData name="Mohammed Al Jokhadar" userId="9ac7f9d6863d4a1d" providerId="LiveId" clId="{FBD231B6-0F22-4331-83CB-85E863641F84}" dt="2024-01-28T21:05:07.479" v="72"/>
          <ac:inkMkLst>
            <pc:docMk/>
            <pc:sldMk cId="2972097710" sldId="259"/>
            <ac:inkMk id="11" creationId="{511E02FF-C61A-5DD4-E6B6-17EB1BA129FB}"/>
          </ac:inkMkLst>
        </pc:inkChg>
        <pc:inkChg chg="add mod">
          <ac:chgData name="Mohammed Al Jokhadar" userId="9ac7f9d6863d4a1d" providerId="LiveId" clId="{FBD231B6-0F22-4331-83CB-85E863641F84}" dt="2024-01-28T21:05:07.479" v="72"/>
          <ac:inkMkLst>
            <pc:docMk/>
            <pc:sldMk cId="2972097710" sldId="259"/>
            <ac:inkMk id="13" creationId="{4A84AC66-300B-06D6-F577-D0575C718A1B}"/>
          </ac:inkMkLst>
        </pc:inkChg>
        <pc:inkChg chg="add mod">
          <ac:chgData name="Mohammed Al Jokhadar" userId="9ac7f9d6863d4a1d" providerId="LiveId" clId="{FBD231B6-0F22-4331-83CB-85E863641F84}" dt="2024-01-28T21:05:07.479" v="72"/>
          <ac:inkMkLst>
            <pc:docMk/>
            <pc:sldMk cId="2972097710" sldId="259"/>
            <ac:inkMk id="15" creationId="{6568CAF4-75B4-1E7F-1A53-8BA91187DBAC}"/>
          </ac:inkMkLst>
        </pc:inkChg>
        <pc:inkChg chg="add mod">
          <ac:chgData name="Mohammed Al Jokhadar" userId="9ac7f9d6863d4a1d" providerId="LiveId" clId="{FBD231B6-0F22-4331-83CB-85E863641F84}" dt="2024-01-28T21:05:07.479" v="72"/>
          <ac:inkMkLst>
            <pc:docMk/>
            <pc:sldMk cId="2972097710" sldId="259"/>
            <ac:inkMk id="17" creationId="{68157EAD-7E1C-EA20-3F57-D31F04A8D997}"/>
          </ac:inkMkLst>
        </pc:inkChg>
        <pc:inkChg chg="add mod">
          <ac:chgData name="Mohammed Al Jokhadar" userId="9ac7f9d6863d4a1d" providerId="LiveId" clId="{FBD231B6-0F22-4331-83CB-85E863641F84}" dt="2024-01-28T21:05:07.479" v="72"/>
          <ac:inkMkLst>
            <pc:docMk/>
            <pc:sldMk cId="2972097710" sldId="259"/>
            <ac:inkMk id="19" creationId="{F4448D4E-B0DB-176F-402E-EF51AC6C2E3B}"/>
          </ac:inkMkLst>
        </pc:inkChg>
        <pc:inkChg chg="add mod">
          <ac:chgData name="Mohammed Al Jokhadar" userId="9ac7f9d6863d4a1d" providerId="LiveId" clId="{FBD231B6-0F22-4331-83CB-85E863641F84}" dt="2024-01-28T21:05:07.479" v="72"/>
          <ac:inkMkLst>
            <pc:docMk/>
            <pc:sldMk cId="2972097710" sldId="259"/>
            <ac:inkMk id="21" creationId="{85FF94A9-79FF-0AEE-00DF-338E00683157}"/>
          </ac:inkMkLst>
        </pc:inkChg>
        <pc:inkChg chg="add mod">
          <ac:chgData name="Mohammed Al Jokhadar" userId="9ac7f9d6863d4a1d" providerId="LiveId" clId="{FBD231B6-0F22-4331-83CB-85E863641F84}" dt="2024-01-28T21:05:07.479" v="72"/>
          <ac:inkMkLst>
            <pc:docMk/>
            <pc:sldMk cId="2972097710" sldId="259"/>
            <ac:inkMk id="22" creationId="{8279D72B-C17B-8511-01D7-D6E28FC688CF}"/>
          </ac:inkMkLst>
        </pc:inkChg>
        <pc:inkChg chg="add mod">
          <ac:chgData name="Mohammed Al Jokhadar" userId="9ac7f9d6863d4a1d" providerId="LiveId" clId="{FBD231B6-0F22-4331-83CB-85E863641F84}" dt="2024-01-28T21:05:07.479" v="72"/>
          <ac:inkMkLst>
            <pc:docMk/>
            <pc:sldMk cId="2972097710" sldId="259"/>
            <ac:inkMk id="23" creationId="{275AB83E-B8F6-739C-33D1-B1CEC2A1BD85}"/>
          </ac:inkMkLst>
        </pc:inkChg>
        <pc:inkChg chg="add mod">
          <ac:chgData name="Mohammed Al Jokhadar" userId="9ac7f9d6863d4a1d" providerId="LiveId" clId="{FBD231B6-0F22-4331-83CB-85E863641F84}" dt="2024-01-28T21:05:07.479" v="72"/>
          <ac:inkMkLst>
            <pc:docMk/>
            <pc:sldMk cId="2972097710" sldId="259"/>
            <ac:inkMk id="25" creationId="{5D0F4B75-0E36-6E60-D7D4-2769EBD9302F}"/>
          </ac:inkMkLst>
        </pc:inkChg>
        <pc:inkChg chg="add mod">
          <ac:chgData name="Mohammed Al Jokhadar" userId="9ac7f9d6863d4a1d" providerId="LiveId" clId="{FBD231B6-0F22-4331-83CB-85E863641F84}" dt="2024-01-28T21:05:07.479" v="72"/>
          <ac:inkMkLst>
            <pc:docMk/>
            <pc:sldMk cId="2972097710" sldId="259"/>
            <ac:inkMk id="26" creationId="{23445448-0C67-8443-D741-A9F7CEE901E6}"/>
          </ac:inkMkLst>
        </pc:inkChg>
        <pc:inkChg chg="add mod">
          <ac:chgData name="Mohammed Al Jokhadar" userId="9ac7f9d6863d4a1d" providerId="LiveId" clId="{FBD231B6-0F22-4331-83CB-85E863641F84}" dt="2024-01-28T21:05:07.479" v="72"/>
          <ac:inkMkLst>
            <pc:docMk/>
            <pc:sldMk cId="2972097710" sldId="259"/>
            <ac:inkMk id="27" creationId="{D547234A-23B4-E088-26C3-30E786DEA8CC}"/>
          </ac:inkMkLst>
        </pc:inkChg>
        <pc:inkChg chg="add">
          <ac:chgData name="Mohammed Al Jokhadar" userId="9ac7f9d6863d4a1d" providerId="LiveId" clId="{FBD231B6-0F22-4331-83CB-85E863641F84}" dt="2024-01-28T21:05:10.396" v="73" actId="9405"/>
          <ac:inkMkLst>
            <pc:docMk/>
            <pc:sldMk cId="2972097710" sldId="259"/>
            <ac:inkMk id="29" creationId="{4FCF9A06-26EA-3AC5-9DB2-E189B2EB4CD0}"/>
          </ac:inkMkLst>
        </pc:inkChg>
        <pc:inkChg chg="add mod">
          <ac:chgData name="Mohammed Al Jokhadar" userId="9ac7f9d6863d4a1d" providerId="LiveId" clId="{FBD231B6-0F22-4331-83CB-85E863641F84}" dt="2024-01-28T21:05:23.179" v="90"/>
          <ac:inkMkLst>
            <pc:docMk/>
            <pc:sldMk cId="2972097710" sldId="259"/>
            <ac:inkMk id="30" creationId="{0447B1AB-0704-552D-21BA-5780D78A2A47}"/>
          </ac:inkMkLst>
        </pc:inkChg>
        <pc:inkChg chg="add mod">
          <ac:chgData name="Mohammed Al Jokhadar" userId="9ac7f9d6863d4a1d" providerId="LiveId" clId="{FBD231B6-0F22-4331-83CB-85E863641F84}" dt="2024-01-28T21:05:23.179" v="90"/>
          <ac:inkMkLst>
            <pc:docMk/>
            <pc:sldMk cId="2972097710" sldId="259"/>
            <ac:inkMk id="31" creationId="{E556532A-E133-1066-92ED-EBEC2CAD9616}"/>
          </ac:inkMkLst>
        </pc:inkChg>
        <pc:inkChg chg="add mod">
          <ac:chgData name="Mohammed Al Jokhadar" userId="9ac7f9d6863d4a1d" providerId="LiveId" clId="{FBD231B6-0F22-4331-83CB-85E863641F84}" dt="2024-01-28T21:05:23.179" v="90"/>
          <ac:inkMkLst>
            <pc:docMk/>
            <pc:sldMk cId="2972097710" sldId="259"/>
            <ac:inkMk id="32" creationId="{BBC8D2A1-66E6-95F4-E37E-194661407163}"/>
          </ac:inkMkLst>
        </pc:inkChg>
        <pc:inkChg chg="add mod">
          <ac:chgData name="Mohammed Al Jokhadar" userId="9ac7f9d6863d4a1d" providerId="LiveId" clId="{FBD231B6-0F22-4331-83CB-85E863641F84}" dt="2024-01-28T21:05:23.179" v="90"/>
          <ac:inkMkLst>
            <pc:docMk/>
            <pc:sldMk cId="2972097710" sldId="259"/>
            <ac:inkMk id="34" creationId="{1F1E826A-792F-634E-B4C7-14AD6664C16A}"/>
          </ac:inkMkLst>
        </pc:inkChg>
        <pc:inkChg chg="add mod">
          <ac:chgData name="Mohammed Al Jokhadar" userId="9ac7f9d6863d4a1d" providerId="LiveId" clId="{FBD231B6-0F22-4331-83CB-85E863641F84}" dt="2024-01-28T21:05:23.179" v="90"/>
          <ac:inkMkLst>
            <pc:docMk/>
            <pc:sldMk cId="2972097710" sldId="259"/>
            <ac:inkMk id="35" creationId="{5797125F-816D-BAD6-3045-A33B198FFBC1}"/>
          </ac:inkMkLst>
        </pc:inkChg>
        <pc:inkChg chg="add mod">
          <ac:chgData name="Mohammed Al Jokhadar" userId="9ac7f9d6863d4a1d" providerId="LiveId" clId="{FBD231B6-0F22-4331-83CB-85E863641F84}" dt="2024-01-28T21:05:23.179" v="90"/>
          <ac:inkMkLst>
            <pc:docMk/>
            <pc:sldMk cId="2972097710" sldId="259"/>
            <ac:inkMk id="36" creationId="{D4E34274-D0FF-E581-BC1A-B94BB4D939EA}"/>
          </ac:inkMkLst>
        </pc:inkChg>
        <pc:inkChg chg="add mod">
          <ac:chgData name="Mohammed Al Jokhadar" userId="9ac7f9d6863d4a1d" providerId="LiveId" clId="{FBD231B6-0F22-4331-83CB-85E863641F84}" dt="2024-01-28T21:05:23.179" v="90"/>
          <ac:inkMkLst>
            <pc:docMk/>
            <pc:sldMk cId="2972097710" sldId="259"/>
            <ac:inkMk id="37" creationId="{FAF14158-88AD-B4C6-1311-21626B4BBED9}"/>
          </ac:inkMkLst>
        </pc:inkChg>
        <pc:inkChg chg="add mod">
          <ac:chgData name="Mohammed Al Jokhadar" userId="9ac7f9d6863d4a1d" providerId="LiveId" clId="{FBD231B6-0F22-4331-83CB-85E863641F84}" dt="2024-01-28T21:05:23.179" v="90"/>
          <ac:inkMkLst>
            <pc:docMk/>
            <pc:sldMk cId="2972097710" sldId="259"/>
            <ac:inkMk id="38" creationId="{D26E6921-50A2-2278-2D38-3F18FC8C1600}"/>
          </ac:inkMkLst>
        </pc:inkChg>
        <pc:inkChg chg="add mod">
          <ac:chgData name="Mohammed Al Jokhadar" userId="9ac7f9d6863d4a1d" providerId="LiveId" clId="{FBD231B6-0F22-4331-83CB-85E863641F84}" dt="2024-01-28T21:05:23.179" v="90"/>
          <ac:inkMkLst>
            <pc:docMk/>
            <pc:sldMk cId="2972097710" sldId="259"/>
            <ac:inkMk id="40" creationId="{F91390BD-AC4D-29F3-1D49-D7865284D4B7}"/>
          </ac:inkMkLst>
        </pc:inkChg>
        <pc:inkChg chg="add mod">
          <ac:chgData name="Mohammed Al Jokhadar" userId="9ac7f9d6863d4a1d" providerId="LiveId" clId="{FBD231B6-0F22-4331-83CB-85E863641F84}" dt="2024-01-28T21:05:23.179" v="90"/>
          <ac:inkMkLst>
            <pc:docMk/>
            <pc:sldMk cId="2972097710" sldId="259"/>
            <ac:inkMk id="41" creationId="{16B8EF81-FF3B-1955-12EE-8B048CE37C03}"/>
          </ac:inkMkLst>
        </pc:inkChg>
        <pc:inkChg chg="add mod">
          <ac:chgData name="Mohammed Al Jokhadar" userId="9ac7f9d6863d4a1d" providerId="LiveId" clId="{FBD231B6-0F22-4331-83CB-85E863641F84}" dt="2024-01-28T21:05:23.179" v="90"/>
          <ac:inkMkLst>
            <pc:docMk/>
            <pc:sldMk cId="2972097710" sldId="259"/>
            <ac:inkMk id="42" creationId="{B63CE9D4-C54F-1353-E3E4-13075C0274AC}"/>
          </ac:inkMkLst>
        </pc:inkChg>
        <pc:inkChg chg="add mod">
          <ac:chgData name="Mohammed Al Jokhadar" userId="9ac7f9d6863d4a1d" providerId="LiveId" clId="{FBD231B6-0F22-4331-83CB-85E863641F84}" dt="2024-01-28T21:05:23.179" v="90"/>
          <ac:inkMkLst>
            <pc:docMk/>
            <pc:sldMk cId="2972097710" sldId="259"/>
            <ac:inkMk id="43" creationId="{BDD2A541-2B1C-B79A-809E-560C20E12971}"/>
          </ac:inkMkLst>
        </pc:inkChg>
        <pc:inkChg chg="add mod">
          <ac:chgData name="Mohammed Al Jokhadar" userId="9ac7f9d6863d4a1d" providerId="LiveId" clId="{FBD231B6-0F22-4331-83CB-85E863641F84}" dt="2024-01-28T21:05:23.179" v="90"/>
          <ac:inkMkLst>
            <pc:docMk/>
            <pc:sldMk cId="2972097710" sldId="259"/>
            <ac:inkMk id="45" creationId="{FCA549F5-9840-A778-AA69-EBBE79ACA60F}"/>
          </ac:inkMkLst>
        </pc:inkChg>
      </pc:sldChg>
      <pc:sldChg chg="addSp delSp modSp mod">
        <pc:chgData name="Mohammed Al Jokhadar" userId="9ac7f9d6863d4a1d" providerId="LiveId" clId="{FBD231B6-0F22-4331-83CB-85E863641F84}" dt="2024-01-28T21:26:41.632" v="166"/>
        <pc:sldMkLst>
          <pc:docMk/>
          <pc:sldMk cId="3245584960" sldId="260"/>
        </pc:sldMkLst>
        <pc:grpChg chg="mod">
          <ac:chgData name="Mohammed Al Jokhadar" userId="9ac7f9d6863d4a1d" providerId="LiveId" clId="{FBD231B6-0F22-4331-83CB-85E863641F84}" dt="2024-01-28T21:25:36.845" v="117"/>
          <ac:grpSpMkLst>
            <pc:docMk/>
            <pc:sldMk cId="3245584960" sldId="260"/>
            <ac:grpSpMk id="21" creationId="{0AE0B44E-4E4B-AF26-2806-D91C2AC84412}"/>
          </ac:grpSpMkLst>
        </pc:grpChg>
        <pc:grpChg chg="del mod">
          <ac:chgData name="Mohammed Al Jokhadar" userId="9ac7f9d6863d4a1d" providerId="LiveId" clId="{FBD231B6-0F22-4331-83CB-85E863641F84}" dt="2024-01-28T21:25:48.856" v="134"/>
          <ac:grpSpMkLst>
            <pc:docMk/>
            <pc:sldMk cId="3245584960" sldId="260"/>
            <ac:grpSpMk id="25" creationId="{71F18575-BEEE-FD7A-EABD-17AC880507E3}"/>
          </ac:grpSpMkLst>
        </pc:grpChg>
        <pc:grpChg chg="del mod">
          <ac:chgData name="Mohammed Al Jokhadar" userId="9ac7f9d6863d4a1d" providerId="LiveId" clId="{FBD231B6-0F22-4331-83CB-85E863641F84}" dt="2024-01-28T21:25:54.853" v="137"/>
          <ac:grpSpMkLst>
            <pc:docMk/>
            <pc:sldMk cId="3245584960" sldId="260"/>
            <ac:grpSpMk id="38" creationId="{A8E2D452-7737-97CE-3E21-E894B2BE3EF4}"/>
          </ac:grpSpMkLst>
        </pc:grpChg>
        <pc:grpChg chg="del mod">
          <ac:chgData name="Mohammed Al Jokhadar" userId="9ac7f9d6863d4a1d" providerId="LiveId" clId="{FBD231B6-0F22-4331-83CB-85E863641F84}" dt="2024-01-28T21:25:54.853" v="137"/>
          <ac:grpSpMkLst>
            <pc:docMk/>
            <pc:sldMk cId="3245584960" sldId="260"/>
            <ac:grpSpMk id="39" creationId="{5453B274-68B6-C2A8-E271-44EBEFB46C92}"/>
          </ac:grpSpMkLst>
        </pc:grpChg>
        <pc:grpChg chg="mod">
          <ac:chgData name="Mohammed Al Jokhadar" userId="9ac7f9d6863d4a1d" providerId="LiveId" clId="{FBD231B6-0F22-4331-83CB-85E863641F84}" dt="2024-01-28T21:25:54.853" v="137"/>
          <ac:grpSpMkLst>
            <pc:docMk/>
            <pc:sldMk cId="3245584960" sldId="260"/>
            <ac:grpSpMk id="42" creationId="{0E856B76-5A6A-5FDB-E532-FC15B5699CE1}"/>
          </ac:grpSpMkLst>
        </pc:grpChg>
        <pc:grpChg chg="del mod">
          <ac:chgData name="Mohammed Al Jokhadar" userId="9ac7f9d6863d4a1d" providerId="LiveId" clId="{FBD231B6-0F22-4331-83CB-85E863641F84}" dt="2024-01-28T21:26:38.186" v="161"/>
          <ac:grpSpMkLst>
            <pc:docMk/>
            <pc:sldMk cId="3245584960" sldId="260"/>
            <ac:grpSpMk id="61" creationId="{066DBEDE-1025-850E-663E-FA0533D1C374}"/>
          </ac:grpSpMkLst>
        </pc:grpChg>
        <pc:grpChg chg="del mod">
          <ac:chgData name="Mohammed Al Jokhadar" userId="9ac7f9d6863d4a1d" providerId="LiveId" clId="{FBD231B6-0F22-4331-83CB-85E863641F84}" dt="2024-01-28T21:26:41.632" v="166"/>
          <ac:grpSpMkLst>
            <pc:docMk/>
            <pc:sldMk cId="3245584960" sldId="260"/>
            <ac:grpSpMk id="66" creationId="{DC931B6C-2AF3-1547-719A-EBEC281BADFF}"/>
          </ac:grpSpMkLst>
        </pc:grpChg>
        <pc:grpChg chg="del mod">
          <ac:chgData name="Mohammed Al Jokhadar" userId="9ac7f9d6863d4a1d" providerId="LiveId" clId="{FBD231B6-0F22-4331-83CB-85E863641F84}" dt="2024-01-28T21:26:41.632" v="166"/>
          <ac:grpSpMkLst>
            <pc:docMk/>
            <pc:sldMk cId="3245584960" sldId="260"/>
            <ac:grpSpMk id="69" creationId="{F5892A87-AFFD-24AA-65DC-D73909B70B56}"/>
          </ac:grpSpMkLst>
        </pc:grpChg>
        <pc:grpChg chg="mod">
          <ac:chgData name="Mohammed Al Jokhadar" userId="9ac7f9d6863d4a1d" providerId="LiveId" clId="{FBD231B6-0F22-4331-83CB-85E863641F84}" dt="2024-01-28T21:26:41.632" v="166"/>
          <ac:grpSpMkLst>
            <pc:docMk/>
            <pc:sldMk cId="3245584960" sldId="260"/>
            <ac:grpSpMk id="71" creationId="{7EC66E86-1153-C485-AC02-5AFA107DCB6A}"/>
          </ac:grpSpMkLst>
        </pc:grpChg>
        <pc:inkChg chg="add">
          <ac:chgData name="Mohammed Al Jokhadar" userId="9ac7f9d6863d4a1d" providerId="LiveId" clId="{FBD231B6-0F22-4331-83CB-85E863641F84}" dt="2024-01-28T21:25:29.242" v="107" actId="9405"/>
          <ac:inkMkLst>
            <pc:docMk/>
            <pc:sldMk cId="3245584960" sldId="260"/>
            <ac:inkMk id="4" creationId="{D98E9BE3-4E30-EC3F-CAF4-FA2838A6E512}"/>
          </ac:inkMkLst>
        </pc:inkChg>
        <pc:inkChg chg="add">
          <ac:chgData name="Mohammed Al Jokhadar" userId="9ac7f9d6863d4a1d" providerId="LiveId" clId="{FBD231B6-0F22-4331-83CB-85E863641F84}" dt="2024-01-28T21:25:29.669" v="108" actId="9405"/>
          <ac:inkMkLst>
            <pc:docMk/>
            <pc:sldMk cId="3245584960" sldId="260"/>
            <ac:inkMk id="5" creationId="{EDFCF480-35CC-9C71-3BBE-F5860684506D}"/>
          </ac:inkMkLst>
        </pc:inkChg>
        <pc:inkChg chg="add mod">
          <ac:chgData name="Mohammed Al Jokhadar" userId="9ac7f9d6863d4a1d" providerId="LiveId" clId="{FBD231B6-0F22-4331-83CB-85E863641F84}" dt="2024-01-28T21:25:36.845" v="117"/>
          <ac:inkMkLst>
            <pc:docMk/>
            <pc:sldMk cId="3245584960" sldId="260"/>
            <ac:inkMk id="6" creationId="{FF114D2B-38A4-4EA3-E749-B8CA116C521A}"/>
          </ac:inkMkLst>
        </pc:inkChg>
        <pc:inkChg chg="add mod">
          <ac:chgData name="Mohammed Al Jokhadar" userId="9ac7f9d6863d4a1d" providerId="LiveId" clId="{FBD231B6-0F22-4331-83CB-85E863641F84}" dt="2024-01-28T21:25:36.845" v="117"/>
          <ac:inkMkLst>
            <pc:docMk/>
            <pc:sldMk cId="3245584960" sldId="260"/>
            <ac:inkMk id="7" creationId="{5296582C-540D-A0B1-E472-6067BE4DC005}"/>
          </ac:inkMkLst>
        </pc:inkChg>
        <pc:inkChg chg="add mod">
          <ac:chgData name="Mohammed Al Jokhadar" userId="9ac7f9d6863d4a1d" providerId="LiveId" clId="{FBD231B6-0F22-4331-83CB-85E863641F84}" dt="2024-01-28T21:25:36.845" v="117"/>
          <ac:inkMkLst>
            <pc:docMk/>
            <pc:sldMk cId="3245584960" sldId="260"/>
            <ac:inkMk id="9" creationId="{38156FCF-C893-9EA8-606D-6AA34130D14A}"/>
          </ac:inkMkLst>
        </pc:inkChg>
        <pc:inkChg chg="add mod">
          <ac:chgData name="Mohammed Al Jokhadar" userId="9ac7f9d6863d4a1d" providerId="LiveId" clId="{FBD231B6-0F22-4331-83CB-85E863641F84}" dt="2024-01-28T21:25:36.845" v="117"/>
          <ac:inkMkLst>
            <pc:docMk/>
            <pc:sldMk cId="3245584960" sldId="260"/>
            <ac:inkMk id="11" creationId="{495B63F8-F485-E72F-DDA3-5F606FD48EFD}"/>
          </ac:inkMkLst>
        </pc:inkChg>
        <pc:inkChg chg="add mod">
          <ac:chgData name="Mohammed Al Jokhadar" userId="9ac7f9d6863d4a1d" providerId="LiveId" clId="{FBD231B6-0F22-4331-83CB-85E863641F84}" dt="2024-01-28T21:25:36.845" v="117"/>
          <ac:inkMkLst>
            <pc:docMk/>
            <pc:sldMk cId="3245584960" sldId="260"/>
            <ac:inkMk id="13" creationId="{3C80BB18-1A0E-7A2E-872B-9388376B413F}"/>
          </ac:inkMkLst>
        </pc:inkChg>
        <pc:inkChg chg="add mod">
          <ac:chgData name="Mohammed Al Jokhadar" userId="9ac7f9d6863d4a1d" providerId="LiveId" clId="{FBD231B6-0F22-4331-83CB-85E863641F84}" dt="2024-01-28T21:25:36.845" v="117"/>
          <ac:inkMkLst>
            <pc:docMk/>
            <pc:sldMk cId="3245584960" sldId="260"/>
            <ac:inkMk id="15" creationId="{ADCB236A-F7C1-8D3B-8543-75ACFB5BDD96}"/>
          </ac:inkMkLst>
        </pc:inkChg>
        <pc:inkChg chg="add mod">
          <ac:chgData name="Mohammed Al Jokhadar" userId="9ac7f9d6863d4a1d" providerId="LiveId" clId="{FBD231B6-0F22-4331-83CB-85E863641F84}" dt="2024-01-28T21:25:36.845" v="117"/>
          <ac:inkMkLst>
            <pc:docMk/>
            <pc:sldMk cId="3245584960" sldId="260"/>
            <ac:inkMk id="17" creationId="{5A5E7454-EDE6-A810-4F7A-A7B7DC2A6D9D}"/>
          </ac:inkMkLst>
        </pc:inkChg>
        <pc:inkChg chg="add mod">
          <ac:chgData name="Mohammed Al Jokhadar" userId="9ac7f9d6863d4a1d" providerId="LiveId" clId="{FBD231B6-0F22-4331-83CB-85E863641F84}" dt="2024-01-28T21:25:36.845" v="117"/>
          <ac:inkMkLst>
            <pc:docMk/>
            <pc:sldMk cId="3245584960" sldId="260"/>
            <ac:inkMk id="19" creationId="{325D393F-DB52-4CE8-268E-EC550997A110}"/>
          </ac:inkMkLst>
        </pc:inkChg>
        <pc:inkChg chg="add mod">
          <ac:chgData name="Mohammed Al Jokhadar" userId="9ac7f9d6863d4a1d" providerId="LiveId" clId="{FBD231B6-0F22-4331-83CB-85E863641F84}" dt="2024-01-28T21:25:54.853" v="137"/>
          <ac:inkMkLst>
            <pc:docMk/>
            <pc:sldMk cId="3245584960" sldId="260"/>
            <ac:inkMk id="22" creationId="{4BA3537B-1225-E236-0221-22F66AE73E72}"/>
          </ac:inkMkLst>
        </pc:inkChg>
        <pc:inkChg chg="add mod">
          <ac:chgData name="Mohammed Al Jokhadar" userId="9ac7f9d6863d4a1d" providerId="LiveId" clId="{FBD231B6-0F22-4331-83CB-85E863641F84}" dt="2024-01-28T21:25:54.853" v="137"/>
          <ac:inkMkLst>
            <pc:docMk/>
            <pc:sldMk cId="3245584960" sldId="260"/>
            <ac:inkMk id="23" creationId="{E9FA6BD0-2FD4-A76B-77B2-8A44D210A34C}"/>
          </ac:inkMkLst>
        </pc:inkChg>
        <pc:inkChg chg="add mod">
          <ac:chgData name="Mohammed Al Jokhadar" userId="9ac7f9d6863d4a1d" providerId="LiveId" clId="{FBD231B6-0F22-4331-83CB-85E863641F84}" dt="2024-01-28T21:25:54.853" v="137"/>
          <ac:inkMkLst>
            <pc:docMk/>
            <pc:sldMk cId="3245584960" sldId="260"/>
            <ac:inkMk id="24" creationId="{023AC8BE-F3DD-A178-D437-8F411A0B1D5F}"/>
          </ac:inkMkLst>
        </pc:inkChg>
        <pc:inkChg chg="add mod">
          <ac:chgData name="Mohammed Al Jokhadar" userId="9ac7f9d6863d4a1d" providerId="LiveId" clId="{FBD231B6-0F22-4331-83CB-85E863641F84}" dt="2024-01-28T21:25:54.853" v="137"/>
          <ac:inkMkLst>
            <pc:docMk/>
            <pc:sldMk cId="3245584960" sldId="260"/>
            <ac:inkMk id="26" creationId="{19FFBB32-3360-270A-530C-C4799832986E}"/>
          </ac:inkMkLst>
        </pc:inkChg>
        <pc:inkChg chg="add mod">
          <ac:chgData name="Mohammed Al Jokhadar" userId="9ac7f9d6863d4a1d" providerId="LiveId" clId="{FBD231B6-0F22-4331-83CB-85E863641F84}" dt="2024-01-28T21:25:54.853" v="137"/>
          <ac:inkMkLst>
            <pc:docMk/>
            <pc:sldMk cId="3245584960" sldId="260"/>
            <ac:inkMk id="27" creationId="{EAF33F02-3F7B-5DE2-DB99-276B6DF2C1AE}"/>
          </ac:inkMkLst>
        </pc:inkChg>
        <pc:inkChg chg="add mod">
          <ac:chgData name="Mohammed Al Jokhadar" userId="9ac7f9d6863d4a1d" providerId="LiveId" clId="{FBD231B6-0F22-4331-83CB-85E863641F84}" dt="2024-01-28T21:25:54.853" v="137"/>
          <ac:inkMkLst>
            <pc:docMk/>
            <pc:sldMk cId="3245584960" sldId="260"/>
            <ac:inkMk id="28" creationId="{7F384C25-3FC5-0FDF-D239-21496E4586D0}"/>
          </ac:inkMkLst>
        </pc:inkChg>
        <pc:inkChg chg="add mod">
          <ac:chgData name="Mohammed Al Jokhadar" userId="9ac7f9d6863d4a1d" providerId="LiveId" clId="{FBD231B6-0F22-4331-83CB-85E863641F84}" dt="2024-01-28T21:25:54.853" v="137"/>
          <ac:inkMkLst>
            <pc:docMk/>
            <pc:sldMk cId="3245584960" sldId="260"/>
            <ac:inkMk id="29" creationId="{914362DE-C675-F10E-EEEC-D43CA31832B7}"/>
          </ac:inkMkLst>
        </pc:inkChg>
        <pc:inkChg chg="add mod">
          <ac:chgData name="Mohammed Al Jokhadar" userId="9ac7f9d6863d4a1d" providerId="LiveId" clId="{FBD231B6-0F22-4331-83CB-85E863641F84}" dt="2024-01-28T21:25:54.853" v="137"/>
          <ac:inkMkLst>
            <pc:docMk/>
            <pc:sldMk cId="3245584960" sldId="260"/>
            <ac:inkMk id="30" creationId="{92826BAA-04BE-D962-C7FD-2B66A21DE293}"/>
          </ac:inkMkLst>
        </pc:inkChg>
        <pc:inkChg chg="add mod">
          <ac:chgData name="Mohammed Al Jokhadar" userId="9ac7f9d6863d4a1d" providerId="LiveId" clId="{FBD231B6-0F22-4331-83CB-85E863641F84}" dt="2024-01-28T21:25:54.853" v="137"/>
          <ac:inkMkLst>
            <pc:docMk/>
            <pc:sldMk cId="3245584960" sldId="260"/>
            <ac:inkMk id="31" creationId="{A3441AF9-8F02-9ACD-29E4-9E121DB8A826}"/>
          </ac:inkMkLst>
        </pc:inkChg>
        <pc:inkChg chg="add mod">
          <ac:chgData name="Mohammed Al Jokhadar" userId="9ac7f9d6863d4a1d" providerId="LiveId" clId="{FBD231B6-0F22-4331-83CB-85E863641F84}" dt="2024-01-28T21:25:54.853" v="137"/>
          <ac:inkMkLst>
            <pc:docMk/>
            <pc:sldMk cId="3245584960" sldId="260"/>
            <ac:inkMk id="32" creationId="{81839745-14F9-B1A5-4F24-564F5EB5222C}"/>
          </ac:inkMkLst>
        </pc:inkChg>
        <pc:inkChg chg="add mod">
          <ac:chgData name="Mohammed Al Jokhadar" userId="9ac7f9d6863d4a1d" providerId="LiveId" clId="{FBD231B6-0F22-4331-83CB-85E863641F84}" dt="2024-01-28T21:25:54.853" v="137"/>
          <ac:inkMkLst>
            <pc:docMk/>
            <pc:sldMk cId="3245584960" sldId="260"/>
            <ac:inkMk id="33" creationId="{BF7F88D5-3D04-7665-1F28-327498851E1F}"/>
          </ac:inkMkLst>
        </pc:inkChg>
        <pc:inkChg chg="add mod">
          <ac:chgData name="Mohammed Al Jokhadar" userId="9ac7f9d6863d4a1d" providerId="LiveId" clId="{FBD231B6-0F22-4331-83CB-85E863641F84}" dt="2024-01-28T21:25:54.853" v="137"/>
          <ac:inkMkLst>
            <pc:docMk/>
            <pc:sldMk cId="3245584960" sldId="260"/>
            <ac:inkMk id="34" creationId="{099D646C-6F12-C1FC-C3EF-68FCC6B0D658}"/>
          </ac:inkMkLst>
        </pc:inkChg>
        <pc:inkChg chg="add mod">
          <ac:chgData name="Mohammed Al Jokhadar" userId="9ac7f9d6863d4a1d" providerId="LiveId" clId="{FBD231B6-0F22-4331-83CB-85E863641F84}" dt="2024-01-28T21:25:54.853" v="137"/>
          <ac:inkMkLst>
            <pc:docMk/>
            <pc:sldMk cId="3245584960" sldId="260"/>
            <ac:inkMk id="35" creationId="{569738BE-F12B-B4C0-6114-417402C12EBA}"/>
          </ac:inkMkLst>
        </pc:inkChg>
        <pc:inkChg chg="add mod">
          <ac:chgData name="Mohammed Al Jokhadar" userId="9ac7f9d6863d4a1d" providerId="LiveId" clId="{FBD231B6-0F22-4331-83CB-85E863641F84}" dt="2024-01-28T21:25:54.853" v="137"/>
          <ac:inkMkLst>
            <pc:docMk/>
            <pc:sldMk cId="3245584960" sldId="260"/>
            <ac:inkMk id="36" creationId="{CFD3DB08-3905-660A-1659-B973E5C99EF5}"/>
          </ac:inkMkLst>
        </pc:inkChg>
        <pc:inkChg chg="add mod">
          <ac:chgData name="Mohammed Al Jokhadar" userId="9ac7f9d6863d4a1d" providerId="LiveId" clId="{FBD231B6-0F22-4331-83CB-85E863641F84}" dt="2024-01-28T21:25:54.853" v="137"/>
          <ac:inkMkLst>
            <pc:docMk/>
            <pc:sldMk cId="3245584960" sldId="260"/>
            <ac:inkMk id="37" creationId="{A5313F87-56CF-7DA0-B5DA-443A20D6DD62}"/>
          </ac:inkMkLst>
        </pc:inkChg>
        <pc:inkChg chg="add mod">
          <ac:chgData name="Mohammed Al Jokhadar" userId="9ac7f9d6863d4a1d" providerId="LiveId" clId="{FBD231B6-0F22-4331-83CB-85E863641F84}" dt="2024-01-28T21:25:54.853" v="137"/>
          <ac:inkMkLst>
            <pc:docMk/>
            <pc:sldMk cId="3245584960" sldId="260"/>
            <ac:inkMk id="40" creationId="{CA348394-982E-1863-A6FE-39B97DDED669}"/>
          </ac:inkMkLst>
        </pc:inkChg>
        <pc:inkChg chg="add mod">
          <ac:chgData name="Mohammed Al Jokhadar" userId="9ac7f9d6863d4a1d" providerId="LiveId" clId="{FBD231B6-0F22-4331-83CB-85E863641F84}" dt="2024-01-28T21:25:54.853" v="137"/>
          <ac:inkMkLst>
            <pc:docMk/>
            <pc:sldMk cId="3245584960" sldId="260"/>
            <ac:inkMk id="41" creationId="{2A8FE62A-26E6-ABD8-905F-04679679B3F3}"/>
          </ac:inkMkLst>
        </pc:inkChg>
        <pc:inkChg chg="add mod">
          <ac:chgData name="Mohammed Al Jokhadar" userId="9ac7f9d6863d4a1d" providerId="LiveId" clId="{FBD231B6-0F22-4331-83CB-85E863641F84}" dt="2024-01-28T21:26:41.632" v="166"/>
          <ac:inkMkLst>
            <pc:docMk/>
            <pc:sldMk cId="3245584960" sldId="260"/>
            <ac:inkMk id="43" creationId="{54A71ED3-9D7A-DDAC-8CA4-202CBE924285}"/>
          </ac:inkMkLst>
        </pc:inkChg>
        <pc:inkChg chg="add mod">
          <ac:chgData name="Mohammed Al Jokhadar" userId="9ac7f9d6863d4a1d" providerId="LiveId" clId="{FBD231B6-0F22-4331-83CB-85E863641F84}" dt="2024-01-28T21:26:41.632" v="166"/>
          <ac:inkMkLst>
            <pc:docMk/>
            <pc:sldMk cId="3245584960" sldId="260"/>
            <ac:inkMk id="44" creationId="{179DF108-01DA-BC50-D676-819F6C74E6A0}"/>
          </ac:inkMkLst>
        </pc:inkChg>
        <pc:inkChg chg="add mod">
          <ac:chgData name="Mohammed Al Jokhadar" userId="9ac7f9d6863d4a1d" providerId="LiveId" clId="{FBD231B6-0F22-4331-83CB-85E863641F84}" dt="2024-01-28T21:26:41.632" v="166"/>
          <ac:inkMkLst>
            <pc:docMk/>
            <pc:sldMk cId="3245584960" sldId="260"/>
            <ac:inkMk id="45" creationId="{300EDB72-4775-9194-1FAC-DF36DAB469C6}"/>
          </ac:inkMkLst>
        </pc:inkChg>
        <pc:inkChg chg="add mod">
          <ac:chgData name="Mohammed Al Jokhadar" userId="9ac7f9d6863d4a1d" providerId="LiveId" clId="{FBD231B6-0F22-4331-83CB-85E863641F84}" dt="2024-01-28T21:26:41.632" v="166"/>
          <ac:inkMkLst>
            <pc:docMk/>
            <pc:sldMk cId="3245584960" sldId="260"/>
            <ac:inkMk id="46" creationId="{BAEE1672-5578-8749-F0A1-2E3532232BFC}"/>
          </ac:inkMkLst>
        </pc:inkChg>
        <pc:inkChg chg="add mod">
          <ac:chgData name="Mohammed Al Jokhadar" userId="9ac7f9d6863d4a1d" providerId="LiveId" clId="{FBD231B6-0F22-4331-83CB-85E863641F84}" dt="2024-01-28T21:26:41.632" v="166"/>
          <ac:inkMkLst>
            <pc:docMk/>
            <pc:sldMk cId="3245584960" sldId="260"/>
            <ac:inkMk id="47" creationId="{62C02336-57B1-62C4-4375-B5CA224D48E0}"/>
          </ac:inkMkLst>
        </pc:inkChg>
        <pc:inkChg chg="add mod">
          <ac:chgData name="Mohammed Al Jokhadar" userId="9ac7f9d6863d4a1d" providerId="LiveId" clId="{FBD231B6-0F22-4331-83CB-85E863641F84}" dt="2024-01-28T21:26:41.632" v="166"/>
          <ac:inkMkLst>
            <pc:docMk/>
            <pc:sldMk cId="3245584960" sldId="260"/>
            <ac:inkMk id="48" creationId="{067B7EE7-99A0-37FC-1E3F-E7041A2897A6}"/>
          </ac:inkMkLst>
        </pc:inkChg>
        <pc:inkChg chg="add mod">
          <ac:chgData name="Mohammed Al Jokhadar" userId="9ac7f9d6863d4a1d" providerId="LiveId" clId="{FBD231B6-0F22-4331-83CB-85E863641F84}" dt="2024-01-28T21:26:41.632" v="166"/>
          <ac:inkMkLst>
            <pc:docMk/>
            <pc:sldMk cId="3245584960" sldId="260"/>
            <ac:inkMk id="49" creationId="{E1E55E7B-3A50-D576-8C24-9B4B69E35661}"/>
          </ac:inkMkLst>
        </pc:inkChg>
        <pc:inkChg chg="add mod">
          <ac:chgData name="Mohammed Al Jokhadar" userId="9ac7f9d6863d4a1d" providerId="LiveId" clId="{FBD231B6-0F22-4331-83CB-85E863641F84}" dt="2024-01-28T21:26:41.632" v="166"/>
          <ac:inkMkLst>
            <pc:docMk/>
            <pc:sldMk cId="3245584960" sldId="260"/>
            <ac:inkMk id="50" creationId="{207C8DCA-B3A7-B836-5E5F-23A1DB919451}"/>
          </ac:inkMkLst>
        </pc:inkChg>
        <pc:inkChg chg="add mod">
          <ac:chgData name="Mohammed Al Jokhadar" userId="9ac7f9d6863d4a1d" providerId="LiveId" clId="{FBD231B6-0F22-4331-83CB-85E863641F84}" dt="2024-01-28T21:26:41.632" v="166"/>
          <ac:inkMkLst>
            <pc:docMk/>
            <pc:sldMk cId="3245584960" sldId="260"/>
            <ac:inkMk id="51" creationId="{5E0FD996-2032-8479-2349-410ACE7D9CC1}"/>
          </ac:inkMkLst>
        </pc:inkChg>
        <pc:inkChg chg="add mod">
          <ac:chgData name="Mohammed Al Jokhadar" userId="9ac7f9d6863d4a1d" providerId="LiveId" clId="{FBD231B6-0F22-4331-83CB-85E863641F84}" dt="2024-01-28T21:26:41.632" v="166"/>
          <ac:inkMkLst>
            <pc:docMk/>
            <pc:sldMk cId="3245584960" sldId="260"/>
            <ac:inkMk id="52" creationId="{0B016852-7CAF-E88D-1517-0215AAAB33AC}"/>
          </ac:inkMkLst>
        </pc:inkChg>
        <pc:inkChg chg="add mod">
          <ac:chgData name="Mohammed Al Jokhadar" userId="9ac7f9d6863d4a1d" providerId="LiveId" clId="{FBD231B6-0F22-4331-83CB-85E863641F84}" dt="2024-01-28T21:26:41.632" v="166"/>
          <ac:inkMkLst>
            <pc:docMk/>
            <pc:sldMk cId="3245584960" sldId="260"/>
            <ac:inkMk id="53" creationId="{0B9FFB47-5971-B25A-E83D-2C828D8822CD}"/>
          </ac:inkMkLst>
        </pc:inkChg>
        <pc:inkChg chg="add mod">
          <ac:chgData name="Mohammed Al Jokhadar" userId="9ac7f9d6863d4a1d" providerId="LiveId" clId="{FBD231B6-0F22-4331-83CB-85E863641F84}" dt="2024-01-28T21:26:41.632" v="166"/>
          <ac:inkMkLst>
            <pc:docMk/>
            <pc:sldMk cId="3245584960" sldId="260"/>
            <ac:inkMk id="54" creationId="{BFB0F3FB-A25E-5788-2482-6B68553FFF73}"/>
          </ac:inkMkLst>
        </pc:inkChg>
        <pc:inkChg chg="add mod">
          <ac:chgData name="Mohammed Al Jokhadar" userId="9ac7f9d6863d4a1d" providerId="LiveId" clId="{FBD231B6-0F22-4331-83CB-85E863641F84}" dt="2024-01-28T21:26:41.632" v="166"/>
          <ac:inkMkLst>
            <pc:docMk/>
            <pc:sldMk cId="3245584960" sldId="260"/>
            <ac:inkMk id="55" creationId="{93028740-7748-5943-98A0-368B2CF32907}"/>
          </ac:inkMkLst>
        </pc:inkChg>
        <pc:inkChg chg="add mod">
          <ac:chgData name="Mohammed Al Jokhadar" userId="9ac7f9d6863d4a1d" providerId="LiveId" clId="{FBD231B6-0F22-4331-83CB-85E863641F84}" dt="2024-01-28T21:26:41.632" v="166"/>
          <ac:inkMkLst>
            <pc:docMk/>
            <pc:sldMk cId="3245584960" sldId="260"/>
            <ac:inkMk id="56" creationId="{F08DE1AE-C1CC-DE7C-3ACC-B6D5E28AE62E}"/>
          </ac:inkMkLst>
        </pc:inkChg>
        <pc:inkChg chg="add mod">
          <ac:chgData name="Mohammed Al Jokhadar" userId="9ac7f9d6863d4a1d" providerId="LiveId" clId="{FBD231B6-0F22-4331-83CB-85E863641F84}" dt="2024-01-28T21:26:41.632" v="166"/>
          <ac:inkMkLst>
            <pc:docMk/>
            <pc:sldMk cId="3245584960" sldId="260"/>
            <ac:inkMk id="57" creationId="{E6AE636A-A659-B033-5B45-CF113E786590}"/>
          </ac:inkMkLst>
        </pc:inkChg>
        <pc:inkChg chg="add mod">
          <ac:chgData name="Mohammed Al Jokhadar" userId="9ac7f9d6863d4a1d" providerId="LiveId" clId="{FBD231B6-0F22-4331-83CB-85E863641F84}" dt="2024-01-28T21:26:41.632" v="166"/>
          <ac:inkMkLst>
            <pc:docMk/>
            <pc:sldMk cId="3245584960" sldId="260"/>
            <ac:inkMk id="58" creationId="{B6A16BC9-2CDF-FBBD-FD9F-F844FC0B0F12}"/>
          </ac:inkMkLst>
        </pc:inkChg>
        <pc:inkChg chg="add mod">
          <ac:chgData name="Mohammed Al Jokhadar" userId="9ac7f9d6863d4a1d" providerId="LiveId" clId="{FBD231B6-0F22-4331-83CB-85E863641F84}" dt="2024-01-28T21:26:41.632" v="166"/>
          <ac:inkMkLst>
            <pc:docMk/>
            <pc:sldMk cId="3245584960" sldId="260"/>
            <ac:inkMk id="59" creationId="{6E63CB5D-C845-4E79-A09B-BA9683B775EB}"/>
          </ac:inkMkLst>
        </pc:inkChg>
        <pc:inkChg chg="add mod">
          <ac:chgData name="Mohammed Al Jokhadar" userId="9ac7f9d6863d4a1d" providerId="LiveId" clId="{FBD231B6-0F22-4331-83CB-85E863641F84}" dt="2024-01-28T21:26:41.632" v="166"/>
          <ac:inkMkLst>
            <pc:docMk/>
            <pc:sldMk cId="3245584960" sldId="260"/>
            <ac:inkMk id="60" creationId="{4D393A24-01FF-37CE-AF9C-315EAD08176A}"/>
          </ac:inkMkLst>
        </pc:inkChg>
        <pc:inkChg chg="add mod">
          <ac:chgData name="Mohammed Al Jokhadar" userId="9ac7f9d6863d4a1d" providerId="LiveId" clId="{FBD231B6-0F22-4331-83CB-85E863641F84}" dt="2024-01-28T21:26:41.632" v="166"/>
          <ac:inkMkLst>
            <pc:docMk/>
            <pc:sldMk cId="3245584960" sldId="260"/>
            <ac:inkMk id="62" creationId="{3C03C77C-69ED-FE66-AD75-5389B822AD51}"/>
          </ac:inkMkLst>
        </pc:inkChg>
        <pc:inkChg chg="add mod">
          <ac:chgData name="Mohammed Al Jokhadar" userId="9ac7f9d6863d4a1d" providerId="LiveId" clId="{FBD231B6-0F22-4331-83CB-85E863641F84}" dt="2024-01-28T21:26:41.632" v="166"/>
          <ac:inkMkLst>
            <pc:docMk/>
            <pc:sldMk cId="3245584960" sldId="260"/>
            <ac:inkMk id="63" creationId="{DBC04D18-5A3A-24A9-75C4-C77F571AE9FE}"/>
          </ac:inkMkLst>
        </pc:inkChg>
        <pc:inkChg chg="add mod">
          <ac:chgData name="Mohammed Al Jokhadar" userId="9ac7f9d6863d4a1d" providerId="LiveId" clId="{FBD231B6-0F22-4331-83CB-85E863641F84}" dt="2024-01-28T21:26:41.632" v="166"/>
          <ac:inkMkLst>
            <pc:docMk/>
            <pc:sldMk cId="3245584960" sldId="260"/>
            <ac:inkMk id="64" creationId="{363B3091-1822-B429-0962-412253273B7E}"/>
          </ac:inkMkLst>
        </pc:inkChg>
        <pc:inkChg chg="add mod">
          <ac:chgData name="Mohammed Al Jokhadar" userId="9ac7f9d6863d4a1d" providerId="LiveId" clId="{FBD231B6-0F22-4331-83CB-85E863641F84}" dt="2024-01-28T21:26:41.632" v="166"/>
          <ac:inkMkLst>
            <pc:docMk/>
            <pc:sldMk cId="3245584960" sldId="260"/>
            <ac:inkMk id="65" creationId="{9EE29A89-012E-9E16-8406-DF9DF16B2199}"/>
          </ac:inkMkLst>
        </pc:inkChg>
        <pc:inkChg chg="add mod">
          <ac:chgData name="Mohammed Al Jokhadar" userId="9ac7f9d6863d4a1d" providerId="LiveId" clId="{FBD231B6-0F22-4331-83CB-85E863641F84}" dt="2024-01-28T21:26:41.632" v="166"/>
          <ac:inkMkLst>
            <pc:docMk/>
            <pc:sldMk cId="3245584960" sldId="260"/>
            <ac:inkMk id="67" creationId="{B755D054-B19D-EC96-894E-DDCE88D8B68D}"/>
          </ac:inkMkLst>
        </pc:inkChg>
        <pc:inkChg chg="add mod">
          <ac:chgData name="Mohammed Al Jokhadar" userId="9ac7f9d6863d4a1d" providerId="LiveId" clId="{FBD231B6-0F22-4331-83CB-85E863641F84}" dt="2024-01-28T21:26:41.632" v="166"/>
          <ac:inkMkLst>
            <pc:docMk/>
            <pc:sldMk cId="3245584960" sldId="260"/>
            <ac:inkMk id="68" creationId="{789C08F9-83AC-0A87-460B-78449F8FC208}"/>
          </ac:inkMkLst>
        </pc:inkChg>
        <pc:inkChg chg="add mod">
          <ac:chgData name="Mohammed Al Jokhadar" userId="9ac7f9d6863d4a1d" providerId="LiveId" clId="{FBD231B6-0F22-4331-83CB-85E863641F84}" dt="2024-01-28T21:26:41.632" v="166"/>
          <ac:inkMkLst>
            <pc:docMk/>
            <pc:sldMk cId="3245584960" sldId="260"/>
            <ac:inkMk id="70" creationId="{C40BFE2D-F355-DBFB-D8C5-54FC628FD9FF}"/>
          </ac:inkMkLst>
        </pc:inkChg>
      </pc:sldChg>
      <pc:sldChg chg="addSp delSp modSp mod">
        <pc:chgData name="Mohammed Al Jokhadar" userId="9ac7f9d6863d4a1d" providerId="LiveId" clId="{FBD231B6-0F22-4331-83CB-85E863641F84}" dt="2024-01-28T21:05:40.987" v="101"/>
        <pc:sldMkLst>
          <pc:docMk/>
          <pc:sldMk cId="3620484037" sldId="261"/>
        </pc:sldMkLst>
        <pc:grpChg chg="del mod">
          <ac:chgData name="Mohammed Al Jokhadar" userId="9ac7f9d6863d4a1d" providerId="LiveId" clId="{FBD231B6-0F22-4331-83CB-85E863641F84}" dt="2024-01-28T21:05:40.987" v="101"/>
          <ac:grpSpMkLst>
            <pc:docMk/>
            <pc:sldMk cId="3620484037" sldId="261"/>
            <ac:grpSpMk id="17" creationId="{FEBE5E1B-6230-B081-DAB2-9EF90F2DAE53}"/>
          </ac:grpSpMkLst>
        </pc:grpChg>
        <pc:grpChg chg="mod">
          <ac:chgData name="Mohammed Al Jokhadar" userId="9ac7f9d6863d4a1d" providerId="LiveId" clId="{FBD231B6-0F22-4331-83CB-85E863641F84}" dt="2024-01-28T21:05:40.987" v="101"/>
          <ac:grpSpMkLst>
            <pc:docMk/>
            <pc:sldMk cId="3620484037" sldId="261"/>
            <ac:grpSpMk id="21" creationId="{CB82DBE9-5AEA-5C60-26F8-D5AEC8FC8000}"/>
          </ac:grpSpMkLst>
        </pc:grpChg>
        <pc:inkChg chg="add">
          <ac:chgData name="Mohammed Al Jokhadar" userId="9ac7f9d6863d4a1d" providerId="LiveId" clId="{FBD231B6-0F22-4331-83CB-85E863641F84}" dt="2024-01-28T21:05:32.526" v="91" actId="9405"/>
          <ac:inkMkLst>
            <pc:docMk/>
            <pc:sldMk cId="3620484037" sldId="261"/>
            <ac:inkMk id="4" creationId="{2BD17251-FFA2-3F0E-092B-7E881345F207}"/>
          </ac:inkMkLst>
        </pc:inkChg>
        <pc:inkChg chg="add mod">
          <ac:chgData name="Mohammed Al Jokhadar" userId="9ac7f9d6863d4a1d" providerId="LiveId" clId="{FBD231B6-0F22-4331-83CB-85E863641F84}" dt="2024-01-28T21:05:40.987" v="101"/>
          <ac:inkMkLst>
            <pc:docMk/>
            <pc:sldMk cId="3620484037" sldId="261"/>
            <ac:inkMk id="5" creationId="{992F1930-D0DF-D94E-7CA3-29FB116145CA}"/>
          </ac:inkMkLst>
        </pc:inkChg>
        <pc:inkChg chg="add mod">
          <ac:chgData name="Mohammed Al Jokhadar" userId="9ac7f9d6863d4a1d" providerId="LiveId" clId="{FBD231B6-0F22-4331-83CB-85E863641F84}" dt="2024-01-28T21:05:40.987" v="101"/>
          <ac:inkMkLst>
            <pc:docMk/>
            <pc:sldMk cId="3620484037" sldId="261"/>
            <ac:inkMk id="6" creationId="{814A0F1A-9429-57F8-3E97-EB499435ADA0}"/>
          </ac:inkMkLst>
        </pc:inkChg>
        <pc:inkChg chg="add mod">
          <ac:chgData name="Mohammed Al Jokhadar" userId="9ac7f9d6863d4a1d" providerId="LiveId" clId="{FBD231B6-0F22-4331-83CB-85E863641F84}" dt="2024-01-28T21:05:40.987" v="101"/>
          <ac:inkMkLst>
            <pc:docMk/>
            <pc:sldMk cId="3620484037" sldId="261"/>
            <ac:inkMk id="7" creationId="{9A1B82F2-4847-D1F5-CAC5-F8B277D7E4E3}"/>
          </ac:inkMkLst>
        </pc:inkChg>
        <pc:inkChg chg="add mod">
          <ac:chgData name="Mohammed Al Jokhadar" userId="9ac7f9d6863d4a1d" providerId="LiveId" clId="{FBD231B6-0F22-4331-83CB-85E863641F84}" dt="2024-01-28T21:05:40.987" v="101"/>
          <ac:inkMkLst>
            <pc:docMk/>
            <pc:sldMk cId="3620484037" sldId="261"/>
            <ac:inkMk id="9" creationId="{A850B073-B7EE-45E3-9423-4D4F9299AE82}"/>
          </ac:inkMkLst>
        </pc:inkChg>
        <pc:inkChg chg="add mod">
          <ac:chgData name="Mohammed Al Jokhadar" userId="9ac7f9d6863d4a1d" providerId="LiveId" clId="{FBD231B6-0F22-4331-83CB-85E863641F84}" dt="2024-01-28T21:05:40.987" v="101"/>
          <ac:inkMkLst>
            <pc:docMk/>
            <pc:sldMk cId="3620484037" sldId="261"/>
            <ac:inkMk id="11" creationId="{350B316A-639E-BBAC-8F19-1307BA4FA2DD}"/>
          </ac:inkMkLst>
        </pc:inkChg>
        <pc:inkChg chg="add mod">
          <ac:chgData name="Mohammed Al Jokhadar" userId="9ac7f9d6863d4a1d" providerId="LiveId" clId="{FBD231B6-0F22-4331-83CB-85E863641F84}" dt="2024-01-28T21:05:40.987" v="101"/>
          <ac:inkMkLst>
            <pc:docMk/>
            <pc:sldMk cId="3620484037" sldId="261"/>
            <ac:inkMk id="13" creationId="{66D9D7E0-73CE-A296-109B-BD593D5F91A2}"/>
          </ac:inkMkLst>
        </pc:inkChg>
        <pc:inkChg chg="add mod">
          <ac:chgData name="Mohammed Al Jokhadar" userId="9ac7f9d6863d4a1d" providerId="LiveId" clId="{FBD231B6-0F22-4331-83CB-85E863641F84}" dt="2024-01-28T21:05:40.987" v="101"/>
          <ac:inkMkLst>
            <pc:docMk/>
            <pc:sldMk cId="3620484037" sldId="261"/>
            <ac:inkMk id="15" creationId="{C5D6D0C7-A081-4F8A-E255-AA943E3E5D52}"/>
          </ac:inkMkLst>
        </pc:inkChg>
        <pc:inkChg chg="add mod">
          <ac:chgData name="Mohammed Al Jokhadar" userId="9ac7f9d6863d4a1d" providerId="LiveId" clId="{FBD231B6-0F22-4331-83CB-85E863641F84}" dt="2024-01-28T21:05:40.987" v="101"/>
          <ac:inkMkLst>
            <pc:docMk/>
            <pc:sldMk cId="3620484037" sldId="261"/>
            <ac:inkMk id="19" creationId="{B6F263AE-D457-02D3-B080-9853F3097D7B}"/>
          </ac:inkMkLst>
        </pc:inkChg>
      </pc:sldChg>
      <pc:sldChg chg="addSp mod">
        <pc:chgData name="Mohammed Al Jokhadar" userId="9ac7f9d6863d4a1d" providerId="LiveId" clId="{FBD231B6-0F22-4331-83CB-85E863641F84}" dt="2024-01-28T21:10:35.535" v="106" actId="9405"/>
        <pc:sldMkLst>
          <pc:docMk/>
          <pc:sldMk cId="97389132" sldId="262"/>
        </pc:sldMkLst>
        <pc:inkChg chg="add">
          <ac:chgData name="Mohammed Al Jokhadar" userId="9ac7f9d6863d4a1d" providerId="LiveId" clId="{FBD231B6-0F22-4331-83CB-85E863641F84}" dt="2024-01-28T21:08:16.682" v="102" actId="9405"/>
          <ac:inkMkLst>
            <pc:docMk/>
            <pc:sldMk cId="97389132" sldId="262"/>
            <ac:inkMk id="4" creationId="{384EA985-BCD1-7921-94F8-C88AD1C56E8D}"/>
          </ac:inkMkLst>
        </pc:inkChg>
        <pc:inkChg chg="add">
          <ac:chgData name="Mohammed Al Jokhadar" userId="9ac7f9d6863d4a1d" providerId="LiveId" clId="{FBD231B6-0F22-4331-83CB-85E863641F84}" dt="2024-01-28T21:08:18.312" v="103" actId="9405"/>
          <ac:inkMkLst>
            <pc:docMk/>
            <pc:sldMk cId="97389132" sldId="262"/>
            <ac:inkMk id="5" creationId="{F0D95FD2-D42A-9A11-98CD-14B5CA823D0C}"/>
          </ac:inkMkLst>
        </pc:inkChg>
        <pc:inkChg chg="add">
          <ac:chgData name="Mohammed Al Jokhadar" userId="9ac7f9d6863d4a1d" providerId="LiveId" clId="{FBD231B6-0F22-4331-83CB-85E863641F84}" dt="2024-01-28T21:10:35.535" v="106" actId="9405"/>
          <ac:inkMkLst>
            <pc:docMk/>
            <pc:sldMk cId="97389132" sldId="262"/>
            <ac:inkMk id="6" creationId="{0238ABEB-CEA7-34FC-5769-9D0D138045EE}"/>
          </ac:inkMkLst>
        </pc:inkChg>
      </pc:sldChg>
      <pc:sldChg chg="addSp delSp modSp mod">
        <pc:chgData name="Mohammed Al Jokhadar" userId="9ac7f9d6863d4a1d" providerId="LiveId" clId="{FBD231B6-0F22-4331-83CB-85E863641F84}" dt="2024-01-28T20:52:48.464" v="18"/>
        <pc:sldMkLst>
          <pc:docMk/>
          <pc:sldMk cId="1023341622" sldId="264"/>
        </pc:sldMkLst>
        <pc:grpChg chg="del mod">
          <ac:chgData name="Mohammed Al Jokhadar" userId="9ac7f9d6863d4a1d" providerId="LiveId" clId="{FBD231B6-0F22-4331-83CB-85E863641F84}" dt="2024-01-28T20:52:48.464" v="18"/>
          <ac:grpSpMkLst>
            <pc:docMk/>
            <pc:sldMk cId="1023341622" sldId="264"/>
            <ac:grpSpMk id="6" creationId="{455E8714-C477-46C5-1ECF-03E7DCDC77F2}"/>
          </ac:grpSpMkLst>
        </pc:grpChg>
        <pc:grpChg chg="mod">
          <ac:chgData name="Mohammed Al Jokhadar" userId="9ac7f9d6863d4a1d" providerId="LiveId" clId="{FBD231B6-0F22-4331-83CB-85E863641F84}" dt="2024-01-28T20:52:48.464" v="18"/>
          <ac:grpSpMkLst>
            <pc:docMk/>
            <pc:sldMk cId="1023341622" sldId="264"/>
            <ac:grpSpMk id="26" creationId="{EADC031A-F72F-09E8-FA1F-7D75EB99CF84}"/>
          </ac:grpSpMkLst>
        </pc:grpChg>
        <pc:inkChg chg="add mod">
          <ac:chgData name="Mohammed Al Jokhadar" userId="9ac7f9d6863d4a1d" providerId="LiveId" clId="{FBD231B6-0F22-4331-83CB-85E863641F84}" dt="2024-01-28T20:52:48.464" v="18"/>
          <ac:inkMkLst>
            <pc:docMk/>
            <pc:sldMk cId="1023341622" sldId="264"/>
            <ac:inkMk id="4" creationId="{5096F0EC-45C1-1BB5-456A-4D09AF50D6ED}"/>
          </ac:inkMkLst>
        </pc:inkChg>
        <pc:inkChg chg="add mod">
          <ac:chgData name="Mohammed Al Jokhadar" userId="9ac7f9d6863d4a1d" providerId="LiveId" clId="{FBD231B6-0F22-4331-83CB-85E863641F84}" dt="2024-01-28T20:52:48.464" v="18"/>
          <ac:inkMkLst>
            <pc:docMk/>
            <pc:sldMk cId="1023341622" sldId="264"/>
            <ac:inkMk id="5" creationId="{2354D1EA-E912-5D87-1B54-B5C607C31B04}"/>
          </ac:inkMkLst>
        </pc:inkChg>
        <pc:inkChg chg="add mod">
          <ac:chgData name="Mohammed Al Jokhadar" userId="9ac7f9d6863d4a1d" providerId="LiveId" clId="{FBD231B6-0F22-4331-83CB-85E863641F84}" dt="2024-01-28T20:52:48.464" v="18"/>
          <ac:inkMkLst>
            <pc:docMk/>
            <pc:sldMk cId="1023341622" sldId="264"/>
            <ac:inkMk id="7" creationId="{BE8FD754-7CA5-4B5F-3910-4A9A4D2A6E7C}"/>
          </ac:inkMkLst>
        </pc:inkChg>
        <pc:inkChg chg="add mod">
          <ac:chgData name="Mohammed Al Jokhadar" userId="9ac7f9d6863d4a1d" providerId="LiveId" clId="{FBD231B6-0F22-4331-83CB-85E863641F84}" dt="2024-01-28T20:52:48.464" v="18"/>
          <ac:inkMkLst>
            <pc:docMk/>
            <pc:sldMk cId="1023341622" sldId="264"/>
            <ac:inkMk id="9" creationId="{03698A5B-C012-1CB6-22D6-990245D0704D}"/>
          </ac:inkMkLst>
        </pc:inkChg>
        <pc:inkChg chg="add mod">
          <ac:chgData name="Mohammed Al Jokhadar" userId="9ac7f9d6863d4a1d" providerId="LiveId" clId="{FBD231B6-0F22-4331-83CB-85E863641F84}" dt="2024-01-28T20:52:48.464" v="18"/>
          <ac:inkMkLst>
            <pc:docMk/>
            <pc:sldMk cId="1023341622" sldId="264"/>
            <ac:inkMk id="11" creationId="{6C234ECF-A430-9045-FFC6-8B575100008C}"/>
          </ac:inkMkLst>
        </pc:inkChg>
        <pc:inkChg chg="add mod">
          <ac:chgData name="Mohammed Al Jokhadar" userId="9ac7f9d6863d4a1d" providerId="LiveId" clId="{FBD231B6-0F22-4331-83CB-85E863641F84}" dt="2024-01-28T20:52:48.464" v="18"/>
          <ac:inkMkLst>
            <pc:docMk/>
            <pc:sldMk cId="1023341622" sldId="264"/>
            <ac:inkMk id="13" creationId="{9A50A257-4CD3-BE13-D9B1-69AAC614E8B3}"/>
          </ac:inkMkLst>
        </pc:inkChg>
        <pc:inkChg chg="add mod">
          <ac:chgData name="Mohammed Al Jokhadar" userId="9ac7f9d6863d4a1d" providerId="LiveId" clId="{FBD231B6-0F22-4331-83CB-85E863641F84}" dt="2024-01-28T20:52:48.464" v="18"/>
          <ac:inkMkLst>
            <pc:docMk/>
            <pc:sldMk cId="1023341622" sldId="264"/>
            <ac:inkMk id="15" creationId="{6210DCB4-DDA5-340F-17AE-14B0EAD71E65}"/>
          </ac:inkMkLst>
        </pc:inkChg>
        <pc:inkChg chg="add mod">
          <ac:chgData name="Mohammed Al Jokhadar" userId="9ac7f9d6863d4a1d" providerId="LiveId" clId="{FBD231B6-0F22-4331-83CB-85E863641F84}" dt="2024-01-28T20:52:48.464" v="18"/>
          <ac:inkMkLst>
            <pc:docMk/>
            <pc:sldMk cId="1023341622" sldId="264"/>
            <ac:inkMk id="17" creationId="{0D51086F-A67A-EFF9-9D4A-733350B6893B}"/>
          </ac:inkMkLst>
        </pc:inkChg>
        <pc:inkChg chg="add mod">
          <ac:chgData name="Mohammed Al Jokhadar" userId="9ac7f9d6863d4a1d" providerId="LiveId" clId="{FBD231B6-0F22-4331-83CB-85E863641F84}" dt="2024-01-28T20:52:48.464" v="18"/>
          <ac:inkMkLst>
            <pc:docMk/>
            <pc:sldMk cId="1023341622" sldId="264"/>
            <ac:inkMk id="19" creationId="{CBC0F57F-5A05-76CF-E20C-DA0D26BD996F}"/>
          </ac:inkMkLst>
        </pc:inkChg>
        <pc:inkChg chg="add mod">
          <ac:chgData name="Mohammed Al Jokhadar" userId="9ac7f9d6863d4a1d" providerId="LiveId" clId="{FBD231B6-0F22-4331-83CB-85E863641F84}" dt="2024-01-28T20:52:48.464" v="18"/>
          <ac:inkMkLst>
            <pc:docMk/>
            <pc:sldMk cId="1023341622" sldId="264"/>
            <ac:inkMk id="21" creationId="{AA0B84EC-238A-F8A9-55A9-9B15F7328B3C}"/>
          </ac:inkMkLst>
        </pc:inkChg>
        <pc:inkChg chg="add mod">
          <ac:chgData name="Mohammed Al Jokhadar" userId="9ac7f9d6863d4a1d" providerId="LiveId" clId="{FBD231B6-0F22-4331-83CB-85E863641F84}" dt="2024-01-28T20:52:48.464" v="18"/>
          <ac:inkMkLst>
            <pc:docMk/>
            <pc:sldMk cId="1023341622" sldId="264"/>
            <ac:inkMk id="22" creationId="{5C400E0F-ABD6-B78C-2496-F187AC798590}"/>
          </ac:inkMkLst>
        </pc:inkChg>
        <pc:inkChg chg="add mod">
          <ac:chgData name="Mohammed Al Jokhadar" userId="9ac7f9d6863d4a1d" providerId="LiveId" clId="{FBD231B6-0F22-4331-83CB-85E863641F84}" dt="2024-01-28T20:52:48.464" v="18"/>
          <ac:inkMkLst>
            <pc:docMk/>
            <pc:sldMk cId="1023341622" sldId="264"/>
            <ac:inkMk id="23" creationId="{1B69309B-66CE-0C37-C9AA-CA2BF3541882}"/>
          </ac:inkMkLst>
        </pc:inkChg>
        <pc:inkChg chg="add mod">
          <ac:chgData name="Mohammed Al Jokhadar" userId="9ac7f9d6863d4a1d" providerId="LiveId" clId="{FBD231B6-0F22-4331-83CB-85E863641F84}" dt="2024-01-28T20:52:48.464" v="18"/>
          <ac:inkMkLst>
            <pc:docMk/>
            <pc:sldMk cId="1023341622" sldId="264"/>
            <ac:inkMk id="24" creationId="{37117353-1BC8-CBE3-600F-981D655C9176}"/>
          </ac:inkMkLst>
        </pc:inkChg>
        <pc:inkChg chg="add mod">
          <ac:chgData name="Mohammed Al Jokhadar" userId="9ac7f9d6863d4a1d" providerId="LiveId" clId="{FBD231B6-0F22-4331-83CB-85E863641F84}" dt="2024-01-28T20:52:48.464" v="18"/>
          <ac:inkMkLst>
            <pc:docMk/>
            <pc:sldMk cId="1023341622" sldId="264"/>
            <ac:inkMk id="25" creationId="{A0267290-FAEC-2A19-31EE-8F65A368E41F}"/>
          </ac:inkMkLst>
        </pc:inkChg>
      </pc:sldChg>
      <pc:sldChg chg="addSp delSp modSp mod">
        <pc:chgData name="Mohammed Al Jokhadar" userId="9ac7f9d6863d4a1d" providerId="LiveId" clId="{FBD231B6-0F22-4331-83CB-85E863641F84}" dt="2024-01-28T21:29:44.506" v="239"/>
        <pc:sldMkLst>
          <pc:docMk/>
          <pc:sldMk cId="647611514" sldId="265"/>
        </pc:sldMkLst>
        <pc:grpChg chg="del mod">
          <ac:chgData name="Mohammed Al Jokhadar" userId="9ac7f9d6863d4a1d" providerId="LiveId" clId="{FBD231B6-0F22-4331-83CB-85E863641F84}" dt="2024-01-28T21:26:57.405" v="180"/>
          <ac:grpSpMkLst>
            <pc:docMk/>
            <pc:sldMk cId="647611514" sldId="265"/>
            <ac:grpSpMk id="17" creationId="{78F5A699-FF20-235E-CE60-E0E45B1E7FEE}"/>
          </ac:grpSpMkLst>
        </pc:grpChg>
        <pc:grpChg chg="del mod">
          <ac:chgData name="Mohammed Al Jokhadar" userId="9ac7f9d6863d4a1d" providerId="LiveId" clId="{FBD231B6-0F22-4331-83CB-85E863641F84}" dt="2024-01-28T21:27:00.497" v="183"/>
          <ac:grpSpMkLst>
            <pc:docMk/>
            <pc:sldMk cId="647611514" sldId="265"/>
            <ac:grpSpMk id="24" creationId="{B631C970-7B00-B01A-5E4E-FC03010179CE}"/>
          </ac:grpSpMkLst>
        </pc:grpChg>
        <pc:grpChg chg="mod">
          <ac:chgData name="Mohammed Al Jokhadar" userId="9ac7f9d6863d4a1d" providerId="LiveId" clId="{FBD231B6-0F22-4331-83CB-85E863641F84}" dt="2024-01-28T21:27:00.497" v="183"/>
          <ac:grpSpMkLst>
            <pc:docMk/>
            <pc:sldMk cId="647611514" sldId="265"/>
            <ac:grpSpMk id="27" creationId="{F9B3B4C2-84B4-6258-1EB1-80F4AD998DAB}"/>
          </ac:grpSpMkLst>
        </pc:grpChg>
        <pc:grpChg chg="del mod">
          <ac:chgData name="Mohammed Al Jokhadar" userId="9ac7f9d6863d4a1d" providerId="LiveId" clId="{FBD231B6-0F22-4331-83CB-85E863641F84}" dt="2024-01-28T21:28:17.774" v="197"/>
          <ac:grpSpMkLst>
            <pc:docMk/>
            <pc:sldMk cId="647611514" sldId="265"/>
            <ac:grpSpMk id="39" creationId="{7810DC75-37A3-9F3E-660D-F70E5A911D84}"/>
          </ac:grpSpMkLst>
        </pc:grpChg>
        <pc:grpChg chg="del mod">
          <ac:chgData name="Mohammed Al Jokhadar" userId="9ac7f9d6863d4a1d" providerId="LiveId" clId="{FBD231B6-0F22-4331-83CB-85E863641F84}" dt="2024-01-28T21:28:40.976" v="207"/>
          <ac:grpSpMkLst>
            <pc:docMk/>
            <pc:sldMk cId="647611514" sldId="265"/>
            <ac:grpSpMk id="41" creationId="{BC0ED528-CF59-2BBA-BC49-494603481901}"/>
          </ac:grpSpMkLst>
        </pc:grpChg>
        <pc:grpChg chg="del mod">
          <ac:chgData name="Mohammed Al Jokhadar" userId="9ac7f9d6863d4a1d" providerId="LiveId" clId="{FBD231B6-0F22-4331-83CB-85E863641F84}" dt="2024-01-28T21:28:40.976" v="207"/>
          <ac:grpSpMkLst>
            <pc:docMk/>
            <pc:sldMk cId="647611514" sldId="265"/>
            <ac:grpSpMk id="51" creationId="{C061AFF4-669A-B08E-1D72-774513E3CAA9}"/>
          </ac:grpSpMkLst>
        </pc:grpChg>
        <pc:grpChg chg="del mod">
          <ac:chgData name="Mohammed Al Jokhadar" userId="9ac7f9d6863d4a1d" providerId="LiveId" clId="{FBD231B6-0F22-4331-83CB-85E863641F84}" dt="2024-01-28T21:28:50.482" v="211"/>
          <ac:grpSpMkLst>
            <pc:docMk/>
            <pc:sldMk cId="647611514" sldId="265"/>
            <ac:grpSpMk id="52" creationId="{EB19607D-9CBF-790A-F621-613EE3ABA2F3}"/>
          </ac:grpSpMkLst>
        </pc:grpChg>
        <pc:grpChg chg="del mod">
          <ac:chgData name="Mohammed Al Jokhadar" userId="9ac7f9d6863d4a1d" providerId="LiveId" clId="{FBD231B6-0F22-4331-83CB-85E863641F84}" dt="2024-01-28T21:29:00.889" v="221"/>
          <ac:grpSpMkLst>
            <pc:docMk/>
            <pc:sldMk cId="647611514" sldId="265"/>
            <ac:grpSpMk id="56" creationId="{900956D3-29E4-6113-8D80-D4547D053828}"/>
          </ac:grpSpMkLst>
        </pc:grpChg>
        <pc:grpChg chg="del mod">
          <ac:chgData name="Mohammed Al Jokhadar" userId="9ac7f9d6863d4a1d" providerId="LiveId" clId="{FBD231B6-0F22-4331-83CB-85E863641F84}" dt="2024-01-28T21:29:02.409" v="224"/>
          <ac:grpSpMkLst>
            <pc:docMk/>
            <pc:sldMk cId="647611514" sldId="265"/>
            <ac:grpSpMk id="59" creationId="{F63D517B-F754-A96D-A466-FE108B60673D}"/>
          </ac:grpSpMkLst>
        </pc:grpChg>
        <pc:grpChg chg="del mod">
          <ac:chgData name="Mohammed Al Jokhadar" userId="9ac7f9d6863d4a1d" providerId="LiveId" clId="{FBD231B6-0F22-4331-83CB-85E863641F84}" dt="2024-01-28T21:29:06.184" v="226"/>
          <ac:grpSpMkLst>
            <pc:docMk/>
            <pc:sldMk cId="647611514" sldId="265"/>
            <ac:grpSpMk id="62" creationId="{A07E15AB-A46E-B672-BA39-E6B79BF86819}"/>
          </ac:grpSpMkLst>
        </pc:grpChg>
        <pc:grpChg chg="mod">
          <ac:chgData name="Mohammed Al Jokhadar" userId="9ac7f9d6863d4a1d" providerId="LiveId" clId="{FBD231B6-0F22-4331-83CB-85E863641F84}" dt="2024-01-28T21:29:06.184" v="226"/>
          <ac:grpSpMkLst>
            <pc:docMk/>
            <pc:sldMk cId="647611514" sldId="265"/>
            <ac:grpSpMk id="64" creationId="{0D7C203A-B6B6-3A9E-1551-F3C653D0457B}"/>
          </ac:grpSpMkLst>
        </pc:grpChg>
        <pc:grpChg chg="del mod">
          <ac:chgData name="Mohammed Al Jokhadar" userId="9ac7f9d6863d4a1d" providerId="LiveId" clId="{FBD231B6-0F22-4331-83CB-85E863641F84}" dt="2024-01-28T21:29:16.004" v="236"/>
          <ac:grpSpMkLst>
            <pc:docMk/>
            <pc:sldMk cId="647611514" sldId="265"/>
            <ac:grpSpMk id="68" creationId="{B6FBCA44-7128-BD16-E23B-6366FB000C5A}"/>
          </ac:grpSpMkLst>
        </pc:grpChg>
        <pc:grpChg chg="mod">
          <ac:chgData name="Mohammed Al Jokhadar" userId="9ac7f9d6863d4a1d" providerId="LiveId" clId="{FBD231B6-0F22-4331-83CB-85E863641F84}" dt="2024-01-28T21:29:16.004" v="236"/>
          <ac:grpSpMkLst>
            <pc:docMk/>
            <pc:sldMk cId="647611514" sldId="265"/>
            <ac:grpSpMk id="74" creationId="{5AE4FA1A-89D6-731A-2D03-5182F21354AD}"/>
          </ac:grpSpMkLst>
        </pc:grpChg>
        <pc:grpChg chg="mod">
          <ac:chgData name="Mohammed Al Jokhadar" userId="9ac7f9d6863d4a1d" providerId="LiveId" clId="{FBD231B6-0F22-4331-83CB-85E863641F84}" dt="2024-01-28T21:29:44.506" v="239"/>
          <ac:grpSpMkLst>
            <pc:docMk/>
            <pc:sldMk cId="647611514" sldId="265"/>
            <ac:grpSpMk id="77" creationId="{E8FBCED4-5B3D-E789-819F-421107B16490}"/>
          </ac:grpSpMkLst>
        </pc:grpChg>
        <pc:inkChg chg="add">
          <ac:chgData name="Mohammed Al Jokhadar" userId="9ac7f9d6863d4a1d" providerId="LiveId" clId="{FBD231B6-0F22-4331-83CB-85E863641F84}" dt="2024-01-28T21:26:49.651" v="167" actId="9405"/>
          <ac:inkMkLst>
            <pc:docMk/>
            <pc:sldMk cId="647611514" sldId="265"/>
            <ac:inkMk id="4" creationId="{C404FEBF-8E46-9521-3DA6-9336DAFE40C3}"/>
          </ac:inkMkLst>
        </pc:inkChg>
        <pc:inkChg chg="add mod">
          <ac:chgData name="Mohammed Al Jokhadar" userId="9ac7f9d6863d4a1d" providerId="LiveId" clId="{FBD231B6-0F22-4331-83CB-85E863641F84}" dt="2024-01-28T21:27:00.497" v="183"/>
          <ac:inkMkLst>
            <pc:docMk/>
            <pc:sldMk cId="647611514" sldId="265"/>
            <ac:inkMk id="5" creationId="{E82637FD-4470-ED41-0430-2FB8F30C7A8F}"/>
          </ac:inkMkLst>
        </pc:inkChg>
        <pc:inkChg chg="add mod">
          <ac:chgData name="Mohammed Al Jokhadar" userId="9ac7f9d6863d4a1d" providerId="LiveId" clId="{FBD231B6-0F22-4331-83CB-85E863641F84}" dt="2024-01-28T21:27:00.497" v="183"/>
          <ac:inkMkLst>
            <pc:docMk/>
            <pc:sldMk cId="647611514" sldId="265"/>
            <ac:inkMk id="6" creationId="{E5F1F7D9-8BF7-2BCF-875A-F4A707CB7F53}"/>
          </ac:inkMkLst>
        </pc:inkChg>
        <pc:inkChg chg="add mod">
          <ac:chgData name="Mohammed Al Jokhadar" userId="9ac7f9d6863d4a1d" providerId="LiveId" clId="{FBD231B6-0F22-4331-83CB-85E863641F84}" dt="2024-01-28T21:27:00.497" v="183"/>
          <ac:inkMkLst>
            <pc:docMk/>
            <pc:sldMk cId="647611514" sldId="265"/>
            <ac:inkMk id="7" creationId="{B2A6CF01-B556-5235-B1B6-D171013B1B8F}"/>
          </ac:inkMkLst>
        </pc:inkChg>
        <pc:inkChg chg="add mod">
          <ac:chgData name="Mohammed Al Jokhadar" userId="9ac7f9d6863d4a1d" providerId="LiveId" clId="{FBD231B6-0F22-4331-83CB-85E863641F84}" dt="2024-01-28T21:27:00.497" v="183"/>
          <ac:inkMkLst>
            <pc:docMk/>
            <pc:sldMk cId="647611514" sldId="265"/>
            <ac:inkMk id="9" creationId="{E4D92462-44CE-C14B-2E15-8DE2DE0E3ED7}"/>
          </ac:inkMkLst>
        </pc:inkChg>
        <pc:inkChg chg="add mod">
          <ac:chgData name="Mohammed Al Jokhadar" userId="9ac7f9d6863d4a1d" providerId="LiveId" clId="{FBD231B6-0F22-4331-83CB-85E863641F84}" dt="2024-01-28T21:27:00.497" v="183"/>
          <ac:inkMkLst>
            <pc:docMk/>
            <pc:sldMk cId="647611514" sldId="265"/>
            <ac:inkMk id="11" creationId="{EBE1CC7A-75B2-4BB1-BD04-D79F9F2479EA}"/>
          </ac:inkMkLst>
        </pc:inkChg>
        <pc:inkChg chg="add mod">
          <ac:chgData name="Mohammed Al Jokhadar" userId="9ac7f9d6863d4a1d" providerId="LiveId" clId="{FBD231B6-0F22-4331-83CB-85E863641F84}" dt="2024-01-28T21:27:00.497" v="183"/>
          <ac:inkMkLst>
            <pc:docMk/>
            <pc:sldMk cId="647611514" sldId="265"/>
            <ac:inkMk id="13" creationId="{C9E1824E-C1B3-27E7-4481-5F6386789739}"/>
          </ac:inkMkLst>
        </pc:inkChg>
        <pc:inkChg chg="add mod">
          <ac:chgData name="Mohammed Al Jokhadar" userId="9ac7f9d6863d4a1d" providerId="LiveId" clId="{FBD231B6-0F22-4331-83CB-85E863641F84}" dt="2024-01-28T21:27:00.497" v="183"/>
          <ac:inkMkLst>
            <pc:docMk/>
            <pc:sldMk cId="647611514" sldId="265"/>
            <ac:inkMk id="15" creationId="{E9F78D8A-562A-BDAE-F4C9-9E2974B880AA}"/>
          </ac:inkMkLst>
        </pc:inkChg>
        <pc:inkChg chg="add mod">
          <ac:chgData name="Mohammed Al Jokhadar" userId="9ac7f9d6863d4a1d" providerId="LiveId" clId="{FBD231B6-0F22-4331-83CB-85E863641F84}" dt="2024-01-28T21:27:00.497" v="183"/>
          <ac:inkMkLst>
            <pc:docMk/>
            <pc:sldMk cId="647611514" sldId="265"/>
            <ac:inkMk id="19" creationId="{7E9BDADB-2396-90F4-0ABC-37D7A0D38F7C}"/>
          </ac:inkMkLst>
        </pc:inkChg>
        <pc:inkChg chg="add mod">
          <ac:chgData name="Mohammed Al Jokhadar" userId="9ac7f9d6863d4a1d" providerId="LiveId" clId="{FBD231B6-0F22-4331-83CB-85E863641F84}" dt="2024-01-28T21:27:00.497" v="183"/>
          <ac:inkMkLst>
            <pc:docMk/>
            <pc:sldMk cId="647611514" sldId="265"/>
            <ac:inkMk id="21" creationId="{9C90F962-8D9F-6D5D-6057-2C802AA8F4BC}"/>
          </ac:inkMkLst>
        </pc:inkChg>
        <pc:inkChg chg="add mod">
          <ac:chgData name="Mohammed Al Jokhadar" userId="9ac7f9d6863d4a1d" providerId="LiveId" clId="{FBD231B6-0F22-4331-83CB-85E863641F84}" dt="2024-01-28T21:27:00.497" v="183"/>
          <ac:inkMkLst>
            <pc:docMk/>
            <pc:sldMk cId="647611514" sldId="265"/>
            <ac:inkMk id="22" creationId="{03A77E22-D365-903A-7311-56DE206CD363}"/>
          </ac:inkMkLst>
        </pc:inkChg>
        <pc:inkChg chg="add mod">
          <ac:chgData name="Mohammed Al Jokhadar" userId="9ac7f9d6863d4a1d" providerId="LiveId" clId="{FBD231B6-0F22-4331-83CB-85E863641F84}" dt="2024-01-28T21:27:00.497" v="183"/>
          <ac:inkMkLst>
            <pc:docMk/>
            <pc:sldMk cId="647611514" sldId="265"/>
            <ac:inkMk id="23" creationId="{9B28F0DD-2065-6623-6D0F-C52B26DFA375}"/>
          </ac:inkMkLst>
        </pc:inkChg>
        <pc:inkChg chg="add mod">
          <ac:chgData name="Mohammed Al Jokhadar" userId="9ac7f9d6863d4a1d" providerId="LiveId" clId="{FBD231B6-0F22-4331-83CB-85E863641F84}" dt="2024-01-28T21:27:00.497" v="183"/>
          <ac:inkMkLst>
            <pc:docMk/>
            <pc:sldMk cId="647611514" sldId="265"/>
            <ac:inkMk id="25" creationId="{636AD6B5-E6CF-4BBC-D322-03628853A5C4}"/>
          </ac:inkMkLst>
        </pc:inkChg>
        <pc:inkChg chg="add mod">
          <ac:chgData name="Mohammed Al Jokhadar" userId="9ac7f9d6863d4a1d" providerId="LiveId" clId="{FBD231B6-0F22-4331-83CB-85E863641F84}" dt="2024-01-28T21:27:00.497" v="183"/>
          <ac:inkMkLst>
            <pc:docMk/>
            <pc:sldMk cId="647611514" sldId="265"/>
            <ac:inkMk id="26" creationId="{358D42B2-7931-28F4-4CBF-ACA1F991F7C6}"/>
          </ac:inkMkLst>
        </pc:inkChg>
        <pc:inkChg chg="add mod">
          <ac:chgData name="Mohammed Al Jokhadar" userId="9ac7f9d6863d4a1d" providerId="LiveId" clId="{FBD231B6-0F22-4331-83CB-85E863641F84}" dt="2024-01-28T21:29:06.184" v="226"/>
          <ac:inkMkLst>
            <pc:docMk/>
            <pc:sldMk cId="647611514" sldId="265"/>
            <ac:inkMk id="28" creationId="{CC569747-A400-E6E5-4691-CF64BC8DF2A4}"/>
          </ac:inkMkLst>
        </pc:inkChg>
        <pc:inkChg chg="add mod">
          <ac:chgData name="Mohammed Al Jokhadar" userId="9ac7f9d6863d4a1d" providerId="LiveId" clId="{FBD231B6-0F22-4331-83CB-85E863641F84}" dt="2024-01-28T21:29:06.184" v="226"/>
          <ac:inkMkLst>
            <pc:docMk/>
            <pc:sldMk cId="647611514" sldId="265"/>
            <ac:inkMk id="29" creationId="{CAD738FF-CFAC-30F1-2C55-35572526EB62}"/>
          </ac:inkMkLst>
        </pc:inkChg>
        <pc:inkChg chg="add mod">
          <ac:chgData name="Mohammed Al Jokhadar" userId="9ac7f9d6863d4a1d" providerId="LiveId" clId="{FBD231B6-0F22-4331-83CB-85E863641F84}" dt="2024-01-28T21:29:06.184" v="226"/>
          <ac:inkMkLst>
            <pc:docMk/>
            <pc:sldMk cId="647611514" sldId="265"/>
            <ac:inkMk id="30" creationId="{D1002180-BC97-DD33-668A-458BF005B680}"/>
          </ac:inkMkLst>
        </pc:inkChg>
        <pc:inkChg chg="add mod">
          <ac:chgData name="Mohammed Al Jokhadar" userId="9ac7f9d6863d4a1d" providerId="LiveId" clId="{FBD231B6-0F22-4331-83CB-85E863641F84}" dt="2024-01-28T21:29:06.184" v="226"/>
          <ac:inkMkLst>
            <pc:docMk/>
            <pc:sldMk cId="647611514" sldId="265"/>
            <ac:inkMk id="31" creationId="{562E7BDB-907E-7B26-6792-CE2CF8546933}"/>
          </ac:inkMkLst>
        </pc:inkChg>
        <pc:inkChg chg="add mod">
          <ac:chgData name="Mohammed Al Jokhadar" userId="9ac7f9d6863d4a1d" providerId="LiveId" clId="{FBD231B6-0F22-4331-83CB-85E863641F84}" dt="2024-01-28T21:29:06.184" v="226"/>
          <ac:inkMkLst>
            <pc:docMk/>
            <pc:sldMk cId="647611514" sldId="265"/>
            <ac:inkMk id="32" creationId="{974260B1-B8B0-ED9E-2C41-79791EFD5AD8}"/>
          </ac:inkMkLst>
        </pc:inkChg>
        <pc:inkChg chg="add mod">
          <ac:chgData name="Mohammed Al Jokhadar" userId="9ac7f9d6863d4a1d" providerId="LiveId" clId="{FBD231B6-0F22-4331-83CB-85E863641F84}" dt="2024-01-28T21:29:06.184" v="226"/>
          <ac:inkMkLst>
            <pc:docMk/>
            <pc:sldMk cId="647611514" sldId="265"/>
            <ac:inkMk id="33" creationId="{9B43F714-26D7-BD96-B089-EBD0C9124FFF}"/>
          </ac:inkMkLst>
        </pc:inkChg>
        <pc:inkChg chg="add mod">
          <ac:chgData name="Mohammed Al Jokhadar" userId="9ac7f9d6863d4a1d" providerId="LiveId" clId="{FBD231B6-0F22-4331-83CB-85E863641F84}" dt="2024-01-28T21:29:06.184" v="226"/>
          <ac:inkMkLst>
            <pc:docMk/>
            <pc:sldMk cId="647611514" sldId="265"/>
            <ac:inkMk id="34" creationId="{AF6124F0-E013-0B12-CC00-A1BB5827EA7D}"/>
          </ac:inkMkLst>
        </pc:inkChg>
        <pc:inkChg chg="add mod">
          <ac:chgData name="Mohammed Al Jokhadar" userId="9ac7f9d6863d4a1d" providerId="LiveId" clId="{FBD231B6-0F22-4331-83CB-85E863641F84}" dt="2024-01-28T21:29:06.184" v="226"/>
          <ac:inkMkLst>
            <pc:docMk/>
            <pc:sldMk cId="647611514" sldId="265"/>
            <ac:inkMk id="35" creationId="{C391B345-0272-CD0A-9993-5E856397094A}"/>
          </ac:inkMkLst>
        </pc:inkChg>
        <pc:inkChg chg="add mod">
          <ac:chgData name="Mohammed Al Jokhadar" userId="9ac7f9d6863d4a1d" providerId="LiveId" clId="{FBD231B6-0F22-4331-83CB-85E863641F84}" dt="2024-01-28T21:29:06.184" v="226"/>
          <ac:inkMkLst>
            <pc:docMk/>
            <pc:sldMk cId="647611514" sldId="265"/>
            <ac:inkMk id="36" creationId="{97E2867C-DA67-E20A-6992-B5A73BAF1536}"/>
          </ac:inkMkLst>
        </pc:inkChg>
        <pc:inkChg chg="add mod">
          <ac:chgData name="Mohammed Al Jokhadar" userId="9ac7f9d6863d4a1d" providerId="LiveId" clId="{FBD231B6-0F22-4331-83CB-85E863641F84}" dt="2024-01-28T21:29:06.184" v="226"/>
          <ac:inkMkLst>
            <pc:docMk/>
            <pc:sldMk cId="647611514" sldId="265"/>
            <ac:inkMk id="37" creationId="{ABCA93E8-E2DE-82C0-7E34-1C86200FAE39}"/>
          </ac:inkMkLst>
        </pc:inkChg>
        <pc:inkChg chg="add mod">
          <ac:chgData name="Mohammed Al Jokhadar" userId="9ac7f9d6863d4a1d" providerId="LiveId" clId="{FBD231B6-0F22-4331-83CB-85E863641F84}" dt="2024-01-28T21:29:06.184" v="226"/>
          <ac:inkMkLst>
            <pc:docMk/>
            <pc:sldMk cId="647611514" sldId="265"/>
            <ac:inkMk id="38" creationId="{105E3697-7C62-7BF1-621E-4E23D6B307F6}"/>
          </ac:inkMkLst>
        </pc:inkChg>
        <pc:inkChg chg="add mod">
          <ac:chgData name="Mohammed Al Jokhadar" userId="9ac7f9d6863d4a1d" providerId="LiveId" clId="{FBD231B6-0F22-4331-83CB-85E863641F84}" dt="2024-01-28T21:29:06.184" v="226"/>
          <ac:inkMkLst>
            <pc:docMk/>
            <pc:sldMk cId="647611514" sldId="265"/>
            <ac:inkMk id="40" creationId="{43380670-4D87-4D13-D6FA-70EA5EC2FC1C}"/>
          </ac:inkMkLst>
        </pc:inkChg>
        <pc:inkChg chg="add">
          <ac:chgData name="Mohammed Al Jokhadar" userId="9ac7f9d6863d4a1d" providerId="LiveId" clId="{FBD231B6-0F22-4331-83CB-85E863641F84}" dt="2024-01-28T21:28:23.351" v="198" actId="9405"/>
          <ac:inkMkLst>
            <pc:docMk/>
            <pc:sldMk cId="647611514" sldId="265"/>
            <ac:inkMk id="42" creationId="{7B15EDC6-00ED-61D3-3A7B-1CEA0476F593}"/>
          </ac:inkMkLst>
        </pc:inkChg>
        <pc:inkChg chg="add mod">
          <ac:chgData name="Mohammed Al Jokhadar" userId="9ac7f9d6863d4a1d" providerId="LiveId" clId="{FBD231B6-0F22-4331-83CB-85E863641F84}" dt="2024-01-28T21:28:50.482" v="211"/>
          <ac:inkMkLst>
            <pc:docMk/>
            <pc:sldMk cId="647611514" sldId="265"/>
            <ac:inkMk id="43" creationId="{C0D5AAF6-9DF2-5DD3-0FCD-93F2E50E4D0D}"/>
          </ac:inkMkLst>
        </pc:inkChg>
        <pc:inkChg chg="add del mod">
          <ac:chgData name="Mohammed Al Jokhadar" userId="9ac7f9d6863d4a1d" providerId="LiveId" clId="{FBD231B6-0F22-4331-83CB-85E863641F84}" dt="2024-01-28T21:28:57.641" v="214"/>
          <ac:inkMkLst>
            <pc:docMk/>
            <pc:sldMk cId="647611514" sldId="265"/>
            <ac:inkMk id="44" creationId="{7F3380ED-B714-F59A-9CE2-D14B78CEEBEA}"/>
          </ac:inkMkLst>
        </pc:inkChg>
        <pc:inkChg chg="add del mod">
          <ac:chgData name="Mohammed Al Jokhadar" userId="9ac7f9d6863d4a1d" providerId="LiveId" clId="{FBD231B6-0F22-4331-83CB-85E863641F84}" dt="2024-01-28T21:28:57.641" v="213"/>
          <ac:inkMkLst>
            <pc:docMk/>
            <pc:sldMk cId="647611514" sldId="265"/>
            <ac:inkMk id="45" creationId="{3C7517EF-35DA-4918-2858-06C09E4D8A1A}"/>
          </ac:inkMkLst>
        </pc:inkChg>
        <pc:inkChg chg="add del mod">
          <ac:chgData name="Mohammed Al Jokhadar" userId="9ac7f9d6863d4a1d" providerId="LiveId" clId="{FBD231B6-0F22-4331-83CB-85E863641F84}" dt="2024-01-28T21:28:57.641" v="212"/>
          <ac:inkMkLst>
            <pc:docMk/>
            <pc:sldMk cId="647611514" sldId="265"/>
            <ac:inkMk id="46" creationId="{7827AEB3-27F9-C5A3-061B-3E38E95C03D4}"/>
          </ac:inkMkLst>
        </pc:inkChg>
        <pc:inkChg chg="add del mod">
          <ac:chgData name="Mohammed Al Jokhadar" userId="9ac7f9d6863d4a1d" providerId="LiveId" clId="{FBD231B6-0F22-4331-83CB-85E863641F84}" dt="2024-01-28T21:28:57.641" v="217"/>
          <ac:inkMkLst>
            <pc:docMk/>
            <pc:sldMk cId="647611514" sldId="265"/>
            <ac:inkMk id="47" creationId="{35C429B7-AA62-524C-7F71-E9F034C0CF3A}"/>
          </ac:inkMkLst>
        </pc:inkChg>
        <pc:inkChg chg="add del mod">
          <ac:chgData name="Mohammed Al Jokhadar" userId="9ac7f9d6863d4a1d" providerId="LiveId" clId="{FBD231B6-0F22-4331-83CB-85E863641F84}" dt="2024-01-28T21:28:57.641" v="216"/>
          <ac:inkMkLst>
            <pc:docMk/>
            <pc:sldMk cId="647611514" sldId="265"/>
            <ac:inkMk id="48" creationId="{08CD6441-9523-20B0-2CB9-9194B2E1F848}"/>
          </ac:inkMkLst>
        </pc:inkChg>
        <pc:inkChg chg="add del mod">
          <ac:chgData name="Mohammed Al Jokhadar" userId="9ac7f9d6863d4a1d" providerId="LiveId" clId="{FBD231B6-0F22-4331-83CB-85E863641F84}" dt="2024-01-28T21:28:57.641" v="215"/>
          <ac:inkMkLst>
            <pc:docMk/>
            <pc:sldMk cId="647611514" sldId="265"/>
            <ac:inkMk id="49" creationId="{9493BBE2-3401-C34B-0698-9EACC11EFF0F}"/>
          </ac:inkMkLst>
        </pc:inkChg>
        <pc:inkChg chg="add del mod">
          <ac:chgData name="Mohammed Al Jokhadar" userId="9ac7f9d6863d4a1d" providerId="LiveId" clId="{FBD231B6-0F22-4331-83CB-85E863641F84}" dt="2024-01-28T21:28:57.641" v="218"/>
          <ac:inkMkLst>
            <pc:docMk/>
            <pc:sldMk cId="647611514" sldId="265"/>
            <ac:inkMk id="50" creationId="{8F23A60D-79B6-30D3-684D-DFF157ED9237}"/>
          </ac:inkMkLst>
        </pc:inkChg>
        <pc:inkChg chg="add mod">
          <ac:chgData name="Mohammed Al Jokhadar" userId="9ac7f9d6863d4a1d" providerId="LiveId" clId="{FBD231B6-0F22-4331-83CB-85E863641F84}" dt="2024-01-28T21:29:06.184" v="226"/>
          <ac:inkMkLst>
            <pc:docMk/>
            <pc:sldMk cId="647611514" sldId="265"/>
            <ac:inkMk id="53" creationId="{542F71D1-50E3-D35F-D485-B9D971972B41}"/>
          </ac:inkMkLst>
        </pc:inkChg>
        <pc:inkChg chg="add mod">
          <ac:chgData name="Mohammed Al Jokhadar" userId="9ac7f9d6863d4a1d" providerId="LiveId" clId="{FBD231B6-0F22-4331-83CB-85E863641F84}" dt="2024-01-28T21:29:06.184" v="226"/>
          <ac:inkMkLst>
            <pc:docMk/>
            <pc:sldMk cId="647611514" sldId="265"/>
            <ac:inkMk id="54" creationId="{B552C425-FB9E-A72A-2B81-F15694C546F5}"/>
          </ac:inkMkLst>
        </pc:inkChg>
        <pc:inkChg chg="add mod">
          <ac:chgData name="Mohammed Al Jokhadar" userId="9ac7f9d6863d4a1d" providerId="LiveId" clId="{FBD231B6-0F22-4331-83CB-85E863641F84}" dt="2024-01-28T21:29:06.184" v="226"/>
          <ac:inkMkLst>
            <pc:docMk/>
            <pc:sldMk cId="647611514" sldId="265"/>
            <ac:inkMk id="55" creationId="{614E8AB7-D8ED-4113-6129-CAF7271DF5F8}"/>
          </ac:inkMkLst>
        </pc:inkChg>
        <pc:inkChg chg="add mod">
          <ac:chgData name="Mohammed Al Jokhadar" userId="9ac7f9d6863d4a1d" providerId="LiveId" clId="{FBD231B6-0F22-4331-83CB-85E863641F84}" dt="2024-01-28T21:29:06.184" v="226"/>
          <ac:inkMkLst>
            <pc:docMk/>
            <pc:sldMk cId="647611514" sldId="265"/>
            <ac:inkMk id="57" creationId="{FFE96DDE-89C9-8091-B213-293E4F50E3BF}"/>
          </ac:inkMkLst>
        </pc:inkChg>
        <pc:inkChg chg="add mod">
          <ac:chgData name="Mohammed Al Jokhadar" userId="9ac7f9d6863d4a1d" providerId="LiveId" clId="{FBD231B6-0F22-4331-83CB-85E863641F84}" dt="2024-01-28T21:29:06.184" v="226"/>
          <ac:inkMkLst>
            <pc:docMk/>
            <pc:sldMk cId="647611514" sldId="265"/>
            <ac:inkMk id="58" creationId="{DE5BCCE1-4539-B6C1-FE4E-A0B48FA6D51B}"/>
          </ac:inkMkLst>
        </pc:inkChg>
        <pc:inkChg chg="add mod">
          <ac:chgData name="Mohammed Al Jokhadar" userId="9ac7f9d6863d4a1d" providerId="LiveId" clId="{FBD231B6-0F22-4331-83CB-85E863641F84}" dt="2024-01-28T21:29:06.184" v="226"/>
          <ac:inkMkLst>
            <pc:docMk/>
            <pc:sldMk cId="647611514" sldId="265"/>
            <ac:inkMk id="60" creationId="{48472BB4-07E9-3DC1-351A-EF08ED4D258B}"/>
          </ac:inkMkLst>
        </pc:inkChg>
        <pc:inkChg chg="add mod">
          <ac:chgData name="Mohammed Al Jokhadar" userId="9ac7f9d6863d4a1d" providerId="LiveId" clId="{FBD231B6-0F22-4331-83CB-85E863641F84}" dt="2024-01-28T21:29:06.184" v="226"/>
          <ac:inkMkLst>
            <pc:docMk/>
            <pc:sldMk cId="647611514" sldId="265"/>
            <ac:inkMk id="61" creationId="{7D99656B-DD78-2A20-2FCD-E40DACE1850A}"/>
          </ac:inkMkLst>
        </pc:inkChg>
        <pc:inkChg chg="add mod">
          <ac:chgData name="Mohammed Al Jokhadar" userId="9ac7f9d6863d4a1d" providerId="LiveId" clId="{FBD231B6-0F22-4331-83CB-85E863641F84}" dt="2024-01-28T21:29:06.184" v="226"/>
          <ac:inkMkLst>
            <pc:docMk/>
            <pc:sldMk cId="647611514" sldId="265"/>
            <ac:inkMk id="63" creationId="{6C49E6B5-7641-DE8F-F598-0473F58F3BC5}"/>
          </ac:inkMkLst>
        </pc:inkChg>
        <pc:inkChg chg="add mod">
          <ac:chgData name="Mohammed Al Jokhadar" userId="9ac7f9d6863d4a1d" providerId="LiveId" clId="{FBD231B6-0F22-4331-83CB-85E863641F84}" dt="2024-01-28T21:29:16.004" v="236"/>
          <ac:inkMkLst>
            <pc:docMk/>
            <pc:sldMk cId="647611514" sldId="265"/>
            <ac:inkMk id="65" creationId="{3E03F15D-557B-F637-C2E1-8D3CA3329ABC}"/>
          </ac:inkMkLst>
        </pc:inkChg>
        <pc:inkChg chg="add mod">
          <ac:chgData name="Mohammed Al Jokhadar" userId="9ac7f9d6863d4a1d" providerId="LiveId" clId="{FBD231B6-0F22-4331-83CB-85E863641F84}" dt="2024-01-28T21:29:16.004" v="236"/>
          <ac:inkMkLst>
            <pc:docMk/>
            <pc:sldMk cId="647611514" sldId="265"/>
            <ac:inkMk id="66" creationId="{875306FE-5A41-44C4-3BED-36F3E8E6CA26}"/>
          </ac:inkMkLst>
        </pc:inkChg>
        <pc:inkChg chg="add mod">
          <ac:chgData name="Mohammed Al Jokhadar" userId="9ac7f9d6863d4a1d" providerId="LiveId" clId="{FBD231B6-0F22-4331-83CB-85E863641F84}" dt="2024-01-28T21:29:16.004" v="236"/>
          <ac:inkMkLst>
            <pc:docMk/>
            <pc:sldMk cId="647611514" sldId="265"/>
            <ac:inkMk id="67" creationId="{EBE68FE6-AE5C-179F-CBD8-0B129A9C7003}"/>
          </ac:inkMkLst>
        </pc:inkChg>
        <pc:inkChg chg="add mod">
          <ac:chgData name="Mohammed Al Jokhadar" userId="9ac7f9d6863d4a1d" providerId="LiveId" clId="{FBD231B6-0F22-4331-83CB-85E863641F84}" dt="2024-01-28T21:29:16.004" v="236"/>
          <ac:inkMkLst>
            <pc:docMk/>
            <pc:sldMk cId="647611514" sldId="265"/>
            <ac:inkMk id="69" creationId="{753B717A-2BB8-5BC6-8C84-81799B000C75}"/>
          </ac:inkMkLst>
        </pc:inkChg>
        <pc:inkChg chg="add mod">
          <ac:chgData name="Mohammed Al Jokhadar" userId="9ac7f9d6863d4a1d" providerId="LiveId" clId="{FBD231B6-0F22-4331-83CB-85E863641F84}" dt="2024-01-28T21:29:16.004" v="236"/>
          <ac:inkMkLst>
            <pc:docMk/>
            <pc:sldMk cId="647611514" sldId="265"/>
            <ac:inkMk id="70" creationId="{6553FCC6-C03B-CA39-8184-272BB05734A8}"/>
          </ac:inkMkLst>
        </pc:inkChg>
        <pc:inkChg chg="add mod">
          <ac:chgData name="Mohammed Al Jokhadar" userId="9ac7f9d6863d4a1d" providerId="LiveId" clId="{FBD231B6-0F22-4331-83CB-85E863641F84}" dt="2024-01-28T21:29:16.004" v="236"/>
          <ac:inkMkLst>
            <pc:docMk/>
            <pc:sldMk cId="647611514" sldId="265"/>
            <ac:inkMk id="71" creationId="{132BF0A0-F848-6750-B4EC-3CDFB082F44D}"/>
          </ac:inkMkLst>
        </pc:inkChg>
        <pc:inkChg chg="add mod">
          <ac:chgData name="Mohammed Al Jokhadar" userId="9ac7f9d6863d4a1d" providerId="LiveId" clId="{FBD231B6-0F22-4331-83CB-85E863641F84}" dt="2024-01-28T21:29:16.004" v="236"/>
          <ac:inkMkLst>
            <pc:docMk/>
            <pc:sldMk cId="647611514" sldId="265"/>
            <ac:inkMk id="72" creationId="{0297DF95-C868-7719-373D-5C0CC01D7D69}"/>
          </ac:inkMkLst>
        </pc:inkChg>
        <pc:inkChg chg="add mod">
          <ac:chgData name="Mohammed Al Jokhadar" userId="9ac7f9d6863d4a1d" providerId="LiveId" clId="{FBD231B6-0F22-4331-83CB-85E863641F84}" dt="2024-01-28T21:29:16.004" v="236"/>
          <ac:inkMkLst>
            <pc:docMk/>
            <pc:sldMk cId="647611514" sldId="265"/>
            <ac:inkMk id="73" creationId="{6994869A-85E8-5875-29EB-03C983EAB5D1}"/>
          </ac:inkMkLst>
        </pc:inkChg>
        <pc:inkChg chg="add mod">
          <ac:chgData name="Mohammed Al Jokhadar" userId="9ac7f9d6863d4a1d" providerId="LiveId" clId="{FBD231B6-0F22-4331-83CB-85E863641F84}" dt="2024-01-28T21:29:44.506" v="239"/>
          <ac:inkMkLst>
            <pc:docMk/>
            <pc:sldMk cId="647611514" sldId="265"/>
            <ac:inkMk id="75" creationId="{B63D11C2-079E-ED5C-385B-5C6134C1F5EA}"/>
          </ac:inkMkLst>
        </pc:inkChg>
        <pc:inkChg chg="add mod">
          <ac:chgData name="Mohammed Al Jokhadar" userId="9ac7f9d6863d4a1d" providerId="LiveId" clId="{FBD231B6-0F22-4331-83CB-85E863641F84}" dt="2024-01-28T21:29:44.506" v="239"/>
          <ac:inkMkLst>
            <pc:docMk/>
            <pc:sldMk cId="647611514" sldId="265"/>
            <ac:inkMk id="76" creationId="{6AF90194-D95F-3725-D409-2317130DE2E5}"/>
          </ac:inkMkLst>
        </pc:inkChg>
      </pc:sldChg>
      <pc:sldChg chg="addSp delSp modSp mod">
        <pc:chgData name="Mohammed Al Jokhadar" userId="9ac7f9d6863d4a1d" providerId="LiveId" clId="{FBD231B6-0F22-4331-83CB-85E863641F84}" dt="2024-01-28T20:54:40.142" v="54"/>
        <pc:sldMkLst>
          <pc:docMk/>
          <pc:sldMk cId="3454704764" sldId="267"/>
        </pc:sldMkLst>
        <pc:grpChg chg="del mod">
          <ac:chgData name="Mohammed Al Jokhadar" userId="9ac7f9d6863d4a1d" providerId="LiveId" clId="{FBD231B6-0F22-4331-83CB-85E863641F84}" dt="2024-01-28T20:54:37.681" v="48"/>
          <ac:grpSpMkLst>
            <pc:docMk/>
            <pc:sldMk cId="3454704764" sldId="267"/>
            <ac:grpSpMk id="13" creationId="{681E26F4-95D6-BFC5-CE6E-6A18984209B5}"/>
          </ac:grpSpMkLst>
        </pc:grpChg>
        <pc:grpChg chg="del mod">
          <ac:chgData name="Mohammed Al Jokhadar" userId="9ac7f9d6863d4a1d" providerId="LiveId" clId="{FBD231B6-0F22-4331-83CB-85E863641F84}" dt="2024-01-28T20:54:38.910" v="51"/>
          <ac:grpSpMkLst>
            <pc:docMk/>
            <pc:sldMk cId="3454704764" sldId="267"/>
            <ac:grpSpMk id="40" creationId="{09A1CF44-13FD-292D-463E-2EBAB4649B23}"/>
          </ac:grpSpMkLst>
        </pc:grpChg>
        <pc:grpChg chg="mod">
          <ac:chgData name="Mohammed Al Jokhadar" userId="9ac7f9d6863d4a1d" providerId="LiveId" clId="{FBD231B6-0F22-4331-83CB-85E863641F84}" dt="2024-01-28T20:54:37.681" v="48"/>
          <ac:grpSpMkLst>
            <pc:docMk/>
            <pc:sldMk cId="3454704764" sldId="267"/>
            <ac:grpSpMk id="41" creationId="{29367EB8-1E0B-9BF8-F5CE-07E3A2110440}"/>
          </ac:grpSpMkLst>
        </pc:grpChg>
        <pc:grpChg chg="mod">
          <ac:chgData name="Mohammed Al Jokhadar" userId="9ac7f9d6863d4a1d" providerId="LiveId" clId="{FBD231B6-0F22-4331-83CB-85E863641F84}" dt="2024-01-28T20:54:37.681" v="48"/>
          <ac:grpSpMkLst>
            <pc:docMk/>
            <pc:sldMk cId="3454704764" sldId="267"/>
            <ac:grpSpMk id="42" creationId="{2C10C1F2-1D8E-EE41-96A9-0444123C010B}"/>
          </ac:grpSpMkLst>
        </pc:grpChg>
        <pc:grpChg chg="del mod">
          <ac:chgData name="Mohammed Al Jokhadar" userId="9ac7f9d6863d4a1d" providerId="LiveId" clId="{FBD231B6-0F22-4331-83CB-85E863641F84}" dt="2024-01-28T20:54:40.142" v="54"/>
          <ac:grpSpMkLst>
            <pc:docMk/>
            <pc:sldMk cId="3454704764" sldId="267"/>
            <ac:grpSpMk id="45" creationId="{BD12155F-E5DD-CB01-7899-343617F842D3}"/>
          </ac:grpSpMkLst>
        </pc:grpChg>
        <pc:grpChg chg="mod">
          <ac:chgData name="Mohammed Al Jokhadar" userId="9ac7f9d6863d4a1d" providerId="LiveId" clId="{FBD231B6-0F22-4331-83CB-85E863641F84}" dt="2024-01-28T20:54:40.142" v="54"/>
          <ac:grpSpMkLst>
            <pc:docMk/>
            <pc:sldMk cId="3454704764" sldId="267"/>
            <ac:grpSpMk id="48" creationId="{B78A4FEB-3CFA-1F89-B996-380AF7EDD7A9}"/>
          </ac:grpSpMkLst>
        </pc:grpChg>
        <pc:inkChg chg="add mod">
          <ac:chgData name="Mohammed Al Jokhadar" userId="9ac7f9d6863d4a1d" providerId="LiveId" clId="{FBD231B6-0F22-4331-83CB-85E863641F84}" dt="2024-01-28T20:54:37.681" v="48"/>
          <ac:inkMkLst>
            <pc:docMk/>
            <pc:sldMk cId="3454704764" sldId="267"/>
            <ac:inkMk id="4" creationId="{C5B0AF67-F727-57F2-D79C-E2750346A96A}"/>
          </ac:inkMkLst>
        </pc:inkChg>
        <pc:inkChg chg="add mod">
          <ac:chgData name="Mohammed Al Jokhadar" userId="9ac7f9d6863d4a1d" providerId="LiveId" clId="{FBD231B6-0F22-4331-83CB-85E863641F84}" dt="2024-01-28T20:54:37.681" v="48"/>
          <ac:inkMkLst>
            <pc:docMk/>
            <pc:sldMk cId="3454704764" sldId="267"/>
            <ac:inkMk id="5" creationId="{C0BA3549-90DE-D8A5-2620-4AD1B9C9EB40}"/>
          </ac:inkMkLst>
        </pc:inkChg>
        <pc:inkChg chg="add mod">
          <ac:chgData name="Mohammed Al Jokhadar" userId="9ac7f9d6863d4a1d" providerId="LiveId" clId="{FBD231B6-0F22-4331-83CB-85E863641F84}" dt="2024-01-28T20:54:37.681" v="48"/>
          <ac:inkMkLst>
            <pc:docMk/>
            <pc:sldMk cId="3454704764" sldId="267"/>
            <ac:inkMk id="6" creationId="{FBC0A2C3-76E3-4FD8-25F7-D64C132B86C9}"/>
          </ac:inkMkLst>
        </pc:inkChg>
        <pc:inkChg chg="add mod">
          <ac:chgData name="Mohammed Al Jokhadar" userId="9ac7f9d6863d4a1d" providerId="LiveId" clId="{FBD231B6-0F22-4331-83CB-85E863641F84}" dt="2024-01-28T20:54:37.681" v="48"/>
          <ac:inkMkLst>
            <pc:docMk/>
            <pc:sldMk cId="3454704764" sldId="267"/>
            <ac:inkMk id="7" creationId="{8EAA32F8-0F6F-BC98-A224-B041638C764B}"/>
          </ac:inkMkLst>
        </pc:inkChg>
        <pc:inkChg chg="add mod">
          <ac:chgData name="Mohammed Al Jokhadar" userId="9ac7f9d6863d4a1d" providerId="LiveId" clId="{FBD231B6-0F22-4331-83CB-85E863641F84}" dt="2024-01-28T20:54:37.681" v="48"/>
          <ac:inkMkLst>
            <pc:docMk/>
            <pc:sldMk cId="3454704764" sldId="267"/>
            <ac:inkMk id="9" creationId="{58D16D65-EED4-8185-7EC9-5B424BE982FC}"/>
          </ac:inkMkLst>
        </pc:inkChg>
        <pc:inkChg chg="add mod">
          <ac:chgData name="Mohammed Al Jokhadar" userId="9ac7f9d6863d4a1d" providerId="LiveId" clId="{FBD231B6-0F22-4331-83CB-85E863641F84}" dt="2024-01-28T20:54:37.681" v="48"/>
          <ac:inkMkLst>
            <pc:docMk/>
            <pc:sldMk cId="3454704764" sldId="267"/>
            <ac:inkMk id="11" creationId="{905C7D50-0482-AC50-42E3-E4A7BEE1493A}"/>
          </ac:inkMkLst>
        </pc:inkChg>
        <pc:inkChg chg="add mod">
          <ac:chgData name="Mohammed Al Jokhadar" userId="9ac7f9d6863d4a1d" providerId="LiveId" clId="{FBD231B6-0F22-4331-83CB-85E863641F84}" dt="2024-01-28T20:54:37.681" v="48"/>
          <ac:inkMkLst>
            <pc:docMk/>
            <pc:sldMk cId="3454704764" sldId="267"/>
            <ac:inkMk id="15" creationId="{672EBAD1-6AC7-205C-16B7-D81CE954F8F1}"/>
          </ac:inkMkLst>
        </pc:inkChg>
        <pc:inkChg chg="add mod">
          <ac:chgData name="Mohammed Al Jokhadar" userId="9ac7f9d6863d4a1d" providerId="LiveId" clId="{FBD231B6-0F22-4331-83CB-85E863641F84}" dt="2024-01-28T20:54:37.681" v="48"/>
          <ac:inkMkLst>
            <pc:docMk/>
            <pc:sldMk cId="3454704764" sldId="267"/>
            <ac:inkMk id="17" creationId="{396985D7-0219-6439-2625-E69B0A0F087F}"/>
          </ac:inkMkLst>
        </pc:inkChg>
        <pc:inkChg chg="add mod">
          <ac:chgData name="Mohammed Al Jokhadar" userId="9ac7f9d6863d4a1d" providerId="LiveId" clId="{FBD231B6-0F22-4331-83CB-85E863641F84}" dt="2024-01-28T20:54:37.681" v="48"/>
          <ac:inkMkLst>
            <pc:docMk/>
            <pc:sldMk cId="3454704764" sldId="267"/>
            <ac:inkMk id="19" creationId="{10B03802-A151-9998-AEDD-96AE5AA2546E}"/>
          </ac:inkMkLst>
        </pc:inkChg>
        <pc:inkChg chg="add mod">
          <ac:chgData name="Mohammed Al Jokhadar" userId="9ac7f9d6863d4a1d" providerId="LiveId" clId="{FBD231B6-0F22-4331-83CB-85E863641F84}" dt="2024-01-28T20:54:37.681" v="48"/>
          <ac:inkMkLst>
            <pc:docMk/>
            <pc:sldMk cId="3454704764" sldId="267"/>
            <ac:inkMk id="21" creationId="{31BC0BC1-D9D9-4F00-FA1E-EFE02378AA9F}"/>
          </ac:inkMkLst>
        </pc:inkChg>
        <pc:inkChg chg="add mod">
          <ac:chgData name="Mohammed Al Jokhadar" userId="9ac7f9d6863d4a1d" providerId="LiveId" clId="{FBD231B6-0F22-4331-83CB-85E863641F84}" dt="2024-01-28T20:54:37.681" v="48"/>
          <ac:inkMkLst>
            <pc:docMk/>
            <pc:sldMk cId="3454704764" sldId="267"/>
            <ac:inkMk id="22" creationId="{7D87D220-2ADE-AC01-2E15-95FF82B611C1}"/>
          </ac:inkMkLst>
        </pc:inkChg>
        <pc:inkChg chg="add mod">
          <ac:chgData name="Mohammed Al Jokhadar" userId="9ac7f9d6863d4a1d" providerId="LiveId" clId="{FBD231B6-0F22-4331-83CB-85E863641F84}" dt="2024-01-28T20:54:37.681" v="48"/>
          <ac:inkMkLst>
            <pc:docMk/>
            <pc:sldMk cId="3454704764" sldId="267"/>
            <ac:inkMk id="23" creationId="{A32A8F3A-E51C-A7F9-26F0-0DF629ED0A8A}"/>
          </ac:inkMkLst>
        </pc:inkChg>
        <pc:inkChg chg="add mod">
          <ac:chgData name="Mohammed Al Jokhadar" userId="9ac7f9d6863d4a1d" providerId="LiveId" clId="{FBD231B6-0F22-4331-83CB-85E863641F84}" dt="2024-01-28T20:54:37.681" v="48"/>
          <ac:inkMkLst>
            <pc:docMk/>
            <pc:sldMk cId="3454704764" sldId="267"/>
            <ac:inkMk id="24" creationId="{7C6F7BF6-8E41-38EE-75ED-1F6C86632CA5}"/>
          </ac:inkMkLst>
        </pc:inkChg>
        <pc:inkChg chg="add mod">
          <ac:chgData name="Mohammed Al Jokhadar" userId="9ac7f9d6863d4a1d" providerId="LiveId" clId="{FBD231B6-0F22-4331-83CB-85E863641F84}" dt="2024-01-28T20:54:37.681" v="48"/>
          <ac:inkMkLst>
            <pc:docMk/>
            <pc:sldMk cId="3454704764" sldId="267"/>
            <ac:inkMk id="25" creationId="{C77A9A42-0283-A6D9-029A-CE08C0354197}"/>
          </ac:inkMkLst>
        </pc:inkChg>
        <pc:inkChg chg="add mod">
          <ac:chgData name="Mohammed Al Jokhadar" userId="9ac7f9d6863d4a1d" providerId="LiveId" clId="{FBD231B6-0F22-4331-83CB-85E863641F84}" dt="2024-01-28T20:54:37.681" v="48"/>
          <ac:inkMkLst>
            <pc:docMk/>
            <pc:sldMk cId="3454704764" sldId="267"/>
            <ac:inkMk id="26" creationId="{E286E385-BE2A-1CFC-3AE9-1572D593E83D}"/>
          </ac:inkMkLst>
        </pc:inkChg>
        <pc:inkChg chg="add mod">
          <ac:chgData name="Mohammed Al Jokhadar" userId="9ac7f9d6863d4a1d" providerId="LiveId" clId="{FBD231B6-0F22-4331-83CB-85E863641F84}" dt="2024-01-28T20:54:37.681" v="48"/>
          <ac:inkMkLst>
            <pc:docMk/>
            <pc:sldMk cId="3454704764" sldId="267"/>
            <ac:inkMk id="27" creationId="{D3525C84-EFA0-A6E0-2E46-12BFCD43B0BB}"/>
          </ac:inkMkLst>
        </pc:inkChg>
        <pc:inkChg chg="add mod">
          <ac:chgData name="Mohammed Al Jokhadar" userId="9ac7f9d6863d4a1d" providerId="LiveId" clId="{FBD231B6-0F22-4331-83CB-85E863641F84}" dt="2024-01-28T20:54:37.681" v="48"/>
          <ac:inkMkLst>
            <pc:docMk/>
            <pc:sldMk cId="3454704764" sldId="267"/>
            <ac:inkMk id="28" creationId="{2CA8CA3B-82E4-BA47-0B59-600E64826BD6}"/>
          </ac:inkMkLst>
        </pc:inkChg>
        <pc:inkChg chg="add mod">
          <ac:chgData name="Mohammed Al Jokhadar" userId="9ac7f9d6863d4a1d" providerId="LiveId" clId="{FBD231B6-0F22-4331-83CB-85E863641F84}" dt="2024-01-28T20:54:40.142" v="54"/>
          <ac:inkMkLst>
            <pc:docMk/>
            <pc:sldMk cId="3454704764" sldId="267"/>
            <ac:inkMk id="29" creationId="{62BB94A5-9B0E-4075-3E35-AEDFCF4E674B}"/>
          </ac:inkMkLst>
        </pc:inkChg>
        <pc:inkChg chg="add mod">
          <ac:chgData name="Mohammed Al Jokhadar" userId="9ac7f9d6863d4a1d" providerId="LiveId" clId="{FBD231B6-0F22-4331-83CB-85E863641F84}" dt="2024-01-28T20:54:40.142" v="54"/>
          <ac:inkMkLst>
            <pc:docMk/>
            <pc:sldMk cId="3454704764" sldId="267"/>
            <ac:inkMk id="30" creationId="{3CD8D6E0-19F0-6A2E-3B23-4438232865A3}"/>
          </ac:inkMkLst>
        </pc:inkChg>
        <pc:inkChg chg="add mod">
          <ac:chgData name="Mohammed Al Jokhadar" userId="9ac7f9d6863d4a1d" providerId="LiveId" clId="{FBD231B6-0F22-4331-83CB-85E863641F84}" dt="2024-01-28T20:54:40.142" v="54"/>
          <ac:inkMkLst>
            <pc:docMk/>
            <pc:sldMk cId="3454704764" sldId="267"/>
            <ac:inkMk id="31" creationId="{9C4713C1-ECFC-5DC8-C133-1B82DBCAD26B}"/>
          </ac:inkMkLst>
        </pc:inkChg>
        <pc:inkChg chg="add mod">
          <ac:chgData name="Mohammed Al Jokhadar" userId="9ac7f9d6863d4a1d" providerId="LiveId" clId="{FBD231B6-0F22-4331-83CB-85E863641F84}" dt="2024-01-28T20:54:40.142" v="54"/>
          <ac:inkMkLst>
            <pc:docMk/>
            <pc:sldMk cId="3454704764" sldId="267"/>
            <ac:inkMk id="32" creationId="{39536D72-FD16-DE00-AFDF-4A3D323C2D2A}"/>
          </ac:inkMkLst>
        </pc:inkChg>
        <pc:inkChg chg="add mod">
          <ac:chgData name="Mohammed Al Jokhadar" userId="9ac7f9d6863d4a1d" providerId="LiveId" clId="{FBD231B6-0F22-4331-83CB-85E863641F84}" dt="2024-01-28T20:54:40.142" v="54"/>
          <ac:inkMkLst>
            <pc:docMk/>
            <pc:sldMk cId="3454704764" sldId="267"/>
            <ac:inkMk id="33" creationId="{8DF6875B-F970-13C6-A360-23C4F2E25851}"/>
          </ac:inkMkLst>
        </pc:inkChg>
        <pc:inkChg chg="add mod">
          <ac:chgData name="Mohammed Al Jokhadar" userId="9ac7f9d6863d4a1d" providerId="LiveId" clId="{FBD231B6-0F22-4331-83CB-85E863641F84}" dt="2024-01-28T20:54:40.142" v="54"/>
          <ac:inkMkLst>
            <pc:docMk/>
            <pc:sldMk cId="3454704764" sldId="267"/>
            <ac:inkMk id="34" creationId="{064603C0-1CB8-E4F9-13D3-C630BADEE4A6}"/>
          </ac:inkMkLst>
        </pc:inkChg>
        <pc:inkChg chg="add mod">
          <ac:chgData name="Mohammed Al Jokhadar" userId="9ac7f9d6863d4a1d" providerId="LiveId" clId="{FBD231B6-0F22-4331-83CB-85E863641F84}" dt="2024-01-28T20:54:40.142" v="54"/>
          <ac:inkMkLst>
            <pc:docMk/>
            <pc:sldMk cId="3454704764" sldId="267"/>
            <ac:inkMk id="35" creationId="{44D00365-CAC7-24A6-654D-9126E2D8E37E}"/>
          </ac:inkMkLst>
        </pc:inkChg>
        <pc:inkChg chg="add mod">
          <ac:chgData name="Mohammed Al Jokhadar" userId="9ac7f9d6863d4a1d" providerId="LiveId" clId="{FBD231B6-0F22-4331-83CB-85E863641F84}" dt="2024-01-28T20:54:40.142" v="54"/>
          <ac:inkMkLst>
            <pc:docMk/>
            <pc:sldMk cId="3454704764" sldId="267"/>
            <ac:inkMk id="36" creationId="{076F48DC-0548-89F5-BA2A-F1CBF9BC6505}"/>
          </ac:inkMkLst>
        </pc:inkChg>
        <pc:inkChg chg="add mod">
          <ac:chgData name="Mohammed Al Jokhadar" userId="9ac7f9d6863d4a1d" providerId="LiveId" clId="{FBD231B6-0F22-4331-83CB-85E863641F84}" dt="2024-01-28T20:54:40.142" v="54"/>
          <ac:inkMkLst>
            <pc:docMk/>
            <pc:sldMk cId="3454704764" sldId="267"/>
            <ac:inkMk id="37" creationId="{D75CAA54-89D7-2B61-FFD1-4E32E9E5F3DE}"/>
          </ac:inkMkLst>
        </pc:inkChg>
        <pc:inkChg chg="add mod">
          <ac:chgData name="Mohammed Al Jokhadar" userId="9ac7f9d6863d4a1d" providerId="LiveId" clId="{FBD231B6-0F22-4331-83CB-85E863641F84}" dt="2024-01-28T20:54:40.142" v="54"/>
          <ac:inkMkLst>
            <pc:docMk/>
            <pc:sldMk cId="3454704764" sldId="267"/>
            <ac:inkMk id="38" creationId="{BBEE493C-052C-9CE1-96D2-4C931E67D383}"/>
          </ac:inkMkLst>
        </pc:inkChg>
        <pc:inkChg chg="add mod">
          <ac:chgData name="Mohammed Al Jokhadar" userId="9ac7f9d6863d4a1d" providerId="LiveId" clId="{FBD231B6-0F22-4331-83CB-85E863641F84}" dt="2024-01-28T20:54:40.142" v="54"/>
          <ac:inkMkLst>
            <pc:docMk/>
            <pc:sldMk cId="3454704764" sldId="267"/>
            <ac:inkMk id="39" creationId="{365D4F91-E085-3BEF-6319-F86863DCC913}"/>
          </ac:inkMkLst>
        </pc:inkChg>
        <pc:inkChg chg="add mod">
          <ac:chgData name="Mohammed Al Jokhadar" userId="9ac7f9d6863d4a1d" providerId="LiveId" clId="{FBD231B6-0F22-4331-83CB-85E863641F84}" dt="2024-01-28T20:54:40.142" v="54"/>
          <ac:inkMkLst>
            <pc:docMk/>
            <pc:sldMk cId="3454704764" sldId="267"/>
            <ac:inkMk id="43" creationId="{AFFF8607-685A-47C2-8EBB-59EC3AC816A0}"/>
          </ac:inkMkLst>
        </pc:inkChg>
        <pc:inkChg chg="add mod">
          <ac:chgData name="Mohammed Al Jokhadar" userId="9ac7f9d6863d4a1d" providerId="LiveId" clId="{FBD231B6-0F22-4331-83CB-85E863641F84}" dt="2024-01-28T20:54:40.142" v="54"/>
          <ac:inkMkLst>
            <pc:docMk/>
            <pc:sldMk cId="3454704764" sldId="267"/>
            <ac:inkMk id="44" creationId="{DF4D5BAE-0AF8-C2D2-1FCA-3B5E3ABAAC87}"/>
          </ac:inkMkLst>
        </pc:inkChg>
        <pc:inkChg chg="add mod">
          <ac:chgData name="Mohammed Al Jokhadar" userId="9ac7f9d6863d4a1d" providerId="LiveId" clId="{FBD231B6-0F22-4331-83CB-85E863641F84}" dt="2024-01-28T20:54:40.142" v="54"/>
          <ac:inkMkLst>
            <pc:docMk/>
            <pc:sldMk cId="3454704764" sldId="267"/>
            <ac:inkMk id="46" creationId="{BF0670F0-5EE0-C6D8-BF3F-61B1FD64A40C}"/>
          </ac:inkMkLst>
        </pc:inkChg>
        <pc:inkChg chg="add mod">
          <ac:chgData name="Mohammed Al Jokhadar" userId="9ac7f9d6863d4a1d" providerId="LiveId" clId="{FBD231B6-0F22-4331-83CB-85E863641F84}" dt="2024-01-28T20:54:40.142" v="54"/>
          <ac:inkMkLst>
            <pc:docMk/>
            <pc:sldMk cId="3454704764" sldId="267"/>
            <ac:inkMk id="47" creationId="{228BB39E-FD22-C0C9-FDB8-E9C353D1E72B}"/>
          </ac:inkMkLst>
        </pc:inkChg>
      </pc:sldChg>
      <pc:sldChg chg="addSp mod">
        <pc:chgData name="Mohammed Al Jokhadar" userId="9ac7f9d6863d4a1d" providerId="LiveId" clId="{FBD231B6-0F22-4331-83CB-85E863641F84}" dt="2024-01-28T20:52:24.312" v="2" actId="9405"/>
        <pc:sldMkLst>
          <pc:docMk/>
          <pc:sldMk cId="1510317461" sldId="268"/>
        </pc:sldMkLst>
        <pc:inkChg chg="add">
          <ac:chgData name="Mohammed Al Jokhadar" userId="9ac7f9d6863d4a1d" providerId="LiveId" clId="{FBD231B6-0F22-4331-83CB-85E863641F84}" dt="2024-01-28T20:52:16.798" v="0" actId="9405"/>
          <ac:inkMkLst>
            <pc:docMk/>
            <pc:sldMk cId="1510317461" sldId="268"/>
            <ac:inkMk id="4" creationId="{4FF3F0AC-F4C4-CAFE-BBB2-9CCE83B2099B}"/>
          </ac:inkMkLst>
        </pc:inkChg>
        <pc:inkChg chg="add">
          <ac:chgData name="Mohammed Al Jokhadar" userId="9ac7f9d6863d4a1d" providerId="LiveId" clId="{FBD231B6-0F22-4331-83CB-85E863641F84}" dt="2024-01-28T20:52:22.251" v="1" actId="9405"/>
          <ac:inkMkLst>
            <pc:docMk/>
            <pc:sldMk cId="1510317461" sldId="268"/>
            <ac:inkMk id="5" creationId="{DFC04C7B-1F5C-CE74-8F4D-A85D9E20B25E}"/>
          </ac:inkMkLst>
        </pc:inkChg>
        <pc:inkChg chg="add">
          <ac:chgData name="Mohammed Al Jokhadar" userId="9ac7f9d6863d4a1d" providerId="LiveId" clId="{FBD231B6-0F22-4331-83CB-85E863641F84}" dt="2024-01-28T20:52:24.312" v="2" actId="9405"/>
          <ac:inkMkLst>
            <pc:docMk/>
            <pc:sldMk cId="1510317461" sldId="268"/>
            <ac:inkMk id="6" creationId="{FAD995CF-F7AC-8FE5-EE52-6603CF029114}"/>
          </ac:inkMkLst>
        </pc:ink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20:52:16.75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34 4479,'0'0'1296,"0"-9"-8,1 8-1198,-1-1-1,1 1 1,-1-1 0,1 1-1,0 0 1,0 0-1,0-1 1,-1 1-1,1 0 1,0 0-1,1 0 1,-1 0-1,0 0 1,0 0-1,0 0 1,0 1-1,1-1 1,-1 0 0,0 1-1,1-1 1,-1 1-1,1-1 1,-1 1-1,0-1 1,1 1-1,-1 0 1,1 0-1,-1 0 1,1 0-1,-1 0 1,3 0-1,7 1-24,0 0-1,0 1 1,13 3-1,-15-3-53,221 30 1287,2-18-1042,-126-8-147,9 1 287,178-12-1,-204-1-203,108 6 0,89 24 306,-251-23-372,0 0 1,0-2-1,39-7 1,52-1 209,-60 8-303,157 8 254,-148-2-220,77-5 0,-58-2-19,145 20-62,-178-12 121,1-2 0,72-5-1,142-2 174,-165 5-178,126-15-1,-138 10-26,152 14-1,-87 0 22,-109-11-72,88-12-1,25-1-30,44 19 33,-174-5 32,-2-1 16,0-3 0,-1-1 0,39-9 0,-30 5-46,164-13-85,2 18 15,-208 3 43,52 3 119,-32-1-79,28-2 0,109 0-59,-71 1 26,79 11-76,-49-3 18,67-3 50,290-1 152,-433-7-138,0-2-1,77-17 0,-51 9 45,109-4 1,-80 9 26,53 7-42,-67 2-160,-18-2 117,70-2 340,-123 1-1418,5-7-4592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20:52:44.74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1 399 2943,'2'4'6340,"2"14"-4931,1 24-1194,22 247 2225,-24-269-2308,-3-19 124,1-3-202,4-37 7,2-12-41,14-57 1,-17 93-26,1 1 1,0-1-1,1 1 1,1 0-1,0 0 1,1 1-1,0 0 0,13-17 1,-16 25-3,-2 2 13,0-1 1,0 1-1,1 0 0,-1 0 0,1 0 0,0 0 0,6-3 1,-9 5-61,1 1-10,4 1 11,2 2 42,0 1 11,0 1 0,2 2 0,-7-4 0,5 9 0,-5-7 13,8 15 38,-8-13-61,-2-4-33,0-2 44,-1 0 1,1-1-1,0 1 1,-1 0-1,1-1 1,0 1-1,0-1 0,-1 1 1,1-1-1,0 1 1,0-1-1,0 1 1,0-1-1,0 0 0,-1 0 1,1 1-1,0-1 1,0 0-1,0 0 1,0 0-1,0 0 0,0 0 1,0 0-1,0 0 1,0 0-1,0-1 1,0 1-1,0 0 0,-1 0 1,1-1-1,0 1 1,0-1-1,0 1 1,0-1-1,0 0 0,1 0 1,15-8-2,-1-1-1,-1 0 0,28-24 1,-30 23 2,0 0 0,1 1 0,0 1 1,1 0-1,16-7 0,-30 15 51,1 1 1,6-1-44,0 1-20,1 0-33,-7 0 42,6 1-14,1 0-1,-1 0 1,1-1 0,0 0 0,-1 0-1,1-1 1,-1 0 0,13-4-1,-17 4 16,0 0 0,0 0 0,-1-1 0,1 1 0,-1-1 0,1 0 0,-1 0 0,0 0 0,1 0 0,-1-1 0,0 0 0,2-3 0,12-9 0,-13 11 2,0-1 1,0 1-1,0-1 0,-1 0 0,1 0 0,-1-1 0,-1 1 0,1-1 1,-1 1-1,3-12 0,1-6 15,4-35 1,-5 26-13,11-77 6,-16 107 42,-1 4 1,-4 11-62,0 1 0,1-1 0,1 1 0,0 0 0,1 0 0,0 20 0,1-24-7,1-1 0,1 0 0,0 0 0,0 0 0,0 0 1,1 0-1,1 0 0,0 0 0,0-1 0,0 1 0,7 9 0,-9-16 14,1 0-1,0 0 1,0 0-1,0-1 1,0 1-1,0-1 1,0 1 0,0-1-1,0 0 1,1 0-1,-1 0 1,1 0-1,-1 0 1,0-1 0,1 1-1,-1-1 1,1 1-1,-1-1 1,1 0-1,0 0 1,-1 0 0,1-1-1,-1 1 1,4-1-1,8-2 10,0 0 0,27-10 0,-38 12-17,20-8-102,0-1 0,-1-1 1,-1-1-1,24-17 1,74-64-4879,-86 65 2381,7-4 96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21:25:36.33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112 945 7679,'-26'21'1686,"-24"20"61,46-36-1571,-1 0-1,1 0 1,0 0 0,0 0 0,1 0-1,-1 1 1,-3 8 0,7-11-111,0 4-11,2 2-44,-2-8-6,0 0 0,1 0-1,-1 0 1,1 0 0,-1 0 0,1 0-1,0 0 1,-1 0 0,1 0-1,0 0 1,0 0 0,0 0-1,0 0 1,0-1 0,0 1 0,0 0-1,0-1 1,0 1 0,0-1-1,0 1 1,0-1 0,0 1-1,0-1 1,0 0 0,1 0 0,-1 1-1,0-1 1,0 0 0,0 0-1,1 0 1,-1 0 0,2-1-1,1 1 3,4 0 5,0-1-1,0 0 0,0 0 0,0 0 1,-1-1-1,1-1 0,0 1 0,12-7 1,-1-2 11,34-24 0,9-6 83,-61 40-175,-3 20 144,-23 64-280,22-70 206,3-9 0,3 7-10,-3-10 13,0 1 1,0-1-1,1 0 1,-1 0-1,0 0 1,0 0-1,1 0 1,-1 0-1,1 0 1,-1 0 0,1 0-1,-1 0 1,1 0-1,0 0 1,-1 0-1,1 0 1,0-1-1,0 1 1,0 0-1,-1 0 1,1-1-1,0 1 1,0-1 0,0 1-1,0-1 1,2 1-1,-2 0 32,0-1-32,1 1 0,-1-1-1,1 1 1,-1-1-1,1 0 1,0 0 0,-1 0-1,1 0 1,-1 0-1,1 0 1,-1 0 0,1 0-1,0-1 1,-1 1 0,1 0-1,-1-1 1,1 0-1,-1 1 1,0-1 0,3-1-1,2-1-34,3-1 36,0-1 1,-1 0-1,1-1 0,-1 1 0,0-2 1,-1 1-1,1-1 0,-1 0 1,-1 0-1,9-12 0,6-12 123,24-47 0,-38 65-99,156-251 228,-19 45-64,-119 173-144,-2-1 0,-2 0 0,15-53 0,-28 74-49,15-53 4,-21 69-6,0 0 0,-1 0 1,0 0-1,-1 0 0,-1-18 1,1 27-6,0-1 1,0 1-1,0-1 1,-1 1 0,1 0-1,0-1 1,-1 1-1,1 0 1,-1-1 0,1 1-1,-1 0 1,0-1-1,0 1 1,0 0 0,1 0-1,-1 0 1,0 0-1,-2-2 1,2 3 1,0 0 0,0-1 0,0 1 0,0 0-1,0-1 1,0 1 0,-1 0 0,1 0 0,0 0 0,0 0 0,0 0-1,0 0 1,0 0 0,0 1 0,0-1 0,0 0 0,0 0 0,-2 2 0,-4 1-8,1 0 0,0 1 0,0 1 0,0-1 0,-8 9 1,-12 12-16,1 2 0,1 1 0,-38 58 0,-44 103 27,87-149-21,2 0 0,2 2-1,1 0 1,3 0 0,1 1 0,2 1-1,2-1 1,1 1 0,3 0 0,5 71-1,-2-105 24,0-1 0,0 1 0,1-1-1,0 0 1,1 1 0,0-1 0,0-1-1,1 1 1,0 0 0,7 10 0,-7-14 0,1 0 1,-1 0 0,1 0 0,-1 0 0,1-1 0,1 0-1,-1 0 1,1 0 0,-1-1 0,1 0 0,0 0 0,0 0-1,1-1 1,-1 0 0,10 2 0,3-1-603,0-1 0,0-1-1,0-1 1,0 0 0,1-2 0,-2 0 0,29-7 0,-3-1-2720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21:25:38.43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33 187 6399,'-19'137'2757,"7"-68"-1439,11-69-1285,1 1 0,0 0 1,0 0-1,-1 0 0,1-1 0,0 1 1,0 0-1,0 0 0,0 0 0,0-1 0,0 1 1,1 0-1,-1 0 0,0 0 0,0-1 1,0 1-1,1 1 0,0-2-20,-1 0 1,1 0-1,-1 0 1,0 0-1,1 0 0,-1 0 1,1 0-1,-1-1 1,0 1-1,1 0 0,-1 0 1,0 0-1,1-1 0,-1 1 1,0 0-1,1-1 1,-1 1-1,0 0 0,0 0 1,1-1-1,-1 1 1,0 0-1,1-1 0,1-3 4,1-1 0,0 1 0,-1 0 0,0-1 0,2-4 0,52-158 101,-47 148-122,-9 17-66,1 4 13,2 71 46,-2-64 11,0-2-10,0-5-44,1 0 45,0 0 0,1 0-1,-1 0 1,1 0 0,0 0-1,0 0 1,3 1 0,-1-2 7,0-1 0,1 1 1,-1-1-1,1 0 0,-1 0 1,0-1-1,1 1 0,-1-1 1,10-3-1,-3 0 38,0-1 0,-1 0 0,13-7 1,-10 4-74,0-1 0,21-19 0,-29 24 61,-1-1 1,0-1-1,0 1 1,-1-1-1,0 0 1,1 0-1,-2 0 1,5-9-1,-8 14 4,-1 0-76,0 1 52,0 0 0,-1-1 1,1 1-1,0 0 0,-1 0 0,1 0 0,-1 0 1,1 0-1,0 0 0,-1 0 0,1 1 0,-1-1 1,1 0-1,0 1 0,-1-1 0,1 1 0,0 0 1,0-1-1,-1 1 0,1 0 0,0 0 0,0 0 1,0 0-1,0 0 0,0 0 0,-1 1 0,0 0 20,-9 10-25,0 0 0,1 1-1,1 0 1,0 0 0,-8 18 0,-14 19-16,27-44 3,2-3-2,0-1 1,0 1 0,0 0-1,0-1 1,1 1-1,0 0 1,-1 0 0,1 0-1,0 0 1,1 0 0,-1 1-1,0-1 1,1 0-1,0 6 1,0-8 15,-1-1 1,1 1-1,0-1 0,0 1 0,0-1 1,0 1-1,0-1 0,0 1 1,0-1-1,0 1 0,0-1 0,0 1 1,1-1-1,-1 1 0,0-1 1,0 1-1,0-1 0,0 1 1,1-1-1,-1 1 0,0-1 0,1 0 1,-1 1-1,0-1 0,1 1 1,-1-1-1,0 0 0,1 1 0,-1-1 1,0 0-1,1 0 0,-1 1 1,1-1-1,-1 0 0,1 0 1,-1 0-1,1 1 0,0-1 0,1 1 6,1 0 1,-1 0 0,1 0-1,0 0 1,0-1 0,-1 1-1,1-1 1,0 0 0,0 0-1,-1 0 1,1 0 0,0 0-1,0 0 1,-1-1 0,1 1-1,0-1 1,-1 0 0,1 0-1,0 0 1,-1 0 0,4-2-1,6-4 35,0 1 0,-1-1-1,11-10 1,-12 9-21,0-1 1,-1 0-1,0 0 0,0-1 1,-1 0-1,-1 0 0,0-1 1,0 0-1,-1 0 0,0-1 1,4-13-1,-9 23-79,-2 5-143,0-1 195,0 0 1,0 0-1,0 0 1,0 0-1,0 0 0,-4 3 1,-2 6 48,4-4-39,-3 3-17,2 0 0,-1 1 0,-4 19-1,8-28 15,0-1 0,1 0 0,0-1 0,0 1 0,-1 0 0,1-1 0,0 1 0,0 0 0,0 0 0,0-1 0,0 1 0,0 0 0,0 0 0,0-1 0,0 1 0,0 0 0,0 0 0,0-1 0,1 1 0,-1 0 0,1 1 0,-1-2 0,0 1 0,0-1 0,0 1 0,0-1 0,0 1 0,0-1 0,0 1 0,0-1 0,0 1 0,0-1 0,0 1 0,0-1 0,1 0 0,-1 1 0,0-1 0,0 1 0,1-1 0,-1 0 0,0 1 0,0-1 0,1 0 0,-1 1 0,1-1 0,-1 0 0,0 1 0,1-1 0,-1 0 0,1 0 0,-1 1 0,0-1 0,1 0 0,-1 0 0,1 0 0,-1 0 0,1 0 0,0 1 0,-1-1 0,4 1 2,0 0 0,-1 0 0,1-1 0,0 1 0,0-1 0,0 1 0,-1-1-1,1-1 1,0 1 0,0 0 0,0-1 0,-1 0 0,1 0 0,0 0 0,-1 0-1,6-3 1,1 0 5,-1-1-1,1 0 1,-1 0-1,15-13 0,-14 10 10,-1-2-1,0 0 0,-1 0 1,10-14-1,13-17 26,-26 59-95,-5-13 54,0 1 0,0-1 1,-1 1-1,0-1 0,-1 0 0,-2 10 0,2-10-18,0 0 1,1 0 0,0 0-1,0 0 1,0 0-1,1 0 1,-1 6 0,2-4-37,0-6 12,0 0 74,6 4-32,-6-4 3,-1-1 0,1 1-1,0-1 1,0 1 0,0-1 0,-1 1 0,1-1 0,0 0 0,0 1 0,0-1 0,0 0 0,0 0 0,0 1 0,0-1 0,0 0 0,0 0 0,-1 0 0,1 0-1,0-1 1,0 1 0,0 0 0,0 0 0,0 0 0,0-1 0,1 0 0,-1 1 19,2-1-8,-1 0-1,0-1 1,0 1-1,0 0 1,0-1-1,0 1 1,0-1 0,0 0-1,-1 1 1,1-1-1,1-2 1,7-7 15,-6 8-39,-1-1 0,0 1 0,1-1 0,-1 0 0,-1 0 0,1 0 0,2-5 0,13-18 2,-12 21 8,-1 2-10,-3 3-44,-2 2 1,5 6 45,-5-6 8,1 0 0,-1-1 0,1 1-1,-1 0 1,1 0 0,-1 0 0,0 0-1,1-1 1,-1 1 0,0 0 0,0 0-1,0 0 1,1 0 0,-1 0-1,0 2 1,0 9 1,4 15 42,-4-23-60,0-3 9,0 0 0,0 0 0,0 0 0,1-1 0,-1 1 0,0 0 0,0 0 0,1 0 1,-1 0-1,0 0 0,1-1 0,-1 1 0,1 1 0,2-1 9,0 0 1,-1 0-1,1 0 0,0 0 0,0-1 1,0 1-1,0-1 0,-1 0 0,1 0 1,0 0-1,0 0 0,0-1 1,0 1-1,0-1 0,4-1 0,-4 1 0,15-4 36,0-1-1,-1-1 1,1 0-1,-2-1 0,21-13 1,0 0-10,-26 14-30,-1 0 0,0-1 0,0 0-1,-1 0 1,0-1 0,0 0 0,-1-1 0,0 0 0,-1 0 0,0-1 0,0 0 0,-1 0 0,4-13 0,19-29 53,-20 38-57,-9 14 7,1 1 0,-1-1 1,1 1-1,-1-1 0,1 0 1,-1 1-1,0-1 0,0 0 0,1 1 1,-1-1-1,0 0 0,0 0 1,0 1-1,0-1 0,0 0 1,0 0-1,0 1 0,0-2 1,0 2-1,0 0 0,-1-1 0,1 1 0,0 0 0,0 0 0,-1 0 1,1 0-1,0 0 0,-1 0 0,1 0 0,0 0 0,-1 0 0,1 0 1,0 0-1,-1 0 0,1 0 0,0 0 0,-1 0 0,1 0 1,0 0-1,-1 0 0,1 0 0,0 0 0,-1 1 0,1-1 0,-20 11 1,5 4-1,1 1 0,0 0 0,1 1 0,-14 25 0,25-39 0,-3 4-16,1 0-1,0 0 1,0 1-1,1-1 0,0 1 1,0 0-1,1 0 1,-2 9-1,4-15 16,0 0 0,-1 1 0,1-1 0,0 0 0,1 1 0,-1-1 0,0 0 0,1 1 0,-1-1 0,1 0 0,0 0 0,-1 1 0,1-1 1,0 0-1,0 0 0,1 0 0,-1 0 0,0 0 0,1 0 0,-1-1 0,1 1 0,0 0 0,-1-1 0,1 1 0,0-1 0,0 0 0,0 1 0,0-1 0,0 0 0,0 0 0,1 0 0,2 0 0,15 5-104,1-2 1,0-1-1,0 0 1,1-2-1,-1 0 1,39-4-1,-21 0-3822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21:25:40.01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91 64 2431,'3'-16'4200,"2"41"-2208,-5-16-1828,0 0-1,0-1 1,-1 1-1,0-1 0,-5 16 1,-16 43 475,6-24-475,-27 116 418,34-119-209,9-38-137,1-4-330,0 0 108,0 1-1,0-1 0,0 0 0,0 0 0,0 0 0,0 0 0,0-2 0,1-1 1,41-85-14,-13 20 28,35-93 72,-26 60-316,-38 102 279,15 14-254,-10-9 200,-1 0-1,0 1 1,0-1-1,0 1 1,0 1-1,-1-1 1,1 0-1,-1 1 1,5 12-1,-7-13-17,0 1-1,-1 0 0,0 0 0,-1-1 0,1 1 1,-1 0-1,0 0 0,0 0 0,-1 0 0,-1 6 1,-5 21-18,-1-1-1,-2 0 1,-21 49 0,-14 46 105,40-100-65,5-26-14,0 0 0,-1-1 0,1 1 0,0 0 0,0-1 0,0 1 0,0 0 0,0-1 0,0 1-1,0-1 1,1 1 0,-1 0 0,0-1 0,0 1 0,0 0 0,1-1 0,-1 1 0,0-1 0,1 1 0,-1-1-1,0 1 1,1-1 0,-1 1 0,1-1 0,-1 1 0,1-1 0,-1 1 0,1-1 0,-1 0 0,1 1 0,-1-1-1,1 0 1,0 0 0,-1 1 0,1-1 0,-1 0 0,1 0 0,0 0 0,-1 0 0,1 0 0,0 0 0,-1 0 0,1 0-1,0 0 1,0 0-36,1 0-103,1 1 0,-1-1 1,0-1-1,0 1 0,1 0 0,-1 0 1,0-1-1,0 0 0,0 1 1,1-1-1,-1 0 0,3-2 0,0 1-323,28-12-2883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21:25:40.82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61 30 5503,'-57'116'2264,"56"-115"-2236,1 0 0,0 1 0,-1-1 0,1 1-1,-1-1 1,1 0 0,0 1 0,0-1 0,0 1-1,0-1 1,0 1 0,0-1 0,1 3 0,1 2-18,4-2 1,-5-3-8,0-1 0,0 0 0,0 1 0,0-1 0,0 0 0,0 0-1,0 0 1,0 0 0,0 0 0,1 0 0,-1 0 0,0 0 0,0-1 0,0 1 0,0 0 0,0-1 0,0 1 0,0 0 0,1-2-1,19-10 55,-18 10-55,3-4 11,0 0 0,0-1-1,-1 1 1,1-1-1,-1 0 1,-1 0-1,0-1 1,7-14 0,0 1 1,-3 2-54,-15 32 0,-19 49 906,15-34 113,-24 46-1,34-73-952,1 0-1,-1 0 1,1 0 0,-1 0-1,1 0 1,0 0 0,0 0 0,0 0-1,-1 1 1,1-1 0,0 0-1,0 0 1,1 0 0,-1 0 0,0 1-1,0-1 1,0 0 0,1 0-1,-1 0 1,1 0 0,-1 0-1,1 0 1,-1 0 0,1 0 0,0 0-1,-1 0 1,1 0 0,1 1-1,-1-1-20,0 0-1,0 0 1,0 0-1,0-1 1,0 1-1,0 0 1,0-1-1,0 1 1,1-1-1,-1 1 1,0-1-1,0 0 1,0 0-1,1 1 1,-1-1-1,0 0 1,0 0-1,0 0 1,3 0-1,0-1 2,0 1-18,0 0 0,0-1-1,0 1 1,0-1-1,-1 0 1,1 0-1,0-1 1,0 1 0,-1-1-1,1 0 1,-1 0-1,1 0 1,-1 0 0,4-4-1,7-6 30,21-23 0,-33 34-17,15-20 46,21-31 1,11-15 70,-43 60-112,0 1-1,1-1 0,-1 2 1,1-1-1,0 1 1,0 0-1,8-4 1,-13 8-37,-3 9 14,0 0 0,0 0 0,-1 0 0,0 0 1,0 0-1,-5 10 0,2-8-15,2 0 0,-5 20 0,5-11-20,-5 32 52,8-48 6,1 9 181,0-11-223,27-3 75,-19-1-23,0-2 0,-1 1 0,0-1 0,0 0 0,0-1 0,0 0 0,-1 0 0,12-12 0,-1 0 2,4-1-21,-6 3-16,1 2 0,1 0 0,24-14 0,-41 27-48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21:25:41.39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1 248 11775,'1'1'60,"6"4"-48,1 0-12,-6-4 5,1 1 0,0-1 0,-1 0 0,1 0 0,0 0-1,0-1 1,0 1 0,0-1 0,-1 1 0,1-1 0,0 0 0,0 0 0,0 0-1,0-1 1,4 0 0,-2 0-22,1-1 0,-1-1 0,1 1 1,-1-1-1,5-3 0,-1 2 136,0-3-100,0 0-1,0 0 0,-1 0 0,0-1 1,0 0-1,-1-1 0,7-9 1,8-9 2,-13 16-31,-2 37-44,-7-14 17,9 11-50,-7-18 83,-1-3-60,0-1 65,1 0-1,-1 0 0,0 0 0,0 0 1,1 0-1,-1-1 0,1 1 1,-1 0-1,0-1 0,1 0 1,-1 1-1,1-1 0,-1 0 0,1 1 1,-1-1-1,1 0 0,0 0 1,-1 0-1,1 0 0,2-1 1,-1 0-8,1 1 13,1-1-1,0 0 1,-1 0-1,0-1 0,1 0 1,-1 1-1,0-1 1,0-1-1,0 1 0,0-1 1,0 1-1,0-1 1,-1 0-1,1 0 0,-1-1 1,0 1-1,0-1 1,0 0-1,3-6 0,-1 1 11,0 0-1,-1 0 0,0 0 0,0 0 1,-1-1-1,-1 0 0,1 0 0,0-10 1,-2 7-6,1 7-8,-2-1 0,1 1-1,-1 0 1,0-1 0,-1-6 0,1 13 1,0 0-1,0 0 1,0-1 0,-1 1 0,1 0-1,0-1 1,0 1 0,-1 0 0,1 0-1,0-1 1,0 1 0,-1 0-1,1 0 1,0 0 0,-1 0 0,1-1-1,0 1 1,-1 0 0,1 0 0,0 0-1,-1 0 1,1 0 0,0 0-1,-1 0 1,1 0 0,0 0 0,-1 0-1,1 0 1,0 0 0,-1 0 0,1 0-1,0 0 1,-1 0 0,1 1 0,0-1-1,-1 0 1,1 0 0,0 0-1,-1 1 1,-12 5-5,7-1-16,1-1 0,0 1 0,0 0 1,0 0-1,1 1 0,-1-1 0,2 1 1,-1 0-1,0 0 0,-3 9 0,-3 11 22,-10 34-1,14-39-49,4-13 37,1-1-1,0 1 1,0 0-1,1 0 1,0 0-1,0 0 1,1-1-1,2 12 1,-2-17 5,-1 0 0,1-1 0,-1 1 0,1-1 0,0 1 1,0-1-1,0 1 0,0-1 0,0 0 0,0 1 0,0-1 0,1 0 1,-1 0-1,0 0 0,1 0 0,-1 0 0,0 0 0,1 0 0,-1 0 1,1-1-1,0 1 0,-1 0 0,1-1 0,2 1 0,5 1 18,0-1 0,0 1-1,11-1 1,-16-1-26,31 0-779,41-5-1,28-1-5395,-78 8 4317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21:25:41.81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2943,'0'0'903,"0"1"-848,3 6-45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21:25:42.68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105 1001 5375,'17'-3'519,"-1"-1"0,0-1 0,0 0 0,25-13-1,-36 15-386,0 0 0,0-1-1,0 1 1,0-1 0,-1 0-1,0 0 1,1 0 0,-2-1-1,1 0 1,0 1-1,-1-1 1,0 0 0,0-1-1,-1 1 1,1 0 0,2-10-1,-2 6-118,-2 6-3,0 0 0,0 0 0,0 1 0,0-1 0,0 0 0,0 0 0,-1 0 0,0 0 0,0 0 0,1 0 0,-1 0 0,-1 0 0,1 0 0,0 0 1,-1 0-1,0 1 0,0-1 0,1 0 0,-2 0 0,1 0 0,0 1 0,0-1 0,-3-3 0,-1 2-14,4 3 2,0 1 0,1 0 0,-1 0 0,0-1 0,0 1 0,1 0 0,-1 0 0,0 0 0,0 0 0,0 0 0,1 0 0,-1 0-1,0 0 1,0 0 0,0 0 0,1 0 0,-1 0 0,0 1 0,0-1 0,1 0 0,-1 0 0,0 1 0,0-1 0,0 1 0,-18 13 59,15-11-73,-20 19 10,1 0 0,2 1 1,0 2-1,-26 39 0,12-16-29,24-35-48,5-6 185,1 0 1,-1 0-1,1 0 0,1 1 0,-1 0 1,1 0-1,0 0 0,-4 14 1,8-20 27,0-1-115,1 0 0,-1 0 0,1 0-1,-1 0 1,1-1 0,-1 1 0,1 0-1,-1 0 1,1-1 0,0 1 0,-1 0-1,1-1 1,0 1 0,0 0 0,-1-1-1,1 1 1,0-1 0,0 1-1,1-1 1,18 8 37,-12-7-43,0 0 0,1 0 0,-1-1-1,0-1 1,0 1 0,1-1 0,-1-1 0,0 1 0,0-1 0,0-1-1,12-5 1,-9 3 1,0 0-1,-1-1 0,1-1 1,-1 0-1,0 0 1,-1-1-1,11-10 0,-5 1 11,-1 0 1,-1-1-1,0 0 0,-2-1 0,0 0 0,-1-1 0,-1 0 1,8-26-1,89-213 158,-39 102-284,-54 124-62,-1-1 0,-2 0 0,-2 0 0,-1-1 0,-1-1 1,-2 1-1,-2-1 0,-2-44 0,0 72 157,-1-1 0,-1 0-1,1 1 1,-2-1 0,-4-13 0,7 21 10,-1-1 1,0 0 0,1 1 0,-1 0-1,0-1 1,0 1 0,1-1-1,-1 1 1,0 0 0,0 0-1,-1-1 1,1 1 0,0 0 0,0 0-1,-1 0 1,1 0 0,0 1-1,-1-1 1,1 0 0,-1 0-1,1 1 1,-1-1 0,1 1 0,-1 0-1,1-1 1,-1 1 0,0 0-1,1 0 1,-1 0 0,0 0-1,1 0 1,-1 0 0,1 0 0,-1 1-1,1-1 1,-1 0 0,-2 2-1,-1 0-6,0 1-1,0 0 0,1 0 1,-1 0-1,1 1 0,-1 0 1,1 0-1,0 0 0,0 0 1,1 0-1,0 1 0,-1-1 1,1 1-1,1 0 0,-4 7 1,-3 9-44,1 1 1,-7 30 0,13-45 46,-7 33 29,2-1-1,1 2 1,0 71-1,16 123 992,-5-159-837,-3-47-192,6 71 146,-5-84-326,0 1 0,0-1 0,12 30 0,-3-23-856,3-1-2554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21:25:43.26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143 1 4223,'0'0'3208,"-10"0"-2824,7 1-314,0-1-1,0 1 0,0 0 1,1 0-1,-1 0 1,0 0-1,0 0 0,1 1 1,-1 0-1,1-1 0,-1 1 1,-3 3-1,-26 31 644,21-22-528,4-5-44,1 1-1,0 0 1,1 0-1,0 1 1,1 0-1,0 0 0,1 0 1,0 0-1,1 0 1,0 1-1,-1 15 1,3-24-127,0 0 0,0 0-1,0 0 1,0 0 0,0 0 0,1 0 0,-1 0 0,1 0 0,0 0 0,0 0 0,0 0 0,0 0 0,0-1 0,1 1 0,-1 0 0,1-1-1,0 1 1,0-1 0,0 0 0,0 0 0,0 1 0,3 1 0,-2-2 0,0-1 1,1 1-1,-1-1 0,1 1 1,-1-1-1,1 0 0,0 0 1,-1-1-1,1 1 1,0-1-1,-1 0 0,1 0 1,0 0-1,0 0 0,-1-1 1,1 1-1,5-3 0,-3 2-8,-1 0 0,1-1 0,-1 0 0,0-1-1,0 1 1,0-1 0,0 0 0,0 0 0,-1 0 0,1-1-1,-1 1 1,0-1 0,0 0 0,0 0 0,-1-1-1,1 1 1,-1-1 0,0 0 0,-1 0 0,1 0 0,3-10-1,5-11 8,-1-2 0,-1 1-1,7-34 1,-16 60 19,3 24-320,-1-9 267,1 0-1,0 0 1,1 0-1,6 14 1,-7-22 35,-1 0 1,1-1-1,1 1 1,-1-1-1,1 1 1,-1-1-1,2 0 1,-1 0-1,0-1 1,1 1-1,8 5 1,-6-7-281,0 0 1,0 0 0,0-1 0,0 1-1,0-2 1,0 1 0,13 0 0,-19-2 151,12 2-3448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21:25:43.61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125 1 6911,'-6'6'1296,"-4"3"-768,0-1-106,1 0 1,1 0-1,-1 1 1,-12 19-1,10-12-344,2-3 63,-11 23-1,18-31-126,0-1 0,0 1 0,1-1 0,0 1 0,0-1 0,0 1 0,0 0 0,1 0-1,0-1 1,0 6 0,0-8-14,1 0 0,-1 0 0,0 0 0,1 0 0,-1 0 0,1 0 0,-1-1-1,1 1 1,0 0 0,0 0 0,0 0 0,0-1 0,0 1 0,0-1 0,1 1 0,-1-1 0,0 1-1,1-1 1,-1 1 0,1-1 0,0 0 0,-1 0 0,1 0 0,0 0 0,0 0 0,-1-1-1,5 2 1,0 0 2,1-1 0,-1-1 0,1 1 0,0-1 0,12-1 0,-14 1 1,6-1-192,-1 0-1,0-1 1,0 0-1,0 0 1,17-7-1,-12 2-1561,0-1 0,24-15 0,-25 13-271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21:25:43.97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77 0 7167,'-20'23'1840,"12"-14"-1352,0 1 0,1-1 1,0 1-1,-6 12 0,10-17-445,1 1 0,0-1-1,1 0 1,-1 1 0,1-1 0,0 1 0,1 0 0,-1-1-1,1 1 1,0 0 0,0-1 0,2 10 0,-2-12-38,0-2-7,0 0-1,0 0 1,0-1-1,0 1 0,0 0 1,0 0-1,0-1 1,0 1-1,0 0 1,1 0-1,-1-1 1,0 1-1,0 0 1,1-1-1,-1 1 1,1 0-1,-1-1 1,1 2-1,1 0 5,0 1 1,-1-1-1,1 0 1,0 0-1,0 0 0,0 0 1,1 0-1,-1 0 1,0 0-1,1-1 0,-1 1 1,1-1-1,-1 0 1,1 0-1,0 0 0,-1 0 1,1 0-1,0-1 1,0 1-1,0-1 0,0 0 1,3 0-1,10 1-419,-1-2 0,30-4 0,-32 3-222,86-17-4529,-73 14 3104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20:52:45.15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6655,'9'62'2912,"21"82"0,-14-81-2150,7 73 0,-14-54-728,11 143 638,-19-182-1022,-1 1 0,-3 0 0,-8 47 0,6-70-4448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21:25:44.66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36 165 6655,'-31'44'2096,"30"-42"-2069,0-1-1,1 0 0,-1 1 0,1-1 1,0 1-1,-1-1 0,1 1 0,0-1 0,0 1 1,0-1-1,0 1 0,0-1 0,0 1 1,0-1-1,1 0 0,-1 1 0,0-1 1,1 1-1,-1-1 0,1 0 0,1 3 1,-1-2-19,0 0 0,0 0 0,0-1 1,1 1-1,-1 0 0,0-1 1,1 1-1,-1-1 0,1 0 1,0 1-1,-1-1 0,3 1 1,3 0-5,-1-2-1,1 1 1,-1-1 0,1 0 0,0 0 0,-1 0 0,1-1 0,-1 0 0,1-1 0,-1 1 0,0-1-1,7-3 1,-6 2-1,0 0 0,0 0 0,-1-1 0,1 0 0,-1 0 0,0-1 0,0 0 0,0 0 0,-1 0 0,0-1 0,0 1 0,0-1 0,-1 0 0,0-1 0,0 1 0,0-1 0,4-12 0,-5 12 7,1 2 1,-3 4 85,0 4-109,0-1 1,1 1-1,-1-1 1,1 1-1,0-1 1,0 0-1,-1 1 0,2-1 1,-1 0-1,0 0 1,3 1-1,0 2 4,-3-3 14,0-1 0,0 0 0,0 1 0,0-1 0,0 0 0,0 0 1,0 0-1,1 0 0,-1-1 0,0 1 0,1 0 0,-1-1 0,0 0 0,1 1 0,-1-1 0,1 0 0,-1 0 0,4-1 0,1 0 3,-1 0-1,1-1 1,-1 0-1,0 0 1,8-4-1,3-1 0,0-2-1,-1 0 1,0-1-1,-1-1 0,0 0 1,-1-1-1,0-1 1,-1 0-1,17-22 0,-2 3-215,-27 30 253,2 20 25,-1 35-144,-2-30 128,4 28 1,-2-30 18,-3-17-93,1 0 1,1 1 0,-1-1-1,1 0 1,0 0 0,0 0 0,0 1-1,0-1 1,1 0 0,2 5-1,1-1-43,-1-1 22,-4-7 58,1 1 1,0 0 0,0-1-1,-1 1 1,1-1 0,0 1 0,0-1-1,0 1 1,-1-1 0,1 0-1,0 1 1,0-1 0,0 0-1,0 1 1,0-1 0,0 0-1,0 0 1,0 0 0,0 0 0,0 0-1,-1 0 1,1 0 0,0-1-1,1 1 1,21-7 480,-16 3-470,0 0 0,0-1 0,0 1 0,-1-2-1,0 1 1,0-1 0,10-12 0,-1-3 18,15-27 0,-23 36-16,0-1 0,1 1 0,0 1 0,1-1 0,0 1 1,1 1-1,19-17 0,-27 25-71,-1 2 33,-1-1 0,1 0 0,0 1 0,-1-1 0,1 1 0,0-1 0,0 1 0,-1-1 0,1 1 0,0-1 0,0 1 0,0 0-1,0-1 1,-1 1 0,1 0 0,0 0 0,0 0 0,0 0 0,0 0 0,0 0 0,0 0 0,0 0 0,-1 0 0,1 0 0,0 0 0,0 0 0,0 1-1,0-1 1,1 1 0,0 0-235,1 1 1,-1 0-1,1 0 0,-1 0 0,0 1 0,0-1 0,0 0 0,0 1 0,0-1 1,0 1-1,-1 0 0,1 0 0,-1 0 0,0-1 0,1 5 0,11 18-1971,-7-16 340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21:25:46.15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115 551 5887,'2'-17'2171,"-2"16"-2116,0 1 0,0-1 0,1 1 0,-1-1-1,0 0 1,0 1 0,0-1 0,0 1 0,-1-1 0,1 1 0,0-1-1,0 0 1,0 1 0,0-1 0,0 1 0,-1-1 0,1 1 0,0-1 0,-1 1-1,1-1 1,0 1 0,-1-1 0,1 1 0,0 0 0,-1-1 0,1 1 0,-1 0-1,1-1 1,-1 1 0,1 0 0,-1-1 0,0 1 0,0 0-2,-1 0 1,1 0 0,0 0-1,0 1 1,-1-1-1,1 0 1,0 1 0,0-1-1,-1 1 1,1 0-1,0-1 1,0 1 0,-2 1-1,-3 3 98,0 1 0,0-1 0,-9 12 0,6-5-58,0 0-1,-12 25 1,18-31-96,0 1 0,1 0 1,0-1-1,0 1 0,0 0 1,1 0-1,-1 15 0,2-14 3,1-7 4,-1 0 0,0 1 0,1-1-1,-1 0 1,1 0 0,-1 0 0,1 0 0,0 0-1,-1 0 1,1 0 0,0 0 0,0 0-1,0 0 1,-1 0 0,1 0 0,0-1-1,0 1 1,0 0 0,1-1 0,-1 1 0,0-1-1,0 1 1,0-1 0,0 1 0,0-1-1,1 0 1,-1 0 0,0 1 0,0-1-1,1 0 1,-1 0 0,0 0 0,0 0 0,3-1-1,-4 1-1,9-1-3,-1-1 1,1 0-1,-1-1 1,0 1-1,0-2 1,0 1-1,0-1 1,0 0-1,-1-1 1,0 1-1,0-2 1,0 1-1,0-1 1,-1 0-1,0 0 1,9-13-1,6-9 40,-2-1 1,28-55-1,-44 77-34,100-203-6,-75 146 7,25-92 0,-51 150 9,-1 0 0,1 0 1,-1 0-1,-1 0 0,1 0 0,-1-7 1,-3 5-6,-3 7-20,3 3 1,1 0 1,0 0-1,0 1 1,0-1-1,0 1 1,0-1-1,0 1 1,1 0-1,-1-1 1,1 1-1,0 0 1,0 0-1,-1 6 1,-7 13-44,-35 42 92,35-53-73,0 0 0,1 1 0,0 0-1,1 0 1,1 1 0,0-1 0,1 2 0,-7 23-1,8-14 33,1 1 0,1 0 0,1 0 0,4 34-1,-1-41 12,0-1-1,1 0 0,1 1 0,1-1 0,0-1 0,1 1 0,10 18 0,-13-30-17,0 0-1,0 1 1,0-1-1,1 0 1,0-1 0,-1 1-1,1-1 1,1 1-1,-1-1 1,0-1 0,1 1-1,-1 0 1,1-1-1,0 0 1,0 0-1,0-1 1,0 1 0,0-1-1,0 0 1,1 0-1,-1-1 1,0 0 0,8 0-1,2-1 19,-1 0-1,1-1 1,-1-1-1,1 0 1,-1-1 0,0 0-1,17-9 1,-24 9-10,1-1 0,-1 0 0,0 0 0,0 0 0,-1-1 0,0 0 0,6-7 0,-5 5 28,0 1 0,0 1-1,0-1 1,16-9-1,-6 5 76,-16 10-162,-6 9-73,-3 10 111,1 0 0,1 0-1,0 1 1,1 0 0,-4 31-1,9-48 24,-1 0-1,1 0 0,-1 0 1,1 0-1,0 0 0,0 0 1,0 0-1,0 0 0,1 0 1,-1 0-1,0 0 0,1 0 1,0 0-1,-1 0 0,1-1 1,0 1-1,0 0 0,0 0 1,0 0-1,0-1 0,0 1 1,1-1-1,-1 1 0,0-1 1,1 1-1,-1-1 0,1 0 1,0 0-1,-1 0 0,1 0 1,0 0-1,0 0 0,0 0 1,-1 0-1,1-1 0,0 1 1,0-1-1,0 1 0,0-1 1,0 0-1,0 0 0,0 0 1,0 0-1,0 0 0,0 0 1,0-1-1,3 0 0,6-1-1,1 0 0,-1-1 0,0-1 0,0 0 0,0 0 0,-1-1 0,16-10 0,2-4 0,31-27 0,26-18 0,-79 60 19,0 0 0,1 1-1,10-5 1,-7 7 24,-4 7-33,-5-4-13,0 1 0,0-1 0,-1 0-1,1 1 1,-1-1 0,1 1 0,-1-1-1,0 1 1,0 0 0,0-1 0,0 1-1,0-1 1,-1 5 0,0-4 5,0 0 0,1 1 0,0-1 1,0 0-1,0 1 0,0-1 0,0 0 0,1 1 0,-1-1 1,1 0-1,0 0 0,0 0 0,0 1 0,1-1 0,1 4 1,-1-5-12,0 0 0,0 0 1,0 0-1,0 0 0,1 0 1,-1-1-1,1 1 1,-1-1-1,1 0 0,-1 1 1,1-1-1,-1 0 0,1-1 1,0 1-1,0 0 1,0-1-1,-1 1 0,1-1 1,0 0-1,5-1 0,-6 2 9,-1-1 0,1 0 0,-1 0 0,1-1 0,-1 1 0,1 0 0,-1 0 0,0-1 0,1 1 0,-1-1 0,1 1 0,-1-1 0,0 1 0,0-1 0,1 0 0,1-2 0,4-1 0,8-2 8,0 1 46,0 0 0,19-12 0,-29 14-45,0 0 0,0-1 0,0 0 0,0 0 0,-1 0 0,0 0 0,0-1 0,0 1 0,6-11 0,13-27 53,22-56 0,-45 96-126,0 1-128,-2-3 128,1 3 26,-7-2 164,2 2-115,0 0 0,-1 0 0,1 0 0,-8 1 0,9 0-16,3 0 237,20-9-530,-9 6 287,1 0-1,0 0 1,0 1-1,0 1 1,0 0-1,0 0 0,0 1 1,17 1-1,-21 0 5,0 1 0,0 0 0,0 0 0,0 1 0,0 0-1,-1 0 1,1 0 0,-1 0 0,0 1 0,0 0 0,0 0-1,-1 0 1,1 1 0,-1 0 0,0-1 0,0 2 0,-1-1-1,6 10 1,-1 1-7,-1 0-1,-1 0 0,0 1 1,-1-1-1,5 27 0,-5-5 530,-1 0 0,-1 0-1,-2 0 1,-6 52 0,2-69-303,-1-1 0,-1 0 1,-1-1-1,-1 1 0,0-1 1,-19 35-1,-75 98 664,98-148-832,-1 0 0,1 0-1,-1 0 1,0 0 0,1-1 0,-2 1-1,1-1 1,0 0 0,-1 0-1,1-1 1,-1 1 0,0-1 0,0 0-1,-8 2 1,4-2-14,0-1 1,0 0-1,0-1 0,-1 1 1,1-2-1,0 0 1,-13-2-1,18 3-22,0-1 0,0 0 1,0 0-1,1 0 0,-1 0 0,0-1 1,1 0-1,-1 1 0,-5-5 1,6 4 5,1 0 0,0-1 1,0 1-1,0-1 0,0 1 1,1-1-1,-1 0 0,1 0 1,-1 1-1,1-1 1,0 0-1,-1-5 0,1 4 4,-7-22 62,1-1-1,-3-31 0,9 48-110,1 1 0,0-1 0,0 0 0,1 1 0,0-1-1,1 1 1,0 0 0,0-1 0,1 1 0,4-9 0,43-88-2355,118-180 1,-151 261 1772,2 1 0,0 1 0,37-35 0,-16 24-1160,54-37 1,-47 39-742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21:25:46.50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12 8575,'0'0'2802,"2"0"-2385,31 2-127,-1-1 0,0-2 0,48-7 0,-25 3-159,-37 7-990,-4 8-3488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21:25:47.00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80 1 7935,'-23'74'871,"4"2"0,4 1 0,-6 79 0,20-146-845,1 0 0,0 0 0,0 0-1,1 0 1,0 0 0,1 0 0,6 18-1,-7-24-18,1 0-1,0 0 1,0 0-1,0 0 1,1 0-1,-1-1 1,1 1-1,0-1 1,0 0-1,0 0 1,0 0-1,1 0 1,-1 0-1,1-1 1,-1 0-1,1 1 1,0-1-1,0-1 1,0 1-1,6 1 1,-8-2-173,0-1 1,-1 1-1,1-1 0,-1 0 1,1 0-1,0 0 0,-1 0 1,1 0-1,0 0 0,-1 0 1,1-1-1,0 1 0,-1-1 1,1 1-1,-1-1 0,1 1 1,-1-1-1,1 0 0,-1 0 1,0 0-1,1 0 0,1-1 1,-2 0-709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21:25:47.48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83 7679,'0'0'730,"10"4"298,-3-1-891,-1-1 1,1-1-1,0 1 1,0-1-1,0 0 1,0-1-1,0 1 0,8-2 1,58-8-127,-44 4 31,38-7-1534,123-38 0,-185 47 1262,-6 1 109,-11-1 104,-19 2 169,23 2-29,0 0-1,1 1 1,-1 0-1,0 1 1,1 0-1,0 0 1,-1 0-1,1 1 0,1 0 1,-1 1-1,0-1 1,1 1-1,-6 6 1,7-6 50,1-1 0,-1 1 0,1 0 0,0 1 1,1-1-1,-1 1 0,1-1 0,0 1 0,0 0 1,1 0-1,0 0 0,0 1 0,0-1 0,1 0 1,0 1-1,-1 8 0,2-13-135,0 0 0,0 0 1,0 0-1,1 1 0,-1-1 0,1 0 1,-1 0-1,1 0 0,0 0 0,0 0 0,0 0 1,0 0-1,0 0 0,0 0 0,0 0 1,1-1-1,1 3 0,0-2-18,0 0-1,-1 0 1,1 0 0,0 0 0,0-1-1,0 1 1,0-1 0,0 0-1,1 0 1,4 1 0,6-1-8,1 1 0,0-2 0,-1 0 0,19-3 0,-24 2 39,-1 1-43,1-1-1,-1-1 1,0 1 0,0-1-1,0-1 1,13-5 0,-16 5 12,0 1 0,0-2 1,-1 1-1,1 0 0,-1-1 1,1 0-1,-1 0 0,-1 0 1,1-1-1,5-7 0,3-7 47,12-25 1,-21 38-52,0-1 1,-1 0-1,0 0 1,0 0-1,0 0 1,-1 0-1,1-14 1,-2 20-12,0-1 1,0 0-1,0 1 0,0-1 1,-1 0-1,1 1 0,-1-1 1,1 1-1,-2-4 0,1 5-5,1-1 0,0 1 0,0-1 0,-1 1 0,1-1 0,0 1 0,-1-1 0,1 1 0,-1 0 0,1-1 0,-1 1 0,1 0 0,-1-1 0,1 1 0,-1 0 0,1 0 0,-1-1 0,1 1 0,-1 0 0,1 0 0,-1 0 0,1 0 0,-1 0 0,1 0 0,-1 0 0,0 0 0,1 0 0,-1 0 0,1 0 0,-1 0 0,1 0 0,-1 0 0,1 0 0,-1 0 0,1 1 0,-1-1 0,1 0 0,-1 0 0,0 1 0,0 0 0,-4 1-106,0 1-1,0 0 1,0 0-1,1 0 1,-1 1-1,1 0 0,0 0 1,0 0-1,0 0 1,-4 6-1,-6 14-4417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21:25:48.21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176 0 4863,'-17'2'1770,"7"-1"-1461,0 1 1,0 1 0,1-1 0,-1 2 0,1-1-1,0 1 1,-13 8 0,16-8-233,1 0 1,-1 1-1,1-1 0,0 1 1,0 1-1,1-1 0,0 0 1,0 1-1,0 0 1,0 0-1,-3 10 0,5-12-57,0 0 0,1 1 0,-1-1 0,1 0 0,0 0 0,0 1 0,1-1 0,-1 1 0,1-1 0,0 1 0,0-1 0,1 0 0,-1 1 0,1-1 0,0 0 0,1 5 0,0-6-8,-1 0-1,1 0 0,0 0 1,0 0-1,-1-1 0,2 1 0,-1-1 1,0 1-1,0-1 0,1 0 1,0 0-1,-1 0 0,1 0 1,0 0-1,0-1 0,0 1 1,0-1-1,0 0 0,0 0 0,0 0 1,0 0-1,4 0 0,0 0 3,-1 0-1,0 0 1,0-1 0,0 0-1,0 0 1,1 0-1,-1-1 1,0 0-1,0 0 1,10-4-1,-12 3-6,0 0-1,-1 1 1,1-2-1,0 1 1,-1 0 0,0-1-1,1 1 1,-1-1-1,0 0 1,0 0-1,-1 0 1,1-1-1,-1 1 1,1-1-1,-1 1 1,3-7-1,-1 1-32,-1 0-1,0 0 1,0 0-1,0 0 1,-1 0-1,-1-1 1,1 1-1,-1-16 1,-1 24 47,4 4-26,0 0 0,0-1-1,0 1 1,0-1 0,8 3 0,4 2-7,106 52-540,-96-48 360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21:25:51.86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273 395 1663,'1'-9'835,"-1"7"-793,0 0 1,-1 0-1,1 0 0,-1 0 0,0 1 0,1-1 1,-1 0-1,0 0 0,0 1 0,0-1 1,0 1-1,0-1 0,-1 1 0,1-1 0,0 1 1,-1 0-1,1 0 0,-1-1 0,-2 0 0,2 1-20,-1 0 0,0 0 0,1 0 0,-1 1 0,0-1 1,1 1-1,-1 0 0,0 0 0,0 0 0,0 0 0,1 0 0,-4 1 0,-8 2 90,0 1 0,0 0 0,1 1 0,-16 9 1,17-9 184,-3 2-45,-1-1 13,-28 18 1,40-22-243,1 0 0,0 0 0,0 1 0,0-1 1,0 1-1,0 0 0,0 0 0,1 0 1,0 0-1,-1 0 0,1 1 0,0-1 1,1 1-1,-3 3 0,4-4-1,0-1-1,-1 0 1,1 1 0,0-1 0,0 1-1,0-1 1,0 0 0,1 1-1,-1-1 1,1 0 0,-1 1-1,1-1 1,0 0 0,0 1-1,0-1 1,0 0 0,0 0-1,1 0 1,-1 0 0,1 0-1,-1 0 1,1-1 0,-1 1 0,1 0-1,0-1 1,0 1 0,4 1-1,0 1 38,1 0 0,-1 0 0,1-1-1,0 0 1,0 0 0,0-1 0,14 3-1,-11-4-25,0 0 0,0-1 0,0 0 0,1-1 0,-1 0 0,0 0 0,0-1 0,0 0 0,-1-1 0,1 0 0,-1-1 0,1 0 0,-1 0 0,14-10 0,-6 2 5,0 0-1,-1-2 1,-1 0-1,0 0 1,0-2-1,12-17 1,-24 29-23,-2 2-6,0 1 1,0 0-1,0-1 0,0 1 1,0 0-1,0 0 1,0 0-1,1 0 0,-1 0 1,0 0-1,1 0 0,-1 0 1,1 1-1,-1-1 1,1 0-1,-1 1 0,1-1 1,-1 1-1,3-1 0,-3 1 2,0 0-1,0 1 0,0-1 0,0 0 1,0 0-1,0 0 0,1 1 0,-1-1 0,0 0 1,0 1-1,0-1 0,0 1 0,0 0 1,0-1-1,-1 1 0,1 0 0,0-1 0,0 1 1,0 0-1,-1 0 0,2 1 0,14 22 384,-15-22-333,4 8 73,-1-1-1,0 1 0,-1-1 1,0 1-1,3 14 0,4 54 606,-8-61-575,3 31 130,11 140 650,-14-151-845,-3-1 1,-1 1-1,-7 39 1,6-63-51,0-1 0,0 0 0,-1 0 0,-1 0-1,0-1 1,-1 1 0,0-1 0,-9 13 0,14-23-43,1-1-1,-1 1 1,1 0 0,-1-1-1,1 1 1,-1-1 0,0 1-1,1 0 1,-1-1 0,0 1-1,1-1 1,-1 0-1,0 1 1,0-1 0,1 0-1,-1 1 1,0-1 0,0 0-1,0 0 1,0 0 0,1 0-1,-1 0 1,0 0 0,0 0-1,0 0 1,0 0 0,0 0-1,1 0 1,-1 0 0,0-1-1,0 1 1,0 0 0,1 0-1,-1-1 1,0 1 0,0-1-1,1 1 1,-1-1 0,0 1-1,1-1 1,-1 1-1,1-1 1,-2 0 0,-1-2 13,1-1 1,-1 1-1,1 0 1,-1-1 0,1 1-1,0-1 1,-2-4-1,1-3-41,0-1 1,1-1-1,1 1 0,0 0 0,0 0 0,1-1 0,0 1 1,4-19-1,-1-5-8,-1 5-20,1 0 0,1 0 1,2 0-1,2 1 0,19-52 0,-20 64 21,1 1 0,1 0 0,0 1 0,2 0 0,0 0 0,0 1-1,2 1 1,0-1 0,0 2 0,26-20 0,-16 18 31,1 1 1,27-12-1,-28 15-4,0-1-1,35-25 1,-49 31-9,15-14 1,-23 19-44,-1 1 47,0-1 1,-1 0-1,1 1 0,0-1 0,0 1 0,0-1 0,0 0 0,0 1 0,-1-1 0,1 1 0,0-1 1,-1 1-1,1-1 0,0 1 0,-1-1 0,1 1 0,0-1 0,-1 1 0,1-1 0,-1 1 1,1 0-1,-1-1 0,1 1 0,-2-1 0,-18-3-35,-25 6 113,42-1-66,-3-1-9,0 1 1,0 0-1,0 0 0,0 1 1,0 0-1,0 0 1,1 0-1,-1 1 1,1-1-1,-1 1 1,1 1-1,0-1 0,0 1 1,0 0-1,1 0 1,-1 0-1,-5 8 1,9-10-2,0-1 0,0 1 0,0-1 0,1 1 1,-1 0-1,1 0 0,-1-1 0,1 1 0,-1 0 0,1 0 1,0 0-1,0-1 0,0 1 0,0 0 0,0 0 1,0 0-1,1-1 0,-1 1 0,1 0 0,-1 0 0,1-1 1,-1 1-1,1 0 0,1 1 0,-1-2-2,1 4 0,2 0 1,-1-1 0,0 0 0,1 1 0,0-1-1,0-1 1,0 1 0,0 0 0,0-1-1,1 0 1,0 0 0,-1 0 0,1-1 0,0 0-1,1 0 1,-1 0 0,0 0 0,0-1-1,1 0 1,7 1 0,9 0-23,0 0 1,-1-2-1,40-4 0,-55 4 41,1-1 0,0 0-1,0 0 1,-1-1 0,1 1-1,0-1 1,-1-1-1,0 1 1,1-1 0,-1 0-1,0-1 1,-1 1 0,1-1-1,-1-1 1,1 1 0,-1-1-1,0 1 1,-1-1-1,1-1 1,-1 1 0,7-12-1,-7 9-11,0 2 11,-3 5 12,10 20-97,16 56-14,-27-75 95,0 0 0,0 1-1,0-1 1,1 0 0,-1 0-1,0 0 1,0 0 0,0 1-1,0-1 1,0 0 0,0 0-1,0 0 1,0 0 0,0 0-1,1 0 1,-1 1-1,0-1 1,0 0 0,0 0-1,0 0 1,0 0 0,1 0-1,-1 0 1,0 0 0,0 0-1,0 0 1,0 0 0,0 0-1,1 0 1,-1 0 0,0 1-1,0-1 1,0 0 0,1 0-1,-1-1 1,0 1 0,0 0-1,0 0 1,0 0 0,1 0-1,-1 0 1,0 0 0,0 0-1,9-8 78,10-20-146,-14 20 91,-1 1-44,1 0 0,0 0-1,0 0 1,1 1 0,0 0-1,8-7 1,-10 11 10,-1-1 0,1 2 0,-1-1-1,1 0 1,0 1 0,0-1 0,0 1 0,0 0 0,0 1 0,0-1-1,0 1 1,0-1 0,0 1 0,0 1 0,0-1 0,8 2 0,-4 0 18,0 1 0,-1 0 1,1 1-1,7 4 0,-1-1-97,1-2 91,-1-2-1,1 1 1,-1-2-1,1 0 1,0-1-1,0 0 1,0-1-1,0-1 0,-1 0 1,1-1-1,0 0 1,23-8-1,-34 9 4,-1-1-1,1 1 1,-1-1-1,1 0 1,-1 0-1,0 0 1,0 0 0,5-5-1,-6 6-11,-1-1-1,0 1 1,0 0-1,1-1 1,-1 1 0,0-1-1,-1 0 1,1 1-1,0-1 1,0 0 0,-1 1-1,1-1 1,-1 0-1,1 0 1,-1 1 0,0-1-1,0 0 1,1-2-1,-2 1-40,1 1-1,-1 0 1,0 0-1,1 0 0,-1 0 1,0 0-1,0 0 1,0 1-1,0-1 0,0 0 1,-1 0-1,1 1 1,-1-1-1,1 1 1,-1-1-1,1 1 0,-1-1 1,0 1-1,0 0 1,1 0-1,-1 0 0,0 0 1,0 0-1,0 0 1,0 1-1,0-1 1,0 1-1,-4-1 0,-1 0-136,0 0-1,-1 0 1,1 1-1,-1 0 1,0 0-1,-14 3 0,20-2 174,-1 0 0,1 0 0,0 0-1,-1 0 1,1 0 0,0 1 0,0-1-1,0 1 1,0-1 0,0 1 0,0 0 0,0-1-1,1 1 1,-1 0 0,1 1 0,-1-1-1,1 0 1,0 0 0,0 0 0,0 1-1,0-1 1,0 1 0,0-1 0,1 1-1,-1-1 1,1 1 0,-1 3 0,1-1 7,-1-1-1,1 0 1,0 1 0,0-1 0,0 1 0,1-1 0,-1 0 0,1 1 0,0-1-1,0 0 1,1 0 0,-1 0 0,1 1 0,0-2 0,3 6 0,-2-5 15,1 1 1,0-1-1,0 1 0,0-1 1,0 0-1,1-1 0,-1 1 1,1-1-1,0 0 1,8 4-1,-4-3 33,0 0 0,1-1 0,0 0-1,0-1 1,-1 0 0,1 0 0,0-1 0,1-1 0,-1 1-1,0-2 1,0 1 0,19-5 0,-23 4-34,1-1 1,-1 1-1,0-1 0,0-1 1,0 1-1,0-1 0,0 0 1,-1-1-1,1 1 1,-1-1-1,0 0 0,0-1 1,0 1-1,-1-1 0,1 0 1,-1 0-1,0 0 0,-1 0 1,1-1-1,4-11 0,-7 15 25,16 36-294,-5 2 74,-9-29 170,1 0 26,-3-6 166,14-20 85,-5 4-341,0 0 0,10-26 0,-12 25 43,0 0-1,16-23 0,-18 30 8,-5 7 15,0 0-1,0-1 1,0 1 0,1 0 0,-1 0 0,1 1 0,-1-1 0,1 0 0,0 0 0,0 1 0,-1-1 0,1 1 0,0 0 0,1-1 0,-1 1 0,0 0 0,0 0 0,0 0 0,1 0 0,-1 1 0,0-1 0,4 0 0,2 1-1,12 4 11,-5 3 0,1-2 2,0 0 1,0-2-1,0 0 0,28 2 0,-34-4-3,-7 0 10,-1-1 0,1 1 0,-1-1-1,0 0 1,1 0 0,-1 0-1,1 0 1,-1 0 0,1 0 0,-1-1-1,1 1 1,-1-1 0,4-1-1,-4 1-76,-12 1 68,3 1-10,0 0 1,-1 0-1,1 1 0,0 0 0,0 0 0,0 0 0,0 1 0,1 0 0,-1 1 0,1-1 0,0 1 0,0 1 1,-7 5-1,10-8-31,-8 9 82,9-5-31,3 2-20,2-2-17,2 2 3,5-1 75,-9-6-51,1 1 1,0-1-1,0 0 1,0 0-1,0 0 1,0 0-1,0 0 1,0-1 0,0 1-1,0 0 1,0-1-1,0 0 1,0 1-1,0-1 1,1 0-1,-1 0 1,3 0-1,2-1 1,3 1 6,1-2 0,-1 1 0,1-1 0,-1-1-1,0 0 1,0 0 0,0-1 0,0 0-1,-1-1 1,15-9 0,-18 11-12,-4 2 4,0 0 0,-1 0 1,1 0-1,0 0 1,0-1-1,-1 1 0,1 0 1,-1-1-1,1 1 1,-1-1-1,2-3 0,3-2-7,-5 6-46,-2 3 54,0 1 0,0 0 0,0 0 0,0 0 0,1 0 0,-1 3 0,1 3 0,0-9 0,0 2-1,0-1 1,0 0-1,0 0 1,0 1 0,0-1-1,0 0 1,0 1 0,0-1-1,1 0 1,-1 0-1,1 0 1,-1 1 0,1-1-1,-1 0 1,1 0 0,0 0-1,-1 0 1,1 0-1,1 1 1,6 7-56,-4-5 56,0 0 0,1-1 0,-1 0 0,1 0 0,6 3 0,-7-5 7,1 0-1,-1 0 1,1 0 0,0 0-1,-1-1 1,1 0-1,0 0 1,-1 0-1,1 0 1,0-1-1,6-1 1,-7 1 4,1 0 0,-1-1 0,0 1 0,0-1 0,0 0 0,0 0 0,0 0 0,0 0 0,-1-1 1,1 0-1,-1 1 0,0-1 0,1 0 0,-1-1 0,-1 1 0,1-1 0,0 1 0,-1-1 0,0 0 0,3-6 0,3-7-55,-2-1-1,0 0 1,5-29 0,-5 17 92,9-30-2,-4-1 0,6-78 0,-17 119-56,0 19-44,-12 12-74,9-7 138,0 1-1,1-1 0,0 0 1,0 1-1,0-1 1,0 1-1,1 0 0,-1 0 1,0 4-1,-3 48 82,4-25-212,-1 14 79,1 0-1,10 67 0,-8-106 43,0-1 0,0 1 0,1 0 0,0-1 0,0 1 0,0-1 0,4 7 0,-5-12 6,0 1 0,0-1-1,0 1 1,0-1-1,0 1 1,0-1 0,1 0-1,-1 1 1,0-1-1,1 0 1,-1 0 0,1 0-1,-1 0 1,1 0-1,-1 0 1,1-1 0,0 1-1,-1 0 1,1-1-1,0 0 1,0 1 0,-1-1-1,1 0 1,0 0-1,2 0 1,2 1 56,23 1-45,0-1-1,0-2 0,31-4 1,22-1-773,-56 5-2362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21:25:53.96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13 4735,'1'2'874,"16"27"406,1 0 0,27 32 1,-4-5-558,-38-54-713,-3-3-17,12 32 78,-12-29-17,1 4-28,0-5 182,-1-20-144,-1 12-65,2-1-1,-1 1 1,1-1-1,0 1 0,0 0 1,1 0-1,0 0 1,0 0-1,1 0 1,0 0-1,0 0 0,0 1 1,1-1-1,0 1 1,1 0-1,-1 1 1,1-1-1,0 1 0,0-1 1,1 2-1,11-10 1,-14 13-42,4-1 32,3-2 6,-7 4-16,9 0-17,24 3 38,3 9-10,-27-8 10,0 0 0,-1-1 0,19 3 0,-20-5-54,-1 0-10,-1-1 22,-6 0 339,-1 1-477,6 4 169,-6-4 11,1 0 0,0 1 1,-1-1-1,0 0 0,1 1 0,-1-1 0,0 1 0,1 0 0,-1-1 0,0 1 0,1 3 0,0-2-1,0 1-1,0 0 1,0-1-1,0 0 1,1 1 0,-1-1-1,6 4 1,6 8-81,-1-4 46,11 8 90,-19-15-59,0-1 1,1 1 0,-1-1-1,1 0 1,0-1 0,0 1-1,0-1 1,0 0 0,7 1-1,-8-3 17,-1 0-1,0 0 1,0 0-1,0 0 0,0-1 1,0 0-1,0 0 0,0 0 1,0 0-1,0 0 0,-1-1 1,1 0-1,0 0 1,-1 0-1,6-3 0,-7 3-28,0 1 26,0-1-1,1 1 0,-1-1 0,0 0 0,0 0 1,0 0-1,0 0 0,-1 0 0,1 0 0,0-1 1,-1 1-1,0-1 0,1 1 0,-1-1 0,0 1 0,0-1 1,-1 0-1,2-4 0,-2 5 45,0 1 1,-3-4-44,-1 0-20,3 4-44,17 4-106,0 1 128,0 0 0,22 10 0,-7 1-83,-9-3 144,0-2 0,0 0 0,29 7-1,-38-15-11,11 2-44,0-1 0,27 1 0,-48-5 27,19 5 0,-22-4 0,9 2 0,27 10 0,-15-4 32,0-1 0,1-1 0,42 7 0,-61-13-30,10 2-14,1-1 0,0-1 0,0 0 1,19-2-1,-30 1 14,0 1 0,0-1 1,-1 1-1,1-1 0,0 0 1,0 0-1,-1 0 0,1 0 1,-1-1-1,1 1 1,-1-1-1,1 0 0,-1 1 1,0-1-1,0 0 0,0 0 1,0 0-1,0-1 0,0 1 1,-1 0-1,1-1 1,-1 1-1,0-1 0,0 1 1,1-1-1,-2 0 0,1 0 1,1-2-1,0-14 29,-1 1-1,-1-1 1,0 0 0,-2 1-1,0-1 1,0 1 0,-7-19-1,9 34-33,-1-1-1,0 0 0,-1 1 0,1-1 1,-1 1-1,0 0 0,1-1 0,-1 1 0,-1 0 1,1 0-1,0 0 0,-1 1 0,1-1 1,-1 0-1,0 1 0,-5-4 0,2 2-6,1 1-44,2 2 1,-2-2 42,1-1 22,3 3 12,1 3-238,0 4 212,1 0 0,-1-1 0,1 1 0,0 0 0,1-1 0,-1 1-1,1-1 1,0 1 0,0-1 0,1 0 0,0 0 0,0 0 0,0 0 0,5 5 0,-2-3-15,1 0-1,0 0 1,1-1 0,0 0 0,0 0-1,0-1 1,17 8 0,109 47-13,-102-47-1,2-2-1,39 8 1,-65-17 109,-1-1-1,1 0 1,-1-1 0,12 0-1,-18 0-72,17-1 70,-6 1-67,-11 0 6,19-12 31,-9 8 23,-6-1-90,0-1 9,-2 0 24,-6 1-20,2 4-44,0 0-10,-3-2 22,3 2 63,2 2-53,9 7 21,-2 3 1,-1 0-38,-6-8 40,1 0 0,-1 0 0,1 0 0,0-1 0,0 1 0,0-1 0,0 1 0,0-1 0,1 0 0,-1 1 0,1-1 0,-1 0 0,1-1 0,0 1 0,0 0 0,0-1 0,5 2 0,2 0 13,1-1 0,-1 0 0,1 0 0,-1-1 0,1 0 0,12-2 0,65-8 29,-47 3-29,34 1-639,-32 4-2796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21:26:17.48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643 756 2175,'-4'-16'1436,"1"10"-1277,0-1-1,0 0 1,-1 1-1,1-1 1,-2 1-1,1 0 1,-8-8-1,9 12-138,1-1 1,-1 1-1,0 0 1,1 1-1,-1-1 1,0 0-1,0 1 0,0-1 1,0 1-1,0 0 1,0 0-1,0 0 0,-1 0 1,1 1-1,0 0 1,-1-1-1,1 1 1,0 0-1,-6 1 0,-15 3 154,1 1 0,-1 1 0,1 1-1,0 1 1,1 0 0,-36 21-1,42-18-128,1 0 0,1 1 0,0 0 0,1 1 0,0 1 0,1 0 0,0 1 0,1 0 0,-10 19 0,-9 22 70,-31 80-1,40-84-59,13-35-44,-45 118-51,47-115 59,0 0 0,2 0 0,0 0 0,2 0 0,-1 22 0,4-32-25,0-1-1,0 1 0,1-1 1,0 0-1,1 0 1,0 0-1,1 0 1,0-1-1,0 1 1,0-1-1,1 0 1,7 9-1,10 11-27,47 45 1,-63-67 46,7 6-4,0-1 1,0-1-1,2 0 0,-1-1 0,1-1 0,0 0 0,1-1 0,0-1 0,0 0 0,0-1 0,1-1 0,0 0 0,29 2 0,-17-4 15,1-1 0,-1-2 1,1-1-1,-1-1 0,0-1 0,0-2 0,33-10 0,-49 11-18,-1 1 0,0-2 0,0 0 0,0 0 0,-1-1 0,1-1 0,-2 1 0,1-2 0,9-10 0,-16 16-1,0-1 1,-1 0-1,0 0 0,1 0 1,-1 0-1,-1-1 0,1 1 0,-1-1 1,0 0-1,0 0 0,0 0 1,-1 0-1,1 0 0,-1 0 1,0 0-1,-1 0 0,1 0 0,-1 0 1,0-1-1,-1 1 0,1 0 1,-1 0-1,0 0 0,0 0 0,-1 0 1,-1-5-1,1 5-3,-1 0 0,1 0 0,-1 1 0,0-1 1,0 1-1,-1 0 0,1 0 0,-1 0 0,0 0 0,0 1 0,0 0 0,-6-5 0,2 4 3,1 0 0,-1 1 0,0 0 0,0 0 0,0 0 0,-1 1 0,-8-1 0,-3 1 3,0 0 1,0 2-1,0 0 0,0 2 1,-36 6-1,39-5 3,0 2 0,-24 8-1,37-12-8,1 0 0,-1 1 0,1-1-1,-1 1 1,1 0 0,0 0 0,0 1 0,0-1-1,0 1 1,0-1 0,0 1 0,1 0-1,-1 0 1,1 0 0,0 0 0,0 0 0,-3 7-1,4-7-2,1-1 0,0 0 0,0 0-1,0 1 1,0-1 0,0 0-1,0 0 1,1 1 0,-1-1 0,1 0-1,-1 0 1,1 0 0,0 0 0,0 0-1,0 0 1,0 0 0,0 0-1,1 0 1,-1 0 0,1 0 0,-1-1-1,4 3 1,1 2-8,0 0 0,1 0 0,0-1 0,12 7 0,-2-4-5,-1 0 1,2-1 0,-1-1 0,1 0 0,0-1-1,0-1 1,0-1 0,0-1 0,34 1-1,-37-3 20,0-1-1,1-1 0,-1 0 0,-1-1 1,1 0-1,0-2 0,-1 1 0,0-2 1,0 0-1,0 0 0,-1-1 0,18-13 1,-28 17 0,1 1 1,-1-1-1,0 0 0,0 1 1,0-2-1,0 1 1,-1 0-1,1 0 1,-1-1-1,0 0 1,4-6-1,-6 7-2,1 0-1,-1 0 1,1 0-1,-1 0 1,0 0 0,0 0-1,0 0 1,0 0 0,-1 0-1,1 0 1,-1 0-1,0 0 1,0 0 0,0 0-1,0 0 1,-3-4-1,1 1-3,-1 1 0,1-1 0,-1 1 0,0-1 0,-1 1 0,1 1 0,-1-1 0,-6-4 0,5 5 0,-1 2-10,6 2-44,3 1-18,1 1 65,0 0-1,-1-1 0,1 0 0,0 1 0,0-1 0,4 1 0,-5-2 7,8 3 1,1-1 0,-1 0 0,0 0 0,0-2 0,1 1 0,-1-1 0,0-1 0,21-2 0,5-5 0,40-13 0,-47 12 0,47-17-128,-74 26 64,-13 24-40,10-22 168,0 1-65,0-1-1,0 1 0,0-1 0,1 0 1,-1 1-1,1 0 0,-1-1 0,1 1 1,0-1-1,0 1 0,0-1 0,1 1 0,-1 0 1,0-1-1,1 1 0,0-1 0,-1 1 1,1-1-1,0 0 0,1 1 0,-1-1 1,0 0-1,0 0 0,1 0 0,0 0 1,-1 0-1,1 0 0,0 0 0,0 0 0,0-1 1,0 1-1,0 0 0,3 1 0,5 2-11,-1-1 0,0 0 0,1 0 0,0-1 0,0 0 0,13 2-1,-14-3 21,1-1-1,-1 0 1,0-1-1,1 0 0,-1 0 1,0-1-1,0 0 1,1-1-1,13-4 0,-17 4-1,-1 0-1,1-1 0,0 0 0,-1 0 1,1 0-1,-1 0 0,0-1 1,0 0-1,0 0 0,-1-1 0,1 1 1,-1-1-1,0 0 0,6-10 0,-1-1 0,-1 0-1,6-18 1,-12 34 39,3 13-32,-1 3-7,-3-10 2,-1 0 28,0-5-29,0 1 0,0-1 1,0 1-1,0-1 0,0 0 0,1 1 0,-1-1 1,0 0-1,1 1 0,-1-1 0,1 0 1,0 1-1,-1-1 0,1 0 0,1 2 0,0-1-5,-1 0 0,1 1 0,0-1 0,-1 0 0,1 0 0,0 0 0,1 0 0,-1-1 0,0 1 0,0 0 0,1-1 0,-1 0 0,1 0 0,-1 1 0,1-1 0,0-1 0,-1 1 0,1 0 0,0-1 0,0 1 0,-1-1 0,1 0 0,0 0 0,5 0 0,7-2 0,-1 0 0,0-1 0,23-8 0,-19 6 0,103-22 192,-114 25-193,-6 2-1,-1 0 0,1-1 1,-1 1-1,1 0 0,-1 0 0,1 0 1,-1-1-1,1 1 0,-1 0 0,1 0 1,0 0-1,-1 0 0,1 0 0,-1 0 1,1 0-1,0 0 0,-1 0 0,1 0 1,-1 1-1,2-1 0,24 8-24,-19-7 33,-1 0-1,0-1 1,0 1-1,0-1 0,1 0 1,-1-1-1,0 1 1,0-1-1,10-3 0,-12 2-1,0 1-1,0-1 0,0 0 0,-1 0 1,1-1-1,0 1 0,-1-1 1,0 0-1,1 0 0,-1 0 0,0 0 1,-1 0-1,1-1 0,3-5 0,2-5 42,0 0-1,-2-1 0,0 1 1,0-1-1,-1 0 0,-1-1 1,-1 1-1,3-28 0,-2 6 17,12-179 111,-15 178-149,-2-1 0,-2 1 0,-12-61 0,13 93-25,1 0 0,-1 1 0,0-1 0,-1 1 0,1 0 0,-1-1 1,0 1-1,0 0 0,-6-6 0,8 10 0,0-1 0,-1 1 1,1 0-1,0 0 0,0 0 1,-1 0-1,1 0 1,0 0-1,-1 1 0,1-1 1,-1 0-1,1 1 0,-1-1 1,1 1-1,-1 0 0,1-1 1,-1 1-1,1 0 0,-1 0 1,0 0-1,1 0 0,-1 0 1,1 0-1,-1 0 0,0 1 1,1-1-1,-1 1 1,1-1-1,-1 1 0,1-1 1,-1 1-1,1 0 0,0 0 1,-1 0-1,1 0 0,0 0 1,0 0-1,-3 2 0,-8 10 2,1 0-1,0 0 0,0 1 1,2 0-1,-1 1 0,2 0 1,0 1-1,1 0 0,0 0 1,2 0-1,-5 19 0,7-19-20,1 1 0,0-1-1,1 1 1,1-1-1,1 1 1,4 24 0,-1-15 25,2 1 0,1-1 1,13 31-1,-14-45-2,0-1 0,0 1 0,1-1 0,1-1 0,-1 1 0,2-1 0,0-1 0,0 1 0,0-2 0,1 1 0,1-1 0,-1-1 0,1 0 0,1 0 0,-1-1 0,21 7 0,-13-5 5,2-2 0,-1 0-1,1-2 1,-1 0 0,1-1-1,0-1 1,0-1 0,1-1-1,31-4 1,-6-2 66,82-21 1,-116 23-68,0-1 1,0 0 0,-1 0 0,1-1 0,-1-1 0,0 0-1,-1-1 1,0 0 0,0 0 0,18-20 0,-26 24-2,0 1 1,0-1 0,-1 0-1,1 0 1,-1-1-1,0 1 1,0 0 0,0-1-1,1-6 1,-2 9-7,-1 0 1,0 0 0,0 0 0,0 1-1,0-1 1,0 0 0,0 0-1,0 0 1,0 0 0,-1 0 0,1 0-1,-1 1 1,0-1 0,1 0-1,-1 0 1,0 1 0,0-1 0,0 0-1,0 1 1,0-1 0,0 1-1,-1 0 1,1-1 0,0 1 0,-1 0-1,-2-2 1,-3-1 11,0 0 0,0 1 0,-1-1 0,1 1 0,-1 1 0,0 0 0,0 0 0,0 0 0,0 1 0,0 0 0,0 1 1,0 0-1,0 0 0,0 1 0,0 0 0,-15 4 0,9-2-28,1 1 0,-1 1 1,1 0-1,0 1 1,0 0-1,0 1 0,1 1 1,-20 15-1,27-18 21,0 0-1,0 0 0,1 0 1,-1 0-1,1 1 1,0 0-1,1 0 1,-1 0-1,1 0 1,0 0-1,1 1 1,-1 0-1,0 7 1,2-10-8,0-1 1,1 1 0,0-1-1,0 1 1,0 0 0,0-1-1,0 1 1,1 0 0,0-1 0,-1 1-1,1-1 1,1 1 0,-1-1-1,0 0 1,1 1 0,0-1-1,0 0 1,0 0 0,0 0-1,0 0 1,0 0 0,1-1-1,0 1 1,-1-1 0,1 0-1,4 3 1,2 0-7,0 0 1,1 0-1,-1-1 0,1-1 1,0 0-1,0 0 0,0-1 1,0 0-1,1-1 0,16 1 1,-3-3-6,1 0 1,-1-1-1,34-8 1,-47 8 18,0-1 0,-1 0-1,0-1 1,1 0 0,-1 0 0,-1-1 0,1-1 0,-1 1 0,0-1 0,0-1 0,0 0 0,-1 0 0,0-1 0,-1 0 0,0 0 0,0-1 0,0 0 0,-1 0-1,5-10 1,14-35 20,-2-1 1,23-85-1,-24 70-71,11-37 35,-5 0 0,-5-2 1,-4-1-1,5-125 0,-24 232 11,2-34 10,-4-40-1,1 66-5,0 1 0,-1-1 0,0 1 0,-1 0-1,0-1 1,0 1 0,-1 1 0,-9-16 0,12 23-1,0 0 0,0 0 0,-1 0 0,1 0 0,0 0 0,-1 1 0,1-1 0,-1 1 0,0-1 0,0 1 0,1 0 0,-1-1 0,0 1 0,0 0 0,0 0 0,0 0 0,0 1 0,-1-1 0,1 0 0,0 1 0,0-1 0,0 1 0,-1 0 0,-2 0 1,3 0-8,-1 1 1,0 0 0,0 0 0,0 0 0,0 0 0,0 0 0,1 1 0,-1-1 0,1 1 0,-1 0 0,1-1 0,-1 1 0,1 0 0,0 1 0,0-1 0,0 0 0,-2 4 0,-8 12-14,2 0-1,0 0 1,1 1-1,0 0 1,2 1 0,0 0-1,-3 21 1,0 8 17,-6 88 0,13-51-80,11 136 0,30 83 189,-37-295-98,4 24 59,1 0-1,22 66 0,-24-88-165,1-1-1,0 1 0,1-1 1,0 0-1,1 0 0,0-1 1,1 0-1,0 0 0,0-1 1,1 0-1,17 13 0,0-5-2759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21:26:18.71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 0 3839,'-3'5'115,"1"0"-1,0 0 0,0 0 0,0 0 1,1 1-1,0-1 0,0 0 1,0 1-1,0-1 0,1 1 0,0-1 1,1 1-1,-1-1 0,1 1 0,0-1 1,2 8-1,4 9 286,1-1 0,17 36 0,-3-9 204,77 260 661,-10-26-1053,-44-136-138,-3-9-20,-30-100-61,-12-35 13,1 1 0,-1 0-1,1-1 1,-1 1 0,0 0 0,0 0 0,0-1 0,-1 1 0,1 0 0,-1 0 0,0 2 0,0-2 48,-4 3-46,0-3 5,5-3-11,-1 1 0,0-1 0,1 0-1,-1 1 1,0-1 0,1 0 0,-1 0 0,0 1 0,0-1 0,1 0-1,-1 0 1,0 0 0,0 0 0,1 0 0,-1 0 0,0 0 0,1 0-1,-1 0 1,0-1 0,0 1 0,1 0 0,-1 0 0,0-1-1,1 1 1,-1 0 0,0-1 0,1 1 0,-1-1 0,1 1 0,-1 0-1,0-1 1,1 0 0,-1 1 0,1-1 0,-1 0 0,-1-1 2,1 0 1,0 0 0,0 0-1,0 0 1,0 1-1,0-1 1,0-1 0,0 1-1,0 0 1,0-3-1,1-35 40,1-1-1,10-69 0,0 23 9,9-118 22,-10 157-74,-7 39 0,-2 8-5,-1 0 0,1 1 0,-1-1 0,1 0 0,-1 1 0,1-1 0,-1 1 0,1-1 0,-1 1-1,1-1 1,0 1 0,-1-1 0,1 1 0,0 0 0,0-1 0,-1 1 0,1 0 0,0 0 0,0-1 0,-1 1-1,1 0 1,0 0 0,0 0 0,0 0 0,-1 0 0,1 0 0,0 0 0,0 0 0,0 1 0,-1-1 0,1 0-1,0 0 1,0 1 0,-1-1 0,1 0 0,0 1 0,-1-1 0,1 0 0,0 1 0,-1-1 0,1 1 0,0 0-1,-1-1 1,1 1 0,0 0 0,0 0 13,11 11-27,-1 0 0,0 0 0,0 1 0,-1 0 0,-1 1 0,-1 0 1,0 1-1,0-1 0,-1 1 0,-1 1 0,-1 0 0,4 16 0,-7-20 30,0 1 0,-1 0 0,0 0 0,-1 0-1,-1-1 1,0 1 0,0 0 0,-1 0 0,-5 12-1,-4 14 44,-25 57 0,30-83-45,0 0-1,-1 0 1,-1-1-1,0 0 1,-13 15-1,16-21-3,0-1 0,0 0 0,-1 0 1,1 0-1,-1-1 0,0 0 0,0 0 0,0 0 0,-1-1 0,0 0 0,1 0 1,-12 2-1,16-4-5,1-1 0,0 0-1,-1 1 1,1-1 0,0 0 0,-1 0 0,1 0 0,0 0 0,-1 0 0,1 0 0,0-1 0,-1 1 0,1 0 0,0-1 0,0 1 0,-1-1 0,1 1-1,-2-2 1,2 1-5,1 1 0,-1-1 0,0 0 0,1 0-1,-1 0 1,1 0 0,0 0 0,-1 1-1,1-1 1,0 0 0,-1 0 0,1 0 0,0 0-1,0 0 1,0 0 0,0 0 0,0 0 0,0 0-1,0-2 1,1-5-10,1 0-1,0 0 1,1 1 0,6-15-1,-6 14 77,13-25-63,2 2 1,0 0-1,3 1 0,46-54 0,-53 69-18,0 0 0,2 2 0,-1 0 0,1 0-1,1 2 1,0 0 0,22-10 0,135-49-190,-111 47 186,-43 15-38,26-14-1,-39 18 43,0 0 0,0 0-1,0-1 1,-1 0 0,0 0 0,11-12 0,-17 16 18,1 1 1,-1-1-1,1 0 1,-1 1-1,0-1 1,1 1-1,-1-1 0,0 0 1,1 1-1,-1-1 1,0 0-1,0 1 1,1-1-1,-1 0 1,0 1-1,0-1 1,0 0-1,0 0 1,0 1-1,0-1 1,0 0-1,0 0 1,0 1-1,0-1 1,-1 0-1,1 1 0,0-1 1,0 0-1,-1 1 1,1-1-1,0 0 1,-1 1-1,1-1 1,-1 1-1,1-1 1,-1 1-1,1-1 1,-2 0-1,1 0 9,-1 0-1,0-1 1,1 1 0,-1 1-1,0-1 1,0 0-1,0 0 1,-3 0 0,0 1-7,0 0 1,0 0 0,0 0 0,0 1-1,0 0 1,0 0 0,0 0 0,0 0-1,0 1 1,1 0 0,-1 0 0,0 0-1,-7 7 1,0-2 2,2 1 0,-1 1 0,1 0 0,-9 10 0,12-11 29,1-1 0,0 1 0,0 0 0,0 1 0,1-1 0,1 1 0,-1 0 0,-5 19 0,9-24-27,0 0-1,1 1 1,-1-1-1,1 0 1,0 1 0,0-1-1,0 0 1,0 0-1,1 1 1,0-1-1,0 0 1,0 0 0,0 0-1,1 0 1,-1 0-1,1 0 1,0 0-1,0 0 1,1-1 0,-1 1-1,1-1 1,6 7-1,-1-3 6,0-1 0,0 1-1,1-1 1,0-1-1,0 0 1,1 0 0,-1 0-1,1-1 1,0-1-1,0 0 1,0 0 0,1-1-1,-1 0 1,1-1-1,18 0 1,-8-1-137,0-2-1,0 0 1,0-1-1,-1-1 1,1-1 0,-1-1-1,20-9 1,-18 6-2880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20:52:45.51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1 416 4991,'25'-19'1280,"2"-4"-384,2-2-80,1-4-472,4-3-96,-1 0-24,-1-1 0,0 0-152,0-1-72,-2 6 64,-3-1-64,-2 2-264,-2 0-96,1 3-24,1 3-2912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21:26:19.40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260 1 3839,'-21'8'505,"-1"1"0,2 1 0,-1 1 0,1 0-1,-27 23 1,36-25-433,1 0-1,0 0 1,1 1-1,0 0 1,0 1 0,1 0-1,1 0 1,0 1-1,0 0 1,-8 22-1,13-28-34,1-4-29,0 0 0,1 0 1,-1 1-1,1-1 0,-1 0 1,1 0-1,0 1 0,0-1 1,0 0-1,0 4 0,0-6-8,0 1 0,0-1 0,-1 1 0,1 0 0,0-1 0,0 1 0,0-1 0,0 1 0,0 0 0,0-1 0,0 1 0,1-1 0,-1 1 0,0-1 0,0 1 0,0 0 0,0-1 0,1 1 0,-1-1 0,0 1 0,1-1 0,-1 1 0,0-1 0,1 0 0,-1 1 0,1-1 0,-1 1 0,0-1 0,1 0 0,0 1 0,1 0 0,-1 1 1,1 0-1,0 0 1,0-1-1,0 1 0,0-1 1,1 1-1,-1-1 1,0 0-1,1 0 0,-1 0 1,1 0-1,-1 0 0,1 0 1,-1-1-1,4 1 1,-1 0 0,-1-1 1,1-1-1,0 1 1,-1 0-1,1-1 1,-1 0-1,1 0 1,4-2-1,1-1 2,0 0 0,-1-1 0,1 0 0,-1-1 0,-1 0 0,16-13-1,-15 10 29,0-1 0,-1 1 0,10-16 0,4-7-23,-21 31-76,-1 3-60,3 24 65,-2-14 71,1 0 1,0 0-1,6 20 0,-7-28-9,1-1-1,0 1 1,-1 0-1,1-1 1,1 0 0,-1 1-1,0-1 1,1 0-1,0 0 1,0 0-1,0 0 1,0-1-1,0 1 1,0-1 0,6 3-1,2-1-49,-1 0 1,2 0-1,-1-1 0,0-1 1,0 0-1,1 0 0,0-1 1,-1-1-1,16-1 0,-18 1-135,16 0-2332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21:26:19.78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 1028 3839,'-2'-23'1700,"0"-1"-1,4-45 0,0 9-933,3-362 490,-7 212-1100,-1 51 96,3 151-233,0-1 5,1 0-1,-1 0 1,4-11 0,-4 20-36,0-1 1,1 1-1,-1-1 1,0 1 0,1 0-1,-1-1 1,1 1-1,-1 0 1,1-1 0,-1 1-1,1 0 1,-1 0 0,1-1-1,-1 1 1,1 0-1,-1 0 1,1 0 0,0 0-1,-1 0 1,1 0-1,-1 0 1,1 0 0,-1 0-1,1 0 1,-1 0-1,2 0 1,15 2-122,-16-2 132,26 6 29,-1 1 0,0 1 1,0 1-1,-1 2 0,-1 0 0,1 2 0,-2 0 0,29 22 0,-24-13-541,0 0 0,-2 2-1,-1 1 1,-1 2 0,39 54 0,-43-51-2581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21:26:21.47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0 807 1535,'59'-9'155,"125"-21"142,-131 19-151,73-25 0,-119 33-151,-1 0-1,1 0 0,-1 0 1,0-1-1,0 0 0,0 0 1,0 0-1,0-1 0,-1 0 0,6-7 1,-9 11 170,-5 2-153,0 0 0,1 1 0,0-1 0,-1 1 0,1-1-1,0 1 1,0 0 0,0 0 0,0 0 0,0 0 0,-2 3 0,1-1 41,-2 1 109,2 1 1,-1-1-1,0 1 0,1-1 1,0 1-1,0 0 0,1 0 1,0 1-1,0-1 0,0 0 1,1 1-1,0-1 0,0 10 1,0-11-108,1 0-1,1 0 1,-1 0 0,1 0 0,0 0 0,0 0-1,0 0 1,0 0 0,1 0 0,0 0 0,0-1 0,1 1-1,-1-1 1,1 0 0,0 0 0,0 0 0,0 0 0,1 0-1,-1 0 1,6 3 0,-7-6-45,-1 1 0,1-1 0,0 0 0,0 0 1,0-1-1,0 1 0,0 0 0,0-1 0,0 1 0,0-1 0,0 1 0,0-1 0,0 0 0,0 0 1,0 0-1,0 0 0,0 0 0,0-1 0,0 1 0,0-1 0,0 1 0,0-1 0,0 0 0,0 0 1,0 0-1,0 0 0,0 0 0,-1 0 0,1 0 0,2-3 0,1 0-24,-1 0-1,1 0 1,-1 0-1,-1-1 1,1 0-1,0 0 1,-1 0-1,0 0 1,3-7-1,-5 10 58,2-3-43,-2 4 137,1 3-156,0 1-1,0-1 0,-1 0 1,1 1-1,-1-1 1,1 1-1,-1 0 1,2 5-1,22 52 685,-24-58-647,1 0-1,-1 0 1,1 0-1,-1 0 1,1 0-1,-1 0 1,1 0 0,0 0-1,0 0 1,0-1-1,0 1 1,0-1-1,1 0 1,-1 0-1,4 2 1,0 0 5,-2-1-16,2 0 0,-1 0 0,0 0-1,0 0 1,1-1 0,-1 0 0,1 0-1,-1 0 1,1-1 0,-1 0-1,1 0 1,-1 0 0,1-1 0,-1 0-1,1 0 1,-1 0 0,1 0 0,6-4-1,-5 2 3,-1 0-1,-1-1 1,1 0 0,0 0-1,-1 0 1,0 0-1,0-1 1,0 0-1,-1 0 1,0 0-1,0 0 1,0-1-1,0 0 1,4-11-1,3-11 1,-2-1-1,-1 0 1,-2 0-1,5-49 1,-6 41 2,60-543 63,-63 522-74,-15 117-88,-33 312 1616,37-196-950,9-147-497,2 0-1,1-1 1,1 1 0,10 35 0,-12-58-72,0 1 1,0-1-1,0 0 1,0 0-1,1 0 0,0 0 1,0-1-1,0 1 1,1-1-1,0 0 1,-1 0-1,1 0 1,1 0-1,-1-1 1,0 1-1,6 2 0,-6-4-1,-1-1-1,1 0 0,-1 1 0,1-1 1,0 0-1,0-1 0,-1 1 0,1-1 0,0 0 1,0 1-1,0-2 0,-1 1 0,1 0 1,0-1-1,0 0 0,-1 0 0,1 0 0,0 0 1,-1 0-1,1-1 0,-1 0 0,1 0 1,-1 0-1,4-2 0,0-3 8,1 0 0,0 0 0,-1 0 0,-1-1 0,1 0 0,-1 0 1,-1-1-1,1 0 0,-2 0 0,6-11 0,4-17-6,13-48 0,-21 66-12,-2 6 3,31-109-108,24-148 0,-57 260 110,0-7 15,2-28 1,-4 41-16,0 0 0,-1 0 0,1 0 0,-1 0 0,1 0 0,-1 1 1,0-1-1,-1 0 0,1 0 0,-1 1 0,1-1 0,-5-6 0,5 9-4,1 1-1,-1-1 0,0 0 1,1 0-1,-1 0 1,0 1-1,0-1 0,0 1 1,0-1-1,0 0 1,0 1-1,0-1 0,0 1 1,0 0-1,0-1 0,0 1 1,0 0-1,0 0 1,0 0-1,0-1 0,0 1 1,0 0-1,-2 1 1,1-1 3,0 1 1,0-1 0,0 1 0,-1 0-1,1 0 1,0 0 0,0 0 0,0 1 0,0-1-1,-2 3 1,-3 2 7,0 1-1,1 0 1,0 1 0,-6 9-1,2-2-28,1 0 0,1 1 0,0 0 0,1 1 0,1 0 0,1 0 0,-7 35 0,9-27-6,1 0-1,2 0 0,0 0 1,1 0-1,6 30 0,-2-20 32,2-1 0,1 1-1,14 36 1,-19-62-3,1 0 0,0 0 0,0-1 0,1 0 0,0 0 0,1 0 0,0 0 0,0-1 0,0 0 0,1 0 0,0 0 0,0-1 1,1 0-1,0-1 0,0 0 0,15 7 0,-19-10-2,1 0 1,0-1 0,0 1 0,-1-1 0,1 0-1,0-1 1,0 1 0,0-1 0,0 0 0,0-1-1,0 1 1,0-1 0,0 0 0,5-1 0,-4-1 11,1 1 0,-1-1 1,1 0-1,-1-1 0,0 0 1,0 0-1,-1 0 0,11-10 1,-4 1 22,-1 0 1,0-1-1,-1-1 1,-1 0 0,0 0-1,-1-1 1,7-17 0,5-21-50,-2 0 1,-3-1 0,-2-1-1,9-96 1,-20 138 38,-1 7-23,0 1 0,-1-1 0,1 0 0,-2 1 0,1-1 0,-1 0 0,1 0 0,-5-12 0,4 19-6,0 0 1,0 0-1,-1 0 0,1 0 1,0 0-1,0 1 1,0-1-1,0 0 1,0 1-1,0-1 1,-1 1-1,1-1 0,0 1 1,-1 1-1,-4 1 7,1 1-1,0 0 1,0 0-1,0 1 0,0-1 1,1 1-1,0 0 0,0 1 1,0-1-1,1 1 1,-1-1-1,1 1 0,1 0 1,-4 10-1,4-8-19,0 0 0,0 0 0,1 1 0,0-1 0,1 0 0,0 1 0,0-1 0,0 1 0,1-1-1,4 15 1,39 127 57,-33-120 192,2-1 0,29 53 0,-39-76-231,1-1-1,-1 0 1,1 0-1,1-1 1,-1 1-1,1-1 0,-1 0 1,1 0-1,0 0 1,11 5-1,-14-8 9,1 0 0,-1 0 0,1 0 0,-1 0-1,1-1 1,-1 1 0,1-1 0,0 1 0,-1-1 0,1 0 0,0 0-1,-1-1 1,1 1 0,-1 0 0,1-1 0,0 1 0,-1-1-1,1 0 1,-1 0 0,0 0 0,1 0 0,-1-1 0,0 1-1,1-1 1,-1 1 0,0-1 0,0 0 0,2-2 0,1-2-9,1 0 1,-1-1 0,-1 0 0,1 0 0,-1 0-1,0-1 1,-1 0 0,4-12 0,2-9 14,4-31 0,-7 28 54,2-1-48,-3 0 0,0 0-1,0-49 1,-5 80 11,1 21-91,13 44-309,2 15 383,-10-25 287,-4 0 0,-1 1 0,-3-1 1,-2 1-1,-3-1 0,-1-1 0,-24 78 0,20-91-152,-14 48 99,-43 100 0,57-160-185,-2 0 0,0-2 0,-2 0 0,0-1 0,-2 0 0,-1-1 0,-40 37 0,-6-7 715,-3-3 0,-102 57-1,163-103-689,-1 0 1,1 0-1,-1-1 0,0 0 0,0 0 1,-1-1-1,-13 2 0,20-3-72,0-1 0,-1 0 0,1 0 0,0 0 0,0 0 0,-1 0 0,1-1 0,0 1 0,0-1 0,0 1 0,0-1 0,-1 0 0,1 0 0,0 0 0,0 0 0,0 0-1,1 0 1,-1-1 0,0 1 0,0-1 0,1 1 0,-1-1 0,1 0 0,-1 1 0,1-1 0,0 0 0,0 0 0,0 0 0,0 0 0,0 0 0,0 0 0,0 0 0,0-4 0,-1-3-30,1 1-1,0 0 1,0-1 0,1 1 0,0-1-1,1 1 1,0-1 0,2-11-1,5-9-73,10-28-1,-14 47 84,8-22-6,2 1-1,1 1 1,1 0 0,36-49-1,-5 19-31,56-54 0,-28 40 1,2 3 0,4 5 0,2 2-1,140-79 1,-118 86-527,2 4-1,2 5 1,201-58-1,-192 77-1964,2 6-1,224-16 0,-208 33-681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21:26:22.93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196 112 4351,'0'0'255,"9"-16"34,2-2 26,-11 17-213,1 0 1,-1 0-1,1 0 1,-1 0 0,0 0-1,1-1 1,-1 1-1,0 0 1,0 0-1,0 0 1,0 0-1,0 0 1,0 0-1,0 0 1,0 0-1,-1-2 1,0 4-75,-3 3-28,-11 11-14,2 0 1,0 1 0,-19 33-1,-1 8 14,3 2 0,-29 82 0,54-129 0,1 1 0,-3 16 0,6-29 0,1 1 0,0-1 0,0 0 0,0 1 0,0-1 0,0 0 0,-1 0 0,1 1 0,0-1 0,0 0 0,0 1 0,0-1 0,0 0 0,0 1 0,0-1 0,0 0 0,0 1 0,0-1 0,0 0 0,0 1 0,0-1 0,1 0 0,-1 0 0,0 1 0,0-1 0,0 0 0,0 1 0,0-1 0,1 0 0,-1 0 0,0 1 0,0-1 0,0 0 0,1 0 0,-1 0 0,0 1 0,0-1 0,1 0 0,-1 0 0,0 0 0,1 0 0,-1 1 0,0-1 0,1 0 0,-1 0 0,0 0 0,0 0 0,1 0 0,-1 0 0,0 0 0,1 0 0,-1 0 0,0 0 0,1 0 0,-1 0 0,0 0 0,1 0 0,-1 0 0,0-1 0,1 1 0,-1 0 0,0 0 0,0 0 0,1 0 0,-1 0 0,0-1 0,1 1 0,4-2-4,0-1 1,1 1-1,-1-1 0,0 0 0,0 0 0,-1 0 0,1-1 0,-1 1 0,0-1 0,0-1 0,0 1 0,6-9 0,3-7-26,20-40-1,-15 25 38,29-45 397,65-131 217,-106 192-359,-5 17 399,-3 3-464,-6 5-149,1 1-1,-1-1 1,1 1-1,1 1 1,-1-1 0,1 1-1,1 0 1,-1 1-1,1-1 1,1 1-1,0 0 1,0 0-1,0 0 1,-3 18-1,-1 12-59,2 0-1,-3 56 1,5-46 40,-8 50 68,-5-2 0,-32 104 0,36-151-83,-15 53 109,-16 111-1,43-210-122,0 3-16,0 0 1,0 0-1,0 0 0,1 0 0,0 0 1,1-1-1,0 1 0,2 10 0,-3-16 15,0-1-1,0 0 1,0 1-1,0-1 0,0 1 1,0-1-1,1 1 1,-1-1-1,0 1 0,0-1 1,0 1-1,1-1 1,-1 0-1,0 1 1,1-1-1,-1 0 0,0 1 1,1-1-1,-1 0 1,0 1-1,1-1 0,-1 0 1,1 0-1,-1 1 1,0-1-1,1 0 1,-1 0-1,1 0 0,-1 1 1,1-1-1,-1 0 1,1 0-1,-1 0 0,1 0 1,-1 0-1,1 0 1,-1 0-1,1 0 1,-1 0-1,1 0 0,-1-1 1,1 1-1,-1 0-3,3-1-26,0 1 1,0-1-1,-1 0 1,1 0-1,0 0 0,-1 0 1,1 0-1,-1 0 1,1-1-1,-1 1 1,0-1-1,1 0 0,-1 0 1,0 0-1,0 0 1,0 0-1,-1 0 0,1 0 1,0-1-1,-1 1 1,1-1-1,0-3 0,5-7-363,-1-1-1,7-25 1,43-163-3273,-34 118 2386,-6 24 22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21:26:24.01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38 646 2559,'-10'33'1202,"-11"58"-1,18-75-831,1 1 0,1 0 0,1 0 0,0 0 0,4 26 0,-4-40-338,1 0 1,-1-1-1,1 1 0,0-1 0,0 1 0,0 0 1,0-1-1,0 0 0,0 1 0,1-1 1,-1 0-1,1 1 0,-1-1 0,1 0 0,0 0 1,0 0-1,0-1 0,0 1 0,4 2 1,-3-3-22,-1 0 1,0-1-1,0 1 1,0-1-1,0 0 1,1 0-1,-1 1 1,0-1-1,0-1 1,0 1-1,1 0 1,-1-1-1,0 1 1,0-1-1,0 1 1,0-1-1,0 0 1,0 0-1,0 0 1,0 0-1,0 0 1,0-1-1,0 1 1,1-2-1,9-7-3,0-1-1,-1 0 1,18-24-1,23-44 15,-36 55-21,-11 17 14,-1-1-1,1 1 0,-2-1 0,1 0 0,-1 1 1,0-2-1,-1 1 0,3-10 0,-5 16 89,-6 9-294,3-3 189,0 0 0,1 0 0,0 0 0,0 0 0,0 0 0,1 0 0,0 0 0,-1 1 0,1-1 0,1 1 0,-1-1 0,1 1 0,-1-1 0,1 1 0,1 5 0,0-1-2,0 0-1,0 0 1,1 0-1,0 0 1,1-1-1,7 16 0,-8-20 5,0 1 0,1-1 0,-1 0 0,1 0 0,5 5 0,-7-8-2,0 0 0,0 0 0,0 0 0,0 0 0,0 0 0,0-1 0,0 1 0,1 0-1,-1-1 1,0 1 0,0-1 0,0 1 0,1-1 0,-1 1 0,0-1 0,1 0 0,-1 0 0,0 1-1,0-1 1,1 0 0,-1 0 0,0-1 0,1 1 0,-1 0 0,0 0 0,1-1 0,-1 1 0,2-1 0,0 0-2,3-1 17,-1 0 0,0 0 0,0-1 0,0 0-1,0 1 1,0-2 0,0 1 0,-1-1 0,5-3 0,35-43 33,-24 27-157,14-15-1009,-2-1 0,43-70 0,-70 101 1120,-5 8 2,1 0-1,-1 0 0,0 0 0,0 0 1,0 0-1,0 0 0,0 0 0,0-1 1,0 1-1,0 0 0,0 0 0,1 0 1,-1 0-1,0 0 0,0 0 0,0 0 1,0-1-1,0 1 0,0 0 0,0 0 1,0 0-1,0 0 0,0 0 0,0-1 1,0 1-1,0 0 0,0 0 0,0 0 0,0 0 1,0 0-1,0 0 0,0-1 0,0 1 1,0 0-1,0 0 0,-1 0 0,1 0 1,0 0-1,0 0 0,0-1 0,0 1 1,0 0-1,0 0 0,-8 0 50,-5 5 43,1 2-39,1 0 0,0 0 0,1 1 0,0 1 0,0 0 0,0 0 0,1 1 0,1 0 0,0 0 0,0 1 0,1 0 0,1 1 0,-1-1 0,2 1 0,0 0 0,0 1 0,1-1 0,1 1 0,0 0 0,1 0-1,0 0 1,0 15 0,3-16-55,-1-12 2,0 1-1,0 0 0,0-1 0,0 1 0,0-1 0,0 1 0,0 0 1,0-1-1,0 1 0,1-1 0,-1 1 0,0 0 0,1-1 0,-1 1 1,0-1-1,1 1 0,-1-1 0,0 1 0,1-1 0,-1 0 0,1 1 1,-1-1-1,1 1 0,-1-1 0,1 0 0,-1 0 0,1 1 0,0-1 1,-1 0-1,1 0 0,-1 1 0,1-1 0,-1 0 0,1 0 0,0 0 1,-1 0-1,1 0 0,0 0 0,17-7 66,-17 7-61,11-8-13,0 0 1,-1-1 0,0 0-1,0 0 1,15-19-1,-5 7 120,-5 4-101,0 0 0,16-22 0,-28 32-11,0 1-1,0-1 0,0 0 1,-1 0-1,0 0 1,0-1-1,-1 1 0,1-1 1,-2 1-1,2-11 0,-3 18 0,0 0-1,0-1 1,0 1-1,1 0 1,-1 0-1,0-1 0,0 1 1,0 0-1,0 0 1,0-1-1,0 1 1,0 0-1,0 0 1,0-1-1,0 1 0,0 0 1,0 0-1,0-1 1,0 1-1,0 0 1,-1 0-1,1-1 0,0 1 1,0 0-1,0 0 1,0-1-1,0 1 1,-1 0-1,1 0 1,0 0-1,0-1 0,0 1 1,0 0-1,-1 0 1,1 0-1,0 0 1,0 0-1,-1-1 1,1 1-1,0 0 0,0 0 1,-1 0-1,1 0 1,0 0-1,0 0 1,-1 0-1,1 0 0,0 0 1,0 0-1,-1 0 1,1 0-1,0 0 1,0 0-1,-1 0 1,1 0-1,-1 0 0,-7 6-31,3-2 32,0 0 0,0 0 0,0 1 0,0 0 0,1 0 0,0 0 0,0 0 0,1 1 0,-6 9 0,1 2 0,1 0 0,-6 21 0,10-28 0,1 0 0,0 0 0,0 0 0,0 15 0,2-20 0,0 0 0,0 0 0,1 0 0,0 0 0,0 0 0,0 0 0,0 0 0,1 0 0,-1 0 0,1-1 0,3 6 0,-4-9-1,0 0-1,0 0 0,0 0 0,0-1 0,0 1 0,0 0 0,0 0 0,0 0 0,0-1 1,0 1-1,0 0 0,0-1 0,0 1 0,1-1 0,-1 0 0,0 1 0,0-1 0,1 0 1,-1 0-1,0 0 0,1 0 0,-1 0 0,0 0 0,0 0 0,1 0 0,-1 0 0,0-1 1,1 1-1,-1 0 0,0-1 0,0 1 0,0-1 0,0 0 0,1 1 0,-1-1 0,1-1 1,5-2-9,0-1 1,0 0-1,0-1 1,6-7-1,7-9 35,-1 0 0,0-2-1,-2-1 1,-1 0 0,-1-1 0,-1 0-1,16-43 1,0-21-40,20-95 0,-21 73 39,29-95 29,-124 464-106,55-199 98,-38 225-83,42-225 442,2 0 1,7 111-1,-1-164-377,5 40 117,-6-43-143,1 0 0,0 1-1,-1-1 1,1 1-1,0-1 1,0 0-1,0 0 1,1 1 0,-1-1-1,0 0 1,1 0-1,0 0 1,-1 0-1,4 2 1,-4-3-4,0-1 1,0 1-1,0-1 1,0 1-1,0-1 1,0 0-1,1 0 1,-1 1-1,0-1 0,0 0 1,0 0-1,0 0 1,0 0-1,0 0 1,0 0-1,0-1 0,1 1 1,-1 0-1,0 0 1,0-1-1,1 0 1,1-1-65,0 1 1,-1-1 0,1 0 0,-1 0 0,0 0 0,1 0-1,-1 0 1,3-4 0,22-33-2541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21:26:24.40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23 572 7039,'-8'30'917,"3"1"0,0 0 0,2 0 0,1 51-1,3-83-852,3-9-498,-1 1-1,1 0 0,-2-1 1,3-12-1,3-24-3080</inkml:trace>
  <inkml:trace contextRef="#ctx0" brushRef="#br0" timeOffset="1">198 0 6911,'-5'19'456,"2"0"-136,0 0-24,1 1-184,0-1-40,1 0-8,1 0 0,0 0-64,0 0 64,0 2-64,1 3 64,1 3-1024,1 1-200,-1 6-48,-2 1-952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21:26:24.77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1481 3839,'25'-89'2789,"18"-123"0,-5-93-1776,-20 144-684,-8 100-255,2 0 1,37-109-1,66-106-77,-79 206 122,-30 61-119,0 0 0,0 0-1,0 1 1,1 0 0,11-10 0,-17 17-1,1-1 1,-1 1-1,0 0 0,1 0 1,0 0-1,-1 0 1,1 0-1,0 0 0,-1 0 1,1 0-1,0 1 1,0-1-1,0 1 1,-1-1-1,1 1 0,0 0 1,0 0-1,0-1 1,0 1-1,0 1 0,0-1 1,0 0-1,0 0 1,0 1-1,-1-1 1,4 2-1,-2 0 1,-1 0 1,1 0-1,-1 0 1,1 0-1,-1 0 1,0 1-1,0-1 0,0 1 1,0 0-1,0 0 1,-1-1-1,1 1 0,-1 0 1,2 6-1,3 9-44,-2 0-1,0 0 1,-1 0-1,1 24 1,-3 77-816,-2-62 116,1 11-2646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21:26:25.20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1 112 4991,'27'-14'536,"0"-2"-1,30-22 1,7-5-439,-62 43 31,-1 0-74,0 1-72,0 0 0,1 0 0,-1 1 0,0-1 1,0 0-1,0 0 0,0 1 0,-1-1 0,1 0 1,0 1-1,0-1 0,-1 1 0,1-1 0,-1 1 0,1-1 1,-1 1-1,0-1 0,0 1 0,1-1 0,-1 1 0,0-1 1,-1 1-1,1 0 0,0-1 0,0 1 0,-1-1 1,1 1-1,0-1 0,-1 1 0,0 1 0,0 0-135,-16 52-1314,-3 13 814,18-49 1124,0-1-1,1 1 0,3 29 0,-2 18 469,-4-30-1136,3-28 1,3-24-21,2-19-999,1-9-678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21:26:25.59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 0 4607,'0'0'864,"-3"8"304,-2-1-312,2 0-856,3 5 0,0-1 0,2 0 0,-1 2 0,4 39-2976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21:26:26.28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111 1315 5759,'18'-10'326,"0"0"0,-1 0-1,0-2 1,-1 0 0,0-1-1,-1 0 1,-1-2-1,25-30 1,-29 33-292,-4 3-11,1 0 1,-1 0-1,6-14 1,-11 22 29,-3 0-50,1 0-1,-1 0 1,0 0-1,0 0 0,1 0 1,-1 1-1,0-1 1,0 0-1,0 1 0,0-1 1,0 1-1,0 0 1,0 0-1,0-1 0,0 2 1,0-1-1,0 0 1,0 0-1,0 0 0,0 1 1,1-1-1,-1 1 1,0 0-1,0-1 0,-3 3 1,-6 2 10,0 1 1,-19 13-1,22-14-12,-13 10-10,0 0 0,1 2 0,1 0 0,0 1 0,1 1 0,-17 25-1,28-34 6,0-1 0,1 1 0,0 1 0,1-1 0,0 1 0,0 0 0,1 0 0,1 1 0,0-1 0,1 1 0,0 0 0,0-1 0,1 1 0,1 0 0,2 20 0,-2-28 8,0-1 0,1 1-1,0-1 1,0 1-1,0-1 1,0 1 0,0-1-1,1 0 1,0 0-1,-1 0 1,1 0 0,0 0-1,0 0 1,1 0 0,-1-1-1,1 1 1,-1-1-1,1 1 1,0-1 0,0 0-1,0 0 1,0-1-1,0 1 1,0 0 0,0-1-1,1 0 1,-1 0-1,1 0 1,-1 0 0,1 0-1,-1-1 1,1 0-1,-1 1 1,1-1 0,-1-1-1,1 1 1,-1 0 0,1-1-1,-1 0 1,6-2-1,11-4 38,-1 0-1,0-2 0,-1 0 1,30-22-1,-17 9-43,46-45 0,-58 48-295,-2 0 0,0-2 0,-1 0 0,16-28-1,44-99-3787,-38 70 2023,-37 77 2429,-3 2-58,-26 25 923,0 2 1,2 0-1,-33 49 1,21-28-1165,23-30-59,1 0 1,1 1-1,-19 39 1,28-50-14,0 1 1,1-1-1,0 0 1,0 1 0,1 0-1,1-1 1,0 1-1,0 0 1,1 0-1,0 0 1,0 0-1,3 11 1,0-10 47,-3-11-43,0 1 0,1 0 0,-1-1 1,0 1-1,1 0 0,-1-1 0,0 1 1,1-1-1,-1 1 0,1 0 0,-1-1 1,1 1-1,-1-1 0,1 0 0,-1 1 1,1-1-1,-1 1 0,1-1 0,0 0 0,-1 1 1,1-1-1,0 0 0,-1 0 0,1 1 1,0-1-1,-1 0 0,1 0 0,0 0 1,0 0-1,-1 0 0,1 0 0,0 0 1,-1 0-1,1 0 0,0 0 0,-1-1 1,1 1-1,0 0 0,-1 0 0,2-1 0,0 0 1,2 0-1,0-1 0,0 0 0,-1 0 0,1 0-1,0 0 1,-1-1 0,1 0 0,-1 1 0,6-7 0,26-33 27,-27 31 1,21-26 207,-2-1 0,-2-1 0,-1-2-1,19-46 1,60-149-24,136-345-90,-230 555-114,23-63-289,26-120 0,-57 203 282,0-1 1,0 0-1,0 1 1,-1-1-1,0-8 1,0 14 0,0 0 1,-1 0-1,1 0 1,0 0 0,0 0-1,-1 0 1,1 0-1,-1 1 1,1-1-1,0 0 1,-1 0-1,0 0 1,1 0 0,-1 1-1,1-1 1,-1 0-1,-1-1 1,1 2-1,0 0-1,-1-1 1,1 1 0,0 0 0,0-1-1,0 1 1,0 0 0,-1 0 0,1 0-1,0 0 1,0 0 0,0 0 0,-1 0 0,1 0-1,0 1 1,0-1 0,0 0 0,-2 2-1,-4 0-5,0 2-1,0-1 0,1 1 1,0 0-1,-1 0 0,-9 10 1,-33 36-43,43-43 47,-25 30 15,1 2 0,3 0 0,1 2 0,-30 63 0,19-21-17,-39 126 0,50-114-28,-16 106-1,2 101 747,32-219-327,4 0 0,11 145 0,-5-204-327,2 0 0,0-1 0,10 32 0,-12-50-176,0 1 1,0-1 0,0 1-1,1-1 1,0 0 0,0 0 0,0 0-1,1 0 1,-1 0 0,1-1-1,0 0 1,0 1 0,1-2-1,-1 1 1,1 0 0,0-1 0,0 0-1,0 0 1,7 3 0,19 1-2892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20:52:45.86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31 134 7935,'-8'30'1019,"1"-1"0,1 1 0,2 0 0,-1 47 0,5-75-954,22-9-1,-12-2-56,-1 1 0,0-1-1,-1 0 1,0-1 0,0 0-1,-1-1 1,9-16-1,-3 7 7,-1 0 112,20-43 1,-28 55-131,-1-1 1,0 0-1,-1 1 1,1-1-1,-2 0 1,1 0-1,-2 0 1,1-13-1,-1 21 2,0-1-1,0 1 0,0-1 0,-1 1 1,1-1-1,0 0 0,-1 1 1,1-1-1,-1 1 0,1 0 0,-1-1 1,0 1-1,0-1 0,0 1 1,0 0-1,0 0 0,0-1 0,0 1 1,0 0-1,0 0 0,0 0 1,-2-1-1,0 1 4,1 0 1,0 1-1,0-1 1,-1 0-1,1 1 1,-1 0-1,1-1 1,0 1-1,-1 0 1,1 0-1,-1 1 1,1-1-1,-3 1 0,-4 1 14,1 0-1,0 1 1,0 0-1,0 1 0,1-1 1,-1 1-1,-8 7 1,14-10-26,-4 4-4,0 0 1,0 1-1,0-1 0,-6 10 1,11-15-10,1 0-1,0 0 1,0 0 0,0 0 0,0 0 0,0 0 0,0 0 0,-1 0 0,1 1 0,0-1 0,0 0 0,0 0 0,0 0 0,0 0 0,0 0 0,0 0-1,0 1 1,0-1 0,0 0 0,-1 0 0,1 0 0,0 0 0,0 0 0,0 1 0,0-1 0,0 0 0,0 0 0,0 0 0,0 0 0,0 1 0,0-1-1,0 0 1,1 0 0,-1 0 0,0 0 0,0 0 0,0 1 0,0-1 0,12 1-4467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21:26:28.13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311 871 6527,'-25'19'264,"1"1"-1,0 1 0,2 1 0,1 0 1,1 2-1,-31 46 0,26-29-154,3 0 1,1 1-1,-28 82 0,47-119-117,1-1-1,0 1 1,0 0-1,0-1 0,1 1 1,0 0-1,0 0 1,0 8-1,2-13 13,-1 0 0,1 0-1,-1 0 1,1 0 0,-1 0 0,1-1 0,-1 1 0,1 0-1,-1-1 1,0 1 0,1-1 0,-1 0 0,2 0-1,10-7 15,-1 0 0,0-1 0,0 0-1,-1-1 1,0 0 0,18-23 0,-8 5 10,33-56 1,-22 18-8,-2-1 0,29-100 0,-16 43-10,-42 121-11,157-458-53,-135 382 93,28-109 253,-49 179-307,-24 18-113,15-3 117,1 0 0,-1 1 0,2-1 0,-1 1 0,1 1 0,0-1 0,-8 15 0,-23 61 20,30-69-15,-159 419-69,101-240 74,-41 208 0,102-384-3,-21 122 112,22-124-119,1 0-1,1 1 1,1-1-1,0 0 1,1 0-1,0 0 1,5 15-1,-6-27 1,0 0 0,0 0 0,0 0 0,0-1-1,0 1 1,1 0 0,-1-1 0,1 0 0,0 1-1,-1-1 1,1 0 0,0 0 0,1 0 0,-1 0-1,0 0 1,0 0 0,1 0 0,3 1 0,-3-2 13,0 0 0,0-1 1,0 1-1,0-1 1,-1 0-1,1 0 0,0 0 1,0 0-1,0 0 0,0 0 1,0-1-1,0 0 1,0 1-1,-1-1 0,1 0 1,0 0-1,-1-1 1,5-2-1,28-18-16,-1-3 1,-1-1-1,40-39 0,-66 58-7,16-16-36,-1 0-1,-1-1 1,-2-1-1,27-43 1,-23 26-137,-2 0 0,22-63 0,-18 33-131,-2 5 30,43-88-1,-85 176 361,-64 117 61,40-62-51,23-43-23,-38 69-108,53-90 70,0 0 0,0 1 1,1-1-1,1 1 0,0 0 0,-2 22 0,5-22 28,0-12-43,0-1 1,0 1 0,0 0-1,0 0 1,0-1-1,0 1 1,1 0-1,-1-1 1,0 1 0,0 0-1,1 0 1,-1-1-1,0 1 1,1-1 0,-1 1-1,1 0 1,0 0-1,4 0-8,-4-1 6,2 1 4,0-1 0,0 1 1,0-1-1,0 0 0,1 0 0,-1 0 1,0 0-1,0 0 0,0-1 1,0 0-1,0 1 0,0-1 1,0 0-1,0 0 0,0-1 0,0 1 1,0-1-1,-1 1 0,1-1 1,-1 0-1,1 0 0,-1 0 0,0 0 1,3-4-1,5-5 32,0-1-1,-1 0 1,12-22 0,-8 9-13,-1-1 1,-1-1-1,10-39 0,-14 43-31,0 0-1,1 1 0,1 0 0,1 1 1,23-36-1,-23 44 0,-9 13 11,-1-1 1,0 1-1,0 0 0,0-1 0,1 1 0,-1 0 0,0-1 0,0 1 0,1 0 0,-1 0 0,0-1 0,1 1 0,-1 0 0,0 0 0,1-1 0,-1 1 1,0 0-1,1 0 0,-1 0 0,0 0 0,1-1 0,-1 1 0,1 0 0,-1 0 0,0 0 0,1 0 0,-1 0 0,1 0 0,-1 0 0,0 0 1,1 0-1,-1 0 0,1 1 0,-1-1 0,0 0 0,1 0 0,-1 0 0,1 1 0,1 5-13,0 0 7,0-1-1,-1 1 1,0 0 0,0 0 0,-1 0-1,1 0 1,-2 11 0,-7 46-50,3-32 44,-4 25 23,4-35 9,2 0 0,0 0 0,1 41 0,2-61-11,0 0 0,0 0 1,1 0-1,-1 0 0,0 0 0,0 0 1,1 0-1,-1 0 0,0 0 0,1 0 0,-1 0 1,1 0-1,-1 0 0,2 1 0,-2-2 3,0 0-1,1 1 1,-1-1-1,1 0 1,-1 0-1,1 0 1,-1 1-1,0-1 1,1 0-1,-1 0 1,1 0-1,-1 0 0,1 0 1,-1 0-1,1 0 1,-1 0-1,1 0 1,-1 0-1,1 0 1,-1 0-1,1 0 1,2-1 32,0 0-1,0-1 1,0 1 0,0-1 0,0 0 0,-1 1 0,5-5-1,8-9-43,0 0 0,-2-1 0,0 0 0,12-20 0,-15 20 0,2 0 0,-1 1 0,2 0 0,27-25 0,-29 33 0,-10 7 0,-1-1 0,1 1 0,0 0 0,-1-1 0,1 1 0,0 0 0,-1-1 0,1 1 0,0 0 0,0 0 0,-1 0 0,1 0 0,0 0 0,0 0 0,-1 0 0,1 0 0,0 0 0,0 0 0,-1 0 0,1 0 0,0 0 0,0 1 0,-1-1 0,1 0 0,0 1 0,-1-1 0,1 0 0,0 1 0,-1-1 0,1 1 0,0-1 0,-1 1 0,1-1 0,-1 1 0,1-1 0,-1 1 0,0 0 0,1-1 0,-1 1 0,1 0 0,-1-1 0,0 1 0,0 0 0,1 0 0,-1-1 0,0 1 0,0 0 0,0 1 0,0-1 0,1 3 0,0 0-1,0 0 0,-1 0 0,0 1 0,0-1 0,0 0 1,0 1-1,-1-1 0,1 0 0,-1 0 0,-2 5 0,-19 47-6,12-32 14,-25 57 883,35-80-511,5-2-351,1 0 1,-1-1-1,0 0 0,0 0 1,0 0-1,0-1 0,0 0 1,-1 0-1,9-7 0,-9 7-18,10-7-17,-1-1 0,-1-1 0,1 0 1,-2-1-1,16-21 0,39-75 16,-15 23-46,-31 59 26,-20 27 12,0 0-1,0-1 0,1 1 0,-1 0 1,0 0-1,0-1 0,0 1 0,0 0 0,1 0 1,-1 0-1,0 0 0,0-1 0,0 1 1,1 0-1,-1 0 0,0 0 0,0 0 1,1 0-1,-1-1 0,0 1 0,0 0 1,1 0-1,-1 0 0,0 0 0,0 0 0,1 0 1,-1 0-1,0 0 0,0 0 0,1 0 1,-1 0-1,0 0 0,0 0 0,1 0 1,-1 1-1,0-1 0,0 0 0,1 0 0,-1 0 1,0 0-1,0 0 0,1 0 0,-1 1 1,0-1-1,0 0 0,0 0 0,0 0 1,1 1-1,-1-1 0,0 0 0,0 0 1,0 0-1,0 1 0,0-1 0,1 1 0,2 11 37,-3-12-33,1 11-3,0-1 1,-1 1 0,0 0 0,0 0 0,-1-1 0,-3 16-1,-21 65-1,7-29-2,3-12-16,9-33 7,1 1-1,0 0 1,-2 23-1,7-31 12,0-10 2,0 1-1,0-1 0,0 0 0,0 1 0,0-1 1,0 1-1,0-1 0,0 1 0,0-1 0,1 0 1,-1 1-1,0-1 0,0 1 0,0-1 1,0 0-1,1 1 0,-1-1 0,0 0 0,0 1 1,1-1-1,-1 0 0,0 1 0,1-1 0,-1 0 1,0 0-1,1 1 0,-1-1 0,0 0 0,1 0 1,-1 0-1,1 0 0,-1 1 0,0-1 1,1 0-1,-1 0 0,1 0 0,-1 0 0,0 0 1,1 0-1,-1 0 0,1 0 0,-1 0 0,1 0 1,2 0-2,-1 0 1,1-1 0,-1 1 0,1 0-1,-1-1 1,1 0 0,-1 1 0,1-1-1,-1 0 1,0 0 0,0 0 0,1-1-1,-1 1 1,0-1 0,0 1 0,0-1-1,2-1 1,30-33-4,-24 23 11,-1 0-1,0-1 0,-2 0 0,1 0 1,6-20-1,23-80 62,-19 53-54,-12 42-17,21-61-31,-23 72 28,0-1-1,0 1 0,1 0 1,0 0-1,0 1 0,10-12 1,-14 18-49,2 23 54,3 4-4,1 0 0,1 0 0,1-1 0,2 0 0,14 27 0,23 54-36,-44-93-450,1 0-1,9 13 0,-14-25-129,10 2-3593,1-3 2638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21:26:28.56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93 153 5503,'-8'20'44,"-70"198"1211,77-211-1223,-1 0-1,1 0 1,0 0-1,0 0 1,1 0-1,-1 0 1,2 0-1,-1 1 1,1-1-1,2 7 1,-3-13 58,27 6 198,-20-8-282,-1-1 0,0 1 0,0-1 0,0 0-1,-1 0 1,1-1 0,0 0 0,-1 0 0,0 0 0,6-5-1,4-4 17,-1 0-1,14-16 0,-17 16-36,-1 0 0,-1-1 0,0 0-1,-1-1 1,0 1 0,7-19 0,27-91-196,-30 81 134,23-50-1,-21 60-39,-14 28 106,-4 7 9,-4 7 4,-4 12 4,0 0-1,2 1 0,1 0 1,0 0-1,-5 32 0,2 2 11,-5 64 0,15-103 6,1-1-1,3 25 0,-2-34-13,1-1-1,1 0 0,-1 0 0,1 0 0,0 0 0,1 0 0,-1 0 0,6 9 0,-1-8-7,-7-8 0,0 1 0,1-1 0,-1 1 0,0-1-1,1 0 1,-1 1 0,0-1 0,1 1 0,-1-1 0,1 0-1,-1 1 1,1-1 0,-1 0 0,1 0 0,-1 1-1,1-1 1,-1 0 0,1 0 0,-1 0 0,1 0 0,-1 0-1,1 0 1,-1 0 0,1 0 0,-1 0 0,1 0-1,-1 0 1,1 0 0,0 0 0,-1 0 0,1 0 0,0-1-1,0 1-3,3-1-203,0 0 1,-1 0-1,1-1 0,-1 1 1,1-1-1,-1 0 1,1 0-1,-1 0 1,0 0-1,0-1 0,0 1 1,0-1-1,-1 1 1,1-1-1,4-6 0,2-4-1413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21:26:28.91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32 0 7679,'-13'78'1419,"3"-1"0,1 85-1,11-116-1196,-2 42-1856,6-93-1086,2-3-308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21:26:29.24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26 0 8319,'-6'12'816,"-1"-1"-240,3 0-56,0-2-440,1 1-80,2 0 0,1 1 0,1 0 0,1 0 0,3 3 0,3 4-4120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21:26:29.57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42 80 6399,'1'1'730,"2"11"-314,0 0 1,-1 0 0,-1 1 0,0-1 0,0 21-1,-9 63 99,7-90-481,-25 139-49,8-51 1179,18-93 628,16-14-1369,-2-4-398,0 0 0,-1-2 0,-1 0 0,11-23 0,33-85-97,-40 85 26,3 0-1,35-58 0,-51 95 43,30-41 14,-31 44-15,1-1-1,-1 1 0,1-1 0,-1 1 1,1 0-1,0 0 0,0 0 0,0 0 0,0 0 1,0 1-1,0 0 0,1-1 0,3 0 1,-7 2 2,0 0 1,1 1 0,-1-1 0,1 0 0,-1 0 0,0 0 0,1 0-1,-1 1 1,0-1 0,1 0 0,-1 0 0,0 1 0,1-1 0,-1 0-1,0 1 1,1-1 0,-1 0 0,0 1 0,0-1 0,0 0 0,1 1-1,-1-1 1,0 0 0,0 1 0,0-1 0,0 1 0,3 11 17,0 8-16,-2 1 1,-1-1-1,-3 34 1,0 10-9,3-63 9,3 125 62,-1-101-36,1 1-1,12 47 1,-6-49-885,11 8-3637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21:26:32.12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79 164 3583,'1'0'118,"0"0"0,0 0-1,0 0 1,0 1-1,0-1 1,0 0-1,1 1 1,-1-1 0,0 1-1,0-1 1,0 1-1,0-1 1,0 1 0,0 0-1,-1 0 1,1-1-1,0 1 1,0 0-1,0 0 1,-1 0 0,1 0-1,0 0 1,-1 0-1,1 0 1,-1 0-1,1 0 1,-1 0 0,0 0-1,1 0 1,-1 0-1,0 1 1,0-1 0,0 0-1,0 0 1,0 0-1,0 0 1,0 2-1,0 7 227,-1 0-1,0 0 1,-4 14-1,2-11 111,-19 171 1119,-12 55-786,30-217-752,-2 0-1,-1 0 0,-13 28 1,20-49-45,0-9 85,2-4-72,1 1 0,0 0 0,0 0 1,1 0-1,11-20 0,3-8-33,13-42 40,66-124 0,-84 181-19,1 2 1,2 0 0,0 0-1,1 1 1,1 1 0,1 1-1,0 1 1,2 1 0,36-25-1,-54 40-8,0 0-1,0 0 1,0 1 0,0-1-1,1 1 1,-1 0-1,0 0 1,1 0-1,-1 0 1,5 0-1,-7 2 13,0-1-1,0 1 1,0-1 0,0 1-1,0 0 1,0 0-1,-1-1 1,1 1-1,0 0 1,0 0 0,-1 0-1,1 0 1,-1 0-1,1 0 1,-1 0-1,1 0 1,-1 0 0,0 0-1,1 0 1,-1 2-1,0-2 7,2 7 29,0 1 1,-1-1-1,0 1 0,0-1 1,-1 1-1,-1 13 0,-12 54-49,3-21 27,6-26-8,-1 0 0,0 34 0,5-55 0,0-1 0,0 0 0,1 0 0,0 0 0,0 1 0,0-1 0,1 0 0,1-1 0,-1 1 0,4 7 0,-5-12 0,0-1 0,0 1 0,0-1 0,0 1 0,0-1 0,0 1 1,0-1-1,1 0 0,-1 1 0,0-1 0,1 0 0,-1 0 0,1 0 0,0 0 0,-1 0 0,1-1 0,0 1 0,-1 0 0,1-1 0,0 1 0,2-1 0,-2 0 0,1 0 0,0 0 0,-1 0-1,1-1 1,-1 0 0,1 1 0,-1-1 0,1 0 0,-1 0 0,1 0 0,-1 0 0,0-1-1,3-1 1,3-4 2,1 0 0,-1 0-1,-1-1 1,0 1 0,0-2-1,6-9 1,47-69 104,40-62-92,-76 108-15,34-76-1,-57 115-1,0-1 0,0 1 0,0 0-1,-1-1 1,1 1 0,-1-1-1,1 0 1,-1-3 0,0 6 1,0-1 0,0 1 0,0 0 0,0-1 0,0 1 0,0-1 0,-1 1 0,1 0 0,0-1 0,0 1 0,0 0 0,-1-1 0,1 1 0,0 0 0,0 0 0,-1-1 0,1 1 0,0 0 0,-1-1 0,1 1 0,0 0 0,-1-1 0,0 1 2,0 0 0,0 0-1,0 0 1,0-1 0,-1 1 0,1 0 0,0 0 0,0 0 0,0 1-1,0-1 1,0 0 0,-2 1 0,-5 1 4,1 1 0,-1 0 0,0 1-1,1 0 1,0 0 0,-8 6 0,-39 33-146,48-38 129,-6 5 16,0 1-1,0 1 1,1 0 0,0 0-1,1 1 1,1 1 0,0-1-1,1 1 1,0 1 0,2 0-1,-1 0 1,2 0 0,0 1-1,0 0 1,2 0 0,0 0-1,1 0 1,0 0 0,2 27-1,1-19-34,6 34 0,-5-50 25,-1 0 0,1 0 0,1 0 0,0-1 0,0 1 0,0-1 0,1 0-1,5 8 1,-8-13 9,1 0 0,-1-1 0,0 1 0,1-1 0,-1 1 0,1-1 0,-1 0-1,1 0 1,0 0 0,-1 0 0,1 0 0,0 0 0,0 0 0,0 0 0,0-1 0,0 1 0,-1-1-1,1 1 1,0-1 0,3 0 0,-2 0 6,1 0 0,-1-1 0,1 0 0,-1 0 0,0 0 0,1 0 0,-1 0 0,0 0 0,0-1 0,5-3 0,5-4 18,-1 0-1,0-1 1,-1-1 0,10-12-1,-21 23-25,16-19-9,0 0-1,-2-1 1,13-23-1,29-68 46,14-23-98,-47 103 73,-22 29 21,0 25-192,-10 43 149,6-52 20,0 0 1,1 0 0,1 0 0,0 0 0,1 1-1,4 25 1,10 44 818,-10-75-668,1-2-113,-5-6-38,1-1-1,-1 1 1,1-1 0,0 0 0,0 1-1,-1-1 1,1 0 0,0 1 0,-1-1-1,1 0 1,0 0 0,0 0 0,0 1-1,-1-1 1,1 0 0,0 0 0,0 0-1,0-1 1,-1 1 0,1 0 0,0 0-1,0 0 1,-1 0 0,2-1 0,16-7 37,-12 3-46,0 0 0,0 0 0,-1 0 0,0-1 0,0 1 0,6-10 0,23-42 0,-21 34 0,9-16 4,-11 18-35,0 1 1,23-30-1,-21 38 21,-12 11-44,2 11-10,-2-1 68,0 0 0,-1 1 0,-1-1 0,0 0-1,0 0 1,0 1 0,-1-1 0,-4 12 0,-3 13 15,5-12-14,-2 9-10,1 1-1,-2 59 1,7-89-16,13-23 117,3-13-71,16-47 1,-25 59-32,1 0 0,1 0 0,0 1 1,2 0-1,1 1 0,19-26 0,10 3-19,-38 40 15,0 0-1,1 0 1,0 1 0,0-1-1,0 1 1,0 0 0,0 0 0,0 0-1,0 0 1,8-1 0,-12 3 7,1 0 0,0-1 1,0 1-1,0 0 1,-1 0-1,1 0 1,0 0-1,0 0 1,0 0-1,-1 0 0,1 1 1,0-1-1,0 0 1,0 0-1,-1 0 1,1 1-1,0-1 0,0 1 1,-1-1-1,1 0 1,0 1-1,-1-1 1,1 1-1,-1-1 0,1 1 1,-1 0-1,1-1 1,-1 1-1,1 0 1,-1-1-1,1 1 0,-1 0 1,0 0-1,1-1 1,-1 1-1,0 0 1,0 0-1,0-1 0,1 1 1,-1 0-1,0 0 1,0 0-1,0-1 1,0 3-1,0-2 1,0 3 5,-1 1 0,1 0-1,-1-1 1,1 1-1,-1-1 1,-1 0 0,1 1-1,-2 4 1,-19 35 32,13-27-30,6-10-17,-5 7 5,2 0 0,-1 1 0,2 0 1,0 0-1,-5 28 0,11-43 11,0 1 1,0-1-1,1 0 1,-1 0-1,0 0 1,1 0-1,-1 0 1,0 0-1,0 0 0,1 0 1,1-1-1,1-1-4,1 0 0,-1 1 0,0-2 0,0 1 0,0 0 0,0-1 0,0 0 0,-1 0 0,5-4 0,29-34 0,-34 36 0,26-31-6,27-32-50,-49 60 57,1 0 1,1 1-1,-1-1 1,1 2-1,15-9 1,-5 7 41,-17 7-97,-2 2-63,1 3 120,0-1 1,0 0-1,0 0 1,-1 1-1,0-1 1,1 0-1,-1 1 0,0-1 1,-1 0-1,1 1 1,-1-1-1,1 0 0,-1 0 1,-1 4-1,-1 6 10,1-4-13,1 1 0,1-1 0,-1 0 0,2 0 0,-1 1 0,1-1 0,1 0 0,0 0 0,0 0 0,1 0 0,4 11 0,-1-8-37,-4-6 79,1 0 0,0 0 0,8 10 0,-9-14-42,-1-1 0,1 1 0,0-1 0,0 1 0,0-1 0,0 1 0,0-1 0,0 0 0,1 0 0,-1 0 0,0-1 0,0 1 0,1 0 0,-1-1 0,1 1 0,-1-1 0,0 0 0,1 0 1,-1 0-1,1 0 0,-1 0 0,0-1 0,4 0 0,-3 1-5,4-2-3,1 0 1,-1 0 0,-1 0 0,1-1 0,0 0-1,-1 0 1,1-1 0,-1 0 0,0 0 0,0 0 0,6-7-1,1-1 30,-1-1 0,0 0 0,16-23 0,-7 1-2,-1-1-1,-2-1 1,-1-1-1,-2-1 1,12-48-1,-26 82-20,1 0 0,-1 1 0,0-1-1,0 0 1,0 0-1,-1 0 1,1-7 0,-1 12 1,0 0-1,0-1 1,0 1 0,0 0 0,0 0 0,-1-1 0,1 1 0,0 0 0,0-1 0,0 1-1,0 0 1,0-1 0,0 1 0,0 0 0,-1 0 0,1-1 0,0 1 0,0 0 0,0 0-1,0 0 1,-1-1 0,1 1 0,0 0 0,0 0 0,-1 0 0,1-1 0,0 1 0,0 0-1,-1 0 1,1 0 0,0 0 0,-1 0 0,1 0 0,0 0 0,0 0 0,-1-1 0,1 1-1,0 0 1,-1 0 0,1 0 0,0 1 0,-1-1 0,1 0 0,0 0 0,0 0 0,-1 0-1,1 0 1,-11 6 19,11-6-22,-9 6 0,0 1 0,1 0 0,-1 1 0,2 0 0,-1 0 0,1 0 0,0 1 0,1 0 0,0 1 0,-7 14 0,-3 12-44,-19 58 0,32-84 36,1-2 22,0 0 0,0 0 0,1 0 0,0 0 0,0 0 0,1 0 0,0 0 0,0 0 0,1 0 1,3 13-1,-3-17-13,0-1 1,0 0-1,0 1 1,0-1-1,0 0 1,1 0-1,0 0 1,-1 0-1,1 0 1,0 0-1,1 0 1,-1-1-1,0 1 1,1-1-1,0 0 1,-1 1-1,1-1 1,0-1-1,0 1 1,0 0-1,0-1 0,0 1 1,1-1-1,-1 0 1,0 0-1,7 1 1,52 0-3540,-24-2-651,-16 1 1662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21:26:33.64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25 90 4991,'-3'5'453,"0"0"0,0 0-1,0 0 1,0 0-1,1 1 1,0-1-1,0 1 1,-2 10-1,4-13-418,0-1 0,0 0 0,0 0-1,0 0 1,1 0 0,-1 0 0,1 1 0,-1-1-1,1 0 1,0 0 0,-1 0 0,1 0-1,0 0 1,0-1 0,1 1 0,-1 0 0,0 0-1,1-1 1,-1 1 0,1 0 0,-1-1-1,1 0 1,-1 1 0,1-1 0,0 0-1,0 0 1,2 1 0,5 3-19,0-1 1,1 0-1,-1-1 0,1 0 1,-1 0-1,1-1 1,0-1-1,0 1 0,0-2 1,0 1-1,0-1 0,0-1 1,0 0-1,-1 0 0,1-1 1,0 0-1,0-1 0,-1 0 1,1 0-1,-1-1 1,0 0-1,0-1 0,-1 0 1,15-11-1,-9 2-7,1-2 0,-2 0 0,0 0 1,-2-1-1,1-1 0,8-19 0,4-4 76,-24 39-45,1 4-98,4 49-70,-3-29 472,0-1-1,2 0 0,0-1 1,10 28-1,-14-46-219,2 0-34,-2-1-37,1 0-1,0 0 1,0 1-1,0-1 1,0 0-1,0 0 1,0 0-1,0 0 1,0 0-1,1 0 1,-1 0-1,0-1 1,3 2-1,0-2-32,0 0 0,0-1 0,-1 0-1,1 0 1,-1 0 0,1 0 0,0-1-1,-1 1 1,0-1 0,1 0 0,-1 0 0,4-4-1,7-4 46,18-21-1,-5 5-50,-18 18-13,1 0 0,0 1 0,0 0 0,14-6 0,-23 13-5,0-1-1,0 1 1,0 0-1,0-1 1,0 1-1,-1 0 1,1 0 0,0 0-1,0 0 1,0 0-1,0 0 1,0 0-1,0 0 1,0 0-1,0 0 1,-1 1-1,1-1 1,0 0-1,0 0 1,0 1-1,0-1 1,0 1-1,-1-1 1,1 1-1,0-1 1,-1 1 0,1-1-1,0 1 1,-1 0-1,1-1 1,0 1-1,-1 0 1,1 0-1,-1-1 1,1 1-1,-1 0 1,1 1-1,0 0-2,5 8 13,1 0 0,1 0 0,0-1 0,0 0 0,0-1 0,13 10 0,-16-15-4,0 0 0,0 0 1,1 0-1,-1 0 0,1-1 0,0 0 1,0 0-1,0 0 0,0-1 0,0 0 1,0 0-1,0-1 0,0 0 0,7 0 1,15-1-120,-16 1 54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21:26:34.02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8447,'0'0'1664,"9"6"-1592,10 7-4136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21:26:34.84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142 0 6143,'-1'0'176,"0"1"0,0-1 0,0 0 0,0 0 0,0 0 0,0 1 0,0-1 0,0 0 0,0 1 0,0-1 0,0 1 0,0 0 0,0-1 0,0 1 0,0 0 0,0-1 0,0 1-1,1 0 1,-1 0 0,0 0 0,1-1 0,-1 1 0,1 0 0,-1 0 0,1 0 0,-1 0 0,1 0 0,-1 0 0,1 2 0,-11 33 388,11-35-500,-10 49 444,4-16-81,-1-1 0,-21 57 0,-27 29 685,54-117-1048,3-2-10,3-1-53,0 1 0,-1-1 0,1-1 0,0 1 1,-1 0-1,0-1 0,1 0 0,-1 0 1,0 0-1,0-1 0,0 0 0,6-4 1,7-7 60,21-23 0,-27 26 0,29-32-111,50-71 0,-88 115 42,-1 1 1,1-1 0,0 1-1,-1 0 1,1-1 0,-1 1-1,3 3 1,-4-4 3,14 18 0,-4-6-9,-1 0 0,2 0 0,-1-1 0,2-1 1,16 14-1,23 9 343,65 33 1,-56-34-193,-33-18-1195,-12 2-4224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21:26:37.48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34 1174 7167,'-3'2'292,"0"0"0,1 0 0,-1 1 0,1 0 0,0-1 0,0 1-1,0 0 1,0 0 0,0 0 0,0 0 0,1 0 0,0 1 0,0-1 0,-1 4-1,0-1-58,1 0 1,1 1-1,-1-1 0,1 0 0,0 1 0,1-1 0,1 9 0,1-2-122,0-1 1,1 1-1,0-1 0,1 0 1,1 0-1,0-1 0,8 13 1,-11-20-88,0 1-12,1 1 1,0-1-1,0 0 1,0 0-1,1-1 1,0 1-1,0-1 1,0 0-1,11 6 1,-16-10-9,1 0 0,-1 0 1,1 1-1,-1-1 0,1 0 1,-1 0-1,1 0 0,-1 0 0,1 0 1,-1 0-1,1-1 0,-1 1 0,1 0 1,-1 0-1,1 0 0,-1 0 0,1 0 1,-1-1-1,1 1 0,-1 0 1,1-1-1,-1 1 0,1 0 0,0-1 1,9-9 54,-10 9-54,5-5 6,0 0 1,-1-1-1,0 0 1,0 0-1,0 0 1,3-11-1,13-49-21,-9 25 14,-7 30-4,0-1 0,1 1 0,0 0 0,1 1 0,8-14 0,-8 19-22,2 15-194,0 4 144,0 1 0,11 28 1,-14-29 101,1 1 0,1-1 0,14 22 0,-15-28-12,0-1 0,0 0 0,0 0 0,1-1 0,0 1 0,0-2 0,1 1 0,0-1 0,-1 0 0,1-1 0,11 4 0,-2-1-61,1-2-1,-1 0 0,1-1 0,27 2 0,-33-5 37,0 0 0,0-1-1,-1 0 1,1-1 0,0 0-1,0 0 1,-1-2 0,21-8-1,-25 10 16,-2-2 0,1 1-1,0 0 1,-1-1-1,1 0 1,-1-1-1,0 1 1,-1-1 0,1 0-1,-1 0 1,0 0-1,0-1 1,-1 1 0,1-1-1,-1 0 1,0 0-1,2-9 1,1-3 62,-2 0 0,4-30 0,-7 39-79,0 0-1,-1 0 1,0 0-1,-1 0 0,0 0 1,0 0-1,-5-13 0,6 21 15,0 0-1,0 1 1,0-1-1,0 0 1,-1 1 0,1-1-1,0 0 1,0 1-1,-1-1 1,1 1-1,0-1 1,-1 1-1,1-1 1,-1 1 0,1-1-1,-1 1 1,1-1-1,-1 1 1,1-1-1,-1 1 1,1 0-1,-1-1 1,0 1 0,1 0-1,-1-1 1,1 1-1,-1 0 1,0 0-1,1 0 1,-1 0-1,0 0 1,1 0-1,-1 0 1,0 0 0,1 0-1,-1 0 1,0 0-1,1 0 1,-1 0-1,0 0 1,1 0-1,-1 1 1,0-1 0,1 0-1,-1 1 1,1-1-1,-2 1 1,-1 1 2,0 0 0,0 1 0,0-1-1,0 1 1,-3 4 0,-8 9-40,0 2 0,1 0-1,-17 31 1,27-44 22,0 0 0,1 0 0,0 1 0,0-1-1,0 1 1,0 0 0,1-1 0,0 1 0,1 0 0,-1 0 0,1 0 0,0-1 0,0 1 0,1 0 0,0 0 0,0 0-1,0-1 1,4 12 0,-3-15 5,-1 1-1,1 0 1,0-1 0,-1 1-1,1-1 1,0 1-1,1-1 1,-1 0 0,0 0-1,1 0 1,-1 0-1,1-1 1,0 1-1,-1-1 1,1 1 0,0-1-1,0 0 1,0 0-1,0 0 1,0 0 0,0-1-1,0 1 1,0-1-1,0 0 1,0 0-1,1 0 1,-1 0 0,3-1-1,10-1 30,-1-1 0,0-1 0,0-1 0,18-7 0,-30 11-2,13-5-19,-1 0 1,0-1 0,-1-1-1,1-1 1,17-14 0,-25 17 7,0 0 0,0 0 0,-1-1 1,0 0-1,0 0 0,-1 0 0,0-1 0,0 0 1,-1 0-1,0 0 0,4-12 0,0-10-53,5-31 0,-6 24 169,-8 51-126,0 0 0,1 0 0,3 26 0,-3-31-21,1-1-1,1 1 1,0-1 0,0 1-1,1-1 1,0 1 0,6 10-1,-8-17 21,1 1 1,-1-1-1,1 0 0,-1 0 0,1 0 1,0 1-1,0-2 0,0 1 0,0 0 1,0 0-1,0-1 0,1 1 0,-1-1 1,0 0-1,1 0 0,-1 1 0,1-2 1,0 1-1,-1 0 0,1 0 1,0-1-1,-1 0 0,1 1 0,0-1 1,0 0-1,-1 0 0,5-1 0,-1 0-2,-1 0-1,1-1 0,0 0 0,0 1 1,-1-2-1,1 1 0,-1-1 1,0 0-1,1 0 0,-1 0 1,5-6-1,-3 3-97,-1-1 1,1 0-1,-2 0 1,1 0-1,-1-1 1,7-13 0,0-6-177,-1 0 1,-1-1-1,8-43 1,-16 65 289,126-718-1941,-124 702 1934,-2 14 2,-1 0 0,0 1 0,0-1 0,0 0 0,-1 0 0,0 0 0,-1 0 0,-2-13 0,3 21-4,-1 0-1,1 0 1,0 0 0,0 0 0,-1 0 0,1 0 0,0-1 0,0 1 0,-1 0 0,1 0 0,0 0-1,-1 0 1,1 0 0,0 0 0,-1 0 0,1 0 0,0 0 0,0 0 0,-1 0 0,1 0 0,0 1-1,-1-1 1,1 0 0,0 0 0,0 0 0,-1 0 0,1 0 0,0 0 0,0 1 0,-1-1 0,1 0 0,0 1-1,-9 5 10,4-2 1,0 1-1,1 0 1,-1 0 0,1 1-1,1-1 1,-7 12 0,-14 41 12,17-41-31,-23 69 317,4 1 0,-24 147 0,40-166-34,3 0 0,3 0-1,3 1 1,3-1 0,3 0 0,17 83-1,-20-141-250,1 0-1,0 0 1,0-1-1,1 1 0,0-1 1,10 16-1,-13-23-25,0 1-1,0-1 1,1-1-1,-1 1 1,1 0-1,0 0 1,-1 0-1,1-1 1,0 1-1,0-1 1,0 1-1,0-1 1,0 0 0,0 0-1,1 0 1,-1 0-1,0 0 1,1-1-1,-1 1 1,0-1-1,1 1 1,-1-1-1,1 0 1,-1 0-1,0 0 1,1 0-1,-1 0 1,1-1-1,-1 1 1,0-1-1,1 0 1,-1 1-1,4-3 1,3-2 12,-1 0 1,0 0-1,0-1 1,-1 0-1,1 0 1,-1-1-1,-1 0 1,1 0-1,10-16 1,-8 8-35,0 1-1,-1-2 1,-1 1 0,10-30 0,-11 26 10,-2-1-1,0 0 1,-1 0-1,0-30 1,-3 37 3,0 1 0,-1 0 0,0-1 1,-1 1-1,-1 0 0,1 0 0,-2 0 0,-7-18 0,9 27 2,0 0 0,1 0 0,-1 0-1,0 0 1,-1 0 0,1 0 0,0 0 0,-1 1-1,0-1 1,1 1 0,-5-3 0,6 4-48,9-4-74,36-21 50,-19 12 69,32-25 0,-50 33-7,0 1-1,0-2 1,-1 1-1,0-1 0,0 0 1,-1 0-1,0 0 1,7-15-1,5-21 30,-2 0 0,-3-1-1,13-80 1,-9 42-35,-3 23-121,37-224-714,-49 279 848,1-35-48,-2 36 61,0 1-1,-1 0 1,1 0 0,0-1 0,-1 1-1,1 0 1,-1 0 0,1 0-1,-1 0 1,0 0 0,0 0 0,0 0-1,0 0 1,-2-2 0,2 4-4,1-1 0,-1 1 1,0-1-1,0 1 0,0 0 1,0-1-1,1 1 0,-1 0 0,0-1 1,0 1-1,0 0 0,0 0 1,0 0-1,0 0 0,0 0 1,0 0-1,0 0 0,0 0 1,1 1-1,-1-1 0,0 0 1,0 0-1,0 1 0,0-1 1,0 1-1,1-1 0,-1 1 0,0-1 1,0 1-1,1-1 0,-1 1 1,-1 0-1,-21 23-53,10-8 55,2 1 0,0 0 1,1 1-1,0 0 0,-12 35 0,13-24-17,1 1 1,1 0-1,-4 38 1,6 15 483,11 156 0,19 296 1689,-24-516-2146,-1-1-4,0 0 1,2 0 0,0 1-1,1-1 1,10 31 0,-12-48-8,-1 1 1,1-1 0,-1 0 0,1 0 0,-1 0 0,1 1-1,0-1 1,0 0 0,0 0 0,0 0 0,0 0 0,0 0-1,0-1 1,0 1 0,0 0 0,0 0 0,0-1 0,0 1-1,1-1 1,-1 1 0,3 0 0,-2-1 9,0 0 0,0 0 0,0 0 1,1 0-1,-1 0 0,0 0 0,0-1 0,0 1 0,1-1 0,-1 0 1,0 0-1,2-1 0,4-2 26,-1-1 0,1 0 0,-1 0 0,0 0 0,10-11 1,1-7-49,0-1-1,-2 0 1,0-1 0,-2 0 0,14-34 0,26-45-110,-44 89 118,-1 0-1,2 1 0,0 1 1,20-21-1,-30 34 7,-1 0-1,0-1 1,1 1 0,-1 0-1,1 0 1,-1-1-1,0 1 1,1 0 0,-1 0-1,1-1 1,-1 1-1,1 0 1,-1 0 0,1 0-1,-1 0 1,1 0-1,-1 0 1,1 0 0,-1 0-1,1 0 1,-1 0-1,1 0 1,-1 0 0,1 0-1,-1 0 1,0 0-1,1 1 1,-1-1 0,1 0-1,-1 0 1,1 1-1,-1-1 1,0 0-1,1 0 1,-1 1 0,1-1-1,-1 1 1,0-1-1,1 0 1,-1 1 0,0-1-1,0 0 1,1 1-1,-1-1 1,0 1 0,0-1-1,0 1 1,1-1-1,-1 1 1,0-1 0,0 1-1,0-1 1,0 1-1,0-1 1,0 1 0,0-1 3,6 15-70,-1 0 0,-1 1 0,5 29 0,-6-23 56,8 23 0,-7-33 20,1 0-1,0 0 1,0 0-1,1-1 1,0 1-1,15 18 1,-18-26-19,1-1 0,-1 1 0,1 0 0,0-1-1,0 0 1,0 0 0,0 0 0,1 0 0,-1-1 0,1 0 0,-1 0 0,1 0 0,0 0 0,0-1-1,0 0 1,0 0 0,0 0 0,0 0 0,10-1 0,-8 0 19,0-1 0,0 0 0,0 0 0,0-1 0,0 0 0,0 0 0,0-1 0,-1 1 0,1-2 0,-1 1 1,12-8-1,-11 5 0,0 0 1,-1 0-1,0-1 0,0 0 1,-1 0-1,1 0 1,-2-1-1,1 1 1,4-12-1,-2 3 4,-1 0 0,0-1 0,5-27 0,-10 34-8,1 0 0,-1 0 0,0-1 0,-1 1 0,0 0 0,-1 0 0,-3-16 0,4 24-4,-1 0-1,0-1 1,1 1-1,-1 0 1,0-1-1,0 1 1,-1 0-1,1 0 1,0 0-1,-1 0 1,1 0 0,-1 0-1,0 0 1,0 1-1,1-1 1,-1 1-1,0-1 1,-4-1-1,3 2 2,0-1-1,0 1 1,-1 1 0,1-1-1,0 0 1,0 1-1,-1 0 1,1 0 0,0 0-1,0 0 1,-1 0 0,-5 2-1,4-1-16,0 0 0,0 1 0,-1 0 0,1 0 0,0 0 0,0 1 0,1 0 0,-1-1 0,1 2 0,-1-1 0,1 0 0,0 1 0,0 0 0,0 0 0,1 0 0,-5 8 0,4-5 7,1 1 1,0-1-1,1 1 1,0 0-1,0-1 1,1 1-1,-1 0 1,2 0-1,-1 0 1,1 1-1,1-1 1,-1 0-1,1 0 1,1 0-1,0-1 1,0 1-1,0 0 1,1 0-1,0-1 1,6 10-1,-5-8-6,2 0 1,-1-1-1,1 1 0,1-1 0,-1-1 1,1 1-1,1-1 0,-1-1 0,1 1 1,0-1-1,1-1 0,-1 1 0,1-2 1,0 1-1,19 6 0,-14-8 17,1 0-1,0-1 0,-1 0 1,1-2-1,0 1 0,0-2 1,0 0-1,0-1 0,0 0 1,-1-1-1,27-9 0,-36 10-4,0 0-1,0 0 1,0-1 0,-1 0-1,1 1 1,-1-2-1,0 1 1,0 0 0,0-1-1,4-4 1,1-4-10,0 0 0,9-18-1,-11 17 79,2 0 0,-1 0 0,21-22 0,-18 55-132,2 37 17,-11-45 36,0 0 1,1-1-1,0 0 0,1 1 1,10 19-1,-13-29 8,0 0 0,0 0 0,1 0 0,-1-1 0,0 1 0,1 0 0,0-1 0,-1 1 0,1-1 0,0 0 0,0 0 0,0 1 0,0-1 0,0 0 0,0 0 0,0-1 0,0 1 0,0 0 0,0-1 0,0 1 0,0-1 0,1 0 0,-1 0 0,0 0 0,0 0 0,1 0 0,-1 0 0,0 0 0,4-2 0,-3 1 5,1 0-1,-1 0 0,0-1 1,0 0-1,0 1 1,0-1-1,0 0 1,-1 0-1,1 0 1,-1-1-1,1 1 1,-1-1-1,0 1 1,0-1-1,0 0 1,0 0-1,0 0 0,1-4 1,20-64 53,-16 44 71,13-29-1,-17 48-123,1 1 0,0-1 0,0 1 0,1 0 0,0 0 0,0 0 0,12-12 0,-13 17-23,-1-1 0,0 1-1,0 0 1,1 0 0,-1 0-1,1 0 1,6-2 0,6 4 30,-7 2-10,3 2-484,1-1 0,-1 0 0,23 1 0,-22-1-1314,9 4-2788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20:52:46.31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6783,'0'0'1034,"16"9"308,-12-5-1156,0-1 0,-1 0 0,1 1 0,-1 0-1,0-1 1,0 1 0,0 1 0,-1-1-1,1 0 1,-1 1 0,0-1 0,0 1 0,-1 0-1,2 4 1,1 11 116,-1-1 0,2 25 0,-3-21-93,7 71 71,-3 0 1,-5 0 0,-12 107-1,9-191-293,-18 225-1002,21-205-429,10-9-2884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21:26:39.24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251 422 5375,'-60'-110'4408,"48"85"-4108,1 0-1,-9-31 0,12 32 10,-1 0 0,-22-40-1,25 56-126,0 1-1,0 0 1,-1 0 0,0 0-1,0 1 1,-1 0-1,1 0 1,-1 1-1,-1 0 1,-13-6 0,21 11-52,0-1-76,-3-1-58,29 14-68,-16-9 204,0 2 1,0-1 0,0 1 0,-1 1-1,0-1 1,10 9 0,-8-2-46,0-1 0,0 2-1,-1-1 1,0 1 0,-1 0 0,-1 1 0,0 0-1,-1 0 1,6 20 0,1 13 251,11 79 0,-13-25-38,-2 110 0,-7-113-249,18 120-1,-11-173 121,27 74 0,-21-74 130,13 65 0,-27-107-249,0 1 0,-1-1-1,0 0 1,1 0-1,-1 0 1,0 1 0,-1-1-1,1 0 1,-1 0 0,0 4-1,0-6 68,-15-6 16,12 1-123,0 0 0,1 0 0,-1-1 0,1 1 0,0-1 0,0 0 0,0 0 0,0 0 0,1 0 0,0 0 0,0-1 0,-1-8 0,-1-6 21,0-1 0,1-22 1,4-220-22,22-1-17,-10 121-6,-5 43-17,9-87-43,-10 132 52,20-73-1,-24 120 4,-1 0 0,1-1 0,0 1 0,1 1 0,6-11 0,-10 17 13,1-1 0,0 1 0,0-1 0,0 1 0,1-1 0,-1 1 0,0 0 0,0 0 0,1 0 0,-1 0 0,1 0 0,-1 0 0,1 0 0,-1 0 0,1 0 0,0 1 0,-1-1 0,1 1 0,0-1 0,-1 1 0,1 0 0,0-1 0,0 1 0,-1 0 0,1 0 0,0 0 0,0 1 0,-1-1 0,1 0 0,0 1 0,3 0 0,103 47-303,-64-27 239,-23-11 71,-1 1 0,0 1 0,-1 0 0,0 2 0,-1 0 1,-1 1-1,0 1 0,-1 1 0,-1 0 0,0 1 0,-1 0 0,15 29 0,-9-12 12,-1 1 0,-2 1 0,-1 0 0,-3 2-1,0-1 1,-3 2 0,8 60 0,-15-73-4,-1 1 0,-1-1 0,-2 1-1,-1-1 1,-1 1 0,-1-1 0,-1 0 0,-2 0 0,-1 0 0,-1-1 0,-23 48 0,20-54-6,-1-1 1,0 0-1,-2-1 1,0 0-1,-1-2 1,0 1-1,-1-2 1,-1 0-1,-20 12 1,-28 14 13,-93 43 0,120-65-60,29-14 29,-107 48 92,104-48-50,0-1-1,0-1 1,0 0-1,-1 0 1,1-1-1,-1-1 1,-16 0 0,30-1-36,-1 0 0,1 0 0,0 0 0,-1 0 1,1 0-1,-1 0 0,1 0 0,0 0 1,-1 0-1,1 0 0,0 0 0,-1 0 1,1 0-1,0-1 0,-1 1 0,1 0 1,0 0-1,-1 0 0,1 0 0,0-1 1,-1 1-1,1 0 0,0 0 0,0-1 0,-1 1 1,1 0-1,0 0 0,0-1 0,0 1 1,-1 0-1,1-1 0,0 1 0,0 0 1,0-1-1,0 1 0,-1-1 0,2 0 2,-1 0 0,0-1 0,1 1 0,-1 0-1,1 0 1,-1 0 0,1 0 0,0 0 0,-1 0 0,1 0 0,1-1-1,27-25 21,-28 27-21,30-25-875,0 2-1,2 2 1,0 1-1,48-21 1,-78 39 778,27-11-1462,59-16 0,22 3-2661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21:26:40.06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420 1363 5247,'-35'-274'4289,"5"33"-3842,23 209-345,-1 1 1,-1 1-1,-1-1 0,-2 1 0,-19-34 0,3 15 408,-2 2 1,-42-49-1,38 54-182,12 16-120,1 0 0,1-2 0,-18-33 0,36 57-214,0 1-1,1 0 1,-1-1-1,1 1 0,0-1 1,0 1-1,0-1 1,0 0-1,1 1 1,0-1-1,-1 0 0,1 1 1,1-1-1,0-7 1,-1 10 1,0 1 1,1-1-1,-1 0 1,0 0-1,0 1 1,1-1-1,-1 0 1,1 0-1,-1 1 1,1-1-1,-1 0 1,1 1-1,-1-1 1,1 1 0,-1-1-1,1 1 1,0-1-1,-1 1 1,1-1-1,0 1 1,0 0-1,-1-1 1,1 1-1,0 0 1,0-1-1,-1 1 1,1 0-1,0 0 1,0 0-1,0 0 1,-1 0 0,3 0-1,16 6-39,-13-1 70,0 0 0,0 0 0,0 0 0,0 0 0,-1 1 0,0 0 0,7 11 0,26 49 317,-33-57-305,65 112 465,102 133-1,-130-195-518,-3 1 0,49 101 0,-23-31-2,-26-54 188,-38-74-15,3-3-79,0 0-1,-1 1 1,1-1 0,0 0-1,0-1 1,-1 1 0,1-1-1,-1 0 1,1 0 0,-1 0-1,0 0 1,0 0 0,0-1-1,0 1 1,0-1 0,-1 0-1,1 0 1,-1 0 0,1 0-1,1-4 1,6-8-68,-1-1 0,13-32 0,-1-9 63,-2-1-1,-3-1 0,-2 0 1,-3-1-1,3-61 0,-8 12-13,-15-206 0,6 284-56,-8-40 0,9 63-3,0 1 1,0-1-1,-1 0 1,0 1-1,0-1 1,-1 1-1,0 0 1,0 0-1,0 0 1,-8-8 0,9 13-7,1-1 1,-1 1 0,0 0 0,1 0-1,-1 1 1,0-1 0,0 1 0,0-1-1,0 1 1,0 0 0,-1 0 0,1 0-1,0 0 1,0 1 0,-1 0 0,1-1-1,0 1 1,-1 0 0,1 0 0,0 1-1,-1-1 1,1 1 0,0 0 0,0 0-1,0 0 1,-1 0 0,1 0 0,0 1-1,-3 1 1,-1 1-1,0 1-1,1-1 1,-1 1-1,1 0 1,0 1 0,1 0-1,-1 0 1,1 0-1,0 0 1,1 1-1,-5 7 1,1 4-30,1-1 0,1 1 0,0 1 0,2-1 0,0 1 0,1 0 0,1 0 0,0 0-1,3 36 1,2-17-138,2 1 0,1-1 0,21 70 0,-15-73-597,1 1 0,2-1 0,23 39 0,-28-57 414,1 0-1,1-1 1,0 0 0,1-1 0,1 0 0,0-1 0,29 22-1,-35-31 257,1 0 1,0 0-1,-1-1 0,1 0 0,1 0 0,-1-1 0,0 0 0,1-1 0,0 0 0,-1 0 1,1-1-1,0-1 0,0 1 0,0-2 0,-1 1 0,1-1 0,0-1 0,0 0 0,-1 0 1,1-1-1,-1 0 0,0 0 0,15-9 0,27-22-2516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21:26:40.69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627 162 7807,'-140'-52'2230,"-39"-18"-181,171 67-1994,-9-5 263,1 1-1,-1 1 1,-29-7 0,41 12-244,1 0 0,-1 1-1,1 0 1,-1-1 0,1 1 0,-1 1-1,0-1 1,1 1 0,-1 0 0,1 0-1,0 0 1,-1 0 0,1 1 0,0 0-1,0 0 1,0 0 0,0 0 0,0 1 0,-6 4-1,0 3-6,0 1 0,1 0 0,0 0 0,1 1 0,0 0-1,1 1 1,0-1 0,1 2 0,0-1 0,1 0 0,-5 23 0,5-12 18,0 0 0,2 1 1,1 0-1,1-1 1,5 49-1,-1-43-57,1 0 1,2-1-1,1 1 1,2-2-1,0 1 1,21 41-1,-22-55-20,1 0-1,0 0 1,1-1-1,0-1 1,1 0-1,1 0 0,0-1 1,1 0-1,0-1 1,1-1-1,0 0 0,29 15 1,-13-11 32,1-2 0,52 13-1,68 7-40,-9-3-77,-130-26 162,0 1 0,-1 0 0,0 0 0,1 1 0,-2 0 0,21 14 0,-26-15-33,0 0 0,0 0-1,0 1 1,0 0 0,-1 0 0,0 0-1,0 1 1,0 0 0,-1-1 0,0 1-1,0 0 1,0 1 0,-1-1 0,2 7-1,5 29 206,-2 1-1,-2-1 0,-2 1 1,-2 1-1,-5 60 0,1-83-134,0-1 0,-2 0 0,0 0 0,-1 0 0,-1-1 0,-1 0 0,-1 0 0,-1-1 0,0 0 0,-1 0 0,-1-1 0,-26 28 0,19-24-61,-1-2 0,-1 0 0,0-1 0,-2-1 0,0-1-1,-1-2 1,0 0 0,-1-1 0,-27 9 0,37-17-43,0 0-1,0-1 1,0 0-1,-1-2 0,0 0 1,1 0-1,-1-1 1,-29-3-1,38 1-10,0 0-1,0-1 1,0 1 0,0-2-1,0 1 1,1-1 0,-1 1-1,1-2 1,0 1 0,0-1-1,0 0 1,0 0-1,0-1 1,1 1 0,0-1-1,0-1 1,0 1 0,1-1-1,0 1 1,0-1 0,-5-11-1,4 7-16,1 0 0,0 0 0,1-1 0,0 0-1,1 1 1,0-1 0,1 0 0,0 0 0,1 0 0,0 0-1,0 0 1,3-12 0,-2 16 3,0 1-1,1 0 1,0-1-1,0 1 1,1 0-1,-1 0 1,1 0-1,0 0 1,1 1-1,0-1 1,0 1-1,0 0 1,0 0-1,1 0 1,0 1-1,0 0 1,0 0-1,0 0 1,1 0-1,-1 1 1,9-4-1,6-1-14,0 2 0,1 0 1,0 1-1,0 1 0,34-1 0,110 4-102,-131 2 119,372 20-3330,-280-7 1356,150 36 0,-225-39 805,122 35-3748,-120-26 1813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21:26:49.65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5459 79 4991,'-140'0'2632,"-279"5"1483,-103-6-1592,370-3-2097,-300-10 512,-358-2-212,703 18-594,-1207-2 502,858-23-471,-155-3 68,554 25-259,0 2 0,0 3-1,0 3 1,-64 15 0,108-18 18,1-1 0,0 2 0,0 0 1,-11 6-1,18-8 8,1 0 0,0 0 0,-1 0 0,1 0 0,0 0 0,1 1 0,-1 0 0,1 0 0,-1 0 0,1 0 0,0 0 0,-3 9 0,5-13-73,1 1 0,0 0-1,0 0 1,-1 0 0,1-1 0,0 1-1,0 0 1,0 0 0,0 0 0,0-1-1,0 1 1,0 0 0,0 0 0,0 0-1,1 1 1,10 24-5689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21:26:51.71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1458 610 3967,'177'-231'4192,"-165"212"-4071,75-101 662,-69 99-555,0 0 0,2 1 0,28-22 0,3 6 231,-31 23-317,0-2 0,22-20 1,-41 34-132,0 1 0,-1-1 0,1 1 0,0-1 0,-1 1 0,1-1 0,-1 0 1,1 0-1,-1 1 0,1-1 0,-1 0 0,1 0 0,-1 0 0,0 1 0,1-1 0,-1 0 0,0 0 1,0 0-1,1 0 0,-1 0 0,0 0 0,0 1 0,0-1 0,0 0 0,0 0 0,-1 0 1,1 0-1,0 0 0,0 0 0,-1 0 0,0-1 1,0 1 0,0 0 0,0 1 0,0-1 0,0 0-1,-1 0 1,1 0 0,0 1 0,-1-1 0,1 0 0,0 1 0,-1 0 0,1-1 0,-1 1 0,1 0 0,0-1 0,-1 1-1,-2 0 1,-19 0-6,1 1 0,-1 1 0,1 0 0,-27 7 0,-87 30 209,110-31-96,-35 11 146,1 3 0,0 3 0,2 2 0,-85 54-1,-9 35 476,1-2-93,45-45-354,-103 75 211,86-36-7,-110 125-1,185-182-337,34-38-113,-158 182 367,164-184-412,1 0 0,1 0-1,-1 0 1,2 1 0,-1 0 0,2 0 0,0 1 0,0-1-1,1 1 1,0 0 0,2-1 0,-2 19 0,3-22-8,1 0 0,0 0 0,0-1 0,0 1 0,1 0 0,1-1 0,0 1 1,0-1-1,0 0 0,1 0 0,0 0 0,0 0 0,1-1 0,0 0 0,1 0 1,0 0-1,0 0 0,12 10 0,-6-9 10,0 0 0,1 0 0,0-2 0,0 1 0,0-1 0,1-1-1,0-1 1,0 0 0,0 0 0,0-2 0,0 0 0,1 0 0,20-1 0,18-3-21,0-2 0,67-14 0,-112 17 20,440-91-2,-273 53 11,-107 25 17,103-7-1,-130 19-43,-1 2-1,1 1 1,77 14-1,-107-13 26,0 0 0,-1 1 0,1 0 0,-1 1 0,0 1 0,0-1 0,0 1 0,10 8 0,-15-9-1,0 0 1,-1 0-1,0 0 1,1 1-1,-2 0 1,1 0-1,0 0 1,-1 0-1,0 0 1,0 1-1,-1-1 0,1 1 1,-1 0-1,-1-1 1,3 13-1,-3-7-11,0-1-1,-1 0 1,0 0-1,-1 1 1,0-1-1,0 0 1,-1 0 0,-1 0-1,0 0 1,0 0-1,-1 0 1,0-1-1,0 0 1,-1 1-1,-10 12 1,6-9 12,-2 0 1,0 0 0,0-1-1,-1 0 1,-1-1-1,0 0 1,0-1-1,-28 16 1,-166 69 197,-36 20-21,23 2-204,188-103 12,0-2 0,-1 0 0,-1-2 0,0-2 1,-37 5-1,66-13 0,0 1 0,1-1 0,-1 0 0,0 0 0,0-1 0,0 1 0,1-1 0,-1 0 0,-6-3 0,9 4 7,1-1 0,0 0 0,0 1 0,0-1 0,0 0 0,0 0 0,0 0 0,0 0 0,0 0 0,0 0 0,0 0 0,0 0 0,0 0 0,1 0 0,-1 0 0,1-1 0,-1 1 0,1 0 0,-1 0 0,1-1 0,-1 1 0,1 0 0,0-1 0,0 1 0,0 0 0,0-1 0,0 1 0,0 0 0,0-1 0,0 1 0,1 0 0,-1-1 0,0 1 0,1 0 0,-1-1 0,1 1 0,-1 0 0,2-2 0,4-9 1,0 0 0,1 0 0,1 0-1,0 0 1,0 1 0,14-13 0,2 0-35,39-30-1,30-12-17,164-88 0,-149 93 143,-4 0-2381,169-131 0,-213 147 493,28-14-2340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21:26:52.53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1 207 6015,'85'-48'63,"55"-36"74,-131 79-126,-1-1 0,0 0-1,0-1 1,-1 1 0,0-2-1,13-15 1,-19 22 42,-10-2 65,5 3-125,0 0 0,1 0 1,-1 1-1,0-1 0,0 1 0,1-1 1,-1 1-1,0 0 0,1 1 1,-1-1-1,-5 4 0,-37 22-46,41-23 97,-19 11 29,6-3-74,0 0-1,1 1 0,-22 20 0,35-29 0,0 1 0,0-1 0,0 1 0,1 0 1,0-1-1,0 1 0,0 1 0,1-1 1,0 0-1,0 1 0,0-1 0,0 1 1,1-1-1,0 1 0,0 0 0,1 0 1,-1 8-1,1-12 1,0 0 0,1 0 0,-1 0 0,0 0 1,1 0-1,-1-1 0,1 1 0,-1 0 0,1 0 0,0-1 1,0 1-1,0-1 0,0 1 0,0 0 0,0-1 1,0 0-1,1 1 0,-1-1 0,0 0 0,3 2 0,-2-2 0,1 1 0,0-1-1,0 0 1,0 0-1,0 0 1,0 0-1,0-1 1,0 1-1,0-1 1,0 0 0,4 0-1,6 0-2,0-2 1,0 0-1,0-1 0,19-6 0,7-3 34,-1-2-1,0-2 0,50-28 1,-50 17-39,-11 6-25,-26 20 66,7 7-149,0 2 270,-1 1 0,0 0 0,0 0 0,-1 0 0,10 18 0,8 12-34,-18-31-66,7 2 75,-11-9-101,-1-1 106,11-11-69,-9 8-44,-1-1-1,0 0 1,-1 1-1,1-1 1,-1 0 0,1 0-1,-1 0 1,0 0-1,-1 0 1,2-8-1,-3-46 322,0 29-265,1 15-35,-1 5 9,1 0-1,1 0 1,2-13-1,-3 20-108,18-3-73,27-1 197,-12 2-256,0-2 0,61-18 0,-65 13-2669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21:26:53.07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96 5119,'0'0'243,"21"4"370,-10 0-435,-1 0 0,1 1 0,-1 0-1,0 1 1,-1 0 0,1 1 0,-1 0-1,-1 0 1,1 1 0,-1 0 0,-1 0-1,10 13 1,-5-1 83,12 25 1,0-1 88,-23-43-67,0-1-214,1 0-62,-1 0 0,0-1 0,0 1 0,1 0 0,-1-1 0,0 1 0,0-1 1,0 1-1,1-1 0,-1 1 0,0-1 0,0 0 0,0 0 0,0 0 0,0 1 0,0-1 0,0 0 0,-1 0 0,1 0 0,0 0 0,0-1 0,-1 1 0,1 0 0,-1 0 0,1-2 0,0-1 4,0 1 1,-1-1-1,1 0 1,-1 1-1,0-1 1,-1-6-1,1-2 36,0-46-37,-1 43-10,1 0 0,1 1 0,0-1 0,0 0 0,2 1 0,0-1 0,7-23 0,-6 32 11,2-1 42,0 2 1,-3 3-117,0 0 0,0 0 0,0 0 0,0 1 0,0-1 1,0 1-1,0-1 0,0 1 0,1 0 0,-1 1 0,0-1 0,6 0 1,7-2-1784,-3 1-881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21:26:53.45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5119,'3'9'1383,"0"2"-1319,1-1 1,0 0-1,1 0 1,0-1-1,1 0 0,0 1 1,0-2-1,1 1 1,11 11-1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21:26:53.82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5247,'0'0'344,"9"3"-216,1 1-128,-2-1-72,1 3 8,1 2-2176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21:26:54.18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44 1 6143,'-3'2'69,"0"0"0,0 0-1,1 0 1,-1 0-1,0 1 1,1-1-1,0 1 1,-1 0 0,1-1-1,-2 5 1,2-2-48,0 0 1,0 0 0,0 0 0,0 0-1,1 1 1,0-1 0,-1 12-1,2-14 1,1 0 0,-1 0-1,1 1 1,0-1-1,0 0 1,0 0 0,0 0-1,0 0 1,1 0-1,0 0 1,-1 0 0,1 0-1,0-1 1,5 6-1,-3-4-13,0 1-1,1-1 0,-1 0 0,1 0 0,0 0 0,0 0 1,7 2-1,-6-3-5,1 0 1,-1-1 0,1 0-1,0 0 1,0-1 0,0 0-1,0 0 1,0-1 0,0 1-1,0-1 1,0-1 0,0 0-1,-1 0 1,1 0 0,0-1-1,0 1 1,-1-2 0,12-4-1,-1-1 18,-8 4 2,-1 0 0,1-1-1,-1 0 1,11-9-1,-12 9 4,-6 5-22,-1 0 1,0 0-1,1-1 0,-1 1 0,1 0 0,-1-1 0,0 1 0,1 0 0,-1-1 1,0 1-1,0-1 0,1 1 0,-1 0 0,0-1 0,0 1 0,0-1 0,1 1 1,-1-1-1,0 1 0,0-1 0,0 1 0,0 0 0,0-1 0,0 1 0,0-1 1,0 1-1,0-1 0,0 1 0,0-1 0,0 1 0,0-1 0,-1 0 0,0-7-3,-2 2 0,0-1 0,0 2-10,1-12-108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20:52:46.67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9471,'1'9'2244,"10"47"-905,8 70-918,-18-112-360,0 0 0,-1 0 0,-1 0 1,-1 1-1,1-1 0,-8 23 0,9-34-152,-1-1-1,0 1 0,0-1 0,0 1 1,0-1-1,0 1 0,-1-1 0,1 0 1,-4 4-1,0-10-4575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21:26:54.52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8319,'11'3'152,"2"0"-48,3-1-8,1 0-96,4-1 0,3 1 0,3-2 0,3 0 72,3-2-8,4 2 0,1-1 0,2-1-64,1 0 64,1 2-64,-2 2 64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21:26:55.45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5 4607,'0'0'2008,"19"-4"-464,-16 4-1434,0 1-1,-1 0 0,1 1 0,0-1 0,0 0 0,-1 1 1,1-1-1,-1 1 0,1 0 0,-1 0 0,0 0 1,0 0-1,0 0 0,0 1 0,0-1 0,0 1 0,0-1 1,-1 1-1,3 5 0,2 6 116,-1 0-1,7 27 1,-8-28-72,13 58 125,26 79 177,-32-121-359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21:26:55.89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249 945 13439,'3'12'152,"0"-5"-101,-1 1-1,0-1 1,0 0-1,-1 1 1,0-1-1,0 0 1,-1 1-1,0-1 0,0 1 1,-1-1-1,0 1 1,-4 13-1,5-19 110,-3-2-141,1-1-1,-1 0 0,1 1 0,-1-1 1,1 0-1,0 0 0,-1 0 1,1 0-1,0-1 0,0 1 0,0-1 1,0 1-1,0-1 0,0 0 1,0 0-1,0 0 0,1 0 0,-1 0 1,1 0-1,0 0 0,-1 0 1,0-4-1,-5-9 2,0 0 0,-6-22 1,7 20 31,-19-61-6,-23-118 0,4-83 60,23 134 80,-16-47-264,37 190 67,-1 0 0,1-1-1,0 1 1,-1 0 0,1-1 0,0 1-1,0 0 1,1-1 0,-1 1-1,0 0 1,1-1 0,0 1-1,-1 0 1,1 0 0,0-1 0,2-2-1,-2 3 3,1 1-1,-1-1 0,1 1 1,0 0-1,-1 0 1,1 0-1,0 0 0,0 0 1,-1 0-1,1 1 1,0-1-1,0 0 0,0 1 1,0-1-1,0 1 1,0 0-1,0 0 0,0 0 1,3 0-1,10 1 0,-1 0 0,1 1-1,-1 1 1,1 0 0,17 7-1,67 30-55,-95-38 66,24 10 6,0 2-1,0 1 0,-2 1 1,0 1-1,27 24 0,-43-32-1,0 1 0,-1 0-1,0 1 1,-1 0 0,14 23-1,-18-26-2,0 1 0,0 0 0,-1 0 0,0 1 0,-1-1 0,0 1 0,0-1 0,-1 1 0,0 12 0,-1-10 4,0-1 0,-1 0-1,0 0 1,-1 0 0,-1 0 0,1 0-1,-2 0 1,1-1 0,-2 0 0,1 1-1,-1-1 1,-1-1 0,0 1 0,0-1-1,-1 0 1,0 0 0,-1-1 0,1 0-1,-2 0 1,1-1 0,-1 0 0,0-1-1,0 0 1,-1 0 0,0-1 0,-11 5-1,2-3-4,0 0 0,-1-1 0,1-1 0,-1-1 0,0-1 0,-1 0 0,1-2 0,0 0 0,-31-3 0,48 2 0,-1-1 0,0 1 0,0-1 0,0 0 0,1 0 0,-1 0 0,0 0 0,1-1 0,-1 1 0,1-1 0,0 0 0,-1 0 0,1 0 0,0 0 0,0-1 0,1 0 0,-5-4 0,3 1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21:26:56.22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14335,'31'28'96,"-3"6"-24,-1 4-8,-1 5-64,-2 5 64,-4-1-64,-4 46-5832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21:26:56.76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17 223 5247,'0'0'2344,"9"-4"-1716,5 0-354,-1-2 0,0 0-1,0-1 1,0 0-1,11-9 1,-17 11-250,-1 0 0,0 0 1,0-1-1,0 0 0,0 0 0,-1 0 0,0-1 1,-1 0-1,1 0 0,3-9 0,-6 12-12,-1 0 1,0 0-1,0 0 0,0 0 0,-1 0 0,1 1 0,-1-2 0,0 1 1,0 0-1,-2-7 0,2 9-3,-1-1 0,1 1 1,-1-1-1,0 1 0,0 0 0,0-1 1,0 1-1,0 0 0,0 0 0,-1 0 1,1 0-1,-1 0 0,0 0 0,1 0 1,-1 0-1,0 1 0,0-1 0,-3-1 1,4 2-11,0 0 0,0 1 0,0-1 0,0 1 0,-1 0 0,1-1 0,0 1 1,0 0-1,0 0 0,-1-1 0,1 1 0,0 0 0,0 0 0,0 1 0,-1-1 0,1 0 1,0 0-1,0 0 0,0 1 0,0-1 0,-1 1 0,1-1 0,0 1 0,0-1 1,0 1-1,0-1 0,0 1 0,-1 1 0,0 0-16,-7 4 27,0 1-1,1 0 1,0 1-1,1 0 1,-12 16 0,-26 47-207,43-67 252,-1 0 0,1 1 0,1-1 0,-1 0 0,1 0 0,-1 1-1,1-1 1,0 1 0,1 0 0,-1-1 0,1 1 0,0-1 0,0 1-1,0 0 1,1-1 0,-1 1 0,1-1 0,1 1 0,-1-1 0,0 1 0,1-1-1,0 0 1,0 0 0,0 0 0,1 0 0,-1 0 0,1 0 0,0-1-1,0 1 1,0-1 0,1 0 0,4 4 0,8 3-67,0 0-1,1-1 1,0-1 0,0-1-1,1-1 1,0 0 0,0-1-1,0-1 1,1 0 0,0-2-1,23 1 1,-8 0-4275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21:26:58.54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307 50 2303,'0'0'772,"-10"-12"216,3 8-752,1-1 0,-1 1-1,0 0 1,0 0 0,0 1 0,0 0-1,-1 0 1,-11-3 0,15 6-116,0-1 1,0 1-1,0 0 1,0 0-1,0 0 1,-1 0 0,1 1-1,0 0 1,0 0-1,0 0 1,1 0-1,-1 0 1,0 1 0,0 0-1,1 0 1,-1 0-1,1 0 1,-6 5-1,-5 5 62,0 2-1,0 0 0,1 0 0,1 2 0,1-1 1,0 1-1,1 1 0,1 0 0,0 0 0,-10 33 1,17-45-169,1 0 1,0 0 0,0 1 0,0-1 0,1 1 0,0-1-1,0 1 1,0-1 0,0 1 0,1-1 0,0 0-1,1 1 1,-1-1 0,1 0 0,0 0 0,0 0 0,6 10-1,-5-10-4,1 0 0,0 0-1,0-1 1,1 1-1,0-1 1,0 0 0,0 0-1,0-1 1,0 1 0,1-1-1,-1 0 1,1-1-1,0 1 1,0-1 0,8 2-1,1-1-111,0-1 0,0-1-1,0 0 1,0-1-1,0 0 1,0-1-1,0-1 1,0-1 0,0 0-1,-1-1 1,0 0-1,1-1 1,-1-1 0,-1 0-1,1-1 1,-1 0-1,21-16 1,-7 1-3220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21:26:59.87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37 1374 4223,'-12'21'1764,"-13"35"-1,25-54-1717,0 0 0,0 0 1,0 1-1,0-1 0,0 0 0,1 0 0,-1 0 1,1 0-1,-1 1 0,1-1 0,0 0 0,0 0 1,0 0-1,0-1 0,0 1 0,2 3 0,-1-3-31,0 0 1,0 0-1,1 1 0,-1-1 0,0-1 0,1 1 0,-1 0 0,1-1 0,0 1 0,0-1 0,-1 0 0,1 0 0,0 0 0,0 0 0,0 0 1,0-1-1,0 1 0,0-1 0,0 0 0,0 0 0,1 0 0,5-1 0,4-1 5,0 0 0,0-1 0,-1 0 1,1-1-1,-1-1 0,1 0 0,-1 0 0,17-12 0,-28 16-11,0 0 1,1 0-1,-1 0 0,0 0 0,0 0 0,0 0 0,0 0 0,0-1 1,0 1-1,0 0 0,0-1 0,-1 1 0,1-1 0,0 1 0,-1-1 1,1 1-1,-1-1 0,1-2 0,-1 1-5,0 0-1,0 0 1,-1 0 0,1 0-1,0 0 1,-1 0 0,0 0-1,0 0 1,-2-4 0,1 2-3,0 1-1,0-1 1,-1 1 0,0 0 0,0 0 0,0 0 0,0 0-1,0 1 1,-1-1 0,0 1 0,0 0 0,-6-4 0,2 2-185,18 8 189,3 1 46,-5-3-53,0-1 1,0 0-1,-1 0 0,1-1 1,0 0-1,0 0 1,-1-1-1,1 0 0,8-3 1,-8 1-3,1 2 0,-1-1 1,1 2-1,0-1 0,0 1 0,0 0 1,0 1-1,0 0 0,13 1 0,-19 0 5,0 0-1,0-1 0,0 1 0,0 0 0,0 1 0,0-1 1,0 0-1,0 1 0,-1 0 0,1 0 0,0 0 0,-1 0 0,0 0 1,5 5-1,-1 2-3,0 0 1,0 1-1,6 12 1,9 17-108,-1-7 25,-15-26 57,1-1 91,-2-12 25,-3 1-73,3-7 40,0-1 0,2-25 0,4-15 46,-6 39-120,1-1 1,0 1 0,14-26-1,-18 40-45,26 6 0,12 20 64,-31-18 2,1-1 0,0 0 1,1-1-1,18 8 0,-20-11 6,17 7-36,47 9-1,-64-17 21,0 0 0,0 0 0,0-1 0,-1 0-1,1 0 1,0-1 0,0 0 0,0 0 0,-1-1 0,14-5-1,-17 5 2,0 0-1,0-1 1,0 1-1,0-1 1,-1 0-1,1 0 1,-1 0-1,0-1 0,0 1 1,0-1-1,0 0 1,-1 0-1,1 0 1,-1 0-1,0 0 1,0-1-1,-1 1 0,1-1 1,-1 1-1,0-1 1,0 1-1,0-9 1,0 6 8,-1 0 1,0 0-1,0 1 1,-1-1-1,1 0 1,-2 0-1,1 0 1,-1 1 0,0-1-1,0 1 1,0-1-1,-1 1 1,0 0-1,-8-12 1,10 17 2,0-1 0,-1 1 0,1 0 0,0-1 1,-1 1-1,1 0 0,-1 0 0,1 0 0,-1 0 1,0 0-1,1 0 0,-1 0 0,0 0 0,0 1 1,1-1-1,-1 1 0,0-1 0,0 1 0,0 0 1,-2 0-1,0 0-6,1 1 1,0-1-1,0 1 1,0 0-1,0 0 1,0 0-1,0 0 1,0 1-1,0-1 1,1 1 0,-4 2-1,-3 3 14,1 1-1,0-1 1,0 2-1,0-1 1,-10 16 0,10-10-12,0-1 0,0 1 0,2 1 1,0-1-1,-5 17 0,9-24 66,0 0 0,1 0 0,0 0 0,0 0 0,0 1-1,1-1 1,0 0 0,0 1 0,1-1 0,0 0 0,0 0 0,1 0 0,2 8 0,-2-12-54,-1 0 1,0 0 0,1 0 0,0 0-1,-1 0 1,1-1 0,0 1-1,1-1 1,-1 1 0,0-1 0,1 0-1,-1 0 1,1 0 0,0 0 0,0 0-1,-1-1 1,6 3 0,-3-3-5,-1 0 0,1 0 1,0 0-1,0 0 1,-1-1-1,1 0 0,0 0 1,0 0-1,0-1 0,8-1 1,3-2 8,-1-2 0,1 1 0,-2-2-1,1 0 1,27-18 0,-32 18 26,-1 0-1,0-1 0,0 0 0,-1-1 1,0 1-1,-1-2 0,0 1 1,0-1-1,-1 0 0,0-1 0,5-11 1,4-16 391,19-75 0,-22 68-338,78-352 399,-79 325-503,-4 0 1,-3-1 0,-7-114 0,0 159 8,0 0 1,-2 0 0,-16-51 0,18 70 6,0 1 0,-1 0 0,1 0 0,-2 0 0,1 0 0,-1 0 0,0 1 0,-1 0 0,1 0 0,-1 1-1,-1-1 1,1 1 0,-1 1 0,0-1 0,-1 1 0,-10-5 0,12 7-15,-1 1-1,-1 0 1,1 0-1,0 1 1,0 0-1,-1 0 1,1 1-1,-1-1 0,1 2 1,0-1-1,-1 1 1,1 0-1,0 1 1,0 0-1,-1 0 1,1 0-1,1 1 1,-8 3-1,-2 2-30,1 1 0,0 0 1,0 1-1,1 1 0,1 0 0,-19 20 0,24-22 15,0 0 0,1 1 0,0 0 0,1 0-1,0 1 1,0 0 0,1 0 0,-5 18 0,5-12 51,1 0-1,1 0 1,1 1 0,0-1 0,2 25 0,2-12 58,1 1 1,2-1 0,1 0-1,1-1 1,1 1 0,19 42 0,-11-40-78,0 0 0,3-2 0,42 57 0,80 74 25,-79-94-30,-60-66-4,169 174 125,-151-158-103,2 0 1,0-1-1,0-2 0,2 0 0,-1-1 0,52 18 0,-48-22 9,2-1 0,-1-2-1,1 0 1,0-2 0,0-2-1,45-1 1,-57-1-20,0-2 0,0-1 0,0 0 0,0-1 0,0 0 0,0-2 0,-1 0 1,0-1-1,-1 0 0,1-1 0,-1-1 0,17-14 0,-4 0-1690,47-53 1,-44 39-2076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21:28:23.35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101 0 4735,'0'0'6720,"-23"10"-5200,14-4-1064,-29 18 829,35-21-1135,0-1 0,0 1-1,1 0 1,-1-1-1,1 1 1,-1 0 0,1 1-1,0-1 1,-3 6 0,5-8-20,0 11 270,0-11-380,0 3-5,8 6 78,-5-8-87,-1 0 1,1 0-1,0 0 0,0 0 0,0-1 0,0 1 0,0-1 0,0 0 0,0 0 1,1 0-1,-1 0 0,0-1 0,1 1 0,-1-1 0,0 0 0,1 0 1,-1 0-1,0 0 0,1-1 0,2 0 0,10-2 97,-1 0 0,28-11 0,-42 14-96,0 0 0,0 0 0,0-1 1,-1 1-1,1-1 0,0 1 0,0-1 0,0 1 1,0-1-1,0 1 0,-1-1 0,1 0 1,0 1-1,0-1 0,-1 0 0,1 0 1,-1 1-1,1-1 0,-1 0 0,1-1 1,-1 1-2,0 1 1,0-1-1,0 0 1,0 1 0,0-1-1,0 0 1,0 1-1,0-1 1,0 0-1,-1 1 1,1-1 0,0 0-1,0 1 1,-1-1-1,1 1 1,0-1 0,-1 0-1,1 1 1,-1-1-1,1 1 1,-1-1-1,0 1 1,-1-2 2,0 0 1,0 1-1,0-1 0,0 1 1,-1 0-1,1 0 1,0 0-1,-1 0 0,1 0 1,-1 0-1,1 1 0,-1-1 1,1 1-1,-5 0 1,-2 0 20,1 0 1,-1 1 0,1 0-1,0 1 1,-1 0 0,1 0-1,0 1 1,0 0 0,0 1-1,0-1 1,1 1 0,-8 6-1,14-10-15,1 1-1,0-1 1,-1 0-1,1 0 1,0 0-1,-1 1 1,1-1-1,0 0 1,-1 1-1,1-1 0,0 0 1,0 0-1,-1 1 1,1-1-1,0 1 1,0-1-1,0 0 1,-1 1-1,1-1 1,0 0-1,0 1 1,0-1-1,0 1 1,0-1-1,0 0 1,0 1-1,0-1 1,0 1-1,0-1 1,0 0-1,0 1 0,11 8-50,18-3 59,-21-6 8,0-1 1,0 0 0,0 0 0,1-1 0,-1 0 0,-1 0 0,1-1-1,0 0 1,9-5 0,-10 3-21,0-2 42,-4-1 1,-3 8-48,1-1 1,-1 1 0,0-1 0,0 0-1,0 1 1,0-1 0,0 0 0,0 0-1,0 1 1,0-1 0,0 0 0,0 1 0,0-1-1,0 0 1,-1 1 0,1-1 0,0 0-1,0 1 1,-1-1 0,1 1 0,0-1 0,-1 0-1,1 1 1,-1-1 0,1 1 0,0-1-1,-1 1 1,1-1 0,-1 1 0,0 0-1,1-1 1,-1 1 0,1 0 0,-1-1 0,0 1-1,1 0 1,-1-1 0,0 1 0,1 0-1,-1 0 1,0 0 0,-1 0 0,1-1 0,-5 1-4,1-1-1,-1 0 0,0 1 0,1 0 1,-1 1-1,0-1 0,1 1 1,-1 0-1,-6 2 0,-4 2-68,-29 12 0,45-17 65,-1 0 1,1 0-1,-1 1 1,0-1-1,1 0 1,-1 0-1,1 1 1,-1-1-1,1 0 1,-1 1 0,1-1-1,-1 1 1,1-1-1,-1 1 1,1-1-1,-1 1 1,1-1-1,0 1 1,-1-1-1,1 1 1,0-1-1,0 1 1,-1 0-1,1-1 1,0 2-1,0-2-1,0 1-1,0 0 1,1-1-1,-1 1 0,0 0 1,1-1-1,-1 1 1,1-1-1,-1 1 1,1-1-1,-1 1 0,1-1 1,-1 1-1,1-1 1,-1 1-1,1-1 1,-1 0-1,2 1 1,26 10-76,-25-10 79,1-1 4,0 1 0,0-1 1,0 1-1,0-1 0,0 0 1,0-1-1,0 1 0,0-1 0,0 0 1,0 0-1,4-1 0,0-1-15,4-1-46,-8 1 74,2-3 30,-1 0-37,-2-1 42,-1-1 1,-3 1-44,1 7-10,0-1 0,0 1 0,0 0 0,0-1 0,0 1 0,-1 0 0,1-1 0,0 1 0,0 0 0,0-1 0,-1 1 0,1 0 0,0 0 0,0-1 0,-1 1 0,1 0 0,0 0 0,-1 0 0,1 0 0,0-1 0,-1 1 0,1 0 0,0 0 0,-1 0 0,1 0 0,0 0 0,-1 0 0,-4 1 0,-10 2 0,8-1-4,2 0 10,-3 6-61,6-6 98,-1 2-22,2-3 32,4 0-14,-3 0-38,0-1 1,0 1-1,1-1 0,-1 1 0,0 0 0,1-1 0,-1 1 0,1-1 0,-1 1 0,1-1 0,-1 0 0,1 1 0,-1-1 0,1 1 1,-1-1-1,1 0 0,0 1 0,-1-1 0,1 0 0,-1 0 0,1 0 0,1 1 0,2 2-12,2-1-22,20-1 13,-23 0 26,-2-1-3,0 0-1,-1 0 1,1 0 0,0 0 0,0 0-1,-1 0 1,1 0 0,0 0 0,-1 0-1,1-1 1,0 1 0,0 0 0,-1 0-1,1-1 1,0 1 0,-1 0 0,1-1-1,-1 1 1,1-1 0,0 1-1,-1-1 1,1 1 0,-1-1 0,1 1-1,-1-1 1,0 1 0,1-1 0,-1 0-1,1 0 1,4-7 61,-5 7-64,0 0-1,0 0 0,1 0 0,-1 0 1,0 0-1,0 0 0,0 0 1,0 0-1,0 0 0,0 0 1,0 0-1,0 0 0,-1 0 1,1 0-1,0 0 0,-1 0 0,1 0 1,-1 0-1,1 0 0,-1 0 1,1 0-1,-1 0 0,1 0 1,-1 1-1,0-1 0,1 0 1,-2 0-1,1 0 11,0 0 11,-1 0-1,0 0 1,0 0 0,1 0 0,-1 0-1,0 1 1,0-1 0,-4-1 0,5 2-91,-8 6-8,4-2-235,0 0 0,1 0 0,0 0 0,-5 6 1,0 4-6130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21:28:34.38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234 74 2431,'0'0'1800,"-2"-18"342,2 18-2011,0-1 0,0 0 0,0 0 0,0 0 0,-1 1 0,1-1 0,0 0 0,-1 0 0,1 1 1,0-1-1,-1 0 0,1 1 0,-1-1 0,1 0 0,-1 1 0,1-1 0,-1 1 0,0-1 0,1 1 0,-1-1 0,0 1 1,0-1-1,1 1 0,-1 0 0,0-1 0,0 1 0,1 0 0,-1 0 0,0-1 0,0 1 0,-1 0 0,-11-6 2436,12 5-1990,-1-3 342,1 3-790,1 1-1,-1-1 1,1 0-1,-1 0 1,1 0 0,-1 0-1,0 0 1,1 1 0,-1-1-1,0 0 1,0 1-1,0-1 1,1 0 0,-3 0-1,-16 0 214,-8 11-35,14-5-196,12-4 1208,2-1-1304,4 1-19,-4-1 121,-5 1-284,-1-1 170,1 1 0,-1 0 0,1 0 0,-1 0 0,1 1-1,-1-1 1,1 1 0,0 0 0,0 0 0,0 1 0,0-1 0,0 1-1,-5 5 1,7-6-56,-2 2 53,3-3 117,2 0-74,2 5-86,-2-5 34,0 0 0,0 0 0,0 0 0,0 0 0,0 0 0,0 0 0,0-1 0,0 1-1,0 0 1,1 0 0,-1-1 0,0 1 0,1-1 0,-1 1 0,0-1 0,1 0 0,-1 1 0,1-1 0,-1 0 0,0 0-1,1 0 1,-1 0 0,1 0 0,-1 0 0,0 0 0,3-1 0,5-1 52,1-1-33,-2 0-10,-7 2 6,0 1-1,-1 0 1,1-1-1,0 0 1,0 1 0,0-1-1,0 1 1,-1-1-1,1 0 1,0 1-1,0-1 1,-1 0 0,1 0-1,-1 0 1,1 0-1,-1 1 1,1-1-1,-1 0 1,1 0 0,-1-2-1,-4-9 140,2 9-141,2 2-7,-1 0 0,0 0 0,0 0 0,0 0 0,0 0 0,0 0 0,0 1 0,0-1 0,0 0 0,0 1 0,0-1 1,-1 1-1,1-1 0,0 1 0,0-1 0,0 1 0,-1 0 0,1 0 0,0 0 0,-1 0 0,1 0 0,0 0 0,0 0 0,-1 0 1,1 0-1,-2 1 0,-32 9-2,34-10 1,-3 2-10,1 0 0,-1 0 0,0 0-1,1 0 1,-1 1 0,-2 2 0,5-4 190,3 0-294,0 1 127,0-1 0,1 0 0,-1 0 1,1 0-1,-1 0 0,1 0 0,-1-1 0,1 1 0,-1-1 0,1 1 0,0-1 0,-1 0 0,5 0 0,22-5 18,-21 3 26,-1-1 11,0-1 0,-2 0-25,-3 2-157,11-10 185,-13 12-59,1-1-1,-1 1 1,0-1-1,0 1 1,0-1 0,0 1-1,0 0 1,0-1-1,0 1 1,0-1-1,0 1 1,0-1-1,0 1 1,0-1 0,0 1-1,0-1 1,0 1-1,0-1 1,0 1-1,-1 0 1,1-1-1,0 1 1,0-1 0,-1 1-1,1 0 1,0-1-1,0 1 1,-1 0-1,1-1 1,0 1-1,-1 0 1,1-1 0,-1 1-1,1 0 1,0 0-1,-1-1 1,1 1-1,-1 0 1,1 0-1,0 0 1,-2 0 0,0-1-67,-2 0 58,1 1-1,0 0 1,-1 0 0,1 0 0,-1 1-1,1-1 1,-1 1 0,1 0-1,-1 0 1,1 0 0,0 0 0,0 1-1,0-1 1,0 1 0,0 0 0,0 0-1,0 0 1,0 0 0,-2 3 0,-1 1-53,1 1 1,4-6 62,1 1-1,-1 0 1,1 0 0,-1 0 0,1 0 0,0 0-1,0 0 1,0 0 0,0 0 0,0 0 0,0 0 0,0-1-1,0 1 1,1 0 0,-1 0 0,1 0 0,1 3-1,-1-3 5,1 3-13,-1-4 4,-1 0 1,1 0-1,0 0 1,0-1 0,-1 1-1,1 0 1,0 0-1,0-1 1,0 1 0,0 0-1,0-1 1,0 1-1,0-1 1,0 1 0,0-1-1,1 0 1,-1 1-1,0-1 1,0 0-1,0 0 1,0 0 0,1 0-1,-1 0 1,0 0-1,0 0 1,0 0 0,0 0-1,2-1 1,27-7 144,-27 7-139,1-1 0,-1 0 0,1 1-1,-1-1 1,0 0 0,0-1 0,0 1-1,0 0 1,0-1 0,-1 0 0,1 0 0,-1 1-1,0-2 1,0 1 0,0 0 0,0 0-1,0 0 1,-1-1 0,1 1 0,-1-1 0,0 0-1,0 1 1,0-1 0,-1 0 0,1 1-1,-1-6 1,0 7 54,-1 0-57,1 1-1,-1-1 0,0 0 1,1 1-1,-1-1 1,0 1-1,0 0 0,0-1 1,-1 1-1,1 0 1,0 0-1,0 0 0,-1-1 1,1 1-1,0 1 0,-1-1 1,1 0-1,-1 0 1,0 0-1,1 1 0,-1-1 1,1 1-1,-1-1 1,0 1-1,1 0 0,-1 0 1,0-1-1,0 1 1,-2 1-1,3-1-6,-5 0-2,0 0 0,0 1-1,0 0 1,1 0 0,-1 0-1,0 1 1,0 0 0,1 0-1,-1 1 1,1-1 0,0 1-1,0 0 1,0 1 0,0-1-1,0 1 1,1 0 0,0 0 0,-6 6-1,7-6-82,0 0-1,0 0 1,0 0-1,0 0 1,1 0-1,0 0 1,-1 1-1,2-1 1,-1 1-1,0 0 1,1 0-1,0-1 1,0 1-1,0 0 1,1 0-1,0 0 1,0 0-1,0 0 1,0 0-1,1 0 1,0-1-1,0 1 1,2 6-1,14 23-6394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21:28:07.74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505 9 6655,'0'0'7879,"-16"3"-7270,-230 26 1339,165-22-1592,27-4-132,27-1-43,-52 8 1,78-10-119,11-2-611,39-8-1105,65-23-8118,-63 16 6813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20:52:47.02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38 7423,'0'0'96,"5"-6"-24,-1 0-8,1-1-64,0 1 0,1-1 0,1 1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21:28:09.07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108 51 2943,'9'-7'893,"0"1"0,-1-2 0,0 1 0,13-16 2262,-31 23-2782,4 1-331,0 0 0,0 1 0,1 0 0,-1-1 0,1 2 0,-1-1 0,1 1 0,0 0 0,-9 6 0,-5 5-44,-17 18 0,33-29 6,2-2-3,-2 1 58,0 1-1,1-1 1,-1 1 0,1 0 0,-1 0 0,1 0 0,0 0 0,0 0 0,0 1-1,-1 3 1,1 2 161,2-5-220,1 7 4,0-2-4,1-1 0,6 2 0,-4-5-1,-1-1 0,1 0 0,0 0 0,0 0 0,1 0 0,-1-1 0,1 1 0,0-1 0,0 0 0,0-1 0,0 1-1,1-1 1,-1 0 0,1 0 0,7 1 0,9 1-1,0-2-1,40 0 1,-41-2 13,-1 1 0,33 5-1,-31 1-10,-21-7 1,0 0-1,-1 0 0,1 1 0,-1-1 1,1 0-1,-1 1 0,1-1 0,-1 0 1,1 1-1,-1-1 0,1 1 0,-1-1 1,1 1-1,-1-1 0,1 1 0,-1-1 1,0 1-1,0-1 0,1 1 0,-1 0 0,0-1 1,0 1-1,1 0 0,-1-1 0,0 1 1,0-1-1,0 1 0,0 0 0,0-1 1,0 1-1,0 0 0,0-1 0,0 1 1,-1 0-1,1-1 0,0 1 0,0 0 1,0-1-1,-1 1 0,1 0 0,-1 0 9,0 2 14,-1 1 1,0 0-1,0-1 0,0 0 1,0 0-1,-1 1 0,1-1 1,-1-1-1,0 1 0,1 0 1,-2-1-1,1 1 0,0-1 1,0 0-1,-6 2 0,-4 3-43,0-1-1,-24 8 1,4-1 102,26-9-65,-1-1-1,1 0 1,-1 0-1,1-1 1,-11 2-1,11-4-26,6 0 108,9-16-48,-4 12-55,1-1 0,-1 1 1,1 0-1,0 0 0,0 1 1,10-6-1,35-15 32,-49 24-31,63-23 35,8-3 32,-63 22-57,-1 0-1,1 0 1,-1-1 0,0-1 0,11-8-1,-14 9 6,0 0 0,0-1 0,-1 1 0,0-1 0,0 0 0,-1 0 0,5-10 0,-7 14 43,-2-5-44,0-1-10,0 7-3,1 0 0,-1 0 0,1 0 1,-1 0-1,0 1 0,1-1 0,-1 0 0,0 0 0,1 0 0,-1 1 0,0-1 0,0 0 0,0 1 0,0-1 0,0 0 0,0 1 0,1-1 0,-1 1 0,0 0 0,-1-1 0,1 1 0,0 0 0,0 0 0,0-1 1,0 1-1,0 0 0,-2 0 0,1 0 8,-2 0 6,1 1 0,-1-1-1,1 1 1,-1 0 0,1 0 0,-1 0-1,1 0 1,0 1 0,0-1 0,0 1-1,0 0 1,0-1 0,0 2 0,0-1 0,0 0-1,1 0 1,-1 1 0,1 0 0,0-1-1,-1 1 1,1 0 0,-2 5 0,3-6 6,-1 0 0,1 0 1,0 0-1,0 1 1,0-1-1,0 0 0,0 0 1,0 1-1,1-1 1,-1 1-1,1-1 0,-1 1 1,1-1-1,0 1 0,0-1 1,1 1-1,-1-1 1,0 1-1,1-1 0,-1 0 1,1 1-1,0-1 0,0 1 1,0-1-1,0 0 1,0 0-1,0 0 0,1 0 1,-1 0-1,1 0 1,-1 0-1,4 2 0,-2-1-17,1-1 0,0 0 0,0 0 0,0-1 0,0 1-1,0-1 1,1 0 0,-1 0 0,0 0 0,1-1 0,-1 1-1,0-1 1,6 0 0,3-1 55,0 0-1,0-1 1,13-4-1,-16 4-13,1-1 0,-2-1-1,19-7 1,-24 8-38,1 0-1,-1 0 0,0 0 1,0 0-1,0-1 1,0 1-1,0-1 1,-1 0-1,0 0 0,0 0 1,4-7-1,-4 6-5,-2 2-33,-1 5 0,-1 9 77,1-1-24,0-3-24,0-1-1,0 1 1,0-1-1,1 1 1,0-1-1,0 1 1,3 6-1,-1-7 8,1 1 61,-3-6 963,0-2-975,0 0 0,1 0 0,-1 0 0,0-1-1,0 1 1,1 0 0,-1-1 0,0 1 0,0-1-1,0 0 1,-1 1 0,2-4 0,1-4 80,0-1 1,-1 1-1,0-1 1,1-19-1,4-20 129,-3 32-182,0-2 1,9-24 1,-12 40-91,1-1 1,-1 0-1,1 1 1,0-1-1,0 1 0,0 0 1,0 0-1,1-1 0,-1 1 1,1 1-1,0-1 1,5-4-1,-7 7 15,0-1 1,0 1-1,0 0 0,0 0 0,0 0 1,0-1-1,0 1 0,0 0 1,0 0-1,0 0 0,0 0 1,0 1-1,0-1 0,0 0 1,1 0-1,-1 1 0,-1-1 0,1 1 1,0-1-1,0 1 0,0-1 1,0 1-1,0-1 0,0 1 1,0 0-1,-1-1 0,1 1 1,0 0-1,-1 0 0,2 1 1,1 2-59,1 0 1,-1 1-1,0-1 1,3 7 0,6 12-1112,3-8-4084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21:28:09.46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61 6143,'0'0'3174,"1"2"-2798,14 21 275,1-1 0,33 35 0,-42-51-615,0 0 0,0 0 0,0 0 0,0-1-1,1 0 1,0 0 0,0-1 0,1 0 0,-1 0 0,1-1 0,-1 0 0,11 2 0,-17-5-40,1 0 0,-1 0 1,1 0-1,-1 0 1,1 0-1,-1-1 0,0 1 1,1-1-1,-1 0 0,1 1 1,-1-1-1,0 0 0,0 0 1,1 0-1,-1-1 1,0 1-1,0-1 0,0 1 1,0-1-1,-1 1 0,1-1 1,0 0-1,-1 0 1,1 0-1,-1 0 0,0 0 1,1 0-1,-1-1 0,1-2 1,1-3 40,0 0 0,0 0 0,0 0 0,-1-1 0,-1 1 0,2-17 0,-3-13-39,-1 24 38,1 0-1,1 0 0,2-19 0,-2 32 32,1 2-1037,1 0 496,0 1 1,-1-1-1,1 1 0,-1 0 1,1 0-1,-1 0 0,4 4 1,1 0-1762,1 1-129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21:28:09.84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29 280 7551,'0'9'536,"0"0"-1,0 0 0,1 0 0,0 0 1,1 0-1,-1 0 0,2 0 1,-1-1-1,1 1 0,8 13 0,-11-20-443,2-2-66,0 1-1,0 0 1,0-1-1,-1 1 1,1-1 0,0 0-1,0 0 1,0 0-1,0 0 1,0 0-1,0 0 1,2-1-1,-3 1-136,0 0-1,-1-1 1,1 1-1,0-1 1,-1 1 0,1-1-1,-1 1 1,1-1-1,0 0 1,-1 1-1,1-1 1,-1 0-1,0 1 1,1-1-1,-1 0 1,1 0 0,-1 1-1,0-1 1,0 0-1,1 0 1,-1 1-1,0-1 1,0-1-1,0-23-2473,-1 12 803,1-1-928</inkml:trace>
  <inkml:trace contextRef="#ctx0" brushRef="#br0" timeOffset="1">1 1 7295,'0'0'2136,"6"8"-2008,1 0 16,0 0-80,0 0 0,-1 0-176,1-2-40,4 2-8,3 3-3616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21:28:10.39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142 27 7295,'0'0'2784,"-1"2"-2597,-10 13-183,-2 0 1,-17 16-1,16-18 99,2 1 0,-1 0 0,-15 23 0,26-32-19,-1 0 0,1-1 0,-1 1 0,1 0 0,1 0 0,-1 0 0,1 1 0,0-1 0,0 0 0,0 0 0,1 1 0,0-1 0,0 0 0,0 1 0,0-1 0,3 10 0,-2-12-42,1 1 0,0-1 0,0 1 0,0-1 0,0 1-1,0-1 1,0 0 0,1 0 0,0 0 0,0 0 0,-1-1 0,2 1-1,-1-1 1,0 0 0,0 1 0,1-2 0,-1 1 0,1 0-1,0-1 1,-1 1 0,1-1 0,5 1 0,5 1 26,0 0-1,0-1 1,1 0 0,25-2 0,-15-1 56,0-1 0,37-9 1,-50 8-74,0 0 0,0-1 0,0-1 0,0 1 0,0-2 0,18-12 0,-24 14-19,-1-1 1,0 0-1,0 0 0,-1 0 0,1-1 0,-1 1 0,0-1 0,-1 0 0,0 0 1,0 0-1,0-1 0,0 1 0,-1-1 0,0 0 0,1-9 0,1-10-21,-1 0 0,-2-45-1,-1 52-12,1 15 2,-1 3 0,0 0 0,0 0 0,0 0 0,0 0 0,0 0 0,0 0 0,0 0 0,0 0 0,0 0 0,-1 0 0,1 0 0,0 0 0,-1 0 0,1 0 0,-1-1 0,1 1 3,0 1-1,-1-1 0,1 0 1,0 1-1,-1-1 0,1 1 0,0-1 1,-1 1-1,1-1 0,0 1 1,-1-1-1,1 1 0,-1-1 1,1 1-1,-1 0 0,1-1 1,-1 1-1,0 0 0,1-1 1,-1 1-1,1 0 0,-1 0 0,0-1 1,1 1-1,-1 0 0,0 0 1,1 0-1,-1 0 0,1 0 1,-1 0-1,0 0 0,1 0 1,-1 0-1,0 0 0,1 0 0,-1 1 1,0-1-1,1 0 0,-1 0 1,1 1-1,-1-1 0,1 0 1,-1 1-1,0-1 0,0 1 1,1-1 8,-7 4-36,0 1 0,0 0 0,0 0 1,1 0-1,0 1 0,0 0 0,0 0 1,1 0-1,0 1 0,-7 11 0,3-2-3,0 1-1,2 0 1,-10 29-1,16-43 43,0 0 0,0 0 0,1 0-1,-1 1 1,1-1 0,-1 0 0,1 0 0,0 1 0,1-1 0,-1 0-1,0 1 1,1-1 0,0 0 0,0 0 0,0 0 0,0 0 0,0 1 0,1-2-1,-1 1 1,1 0 0,0 0 0,3 4 0,-1-4-65,-1 0 1,1 0-1,-1 0 1,1-1 0,0 1-1,0-1 1,0 0-1,0-1 1,0 1-1,0-1 1,0 1-1,1-1 1,-1 0-1,1-1 1,-1 1 0,0-1-1,8 0 1,22-3-4884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21:28:10.97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297 1 9215,'-90'8'2881,"52"-6"-2065,0 2 0,0 2-1,-53 14 1,90-19-749,11 0-182,-4 0-58,0-1 1,0-1-1,0 1 0,7-2 0,-8 1-93,69-10-4812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21:28:12.49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1 241 8191,'0'10'394,"1"-1"-1,1 1 0,-1-1 0,1 1 0,1-1 0,0 0 0,0 0 0,1 0 1,0 0-1,1-1 0,0 1 0,0-1 0,8 10 0,-12-17 1143,-10-30-1440,8 15-89,0-1 0,1 1 0,1 0 0,0 0 1,5-22-1,-4 26-5,0 0 0,1 1 0,1-1 1,0 1-1,0 0 0,0 0 0,1 0 1,10-13-1,-13 19-18,-2 2 17,1 0-1,-1 0 0,0 1 0,1-1 0,0 0 0,-1 1 0,1-1 0,-1 0 0,1 1 0,0-1 0,0 1 0,-1-1 0,1 1 0,0-1 0,0 1 0,0 0 0,-1-1 0,1 1 0,1 0 0,-1-1-1,-1 1 0,0 0-1,1-1 1,-1 1 0,0 0 0,1 0-1,-1 0 1,1-1 0,-1 1 0,0 0-1,1 0 1,-1 0 0,1 0 0,-1 0-1,1 0 1,-1 0 0,1 0 0,-1 0-1,0 0 1,1 0 0,-1 0 0,1 0-1,-1 0 1,1 0 0,-1 1 0,0-1-1,1 0 1,-1 0 0,1 0 0,-1 1-1,0-1 1,1 0 0,-1 1 0,0-1-1,1 0 1,-1 0 0,0 1 0,1-1-1,-1 1 1,0-1-2,3 2 0,-1 1 0,0-1 1,1 0-1,-1 1 0,0 0 0,0-1 1,0 1-1,-1 0 0,1 0 0,-1 0 0,2 6 1,10 40-31,-6-20 24,-6-24 5,0-1-1,1 0 1,0 1-1,0-1 0,0 0 1,0 0-1,0 0 1,1-1-1,0 1 1,0 0-1,0-1 0,0 0 1,8 6-1,-7-6 0,1 0 0,0-1-1,1 1 1,-1-1 0,0 0-1,1-1 1,-1 1 0,1-1-1,-1 0 1,1-1 0,6 1-1,3-1 24,0-1-1,-1-1 1,1 0-1,0-1 1,-1-1-1,0 0 0,1-1 1,-2-1-1,1 0 1,16-10-1,-22 11-127,-1 0-1,-1-1 1,1 1-1,-1-1 1,0 0-1,0-1 1,-1 0 0,0 0-1,0 0 1,0 0-1,4-10 1,-7 12 42,0 0 1,0 1-1,0-1 1,0 0 0,-1 0-1,0-1 1,0 1 0,0 0-1,-1 0 1,1-1-1,-1 1 1,-1 0 0,1 0-1,-1-1 1,0 1 0,0 0-1,0 0 1,-1 0-1,-2-7 1,3 11 61,0-1 0,0 1-1,1-1 1,-1 1 0,0 0 0,-1 0 0,1 0 0,0-1-1,0 1 1,0 0 0,-1 0 0,1 1 0,0-1-1,-1 0 1,1 0 0,-1 1 0,1-1 0,-1 1 0,1-1-1,-4 0 1,2 1-5,0 0 1,0 0-1,0 1 0,0-1 1,0 0-1,0 1 0,0 0 1,0 0-1,1 0 0,-6 2 1,1 1-3,-1 1 1,0 0-1,1 0 1,0 0-1,0 1 1,-10 12-1,13-13 7,0 0-1,1 1 1,0-1-1,0 1 0,0-1 1,1 1-1,0 0 1,0 0-1,0 0 0,1 1 1,0-1-1,0 0 1,0 11-1,1-12 8,0 0 1,1 0-1,-1 0 1,1 0-1,0 0 0,1 0 1,-1 0-1,1-1 1,0 1-1,0 0 1,0-1-1,1 1 0,0-1 1,0 0-1,0 0 1,0 0-1,0 0 0,1 0 1,4 3-1,-5-5 2,-1-1-1,0 1 0,1-1 1,0 1-1,-1-1 0,1 0 1,0 0-1,-1 0 0,1 0 1,0 0-1,0-1 1,0 1-1,0-1 0,0 0 1,0 0-1,0 0 0,-1 0 1,1-1-1,0 1 0,0-1 1,0 1-1,0-1 0,0 0 1,-1 0-1,1 0 1,2-2-1,2-1 25,-1-1 0,1 1 0,-1-1 0,0 0 0,-1 0 0,1-1 0,6-9 0,-5 3-21,0-1 0,-1 0-1,-1 0 1,0 0 0,-1-1 0,4-16-1,-8 37-6,1 0 1,0 1-1,0-1 0,0 0 0,1 0 0,0 0 1,1 0-1,0 0 0,0-1 0,0 1 0,1-1 0,4 7 1,-6-11-2,-1-1 1,1 1-1,0-1 1,-1 1 0,1-1-1,0 1 1,0-1-1,0 0 1,0 0 0,0 0-1,0 0 1,0 0-1,0-1 1,0 1 0,1-1-1,-1 1 1,0-1-1,0 0 1,1 0 0,-1 0-1,0 0 1,0 0-1,1 0 1,-1-1 0,0 1-1,0-1 1,0 1-1,1-1 1,-1 0 0,0 0-1,0 0 1,0 0-1,0 0 1,-1-1 0,1 1-1,0 0 1,2-3-1,3-6 28,0 1 0,0-1 1,-1 0-1,-1 0 0,0-1 0,0 0 0,-1 0 0,6-22 0,-10 31-74,11 31-179,-8-14 315,-1-1 0,1 18 0,-2-20-135,0 0 1,1 0-1,0-1 0,5 14 0,-4-16 4,1-3 22,-4-5 17,1-1 0,-1 0 1,1 0-1,-1 1 0,1-1 1,-1 0-1,1 0 0,-1 0 1,1 1-1,0-1 0,-1 0 1,1 0-1,-1 0 0,1 0 1,-1 0-1,1 0 0,-1 0 1,1-1-1,0 1 0,-1 0 1,1 0-1,-1 0 0,1-1 1,12-3-27,-9 1 53,0 1-1,0-1 0,0 1 1,0-1-1,-1 0 0,1 0 1,-1-1-1,0 1 0,0-1 1,3-4-1,0-3-7,0 0-1,6-15 1,-8 16 15,0 1 0,0 1 1,1-1-1,0 0 1,9-10-1,-9 14-44,-2 4-45,3 0 44,-5 1 15,0-1 0,-1 1 0,1 0 0,0 0 0,-1 0 0,1 0 0,0 0 0,-1 0 0,1 0 0,-1 1 0,1-1 0,0 0 0,-1 0 0,1 0 0,0 1 0,-1-1 0,1 0 0,-1 1 0,1-1 0,-1 0 0,1 1 0,-1-1 0,1 1 0,-1-1 0,1 1 0,-1 0 0,2 0 0,1 2-6,0 0 0,0 0 0,0 0 0,0 1 0,0-1 0,-1 1 0,1-1 0,-1 1 0,0 0 0,0 0 0,-1 0 0,2 5 0,2 7-50,5 31-1,-5-19 46,-3-17-4,1 1 1,8 17 0,-10-26 13,0-1 1,0 0-1,0 0 0,1 1 1,-1-1-1,1 0 1,-1 0-1,1 0 0,0 0 1,0-1-1,0 1 0,0 0 1,0-1-1,0 0 1,1 1-1,-1-1 0,0 0 1,1 0-1,3 1 0,0-1 3,-1 0 0,1-1 0,-1 1 0,1-1-1,-1-1 1,8 0 0,-4 0 0,0-1 0,0 1 0,1-2 0,-1 1 0,-1-2 0,1 1 0,0-1 0,-1 0 0,0-1 0,0 0 0,14-10 0,-17 10 9,1-1-1,-1 1 1,0-1 0,0 0-1,-1 0 1,0 0 0,0-1-1,0 1 1,-1-1 0,0 0-1,0 0 1,-1 0 0,0 0-1,0-1 1,0-8 0,0-3-1,-1 0 0,0 0 0,-5-34 0,2 42 2,0-1 1,0 1-1,-1 0 0,-1 0 0,0 0 1,-1 0-1,-7-14 0,-1 10-12,12 15 0,1-1 0,-1 1 0,1 0 0,-1-1 0,1 1 0,-1-1 0,0 1 0,1 0 0,-1-1 0,0 1 0,1 0 0,-1 0 0,0 0 0,1-1 0,-1 1 0,0 0 0,1 0 0,-1 0 0,0 0 0,1 0 0,-1 0 0,0 1 0,0-1 0,1 0 0,-1 0 0,0 0 0,1 1 0,-1-1 0,1 0 0,-2 1 0,1 0 1,-1 1-1,1 0 0,-1-1 0,1 1 0,0 0 0,-1 0 1,1 0-1,0 0 0,0 0 0,1 0 0,-1 0 1,0 0-1,1 0 0,-1 0 0,1 3 0,-1 1-156,0 0-1,1 0 1,0 0-1,1 0 1,0 7-1,7 22-4083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21:28:13.11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27 1 3583,'0'0'5659,"-21"11"-3144,18-10-2485,3-1-11,0 0-1,0 0 1,0 0-1,-1 0 1,1 0-1,0 0 1,0 0-1,0 0 1,0 0-1,0 0 0,0 0 1,-1 0-1,1 0 1,0 0-1,0 0 1,0 1-1,0-1 1,0 0-1,0 0 1,0 0-1,0 0 1,0 0-1,-1 0 0,1 0 1,0 1-1,0-1 1,0 0-1,0 0 1,0 0-1,0 0 1,0 0-1,0 1 1,0-1-1,0 0 0,0 0 1,0 0-1,0 0 1,0 1-1,4 13-4518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21:28:13.49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21 42 3455,'0'0'290,"2"-9"186,1-19-327,-3 27-125,-1 0-106,0 1 75,-1-1 0,1 1 1,0 0-1,0-1 1,0 1-1,0 0 1,-1 0-1,1 0 1,0-1-1,-2 2 0,-2 5-57,0 2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21:28:13.88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13 263 6271,'13'-14'713,"-1"0"-1,0-1 0,0 0 0,-2-1 1,11-19-1,-16 23-614,1 0 1,-1 0-1,-1 0 1,0-1-1,-1 0 1,0 0-1,-1 0 1,0-24-1,-2 36-87,0 0 0,-1 1-1,1-1 1,0 0-1,-1 0 1,1 0 0,-1 1-1,1-1 1,-1 0-1,0 0 1,1 1 0,-1-1-1,0 0 1,1 1-1,-1-1 1,0 1-1,0-1 1,0 1 0,0 0-1,1-1 1,-1 1-1,0 0 1,0-1 0,0 1-1,0 0 1,0 0-1,0 0 1,-1 0 0,-28-2 129,27 3-121,0-1 0,0 0 0,-1 1 0,1 0 0,0 0 0,0 0 0,0 0-1,0 1 1,0-1 0,0 1 0,0 0 0,0-1 0,1 1 0,-1 1 0,1-1 0,-1 0-1,-2 4 1,2-2 96,1 1 0,-1-1-1,1 0 1,0 1 0,0-1-1,1 1 1,-1 0 0,1 0-1,0-1 1,0 10 0,0-1 74,1 0 0,1 1 0,0-1 0,1 0 0,1 0 1,0 0-1,8 23 0,-7-26-169,0-1 1,0 0-1,1 0 1,0 0-1,1 0 1,0-1-1,0 0 1,12 11-1,-13-14-1,0-1 0,0 0 0,1-1 0,0 1 0,-1-1 0,1 0 0,0-1 0,0 1 0,1-1 0,-1-1 0,1 1 0,-1-1 0,1 0 0,8 0 0,3-1-607,1-1 1,-1-2-1,-1 1 0,1-2 0,19-6 1,-8 2-3887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21:28:15.04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440 38 6655,'19'2'2203,"-11"-1"-1615,-1 0-1,1-1 1,-1-1-1,0 1 1,10-3 2759,-25-9-2488,6 10-805,0 1 0,0-1 0,-1 0 1,1 1-1,-1 0 0,1 0 0,-1 0 0,1 0 1,-1 0-1,0 0 0,1 0 0,-7 0 0,-36 0 239,29 2-202,-323 21 809,274-16-268,64-6-347,3 0-210,29-6-71,1 1 0,0 1 0,44 1 0,-55 3-28,53-4 204,91 1-41,-119 8-323,-44-5 378,-4 0-130,-149-7 217,-3 1-242,90 1-201,62 5 130,4 0 64,9 1-646,1-1 0,-1 2 0,18 3 0,-14 0-5568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20:52:47.64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0 330 6015,'4'10'2116,"108"180"850,-107-183-3025,-1 0 34,-3-6-29,17-6 502,-14 2-446,0-1 0,0 0 0,0 0 0,-1 0 0,1 0 0,-1-1 0,0 1 1,3-6-1,19-44-287,-16 31 349,-6 16-40,-2 4 1,0 1 1,0-1-1,0 1 0,0-1 0,0 1 0,1 0 0,0 0 0,-1-1 1,4-2-1,-4 4-95,24-8-8,-12 5-82,12-2 252,30-13 0,-41 13-172,-4 3 85,0-1 0,0-1 1,-1 1-1,13-10 0,-11 5-3,1-1-1,-2-1 0,1 0 0,-2 0 1,14-20-1,34-68-30,-43 73 26,-9 19 1,11-23-50,14-36 0,-43 111-24,7-18 338,-2 10-344,0 0-1,-3 57 0,11-91 80,-1-2 0,1 0-1,0 0 1,0-1-1,0 1 1,0 0-1,0 0 1,0 0-1,0 0 1,0 0-1,0-1 1,0 1-1,0 0 1,0 0-1,1 0 1,-1 0-1,0-1 1,1 1-1,-1 0 1,1 1-1,-1-2 3,0 1 1,1 0-1,-1-1 0,0 1 1,0 0-1,0-1 1,0 1-1,1-1 0,-1 1 1,0 0-1,1-1 0,-1 1 1,0-1-1,1 1 1,-1-1-1,1 1 0,-1-1 1,1 1-1,-1-1 0,1 1 1,-1-1-1,1 0 0,-1 1 1,1-1-1,1 1 1,0-1 1,-1 2 0,1-1 0,1 0-1,-1 0 1,0 0 0,0 0 0,0 0-1,0 0 1,1 0 0,-1-1-1,0 1 1,1-1 0,-1 0 0,1 0-1,-1 1 1,0-2 0,1 1-1,-1 0 1,0 0 0,1-1-1,-1 1 1,0-1 0,4-1 0,5-3 0,0 0 1,-1-1-1,15-11 1,-1 2-21,161-86-5,-153 86-1435,1 1 0,1 2-1,66-14 1,-49 17-820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21:28:16.82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671 112 6015,'0'0'1262,"9"4"2084,-7-1-2776,1 0-1,-1 0 1,1 0-1,-1 0 1,0 1-1,3 8 2401,-20-10-1784,-4-1-815,-23-7 103,-145-15 404,115 19-702,-54-3-93,99 3 151,-1-2-1,-40-10 1,60 11-63,34-4-22,50-3-166,1 4 0,83 3-1,-32 2 17,-106 0 6,0 1 0,40 7 0,-60-7 121,-4 0-62,-73 1 20,-116 15 0,143-9-68,-60 11-47,89-13 89,1 0 0,0 0-1,-28 14 1,42-16 172,6-2-100,10-1-74,19-6-77,309-76 103,-323 78-69,1-1-1,0-1 0,-1 0 0,0-1 0,-1-1 1,21-13-1,-35 17-5,-8 2-12,-7 1-8,-123 18 59,68-6-17,-257 43 74,279-45-99,25-6-19,0 0 1,-22-1 0,113-24 3,5 1-128,2 4 1,1 4-1,117-6 0,-172 19 237,-21 0-209,-11 3-449,-21 5 560,-1-1 0,-1-2 0,-40 2 0,-4 1 0,-33 11-989,99-14-835,8 7-4891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21:28:49.02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764 1 6655,'0'0'5344,"12"2"-3248,22 3-265,67 2 0,65-7-1405,-165 0 433,-27 6-662,-153 27-77,-78 16 575,19-4-514,-89 24 39,322-68-228,0 1-1,0-1 1,0 1 0,1 0-1,-1 0 1,1 1-1,0-1 1,0 1 0,-5 4-1,8-6-59,3 0 15,5 1 51,0 0-1,1 0 1,-1 0 0,1-1 0,-1 0 0,16 0-1,51-6-46,-53 3 29,52-6 73,-3 1-888,-1 2 0,72 5 0,-133 1 709,-1 0 0,1 0 0,0 1 0,-1 0 1,1 0-1,-1 0 0,0 1 0,12 7 1,-18-10 117,0 1 1,0 0 0,0 0-1,0 0 1,0 0 0,0 0-1,0 0 1,-1 0 0,1 1-1,0-1 1,-1 0 0,1 0-1,-1 1 1,1-1 0,-1 0-1,0 1 1,1-1 0,-1 0-1,0 1 1,0-1 0,0 3-1,-4 32 77,1-18-8,-11 81 873,8-62-188,-3 64 0,9-95-744,0 0 6,0 0 0,1 0 0,-1-1-1,1 1 1,1 0 0,-1-1 0,1 1-1,2 7 1,-2-8-81,-2-4-99,0 0 1,0 0-1,0-1 1,0 1-1,1 0 0,-1 0 1,0 0-1,1 0 1,-1 0-1,1 0 1,-1 0-1,1 0 1,-1-1-1,2 2 1,10 5-5799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21:28:49.45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224 0 8703,'-16'5'1451,"0"1"-1,0 1 1,-16 10-1,25-13-1212,1 0 0,-1 1-1,1 0 1,0 1 0,0-1 0,1 1-1,-1 0 1,-7 13 0,1 1-36,0 2-1,1-1 1,2 2 0,-14 42 0,19-50-176,1 1-1,0-1 1,1 1 0,1-1-1,0 1 1,1 0-1,1 0 1,3 24 0,-3-35-14,1 0 0,-1 0 0,1 1 0,0-1 0,0 0 0,1 0 0,-1-1 0,1 1 0,0-1 0,0 1 0,1-1 1,-1 0-1,1 0 0,0 0 0,0-1 0,8 6 0,-6-5 4,1 0-1,1-1 1,-1 0 0,0 0 0,1-1 0,-1 0-1,1 0 1,-1-1 0,1 0 0,0-1-1,9 1 1,-7-2-99,0 1 1,0-2-1,0 1 0,0-1 0,0-1 0,-1 0 0,1 0 0,-1-1 1,0 0-1,14-8 0,-16 7-25,0 1-1,-1-1 1,0 0 0,0 0 0,0-1-1,-1 0 1,0 0 0,0 0 0,0-1 0,-1 1-1,0-1 1,0 0 0,5-14 0,17-56-5812,-14 51 1978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21:28:49.92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41 214 7551,'0'0'1552,"-18"-3"2383,18 3-3787,-1 0-1,0 0 1,0 0-1,0 0 1,1 0-1,-1 1 1,0-1-1,0 0 1,1 0 0,-1 1-1,0-1 1,0 0-1,1 1 1,-1-1-1,0 1 1,1-1 0,-1 1-1,1 0 1,-1-1-1,1 1 1,-1-1-1,1 1 1,-1 0 0,0 0-1,0 2 38,0-1 1,0 0-1,1 1 0,-1-1 1,1 1-1,-1-1 0,1 1 0,0 2 1,0 4 166,0 0 1,1 0 0,3 15 0,52 198 1143,-28-116-1079,5 37-262,-32-141 282,-1-11-320,-2-62-35,0-30-89,5 29 0,3 1 0,3 0 0,3 1 0,33-108 0,-41 166-11,0-1-1,1 1 0,0 0 0,1 1 0,1-1 0,-1 1 0,2 1 0,12-16 0,-19 25 18,0 0 1,0 1 0,0-1-1,-1 0 1,1 1 0,0-1-1,0 1 1,0-1-1,0 1 1,0-1 0,0 1-1,1 0 1,-1 0-1,0-1 1,0 1 0,0 0-1,0 0 1,0 0-1,0 0 1,0 0 0,2 1-1,-1-1-3,0 1 0,0 0 1,0 0-1,-1-1 0,1 2 0,0-1 0,0 0 0,-1 0 0,1 0 0,2 4 0,3 3-25,0 0-1,0 1 0,7 16 1,-8-16 7,11 18-33,-8-14 64,0 1 0,-1 0 0,-1 0 1,9 25-1,-14-34-16,-1-1 1,0 1 0,0-1 0,-1 1 0,0 0 0,1-1-1,-1 1 1,-1 0 0,1-1 0,-1 1 0,0 0 0,0-1-1,0 1 1,-1-1 0,1 1 0,-1-1 0,0 0 0,0 0-1,-1 0 1,-4 6 0,-1 1 46,-2-1-1,1 0 1,-1-1-1,-1 0 1,1 0-1,-1-1 1,-14 7-1,-90 41-581,85-43-314,-9 4-6598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21:28:59.36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560 54 6527,'70'-51'7144,"-82"50"-6540,-6-1-368,6 5-170,0 0 0,0 1 0,0 0-1,0 1 1,1 0 0,-1 1 0,1 0-1,1 1 1,-1 0 0,1 1 0,1 0-1,-13 13 1,9-6-30,0 0 0,1 1 1,1 0-1,1 1 0,0 1 0,1-1 0,-8 24 0,-26 79 119,20-51-100,-3 0 0,-55 102 0,30-85 73,-66 158 0,109-218-1160,8-25 774,0-1 0,0 1 1,0-1-1,0 1 0,1-1 0,-1 1 0,0 0 0,0-1 0,0 1 0,0-1 0,1 1 0,-1-1 1,0 1-1,1-1 0,-1 1 0,0-1 0,1 1 0,-1-1 0,0 1 0,1-1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21:28:59.96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54 1 3327,'0'0'3488,"-5"7"-2104,0 1-922,0 0-1,0 1 0,1 0 1,1 0-1,-1 0 0,1 0 1,1 0-1,-3 19 0,0-8-270,2 1-1,0-1 1,2 1-1,0-1 0,1 1 1,1 0-1,1-1 0,1 1 1,1-1-1,1 0 1,0 0-1,2 0 0,0-1 1,10 20-1,-14-33-186,1 0 0,-1 0 0,1 0 0,0 0 0,1-1 0,-1 1-1,1-1 1,8 6 0,-11-9-1,0-1 0,1 1 0,-1-1 0,1 0 0,-1 0 0,1 0 0,-1 0 0,1-1 0,0 1-1,-1-1 1,1 1 0,0-1 0,-1 0 0,1 0 0,0 0 0,0 0 0,-1-1 0,1 1 0,0-1 0,-1 0 0,1 1 0,-1-1-1,1 0 1,3-3 0,3-1 51,-1 0 0,1-1-1,-2 0 1,1-1 0,0 0-1,-1 0 1,-1 0 0,1-1-1,-1 0 1,0 0 0,4-10-1,3-6 61,-2 0-1,0 0 0,7-27 1,-8 12-5,-2-1 1,5-52 0,-2 10-113,-10 81 110,-2 2-418,-11 51-4422,9-35 234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21:29:00.92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69 83 7039,'0'0'434,"-2"17"416,2-14-845,0 17 1087,-3 26-1,3-45-998,0 0 0,0 1 1,-1-1-1,1 0 0,0 1 0,0-1 0,1 0 0,-1 0 0,0 1 0,0-1 0,0 0 0,1 0 0,0 2 0,-1-2-33,0-1 0,1 1 0,-1-1 0,0 0 0,1 1 0,-1-1 0,1 0-1,-1 1 1,0-1 0,1 0 0,-1 1 0,1-1 0,-1 0 0,1 0 0,-1 0 0,1 1 0,-1-1 0,0 0 0,1 0-1,-1 0 1,1 0 0,-1 0 0,2 0 0,-1 0-22,1-1-1,0 1 1,-1 0 0,1-1 0,0 0-1,-1 1 1,1-1 0,-1 0-1,1 0 1,-1 0 0,1 0-1,-1 0 1,1 0 0,-1 0-1,0 0 1,2-3 0,5-5-28,-3 4-21,-1 1 1,0-1-1,0 0 1,4-10-1,-5 10 64,-2 3 11,0-5-10,-1 1-54,0 4 733,-11 20-546,7-5-160,0-1 1,1 1 0,1 0 0,0-1 0,-1 16-1,2-10 55,-7 31 0,-5 10 12,-5 64 0,11-62-90,1-11 156,1 75 0,20-138 32,-12 9-178,0 0 0,-1 0-1,0-1 1,0 1 0,0-1 0,0 1-1,-1-1 1,0 0 0,1-4-1,5-49-89,-5 31 55,15-152 91,15-115-76,-30 281 5,-2 8 1,1 0-1,-1 1 0,1-1 0,0 0 0,1 1 0,-1-1 1,1 1-1,0-1 0,0 1 0,0 0 0,6-8 1,-8 11-54,1 0-10,5-4 22,2 2 84,-7 3-35,1-1-1,0 1 1,-1 0-1,1 0 1,-1 0-1,1 0 1,0 0-1,-1 0 1,1 0-1,-1 0 1,1 1-1,-1-1 1,1 0-1,-1 1 1,1 0-1,-1-1 1,1 1-1,1 1 1,2 1-13,1 0-21,-1 0 0,1 0 1,-1 1-1,0-1 1,0 1-1,-1 1 1,1-1-1,-1 1 0,7 9 1,-5-6-1,0 0 0,-1 1 0,0 0 1,-1 0-1,5 13 0,-6-11 24,-1 0 1,0 0-1,-1 1 0,0-1 1,0 0-1,-1 1 0,-1-1 1,0 1-1,-1-1 0,-4 16 1,-5 12 54,-26 60 1,24-70 23,-14 44 2,13-34-52,-1-1 0,-2 0-1,-24 38 1,32-63-5,0-1 1,-1 0-1,-15 15 0,19-22-5,0 0-1,0 0 1,-1 0 0,0 0 0,1-1 0,-2-1-1,1 1 1,-9 3 0,15-7-50,-8 2 94,9-2-85,-1 0 0,1 0 0,0 0 0,0 0 0,0 0 0,-1 0 0,1 0 0,0 0 0,0 0 0,0 0 0,0 0 0,-1 0 0,1 0 0,0 0 0,0 0 0,0 0 0,0 0 0,-1 0 0,1 0 0,0 0 0,0 0 0,0-1 0,0 1 0,-1 0 0,1 0 0,0 0 0,0 0 0,0 0 0,0 0 0,0 0 0,-1-1 0,1 1 0,0 0 0,0 0 0,0 0 0,0 0 0,0-1 0,0 1 0,0 0 0,0 0 0,0 0 0,0 0 0,0-1 0,0 1 0,0 0 0,0 0 0,0 0 0,0 0 0,0-1 0,0 1 0,0 0 0,0 0 0,0 0 0,0-1 0,0 1 0,0 0 0,0 0 0,12-29-5282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21:29:01.47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108 360 6783,'0'0'2484,"-15"10"-8,13-6-2270,0 1 0,1-1 0,-1 1-1,1 0 1,0 0 0,0 0 0,1-1-1,-1 1 1,1 0 0,1 9 0,8 54 479,-7-55-570,3 27-9,-1 1 0,-3 0-1,-6 75 1,-32 120 127,23-168-115,15-65-108,4-7-9,3-8-2,1-10 8,-1-1 1,-1 0-1,-1 0 0,4-30 0,-2 11 75,7-32-73,50-212 3,-57 256 5,44-149 173,-33 124-247,31-64 0,-44 105 41,2 0 0,16-22-1,-21 32 0,1 0 0,-1 0-1,1 0 1,0 0 0,1 0 0,-1 1-1,0 0 1,1 0 0,0 0 0,0 0-1,6-2 1,-8 4 13,-1 1 0,0-1-1,1 1 1,-1-1 0,1 1 0,-1 0-1,1 0 1,-1 0 0,1 0-1,-1 0 1,1 1 0,-1-1 0,1 1-1,-1 0 1,0 0 0,1-1-1,-1 2 1,0-1 0,0 0 0,0 0-1,1 1 1,-1-1 0,-1 1-1,1-1 1,0 1 0,0 0 0,2 3-1,0 0-1,-1 0-1,0 0 1,0 1-1,0-1 1,-1 1-1,0 0 0,0-1 1,0 1-1,0 0 1,0 7-1,-1 6 7,0 0-1,-1-1 1,-1 1 0,-1 0-1,0-1 1,-2 1-1,0-1 1,-1 0 0,-9 23-1,5-20 5,-1 0-1,-1-1 1,0 0-1,-2 0 1,0-2-1,-1 1 1,-20 19-1,-4-4 164,-61 43-1,-24 21-1588,110-85-43,0 0-1,1 1 1,0 0 0,1 1-1,1 1 1,-13 24 0,14-20-1477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21:29:05.23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61 11 4863,'0'0'2382,"-24"-5"1500,20 5-3639,1 0 190,-1 0 0,1 0 0,0 0 1,0 0-1,0 1 0,0 0 0,0-1 0,-4 2 1,6-1 144,2 0-514,-1-1-61,0 1-1,0 0 0,0 0 1,1-1-1,-1 1 1,0 0-1,0-1 0,0 1 1,1 0-1,-1 0 1,0-1-1,1 1 0,-1 0 1,0-1-1,1 1 1,-1-1-1,1 1 0,-1 0 1,1-1-1,-1 1 1,1-1-1,0 0 0,-1 1 1,2 0-1,1 3 123,-2-3-113,0 0 1,-1 0-1,1 0 1,0-1-1,-1 1 1,1 0 0,0 0-1,0 0 1,0-1-1,0 1 1,0-1-1,0 1 1,0 0 0,0-1-1,0 0 1,0 1-1,0-1 1,0 0-1,0 1 1,0-1 0,0 0-1,0 0 1,0 0-1,1 0 1,-1 0-1,0 0 1,0 0 0,0 0-1,0-1 1,0 1-1,2-1 1,-2 1 296,-2-1-255,-3-3-44,-3 3-10,-1-1 0,0 4 0,1 1 0,1 2 0,5 2 0,1-5-3,0-1 0,0 0 0,0 0 0,1 0 0,-1 1 0,1-1 0,-1 0 0,1 0 0,-1 0-1,1 0 1,0 0 0,-1 0 0,1 0 0,0 0 0,0 0 0,0 0 0,-1 0 0,1 0 0,0 0 0,0-1 0,1 1 0,-1 0-1,0-1 1,0 1 0,2 0 0,0 0 6,5 3 11,-2-2 16,6-3-21,-10 2-3,13-4 52,-7 1 51,-7 2-97,0 0 0,0 0-1,-1 0 1,1-1 0,0 1 0,0 0 0,0-1 0,0 1 0,0 0 0,-1-1-1,1 1 1,0-1 0,0 1 0,-1-1 0,1 0 0,0 1 0,-1-1-1,1 0 1,-1 1 0,1-1 0,-1 0 0,1-1 0,5-5 257,-5 6-255,3-10 113,-3 9-76,-1 2-48,0-1 1,0 1 0,0-1-1,0 1 1,0 0-1,0-1 1,0 1 0,0-1-1,0 1 1,0 0 0,0-1-1,-1 1 1,1-1-1,0 1 1,0 0 0,0-1-1,0 1 1,-1 0 0,1-1-1,0 1 1,0 0-1,-1-1 1,1 1 0,0 0-1,-1-1 1,1 1 0,0 0-1,-1 0 1,1-1-1,0 1 1,-1 0 0,1 0-1,-1 0 1,1 0 0,-3-2-63,-7-1 41,8 4 11,1-1-47,-13 9-127,7-2 190,3-4 9,-1 8 8,5-10-12,-1 0 0,0 0 0,1 0 0,-1 0 0,1 0-1,0 0 1,-1 0 0,1 0 0,0 0 0,-1 0 0,1 0-1,0 0 1,0 0 0,0 0 0,0 0 0,0 0 0,0 0 0,0 0-1,1 0 1,-1 0 0,0 0 0,1 0 0,-1 0 0,0 0 0,1 0-1,0 1 1,-1-2-4,1 2-8,1-1 1,-1 1-1,1-1 0,-1 1 0,1-1 0,0 0 0,-1 0 0,1 0 1,0 0-1,0 0 0,0 0 0,0 0 0,-1-1 0,1 1 0,0-1 1,1 1-1,-1-1 0,0 0 0,0 0 0,0 0 0,0 0 1,0 0-1,0 0 0,0 0 0,0-1 0,0 1 0,3-2 0,-3 2 14,0-1 17,1 1-1,0-1 1,0 0-1,0 0 1,-1 0-1,1 0 0,0-1 1,-1 1-1,1 0 1,-1-1-1,0 0 1,1 0-1,-1 0 1,0 0-1,0 0 1,0 0-1,0 0 1,-1-1-1,1 1 0,-1-1 1,1 1-1,-1-1 1,0 0-1,0 1 1,1-5-1,-1 5 22,-1 2-50,0-1 0,0 1 0,0-1 1,0 1-1,0-1 0,0 1 0,0-1 0,0 1 1,0-1-1,0 1 0,0-1 0,0 1 0,-1-1 1,1 1-1,0-1 0,0 1 0,0 0 0,-1-1 0,1 1 1,0-1-1,0 1 0,-1 0 0,1-1 0,0 1 1,-1 0-1,1-1 0,0 1 0,-1 0 0,1-1 1,-1 1-1,1 0 0,-1-1 0,0 1-1,-1-1-1,1 0 1,0 0-1,0 1 1,-1-1-1,1 1 1,0-1-1,-1 1 1,1 0-1,0-1 1,-1 1-1,1 0 1,0 0-1,-1 0 1,1 0-1,-1 0 1,1 0-1,0 0 1,-1 0-1,1 1 1,0-1-1,-1 1 1,1-1-1,-2 1 1,0 1-2,0-2-14,0 1 1,1 1-1,-1-1 0,0 0 0,1 1 0,-1-1 0,1 1 1,0 0-1,-1 0 0,1 0 0,0 0 0,0 0 0,0 0 1,1 0-1,-4 5 0,-3 4 2,6-7 11,-1 5-10,3-8-2,-1 0 1,1 0-1,0 1 1,-1-1 0,1 0-1,0 0 1,-1 0 0,1 0-1,0 0 1,0 0 0,0 1-1,0-1 1,0 0 0,0 0-1,0 0 1,1 0 0,-1 1-1,0-1 1,1 0-1,-1 0 1,0 0 0,2 2-1,0-1-36,-1 0 54,0 0-1,0-1 0,0 1 1,1 0-1,-1-1 1,1 0-1,-1 1 0,1-1 1,0 0-1,0 1 1,-1-1-1,1 0 0,0 0 1,0-1-1,0 1 0,0 0 1,0-1-1,0 1 1,0-1-1,0 1 0,0-1 1,4 0-1,-1 0 17,0-1 1,0 1-1,0-1 0,0 0 1,0-1-1,8-3 0,-5 2-6,0-1 0,-1 0 0,13-9 0,-18 12-12,0 0-1,-1-1 1,1 1 0,-1-1-1,1 1 1,-1-1-1,0 0 1,1 1 0,-1-1-1,0 0 1,0 0-1,0 0 1,0 0 0,-1 0-1,1 0 1,0-3-1,0 0 11,3-7 72,-3 10-84,-1 1 1,1-1 0,-1 0-1,1 0 1,-1 1 0,0-1-1,0 0 1,0 0-1,0 1 1,0-1 0,0 0-1,0 0 1,-1 0 0,1 1-1,-1-3 1,-2-3 50,2 6-51,1 0 1,-1 0-1,0 0 0,1 1 0,-1-1 0,0 0 0,0 1 1,0-1-1,0 0 0,1 1 0,-1-1 0,0 1 0,0-1 1,0 1-1,0 0 0,0 0 0,0-1 0,0 1 1,0 0-1,0 0 0,-1 0 0,1 0 0,0 0 0,0 0 1,0 0-1,-2 1 0,1-1 3,-4 1-19,-1 0-1,0 1 0,0 0 1,1 0-1,-1 0 0,1 1 1,0 0-1,0 0 0,0 1 1,0-1-1,1 1 0,-1 1 1,-8 7-1,9-5 28,-2 3 25,0 4-36,6-13-8,0 1 0,0 0 0,1-1-1,-1 1 1,0 0 0,1 0 0,-1 0 0,1 0-1,0-1 1,-1 1 0,1 0 0,0 0 0,0 0 0,0 0-1,0 0 1,1 0 0,-1 0 0,0-1 0,1 1-1,0 0 1,-1 0 0,1 0 0,0-1 0,0 1-1,0 0 1,0-1 0,0 1 0,0-1 0,0 1-1,3 2 1,-3-3 18,1-1 0,-1 1 0,0 0 0,0 0 0,1-1-1,-1 1 1,1-1 0,-1 1 0,0-1 0,1 1 0,-1-1 0,1 0-1,-1 0 1,1 0 0,-1 0 0,1 0 0,-1 0 0,1 0 0,-1 0-1,1-1 1,-1 1 0,1-1 0,-1 1 0,0-1 0,1 1 0,-1-1-1,0 0 1,3-1 0,-1 0 4,0-1-1,0 1 1,-1-1 0,1 0-1,-1 1 1,0-1-1,1 0 1,-1 0 0,0-1-1,-1 1 1,1 0 0,-1 0-1,1-1 1,-1 1-1,0-1 1,0 0 0,-1 1-1,1-1 1,-1 0-1,1 1 1,-1-1 0,0 0-1,-1 1 1,1-1-1,-1 0 1,1 1 0,-1-1-1,0 1 1,-1-1-1,1 1 1,0-1 0,-1 1-1,0 0 1,0-1 0,0 1-1,0 0 1,0 1-1,-1-1 1,0 0 0,-2-2-1,4 4-17,-1 0-1,1 0 1,0 1-1,0-1 1,-1 0 0,1 1-1,0-1 1,-1 1-1,1-1 1,0 1-1,-1 0 1,1 0-1,-1-1 1,1 1-1,-1 0 1,1 0 0,0 0-1,-1 1 1,1-1-1,-1 0 1,1 0-1,0 1 1,-1-1-1,1 1 1,0-1 0,-1 1-1,1 0 1,0 0-1,0-1 1,-1 1-1,0 1 1,-1 0 7,-3 2-25,-1 0-1,1 1 1,-1 0 0,2 0 0,-9 9 0,13-12 73,-3 5-40,1 1-13,1 0-14,4 0-45,2 0 44,1-1 15,2-2 0,2-2 0,-8-2 3,0 0-1,0-1 1,0 0-1,0 1 1,0-1-1,1 0 1,-1 1-1,0-1 1,0 0-1,0 0 1,0 0-1,1 0 1,-1 0-1,0 0 1,0-1-1,0 1 1,0 0-1,0-1 1,1 1-1,-1 0 1,0-1-1,0 1 1,1-2-1,5-1 2,-3 1 14,0-1-1,0 1 0,0-1 1,0 1-1,0-1 0,-1 0 1,0-1-1,4-2 0,-6 4-8,1 0-1,-1 0 1,0 0-1,0-1 1,0 1-1,0 0 1,0 0 0,0-1-1,-1 1 1,1 0-1,-1-1 1,1 1-1,-1-1 1,0 1-1,0 0 1,0-1-1,-1 1 1,1-1 0,0 1-1,-1 0 1,0-3-1,0 3-1,1 1-1,0 0 1,-1-1-1,0 1 1,1 0-1,-1-1 1,0 1-1,1 0 1,-1 0-1,0-1 1,0 1-1,0 0 1,0 0-1,0 0 1,-1 0-1,1 0 1,0 1-1,0-1 1,0 0-1,-1 0 1,1 1-1,0-1 1,-1 1 0,1-1-1,-1 1 1,1 0-1,-1 0 1,-2-1-1,0 1-12,-1 1-1,1 0 1,-1-1 0,1 1-1,0 1 1,-1-1-1,1 0 1,0 1 0,0 0-1,-5 3 1,2 0-9,1 1 5,1-1-44,5-4 46,0-1-1,0 0 0,0 1 1,0-1-1,-1 1 0,1-1 1,0 1-1,0-1 0,0 1 1,0-1-1,0 1 1,0-1-1,1 1 0,-1-1 1,0 1-1,0-1 0,0 1 1,0-1-1,1 1 0,-1-1 1,0 1-1,0-1 1,1 1-1,-1-1 0,0 0 1,1 1-1,8 9-106,-9-10 154,3 2-39,0-1 0,-1 0 0,1 0-1,0 0 1,0 0 0,0 0 0,0-1 0,0 1 0,0-1 0,0 0 0,0 0-1,0 0 1,0 0 0,0 0 0,0-1 0,5-1 0,6-2 51,0 0-1,16-8 1,-17 6-69,-11 6 155,-2 0-133,0 0 0,0 0-1,1 0 1,-1-1 0,0 1 0,0 0-1,1 0 1,-1 0 0,0 0 0,0 0-1,0 0 1,1-1 0,-1 1 0,0 0-1,0 0 1,0 0 0,0 0 0,1-1-1,-1 1 1,0 0 0,0 0 0,0 0-1,0-1 1,0 1 0,0 0 0,0 0-1,1-1 1,-1 1 0,0 0 0,0 0-1,0-1 1,0 1 0,0 0-1,0 0 1,0-1 0,0 1 0,0 0-1,-1 0 1,1-1 0,0 1 0,0 0-1,0 0 1,0 0 0,0-1 0,0 1-1,0 0 1,-1-1 1,1 1 0,0-1 0,0 1 0,-1-1 0,1 1 0,0-1 0,0 1 0,-1 0 0,1-1 0,-1 1 0,1 0 0,0-1 0,-1 1 0,1 0 0,-1-1 0,1 1 0,0 0 0,-1 0 0,1-1-1,-1 1 1,1 0 0,-1 0 0,1 0 0,-1 0 0,1 0 0,-1 0 0,0-1 0,0 1 0,-4 2-300,-1-1 1,0 1-1,0 0 0,1 0 0,-1 0 1,1 1-1,-1 0 0,1 0 0,0 1 0,0-1 1,1 1-1,-1 0 0,1 0 0,0 0 1,0 1-1,0 0 0,0 0 0,1 0 0,0 0 1,0 0-1,0 0 0,-2 8 0,-1 8-2649,1-1-1404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21:29:10.10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15 504 7551,'84'-55'2508,"136"-99"144,-212 147-2631,0-1 0,-1 0 0,0-1-1,0 0 1,0 0 0,-1 0 0,-1-1 0,0 0-1,0 0 1,-1 0 0,4-12 0,-4 5-11,0 0 0,0 0 0,-2 0 0,0-1 0,-1 1 0,-1-24 0,0 39-10,0 1 0,0 0 0,0 0 0,0 0 0,-1 0 0,1 0 0,0-1 0,0 1 0,-1 0 0,1 0 0,-1 0 0,1 0 0,-1 0 0,1 0 0,-1 0 0,1 0 0,-1 0 0,0 0 0,0 1 0,1-1 0,-1 0 0,0 0 0,0 1 0,0-1 0,0 0 0,0 1 0,0-1 0,0 1 0,0-1 0,0 1 0,0 0 0,0-1 0,-1 1 0,1 0 0,0 0 0,0 0 0,0 0 0,0 0 0,0 0 0,-1 0 0,1 0 0,0 0 0,0 0 0,0 1 0,-1 0 0,-7 1 0,1 1 0,0 0 0,0 1 0,-12 6 0,18-9 0,-135 84-30,119-71 57,-1 0 0,2 1-1,0 2 1,-28 32 0,37-36-28,0 0 0,1 0 0,0 1 0,1-1 1,0 2-1,1-1 0,1 0 0,-4 23 0,3-8 123,2 1 0,1 0 0,3 39 0,0-57-44,-1 0 0,2-1 0,0 1 0,0-1 1,1 1-1,1-1 0,6 14 0,-8-20-67,1 0 0,0 0 0,0 0 0,1 0 1,0-1-1,-1 0 0,2 0 0,-1 0 0,0 0 1,1 0-1,-1-1 0,1 0 0,0 0 0,0 0 1,1-1-1,9 4 0,-2-2 29,1-1 1,1 0-1,-1-1 0,0-1 1,0 0-1,1-1 0,-1 0 1,0-1-1,1-1 0,-1 0 1,0-1-1,0-1 0,0 0 1,19-9-1,-14 4-2,0 0-1,0-2 1,-1 0-1,-1-1 1,0 0-1,-1-2 1,0 0-1,-1 0 0,17-23 1,-16 18-15,-2-2 0,0 0 0,-2 0 0,0-1 0,-1-1 0,-1 0 0,8-30 0,-15 43-16,-1-1-1,0 0 1,-1 0-1,0 1 1,-1-1-1,0 0 1,-1 0 0,-2-14-1,1 17-1,0 0 0,0 1 0,-1 0 1,0-1-1,0 1 0,-1 1 0,0-1 0,0 0 0,-1 1 0,0 0 0,0 0 0,-10-10 0,13 14-8,1 1-1,1 1-1,-1-1 1,1 1 0,-1-1 0,1 1-1,-1-1 1,1 1 0,-1-1 0,0 1-1,1 0 1,-1-1 0,0 1 0,1 0-1,-1-1 1,0 1 0,0 0 0,1 0 0,-2 0-1,-4-2-63,4 2 4,1 3-26,-2-2 78,0 12-142,3-11 148,0-1-1,-1 1 1,2-1 0,-1 1-1,0-1 1,0 1-1,0-1 1,1 1 0,-1-1-1,1 1 1,-1-1-1,1 1 1,-1-1 0,1 1-1,0-1 1,0 0-1,0 0 1,0 1 0,0-1-1,2 2 1,15 10 2,-10-10-50,-1-2 16,-2 2 125,-4-3-79,0 0-1,-1 0 1,1 1 0,0-1-1,-1 0 1,1 0-1,0 0 1,-1 0 0,1 0-1,0 0 1,-1 0-1,1 0 1,0 0 0,-1 0-1,1 0 1,0 0-1,-1 0 1,1-1-1,0 1 1,-1 0 0,2-1-1,-1 0 15,22-1 148,-8 2-195,-6-1-84,0 2-1,0-1 0,14 3 0,-12 2-1834,1 6-2832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20:54:16.64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381 1 7423,'0'0'486,"-2"9"228,-3 2-475,0-1 0,0-1 0,-1 1 0,0-1-1,-1 0 1,0 0 0,-11 11 0,-9 11 74,-136 208 1453,126-182-1256,18-23-404,1 1 0,2 1 0,-15 47 0,27-72-110,3-9 1,1 0 0,-1 0 0,0 0-1,1 0 1,-1 0 0,1 0-1,0 1 1,0-1 0,0 0 0,0 0-1,0 0 1,0 0 0,0 0 0,1 1-1,-1-1 1,1 0 0,0 0 0,-1 0-1,1 0 1,0 0 0,0-1 0,0 1-1,1 0 1,-1 0 0,0-1 0,4 4-1,-3-4 9,0 1-1,0-1 1,0 0-1,1 1 1,-1-1-1,0 0 1,1-1-1,-1 1 1,1 0-1,-1-1 0,1 1 1,-1-1-1,1 0 1,-1 0-1,1 0 1,0 0-1,-1 0 1,4-1-1,5-1 81,0-1-1,19-6 1,14-7 32,-7 1 130,2 2 0,64-13 1,92 3-260,-155 21 35,1 2 1,-1 2 0,45 8-1,-84-10-15,0 1 0,0-1-1,0 1 1,0-1-1,0 1 1,0-1 0,0 1-1,0-1 1,-1 1 0,1 0-1,0-1 1,0 1 0,0 0-1,-1 0 1,1 0 0,-1 0-1,1 0 1,-1-1-1,1 1 1,-1 0 0,1 0-1,-1 0 1,0 0 0,1 0-1,-1 1 1,0-1 0,0 0-1,0 1 1,1 2 9,-1 1 1,0-1 0,0 1-1,-2 8 1,0-2-3,-1-1 1,-1 1 0,0-1-1,0 0 1,-1 0 0,-1 0 0,1-1-1,-12 14 1,-3 2 47,-39 37-1,8-17-76,-81 55 0,30-24-11,89-65-492,20-14-2237,24-17-1711,-17 7 1438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21:29:10.47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4863,'0'0'8020,"5"18"-6589,-2-12-1245,1 0 1,-1-1-1,1 1 0,0-1 0,0 0 1,0 1-1,6 4 0,40 31 660,-25-21-467,203 173 423,-210-180-762,-1-1-1,2 0 0,0-2 1,0 0-1,1-1 1,0-1-1,0-1 0,1-1 1,-1-1-1,2-1 0,-1 0 1,26 0-1,-45-4-117,-1 0 0,0 1 0,1-1 0,-1 0 1,1 0-1,-1 0 0,0-1 0,1 1 0,-1 0 0,0 0 0,1-1 0,-1 1 0,0-1 0,1 1 0,-1-1 0,0 0 0,0 1 0,0-1 1,3-2-1,-4 1-202,1 1 1,0-1 0,0 0-1,-1 0 1,1 0 0,-1 0-1,0 0 1,1 0 0,-1 0-1,0 0 1,0 1 0,0-1-1,-1 0 1,1 0 0,-1-4-1,-5-27-4388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21:29:10.85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547 1 5375,'-30'5'921,"-1"2"-1,-53 20 1,-55 31 647,118-49-1037,1 2-1,0 0 1,1 0 0,-29 24 0,38-26-374,1 0 0,-1 1 0,2 0 0,-1 0 1,1 1-1,1 0 0,0 1 0,1 0 0,-6 13 0,2 1-15,1 0 1,1 1-1,1 0 0,-4 38 1,9-52-135,1-1 0,1 1 0,0-1 1,0 1-1,2-1 0,-1 0 0,2 1 1,-1-1-1,2 0 0,-1 0 0,2-1 0,6 14 1,-6-18-18,0 1 1,0-2-1,0 1 1,1-1-1,0 1 1,0-2-1,1 1 1,9 6-1,1-2-1219,1 0 0,26 11-1,-20-11-2927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21:29:13.05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366 1014 7679,'-9'-1'288,"-16"-3"618,1 2 1,-1 0 0,-25 3-1,42 0-750,0 0 0,0 0-1,0 1 1,0 0 0,0 1-1,0 0 1,1 0 0,-1 1-1,1-1 1,0 2 0,0-1-1,0 1 1,-6 6 0,1 1-81,0 0 0,2 0 1,-1 1-1,2 1 0,0 0 1,0 0-1,1 1 1,1 0-1,1 0 0,0 1 1,1-1-1,0 1 0,1 0 1,1 1-1,1-1 1,0 1-1,2-1 0,0 19 1,0-31-71,1 1 1,-1-1 0,1 0 0,0 0 0,0 0-1,0 0 1,1 0 0,-1 0 0,1 0-1,0-1 1,0 1 0,0 0 0,4 3 0,-4-5-14,0-1 0,0 1 1,0 0-1,0-1 1,0 0-1,1 1 1,-1-1-1,0 0 1,1 0-1,-1 0 0,1 0 1,-1-1-1,1 1 1,0-1-1,-1 0 1,1 1-1,0-1 0,-1 0 1,1 0-1,-1-1 1,6 0-1,3-2 25,0 0-1,-1 0 1,1-1 0,-1 0-1,1-1 1,-2 0-1,1-1 1,0 0-1,-1-1 1,0 0-1,-1 0 1,0-1 0,0 0-1,0 0 1,-1-1-1,0 1 1,7-15-1,-1 2 20,-1-2-1,-2 0 1,0 0-1,-1-1 1,-1 0-1,7-41 1,-14 53 7,-1 12-43,1-1 0,-2 1 0,1-1 0,0 0 1,0 1-1,0-1 0,0 1 0,0-1 0,0 1 1,0-1-1,-1 0 0,1 1 0,0-1 0,-1 1 1,1-1-1,0 1 0,-1-1 0,1 1 0,0-1 1,-1 1-1,1 0 0,-1-1 0,1 1 0,-1-1 1,1 1-1,-1 0 0,1 0 0,-1-1 1,1 1-1,-1 0 0,0 0 0,1 0 0,-1-1 1,1 1-1,-1 0 0,0 0 0,1 0 0,-1 0 1,1 0-1,-1 0 0,0 0 0,1 1 0,-1-1 1,1 0-1,-1 0 0,1 0 0,-1 0 0,0 1 1,1-1-1,-1 0 0,0 1 0,1-1 0,-3 2-11,0 0-1,1-1 1,-1 2-1,0-1 1,1 0-1,-1 0 0,1 1 1,0 0-1,0-1 1,0 1-1,0 0 1,0 0-1,0 0 1,1 0-1,-1 0 1,1 1-1,0-1 0,0 0 1,1 1-1,-1-1 1,0 0-1,1 1 1,0 3-1,-1 2-8,1 0-1,0-1 1,1 1-1,0 0 1,0-1-1,1 1 1,0-1-1,3 10 1,-3-14 18,0 0 0,0 0 1,0 0-1,0-1 0,1 1 0,-1-1 0,1 0 1,0 0-1,0 0 0,0 0 0,0 0 1,1-1-1,-1 1 0,1-1 0,-1 0 0,1 0 1,0 0-1,0-1 0,0 1 0,5 0 0,-5-1 23,-1-1 0,0 1 0,0-1 0,1 0 0,-1 0 0,0-1-1,0 1 1,1-1 0,-1 1 0,0-1 0,0 0 0,0 0-1,0 0 1,0-1 0,0 1 0,0-1 0,0 0 0,-1 0 0,1 0-1,0 0 1,-1 0 0,0 0 0,1-1 0,-1 1 0,0-1-1,3-4 1,-1-2-5,0 1 0,0 0 0,-1-1 0,4-16 0,6-15 8,-3 18 135,23-37 1,-31 56-160,-1 1-59,-8 26-137,2-7 127,1 0 0,0 1 0,-2 33 0,6-41 77,0 0 1,0 1-1,1-1 1,1 0-1,-1 0 1,2 0-1,-1 0 1,6 11-1,-3-13 72,-5-7-73,1 0 1,-1 0-1,1 0 0,0-1 0,-1 1 0,1 0 0,0-1 0,0 1 1,-1 0-1,1-1 0,0 1 0,0-1 0,0 1 0,0-1 1,0 0-1,0 1 0,0-1 0,0 0 0,0 0 0,0 0 0,0 1 1,0-1-1,0 0 0,0 0 0,0 0 0,0-1 0,0 1 0,0 0 1,0 0-1,0 0 0,0-1 0,0 1 0,-1-1 0,1 1 1,0-1-1,0 1 0,1-2 0,1 0 4,0-1-1,0 1 1,0-1 0,0 0 0,-1 0-1,3-4 1,5-11 88,0 1-1,-2-1 1,0-1 0,9-32-1,8-20-178,-21 62 26,0 0 45,-1 0 1,1 1-1,1 0 0,-1-1 0,1 2 0,10-13 0,-14 19-91,0 1 99,0 1 0,-1-1 0,1 1 0,0-1 0,-1 0 0,1 1-1,-1-1 1,1 1 0,-1-1 0,1 1 0,-1 0 0,1-1 0,-1 1 0,1-1-1,-1 1 1,0 0 0,1 0 0,-1-1 0,0 2 0,7 16 4,-6-16-14,9 39-71,-8-32 55,0 0 1,0 0 0,0-1 0,1 0-1,1 1 1,-1-1 0,1 0-1,5 7 1,-2-8 15,0-1 11,1-2 0,-7-3 8,0 0-1,0-1 0,0 0 1,0 1-1,0-1 0,0 1 1,0-1-1,0 0 1,0 0-1,0 0 0,0 0 1,0 0-1,0 0 0,1 0 1,-1 0-1,0 0 1,0 0-1,0 0 0,0-1 1,0 1-1,0 0 0,0-1 1,0 1-1,0-1 1,0 1-1,-1-1 0,2 0 1,1-1 7,3-2 24,0-1 1,-1 0 0,1 0-1,-1-1 1,0 0 0,-1 1-1,1-2 1,-1 1 0,6-13-1,15-21 61,32-24-143,-49 55 16,1 1 0,0 1 0,1 0-1,-1 0 1,14-6 0,-22 12 19,1 0 1,-1 1-1,1 0 0,0-1 0,-1 1 0,1 0 0,-1 0 1,1 0-1,0 0 0,-1 0 0,1 0 0,0 0 1,-1 1-1,3 0 0,-2 0 5,0 1 1,-1-1-1,1 1 0,-1 0 1,1 0-1,-1-1 0,0 1 1,0 0-1,0 0 1,0 0-1,0 0 0,0 0 1,-1 0-1,1 0 0,-1 1 1,1-1-1,-1 0 1,0 0-1,0 0 0,0 3 1,1 0 70,-2 5-76,1 0 1,-1 1-1,-1-1 0,0 0 0,-3 11 0,2-7 21,-9 36 33,-9 102 1,19-133 10,2 0 1,0 0-1,1-1 1,2 1-1,-1 0 1,2-1-1,1 1 1,11 31-1,-11-41-49,0 0-1,1 0 0,0 0 1,9 9-1,-8-9 84,-6-8 175,-1 0-254,0-1 1,1 0-1,-1 1 0,0-1 1,0 0-1,0 1 1,1-1-1,-1 0 1,0 1-1,0-1 1,0 0-1,0 1 1,0-1-1,0 1 1,0-1-1,0 0 1,0 1-1,0-1 1,0 1-1,0-1 1,0 0-1,0 1 1,0-1-1,-1 0 1,1 1-1,0-1 0,0 0 1,0 1-1,0-1 1,-1 0-1,1 1 1,-1-1-1,-6 12 83,0-6-90,-1 0 0,1 0 0,-1-1 0,0 0 0,-1-1 0,-10 5 0,-4 2-4,0-1 201,22-10-246,-6-20 169,0-1 11,7-1-77,1 0 0,7-43 0,-1 19-1,7-42-88,3 1 1,52-148 0,-30 105 24,13-37 20,-34 126-25,-17 39-44,15 14-74,-8-4 122,0 1-1,-1 0 1,0 0-1,-1 1 0,0 0 1,0 0-1,-1 1 1,5 13-1,1 2-8,-2-9 37,-2 0 1,-1 1 0,0 0 0,-1 0 0,3 24 0,-6-28-4,-1 0 0,-1 0 0,0 0 1,-1 0-1,-1 0 0,0 0 0,-7 23 0,4-18-3,-2 0-1,-1-1 1,0 0-1,-1-1 0,-1 0 1,-18 24-1,22-33-6,0 0 0,-1-1 0,0 1-1,-1-1 1,1-1 0,-2 1 0,1-1 0,0-1-1,-1 1 1,0-1 0,-1-1 0,1 0 0,-1 0-1,-11 2 1,18-5-28,1-1 0,-1 1-1,1-1 1,-1 0 0,1 0-1,0 0 1,-1 0 0,1 0-1,-1-1 1,1 1 0,0-1-1,-1 1 1,1-1 0,0 0-1,-1 0 1,1 0 0,0 0-1,0 0 1,0-1 0,-2-1-1,2 2-47,1-1-1,0 0 0,0 1 0,0-1 1,0 0-1,0 0 0,0 0 0,0 0 1,0 0-1,1 0 0,-1 0 0,1 0 1,0 0-1,-1 0 0,1-1 0,0 1 1,0 0-1,0 0 0,1 0 0,-1 0 1,0 0-1,1 0 0,1-4 0,3-8-322,0 0 0,1 1-1,0-1 1,11-14 0,37-50-874,-5 8 293,92-198-1918,-68 118 1876,8-1 418,27-54 402,-16-6 99,-89 203 73,-1 3 119,0 0 1,0 0-1,0-1 0,-1 1 1,0 0-1,0-1 0,0 1 1,-1-1-1,0-8 0,-10 16 613,3 3-552,0-1 1,0 1-1,0 0 0,1 0 1,0 1-1,-11 12 0,-29 44 503,38-49-518,-20 28 405,1 2 1,-37 85-1,53-100-358,0 2 1,2 0-1,1 0 0,2 0 1,-5 57-1,8-35-82,2 0-1,3 0 0,2-1 0,2 1 0,21 85 1,-25-131-91,-1 0 1,2 0 0,-1 0-1,1-1 1,0 1 0,0-1-1,0 1 1,1-1 0,-1 0-1,7 6 1,-6-8-6,-1 0-1,1-1 1,0 1-1,0-1 1,0 1 0,1-1-1,-1-1 1,0 1 0,1-1-1,-1 1 1,1-1-1,-1 0 1,1-1 0,7 1-1,-2-1-7,1 0 0,-1 0-1,0-1 1,1-1 0,-1 1-1,0-2 1,0 1 0,0-1-1,-1-1 1,1 0 0,-1 0-1,0-1 1,0 0 0,0-1-1,0 0 1,-1 0 0,0-1-1,-1 0 1,8-8 0,-13 11 3,0 0 0,0 0 0,-1 0 0,0-1 0,1 1 0,-1 0 1,-1 0-1,1-1 0,-1 1 0,1 0 0,-1-1 0,-1 1 0,1-1 0,-1 1 1,1 0-1,-1 0 0,0-1 0,-1 1 0,-1-5 0,2 7 56,-3-2-25,4 3-46,-1 1 0,1 0 0,-1-1 0,1 1 0,-1 0 0,0-1 0,1 1 0,-1 0 0,0 0 0,1 0 0,-1 0 0,0-1 0,0 1 0,1 0 0,-1 0 1,0 0-1,1 0 0,-1 1 0,0-1 0,1 0 0,-1 0 0,0 0 0,1 0 0,-1 1 0,0-1 0,0 1 0,-16 9-49,9-4 38,0 1 1,0 0-1,1 0 1,-7 10-1,11-14-3,0 1 0,0 1 0,1-1 0,-1 0 0,1 1 0,0-1-1,0 1 1,1 0 0,-1-1 0,0 8 0,2-10 24,0 0-1,0-1 1,0 1-1,0 0 1,0-1-1,0 1 1,0 0-1,1-1 1,-1 1 0,1-1-1,-1 1 1,1 0-1,0-1 1,0 1-1,0-1 1,0 0-1,0 1 1,0-1 0,0 0-1,0 0 1,2 2-1,0 0 0,1-1 0,-1 0 0,0 0 0,1-1 0,7 3 0,-10-3 2,5 1 24,1-1 0,0 1 1,-1-1-1,1 0 0,0-1 0,0 0 1,0 0-1,0 0 0,-1-1 1,1 0-1,0 0 0,0-1 0,-1 0 1,9-3-1,-10 3-5,-1 0 0,1-1 0,0 1 0,-1-1 0,1 0 0,-1 0 0,0 0 0,0 0 0,0-1 1,-1 0-1,1 0 0,-1 0 0,0 0 0,0 0 0,0-1 0,0 1 0,-1-1 0,0 0 0,2-5 0,2-16 11,0 0-1,-2-1 0,2-47 1,-8 51-24,2 23-10,0 0-1,0-1 1,0 1 0,0 0-1,0-1 1,0 1-1,0 0 1,0 0 0,0-1-1,-1 1 1,1 0-1,0-1 1,0 1 0,0 0-1,0 0 1,0-1-1,-1 1 1,1 0-1,0 0 1,0-1 0,-1 1-1,1 0 1,0 0-1,0 0 1,-1 0 0,1-1-1,0 1 1,0 0-1,-1 0 1,1 0 0,0 0-1,-1 0 1,1 0-1,0 0 1,-1 0 0,1 0-1,0 0 1,-1 0-1,1 0 1,0 0 0,0 0-1,-1 0 1,1 0-1,0 0 1,-1 0-1,1 0 1,0 1 0,-1-1-1,1 0 1,-8 7-53,2-1 48,1 1 1,0 0-1,0 1 0,0-1 1,1 1-1,-7 16 0,-13 51-115,21-64 115,1 0 1,0 0 0,1 0-1,0 0 1,0 0 0,2 0-1,2 22 1,-2-27 3,0 0-1,1 1 1,0-1 0,0 0 0,0 0-1,1 0 1,0 0 0,0 0 0,1-1-1,0 0 1,0 1 0,0-1 0,0-1-1,9 9 1,-5-7 126,-4-3-360,0 0-1,0 0 1,0 1 0,5 6-1,4 8-5024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21:29:13.48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 0 9983,'-2'2'181,"1"0"0,0 0 0,0 0-1,0 0 1,0 0 0,1 1 0,-1-1-1,0 0 1,1 0 0,-1 0 0,1 1-1,0-1 1,0 0 0,0 1 0,0-1-1,0 0 1,1 0 0,-1 1 0,1-1-1,-1 0 1,1 0 0,0 0 0,-1 0-1,1 0 1,1 1 0,0 1 0,1 0-143,0-1 0,1 1 0,-1-1 0,1 0 0,0 0 0,0 0 0,0 0 0,0-1 0,0 0 0,9 4 0,6 4 79,6 7-1832,-10-4-6460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21:29:14.26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367 185 4607,'0'0'2652,"-1"-16"-1216,-8-51 1229,7 60-2478,0 0 0,0 0 0,0 1 0,-1-1 0,0 0-1,0 1 1,-6-8 0,6 10-125,0 0 0,-1 1 0,0 0 0,1 0 0,-1 0-1,0 0 1,-1 0 0,1 1 0,0 0 0,-1 0 0,1 0 0,-1 1-1,0-1 1,0 1 0,0 0 0,1 0 0,-1 1 0,0 0 0,0-1-1,0 2 1,0-1 0,-9 2 0,5-1-4,0 1 0,0 1 0,0-1 0,1 1 1,-1 1-1,1-1 0,-1 1 0,1 1 0,0 0 0,1 0 0,-11 9 0,7-3 14,1 0-1,0 1 0,1 1 0,0 0 1,1 0-1,0 1 0,1 0 0,1 0 1,0 0-1,1 1 0,-7 29 0,9-28 25,1 0-1,0 1 1,1-1-1,1 0 0,0 0 1,1 1-1,1-1 1,1 0-1,0 0 0,1 0 1,9 21-1,-10-29-80,0 0 1,1-1-1,1 0 0,-1 0 0,1 0 0,0-1 0,1 1 0,-1-1 1,1-1-1,1 1 0,-1-1 0,1 0 0,10 6 0,-8-6 3,1 0 0,1-1-1,-1 0 1,1-1 0,-1 0-1,1-1 1,0 0-1,0 0 1,16-1 0,-13-1 1,0 0 0,-1-1 1,1-1-1,0-1 0,-1 1 1,1-2-1,-1 0 0,0-1 1,0 0-1,0-1 0,-1 0 1,0-1-1,0 0 1,-1-1-1,0-1 0,16-14 1,-11 3-705,-1-1 1,-1 0-1,-1-1 1,-1-1 0,0 0-1,14-44 1,-24 62 387,-1 0 0,1 0 0,-1-1 0,0 1-1,0 0 1,0-1 0,-1 1 0,0-1 0,0-7 0,-1 10 96,0 1 0,1-1 1,-1 1-1,0-1 0,0 1 0,0-1 1,-1 1-1,1 0 0,0 0 0,-1 0 1,0 0-1,1 0 0,-1 0 0,0 0 0,0 0 1,0 1-1,0-1 0,0 1 0,-1-1 1,1 1-1,-4-2 0,-6-2-1954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21:29:14.67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80 5 5759,'-5'1'325,"1"0"0,-1 1-1,1-1 1,0 1-1,0 0 1,-1 0 0,1 0-1,1 1 1,-1 0 0,0-1-1,0 1 1,1 0-1,0 1 1,-5 5 0,6-6-182,0 1 1,0 0-1,0 0 1,0 0 0,1 0-1,0 0 1,0 1-1,0-1 1,0 0-1,1 1 1,-1-1 0,1 0-1,0 1 1,0-1-1,2 8 1,1 2-34,0 1 0,1-1-1,0 0 1,1 0 0,1 0 0,14 25-1,-16-32-59,0 0-1,1 0 0,0-1 0,0 0 0,0 0 0,1 0 0,0-1 0,0 0 1,0 0-1,1 0 0,-1-1 0,1 0 0,0 0 0,12 4 0,-12-6-19,1-1 0,-1 0 0,1-1-1,-1 1 1,1-1 0,-1-1 0,0 1 0,1-1-1,-1-1 1,1 1 0,-1-1 0,0 0 0,0-1-1,0 0 1,0 0 0,-1 0 0,1-1 0,-1 0-1,0 0 1,0-1 0,8-8 0,-8 8-13,-1 0 0,0 0 0,0-1 0,-1 1 0,1-1 1,-1-1-1,0 1 0,-1 0 0,0-1 0,0 0 0,0 0 0,-1 0 0,0 0 0,0 0 1,0 0-1,-1 0 0,-1-1 0,1 1 0,-1 0 0,0-1 0,-2-12 0,0 13-13,1 1 0,-1-1 0,-1 1 0,1 0-1,-1 0 1,0 0 0,0 0 0,-1 1 0,1-1-1,-1 1 1,-1 0 0,1 0 0,-1 0 0,1 0 0,-2 1-1,1 0 1,0 0 0,-1 1 0,1-1 0,-1 1 0,0 0-1,0 1 1,-1-1 0,1 1 0,0 0 0,-1 1-1,1 0 1,-1 0 0,-12 0 0,7 1-32,-1 0 0,1 1 1,0 0-1,-21 6 0,31-6-36,-1 5 0,3-5 55,0 0-1,0 0 1,1 0-1,-1 0 1,0 0-1,1 0 1,-1 0-1,1 0 1,-1 0-1,1 0 1,0 0-1,-1 0 1,1-1-1,0 1 1,0 0-1,-1 0 1,1-1-1,1 2 1,-1-2-3,4 4 9,0 0-1,0-1 1,0 1 0,1-2-1,-1 1 1,1 0-1,0-1 1,-1 0 0,1 0-1,9 1 1,10 0-169,33 1 0,-13-1-2137,-15 0-2273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21:29:15.48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52 27 4991,'0'0'678,"-29"-2"2598,27 3-3162,1 0 0,0 1 0,0-1 0,-1 0 0,1 0 0,0 1 1,0-1-1,0 1 0,0-1 0,0 1 0,1-1 0,-1 1 0,0-1 0,1 1 1,-1 0-1,1-1 0,-1 4 0,-2 29 846,2 19-87,0-21-491,1 0 0,1 0 0,11 57-1,-6-56 99,-6-32-320,1 2 61,0 0 1099,3-7-661,-1-3-597,-1 1 0,-1-1-1,1 0 1,-1 0 0,0 1-1,-1-1 1,1 0 0,-1 0-1,-2-9 1,2-5 17,0 5-8,1-1 0,1 0 0,0 0 0,2 1 0,0 0 0,11-29 0,-11 34-77,2 0 0,-1 0-1,1 0 1,1 0 0,0 1 0,1 0 0,0 1-1,0 0 1,19-16 0,-26 25 5,-1 0 1,1-1 0,-1 1-1,1 0 1,0 0-1,-1 0 1,1 0 0,0-1-1,-1 1 1,1 0-1,0 0 1,-1 0 0,1 0-1,0 1 1,-1-1-1,1 0 1,0 0 0,-1 0-1,1 0 1,-1 1-1,1-1 1,0 0 0,-1 1-1,1-1 1,-1 0-1,1 1 1,-1-1 0,1 1-1,-1-1 1,1 1-1,-1-1 1,1 1-1,-1-1 1,0 1 0,1-1-1,-1 1 1,0 0-1,1 0 1,-1 0-5,5 7-23,0 0 1,-1 0 0,0 0 0,0 1 0,-1-1 0,0 1 0,1 9-1,4 11 154,2-3 43,-3-6-213,-1 0 0,-1 0 0,4 24 0,-9-42 1041,2-3-941,-1 0-1,1 1 0,0-1 1,-1 0-1,1 0 0,0 0 1,-1 0-1,0-1 0,1 1 1,-1 0-1,2-3 0,2-3 0,-1 1 0,0-1 0,-1-1-1,0 1 1,4-13 0,-4 12-5,0-1-1,0 1 0,1 0 1,6-10-1,-4 8-73,1 1 0,0 1-1,1-1 1,0 1 0,0 1-1,0-1 1,1 1 0,14-8 0,-20 13 17,0 1 0,0-1 0,0 1 0,0 0 0,0 0 0,0 0 0,0 0 0,0 1 0,0-1 1,1 1-1,-1 0 0,0-1 0,0 2 0,0-1 0,1 0 0,-1 1 0,0-1 0,0 1 0,0 0 0,0 0 1,0 0-1,0 0 0,0 1 0,0-1 0,-1 1 0,1 0 0,0 0 0,-1 0 0,1 0 0,-1 0 1,0 0-1,0 1 0,4 4 0,48 78 149,-6-9 15,-36-60-76,3 5-395,21 36 0,-32-49-484,0-1 0,-1 2 1,0-1-1,0 0 0,-1 1 0,0-1 0,0 1 0,0 14 0,-3 10-4208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21:29:42.54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56 5887,'34'-3'2228,"40"2"1,90 13 344,-67-3-1843,8-1 399,327 29-260,-219-6-563,55 5 102,312 5-120,-196-18-136,-7-1 48,-285-19-140,586 13-144,-507-13 81,90-1 90,811-61-43,-745 25 173,62-4 206,-141 34-429,-162 5 12,632-14 132,-336 19-154,-36 1 22,19-24 4,79-1 4,160 15-14,-220-25-18,-205 10 12,426-11 1044,-293 16-895,117 4 34,-428 9-175,307 11 134,-156-16-104,106 5 51,-174 3 20,0-4 0,96-13 0,53-5 177,-224 18-494,-8 1-906,-17 0-8418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21:29:43.81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2768 74 5375,'0'0'6940,"-9"6"-6288,2-2-439,0 0-1,-1 0 0,1-1 1,-1-1-1,0 1 1,-12 1-1,-54 5 588,30-5-373,-89 12 872,-141-2 0,-446-13-477,86-6-116,559 4-581,-333 0 510,261 3-505,145-2-178,11 1 86,161 10-350,187 15 187,1-28 125,-258-4 7,177-35-1,-159 13 39,316-64-124,-384 81-28,-49 11 224,-22-1-50,-25 2 58,-202 41-28,0-1-2,-436 27-352,-4-41-583,684-27 713,-25 0-1546,-28-3 1,25-3-4319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20:54:19.61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225 105 1407,'-13'-10'4232,"10"11"-4142,0 0 0,0-1 0,-1 1-1,1 0 1,0 1 0,0-1 0,0 0-1,0 1 1,0 0 0,1 0 0,-1-1 0,0 2-1,1-1 1,-1 0 0,1 0 0,0 1-1,0-1 1,-2 5 0,-7 8 272,-17 33 0,23-38-232,-10 20 116,1 0-1,1 1 0,2 1 0,2 0 0,0 0 0,3 1 1,0 0-1,-1 41 0,7-64-173,0-1-1,0 1 1,1-1 0,1 1 0,-1-1-1,1 0 1,1 0 0,4 11-1,-6-16-35,1-1 0,-1 0-1,1 0 1,0 0-1,0 0 1,0 0-1,1 0 1,-1-1 0,1 1-1,-1-1 1,1 0-1,0 1 1,0-1-1,0-1 1,0 1 0,0 0-1,0-1 1,1 1-1,-1-1 1,0 0-1,1 0 1,-1 0 0,1-1-1,5 1 1,4-1 16,-1-1 0,0 0 1,0-1-1,0 0 0,0-1 1,0 0-1,0-1 0,13-6 1,-6 2-32,-1-2 1,0 0-1,-1-1 1,19-15-1,-25 16 1,0-1-1,0 0 0,-1-1 1,0 0-1,-1-1 0,-1 0 1,0 0-1,-1 0 0,0-1 0,-1-1 1,0 1-1,-2-1 0,1 0 1,1-15-1,-2 7 0,-1-1 1,-1 1-1,-1-1 1,-2 0-1,0 1 0,-1-1 1,-1 1-1,-10-35 0,11 50-15,0 1 0,-1 0-1,0 0 1,0 1 0,0-1 0,-1 1-1,0-1 1,-1 1 0,1 0-1,-1 1 1,0-1 0,0 1 0,-10-7-1,8 7-1,0 1 0,0 0-1,0 0 1,-1 1 0,1 0-1,-1 0 1,0 1 0,0 0 0,0 1-1,0-1 1,-1 1 0,-8 1-1,4 0-9,0 1-1,0 0 0,0 1 0,0 0 1,0 1-1,1 1 0,-1 0 0,1 1 1,0 0-1,0 0 0,1 2 1,-1-1-1,1 1 0,1 1 0,-1 0 1,2 1-1,-1 0 0,1 0 0,0 1 1,-9 13-1,15-18-140,-1-1 0,1 1 0,1 0 0,-1 0 1,-2 8-1,1 1-2030,-3 26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20:52:22.25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79 210 3967,'-9'0'1770,"0"2"-998,0 0 0,1 1 0,-11 5 0,-5 2 2770,34-7-3372,7 2 161,0-2 1,0 0 0,0-1 0,23 0-1,19 2 193,-10 0-170,-1-3 0,84-9 0,13 0 160,-72 9-77,-25 1-263,-1-3 1,83-11-1,-6-10-32,1 6-1,156-1 0,9 9-141,-121 14 13,-1 1 92,8-23 21,-51 3-346,158 13 235,-122 3 0,-33 1 15,119 5 42,-98 1-16,-90-7 37,-13-1-181,56-3-1,370-15 100,-250 0-69,-67 2 204,64 9-160,30-1-199,14 3 335,-167 5-112,154-15 1,113-15 3,-3 2 21,-173 12-51,-56 7 22,518-26-177,-371 33 312,115-7-77,-68 18-88,-214-11 34,247 6 34,-180-2-151,32 2 160,156 4-221,-198-10 244,321-4 6,-167 0-78,-32 0 77,-144-1-52,101-2-113,454 3 22,-610 8 100,93 17 0,-26-3-72,-156-18 37,486 56 176,-445-51-204,0-2 1,70-4-1,31 1-8,271 13 174,23-53-81,-280 28-16,52 1 34,-164 10-5,-24-1-504,0 2-1,25 3 0,-17 2-5672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20:54:20.26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235 2 5887,'-9'-1'1722,"7"2"-1620,-1 0 1,1 1-1,0 0 1,-1-1 0,1 1-1,0 0 1,0 0-1,0 0 1,1 1-1,-1-1 1,0 0 0,1 1-1,0-1 1,-1 1-1,0 2 1,-15 48 383,11-32-283,3-14-166,-89 296 1460,67-207-1230,-15 117 0,36-185-265,1-13 157,-1 28 0,12-97 44,-6 0-146,-6-58 1,0 3-2,2-6 20,2-93 40,3 104-514,-1 104 345,0 0 53,0 0-1,0 0 1,1 0-1,-1 0 1,0 0-1,0 1 1,0-1 0,0 1-1,0 0 1,0-1-1,0 1 1,0 0-1,0 0 1,0 0-1,0 1 1,0-1 0,-1 0-1,1 1 1,0-1-1,-1 1 1,1-1-1,1 4 1,-1-3-1,14 19-33,0 1 1,-2 0-1,0 1 0,13 32 0,12 18-170,-15-31 0,2-1 1,59 70-1,-64-90-3876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20:54:20.63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302 1 5631,'-12'2'710,"-110"30"3713,105-26-4260,1 0 1,0 2-1,1-1 0,0 2 0,-19 13 0,23-14-163,3-2 0,1-1 0,0 1 0,-12 12 0,16-10-788,12 0-3152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20:54:20.98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8063,'0'0'2368,"0"10"-2368,2-1 0,-1-1 0,2 2 0,12 11-4200</inkml:trace>
  <inkml:trace contextRef="#ctx0" brushRef="#br0" timeOffset="1">150 386 8447,'0'0'3688,"13"6"-8536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20:54:21.71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3363 0 4607,'0'0'4112,"-17"10"-3472,-44 34 206,34-24-369,-35 19 0,-66 24 184,-151 50 0,256-104-665,-116 41 81,-169 73 134,-31 56-116,98-49-52,-569 320 32,608-333-34,-346 218 99,452-263-184,82-60 36,1 0-1,1 1 0,-1 0 0,-13 20 0,21-22-100,5-10 88,1-1 1,-1 0-1,0 1 1,0-1-1,0 0 0,0 0 1,0 1-1,1-1 0,-1 0 1,0 0-1,0 0 0,1 1 1,-1-1-1,0 0 0,0 0 1,1 0-1,-1 0 0,0 1 1,0-1-1,1 0 0,-1 0 1,0 0-1,0 0 0,1 0 1,-1 0-1,0 0 1,1 0-1,-1 0 0,0 0 1,1 0-1,-1 0 0,0 0 1,0 0-1,1 0 0,-1 0 1,1 0-1,20-4-2162,30-9-1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20:54:24.23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588 1 3839,'0'0'947,"-16"5"-102,7 0-695,1 0 0,-1 1 0,1 0 0,0 0 0,0 1-1,-12 15 1,-37 54 85,21-25 41,-5-3-40,-2-1 0,-72 58 0,-18 18 584,118-107-589,-17 23-1,28-34-171,1 0 1,-1 0 0,1 0-1,0 1 1,1-1-1,-1 1 1,1 0-1,1 0 1,-3 9-1,4-13-49,0 0-1,0-1 1,0 1-1,0 0 0,0-1 1,0 1-1,1-1 1,-1 1-1,1 0 0,-1-1 1,1 1-1,-1-1 1,1 1-1,0-1 0,0 1 1,0-1-1,0 0 0,0 1 1,0-1-1,0 0 1,0 0-1,0 0 0,1 0 1,-1 0-1,0 0 1,1 0-1,-1 0 0,1 0 1,-1-1-1,1 1 1,-1-1-1,1 1 0,0-1 1,-1 0-1,1 1 1,2-1-1,6 1 46,-1 0 1,0-1-1,1 0 1,-1-1-1,11-1 0,214-49 870,-60 10-442,-147 36-436,0 2 0,1 0 0,-1 2 0,1 1 0,-1 1 0,44 8 0,-57-7-47,0 1-1,-1 1 1,0 0 0,1 1 0,-1 0 0,-1 1 0,1 1 0,-1 0 0,0 0 0,-1 1-1,0 1 1,0 0 0,-1 0 0,17 20 0,-22-23 14,-1 1 0,1 0 0,-1 1 0,0-1 0,-1 1-1,0 0 1,0 0 0,-1 0 0,0 0 0,0 0 0,-1 0 0,0 1 0,0-1 0,-1 0 0,0 1 0,-1-1-1,-2 13 1,1-9 94,-2 0 0,1-1 0,-2 1 0,1-1-1,-1 0 1,-1-1 0,0 1 0,-1-1 0,0 0-1,0-1 1,-15 15 0,-18 13 386,-50 34 0,-31 28-25,12 21-270,72-76-136,-56 51 1,14-31 7,70-57-54,0-1-1,-1-1 0,0 0 1,0 0-1,-1-1 0,1 0 1,-12 2-1,21-5-10,0-1 0,0 1 0,0-1 0,-1 0 0,1 1 0,0-1 0,0 0-1,-1 0 1,1 0 0,0 0 0,0 0 0,0 0 0,-1 0 0,1-1 0,0 1 0,0 0 0,0-1-1,-1 1 1,1-1 0,0 1 0,0-1 0,0 0 0,0 1 0,0-1 0,0 0 0,0 0 0,0 1-1,0-1 1,1 0 0,-2-2 0,1 0 0,0 0-1,0 1 1,1-1 0,-1 0-1,1 0 1,0 0 0,0 0-1,0 0 1,1 0-1,-1 0 1,0 0 0,2-3-1,3-12-11,0 0 0,1 1-1,1-1 1,1 1 0,0 1 0,16-23-1,72-89-37,5 10-1180,5 5-1,213-176 1,-147 166-4736,-129 94 4121,5-4-185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20:54:24.63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7039,'0'0'3208,"1"1"-3024,7 2-98,0 1-1,-1 0 1,1 1-1,-1 0 1,0 0-1,-1 1 0,1-1 1,-1 1-1,0 1 1,-1-1-1,1 1 1,-1 0-1,4 8 1,-2-1-23,0 0 0,-1 0 1,-1 1-1,0 0 1,-2 0-1,4 23 0,22 190 246,1 16 86,-28-232-527,1 0 0,-1 0-1,8 18 1,7-1-2165,-14-26 1257,0 1 0,0-1 0,1 1 0,0-1 0,4 3 0,2 0-1422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20:54:24.98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0 284 5503,'49'-54'3134,"-29"34"-2961,1 1 0,1 0 1,45-28-1,92-58-392,-134 86 91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20:54:25.60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40 913 6399,'-11'30'715,"1"1"0,-7 37-1,17-66-618,-1-1-27,0 3 75,8 6-69,-6-9-77,-1 0 0,1 0 0,0 0 0,-1-1 0,1 1 0,0 0 0,0 0 0,0-1 0,-1 1 0,1-1 0,0 1 0,0-1 0,0 1 0,0-1 0,0 0 0,0 1 0,0-1 0,0 0 0,0 0 0,0 1 0,0-1 0,0 0 0,0 0 0,0 0 0,1-1 0,1 1-12,2 0 35,0-1-1,0 0 1,0 0 0,1-1 0,-2 1 0,1-1 0,0 0 0,0 0 0,6-5 0,0 0 19,0 0 1,16-15-1,5-13-128,-31 37 94,1 6-21,-2 22-93,0-22 96,0-8 11,0 1 1,0 0-1,-1 0 0,1 0 0,1 0 1,-1 0-1,0 0 0,0 0 0,0 0 1,0 0-1,1 0 0,-1 0 0,0 0 1,1-1-1,-1 1 0,1 0 0,-1 0 1,1 0-1,-1-1 0,2 2 0,3 6-46,1 0-6,0-1 42,0 0 11,-6-6 4,1-1-1,0 1 1,-1 0 0,1-1-1,0 1 1,-1-1-1,1 1 1,0-1-1,-1 1 1,1-1 0,0 0-1,0 1 1,0-1-1,0 0 1,-1 1-1,3-1 1,2 0 87,-4 1-84,0-1 0,1 0-1,-1 0 1,1 0 0,-1 0-1,0 0 1,1-1 0,-1 1-1,1 0 1,-1-1 0,0 1-1,0 0 1,1-1 0,-1 0-1,0 1 1,0-1-1,1 0 1,-1 0 0,0 1-1,0-1 1,0 0 0,0 0-1,0 0 1,0 0 0,-1-1-1,2-1 1,1 0 16,2-3-9,-1 0 0,0 0-1,0-1 1,0 1 0,-1-1 0,0 1 0,-1-1-1,1 0 1,1-9 0,1-11 83,2-32 1,-2 16-58,20-390-117,-24 401 77,-7-272 181,6 294-189,-1 0 0,0 1 0,-1-1 0,-1 0 0,1 1 0,-1 0 0,-7-16 0,9 24-56,0 1-9,0 0 63,0 1 0,0-1 1,1 1-1,-1-1 0,0 1 1,1-1-1,-1 1 0,0 0 1,1-1-1,-1 1 0,0 0 1,1-1-1,-1 1 0,1 0 1,0 0-1,-1-1 0,1 1 1,-1 0-1,1 0 0,0 0 1,0 1-1,-6 21-88,5-3 30,1 0 1,0 1-1,5 23 0,14 62-43,-15-89 99,36 147-24,14 77 82,-49-201-74,-1-2 153,2 0 0,1-1 0,21 63 0,-26-100-667,3-10-2556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20:54:25.99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80 3071,'13'-6'200,"1"-1"-56,0 1-16,1 0-24,1-1-8,-2 1 0,0 0 0,1 1-96,-1 0 0,-1 0 0,-1 1 0,0-1 0,-3 0-80,2 2 16,0 0-1464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20:54:26.37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51 94 4735,'10'-12'847,"-2"3"-611,0-1 0,-1 0 0,0-1 0,-1 0 0,6-12 0,-10 17-156,-1 4-40,-5 3-68,0 0 38,1-1-1,-1 1 1,1 1-1,-1-1 1,1 0-1,-1 1 1,1 0-1,0 0 1,0 0-1,-1 0 1,1 0 0,1 1-1,-5 3 1,-1 2-20,1 0-1,0 1 1,-11 16 0,15-19-10,0-1 0,1 1 0,0 0-1,0 0 1,0 0 0,1 0 0,0 0-1,0 0 1,0 9 0,5-7-35,-3-6 46,0-1 5,-1 1 0,1-1 0,0 0 0,0 0-1,-1 0 1,1 0 0,0 0 0,0 0 0,0 0 0,0-1 0,0 1 0,0 0 0,0 0 0,1-1 0,-1 1 0,0-1 0,0 1 0,0-1 0,1 1 0,-1-1 0,0 0 0,1 0 0,-1 1 0,0-1 0,0 0 0,3 0-1,-1 0 8,3 0 20,0 0 0,-1-1 0,1 0 0,0 0 1,-1 0-1,1 0 0,-1-1 0,1 0 0,-1 0 0,9-5 0,1-2-1,1-1-1,13-12 1,-14 11-96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20:52:24.31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78 265 3455,'-69'-12'3184,"68"12"-2896,1-1-223,-1 1 0,1 0-1,0 0 1,0 0-1,-1 0 1,1 0-1,0 0 1,0 0 0,-1 0-1,1 0 1,0 0-1,0 0 1,-1 0-1,1 0 1,0 0 0,0 0-1,-1 0 1,1 0-1,0 0 1,0 1-1,-1-1 1,1 0 0,0 0-1,0 0 1,0 0-1,-1 0 1,1 1-1,4 4-13,1-1 0,0 1 0,0-1 0,0 0 0,0 0 0,1-1 0,-1 1 0,1-1 0,0-1 0,0 1 0,8 2 0,11 2 315,41 5-1,-14-2 139,157 19 641,-149-23-825,539 13 332,-490-19-576,1047-40 820,-489-43-535,-332 37-220,-301 42-140,556-62 264,-338 41-126,196-9 106,-243 30-202,-64-2 64,145 15-1,112 12-31,-206-15-10,204-3 147,6-4 340,-351 2-560,251-7 289,-61-1-60,106-5-211,111 7 81,-424 6-127,124 1 30,242 12 115,-79 0-41,-5-1-254,-101-10 345,-1-19-105,-10 1-115,88-14 165,-181 18-34,116 4-1,-70 4 122,7-7-450,-59 2 396,113 7-1,-39 7-336,-134-7 310,-1-2-1,45-9 0,-81 11-113,-1 0-15,1-1 1,-1 0 0,13-5 0,-19 6-74,-4-5-3428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20:54:27.80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0 859 4479,'11'10'748,"0"0"-1,17 22 1,13 14-444,-29-32-48,-11-13-75,13-26-63,-11 14-86,-2 7-15,0 0 1,0 0-1,0 1 0,1-1 0,-1 1 1,1-1-1,0 1 0,4-6 1,-4 8-77,0 0 71,1 1 0,-1-1 0,0 1-1,1-1 1,-1 1 0,1 0 0,-1 0 0,1 0 0,-1 0-1,0 0 1,1 1 0,-1-1 0,1 1 0,-1 0 0,3 1-1,-3-1-72,16 5-18,-16-6 85,0 1 0,1 0-1,-1 0 1,0 0 0,0 1 0,0-1-1,0 0 1,0 1 0,0 0-1,2 2 1,-1-2 32,-1 1 0,1-1 0,0 1 0,0-1 0,6 4 0,-8-6 79,0 1-53,6 2 0,0 1 0,-5-4-59,0 1-1,1 0 1,-1-1-1,1 0 1,-1 0-1,1 1 0,-1-1 1,1-1-1,-1 1 1,1 0-1,-1-1 1,1 1-1,-1-1 1,0 1-1,1-1 0,-1 0 1,0 0-1,4-2 1,0 0 25,5-1-11,-1-1 1,15-9-1,-16 8-21,1 1 1,15-7-1,-16 10 2,0 2 0,3 1 0,-10 0-1,-1 0 0,0 0 1,1 1-1,-1-1 0,0 0 1,1 0-1,-1 0 0,1 0 0,-1 0 1,1 0-1,-1-1 0,1 1 0,3 1 1,-2 0-3,-2-1-3,0 0 0,1 0 0,-1-1 0,1 1 0,-1 0 0,1-1 0,-1 1 0,1-1 0,0 1 0,-1-1 0,1 0 0,0 1 0,-1-1 0,1 0-1,-1 0 1,1 0 0,0 0 0,1-1 0,1 0 14,-1 1 1,0-1-1,1 0 0,-1 0 0,0 0 0,0-1 0,0 1 0,0-1 0,0 0 0,0 1 0,-1-1 0,1-1 0,0 1 0,-1 0 1,0-1-1,4-3 0,-2-1 11,0 0 0,-1 0 0,1-1 0,-2 1 1,1-1-1,-1 0 0,3-14 0,-5 21 201,-1 2-368,-4 4 116,3-2 23,0 0 0,0-1 0,0 1 0,1 0 1,-1 0-1,1 0 0,0 0 0,0 0 0,0 0 0,0 1 0,0-1 0,1 0 0,-1 0 0,1 1 0,0 5 1,0-5 1,0-1-17,0 1 12,0 1 0,0-1 0,1 0-1,-1 0 1,1 1 0,0-1 0,0 0 0,0 0 0,1 0 0,-1 0 0,1 0-1,4 7 1,-4-9 10,-1-1-1,0 1 0,1 0 0,0-1 1,-1 1-1,1-1 0,0 1 1,-1-1-1,1 0 0,0 1 0,0-1 1,0 0-1,0-1 0,0 1 0,0 0 1,1 0-1,-1-1 0,0 1 0,0-1 1,0 0-1,1 0 0,2 0 1,1 0 0,1 0 15,0 0-1,0 0 1,0-1 0,1-1-1,-1 1 1,0-1-1,-1 0 1,1-1-1,7-3 1,-4 1 15,1 0 0,-1-1 1,0 0-1,16-15 0,-18 14 12,0-2 0,-1 1 1,9-13-1,-12 16-30,-3 4-64,-1 2-17,2 10 28,17 18 29,-13-22 4,4 1-41,-10-8 37,22 11-39,-16-9 53,-1 0 0,1 0 0,0 0 0,0-1 0,9 1 0,-9-4 0,1 0 0,-1 0-1,0-1 1,0 0 0,7-4-1,31-16 14,-36 20 30,-2 2-43,-2 3-16,0 0 1,0 0 0,-1 0-1,1 0 1,-1 1 0,1-1 0,-1 1-1,3 3 1,-2-3-18,6 5 22,-5-6 11,5 2-10,-7-3 22,0 0 0,0-1 0,0 1 0,0-1 0,0 0 0,0 1 0,0-1 0,0-1 0,0 1 0,0 0 0,-1-1 0,6-1 0,24-3 58,-25 5-70,1-3 0,2-4 0,-8 5 5,1 0 0,0 0-1,-1 0 1,0 0 0,0-1-1,1 1 1,-1 0 0,-1-1-1,1 0 1,0 1 0,-1-1-1,1 0 1,1-3 0,-1 1 4,1-7 17,1 0 1,-1 0-1,-1-1 1,0 1-1,-1-1 1,-1-23-1,1 2-30,19-207 133,-2 26-154,-12 143-38,-1 21 63,-3-82-1,-4 125-15,2 6-64,0 15-112,33 264-175,-5-62 329,39 275 307,-62-468-269,1-1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20:54:28.15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1 103 7167,'27'-14'152,"2"1"-48,1 0-8,2 0-96,0 1 72,1 2-72,-1 0 64,0 4 0,0 0 0,-1 1 0,36 7-3200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20:54:29.01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81 1 4095,'0'0'947,"-13"12"474,6-6-1269,1 1-1,1 0 1,-1 0-1,1 0 1,0 1-1,1-1 0,0 1 1,0 0-1,1 1 1,0-1-1,0 0 1,1 1-1,-2 15 0,-3 12-44,8-27-38,0-6-31,3 3-28,3-1-10,1-2 11,-6-3 2,0 1 0,0-1 0,-1 0 0,1 0 0,0 0 0,0 0-1,0 0 1,0-1 0,0 1 0,0 0 0,-1-1 0,1 1 0,0-1 0,0 0 0,0 0 0,-1 1 0,1-1-1,2-2 1,-3 3-11,0-1-1,0 0 0,0 1 0,1-1 0,-1 0 0,0 0 0,0 0 0,0 0 1,0 0-1,0 0 0,0 0 0,-1 0 0,1 0 0,0 0 0,0 0 1,-1 0-1,1-1 0,-1 1 0,1 0 0,-1-1 0,1-1 0,0-1 38,1-2-15,0 0-1,-1 0 0,1-1 0,-1 1 1,-1 0-1,1 0 0,-1-1 1,0 1-1,-1 0 0,-1-9 0,0 7 31,-1 2-58,1 3-66,-1-1 2,6 5-523,-1 0-1,1 0 1,0-1 0,-1 1-1,1-1 1,0 0-1,3 1 1,1-1-928,5 2-719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20:54:29.41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120 718 7039,'0'0'631,"-19"-11"1010,11 4-1463,0 0-1,1-1 0,-1 0 0,2 0 1,-1-1-1,1 0 0,1 0 0,-1 0 1,2-1-1,-1 1 0,1-1 0,1 0 1,-4-15-1,2 0-137,0 0 0,2-1 0,1 0 0,1-35 0,1 43-62,2 0 1,0 0-1,1 0 0,0 0 1,2 0-1,8-23 1,-8 31 27,-1 0 0,1 1 0,1 0 0,-1 0 0,2 0 0,-1 1 0,1 0 0,1 0-1,-1 0 1,1 1 0,0 1 0,12-8 0,13-5-68,68-27-1,-14 7 124,-76 34-39,-3 0-258,0 1 0,0 0 0,0 0 0,1 1 0,0 0 0,-1 0 0,1 1 1,0 1-1,0-1 0,17 1 0,18 8-3215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20:54:29.79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29 5119,'9'-3'512,"2"0"-160,1-1-24,0 1-160,3 0-32,-1 0-8,0 0 0,2 1-24,0-1-8,0 1 0,0 4 0,2-1-24,-1 3-8,2 0 0,30 19-3040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20:54:30.90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296 0 4607,'-1'21'1928,"18"106"-161,-16-107-1753,-1 0-1,-1-1 1,-1 1-1,-6 31 1,-5 2 17,-2 0 0,-3-1 0,-2-1 0,-2-1 0,-2-1 0,-2-1 1,-3-1-1,-1-2 0,-54 62 0,70-92-1525,7-8-1150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20:54:31.79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333 0 2047,'0'0'3564,"0"2"-3400,-17 196 900,10-92-741,-13 62 546,16-143-780,-2-1 0,-1 0 1,0-1-1,-21 41 0,9-27-81,-69 128 456,67-131-627,-1-1 1,-45 50-1,47-64-2851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20:54:32.18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219 1 2047,'0'0'579,"-16"3"582,-53 7 181,44-7-628,0 1 0,-25 7 0,48-11-941,0 0 0,0 1 0,0-1-1,0 1 1,0 0 0,0 0 0,0 0 0,0 0-1,0 0 1,0 0 0,1 1 0,-3 1-1,3-2 117,-4 5-1592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20:54:33.17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65 23 2303,'0'0'290,"13"-11"186,-6 6-687,3-2 1130,-18 21-123,7-12-791,-12 16 246,1 1 1,1 0-1,1 0 0,-10 26 0,17-36-38,1-1 0,-1 0-1,1 0 1,1 1 0,-1-1 0,2 1 0,-1 0-1,1-1 1,1 14 0,0-21-194,-1 0 0,1 0 0,-1 0 0,1 0 0,-1 0 0,1 0-1,0 0 1,-1 0 0,1 0 0,0 0 0,0-1 0,0 1 0,0 0 0,-1 0 0,1-1 0,0 1 0,0-1 0,0 1-1,1-1 1,-1 1 0,0-1 0,0 1 0,0-1 0,0 0 0,0 0 0,0 0 0,1 1 0,-1-1 0,0 0 0,1-1-1,0 1-15,0 1 3,0-1 0,0 0-1,0 0 1,0 0 0,0-1-1,0 1 1,0 0 0,0-1 0,0 1-1,0-1 1,0 0 0,0 0-1,0 0 1,3-2 0,4-1 26,-2 1-14,20-9 92,-21 9-89,-5 2 71,-4 10-246,0 0 126,0 1 0,-1-2 0,-7 13 1,3-4 72,1-1 1,1 1-1,0 0 1,-5 29 0,-5 72 646,16-113-658,0 0-19,0 1-1,-1-1 1,1 0-1,-1 0 1,0 1-1,0-1 1,-1 0-1,0 0 1,0 0-1,0 0 1,0 0-1,-1-1 1,1 1-1,-1-1 1,-4 5-1,6-7-10,-1-1-1,1 1 1,0-1-1,0 1 0,0-1 1,0 1-1,0 0 0,0 0 1,0 0-1,0-1 1,1 1-1,-2 3 0,4-4-165,-1 0 0,0 0 0,1 0 0,-1 0 0,1-1 0,-1 1-1,1 0 1,-1-1 0,1 1 0,0-1 0,-1 0 0,1 1 0,0-1 0,-1 0-1,1 0 1,-1 0 0,1 0 0,0 0 0,-1-1 0,1 1 0,0 0-1,-1-1 1,1 1 0,1-2 0,11-2-2181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20:54:33.54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436 1 4223,'-22'49'2975,"13"-28"-2194,-11 33-1,9-24-196,-1 0-1,-2-2 0,-26 44 1,23-43-234,-12 20-85,-61 122 214,53-87-383,-65 112 0,71-151-3724,30-44 2304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20:52:38.71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99 4479,'7'-8'2014,"0"3"-1618,-1-1 0,0 1 1,0-1-1,5-7 1,-9 10-287,0 0 1,0 0-1,0 0 1,0 0-1,-1-1 1,0 1-1,0 0 1,0-1-1,0 1 1,0 0-1,0-1 1,-1-5-1,0 7 41,-1-4 344,6 10 977,12 14 1013,-14-15-3189,34 56 960,-9-17-167,7 10 233,31 60 0,4 13-56,-65-115-297,0-2 77,-1-1 1,0 1-1,0 0 1,-1 0 0,0 0-1,-1 0 1,1 1-1,0 13 1,-3-22-111,0 0 1,0 0 0,0 0 0,0 0-1,0 0 1,0 1 0,0-1 0,0 0-1,0 0 1,0 0 0,1 0 0,-1 0-1,0 0 1,0 0 0,0 0 0,0 0 0,0 0-1,0 1 1,0-1 0,0 0 0,0 0-1,0 0 1,0 0 0,0 0 0,0 0-1,0 0 1,0 0 0,1 0 0,-1 0-1,0 0 1,0 0 0,0 0 0,0 0-1,0 0 1,0 0 0,0 0 0,0 0 0,0 0-1,1 0 1,-1 0 0,0 0 0,0 0-1,0 0 1,0 0 0,0 0 0,0 0-1,0 0 1,0 0 0,1 0 0,-1 0-1,0 0 1,0 0 0,0 0 0,0 0-1,0 0 1,0 0 0,0 0 0,10-7-2085,12-15-461,-16 16 1243,3-4-913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20:54:34.06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85 24 4095,'55'4'2205,"-34"-4"-2234,32 6 1,-50-6 64,0 0 0,1 1 1,-1-1-1,0-1 0,0 1 0,1 0 0,4-2 0,7-1-142,-6 1 149,15-6-40,15-10-17,-38 18-29,0 3 33,-1 0-1,0 1 0,1-1 1,-2 1-1,1-1 0,-1 5 1,-13 38 202,-27 60-1,13-36 222,17-43-277,-2 0 1,0-1-1,-2 0 1,-26 34-1,-85 84 468,110-126-604,2 1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20:54:34.93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372 1 3967,'-69'156'3881,"47"-109"-3522,5-12-124,-2 0 0,-2-2 0,-1-1 0,-1 0 0,-1-2 0,-2 0 0,-35 30 0,35-39 789,25-20-768,15-12-138,10-11-152,-2 0 1,0-2-1,-1-1 1,22-34-1,41-48-1354,-61 84 962,-22 22 306,4 17-170,-5-6 275,0 1 0,-1-1 0,0 1 0,0-1 0,-1 0 0,-1 1 0,1-1 0,-7 13 1,0-1 44,-2 0 1,-20 31-1,8-21 28,-49 52 0,46-56 57,1 0 0,-23 37 0,41-53-70,2-6-40,1 0-1,0 1 0,1-1 0,-1 1 1,1 0-1,-2 8 0,5-13 113,16 9-371,19 2-3188,-23-9 1186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20:54:35.42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207 0 4223,'-97'140'3862,"3"-5"-2580,91-133-1227,0 0-12,-7 17 175,29-24-6,-12 3-204,-1-1 0,0-1-1,1 1 1,-1-1-1,-1 0 1,1 0 0,0-1-1,-1 1 1,0-1 0,0 0-1,5-8 1,5-8-49,21-39 0,-32 53 7,-1 1 24,-3 5-44,-25 25-10,-4 19 118,26-35-701,8 1-2640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20:54:36.01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160 6 4479,'0'0'532,"-3"18"600,0-8-722,0 1 0,0-1 1,-1 0-1,-1 0 0,-7 14 0,-34 45 601,-2 3-172,17-19-310,30-52-465,2-2-50,1 0-1,0 0 0,-1 0 0,1 0 0,-1-1 0,0 1 1,1-1-1,-1 1 0,0-1 0,0 1 0,2-3 1,-1 0 19,22-27-19,69-84 10,-78 99-24,0 1 1,1 0-1,0 2 1,35-22-1,-39 27 9,-3 3 8,0 0-1,0 0 1,14-4-1,-20 10 37,-1 0-67,1 1 0,0 0-1,-1 0 1,1 0 0,-1 0-1,0 1 1,0-1 0,0 1-1,0-1 1,0 1 0,-1 0-1,1 0 1,1 4-1,-2-4-616,1 0-1,0 0 0,-1 0 1,1 0-1,0 0 0,3 3 1,5 3-2075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20:54:36.34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370 1 9855,'-99'79'2677,"-19"17"-2339,102-81-313,0 2 1,2-1-1,0 2 0,-23 36 1,-2 23-1386,23-42-2838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20:54:37.16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34 0 6399,'-4'6'539,"0"-1"0,0 1 0,0 0 0,1 0 0,-5 12 0,6-15-342,1 0-1,0 1 1,1-1-1,-1 0 1,0 0-1,1 1 0,0-1 1,0 1-1,0-1 1,0 0-1,0 1 0,1-1 1,0 4-1,0-5 151,2 5-626,2-13-4157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20:54:37.89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984 1 5759,'-8'6'691,"-143"82"2338,37-16-2122,3 5 0,3 4-1,5 6 1,-116 122 0,205-194-920,-67 74 141,67-73-181,1 1 0,2 0 1,-17 30-1,22-28-105,3-3-2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20:54:38.38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5119,'0'0'1727,"7"16"-512,3 9-557,-1 0 0,12 52 0,1 57-171,1 6-3816,-18-120 559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20:54:39.18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17 4095,'1'-13'1559,"1"10"1530,3 4-3055,0 0 0,0 0 0,0 0 0,-1 1 0,1 0 0,-1 0 0,1 0 0,-1 0 0,0 1 1,1 0-1,-1 0 0,-1 0 0,1 0 0,5 7 0,-4-5 11,-1 1 0,-1 0 1,1 1-1,-1-1 0,0 0 1,0 1-1,-1 0 0,0 0 1,2 8-1,-1 12 34,0 0-1,-2 0 1,-1 0-1,-5 34 1,4-50-92,0 12-22,0-5-286,-5 29 0,2-33-3066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20:54:39.57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1905 1 6911,'-2'9'1464,"-3"5"-1288,-1 0-1,0 0 0,-1 0 0,-1-1 1,0-1-1,-11 14 0,-3 6 214,-24 33 283,-2-3 0,-4-2 0,-111 103 0,134-139-388,-1-1 0,-59 35-1,-74 26 349,14-7-195,-1 13-118,-101 54-147,212-125-164,-340 178 101,286-135-1127,-48 52-4076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20:52:39.11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424 1 5119,'-1'1'486,"-12"22"385,-1-1 0,-31 37 0,27-37-378,1 1-1,-20 35 0,12-8 78,-46 78 276,70-126-831,0 0 0,0 0 0,-1-1 0,1 1 0,0 0 0,-1-1 0,0 1 0,1-1 1,-1 0-1,0 1 0,0-1 0,1 0 0,-1 0 0,0 0 0,0 0 0,0-1 0,-1 1 0,1 0 0,0-1 0,0 0 0,0 1 0,0-1 0,0 0 0,-1 0 0,1 0 0,0 0 0,0-1 0,0 1 0,-3-1 0,0-1 70,1 0-1,-1 0 1,1 0 0,-1-1 0,1 1 0,0-1-1,0 0 1,0 0 0,0-1 0,1 1 0,-6-7-1,7 7-74,0 0 0,0 0 0,-1 0 0,0 1-1,1-1 1,-1 1 0,0 0 0,0 0 0,0 0-1,0 0 1,-1 0 0,1 1 0,0 0 0,-1-1-1,1 1 1,-1 0 0,1 1 0,-1-1 0,-6 0-1,10 1-9,0 0-15,0 0 1,0 0-1,0 0 1,0 0-1,0 0 1,0 0-1,0 0 0,0 0 1,0 0-1,0 0 1,0-1-1,0 1 1,0 0-1,0 0 1,0 0-1,0 0 1,0 0-1,0 0 1,0 0-1,0 0 1,0 0-1,0 0 1,0 0-1,0 0 1,0 0-1,0-1 1,0 1-1,0 0 1,0 0-1,0 0 1,0 0-1,0 0 1,-1 0-1,1 0 0,0 0 1,0 0-1,0 0 1,0 0-1,0 0 1,0 0-1,0 0 1,0 0-1,0 0 1,0 0-1,0 0 1,0 0-1,0 0 1,0 0-1,-1 0 1,1 0-1,0 0 1,0 0-1,0 0 1,0 0-1,0 0 1,0 0-1,0 0 1,0 0-1,18-11-4272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21:04:49.47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3510 174 5887,'10'2'947,"-5"-1"-596,1 0 1,0-1-1,0 0 0,-1-1 0,1 1 1,0-1-1,-1 0 0,1 0 0,-1-1 1,8-2-1,-12 3-58,-1 1-225,1 0 0,-1 0 0,1 0 0,-1 0 0,1 0 0,-1-1 0,0 1 0,1 0 0,-1 0 0,1-1 0,-1 1 0,0 0 0,1 0 0,-1-1 0,0 1 0,1 0 0,-1-1 0,0 1 0,1-1 0,-1 1 0,0 0 0,0-1 0,1 1 0,-1-1 0,0 1 0,0 0 0,0-1-1,0 1 1,0-1 0,0 1 0,0-1 0,0 1 0,0-1 0,0 1 0,0-1 0,0 0 37,0 0 1,0-1-1,0 1 0,0 0 0,0 0 1,0 0-1,0 0 0,-1 0 0,1 0 0,0 0 1,-1 0-1,1 0 0,-2-1 0,0 0-24,-1 0-1,0 0 1,0 0-1,0 0 1,0 1-1,0-1 1,0 1-1,0 0 1,0 0-1,0 0 1,-7 0-1,-41-3 384,33 3-314,-342-23 1118,343 23-1227,-422-16-151,225 26 23,-99-1-93,255-10 175,-25 0-18,-1-3 0,-102-20 0,-88-22 615,217 41-525,-1 3-1,-104 7 1,138 0-90,0 0-1,0 2 1,-40 16 0,49-17 28,-25 9-196,7-1 122,-2-2 0,-58 12 0,41-16-109,-289 51 50,300-51 72,0-1 0,-1-3 0,1-1 1,-1-2-1,0-2 0,1-2 1,0-1-1,-50-13 0,83 15 3,8 3 34,0 0 0,-1 0-1,1 0 1,0 0 0,0 0 0,0 0 0,0 0 0,0 0-1,0-1 1,-1 1 0,1 0 0,0 0 0,0 0 0,0 0-1,0 0 1,0 0 0,0 0 0,-1 0 0,1 0 0,0 0-1,0 0 1,0-1 0,0 1 0,0 0 0,0 0 0,0 0-1,0 0 1,0 0 0,0 0 0,0-1 0,0 1 0,-1 0 0,1 0-1,0 0 1,0 0 0,0 0 0,0-1 0,0 1 0,0 0-1,0 0 1,0 0 0,0 0 0,0 0 0,1-1 0,-1 1-1,0 0 1,0 0 0,0 0 0,0 0 0,0 0 0,0 0-1,0 0 1,0-1 0,0 1 0,0 0 0,0 0 0,1 0-1,-1 0 1,21-17-5581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21:04:52.28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66 4607,'0'0'5440,"11"-13"-4496,-8 12-849,0-1 0,-1 0 0,1 1 0,0-1 0,0 1-1,0 0 1,0 0 0,0 0 0,0 0 0,0 1 0,6-1 0,38 0 436,-29 2-345,41-1 8,17 1 373,141-17 0,57-8-37,2 25-412,-78 5 74,-187-6-161,-4 0-54,1 0 0,-1 0 0,12 3 0,-17-3-632,-4 2-1877,-7 9-1860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21:04:52.67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 9215,'0'0'4032,"6"7"-3536,-2-4-458,-1-1-1,0 0 0,1 1 1,-1-2-1,1 1 1,-1 0-1,1-1 0,0 1 1,0-1-1,-1 0 1,1 0-1,0-1 0,7 1 1,8 0 108,30-3 0,-32 1-82,158-12 621,198-3-18,-335 18-538,-1 1 0,68 14 0,-78-9-1408,32 11 0,-37-10-3664,37 22-1,-49-24 1906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21:04:53.18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5759,'12'9'566,"1"0"0,0-1 0,0 0 0,0-1 0,1-1 0,0 0 0,1-1 0,15 3 0,20 3 215,55 5-1,-34-7-112,30 8-144,144 44 0,52 6-333,-67-19 2,-221-46-167,-1 0-1,0 1 1,0 0-1,8 5 1,-14-7 91,0 8 11,-1-6-126,-1 0-1,0 0 0,0 0 0,-1-1 0,1 1 1,0 0-1,-1 0 0,0-1 0,1 1 1,-1 0-1,0-1 0,-1 1 0,1-1 1,0 1-1,-1-1 0,1 0 0,-1 1 1,0-1-1,-2 3 0,-6 4-8,0-1 0,0 1-1,-11 6 1,-4 3 62,-207 197 279,130-115-217,12-7 27,-32 29 42,63-67-42,-6 6-2894,57-53 835,2 0-2348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21:04:54.41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464 1 3455,'-104'11'2974,"44"0"-2251,-114 35 0,159-41-455,-14 4 996,-33 16 0,60-23-1130,1-1-104,-1 0 1,0 0-1,1 0 1,0 0-1,-1 1 1,1-1-1,0 0 1,-1 1-1,1-1 1,-1 4-1,1-4-36,1 1-1,0-1 0,0 1 1,0 0-1,0-1 0,0 1 1,0-1-1,1 1 0,-1 0 1,1-1-1,-1 1 1,1-1-1,-1 1 0,1-1 1,1 2-1,1 2 31,0-1 1,1 0-1,-1 1 1,1-1-1,0-1 1,0 1-1,1-1 1,-1 1-1,1-1 1,0-1-1,-1 1 1,6 2-1,26 17 575,-30-16-538,0 0-1,0 0 0,0 1 1,-1 0-1,0 0 0,0 1 0,-1-1 1,0 1-1,0 0 0,-1 0 1,0 0-1,3 12 0,0 11 152,-1 1 1,2 35-1,-1 1-94,8 68 33,1 13-3,-9-116-221,1 1 0,13 42 0,-17-70-144,-2-2-23,0 0 0,0 0 0,0-1-1,1 1 1,0 0 0,0-1 0,0 1-1,0-1 1,0 1 0,1-1 0,-1 0-1,1 0 1,4 3 0,20 5-3551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21:04:54.79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461 1 8191,'-270'109'4106,"136"-53"-3260,94-40-718,40-16-144,-1 0-1,1 1 1,0-1-1,-1 0 1,1 0 0,-1 0-1,1 1 1,0-1-1,-1 0 1,1 0-1,-1 0 1,1 0-1,-1 0 1,1 0-1,0 0 1,-1 0-1,1 0 1,-1 0-1,1 0 1,-1 0 0,1 0-1,0 0 1,-1 0-1,1 0 1,-1-1-1,1 1 1,0 0-1,-1 0 1,1 0-1,-1-1 1,1 1-1,0 0 1,-1 0 0,1-1-1,0 1 1,0 0-1,-1-1 1,1 1-1,0 0 1,0-1-1,-1 1 1,1-1-1,0 1 1,0 0-1,0-1 1,0 1-1,0-1 1,2-13-778,-2 13 770,2-5-809,1 0-1,0 0 1,0 1 0,7-10-1,-3 5-243,9-13-1583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21:04:55.25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2 221 3583,'-1'9'607,"1"1"0,-1-1 0,2 0 0,-1 0 0,1 0 0,1 0 0,-1 0-1,1 0 1,1 0 0,6 15 0,3 1 265,2-1 0,19 28 0,-18-31-429,-2 1 0,0 0 0,10 26 0,-9-8-338,-2 1-1,-2 0 0,6 49 1,2 129 293,-17-187-259,-1-31-22,-2-3-99,0-1 1,1 0-1,0 0 0,0 0 0,0 0 0,-1-3 0,2 5-17,-14-57-189,2 0 0,3-1 0,2 0 0,2-67 0,22-240-1176,-8 225 1188,-8 133 157,-1-1-1,2 0 1,-1 1 0,1-1-1,0 1 1,1 0-1,0-1 1,6-11 0,-8 18 8,1-1 0,0 1 0,-1 0 0,1-1 1,0 1-1,0 0 0,0 0 0,1 0 0,-1 1 1,0-1-1,1 0 0,-1 1 0,1 0 0,0-1 1,-1 1-1,1 0 0,0 0 0,0 1 0,-1-1 1,1 0-1,0 1 0,0 0 0,0 0 0,0 0 1,0 0-1,0 0 0,0 0 0,-1 1 0,5 1 1,-1-1-7,1 1 1,0 0 0,0 1 0,-1-1 0,0 1-1,1 1 1,-1-1 0,0 1 0,-1 0-1,1 0 1,-1 1 0,9 9 0,-8-7-2,0 1 1,-1 0 0,0 0-1,0 1 1,0 0 0,-1 0-1,-1 0 1,5 14 0,-5-8 11,0 0 0,0 0 0,-2 1 0,0-1 0,-1 0 0,0 1 1,-1-1-1,-1 0 0,0 0 0,-1 1 0,-9 23 0,4-20 18,-1 0 0,0-1 0,-2-1 0,0 1 0,-1-1 0,-1-1 0,-20 19 0,1-3 20,-3-2 0,-46 32 0,37-38-601,21-12-826,42-24-2505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21:04:56.13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99 1 3455,'1'35'2145,"3"1"-1,9 42 1,-7-45-1266,-1 0 1,2 61-1,-11-38-179,-22 102 0,12-86-573,0 7-10,-34 162 323,45-233-252,2-6 328,-7-17-304,4-1-192,0-1-1,1 0 0,0 1 0,0-25 1,5-70 56,-1 79-57,33-423-1317,-27 336 1143,-6 118 151,-1 1 1,0-1-1,0 1 0,0-1 1,0 1-1,1-1 0,-1 1 1,0-1-1,0 1 0,1-1 1,-1 1-1,0-1 0,1 1 1,-1-1-1,0 1 1,1 0-1,-1-1 0,1 1 1,-1 0-1,1-1 0,-1 1 1,1 0-1,-1 0 0,1 0 1,-1-1-1,1 1 0,-1 0 1,1 0-1,-1 0 0,1 0 1,-1 0-1,1 0 0,-1 0 1,1 0-1,-1 0 0,1 0 1,0 0-1,-1 0 1,1 0-1,-1 1 0,1-1 1,0 0-1,0 0-10,2 1 0,1 0 0,-1 0 0,1 0-1,-1 0 1,1 1 0,-1-1 0,0 1-1,1 0 1,-1 0 0,0 0 0,0 0 0,-1 1-1,1-1 1,0 1 0,-1 0 0,3 3-1,5 7 11,-1 1-1,10 18 0,-15-25 5,93 171 464,-73-131-304,-3 0 0,26 82 0,1 4-45,-43-120-267,1 0 1,0 0 0,1-1-1,0 1 1,1-1-1,0-1 1,1 0-1,0 0 1,12 10-1,-19-20-457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21:04:56.51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236 0 7167,'-23'4'811,"0"1"0,1 1 0,-1 1 0,1 2-1,0-1 1,1 2 0,-37 24 0,38-16-566,19-17-330,3 0-363,3 0-1,0 0 0,1 0-1,0 0 1,-1-1 0,1 0 0,-1 0 0,1-1-1,-1 1 1,1-1 0,-1 0 0,10-4 0,-4 3-464,14-4-2007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21:04:58.80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259 948 10367,'0'0'678,"-16"-2"632,12 3-1232,0-1-1,0 1 1,0 0 0,0 0-1,1 0 1,-1 1-1,0-1 1,1 1-1,-1 0 1,1 0 0,0 0-1,0 1 1,-5 3-1,-6 7-93,-18 21-1,23-23 110,-4 3-86,-53 64 71,57-66-67,0 0 0,1 1-1,1 0 1,-10 25-1,14-30-10,3-8 0,0 0 0,0 1 0,0-1 0,0 0 0,0 1 0,0-1 0,0 0 0,0 0 0,0 1 0,0-1 0,0 0 0,0 1 0,0-1 0,0 0 0,0 1 0,0-1 0,0 0 0,0 0 0,0 1 0,0-1 0,0 0 0,1 0 0,-1 1 0,0-1 0,0 0 0,0 0 0,1 1 0,-1-1 0,0 0 0,0 0 0,1 0 0,-1 0 0,0 1 0,0-1 0,1 0 0,-1 0 0,0 0 0,0 0 0,1 0 0,-1 0 0,0 0 0,1 0 0,-1 0 0,0 0 0,0 0 0,1 0 0,-1 0 0,0 0 0,1 0 0,-1 0 0,0 0 0,1 0 0,-1 0 0,4-1 0,-1 1 0,1-1 0,-1 0-1,0 0 1,1 0 0,-1 0 0,0-1 0,0 1-1,1-1 1,-1 0 0,-1 0 0,1 0-1,0 0 1,0-1 0,-1 1 0,1-1 0,-1 1-1,0-1 1,0 0 0,0 0 0,0 0 0,1-4-1,5-7 8,-2-1-1,1 1 0,5-24 0,22-84 45,-5-2 1,-6-1-1,-5 0 0,2-185 0,-22 272-231,-1 30 162,-2 9 0,-2 9-30,7-10 46,-4 7-20,0-1 1,1 1 0,0 1 0,1-1-1,0 0 1,0 0 0,0 1-1,1 0 1,0 11 0,0 9-33,4 34-1,38 198-147,-11-96 159,-26-134 60,16 83 124,-16-100-156,0 0 0,0 0 0,1 0 0,1-1 0,0 1 0,9 13 0,-13-23 18,1 0 0,-1 0 0,1 0 0,-1 0-1,1-1 1,0 0 0,0 1 0,0-1 0,0 0-1,0 0 1,0 0 0,1-1 0,-1 1 0,1-1 0,-1 0-1,1 0 1,-1 0 0,1 0 0,0-1 0,-1 1-1,1-1 1,0 0 0,6-1 0,-5 1-133,-1-1 0,1-1 0,0 1 0,-1-1 0,1 1 0,-1-1 0,0-1 0,1 1 0,-1-1 0,0 1 0,0-1 0,-1 0 0,1-1 0,-1 1 0,1-1 0,-1 1 0,5-8 0,118-193-979,-107 171 1152,-19 32-42,1 1 0,-1-1 0,0 1 1,0-1-1,1 1 0,-1-1 1,0 1-1,0-1 0,0 1 0,0-1 1,0 0-1,0 1 0,0-1 0,0 1 1,0-1-1,0 0 0,0 1 0,0-1 1,0 1-1,0-1 0,0 1 0,0-1 1,-1 1-1,1-1 0,0 0 0,0 1 1,-1-1-1,1 1 0,0 0 1,-1-1-1,1 1 0,-1-1 0,1 1 1,-1-1-1,1 1 0,0 0 0,-1-1 1,0 1-1,-16-4 152,16 4-137,-6 0 15,-1 0-1,0 1 1,0 0-1,1 0 1,-1 1-1,1 0 1,-1 0-1,1 1 0,0-1 1,0 2-1,-7 3 1,0 2 88,0 0 0,1 0 0,0 2-1,-14 14 1,21-20-101,1 1-1,1 1 0,-1-1 1,1 1-1,0 0 0,0 0 1,1 0-1,0 0 0,0 1 1,1-1-1,0 1 0,0 0 1,1 0-1,0-1 0,0 1 1,1 0-1,0 0 0,0 0 1,1 0-1,0 0 0,3 13 1,0-13-8,-4-7-9,1-1-1,-1 1 0,0-1 0,0 1 0,1-1 0,-1 1 1,0-1-1,1 1 0,-1-1 0,0 1 0,1-1 1,-1 0-1,1 1 0,-1-1 0,0 1 0,1-1 0,-1 0 1,1 0-1,-1 1 0,1-1 0,-1 0 0,1 0 1,0 0-1,-1 1 0,1-1 0,-1 0 0,1 0 0,-1 0 1,1 0-1,0 0 0,1 0 5,1 0 6,0 0 1,0 1-1,1-1 0,-1 0 1,0-1-1,1 1 0,-1-1 1,0 1-1,0-1 0,1 0 1,-1 0-1,0-1 0,0 1 1,0 0-1,0-1 1,-1 0-1,1 0 0,0 0 1,-1 0-1,4-4 0,4-3 129,-1-1 0,0 0 0,12-18-1,1-11 131,-1 0 0,-2-1 0,23-69 0,-23 57-238,0-4-32,23-114 0,-7-61 0,-32 202 0,1 2-3,1-5-14,-1-1 0,-1 1 0,-2-1 0,-5-49 0,4 77 12,-6-12-54,-25 62-261,27-37 299,1 0 0,0 0 0,0 0-1,1 0 1,0 0 0,1 0 0,-1 9-1,1 61-47,2-41 52,25 275-10,-1-48 10,-20 57 917,-5-317-892,1 21 58,6 34-1,-7-57 186,1-3-241,1 0 1,-1 0 0,1-1-1,-1 1 1,0 0-1,1-1 1,-1 1 0,0-1-1,0 0 1,0 1 0,0-1-1,0 0 1,-1 1-1,1-1 1,1-4 0,5-31 178,-6 27-170,10-62-29,-3 14-16,3 1 0,31-98 0,-34 140-25,-6 23-65,-5 31-92,2-35 199,-18 196-108,14-173 121,5-26 389,-2-20-329,3 9-74,1 0 0,-1 0 0,1 0 0,1 0-1,0 0 1,0 0 0,1 1 0,0 0 0,1-1 0,0 2-1,0-1 1,1 0 0,0 1 0,1 0 0,7-7 0,-10 11-34,-3 3 47,0 0 0,0 0 1,0 0-1,1 0 0,-1 0 1,0 0-1,0 0 1,1 1-1,-1-1 0,0 1 1,1-1-1,1 0 1,-1 2-47,0 0 41,-1-1 0,0 1 1,0 0-1,0 0 0,0 0 0,0 0 1,0 0-1,-1 1 0,1-1 0,0 0 1,0 0-1,-1 1 0,1-1 0,-1 0 1,1 1-1,-1-1 0,0 0 0,1 1 1,-1-1-1,0 1 0,0 0 0,0 3-4,1 0-1,-1 0 0,1-1 1,0 1-1,0 0 0,3 6 1,0-3 16,-4-7-10,1-1 0,-1 1 0,1 0 0,-1 0 0,1-1 0,-1 1-1,1-1 1,-1 1 0,1 0 0,0-1 0,-1 1 0,1-1 0,0 1 0,0-1 0,-1 0-1,1 1 1,0-1 0,0 0 0,0 1 0,-1-1 0,1 0 0,0 0 0,0 0 0,0 0-1,0 0 1,0 0 0,-1 0 0,3 0 0,-2 0-7,3-1 6,0 1 1,0-1-1,0 0 1,0 0 0,0 0-1,0-1 1,-1 1-1,1-1 1,-1 0 0,1 0-1,4-3 1,37-33 14,-33 27-13,23-24 61,-1-2-1,-2-1 0,50-78 1,-71 95-52,-11 21-10,0 0 0,0-1 0,0 1 0,0-1-1,0 1 1,0 0 0,0-1 0,0 1 0,0 0-1,0-1 1,0 1 0,0 0 0,0-1 0,0 1-1,0 0 1,0-1 0,-1 1 0,1 0 0,0-1-1,0 1 1,0 0 0,-1-1 0,1 1 0,0 0-1,0 0 1,-1-1 0,1 1 0,0 0 0,0 0-1,-1-1 1,1 1 0,0 0 0,-1 0 0,1 0-1,0 0 1,-1 0 0,1 0 0,0-1 0,-1 1 0,1 0-1,-1 0 1,1 0 0,0 0 0,-1 0 0,1 0-1,0 0 1,-1 0 0,1 1 0,0-1 0,-1 0-1,1 0 1,0 0 0,-1 0 0,0 1 0,-9 0-17,0 1 1,0 1 0,1-1 0,-1 2-1,1-1 1,-1 1 0,1 1-1,0 0 1,-13 9 0,10-5-8,0 1-1,0 0 1,0 1-1,2 0 1,-16 20-1,20-21 56,0 0 0,0 1 0,1-1 0,1 1-1,0 0 1,0 0 0,1 0 0,0 1 0,-1 14 0,3-18-6,0 0 0,1 0 0,0 0 1,0 0-1,1 0 0,0 0 0,0 0 0,1 0 1,0 0-1,0 0 0,1-1 0,0 1 1,0-1-1,5 8 0,-6-12-7,0-1-1,0 0 1,0 0-1,0 1 1,0-1-1,1-1 1,-1 1 0,0 0-1,1 0 1,0-1-1,-1 1 1,1-1-1,0 0 1,5 2 0,-3-2-16,0-1 1,0 1 0,0-1-1,0 0 1,0 0 0,0 0 0,0-1-1,5 0 1,6-3-17,-1-1 1,0 0-1,0-1 1,21-12-1,-16 7 53,0-1 1,-1-1-1,-1-1 0,0 0 0,-1-1 1,0-1-1,-1-1 0,-1 0 1,-1-1-1,-1-1 0,0 0 0,-1-1 1,-1 0-1,10-26 0,-10 17-55,0-2-1,-2 0 0,6-39 1,-15 69 54,-9 16-226,5-8 124,2 0-21,1-6-91,-7 23-5632,7-22 5505,1 0 0,-1 0 1,0 0-1,0-1 0,-1 1 0,1 0 0,0 0 1,-3 2-1,0 0-471,0 1 0,1 0 0,-1 0 0,1 1 0,-5 9 0,8-15 896,0 1 0,-1-1 0,1 0 0,0 1 0,0-1 0,0 0 0,-1 1 1,1-1-1,0 1 0,0-1 0,0 0 0,0 1 0,0-1 0,0 1 0,0-1 0,0 0 0,0 1 1,0-1-1,0 1 0,0-1 0,0 0 0,0 1 0,0-1 0,0 1 0,1-1 0,-1 0 0,0 1 0,0-1 1,0 0-1,1 1 0,-1-1 0,1 1 0,0 0-12,0-1 0,0 0 0,0 1 0,0-1 0,0 0 0,0 0 0,0 1 0,0-1 0,0 0 0,0 0 0,0 0 0,2 0 0,30-8 559,53-34 1517,-84 41-2047,5 1 582,-9 6-657,0 0-1,-1 0 1,0 0-1,0-1 1,-1 1-1,1-1 0,-1 1 1,0-1-1,-1-1 1,-8 9-1,-7 8 191,1 0 15,12-14-27,0 0-1,1 0 1,0 1 0,0 0-1,1 0 1,-5 11-1,8-17-153,2-1-76,0 0-1,-1-1 0,1 1 1,0 0-1,-1-1 0,1 1 1,0 0-1,0 0 0,0-1 1,-1 1-1,1 0 0,0 0 1,0-1-1,0 1 0,0 0 0,1 0 1,-1-1-1,0 1 0,0 0 1,0 0-1,0-1 0,1 1 1,-1 0-1,0-1 0,1 1 1,-1 0-1,1-1 0,-1 1 1,1 0-1,-1-1 0,1 1 1,-1-1-1,1 1 0,-1-1 0,1 1 1,0-1-1,-1 0 0,1 1 1,0-1-1,-1 0 0,1 1 1,0-1-1,-1 0 0,2 1 1,1 0-18,1 0 1,-1 0 0,0-1-1,0 1 1,1 0 0,-1-1 0,0 0-1,1 0 1,-1 0 0,0 0-1,6-2 1,39-11 90,-7 1-2,-14 6-97,1 3 1,0 0 0,45 2-1,-73 1 15,1 0 0,-1 0 0,1 0 0,-1 0-1,1 0 1,-1 0 0,1 0 0,-1 0 0,0 0 0,1 0-1,-1 1 1,1-1 0,-1 0 0,1 0 0,-1 0 0,1 1-1,-1-1 1,0 0 0,1 1 0,-1-1 0,0 0 0,1 1-1,-1-1 1,0 0 0,1 1 0,-1-1 0,0 1 0,0-1-1,1 0 1,-1 1 0,0-1 0,0 1 0,0-1 0,0 1-1,0 0 1,0 1 5,0-1 0,0 1 0,-1 0 0,1 0 0,-1-1 0,1 1 0,-1-1 0,0 1 0,0 0 0,-1 1 0,-4 5 26,0 0 0,-11 11 0,-16 13 11,-2-2 0,-65 43-1,83-64-52,16-8-44,-1-10-1064,2 3 513,1-1 1,-1 1-1,1-1 1,0 1-1,0-1 1,1 1 0,0 0-1,0-1 1,5-7-1,31-54-3223,-33 61 3338,11-17-789,2-1-1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20:52:42.92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130 1277 3071,'-31'9'1923,"1"2"0,-38 18-1,68-29-1896,0 0-1,0 0 0,0 0 0,0 0 0,0 0 0,0 0 1,0 0-1,0 0 0,0 0 0,0 0 0,0 0 1,0 0-1,0 0 0,0 0 0,0 0 0,0 0 0,0 0 1,0 0-1,0-1 0,0 1 0,0 0 0,0 0 0,0 0 1,0 0-1,0 0 0,0 0 0,0 0 0,10-8 295,15-11-35,31-13 41,35-22 430,-26 14-341,130-58 0,-117 62-276,74-46-1,19-45 26,-14 10-19,156-66 96,-183 111-226,97-44-43,8-5 68,-186 92 2,-1-2 1,72-62-1,-47 27 214,-72 65-164,-2 2-151,-7 9-883,-5 14-3496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21:04:59.17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117 0 6911,'-15'25'1865,"-29"34"0,-10 15 957,53-72-2480,0 1-132,0 0-203,3 8 154,-1-9-158,1 0 0,-1 0 1,0 0-1,1-1 0,-1 1 0,1 0 0,-1-1 0,1 1 0,0-1 0,0 0 0,-1 1 0,1-1 0,0 0 0,0 0 0,0 0 1,0-1-1,1 1 0,-1 0 0,0-1 0,0 1 0,0-1 0,0 0 0,1 0 0,-1 0 0,5 0 0,4 0 9,0-1 0,-1-1 0,21-5 0,13-6-34,-26 7 8,1 1 0,0 0 1,23-2-1,-40 7 16,0 0 0,0 0 0,0 0 0,0 0 0,0 0 0,0 0 0,0 1 0,0-1 0,0 1 0,-1-1 0,1 1 0,0 0 0,0 0 0,0 0 0,0 0 0,-1 0 0,1 0 1,-1 0-1,1 1 0,2 2 0,-3-1 5,-1-1 1,1 1-1,0 0 1,-1 0 0,0-1-1,0 1 1,0 0-1,0 0 1,0 0-1,-1-1 1,1 1 0,-1 0-1,1 0 1,-1-1-1,0 1 1,-2 3 0,0 2-4,-1 0 1,0-1 0,-1 1 0,-5 6 0,-42 57 349,-29 35-1301,39-58-3987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21:04:59.93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4091 0 7935,'0'0'3391,"-9"0"-2446,-10 1-433,0 0 0,1 1 0,-27 7 0,-92 18 473,-22 6-200,-142 30 264,-43 12-716,-144 57-92,-173 44 70,-536 53-345,1039-202 44,-97 13-7,199-35-4,-1-1 0,-83-7 0,117 0 1,18 0-150,16-4-904,79-26-4966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21:05:05.84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40 4351,'0'0'4360,"9"5"-3640,-8-3-657,1 1 0,-1-1 0,0 1 0,1-1 0,-1 1 0,0-1 0,-1 1 0,1 0 0,-1 0 0,1 4 1,0 35 568,0-2-102,1-30-400,1 1 0,0-1 0,1 0 0,0 0 0,0-1-1,12 19 1,-7-13 131,-1 1-1,10 27 1,-16-32-139,0-5 753,1-12-451,1-9-315,0 0 0,-1 0 0,2-29-1,2-15-1,2 18-109,2 1 1,25-62 0,-35 101-125,-4 20-8430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21:05:06.54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119 1 2559,'0'0'3747,"-12"11"-3398,1 2-92,0 0 0,1 1 0,1 1 0,0-1-1,1 1 1,0 1 0,1 0 0,1 0 0,-7 26-1,9-25-134,0 1-1,1 0 1,1 0-1,1 0 0,1 24 1,0-36-91,1-1 1,0 1-1,0-1 1,1 1 0,0-1-1,0 0 1,0 1-1,0-1 1,5 6-1,-5-8 9,0 1-1,1-1 0,0 0 0,0-1 0,0 1 1,0 0-1,0-1 0,1 0 0,-1 1 0,1-2 1,-1 1-1,1 0 0,0-1 0,5 2 0,-4-2 23,1 0 0,-1 0 0,1-1 0,-1 0 0,1 0 0,-1-1 0,0 1 0,1-1 0,-1-1 0,0 1 0,1 0 0,-1-1 0,7-4 0,4-2 77,0 0 0,24-18 1,-29 18-108,-1 0 1,-1-1-1,1 0 1,-1 0-1,-1-1 1,0 0-1,0-1 1,-1 0-1,-1 0 1,1 0-1,-2-1 1,9-23-1,-12 22-924,-4 3-3292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21:05:06.89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347 1 5247,'-12'20'871,"1"0"0,1 1 0,0 0 0,2 1-1,-9 31 1,-17 117 129,9-36-410,-70 230-162,16-65-1099,33-116-3533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21:05:10.39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56 3967,'30'3'579,"0"-2"0,0-1-1,32-5 1,30 0 98,48 6 113,184-4 76,63-5-58,-208 5-857,-82 1 43,298 4 61,27 13 22,-204-11-36,184-7-151,-129-2 38,51-1 370,-1 0 15,-6-6-118,-2 1-17,37 5-182,-303 3 109,147 0-24,-170 6-769,1 8-2806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21:05:12.39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1 107 4095,'49'-1'1840,"65"-9"0,332-35-162,-235 26-1365,474-12 264,-114 59-602,-498-22-27,204 11-335,-241-14-371,-4 5-2524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21:05:12.88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1 149 2559,'119'10'1914,"151"-7"0,-156-4-1454,511-43 335,-570 39-782,268-32-18,401-32-14,-442 64-1279,-255 6-561,-15 2 88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21:05:13.56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3327,'2'0'290,"192"38"2027,-109-20-2132,49 11-24,268 44 574,-114-31-770,85 8-18,252 9 192,-581-55-121,-1 1 0,51 13-1,-87-16-18,-4-1 3,1 0-1,-1 0 0,0 1 1,0-1-1,0 1 0,0-1 0,0 1 1,4 3-1,-6-4 2,-1-1 0,0 0-1,1 1 1,-1-1 0,1 1 0,-1-1 0,0 1-1,1-1 1,-1 1 0,0-1 0,0 1-1,1-1 1,-1 1 0,0-1 0,0 1 0,0-1-1,0 1 1,0 0 0,1-1 0,-1 1 0,0-1-1,0 1 1,-1-1 0,1 1 0,0 0-1,0-1 1,0 1 0,0-1 0,0 1 0,-1-1-1,1 1 1,0-1 0,0 1 0,-1-1 0,1 1-1,0-1 1,-1 1 0,1-1 0,-1 1 0,-17 16 2,-87 57 684,-33 26 902,79-49-1114,-78 60 354,73-64-575,1 3-1,2 2 0,3 3 1,2 3-1,-86 116 0,92-101-241,-36 48 62,-79 92-387,144-185-177,-1 1-3699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21:05:15.96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209 160 4863,'2'0'486,"69"-42"1534,19-8-766,-48 29-924,25-10 222,-59 28-510,0 0 1,0 0 0,0 2-1,0-1 1,1 1 0,11-1-1,-20 2-37,1 0-1,0 0 0,-1 0 1,1 0-1,-1 0 1,1 0-1,0 0 0,-1 0 1,1 0-1,-1 1 1,1-1-1,-1 0 0,1 0 1,-1 1-1,1-1 0,-1 0 1,1 1-1,-1-1 1,1 0-1,0 1 0,0 0-1,0 1 1,0-1-1,0 0 0,0 0 0,0 0 0,0 1 0,-1-1 0,1 1 0,0-1 1,-1 0-1,0 1 0,1-1 0,-1 1 0,0-1 0,1 1 0,-1-1 0,0 1 1,0-1-1,0 1 0,0-1 0,-1 4 0,0-2 5,0 1 0,0-1 0,-1 0 0,1 1 1,-4 5-1,-2 0 4,1 0 1,-2 0 0,1 0 0,-1-1 0,-1 0-1,1-1 1,-1 0 0,0 0 0,-1-1-1,-19 10 1,-9 1-5,-66 20 0,49-19 14,4 0-6,-150 56-42,200-74-28,2 0-63,52-25 147,60-22 12,-100 43-71,0 0 1,0 1-1,1 0 1,-1 1-1,0 1 1,27 0-1,-37 0 50,-2 1-20,0 0 1,0 0 0,0 0 0,0 0 0,0 0-1,0 0 1,0 0 0,0 0 0,0 1 0,0-1 0,0 0-1,0 1 1,0-1 0,-1 0 0,1 1 0,0-1 0,1 2-1,2 0 6,0 0-1,0 1 0,0 0 1,0 0-1,-1 0 0,1 0 1,-1 1-1,0 0 1,0-1-1,0 1 0,0 0 1,-1 0-1,0 1 0,1-1 1,2 9-1,0 2 47,0 1 0,-1-1 0,3 24 0,6 222 1424,-12-210-1180,-9 250 493,-1-16-560,10-212-417,22 136 0,-19-186-686,0-1 0,2 0 0,1-1 0,1 0 0,15 31 0,-9-29-2087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20:52:43.28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69 0 7295,'9'180'3635,"-3"-99"-2937,-5 82 0,-77 450-249,73-594-767,0 0 0,1 22 0,2-40-6,4-3-514,16-13-3062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21:05:16.35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411 1 9471,'-21'17'408,"1"2"-120,-3 1-32,1 0-48,-2 3-16,-1-3 0,-4 1 0,-3-2-128,-3-1-64,0-1 64,2-1-64,1 0 0,1 0 0,4-2 0,5-1-4552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21:05:16.92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53 429 5631,'-2'1'157,"-1"0"0,0 0 0,0 0 0,1 1 0,-1-1 0,0 1 0,1-1-1,-1 1 1,1 0 0,0 0 0,0 0 0,0 0 0,0 0 0,0 1 0,0-1 0,0 1-1,1-1 1,-1 1 0,1 0 0,0-1 0,0 1 0,0 0 0,0 0 0,0 0 0,0 6-1,-1 4 135,2 1 0,0 0 0,1 0-1,3 20 1,-1-8-24,9 101 624,46 201 0,-32-224-820,51 185-68,-60-245 34,7 25 40,-23-67-125,-1-4 76,-3-36 8,-2 0 0,-1 0 0,-13-45 0,15 68-31,-91-468 111,41-221-4339,54 701 4216,0-64-181,1 58 169,0 0-1,0 1 1,1-1-1,0 1 1,5-14-1,-6 20 20,0 0 0,0 0 0,0 0 0,0 1 0,0-1 0,1 0 0,-1 1 0,0-1 0,1 1 0,0-1 0,-1 1-1,1 0 1,0 0 0,-1 0 0,1 0 0,3-2 0,-1 2 0,-1 0-1,1 0 1,0 1 0,-1-1 0,1 1-1,0 0 1,-1 0 0,8 1-1,1 1 1,1 0-1,-1 2 0,0 0 0,17 7 0,-11-3-6,-1 2 0,0 0 0,0 0 0,-1 2 0,0 0 0,-1 1 0,0 0-1,22 28 1,-22-21-2,0-1 0,-2 2 0,0 0 0,-2 0 0,0 1 0,13 42-1,-19-49 21,-2 2 0,0-1-1,-1 0 1,0 0 0,-2 1-1,0-1 1,0 1 0,-5 23-1,-3 1 22,-2-1 0,-17 46 0,19-66-6,0 0-1,-1-1 1,-2-1-1,0 0 1,0 0-1,-2-1 1,-28 30-1,5-12 43,-2-1 0,-49 32 0,64-48-712,-1 6-2576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21:05:17.34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62 6655,'0'0'1464,"3"18"24,5 17-1037,2-1 1,0 0-1,3 0 0,1-1 0,29 52 0,-41-83-408,1 2-43,-2-2-54,8-19 65,-6 0 35,-1-1 1,-1 0-1,-1-33 1,-1 27-76,3-30 0,3 19-43,-2 7-527,1-51-1,-4 77-692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21:05:17.86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209 22 3967,'-2'-12'1616,"-1"2"2362,1 20-2660,-27 161 791,6-49-1675,-34 203 134,15-88-375,32-175-158,3 1-1,2 1 1,4-1-1,2 0 1,3 1-1,18 98 1,-14-127-37,2-1 1,0 1 0,3-1-1,1-1 1,1-1 0,24 38-1,-37-67 6,0 1 0,1 0 0,-1-1 0,1 0 0,0 0 0,0 0-1,1 0 1,-1 0 0,0 0 0,1-1 0,0 0 0,-1 1 0,1-1 0,0-1-1,0 1 1,0-1 0,1 1 0,-1-1 0,0 0 0,0-1 0,1 1 0,-1-1-1,0 0 1,1 0 0,-1 0 0,0 0 0,1-1 0,-1 0 0,0 0 0,0 0 0,0 0-1,6-3 1,6-3 1,1-2-1,-1 1 0,-1-2 0,0 0 1,0-1-1,22-21 0,-27 22 10,-1 1 0,-1-1-1,1 0 1,-2-1 0,1 0 0,-2 0 0,1-1-1,-1 1 1,-1-2 0,4-12 0,-8 20-13,0 0 0,0 0 1,0 0-1,0-1 1,-1 1-1,0 0 0,-1 0 1,1 0-1,-1 0 0,0 0 1,0 0-1,0 0 1,-1 0-1,-2-6 0,1 5 2,-1 0-1,1 0 1,-1 0-1,-1 1 1,1-1-1,-1 1 1,0 0-1,0 1 0,-9-7 1,1 2 0,-1 1 0,0 1 1,0 0-1,0 1 0,-1 0 1,0 1-1,0 1 0,-26-4 0,24 6 8,-1 1 0,1 0-1,-1 1 1,1 1 0,-33 6-1,38-4-3,0 0-1,0 1 0,0 0 1,1 0-1,0 1 1,0 1-1,0 0 0,0 1 1,-10 9-1,17-13-235,1 0-1,1 0 1,-1 0-1,0 1 1,1 0-1,0-1 0,-1 1 1,1 0-1,1 0 1,-1 0-1,1 0 1,0 0-1,-1 0 1,2 1-1,-1-1 1,0 0-1,1 1 1,0 4-1,0 11-3817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21:05:19.67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225 58 6015,'0'0'1034,"0"9"-409,-1 25 0,-10 49 0,-1 16-495,-49 811 2240,55-842-2171,-37 310 303,35-329-396,-16 52 1,23-100 10,-8-36-53,5-17-6,3-79-1,3 86-44,45-592-65,-28 446 20,-6 68-79,1-7-87,-3-182-1,-11 309 188,0-9-15,0-1 1,-1 1-1,-1 0 0,0-1 0,0 1 1,-2 0-1,1 0 0,-11-21 1,4 50-39,9-11 37,-1 0 1,1 0 0,0 0-1,1 0 1,-1 1 0,1-1 0,0 0-1,1 0 1,-1 0 0,1 0-1,2 7 1,4 11-19,14 33 1,-6-19-10,24 63 68,4-3 0,80 132 1,-101-188 28,-1 0 1,-2 1 0,-2 1 0,11 47-1,-2 10 129,40 127-466,-27-143 458,-33-73-123,-5-10 51,-4-10-1147,2 6 1018,-18-40-201,-28-46 1,42 81 250,1 0 0,-1 0 0,0 1 0,-1 0 0,1 0 0,-1 0 1,0 0-1,-1 1 0,1 0 0,-1 1 0,0-1 0,0 1 0,-1 0 0,1 1 0,-1 0 0,0 0 0,0 1 0,0 0 0,0 0 0,0 1 0,0 0 0,-1 0 0,1 1 0,0 0 0,-13 2 0,0 2 211,0 0-1,0 2 1,1 0 0,0 1-1,0 2 1,-25 13 0,21-8 56,0 1 1,2 1 0,-1 1 0,-27 29-1,47-43-259,-1 0-1,1 1 0,0-1 1,1 1-1,-1 0 1,1 0-1,-1 0 0,1 0 1,-2 7-1,4-11-20,0 1 1,-1 0-1,1-1 0,0 1 0,0-1 0,0 1 0,0 0 0,0-1 0,0 1 0,0-1 1,0 1-1,0 0 0,1-1 0,-1 1 0,0-1 0,0 1 0,0 0 0,1-1 0,-1 1 1,0-1-1,1 1 0,-1-1 0,0 1 0,1-1 0,-1 1 0,1-1 0,-1 0 0,1 1 1,-1-1-1,1 0 0,-1 1 0,1-1 0,-1 0 0,1 1 0,-1-1 0,1 0 0,0 0 1,-1 0-1,2 1 0,-1-1 6,5 2-33,1 0 0,0 0 0,0-1 1,-1 0-1,1 0 0,0 0 0,0-1 0,9-1 1,58-10-1588,-59 8 980,50-11-2614,-30 6 118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21:05:21.29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163 1373 5631,'-37'40'1766,"-51"68"0,83-102-1717,1 0 0,0 0 0,1 0 0,-1 0 0,1 1 0,0-1 0,1 1-1,0 0 1,0 0 0,0-1 0,1 1 0,0 1 0,0-1 0,1 11 0,19-17 141,-17-2-192,1 0-1,-1 0 1,1 0-1,-1 0 1,0-1-1,0 1 1,1-1-1,-1 0 0,0 0 1,0 0-1,0 0 1,-1 0-1,1 0 1,0 0-1,-1 0 1,0-1-1,1 1 1,-1-1-1,1-4 1,3-5 7,0-1 0,3-21 1,-4 7 23,-2 0 1,0-1 0,-4-35 0,1-5 13,9-46-53,26-136-1,-20 162 8,20-112 5,17-127-57,-50 320 53,0 0 1,-1 0-1,0 0 1,0 0-1,-1 0 1,-1-7-1,2 13 2,0 1 0,0 0 0,0-1 0,0 1 0,0 0 0,0 0 0,0-1 0,0 1 0,-1 0 0,1 0 0,0-1 0,0 1 0,0 0 0,0 0 0,0-1 0,-1 1 0,1 0 0,0 0 0,0-1 0,0 1 0,-1 0 0,1 0 0,0 0 0,0 0 0,0-1 0,-1 1 0,1 0 0,0 0 0,-1 0 0,1 0 0,0 0 0,0 0 0,-1 0 0,1 0 0,0 0 0,0 0 0,-1 0 0,1 0 0,0 0 0,-1 0 0,1 0 0,0 0 0,0 0 0,-1 0 0,1 0 0,0 0 0,0 0 0,-1 0 0,1 1 0,0-1 0,-1 0 0,-7 7 0,8-7 0,-4 7-26,1 1-1,0-1 1,0 1 0,0 0-1,1 0 1,1 0-1,-3 16 1,2-9-8,-3 22 9,2-1 0,1 1 0,4 49-1,20 111 416,-14-141-242,19 129 107,14 121 26,-39-290-260,2 44-9,3 1-1,22 87 0,-27-140 7,-1-2-4,1-1 0,-1 0 0,1 0 0,0 0 0,0-1 0,1 1 0,0 0 0,-1-1 1,1 0-1,1 1 0,4 4 0,-7-9-14,-1 1 1,0-1 0,1 0-1,-1 0 1,1 0-1,-1 1 1,0-1 0,1 0-1,-1 0 1,1 0 0,-1 0-1,1 0 1,-1 0 0,1 0-1,-1 0 1,0 0-1,1 0 1,-1 0 0,1 0-1,-1 0 1,1 0 0,-1 0-1,1-1 1,-1 1-1,0 0 1,1 0 0,-1 0-1,1-1 1,-1 1 0,0 0-1,1-1 1,-1 1 0,1-1-1,9-11 111,-9 8-139,1 1 0,-1-2 0,0 1 0,0 0 0,-1 0 1,1 0-1,-1 0 0,0 0 0,0-1 0,-1-3 0,-8-48-602,4 31 241,-4-54 109,3 0 0,10-155 0,-4 232 280,0 0 0,0 1 0,1-1 0,-1 0 0,0 1 0,0-1 0,-1 1 0,1-1 0,0 0 0,-1 1 0,1-1 0,0 0 0,-1 1 0,0-1 0,1 1 0,-2-2 0,1 2-2,1 1 0,0-1 0,-1 1-1,1-1 1,-1 1 0,1 0 0,-1-1-1,1 1 1,-1 0 0,1-1 0,-1 1 0,1 0-1,-1 0 1,1-1 0,-1 1 0,0 0-1,1 0 1,-1 0 0,1 0 0,-1 0-1,0 0 1,1 0 0,-1 0 0,1 0 0,-1 0-1,0 0 1,1 0 0,-1 0 0,1 1-1,-1-1 1,1 0 0,-1 0 0,0 1-1,1-1 1,-1 0 0,1 1 0,-1-1 0,0 1-2,-4 2 3,1 0-1,-1 0 1,1 0-1,0 1 1,0-1-1,0 1 1,0 0-1,1 0 1,-1 1-1,1-1 0,0 1 1,0 0-1,1-1 1,-4 11-1,-1 5-9,1 1-1,-5 32 0,2-12 6,-15 106-44,15-83 36,8-59 14,1 1 0,-1-1 0,1 0 0,0 0 0,0 0 0,1 0 0,-1 1 0,1-1 0,0 0 0,1 0 0,-1 0 0,1 0 0,3 6 0,-4-10 0,-1 0 0,1 0 0,0 0 0,-1 0 0,1 0 0,0 0 0,0 0 0,0 0 0,0-1 0,0 1 0,0 0 0,0 0 0,0-1 0,0 1 0,0-1 0,0 1 0,0-1 0,0 0 0,0 1 0,0-1 0,1 0 0,-1 0 0,0 1 0,0-1 0,0 0 0,1 0 0,-1-1 0,0 1 0,0 0 0,0 0 0,1 0 0,0-1 0,1 0 0,4-1 5,0 0-1,0 0 0,0 0 0,0-1 1,-1 0-1,0-1 0,1 1 0,-1-1 0,0-1 1,-1 1-1,9-9 0,-7 5 1,0 0 0,0-1 0,-1 0 0,0 0 0,-1 0 0,9-20 0,-3-5 42,-2 0 1,0 0 0,5-58-1,63-514 61,-51 408-188,29-267 96,-55 460 8,2-9-104,-2 13 6,1 8 12,7 219-69,-5-101 174,38 448 1467,-12-174-1180,-26-202-10,-3-196-281,-1-11 52,0-13-56,0 0-1,2 1 1,1-1 0,9-44 0,-5 35-19,21-93-16,-22 108 0,1 0 0,0 0 0,2 1 0,0 0 0,11-16 0,-6 15-22,-12 16-86,2 11-98,-2-3 206,-1 1-1,1-1 1,-1 1-1,-1 0 1,0-1-1,0 1 1,0-1-1,-1 1 1,-4 9-1,3-7 1,0 0-1,1 1 1,0-1-1,0 13 0,1-6 1,1 23 0,2-32 11,-1-6 106,0-3-112,1 1 0,-1-1 0,1 0 0,-1 1 0,1-1 0,-1 0 0,0 0 0,1 0 0,-1 0 0,0 0 0,0 0 0,0-1 0,2-1 0,12-19-11,1-8-64,13-36-1,-8 16 20,12-37-1070,-32 86 1040,-15 5-2,12-4 75,0 1 1,0-1-1,0 1 0,0-1 1,1 1-1,-1 0 0,0 0 1,0-1-1,0 2 0,1-1 1,-1 0-1,0 0 0,1 0 1,-1 1-1,-2 2 0,0 1 14,-1 0-1,1 0 1,0 1-1,0-1 1,0 1-1,1 0 1,0 0-1,0 0 1,1 1-1,0-1 1,0 1-1,0-1 1,1 1-1,0 0 1,-1 8-1,-14 83-11,9-71 3,2 1 0,1-1 0,2 1 0,0 0 0,3 32 0,1-48 3,3 2 0,-1-12 0,-2-1 0,-1-1 0,1 1-1,-1 0 1,0 0-1,1-1 1,-1 1-1,1-1 1,-1 1-1,1-1 1,0 1-1,-1-1 1,1 0-1,-1 0 0,1 0 1,0 0-1,-1 0 1,1 0-1,-1 0 1,1-1-1,-1 1 1,1 0-1,-1-1 1,1 0-1,-1 1 1,1-1-1,-1 0 1,1 1-1,-1-1 1,0 0-1,2-1 0,0-1 7,3-1-3,0 0 1,-1-1 0,1 0 0,-1 0 0,0 0-1,-1-1 1,1 0 0,6-11 0,1-6 41,11-27-1,-17 36-29,26-67-25,-21 52-44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21:05:21.70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152 1 5887,'-15'15'837,"-46"50"1767,54-57-2428,1 1 1,0 0-1,0 1 0,1-1 0,0 1 1,-4 12-1,9-21-156,-2 8 115,3-8-135,-1 0 0,1-1 1,0 1-1,-1 0 0,1 0 1,0-1-1,0 1 0,-1 0 0,1-1 1,0 1-1,0 0 0,0-1 1,0 1-1,0-1 0,0 0 1,0 1-1,0-1 0,0 0 1,0 0-1,0 1 0,0-1 1,0 0-1,0 0 0,0 0 1,1 0-1,-1 0 0,0-1 0,0 1 1,0 0-1,1-1 0,1 1 1,8-3-1,1 1 0,18-9 0,-15 6 3,0 0 1,24-4 0,-37 9 49,-3 12 17,1-11-70,0 1-1,0 0 1,0-1-1,0 1 0,0-1 1,-1 1-1,1 0 1,0-1-1,-2 3 0,-8 14 249,0 0-1,-2-1 0,-19 23 0,-9 11 68,-39 74 109,79-124-470,0-2-125,1-1 1,-1 0-1,1 0 1,0 0-1,0 1 1,0-1-1,0 0 1,2-2-1,2-4-281,3-9-315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21:05:22.10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227 0 5887,'-26'23'1190,"-1"0"-1,-35 20 0,34-24-314,1 2 0,-28 25-1,54-44-498,3-1-375,0 1-1,0-1 1,1 1-1,-1-1 1,1 0-1,-1 0 1,1 0-1,-1 0 1,1-1-1,0 1 1,-1-1-1,1 1 0,5-1 1,37-2-11,-40 2 43,57-8 26,-36 4-20,39-2 1,-30 4-40,-25 2 0,-2 1-10,-7 0 6,-1 0 0,1 0 0,-1 0 0,1 1 1,-1-1-1,1 0 0,-1 1 0,0-1 0,0 0 1,0 1-1,0-1 0,0 2 0,0-2 0,0 3 4,0 0 0,0 0 0,-1 0 0,1 0 0,-1 0 0,0-1 0,0 1 0,-1 0 0,-3 6 0,-21 34 0,14-26 0,-4 10 0,-4 3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21:05:22.66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1410 6655,'45'-24'2199,"94"-36"-1,-11 7-1071,179-73 74,9 22-860,-144 50-201,453-168 53,-320 111-192,489-113 10,-243 110 32,1005-203-33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21:05:32.52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3409 17 5759,'-203'-16'8417,"154"16"-7723,0 1 1,-57 10-1,-600 133 761,413-82-1234,87-20-69,-316 47 52,-5-32 30,493-54-227,-455 29 71,474-32-65,-83-1 59,86 0-58,0 0 0,0-1-1,0-1 1,0 0-1,-20-8 1,31 11-21,-1-1 1,1 1 0,0-1 0,0 0-1,0 1 1,0-1 0,0 0 0,0 1-1,0-1 1,0 0 0,0 0 0,1 0-1,-1 0 1,0 0 0,0 0 0,1 0-1,-1 0 1,1 0 0,-1 0 0,1 0-1,-1-2 1,1-12-58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20:52:43.65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5759,'6'8'2506,"-2"-2"-2139,-1 0 1,0 0 0,0 0 0,-1 1-1,1-1 1,-1 1 0,-1-1-1,1 1 1,-1 0 0,0 12-1,-2 1-200,0 0-1,-6 27 1,3-23-201,-3 46 1,7-69-647,2-2-1280,2-2 1085,0 0 0,0 0 0,0-1 0,0 1 0,-1-1 0,0 0 0,4-6 0,1-4-1204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21:05:33.82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53 3711,'0'0'3808,"7"8"-3461,-3-4-300,0 0-1,0-1 1,1 0-1,0 0 1,-1 0 0,1 0-1,0-1 1,1 1-1,-1-1 1,0-1 0,0 1-1,1-1 1,-1 0-1,12 1 1,7-1 135,0 0 0,28-5 1,-28 3 40,255-3 927,-76 3-652,76-14-10,-149 7-464,182-23 55,105-4-207,-411 35-68,-3 0 33,-1-1 1,1 1-1,0 1 1,-1-1-1,1 0 1,0 1-1,0-1 1,2 2-1,7 8-3441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21:05:34.25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91 171 6911,'-18'8'796,"1"1"0,0 0 0,-20 15 0,36-23-12,4 0-769,-1-1-1,1 0 0,0 0 1,0 0-1,0 0 1,0 0-1,0-1 0,0 0 1,0 1-1,4-2 1,-2 0 50,90-22 344,97-20-202,745-76 449,-825 110-670,100-7 40,-157 15 136,101 11 0,-143-7-179,-5-2-167,-1 0 0,0 1 0,0 1 0,0-1 1,0 1-1,0 0 0,-1 0 0,1 1 0,8 4 0,-2 9-3784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21:05:34.92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 54 5503,'-5'-8'660,"-5"-16"1279,11 23-1907,-1 0 1,0 0-1,0 1 1,0-1-1,1 0 1,-1 1-1,0-1 0,0 0 1,1 1-1,-1-1 1,1 1-1,-1-1 0,1 1 1,-1-1-1,1 1 1,-1-1-1,1 1 1,-1-1-1,1 1 0,-1 0 1,1-1-1,0 1 1,-1 0-1,1-1 0,1 1 1,16-6 109,-7 5-81,1 1 0,-1 0 0,1 1 0,15 4-1,16 0 118,-1-1 15,0 2 0,49 13 1,80 32 15,2 0-42,-167-50-164,195 54 139,-153-39-123,-2 2 0,54 27 0,-69-28-23,27 15 70,1-3-1,104 36 0,133 0 168,-220-52-18,-17 2-533,-59-13 349,0-1 0,0 1 0,0 0 0,0-1 0,-1 1 0,1 0 0,0-1 0,-1 1 0,-1 2 0,0 1-13,-1-1-1,-1 1 1,1-1-1,0 0 1,-1 0-1,0 0 1,-7 5-1,-37 24-39,26-19 32,-163 109 982,155-100-939,0 1-1,1 1 1,2 2-1,-25 30 1,-86 127 236,90-124-245,-2-2-1,-88 79 0,-21 21-34,91-80 52,4 3 1,2 3-1,-80 147 0,136-221-61,1 0 0,1 0 0,0 0 0,0 1 0,1 0 0,0 0 0,-2 19 0,5-29-41,0 0 0,0-1 1,0 1-1,0 0 0,0 0 0,0 0 0,0-1 0,0 1 0,1 0 0,-1 0 0,0 0 0,1-1 0,-1 1 1,0 0-1,1 0 0,-1-1 0,1 1 0,-1 0 0,1-1 0,-1 1 0,2 0 0,26 12-4259,-27-12 4100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21:05:36.03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1903 4223,'49'-73'3333,"-28"44"-2588,-1 0 0,26-56 0,-21 23-161,-3-1-1,21-100 0,8-138-170,-23 56-278,-4 25-103,-14 129-42,-2-173 0,-9 225 34,-6-71 73,5 91-106,0 0 0,-2 1 0,-10-32 0,12 47 9,0 0 0,1 0 0,-1 0 0,0 0 0,-4-4 0,5 7 2,0 1 0,0-1 0,1 0 0,-1 1 0,0-1 0,1 1 0,-1-1 0,0 1 0,1-1 0,-1 1 0,1 0 0,-1-1 0,0 1 0,1 0 0,0-1 0,-1 1 0,1 0 0,-1 0 0,1-1 0,0 3 0,-1-3-1,0 4-10,-1 1 1,1 0-1,0-1 1,0 1 0,0 0-1,1-1 1,-1 1-1,2 7 1,5 42-84,-3-33 78,4 22-2,1 0 0,3 0 0,1-2 0,2 1 0,1-2 0,3 0 0,39 66 0,35 54-72,20 33 112,-50-106-21,-52-75 40,0-1-1,1 0 1,0 0 0,24 16-1,-33-26-38,0 1 0,1-1-1,-1 1 1,0-1 0,1 0 0,-1 0-1,1 0 1,-1-1 0,1 1-1,-1 0 1,1-1 0,-1 0 0,1 1-1,0-1 1,-1 0 0,1-1-1,0 1 1,2-1 0,-3 0-1,0 0 0,0 0 0,0 0 0,0 0 0,0 0 0,-1-1 0,1 1 1,0-1-1,-1 1 0,1-1 0,-1 0 0,1 1 0,-1-1 0,0 0 0,0 0 0,0 0 0,0 0 1,0 0-1,0 0 0,-1-1 0,2-1 0,5-29 50,-1 0 0,3-52-1,-4 23-18,48-312 85,-20 163-121,-25 137-30,8-47 30,-16 119-52,1 5-138,2 2 166,0 1-1,-1 0 1,0 0-1,0 0 1,0 0-1,-1 1 1,2 11-1,0 53-74,-3-40 94,-7 182-24,-18 1-23,1-16 217,18-130-157,-19 251 24,23-241-25,3-1-1,13 84 1,2-70-529,-13-80 413,0 0-1,0 0 1,1-1 0,1 1-1,0-1 1,7 10-1,-10-17-169,0 0 1,1 0-1,0 0 0,-1 0 0,1-1 0,0 0 0,0 1 1,0-1-1,0 0 0,1 0 0,-1-1 0,1 1 0,-1-1 1,1 0-1,-1 0 0,1 0 0,0 0 0,7 0 0,10 0-1975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21:05:36.74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243 35 6783,'-13'4'116,"1"0"-1,-1 1 0,1 0 0,0 1 1,1 1-1,-1-1 0,1 2 1,1-1-1,0 2 0,0-1 0,0 2 1,1-1-1,0 1 0,1 0 0,0 1 1,1 0-1,0 0 0,1 1 1,0 0-1,0 0 0,-5 22 0,3-9-131,2 1-1,0 0 0,2 0 0,-2 51 0,6-63 17,1 0 0,0 0-1,0 0 1,2-1 0,0 1-1,0-1 1,1 1 0,1-1-1,0 0 1,1-1 0,8 14-1,-12-22 5,1 0 0,1 0 0,-1 0 0,1-1-1,-1 1 1,1-1 0,0 0 0,0 0 0,1 0 0,-1-1-1,1 1 1,-1-1 0,1 0 0,0-1 0,7 3 0,-9-3 7,0-1 0,1 1 0,-1-1 1,0 0-1,1 0 0,-1 0 1,0 0-1,1-1 0,-1 1 1,0-1-1,0 0 0,0 0 1,1 0-1,-1 0 0,0 0 1,0-1-1,-1 0 0,1 1 0,0-1 1,0 0-1,-1 0 0,1-1 1,-1 1-1,3-3 0,4-8 10,-1 1-1,0-1 0,0 0 0,8-24 1,17-59-27,-8 19 156,0 11-145,45-83 0,-73 194-9,-1-18 31,1 1-1,2-1 1,0 1-1,5 38 0,-2-47-11,3 20 54,-5-37-66,1 0 0,0 1 0,0-1 1,0 0-1,0 1 0,0-1 0,0 0 0,1 0 1,-1 0-1,1 0 0,-1 0 0,1-1 0,2 3 0,-3-3 1,-1-1 0,1 1 0,0-1-1,-1 1 1,1-1 0,0 1-1,0-1 1,-1 1 0,1-1 0,0 0-1,0 1 1,0-1 0,-1 0 0,1 0-1,0 0 1,0 0 0,0 0 0,0 1-1,0-2 1,0 1 0,-1 0-1,1 0 1,0 0 0,0 0 0,0 0-1,0-1 1,0 1 0,1-1 0,0 0 15,1 0-7,0-1 0,0 0-1,0 1 1,0-1-1,0 0 1,-1 0 0,1 0-1,-1-1 1,1 1-1,-1-1 1,0 1-1,0-1 1,0 0 0,0 0-1,-1 0 1,1 0-1,1-5 1,3-6 5,-2-1 0,5-24-1,-5 22-19,15-65 54,25-125 154,-44 168-289,-7 56 4,0-6 182,3 7-49,1 0-1,0 1 1,1-1 0,1 0 0,3 38 0,-2-47-52,27 301 369,-27-308-546,-16-24-7279,10 5 5836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21:05:37.12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21 122 7167,'-8'-8'920,"2"0"-280,3 0-48,1 0-112,0 0-32,4 0 448,1 0-752,2 0-64,1 0-16,1 0 0,-1 0-64,2-1 64,0 1-64,11-8-4608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21:05:37.51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4735,'16'69'1317,"4"0"-1,30 71 0,-21-61-1023,8 37 206,28 168 1,-45-187-405,25 143 88,-10 1-1,-10 1 0,-9 330 1,-25-418-1689,2-88-1886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21:05:39.99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572 218 6271,'5'-11'654,"-1"0"-1,0-1 0,0 1 0,-1-1 1,-1 0-1,0 0 0,0-24 0,-2 31-605,0 1-1,0 0 0,-1 0 1,0 0-1,0 0 0,0 0 1,0 0-1,-1 0 0,0 0 1,1 1-1,-1-1 0,-1 0 1,1 1-1,0 0 0,-1-1 1,0 1-1,1 0 0,-1 0 1,-1 1-1,1-1 0,0 1 1,-1-1-1,1 1 0,-1 0 1,0 0-1,-7-2 0,2 1-30,1 1-1,-1 1 1,0-1-1,0 2 0,0-1 1,1 1-1,-1 0 1,0 1-1,0 0 0,0 0 1,1 1-1,-1 0 1,0 1-1,-9 4 0,-6 3-83,0 1-1,1 1 1,-34 25-1,3 3 36,-79 76 0,125-108 28,0 0-1,1 0 1,0 1-1,0 0 1,1 0-1,1 0 0,-1 1 1,-4 12-1,8-15 5,-1 1 0,1 0 0,1 0-1,-1 0 1,1 0 0,1 0 0,-1 0-1,2 0 1,-1 0 0,1 0 0,3 15-1,0-7 3,1 1 0,1-1 0,0 0-1,1-1 1,1 0 0,1 0 0,0 0-1,0-1 1,2-1 0,0 1 0,14 12-1,-7-9-3,1-2 0,1 0 0,0-1 0,1-1 0,0-1 0,1-1-1,28 10 1,154 45 78,24 9 30,-61 2-2,-136-60-55,0 2-1,-2 1 1,32 27-1,-27-16 71,-2 1 0,52 67-1,-64-72-35,-1 2-1,-2 0 1,-1 1-1,19 47 0,-28-56-23,-2 0 0,0 0-1,-1 1 1,-1-1-1,-1 1 1,-1 0 0,-2 30-1,-3-3 74,-3 0-1,-14 55 0,15-80-109,0-1 1,-2 1-1,0-1 0,-2-1 1,0 1-1,-2-2 0,0 1 1,-1-2-1,-2 0 0,0 0 1,-26 25-1,20-25 201,-1-2 0,0 0 0,-1-2-1,-1-1 1,-41 21 0,44-27-84,-1-1 0,0 0 0,0-2 0,-1 0 0,0-2 0,0 0 0,-30 0 0,1-3 143,-100-13-1,122 8-148,0-2 0,0-2 0,0 0 0,-45-21 0,60 22-95,1-1 1,0-1-1,1-1 0,0 0 0,0 0 1,1-2-1,1 1 0,0-1 0,0-1 1,1 0-1,1-1 0,0 1 0,1-2 0,0 1 1,-5-18-1,3 6-6,1-1 0,1 0 0,2 0-1,1 0 1,1-1 0,1 0 0,1 0 0,3-30 0,0 44-53,0-1 0,1 1 0,1-1 0,0 1 0,0 0 0,2 0 0,0 1 0,0-1 0,2 1 0,-1 0 0,2 1 0,-1 0 0,2 0 0,0 0 0,0 1 0,1 0 0,0 1 0,1 0 0,0 1 0,1 0 0,0 1 0,0 0 0,15-7 0,11-1-26,1 1 0,65-15 0,86-7-151,-97 20 142,590-91 120,-632 102-67,13-2-1,85-21 1,-148 29 3,4-1 2,-1-1 0,1 1 1,0-1-1,0 0 0,8-5 0,-13 7-2,1-1 0,0 0 0,-1 1 0,1-1 0,0 0 0,-1 1-1,1-1 1,-1 0 0,1 0 0,-1 1 0,1-1 0,-1 0 0,0 0 0,1 0 0,-1 1 0,0-1 0,0 0 0,1 0 0,-1 0 0,0 0 0,0 0-1,0 0 1,0 0 0,0 0 0,0 1 0,-1-1 0,1 0 0,0 0 0,0 0 0,-1 0 0,1 0 0,0 0 0,-1 1 0,1-1 0,-1 0 0,1 0 0,-1 1-1,1-1 1,-1 0 0,0 0 0,-10-10-47,1 0-1,-2 0 1,1 2-1,-1-1 1,-1 1-1,-20-11 1,-14-10-113,21 12 57,0 2 0,-1 1-1,0 1 1,-2 1 0,1 1 0,-40-10-1,49 17 47,-1 1-1,1 1 1,-1 0-1,1 2 1,-1 0-1,0 1 0,0 1 1,1 1-1,-1 1 1,-37 10-1,49-10 57,1 0-1,-1 0 1,1 0-1,0 1 1,0 0 0,0 1-1,0-1 1,1 1-1,0 1 1,0-1-1,0 1 1,1 0-1,-8 11 1,6-6-4,1 0-1,0 1 1,1-1 0,1 1-1,0 0 1,0 0 0,-3 26 0,1-2-58,2 0 1,2 57 0,3-74 19,0 0 0,2 0-1,0 0 1,1-1 0,1 1 0,12 30-1,-11-38 32,0-1 0,0 1-1,1-2 1,1 1 0,-1-1 0,2 0-1,-1 0 1,1-1 0,0 0-1,1-1 1,0 0 0,0 0-1,1-1 1,-1 0 0,1-1 0,20 6-1,-7-3 57,1-2 1,-1 0-1,1-2 0,0-1 0,0-1 0,0-1 0,28-2 0,-43 0-26,0 0 1,0-1-1,0 1 0,0-2 0,0 0 0,-1 0 1,1 0-1,-1-1 0,0-1 0,0 0 0,10-7 1,-13 7-1,0 0 0,0-1 0,0 0-1,-1 0 1,0 0 0,0-1 0,0 1 0,-1-1 0,0 0 0,0-1 0,-1 1 0,0 0 0,0-1 0,2-11 0,-3 6-11,0 0 0,0 0 1,-1 0-1,-2-23 0,1 28 1,-1-1 1,0 1 0,-1 0-1,0-1 1,-1 1 0,1 0-1,-1 0 1,-7-11 0,5 13-68,-2 5 44,5 2 10,0 0-1,1 0 0,-1 0 1,1 0-1,0 0 0,-1 0 0,1 0 1,0 1-1,0-1 0,0 0 1,0 1-1,0-1 0,0 1 1,0-1-1,0 1 0,0-1 1,1 1-1,-1 0 0,1-1 1,-1 1-1,1 0 0,-1 3 1,0 3-24,0 1 0,1 0 1,0 10-1,0-10 16,1-1-1,0 1 1,0-1 0,0 0 0,1 0-1,0 1 1,1-1 0,0-1 0,0 1-1,1 0 1,0-1 0,0 1 0,1-1-1,-1 0 1,2-1 0,-1 1-1,1-1 1,12 11 0,-3-7 95,-2 0-47,0 1 0,20 20 0,-32-30 235,-3-1-261,0-1 1,0 1-1,0-1 0,0 1 0,1-1 1,-1 0-1,0 0 0,0 0 0,0 0 0,1 0 1,-1 0-1,1-1 0,-3-1 0,-18-21-107,22 24 97,-5-6-4,1-1 0,0 1 0,0-1 0,1 1 0,0-1 0,0 0 0,1 0 0,0 0 1,-2-10-1,-1-11 91,0-31 0,3 35-111,-1-6 14,2-1 0,1 1 0,2-1 0,1 1 0,1 0 0,1 0 0,15-46 0,-18 73-42,-1 0-1,1-1 0,0 1 1,0 0-1,1 0 0,-1 0 1,0 1-1,1-1 0,0 0 1,0 1-1,0 0 0,0 0 1,0-1-1,0 2 0,0-1 1,1 0-1,-1 1 1,1 0-1,-1-1 0,1 1 1,-1 1-1,6-2 0,1 1-133,0 0-1,0 0 0,0 1 0,-1 0 1,1 1-1,0 0 0,13 3 0,-18-2-81,-1 0-1,0-1 0,0 1 1,0 1-1,0-1 0,0 1 1,-1-1-1,1 1 0,-1 0 1,0 0-1,1 1 1,-1-1-1,-1 1 0,1-1 1,0 1-1,2 5 0,-5-8-242,1 0 292,-1 0 0,0 0 0,0 0 0,0-1 0,0 1 0,1 0 0,-1 0 0,-1 0 0,1 0 0,0 0 0,0 0 0,0-1 0,0 1 0,0 0-1,-1 0 1,1 0 0,0-1 0,-1 1 0,1 0 0,-1 1 0,-1-2 81,1 1-1,-1 0 1,0-1 0,1 1-1,-1-1 1,0 0 0,1 1-1,-1-1 1,0 0 0,0 0-1,1 0 1,-4-1-1,-20-2 1803,22 2 655,2 1-2262,1 0-1,-1 0 0,1 0 1,0 0-1,-1 0 0,1 0 1,-1 0-1,1 0 1,0 0-1,-1 0 0,1 1 1,-1-1-1,1 0 0,0 0 1,-1 0-1,1 1 0,0-1 1,-1 0-1,1 0 0,0 1 1,0-1-1,-1 0 0,1 1 1,0-1-1,0 0 0,-1 1 1,1-1-1,0 0 1,0 2-1,-6 10 506,5-5-468,0 0 1,0 0-1,1 0 1,0 0 0,0 0-1,0 0 1,1 0-1,0 0 1,1 0-1,0 0 1,3 10-1,3 3 148,1-1 0,17 29 0,-13-25-67,1-2 1,1 1-1,1-2 0,1 0 1,1-1-1,0-1 1,2-1-1,25 19 0,-43-35-151,-1 0 0,1 0-1,0 0 1,-1 0 0,1 0-1,0 0 1,0-1 0,0 1-1,-1 0 1,1-1 0,0 0-1,0 1 1,0-1 0,0 0-1,0 0 1,3 0 0,-4-1-17,0 1 0,0-1 0,0 1 0,0-1 0,0 1 0,0-1 0,0 0 0,0 0 0,0 1 1,0-1-1,-1 0 0,1 0 0,0 0 0,-1 0 0,1 0 0,0 0 0,-1 0 0,1 0 0,0-2 0,1-4 1,0 0-1,-1 0 0,0 0 0,0 0 0,-1 0 0,0-9 0,0 12 20,-14-169 402,4 73-481,4 68 128,1-8-355,6 42 255,0 0 1,1 0 0,-1 1-1,1-1 1,-1 0 0,1-1-1,0 1 1,3 2 0,-2 0-15,7 5 34,3 5 0,30 23 1,-38-34 11,-1 0 1,0 0 0,1-1 0,0 1 0,0-1 0,-1 0 0,1 0 0,0-1 0,1 1 0,-1-1-1,0-1 1,7 2 0,-10-2-4,0-1 1,1 1-1,-1 0 0,0-1 0,0 1 0,0-1 0,1 1 0,-1-1 0,0 0 0,0 0 1,0 0-1,0 0 0,0-1 0,0 1 0,-1 0 0,1-1 0,0 1 0,-1-1 0,1 0 0,-1 1 1,1-1-1,-1 0 0,0 0 0,0 0 0,0 0 0,2-4 0,-1-2 10,1 0-1,-1 0 1,0 0-1,-1-1 1,1-7-1,-2 15-13,0 0 1,0-2 2,0 1 1,1-1-1,-1 1 1,0-1-1,0 1 1,-1-1-1,1 0 1,0 1-1,-1 0 1,0-1 0,1 1-1,-1-1 1,0 1-1,0 0 1,-1-1-1,1 1 1,-3-3-1,4 4-3,-1 1-1,0-1 0,0 0 1,0 1-1,0-1 1,0 0-1,0 1 0,0 0 1,0-1-1,0 1 0,0-1 1,0 1-1,0 0 1,0 0-1,0 0 0,0 0 1,0-1-1,0 1 0,0 1 1,0-1-1,0 0 1,0 0-1,0 0 0,-1 0 1,1 1-1,0-1 0,0 1 1,0-1-1,0 1 1,1-1-1,-1 1 0,0-1 1,0 1-1,-1 1 0,-1 0-1,-1 1-1,-1 1-1,1 0 1,0 0-1,0 0 1,0 1-1,1-1 0,0 1 1,0 0-1,0 0 1,0 0-1,1 0 1,-1 1-1,1-1 1,1 1-1,-1-1 0,1 1 1,-1 7-1,0 4-8,1 1-1,0 0 0,1-1 0,4 25 0,-3-29-3,2 0 0,-1 1-1,2-2 1,0 1 0,0 0 0,1-1-1,1 0 1,8 14 0,-10-20 6,0 0 1,0 0-1,1-1 0,0 1 1,0-1-1,0 0 1,1-1-1,-1 1 1,1-1-1,0 0 0,1-1 1,-1 1-1,1-1 1,-1-1-1,1 1 1,11 2-1,-9-3 16,1 0 0,-1-1 0,0 0 0,1-1 0,-1 0-1,1 0 1,-1-1 0,0 0 0,16-4 0,-20 3 14,0 0-1,0 0 1,0 0-1,-1-1 0,1 0 1,-1 0-1,0 0 1,0 0-1,0-1 1,0 1-1,0-1 1,-1 0-1,1 0 1,-1-1-1,0 1 1,-1-1-1,1 1 1,3-10-1,3-14 12,-2 0 1,0 0-1,-2-1 0,2-53 0,-4 45 27,4-70-132,-7 106 6,0 22-305,4 8 333,12 54-1,-8-51 44,4 40 0,-3-27-63,1-2-125,-10-42 681,0-25 637,-9-111-33,0 7 514,9 107-1448,1 0 0,0 0 0,2 1 0,5-24 0,-6 37-171,0 0 0,0 1-1,1-1 1,-1 0 0,1 1-1,1 0 1,-1-1 0,1 1-1,0 1 1,1-1 0,9-9-1,0 5 6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21:08:16.68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9021 33 1151,'0'0'6792,"-10"-15"-5025,5 12-1587,-1 0 0,1 1 0,-1 0 1,0 0-1,1 1 0,-1-1 0,0 1 0,-7 0 0,-54 0 634,38 2-484,-237 22 615,-1 0 245,-104-9-403,267-9-481,-217-4 530,54-2-120,-37 0-446,-72 2 154,186 7-397,-212 20 20,-192 70 379,325-52-286,-616 61 302,882-107-440,-1031 95 12,365-58 100,261-37-263,176-2 96,29-5 149,0 0 0,112 6-107,32-1-7,1 2 1,-74 11-1,-189 14 72,110-23-89,150-2 80,-331-19 12,287 11-50,98 8 87,3 0-266,0 0 0,0-1 0,1 1 0,-1-1 0,0 0 0,1 0 0,-6-2 0,-8-11-6242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21:08:18.31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3846 95 6399,'-47'2'986,"0"-3"0,0-1 0,0-3 0,1-2 0,-75-20 0,70 14-549,-1 2 0,-89-7 0,-108 9 276,108 6-359,43 3-167,1 4 1,-101 17-1,-190 50 336,277-49-454,-361 59 173,269-53-206,-692 89 420,830-110-501,-1-2 0,1-3 1,-78-8-1,139 5-163,1 1 34,1 0-1,0 0 1,-1-1-1,1 1 1,-1-1-1,1 0 1,0 1 0,0-1-1,-1 0 1,1-1-1,-4-1 1,-14-18-5008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20:52:44.02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8319,'0'0'2752,"0"8"-2752,0 1 0,2 1 0,0-1 0,1-1 96,0 0 0,2 6-4592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21:10:35.53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1024 113 2047,'0'0'5304,"-26"2"-4281,-59 4-244,25-3-105,0 2 0,-93 21 0,74-10-362,-10 3 360,76-15-560,-1 0 1,1 1 0,0 1-1,-16 8 1,22-8-90,-1-1 0,1 1-1,1 0 1,-1 1 0,1 0 0,-11 14-1,-27 49-88,11-10 82,-3-1 0,-3-2 0,-47 53 0,80-103-51,-8 8 130,1 1-1,0 0 1,-15 25-1,25-36-64,0 1-1,1-1 1,-1 1-1,1 0 1,1-1 0,-1 1-1,1 0 1,0 0-1,0 0 1,1 0-1,-1 0 1,2 0-1,-1 1 1,0-1 0,1 0-1,2 6 1,3 7 5,0 0-1,1 0 1,2-1 0,0 0 0,0-1 0,2 0 0,0 0 0,1-1 0,0-1 0,1 0 0,1 0 0,1-2 0,0 0 0,1 0-1,0-1 1,0-1 0,1-1 0,1-1 0,0 0 0,28 9 0,20 3 152,0-2 1,1-4-1,74 7 0,-75-15-61,1-2-1,-1-4 0,94-9 1,-135 5-84,-1 0 1,0-2 0,0-1-1,38-14 1,-27 6 33,51-23 26,-76 32-101,0-1-1,0 0 1,-1 0-1,0-1 1,16-16-1,-22 20 14,0-1-1,-1 1 0,0-1 0,1 0 1,-1 0-1,-1 0 0,1 0 1,0 0-1,-1 0 0,0-1 1,0 1-1,0 0 0,-1-1 1,1 1-1,-1-1 0,0 1 0,-1 0 1,0-9-1,-3-5 17,0-1 1,-2 1-1,-8-20 1,2 3 96,-4-24-73,4-1 1,-10-98 0,16 107 33,4 29-110,-2 0 1,-1 0 0,-1 0 0,0 1-1,-2 0 1,0 0 0,-2 1 0,0 0 0,-1 1-1,-1 0 1,-22-26 0,28 37 28,0 1-1,0-1 1,0-1 0,1 1-1,0-1 1,1 0 0,0 0-1,0 0 1,1 0 0,0-1-1,1 0 1,0 1 0,0-1-1,1 0 1,0-15 0,4 1 41,-1 17-94,-1 0 0,0 1 0,-1-1 0,0 0 0,0-7 0,0 12 51,-1 0 0,1 0 0,-1 1 0,1-1 0,-1 0 0,1 1 0,-1-1 0,0 0 0,0 1 0,0-1 0,0 1 0,0-1-1,0 1 1,0 0 0,-1-1 0,1 1 0,0 0 0,-1 0 0,1 0 0,-1 0 0,1 0 0,-1 0 0,0 1 0,-1-2 0,-6 0-13,1 0 1,0 0 0,-1 0 0,1 1-1,-1 1 1,1-1 0,-1 1 0,0 1-1,-11 2 1,-12 2-21,-34 12 0,55-14 5,-15 4 32,-1 1 1,1 1 0,-30 16 0,48-21-42,1 0 0,-1 1 0,1 1 1,0-1-1,0 1 0,0 0 0,1 0 1,0 1-1,1 0 0,-1 0 0,1 0 1,0 1-1,1 0 0,-4 10 0,0 2-1118,2 1 0,1 0 0,0 0 0,2 1 0,-2 41 0,4-18-2558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21:25:29.24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 1 4863,'0'0'2495,"-5"5"2674,222 3-3705,-116-9-1261,224 10 298,9 5-508,-78-6 89,418 25-191,-61 17 183,-219-19-74,-275-23 0,212 8 37,-58-4-10,334-17 32,-471 0-54,259-27 1,-138 8-12,-125 14 160,402-18-180,-10 14-102,-363 4 127,117-2 56,57 5-45,-184 2-10,41-3-8,77-1 16,-90 9 131,-172 0-183,38-1-91,-13-2-3174,-13-1-1038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21:25:29.66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21 383,'19'-8'0,"0"2"72,2-1-72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21:25:32.90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73 4 2431,'0'0'5688,"-7"-3"-5024,1 3-549,1 0 0,0 1-1,-1 0 1,1 0 0,0 0-1,0 1 1,0 0 0,-9 4-1,4 0 14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21:25:33.25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168 1 10495,'-20'26'201,"-8"9"-2,2 1 0,2 1 0,-22 43 1,42-71-158,0 0 1,0 1-1,2-1 1,-1 1-1,1-1 1,0 1-1,1 0 0,0-1 1,1 1-1,1 12 1,-1-15-46,2-1 1,-1 1-1,1 0 1,0-1-1,0 1 1,1-1-1,-1 0 1,2 0-1,-1 0 1,1 0-1,-1 0 0,2-1 1,-1 0-1,0 1 1,8 5-1,-3-4-4,-1-1-1,1 0 1,0 0-1,0 0 1,0-2-1,1 1 0,0-1 1,0 0-1,15 3 1,-10-4 51,1-1 0,0 0 0,0-1 1,0-1-1,26-2 0,-5-4-284,0-2-1,0-1 1,-1-1 0,53-24-1,-45 16-1028,22-9-2314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21:25:34.03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173 0 3327,'-39'16'2430,"24"-11"-1919,0 2 0,0-1 0,-26 18 0,37-21-422,0 0-1,1 0 0,-1 0 1,1 0-1,0 0 0,0 1 1,0 0-1,1 0 0,-1 0 0,1 0 1,0 0-1,0 0 0,0 0 1,0 1-1,1-1 0,0 1 1,0-1-1,-1 7 0,2-8-71,0-1-1,-1 1 0,1-1 0,0 1 0,0 0 0,1-1 0,-1 1 1,0-1-1,1 1 0,0-1 0,-1 1 0,1-1 0,0 1 0,0-1 1,1 0-1,-1 0 0,0 1 0,1-1 0,-1 0 0,1 0 0,0 0 1,0-1-1,0 1 0,-1 0 0,2-1 0,-1 1 0,0-1 1,4 2-1,-1-1-1,0 0 0,0-1 0,0 0 0,0 0 0,1 0 0,-1-1 0,0 0 0,1 0 0,-1 0 0,0 0 0,1-1 0,9-3 0,-2 0 22,1-2-1,-1 0 1,0 0-1,-1-1 1,1-1-1,-1 0 0,-1-1 1,13-11-1,-17 13-36,-1 1 0,-1 1-14,-3 4-56,5 58-62,-7-56 132,0 1 0,0 1 0,0-1 0,0 1 0,0-1 0,1 0 0,-1 1 0,0-1 0,1 1 0,0-1 0,0 0 0,-1 1 0,1-1 0,1 0 0,-1 0 0,0 0 0,2 3 0,-1-4 2,-1 1-1,1-1 1,-1 1-1,1-1 1,0 0-1,-1 0 1,1 1-1,0-1 0,0-1 1,0 1-1,0 0 1,0 0-1,0-1 1,0 1-1,0-1 1,0 1-1,0-1 1,0 0-1,4 0 0,-1-1 5,0 1 0,0-1 0,0-1-1,0 1 1,6-4 0,-7 4-6,8-3 15,-1-1 0,0-1 1,0 1-1,0-2 0,-1 1 0,0-2 0,0 1 0,-1-1 0,0-1 0,0 1 0,-1-2 0,0 1 0,-1-1 0,0 0 0,0-1 0,7-15 0,-2-3-4,-12 61 96,-2-21-152,0 1 1,0 0 0,1-1 0,0 1 0,1 0 0,2 15-1,-2-24-19,-1 9 32,3 3 206,0-7-153,0-6 32,3 2 11,-2-4 0,-1 0-58,0 0-1,0 0 1,1-1-1,-1 1 1,0-1-1,0 0 1,0 0-1,0 1 0,0-1 1,0 0-1,-1-1 1,1 1-1,0 0 1,0-1-1,-1 1 1,1-1-1,1-1 1,-2 2 13,5-6-6,1-1 1,-1-1-1,-1 1 1,1-1-1,4-10 1,-5 8-21,1 0 0,13-16 0,-17 24 15,0 1 0,0-1 0,0 1 0,0 0 0,0 0 0,1 0 0,-1 0 0,1 0 0,0 1 0,-1-1 0,1 1 0,0 0 0,0-1 0,0 1 0,3 0 0,-5 1-78,14 14-51,-5 0 462,0 1-1,-1 0 1,-1 0 0,7 17-1,6 12 18,-21-43-359,1 0 0,-1 0 0,1 0-1,-1 0 1,1 0 0,0 0 0,-1 0 0,1-1-1,0 1 1,-1 0 0,1-1 0,0 1-1,0 0 1,0-1 0,0 1 0,0-1 0,0 1-1,-1-1 1,1 1 0,0-1 0,0 0-1,0 0 1,0 1 0,0-1 0,1 0 0,-1 0-1,0 0 1,0 0 0,0 0 0,0 0-1,0-1 1,1 1 0,1 0 28,4-1-369,0 0 0,0 0 0,-1-1 0,1 0 0,0 0 1,10-5-1,9-6-3516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21:25:34.91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154 27 4735,'-16'7'1868,"7"-4"-1703,1 1 0,1 1 0,-1 0 0,1 0 0,-1 0 0,1 1-1,1 0 1,-1 0 0,1 1 0,-6 8 0,4-4 17,0 1 1,1 0-1,0 1 1,0-1-1,-6 23 0,12-34-143,1 1-26,0-1-1,-1 0 0,1 0 0,0 0 1,0 0-1,0 0 0,0 0 0,0 0 0,0 1 1,0-1-1,0 0 0,1 0 0,-1 0 0,0 0 1,1 0-1,-1 0 0,1 0 0,-1 0 1,1 0-1,-1 0 0,1 0 0,0 1 0,3 5 52,-3-6-72,1 0-1,-1 0 0,1 0 0,0 0 0,-1 0 0,1 0 1,0-1-1,0 1 0,-1 0 0,1-1 0,0 0 0,0 1 1,0-1-1,0 0 0,1 0 0,1 0 24,0 0 0,0 0 1,0 0-1,0-1 0,0 0 0,0 0 0,0 0 0,-1 0 1,1 0-1,0-1 0,-1 0 0,1 0 0,-1 0 0,0 0 0,1 0 1,-1-1-1,0 1 0,0-1 0,-1 0 0,3-3 0,-1 2-13,-1-1 0,0 1 0,0-1 0,0 0 0,0 0-1,-1 0 1,0 0 0,0 0 0,-1-1 0,1 1 0,-1-1-1,0 1 1,0-9 0,-1-5 62,0 19-63,0 0-1,0-1 1,0 1 0,0 0-1,0 0 1,0-1-1,0 1 1,0 0 0,0 0-1,0-1 1,0 1 0,0 0-1,0 0 1,0 0-1,0-1 1,-1 1 0,1 0-1,0 0 1,0 0 0,0-1-1,0 1 1,0 0 0,-1 0-1,1 0 1,0 0-1,0-1 1,0 1 0,0 0-1,-1 0 1,1 0 0,0 0-1,0 0 1,-1 0-1,1 0 1,0 0 0,0 0-1,0-1 1,-1 1 0,1 0-1,0 0 1,0 0-1,-1 0 1,1 0 0,0 0-1,0 0 1,-1 1 0,1-1-1,0 0 1,0 0 0,0 0-1,-1 0 1,1 0-1,0 0 1,0 0 0,-8 6 17,-3 1-32,9-5-45,-1 5 34,2-1-29,1-5 53,0-1-1,1 0 1,-1 1-1,0-1 0,0 0 1,1 1-1,-1-1 1,0 0-1,1 1 0,-1-1 1,1 0-1,-1 0 1,0 0-1,1 1 0,-1-1 1,1 0-1,-1 0 1,1 0-1,-1 0 0,1 0 1,-1 0-1,0 0 1,1 0-1,-1 0 0,1 0 1,-1 0-1,1 0 1,-1 0-1,1 0 0,14-2-14,-11 1 7,0 0 0,-1-1 0,1 1 0,0-1 0,-1 0 0,1 0 0,-1 0 0,0-1 0,1 1 0,3-5 0,1-1-54,-1-1 1,8-13 0,14-15-46,-28 36 54,0 1-127,4-4 181,-4 4 32,-1 0-35,1 0-1,0 0 0,0 1 1,-1-1-1,1 1 1,0-1-1,0 0 1,-1 1-1,1-1 1,-1 1-1,1 0 1,0-1-1,-1 1 1,1-1-1,-1 1 1,1 0-1,-1 0 1,0-1-1,1 1 1,-1 0-1,0 0 1,1-1-1,-1 1 1,0 2-1,4 19-68,-2 84 1917,-2-104-1474,13-15-363,-6 7-6,0-1-1,-1 0 0,9-11 0,-4 0 0,-2 4 1,0 0-1,1 1 0,0 0 1,1 1-1,1 0 1,15-12-1,-26 23 52,0 2 1,2 4-60,1 1 1,-1-1-1,0 1 1,-1 0-1,1 0 1,-1 0-1,-1 0 1,3 9 0,6 17-64,-9-29-307,1 1-1,0-1 0,0 0 1,0 1-1,0-1 0,1 0 1,-1-1-1,1 1 0,-1 0 1,1-1-1,0 0 0,0 1 1,1-1-1,-1 0 0,5 2 1,3-1-1774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21:25:35.30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21 1 4351,'0'0'2374,"-6"16"-788,-7 47-2,12-55-1530,1 8-40,1-14-7,-1-1 46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21:25:35.62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 1 7039,'-8'14'352,"4"-1"-96,0 0-32,3-1-152,1 1-72,0 0 64,0-2-64,1 2 0,-1-2 0,2 2 0,1-1-3184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21:25:35.97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96 1 7167,'0'0'678,"-7"7"294,-3 3-682,1 2-1,0-1 1,1 1 0,0 1 0,1-1 0,0 1 0,-5 15-1,-5 21 7,17-48-294,-1-1 0,1 1-1,0 0 1,0 0-1,0-1 1,0 1 0,0 0-1,0 0 1,0-1 0,0 1-1,0 0 1,0 0 0,0-1-1,0 1 1,0 0-1,1 0 1,-1-1 0,0 1-1,1 0 1,-1-1 0,0 1-1,1 0 1,-1-1 0,1 1-1,-1-1 1,1 1-1,-1-1 1,1 1 0,0-1-1,-1 1 1,1-1 0,0 1-1,-1-1 1,1 0-1,1 1 1,0 0 3,1 1-29,1 0-1,0 0 0,0 0 0,1 0 0,-1-1 1,0 0-1,0 0 0,1 0 0,-1 0 0,1-1 1,-1 1-1,0-1 0,1 0 0,-1-1 0,7 0 1,9-3-248,0-1 1,22-8-1,-9 3-82,-16 5-999,1-1-1889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34C50-CB68-4EE3-8CDA-B54F2EDA7D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48141F-2EA6-490D-9CFC-68333F1B5E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35410D-467F-49F4-BE86-BC3AB7625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C2F2D-130D-465C-8B3E-85435286AA58}" type="datetimeFigureOut">
              <a:rPr lang="en-CA" smtClean="0"/>
              <a:t>2024-01-28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4A948E-88DF-45B1-AED2-A68D293D5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5846A4-D496-46A0-8EDA-F85336252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3E4C4-D2C1-4268-AFCB-3B27AE9484B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08890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0F608-7F43-4DC8-9E00-DBCC59746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5F22DA-2C83-470D-BB06-151AD62C40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59C86F-4F03-4E8C-B4FD-9E897E3D3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C2F2D-130D-465C-8B3E-85435286AA58}" type="datetimeFigureOut">
              <a:rPr lang="en-CA" smtClean="0"/>
              <a:t>2024-01-28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E8987E-D0F4-4D24-AF0A-64FA992F5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AB13F9-1034-497C-85BA-1D983BE62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3E4C4-D2C1-4268-AFCB-3B27AE9484B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90197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02643D-E3B9-4A6E-A35C-7F0AACC5D9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6056F6-A9F5-4A44-9C78-D6EB6F5ADE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A2809E-7CDC-4104-A094-E8A0C168B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C2F2D-130D-465C-8B3E-85435286AA58}" type="datetimeFigureOut">
              <a:rPr lang="en-CA" smtClean="0"/>
              <a:t>2024-01-28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A20021-1F66-453B-88E4-9DCEABE33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9E6498-2D33-43B9-83B1-E14F4324E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3E4C4-D2C1-4268-AFCB-3B27AE9484B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33407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B8FD5-6790-4C53-B490-A3CCA5C1A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19FC91-A548-4E11-9E2A-D430AF2731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699F71-64E6-4EBB-8F53-C2A03587F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C2F2D-130D-465C-8B3E-85435286AA58}" type="datetimeFigureOut">
              <a:rPr lang="en-CA" smtClean="0"/>
              <a:t>2024-01-28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B3B55C-9F13-456E-BB22-0A5A305C7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9D2FC3-6438-4C4C-A678-D99BCBFE6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3E4C4-D2C1-4268-AFCB-3B27AE9484B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75614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DF5E5-2936-48FB-BA7F-9229DE048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DE567E-9220-4B30-9314-A7174DE273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B4838B-3787-41F2-A32B-093FB6D83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C2F2D-130D-465C-8B3E-85435286AA58}" type="datetimeFigureOut">
              <a:rPr lang="en-CA" smtClean="0"/>
              <a:t>2024-01-28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B6A5D9-B585-40A9-9CE1-D6481FF14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25FAE1-58E1-4491-A2E3-1F6C88422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3E4C4-D2C1-4268-AFCB-3B27AE9484B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90032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2955A-BAC2-48BF-8C77-D148D5A88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3207F5-E59F-4DEA-B105-27F177C943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A7BE94-2AB8-4F1D-BF42-DFFBB3802F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B2D665-697D-4BE6-BA63-5C16F9117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C2F2D-130D-465C-8B3E-85435286AA58}" type="datetimeFigureOut">
              <a:rPr lang="en-CA" smtClean="0"/>
              <a:t>2024-01-28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6E7124-F8AF-4D3B-A317-936FED7AA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F963C7-3371-4C56-81E6-F737CA6E2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3E4C4-D2C1-4268-AFCB-3B27AE9484B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87354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956F3-4406-4700-AC95-B3A0CA7CB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306417-5A71-4817-8791-43F30795B5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38FC71-0C33-43A6-BF82-018EC51533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F11930-21BF-4F77-A2CE-13224168B3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A50C2F-F6D2-4CD8-9220-A0B1D487CB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932156-6C17-475D-8DE6-CE3A80D3A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C2F2D-130D-465C-8B3E-85435286AA58}" type="datetimeFigureOut">
              <a:rPr lang="en-CA" smtClean="0"/>
              <a:t>2024-01-28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62539A-946D-49EC-8C9D-B47E69030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32D309-0644-43D7-91FF-B49D4C8C6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3E4C4-D2C1-4268-AFCB-3B27AE9484B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47957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5347E-EC9C-4FEB-8C83-32874EB38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927898-521B-4528-8CB5-55FE85258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C2F2D-130D-465C-8B3E-85435286AA58}" type="datetimeFigureOut">
              <a:rPr lang="en-CA" smtClean="0"/>
              <a:t>2024-01-28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EDAF1E-E124-4070-B648-3E018EBDA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1F0A0A-9A4F-471C-B596-F8CCF1F34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3E4C4-D2C1-4268-AFCB-3B27AE9484B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23111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8DEF15-7C40-4F59-A12D-35B5F3082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C2F2D-130D-465C-8B3E-85435286AA58}" type="datetimeFigureOut">
              <a:rPr lang="en-CA" smtClean="0"/>
              <a:t>2024-01-28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FCEDB3-741D-4568-AB97-F780F1413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5A2F83-6B4E-4F9A-A2CF-D38D2EBAD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3E4C4-D2C1-4268-AFCB-3B27AE9484B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74682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9090D-28DF-4386-BF99-28540FB3E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4DA2B6-532C-436C-9E29-BCAB64A496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E63F8E-AD7E-4611-A5AA-DECA8FCC9C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50766D-5065-4E3B-84E9-2C7AAA8C8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C2F2D-130D-465C-8B3E-85435286AA58}" type="datetimeFigureOut">
              <a:rPr lang="en-CA" smtClean="0"/>
              <a:t>2024-01-28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19B702-136D-42BE-BC01-1F7EAB9E8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92ECE6-5E29-4697-8C1E-87DA4E2AD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3E4C4-D2C1-4268-AFCB-3B27AE9484B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8616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FB95E-BD89-49AC-9193-422FF4057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4DE121-AEE6-42C1-8179-23749EDED4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6608AD-B346-4355-9F0C-50C86017A4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11D13-C660-4DC2-94BE-BDF6834E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C2F2D-130D-465C-8B3E-85435286AA58}" type="datetimeFigureOut">
              <a:rPr lang="en-CA" smtClean="0"/>
              <a:t>2024-01-28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3226F4-A285-489A-AA5E-B905C68C0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371523-6470-498E-896A-4A9DBCA00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3E4C4-D2C1-4268-AFCB-3B27AE9484B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80196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E27051-6FAA-41A6-BDBB-65F312B9A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454AB8-D633-4EED-B8E1-7DF8E988C1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25A2EE-E886-4EB5-8E15-D75A6A5091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FC2F2D-130D-465C-8B3E-85435286AA58}" type="datetimeFigureOut">
              <a:rPr lang="en-CA" smtClean="0"/>
              <a:t>2024-01-28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853A1C-30EB-48C1-BF91-81DDB1419F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ED720D-7F33-48F5-B2DF-5E0192F2FE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A3E4C4-D2C1-4268-AFCB-3B27AE9484B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30785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03.xml"/><Relationship Id="rId21" Type="http://schemas.openxmlformats.org/officeDocument/2006/relationships/image" Target="../media/image100.png"/><Relationship Id="rId42" Type="http://schemas.openxmlformats.org/officeDocument/2006/relationships/customXml" Target="../ink/ink111.xml"/><Relationship Id="rId47" Type="http://schemas.openxmlformats.org/officeDocument/2006/relationships/image" Target="../media/image113.png"/><Relationship Id="rId63" Type="http://schemas.openxmlformats.org/officeDocument/2006/relationships/image" Target="../media/image121.png"/><Relationship Id="rId68" Type="http://schemas.openxmlformats.org/officeDocument/2006/relationships/customXml" Target="../ink/ink124.xml"/><Relationship Id="rId84" Type="http://schemas.openxmlformats.org/officeDocument/2006/relationships/customXml" Target="../ink/ink132.xml"/><Relationship Id="rId89" Type="http://schemas.openxmlformats.org/officeDocument/2006/relationships/image" Target="../media/image134.png"/><Relationship Id="rId16" Type="http://schemas.openxmlformats.org/officeDocument/2006/relationships/customXml" Target="../ink/ink98.xml"/><Relationship Id="rId11" Type="http://schemas.openxmlformats.org/officeDocument/2006/relationships/image" Target="../media/image95.png"/><Relationship Id="rId32" Type="http://schemas.openxmlformats.org/officeDocument/2006/relationships/customXml" Target="../ink/ink106.xml"/><Relationship Id="rId37" Type="http://schemas.openxmlformats.org/officeDocument/2006/relationships/image" Target="../media/image108.png"/><Relationship Id="rId53" Type="http://schemas.openxmlformats.org/officeDocument/2006/relationships/image" Target="../media/image116.png"/><Relationship Id="rId58" Type="http://schemas.openxmlformats.org/officeDocument/2006/relationships/customXml" Target="../ink/ink119.xml"/><Relationship Id="rId74" Type="http://schemas.openxmlformats.org/officeDocument/2006/relationships/customXml" Target="../ink/ink127.xml"/><Relationship Id="rId79" Type="http://schemas.openxmlformats.org/officeDocument/2006/relationships/image" Target="../media/image129.png"/><Relationship Id="rId102" Type="http://schemas.openxmlformats.org/officeDocument/2006/relationships/customXml" Target="../ink/ink141.xml"/><Relationship Id="rId5" Type="http://schemas.openxmlformats.org/officeDocument/2006/relationships/image" Target="../media/image92.png"/><Relationship Id="rId90" Type="http://schemas.openxmlformats.org/officeDocument/2006/relationships/customXml" Target="../ink/ink135.xml"/><Relationship Id="rId95" Type="http://schemas.openxmlformats.org/officeDocument/2006/relationships/image" Target="../media/image137.png"/><Relationship Id="rId22" Type="http://schemas.openxmlformats.org/officeDocument/2006/relationships/customXml" Target="../ink/ink101.xml"/><Relationship Id="rId27" Type="http://schemas.openxmlformats.org/officeDocument/2006/relationships/image" Target="../media/image103.png"/><Relationship Id="rId43" Type="http://schemas.openxmlformats.org/officeDocument/2006/relationships/image" Target="../media/image111.png"/><Relationship Id="rId48" Type="http://schemas.openxmlformats.org/officeDocument/2006/relationships/customXml" Target="../ink/ink114.xml"/><Relationship Id="rId64" Type="http://schemas.openxmlformats.org/officeDocument/2006/relationships/customXml" Target="../ink/ink122.xml"/><Relationship Id="rId69" Type="http://schemas.openxmlformats.org/officeDocument/2006/relationships/image" Target="../media/image124.png"/><Relationship Id="rId80" Type="http://schemas.openxmlformats.org/officeDocument/2006/relationships/customXml" Target="../ink/ink130.xml"/><Relationship Id="rId85" Type="http://schemas.openxmlformats.org/officeDocument/2006/relationships/image" Target="../media/image132.png"/><Relationship Id="rId12" Type="http://schemas.openxmlformats.org/officeDocument/2006/relationships/customXml" Target="../ink/ink96.xml"/><Relationship Id="rId17" Type="http://schemas.openxmlformats.org/officeDocument/2006/relationships/image" Target="../media/image98.png"/><Relationship Id="rId33" Type="http://schemas.openxmlformats.org/officeDocument/2006/relationships/image" Target="../media/image106.png"/><Relationship Id="rId38" Type="http://schemas.openxmlformats.org/officeDocument/2006/relationships/customXml" Target="../ink/ink109.xml"/><Relationship Id="rId59" Type="http://schemas.openxmlformats.org/officeDocument/2006/relationships/image" Target="../media/image119.png"/><Relationship Id="rId103" Type="http://schemas.openxmlformats.org/officeDocument/2006/relationships/image" Target="../media/image141.png"/><Relationship Id="rId20" Type="http://schemas.openxmlformats.org/officeDocument/2006/relationships/customXml" Target="../ink/ink100.xml"/><Relationship Id="rId41" Type="http://schemas.openxmlformats.org/officeDocument/2006/relationships/image" Target="../media/image110.png"/><Relationship Id="rId54" Type="http://schemas.openxmlformats.org/officeDocument/2006/relationships/customXml" Target="../ink/ink117.xml"/><Relationship Id="rId62" Type="http://schemas.openxmlformats.org/officeDocument/2006/relationships/customXml" Target="../ink/ink121.xml"/><Relationship Id="rId70" Type="http://schemas.openxmlformats.org/officeDocument/2006/relationships/customXml" Target="../ink/ink125.xml"/><Relationship Id="rId75" Type="http://schemas.openxmlformats.org/officeDocument/2006/relationships/image" Target="../media/image127.png"/><Relationship Id="rId83" Type="http://schemas.openxmlformats.org/officeDocument/2006/relationships/image" Target="../media/image131.png"/><Relationship Id="rId88" Type="http://schemas.openxmlformats.org/officeDocument/2006/relationships/customXml" Target="../ink/ink134.xml"/><Relationship Id="rId91" Type="http://schemas.openxmlformats.org/officeDocument/2006/relationships/image" Target="../media/image135.png"/><Relationship Id="rId96" Type="http://schemas.openxmlformats.org/officeDocument/2006/relationships/customXml" Target="../ink/ink13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93.xml"/><Relationship Id="rId15" Type="http://schemas.openxmlformats.org/officeDocument/2006/relationships/image" Target="../media/image97.png"/><Relationship Id="rId23" Type="http://schemas.openxmlformats.org/officeDocument/2006/relationships/image" Target="../media/image101.png"/><Relationship Id="rId28" Type="http://schemas.openxmlformats.org/officeDocument/2006/relationships/customXml" Target="../ink/ink104.xml"/><Relationship Id="rId36" Type="http://schemas.openxmlformats.org/officeDocument/2006/relationships/customXml" Target="../ink/ink108.xml"/><Relationship Id="rId49" Type="http://schemas.openxmlformats.org/officeDocument/2006/relationships/image" Target="../media/image114.png"/><Relationship Id="rId57" Type="http://schemas.openxmlformats.org/officeDocument/2006/relationships/image" Target="../media/image118.png"/><Relationship Id="rId10" Type="http://schemas.openxmlformats.org/officeDocument/2006/relationships/customXml" Target="../ink/ink95.xml"/><Relationship Id="rId31" Type="http://schemas.openxmlformats.org/officeDocument/2006/relationships/image" Target="../media/image105.png"/><Relationship Id="rId44" Type="http://schemas.openxmlformats.org/officeDocument/2006/relationships/customXml" Target="../ink/ink112.xml"/><Relationship Id="rId52" Type="http://schemas.openxmlformats.org/officeDocument/2006/relationships/customXml" Target="../ink/ink116.xml"/><Relationship Id="rId60" Type="http://schemas.openxmlformats.org/officeDocument/2006/relationships/customXml" Target="../ink/ink120.xml"/><Relationship Id="rId65" Type="http://schemas.openxmlformats.org/officeDocument/2006/relationships/image" Target="../media/image122.png"/><Relationship Id="rId73" Type="http://schemas.openxmlformats.org/officeDocument/2006/relationships/image" Target="../media/image126.png"/><Relationship Id="rId78" Type="http://schemas.openxmlformats.org/officeDocument/2006/relationships/customXml" Target="../ink/ink129.xml"/><Relationship Id="rId81" Type="http://schemas.openxmlformats.org/officeDocument/2006/relationships/image" Target="../media/image130.png"/><Relationship Id="rId86" Type="http://schemas.openxmlformats.org/officeDocument/2006/relationships/customXml" Target="../ink/ink133.xml"/><Relationship Id="rId94" Type="http://schemas.openxmlformats.org/officeDocument/2006/relationships/customXml" Target="../ink/ink137.xml"/><Relationship Id="rId99" Type="http://schemas.openxmlformats.org/officeDocument/2006/relationships/image" Target="../media/image139.png"/><Relationship Id="rId101" Type="http://schemas.openxmlformats.org/officeDocument/2006/relationships/image" Target="../media/image140.png"/><Relationship Id="rId4" Type="http://schemas.openxmlformats.org/officeDocument/2006/relationships/customXml" Target="../ink/ink92.xml"/><Relationship Id="rId9" Type="http://schemas.openxmlformats.org/officeDocument/2006/relationships/image" Target="../media/image94.png"/><Relationship Id="rId13" Type="http://schemas.openxmlformats.org/officeDocument/2006/relationships/image" Target="../media/image96.png"/><Relationship Id="rId18" Type="http://schemas.openxmlformats.org/officeDocument/2006/relationships/customXml" Target="../ink/ink99.xml"/><Relationship Id="rId39" Type="http://schemas.openxmlformats.org/officeDocument/2006/relationships/image" Target="../media/image109.png"/><Relationship Id="rId34" Type="http://schemas.openxmlformats.org/officeDocument/2006/relationships/customXml" Target="../ink/ink107.xml"/><Relationship Id="rId50" Type="http://schemas.openxmlformats.org/officeDocument/2006/relationships/customXml" Target="../ink/ink115.xml"/><Relationship Id="rId55" Type="http://schemas.openxmlformats.org/officeDocument/2006/relationships/image" Target="../media/image117.png"/><Relationship Id="rId76" Type="http://schemas.openxmlformats.org/officeDocument/2006/relationships/customXml" Target="../ink/ink128.xml"/><Relationship Id="rId97" Type="http://schemas.openxmlformats.org/officeDocument/2006/relationships/image" Target="../media/image138.png"/><Relationship Id="rId104" Type="http://schemas.openxmlformats.org/officeDocument/2006/relationships/customXml" Target="../ink/ink142.xml"/><Relationship Id="rId7" Type="http://schemas.openxmlformats.org/officeDocument/2006/relationships/image" Target="../media/image93.png"/><Relationship Id="rId71" Type="http://schemas.openxmlformats.org/officeDocument/2006/relationships/image" Target="../media/image125.png"/><Relationship Id="rId92" Type="http://schemas.openxmlformats.org/officeDocument/2006/relationships/customXml" Target="../ink/ink136.xml"/><Relationship Id="rId2" Type="http://schemas.openxmlformats.org/officeDocument/2006/relationships/customXml" Target="../ink/ink91.xml"/><Relationship Id="rId29" Type="http://schemas.openxmlformats.org/officeDocument/2006/relationships/image" Target="../media/image104.png"/><Relationship Id="rId24" Type="http://schemas.openxmlformats.org/officeDocument/2006/relationships/customXml" Target="../ink/ink102.xml"/><Relationship Id="rId40" Type="http://schemas.openxmlformats.org/officeDocument/2006/relationships/customXml" Target="../ink/ink110.xml"/><Relationship Id="rId45" Type="http://schemas.openxmlformats.org/officeDocument/2006/relationships/image" Target="../media/image112.png"/><Relationship Id="rId66" Type="http://schemas.openxmlformats.org/officeDocument/2006/relationships/customXml" Target="../ink/ink123.xml"/><Relationship Id="rId87" Type="http://schemas.openxmlformats.org/officeDocument/2006/relationships/image" Target="../media/image133.png"/><Relationship Id="rId61" Type="http://schemas.openxmlformats.org/officeDocument/2006/relationships/image" Target="../media/image120.png"/><Relationship Id="rId82" Type="http://schemas.openxmlformats.org/officeDocument/2006/relationships/customXml" Target="../ink/ink131.xml"/><Relationship Id="rId19" Type="http://schemas.openxmlformats.org/officeDocument/2006/relationships/image" Target="../media/image99.png"/><Relationship Id="rId14" Type="http://schemas.openxmlformats.org/officeDocument/2006/relationships/customXml" Target="../ink/ink97.xml"/><Relationship Id="rId30" Type="http://schemas.openxmlformats.org/officeDocument/2006/relationships/customXml" Target="../ink/ink105.xml"/><Relationship Id="rId35" Type="http://schemas.openxmlformats.org/officeDocument/2006/relationships/image" Target="../media/image107.png"/><Relationship Id="rId56" Type="http://schemas.openxmlformats.org/officeDocument/2006/relationships/customXml" Target="../ink/ink118.xml"/><Relationship Id="rId77" Type="http://schemas.openxmlformats.org/officeDocument/2006/relationships/image" Target="../media/image128.png"/><Relationship Id="rId100" Type="http://schemas.openxmlformats.org/officeDocument/2006/relationships/customXml" Target="../ink/ink140.xml"/><Relationship Id="rId105" Type="http://schemas.openxmlformats.org/officeDocument/2006/relationships/image" Target="../media/image142.png"/><Relationship Id="rId8" Type="http://schemas.openxmlformats.org/officeDocument/2006/relationships/customXml" Target="../ink/ink94.xml"/><Relationship Id="rId51" Type="http://schemas.openxmlformats.org/officeDocument/2006/relationships/image" Target="../media/image115.png"/><Relationship Id="rId72" Type="http://schemas.openxmlformats.org/officeDocument/2006/relationships/customXml" Target="../ink/ink126.xml"/><Relationship Id="rId93" Type="http://schemas.openxmlformats.org/officeDocument/2006/relationships/image" Target="../media/image136.png"/><Relationship Id="rId98" Type="http://schemas.openxmlformats.org/officeDocument/2006/relationships/customXml" Target="../ink/ink139.xml"/><Relationship Id="rId3" Type="http://schemas.openxmlformats.org/officeDocument/2006/relationships/image" Target="../media/image91.png"/><Relationship Id="rId25" Type="http://schemas.openxmlformats.org/officeDocument/2006/relationships/image" Target="../media/image102.png"/><Relationship Id="rId46" Type="http://schemas.openxmlformats.org/officeDocument/2006/relationships/customXml" Target="../ink/ink113.xml"/><Relationship Id="rId67" Type="http://schemas.openxmlformats.org/officeDocument/2006/relationships/image" Target="../media/image123.png"/></Relationships>
</file>

<file path=ppt/slides/_rels/slide12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55.xml"/><Relationship Id="rId21" Type="http://schemas.openxmlformats.org/officeDocument/2006/relationships/image" Target="../media/image152.png"/><Relationship Id="rId42" Type="http://schemas.openxmlformats.org/officeDocument/2006/relationships/customXml" Target="../ink/ink163.xml"/><Relationship Id="rId47" Type="http://schemas.openxmlformats.org/officeDocument/2006/relationships/image" Target="../media/image165.png"/><Relationship Id="rId63" Type="http://schemas.openxmlformats.org/officeDocument/2006/relationships/image" Target="../media/image173.png"/><Relationship Id="rId68" Type="http://schemas.openxmlformats.org/officeDocument/2006/relationships/customXml" Target="../ink/ink176.xml"/><Relationship Id="rId84" Type="http://schemas.openxmlformats.org/officeDocument/2006/relationships/customXml" Target="../ink/ink184.xml"/><Relationship Id="rId89" Type="http://schemas.openxmlformats.org/officeDocument/2006/relationships/image" Target="../media/image186.png"/><Relationship Id="rId16" Type="http://schemas.openxmlformats.org/officeDocument/2006/relationships/customXml" Target="../ink/ink150.xml"/><Relationship Id="rId11" Type="http://schemas.openxmlformats.org/officeDocument/2006/relationships/image" Target="../media/image147.png"/><Relationship Id="rId32" Type="http://schemas.openxmlformats.org/officeDocument/2006/relationships/customXml" Target="../ink/ink158.xml"/><Relationship Id="rId37" Type="http://schemas.openxmlformats.org/officeDocument/2006/relationships/image" Target="../media/image160.png"/><Relationship Id="rId53" Type="http://schemas.openxmlformats.org/officeDocument/2006/relationships/image" Target="../media/image168.png"/><Relationship Id="rId58" Type="http://schemas.openxmlformats.org/officeDocument/2006/relationships/customXml" Target="../ink/ink171.xml"/><Relationship Id="rId74" Type="http://schemas.openxmlformats.org/officeDocument/2006/relationships/customXml" Target="../ink/ink179.xml"/><Relationship Id="rId79" Type="http://schemas.openxmlformats.org/officeDocument/2006/relationships/image" Target="../media/image181.png"/><Relationship Id="rId5" Type="http://schemas.openxmlformats.org/officeDocument/2006/relationships/image" Target="../media/image144.png"/><Relationship Id="rId90" Type="http://schemas.openxmlformats.org/officeDocument/2006/relationships/customXml" Target="../ink/ink187.xml"/><Relationship Id="rId22" Type="http://schemas.openxmlformats.org/officeDocument/2006/relationships/customXml" Target="../ink/ink153.xml"/><Relationship Id="rId27" Type="http://schemas.openxmlformats.org/officeDocument/2006/relationships/image" Target="../media/image155.png"/><Relationship Id="rId43" Type="http://schemas.openxmlformats.org/officeDocument/2006/relationships/image" Target="../media/image163.png"/><Relationship Id="rId48" Type="http://schemas.openxmlformats.org/officeDocument/2006/relationships/customXml" Target="../ink/ink166.xml"/><Relationship Id="rId64" Type="http://schemas.openxmlformats.org/officeDocument/2006/relationships/customXml" Target="../ink/ink174.xml"/><Relationship Id="rId69" Type="http://schemas.openxmlformats.org/officeDocument/2006/relationships/image" Target="../media/image176.png"/><Relationship Id="rId8" Type="http://schemas.openxmlformats.org/officeDocument/2006/relationships/customXml" Target="../ink/ink146.xml"/><Relationship Id="rId51" Type="http://schemas.openxmlformats.org/officeDocument/2006/relationships/image" Target="../media/image167.png"/><Relationship Id="rId72" Type="http://schemas.openxmlformats.org/officeDocument/2006/relationships/customXml" Target="../ink/ink178.xml"/><Relationship Id="rId80" Type="http://schemas.openxmlformats.org/officeDocument/2006/relationships/customXml" Target="../ink/ink182.xml"/><Relationship Id="rId85" Type="http://schemas.openxmlformats.org/officeDocument/2006/relationships/image" Target="../media/image184.png"/><Relationship Id="rId93" Type="http://schemas.openxmlformats.org/officeDocument/2006/relationships/image" Target="../media/image188.png"/><Relationship Id="rId3" Type="http://schemas.openxmlformats.org/officeDocument/2006/relationships/image" Target="../media/image143.png"/><Relationship Id="rId12" Type="http://schemas.openxmlformats.org/officeDocument/2006/relationships/customXml" Target="../ink/ink148.xml"/><Relationship Id="rId17" Type="http://schemas.openxmlformats.org/officeDocument/2006/relationships/image" Target="../media/image150.png"/><Relationship Id="rId25" Type="http://schemas.openxmlformats.org/officeDocument/2006/relationships/image" Target="../media/image154.png"/><Relationship Id="rId33" Type="http://schemas.openxmlformats.org/officeDocument/2006/relationships/image" Target="../media/image158.png"/><Relationship Id="rId38" Type="http://schemas.openxmlformats.org/officeDocument/2006/relationships/customXml" Target="../ink/ink161.xml"/><Relationship Id="rId46" Type="http://schemas.openxmlformats.org/officeDocument/2006/relationships/customXml" Target="../ink/ink165.xml"/><Relationship Id="rId59" Type="http://schemas.openxmlformats.org/officeDocument/2006/relationships/image" Target="../media/image171.png"/><Relationship Id="rId67" Type="http://schemas.openxmlformats.org/officeDocument/2006/relationships/image" Target="../media/image175.png"/><Relationship Id="rId20" Type="http://schemas.openxmlformats.org/officeDocument/2006/relationships/customXml" Target="../ink/ink152.xml"/><Relationship Id="rId41" Type="http://schemas.openxmlformats.org/officeDocument/2006/relationships/image" Target="../media/image162.png"/><Relationship Id="rId54" Type="http://schemas.openxmlformats.org/officeDocument/2006/relationships/customXml" Target="../ink/ink169.xml"/><Relationship Id="rId62" Type="http://schemas.openxmlformats.org/officeDocument/2006/relationships/customXml" Target="../ink/ink173.xml"/><Relationship Id="rId70" Type="http://schemas.openxmlformats.org/officeDocument/2006/relationships/customXml" Target="../ink/ink177.xml"/><Relationship Id="rId75" Type="http://schemas.openxmlformats.org/officeDocument/2006/relationships/image" Target="../media/image179.png"/><Relationship Id="rId83" Type="http://schemas.openxmlformats.org/officeDocument/2006/relationships/image" Target="../media/image183.png"/><Relationship Id="rId88" Type="http://schemas.openxmlformats.org/officeDocument/2006/relationships/customXml" Target="../ink/ink186.xml"/><Relationship Id="rId91" Type="http://schemas.openxmlformats.org/officeDocument/2006/relationships/image" Target="../media/image187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45.xml"/><Relationship Id="rId15" Type="http://schemas.openxmlformats.org/officeDocument/2006/relationships/image" Target="../media/image149.png"/><Relationship Id="rId23" Type="http://schemas.openxmlformats.org/officeDocument/2006/relationships/image" Target="../media/image153.png"/><Relationship Id="rId28" Type="http://schemas.openxmlformats.org/officeDocument/2006/relationships/customXml" Target="../ink/ink156.xml"/><Relationship Id="rId36" Type="http://schemas.openxmlformats.org/officeDocument/2006/relationships/customXml" Target="../ink/ink160.xml"/><Relationship Id="rId49" Type="http://schemas.openxmlformats.org/officeDocument/2006/relationships/image" Target="../media/image166.png"/><Relationship Id="rId57" Type="http://schemas.openxmlformats.org/officeDocument/2006/relationships/image" Target="../media/image170.png"/><Relationship Id="rId10" Type="http://schemas.openxmlformats.org/officeDocument/2006/relationships/customXml" Target="../ink/ink147.xml"/><Relationship Id="rId31" Type="http://schemas.openxmlformats.org/officeDocument/2006/relationships/image" Target="../media/image157.png"/><Relationship Id="rId44" Type="http://schemas.openxmlformats.org/officeDocument/2006/relationships/customXml" Target="../ink/ink164.xml"/><Relationship Id="rId52" Type="http://schemas.openxmlformats.org/officeDocument/2006/relationships/customXml" Target="../ink/ink168.xml"/><Relationship Id="rId60" Type="http://schemas.openxmlformats.org/officeDocument/2006/relationships/customXml" Target="../ink/ink172.xml"/><Relationship Id="rId65" Type="http://schemas.openxmlformats.org/officeDocument/2006/relationships/image" Target="../media/image174.png"/><Relationship Id="rId73" Type="http://schemas.openxmlformats.org/officeDocument/2006/relationships/image" Target="../media/image178.png"/><Relationship Id="rId78" Type="http://schemas.openxmlformats.org/officeDocument/2006/relationships/customXml" Target="../ink/ink181.xml"/><Relationship Id="rId81" Type="http://schemas.openxmlformats.org/officeDocument/2006/relationships/image" Target="../media/image182.png"/><Relationship Id="rId86" Type="http://schemas.openxmlformats.org/officeDocument/2006/relationships/customXml" Target="../ink/ink185.xml"/><Relationship Id="rId4" Type="http://schemas.openxmlformats.org/officeDocument/2006/relationships/customXml" Target="../ink/ink144.xml"/><Relationship Id="rId9" Type="http://schemas.openxmlformats.org/officeDocument/2006/relationships/image" Target="../media/image146.png"/><Relationship Id="rId13" Type="http://schemas.openxmlformats.org/officeDocument/2006/relationships/image" Target="../media/image148.png"/><Relationship Id="rId18" Type="http://schemas.openxmlformats.org/officeDocument/2006/relationships/customXml" Target="../ink/ink151.xml"/><Relationship Id="rId39" Type="http://schemas.openxmlformats.org/officeDocument/2006/relationships/image" Target="../media/image161.png"/><Relationship Id="rId34" Type="http://schemas.openxmlformats.org/officeDocument/2006/relationships/customXml" Target="../ink/ink159.xml"/><Relationship Id="rId50" Type="http://schemas.openxmlformats.org/officeDocument/2006/relationships/customXml" Target="../ink/ink167.xml"/><Relationship Id="rId55" Type="http://schemas.openxmlformats.org/officeDocument/2006/relationships/image" Target="../media/image169.png"/><Relationship Id="rId76" Type="http://schemas.openxmlformats.org/officeDocument/2006/relationships/customXml" Target="../ink/ink180.xml"/><Relationship Id="rId7" Type="http://schemas.openxmlformats.org/officeDocument/2006/relationships/image" Target="../media/image145.png"/><Relationship Id="rId71" Type="http://schemas.openxmlformats.org/officeDocument/2006/relationships/image" Target="../media/image177.png"/><Relationship Id="rId92" Type="http://schemas.openxmlformats.org/officeDocument/2006/relationships/customXml" Target="../ink/ink188.xml"/><Relationship Id="rId2" Type="http://schemas.openxmlformats.org/officeDocument/2006/relationships/customXml" Target="../ink/ink143.xml"/><Relationship Id="rId29" Type="http://schemas.openxmlformats.org/officeDocument/2006/relationships/image" Target="../media/image156.png"/><Relationship Id="rId24" Type="http://schemas.openxmlformats.org/officeDocument/2006/relationships/customXml" Target="../ink/ink154.xml"/><Relationship Id="rId40" Type="http://schemas.openxmlformats.org/officeDocument/2006/relationships/customXml" Target="../ink/ink162.xml"/><Relationship Id="rId45" Type="http://schemas.openxmlformats.org/officeDocument/2006/relationships/image" Target="../media/image164.png"/><Relationship Id="rId66" Type="http://schemas.openxmlformats.org/officeDocument/2006/relationships/customXml" Target="../ink/ink175.xml"/><Relationship Id="rId87" Type="http://schemas.openxmlformats.org/officeDocument/2006/relationships/image" Target="../media/image185.png"/><Relationship Id="rId61" Type="http://schemas.openxmlformats.org/officeDocument/2006/relationships/image" Target="../media/image172.png"/><Relationship Id="rId82" Type="http://schemas.openxmlformats.org/officeDocument/2006/relationships/customXml" Target="../ink/ink183.xml"/><Relationship Id="rId19" Type="http://schemas.openxmlformats.org/officeDocument/2006/relationships/image" Target="../media/image151.png"/><Relationship Id="rId14" Type="http://schemas.openxmlformats.org/officeDocument/2006/relationships/customXml" Target="../ink/ink149.xml"/><Relationship Id="rId30" Type="http://schemas.openxmlformats.org/officeDocument/2006/relationships/customXml" Target="../ink/ink157.xml"/><Relationship Id="rId35" Type="http://schemas.openxmlformats.org/officeDocument/2006/relationships/image" Target="../media/image159.png"/><Relationship Id="rId56" Type="http://schemas.openxmlformats.org/officeDocument/2006/relationships/customXml" Target="../ink/ink170.xml"/><Relationship Id="rId77" Type="http://schemas.openxmlformats.org/officeDocument/2006/relationships/image" Target="../media/image18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5" Type="http://schemas.openxmlformats.org/officeDocument/2006/relationships/image" Target="../media/image2.png"/><Relationship Id="rId4" Type="http://schemas.openxmlformats.org/officeDocument/2006/relationships/customXml" Target="../ink/ink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7.xml"/><Relationship Id="rId13" Type="http://schemas.openxmlformats.org/officeDocument/2006/relationships/image" Target="../media/image9.png"/><Relationship Id="rId18" Type="http://schemas.openxmlformats.org/officeDocument/2006/relationships/customXml" Target="../ink/ink12.xml"/><Relationship Id="rId26" Type="http://schemas.openxmlformats.org/officeDocument/2006/relationships/customXml" Target="../ink/ink16.xml"/><Relationship Id="rId3" Type="http://schemas.openxmlformats.org/officeDocument/2006/relationships/image" Target="../media/image4.png"/><Relationship Id="rId21" Type="http://schemas.openxmlformats.org/officeDocument/2006/relationships/image" Target="../media/image13.png"/><Relationship Id="rId7" Type="http://schemas.openxmlformats.org/officeDocument/2006/relationships/image" Target="../media/image6.png"/><Relationship Id="rId12" Type="http://schemas.openxmlformats.org/officeDocument/2006/relationships/customXml" Target="../ink/ink9.xml"/><Relationship Id="rId17" Type="http://schemas.openxmlformats.org/officeDocument/2006/relationships/image" Target="../media/image11.png"/><Relationship Id="rId25" Type="http://schemas.openxmlformats.org/officeDocument/2006/relationships/image" Target="../media/image15.png"/><Relationship Id="rId2" Type="http://schemas.openxmlformats.org/officeDocument/2006/relationships/customXml" Target="../ink/ink4.xml"/><Relationship Id="rId16" Type="http://schemas.openxmlformats.org/officeDocument/2006/relationships/customXml" Target="../ink/ink11.xml"/><Relationship Id="rId20" Type="http://schemas.openxmlformats.org/officeDocument/2006/relationships/customXml" Target="../ink/ink13.xml"/><Relationship Id="rId29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.xml"/><Relationship Id="rId11" Type="http://schemas.openxmlformats.org/officeDocument/2006/relationships/image" Target="../media/image8.png"/><Relationship Id="rId24" Type="http://schemas.openxmlformats.org/officeDocument/2006/relationships/customXml" Target="../ink/ink15.xml"/><Relationship Id="rId5" Type="http://schemas.openxmlformats.org/officeDocument/2006/relationships/image" Target="../media/image5.png"/><Relationship Id="rId15" Type="http://schemas.openxmlformats.org/officeDocument/2006/relationships/image" Target="../media/image10.png"/><Relationship Id="rId23" Type="http://schemas.openxmlformats.org/officeDocument/2006/relationships/image" Target="../media/image14.png"/><Relationship Id="rId28" Type="http://schemas.openxmlformats.org/officeDocument/2006/relationships/customXml" Target="../ink/ink17.xml"/><Relationship Id="rId10" Type="http://schemas.openxmlformats.org/officeDocument/2006/relationships/customXml" Target="../ink/ink8.xml"/><Relationship Id="rId19" Type="http://schemas.openxmlformats.org/officeDocument/2006/relationships/image" Target="../media/image12.png"/><Relationship Id="rId4" Type="http://schemas.openxmlformats.org/officeDocument/2006/relationships/customXml" Target="../ink/ink5.xml"/><Relationship Id="rId9" Type="http://schemas.openxmlformats.org/officeDocument/2006/relationships/image" Target="../media/image7.png"/><Relationship Id="rId14" Type="http://schemas.openxmlformats.org/officeDocument/2006/relationships/customXml" Target="../ink/ink10.xml"/><Relationship Id="rId22" Type="http://schemas.openxmlformats.org/officeDocument/2006/relationships/customXml" Target="../ink/ink14.xml"/><Relationship Id="rId27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26" Type="http://schemas.openxmlformats.org/officeDocument/2006/relationships/customXml" Target="../ink/ink30.xml"/><Relationship Id="rId21" Type="http://schemas.openxmlformats.org/officeDocument/2006/relationships/image" Target="../media/image27.png"/><Relationship Id="rId34" Type="http://schemas.openxmlformats.org/officeDocument/2006/relationships/customXml" Target="../ink/ink34.xml"/><Relationship Id="rId42" Type="http://schemas.openxmlformats.org/officeDocument/2006/relationships/customXml" Target="../ink/ink38.xml"/><Relationship Id="rId47" Type="http://schemas.openxmlformats.org/officeDocument/2006/relationships/image" Target="../media/image40.png"/><Relationship Id="rId50" Type="http://schemas.openxmlformats.org/officeDocument/2006/relationships/customXml" Target="../ink/ink42.xml"/><Relationship Id="rId55" Type="http://schemas.openxmlformats.org/officeDocument/2006/relationships/image" Target="../media/image44.png"/><Relationship Id="rId63" Type="http://schemas.openxmlformats.org/officeDocument/2006/relationships/image" Target="../media/image48.png"/><Relationship Id="rId7" Type="http://schemas.openxmlformats.org/officeDocument/2006/relationships/image" Target="../media/image20.png"/><Relationship Id="rId2" Type="http://schemas.openxmlformats.org/officeDocument/2006/relationships/customXml" Target="../ink/ink18.xml"/><Relationship Id="rId16" Type="http://schemas.openxmlformats.org/officeDocument/2006/relationships/customXml" Target="../ink/ink25.xml"/><Relationship Id="rId29" Type="http://schemas.openxmlformats.org/officeDocument/2006/relationships/image" Target="../media/image31.png"/><Relationship Id="rId11" Type="http://schemas.openxmlformats.org/officeDocument/2006/relationships/image" Target="../media/image22.png"/><Relationship Id="rId24" Type="http://schemas.openxmlformats.org/officeDocument/2006/relationships/customXml" Target="../ink/ink29.xml"/><Relationship Id="rId32" Type="http://schemas.openxmlformats.org/officeDocument/2006/relationships/customXml" Target="../ink/ink33.xml"/><Relationship Id="rId37" Type="http://schemas.openxmlformats.org/officeDocument/2006/relationships/image" Target="../media/image35.png"/><Relationship Id="rId40" Type="http://schemas.openxmlformats.org/officeDocument/2006/relationships/customXml" Target="../ink/ink37.xml"/><Relationship Id="rId45" Type="http://schemas.openxmlformats.org/officeDocument/2006/relationships/image" Target="../media/image39.png"/><Relationship Id="rId53" Type="http://schemas.openxmlformats.org/officeDocument/2006/relationships/image" Target="../media/image43.png"/><Relationship Id="rId58" Type="http://schemas.openxmlformats.org/officeDocument/2006/relationships/customXml" Target="../ink/ink46.xml"/><Relationship Id="rId5" Type="http://schemas.openxmlformats.org/officeDocument/2006/relationships/image" Target="../media/image19.png"/><Relationship Id="rId61" Type="http://schemas.openxmlformats.org/officeDocument/2006/relationships/image" Target="../media/image47.png"/><Relationship Id="rId19" Type="http://schemas.openxmlformats.org/officeDocument/2006/relationships/image" Target="../media/image26.png"/><Relationship Id="rId14" Type="http://schemas.openxmlformats.org/officeDocument/2006/relationships/customXml" Target="../ink/ink24.xml"/><Relationship Id="rId22" Type="http://schemas.openxmlformats.org/officeDocument/2006/relationships/customXml" Target="../ink/ink28.xml"/><Relationship Id="rId27" Type="http://schemas.openxmlformats.org/officeDocument/2006/relationships/image" Target="../media/image30.png"/><Relationship Id="rId30" Type="http://schemas.openxmlformats.org/officeDocument/2006/relationships/customXml" Target="../ink/ink32.xml"/><Relationship Id="rId35" Type="http://schemas.openxmlformats.org/officeDocument/2006/relationships/image" Target="../media/image34.png"/><Relationship Id="rId43" Type="http://schemas.openxmlformats.org/officeDocument/2006/relationships/image" Target="../media/image38.png"/><Relationship Id="rId48" Type="http://schemas.openxmlformats.org/officeDocument/2006/relationships/customXml" Target="../ink/ink41.xml"/><Relationship Id="rId56" Type="http://schemas.openxmlformats.org/officeDocument/2006/relationships/customXml" Target="../ink/ink45.xml"/><Relationship Id="rId64" Type="http://schemas.openxmlformats.org/officeDocument/2006/relationships/customXml" Target="../ink/ink49.xml"/><Relationship Id="rId8" Type="http://schemas.openxmlformats.org/officeDocument/2006/relationships/customXml" Target="../ink/ink21.xml"/><Relationship Id="rId51" Type="http://schemas.openxmlformats.org/officeDocument/2006/relationships/image" Target="../media/image42.png"/><Relationship Id="rId3" Type="http://schemas.openxmlformats.org/officeDocument/2006/relationships/image" Target="../media/image18.png"/><Relationship Id="rId12" Type="http://schemas.openxmlformats.org/officeDocument/2006/relationships/customXml" Target="../ink/ink23.xml"/><Relationship Id="rId17" Type="http://schemas.openxmlformats.org/officeDocument/2006/relationships/image" Target="../media/image25.png"/><Relationship Id="rId25" Type="http://schemas.openxmlformats.org/officeDocument/2006/relationships/image" Target="../media/image29.png"/><Relationship Id="rId33" Type="http://schemas.openxmlformats.org/officeDocument/2006/relationships/image" Target="../media/image33.png"/><Relationship Id="rId38" Type="http://schemas.openxmlformats.org/officeDocument/2006/relationships/customXml" Target="../ink/ink36.xml"/><Relationship Id="rId46" Type="http://schemas.openxmlformats.org/officeDocument/2006/relationships/customXml" Target="../ink/ink40.xml"/><Relationship Id="rId59" Type="http://schemas.openxmlformats.org/officeDocument/2006/relationships/image" Target="../media/image46.png"/><Relationship Id="rId20" Type="http://schemas.openxmlformats.org/officeDocument/2006/relationships/customXml" Target="../ink/ink27.xml"/><Relationship Id="rId41" Type="http://schemas.openxmlformats.org/officeDocument/2006/relationships/image" Target="../media/image37.png"/><Relationship Id="rId54" Type="http://schemas.openxmlformats.org/officeDocument/2006/relationships/customXml" Target="../ink/ink44.xml"/><Relationship Id="rId62" Type="http://schemas.openxmlformats.org/officeDocument/2006/relationships/customXml" Target="../ink/ink4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0.xml"/><Relationship Id="rId15" Type="http://schemas.openxmlformats.org/officeDocument/2006/relationships/image" Target="../media/image24.png"/><Relationship Id="rId23" Type="http://schemas.openxmlformats.org/officeDocument/2006/relationships/image" Target="../media/image28.png"/><Relationship Id="rId28" Type="http://schemas.openxmlformats.org/officeDocument/2006/relationships/customXml" Target="../ink/ink31.xml"/><Relationship Id="rId36" Type="http://schemas.openxmlformats.org/officeDocument/2006/relationships/customXml" Target="../ink/ink35.xml"/><Relationship Id="rId49" Type="http://schemas.openxmlformats.org/officeDocument/2006/relationships/image" Target="../media/image41.png"/><Relationship Id="rId57" Type="http://schemas.openxmlformats.org/officeDocument/2006/relationships/image" Target="../media/image45.png"/><Relationship Id="rId10" Type="http://schemas.openxmlformats.org/officeDocument/2006/relationships/customXml" Target="../ink/ink22.xml"/><Relationship Id="rId31" Type="http://schemas.openxmlformats.org/officeDocument/2006/relationships/image" Target="../media/image32.png"/><Relationship Id="rId44" Type="http://schemas.openxmlformats.org/officeDocument/2006/relationships/customXml" Target="../ink/ink39.xml"/><Relationship Id="rId52" Type="http://schemas.openxmlformats.org/officeDocument/2006/relationships/customXml" Target="../ink/ink43.xml"/><Relationship Id="rId60" Type="http://schemas.openxmlformats.org/officeDocument/2006/relationships/customXml" Target="../ink/ink47.xml"/><Relationship Id="rId65" Type="http://schemas.openxmlformats.org/officeDocument/2006/relationships/image" Target="../media/image49.png"/><Relationship Id="rId4" Type="http://schemas.openxmlformats.org/officeDocument/2006/relationships/customXml" Target="../ink/ink19.xml"/><Relationship Id="rId9" Type="http://schemas.openxmlformats.org/officeDocument/2006/relationships/image" Target="../media/image21.png"/><Relationship Id="rId13" Type="http://schemas.openxmlformats.org/officeDocument/2006/relationships/image" Target="../media/image23.png"/><Relationship Id="rId18" Type="http://schemas.openxmlformats.org/officeDocument/2006/relationships/customXml" Target="../ink/ink26.xml"/><Relationship Id="rId39" Type="http://schemas.openxmlformats.org/officeDocument/2006/relationships/image" Target="../media/image36.pn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5.png"/><Relationship Id="rId18" Type="http://schemas.openxmlformats.org/officeDocument/2006/relationships/customXml" Target="../ink/ink58.xml"/><Relationship Id="rId26" Type="http://schemas.openxmlformats.org/officeDocument/2006/relationships/customXml" Target="../ink/ink62.xml"/><Relationship Id="rId39" Type="http://schemas.openxmlformats.org/officeDocument/2006/relationships/image" Target="../media/image68.png"/><Relationship Id="rId21" Type="http://schemas.openxmlformats.org/officeDocument/2006/relationships/image" Target="../media/image59.png"/><Relationship Id="rId34" Type="http://schemas.openxmlformats.org/officeDocument/2006/relationships/customXml" Target="../ink/ink66.xml"/><Relationship Id="rId42" Type="http://schemas.openxmlformats.org/officeDocument/2006/relationships/customXml" Target="../ink/ink70.xml"/><Relationship Id="rId47" Type="http://schemas.openxmlformats.org/officeDocument/2006/relationships/image" Target="../media/image72.png"/><Relationship Id="rId50" Type="http://schemas.openxmlformats.org/officeDocument/2006/relationships/customXml" Target="../ink/ink74.xml"/><Relationship Id="rId55" Type="http://schemas.openxmlformats.org/officeDocument/2006/relationships/image" Target="../media/image76.png"/><Relationship Id="rId7" Type="http://schemas.openxmlformats.org/officeDocument/2006/relationships/image" Target="../media/image52.png"/><Relationship Id="rId2" Type="http://schemas.openxmlformats.org/officeDocument/2006/relationships/customXml" Target="../ink/ink50.xml"/><Relationship Id="rId16" Type="http://schemas.openxmlformats.org/officeDocument/2006/relationships/customXml" Target="../ink/ink57.xml"/><Relationship Id="rId29" Type="http://schemas.openxmlformats.org/officeDocument/2006/relationships/image" Target="../media/image63.png"/><Relationship Id="rId11" Type="http://schemas.openxmlformats.org/officeDocument/2006/relationships/image" Target="../media/image54.png"/><Relationship Id="rId24" Type="http://schemas.openxmlformats.org/officeDocument/2006/relationships/customXml" Target="../ink/ink61.xml"/><Relationship Id="rId32" Type="http://schemas.openxmlformats.org/officeDocument/2006/relationships/customXml" Target="../ink/ink65.xml"/><Relationship Id="rId37" Type="http://schemas.openxmlformats.org/officeDocument/2006/relationships/image" Target="../media/image67.png"/><Relationship Id="rId40" Type="http://schemas.openxmlformats.org/officeDocument/2006/relationships/customXml" Target="../ink/ink69.xml"/><Relationship Id="rId45" Type="http://schemas.openxmlformats.org/officeDocument/2006/relationships/image" Target="../media/image71.png"/><Relationship Id="rId53" Type="http://schemas.openxmlformats.org/officeDocument/2006/relationships/image" Target="../media/image75.png"/><Relationship Id="rId58" Type="http://schemas.openxmlformats.org/officeDocument/2006/relationships/customXml" Target="../ink/ink78.xml"/><Relationship Id="rId5" Type="http://schemas.openxmlformats.org/officeDocument/2006/relationships/image" Target="../media/image51.png"/><Relationship Id="rId19" Type="http://schemas.openxmlformats.org/officeDocument/2006/relationships/image" Target="../media/image58.png"/><Relationship Id="rId4" Type="http://schemas.openxmlformats.org/officeDocument/2006/relationships/customXml" Target="../ink/ink51.xml"/><Relationship Id="rId9" Type="http://schemas.openxmlformats.org/officeDocument/2006/relationships/image" Target="../media/image53.png"/><Relationship Id="rId14" Type="http://schemas.openxmlformats.org/officeDocument/2006/relationships/customXml" Target="../ink/ink56.xml"/><Relationship Id="rId22" Type="http://schemas.openxmlformats.org/officeDocument/2006/relationships/customXml" Target="../ink/ink60.xml"/><Relationship Id="rId27" Type="http://schemas.openxmlformats.org/officeDocument/2006/relationships/image" Target="../media/image62.png"/><Relationship Id="rId30" Type="http://schemas.openxmlformats.org/officeDocument/2006/relationships/customXml" Target="../ink/ink64.xml"/><Relationship Id="rId35" Type="http://schemas.openxmlformats.org/officeDocument/2006/relationships/image" Target="../media/image66.png"/><Relationship Id="rId43" Type="http://schemas.openxmlformats.org/officeDocument/2006/relationships/image" Target="../media/image70.png"/><Relationship Id="rId48" Type="http://schemas.openxmlformats.org/officeDocument/2006/relationships/customXml" Target="../ink/ink73.xml"/><Relationship Id="rId56" Type="http://schemas.openxmlformats.org/officeDocument/2006/relationships/customXml" Target="../ink/ink77.xml"/><Relationship Id="rId8" Type="http://schemas.openxmlformats.org/officeDocument/2006/relationships/customXml" Target="../ink/ink53.xml"/><Relationship Id="rId51" Type="http://schemas.openxmlformats.org/officeDocument/2006/relationships/image" Target="../media/image74.png"/><Relationship Id="rId3" Type="http://schemas.openxmlformats.org/officeDocument/2006/relationships/image" Target="../media/image50.png"/><Relationship Id="rId12" Type="http://schemas.openxmlformats.org/officeDocument/2006/relationships/customXml" Target="../ink/ink55.xml"/><Relationship Id="rId17" Type="http://schemas.openxmlformats.org/officeDocument/2006/relationships/image" Target="../media/image57.png"/><Relationship Id="rId25" Type="http://schemas.openxmlformats.org/officeDocument/2006/relationships/image" Target="../media/image61.png"/><Relationship Id="rId33" Type="http://schemas.openxmlformats.org/officeDocument/2006/relationships/image" Target="../media/image65.png"/><Relationship Id="rId38" Type="http://schemas.openxmlformats.org/officeDocument/2006/relationships/customXml" Target="../ink/ink68.xml"/><Relationship Id="rId46" Type="http://schemas.openxmlformats.org/officeDocument/2006/relationships/customXml" Target="../ink/ink72.xml"/><Relationship Id="rId59" Type="http://schemas.openxmlformats.org/officeDocument/2006/relationships/image" Target="../media/image78.png"/><Relationship Id="rId20" Type="http://schemas.openxmlformats.org/officeDocument/2006/relationships/customXml" Target="../ink/ink59.xml"/><Relationship Id="rId41" Type="http://schemas.openxmlformats.org/officeDocument/2006/relationships/image" Target="../media/image69.png"/><Relationship Id="rId54" Type="http://schemas.openxmlformats.org/officeDocument/2006/relationships/customXml" Target="../ink/ink7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2.xml"/><Relationship Id="rId15" Type="http://schemas.openxmlformats.org/officeDocument/2006/relationships/image" Target="../media/image56.png"/><Relationship Id="rId23" Type="http://schemas.openxmlformats.org/officeDocument/2006/relationships/image" Target="../media/image60.png"/><Relationship Id="rId28" Type="http://schemas.openxmlformats.org/officeDocument/2006/relationships/customXml" Target="../ink/ink63.xml"/><Relationship Id="rId36" Type="http://schemas.openxmlformats.org/officeDocument/2006/relationships/customXml" Target="../ink/ink67.xml"/><Relationship Id="rId49" Type="http://schemas.openxmlformats.org/officeDocument/2006/relationships/image" Target="../media/image73.png"/><Relationship Id="rId57" Type="http://schemas.openxmlformats.org/officeDocument/2006/relationships/image" Target="../media/image77.png"/><Relationship Id="rId10" Type="http://schemas.openxmlformats.org/officeDocument/2006/relationships/customXml" Target="../ink/ink54.xml"/><Relationship Id="rId31" Type="http://schemas.openxmlformats.org/officeDocument/2006/relationships/image" Target="../media/image64.png"/><Relationship Id="rId44" Type="http://schemas.openxmlformats.org/officeDocument/2006/relationships/customXml" Target="../ink/ink71.xml"/><Relationship Id="rId52" Type="http://schemas.openxmlformats.org/officeDocument/2006/relationships/customXml" Target="../ink/ink7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82.xml"/><Relationship Id="rId13" Type="http://schemas.openxmlformats.org/officeDocument/2006/relationships/image" Target="../media/image84.png"/><Relationship Id="rId18" Type="http://schemas.openxmlformats.org/officeDocument/2006/relationships/customXml" Target="../ink/ink87.xml"/><Relationship Id="rId3" Type="http://schemas.openxmlformats.org/officeDocument/2006/relationships/image" Target="../media/image79.png"/><Relationship Id="rId7" Type="http://schemas.openxmlformats.org/officeDocument/2006/relationships/image" Target="../media/image81.png"/><Relationship Id="rId12" Type="http://schemas.openxmlformats.org/officeDocument/2006/relationships/customXml" Target="../ink/ink84.xml"/><Relationship Id="rId17" Type="http://schemas.openxmlformats.org/officeDocument/2006/relationships/image" Target="../media/image86.png"/><Relationship Id="rId2" Type="http://schemas.openxmlformats.org/officeDocument/2006/relationships/customXml" Target="../ink/ink79.xml"/><Relationship Id="rId16" Type="http://schemas.openxmlformats.org/officeDocument/2006/relationships/customXml" Target="../ink/ink8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1.xml"/><Relationship Id="rId11" Type="http://schemas.openxmlformats.org/officeDocument/2006/relationships/image" Target="../media/image83.png"/><Relationship Id="rId5" Type="http://schemas.openxmlformats.org/officeDocument/2006/relationships/image" Target="../media/image80.png"/><Relationship Id="rId15" Type="http://schemas.openxmlformats.org/officeDocument/2006/relationships/image" Target="../media/image85.png"/><Relationship Id="rId10" Type="http://schemas.openxmlformats.org/officeDocument/2006/relationships/customXml" Target="../ink/ink83.xml"/><Relationship Id="rId19" Type="http://schemas.openxmlformats.org/officeDocument/2006/relationships/image" Target="../media/image87.png"/><Relationship Id="rId4" Type="http://schemas.openxmlformats.org/officeDocument/2006/relationships/customXml" Target="../ink/ink80.xml"/><Relationship Id="rId9" Type="http://schemas.openxmlformats.org/officeDocument/2006/relationships/image" Target="../media/image82.png"/><Relationship Id="rId14" Type="http://schemas.openxmlformats.org/officeDocument/2006/relationships/customXml" Target="../ink/ink8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7" Type="http://schemas.openxmlformats.org/officeDocument/2006/relationships/image" Target="../media/image90.png"/><Relationship Id="rId2" Type="http://schemas.openxmlformats.org/officeDocument/2006/relationships/customXml" Target="../ink/ink8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90.xml"/><Relationship Id="rId5" Type="http://schemas.openxmlformats.org/officeDocument/2006/relationships/image" Target="../media/image89.png"/><Relationship Id="rId4" Type="http://schemas.openxmlformats.org/officeDocument/2006/relationships/customXml" Target="../ink/ink8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2A489CE-22CE-4AA8-8310-1E7C929875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15729" y="1764407"/>
            <a:ext cx="5760846" cy="2310312"/>
          </a:xfrm>
        </p:spPr>
        <p:txBody>
          <a:bodyPr>
            <a:normAutofit/>
          </a:bodyPr>
          <a:lstStyle/>
          <a:p>
            <a:r>
              <a:rPr lang="en-CA" sz="5200">
                <a:solidFill>
                  <a:schemeClr val="tx2"/>
                </a:solidFill>
              </a:rPr>
              <a:t>DNS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AFF15F-7818-481F-BF84-821582B3AF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5729" y="4165152"/>
            <a:ext cx="5760846" cy="682079"/>
          </a:xfrm>
        </p:spPr>
        <p:txBody>
          <a:bodyPr>
            <a:normAutofit/>
          </a:bodyPr>
          <a:lstStyle/>
          <a:p>
            <a:endParaRPr lang="en-CA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69275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33B094-A486-4CC3-A1EE-DF58F33EB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CA" sz="4000">
                <a:solidFill>
                  <a:srgbClr val="FFFFFF"/>
                </a:solidFill>
              </a:rPr>
              <a:t>The DNS Record “</a:t>
            </a:r>
            <a:r>
              <a:rPr lang="en-CA" sz="4000" i="1">
                <a:solidFill>
                  <a:srgbClr val="FFFFFF"/>
                </a:solidFill>
              </a:rPr>
              <a:t>fields</a:t>
            </a:r>
            <a:r>
              <a:rPr lang="en-CA" sz="4000">
                <a:solidFill>
                  <a:srgbClr val="FFFFFF"/>
                </a:solidFill>
              </a:rPr>
              <a:t>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D3B6A3-262C-46BE-B9D8-792FADB0D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 fontScale="92500" lnSpcReduction="20000"/>
          </a:bodyPr>
          <a:lstStyle/>
          <a:p>
            <a:pPr marL="0" indent="0">
              <a:buNone/>
            </a:pPr>
            <a:r>
              <a:rPr lang="en-CA" sz="2400" b="1" dirty="0"/>
              <a:t>PTR Record – Pointer Record</a:t>
            </a:r>
          </a:p>
          <a:p>
            <a:pPr marL="0" indent="0">
              <a:buNone/>
            </a:pPr>
            <a:endParaRPr lang="en-CA" sz="1300" dirty="0"/>
          </a:p>
          <a:p>
            <a:pPr marL="0" indent="0">
              <a:buNone/>
            </a:pPr>
            <a:r>
              <a:rPr lang="en-CA" sz="1900" dirty="0"/>
              <a:t>Does the opposite of the A record.</a:t>
            </a:r>
          </a:p>
          <a:p>
            <a:pPr marL="0" indent="0">
              <a:buNone/>
            </a:pPr>
            <a:endParaRPr lang="en-CA" sz="1900" dirty="0"/>
          </a:p>
          <a:p>
            <a:pPr marL="0" indent="0">
              <a:buNone/>
            </a:pPr>
            <a:r>
              <a:rPr lang="en-CA" sz="1900" dirty="0"/>
              <a:t>Maps IP addresses to domain names.</a:t>
            </a:r>
          </a:p>
          <a:p>
            <a:pPr marL="0" indent="0">
              <a:buNone/>
            </a:pPr>
            <a:endParaRPr lang="en-CA" sz="1900" dirty="0"/>
          </a:p>
          <a:p>
            <a:pPr marL="0" indent="0">
              <a:buNone/>
            </a:pPr>
            <a:r>
              <a:rPr lang="en-CA" sz="1900" dirty="0"/>
              <a:t>contains the </a:t>
            </a:r>
            <a:r>
              <a:rPr lang="en-CA" sz="1900" dirty="0" err="1"/>
              <a:t>ip</a:t>
            </a:r>
            <a:r>
              <a:rPr lang="en-CA" sz="1900" dirty="0"/>
              <a:t> address backwards and adds in-</a:t>
            </a:r>
            <a:r>
              <a:rPr lang="en-CA" sz="1900" dirty="0" err="1"/>
              <a:t>addr.arpa</a:t>
            </a:r>
            <a:r>
              <a:rPr lang="en-CA" sz="1900" dirty="0"/>
              <a:t> to the end of the string.</a:t>
            </a:r>
          </a:p>
          <a:p>
            <a:pPr marL="0" indent="0">
              <a:buNone/>
            </a:pPr>
            <a:endParaRPr lang="en-CA" sz="1900" dirty="0"/>
          </a:p>
          <a:p>
            <a:pPr marL="0" indent="0">
              <a:buNone/>
            </a:pPr>
            <a:r>
              <a:rPr lang="en-CA" sz="1900" dirty="0"/>
              <a:t>example: 10.0.0.1 would become 1.0.0.10.in-addr.arpa</a:t>
            </a:r>
          </a:p>
          <a:p>
            <a:pPr marL="0" indent="0">
              <a:buNone/>
            </a:pPr>
            <a:endParaRPr lang="en-CA" sz="1900" dirty="0"/>
          </a:p>
          <a:p>
            <a:pPr marL="0" indent="0">
              <a:buNone/>
            </a:pPr>
            <a:r>
              <a:rPr lang="en-CA" sz="1900" dirty="0"/>
              <a:t>A lookup for this </a:t>
            </a:r>
            <a:r>
              <a:rPr lang="en-CA" sz="1900" dirty="0" err="1"/>
              <a:t>ptr</a:t>
            </a:r>
            <a:r>
              <a:rPr lang="en-CA" sz="1900" dirty="0"/>
              <a:t> is then done to return the Domain Name associated with this PTR.</a:t>
            </a:r>
          </a:p>
          <a:p>
            <a:pPr marL="0" indent="0">
              <a:buNone/>
            </a:pPr>
            <a:endParaRPr lang="en-CA" sz="1900" dirty="0"/>
          </a:p>
          <a:p>
            <a:pPr marL="0" indent="0">
              <a:buNone/>
            </a:pPr>
            <a:r>
              <a:rPr lang="en-CA" sz="1900" dirty="0"/>
              <a:t>This is how Reverse DNS works.</a:t>
            </a:r>
          </a:p>
          <a:p>
            <a:pPr marL="0" indent="0">
              <a:buNone/>
            </a:pPr>
            <a:endParaRPr lang="en-CA" sz="1900" dirty="0"/>
          </a:p>
          <a:p>
            <a:pPr marL="0" indent="0">
              <a:buNone/>
            </a:pPr>
            <a:r>
              <a:rPr lang="en-CA" sz="1900" dirty="0"/>
              <a:t>Might not return  a name you are familiar with because you only know the site by its CNAME</a:t>
            </a:r>
          </a:p>
          <a:p>
            <a:pPr marL="0" indent="0">
              <a:buNone/>
            </a:pPr>
            <a:endParaRPr lang="en-CA" sz="1300" dirty="0"/>
          </a:p>
          <a:p>
            <a:pPr marL="0" indent="0">
              <a:buNone/>
            </a:pPr>
            <a:endParaRPr lang="en-CA" sz="1300" dirty="0"/>
          </a:p>
          <a:p>
            <a:pPr marL="0" indent="0">
              <a:buNone/>
            </a:pPr>
            <a:endParaRPr lang="en-CA" sz="1300" dirty="0"/>
          </a:p>
          <a:p>
            <a:pPr marL="0" indent="0">
              <a:buNone/>
            </a:pPr>
            <a:endParaRPr lang="en-CA" sz="1300" dirty="0"/>
          </a:p>
        </p:txBody>
      </p:sp>
    </p:spTree>
    <p:extLst>
      <p:ext uri="{BB962C8B-B14F-4D97-AF65-F5344CB8AC3E}">
        <p14:creationId xmlns:p14="http://schemas.microsoft.com/office/powerpoint/2010/main" val="4240214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33B094-A486-4CC3-A1EE-DF58F33EB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CA" sz="4000">
                <a:solidFill>
                  <a:srgbClr val="FFFFFF"/>
                </a:solidFill>
              </a:rPr>
              <a:t>The DNS Record “</a:t>
            </a:r>
            <a:r>
              <a:rPr lang="en-CA" sz="4000" i="1">
                <a:solidFill>
                  <a:srgbClr val="FFFFFF"/>
                </a:solidFill>
              </a:rPr>
              <a:t>fields</a:t>
            </a:r>
            <a:r>
              <a:rPr lang="en-CA" sz="4000">
                <a:solidFill>
                  <a:srgbClr val="FFFFFF"/>
                </a:solidFill>
              </a:rPr>
              <a:t>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D3B6A3-262C-46BE-B9D8-792FADB0D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CA" sz="2000"/>
              <a:t>CNAME (Canonical Name) Record </a:t>
            </a:r>
          </a:p>
          <a:p>
            <a:pPr marL="0" indent="0">
              <a:buNone/>
            </a:pPr>
            <a:r>
              <a:rPr lang="en-CA" sz="2000" i="1"/>
              <a:t>Canonical – means </a:t>
            </a:r>
            <a:r>
              <a:rPr lang="en-US" sz="2000" b="0" i="1">
                <a:effectLst/>
                <a:latin typeface="arial" panose="020B0604020202020204" pitchFamily="34" charset="0"/>
              </a:rPr>
              <a:t>conforming to a general rule or acceptable procedure; the law.</a:t>
            </a:r>
            <a:r>
              <a:rPr lang="en-CA" sz="2000" i="1"/>
              <a:t> </a:t>
            </a:r>
          </a:p>
          <a:p>
            <a:pPr marL="0" indent="0">
              <a:buNone/>
            </a:pPr>
            <a:endParaRPr lang="en-CA" sz="2000"/>
          </a:p>
          <a:p>
            <a:pPr marL="0" indent="0">
              <a:buNone/>
            </a:pPr>
            <a:r>
              <a:rPr lang="en-CA" sz="2000"/>
              <a:t>Coverts one Name to another Name – Thus you can create aliases. Therefore, you can advertise one name for a service (the Alias) but use different names from time to time.</a:t>
            </a:r>
          </a:p>
          <a:p>
            <a:pPr marL="0" indent="0">
              <a:buNone/>
            </a:pPr>
            <a:r>
              <a:rPr lang="en-CA" sz="2000"/>
              <a:t>Could be a FQDN in another DNS Zone. </a:t>
            </a:r>
          </a:p>
          <a:p>
            <a:pPr marL="0" indent="0">
              <a:buNone/>
            </a:pPr>
            <a:r>
              <a:rPr lang="en-CA" sz="2000"/>
              <a:t> </a:t>
            </a:r>
          </a:p>
          <a:p>
            <a:pPr marL="0" indent="0">
              <a:buNone/>
            </a:pPr>
            <a:endParaRPr lang="en-CA" sz="2000"/>
          </a:p>
          <a:p>
            <a:pPr marL="0" indent="0">
              <a:buNone/>
            </a:pPr>
            <a:endParaRPr lang="en-CA" sz="2000"/>
          </a:p>
          <a:p>
            <a:pPr marL="0" indent="0">
              <a:buNone/>
            </a:pPr>
            <a:endParaRPr lang="en-CA" sz="2000"/>
          </a:p>
          <a:p>
            <a:pPr marL="0" indent="0">
              <a:buNone/>
            </a:pPr>
            <a:endParaRPr lang="en-CA" sz="200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98E9BE3-4E30-EC3F-CAF4-FA2838A6E512}"/>
                  </a:ext>
                </a:extLst>
              </p14:cNvPr>
              <p14:cNvContentPartPr/>
              <p14:nvPr/>
            </p14:nvContentPartPr>
            <p14:xfrm>
              <a:off x="4897286" y="1427220"/>
              <a:ext cx="2840760" cy="69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98E9BE3-4E30-EC3F-CAF4-FA2838A6E51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91166" y="1421100"/>
                <a:ext cx="2853000" cy="8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DFCF480-35CC-9C71-3BBE-F5860684506D}"/>
                  </a:ext>
                </a:extLst>
              </p14:cNvPr>
              <p14:cNvContentPartPr/>
              <p14:nvPr/>
            </p14:nvContentPartPr>
            <p14:xfrm>
              <a:off x="8032166" y="1367820"/>
              <a:ext cx="21600" cy="79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DFCF480-35CC-9C71-3BBE-F5860684506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026046" y="1361700"/>
                <a:ext cx="33840" cy="20160"/>
              </a:xfrm>
              <a:prstGeom prst="rect">
                <a:avLst/>
              </a:prstGeom>
            </p:spPr>
          </p:pic>
        </mc:Fallback>
      </mc:AlternateContent>
      <p:grpSp>
        <p:nvGrpSpPr>
          <p:cNvPr id="21" name="Group 20">
            <a:extLst>
              <a:ext uri="{FF2B5EF4-FFF2-40B4-BE49-F238E27FC236}">
                <a16:creationId xmlns:a16="http://schemas.microsoft.com/office/drawing/2014/main" id="{0AE0B44E-4E4B-AF26-2806-D91C2AC84412}"/>
              </a:ext>
            </a:extLst>
          </p:cNvPr>
          <p:cNvGrpSpPr/>
          <p:nvPr/>
        </p:nvGrpSpPr>
        <p:grpSpPr>
          <a:xfrm>
            <a:off x="6846686" y="123660"/>
            <a:ext cx="1305360" cy="518040"/>
            <a:chOff x="6846686" y="123660"/>
            <a:chExt cx="1305360" cy="518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FF114D2B-38A4-4EA3-E749-B8CA116C521A}"/>
                    </a:ext>
                  </a:extLst>
                </p14:cNvPr>
                <p14:cNvContentPartPr/>
                <p14:nvPr/>
              </p14:nvContentPartPr>
              <p14:xfrm>
                <a:off x="6991406" y="360540"/>
                <a:ext cx="26640" cy="79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FF114D2B-38A4-4EA3-E749-B8CA116C521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985286" y="354420"/>
                  <a:ext cx="3888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5296582C-540D-A0B1-E472-6067BE4DC005}"/>
                    </a:ext>
                  </a:extLst>
                </p14:cNvPr>
                <p14:cNvContentPartPr/>
                <p14:nvPr/>
              </p14:nvContentPartPr>
              <p14:xfrm>
                <a:off x="6846686" y="462060"/>
                <a:ext cx="226800" cy="1796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5296582C-540D-A0B1-E472-6067BE4DC00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840566" y="455940"/>
                  <a:ext cx="23904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38156FCF-C893-9EA8-606D-6AA34130D14A}"/>
                    </a:ext>
                  </a:extLst>
                </p14:cNvPr>
                <p14:cNvContentPartPr/>
                <p14:nvPr/>
              </p14:nvContentPartPr>
              <p14:xfrm>
                <a:off x="7059806" y="496620"/>
                <a:ext cx="322920" cy="828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38156FCF-C893-9EA8-606D-6AA34130D14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053686" y="490500"/>
                  <a:ext cx="33516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495B63F8-F485-E72F-DDA3-5F606FD48EFD}"/>
                    </a:ext>
                  </a:extLst>
                </p14:cNvPr>
                <p14:cNvContentPartPr/>
                <p14:nvPr/>
              </p14:nvContentPartPr>
              <p14:xfrm>
                <a:off x="7410806" y="481140"/>
                <a:ext cx="183600" cy="867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495B63F8-F485-E72F-DDA3-5F606FD48EF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404686" y="475020"/>
                  <a:ext cx="19584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3C80BB18-1A0E-7A2E-872B-9388376B413F}"/>
                    </a:ext>
                  </a:extLst>
                </p14:cNvPr>
                <p14:cNvContentPartPr/>
                <p14:nvPr/>
              </p14:nvContentPartPr>
              <p14:xfrm>
                <a:off x="7646966" y="496980"/>
                <a:ext cx="7560" cy="388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3C80BB18-1A0E-7A2E-872B-9388376B413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640846" y="490860"/>
                  <a:ext cx="1980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ADCB236A-F7C1-8D3B-8543-75ACFB5BDD96}"/>
                    </a:ext>
                  </a:extLst>
                </p14:cNvPr>
                <p14:cNvContentPartPr/>
                <p14:nvPr/>
              </p14:nvContentPartPr>
              <p14:xfrm>
                <a:off x="7672166" y="389700"/>
                <a:ext cx="6840" cy="504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ADCB236A-F7C1-8D3B-8543-75ACFB5BDD9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666046" y="383580"/>
                  <a:ext cx="1908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5A5E7454-EDE6-A810-4F7A-A7B7DC2A6D9D}"/>
                    </a:ext>
                  </a:extLst>
                </p14:cNvPr>
                <p14:cNvContentPartPr/>
                <p14:nvPr/>
              </p14:nvContentPartPr>
              <p14:xfrm>
                <a:off x="7717166" y="464220"/>
                <a:ext cx="86040" cy="748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5A5E7454-EDE6-A810-4F7A-A7B7DC2A6D9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711046" y="458100"/>
                  <a:ext cx="9828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325D393F-DB52-4CE8-268E-EC550997A110}"/>
                    </a:ext>
                  </a:extLst>
                </p14:cNvPr>
                <p14:cNvContentPartPr/>
                <p14:nvPr/>
              </p14:nvContentPartPr>
              <p14:xfrm>
                <a:off x="7825886" y="123660"/>
                <a:ext cx="326160" cy="41184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325D393F-DB52-4CE8-268E-EC550997A11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819766" y="117540"/>
                  <a:ext cx="338400" cy="424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0E856B76-5A6A-5FDB-E532-FC15B5699CE1}"/>
              </a:ext>
            </a:extLst>
          </p:cNvPr>
          <p:cNvGrpSpPr/>
          <p:nvPr/>
        </p:nvGrpSpPr>
        <p:grpSpPr>
          <a:xfrm>
            <a:off x="8418806" y="387900"/>
            <a:ext cx="3416400" cy="1104840"/>
            <a:chOff x="8418806" y="387900"/>
            <a:chExt cx="3416400" cy="1104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4BA3537B-1225-E236-0221-22F66AE73E72}"/>
                    </a:ext>
                  </a:extLst>
                </p14:cNvPr>
                <p14:cNvContentPartPr/>
                <p14:nvPr/>
              </p14:nvContentPartPr>
              <p14:xfrm>
                <a:off x="8418806" y="387900"/>
                <a:ext cx="443880" cy="14724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4BA3537B-1225-E236-0221-22F66AE73E7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412686" y="381780"/>
                  <a:ext cx="45612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E9FA6BD0-2FD4-A76B-77B2-8A44D210A34C}"/>
                    </a:ext>
                  </a:extLst>
                </p14:cNvPr>
                <p14:cNvContentPartPr/>
                <p14:nvPr/>
              </p14:nvContentPartPr>
              <p14:xfrm>
                <a:off x="8679446" y="859500"/>
                <a:ext cx="95760" cy="1792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E9FA6BD0-2FD4-A76B-77B2-8A44D210A34C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673326" y="853380"/>
                  <a:ext cx="10800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023AC8BE-F3DD-A178-D437-8F411A0B1D5F}"/>
                    </a:ext>
                  </a:extLst>
                </p14:cNvPr>
                <p14:cNvContentPartPr/>
                <p14:nvPr/>
              </p14:nvContentPartPr>
              <p14:xfrm>
                <a:off x="8860166" y="923940"/>
                <a:ext cx="203400" cy="950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023AC8BE-F3DD-A178-D437-8F411A0B1D5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854046" y="917820"/>
                  <a:ext cx="21564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19FFBB32-3360-270A-530C-C4799832986E}"/>
                    </a:ext>
                  </a:extLst>
                </p14:cNvPr>
                <p14:cNvContentPartPr/>
                <p14:nvPr/>
              </p14:nvContentPartPr>
              <p14:xfrm>
                <a:off x="9056006" y="895860"/>
                <a:ext cx="214200" cy="10800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19FFBB32-3360-270A-530C-C4799832986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049886" y="889740"/>
                  <a:ext cx="22644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EAF33F02-3F7B-5DE2-DB99-276B6DF2C1AE}"/>
                    </a:ext>
                  </a:extLst>
                </p14:cNvPr>
                <p14:cNvContentPartPr/>
                <p14:nvPr/>
              </p14:nvContentPartPr>
              <p14:xfrm>
                <a:off x="9528326" y="911340"/>
                <a:ext cx="1440" cy="32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EAF33F02-3F7B-5DE2-DB99-276B6DF2C1AE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522206" y="905220"/>
                  <a:ext cx="13680" cy="1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7F384C25-3FC5-0FDF-D239-21496E4586D0}"/>
                    </a:ext>
                  </a:extLst>
                </p14:cNvPr>
                <p14:cNvContentPartPr/>
                <p14:nvPr/>
              </p14:nvContentPartPr>
              <p14:xfrm>
                <a:off x="9260846" y="601020"/>
                <a:ext cx="210600" cy="4107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7F384C25-3FC5-0FDF-D239-21496E4586D0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254726" y="594900"/>
                  <a:ext cx="222840" cy="42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914362DE-C675-F10E-EEEC-D43CA31832B7}"/>
                    </a:ext>
                  </a:extLst>
                </p14:cNvPr>
                <p14:cNvContentPartPr/>
                <p14:nvPr/>
              </p14:nvContentPartPr>
              <p14:xfrm>
                <a:off x="9564326" y="904500"/>
                <a:ext cx="144360" cy="1047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914362DE-C675-F10E-EEEC-D43CA31832B7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9558206" y="898380"/>
                  <a:ext cx="15660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92826BAA-04BE-D962-C7FD-2B66A21DE293}"/>
                    </a:ext>
                  </a:extLst>
                </p14:cNvPr>
                <p14:cNvContentPartPr/>
                <p14:nvPr/>
              </p14:nvContentPartPr>
              <p14:xfrm>
                <a:off x="9781046" y="900540"/>
                <a:ext cx="91440" cy="885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92826BAA-04BE-D962-C7FD-2B66A21DE293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774926" y="894420"/>
                  <a:ext cx="10368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A3441AF9-8F02-9ACD-29E4-9E121DB8A826}"/>
                    </a:ext>
                  </a:extLst>
                </p14:cNvPr>
                <p14:cNvContentPartPr/>
                <p14:nvPr/>
              </p14:nvContentPartPr>
              <p14:xfrm>
                <a:off x="9875366" y="914940"/>
                <a:ext cx="100800" cy="7704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A3441AF9-8F02-9ACD-29E4-9E121DB8A826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9869246" y="908820"/>
                  <a:ext cx="11304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81839745-14F9-B1A5-4F24-564F5EB5222C}"/>
                    </a:ext>
                  </a:extLst>
                </p14:cNvPr>
                <p14:cNvContentPartPr/>
                <p14:nvPr/>
              </p14:nvContentPartPr>
              <p14:xfrm>
                <a:off x="10006406" y="881100"/>
                <a:ext cx="321480" cy="9648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81839745-14F9-B1A5-4F24-564F5EB5222C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0000286" y="874980"/>
                  <a:ext cx="33372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BF7F88D5-3D04-7665-1F28-327498851E1F}"/>
                    </a:ext>
                  </a:extLst>
                </p14:cNvPr>
                <p14:cNvContentPartPr/>
                <p14:nvPr/>
              </p14:nvContentPartPr>
              <p14:xfrm>
                <a:off x="10345166" y="717300"/>
                <a:ext cx="605880" cy="42408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BF7F88D5-3D04-7665-1F28-327498851E1F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0339046" y="711180"/>
                  <a:ext cx="618120" cy="43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099D646C-6F12-C1FC-C3EF-68FCC6B0D658}"/>
                    </a:ext>
                  </a:extLst>
                </p14:cNvPr>
                <p14:cNvContentPartPr/>
                <p14:nvPr/>
              </p14:nvContentPartPr>
              <p14:xfrm>
                <a:off x="10613006" y="768780"/>
                <a:ext cx="96120" cy="540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099D646C-6F12-C1FC-C3EF-68FCC6B0D658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0606886" y="762660"/>
                  <a:ext cx="108360" cy="1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569738BE-F12B-B4C0-6114-417402C12EBA}"/>
                    </a:ext>
                  </a:extLst>
                </p14:cNvPr>
                <p14:cNvContentPartPr/>
                <p14:nvPr/>
              </p14:nvContentPartPr>
              <p14:xfrm>
                <a:off x="11224286" y="757260"/>
                <a:ext cx="43920" cy="19764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569738BE-F12B-B4C0-6114-417402C12EBA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1218166" y="751140"/>
                  <a:ext cx="5616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CFD3DB08-3905-660A-1659-B973E5C99EF5}"/>
                    </a:ext>
                  </a:extLst>
                </p14:cNvPr>
                <p14:cNvContentPartPr/>
                <p14:nvPr/>
              </p14:nvContentPartPr>
              <p14:xfrm>
                <a:off x="11255606" y="868140"/>
                <a:ext cx="206640" cy="8244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CFD3DB08-3905-660A-1659-B973E5C99EF5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1249486" y="862020"/>
                  <a:ext cx="21888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A5313F87-56CF-7DA0-B5DA-443A20D6DD62}"/>
                    </a:ext>
                  </a:extLst>
                </p14:cNvPr>
                <p14:cNvContentPartPr/>
                <p14:nvPr/>
              </p14:nvContentPartPr>
              <p14:xfrm>
                <a:off x="11684726" y="860580"/>
                <a:ext cx="150480" cy="8388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A5313F87-56CF-7DA0-B5DA-443A20D6DD62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1678606" y="854460"/>
                  <a:ext cx="16272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CA348394-982E-1863-A6FE-39B97DDED669}"/>
                    </a:ext>
                  </a:extLst>
                </p14:cNvPr>
                <p14:cNvContentPartPr/>
                <p14:nvPr/>
              </p14:nvContentPartPr>
              <p14:xfrm>
                <a:off x="9244646" y="1083060"/>
                <a:ext cx="983160" cy="40968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CA348394-982E-1863-A6FE-39B97DDED669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9238526" y="1076940"/>
                  <a:ext cx="995400" cy="42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2A8FE62A-26E6-ABD8-905F-04679679B3F3}"/>
                    </a:ext>
                  </a:extLst>
                </p14:cNvPr>
                <p14:cNvContentPartPr/>
                <p14:nvPr/>
              </p14:nvContentPartPr>
              <p14:xfrm>
                <a:off x="10427966" y="1189620"/>
                <a:ext cx="791280" cy="10656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2A8FE62A-26E6-ABD8-905F-04679679B3F3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0421846" y="1183500"/>
                  <a:ext cx="803520" cy="118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7EC66E86-1153-C485-AC02-5AFA107DCB6A}"/>
              </a:ext>
            </a:extLst>
          </p:cNvPr>
          <p:cNvGrpSpPr/>
          <p:nvPr/>
        </p:nvGrpSpPr>
        <p:grpSpPr>
          <a:xfrm>
            <a:off x="7661726" y="3664980"/>
            <a:ext cx="4264560" cy="1883160"/>
            <a:chOff x="7661726" y="3664980"/>
            <a:chExt cx="4264560" cy="1883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54A71ED3-9D7A-DDAC-8CA4-202CBE924285}"/>
                    </a:ext>
                  </a:extLst>
                </p14:cNvPr>
                <p14:cNvContentPartPr/>
                <p14:nvPr/>
              </p14:nvContentPartPr>
              <p14:xfrm>
                <a:off x="7661726" y="3736620"/>
                <a:ext cx="1085400" cy="63180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54A71ED3-9D7A-DDAC-8CA4-202CBE924285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655606" y="3730500"/>
                  <a:ext cx="1097640" cy="64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179DF108-01DA-BC50-D676-819F6C74E6A0}"/>
                    </a:ext>
                  </a:extLst>
                </p14:cNvPr>
                <p14:cNvContentPartPr/>
                <p14:nvPr/>
              </p14:nvContentPartPr>
              <p14:xfrm>
                <a:off x="9230606" y="3734820"/>
                <a:ext cx="411120" cy="45144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179DF108-01DA-BC50-D676-819F6C74E6A0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224486" y="3728700"/>
                  <a:ext cx="423360" cy="46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300EDB72-4775-9194-1FAC-DF36DAB469C6}"/>
                    </a:ext>
                  </a:extLst>
                </p14:cNvPr>
                <p14:cNvContentPartPr/>
                <p14:nvPr/>
              </p14:nvContentPartPr>
              <p14:xfrm>
                <a:off x="9899846" y="3932820"/>
                <a:ext cx="167400" cy="11592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300EDB72-4775-9194-1FAC-DF36DAB469C6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9893726" y="3926700"/>
                  <a:ext cx="17964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BAEE1672-5578-8749-F0A1-2E3532232BFC}"/>
                    </a:ext>
                  </a:extLst>
                </p14:cNvPr>
                <p14:cNvContentPartPr/>
                <p14:nvPr/>
              </p14:nvContentPartPr>
              <p14:xfrm>
                <a:off x="10177766" y="3664980"/>
                <a:ext cx="183600" cy="37044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BAEE1672-5578-8749-F0A1-2E3532232BFC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0171646" y="3658860"/>
                  <a:ext cx="195840" cy="38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62C02336-57B1-62C4-4375-B5CA224D48E0}"/>
                    </a:ext>
                  </a:extLst>
                </p14:cNvPr>
                <p14:cNvContentPartPr/>
                <p14:nvPr/>
              </p14:nvContentPartPr>
              <p14:xfrm>
                <a:off x="10161926" y="3690900"/>
                <a:ext cx="1191600" cy="62676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62C02336-57B1-62C4-4375-B5CA224D48E0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0155806" y="3684780"/>
                  <a:ext cx="1203840" cy="63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067B7EE7-99A0-37FC-1E3F-E7041A2897A6}"/>
                    </a:ext>
                  </a:extLst>
                </p14:cNvPr>
                <p14:cNvContentPartPr/>
                <p14:nvPr/>
              </p14:nvContentPartPr>
              <p14:xfrm>
                <a:off x="7924166" y="4701780"/>
                <a:ext cx="111600" cy="43632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067B7EE7-99A0-37FC-1E3F-E7041A2897A6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918046" y="4695660"/>
                  <a:ext cx="123840" cy="44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E1E55E7B-3A50-D576-8C24-9B4B69E35661}"/>
                    </a:ext>
                  </a:extLst>
                </p14:cNvPr>
                <p14:cNvContentPartPr/>
                <p14:nvPr/>
              </p14:nvContentPartPr>
              <p14:xfrm>
                <a:off x="8081126" y="4482540"/>
                <a:ext cx="340560" cy="34992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E1E55E7B-3A50-D576-8C24-9B4B69E35661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075006" y="4476420"/>
                  <a:ext cx="352800" cy="36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207C8DCA-B3A7-B836-5E5F-23A1DB919451}"/>
                    </a:ext>
                  </a:extLst>
                </p14:cNvPr>
                <p14:cNvContentPartPr/>
                <p14:nvPr/>
              </p14:nvContentPartPr>
              <p14:xfrm>
                <a:off x="8451926" y="4517820"/>
                <a:ext cx="71280" cy="28008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207C8DCA-B3A7-B836-5E5F-23A1DB919451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445806" y="4511700"/>
                  <a:ext cx="83520" cy="29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5E0FD996-2032-8479-2349-410ACE7D9CC1}"/>
                    </a:ext>
                  </a:extLst>
                </p14:cNvPr>
                <p14:cNvContentPartPr/>
                <p14:nvPr/>
              </p14:nvContentPartPr>
              <p14:xfrm>
                <a:off x="8554886" y="4309740"/>
                <a:ext cx="180000" cy="53316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5E0FD996-2032-8479-2349-410ACE7D9CC1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548766" y="4303620"/>
                  <a:ext cx="192240" cy="54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0B016852-7CAF-E88D-1517-0215AAAB33AC}"/>
                    </a:ext>
                  </a:extLst>
                </p14:cNvPr>
                <p14:cNvContentPartPr/>
                <p14:nvPr/>
              </p14:nvContentPartPr>
              <p14:xfrm>
                <a:off x="8632286" y="4660380"/>
                <a:ext cx="69840" cy="13968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0B016852-7CAF-E88D-1517-0215AAAB33AC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8626166" y="4654260"/>
                  <a:ext cx="8208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0B9FFB47-5971-B25A-E83D-2C828D8822CD}"/>
                    </a:ext>
                  </a:extLst>
                </p14:cNvPr>
                <p14:cNvContentPartPr/>
                <p14:nvPr/>
              </p14:nvContentPartPr>
              <p14:xfrm>
                <a:off x="8736326" y="4496580"/>
                <a:ext cx="4320" cy="4392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0B9FFB47-5971-B25A-E83D-2C828D8822CD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730206" y="4490460"/>
                  <a:ext cx="1656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BFB0F3FB-A25E-5788-2482-6B68553FFF73}"/>
                    </a:ext>
                  </a:extLst>
                </p14:cNvPr>
                <p14:cNvContentPartPr/>
                <p14:nvPr/>
              </p14:nvContentPartPr>
              <p14:xfrm>
                <a:off x="8748566" y="4258980"/>
                <a:ext cx="357480" cy="67104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BFB0F3FB-A25E-5788-2482-6B68553FFF73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8742446" y="4252860"/>
                  <a:ext cx="369720" cy="68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93028740-7748-5943-98A0-368B2CF32907}"/>
                    </a:ext>
                  </a:extLst>
                </p14:cNvPr>
                <p14:cNvContentPartPr/>
                <p14:nvPr/>
              </p14:nvContentPartPr>
              <p14:xfrm>
                <a:off x="9394406" y="4261500"/>
                <a:ext cx="571320" cy="55584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93028740-7748-5943-98A0-368B2CF32907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9388286" y="4255380"/>
                  <a:ext cx="583560" cy="56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F08DE1AE-C1CC-DE7C-3ACC-B6D5E28AE62E}"/>
                    </a:ext>
                  </a:extLst>
                </p14:cNvPr>
                <p14:cNvContentPartPr/>
                <p14:nvPr/>
              </p14:nvContentPartPr>
              <p14:xfrm>
                <a:off x="9949166" y="4525380"/>
                <a:ext cx="120240" cy="18864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F08DE1AE-C1CC-DE7C-3ACC-B6D5E28AE62E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9943046" y="4519260"/>
                  <a:ext cx="13248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E6AE636A-A659-B033-5B45-CF113E786590}"/>
                    </a:ext>
                  </a:extLst>
                </p14:cNvPr>
                <p14:cNvContentPartPr/>
                <p14:nvPr/>
              </p14:nvContentPartPr>
              <p14:xfrm>
                <a:off x="10121246" y="4544100"/>
                <a:ext cx="11880" cy="16272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E6AE636A-A659-B033-5B45-CF113E786590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0115126" y="4537980"/>
                  <a:ext cx="2412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B6A16BC9-2CDF-FBBD-FD9F-F844FC0B0F12}"/>
                    </a:ext>
                  </a:extLst>
                </p14:cNvPr>
                <p14:cNvContentPartPr/>
                <p14:nvPr/>
              </p14:nvContentPartPr>
              <p14:xfrm>
                <a:off x="10105046" y="4420260"/>
                <a:ext cx="9360" cy="4608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B6A16BC9-2CDF-FBBD-FD9F-F844FC0B0F12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0098926" y="4414140"/>
                  <a:ext cx="2160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6E63CB5D-C845-4E79-A09B-BA9683B775EB}"/>
                    </a:ext>
                  </a:extLst>
                </p14:cNvPr>
                <p14:cNvContentPartPr/>
                <p14:nvPr/>
              </p14:nvContentPartPr>
              <p14:xfrm>
                <a:off x="10204766" y="4513860"/>
                <a:ext cx="136080" cy="18648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6E63CB5D-C845-4E79-A09B-BA9683B775EB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0198646" y="4507740"/>
                  <a:ext cx="14832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4D393A24-01FF-37CE-AF9C-315EAD08176A}"/>
                    </a:ext>
                  </a:extLst>
                </p14:cNvPr>
                <p14:cNvContentPartPr/>
                <p14:nvPr/>
              </p14:nvContentPartPr>
              <p14:xfrm>
                <a:off x="10638206" y="4401540"/>
                <a:ext cx="708480" cy="28908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4D393A24-01FF-37CE-AF9C-315EAD08176A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0632086" y="4395420"/>
                  <a:ext cx="720720" cy="30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3C03C77C-69ED-FE66-AD75-5389B822AD51}"/>
                    </a:ext>
                  </a:extLst>
                </p14:cNvPr>
                <p14:cNvContentPartPr/>
                <p14:nvPr/>
              </p14:nvContentPartPr>
              <p14:xfrm>
                <a:off x="11612366" y="4399020"/>
                <a:ext cx="313920" cy="8172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3C03C77C-69ED-FE66-AD75-5389B822AD51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1606246" y="4392900"/>
                  <a:ext cx="32616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DBC04D18-5A3A-24A9-75C4-C77F571AE9FE}"/>
                    </a:ext>
                  </a:extLst>
                </p14:cNvPr>
                <p14:cNvContentPartPr/>
                <p14:nvPr/>
              </p14:nvContentPartPr>
              <p14:xfrm>
                <a:off x="11691206" y="4249260"/>
                <a:ext cx="10800" cy="720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DBC04D18-5A3A-24A9-75C4-C77F571AE9FE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1685086" y="4243140"/>
                  <a:ext cx="2304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363B3091-1822-B429-0962-412253273B7E}"/>
                    </a:ext>
                  </a:extLst>
                </p14:cNvPr>
                <p14:cNvContentPartPr/>
                <p14:nvPr/>
              </p14:nvContentPartPr>
              <p14:xfrm>
                <a:off x="8420966" y="5280660"/>
                <a:ext cx="230400" cy="15444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363B3091-1822-B429-0962-412253273B7E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8414846" y="5274540"/>
                  <a:ext cx="24264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9EE29A89-012E-9E16-8406-DF9DF16B2199}"/>
                    </a:ext>
                  </a:extLst>
                </p14:cNvPr>
                <p14:cNvContentPartPr/>
                <p14:nvPr/>
              </p14:nvContentPartPr>
              <p14:xfrm>
                <a:off x="8662886" y="4899060"/>
                <a:ext cx="1125720" cy="52092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9EE29A89-012E-9E16-8406-DF9DF16B2199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8656766" y="4892940"/>
                  <a:ext cx="1137960" cy="53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B755D054-B19D-EC96-894E-DDCE88D8B68D}"/>
                    </a:ext>
                  </a:extLst>
                </p14:cNvPr>
                <p14:cNvContentPartPr/>
                <p14:nvPr/>
              </p14:nvContentPartPr>
              <p14:xfrm>
                <a:off x="10211966" y="4931820"/>
                <a:ext cx="352800" cy="51732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B755D054-B19D-EC96-894E-DDCE88D8B68D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0205846" y="4925700"/>
                  <a:ext cx="365040" cy="52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789C08F9-83AC-0A87-460B-78449F8FC208}"/>
                    </a:ext>
                  </a:extLst>
                </p14:cNvPr>
                <p14:cNvContentPartPr/>
                <p14:nvPr/>
              </p14:nvContentPartPr>
              <p14:xfrm>
                <a:off x="10613726" y="4951260"/>
                <a:ext cx="406080" cy="49104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789C08F9-83AC-0A87-460B-78449F8FC208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0607606" y="4945140"/>
                  <a:ext cx="418320" cy="50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C40BFE2D-F355-DBFB-D8C5-54FC628FD9FF}"/>
                    </a:ext>
                  </a:extLst>
                </p14:cNvPr>
                <p14:cNvContentPartPr/>
                <p14:nvPr/>
              </p14:nvContentPartPr>
              <p14:xfrm>
                <a:off x="10988126" y="4883580"/>
                <a:ext cx="610560" cy="66456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C40BFE2D-F355-DBFB-D8C5-54FC628FD9FF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0982006" y="4877460"/>
                  <a:ext cx="622800" cy="6768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2455849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33B094-A486-4CC3-A1EE-DF58F33EB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CA" sz="4000">
                <a:solidFill>
                  <a:srgbClr val="FFFFFF"/>
                </a:solidFill>
              </a:rPr>
              <a:t>The DNS Record “</a:t>
            </a:r>
            <a:r>
              <a:rPr lang="en-CA" sz="4000" i="1">
                <a:solidFill>
                  <a:srgbClr val="FFFFFF"/>
                </a:solidFill>
              </a:rPr>
              <a:t>fields</a:t>
            </a:r>
            <a:r>
              <a:rPr lang="en-CA" sz="4000">
                <a:solidFill>
                  <a:srgbClr val="FFFFFF"/>
                </a:solidFill>
              </a:rPr>
              <a:t>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D3B6A3-262C-46BE-B9D8-792FADB0D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CA" sz="1900" dirty="0"/>
          </a:p>
          <a:p>
            <a:pPr marL="0" indent="0">
              <a:buNone/>
            </a:pPr>
            <a:endParaRPr lang="en-CA" sz="1900" dirty="0"/>
          </a:p>
          <a:p>
            <a:pPr marL="0" indent="0">
              <a:buNone/>
            </a:pPr>
            <a:r>
              <a:rPr lang="en-CA" sz="2600" b="1" dirty="0"/>
              <a:t>SRV Record – Service Record</a:t>
            </a:r>
          </a:p>
          <a:p>
            <a:pPr marL="0" indent="0">
              <a:buNone/>
            </a:pPr>
            <a:endParaRPr lang="en-CA" sz="1900" dirty="0"/>
          </a:p>
          <a:p>
            <a:pPr marL="0" indent="0">
              <a:buNone/>
            </a:pPr>
            <a:r>
              <a:rPr lang="en-CA" sz="1900" dirty="0"/>
              <a:t>Information on generalized services contained within a domain. This a substitute for creating a new record type for each service (i.e. an MX record).</a:t>
            </a:r>
          </a:p>
          <a:p>
            <a:pPr marL="0" indent="0">
              <a:buNone/>
            </a:pPr>
            <a:endParaRPr lang="en-CA" sz="1900" dirty="0"/>
          </a:p>
          <a:p>
            <a:pPr marL="0" indent="0">
              <a:buNone/>
            </a:pPr>
            <a:r>
              <a:rPr lang="en-CA" sz="1900" dirty="0"/>
              <a:t>_</a:t>
            </a:r>
            <a:r>
              <a:rPr lang="en-CA" sz="1900" dirty="0" err="1"/>
              <a:t>service._protocol</a:t>
            </a:r>
            <a:r>
              <a:rPr lang="en-CA" sz="1900" dirty="0"/>
              <a:t>.&lt;domain name&gt;</a:t>
            </a:r>
          </a:p>
          <a:p>
            <a:pPr marL="0" indent="0">
              <a:buNone/>
            </a:pPr>
            <a:endParaRPr lang="en-CA" sz="1900" dirty="0"/>
          </a:p>
          <a:p>
            <a:pPr marL="0" indent="0">
              <a:buNone/>
            </a:pPr>
            <a:r>
              <a:rPr lang="en-CA" sz="1900" dirty="0"/>
              <a:t>Example       _someservice._tcp.example.com</a:t>
            </a:r>
          </a:p>
          <a:p>
            <a:pPr marL="0" indent="0">
              <a:buNone/>
            </a:pPr>
            <a:endParaRPr lang="en-CA" sz="1900" dirty="0"/>
          </a:p>
          <a:p>
            <a:pPr marL="0" indent="0">
              <a:buNone/>
            </a:pPr>
            <a:r>
              <a:rPr lang="en-CA" sz="1900" dirty="0"/>
              <a:t>Used for internal discovery of services in a network </a:t>
            </a:r>
          </a:p>
          <a:p>
            <a:pPr marL="0" indent="0">
              <a:buNone/>
            </a:pPr>
            <a:endParaRPr lang="en-CA" sz="1900" dirty="0"/>
          </a:p>
          <a:p>
            <a:pPr marL="0" indent="0">
              <a:buNone/>
            </a:pPr>
            <a:endParaRPr lang="en-CA" sz="1900" dirty="0"/>
          </a:p>
          <a:p>
            <a:pPr marL="0" indent="0">
              <a:buNone/>
            </a:pPr>
            <a:endParaRPr lang="en-CA" sz="1900" dirty="0"/>
          </a:p>
          <a:p>
            <a:pPr marL="0" indent="0">
              <a:buNone/>
            </a:pPr>
            <a:endParaRPr lang="en-CA" sz="19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404FEBF-8E46-9521-3DA6-9336DAFE40C3}"/>
                  </a:ext>
                </a:extLst>
              </p14:cNvPr>
              <p14:cNvContentPartPr/>
              <p14:nvPr/>
            </p14:nvContentPartPr>
            <p14:xfrm>
              <a:off x="6861771" y="1420740"/>
              <a:ext cx="1965240" cy="56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404FEBF-8E46-9521-3DA6-9336DAFE40C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855651" y="1414620"/>
                <a:ext cx="1977480" cy="69120"/>
              </a:xfrm>
              <a:prstGeom prst="rect">
                <a:avLst/>
              </a:prstGeom>
            </p:spPr>
          </p:pic>
        </mc:Fallback>
      </mc:AlternateContent>
      <p:grpSp>
        <p:nvGrpSpPr>
          <p:cNvPr id="27" name="Group 26">
            <a:extLst>
              <a:ext uri="{FF2B5EF4-FFF2-40B4-BE49-F238E27FC236}">
                <a16:creationId xmlns:a16="http://schemas.microsoft.com/office/drawing/2014/main" id="{F9B3B4C2-84B4-6258-1EB1-80F4AD998DAB}"/>
              </a:ext>
            </a:extLst>
          </p:cNvPr>
          <p:cNvGrpSpPr/>
          <p:nvPr/>
        </p:nvGrpSpPr>
        <p:grpSpPr>
          <a:xfrm>
            <a:off x="4375611" y="77580"/>
            <a:ext cx="2550960" cy="1066320"/>
            <a:chOff x="4375611" y="77580"/>
            <a:chExt cx="2550960" cy="1066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E82637FD-4470-ED41-0430-2FB8F30C7A8F}"/>
                    </a:ext>
                  </a:extLst>
                </p14:cNvPr>
                <p14:cNvContentPartPr/>
                <p14:nvPr/>
              </p14:nvContentPartPr>
              <p14:xfrm>
                <a:off x="4375611" y="77580"/>
                <a:ext cx="713160" cy="83808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E82637FD-4470-ED41-0430-2FB8F30C7A8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369491" y="71460"/>
                  <a:ext cx="725400" cy="85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E5F1F7D9-8BF7-2BCF-875A-F4A707CB7F53}"/>
                    </a:ext>
                  </a:extLst>
                </p14:cNvPr>
                <p14:cNvContentPartPr/>
                <p14:nvPr/>
              </p14:nvContentPartPr>
              <p14:xfrm>
                <a:off x="5015331" y="510300"/>
                <a:ext cx="296640" cy="1029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E5F1F7D9-8BF7-2BCF-875A-F4A707CB7F5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009211" y="504180"/>
                  <a:ext cx="30888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B2A6CF01-B556-5235-B1B6-D171013B1B8F}"/>
                    </a:ext>
                  </a:extLst>
                </p14:cNvPr>
                <p14:cNvContentPartPr/>
                <p14:nvPr/>
              </p14:nvContentPartPr>
              <p14:xfrm>
                <a:off x="5337531" y="477540"/>
                <a:ext cx="126000" cy="11052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B2A6CF01-B556-5235-B1B6-D171013B1B8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331411" y="471420"/>
                  <a:ext cx="13824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E4D92462-44CE-C14B-2E15-8DE2DE0E3ED7}"/>
                    </a:ext>
                  </a:extLst>
                </p14:cNvPr>
                <p14:cNvContentPartPr/>
                <p14:nvPr/>
              </p14:nvContentPartPr>
              <p14:xfrm>
                <a:off x="5525451" y="499860"/>
                <a:ext cx="24480" cy="417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E4D92462-44CE-C14B-2E15-8DE2DE0E3ED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519331" y="493740"/>
                  <a:ext cx="3672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EBE1CC7A-75B2-4BB1-BD04-D79F9F2479EA}"/>
                    </a:ext>
                  </a:extLst>
                </p14:cNvPr>
                <p14:cNvContentPartPr/>
                <p14:nvPr/>
              </p14:nvContentPartPr>
              <p14:xfrm>
                <a:off x="5484771" y="367020"/>
                <a:ext cx="16920" cy="900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EBE1CC7A-75B2-4BB1-BD04-D79F9F2479E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478651" y="360900"/>
                  <a:ext cx="2916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C9E1824E-C1B3-27E7-4481-5F6386789739}"/>
                    </a:ext>
                  </a:extLst>
                </p14:cNvPr>
                <p14:cNvContentPartPr/>
                <p14:nvPr/>
              </p14:nvContentPartPr>
              <p14:xfrm>
                <a:off x="5618691" y="460260"/>
                <a:ext cx="104760" cy="666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C9E1824E-C1B3-27E7-4481-5F638678973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612571" y="454140"/>
                  <a:ext cx="11700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E9F78D8A-562A-BDAE-F4C9-9E2974B880AA}"/>
                    </a:ext>
                  </a:extLst>
                </p14:cNvPr>
                <p14:cNvContentPartPr/>
                <p14:nvPr/>
              </p14:nvContentPartPr>
              <p14:xfrm>
                <a:off x="5705451" y="512100"/>
                <a:ext cx="155160" cy="50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E9F78D8A-562A-BDAE-F4C9-9E2974B880A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699331" y="505980"/>
                  <a:ext cx="167400" cy="1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7E9BDADB-2396-90F4-0ABC-37D7A0D38F7C}"/>
                    </a:ext>
                  </a:extLst>
                </p14:cNvPr>
                <p14:cNvContentPartPr/>
                <p14:nvPr/>
              </p14:nvContentPartPr>
              <p14:xfrm>
                <a:off x="5418891" y="812340"/>
                <a:ext cx="60120" cy="1350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7E9BDADB-2396-90F4-0ABC-37D7A0D38F7C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412771" y="806220"/>
                  <a:ext cx="7236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9C90F962-8D9F-6D5D-6057-2C802AA8F4BC}"/>
                    </a:ext>
                  </a:extLst>
                </p14:cNvPr>
                <p14:cNvContentPartPr/>
                <p14:nvPr/>
              </p14:nvContentPartPr>
              <p14:xfrm>
                <a:off x="5445891" y="701100"/>
                <a:ext cx="194040" cy="38484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9C90F962-8D9F-6D5D-6057-2C802AA8F4B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439771" y="694980"/>
                  <a:ext cx="206280" cy="39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03A77E22-D365-903A-7311-56DE206CD363}"/>
                    </a:ext>
                  </a:extLst>
                </p14:cNvPr>
                <p14:cNvContentPartPr/>
                <p14:nvPr/>
              </p14:nvContentPartPr>
              <p14:xfrm>
                <a:off x="5749731" y="1024380"/>
                <a:ext cx="62280" cy="1195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03A77E22-D365-903A-7311-56DE206CD363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743611" y="1018260"/>
                  <a:ext cx="7452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9B28F0DD-2065-6623-6D0F-C52B26DFA375}"/>
                    </a:ext>
                  </a:extLst>
                </p14:cNvPr>
                <p14:cNvContentPartPr/>
                <p14:nvPr/>
              </p14:nvContentPartPr>
              <p14:xfrm>
                <a:off x="5837931" y="900900"/>
                <a:ext cx="112680" cy="12960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9B28F0DD-2065-6623-6D0F-C52B26DFA37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831811" y="894780"/>
                  <a:ext cx="12492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636AD6B5-E6CF-4BBC-D322-03628853A5C4}"/>
                    </a:ext>
                  </a:extLst>
                </p14:cNvPr>
                <p14:cNvContentPartPr/>
                <p14:nvPr/>
              </p14:nvContentPartPr>
              <p14:xfrm>
                <a:off x="6030171" y="887220"/>
                <a:ext cx="149760" cy="1436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636AD6B5-E6CF-4BBC-D322-03628853A5C4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024051" y="881100"/>
                  <a:ext cx="16200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358D42B2-7931-28F4-4CBF-ACA1F991F7C6}"/>
                    </a:ext>
                  </a:extLst>
                </p14:cNvPr>
                <p14:cNvContentPartPr/>
                <p14:nvPr/>
              </p14:nvContentPartPr>
              <p14:xfrm>
                <a:off x="6159771" y="465660"/>
                <a:ext cx="766800" cy="5457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358D42B2-7931-28F4-4CBF-ACA1F991F7C6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153651" y="459540"/>
                  <a:ext cx="779040" cy="55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7B15EDC6-00ED-61D3-3A7B-1CEA0476F593}"/>
                  </a:ext>
                </a:extLst>
              </p14:cNvPr>
              <p14:cNvContentPartPr/>
              <p14:nvPr/>
            </p14:nvContentPartPr>
            <p14:xfrm>
              <a:off x="8184051" y="4685220"/>
              <a:ext cx="61560" cy="4428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7B15EDC6-00ED-61D3-3A7B-1CEA0476F593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8177931" y="4679100"/>
                <a:ext cx="73800" cy="5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C0D5AAF6-9DF2-5DD3-0FCD-93F2E50E4D0D}"/>
                  </a:ext>
                </a:extLst>
              </p14:cNvPr>
              <p14:cNvContentPartPr/>
              <p14:nvPr/>
            </p14:nvContentPartPr>
            <p14:xfrm>
              <a:off x="7713891" y="4718340"/>
              <a:ext cx="84240" cy="7272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C0D5AAF6-9DF2-5DD3-0FCD-93F2E50E4D0D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707771" y="4712220"/>
                <a:ext cx="96480" cy="84960"/>
              </a:xfrm>
              <a:prstGeom prst="rect">
                <a:avLst/>
              </a:prstGeom>
            </p:spPr>
          </p:pic>
        </mc:Fallback>
      </mc:AlternateContent>
      <p:grpSp>
        <p:nvGrpSpPr>
          <p:cNvPr id="64" name="Group 63">
            <a:extLst>
              <a:ext uri="{FF2B5EF4-FFF2-40B4-BE49-F238E27FC236}">
                <a16:creationId xmlns:a16="http://schemas.microsoft.com/office/drawing/2014/main" id="{0D7C203A-B6B6-3A9E-1551-F3C653D0457B}"/>
              </a:ext>
            </a:extLst>
          </p:cNvPr>
          <p:cNvGrpSpPr/>
          <p:nvPr/>
        </p:nvGrpSpPr>
        <p:grpSpPr>
          <a:xfrm>
            <a:off x="6124131" y="4166820"/>
            <a:ext cx="3258720" cy="601560"/>
            <a:chOff x="6124131" y="4166820"/>
            <a:chExt cx="3258720" cy="601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CC569747-A400-E6E5-4691-CF64BC8DF2A4}"/>
                    </a:ext>
                  </a:extLst>
                </p14:cNvPr>
                <p14:cNvContentPartPr/>
                <p14:nvPr/>
              </p14:nvContentPartPr>
              <p14:xfrm>
                <a:off x="6172731" y="4682700"/>
                <a:ext cx="182160" cy="2268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CC569747-A400-E6E5-4691-CF64BC8DF2A4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166611" y="4676580"/>
                  <a:ext cx="19440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CAD738FF-CFAC-30F1-2C55-35572526EB62}"/>
                    </a:ext>
                  </a:extLst>
                </p14:cNvPr>
                <p14:cNvContentPartPr/>
                <p14:nvPr/>
              </p14:nvContentPartPr>
              <p14:xfrm>
                <a:off x="6430851" y="4570020"/>
                <a:ext cx="282960" cy="13284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CAD738FF-CFAC-30F1-2C55-35572526EB62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424731" y="4563900"/>
                  <a:ext cx="29520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D1002180-BC97-DD33-668A-458BF005B680}"/>
                    </a:ext>
                  </a:extLst>
                </p14:cNvPr>
                <p14:cNvContentPartPr/>
                <p14:nvPr/>
              </p14:nvContentPartPr>
              <p14:xfrm>
                <a:off x="6728931" y="4574340"/>
                <a:ext cx="114480" cy="8172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D1002180-BC97-DD33-668A-458BF005B680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722811" y="4568220"/>
                  <a:ext cx="12672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562E7BDB-907E-7B26-6792-CE2CF8546933}"/>
                    </a:ext>
                  </a:extLst>
                </p14:cNvPr>
                <p14:cNvContentPartPr/>
                <p14:nvPr/>
              </p14:nvContentPartPr>
              <p14:xfrm>
                <a:off x="6857091" y="4513500"/>
                <a:ext cx="32760" cy="1425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562E7BDB-907E-7B26-6792-CE2CF854693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850971" y="4507380"/>
                  <a:ext cx="4500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974260B1-B8B0-ED9E-2C41-79791EFD5AD8}"/>
                    </a:ext>
                  </a:extLst>
                </p14:cNvPr>
                <p14:cNvContentPartPr/>
                <p14:nvPr/>
              </p14:nvContentPartPr>
              <p14:xfrm>
                <a:off x="6915051" y="4552740"/>
                <a:ext cx="163800" cy="12024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974260B1-B8B0-ED9E-2C41-79791EFD5AD8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908931" y="4546620"/>
                  <a:ext cx="17604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9B43F714-26D7-BD96-B089-EBD0C9124FFF}"/>
                    </a:ext>
                  </a:extLst>
                </p14:cNvPr>
                <p14:cNvContentPartPr/>
                <p14:nvPr/>
              </p14:nvContentPartPr>
              <p14:xfrm>
                <a:off x="7114491" y="4607100"/>
                <a:ext cx="106920" cy="1584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9B43F714-26D7-BD96-B089-EBD0C9124FFF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108371" y="4600980"/>
                  <a:ext cx="11916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AF6124F0-E013-0B12-CC00-A1BB5827EA7D}"/>
                    </a:ext>
                  </a:extLst>
                </p14:cNvPr>
                <p14:cNvContentPartPr/>
                <p14:nvPr/>
              </p14:nvContentPartPr>
              <p14:xfrm>
                <a:off x="7311051" y="4527900"/>
                <a:ext cx="465840" cy="1425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AF6124F0-E013-0B12-CC00-A1BB5827EA7D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304931" y="4521780"/>
                  <a:ext cx="47808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C391B345-0272-CD0A-9993-5E856397094A}"/>
                    </a:ext>
                  </a:extLst>
                </p14:cNvPr>
                <p14:cNvContentPartPr/>
                <p14:nvPr/>
              </p14:nvContentPartPr>
              <p14:xfrm>
                <a:off x="7793091" y="4699260"/>
                <a:ext cx="9720" cy="1116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C391B345-0272-CD0A-9993-5E856397094A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786971" y="4693140"/>
                  <a:ext cx="2196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97E2867C-DA67-E20A-6992-B5A73BAF1536}"/>
                    </a:ext>
                  </a:extLst>
                </p14:cNvPr>
                <p14:cNvContentPartPr/>
                <p14:nvPr/>
              </p14:nvContentPartPr>
              <p14:xfrm>
                <a:off x="7766451" y="4571460"/>
                <a:ext cx="9720" cy="1548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97E2867C-DA67-E20A-6992-B5A73BAF1536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760331" y="4565340"/>
                  <a:ext cx="2196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ABCA93E8-E2DE-82C0-7E34-1C86200FAE39}"/>
                    </a:ext>
                  </a:extLst>
                </p14:cNvPr>
                <p14:cNvContentPartPr/>
                <p14:nvPr/>
              </p14:nvContentPartPr>
              <p14:xfrm>
                <a:off x="7749891" y="4523580"/>
                <a:ext cx="120240" cy="12456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ABCA93E8-E2DE-82C0-7E34-1C86200FAE39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743771" y="4517460"/>
                  <a:ext cx="13248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105E3697-7C62-7BF1-621E-4E23D6B307F6}"/>
                    </a:ext>
                  </a:extLst>
                </p14:cNvPr>
                <p14:cNvContentPartPr/>
                <p14:nvPr/>
              </p14:nvContentPartPr>
              <p14:xfrm>
                <a:off x="7847091" y="4714380"/>
                <a:ext cx="185040" cy="1512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105E3697-7C62-7BF1-621E-4E23D6B307F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840971" y="4708260"/>
                  <a:ext cx="19728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43380670-4D87-4D13-D6FA-70EA5EC2FC1C}"/>
                    </a:ext>
                  </a:extLst>
                </p14:cNvPr>
                <p14:cNvContentPartPr/>
                <p14:nvPr/>
              </p14:nvContentPartPr>
              <p14:xfrm>
                <a:off x="6124131" y="4704660"/>
                <a:ext cx="252000" cy="5472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43380670-4D87-4D13-D6FA-70EA5EC2FC1C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118011" y="4698540"/>
                  <a:ext cx="26424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542F71D1-50E3-D35F-D485-B9D971972B41}"/>
                    </a:ext>
                  </a:extLst>
                </p14:cNvPr>
                <p14:cNvContentPartPr/>
                <p14:nvPr/>
              </p14:nvContentPartPr>
              <p14:xfrm>
                <a:off x="8119611" y="4248180"/>
                <a:ext cx="388440" cy="23832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542F71D1-50E3-D35F-D485-B9D971972B41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8113491" y="4242060"/>
                  <a:ext cx="400680" cy="2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B552C425-FB9E-A72A-2B81-F15694C546F5}"/>
                    </a:ext>
                  </a:extLst>
                </p14:cNvPr>
                <p14:cNvContentPartPr/>
                <p14:nvPr/>
              </p14:nvContentPartPr>
              <p14:xfrm>
                <a:off x="8451171" y="4266180"/>
                <a:ext cx="142560" cy="18720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B552C425-FB9E-A72A-2B81-F15694C546F5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445051" y="4260060"/>
                  <a:ext cx="15480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614E8AB7-D8ED-4113-6129-CAF7271DF5F8}"/>
                    </a:ext>
                  </a:extLst>
                </p14:cNvPr>
                <p14:cNvContentPartPr/>
                <p14:nvPr/>
              </p14:nvContentPartPr>
              <p14:xfrm>
                <a:off x="8655291" y="4166820"/>
                <a:ext cx="150840" cy="27756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614E8AB7-D8ED-4113-6129-CAF7271DF5F8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649171" y="4160700"/>
                  <a:ext cx="163080" cy="28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FFE96DDE-89C9-8091-B213-293E4F50E3BF}"/>
                    </a:ext>
                  </a:extLst>
                </p14:cNvPr>
                <p14:cNvContentPartPr/>
                <p14:nvPr/>
              </p14:nvContentPartPr>
              <p14:xfrm>
                <a:off x="8693811" y="4242060"/>
                <a:ext cx="226800" cy="37404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FFE96DDE-89C9-8091-B213-293E4F50E3BF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687691" y="4235940"/>
                  <a:ext cx="239040" cy="38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DE5BCCE1-4539-B6C1-FE4E-A0B48FA6D51B}"/>
                    </a:ext>
                  </a:extLst>
                </p14:cNvPr>
                <p14:cNvContentPartPr/>
                <p14:nvPr/>
              </p14:nvContentPartPr>
              <p14:xfrm>
                <a:off x="8828091" y="4418460"/>
                <a:ext cx="126360" cy="17928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DE5BCCE1-4539-B6C1-FE4E-A0B48FA6D51B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821971" y="4412340"/>
                  <a:ext cx="13860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48472BB4-07E9-3DC1-351A-EF08ED4D258B}"/>
                    </a:ext>
                  </a:extLst>
                </p14:cNvPr>
                <p14:cNvContentPartPr/>
                <p14:nvPr/>
              </p14:nvContentPartPr>
              <p14:xfrm>
                <a:off x="8953011" y="4396860"/>
                <a:ext cx="116640" cy="28908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48472BB4-07E9-3DC1-351A-EF08ED4D258B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946891" y="4390740"/>
                  <a:ext cx="128880" cy="30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7D99656B-DD78-2A20-2FCD-E40DACE1850A}"/>
                    </a:ext>
                  </a:extLst>
                </p14:cNvPr>
                <p14:cNvContentPartPr/>
                <p14:nvPr/>
              </p14:nvContentPartPr>
              <p14:xfrm>
                <a:off x="9044811" y="4278060"/>
                <a:ext cx="183960" cy="38052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7D99656B-DD78-2A20-2FCD-E40DACE1850A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038691" y="4271940"/>
                  <a:ext cx="196200" cy="39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6C49E6B5-7641-DE8F-F598-0473F58F3BC5}"/>
                    </a:ext>
                  </a:extLst>
                </p14:cNvPr>
                <p14:cNvContentPartPr/>
                <p14:nvPr/>
              </p14:nvContentPartPr>
              <p14:xfrm>
                <a:off x="9299331" y="4711140"/>
                <a:ext cx="83520" cy="5724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6C49E6B5-7641-DE8F-F598-0473F58F3BC5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9293211" y="4705020"/>
                  <a:ext cx="95760" cy="69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5AE4FA1A-89D6-731A-2D03-5182F21354AD}"/>
              </a:ext>
            </a:extLst>
          </p:cNvPr>
          <p:cNvGrpSpPr/>
          <p:nvPr/>
        </p:nvGrpSpPr>
        <p:grpSpPr>
          <a:xfrm>
            <a:off x="9568611" y="4119660"/>
            <a:ext cx="1938600" cy="594720"/>
            <a:chOff x="9568611" y="4119660"/>
            <a:chExt cx="1938600" cy="594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3E03F15D-557B-F637-C2E1-8D3CA3329ABC}"/>
                    </a:ext>
                  </a:extLst>
                </p14:cNvPr>
                <p14:cNvContentPartPr/>
                <p14:nvPr/>
              </p14:nvContentPartPr>
              <p14:xfrm>
                <a:off x="9568611" y="4421340"/>
                <a:ext cx="261720" cy="25704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3E03F15D-557B-F637-C2E1-8D3CA3329ABC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562491" y="4415220"/>
                  <a:ext cx="273960" cy="26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875306FE-5A41-44C4-3BED-36F3E8E6CA26}"/>
                    </a:ext>
                  </a:extLst>
                </p14:cNvPr>
                <p14:cNvContentPartPr/>
                <p14:nvPr/>
              </p14:nvContentPartPr>
              <p14:xfrm>
                <a:off x="9822051" y="4458780"/>
                <a:ext cx="237960" cy="15372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875306FE-5A41-44C4-3BED-36F3E8E6CA26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9815931" y="4452660"/>
                  <a:ext cx="25020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EBE68FE6-AE5C-179F-CBD8-0B129A9C7003}"/>
                    </a:ext>
                  </a:extLst>
                </p14:cNvPr>
                <p14:cNvContentPartPr/>
                <p14:nvPr/>
              </p14:nvContentPartPr>
              <p14:xfrm>
                <a:off x="9842931" y="4440780"/>
                <a:ext cx="197280" cy="27108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EBE68FE6-AE5C-179F-CBD8-0B129A9C7003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9836811" y="4434660"/>
                  <a:ext cx="209520" cy="28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753B717A-2BB8-5BC6-8C84-81799B000C75}"/>
                    </a:ext>
                  </a:extLst>
                </p14:cNvPr>
                <p14:cNvContentPartPr/>
                <p14:nvPr/>
              </p14:nvContentPartPr>
              <p14:xfrm>
                <a:off x="9990891" y="4119660"/>
                <a:ext cx="669600" cy="59472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753B717A-2BB8-5BC6-8C84-81799B000C75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9984771" y="4113540"/>
                  <a:ext cx="681840" cy="60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6553FCC6-C03B-CA39-8184-272BB05734A8}"/>
                    </a:ext>
                  </a:extLst>
                </p14:cNvPr>
                <p14:cNvContentPartPr/>
                <p14:nvPr/>
              </p14:nvContentPartPr>
              <p14:xfrm>
                <a:off x="10817451" y="4566420"/>
                <a:ext cx="42840" cy="4968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6553FCC6-C03B-CA39-8184-272BB05734A8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0811331" y="4560300"/>
                  <a:ext cx="5508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132BF0A0-F848-6750-B4EC-3CDFB082F44D}"/>
                    </a:ext>
                  </a:extLst>
                </p14:cNvPr>
                <p14:cNvContentPartPr/>
                <p14:nvPr/>
              </p14:nvContentPartPr>
              <p14:xfrm>
                <a:off x="10977651" y="4443660"/>
                <a:ext cx="209520" cy="21024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132BF0A0-F848-6750-B4EC-3CDFB082F44D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0971531" y="4437540"/>
                  <a:ext cx="22176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0297DF95-C868-7719-373D-5C0CC01D7D69}"/>
                    </a:ext>
                  </a:extLst>
                </p14:cNvPr>
                <p14:cNvContentPartPr/>
                <p14:nvPr/>
              </p14:nvContentPartPr>
              <p14:xfrm>
                <a:off x="11075211" y="4507380"/>
                <a:ext cx="132480" cy="11988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0297DF95-C868-7719-373D-5C0CC01D7D69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1069091" y="4501260"/>
                  <a:ext cx="14472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6994869A-85E8-5875-29EB-03C983EAB5D1}"/>
                    </a:ext>
                  </a:extLst>
                </p14:cNvPr>
                <p14:cNvContentPartPr/>
                <p14:nvPr/>
              </p14:nvContentPartPr>
              <p14:xfrm>
                <a:off x="11257731" y="4500540"/>
                <a:ext cx="249480" cy="16092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6994869A-85E8-5875-29EB-03C983EAB5D1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1251611" y="4494420"/>
                  <a:ext cx="261720" cy="173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E8FBCED4-5B3D-E789-819F-421107B16490}"/>
              </a:ext>
            </a:extLst>
          </p:cNvPr>
          <p:cNvGrpSpPr/>
          <p:nvPr/>
        </p:nvGrpSpPr>
        <p:grpSpPr>
          <a:xfrm>
            <a:off x="4882491" y="5049180"/>
            <a:ext cx="5243400" cy="106560"/>
            <a:chOff x="4882491" y="5049180"/>
            <a:chExt cx="5243400" cy="106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B63D11C2-079E-ED5C-385B-5C6134C1F5EA}"/>
                    </a:ext>
                  </a:extLst>
                </p14:cNvPr>
                <p14:cNvContentPartPr/>
                <p14:nvPr/>
              </p14:nvContentPartPr>
              <p14:xfrm>
                <a:off x="5758731" y="5049180"/>
                <a:ext cx="4367160" cy="10656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B63D11C2-079E-ED5C-385B-5C6134C1F5EA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5752611" y="5043060"/>
                  <a:ext cx="437940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6AF90194-D95F-3725-D409-2317130DE2E5}"/>
                    </a:ext>
                  </a:extLst>
                </p14:cNvPr>
                <p14:cNvContentPartPr/>
                <p14:nvPr/>
              </p14:nvContentPartPr>
              <p14:xfrm>
                <a:off x="4882491" y="5078700"/>
                <a:ext cx="996480" cy="6552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6AF90194-D95F-3725-D409-2317130DE2E5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4876371" y="5072580"/>
                  <a:ext cx="1008720" cy="777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6476115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33B094-A486-4CC3-A1EE-DF58F33EB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CA" sz="4000" dirty="0">
                <a:solidFill>
                  <a:srgbClr val="FFFFFF"/>
                </a:solidFill>
              </a:rPr>
              <a:t>The DNS Record “</a:t>
            </a:r>
            <a:r>
              <a:rPr lang="en-CA" sz="4000" i="1" dirty="0">
                <a:solidFill>
                  <a:srgbClr val="FFFFFF"/>
                </a:solidFill>
              </a:rPr>
              <a:t>fields</a:t>
            </a:r>
            <a:r>
              <a:rPr lang="en-CA" sz="4000" dirty="0">
                <a:solidFill>
                  <a:srgbClr val="FFFFFF"/>
                </a:solidFill>
              </a:rPr>
              <a:t>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D3B6A3-262C-46BE-B9D8-792FADB0D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CA" sz="2400" b="1" dirty="0"/>
              <a:t>TXT Record – Text Record</a:t>
            </a:r>
          </a:p>
          <a:p>
            <a:pPr marL="0" indent="0">
              <a:buNone/>
            </a:pPr>
            <a:endParaRPr lang="en-CA" sz="2000" dirty="0"/>
          </a:p>
          <a:p>
            <a:pPr marL="0" indent="0">
              <a:buNone/>
            </a:pPr>
            <a:r>
              <a:rPr lang="en-CA" sz="2000" dirty="0"/>
              <a:t>Stores text.</a:t>
            </a:r>
          </a:p>
          <a:p>
            <a:pPr marL="0" indent="0">
              <a:buNone/>
            </a:pPr>
            <a:endParaRPr lang="en-CA" sz="2000" dirty="0"/>
          </a:p>
          <a:p>
            <a:pPr marL="0" indent="0">
              <a:buNone/>
            </a:pPr>
            <a:r>
              <a:rPr lang="en-CA" sz="2000" dirty="0"/>
              <a:t>Can be used to store SPF (Sender Profile Framework) records</a:t>
            </a:r>
          </a:p>
          <a:p>
            <a:pPr marL="0" indent="0">
              <a:buNone/>
            </a:pPr>
            <a:r>
              <a:rPr lang="en-CA" sz="2000" dirty="0"/>
              <a:t>which can be used to prevent spoofing by saying which email servers can send email from your domain.</a:t>
            </a:r>
          </a:p>
          <a:p>
            <a:pPr marL="0" indent="0">
              <a:buNone/>
            </a:pPr>
            <a:endParaRPr lang="en-CA" sz="2000" dirty="0"/>
          </a:p>
          <a:p>
            <a:pPr marL="0" indent="0">
              <a:buNone/>
            </a:pPr>
            <a:endParaRPr lang="en-CA" sz="2000" dirty="0"/>
          </a:p>
          <a:p>
            <a:pPr marL="0" indent="0">
              <a:buNone/>
            </a:pPr>
            <a:endParaRPr lang="en-CA" sz="2000" dirty="0"/>
          </a:p>
          <a:p>
            <a:pPr marL="0" indent="0">
              <a:buNone/>
            </a:pPr>
            <a:r>
              <a:rPr lang="en-CA" sz="2000" dirty="0"/>
              <a:t> </a:t>
            </a:r>
          </a:p>
          <a:p>
            <a:pPr marL="0" indent="0">
              <a:buNone/>
            </a:pPr>
            <a:endParaRPr lang="en-CA" sz="2000" dirty="0"/>
          </a:p>
          <a:p>
            <a:pPr marL="0" indent="0">
              <a:buNone/>
            </a:pPr>
            <a:endParaRPr lang="en-CA" sz="2000" dirty="0"/>
          </a:p>
          <a:p>
            <a:pPr marL="0" indent="0">
              <a:buNone/>
            </a:pPr>
            <a:endParaRPr lang="en-CA" sz="2000" dirty="0"/>
          </a:p>
          <a:p>
            <a:pPr marL="0" indent="0">
              <a:buNone/>
            </a:pP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5603979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33B094-A486-4CC3-A1EE-DF58F33EB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CA" sz="4000" dirty="0" err="1">
                <a:solidFill>
                  <a:srgbClr val="FFFFFF"/>
                </a:solidFill>
              </a:rPr>
              <a:t>named.conf</a:t>
            </a:r>
            <a:endParaRPr lang="en-CA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D3B6A3-262C-46BE-B9D8-792FADB0D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CA" sz="2000" dirty="0"/>
          </a:p>
          <a:p>
            <a:pPr marL="0" indent="0">
              <a:buNone/>
            </a:pPr>
            <a:endParaRPr lang="en-CA" sz="2000" dirty="0"/>
          </a:p>
          <a:p>
            <a:pPr marL="0" indent="0">
              <a:buNone/>
            </a:pPr>
            <a:endParaRPr lang="en-CA" sz="2000" dirty="0"/>
          </a:p>
          <a:p>
            <a:pPr marL="0" indent="0">
              <a:buNone/>
            </a:pPr>
            <a:r>
              <a:rPr lang="en-CA" sz="2000" dirty="0"/>
              <a:t> </a:t>
            </a:r>
          </a:p>
          <a:p>
            <a:pPr marL="0" indent="0">
              <a:buNone/>
            </a:pPr>
            <a:endParaRPr lang="en-CA" sz="2000" dirty="0"/>
          </a:p>
          <a:p>
            <a:pPr marL="0" indent="0">
              <a:buNone/>
            </a:pPr>
            <a:endParaRPr lang="en-CA" sz="2000" dirty="0"/>
          </a:p>
          <a:p>
            <a:pPr marL="0" indent="0">
              <a:buNone/>
            </a:pPr>
            <a:endParaRPr lang="en-CA" sz="2000" dirty="0"/>
          </a:p>
          <a:p>
            <a:pPr marL="0" indent="0">
              <a:buNone/>
            </a:pPr>
            <a:endParaRPr lang="en-CA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6D5C89-5721-4F16-AC9E-300FD71F6042}"/>
              </a:ext>
            </a:extLst>
          </p:cNvPr>
          <p:cNvSpPr txBox="1"/>
          <p:nvPr/>
        </p:nvSpPr>
        <p:spPr>
          <a:xfrm>
            <a:off x="4445725" y="899981"/>
            <a:ext cx="727955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800" dirty="0"/>
              <a:t>zone “ron.com” IN</a:t>
            </a:r>
          </a:p>
          <a:p>
            <a:r>
              <a:rPr lang="en-CA" sz="4800" dirty="0"/>
              <a:t>{</a:t>
            </a:r>
          </a:p>
          <a:p>
            <a:r>
              <a:rPr lang="en-CA" sz="4800" dirty="0"/>
              <a:t>	type master;</a:t>
            </a:r>
          </a:p>
          <a:p>
            <a:r>
              <a:rPr lang="en-CA" sz="4800" dirty="0"/>
              <a:t>	file “</a:t>
            </a:r>
            <a:r>
              <a:rPr lang="en-CA" sz="4800" dirty="0" err="1"/>
              <a:t>ron.com.zone</a:t>
            </a:r>
            <a:r>
              <a:rPr lang="en-CA" sz="4800" dirty="0"/>
              <a:t>”;</a:t>
            </a:r>
          </a:p>
          <a:p>
            <a:r>
              <a:rPr lang="en-CA" sz="4800" dirty="0"/>
              <a:t>	allow-update ( none; );</a:t>
            </a:r>
          </a:p>
          <a:p>
            <a:r>
              <a:rPr lang="en-CA" sz="4800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7700594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33B094-A486-4CC3-A1EE-DF58F33EB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CA" sz="4000" dirty="0" err="1">
                <a:solidFill>
                  <a:srgbClr val="FFFFFF"/>
                </a:solidFill>
              </a:rPr>
              <a:t>named.conf</a:t>
            </a:r>
            <a:endParaRPr lang="en-CA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D3B6A3-262C-46BE-B9D8-792FADB0D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CA" sz="2000" dirty="0"/>
          </a:p>
          <a:p>
            <a:pPr marL="0" indent="0">
              <a:buNone/>
            </a:pPr>
            <a:endParaRPr lang="en-CA" sz="2000" dirty="0"/>
          </a:p>
          <a:p>
            <a:pPr marL="0" indent="0">
              <a:buNone/>
            </a:pPr>
            <a:endParaRPr lang="en-CA" sz="2000" dirty="0"/>
          </a:p>
          <a:p>
            <a:pPr marL="0" indent="0">
              <a:buNone/>
            </a:pPr>
            <a:r>
              <a:rPr lang="en-CA" sz="2000" dirty="0"/>
              <a:t> </a:t>
            </a:r>
          </a:p>
          <a:p>
            <a:pPr marL="0" indent="0">
              <a:buNone/>
            </a:pPr>
            <a:endParaRPr lang="en-CA" sz="2000" dirty="0"/>
          </a:p>
          <a:p>
            <a:pPr marL="0" indent="0">
              <a:buNone/>
            </a:pPr>
            <a:endParaRPr lang="en-CA" sz="2000" dirty="0"/>
          </a:p>
          <a:p>
            <a:pPr marL="0" indent="0">
              <a:buNone/>
            </a:pPr>
            <a:endParaRPr lang="en-CA" sz="2000" dirty="0"/>
          </a:p>
          <a:p>
            <a:pPr marL="0" indent="0">
              <a:buNone/>
            </a:pPr>
            <a:endParaRPr lang="en-CA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6D5C89-5721-4F16-AC9E-300FD71F6042}"/>
              </a:ext>
            </a:extLst>
          </p:cNvPr>
          <p:cNvSpPr txBox="1"/>
          <p:nvPr/>
        </p:nvSpPr>
        <p:spPr>
          <a:xfrm>
            <a:off x="4655587" y="-10142"/>
            <a:ext cx="7279553" cy="7417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/>
              <a:t>zone “ron.com” IN</a:t>
            </a:r>
          </a:p>
          <a:p>
            <a:r>
              <a:rPr lang="en-CA" sz="3200" dirty="0"/>
              <a:t>{</a:t>
            </a:r>
          </a:p>
          <a:p>
            <a:r>
              <a:rPr lang="en-CA" sz="3200" dirty="0"/>
              <a:t>	type master;</a:t>
            </a:r>
          </a:p>
          <a:p>
            <a:r>
              <a:rPr lang="en-CA" sz="3200" dirty="0"/>
              <a:t>	//file where the SOA can be found</a:t>
            </a:r>
          </a:p>
          <a:p>
            <a:r>
              <a:rPr lang="en-CA" sz="3200" dirty="0"/>
              <a:t>	file “</a:t>
            </a:r>
            <a:r>
              <a:rPr lang="en-CA" sz="3200" dirty="0" err="1"/>
              <a:t>ron.com.zone</a:t>
            </a:r>
            <a:r>
              <a:rPr lang="en-CA" sz="3200" dirty="0"/>
              <a:t>”;</a:t>
            </a:r>
          </a:p>
          <a:p>
            <a:r>
              <a:rPr lang="en-CA" sz="3200" dirty="0"/>
              <a:t>	allow-update ( none; );</a:t>
            </a:r>
          </a:p>
          <a:p>
            <a:r>
              <a:rPr lang="en-CA" sz="3200" dirty="0"/>
              <a:t>};</a:t>
            </a:r>
          </a:p>
          <a:p>
            <a:r>
              <a:rPr lang="en-CA" sz="3600" dirty="0"/>
              <a:t>// our </a:t>
            </a:r>
            <a:r>
              <a:rPr lang="en-CA" sz="3600" dirty="0" err="1"/>
              <a:t>ip</a:t>
            </a:r>
            <a:r>
              <a:rPr lang="en-CA" sz="3600" dirty="0"/>
              <a:t> is 192.168.1.10</a:t>
            </a:r>
          </a:p>
          <a:p>
            <a:r>
              <a:rPr lang="en-CA" sz="3600" dirty="0"/>
              <a:t>zone “1.168.192.in-addr.arpa” IN</a:t>
            </a:r>
          </a:p>
          <a:p>
            <a:r>
              <a:rPr lang="en-CA" sz="3600" dirty="0"/>
              <a:t>{</a:t>
            </a:r>
          </a:p>
          <a:p>
            <a:r>
              <a:rPr lang="en-CA" sz="3600" dirty="0"/>
              <a:t>	type master</a:t>
            </a:r>
          </a:p>
          <a:p>
            <a:r>
              <a:rPr lang="en-CA" sz="3600" dirty="0"/>
              <a:t>	file “</a:t>
            </a:r>
            <a:r>
              <a:rPr lang="en-CA" sz="3600" dirty="0" err="1"/>
              <a:t>ron.com.rr.zone</a:t>
            </a:r>
            <a:r>
              <a:rPr lang="en-CA" sz="3600" dirty="0"/>
              <a:t>”;</a:t>
            </a:r>
          </a:p>
          <a:p>
            <a:r>
              <a:rPr lang="en-CA" sz="3600" dirty="0"/>
              <a:t>	allow-update ( none; );</a:t>
            </a:r>
          </a:p>
          <a:p>
            <a:r>
              <a:rPr lang="en-CA" sz="3600" dirty="0"/>
              <a:t>};</a:t>
            </a:r>
            <a:endParaRPr lang="en-CA" sz="4800" dirty="0"/>
          </a:p>
        </p:txBody>
      </p:sp>
    </p:spTree>
    <p:extLst>
      <p:ext uri="{BB962C8B-B14F-4D97-AF65-F5344CB8AC3E}">
        <p14:creationId xmlns:p14="http://schemas.microsoft.com/office/powerpoint/2010/main" val="2611162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33B094-A486-4CC3-A1EE-DF58F33EB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CA" sz="4000" dirty="0" err="1">
                <a:solidFill>
                  <a:srgbClr val="FFFFFF"/>
                </a:solidFill>
              </a:rPr>
              <a:t>named.conf</a:t>
            </a:r>
            <a:endParaRPr lang="en-CA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D3B6A3-262C-46BE-B9D8-792FADB0D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CA" sz="2000" dirty="0"/>
          </a:p>
          <a:p>
            <a:pPr marL="0" indent="0">
              <a:buNone/>
            </a:pPr>
            <a:endParaRPr lang="en-CA" sz="2000" dirty="0"/>
          </a:p>
          <a:p>
            <a:pPr marL="0" indent="0">
              <a:buNone/>
            </a:pPr>
            <a:endParaRPr lang="en-CA" sz="2000" dirty="0"/>
          </a:p>
          <a:p>
            <a:pPr marL="0" indent="0">
              <a:buNone/>
            </a:pPr>
            <a:r>
              <a:rPr lang="en-CA" sz="2000" dirty="0"/>
              <a:t> </a:t>
            </a:r>
          </a:p>
          <a:p>
            <a:pPr marL="0" indent="0">
              <a:buNone/>
            </a:pPr>
            <a:endParaRPr lang="en-CA" sz="2000" dirty="0"/>
          </a:p>
          <a:p>
            <a:pPr marL="0" indent="0">
              <a:buNone/>
            </a:pPr>
            <a:endParaRPr lang="en-CA" sz="2000" dirty="0"/>
          </a:p>
          <a:p>
            <a:pPr marL="0" indent="0">
              <a:buNone/>
            </a:pPr>
            <a:endParaRPr lang="en-CA" sz="2000" dirty="0"/>
          </a:p>
          <a:p>
            <a:pPr marL="0" indent="0">
              <a:buNone/>
            </a:pPr>
            <a:endParaRPr lang="en-CA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6D5C89-5721-4F16-AC9E-300FD71F6042}"/>
              </a:ext>
            </a:extLst>
          </p:cNvPr>
          <p:cNvSpPr txBox="1"/>
          <p:nvPr/>
        </p:nvSpPr>
        <p:spPr>
          <a:xfrm>
            <a:off x="4655587" y="-10142"/>
            <a:ext cx="7279553" cy="643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/>
              <a:t>// our </a:t>
            </a:r>
            <a:r>
              <a:rPr lang="en-CA" sz="2800" dirty="0" err="1"/>
              <a:t>ip</a:t>
            </a:r>
            <a:r>
              <a:rPr lang="en-CA" sz="2800" dirty="0"/>
              <a:t> is 192.168.1.10</a:t>
            </a:r>
          </a:p>
          <a:p>
            <a:r>
              <a:rPr lang="en-CA" sz="2800" dirty="0"/>
              <a:t>zone “1.168.192.in-addr.arpa” IN</a:t>
            </a:r>
          </a:p>
          <a:p>
            <a:r>
              <a:rPr lang="en-CA" sz="2800" dirty="0"/>
              <a:t>{</a:t>
            </a:r>
          </a:p>
          <a:p>
            <a:r>
              <a:rPr lang="en-CA" sz="2800" dirty="0"/>
              <a:t>	type master</a:t>
            </a:r>
          </a:p>
          <a:p>
            <a:r>
              <a:rPr lang="en-CA" sz="2800" dirty="0"/>
              <a:t>	file “</a:t>
            </a:r>
            <a:r>
              <a:rPr lang="en-CA" sz="2800" dirty="0" err="1"/>
              <a:t>ron.com.rr.zone</a:t>
            </a:r>
            <a:r>
              <a:rPr lang="en-CA" sz="2800" dirty="0"/>
              <a:t>”;</a:t>
            </a:r>
          </a:p>
          <a:p>
            <a:r>
              <a:rPr lang="en-CA" sz="2800" dirty="0"/>
              <a:t>	allow-update ( none; );</a:t>
            </a:r>
          </a:p>
          <a:p>
            <a:r>
              <a:rPr lang="en-CA" sz="2800" dirty="0"/>
              <a:t>};</a:t>
            </a:r>
          </a:p>
          <a:p>
            <a:endParaRPr lang="en-CA" sz="3600" dirty="0"/>
          </a:p>
          <a:p>
            <a:r>
              <a:rPr lang="en-CA" sz="3600" dirty="0"/>
              <a:t>zone “.” IN </a:t>
            </a:r>
          </a:p>
          <a:p>
            <a:r>
              <a:rPr lang="en-CA" sz="3600" dirty="0"/>
              <a:t>{</a:t>
            </a:r>
          </a:p>
          <a:p>
            <a:r>
              <a:rPr lang="en-CA" sz="3600" dirty="0"/>
              <a:t>	type hint;</a:t>
            </a:r>
          </a:p>
          <a:p>
            <a:r>
              <a:rPr lang="en-CA" sz="3600" dirty="0"/>
              <a:t>	file “named.ca”;</a:t>
            </a:r>
          </a:p>
          <a:p>
            <a:r>
              <a:rPr lang="en-CA" sz="3600" dirty="0"/>
              <a:t>};</a:t>
            </a:r>
            <a:endParaRPr lang="en-CA" sz="4800" dirty="0"/>
          </a:p>
        </p:txBody>
      </p:sp>
    </p:spTree>
    <p:extLst>
      <p:ext uri="{BB962C8B-B14F-4D97-AF65-F5344CB8AC3E}">
        <p14:creationId xmlns:p14="http://schemas.microsoft.com/office/powerpoint/2010/main" val="33857413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33B094-A486-4CC3-A1EE-DF58F33EB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CA" sz="4000" dirty="0" err="1">
                <a:solidFill>
                  <a:srgbClr val="FFFFFF"/>
                </a:solidFill>
              </a:rPr>
              <a:t>ron.com.zone</a:t>
            </a:r>
            <a:endParaRPr lang="en-CA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D3B6A3-262C-46BE-B9D8-792FADB0D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CA" sz="2000" dirty="0"/>
          </a:p>
          <a:p>
            <a:pPr marL="0" indent="0">
              <a:buNone/>
            </a:pPr>
            <a:endParaRPr lang="en-CA" sz="2000" dirty="0"/>
          </a:p>
          <a:p>
            <a:pPr marL="0" indent="0">
              <a:buNone/>
            </a:pPr>
            <a:endParaRPr lang="en-CA" sz="2000" dirty="0"/>
          </a:p>
          <a:p>
            <a:pPr marL="0" indent="0">
              <a:buNone/>
            </a:pPr>
            <a:r>
              <a:rPr lang="en-CA" sz="2000" dirty="0"/>
              <a:t> </a:t>
            </a:r>
          </a:p>
          <a:p>
            <a:pPr marL="0" indent="0">
              <a:buNone/>
            </a:pPr>
            <a:endParaRPr lang="en-CA" sz="2000" dirty="0"/>
          </a:p>
          <a:p>
            <a:pPr marL="0" indent="0">
              <a:buNone/>
            </a:pPr>
            <a:endParaRPr lang="en-CA" sz="2000" dirty="0"/>
          </a:p>
          <a:p>
            <a:pPr marL="0" indent="0">
              <a:buNone/>
            </a:pPr>
            <a:endParaRPr lang="en-CA" sz="2000" dirty="0"/>
          </a:p>
          <a:p>
            <a:pPr marL="0" indent="0">
              <a:buNone/>
            </a:pPr>
            <a:endParaRPr lang="en-CA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6D5C89-5721-4F16-AC9E-300FD71F6042}"/>
              </a:ext>
            </a:extLst>
          </p:cNvPr>
          <p:cNvSpPr txBox="1"/>
          <p:nvPr/>
        </p:nvSpPr>
        <p:spPr>
          <a:xfrm>
            <a:off x="4134811" y="-10142"/>
            <a:ext cx="7800330" cy="7725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/>
              <a:t>$ORIGIN ron.com.</a:t>
            </a:r>
          </a:p>
          <a:p>
            <a:r>
              <a:rPr lang="en-CA" sz="2800" dirty="0"/>
              <a:t>$TTL 86400</a:t>
            </a:r>
          </a:p>
          <a:p>
            <a:r>
              <a:rPr lang="en-CA" sz="2800" dirty="0"/>
              <a:t>@ IN	SOA	dns1.ron.com.  hostmaster.ron.com. (</a:t>
            </a:r>
          </a:p>
          <a:p>
            <a:r>
              <a:rPr lang="en-CA" sz="2800" dirty="0"/>
              <a:t>	1		; serial</a:t>
            </a:r>
          </a:p>
          <a:p>
            <a:r>
              <a:rPr lang="en-CA" sz="2800" dirty="0"/>
              <a:t>	21600		; refresh 6 hours</a:t>
            </a:r>
          </a:p>
          <a:p>
            <a:r>
              <a:rPr lang="en-CA" sz="2800" dirty="0"/>
              <a:t>	3600		; retry 1 hour</a:t>
            </a:r>
          </a:p>
          <a:p>
            <a:r>
              <a:rPr lang="en-CA" sz="2800" dirty="0"/>
              <a:t>	604800 	; expire 1 week</a:t>
            </a:r>
          </a:p>
          <a:p>
            <a:r>
              <a:rPr lang="en-CA" sz="2800" dirty="0"/>
              <a:t>	86400  )	; minimum TTL 1 day</a:t>
            </a:r>
          </a:p>
          <a:p>
            <a:endParaRPr lang="en-CA" sz="2800" dirty="0"/>
          </a:p>
          <a:p>
            <a:r>
              <a:rPr lang="en-CA" sz="2800" dirty="0"/>
              <a:t>	IN	NS		dns1.ron.com.</a:t>
            </a:r>
          </a:p>
          <a:p>
            <a:r>
              <a:rPr lang="en-CA" sz="2800" dirty="0"/>
              <a:t>	IN	MX	10	mail.ron.com.</a:t>
            </a:r>
          </a:p>
          <a:p>
            <a:r>
              <a:rPr lang="en-CA" sz="2800" dirty="0"/>
              <a:t>	IN	A	192.168.1.10</a:t>
            </a:r>
          </a:p>
          <a:p>
            <a:r>
              <a:rPr lang="en-CA" sz="2800" dirty="0"/>
              <a:t>dns1		IN	A	192.168.1.10</a:t>
            </a:r>
          </a:p>
          <a:p>
            <a:r>
              <a:rPr lang="en-CA" sz="2800" dirty="0" err="1"/>
              <a:t>mymachine</a:t>
            </a:r>
            <a:r>
              <a:rPr lang="en-CA" sz="2800" dirty="0"/>
              <a:t>	IN	A	192.168.1.10</a:t>
            </a:r>
          </a:p>
          <a:p>
            <a:r>
              <a:rPr lang="en-CA" sz="2800" dirty="0"/>
              <a:t>mail		IN	CNAME	</a:t>
            </a:r>
            <a:r>
              <a:rPr lang="en-CA" sz="2800" dirty="0" err="1"/>
              <a:t>mymachine</a:t>
            </a:r>
            <a:endParaRPr lang="en-CA" sz="2800" dirty="0"/>
          </a:p>
          <a:p>
            <a:r>
              <a:rPr lang="en-CA" sz="2800" dirty="0"/>
              <a:t>www		IN	CNAME	</a:t>
            </a:r>
            <a:r>
              <a:rPr lang="en-CA" sz="2800" dirty="0" err="1"/>
              <a:t>mymachine</a:t>
            </a:r>
            <a:endParaRPr lang="en-CA" sz="2800" dirty="0"/>
          </a:p>
          <a:p>
            <a:endParaRPr lang="en-CA" sz="4800" dirty="0"/>
          </a:p>
        </p:txBody>
      </p:sp>
    </p:spTree>
    <p:extLst>
      <p:ext uri="{BB962C8B-B14F-4D97-AF65-F5344CB8AC3E}">
        <p14:creationId xmlns:p14="http://schemas.microsoft.com/office/powerpoint/2010/main" val="327930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80D65B5-F588-4BA5-BF83-25D39F3B1979}"/>
              </a:ext>
            </a:extLst>
          </p:cNvPr>
          <p:cNvSpPr/>
          <p:nvPr/>
        </p:nvSpPr>
        <p:spPr>
          <a:xfrm>
            <a:off x="3592286" y="1101012"/>
            <a:ext cx="3275045" cy="146490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B750421-A7DC-44D4-AE4A-C7CD52AE5A7E}"/>
              </a:ext>
            </a:extLst>
          </p:cNvPr>
          <p:cNvSpPr/>
          <p:nvPr/>
        </p:nvSpPr>
        <p:spPr>
          <a:xfrm>
            <a:off x="4404049" y="2957804"/>
            <a:ext cx="1828800" cy="5784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259E957-2E00-42A0-814C-980FF506905C}"/>
              </a:ext>
            </a:extLst>
          </p:cNvPr>
          <p:cNvSpPr/>
          <p:nvPr/>
        </p:nvSpPr>
        <p:spPr>
          <a:xfrm>
            <a:off x="4556449" y="4052592"/>
            <a:ext cx="1828800" cy="5784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1945D83-8883-484F-8E1B-34AD01D5327E}"/>
              </a:ext>
            </a:extLst>
          </p:cNvPr>
          <p:cNvSpPr/>
          <p:nvPr/>
        </p:nvSpPr>
        <p:spPr>
          <a:xfrm>
            <a:off x="6867331" y="4889241"/>
            <a:ext cx="1968759" cy="97971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1E35613-B752-4061-BCF8-9426A74568E2}"/>
              </a:ext>
            </a:extLst>
          </p:cNvPr>
          <p:cNvSpPr/>
          <p:nvPr/>
        </p:nvSpPr>
        <p:spPr>
          <a:xfrm>
            <a:off x="7427167" y="1483567"/>
            <a:ext cx="1343609" cy="48519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5F6DAD8-76CA-4743-9184-C479B7EBD31A}"/>
              </a:ext>
            </a:extLst>
          </p:cNvPr>
          <p:cNvSpPr/>
          <p:nvPr/>
        </p:nvSpPr>
        <p:spPr>
          <a:xfrm>
            <a:off x="9828245" y="1483567"/>
            <a:ext cx="1343609" cy="48519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DD86236-4782-4CD4-BBCE-D3143878395D}"/>
              </a:ext>
            </a:extLst>
          </p:cNvPr>
          <p:cNvSpPr/>
          <p:nvPr/>
        </p:nvSpPr>
        <p:spPr>
          <a:xfrm>
            <a:off x="9828245" y="2855167"/>
            <a:ext cx="1410478" cy="57849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846E368-46BD-4F6C-A61C-2A239AA46F4E}"/>
              </a:ext>
            </a:extLst>
          </p:cNvPr>
          <p:cNvCxnSpPr>
            <a:cxnSpLocks/>
          </p:cNvCxnSpPr>
          <p:nvPr/>
        </p:nvCxnSpPr>
        <p:spPr>
          <a:xfrm flipH="1">
            <a:off x="6372808" y="2057400"/>
            <a:ext cx="1657739" cy="1091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57137E9-3D6B-4101-A84C-E7A10396707B}"/>
              </a:ext>
            </a:extLst>
          </p:cNvPr>
          <p:cNvCxnSpPr>
            <a:cxnSpLocks/>
          </p:cNvCxnSpPr>
          <p:nvPr/>
        </p:nvCxnSpPr>
        <p:spPr>
          <a:xfrm flipV="1">
            <a:off x="6385249" y="2062066"/>
            <a:ext cx="1424473" cy="895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ABF2395-D87A-4F5D-A465-7772A87659D1}"/>
              </a:ext>
            </a:extLst>
          </p:cNvPr>
          <p:cNvCxnSpPr>
            <a:cxnSpLocks/>
          </p:cNvCxnSpPr>
          <p:nvPr/>
        </p:nvCxnSpPr>
        <p:spPr>
          <a:xfrm flipV="1">
            <a:off x="6403910" y="2099777"/>
            <a:ext cx="3268998" cy="1243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F709E41-1BE7-4A8E-B54C-8F364CE17F60}"/>
              </a:ext>
            </a:extLst>
          </p:cNvPr>
          <p:cNvCxnSpPr>
            <a:cxnSpLocks/>
          </p:cNvCxnSpPr>
          <p:nvPr/>
        </p:nvCxnSpPr>
        <p:spPr>
          <a:xfrm flipH="1">
            <a:off x="6385249" y="2196193"/>
            <a:ext cx="3442996" cy="1270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C8A6472-585E-4C24-8E46-AE748D41A3D5}"/>
              </a:ext>
            </a:extLst>
          </p:cNvPr>
          <p:cNvCxnSpPr/>
          <p:nvPr/>
        </p:nvCxnSpPr>
        <p:spPr>
          <a:xfrm>
            <a:off x="10602685" y="2189778"/>
            <a:ext cx="0" cy="52251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4A8BEAB-EABD-45BE-9D34-A9368A57486D}"/>
              </a:ext>
            </a:extLst>
          </p:cNvPr>
          <p:cNvCxnSpPr/>
          <p:nvPr/>
        </p:nvCxnSpPr>
        <p:spPr>
          <a:xfrm flipV="1">
            <a:off x="4954555" y="2660974"/>
            <a:ext cx="0" cy="228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F1A1875-75E8-4679-BDEE-A5F2FB21BF6D}"/>
              </a:ext>
            </a:extLst>
          </p:cNvPr>
          <p:cNvCxnSpPr/>
          <p:nvPr/>
        </p:nvCxnSpPr>
        <p:spPr>
          <a:xfrm flipV="1">
            <a:off x="4926563" y="3648269"/>
            <a:ext cx="0" cy="317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74157AE-0595-418F-B847-4BE56B7E129B}"/>
              </a:ext>
            </a:extLst>
          </p:cNvPr>
          <p:cNvCxnSpPr>
            <a:cxnSpLocks/>
          </p:cNvCxnSpPr>
          <p:nvPr/>
        </p:nvCxnSpPr>
        <p:spPr>
          <a:xfrm>
            <a:off x="5318449" y="2666221"/>
            <a:ext cx="0" cy="272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20C47DE-3799-4D20-9AD3-29918700BE41}"/>
              </a:ext>
            </a:extLst>
          </p:cNvPr>
          <p:cNvCxnSpPr/>
          <p:nvPr/>
        </p:nvCxnSpPr>
        <p:spPr>
          <a:xfrm>
            <a:off x="5330890" y="3648269"/>
            <a:ext cx="0" cy="317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A89EAA8-A3FC-4207-A5C5-145BE8638328}"/>
              </a:ext>
            </a:extLst>
          </p:cNvPr>
          <p:cNvCxnSpPr/>
          <p:nvPr/>
        </p:nvCxnSpPr>
        <p:spPr>
          <a:xfrm flipH="1" flipV="1">
            <a:off x="6232849" y="4823927"/>
            <a:ext cx="634482" cy="345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A239B84-FC35-4044-BFD6-430810D848F2}"/>
              </a:ext>
            </a:extLst>
          </p:cNvPr>
          <p:cNvCxnSpPr/>
          <p:nvPr/>
        </p:nvCxnSpPr>
        <p:spPr>
          <a:xfrm>
            <a:off x="6512767" y="4631090"/>
            <a:ext cx="584718" cy="302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D7CD1371-7070-4DE9-A6B8-2E3A150072BB}"/>
              </a:ext>
            </a:extLst>
          </p:cNvPr>
          <p:cNvSpPr txBox="1"/>
          <p:nvPr/>
        </p:nvSpPr>
        <p:spPr>
          <a:xfrm>
            <a:off x="4801609" y="1622753"/>
            <a:ext cx="718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ROOT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AA80371-0EC0-4DD1-AD78-4C24D077EA2F}"/>
              </a:ext>
            </a:extLst>
          </p:cNvPr>
          <p:cNvSpPr txBox="1"/>
          <p:nvPr/>
        </p:nvSpPr>
        <p:spPr>
          <a:xfrm>
            <a:off x="7679420" y="955221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TLD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B8A449A-55A6-4255-BB6B-B0CDE0CB462F}"/>
              </a:ext>
            </a:extLst>
          </p:cNvPr>
          <p:cNvSpPr txBox="1"/>
          <p:nvPr/>
        </p:nvSpPr>
        <p:spPr>
          <a:xfrm>
            <a:off x="10058400" y="969414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TLD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EDCBD08-FED3-460B-A10C-9E6C0573ECBE}"/>
              </a:ext>
            </a:extLst>
          </p:cNvPr>
          <p:cNvSpPr txBox="1"/>
          <p:nvPr/>
        </p:nvSpPr>
        <p:spPr>
          <a:xfrm>
            <a:off x="7624991" y="1538779"/>
            <a:ext cx="550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.org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0ABABC6-4780-4143-B212-D6CAA5437962}"/>
              </a:ext>
            </a:extLst>
          </p:cNvPr>
          <p:cNvSpPr txBox="1"/>
          <p:nvPr/>
        </p:nvSpPr>
        <p:spPr>
          <a:xfrm>
            <a:off x="10196391" y="1554722"/>
            <a:ext cx="644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.com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493A731-8F74-4051-A0B1-822C1C5C8088}"/>
              </a:ext>
            </a:extLst>
          </p:cNvPr>
          <p:cNvSpPr txBox="1"/>
          <p:nvPr/>
        </p:nvSpPr>
        <p:spPr>
          <a:xfrm>
            <a:off x="9840686" y="2960908"/>
            <a:ext cx="1488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somesite.com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9246E13-48EB-4F02-8ADF-D02C36C785DD}"/>
              </a:ext>
            </a:extLst>
          </p:cNvPr>
          <p:cNvSpPr txBox="1"/>
          <p:nvPr/>
        </p:nvSpPr>
        <p:spPr>
          <a:xfrm>
            <a:off x="2519092" y="2939142"/>
            <a:ext cx="11633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Secondary</a:t>
            </a:r>
          </a:p>
          <a:p>
            <a:r>
              <a:rPr lang="en-CA" dirty="0"/>
              <a:t>Recursive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6084CFD-5310-4EEB-AE9D-560036481E68}"/>
              </a:ext>
            </a:extLst>
          </p:cNvPr>
          <p:cNvSpPr txBox="1"/>
          <p:nvPr/>
        </p:nvSpPr>
        <p:spPr>
          <a:xfrm>
            <a:off x="2519092" y="3965510"/>
            <a:ext cx="10768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Primary</a:t>
            </a:r>
          </a:p>
          <a:p>
            <a:r>
              <a:rPr lang="en-CA" dirty="0"/>
              <a:t>Recursive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BAF72EB-C20A-4CB5-8E24-96BC34CF3F54}"/>
              </a:ext>
            </a:extLst>
          </p:cNvPr>
          <p:cNvSpPr txBox="1"/>
          <p:nvPr/>
        </p:nvSpPr>
        <p:spPr>
          <a:xfrm>
            <a:off x="7207898" y="5169159"/>
            <a:ext cx="1473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Your Machine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CFDEE008-EC72-404B-AC43-29C2A1B44ECF}"/>
              </a:ext>
            </a:extLst>
          </p:cNvPr>
          <p:cNvSpPr/>
          <p:nvPr/>
        </p:nvSpPr>
        <p:spPr>
          <a:xfrm>
            <a:off x="7427167" y="6186196"/>
            <a:ext cx="1254596" cy="3545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81031B0-4AC0-4203-8044-8BE3CFE0C50A}"/>
              </a:ext>
            </a:extLst>
          </p:cNvPr>
          <p:cNvSpPr txBox="1"/>
          <p:nvPr/>
        </p:nvSpPr>
        <p:spPr>
          <a:xfrm>
            <a:off x="7587054" y="6195526"/>
            <a:ext cx="682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hosts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7FFC43E-740E-4372-9F05-E57647F5B8A9}"/>
              </a:ext>
            </a:extLst>
          </p:cNvPr>
          <p:cNvSpPr txBox="1"/>
          <p:nvPr/>
        </p:nvSpPr>
        <p:spPr>
          <a:xfrm>
            <a:off x="5807077" y="3622223"/>
            <a:ext cx="1016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Query ID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6F2445F-72D9-4F5F-B418-F700246CD766}"/>
              </a:ext>
            </a:extLst>
          </p:cNvPr>
          <p:cNvSpPr txBox="1"/>
          <p:nvPr/>
        </p:nvSpPr>
        <p:spPr>
          <a:xfrm>
            <a:off x="3785433" y="3653320"/>
            <a:ext cx="1016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Query ID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EA626C2-EAD2-46A0-A15B-69F1E295BC0F}"/>
              </a:ext>
            </a:extLst>
          </p:cNvPr>
          <p:cNvSpPr/>
          <p:nvPr/>
        </p:nvSpPr>
        <p:spPr>
          <a:xfrm>
            <a:off x="7900098" y="3557446"/>
            <a:ext cx="3856653" cy="3409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EFD69D0-DA16-4373-A0A8-A432265DE031}"/>
              </a:ext>
            </a:extLst>
          </p:cNvPr>
          <p:cNvSpPr txBox="1"/>
          <p:nvPr/>
        </p:nvSpPr>
        <p:spPr>
          <a:xfrm>
            <a:off x="9179667" y="3552005"/>
            <a:ext cx="1423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Authoritative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CED32BD-3015-4750-8442-BFE6AF7040BC}"/>
              </a:ext>
            </a:extLst>
          </p:cNvPr>
          <p:cNvSpPr txBox="1"/>
          <p:nvPr/>
        </p:nvSpPr>
        <p:spPr>
          <a:xfrm>
            <a:off x="1133409" y="308731"/>
            <a:ext cx="27713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/>
              <a:t>DNS Structure</a:t>
            </a:r>
            <a:endParaRPr lang="en-CA" dirty="0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6D7A3BB-B867-40B3-BBA8-5068A5EFF0BA}"/>
              </a:ext>
            </a:extLst>
          </p:cNvPr>
          <p:cNvCxnSpPr>
            <a:endCxn id="5" idx="4"/>
          </p:cNvCxnSpPr>
          <p:nvPr/>
        </p:nvCxnSpPr>
        <p:spPr>
          <a:xfrm flipV="1">
            <a:off x="7809722" y="5868955"/>
            <a:ext cx="41989" cy="31724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9236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9C770B-7C00-4761-8144-FFDC4250C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CA" sz="4000">
                <a:solidFill>
                  <a:srgbClr val="FFFFFF"/>
                </a:solidFill>
              </a:rPr>
              <a:t>Authoritative vs Non-Authoritative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375F0-0DF7-4286-97CD-D4CF025828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CA" sz="2000" dirty="0"/>
              <a:t>If you get a Non-Authoritative response when looking up DNS information, it means the answer is coming from the cache of a server somewhere in the DNS system.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FF3F0AC-F4C4-CAFE-BBB2-9CCE83B2099B}"/>
                  </a:ext>
                </a:extLst>
              </p14:cNvPr>
              <p14:cNvContentPartPr/>
              <p14:nvPr/>
            </p14:nvContentPartPr>
            <p14:xfrm>
              <a:off x="6177086" y="3286260"/>
              <a:ext cx="2804040" cy="39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FF3F0AC-F4C4-CAFE-BBB2-9CCE83B2099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70966" y="3280140"/>
                <a:ext cx="2816280" cy="5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FC04C7B-1F5C-CE74-8F4D-A85D9E20B25E}"/>
                  </a:ext>
                </a:extLst>
              </p14:cNvPr>
              <p14:cNvContentPartPr/>
              <p14:nvPr/>
            </p14:nvContentPartPr>
            <p14:xfrm>
              <a:off x="6264206" y="3501180"/>
              <a:ext cx="5160600" cy="943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FC04C7B-1F5C-CE74-8F4D-A85D9E20B25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258086" y="3495060"/>
                <a:ext cx="5172840" cy="10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AD995CF-F7AC-8FE5-EE52-6603CF029114}"/>
                  </a:ext>
                </a:extLst>
              </p14:cNvPr>
              <p14:cNvContentPartPr/>
              <p14:nvPr/>
            </p14:nvContentPartPr>
            <p14:xfrm>
              <a:off x="4792526" y="3827340"/>
              <a:ext cx="4189680" cy="1378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AD995CF-F7AC-8FE5-EE52-6603CF02911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786406" y="3821220"/>
                <a:ext cx="4201920" cy="150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10317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33B094-A486-4CC3-A1EE-DF58F33EB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CA" sz="4000">
                <a:solidFill>
                  <a:srgbClr val="FFFFFF"/>
                </a:solidFill>
              </a:rPr>
              <a:t>The DNS Record “</a:t>
            </a:r>
            <a:r>
              <a:rPr lang="en-CA" sz="4000" i="1">
                <a:solidFill>
                  <a:srgbClr val="FFFFFF"/>
                </a:solidFill>
              </a:rPr>
              <a:t>fields</a:t>
            </a:r>
            <a:r>
              <a:rPr lang="en-CA" sz="4000">
                <a:solidFill>
                  <a:srgbClr val="FFFFFF"/>
                </a:solidFill>
              </a:rPr>
              <a:t>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D3B6A3-262C-46BE-B9D8-792FADB0D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CA" sz="2000" b="1" dirty="0"/>
              <a:t>SOA Record – Start of Authority Record</a:t>
            </a:r>
          </a:p>
          <a:p>
            <a:pPr marL="0" indent="0">
              <a:buNone/>
            </a:pPr>
            <a:endParaRPr lang="en-CA" sz="2000" dirty="0"/>
          </a:p>
          <a:p>
            <a:pPr marL="0" indent="0">
              <a:buNone/>
            </a:pPr>
            <a:r>
              <a:rPr lang="en-CA" sz="2000" dirty="0"/>
              <a:t>Contains administrative information for this Server.</a:t>
            </a:r>
          </a:p>
          <a:p>
            <a:pPr marL="0" indent="0">
              <a:buNone/>
            </a:pPr>
            <a:endParaRPr lang="en-CA" sz="2000" dirty="0"/>
          </a:p>
          <a:p>
            <a:pPr marL="0" indent="0">
              <a:buNone/>
            </a:pPr>
            <a:r>
              <a:rPr lang="en-CA" sz="2000" dirty="0"/>
              <a:t>This is where timing information like </a:t>
            </a:r>
            <a:r>
              <a:rPr lang="en-CA" sz="2000" b="1" dirty="0" err="1"/>
              <a:t>ttl</a:t>
            </a:r>
            <a:r>
              <a:rPr lang="en-CA" sz="2000" dirty="0"/>
              <a:t> is located.</a:t>
            </a:r>
          </a:p>
          <a:p>
            <a:pPr marL="0" indent="0">
              <a:buNone/>
            </a:pPr>
            <a:endParaRPr lang="en-CA" sz="2000" dirty="0"/>
          </a:p>
          <a:p>
            <a:pPr marL="0" indent="0">
              <a:buNone/>
            </a:pPr>
            <a:r>
              <a:rPr lang="en-CA" sz="2000" dirty="0"/>
              <a:t> </a:t>
            </a:r>
          </a:p>
          <a:p>
            <a:pPr marL="0" indent="0">
              <a:buNone/>
            </a:pPr>
            <a:endParaRPr lang="en-CA" sz="2000" dirty="0"/>
          </a:p>
          <a:p>
            <a:pPr marL="0" indent="0">
              <a:buNone/>
            </a:pPr>
            <a:endParaRPr lang="en-CA" sz="2000" dirty="0"/>
          </a:p>
          <a:p>
            <a:pPr marL="0" indent="0">
              <a:buNone/>
            </a:pPr>
            <a:endParaRPr lang="en-CA" sz="2000" dirty="0"/>
          </a:p>
          <a:p>
            <a:pPr marL="0" indent="0">
              <a:buNone/>
            </a:pPr>
            <a:endParaRPr lang="en-CA" sz="200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ADC031A-F72F-09E8-FA1F-7D75EB99CF84}"/>
              </a:ext>
            </a:extLst>
          </p:cNvPr>
          <p:cNvGrpSpPr/>
          <p:nvPr/>
        </p:nvGrpSpPr>
        <p:grpSpPr>
          <a:xfrm>
            <a:off x="8615006" y="2887380"/>
            <a:ext cx="2391120" cy="1185120"/>
            <a:chOff x="8615006" y="2887380"/>
            <a:chExt cx="2391120" cy="1185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5096F0EC-45C1-1BB5-456A-4D09AF50D6ED}"/>
                    </a:ext>
                  </a:extLst>
                </p14:cNvPr>
                <p14:cNvContentPartPr/>
                <p14:nvPr/>
              </p14:nvContentPartPr>
              <p14:xfrm>
                <a:off x="8839286" y="3172500"/>
                <a:ext cx="147240" cy="18504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5096F0EC-45C1-1BB5-456A-4D09AF50D6ED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833166" y="3166380"/>
                  <a:ext cx="15948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2354D1EA-E912-5D87-1B54-B5C607C31B04}"/>
                    </a:ext>
                  </a:extLst>
                </p14:cNvPr>
                <p14:cNvContentPartPr/>
                <p14:nvPr/>
              </p14:nvContentPartPr>
              <p14:xfrm>
                <a:off x="8895086" y="3316140"/>
                <a:ext cx="152640" cy="14868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2354D1EA-E912-5D87-1B54-B5C607C31B0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888966" y="3310020"/>
                  <a:ext cx="16488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BE8FD754-7CA5-4B5F-3910-4A9A4D2A6E7C}"/>
                    </a:ext>
                  </a:extLst>
                </p14:cNvPr>
                <p14:cNvContentPartPr/>
                <p14:nvPr/>
              </p14:nvContentPartPr>
              <p14:xfrm>
                <a:off x="8615006" y="3402900"/>
                <a:ext cx="790920" cy="47772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BE8FD754-7CA5-4B5F-3910-4A9A4D2A6E7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608886" y="3396780"/>
                  <a:ext cx="803160" cy="48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03698A5B-C012-1CB6-22D6-990245D0704D}"/>
                    </a:ext>
                  </a:extLst>
                </p14:cNvPr>
                <p14:cNvContentPartPr/>
                <p14:nvPr/>
              </p14:nvContentPartPr>
              <p14:xfrm>
                <a:off x="9113246" y="3670020"/>
                <a:ext cx="30600" cy="4024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03698A5B-C012-1CB6-22D6-990245D0704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107126" y="3663900"/>
                  <a:ext cx="42840" cy="41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6C234ECF-A430-9045-FFC6-8B575100008C}"/>
                    </a:ext>
                  </a:extLst>
                </p14:cNvPr>
                <p14:cNvContentPartPr/>
                <p14:nvPr/>
              </p14:nvContentPartPr>
              <p14:xfrm>
                <a:off x="9227006" y="3936420"/>
                <a:ext cx="19800" cy="9900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6C234ECF-A430-9045-FFC6-8B575100008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220886" y="3930300"/>
                  <a:ext cx="3204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9A50A257-4CD3-BE13-D9B1-69AAC614E8B3}"/>
                    </a:ext>
                  </a:extLst>
                </p14:cNvPr>
                <p14:cNvContentPartPr/>
                <p14:nvPr/>
              </p14:nvContentPartPr>
              <p14:xfrm>
                <a:off x="9305486" y="3663540"/>
                <a:ext cx="5400" cy="244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9A50A257-4CD3-BE13-D9B1-69AAC614E8B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299366" y="3657420"/>
                  <a:ext cx="1764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6210DCB4-DDA5-340F-17AE-14B0EAD71E65}"/>
                    </a:ext>
                  </a:extLst>
                </p14:cNvPr>
                <p14:cNvContentPartPr/>
                <p14:nvPr/>
              </p14:nvContentPartPr>
              <p14:xfrm>
                <a:off x="9380366" y="3662820"/>
                <a:ext cx="432000" cy="2782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6210DCB4-DDA5-340F-17AE-14B0EAD71E65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374246" y="3656700"/>
                  <a:ext cx="444240" cy="29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0D51086F-A67A-EFF9-9D4A-733350B6893B}"/>
                    </a:ext>
                  </a:extLst>
                </p14:cNvPr>
                <p14:cNvContentPartPr/>
                <p14:nvPr/>
              </p14:nvContentPartPr>
              <p14:xfrm>
                <a:off x="9938366" y="3241260"/>
                <a:ext cx="39240" cy="3441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0D51086F-A67A-EFF9-9D4A-733350B6893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932246" y="3235140"/>
                  <a:ext cx="51480" cy="35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CBC0F57F-5A05-76CF-E20C-DA0D26BD996F}"/>
                    </a:ext>
                  </a:extLst>
                </p14:cNvPr>
                <p14:cNvContentPartPr/>
                <p14:nvPr/>
              </p14:nvContentPartPr>
              <p14:xfrm>
                <a:off x="9962846" y="3369060"/>
                <a:ext cx="154440" cy="15012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CBC0F57F-5A05-76CF-E20C-DA0D26BD996F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956726" y="3362940"/>
                  <a:ext cx="16668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AA0B84EC-238A-F8A9-55A9-9B15F7328B3C}"/>
                    </a:ext>
                  </a:extLst>
                </p14:cNvPr>
                <p14:cNvContentPartPr/>
                <p14:nvPr/>
              </p14:nvContentPartPr>
              <p14:xfrm>
                <a:off x="10127366" y="3337380"/>
                <a:ext cx="62640" cy="1195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AA0B84EC-238A-F8A9-55A9-9B15F7328B3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0121246" y="3331260"/>
                  <a:ext cx="7488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5C400E0F-ABD6-B78C-2496-F187AC798590}"/>
                    </a:ext>
                  </a:extLst>
                </p14:cNvPr>
                <p14:cNvContentPartPr/>
                <p14:nvPr/>
              </p14:nvContentPartPr>
              <p14:xfrm>
                <a:off x="10378646" y="2887380"/>
                <a:ext cx="32040" cy="3459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5C400E0F-ABD6-B78C-2496-F187AC79859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0372526" y="2881260"/>
                  <a:ext cx="44280" cy="35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1B69309B-66CE-0C37-C9AA-CA2BF3541882}"/>
                    </a:ext>
                  </a:extLst>
                </p14:cNvPr>
                <p14:cNvContentPartPr/>
                <p14:nvPr/>
              </p14:nvContentPartPr>
              <p14:xfrm>
                <a:off x="10512566" y="3100500"/>
                <a:ext cx="12240" cy="1234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1B69309B-66CE-0C37-C9AA-CA2BF3541882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0506446" y="3094380"/>
                  <a:ext cx="2448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37117353-1BC8-CBE3-600F-981D655C9176}"/>
                    </a:ext>
                  </a:extLst>
                </p14:cNvPr>
                <p14:cNvContentPartPr/>
                <p14:nvPr/>
              </p14:nvContentPartPr>
              <p14:xfrm>
                <a:off x="10487366" y="2986740"/>
                <a:ext cx="11880" cy="140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37117353-1BC8-CBE3-600F-981D655C9176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0481246" y="2980620"/>
                  <a:ext cx="2412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A0267290-FAEC-2A19-31EE-8F65A368E41F}"/>
                    </a:ext>
                  </a:extLst>
                </p14:cNvPr>
                <p14:cNvContentPartPr/>
                <p14:nvPr/>
              </p14:nvContentPartPr>
              <p14:xfrm>
                <a:off x="10586726" y="2926260"/>
                <a:ext cx="419400" cy="1965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A0267290-FAEC-2A19-31EE-8F65A368E41F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0580606" y="2920140"/>
                  <a:ext cx="431640" cy="2088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023341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9C770B-7C00-4761-8144-FFDC4250C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064" y="1581937"/>
            <a:ext cx="3515688" cy="3387497"/>
          </a:xfrm>
        </p:spPr>
        <p:txBody>
          <a:bodyPr anchor="b">
            <a:normAutofit/>
          </a:bodyPr>
          <a:lstStyle/>
          <a:p>
            <a:pPr algn="r"/>
            <a:r>
              <a:rPr lang="en-CA" sz="4000" dirty="0">
                <a:solidFill>
                  <a:srgbClr val="FFFFFF"/>
                </a:solidFill>
              </a:rPr>
              <a:t>Statement of Authority Record for</a:t>
            </a:r>
            <a:br>
              <a:rPr lang="en-CA" sz="4000" dirty="0">
                <a:solidFill>
                  <a:srgbClr val="FFFFFF"/>
                </a:solidFill>
              </a:rPr>
            </a:br>
            <a:r>
              <a:rPr lang="en-CA" sz="4000" dirty="0">
                <a:solidFill>
                  <a:srgbClr val="FFFFFF"/>
                </a:solidFill>
              </a:rPr>
              <a:t>ron.com</a:t>
            </a:r>
            <a:br>
              <a:rPr lang="en-CA" sz="4000" dirty="0">
                <a:solidFill>
                  <a:srgbClr val="FFFFFF"/>
                </a:solidFill>
              </a:rPr>
            </a:br>
            <a:endParaRPr lang="en-CA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375F0-0DF7-4286-97CD-D4CF025828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7229340" cy="5546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CA" sz="2000" dirty="0"/>
              <a:t>$TTL 86400</a:t>
            </a:r>
          </a:p>
          <a:p>
            <a:pPr marL="0" indent="0">
              <a:buNone/>
            </a:pPr>
            <a:r>
              <a:rPr lang="en-CA" sz="2000" dirty="0"/>
              <a:t>@	IN	SOA</a:t>
            </a:r>
          </a:p>
          <a:p>
            <a:pPr marL="0" indent="0">
              <a:buNone/>
            </a:pPr>
            <a:r>
              <a:rPr lang="en-CA" sz="2000" dirty="0"/>
              <a:t>SOA</a:t>
            </a:r>
          </a:p>
          <a:p>
            <a:pPr marL="0" indent="0">
              <a:buNone/>
            </a:pPr>
            <a:endParaRPr lang="en-CA" sz="2000" dirty="0"/>
          </a:p>
          <a:p>
            <a:pPr marL="0" indent="0">
              <a:buNone/>
            </a:pPr>
            <a:r>
              <a:rPr lang="en-CA" sz="2000" dirty="0"/>
              <a:t>MNAME: the primary NS for this domain (ns.ron.com)</a:t>
            </a:r>
          </a:p>
          <a:p>
            <a:pPr marL="0" indent="0">
              <a:buNone/>
            </a:pPr>
            <a:r>
              <a:rPr lang="en-CA" sz="2000" dirty="0"/>
              <a:t>RNAME: email address on domain administrator (contact)</a:t>
            </a:r>
          </a:p>
          <a:p>
            <a:pPr marL="0" indent="0">
              <a:buNone/>
            </a:pPr>
            <a:r>
              <a:rPr lang="en-CA" sz="2000" dirty="0"/>
              <a:t>SERIAL: 1 (when this changes, secondary NS update their records)</a:t>
            </a:r>
          </a:p>
          <a:p>
            <a:pPr marL="0" indent="0">
              <a:buNone/>
            </a:pPr>
            <a:r>
              <a:rPr lang="en-CA" sz="2000" dirty="0"/>
              <a:t>REFRESH: Num seconds for secondaries to wait until check </a:t>
            </a:r>
            <a:r>
              <a:rPr lang="en-CA" sz="2000" dirty="0" err="1"/>
              <a:t>soa</a:t>
            </a:r>
            <a:r>
              <a:rPr lang="en-CA" sz="2000" dirty="0"/>
              <a:t>.</a:t>
            </a:r>
          </a:p>
          <a:p>
            <a:pPr marL="0" indent="0">
              <a:buNone/>
            </a:pPr>
            <a:r>
              <a:rPr lang="en-CA" sz="2000" dirty="0"/>
              <a:t>RETRY: Num seconds to wait until second attempt</a:t>
            </a:r>
          </a:p>
          <a:p>
            <a:pPr marL="0" indent="0">
              <a:buNone/>
            </a:pPr>
            <a:r>
              <a:rPr lang="en-CA" sz="2000" dirty="0"/>
              <a:t>EXPIRE: Num seconds to try until no response from above.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2C10C1F2-1D8E-EE41-96A9-0444123C010B}"/>
              </a:ext>
            </a:extLst>
          </p:cNvPr>
          <p:cNvGrpSpPr/>
          <p:nvPr/>
        </p:nvGrpSpPr>
        <p:grpSpPr>
          <a:xfrm>
            <a:off x="7733366" y="409500"/>
            <a:ext cx="1860480" cy="1442880"/>
            <a:chOff x="7733366" y="409500"/>
            <a:chExt cx="1860480" cy="1442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C5B0AF67-F727-57F2-D79C-E2750346A96A}"/>
                    </a:ext>
                  </a:extLst>
                </p14:cNvPr>
                <p14:cNvContentPartPr/>
                <p14:nvPr/>
              </p14:nvContentPartPr>
              <p14:xfrm>
                <a:off x="7916606" y="583020"/>
                <a:ext cx="273960" cy="38628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C5B0AF67-F727-57F2-D79C-E2750346A96A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910486" y="576900"/>
                  <a:ext cx="286200" cy="39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C0BA3549-90DE-D8A5-2620-4AD1B9C9EB40}"/>
                    </a:ext>
                  </a:extLst>
                </p14:cNvPr>
                <p14:cNvContentPartPr/>
                <p14:nvPr/>
              </p14:nvContentPartPr>
              <p14:xfrm>
                <a:off x="8246726" y="567180"/>
                <a:ext cx="169920" cy="24408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C0BA3549-90DE-D8A5-2620-4AD1B9C9EB4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240606" y="561060"/>
                  <a:ext cx="18216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FBC0A2C3-76E3-4FD8-25F7-D64C132B86C9}"/>
                    </a:ext>
                  </a:extLst>
                </p14:cNvPr>
                <p14:cNvContentPartPr/>
                <p14:nvPr/>
              </p14:nvContentPartPr>
              <p14:xfrm>
                <a:off x="8500886" y="409500"/>
                <a:ext cx="120960" cy="2937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FBC0A2C3-76E3-4FD8-25F7-D64C132B86C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494766" y="403380"/>
                  <a:ext cx="133200" cy="30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8EAA32F8-0F6F-BC98-A224-B041638C764B}"/>
                    </a:ext>
                  </a:extLst>
                </p14:cNvPr>
                <p14:cNvContentPartPr/>
                <p14:nvPr/>
              </p14:nvContentPartPr>
              <p14:xfrm>
                <a:off x="8508446" y="565740"/>
                <a:ext cx="108720" cy="5472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8EAA32F8-0F6F-BC98-A224-B041638C764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502326" y="559620"/>
                  <a:ext cx="12096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58D16D65-EED4-8185-7EC9-5B424BE982FC}"/>
                    </a:ext>
                  </a:extLst>
                </p14:cNvPr>
                <p14:cNvContentPartPr/>
                <p14:nvPr/>
              </p14:nvContentPartPr>
              <p14:xfrm>
                <a:off x="8711126" y="417420"/>
                <a:ext cx="58680" cy="1414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58D16D65-EED4-8185-7EC9-5B424BE982F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705006" y="411300"/>
                  <a:ext cx="7092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905C7D50-0482-AC50-42E3-E4A7BEE1493A}"/>
                    </a:ext>
                  </a:extLst>
                </p14:cNvPr>
                <p14:cNvContentPartPr/>
                <p14:nvPr/>
              </p14:nvContentPartPr>
              <p14:xfrm>
                <a:off x="7733366" y="639900"/>
                <a:ext cx="1210680" cy="6674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905C7D50-0482-AC50-42E3-E4A7BEE1493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727246" y="633780"/>
                  <a:ext cx="1222920" cy="67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672EBAD1-6AC7-205C-16B7-D81CE954F8F1}"/>
                    </a:ext>
                  </a:extLst>
                </p14:cNvPr>
                <p14:cNvContentPartPr/>
                <p14:nvPr/>
              </p14:nvContentPartPr>
              <p14:xfrm>
                <a:off x="8021366" y="1288620"/>
                <a:ext cx="416880" cy="5637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672EBAD1-6AC7-205C-16B7-D81CE954F8F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015246" y="1282500"/>
                  <a:ext cx="429120" cy="57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396985D7-0219-6439-2625-E69B0A0F087F}"/>
                    </a:ext>
                  </a:extLst>
                </p14:cNvPr>
                <p14:cNvContentPartPr/>
                <p14:nvPr/>
              </p14:nvContentPartPr>
              <p14:xfrm>
                <a:off x="8406566" y="1216620"/>
                <a:ext cx="95400" cy="2908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396985D7-0219-6439-2625-E69B0A0F087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400446" y="1210500"/>
                  <a:ext cx="107640" cy="30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10B03802-A151-9998-AEDD-96AE5AA2546E}"/>
                    </a:ext>
                  </a:extLst>
                </p14:cNvPr>
                <p14:cNvContentPartPr/>
                <p14:nvPr/>
              </p14:nvContentPartPr>
              <p14:xfrm>
                <a:off x="8436446" y="1376820"/>
                <a:ext cx="131040" cy="10224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10B03802-A151-9998-AEDD-96AE5AA2546E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430326" y="1370700"/>
                  <a:ext cx="14328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31BC0BC1-D9D9-4F00-FA1E-EFE02378AA9F}"/>
                    </a:ext>
                  </a:extLst>
                </p14:cNvPr>
                <p14:cNvContentPartPr/>
                <p14:nvPr/>
              </p14:nvContentPartPr>
              <p14:xfrm>
                <a:off x="8582606" y="1046700"/>
                <a:ext cx="168480" cy="3909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31BC0BC1-D9D9-4F00-FA1E-EFE02378AA9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576486" y="1040580"/>
                  <a:ext cx="180720" cy="40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7D87D220-2ADE-AC01-2E15-95FF82B611C1}"/>
                    </a:ext>
                  </a:extLst>
                </p14:cNvPr>
                <p14:cNvContentPartPr/>
                <p14:nvPr/>
              </p14:nvContentPartPr>
              <p14:xfrm>
                <a:off x="8768726" y="1247940"/>
                <a:ext cx="71280" cy="291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7D87D220-2ADE-AC01-2E15-95FF82B611C1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762606" y="1241820"/>
                  <a:ext cx="8352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A32A8F3A-E51C-A7F9-26F0-0DF629ED0A8A}"/>
                    </a:ext>
                  </a:extLst>
                </p14:cNvPr>
                <p14:cNvContentPartPr/>
                <p14:nvPr/>
              </p14:nvContentPartPr>
              <p14:xfrm>
                <a:off x="8852606" y="1231380"/>
                <a:ext cx="66240" cy="6264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A32A8F3A-E51C-A7F9-26F0-0DF629ED0A8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846486" y="1225260"/>
                  <a:ext cx="7848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7C6F7BF6-8E41-38EE-75ED-1F6C86632CA5}"/>
                    </a:ext>
                  </a:extLst>
                </p14:cNvPr>
                <p14:cNvContentPartPr/>
                <p14:nvPr/>
              </p14:nvContentPartPr>
              <p14:xfrm>
                <a:off x="8947286" y="877500"/>
                <a:ext cx="510120" cy="3740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7C6F7BF6-8E41-38EE-75ED-1F6C86632CA5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941166" y="871380"/>
                  <a:ext cx="522360" cy="38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C77A9A42-0283-A6D9-029A-CE08C0354197}"/>
                    </a:ext>
                  </a:extLst>
                </p14:cNvPr>
                <p14:cNvContentPartPr/>
                <p14:nvPr/>
              </p14:nvContentPartPr>
              <p14:xfrm>
                <a:off x="9457766" y="1070100"/>
                <a:ext cx="136080" cy="3708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C77A9A42-0283-A6D9-029A-CE08C0354197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451646" y="1063980"/>
                  <a:ext cx="148320" cy="49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29367EB8-1E0B-9BF8-F5CE-07E3A2110440}"/>
              </a:ext>
            </a:extLst>
          </p:cNvPr>
          <p:cNvGrpSpPr/>
          <p:nvPr/>
        </p:nvGrpSpPr>
        <p:grpSpPr>
          <a:xfrm>
            <a:off x="9841526" y="1213740"/>
            <a:ext cx="291960" cy="258840"/>
            <a:chOff x="9841526" y="1213740"/>
            <a:chExt cx="291960" cy="258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E286E385-BE2A-1CFC-3AE9-1572D593E83D}"/>
                    </a:ext>
                  </a:extLst>
                </p14:cNvPr>
                <p14:cNvContentPartPr/>
                <p14:nvPr/>
              </p14:nvContentPartPr>
              <p14:xfrm>
                <a:off x="9841526" y="1345860"/>
                <a:ext cx="42840" cy="7164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E286E385-BE2A-1CFC-3AE9-1572D593E83D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835406" y="1339740"/>
                  <a:ext cx="5508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D3525C84-EFA0-A6E0-2E46-12BFCD43B0BB}"/>
                    </a:ext>
                  </a:extLst>
                </p14:cNvPr>
                <p14:cNvContentPartPr/>
                <p14:nvPr/>
              </p14:nvContentPartPr>
              <p14:xfrm>
                <a:off x="9949166" y="1213740"/>
                <a:ext cx="184320" cy="2588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D3525C84-EFA0-A6E0-2E46-12BFCD43B0BB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943046" y="1207620"/>
                  <a:ext cx="19656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2CA8CA3B-82E4-BA47-0B59-600E64826BD6}"/>
                    </a:ext>
                  </a:extLst>
                </p14:cNvPr>
                <p14:cNvContentPartPr/>
                <p14:nvPr/>
              </p14:nvContentPartPr>
              <p14:xfrm>
                <a:off x="10040246" y="1435500"/>
                <a:ext cx="92160" cy="1224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2CA8CA3B-82E4-BA47-0B59-600E64826BD6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0034126" y="1429380"/>
                  <a:ext cx="104400" cy="24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B78A4FEB-3CFA-1F89-B996-380AF7EDD7A9}"/>
              </a:ext>
            </a:extLst>
          </p:cNvPr>
          <p:cNvGrpSpPr/>
          <p:nvPr/>
        </p:nvGrpSpPr>
        <p:grpSpPr>
          <a:xfrm>
            <a:off x="9351926" y="1647540"/>
            <a:ext cx="1002240" cy="2657160"/>
            <a:chOff x="9351926" y="1647540"/>
            <a:chExt cx="1002240" cy="2657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62BB94A5-9B0E-4075-3E35-AEDFCF4E674B}"/>
                    </a:ext>
                  </a:extLst>
                </p14:cNvPr>
                <p14:cNvContentPartPr/>
                <p14:nvPr/>
              </p14:nvContentPartPr>
              <p14:xfrm>
                <a:off x="10180286" y="1647540"/>
                <a:ext cx="113040" cy="3081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62BB94A5-9B0E-4075-3E35-AEDFCF4E674B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0174166" y="1641420"/>
                  <a:ext cx="125280" cy="32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3CD8D6E0-19F0-6A2E-3B23-4438232865A3}"/>
                    </a:ext>
                  </a:extLst>
                </p14:cNvPr>
                <p14:cNvContentPartPr/>
                <p14:nvPr/>
              </p14:nvContentPartPr>
              <p14:xfrm>
                <a:off x="10202606" y="1731780"/>
                <a:ext cx="120240" cy="3621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3CD8D6E0-19F0-6A2E-3B23-4438232865A3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0196486" y="1725660"/>
                  <a:ext cx="132480" cy="37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9C4713C1-ECFC-5DC8-C133-1B82DBCAD26B}"/>
                    </a:ext>
                  </a:extLst>
                </p14:cNvPr>
                <p14:cNvContentPartPr/>
                <p14:nvPr/>
              </p14:nvContentPartPr>
              <p14:xfrm>
                <a:off x="10224206" y="1933380"/>
                <a:ext cx="78840" cy="1872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9C4713C1-ECFC-5DC8-C133-1B82DBCAD26B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0218086" y="1927260"/>
                  <a:ext cx="9108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39536D72-FD16-DE00-AFDF-4A3D323C2D2A}"/>
                    </a:ext>
                  </a:extLst>
                </p14:cNvPr>
                <p14:cNvContentPartPr/>
                <p14:nvPr/>
              </p14:nvContentPartPr>
              <p14:xfrm>
                <a:off x="10251566" y="2117340"/>
                <a:ext cx="43560" cy="22788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39536D72-FD16-DE00-AFDF-4A3D323C2D2A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0245446" y="2111220"/>
                  <a:ext cx="5580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8DF6875B-F970-13C6-A360-23C4F2E25851}"/>
                    </a:ext>
                  </a:extLst>
                </p14:cNvPr>
                <p14:cNvContentPartPr/>
                <p14:nvPr/>
              </p14:nvContentPartPr>
              <p14:xfrm>
                <a:off x="10169126" y="2294100"/>
                <a:ext cx="156960" cy="3099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8DF6875B-F970-13C6-A360-23C4F2E25851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0163006" y="2287980"/>
                  <a:ext cx="169200" cy="32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064603C0-1CB8-E4F9-13D3-C630BADEE4A6}"/>
                    </a:ext>
                  </a:extLst>
                </p14:cNvPr>
                <p14:cNvContentPartPr/>
                <p14:nvPr/>
              </p14:nvContentPartPr>
              <p14:xfrm>
                <a:off x="10231766" y="2430540"/>
                <a:ext cx="120600" cy="21528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064603C0-1CB8-E4F9-13D3-C630BADEE4A6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0225646" y="2424420"/>
                  <a:ext cx="13284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44D00365-CAC7-24A6-654D-9126E2D8E37E}"/>
                    </a:ext>
                  </a:extLst>
                </p14:cNvPr>
                <p14:cNvContentPartPr/>
                <p14:nvPr/>
              </p14:nvContentPartPr>
              <p14:xfrm>
                <a:off x="10183526" y="2679300"/>
                <a:ext cx="133920" cy="27792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44D00365-CAC7-24A6-654D-9126E2D8E37E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0177406" y="2673180"/>
                  <a:ext cx="146160" cy="2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076F48DC-0548-89F5-BA2A-F1CBF9BC6505}"/>
                    </a:ext>
                  </a:extLst>
                </p14:cNvPr>
                <p14:cNvContentPartPr/>
                <p14:nvPr/>
              </p14:nvContentPartPr>
              <p14:xfrm>
                <a:off x="10191806" y="2944260"/>
                <a:ext cx="74880" cy="10764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076F48DC-0548-89F5-BA2A-F1CBF9BC6505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0185686" y="2938140"/>
                  <a:ext cx="8712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D75CAA54-89D7-2B61-FFD1-4E32E9E5F3DE}"/>
                    </a:ext>
                  </a:extLst>
                </p14:cNvPr>
                <p14:cNvContentPartPr/>
                <p14:nvPr/>
              </p14:nvContentPartPr>
              <p14:xfrm>
                <a:off x="10220246" y="3071700"/>
                <a:ext cx="133920" cy="10620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D75CAA54-89D7-2B61-FFD1-4E32E9E5F3DE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0214126" y="3065580"/>
                  <a:ext cx="14616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BBEE493C-052C-9CE1-96D2-4C931E67D383}"/>
                    </a:ext>
                  </a:extLst>
                </p14:cNvPr>
                <p14:cNvContentPartPr/>
                <p14:nvPr/>
              </p14:nvContentPartPr>
              <p14:xfrm>
                <a:off x="10123406" y="3292020"/>
                <a:ext cx="133200" cy="14724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BBEE493C-052C-9CE1-96D2-4C931E67D383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0117286" y="3285900"/>
                  <a:ext cx="14544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365D4F91-E085-3BEF-6319-F86863DCC913}"/>
                    </a:ext>
                  </a:extLst>
                </p14:cNvPr>
                <p14:cNvContentPartPr/>
                <p14:nvPr/>
              </p14:nvContentPartPr>
              <p14:xfrm>
                <a:off x="10301606" y="3266460"/>
                <a:ext cx="12600" cy="3852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365D4F91-E085-3BEF-6319-F86863DCC913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0295486" y="3260340"/>
                  <a:ext cx="2484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AFFF8607-685A-47C2-8EBB-59EC3AC816A0}"/>
                    </a:ext>
                  </a:extLst>
                </p14:cNvPr>
                <p14:cNvContentPartPr/>
                <p14:nvPr/>
              </p14:nvContentPartPr>
              <p14:xfrm>
                <a:off x="9897686" y="3469140"/>
                <a:ext cx="354600" cy="30888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AFFF8607-685A-47C2-8EBB-59EC3AC816A0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891566" y="3463020"/>
                  <a:ext cx="366840" cy="32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DF4D5BAE-0AF8-C2D2-1FCA-3B5E3ABAAC87}"/>
                    </a:ext>
                  </a:extLst>
                </p14:cNvPr>
                <p14:cNvContentPartPr/>
                <p14:nvPr/>
              </p14:nvContentPartPr>
              <p14:xfrm>
                <a:off x="10070846" y="3570660"/>
                <a:ext cx="35280" cy="15804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DF4D5BAE-0AF8-C2D2-1FCA-3B5E3ABAAC87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0064726" y="3564540"/>
                  <a:ext cx="4752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BF0670F0-5EE0-C6D8-BF3F-61B1FD64A40C}"/>
                    </a:ext>
                  </a:extLst>
                </p14:cNvPr>
                <p14:cNvContentPartPr/>
                <p14:nvPr/>
              </p14:nvContentPartPr>
              <p14:xfrm>
                <a:off x="9959606" y="3763260"/>
                <a:ext cx="41400" cy="14184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BF0670F0-5EE0-C6D8-BF3F-61B1FD64A40C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9953486" y="3757140"/>
                  <a:ext cx="5364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228BB39E-FD22-C0C9-FDB8-E9C353D1E72B}"/>
                    </a:ext>
                  </a:extLst>
                </p14:cNvPr>
                <p14:cNvContentPartPr/>
                <p14:nvPr/>
              </p14:nvContentPartPr>
              <p14:xfrm>
                <a:off x="9351926" y="3803940"/>
                <a:ext cx="685800" cy="50076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228BB39E-FD22-C0C9-FDB8-E9C353D1E72B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9345806" y="3797820"/>
                  <a:ext cx="698040" cy="513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454704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33B094-A486-4CC3-A1EE-DF58F33EB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CA" sz="4000">
                <a:solidFill>
                  <a:srgbClr val="FFFFFF"/>
                </a:solidFill>
              </a:rPr>
              <a:t>The DNS Record “</a:t>
            </a:r>
            <a:r>
              <a:rPr lang="en-CA" sz="4000" i="1">
                <a:solidFill>
                  <a:srgbClr val="FFFFFF"/>
                </a:solidFill>
              </a:rPr>
              <a:t>fields</a:t>
            </a:r>
            <a:r>
              <a:rPr lang="en-CA" sz="4000">
                <a:solidFill>
                  <a:srgbClr val="FFFFFF"/>
                </a:solidFill>
              </a:rPr>
              <a:t>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D3B6A3-262C-46BE-B9D8-792FADB0D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CA" sz="2400" b="1" dirty="0"/>
              <a:t>A Record – The Address record</a:t>
            </a:r>
          </a:p>
          <a:p>
            <a:pPr marL="0" indent="0">
              <a:buNone/>
            </a:pPr>
            <a:endParaRPr lang="en-CA" sz="2000" dirty="0"/>
          </a:p>
          <a:p>
            <a:pPr marL="0" indent="0">
              <a:buNone/>
            </a:pPr>
            <a:r>
              <a:rPr lang="en-CA" sz="2000" dirty="0"/>
              <a:t>Translates a domain name to an IPv4 address.</a:t>
            </a:r>
          </a:p>
          <a:p>
            <a:pPr marL="0" indent="0">
              <a:buNone/>
            </a:pPr>
            <a:r>
              <a:rPr lang="en-CA" sz="2000" dirty="0"/>
              <a:t>8bit.8bit.8bit.8bit = 32bits</a:t>
            </a:r>
          </a:p>
          <a:p>
            <a:pPr marL="0" indent="0">
              <a:buNone/>
            </a:pPr>
            <a:endParaRPr lang="en-CA" sz="2000" dirty="0"/>
          </a:p>
          <a:p>
            <a:pPr marL="0" indent="0">
              <a:buNone/>
            </a:pPr>
            <a:r>
              <a:rPr lang="en-CA" sz="2000" b="1" dirty="0"/>
              <a:t>AAAA Record</a:t>
            </a:r>
          </a:p>
          <a:p>
            <a:pPr marL="0" indent="0">
              <a:buNone/>
            </a:pPr>
            <a:r>
              <a:rPr lang="en-CA" sz="2000" dirty="0"/>
              <a:t>Translates a domain name to an IPv6 address.</a:t>
            </a:r>
          </a:p>
          <a:p>
            <a:pPr marL="0" indent="0">
              <a:buNone/>
            </a:pPr>
            <a:r>
              <a:rPr lang="en-CA" sz="2000" dirty="0"/>
              <a:t>32bit.32bit.32bit.32bit=128bits</a:t>
            </a:r>
          </a:p>
          <a:p>
            <a:pPr marL="0" indent="0">
              <a:buNone/>
            </a:pPr>
            <a:endParaRPr lang="en-CA" sz="2000" dirty="0"/>
          </a:p>
          <a:p>
            <a:pPr marL="0" indent="0">
              <a:buNone/>
            </a:pPr>
            <a:r>
              <a:rPr lang="en-CA" sz="2000" dirty="0"/>
              <a:t>Thus 4 times the bits – 4 times the A’s (get it)</a:t>
            </a:r>
          </a:p>
          <a:p>
            <a:pPr marL="0" indent="0">
              <a:buNone/>
            </a:pPr>
            <a:endParaRPr lang="en-CA" sz="2000" dirty="0"/>
          </a:p>
          <a:p>
            <a:pPr marL="0" indent="0">
              <a:buNone/>
            </a:pPr>
            <a:endParaRPr lang="en-CA" sz="2000" dirty="0"/>
          </a:p>
          <a:p>
            <a:pPr marL="0" indent="0">
              <a:buNone/>
            </a:pPr>
            <a:endParaRPr lang="en-CA" sz="2000" dirty="0"/>
          </a:p>
          <a:p>
            <a:pPr marL="0" indent="0">
              <a:buNone/>
            </a:pPr>
            <a:endParaRPr lang="en-CA" sz="20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865BB6C-DB51-DFDD-F05E-34C4E576D538}"/>
                  </a:ext>
                </a:extLst>
              </p14:cNvPr>
              <p14:cNvContentPartPr/>
              <p14:nvPr/>
            </p14:nvContentPartPr>
            <p14:xfrm>
              <a:off x="4744646" y="949500"/>
              <a:ext cx="1296000" cy="68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865BB6C-DB51-DFDD-F05E-34C4E576D53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38526" y="943380"/>
                <a:ext cx="1308240" cy="80640"/>
              </a:xfrm>
              <a:prstGeom prst="rect">
                <a:avLst/>
              </a:prstGeom>
            </p:spPr>
          </p:pic>
        </mc:Fallback>
      </mc:AlternateContent>
      <p:grpSp>
        <p:nvGrpSpPr>
          <p:cNvPr id="28" name="Group 27">
            <a:extLst>
              <a:ext uri="{FF2B5EF4-FFF2-40B4-BE49-F238E27FC236}">
                <a16:creationId xmlns:a16="http://schemas.microsoft.com/office/drawing/2014/main" id="{738F796E-7232-C366-BF26-E1A309BA7E56}"/>
              </a:ext>
            </a:extLst>
          </p:cNvPr>
          <p:cNvGrpSpPr/>
          <p:nvPr/>
        </p:nvGrpSpPr>
        <p:grpSpPr>
          <a:xfrm>
            <a:off x="9000566" y="522900"/>
            <a:ext cx="2741040" cy="751680"/>
            <a:chOff x="9000566" y="522900"/>
            <a:chExt cx="2741040" cy="751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EA34AB28-F136-CE9E-E782-C08FA169B66C}"/>
                    </a:ext>
                  </a:extLst>
                </p14:cNvPr>
                <p14:cNvContentPartPr/>
                <p14:nvPr/>
              </p14:nvContentPartPr>
              <p14:xfrm>
                <a:off x="9000566" y="788220"/>
                <a:ext cx="457920" cy="2412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EA34AB28-F136-CE9E-E782-C08FA169B66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994446" y="782100"/>
                  <a:ext cx="47016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3E07C1A7-9ECD-1818-9F9F-CCDE502F22E7}"/>
                    </a:ext>
                  </a:extLst>
                </p14:cNvPr>
                <p14:cNvContentPartPr/>
                <p14:nvPr/>
              </p14:nvContentPartPr>
              <p14:xfrm>
                <a:off x="9147086" y="934020"/>
                <a:ext cx="379800" cy="345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3E07C1A7-9ECD-1818-9F9F-CCDE502F22E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140966" y="927900"/>
                  <a:ext cx="39204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7052695C-BDB3-59AC-FEFC-913B2D522775}"/>
                    </a:ext>
                  </a:extLst>
                </p14:cNvPr>
                <p14:cNvContentPartPr/>
                <p14:nvPr/>
              </p14:nvContentPartPr>
              <p14:xfrm>
                <a:off x="9374966" y="662220"/>
                <a:ext cx="464760" cy="3960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7052695C-BDB3-59AC-FEFC-913B2D52277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368846" y="656100"/>
                  <a:ext cx="477000" cy="40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511E02FF-C61A-5DD4-E6B6-17EB1BA129FB}"/>
                    </a:ext>
                  </a:extLst>
                </p14:cNvPr>
                <p14:cNvContentPartPr/>
                <p14:nvPr/>
              </p14:nvContentPartPr>
              <p14:xfrm>
                <a:off x="10093166" y="586980"/>
                <a:ext cx="167040" cy="36900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511E02FF-C61A-5DD4-E6B6-17EB1BA129F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0087046" y="580860"/>
                  <a:ext cx="179280" cy="38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4A84AC66-300B-06D6-F577-D0575C718A1B}"/>
                    </a:ext>
                  </a:extLst>
                </p14:cNvPr>
                <p14:cNvContentPartPr/>
                <p14:nvPr/>
              </p14:nvContentPartPr>
              <p14:xfrm>
                <a:off x="10091366" y="953820"/>
                <a:ext cx="165960" cy="662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4A84AC66-300B-06D6-F577-D0575C718A1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0085246" y="947700"/>
                  <a:ext cx="17820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6568CAF4-75B4-1E7F-1A53-8BA91187DBAC}"/>
                    </a:ext>
                  </a:extLst>
                </p14:cNvPr>
                <p14:cNvContentPartPr/>
                <p14:nvPr/>
              </p14:nvContentPartPr>
              <p14:xfrm>
                <a:off x="10217366" y="617580"/>
                <a:ext cx="154800" cy="3654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6568CAF4-75B4-1E7F-1A53-8BA91187DBA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0211246" y="611460"/>
                  <a:ext cx="167040" cy="37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68157EAD-7E1C-EA20-3F57-D31F04A8D997}"/>
                    </a:ext>
                  </a:extLst>
                </p14:cNvPr>
                <p14:cNvContentPartPr/>
                <p14:nvPr/>
              </p14:nvContentPartPr>
              <p14:xfrm>
                <a:off x="10597166" y="658620"/>
                <a:ext cx="174960" cy="3333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68157EAD-7E1C-EA20-3F57-D31F04A8D99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0591046" y="652500"/>
                  <a:ext cx="187200" cy="34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F4448D4E-B0DB-176F-402E-EF51AC6C2E3B}"/>
                    </a:ext>
                  </a:extLst>
                </p14:cNvPr>
                <p14:cNvContentPartPr/>
                <p14:nvPr/>
              </p14:nvContentPartPr>
              <p14:xfrm>
                <a:off x="10595726" y="876060"/>
                <a:ext cx="85320" cy="3888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F4448D4E-B0DB-176F-402E-EF51AC6C2E3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0589606" y="869940"/>
                  <a:ext cx="9756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85FF94A9-79FF-0AEE-00DF-338E00683157}"/>
                    </a:ext>
                  </a:extLst>
                </p14:cNvPr>
                <p14:cNvContentPartPr/>
                <p14:nvPr/>
              </p14:nvContentPartPr>
              <p14:xfrm>
                <a:off x="10737926" y="522900"/>
                <a:ext cx="652680" cy="4417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85FF94A9-79FF-0AEE-00DF-338E00683157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0731806" y="516780"/>
                  <a:ext cx="664920" cy="45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8279D72B-C17B-8511-01D7-D6E28FC688CF}"/>
                    </a:ext>
                  </a:extLst>
                </p14:cNvPr>
                <p14:cNvContentPartPr/>
                <p14:nvPr/>
              </p14:nvContentPartPr>
              <p14:xfrm>
                <a:off x="11437046" y="687420"/>
                <a:ext cx="110160" cy="17820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8279D72B-C17B-8511-01D7-D6E28FC688CF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1430926" y="681300"/>
                  <a:ext cx="12240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275AB83E-B8F6-739C-33D1-B1CEC2A1BD85}"/>
                    </a:ext>
                  </a:extLst>
                </p14:cNvPr>
                <p14:cNvContentPartPr/>
                <p14:nvPr/>
              </p14:nvContentPartPr>
              <p14:xfrm>
                <a:off x="10268486" y="977580"/>
                <a:ext cx="1473120" cy="29700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275AB83E-B8F6-739C-33D1-B1CEC2A1BD8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0262366" y="971460"/>
                  <a:ext cx="1485360" cy="30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5D0F4B75-0E36-6E60-D7D4-2769EBD9302F}"/>
                    </a:ext>
                  </a:extLst>
                </p14:cNvPr>
                <p14:cNvContentPartPr/>
                <p14:nvPr/>
              </p14:nvContentPartPr>
              <p14:xfrm>
                <a:off x="10370366" y="887940"/>
                <a:ext cx="65160" cy="1220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5D0F4B75-0E36-6E60-D7D4-2769EBD9302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0364246" y="881820"/>
                  <a:ext cx="7740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23445448-0C67-8443-D741-A9F7CEE901E6}"/>
                    </a:ext>
                  </a:extLst>
                </p14:cNvPr>
                <p14:cNvContentPartPr/>
                <p14:nvPr/>
              </p14:nvContentPartPr>
              <p14:xfrm>
                <a:off x="10416806" y="566820"/>
                <a:ext cx="123120" cy="1501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23445448-0C67-8443-D741-A9F7CEE901E6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0410686" y="560700"/>
                  <a:ext cx="13536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D547234A-23B4-E088-26C3-30E786DEA8CC}"/>
                    </a:ext>
                  </a:extLst>
                </p14:cNvPr>
                <p14:cNvContentPartPr/>
                <p14:nvPr/>
              </p14:nvContentPartPr>
              <p14:xfrm>
                <a:off x="10429046" y="532980"/>
                <a:ext cx="125280" cy="47088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D547234A-23B4-E088-26C3-30E786DEA8CC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0422926" y="526860"/>
                  <a:ext cx="137520" cy="483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4FCF9A06-26EA-3AC5-9DB2-E189B2EB4CD0}"/>
                  </a:ext>
                </a:extLst>
              </p14:cNvPr>
              <p14:cNvContentPartPr/>
              <p14:nvPr/>
            </p14:nvContentPartPr>
            <p14:xfrm>
              <a:off x="4658246" y="3092580"/>
              <a:ext cx="1803600" cy="2160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4FCF9A06-26EA-3AC5-9DB2-E189B2EB4CD0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652126" y="3086460"/>
                <a:ext cx="1815840" cy="33840"/>
              </a:xfrm>
              <a:prstGeom prst="rect">
                <a:avLst/>
              </a:prstGeom>
            </p:spPr>
          </p:pic>
        </mc:Fallback>
      </mc:AlternateContent>
      <p:grpSp>
        <p:nvGrpSpPr>
          <p:cNvPr id="46" name="Group 45">
            <a:extLst>
              <a:ext uri="{FF2B5EF4-FFF2-40B4-BE49-F238E27FC236}">
                <a16:creationId xmlns:a16="http://schemas.microsoft.com/office/drawing/2014/main" id="{1574DD09-5EC8-9382-14B3-DF751D9F0B02}"/>
              </a:ext>
            </a:extLst>
          </p:cNvPr>
          <p:cNvGrpSpPr/>
          <p:nvPr/>
        </p:nvGrpSpPr>
        <p:grpSpPr>
          <a:xfrm>
            <a:off x="9097766" y="2251620"/>
            <a:ext cx="3322440" cy="1231560"/>
            <a:chOff x="9097766" y="2251620"/>
            <a:chExt cx="3322440" cy="1231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0447B1AB-0704-552D-21BA-5780D78A2A47}"/>
                    </a:ext>
                  </a:extLst>
                </p14:cNvPr>
                <p14:cNvContentPartPr/>
                <p14:nvPr/>
              </p14:nvContentPartPr>
              <p14:xfrm>
                <a:off x="9097766" y="2818620"/>
                <a:ext cx="898200" cy="3852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0447B1AB-0704-552D-21BA-5780D78A2A47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9091646" y="2812500"/>
                  <a:ext cx="91044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E556532A-E133-1066-92ED-EBEC2CAD9616}"/>
                    </a:ext>
                  </a:extLst>
                </p14:cNvPr>
                <p14:cNvContentPartPr/>
                <p14:nvPr/>
              </p14:nvContentPartPr>
              <p14:xfrm>
                <a:off x="9151766" y="2995740"/>
                <a:ext cx="918720" cy="5868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E556532A-E133-1066-92ED-EBEC2CAD9616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145646" y="2989620"/>
                  <a:ext cx="93096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BBC8D2A1-66E6-95F4-E37E-194661407163}"/>
                    </a:ext>
                  </a:extLst>
                </p14:cNvPr>
                <p14:cNvContentPartPr/>
                <p14:nvPr/>
              </p14:nvContentPartPr>
              <p14:xfrm>
                <a:off x="9628046" y="2602620"/>
                <a:ext cx="838800" cy="58608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BBC8D2A1-66E6-95F4-E37E-194661407163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9621926" y="2596500"/>
                  <a:ext cx="851040" cy="59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1F1E826A-792F-634E-B4C7-14AD6664C16A}"/>
                    </a:ext>
                  </a:extLst>
                </p14:cNvPr>
                <p14:cNvContentPartPr/>
                <p14:nvPr/>
              </p14:nvContentPartPr>
              <p14:xfrm>
                <a:off x="10638206" y="2502540"/>
                <a:ext cx="206280" cy="6303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1F1E826A-792F-634E-B4C7-14AD6664C16A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0632086" y="2496420"/>
                  <a:ext cx="218520" cy="64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5797125F-816D-BAD6-3045-A33B198FFBC1}"/>
                    </a:ext>
                  </a:extLst>
                </p14:cNvPr>
                <p14:cNvContentPartPr/>
                <p14:nvPr/>
              </p14:nvContentPartPr>
              <p14:xfrm>
                <a:off x="10700846" y="3034620"/>
                <a:ext cx="148320" cy="9720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5797125F-816D-BAD6-3045-A33B198FFBC1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0694726" y="3028500"/>
                  <a:ext cx="16056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D4E34274-D0FF-E581-BC1A-B94BB4D939EA}"/>
                    </a:ext>
                  </a:extLst>
                </p14:cNvPr>
                <p14:cNvContentPartPr/>
                <p14:nvPr/>
              </p14:nvContentPartPr>
              <p14:xfrm>
                <a:off x="10892006" y="2474460"/>
                <a:ext cx="173520" cy="56448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D4E34274-D0FF-E581-BC1A-B94BB4D939EA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0885886" y="2468340"/>
                  <a:ext cx="185760" cy="57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FAF14158-88AD-B4C6-1311-21626B4BBED9}"/>
                    </a:ext>
                  </a:extLst>
                </p14:cNvPr>
                <p14:cNvContentPartPr/>
                <p14:nvPr/>
              </p14:nvContentPartPr>
              <p14:xfrm>
                <a:off x="11070566" y="2857140"/>
                <a:ext cx="48960" cy="12348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FAF14158-88AD-B4C6-1311-21626B4BBED9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1064446" y="2851020"/>
                  <a:ext cx="6120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D26E6921-50A2-2278-2D38-3F18FC8C1600}"/>
                    </a:ext>
                  </a:extLst>
                </p14:cNvPr>
                <p14:cNvContentPartPr/>
                <p14:nvPr/>
              </p14:nvContentPartPr>
              <p14:xfrm>
                <a:off x="11208446" y="2351700"/>
                <a:ext cx="184680" cy="62280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D26E6921-50A2-2278-2D38-3F18FC8C1600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1202326" y="2345580"/>
                  <a:ext cx="196920" cy="63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F91390BD-AC4D-29F3-1D49-D7865284D4B7}"/>
                    </a:ext>
                  </a:extLst>
                </p14:cNvPr>
                <p14:cNvContentPartPr/>
                <p14:nvPr/>
              </p14:nvContentPartPr>
              <p14:xfrm>
                <a:off x="11492846" y="2378340"/>
                <a:ext cx="217800" cy="64476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F91390BD-AC4D-29F3-1D49-D7865284D4B7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1486726" y="2372220"/>
                  <a:ext cx="230040" cy="65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16B8EF81-FF3B-1955-12EE-8B048CE37C03}"/>
                    </a:ext>
                  </a:extLst>
                </p14:cNvPr>
                <p14:cNvContentPartPr/>
                <p14:nvPr/>
              </p14:nvContentPartPr>
              <p14:xfrm>
                <a:off x="11698046" y="2251620"/>
                <a:ext cx="351360" cy="60300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16B8EF81-FF3B-1955-12EE-8B048CE37C03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1691926" y="2245500"/>
                  <a:ext cx="363600" cy="61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B63CE9D4-C54F-1353-E3E4-13075C0274AC}"/>
                    </a:ext>
                  </a:extLst>
                </p14:cNvPr>
                <p14:cNvContentPartPr/>
                <p14:nvPr/>
              </p14:nvContentPartPr>
              <p14:xfrm>
                <a:off x="12010526" y="2618460"/>
                <a:ext cx="67320" cy="15984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B63CE9D4-C54F-1353-E3E4-13075C0274A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2004406" y="2612340"/>
                  <a:ext cx="7956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BDD2A541-2B1C-B79A-809E-560C20E12971}"/>
                    </a:ext>
                  </a:extLst>
                </p14:cNvPr>
                <p14:cNvContentPartPr/>
                <p14:nvPr/>
              </p14:nvContentPartPr>
              <p14:xfrm>
                <a:off x="12089006" y="2567700"/>
                <a:ext cx="108720" cy="12744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BDD2A541-2B1C-B79A-809E-560C20E12971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2082886" y="2561580"/>
                  <a:ext cx="12096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FCA549F5-9840-A778-AA69-EBBE79ACA60F}"/>
                    </a:ext>
                  </a:extLst>
                </p14:cNvPr>
                <p14:cNvContentPartPr/>
                <p14:nvPr/>
              </p14:nvContentPartPr>
              <p14:xfrm>
                <a:off x="10642166" y="2975580"/>
                <a:ext cx="1778040" cy="50760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FCA549F5-9840-A778-AA69-EBBE79ACA60F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0636046" y="2969460"/>
                  <a:ext cx="1790280" cy="5198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972097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9C770B-7C00-4761-8144-FFDC4250C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1" y="586855"/>
            <a:ext cx="3515688" cy="3387497"/>
          </a:xfrm>
        </p:spPr>
        <p:txBody>
          <a:bodyPr anchor="b">
            <a:normAutofit/>
          </a:bodyPr>
          <a:lstStyle/>
          <a:p>
            <a:pPr algn="r"/>
            <a:r>
              <a:rPr lang="en-CA" sz="4000" dirty="0">
                <a:solidFill>
                  <a:srgbClr val="FFFFFF"/>
                </a:solidFill>
              </a:rPr>
              <a:t>Resource Record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375F0-0DF7-4286-97CD-D4CF025828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7229340" cy="5546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CA" sz="2000" dirty="0"/>
              <a:t>NAME: ron.com</a:t>
            </a:r>
          </a:p>
          <a:p>
            <a:pPr marL="0" indent="0">
              <a:buNone/>
            </a:pPr>
            <a:r>
              <a:rPr lang="en-CA" sz="2000" dirty="0"/>
              <a:t>TYPE: A,MX,NS,PTR, CNAME</a:t>
            </a:r>
          </a:p>
          <a:p>
            <a:pPr marL="0" indent="0">
              <a:buNone/>
            </a:pPr>
            <a:r>
              <a:rPr lang="en-CA" sz="2000" dirty="0"/>
              <a:t>CLASS:</a:t>
            </a:r>
          </a:p>
          <a:p>
            <a:pPr marL="0" indent="0">
              <a:buNone/>
            </a:pPr>
            <a:r>
              <a:rPr lang="en-CA" sz="2000" dirty="0"/>
              <a:t>TTL: Num seconds resource record will remain valid</a:t>
            </a:r>
          </a:p>
          <a:p>
            <a:pPr marL="0" indent="0">
              <a:buNone/>
            </a:pPr>
            <a:r>
              <a:rPr lang="en-CA" sz="2000" dirty="0"/>
              <a:t>RDLENGTH: Num octets in RDATA</a:t>
            </a:r>
          </a:p>
          <a:p>
            <a:pPr marL="0" indent="0">
              <a:buNone/>
            </a:pPr>
            <a:r>
              <a:rPr lang="en-CA" sz="2000" dirty="0"/>
              <a:t>RDATA: data</a:t>
            </a:r>
          </a:p>
          <a:p>
            <a:pPr marL="0" indent="0">
              <a:buNone/>
            </a:pPr>
            <a:r>
              <a:rPr lang="en-CA" sz="2000" dirty="0"/>
              <a:t>RNAME: email address on domain administrator (contact)</a:t>
            </a:r>
          </a:p>
          <a:p>
            <a:pPr marL="0" indent="0">
              <a:buNone/>
            </a:pPr>
            <a:r>
              <a:rPr lang="en-CA" sz="2000" dirty="0"/>
              <a:t>SERIAL: 1 (when this changes, secondary NS update their records)</a:t>
            </a:r>
          </a:p>
          <a:p>
            <a:pPr marL="0" indent="0">
              <a:buNone/>
            </a:pPr>
            <a:r>
              <a:rPr lang="en-CA" sz="2000" dirty="0"/>
              <a:t>REFRESH: Num seconds for secondaries to wait until check </a:t>
            </a:r>
            <a:r>
              <a:rPr lang="en-CA" sz="2000" dirty="0" err="1"/>
              <a:t>soa</a:t>
            </a:r>
            <a:r>
              <a:rPr lang="en-CA" sz="2000" dirty="0"/>
              <a:t>.</a:t>
            </a:r>
          </a:p>
          <a:p>
            <a:pPr marL="0" indent="0">
              <a:buNone/>
            </a:pPr>
            <a:r>
              <a:rPr lang="en-CA" sz="2000" dirty="0"/>
              <a:t>RETRY: Num seconds to wait until second attempt</a:t>
            </a:r>
          </a:p>
          <a:p>
            <a:pPr marL="0" indent="0">
              <a:buNone/>
            </a:pPr>
            <a:r>
              <a:rPr lang="en-CA" sz="2000" dirty="0"/>
              <a:t>EXPIRE: Num seconds to try until no response from above.</a:t>
            </a:r>
          </a:p>
        </p:txBody>
      </p:sp>
    </p:spTree>
    <p:extLst>
      <p:ext uri="{BB962C8B-B14F-4D97-AF65-F5344CB8AC3E}">
        <p14:creationId xmlns:p14="http://schemas.microsoft.com/office/powerpoint/2010/main" val="1266230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33B094-A486-4CC3-A1EE-DF58F33EB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CA" sz="4000">
                <a:solidFill>
                  <a:srgbClr val="FFFFFF"/>
                </a:solidFill>
              </a:rPr>
              <a:t>The DNS Record “</a:t>
            </a:r>
            <a:r>
              <a:rPr lang="en-CA" sz="4000" i="1">
                <a:solidFill>
                  <a:srgbClr val="FFFFFF"/>
                </a:solidFill>
              </a:rPr>
              <a:t>fields</a:t>
            </a:r>
            <a:r>
              <a:rPr lang="en-CA" sz="4000">
                <a:solidFill>
                  <a:srgbClr val="FFFFFF"/>
                </a:solidFill>
              </a:rPr>
              <a:t>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D3B6A3-262C-46BE-B9D8-792FADB0D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CA" sz="2000" b="1" dirty="0"/>
              <a:t>MX Record – email exchange server</a:t>
            </a:r>
          </a:p>
          <a:p>
            <a:pPr marL="0" indent="0">
              <a:buNone/>
            </a:pPr>
            <a:endParaRPr lang="en-CA" sz="2000" dirty="0"/>
          </a:p>
          <a:p>
            <a:pPr marL="0" indent="0">
              <a:buNone/>
            </a:pPr>
            <a:r>
              <a:rPr lang="en-CA" sz="2000" dirty="0"/>
              <a:t>This server will route incoming mail to the domain.</a:t>
            </a:r>
          </a:p>
          <a:p>
            <a:pPr marL="0" indent="0">
              <a:buNone/>
            </a:pPr>
            <a:endParaRPr lang="en-CA" sz="2000" dirty="0"/>
          </a:p>
          <a:p>
            <a:pPr marL="0" indent="0">
              <a:buNone/>
            </a:pPr>
            <a:r>
              <a:rPr lang="en-CA" sz="2000" dirty="0"/>
              <a:t> </a:t>
            </a:r>
          </a:p>
          <a:p>
            <a:pPr marL="0" indent="0">
              <a:buNone/>
            </a:pPr>
            <a:endParaRPr lang="en-CA" sz="2000" dirty="0"/>
          </a:p>
          <a:p>
            <a:pPr marL="0" indent="0">
              <a:buNone/>
            </a:pPr>
            <a:endParaRPr lang="en-CA" sz="2000" dirty="0"/>
          </a:p>
          <a:p>
            <a:pPr marL="0" indent="0">
              <a:buNone/>
            </a:pPr>
            <a:endParaRPr lang="en-CA" sz="2000" dirty="0"/>
          </a:p>
          <a:p>
            <a:pPr marL="0" indent="0">
              <a:buNone/>
            </a:pPr>
            <a:endParaRPr lang="en-CA" sz="20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BD17251-FFA2-3F0E-092B-7E881345F207}"/>
                  </a:ext>
                </a:extLst>
              </p14:cNvPr>
              <p14:cNvContentPartPr/>
              <p14:nvPr/>
            </p14:nvContentPartPr>
            <p14:xfrm>
              <a:off x="4802966" y="1979100"/>
              <a:ext cx="1227240" cy="159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BD17251-FFA2-3F0E-092B-7E881345F20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96846" y="1972980"/>
                <a:ext cx="1239480" cy="171720"/>
              </a:xfrm>
              <a:prstGeom prst="rect">
                <a:avLst/>
              </a:prstGeom>
            </p:spPr>
          </p:pic>
        </mc:Fallback>
      </mc:AlternateContent>
      <p:grpSp>
        <p:nvGrpSpPr>
          <p:cNvPr id="21" name="Group 20">
            <a:extLst>
              <a:ext uri="{FF2B5EF4-FFF2-40B4-BE49-F238E27FC236}">
                <a16:creationId xmlns:a16="http://schemas.microsoft.com/office/drawing/2014/main" id="{CB82DBE9-5AEA-5C60-26F8-D5AEC8FC8000}"/>
              </a:ext>
            </a:extLst>
          </p:cNvPr>
          <p:cNvGrpSpPr/>
          <p:nvPr/>
        </p:nvGrpSpPr>
        <p:grpSpPr>
          <a:xfrm>
            <a:off x="8894366" y="1120860"/>
            <a:ext cx="3266280" cy="1070280"/>
            <a:chOff x="8894366" y="1120860"/>
            <a:chExt cx="3266280" cy="1070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992F1930-D0DF-D94E-7CA3-29FB116145CA}"/>
                    </a:ext>
                  </a:extLst>
                </p14:cNvPr>
                <p14:cNvContentPartPr/>
                <p14:nvPr/>
              </p14:nvContentPartPr>
              <p14:xfrm>
                <a:off x="8899046" y="1690380"/>
                <a:ext cx="677520" cy="3600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992F1930-D0DF-D94E-7CA3-29FB116145C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892926" y="1684260"/>
                  <a:ext cx="68976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814A0F1A-9429-57F8-3E97-EB499435ADA0}"/>
                    </a:ext>
                  </a:extLst>
                </p14:cNvPr>
                <p14:cNvContentPartPr/>
                <p14:nvPr/>
              </p14:nvContentPartPr>
              <p14:xfrm>
                <a:off x="8894366" y="1922580"/>
                <a:ext cx="685800" cy="8064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814A0F1A-9429-57F8-3E97-EB499435ADA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888246" y="1916460"/>
                  <a:ext cx="69804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9A1B82F2-4847-D1F5-CAC5-F8B277D7E4E3}"/>
                    </a:ext>
                  </a:extLst>
                </p14:cNvPr>
                <p14:cNvContentPartPr/>
                <p14:nvPr/>
              </p14:nvContentPartPr>
              <p14:xfrm>
                <a:off x="9435086" y="1434060"/>
                <a:ext cx="651600" cy="7570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9A1B82F2-4847-D1F5-CAC5-F8B277D7E4E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428966" y="1427940"/>
                  <a:ext cx="663840" cy="76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A850B073-B7EE-45E3-9423-4D4F9299AE82}"/>
                    </a:ext>
                  </a:extLst>
                </p14:cNvPr>
                <p14:cNvContentPartPr/>
                <p14:nvPr/>
              </p14:nvContentPartPr>
              <p14:xfrm>
                <a:off x="10241486" y="1283580"/>
                <a:ext cx="390240" cy="6850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A850B073-B7EE-45E3-9423-4D4F9299AE8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0235366" y="1277460"/>
                  <a:ext cx="402480" cy="69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350B316A-639E-BBAC-8F19-1307BA4FA2DD}"/>
                    </a:ext>
                  </a:extLst>
                </p14:cNvPr>
                <p14:cNvContentPartPr/>
                <p14:nvPr/>
              </p14:nvContentPartPr>
              <p14:xfrm>
                <a:off x="10626686" y="1687140"/>
                <a:ext cx="207000" cy="2347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350B316A-639E-BBAC-8F19-1307BA4FA2D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0620566" y="1681020"/>
                  <a:ext cx="21924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66D9D7E0-73CE-A296-109B-BD593D5F91A2}"/>
                    </a:ext>
                  </a:extLst>
                </p14:cNvPr>
                <p14:cNvContentPartPr/>
                <p14:nvPr/>
              </p14:nvContentPartPr>
              <p14:xfrm>
                <a:off x="10721366" y="1457100"/>
                <a:ext cx="23400" cy="4392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66D9D7E0-73CE-A296-109B-BD593D5F91A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0715246" y="1450980"/>
                  <a:ext cx="3564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C5D6D0C7-A081-4F8A-E255-AA943E3E5D52}"/>
                    </a:ext>
                  </a:extLst>
                </p14:cNvPr>
                <p14:cNvContentPartPr/>
                <p14:nvPr/>
              </p14:nvContentPartPr>
              <p14:xfrm>
                <a:off x="10923686" y="1120860"/>
                <a:ext cx="129240" cy="8532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C5D6D0C7-A081-4F8A-E255-AA943E3E5D5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0917566" y="1114740"/>
                  <a:ext cx="141480" cy="86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B6F263AE-D457-02D3-B080-9853F3097D7B}"/>
                    </a:ext>
                  </a:extLst>
                </p14:cNvPr>
                <p14:cNvContentPartPr/>
                <p14:nvPr/>
              </p14:nvContentPartPr>
              <p14:xfrm>
                <a:off x="11205206" y="1154700"/>
                <a:ext cx="955440" cy="8262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B6F263AE-D457-02D3-B080-9853F3097D7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1199086" y="1148580"/>
                  <a:ext cx="967680" cy="8384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6204840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33B094-A486-4CC3-A1EE-DF58F33EB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CA" sz="4000">
                <a:solidFill>
                  <a:srgbClr val="FFFFFF"/>
                </a:solidFill>
              </a:rPr>
              <a:t>The DNS Record “</a:t>
            </a:r>
            <a:r>
              <a:rPr lang="en-CA" sz="4000" i="1">
                <a:solidFill>
                  <a:srgbClr val="FFFFFF"/>
                </a:solidFill>
              </a:rPr>
              <a:t>fields</a:t>
            </a:r>
            <a:r>
              <a:rPr lang="en-CA" sz="4000">
                <a:solidFill>
                  <a:srgbClr val="FFFFFF"/>
                </a:solidFill>
              </a:rPr>
              <a:t>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D3B6A3-262C-46BE-B9D8-792FADB0D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CA" sz="2400" b="1" dirty="0"/>
              <a:t>NS Record – Name Server Record</a:t>
            </a:r>
          </a:p>
          <a:p>
            <a:pPr marL="0" indent="0">
              <a:buNone/>
            </a:pPr>
            <a:endParaRPr lang="en-CA" sz="2400" b="1" dirty="0"/>
          </a:p>
          <a:p>
            <a:pPr marL="0" indent="0">
              <a:buNone/>
            </a:pPr>
            <a:r>
              <a:rPr lang="en-CA" sz="2000" dirty="0"/>
              <a:t>The authoritative Name Server for this domain.</a:t>
            </a:r>
          </a:p>
          <a:p>
            <a:pPr marL="0" indent="0">
              <a:buNone/>
            </a:pPr>
            <a:endParaRPr lang="en-CA" sz="2000" dirty="0"/>
          </a:p>
          <a:p>
            <a:pPr marL="0" indent="0">
              <a:buNone/>
            </a:pPr>
            <a:r>
              <a:rPr lang="en-CA" sz="2000" dirty="0"/>
              <a:t>These authoritative Name Servers are to provide name resolution for sub domains. (The TLD NS can’t do this)</a:t>
            </a:r>
          </a:p>
          <a:p>
            <a:pPr marL="0" indent="0">
              <a:buNone/>
            </a:pPr>
            <a:endParaRPr lang="en-CA" sz="2000" dirty="0"/>
          </a:p>
          <a:p>
            <a:pPr marL="0" indent="0">
              <a:buNone/>
            </a:pPr>
            <a:endParaRPr lang="en-CA" sz="2000" dirty="0"/>
          </a:p>
          <a:p>
            <a:pPr marL="0" indent="0">
              <a:buNone/>
            </a:pPr>
            <a:r>
              <a:rPr lang="en-CA" sz="2000" dirty="0"/>
              <a:t> </a:t>
            </a:r>
          </a:p>
          <a:p>
            <a:pPr marL="0" indent="0">
              <a:buNone/>
            </a:pPr>
            <a:r>
              <a:rPr lang="en-CA" sz="2000" dirty="0"/>
              <a:t> </a:t>
            </a:r>
          </a:p>
          <a:p>
            <a:pPr marL="0" indent="0">
              <a:buNone/>
            </a:pPr>
            <a:endParaRPr lang="en-CA" sz="2000" dirty="0"/>
          </a:p>
          <a:p>
            <a:pPr marL="0" indent="0">
              <a:buNone/>
            </a:pPr>
            <a:endParaRPr lang="en-CA" sz="2000" dirty="0"/>
          </a:p>
          <a:p>
            <a:pPr marL="0" indent="0">
              <a:buNone/>
            </a:pPr>
            <a:endParaRPr lang="en-CA" sz="2000" dirty="0"/>
          </a:p>
          <a:p>
            <a:pPr marL="0" indent="0">
              <a:buNone/>
            </a:pPr>
            <a:endParaRPr lang="en-CA" sz="20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84EA985-BCD1-7921-94F8-C88AD1C56E8D}"/>
                  </a:ext>
                </a:extLst>
              </p14:cNvPr>
              <p14:cNvContentPartPr/>
              <p14:nvPr/>
            </p14:nvContentPartPr>
            <p14:xfrm>
              <a:off x="4703606" y="1948860"/>
              <a:ext cx="3247920" cy="181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84EA985-BCD1-7921-94F8-C88AD1C56E8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97486" y="1942740"/>
                <a:ext cx="3260160" cy="19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0D95FD2-D42A-9A11-98CD-14B5CA823D0C}"/>
                  </a:ext>
                </a:extLst>
              </p14:cNvPr>
              <p14:cNvContentPartPr/>
              <p14:nvPr/>
            </p14:nvContentPartPr>
            <p14:xfrm>
              <a:off x="4780286" y="1061460"/>
              <a:ext cx="1384560" cy="1292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0D95FD2-D42A-9A11-98CD-14B5CA823D0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774166" y="1055340"/>
                <a:ext cx="1396800" cy="14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238ABEB-CEA7-34FC-5769-9D0D138045EE}"/>
                  </a:ext>
                </a:extLst>
              </p14:cNvPr>
              <p14:cNvContentPartPr/>
              <p14:nvPr/>
            </p14:nvContentPartPr>
            <p14:xfrm>
              <a:off x="8255366" y="2603700"/>
              <a:ext cx="496080" cy="4471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238ABEB-CEA7-34FC-5769-9D0D138045E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249246" y="2597580"/>
                <a:ext cx="508320" cy="459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73891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1017</TotalTime>
  <Words>985</Words>
  <Application>Microsoft Office PowerPoint</Application>
  <PresentationFormat>Widescreen</PresentationFormat>
  <Paragraphs>216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Arial</vt:lpstr>
      <vt:lpstr>Calibri</vt:lpstr>
      <vt:lpstr>Calibri Light</vt:lpstr>
      <vt:lpstr>Office Theme</vt:lpstr>
      <vt:lpstr>DNS</vt:lpstr>
      <vt:lpstr>PowerPoint Presentation</vt:lpstr>
      <vt:lpstr>Authoritative vs Non-Authoritative</vt:lpstr>
      <vt:lpstr>The DNS Record “fields”</vt:lpstr>
      <vt:lpstr>Statement of Authority Record for ron.com </vt:lpstr>
      <vt:lpstr>The DNS Record “fields”</vt:lpstr>
      <vt:lpstr>Resource Record</vt:lpstr>
      <vt:lpstr>The DNS Record “fields”</vt:lpstr>
      <vt:lpstr>The DNS Record “fields”</vt:lpstr>
      <vt:lpstr>The DNS Record “fields”</vt:lpstr>
      <vt:lpstr>The DNS Record “fields”</vt:lpstr>
      <vt:lpstr>The DNS Record “fields”</vt:lpstr>
      <vt:lpstr>The DNS Record “fields”</vt:lpstr>
      <vt:lpstr>named.conf</vt:lpstr>
      <vt:lpstr>named.conf</vt:lpstr>
      <vt:lpstr>named.conf</vt:lpstr>
      <vt:lpstr>ron.com.zone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DNS</dc:title>
  <dc:creator>Ron McLeod</dc:creator>
  <cp:lastModifiedBy>Mohammed Al Jokhadar</cp:lastModifiedBy>
  <cp:revision>31</cp:revision>
  <dcterms:created xsi:type="dcterms:W3CDTF">2021-01-22T05:56:46Z</dcterms:created>
  <dcterms:modified xsi:type="dcterms:W3CDTF">2024-01-28T21:29:54Z</dcterms:modified>
</cp:coreProperties>
</file>