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4E22BC-6D2A-46F0-90C3-CC55CCC09C47}" v="33" dt="2024-01-18T23:02:47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589" autoAdjust="0"/>
  </p:normalViewPr>
  <p:slideViewPr>
    <p:cSldViewPr snapToGrid="0">
      <p:cViewPr>
        <p:scale>
          <a:sx n="100" d="100"/>
          <a:sy n="100" d="100"/>
        </p:scale>
        <p:origin x="89" y="4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Al Jokhadar" userId="9ac7f9d6863d4a1d" providerId="LiveId" clId="{624E22BC-6D2A-46F0-90C3-CC55CCC09C47}"/>
    <pc:docChg chg="modSld">
      <pc:chgData name="Mohammed Al Jokhadar" userId="9ac7f9d6863d4a1d" providerId="LiveId" clId="{624E22BC-6D2A-46F0-90C3-CC55CCC09C47}" dt="2024-01-18T23:02:47.548" v="209"/>
      <pc:docMkLst>
        <pc:docMk/>
      </pc:docMkLst>
      <pc:sldChg chg="addSp delSp modSp mod">
        <pc:chgData name="Mohammed Al Jokhadar" userId="9ac7f9d6863d4a1d" providerId="LiveId" clId="{624E22BC-6D2A-46F0-90C3-CC55CCC09C47}" dt="2024-01-18T23:00:56.512" v="119"/>
        <pc:sldMkLst>
          <pc:docMk/>
          <pc:sldMk cId="802861562" sldId="257"/>
        </pc:sldMkLst>
        <pc:grpChg chg="del mod">
          <ac:chgData name="Mohammed Al Jokhadar" userId="9ac7f9d6863d4a1d" providerId="LiveId" clId="{624E22BC-6D2A-46F0-90C3-CC55CCC09C47}" dt="2024-01-18T22:59:40.550" v="32"/>
          <ac:grpSpMkLst>
            <pc:docMk/>
            <pc:sldMk cId="802861562" sldId="257"/>
            <ac:grpSpMk id="15" creationId="{7055C2D0-FBFD-586B-2D2E-14CBAF6C5342}"/>
          </ac:grpSpMkLst>
        </pc:grpChg>
        <pc:grpChg chg="del mod">
          <ac:chgData name="Mohammed Al Jokhadar" userId="9ac7f9d6863d4a1d" providerId="LiveId" clId="{624E22BC-6D2A-46F0-90C3-CC55CCC09C47}" dt="2024-01-18T22:59:40.550" v="32"/>
          <ac:grpSpMkLst>
            <pc:docMk/>
            <pc:sldMk cId="802861562" sldId="257"/>
            <ac:grpSpMk id="16" creationId="{6A8EDEF5-FECE-CB14-0DAB-203E21532BAE}"/>
          </ac:grpSpMkLst>
        </pc:grpChg>
        <pc:grpChg chg="del mod">
          <ac:chgData name="Mohammed Al Jokhadar" userId="9ac7f9d6863d4a1d" providerId="LiveId" clId="{624E22BC-6D2A-46F0-90C3-CC55CCC09C47}" dt="2024-01-18T22:59:42.035" v="36"/>
          <ac:grpSpMkLst>
            <pc:docMk/>
            <pc:sldMk cId="802861562" sldId="257"/>
            <ac:grpSpMk id="23" creationId="{6560D060-FFEA-E082-1569-3D26546977FE}"/>
          </ac:grpSpMkLst>
        </pc:grpChg>
        <pc:grpChg chg="del mod">
          <ac:chgData name="Mohammed Al Jokhadar" userId="9ac7f9d6863d4a1d" providerId="LiveId" clId="{624E22BC-6D2A-46F0-90C3-CC55CCC09C47}" dt="2024-01-18T22:59:42.035" v="36"/>
          <ac:grpSpMkLst>
            <pc:docMk/>
            <pc:sldMk cId="802861562" sldId="257"/>
            <ac:grpSpMk id="37" creationId="{1665D995-5B43-369E-D98A-DACB537C6B40}"/>
          </ac:grpSpMkLst>
        </pc:grpChg>
        <pc:grpChg chg="del mod">
          <ac:chgData name="Mohammed Al Jokhadar" userId="9ac7f9d6863d4a1d" providerId="LiveId" clId="{624E22BC-6D2A-46F0-90C3-CC55CCC09C47}" dt="2024-01-18T22:59:50.308" v="41"/>
          <ac:grpSpMkLst>
            <pc:docMk/>
            <pc:sldMk cId="802861562" sldId="257"/>
            <ac:grpSpMk id="41" creationId="{EADEF3A1-B5F6-FAB8-88C2-73DE848CB1FA}"/>
          </ac:grpSpMkLst>
        </pc:grpChg>
        <pc:grpChg chg="del mod">
          <ac:chgData name="Mohammed Al Jokhadar" userId="9ac7f9d6863d4a1d" providerId="LiveId" clId="{624E22BC-6D2A-46F0-90C3-CC55CCC09C47}" dt="2024-01-18T22:59:54.378" v="46"/>
          <ac:grpSpMkLst>
            <pc:docMk/>
            <pc:sldMk cId="802861562" sldId="257"/>
            <ac:grpSpMk id="46" creationId="{2F8142AB-1E62-9009-EA03-56B9860A3CC8}"/>
          </ac:grpSpMkLst>
        </pc:grpChg>
        <pc:grpChg chg="mod">
          <ac:chgData name="Mohammed Al Jokhadar" userId="9ac7f9d6863d4a1d" providerId="LiveId" clId="{624E22BC-6D2A-46F0-90C3-CC55CCC09C47}" dt="2024-01-18T22:59:54.378" v="46"/>
          <ac:grpSpMkLst>
            <pc:docMk/>
            <pc:sldMk cId="802861562" sldId="257"/>
            <ac:grpSpMk id="51" creationId="{40ED77F1-5FB4-D15B-D747-37A16FA5C816}"/>
          </ac:grpSpMkLst>
        </pc:grpChg>
        <pc:grpChg chg="mod">
          <ac:chgData name="Mohammed Al Jokhadar" userId="9ac7f9d6863d4a1d" providerId="LiveId" clId="{624E22BC-6D2A-46F0-90C3-CC55CCC09C47}" dt="2024-01-18T22:59:57.645" v="51"/>
          <ac:grpSpMkLst>
            <pc:docMk/>
            <pc:sldMk cId="802861562" sldId="257"/>
            <ac:grpSpMk id="56" creationId="{41B6C6B4-FC46-08A8-F21E-B113429711D5}"/>
          </ac:grpSpMkLst>
        </pc:grpChg>
        <pc:grpChg chg="mod">
          <ac:chgData name="Mohammed Al Jokhadar" userId="9ac7f9d6863d4a1d" providerId="LiveId" clId="{624E22BC-6D2A-46F0-90C3-CC55CCC09C47}" dt="2024-01-18T23:00:01.708" v="56"/>
          <ac:grpSpMkLst>
            <pc:docMk/>
            <pc:sldMk cId="802861562" sldId="257"/>
            <ac:grpSpMk id="61" creationId="{9E7F82D8-8777-8992-397C-E974C4D0B06E}"/>
          </ac:grpSpMkLst>
        </pc:grpChg>
        <pc:grpChg chg="del mod">
          <ac:chgData name="Mohammed Al Jokhadar" userId="9ac7f9d6863d4a1d" providerId="LiveId" clId="{624E22BC-6D2A-46F0-90C3-CC55CCC09C47}" dt="2024-01-18T23:00:07.503" v="66"/>
          <ac:grpSpMkLst>
            <pc:docMk/>
            <pc:sldMk cId="802861562" sldId="257"/>
            <ac:grpSpMk id="69" creationId="{5735B753-591B-8F10-31C8-6E24ECBE2081}"/>
          </ac:grpSpMkLst>
        </pc:grpChg>
        <pc:grpChg chg="mod">
          <ac:chgData name="Mohammed Al Jokhadar" userId="9ac7f9d6863d4a1d" providerId="LiveId" clId="{624E22BC-6D2A-46F0-90C3-CC55CCC09C47}" dt="2024-01-18T23:00:07.503" v="66"/>
          <ac:grpSpMkLst>
            <pc:docMk/>
            <pc:sldMk cId="802861562" sldId="257"/>
            <ac:grpSpMk id="71" creationId="{2245AAF8-181C-B4CE-3970-652C9172BF8F}"/>
          </ac:grpSpMkLst>
        </pc:grpChg>
        <pc:grpChg chg="del mod">
          <ac:chgData name="Mohammed Al Jokhadar" userId="9ac7f9d6863d4a1d" providerId="LiveId" clId="{624E22BC-6D2A-46F0-90C3-CC55CCC09C47}" dt="2024-01-18T23:00:16.334" v="77"/>
          <ac:grpSpMkLst>
            <pc:docMk/>
            <pc:sldMk cId="802861562" sldId="257"/>
            <ac:grpSpMk id="75" creationId="{B2DC898F-D843-0417-CCB8-71FCFD0FE425}"/>
          </ac:grpSpMkLst>
        </pc:grpChg>
        <pc:grpChg chg="mod">
          <ac:chgData name="Mohammed Al Jokhadar" userId="9ac7f9d6863d4a1d" providerId="LiveId" clId="{624E22BC-6D2A-46F0-90C3-CC55CCC09C47}" dt="2024-01-18T23:00:16.334" v="77"/>
          <ac:grpSpMkLst>
            <pc:docMk/>
            <pc:sldMk cId="802861562" sldId="257"/>
            <ac:grpSpMk id="82" creationId="{953C70BD-7DF5-C05B-0CB0-C9DFDD7D272D}"/>
          </ac:grpSpMkLst>
        </pc:grpChg>
        <pc:grpChg chg="mod">
          <ac:chgData name="Mohammed Al Jokhadar" userId="9ac7f9d6863d4a1d" providerId="LiveId" clId="{624E22BC-6D2A-46F0-90C3-CC55CCC09C47}" dt="2024-01-18T23:00:21.816" v="82"/>
          <ac:grpSpMkLst>
            <pc:docMk/>
            <pc:sldMk cId="802861562" sldId="257"/>
            <ac:grpSpMk id="87" creationId="{0E6FD160-085B-9E85-D998-CC570DE396F6}"/>
          </ac:grpSpMkLst>
        </pc:grpChg>
        <pc:grpChg chg="del mod">
          <ac:chgData name="Mohammed Al Jokhadar" userId="9ac7f9d6863d4a1d" providerId="LiveId" clId="{624E22BC-6D2A-46F0-90C3-CC55CCC09C47}" dt="2024-01-18T23:00:41.702" v="97"/>
          <ac:grpSpMkLst>
            <pc:docMk/>
            <pc:sldMk cId="802861562" sldId="257"/>
            <ac:grpSpMk id="93" creationId="{FF524130-82CD-635D-403C-AEF862BC634F}"/>
          </ac:grpSpMkLst>
        </pc:grpChg>
        <pc:grpChg chg="del mod">
          <ac:chgData name="Mohammed Al Jokhadar" userId="9ac7f9d6863d4a1d" providerId="LiveId" clId="{624E22BC-6D2A-46F0-90C3-CC55CCC09C47}" dt="2024-01-18T23:00:45.200" v="103"/>
          <ac:grpSpMkLst>
            <pc:docMk/>
            <pc:sldMk cId="802861562" sldId="257"/>
            <ac:grpSpMk id="97" creationId="{0B0DC4FA-0AA0-65F6-3867-CEF8E8A638D2}"/>
          </ac:grpSpMkLst>
        </pc:grpChg>
        <pc:grpChg chg="del mod">
          <ac:chgData name="Mohammed Al Jokhadar" userId="9ac7f9d6863d4a1d" providerId="LiveId" clId="{624E22BC-6D2A-46F0-90C3-CC55CCC09C47}" dt="2024-01-18T23:00:45.200" v="103"/>
          <ac:grpSpMkLst>
            <pc:docMk/>
            <pc:sldMk cId="802861562" sldId="257"/>
            <ac:grpSpMk id="102" creationId="{C9AF27E2-D6F9-7F4E-172C-61A3C595FF81}"/>
          </ac:grpSpMkLst>
        </pc:grpChg>
        <pc:grpChg chg="del mod">
          <ac:chgData name="Mohammed Al Jokhadar" userId="9ac7f9d6863d4a1d" providerId="LiveId" clId="{624E22BC-6D2A-46F0-90C3-CC55CCC09C47}" dt="2024-01-18T23:00:47.824" v="105"/>
          <ac:grpSpMkLst>
            <pc:docMk/>
            <pc:sldMk cId="802861562" sldId="257"/>
            <ac:grpSpMk id="108" creationId="{16CE1FE0-1FD1-30C0-EF93-2F1419518E1D}"/>
          </ac:grpSpMkLst>
        </pc:grpChg>
        <pc:grpChg chg="del mod">
          <ac:chgData name="Mohammed Al Jokhadar" userId="9ac7f9d6863d4a1d" providerId="LiveId" clId="{624E22BC-6D2A-46F0-90C3-CC55CCC09C47}" dt="2024-01-18T23:00:53.140" v="114"/>
          <ac:grpSpMkLst>
            <pc:docMk/>
            <pc:sldMk cId="802861562" sldId="257"/>
            <ac:grpSpMk id="110" creationId="{D61B28BD-EEC0-B6BE-97E9-F1E5E896DF2A}"/>
          </ac:grpSpMkLst>
        </pc:grpChg>
        <pc:grpChg chg="del mod">
          <ac:chgData name="Mohammed Al Jokhadar" userId="9ac7f9d6863d4a1d" providerId="LiveId" clId="{624E22BC-6D2A-46F0-90C3-CC55CCC09C47}" dt="2024-01-18T23:00:56.512" v="119"/>
          <ac:grpSpMkLst>
            <pc:docMk/>
            <pc:sldMk cId="802861562" sldId="257"/>
            <ac:grpSpMk id="119" creationId="{B12B3CF7-1670-8876-09AB-13D0888C98FD}"/>
          </ac:grpSpMkLst>
        </pc:grpChg>
        <pc:grpChg chg="mod">
          <ac:chgData name="Mohammed Al Jokhadar" userId="9ac7f9d6863d4a1d" providerId="LiveId" clId="{624E22BC-6D2A-46F0-90C3-CC55CCC09C47}" dt="2024-01-18T23:00:56.512" v="119"/>
          <ac:grpSpMkLst>
            <pc:docMk/>
            <pc:sldMk cId="802861562" sldId="257"/>
            <ac:grpSpMk id="124" creationId="{DB9C1625-D471-F399-5299-669E2F797726}"/>
          </ac:grpSpMkLst>
        </pc:grpChg>
        <pc:inkChg chg="add mod">
          <ac:chgData name="Mohammed Al Jokhadar" userId="9ac7f9d6863d4a1d" providerId="LiveId" clId="{624E22BC-6D2A-46F0-90C3-CC55CCC09C47}" dt="2024-01-18T22:59:54.378" v="46"/>
          <ac:inkMkLst>
            <pc:docMk/>
            <pc:sldMk cId="802861562" sldId="257"/>
            <ac:inkMk id="4" creationId="{91CF4A50-B34E-13FB-FDC1-FC1BE033EA24}"/>
          </ac:inkMkLst>
        </pc:inkChg>
        <pc:inkChg chg="add mod">
          <ac:chgData name="Mohammed Al Jokhadar" userId="9ac7f9d6863d4a1d" providerId="LiveId" clId="{624E22BC-6D2A-46F0-90C3-CC55CCC09C47}" dt="2024-01-18T22:59:54.378" v="46"/>
          <ac:inkMkLst>
            <pc:docMk/>
            <pc:sldMk cId="802861562" sldId="257"/>
            <ac:inkMk id="5" creationId="{13EC43C5-753A-B8FC-4CE3-0064EB434DD8}"/>
          </ac:inkMkLst>
        </pc:inkChg>
        <pc:inkChg chg="add mod">
          <ac:chgData name="Mohammed Al Jokhadar" userId="9ac7f9d6863d4a1d" providerId="LiveId" clId="{624E22BC-6D2A-46F0-90C3-CC55CCC09C47}" dt="2024-01-18T22:59:54.378" v="46"/>
          <ac:inkMkLst>
            <pc:docMk/>
            <pc:sldMk cId="802861562" sldId="257"/>
            <ac:inkMk id="6" creationId="{01B6DCDC-C721-6962-B7A6-EAC206A5126C}"/>
          </ac:inkMkLst>
        </pc:inkChg>
        <pc:inkChg chg="add mod">
          <ac:chgData name="Mohammed Al Jokhadar" userId="9ac7f9d6863d4a1d" providerId="LiveId" clId="{624E22BC-6D2A-46F0-90C3-CC55CCC09C47}" dt="2024-01-18T22:59:54.378" v="46"/>
          <ac:inkMkLst>
            <pc:docMk/>
            <pc:sldMk cId="802861562" sldId="257"/>
            <ac:inkMk id="7" creationId="{461A2489-91EF-F365-D371-6E0C3BA3E076}"/>
          </ac:inkMkLst>
        </pc:inkChg>
        <pc:inkChg chg="add mod">
          <ac:chgData name="Mohammed Al Jokhadar" userId="9ac7f9d6863d4a1d" providerId="LiveId" clId="{624E22BC-6D2A-46F0-90C3-CC55CCC09C47}" dt="2024-01-18T22:59:54.378" v="46"/>
          <ac:inkMkLst>
            <pc:docMk/>
            <pc:sldMk cId="802861562" sldId="257"/>
            <ac:inkMk id="8" creationId="{39B0C391-DC48-EC3E-683F-F272E179D0BD}"/>
          </ac:inkMkLst>
        </pc:inkChg>
        <pc:inkChg chg="add mod">
          <ac:chgData name="Mohammed Al Jokhadar" userId="9ac7f9d6863d4a1d" providerId="LiveId" clId="{624E22BC-6D2A-46F0-90C3-CC55CCC09C47}" dt="2024-01-18T22:59:54.378" v="46"/>
          <ac:inkMkLst>
            <pc:docMk/>
            <pc:sldMk cId="802861562" sldId="257"/>
            <ac:inkMk id="9" creationId="{F970C0F3-79DB-4691-3A3C-72EA574F7607}"/>
          </ac:inkMkLst>
        </pc:inkChg>
        <pc:inkChg chg="add mod">
          <ac:chgData name="Mohammed Al Jokhadar" userId="9ac7f9d6863d4a1d" providerId="LiveId" clId="{624E22BC-6D2A-46F0-90C3-CC55CCC09C47}" dt="2024-01-18T22:59:54.378" v="46"/>
          <ac:inkMkLst>
            <pc:docMk/>
            <pc:sldMk cId="802861562" sldId="257"/>
            <ac:inkMk id="10" creationId="{DA973969-E000-4FC7-3008-0D573AE9C1AD}"/>
          </ac:inkMkLst>
        </pc:inkChg>
        <pc:inkChg chg="add mod">
          <ac:chgData name="Mohammed Al Jokhadar" userId="9ac7f9d6863d4a1d" providerId="LiveId" clId="{624E22BC-6D2A-46F0-90C3-CC55CCC09C47}" dt="2024-01-18T22:59:54.378" v="46"/>
          <ac:inkMkLst>
            <pc:docMk/>
            <pc:sldMk cId="802861562" sldId="257"/>
            <ac:inkMk id="11" creationId="{D0E9A187-CBFD-3CA1-452A-D34131FE9D6A}"/>
          </ac:inkMkLst>
        </pc:inkChg>
        <pc:inkChg chg="add mod">
          <ac:chgData name="Mohammed Al Jokhadar" userId="9ac7f9d6863d4a1d" providerId="LiveId" clId="{624E22BC-6D2A-46F0-90C3-CC55CCC09C47}" dt="2024-01-18T22:59:54.378" v="46"/>
          <ac:inkMkLst>
            <pc:docMk/>
            <pc:sldMk cId="802861562" sldId="257"/>
            <ac:inkMk id="12" creationId="{EF52084C-AC1B-5B43-4CDB-1A8234F8A3D6}"/>
          </ac:inkMkLst>
        </pc:inkChg>
        <pc:inkChg chg="add mod">
          <ac:chgData name="Mohammed Al Jokhadar" userId="9ac7f9d6863d4a1d" providerId="LiveId" clId="{624E22BC-6D2A-46F0-90C3-CC55CCC09C47}" dt="2024-01-18T22:59:54.378" v="46"/>
          <ac:inkMkLst>
            <pc:docMk/>
            <pc:sldMk cId="802861562" sldId="257"/>
            <ac:inkMk id="13" creationId="{1B153FDF-0165-E448-9F64-A57FF2676D65}"/>
          </ac:inkMkLst>
        </pc:inkChg>
        <pc:inkChg chg="add mod">
          <ac:chgData name="Mohammed Al Jokhadar" userId="9ac7f9d6863d4a1d" providerId="LiveId" clId="{624E22BC-6D2A-46F0-90C3-CC55CCC09C47}" dt="2024-01-18T22:59:54.378" v="46"/>
          <ac:inkMkLst>
            <pc:docMk/>
            <pc:sldMk cId="802861562" sldId="257"/>
            <ac:inkMk id="14" creationId="{FE3816F2-E3B3-BF6E-0253-BCD0FA2E3F59}"/>
          </ac:inkMkLst>
        </pc:inkChg>
        <pc:inkChg chg="add mod">
          <ac:chgData name="Mohammed Al Jokhadar" userId="9ac7f9d6863d4a1d" providerId="LiveId" clId="{624E22BC-6D2A-46F0-90C3-CC55CCC09C47}" dt="2024-01-18T22:59:54.378" v="46"/>
          <ac:inkMkLst>
            <pc:docMk/>
            <pc:sldMk cId="802861562" sldId="257"/>
            <ac:inkMk id="17" creationId="{1FC06313-FB5D-5A07-B566-608F409BC40A}"/>
          </ac:inkMkLst>
        </pc:inkChg>
        <pc:inkChg chg="add mod">
          <ac:chgData name="Mohammed Al Jokhadar" userId="9ac7f9d6863d4a1d" providerId="LiveId" clId="{624E22BC-6D2A-46F0-90C3-CC55CCC09C47}" dt="2024-01-18T22:59:54.378" v="46"/>
          <ac:inkMkLst>
            <pc:docMk/>
            <pc:sldMk cId="802861562" sldId="257"/>
            <ac:inkMk id="18" creationId="{86D9A586-3C0C-D01E-F655-19749A9F261E}"/>
          </ac:inkMkLst>
        </pc:inkChg>
        <pc:inkChg chg="add mod">
          <ac:chgData name="Mohammed Al Jokhadar" userId="9ac7f9d6863d4a1d" providerId="LiveId" clId="{624E22BC-6D2A-46F0-90C3-CC55CCC09C47}" dt="2024-01-18T22:59:54.378" v="46"/>
          <ac:inkMkLst>
            <pc:docMk/>
            <pc:sldMk cId="802861562" sldId="257"/>
            <ac:inkMk id="19" creationId="{BC87665C-5CE0-DF4A-EF33-81C7595C7A6B}"/>
          </ac:inkMkLst>
        </pc:inkChg>
        <pc:inkChg chg="add mod">
          <ac:chgData name="Mohammed Al Jokhadar" userId="9ac7f9d6863d4a1d" providerId="LiveId" clId="{624E22BC-6D2A-46F0-90C3-CC55CCC09C47}" dt="2024-01-18T22:59:54.378" v="46"/>
          <ac:inkMkLst>
            <pc:docMk/>
            <pc:sldMk cId="802861562" sldId="257"/>
            <ac:inkMk id="20" creationId="{423C0964-77AF-78BC-5732-627BF00E90AE}"/>
          </ac:inkMkLst>
        </pc:inkChg>
        <pc:inkChg chg="add mod">
          <ac:chgData name="Mohammed Al Jokhadar" userId="9ac7f9d6863d4a1d" providerId="LiveId" clId="{624E22BC-6D2A-46F0-90C3-CC55CCC09C47}" dt="2024-01-18T22:59:54.378" v="46"/>
          <ac:inkMkLst>
            <pc:docMk/>
            <pc:sldMk cId="802861562" sldId="257"/>
            <ac:inkMk id="21" creationId="{4A0BDFFE-7A79-089A-7B8A-E27B627F8843}"/>
          </ac:inkMkLst>
        </pc:inkChg>
        <pc:inkChg chg="add mod">
          <ac:chgData name="Mohammed Al Jokhadar" userId="9ac7f9d6863d4a1d" providerId="LiveId" clId="{624E22BC-6D2A-46F0-90C3-CC55CCC09C47}" dt="2024-01-18T22:59:54.378" v="46"/>
          <ac:inkMkLst>
            <pc:docMk/>
            <pc:sldMk cId="802861562" sldId="257"/>
            <ac:inkMk id="22" creationId="{CD7C74CB-C5B5-64F4-3140-BD97B30EAC30}"/>
          </ac:inkMkLst>
        </pc:inkChg>
        <pc:inkChg chg="add mod">
          <ac:chgData name="Mohammed Al Jokhadar" userId="9ac7f9d6863d4a1d" providerId="LiveId" clId="{624E22BC-6D2A-46F0-90C3-CC55CCC09C47}" dt="2024-01-18T22:59:54.378" v="46"/>
          <ac:inkMkLst>
            <pc:docMk/>
            <pc:sldMk cId="802861562" sldId="257"/>
            <ac:inkMk id="24" creationId="{F40D12D4-B760-0839-2A29-2AB153D1EAA6}"/>
          </ac:inkMkLst>
        </pc:inkChg>
        <pc:inkChg chg="add mod">
          <ac:chgData name="Mohammed Al Jokhadar" userId="9ac7f9d6863d4a1d" providerId="LiveId" clId="{624E22BC-6D2A-46F0-90C3-CC55CCC09C47}" dt="2024-01-18T22:59:54.378" v="46"/>
          <ac:inkMkLst>
            <pc:docMk/>
            <pc:sldMk cId="802861562" sldId="257"/>
            <ac:inkMk id="25" creationId="{44F43403-F6F6-0D87-9735-2F4026AFD4D2}"/>
          </ac:inkMkLst>
        </pc:inkChg>
        <pc:inkChg chg="add mod">
          <ac:chgData name="Mohammed Al Jokhadar" userId="9ac7f9d6863d4a1d" providerId="LiveId" clId="{624E22BC-6D2A-46F0-90C3-CC55CCC09C47}" dt="2024-01-18T22:59:54.378" v="46"/>
          <ac:inkMkLst>
            <pc:docMk/>
            <pc:sldMk cId="802861562" sldId="257"/>
            <ac:inkMk id="26" creationId="{C48F6499-5ADD-2F77-6516-6DB009AE804C}"/>
          </ac:inkMkLst>
        </pc:inkChg>
        <pc:inkChg chg="add mod">
          <ac:chgData name="Mohammed Al Jokhadar" userId="9ac7f9d6863d4a1d" providerId="LiveId" clId="{624E22BC-6D2A-46F0-90C3-CC55CCC09C47}" dt="2024-01-18T22:59:54.378" v="46"/>
          <ac:inkMkLst>
            <pc:docMk/>
            <pc:sldMk cId="802861562" sldId="257"/>
            <ac:inkMk id="27" creationId="{05B6387E-7DEB-90F5-DEBB-7FD1503D78FF}"/>
          </ac:inkMkLst>
        </pc:inkChg>
        <pc:inkChg chg="add mod">
          <ac:chgData name="Mohammed Al Jokhadar" userId="9ac7f9d6863d4a1d" providerId="LiveId" clId="{624E22BC-6D2A-46F0-90C3-CC55CCC09C47}" dt="2024-01-18T22:59:54.378" v="46"/>
          <ac:inkMkLst>
            <pc:docMk/>
            <pc:sldMk cId="802861562" sldId="257"/>
            <ac:inkMk id="28" creationId="{2F9AEF1A-6C8E-8624-A55E-A491FB460CCD}"/>
          </ac:inkMkLst>
        </pc:inkChg>
        <pc:inkChg chg="add mod">
          <ac:chgData name="Mohammed Al Jokhadar" userId="9ac7f9d6863d4a1d" providerId="LiveId" clId="{624E22BC-6D2A-46F0-90C3-CC55CCC09C47}" dt="2024-01-18T22:59:54.378" v="46"/>
          <ac:inkMkLst>
            <pc:docMk/>
            <pc:sldMk cId="802861562" sldId="257"/>
            <ac:inkMk id="29" creationId="{D8C57FE3-6B2A-15B4-033E-669612BCD1F9}"/>
          </ac:inkMkLst>
        </pc:inkChg>
        <pc:inkChg chg="add mod">
          <ac:chgData name="Mohammed Al Jokhadar" userId="9ac7f9d6863d4a1d" providerId="LiveId" clId="{624E22BC-6D2A-46F0-90C3-CC55CCC09C47}" dt="2024-01-18T22:59:54.378" v="46"/>
          <ac:inkMkLst>
            <pc:docMk/>
            <pc:sldMk cId="802861562" sldId="257"/>
            <ac:inkMk id="30" creationId="{C0E30717-5555-E715-2B55-FFC3F930D8A0}"/>
          </ac:inkMkLst>
        </pc:inkChg>
        <pc:inkChg chg="add mod">
          <ac:chgData name="Mohammed Al Jokhadar" userId="9ac7f9d6863d4a1d" providerId="LiveId" clId="{624E22BC-6D2A-46F0-90C3-CC55CCC09C47}" dt="2024-01-18T22:59:54.378" v="46"/>
          <ac:inkMkLst>
            <pc:docMk/>
            <pc:sldMk cId="802861562" sldId="257"/>
            <ac:inkMk id="31" creationId="{04E8B12E-FF77-C6C5-0A16-3347E9F3D48C}"/>
          </ac:inkMkLst>
        </pc:inkChg>
        <pc:inkChg chg="add mod">
          <ac:chgData name="Mohammed Al Jokhadar" userId="9ac7f9d6863d4a1d" providerId="LiveId" clId="{624E22BC-6D2A-46F0-90C3-CC55CCC09C47}" dt="2024-01-18T22:59:54.378" v="46"/>
          <ac:inkMkLst>
            <pc:docMk/>
            <pc:sldMk cId="802861562" sldId="257"/>
            <ac:inkMk id="32" creationId="{18C6BC73-9DB7-0E4E-5404-59587E12E485}"/>
          </ac:inkMkLst>
        </pc:inkChg>
        <pc:inkChg chg="add mod">
          <ac:chgData name="Mohammed Al Jokhadar" userId="9ac7f9d6863d4a1d" providerId="LiveId" clId="{624E22BC-6D2A-46F0-90C3-CC55CCC09C47}" dt="2024-01-18T22:59:54.378" v="46"/>
          <ac:inkMkLst>
            <pc:docMk/>
            <pc:sldMk cId="802861562" sldId="257"/>
            <ac:inkMk id="33" creationId="{27153AD6-0B81-34AE-240B-E562E47AB493}"/>
          </ac:inkMkLst>
        </pc:inkChg>
        <pc:inkChg chg="add mod">
          <ac:chgData name="Mohammed Al Jokhadar" userId="9ac7f9d6863d4a1d" providerId="LiveId" clId="{624E22BC-6D2A-46F0-90C3-CC55CCC09C47}" dt="2024-01-18T22:59:54.378" v="46"/>
          <ac:inkMkLst>
            <pc:docMk/>
            <pc:sldMk cId="802861562" sldId="257"/>
            <ac:inkMk id="34" creationId="{5D5A8491-DF7C-92F9-B809-82921030543E}"/>
          </ac:inkMkLst>
        </pc:inkChg>
        <pc:inkChg chg="add mod">
          <ac:chgData name="Mohammed Al Jokhadar" userId="9ac7f9d6863d4a1d" providerId="LiveId" clId="{624E22BC-6D2A-46F0-90C3-CC55CCC09C47}" dt="2024-01-18T22:59:54.378" v="46"/>
          <ac:inkMkLst>
            <pc:docMk/>
            <pc:sldMk cId="802861562" sldId="257"/>
            <ac:inkMk id="35" creationId="{2066A404-660E-DC33-A64E-87574B0ED44C}"/>
          </ac:inkMkLst>
        </pc:inkChg>
        <pc:inkChg chg="add mod">
          <ac:chgData name="Mohammed Al Jokhadar" userId="9ac7f9d6863d4a1d" providerId="LiveId" clId="{624E22BC-6D2A-46F0-90C3-CC55CCC09C47}" dt="2024-01-18T22:59:54.378" v="46"/>
          <ac:inkMkLst>
            <pc:docMk/>
            <pc:sldMk cId="802861562" sldId="257"/>
            <ac:inkMk id="36" creationId="{AD28EA17-4CD1-EA3E-C6A8-0C40C57326F6}"/>
          </ac:inkMkLst>
        </pc:inkChg>
        <pc:inkChg chg="add mod">
          <ac:chgData name="Mohammed Al Jokhadar" userId="9ac7f9d6863d4a1d" providerId="LiveId" clId="{624E22BC-6D2A-46F0-90C3-CC55CCC09C47}" dt="2024-01-18T22:59:54.378" v="46"/>
          <ac:inkMkLst>
            <pc:docMk/>
            <pc:sldMk cId="802861562" sldId="257"/>
            <ac:inkMk id="38" creationId="{978B6686-3DFB-426A-D90F-19F6D540DB61}"/>
          </ac:inkMkLst>
        </pc:inkChg>
        <pc:inkChg chg="add mod">
          <ac:chgData name="Mohammed Al Jokhadar" userId="9ac7f9d6863d4a1d" providerId="LiveId" clId="{624E22BC-6D2A-46F0-90C3-CC55CCC09C47}" dt="2024-01-18T22:59:54.378" v="46"/>
          <ac:inkMkLst>
            <pc:docMk/>
            <pc:sldMk cId="802861562" sldId="257"/>
            <ac:inkMk id="39" creationId="{52E75F5D-D044-EBC4-4070-309A8756BB3A}"/>
          </ac:inkMkLst>
        </pc:inkChg>
        <pc:inkChg chg="add mod">
          <ac:chgData name="Mohammed Al Jokhadar" userId="9ac7f9d6863d4a1d" providerId="LiveId" clId="{624E22BC-6D2A-46F0-90C3-CC55CCC09C47}" dt="2024-01-18T22:59:54.378" v="46"/>
          <ac:inkMkLst>
            <pc:docMk/>
            <pc:sldMk cId="802861562" sldId="257"/>
            <ac:inkMk id="40" creationId="{DCFD0A41-A3FB-9276-72FD-F2B835E1D216}"/>
          </ac:inkMkLst>
        </pc:inkChg>
        <pc:inkChg chg="add mod">
          <ac:chgData name="Mohammed Al Jokhadar" userId="9ac7f9d6863d4a1d" providerId="LiveId" clId="{624E22BC-6D2A-46F0-90C3-CC55CCC09C47}" dt="2024-01-18T22:59:54.378" v="46"/>
          <ac:inkMkLst>
            <pc:docMk/>
            <pc:sldMk cId="802861562" sldId="257"/>
            <ac:inkMk id="42" creationId="{D301F49F-0093-538F-3AEA-2E13D0612A5D}"/>
          </ac:inkMkLst>
        </pc:inkChg>
        <pc:inkChg chg="add mod">
          <ac:chgData name="Mohammed Al Jokhadar" userId="9ac7f9d6863d4a1d" providerId="LiveId" clId="{624E22BC-6D2A-46F0-90C3-CC55CCC09C47}" dt="2024-01-18T22:59:54.378" v="46"/>
          <ac:inkMkLst>
            <pc:docMk/>
            <pc:sldMk cId="802861562" sldId="257"/>
            <ac:inkMk id="43" creationId="{A0F6B445-ED6E-801E-985B-9D43C7129402}"/>
          </ac:inkMkLst>
        </pc:inkChg>
        <pc:inkChg chg="add mod">
          <ac:chgData name="Mohammed Al Jokhadar" userId="9ac7f9d6863d4a1d" providerId="LiveId" clId="{624E22BC-6D2A-46F0-90C3-CC55CCC09C47}" dt="2024-01-18T22:59:54.378" v="46"/>
          <ac:inkMkLst>
            <pc:docMk/>
            <pc:sldMk cId="802861562" sldId="257"/>
            <ac:inkMk id="44" creationId="{057738B6-3D71-52EB-543D-8435CF513208}"/>
          </ac:inkMkLst>
        </pc:inkChg>
        <pc:inkChg chg="add mod">
          <ac:chgData name="Mohammed Al Jokhadar" userId="9ac7f9d6863d4a1d" providerId="LiveId" clId="{624E22BC-6D2A-46F0-90C3-CC55CCC09C47}" dt="2024-01-18T22:59:54.378" v="46"/>
          <ac:inkMkLst>
            <pc:docMk/>
            <pc:sldMk cId="802861562" sldId="257"/>
            <ac:inkMk id="45" creationId="{10B6A31F-130D-9CF8-E838-D1565C492CFE}"/>
          </ac:inkMkLst>
        </pc:inkChg>
        <pc:inkChg chg="add mod">
          <ac:chgData name="Mohammed Al Jokhadar" userId="9ac7f9d6863d4a1d" providerId="LiveId" clId="{624E22BC-6D2A-46F0-90C3-CC55CCC09C47}" dt="2024-01-18T22:59:54.378" v="46"/>
          <ac:inkMkLst>
            <pc:docMk/>
            <pc:sldMk cId="802861562" sldId="257"/>
            <ac:inkMk id="47" creationId="{52BFC613-C9B8-9A0E-53BB-E856AB57E145}"/>
          </ac:inkMkLst>
        </pc:inkChg>
        <pc:inkChg chg="add mod">
          <ac:chgData name="Mohammed Al Jokhadar" userId="9ac7f9d6863d4a1d" providerId="LiveId" clId="{624E22BC-6D2A-46F0-90C3-CC55CCC09C47}" dt="2024-01-18T22:59:54.378" v="46"/>
          <ac:inkMkLst>
            <pc:docMk/>
            <pc:sldMk cId="802861562" sldId="257"/>
            <ac:inkMk id="48" creationId="{798F4F48-4D0A-409B-2807-2E0B9E4D1EF6}"/>
          </ac:inkMkLst>
        </pc:inkChg>
        <pc:inkChg chg="add mod">
          <ac:chgData name="Mohammed Al Jokhadar" userId="9ac7f9d6863d4a1d" providerId="LiveId" clId="{624E22BC-6D2A-46F0-90C3-CC55CCC09C47}" dt="2024-01-18T22:59:54.378" v="46"/>
          <ac:inkMkLst>
            <pc:docMk/>
            <pc:sldMk cId="802861562" sldId="257"/>
            <ac:inkMk id="49" creationId="{272CC38D-A11D-FC06-4EC8-B7073017F1D9}"/>
          </ac:inkMkLst>
        </pc:inkChg>
        <pc:inkChg chg="add mod">
          <ac:chgData name="Mohammed Al Jokhadar" userId="9ac7f9d6863d4a1d" providerId="LiveId" clId="{624E22BC-6D2A-46F0-90C3-CC55CCC09C47}" dt="2024-01-18T22:59:54.378" v="46"/>
          <ac:inkMkLst>
            <pc:docMk/>
            <pc:sldMk cId="802861562" sldId="257"/>
            <ac:inkMk id="50" creationId="{D1883296-C192-116D-2486-9915E022BAA2}"/>
          </ac:inkMkLst>
        </pc:inkChg>
        <pc:inkChg chg="add mod">
          <ac:chgData name="Mohammed Al Jokhadar" userId="9ac7f9d6863d4a1d" providerId="LiveId" clId="{624E22BC-6D2A-46F0-90C3-CC55CCC09C47}" dt="2024-01-18T22:59:57.645" v="51"/>
          <ac:inkMkLst>
            <pc:docMk/>
            <pc:sldMk cId="802861562" sldId="257"/>
            <ac:inkMk id="52" creationId="{39091334-A2B7-210C-482E-790A1211CCA7}"/>
          </ac:inkMkLst>
        </pc:inkChg>
        <pc:inkChg chg="add mod">
          <ac:chgData name="Mohammed Al Jokhadar" userId="9ac7f9d6863d4a1d" providerId="LiveId" clId="{624E22BC-6D2A-46F0-90C3-CC55CCC09C47}" dt="2024-01-18T22:59:57.645" v="51"/>
          <ac:inkMkLst>
            <pc:docMk/>
            <pc:sldMk cId="802861562" sldId="257"/>
            <ac:inkMk id="53" creationId="{D753196C-5653-7597-64B8-522ACCD69D13}"/>
          </ac:inkMkLst>
        </pc:inkChg>
        <pc:inkChg chg="add mod">
          <ac:chgData name="Mohammed Al Jokhadar" userId="9ac7f9d6863d4a1d" providerId="LiveId" clId="{624E22BC-6D2A-46F0-90C3-CC55CCC09C47}" dt="2024-01-18T22:59:57.645" v="51"/>
          <ac:inkMkLst>
            <pc:docMk/>
            <pc:sldMk cId="802861562" sldId="257"/>
            <ac:inkMk id="54" creationId="{69344144-B08B-BA2A-9FE5-1C35F373D880}"/>
          </ac:inkMkLst>
        </pc:inkChg>
        <pc:inkChg chg="add">
          <ac:chgData name="Mohammed Al Jokhadar" userId="9ac7f9d6863d4a1d" providerId="LiveId" clId="{624E22BC-6D2A-46F0-90C3-CC55CCC09C47}" dt="2024-01-18T22:59:57.020" v="50" actId="9405"/>
          <ac:inkMkLst>
            <pc:docMk/>
            <pc:sldMk cId="802861562" sldId="257"/>
            <ac:inkMk id="55" creationId="{50D2B87A-107B-18A3-E1F4-E1A6DD10C351}"/>
          </ac:inkMkLst>
        </pc:inkChg>
        <pc:inkChg chg="add mod">
          <ac:chgData name="Mohammed Al Jokhadar" userId="9ac7f9d6863d4a1d" providerId="LiveId" clId="{624E22BC-6D2A-46F0-90C3-CC55CCC09C47}" dt="2024-01-18T23:00:01.708" v="56"/>
          <ac:inkMkLst>
            <pc:docMk/>
            <pc:sldMk cId="802861562" sldId="257"/>
            <ac:inkMk id="57" creationId="{68B856E5-86D2-8F83-0B07-9C0844791EC2}"/>
          </ac:inkMkLst>
        </pc:inkChg>
        <pc:inkChg chg="add mod">
          <ac:chgData name="Mohammed Al Jokhadar" userId="9ac7f9d6863d4a1d" providerId="LiveId" clId="{624E22BC-6D2A-46F0-90C3-CC55CCC09C47}" dt="2024-01-18T23:00:01.708" v="56"/>
          <ac:inkMkLst>
            <pc:docMk/>
            <pc:sldMk cId="802861562" sldId="257"/>
            <ac:inkMk id="58" creationId="{E2946032-522E-4D8F-22A9-5C6DD62786B8}"/>
          </ac:inkMkLst>
        </pc:inkChg>
        <pc:inkChg chg="add mod">
          <ac:chgData name="Mohammed Al Jokhadar" userId="9ac7f9d6863d4a1d" providerId="LiveId" clId="{624E22BC-6D2A-46F0-90C3-CC55CCC09C47}" dt="2024-01-18T23:00:01.708" v="56"/>
          <ac:inkMkLst>
            <pc:docMk/>
            <pc:sldMk cId="802861562" sldId="257"/>
            <ac:inkMk id="59" creationId="{2F3D3CE2-48F9-BB3C-0519-79DD2D2445D7}"/>
          </ac:inkMkLst>
        </pc:inkChg>
        <pc:inkChg chg="add">
          <ac:chgData name="Mohammed Al Jokhadar" userId="9ac7f9d6863d4a1d" providerId="LiveId" clId="{624E22BC-6D2A-46F0-90C3-CC55CCC09C47}" dt="2024-01-18T23:00:00.752" v="55" actId="9405"/>
          <ac:inkMkLst>
            <pc:docMk/>
            <pc:sldMk cId="802861562" sldId="257"/>
            <ac:inkMk id="60" creationId="{B1D55EA1-0E09-E48F-4CFE-27CC44C66F8B}"/>
          </ac:inkMkLst>
        </pc:inkChg>
        <pc:inkChg chg="add mod">
          <ac:chgData name="Mohammed Al Jokhadar" userId="9ac7f9d6863d4a1d" providerId="LiveId" clId="{624E22BC-6D2A-46F0-90C3-CC55CCC09C47}" dt="2024-01-18T23:00:07.503" v="66"/>
          <ac:inkMkLst>
            <pc:docMk/>
            <pc:sldMk cId="802861562" sldId="257"/>
            <ac:inkMk id="62" creationId="{C49B6946-62DB-B640-D665-0B6C71AD3A04}"/>
          </ac:inkMkLst>
        </pc:inkChg>
        <pc:inkChg chg="add mod">
          <ac:chgData name="Mohammed Al Jokhadar" userId="9ac7f9d6863d4a1d" providerId="LiveId" clId="{624E22BC-6D2A-46F0-90C3-CC55CCC09C47}" dt="2024-01-18T23:00:07.503" v="66"/>
          <ac:inkMkLst>
            <pc:docMk/>
            <pc:sldMk cId="802861562" sldId="257"/>
            <ac:inkMk id="63" creationId="{94C0C3AC-D6A9-B8F3-56C6-640FC247EA61}"/>
          </ac:inkMkLst>
        </pc:inkChg>
        <pc:inkChg chg="add mod">
          <ac:chgData name="Mohammed Al Jokhadar" userId="9ac7f9d6863d4a1d" providerId="LiveId" clId="{624E22BC-6D2A-46F0-90C3-CC55CCC09C47}" dt="2024-01-18T23:00:07.503" v="66"/>
          <ac:inkMkLst>
            <pc:docMk/>
            <pc:sldMk cId="802861562" sldId="257"/>
            <ac:inkMk id="64" creationId="{30341121-CDB3-9DF5-D77D-6198AD786BA7}"/>
          </ac:inkMkLst>
        </pc:inkChg>
        <pc:inkChg chg="add mod">
          <ac:chgData name="Mohammed Al Jokhadar" userId="9ac7f9d6863d4a1d" providerId="LiveId" clId="{624E22BC-6D2A-46F0-90C3-CC55CCC09C47}" dt="2024-01-18T23:00:07.503" v="66"/>
          <ac:inkMkLst>
            <pc:docMk/>
            <pc:sldMk cId="802861562" sldId="257"/>
            <ac:inkMk id="65" creationId="{A530A994-B4FA-8104-92D9-CEB88C451B58}"/>
          </ac:inkMkLst>
        </pc:inkChg>
        <pc:inkChg chg="add mod">
          <ac:chgData name="Mohammed Al Jokhadar" userId="9ac7f9d6863d4a1d" providerId="LiveId" clId="{624E22BC-6D2A-46F0-90C3-CC55CCC09C47}" dt="2024-01-18T23:00:07.503" v="66"/>
          <ac:inkMkLst>
            <pc:docMk/>
            <pc:sldMk cId="802861562" sldId="257"/>
            <ac:inkMk id="66" creationId="{06704523-A9E0-D933-1B33-8BB3BA1A0842}"/>
          </ac:inkMkLst>
        </pc:inkChg>
        <pc:inkChg chg="add mod">
          <ac:chgData name="Mohammed Al Jokhadar" userId="9ac7f9d6863d4a1d" providerId="LiveId" clId="{624E22BC-6D2A-46F0-90C3-CC55CCC09C47}" dt="2024-01-18T23:00:07.503" v="66"/>
          <ac:inkMkLst>
            <pc:docMk/>
            <pc:sldMk cId="802861562" sldId="257"/>
            <ac:inkMk id="67" creationId="{1157D4C2-E882-CF15-BDA5-827CC011FA73}"/>
          </ac:inkMkLst>
        </pc:inkChg>
        <pc:inkChg chg="add mod">
          <ac:chgData name="Mohammed Al Jokhadar" userId="9ac7f9d6863d4a1d" providerId="LiveId" clId="{624E22BC-6D2A-46F0-90C3-CC55CCC09C47}" dt="2024-01-18T23:00:07.503" v="66"/>
          <ac:inkMkLst>
            <pc:docMk/>
            <pc:sldMk cId="802861562" sldId="257"/>
            <ac:inkMk id="68" creationId="{DB78F009-2BC3-82FB-CFD4-4F0667E620EB}"/>
          </ac:inkMkLst>
        </pc:inkChg>
        <pc:inkChg chg="add mod">
          <ac:chgData name="Mohammed Al Jokhadar" userId="9ac7f9d6863d4a1d" providerId="LiveId" clId="{624E22BC-6D2A-46F0-90C3-CC55CCC09C47}" dt="2024-01-18T23:00:07.503" v="66"/>
          <ac:inkMkLst>
            <pc:docMk/>
            <pc:sldMk cId="802861562" sldId="257"/>
            <ac:inkMk id="70" creationId="{07933D95-6E40-A2A0-055B-6E1A79F71063}"/>
          </ac:inkMkLst>
        </pc:inkChg>
        <pc:inkChg chg="add mod">
          <ac:chgData name="Mohammed Al Jokhadar" userId="9ac7f9d6863d4a1d" providerId="LiveId" clId="{624E22BC-6D2A-46F0-90C3-CC55CCC09C47}" dt="2024-01-18T23:00:16.334" v="77"/>
          <ac:inkMkLst>
            <pc:docMk/>
            <pc:sldMk cId="802861562" sldId="257"/>
            <ac:inkMk id="72" creationId="{C8727AB6-CDB8-C760-3F67-3D7595E392D2}"/>
          </ac:inkMkLst>
        </pc:inkChg>
        <pc:inkChg chg="add mod">
          <ac:chgData name="Mohammed Al Jokhadar" userId="9ac7f9d6863d4a1d" providerId="LiveId" clId="{624E22BC-6D2A-46F0-90C3-CC55CCC09C47}" dt="2024-01-18T23:00:16.334" v="77"/>
          <ac:inkMkLst>
            <pc:docMk/>
            <pc:sldMk cId="802861562" sldId="257"/>
            <ac:inkMk id="73" creationId="{B63ACDA0-FFE1-F40F-C0D7-A48CABFA423E}"/>
          </ac:inkMkLst>
        </pc:inkChg>
        <pc:inkChg chg="add mod">
          <ac:chgData name="Mohammed Al Jokhadar" userId="9ac7f9d6863d4a1d" providerId="LiveId" clId="{624E22BC-6D2A-46F0-90C3-CC55CCC09C47}" dt="2024-01-18T23:00:16.334" v="77"/>
          <ac:inkMkLst>
            <pc:docMk/>
            <pc:sldMk cId="802861562" sldId="257"/>
            <ac:inkMk id="74" creationId="{8905C0D2-5856-6347-167B-C8744FA955E3}"/>
          </ac:inkMkLst>
        </pc:inkChg>
        <pc:inkChg chg="add mod">
          <ac:chgData name="Mohammed Al Jokhadar" userId="9ac7f9d6863d4a1d" providerId="LiveId" clId="{624E22BC-6D2A-46F0-90C3-CC55CCC09C47}" dt="2024-01-18T23:00:16.334" v="77"/>
          <ac:inkMkLst>
            <pc:docMk/>
            <pc:sldMk cId="802861562" sldId="257"/>
            <ac:inkMk id="76" creationId="{9CE92A74-928C-4200-F4E8-35855FD72FA7}"/>
          </ac:inkMkLst>
        </pc:inkChg>
        <pc:inkChg chg="add mod">
          <ac:chgData name="Mohammed Al Jokhadar" userId="9ac7f9d6863d4a1d" providerId="LiveId" clId="{624E22BC-6D2A-46F0-90C3-CC55CCC09C47}" dt="2024-01-18T23:00:16.334" v="77"/>
          <ac:inkMkLst>
            <pc:docMk/>
            <pc:sldMk cId="802861562" sldId="257"/>
            <ac:inkMk id="77" creationId="{4C77C2A9-5A21-00B6-4CDA-C12F222B54B0}"/>
          </ac:inkMkLst>
        </pc:inkChg>
        <pc:inkChg chg="add mod">
          <ac:chgData name="Mohammed Al Jokhadar" userId="9ac7f9d6863d4a1d" providerId="LiveId" clId="{624E22BC-6D2A-46F0-90C3-CC55CCC09C47}" dt="2024-01-18T23:00:16.334" v="77"/>
          <ac:inkMkLst>
            <pc:docMk/>
            <pc:sldMk cId="802861562" sldId="257"/>
            <ac:inkMk id="78" creationId="{DFCB9200-9190-1A3A-0B11-3B84846AB716}"/>
          </ac:inkMkLst>
        </pc:inkChg>
        <pc:inkChg chg="add mod">
          <ac:chgData name="Mohammed Al Jokhadar" userId="9ac7f9d6863d4a1d" providerId="LiveId" clId="{624E22BC-6D2A-46F0-90C3-CC55CCC09C47}" dt="2024-01-18T23:00:16.334" v="77"/>
          <ac:inkMkLst>
            <pc:docMk/>
            <pc:sldMk cId="802861562" sldId="257"/>
            <ac:inkMk id="79" creationId="{C95C9C78-CA0F-0337-FA58-75C6EE0821E8}"/>
          </ac:inkMkLst>
        </pc:inkChg>
        <pc:inkChg chg="add mod">
          <ac:chgData name="Mohammed Al Jokhadar" userId="9ac7f9d6863d4a1d" providerId="LiveId" clId="{624E22BC-6D2A-46F0-90C3-CC55CCC09C47}" dt="2024-01-18T23:00:16.334" v="77"/>
          <ac:inkMkLst>
            <pc:docMk/>
            <pc:sldMk cId="802861562" sldId="257"/>
            <ac:inkMk id="80" creationId="{E09899C2-1FA1-F22E-9742-7867E08B13D5}"/>
          </ac:inkMkLst>
        </pc:inkChg>
        <pc:inkChg chg="add mod">
          <ac:chgData name="Mohammed Al Jokhadar" userId="9ac7f9d6863d4a1d" providerId="LiveId" clId="{624E22BC-6D2A-46F0-90C3-CC55CCC09C47}" dt="2024-01-18T23:00:16.334" v="77"/>
          <ac:inkMkLst>
            <pc:docMk/>
            <pc:sldMk cId="802861562" sldId="257"/>
            <ac:inkMk id="81" creationId="{47D045DF-4EC7-2FB0-E37E-7B056DB53A82}"/>
          </ac:inkMkLst>
        </pc:inkChg>
        <pc:inkChg chg="add mod">
          <ac:chgData name="Mohammed Al Jokhadar" userId="9ac7f9d6863d4a1d" providerId="LiveId" clId="{624E22BC-6D2A-46F0-90C3-CC55CCC09C47}" dt="2024-01-18T23:00:21.816" v="82"/>
          <ac:inkMkLst>
            <pc:docMk/>
            <pc:sldMk cId="802861562" sldId="257"/>
            <ac:inkMk id="83" creationId="{E0E8DD4F-F600-15E6-A6DC-3E482F075E40}"/>
          </ac:inkMkLst>
        </pc:inkChg>
        <pc:inkChg chg="add mod">
          <ac:chgData name="Mohammed Al Jokhadar" userId="9ac7f9d6863d4a1d" providerId="LiveId" clId="{624E22BC-6D2A-46F0-90C3-CC55CCC09C47}" dt="2024-01-18T23:00:21.816" v="82"/>
          <ac:inkMkLst>
            <pc:docMk/>
            <pc:sldMk cId="802861562" sldId="257"/>
            <ac:inkMk id="84" creationId="{FB6E664D-D0D9-72D3-A44E-793F54F79A27}"/>
          </ac:inkMkLst>
        </pc:inkChg>
        <pc:inkChg chg="add mod">
          <ac:chgData name="Mohammed Al Jokhadar" userId="9ac7f9d6863d4a1d" providerId="LiveId" clId="{624E22BC-6D2A-46F0-90C3-CC55CCC09C47}" dt="2024-01-18T23:00:21.816" v="82"/>
          <ac:inkMkLst>
            <pc:docMk/>
            <pc:sldMk cId="802861562" sldId="257"/>
            <ac:inkMk id="85" creationId="{30E7D82C-1485-E97E-1E72-0F4E30FF4A6D}"/>
          </ac:inkMkLst>
        </pc:inkChg>
        <pc:inkChg chg="add mod">
          <ac:chgData name="Mohammed Al Jokhadar" userId="9ac7f9d6863d4a1d" providerId="LiveId" clId="{624E22BC-6D2A-46F0-90C3-CC55CCC09C47}" dt="2024-01-18T23:00:21.816" v="82"/>
          <ac:inkMkLst>
            <pc:docMk/>
            <pc:sldMk cId="802861562" sldId="257"/>
            <ac:inkMk id="86" creationId="{70D410D4-A616-DF55-57F6-E7E1CD2775FF}"/>
          </ac:inkMkLst>
        </pc:inkChg>
        <pc:inkChg chg="add mod">
          <ac:chgData name="Mohammed Al Jokhadar" userId="9ac7f9d6863d4a1d" providerId="LiveId" clId="{624E22BC-6D2A-46F0-90C3-CC55CCC09C47}" dt="2024-01-18T23:00:56.512" v="119"/>
          <ac:inkMkLst>
            <pc:docMk/>
            <pc:sldMk cId="802861562" sldId="257"/>
            <ac:inkMk id="88" creationId="{ECEED330-25B6-2724-FBE8-DD92BB0605C4}"/>
          </ac:inkMkLst>
        </pc:inkChg>
        <pc:inkChg chg="add mod">
          <ac:chgData name="Mohammed Al Jokhadar" userId="9ac7f9d6863d4a1d" providerId="LiveId" clId="{624E22BC-6D2A-46F0-90C3-CC55CCC09C47}" dt="2024-01-18T23:00:56.512" v="119"/>
          <ac:inkMkLst>
            <pc:docMk/>
            <pc:sldMk cId="802861562" sldId="257"/>
            <ac:inkMk id="89" creationId="{F15E6306-1A8A-4A55-E93E-79DAC4B2ED2F}"/>
          </ac:inkMkLst>
        </pc:inkChg>
        <pc:inkChg chg="add mod">
          <ac:chgData name="Mohammed Al Jokhadar" userId="9ac7f9d6863d4a1d" providerId="LiveId" clId="{624E22BC-6D2A-46F0-90C3-CC55CCC09C47}" dt="2024-01-18T23:00:56.512" v="119"/>
          <ac:inkMkLst>
            <pc:docMk/>
            <pc:sldMk cId="802861562" sldId="257"/>
            <ac:inkMk id="90" creationId="{5F05FC7F-A0C5-CF21-99B7-0BEAB1317784}"/>
          </ac:inkMkLst>
        </pc:inkChg>
        <pc:inkChg chg="add mod">
          <ac:chgData name="Mohammed Al Jokhadar" userId="9ac7f9d6863d4a1d" providerId="LiveId" clId="{624E22BC-6D2A-46F0-90C3-CC55CCC09C47}" dt="2024-01-18T23:00:56.512" v="119"/>
          <ac:inkMkLst>
            <pc:docMk/>
            <pc:sldMk cId="802861562" sldId="257"/>
            <ac:inkMk id="91" creationId="{A9F731F1-08A4-DE89-AF6F-344902F8E66D}"/>
          </ac:inkMkLst>
        </pc:inkChg>
        <pc:inkChg chg="add mod">
          <ac:chgData name="Mohammed Al Jokhadar" userId="9ac7f9d6863d4a1d" providerId="LiveId" clId="{624E22BC-6D2A-46F0-90C3-CC55CCC09C47}" dt="2024-01-18T23:00:56.512" v="119"/>
          <ac:inkMkLst>
            <pc:docMk/>
            <pc:sldMk cId="802861562" sldId="257"/>
            <ac:inkMk id="92" creationId="{837145B1-0E2E-3030-274B-2E4520FC240E}"/>
          </ac:inkMkLst>
        </pc:inkChg>
        <pc:inkChg chg="add mod">
          <ac:chgData name="Mohammed Al Jokhadar" userId="9ac7f9d6863d4a1d" providerId="LiveId" clId="{624E22BC-6D2A-46F0-90C3-CC55CCC09C47}" dt="2024-01-18T23:00:56.512" v="119"/>
          <ac:inkMkLst>
            <pc:docMk/>
            <pc:sldMk cId="802861562" sldId="257"/>
            <ac:inkMk id="94" creationId="{A560B17D-0D6A-9353-664D-077001C2654C}"/>
          </ac:inkMkLst>
        </pc:inkChg>
        <pc:inkChg chg="add mod">
          <ac:chgData name="Mohammed Al Jokhadar" userId="9ac7f9d6863d4a1d" providerId="LiveId" clId="{624E22BC-6D2A-46F0-90C3-CC55CCC09C47}" dt="2024-01-18T23:00:56.512" v="119"/>
          <ac:inkMkLst>
            <pc:docMk/>
            <pc:sldMk cId="802861562" sldId="257"/>
            <ac:inkMk id="95" creationId="{A7766A03-613B-E9E6-A429-F1D6D1E78D0F}"/>
          </ac:inkMkLst>
        </pc:inkChg>
        <pc:inkChg chg="add mod">
          <ac:chgData name="Mohammed Al Jokhadar" userId="9ac7f9d6863d4a1d" providerId="LiveId" clId="{624E22BC-6D2A-46F0-90C3-CC55CCC09C47}" dt="2024-01-18T23:00:56.512" v="119"/>
          <ac:inkMkLst>
            <pc:docMk/>
            <pc:sldMk cId="802861562" sldId="257"/>
            <ac:inkMk id="96" creationId="{29D21E90-A00A-DAE7-9073-4380F9544AAC}"/>
          </ac:inkMkLst>
        </pc:inkChg>
        <pc:inkChg chg="add mod">
          <ac:chgData name="Mohammed Al Jokhadar" userId="9ac7f9d6863d4a1d" providerId="LiveId" clId="{624E22BC-6D2A-46F0-90C3-CC55CCC09C47}" dt="2024-01-18T23:00:56.512" v="119"/>
          <ac:inkMkLst>
            <pc:docMk/>
            <pc:sldMk cId="802861562" sldId="257"/>
            <ac:inkMk id="98" creationId="{0DC070FB-5263-CBB9-B16B-45B1713391C9}"/>
          </ac:inkMkLst>
        </pc:inkChg>
        <pc:inkChg chg="add mod">
          <ac:chgData name="Mohammed Al Jokhadar" userId="9ac7f9d6863d4a1d" providerId="LiveId" clId="{624E22BC-6D2A-46F0-90C3-CC55CCC09C47}" dt="2024-01-18T23:00:56.512" v="119"/>
          <ac:inkMkLst>
            <pc:docMk/>
            <pc:sldMk cId="802861562" sldId="257"/>
            <ac:inkMk id="99" creationId="{5E7ACB43-FAA3-54E1-5B7A-CBD491EBA034}"/>
          </ac:inkMkLst>
        </pc:inkChg>
        <pc:inkChg chg="add mod">
          <ac:chgData name="Mohammed Al Jokhadar" userId="9ac7f9d6863d4a1d" providerId="LiveId" clId="{624E22BC-6D2A-46F0-90C3-CC55CCC09C47}" dt="2024-01-18T23:00:56.512" v="119"/>
          <ac:inkMkLst>
            <pc:docMk/>
            <pc:sldMk cId="802861562" sldId="257"/>
            <ac:inkMk id="100" creationId="{C4C9E009-2201-18AD-94E1-2300D4E409DF}"/>
          </ac:inkMkLst>
        </pc:inkChg>
        <pc:inkChg chg="add mod">
          <ac:chgData name="Mohammed Al Jokhadar" userId="9ac7f9d6863d4a1d" providerId="LiveId" clId="{624E22BC-6D2A-46F0-90C3-CC55CCC09C47}" dt="2024-01-18T23:00:56.512" v="119"/>
          <ac:inkMkLst>
            <pc:docMk/>
            <pc:sldMk cId="802861562" sldId="257"/>
            <ac:inkMk id="101" creationId="{AD376EDA-C2BA-D3A4-1A42-0219325C58D3}"/>
          </ac:inkMkLst>
        </pc:inkChg>
        <pc:inkChg chg="add mod">
          <ac:chgData name="Mohammed Al Jokhadar" userId="9ac7f9d6863d4a1d" providerId="LiveId" clId="{624E22BC-6D2A-46F0-90C3-CC55CCC09C47}" dt="2024-01-18T23:00:56.512" v="119"/>
          <ac:inkMkLst>
            <pc:docMk/>
            <pc:sldMk cId="802861562" sldId="257"/>
            <ac:inkMk id="103" creationId="{D3B5E02F-93F4-4920-118C-DA3285F99D25}"/>
          </ac:inkMkLst>
        </pc:inkChg>
        <pc:inkChg chg="add mod">
          <ac:chgData name="Mohammed Al Jokhadar" userId="9ac7f9d6863d4a1d" providerId="LiveId" clId="{624E22BC-6D2A-46F0-90C3-CC55CCC09C47}" dt="2024-01-18T23:00:56.512" v="119"/>
          <ac:inkMkLst>
            <pc:docMk/>
            <pc:sldMk cId="802861562" sldId="257"/>
            <ac:inkMk id="104" creationId="{5D3A1F04-BBC8-3324-C41C-266D124AAC15}"/>
          </ac:inkMkLst>
        </pc:inkChg>
        <pc:inkChg chg="add mod">
          <ac:chgData name="Mohammed Al Jokhadar" userId="9ac7f9d6863d4a1d" providerId="LiveId" clId="{624E22BC-6D2A-46F0-90C3-CC55CCC09C47}" dt="2024-01-18T23:00:56.512" v="119"/>
          <ac:inkMkLst>
            <pc:docMk/>
            <pc:sldMk cId="802861562" sldId="257"/>
            <ac:inkMk id="105" creationId="{3D2FC031-BE4A-A8F6-C68D-3344D1446B80}"/>
          </ac:inkMkLst>
        </pc:inkChg>
        <pc:inkChg chg="add mod">
          <ac:chgData name="Mohammed Al Jokhadar" userId="9ac7f9d6863d4a1d" providerId="LiveId" clId="{624E22BC-6D2A-46F0-90C3-CC55CCC09C47}" dt="2024-01-18T23:00:56.512" v="119"/>
          <ac:inkMkLst>
            <pc:docMk/>
            <pc:sldMk cId="802861562" sldId="257"/>
            <ac:inkMk id="106" creationId="{DC787D1D-4357-C6BB-5C28-70FBA12FA520}"/>
          </ac:inkMkLst>
        </pc:inkChg>
        <pc:inkChg chg="add mod">
          <ac:chgData name="Mohammed Al Jokhadar" userId="9ac7f9d6863d4a1d" providerId="LiveId" clId="{624E22BC-6D2A-46F0-90C3-CC55CCC09C47}" dt="2024-01-18T23:00:56.512" v="119"/>
          <ac:inkMkLst>
            <pc:docMk/>
            <pc:sldMk cId="802861562" sldId="257"/>
            <ac:inkMk id="107" creationId="{2356437F-521B-D1BB-BBE2-A10E706166D0}"/>
          </ac:inkMkLst>
        </pc:inkChg>
        <pc:inkChg chg="add mod">
          <ac:chgData name="Mohammed Al Jokhadar" userId="9ac7f9d6863d4a1d" providerId="LiveId" clId="{624E22BC-6D2A-46F0-90C3-CC55CCC09C47}" dt="2024-01-18T23:00:56.512" v="119"/>
          <ac:inkMkLst>
            <pc:docMk/>
            <pc:sldMk cId="802861562" sldId="257"/>
            <ac:inkMk id="109" creationId="{4BDDC7FB-7E8E-FDA7-A7EB-A2255FA48006}"/>
          </ac:inkMkLst>
        </pc:inkChg>
        <pc:inkChg chg="add mod">
          <ac:chgData name="Mohammed Al Jokhadar" userId="9ac7f9d6863d4a1d" providerId="LiveId" clId="{624E22BC-6D2A-46F0-90C3-CC55CCC09C47}" dt="2024-01-18T23:00:56.512" v="119"/>
          <ac:inkMkLst>
            <pc:docMk/>
            <pc:sldMk cId="802861562" sldId="257"/>
            <ac:inkMk id="111" creationId="{A1F36376-FBD2-E93C-C183-0B4C234A3FB5}"/>
          </ac:inkMkLst>
        </pc:inkChg>
        <pc:inkChg chg="add mod">
          <ac:chgData name="Mohammed Al Jokhadar" userId="9ac7f9d6863d4a1d" providerId="LiveId" clId="{624E22BC-6D2A-46F0-90C3-CC55CCC09C47}" dt="2024-01-18T23:00:56.512" v="119"/>
          <ac:inkMkLst>
            <pc:docMk/>
            <pc:sldMk cId="802861562" sldId="257"/>
            <ac:inkMk id="112" creationId="{A73E65A4-21CC-DEBE-7D68-C6E4193034DE}"/>
          </ac:inkMkLst>
        </pc:inkChg>
        <pc:inkChg chg="add mod">
          <ac:chgData name="Mohammed Al Jokhadar" userId="9ac7f9d6863d4a1d" providerId="LiveId" clId="{624E22BC-6D2A-46F0-90C3-CC55CCC09C47}" dt="2024-01-18T23:00:56.512" v="119"/>
          <ac:inkMkLst>
            <pc:docMk/>
            <pc:sldMk cId="802861562" sldId="257"/>
            <ac:inkMk id="113" creationId="{47490A7E-25AF-987E-C794-84D9D5D91438}"/>
          </ac:inkMkLst>
        </pc:inkChg>
        <pc:inkChg chg="add mod">
          <ac:chgData name="Mohammed Al Jokhadar" userId="9ac7f9d6863d4a1d" providerId="LiveId" clId="{624E22BC-6D2A-46F0-90C3-CC55CCC09C47}" dt="2024-01-18T23:00:56.512" v="119"/>
          <ac:inkMkLst>
            <pc:docMk/>
            <pc:sldMk cId="802861562" sldId="257"/>
            <ac:inkMk id="114" creationId="{56F21A1C-E280-FB96-060C-CDEC487A721C}"/>
          </ac:inkMkLst>
        </pc:inkChg>
        <pc:inkChg chg="add mod">
          <ac:chgData name="Mohammed Al Jokhadar" userId="9ac7f9d6863d4a1d" providerId="LiveId" clId="{624E22BC-6D2A-46F0-90C3-CC55CCC09C47}" dt="2024-01-18T23:00:56.512" v="119"/>
          <ac:inkMkLst>
            <pc:docMk/>
            <pc:sldMk cId="802861562" sldId="257"/>
            <ac:inkMk id="115" creationId="{622C7EBD-5EEF-462D-73C0-49359DD21DC9}"/>
          </ac:inkMkLst>
        </pc:inkChg>
        <pc:inkChg chg="add mod">
          <ac:chgData name="Mohammed Al Jokhadar" userId="9ac7f9d6863d4a1d" providerId="LiveId" clId="{624E22BC-6D2A-46F0-90C3-CC55CCC09C47}" dt="2024-01-18T23:00:56.512" v="119"/>
          <ac:inkMkLst>
            <pc:docMk/>
            <pc:sldMk cId="802861562" sldId="257"/>
            <ac:inkMk id="116" creationId="{37676048-0944-F62E-87E2-E0112EAE551B}"/>
          </ac:inkMkLst>
        </pc:inkChg>
        <pc:inkChg chg="add mod">
          <ac:chgData name="Mohammed Al Jokhadar" userId="9ac7f9d6863d4a1d" providerId="LiveId" clId="{624E22BC-6D2A-46F0-90C3-CC55CCC09C47}" dt="2024-01-18T23:00:56.512" v="119"/>
          <ac:inkMkLst>
            <pc:docMk/>
            <pc:sldMk cId="802861562" sldId="257"/>
            <ac:inkMk id="117" creationId="{51FA47C3-9EB8-13C0-50D1-147077979EA5}"/>
          </ac:inkMkLst>
        </pc:inkChg>
        <pc:inkChg chg="add mod">
          <ac:chgData name="Mohammed Al Jokhadar" userId="9ac7f9d6863d4a1d" providerId="LiveId" clId="{624E22BC-6D2A-46F0-90C3-CC55CCC09C47}" dt="2024-01-18T23:00:56.512" v="119"/>
          <ac:inkMkLst>
            <pc:docMk/>
            <pc:sldMk cId="802861562" sldId="257"/>
            <ac:inkMk id="118" creationId="{32701B5B-6678-A2E7-CB75-4E1D85B7468E}"/>
          </ac:inkMkLst>
        </pc:inkChg>
        <pc:inkChg chg="add mod">
          <ac:chgData name="Mohammed Al Jokhadar" userId="9ac7f9d6863d4a1d" providerId="LiveId" clId="{624E22BC-6D2A-46F0-90C3-CC55CCC09C47}" dt="2024-01-18T23:00:56.512" v="119"/>
          <ac:inkMkLst>
            <pc:docMk/>
            <pc:sldMk cId="802861562" sldId="257"/>
            <ac:inkMk id="120" creationId="{607B0E6D-726E-05F3-AD5E-F99AA86E6452}"/>
          </ac:inkMkLst>
        </pc:inkChg>
        <pc:inkChg chg="add mod">
          <ac:chgData name="Mohammed Al Jokhadar" userId="9ac7f9d6863d4a1d" providerId="LiveId" clId="{624E22BC-6D2A-46F0-90C3-CC55CCC09C47}" dt="2024-01-18T23:00:56.512" v="119"/>
          <ac:inkMkLst>
            <pc:docMk/>
            <pc:sldMk cId="802861562" sldId="257"/>
            <ac:inkMk id="121" creationId="{EA6D65A8-032B-FC81-B23E-A8461C3D0BF0}"/>
          </ac:inkMkLst>
        </pc:inkChg>
        <pc:inkChg chg="add mod">
          <ac:chgData name="Mohammed Al Jokhadar" userId="9ac7f9d6863d4a1d" providerId="LiveId" clId="{624E22BC-6D2A-46F0-90C3-CC55CCC09C47}" dt="2024-01-18T23:00:56.512" v="119"/>
          <ac:inkMkLst>
            <pc:docMk/>
            <pc:sldMk cId="802861562" sldId="257"/>
            <ac:inkMk id="122" creationId="{014847FE-17C3-5C03-AAD3-9A27288044D1}"/>
          </ac:inkMkLst>
        </pc:inkChg>
        <pc:inkChg chg="add mod">
          <ac:chgData name="Mohammed Al Jokhadar" userId="9ac7f9d6863d4a1d" providerId="LiveId" clId="{624E22BC-6D2A-46F0-90C3-CC55CCC09C47}" dt="2024-01-18T23:00:56.512" v="119"/>
          <ac:inkMkLst>
            <pc:docMk/>
            <pc:sldMk cId="802861562" sldId="257"/>
            <ac:inkMk id="123" creationId="{7C077013-81D9-F4AB-7778-3BCB51A49CFD}"/>
          </ac:inkMkLst>
        </pc:inkChg>
      </pc:sldChg>
      <pc:sldChg chg="addSp delSp modSp mod">
        <pc:chgData name="Mohammed Al Jokhadar" userId="9ac7f9d6863d4a1d" providerId="LiveId" clId="{624E22BC-6D2A-46F0-90C3-CC55CCC09C47}" dt="2024-01-18T23:02:47.548" v="209"/>
        <pc:sldMkLst>
          <pc:docMk/>
          <pc:sldMk cId="1716150899" sldId="258"/>
        </pc:sldMkLst>
        <pc:grpChg chg="mod">
          <ac:chgData name="Mohammed Al Jokhadar" userId="9ac7f9d6863d4a1d" providerId="LiveId" clId="{624E22BC-6D2A-46F0-90C3-CC55CCC09C47}" dt="2024-01-18T23:01:10.487" v="126"/>
          <ac:grpSpMkLst>
            <pc:docMk/>
            <pc:sldMk cId="1716150899" sldId="258"/>
            <ac:grpSpMk id="10" creationId="{B9B4F396-E3B4-938C-73BC-2C9024D12980}"/>
          </ac:grpSpMkLst>
        </pc:grpChg>
        <pc:grpChg chg="mod">
          <ac:chgData name="Mohammed Al Jokhadar" userId="9ac7f9d6863d4a1d" providerId="LiveId" clId="{624E22BC-6D2A-46F0-90C3-CC55CCC09C47}" dt="2024-01-18T23:01:15.520" v="137"/>
          <ac:grpSpMkLst>
            <pc:docMk/>
            <pc:sldMk cId="1716150899" sldId="258"/>
            <ac:grpSpMk id="21" creationId="{2BA5DEA7-16E2-F020-EBAA-98310E5339BD}"/>
          </ac:grpSpMkLst>
        </pc:grpChg>
        <pc:grpChg chg="mod">
          <ac:chgData name="Mohammed Al Jokhadar" userId="9ac7f9d6863d4a1d" providerId="LiveId" clId="{624E22BC-6D2A-46F0-90C3-CC55CCC09C47}" dt="2024-01-18T23:01:15.520" v="137"/>
          <ac:grpSpMkLst>
            <pc:docMk/>
            <pc:sldMk cId="1716150899" sldId="258"/>
            <ac:grpSpMk id="22" creationId="{5E3D5F22-14AB-5418-5E1A-CD922BC0699D}"/>
          </ac:grpSpMkLst>
        </pc:grpChg>
        <pc:grpChg chg="del mod">
          <ac:chgData name="Mohammed Al Jokhadar" userId="9ac7f9d6863d4a1d" providerId="LiveId" clId="{624E22BC-6D2A-46F0-90C3-CC55CCC09C47}" dt="2024-01-18T23:01:37.112" v="150"/>
          <ac:grpSpMkLst>
            <pc:docMk/>
            <pc:sldMk cId="1716150899" sldId="258"/>
            <ac:grpSpMk id="31" creationId="{0552D7A0-E9F7-CE40-3993-FA2B75E3FA9B}"/>
          </ac:grpSpMkLst>
        </pc:grpChg>
        <pc:grpChg chg="mod">
          <ac:chgData name="Mohammed Al Jokhadar" userId="9ac7f9d6863d4a1d" providerId="LiveId" clId="{624E22BC-6D2A-46F0-90C3-CC55CCC09C47}" dt="2024-01-18T23:01:34.798" v="146"/>
          <ac:grpSpMkLst>
            <pc:docMk/>
            <pc:sldMk cId="1716150899" sldId="258"/>
            <ac:grpSpMk id="32" creationId="{9E4EDAC7-9771-EDE2-036A-358CC198EF31}"/>
          </ac:grpSpMkLst>
        </pc:grpChg>
        <pc:grpChg chg="mod">
          <ac:chgData name="Mohammed Al Jokhadar" userId="9ac7f9d6863d4a1d" providerId="LiveId" clId="{624E22BC-6D2A-46F0-90C3-CC55CCC09C47}" dt="2024-01-18T23:01:37.112" v="150"/>
          <ac:grpSpMkLst>
            <pc:docMk/>
            <pc:sldMk cId="1716150899" sldId="258"/>
            <ac:grpSpMk id="36" creationId="{466A6824-7BA4-DE58-56D3-C836A592BA0D}"/>
          </ac:grpSpMkLst>
        </pc:grpChg>
        <pc:grpChg chg="mod">
          <ac:chgData name="Mohammed Al Jokhadar" userId="9ac7f9d6863d4a1d" providerId="LiveId" clId="{624E22BC-6D2A-46F0-90C3-CC55CCC09C47}" dt="2024-01-18T23:01:43.863" v="158"/>
          <ac:grpSpMkLst>
            <pc:docMk/>
            <pc:sldMk cId="1716150899" sldId="258"/>
            <ac:grpSpMk id="44" creationId="{620504D1-6C89-8731-8EB3-584C15A45679}"/>
          </ac:grpSpMkLst>
        </pc:grpChg>
        <pc:grpChg chg="mod">
          <ac:chgData name="Mohammed Al Jokhadar" userId="9ac7f9d6863d4a1d" providerId="LiveId" clId="{624E22BC-6D2A-46F0-90C3-CC55CCC09C47}" dt="2024-01-18T23:01:50.505" v="168"/>
          <ac:grpSpMkLst>
            <pc:docMk/>
            <pc:sldMk cId="1716150899" sldId="258"/>
            <ac:grpSpMk id="54" creationId="{6D1F9A37-5E91-86B2-6DB0-D385F0885E63}"/>
          </ac:grpSpMkLst>
        </pc:grpChg>
        <pc:grpChg chg="del mod">
          <ac:chgData name="Mohammed Al Jokhadar" userId="9ac7f9d6863d4a1d" providerId="LiveId" clId="{624E22BC-6D2A-46F0-90C3-CC55CCC09C47}" dt="2024-01-18T23:02:01.835" v="184"/>
          <ac:grpSpMkLst>
            <pc:docMk/>
            <pc:sldMk cId="1716150899" sldId="258"/>
            <ac:grpSpMk id="61" creationId="{EDB407EA-2643-5482-48E2-DC0C9DEDE194}"/>
          </ac:grpSpMkLst>
        </pc:grpChg>
        <pc:grpChg chg="mod">
          <ac:chgData name="Mohammed Al Jokhadar" userId="9ac7f9d6863d4a1d" providerId="LiveId" clId="{624E22BC-6D2A-46F0-90C3-CC55CCC09C47}" dt="2024-01-18T23:02:01.835" v="184"/>
          <ac:grpSpMkLst>
            <pc:docMk/>
            <pc:sldMk cId="1716150899" sldId="258"/>
            <ac:grpSpMk id="70" creationId="{1286C636-BC03-966B-0002-3B22A5C6C095}"/>
          </ac:grpSpMkLst>
        </pc:grpChg>
        <pc:grpChg chg="del mod">
          <ac:chgData name="Mohammed Al Jokhadar" userId="9ac7f9d6863d4a1d" providerId="LiveId" clId="{624E22BC-6D2A-46F0-90C3-CC55CCC09C47}" dt="2024-01-18T23:02:21.146" v="194"/>
          <ac:grpSpMkLst>
            <pc:docMk/>
            <pc:sldMk cId="1716150899" sldId="258"/>
            <ac:grpSpMk id="74" creationId="{BE1FB5AA-4262-CE12-CEE1-14959051FB36}"/>
          </ac:grpSpMkLst>
        </pc:grpChg>
        <pc:grpChg chg="mod">
          <ac:chgData name="Mohammed Al Jokhadar" userId="9ac7f9d6863d4a1d" providerId="LiveId" clId="{624E22BC-6D2A-46F0-90C3-CC55CCC09C47}" dt="2024-01-18T23:02:21.146" v="194"/>
          <ac:grpSpMkLst>
            <pc:docMk/>
            <pc:sldMk cId="1716150899" sldId="258"/>
            <ac:grpSpMk id="80" creationId="{6B2FC825-52E0-16A5-CFE7-08487681F06A}"/>
          </ac:grpSpMkLst>
        </pc:grpChg>
        <pc:grpChg chg="del mod">
          <ac:chgData name="Mohammed Al Jokhadar" userId="9ac7f9d6863d4a1d" providerId="LiveId" clId="{624E22BC-6D2A-46F0-90C3-CC55CCC09C47}" dt="2024-01-18T23:02:42.340" v="202"/>
          <ac:grpSpMkLst>
            <pc:docMk/>
            <pc:sldMk cId="1716150899" sldId="258"/>
            <ac:grpSpMk id="84" creationId="{969353B4-5AE8-C291-7854-C087AF1B2EB9}"/>
          </ac:grpSpMkLst>
        </pc:grpChg>
        <pc:grpChg chg="del mod">
          <ac:chgData name="Mohammed Al Jokhadar" userId="9ac7f9d6863d4a1d" providerId="LiveId" clId="{624E22BC-6D2A-46F0-90C3-CC55CCC09C47}" dt="2024-01-18T23:02:47.548" v="209"/>
          <ac:grpSpMkLst>
            <pc:docMk/>
            <pc:sldMk cId="1716150899" sldId="258"/>
            <ac:grpSpMk id="88" creationId="{5BD3FF92-9F13-E747-AB6F-905815DF1B3A}"/>
          </ac:grpSpMkLst>
        </pc:grpChg>
        <pc:grpChg chg="mod">
          <ac:chgData name="Mohammed Al Jokhadar" userId="9ac7f9d6863d4a1d" providerId="LiveId" clId="{624E22BC-6D2A-46F0-90C3-CC55CCC09C47}" dt="2024-01-18T23:02:47.548" v="209"/>
          <ac:grpSpMkLst>
            <pc:docMk/>
            <pc:sldMk cId="1716150899" sldId="258"/>
            <ac:grpSpMk id="95" creationId="{FFC594AA-3FDB-53DE-898A-5B227F8D18CA}"/>
          </ac:grpSpMkLst>
        </pc:grpChg>
        <pc:inkChg chg="add mod">
          <ac:chgData name="Mohammed Al Jokhadar" userId="9ac7f9d6863d4a1d" providerId="LiveId" clId="{624E22BC-6D2A-46F0-90C3-CC55CCC09C47}" dt="2024-01-18T23:01:10.487" v="126"/>
          <ac:inkMkLst>
            <pc:docMk/>
            <pc:sldMk cId="1716150899" sldId="258"/>
            <ac:inkMk id="4" creationId="{EAF7A4C1-DE6C-22FC-81AB-78AE8D6BFACD}"/>
          </ac:inkMkLst>
        </pc:inkChg>
        <pc:inkChg chg="add mod">
          <ac:chgData name="Mohammed Al Jokhadar" userId="9ac7f9d6863d4a1d" providerId="LiveId" clId="{624E22BC-6D2A-46F0-90C3-CC55CCC09C47}" dt="2024-01-18T23:01:10.487" v="126"/>
          <ac:inkMkLst>
            <pc:docMk/>
            <pc:sldMk cId="1716150899" sldId="258"/>
            <ac:inkMk id="5" creationId="{4BB6446A-014E-E807-8BAD-DABC4039141C}"/>
          </ac:inkMkLst>
        </pc:inkChg>
        <pc:inkChg chg="add mod">
          <ac:chgData name="Mohammed Al Jokhadar" userId="9ac7f9d6863d4a1d" providerId="LiveId" clId="{624E22BC-6D2A-46F0-90C3-CC55CCC09C47}" dt="2024-01-18T23:01:10.487" v="126"/>
          <ac:inkMkLst>
            <pc:docMk/>
            <pc:sldMk cId="1716150899" sldId="258"/>
            <ac:inkMk id="6" creationId="{CF0CFBC6-2714-E732-C2DF-EDC649525BD8}"/>
          </ac:inkMkLst>
        </pc:inkChg>
        <pc:inkChg chg="add mod">
          <ac:chgData name="Mohammed Al Jokhadar" userId="9ac7f9d6863d4a1d" providerId="LiveId" clId="{624E22BC-6D2A-46F0-90C3-CC55CCC09C47}" dt="2024-01-18T23:01:10.487" v="126"/>
          <ac:inkMkLst>
            <pc:docMk/>
            <pc:sldMk cId="1716150899" sldId="258"/>
            <ac:inkMk id="7" creationId="{5F24F64A-A658-C176-8D94-286A6159EC19}"/>
          </ac:inkMkLst>
        </pc:inkChg>
        <pc:inkChg chg="add mod">
          <ac:chgData name="Mohammed Al Jokhadar" userId="9ac7f9d6863d4a1d" providerId="LiveId" clId="{624E22BC-6D2A-46F0-90C3-CC55CCC09C47}" dt="2024-01-18T23:01:10.487" v="126"/>
          <ac:inkMkLst>
            <pc:docMk/>
            <pc:sldMk cId="1716150899" sldId="258"/>
            <ac:inkMk id="8" creationId="{6B2B2AF5-F30E-DB59-EF5E-D0B9888101A4}"/>
          </ac:inkMkLst>
        </pc:inkChg>
        <pc:inkChg chg="add mod">
          <ac:chgData name="Mohammed Al Jokhadar" userId="9ac7f9d6863d4a1d" providerId="LiveId" clId="{624E22BC-6D2A-46F0-90C3-CC55CCC09C47}" dt="2024-01-18T23:01:10.487" v="126"/>
          <ac:inkMkLst>
            <pc:docMk/>
            <pc:sldMk cId="1716150899" sldId="258"/>
            <ac:inkMk id="9" creationId="{28532EE8-1A58-B35E-879B-561127C34923}"/>
          </ac:inkMkLst>
        </pc:inkChg>
        <pc:inkChg chg="add">
          <ac:chgData name="Mohammed Al Jokhadar" userId="9ac7f9d6863d4a1d" providerId="LiveId" clId="{624E22BC-6D2A-46F0-90C3-CC55CCC09C47}" dt="2024-01-18T23:01:10.916" v="127" actId="9405"/>
          <ac:inkMkLst>
            <pc:docMk/>
            <pc:sldMk cId="1716150899" sldId="258"/>
            <ac:inkMk id="11" creationId="{B5BFAC93-C0E6-42F8-5FA5-F44E90B2A3D3}"/>
          </ac:inkMkLst>
        </pc:inkChg>
        <pc:inkChg chg="add mod">
          <ac:chgData name="Mohammed Al Jokhadar" userId="9ac7f9d6863d4a1d" providerId="LiveId" clId="{624E22BC-6D2A-46F0-90C3-CC55CCC09C47}" dt="2024-01-18T23:01:15.520" v="137"/>
          <ac:inkMkLst>
            <pc:docMk/>
            <pc:sldMk cId="1716150899" sldId="258"/>
            <ac:inkMk id="12" creationId="{4D479E30-C779-5CBE-CD8A-1D9C498872FE}"/>
          </ac:inkMkLst>
        </pc:inkChg>
        <pc:inkChg chg="add mod">
          <ac:chgData name="Mohammed Al Jokhadar" userId="9ac7f9d6863d4a1d" providerId="LiveId" clId="{624E22BC-6D2A-46F0-90C3-CC55CCC09C47}" dt="2024-01-18T23:01:15.520" v="137"/>
          <ac:inkMkLst>
            <pc:docMk/>
            <pc:sldMk cId="1716150899" sldId="258"/>
            <ac:inkMk id="13" creationId="{94F32F77-5EFE-45D1-57DC-5F309C1312AD}"/>
          </ac:inkMkLst>
        </pc:inkChg>
        <pc:inkChg chg="add mod">
          <ac:chgData name="Mohammed Al Jokhadar" userId="9ac7f9d6863d4a1d" providerId="LiveId" clId="{624E22BC-6D2A-46F0-90C3-CC55CCC09C47}" dt="2024-01-18T23:01:15.520" v="137"/>
          <ac:inkMkLst>
            <pc:docMk/>
            <pc:sldMk cId="1716150899" sldId="258"/>
            <ac:inkMk id="14" creationId="{1FCC4B1F-A035-04E6-1B28-12DFC6611112}"/>
          </ac:inkMkLst>
        </pc:inkChg>
        <pc:inkChg chg="add mod">
          <ac:chgData name="Mohammed Al Jokhadar" userId="9ac7f9d6863d4a1d" providerId="LiveId" clId="{624E22BC-6D2A-46F0-90C3-CC55CCC09C47}" dt="2024-01-18T23:01:15.520" v="137"/>
          <ac:inkMkLst>
            <pc:docMk/>
            <pc:sldMk cId="1716150899" sldId="258"/>
            <ac:inkMk id="15" creationId="{59958A1F-03F0-C3D9-5A5F-F1124AC4A1BC}"/>
          </ac:inkMkLst>
        </pc:inkChg>
        <pc:inkChg chg="add mod">
          <ac:chgData name="Mohammed Al Jokhadar" userId="9ac7f9d6863d4a1d" providerId="LiveId" clId="{624E22BC-6D2A-46F0-90C3-CC55CCC09C47}" dt="2024-01-18T23:01:15.520" v="137"/>
          <ac:inkMkLst>
            <pc:docMk/>
            <pc:sldMk cId="1716150899" sldId="258"/>
            <ac:inkMk id="16" creationId="{F3B3B80C-7D3C-DBCF-5DF2-3F9C27B45A46}"/>
          </ac:inkMkLst>
        </pc:inkChg>
        <pc:inkChg chg="add mod">
          <ac:chgData name="Mohammed Al Jokhadar" userId="9ac7f9d6863d4a1d" providerId="LiveId" clId="{624E22BC-6D2A-46F0-90C3-CC55CCC09C47}" dt="2024-01-18T23:01:15.520" v="137"/>
          <ac:inkMkLst>
            <pc:docMk/>
            <pc:sldMk cId="1716150899" sldId="258"/>
            <ac:inkMk id="17" creationId="{8A8495C5-E3F6-C0D5-6D88-222B0DA84ECF}"/>
          </ac:inkMkLst>
        </pc:inkChg>
        <pc:inkChg chg="add mod">
          <ac:chgData name="Mohammed Al Jokhadar" userId="9ac7f9d6863d4a1d" providerId="LiveId" clId="{624E22BC-6D2A-46F0-90C3-CC55CCC09C47}" dt="2024-01-18T23:01:15.520" v="137"/>
          <ac:inkMkLst>
            <pc:docMk/>
            <pc:sldMk cId="1716150899" sldId="258"/>
            <ac:inkMk id="18" creationId="{16BB36D2-C5C5-002D-5C92-014A89053E8F}"/>
          </ac:inkMkLst>
        </pc:inkChg>
        <pc:inkChg chg="add mod">
          <ac:chgData name="Mohammed Al Jokhadar" userId="9ac7f9d6863d4a1d" providerId="LiveId" clId="{624E22BC-6D2A-46F0-90C3-CC55CCC09C47}" dt="2024-01-18T23:01:15.520" v="137"/>
          <ac:inkMkLst>
            <pc:docMk/>
            <pc:sldMk cId="1716150899" sldId="258"/>
            <ac:inkMk id="19" creationId="{DC63BE4D-CA00-2E79-97C8-C90BDF3D52F7}"/>
          </ac:inkMkLst>
        </pc:inkChg>
        <pc:inkChg chg="add mod">
          <ac:chgData name="Mohammed Al Jokhadar" userId="9ac7f9d6863d4a1d" providerId="LiveId" clId="{624E22BC-6D2A-46F0-90C3-CC55CCC09C47}" dt="2024-01-18T23:01:15.520" v="137"/>
          <ac:inkMkLst>
            <pc:docMk/>
            <pc:sldMk cId="1716150899" sldId="258"/>
            <ac:inkMk id="20" creationId="{0B1A8911-CC3C-8748-132F-65FEAAC3079B}"/>
          </ac:inkMkLst>
        </pc:inkChg>
        <pc:inkChg chg="add mod">
          <ac:chgData name="Mohammed Al Jokhadar" userId="9ac7f9d6863d4a1d" providerId="LiveId" clId="{624E22BC-6D2A-46F0-90C3-CC55CCC09C47}" dt="2024-01-18T23:01:34.798" v="146"/>
          <ac:inkMkLst>
            <pc:docMk/>
            <pc:sldMk cId="1716150899" sldId="258"/>
            <ac:inkMk id="23" creationId="{7BA90E2F-7971-C954-E11C-9D8C969F7936}"/>
          </ac:inkMkLst>
        </pc:inkChg>
        <pc:inkChg chg="add mod">
          <ac:chgData name="Mohammed Al Jokhadar" userId="9ac7f9d6863d4a1d" providerId="LiveId" clId="{624E22BC-6D2A-46F0-90C3-CC55CCC09C47}" dt="2024-01-18T23:01:34.798" v="146"/>
          <ac:inkMkLst>
            <pc:docMk/>
            <pc:sldMk cId="1716150899" sldId="258"/>
            <ac:inkMk id="24" creationId="{6144623B-4EC9-EB59-0E76-212699327477}"/>
          </ac:inkMkLst>
        </pc:inkChg>
        <pc:inkChg chg="add mod">
          <ac:chgData name="Mohammed Al Jokhadar" userId="9ac7f9d6863d4a1d" providerId="LiveId" clId="{624E22BC-6D2A-46F0-90C3-CC55CCC09C47}" dt="2024-01-18T23:01:34.798" v="146"/>
          <ac:inkMkLst>
            <pc:docMk/>
            <pc:sldMk cId="1716150899" sldId="258"/>
            <ac:inkMk id="25" creationId="{91E47D30-B928-F4CF-D867-459561D04EA4}"/>
          </ac:inkMkLst>
        </pc:inkChg>
        <pc:inkChg chg="add mod">
          <ac:chgData name="Mohammed Al Jokhadar" userId="9ac7f9d6863d4a1d" providerId="LiveId" clId="{624E22BC-6D2A-46F0-90C3-CC55CCC09C47}" dt="2024-01-18T23:01:34.798" v="146"/>
          <ac:inkMkLst>
            <pc:docMk/>
            <pc:sldMk cId="1716150899" sldId="258"/>
            <ac:inkMk id="26" creationId="{BF15CF50-7438-5FC9-7C17-2D0BDFE00E37}"/>
          </ac:inkMkLst>
        </pc:inkChg>
        <pc:inkChg chg="add mod">
          <ac:chgData name="Mohammed Al Jokhadar" userId="9ac7f9d6863d4a1d" providerId="LiveId" clId="{624E22BC-6D2A-46F0-90C3-CC55CCC09C47}" dt="2024-01-18T23:01:37.112" v="150"/>
          <ac:inkMkLst>
            <pc:docMk/>
            <pc:sldMk cId="1716150899" sldId="258"/>
            <ac:inkMk id="27" creationId="{5C126B5F-BE37-D560-8A89-41F46836AF31}"/>
          </ac:inkMkLst>
        </pc:inkChg>
        <pc:inkChg chg="add mod">
          <ac:chgData name="Mohammed Al Jokhadar" userId="9ac7f9d6863d4a1d" providerId="LiveId" clId="{624E22BC-6D2A-46F0-90C3-CC55CCC09C47}" dt="2024-01-18T23:01:37.112" v="150"/>
          <ac:inkMkLst>
            <pc:docMk/>
            <pc:sldMk cId="1716150899" sldId="258"/>
            <ac:inkMk id="28" creationId="{0CFA08B7-D350-4BA4-049C-75093F17A457}"/>
          </ac:inkMkLst>
        </pc:inkChg>
        <pc:inkChg chg="add mod">
          <ac:chgData name="Mohammed Al Jokhadar" userId="9ac7f9d6863d4a1d" providerId="LiveId" clId="{624E22BC-6D2A-46F0-90C3-CC55CCC09C47}" dt="2024-01-18T23:01:37.112" v="150"/>
          <ac:inkMkLst>
            <pc:docMk/>
            <pc:sldMk cId="1716150899" sldId="258"/>
            <ac:inkMk id="29" creationId="{BF60F52B-BFBB-EA3C-D950-180DD952EF98}"/>
          </ac:inkMkLst>
        </pc:inkChg>
        <pc:inkChg chg="add mod">
          <ac:chgData name="Mohammed Al Jokhadar" userId="9ac7f9d6863d4a1d" providerId="LiveId" clId="{624E22BC-6D2A-46F0-90C3-CC55CCC09C47}" dt="2024-01-18T23:01:37.112" v="150"/>
          <ac:inkMkLst>
            <pc:docMk/>
            <pc:sldMk cId="1716150899" sldId="258"/>
            <ac:inkMk id="30" creationId="{4DDF76B1-4A94-2217-C2A9-836838A0599D}"/>
          </ac:inkMkLst>
        </pc:inkChg>
        <pc:inkChg chg="add mod">
          <ac:chgData name="Mohammed Al Jokhadar" userId="9ac7f9d6863d4a1d" providerId="LiveId" clId="{624E22BC-6D2A-46F0-90C3-CC55CCC09C47}" dt="2024-01-18T23:01:37.112" v="150"/>
          <ac:inkMkLst>
            <pc:docMk/>
            <pc:sldMk cId="1716150899" sldId="258"/>
            <ac:inkMk id="33" creationId="{2AC857BD-C3A8-52F1-3EA8-3FE5DB9E116F}"/>
          </ac:inkMkLst>
        </pc:inkChg>
        <pc:inkChg chg="add">
          <ac:chgData name="Mohammed Al Jokhadar" userId="9ac7f9d6863d4a1d" providerId="LiveId" clId="{624E22BC-6D2A-46F0-90C3-CC55CCC09C47}" dt="2024-01-18T23:01:36.157" v="148" actId="9405"/>
          <ac:inkMkLst>
            <pc:docMk/>
            <pc:sldMk cId="1716150899" sldId="258"/>
            <ac:inkMk id="34" creationId="{A65D7F92-CF59-D406-A495-E42D22FBAE42}"/>
          </ac:inkMkLst>
        </pc:inkChg>
        <pc:inkChg chg="add">
          <ac:chgData name="Mohammed Al Jokhadar" userId="9ac7f9d6863d4a1d" providerId="LiveId" clId="{624E22BC-6D2A-46F0-90C3-CC55CCC09C47}" dt="2024-01-18T23:01:36.580" v="149" actId="9405"/>
          <ac:inkMkLst>
            <pc:docMk/>
            <pc:sldMk cId="1716150899" sldId="258"/>
            <ac:inkMk id="35" creationId="{C193F56A-48BF-6966-8727-A737EE0F4451}"/>
          </ac:inkMkLst>
        </pc:inkChg>
        <pc:inkChg chg="add mod">
          <ac:chgData name="Mohammed Al Jokhadar" userId="9ac7f9d6863d4a1d" providerId="LiveId" clId="{624E22BC-6D2A-46F0-90C3-CC55CCC09C47}" dt="2024-01-18T23:01:43.863" v="158"/>
          <ac:inkMkLst>
            <pc:docMk/>
            <pc:sldMk cId="1716150899" sldId="258"/>
            <ac:inkMk id="37" creationId="{18A0FF2F-2D2D-225D-FA04-3910F9078A47}"/>
          </ac:inkMkLst>
        </pc:inkChg>
        <pc:inkChg chg="add mod">
          <ac:chgData name="Mohammed Al Jokhadar" userId="9ac7f9d6863d4a1d" providerId="LiveId" clId="{624E22BC-6D2A-46F0-90C3-CC55CCC09C47}" dt="2024-01-18T23:01:43.863" v="158"/>
          <ac:inkMkLst>
            <pc:docMk/>
            <pc:sldMk cId="1716150899" sldId="258"/>
            <ac:inkMk id="38" creationId="{4B77EE57-EAA5-636E-F01D-EB1DF12240DE}"/>
          </ac:inkMkLst>
        </pc:inkChg>
        <pc:inkChg chg="add mod">
          <ac:chgData name="Mohammed Al Jokhadar" userId="9ac7f9d6863d4a1d" providerId="LiveId" clId="{624E22BC-6D2A-46F0-90C3-CC55CCC09C47}" dt="2024-01-18T23:01:43.863" v="158"/>
          <ac:inkMkLst>
            <pc:docMk/>
            <pc:sldMk cId="1716150899" sldId="258"/>
            <ac:inkMk id="39" creationId="{E245E507-66E2-6430-CE94-5C611D31A998}"/>
          </ac:inkMkLst>
        </pc:inkChg>
        <pc:inkChg chg="add mod">
          <ac:chgData name="Mohammed Al Jokhadar" userId="9ac7f9d6863d4a1d" providerId="LiveId" clId="{624E22BC-6D2A-46F0-90C3-CC55CCC09C47}" dt="2024-01-18T23:01:43.863" v="158"/>
          <ac:inkMkLst>
            <pc:docMk/>
            <pc:sldMk cId="1716150899" sldId="258"/>
            <ac:inkMk id="40" creationId="{02C055D6-FC90-9597-DBB7-A0BD719757B5}"/>
          </ac:inkMkLst>
        </pc:inkChg>
        <pc:inkChg chg="add mod">
          <ac:chgData name="Mohammed Al Jokhadar" userId="9ac7f9d6863d4a1d" providerId="LiveId" clId="{624E22BC-6D2A-46F0-90C3-CC55CCC09C47}" dt="2024-01-18T23:01:43.863" v="158"/>
          <ac:inkMkLst>
            <pc:docMk/>
            <pc:sldMk cId="1716150899" sldId="258"/>
            <ac:inkMk id="41" creationId="{675B2B8C-9A5F-8108-6AD8-F731987FF760}"/>
          </ac:inkMkLst>
        </pc:inkChg>
        <pc:inkChg chg="add mod">
          <ac:chgData name="Mohammed Al Jokhadar" userId="9ac7f9d6863d4a1d" providerId="LiveId" clId="{624E22BC-6D2A-46F0-90C3-CC55CCC09C47}" dt="2024-01-18T23:01:43.863" v="158"/>
          <ac:inkMkLst>
            <pc:docMk/>
            <pc:sldMk cId="1716150899" sldId="258"/>
            <ac:inkMk id="42" creationId="{74211132-6751-E95F-6281-ECD7A6900C0D}"/>
          </ac:inkMkLst>
        </pc:inkChg>
        <pc:inkChg chg="add mod">
          <ac:chgData name="Mohammed Al Jokhadar" userId="9ac7f9d6863d4a1d" providerId="LiveId" clId="{624E22BC-6D2A-46F0-90C3-CC55CCC09C47}" dt="2024-01-18T23:01:43.863" v="158"/>
          <ac:inkMkLst>
            <pc:docMk/>
            <pc:sldMk cId="1716150899" sldId="258"/>
            <ac:inkMk id="43" creationId="{FE50773E-F7CD-7C5A-2EE6-C9F69AB477CB}"/>
          </ac:inkMkLst>
        </pc:inkChg>
        <pc:inkChg chg="add mod">
          <ac:chgData name="Mohammed Al Jokhadar" userId="9ac7f9d6863d4a1d" providerId="LiveId" clId="{624E22BC-6D2A-46F0-90C3-CC55CCC09C47}" dt="2024-01-18T23:01:50.505" v="168"/>
          <ac:inkMkLst>
            <pc:docMk/>
            <pc:sldMk cId="1716150899" sldId="258"/>
            <ac:inkMk id="45" creationId="{58D7AE42-70BA-CFC5-1C42-FE9D99C62FAB}"/>
          </ac:inkMkLst>
        </pc:inkChg>
        <pc:inkChg chg="add mod">
          <ac:chgData name="Mohammed Al Jokhadar" userId="9ac7f9d6863d4a1d" providerId="LiveId" clId="{624E22BC-6D2A-46F0-90C3-CC55CCC09C47}" dt="2024-01-18T23:01:50.505" v="168"/>
          <ac:inkMkLst>
            <pc:docMk/>
            <pc:sldMk cId="1716150899" sldId="258"/>
            <ac:inkMk id="46" creationId="{6EF5D916-035F-3D9E-CB71-107A5645A712}"/>
          </ac:inkMkLst>
        </pc:inkChg>
        <pc:inkChg chg="add mod">
          <ac:chgData name="Mohammed Al Jokhadar" userId="9ac7f9d6863d4a1d" providerId="LiveId" clId="{624E22BC-6D2A-46F0-90C3-CC55CCC09C47}" dt="2024-01-18T23:01:50.505" v="168"/>
          <ac:inkMkLst>
            <pc:docMk/>
            <pc:sldMk cId="1716150899" sldId="258"/>
            <ac:inkMk id="47" creationId="{D479ED42-4F3D-4C59-58C9-6E8903DFFC63}"/>
          </ac:inkMkLst>
        </pc:inkChg>
        <pc:inkChg chg="add mod">
          <ac:chgData name="Mohammed Al Jokhadar" userId="9ac7f9d6863d4a1d" providerId="LiveId" clId="{624E22BC-6D2A-46F0-90C3-CC55CCC09C47}" dt="2024-01-18T23:01:50.505" v="168"/>
          <ac:inkMkLst>
            <pc:docMk/>
            <pc:sldMk cId="1716150899" sldId="258"/>
            <ac:inkMk id="48" creationId="{234E10E8-FCA4-F1EE-1FC2-F0AF15F16A4B}"/>
          </ac:inkMkLst>
        </pc:inkChg>
        <pc:inkChg chg="add mod">
          <ac:chgData name="Mohammed Al Jokhadar" userId="9ac7f9d6863d4a1d" providerId="LiveId" clId="{624E22BC-6D2A-46F0-90C3-CC55CCC09C47}" dt="2024-01-18T23:01:50.505" v="168"/>
          <ac:inkMkLst>
            <pc:docMk/>
            <pc:sldMk cId="1716150899" sldId="258"/>
            <ac:inkMk id="49" creationId="{8DD63DC4-2EBB-4E7F-CAD1-2526EF9ADC1B}"/>
          </ac:inkMkLst>
        </pc:inkChg>
        <pc:inkChg chg="add mod">
          <ac:chgData name="Mohammed Al Jokhadar" userId="9ac7f9d6863d4a1d" providerId="LiveId" clId="{624E22BC-6D2A-46F0-90C3-CC55CCC09C47}" dt="2024-01-18T23:01:50.505" v="168"/>
          <ac:inkMkLst>
            <pc:docMk/>
            <pc:sldMk cId="1716150899" sldId="258"/>
            <ac:inkMk id="50" creationId="{F520F7E5-300A-A7EA-6CDD-306B195E05F7}"/>
          </ac:inkMkLst>
        </pc:inkChg>
        <pc:inkChg chg="add mod">
          <ac:chgData name="Mohammed Al Jokhadar" userId="9ac7f9d6863d4a1d" providerId="LiveId" clId="{624E22BC-6D2A-46F0-90C3-CC55CCC09C47}" dt="2024-01-18T23:01:50.505" v="168"/>
          <ac:inkMkLst>
            <pc:docMk/>
            <pc:sldMk cId="1716150899" sldId="258"/>
            <ac:inkMk id="51" creationId="{5A9F3AD2-5546-9636-825F-4039AC712207}"/>
          </ac:inkMkLst>
        </pc:inkChg>
        <pc:inkChg chg="add mod">
          <ac:chgData name="Mohammed Al Jokhadar" userId="9ac7f9d6863d4a1d" providerId="LiveId" clId="{624E22BC-6D2A-46F0-90C3-CC55CCC09C47}" dt="2024-01-18T23:01:50.505" v="168"/>
          <ac:inkMkLst>
            <pc:docMk/>
            <pc:sldMk cId="1716150899" sldId="258"/>
            <ac:inkMk id="52" creationId="{2DFF0DC7-BDCD-4E21-627B-3F2EC0F8CC06}"/>
          </ac:inkMkLst>
        </pc:inkChg>
        <pc:inkChg chg="add mod">
          <ac:chgData name="Mohammed Al Jokhadar" userId="9ac7f9d6863d4a1d" providerId="LiveId" clId="{624E22BC-6D2A-46F0-90C3-CC55CCC09C47}" dt="2024-01-18T23:01:50.505" v="168"/>
          <ac:inkMkLst>
            <pc:docMk/>
            <pc:sldMk cId="1716150899" sldId="258"/>
            <ac:inkMk id="53" creationId="{9BF2B880-AB8D-6FC4-EC56-1B74CA9F4E9E}"/>
          </ac:inkMkLst>
        </pc:inkChg>
        <pc:inkChg chg="add mod">
          <ac:chgData name="Mohammed Al Jokhadar" userId="9ac7f9d6863d4a1d" providerId="LiveId" clId="{624E22BC-6D2A-46F0-90C3-CC55CCC09C47}" dt="2024-01-18T23:02:01.835" v="184"/>
          <ac:inkMkLst>
            <pc:docMk/>
            <pc:sldMk cId="1716150899" sldId="258"/>
            <ac:inkMk id="55" creationId="{00944267-20F5-8E6A-62DC-6E7842F35B21}"/>
          </ac:inkMkLst>
        </pc:inkChg>
        <pc:inkChg chg="add mod">
          <ac:chgData name="Mohammed Al Jokhadar" userId="9ac7f9d6863d4a1d" providerId="LiveId" clId="{624E22BC-6D2A-46F0-90C3-CC55CCC09C47}" dt="2024-01-18T23:02:01.835" v="184"/>
          <ac:inkMkLst>
            <pc:docMk/>
            <pc:sldMk cId="1716150899" sldId="258"/>
            <ac:inkMk id="56" creationId="{0CBE4804-7F8B-B18B-9E0C-2B116C8D6576}"/>
          </ac:inkMkLst>
        </pc:inkChg>
        <pc:inkChg chg="add mod">
          <ac:chgData name="Mohammed Al Jokhadar" userId="9ac7f9d6863d4a1d" providerId="LiveId" clId="{624E22BC-6D2A-46F0-90C3-CC55CCC09C47}" dt="2024-01-18T23:02:01.835" v="184"/>
          <ac:inkMkLst>
            <pc:docMk/>
            <pc:sldMk cId="1716150899" sldId="258"/>
            <ac:inkMk id="57" creationId="{4A46EB8C-E7BD-520E-35F4-AE645E0820D4}"/>
          </ac:inkMkLst>
        </pc:inkChg>
        <pc:inkChg chg="add mod">
          <ac:chgData name="Mohammed Al Jokhadar" userId="9ac7f9d6863d4a1d" providerId="LiveId" clId="{624E22BC-6D2A-46F0-90C3-CC55CCC09C47}" dt="2024-01-18T23:02:01.835" v="184"/>
          <ac:inkMkLst>
            <pc:docMk/>
            <pc:sldMk cId="1716150899" sldId="258"/>
            <ac:inkMk id="58" creationId="{6F21E89A-16E5-0376-4CD1-BA7094CA5C63}"/>
          </ac:inkMkLst>
        </pc:inkChg>
        <pc:inkChg chg="add mod">
          <ac:chgData name="Mohammed Al Jokhadar" userId="9ac7f9d6863d4a1d" providerId="LiveId" clId="{624E22BC-6D2A-46F0-90C3-CC55CCC09C47}" dt="2024-01-18T23:02:01.835" v="184"/>
          <ac:inkMkLst>
            <pc:docMk/>
            <pc:sldMk cId="1716150899" sldId="258"/>
            <ac:inkMk id="59" creationId="{814B457C-230D-D47E-9422-0349E4D75AB9}"/>
          </ac:inkMkLst>
        </pc:inkChg>
        <pc:inkChg chg="add mod">
          <ac:chgData name="Mohammed Al Jokhadar" userId="9ac7f9d6863d4a1d" providerId="LiveId" clId="{624E22BC-6D2A-46F0-90C3-CC55CCC09C47}" dt="2024-01-18T23:02:01.835" v="184"/>
          <ac:inkMkLst>
            <pc:docMk/>
            <pc:sldMk cId="1716150899" sldId="258"/>
            <ac:inkMk id="60" creationId="{ADCBCA68-3864-DA4A-945E-3F99B931B6BD}"/>
          </ac:inkMkLst>
        </pc:inkChg>
        <pc:inkChg chg="add mod">
          <ac:chgData name="Mohammed Al Jokhadar" userId="9ac7f9d6863d4a1d" providerId="LiveId" clId="{624E22BC-6D2A-46F0-90C3-CC55CCC09C47}" dt="2024-01-18T23:02:01.835" v="184"/>
          <ac:inkMkLst>
            <pc:docMk/>
            <pc:sldMk cId="1716150899" sldId="258"/>
            <ac:inkMk id="62" creationId="{3059D6E7-BDDC-7617-DEA9-38FE8E70AC1E}"/>
          </ac:inkMkLst>
        </pc:inkChg>
        <pc:inkChg chg="add mod">
          <ac:chgData name="Mohammed Al Jokhadar" userId="9ac7f9d6863d4a1d" providerId="LiveId" clId="{624E22BC-6D2A-46F0-90C3-CC55CCC09C47}" dt="2024-01-18T23:02:01.835" v="184"/>
          <ac:inkMkLst>
            <pc:docMk/>
            <pc:sldMk cId="1716150899" sldId="258"/>
            <ac:inkMk id="63" creationId="{76795D01-E1C6-E1BF-2BC5-0FD0515A69E3}"/>
          </ac:inkMkLst>
        </pc:inkChg>
        <pc:inkChg chg="add mod">
          <ac:chgData name="Mohammed Al Jokhadar" userId="9ac7f9d6863d4a1d" providerId="LiveId" clId="{624E22BC-6D2A-46F0-90C3-CC55CCC09C47}" dt="2024-01-18T23:02:01.835" v="184"/>
          <ac:inkMkLst>
            <pc:docMk/>
            <pc:sldMk cId="1716150899" sldId="258"/>
            <ac:inkMk id="64" creationId="{2EF84C91-BFF8-A3EE-FECF-56D872958698}"/>
          </ac:inkMkLst>
        </pc:inkChg>
        <pc:inkChg chg="add mod">
          <ac:chgData name="Mohammed Al Jokhadar" userId="9ac7f9d6863d4a1d" providerId="LiveId" clId="{624E22BC-6D2A-46F0-90C3-CC55CCC09C47}" dt="2024-01-18T23:02:01.835" v="184"/>
          <ac:inkMkLst>
            <pc:docMk/>
            <pc:sldMk cId="1716150899" sldId="258"/>
            <ac:inkMk id="65" creationId="{345A80B8-F09F-4E70-D545-23EA6585754B}"/>
          </ac:inkMkLst>
        </pc:inkChg>
        <pc:inkChg chg="add mod">
          <ac:chgData name="Mohammed Al Jokhadar" userId="9ac7f9d6863d4a1d" providerId="LiveId" clId="{624E22BC-6D2A-46F0-90C3-CC55CCC09C47}" dt="2024-01-18T23:02:01.835" v="184"/>
          <ac:inkMkLst>
            <pc:docMk/>
            <pc:sldMk cId="1716150899" sldId="258"/>
            <ac:inkMk id="66" creationId="{B186A8FD-FFF4-518D-0868-C27E5D3B9ABA}"/>
          </ac:inkMkLst>
        </pc:inkChg>
        <pc:inkChg chg="add mod">
          <ac:chgData name="Mohammed Al Jokhadar" userId="9ac7f9d6863d4a1d" providerId="LiveId" clId="{624E22BC-6D2A-46F0-90C3-CC55CCC09C47}" dt="2024-01-18T23:02:01.835" v="184"/>
          <ac:inkMkLst>
            <pc:docMk/>
            <pc:sldMk cId="1716150899" sldId="258"/>
            <ac:inkMk id="67" creationId="{505DF736-B07E-1D3D-BC04-C2531700CC02}"/>
          </ac:inkMkLst>
        </pc:inkChg>
        <pc:inkChg chg="add mod">
          <ac:chgData name="Mohammed Al Jokhadar" userId="9ac7f9d6863d4a1d" providerId="LiveId" clId="{624E22BC-6D2A-46F0-90C3-CC55CCC09C47}" dt="2024-01-18T23:02:01.835" v="184"/>
          <ac:inkMkLst>
            <pc:docMk/>
            <pc:sldMk cId="1716150899" sldId="258"/>
            <ac:inkMk id="68" creationId="{6D5A4617-E25B-A61C-DB1F-5FAD4306ACAE}"/>
          </ac:inkMkLst>
        </pc:inkChg>
        <pc:inkChg chg="add mod">
          <ac:chgData name="Mohammed Al Jokhadar" userId="9ac7f9d6863d4a1d" providerId="LiveId" clId="{624E22BC-6D2A-46F0-90C3-CC55CCC09C47}" dt="2024-01-18T23:02:01.835" v="184"/>
          <ac:inkMkLst>
            <pc:docMk/>
            <pc:sldMk cId="1716150899" sldId="258"/>
            <ac:inkMk id="69" creationId="{1BDFA804-4FFB-E7C7-92B7-D4B33215DBC6}"/>
          </ac:inkMkLst>
        </pc:inkChg>
        <pc:inkChg chg="add mod">
          <ac:chgData name="Mohammed Al Jokhadar" userId="9ac7f9d6863d4a1d" providerId="LiveId" clId="{624E22BC-6D2A-46F0-90C3-CC55CCC09C47}" dt="2024-01-18T23:02:21.146" v="194"/>
          <ac:inkMkLst>
            <pc:docMk/>
            <pc:sldMk cId="1716150899" sldId="258"/>
            <ac:inkMk id="71" creationId="{07DC26AA-0A51-4C27-52FD-7A35509B92AC}"/>
          </ac:inkMkLst>
        </pc:inkChg>
        <pc:inkChg chg="add mod">
          <ac:chgData name="Mohammed Al Jokhadar" userId="9ac7f9d6863d4a1d" providerId="LiveId" clId="{624E22BC-6D2A-46F0-90C3-CC55CCC09C47}" dt="2024-01-18T23:02:21.146" v="194"/>
          <ac:inkMkLst>
            <pc:docMk/>
            <pc:sldMk cId="1716150899" sldId="258"/>
            <ac:inkMk id="72" creationId="{CFCEB25F-D510-F7B1-FDDC-95ED0F57A9D4}"/>
          </ac:inkMkLst>
        </pc:inkChg>
        <pc:inkChg chg="add mod">
          <ac:chgData name="Mohammed Al Jokhadar" userId="9ac7f9d6863d4a1d" providerId="LiveId" clId="{624E22BC-6D2A-46F0-90C3-CC55CCC09C47}" dt="2024-01-18T23:02:21.146" v="194"/>
          <ac:inkMkLst>
            <pc:docMk/>
            <pc:sldMk cId="1716150899" sldId="258"/>
            <ac:inkMk id="73" creationId="{20B071B3-D499-BCE4-5594-59FAF93F138C}"/>
          </ac:inkMkLst>
        </pc:inkChg>
        <pc:inkChg chg="add mod">
          <ac:chgData name="Mohammed Al Jokhadar" userId="9ac7f9d6863d4a1d" providerId="LiveId" clId="{624E22BC-6D2A-46F0-90C3-CC55CCC09C47}" dt="2024-01-18T23:02:21.146" v="194"/>
          <ac:inkMkLst>
            <pc:docMk/>
            <pc:sldMk cId="1716150899" sldId="258"/>
            <ac:inkMk id="75" creationId="{0B4EAD68-5E24-DDDE-3159-87EF54BEC409}"/>
          </ac:inkMkLst>
        </pc:inkChg>
        <pc:inkChg chg="add mod">
          <ac:chgData name="Mohammed Al Jokhadar" userId="9ac7f9d6863d4a1d" providerId="LiveId" clId="{624E22BC-6D2A-46F0-90C3-CC55CCC09C47}" dt="2024-01-18T23:02:21.146" v="194"/>
          <ac:inkMkLst>
            <pc:docMk/>
            <pc:sldMk cId="1716150899" sldId="258"/>
            <ac:inkMk id="76" creationId="{3227EDDF-5A26-DDA9-763A-0B6824DA157C}"/>
          </ac:inkMkLst>
        </pc:inkChg>
        <pc:inkChg chg="add mod">
          <ac:chgData name="Mohammed Al Jokhadar" userId="9ac7f9d6863d4a1d" providerId="LiveId" clId="{624E22BC-6D2A-46F0-90C3-CC55CCC09C47}" dt="2024-01-18T23:02:21.146" v="194"/>
          <ac:inkMkLst>
            <pc:docMk/>
            <pc:sldMk cId="1716150899" sldId="258"/>
            <ac:inkMk id="77" creationId="{012799CE-CF92-CD84-F098-357225EEDC2A}"/>
          </ac:inkMkLst>
        </pc:inkChg>
        <pc:inkChg chg="add mod">
          <ac:chgData name="Mohammed Al Jokhadar" userId="9ac7f9d6863d4a1d" providerId="LiveId" clId="{624E22BC-6D2A-46F0-90C3-CC55CCC09C47}" dt="2024-01-18T23:02:21.146" v="194"/>
          <ac:inkMkLst>
            <pc:docMk/>
            <pc:sldMk cId="1716150899" sldId="258"/>
            <ac:inkMk id="78" creationId="{DE4FD147-63F9-FAAF-223E-C9A0F09A6E91}"/>
          </ac:inkMkLst>
        </pc:inkChg>
        <pc:inkChg chg="add mod">
          <ac:chgData name="Mohammed Al Jokhadar" userId="9ac7f9d6863d4a1d" providerId="LiveId" clId="{624E22BC-6D2A-46F0-90C3-CC55CCC09C47}" dt="2024-01-18T23:02:21.146" v="194"/>
          <ac:inkMkLst>
            <pc:docMk/>
            <pc:sldMk cId="1716150899" sldId="258"/>
            <ac:inkMk id="79" creationId="{D6A9D5C8-51B2-84A1-91C5-84DF243B021B}"/>
          </ac:inkMkLst>
        </pc:inkChg>
        <pc:inkChg chg="add mod">
          <ac:chgData name="Mohammed Al Jokhadar" userId="9ac7f9d6863d4a1d" providerId="LiveId" clId="{624E22BC-6D2A-46F0-90C3-CC55CCC09C47}" dt="2024-01-18T23:02:47.548" v="209"/>
          <ac:inkMkLst>
            <pc:docMk/>
            <pc:sldMk cId="1716150899" sldId="258"/>
            <ac:inkMk id="81" creationId="{7510BC74-8651-86E1-6880-50A579171B56}"/>
          </ac:inkMkLst>
        </pc:inkChg>
        <pc:inkChg chg="add mod">
          <ac:chgData name="Mohammed Al Jokhadar" userId="9ac7f9d6863d4a1d" providerId="LiveId" clId="{624E22BC-6D2A-46F0-90C3-CC55CCC09C47}" dt="2024-01-18T23:02:47.548" v="209"/>
          <ac:inkMkLst>
            <pc:docMk/>
            <pc:sldMk cId="1716150899" sldId="258"/>
            <ac:inkMk id="82" creationId="{EE05A625-BBD5-3228-DE63-F8887B961225}"/>
          </ac:inkMkLst>
        </pc:inkChg>
        <pc:inkChg chg="add mod">
          <ac:chgData name="Mohammed Al Jokhadar" userId="9ac7f9d6863d4a1d" providerId="LiveId" clId="{624E22BC-6D2A-46F0-90C3-CC55CCC09C47}" dt="2024-01-18T23:02:47.548" v="209"/>
          <ac:inkMkLst>
            <pc:docMk/>
            <pc:sldMk cId="1716150899" sldId="258"/>
            <ac:inkMk id="83" creationId="{2C6067B7-E8CF-5035-0ACA-DA0A7AF93D86}"/>
          </ac:inkMkLst>
        </pc:inkChg>
        <pc:inkChg chg="add mod">
          <ac:chgData name="Mohammed Al Jokhadar" userId="9ac7f9d6863d4a1d" providerId="LiveId" clId="{624E22BC-6D2A-46F0-90C3-CC55CCC09C47}" dt="2024-01-18T23:02:47.548" v="209"/>
          <ac:inkMkLst>
            <pc:docMk/>
            <pc:sldMk cId="1716150899" sldId="258"/>
            <ac:inkMk id="85" creationId="{E062C0A4-AFE1-53EF-336F-EBD67B77BDFA}"/>
          </ac:inkMkLst>
        </pc:inkChg>
        <pc:inkChg chg="add mod">
          <ac:chgData name="Mohammed Al Jokhadar" userId="9ac7f9d6863d4a1d" providerId="LiveId" clId="{624E22BC-6D2A-46F0-90C3-CC55CCC09C47}" dt="2024-01-18T23:02:47.548" v="209"/>
          <ac:inkMkLst>
            <pc:docMk/>
            <pc:sldMk cId="1716150899" sldId="258"/>
            <ac:inkMk id="86" creationId="{6D175F7A-0D15-1049-2020-47C3B779032F}"/>
          </ac:inkMkLst>
        </pc:inkChg>
        <pc:inkChg chg="add mod">
          <ac:chgData name="Mohammed Al Jokhadar" userId="9ac7f9d6863d4a1d" providerId="LiveId" clId="{624E22BC-6D2A-46F0-90C3-CC55CCC09C47}" dt="2024-01-18T23:02:47.548" v="209"/>
          <ac:inkMkLst>
            <pc:docMk/>
            <pc:sldMk cId="1716150899" sldId="258"/>
            <ac:inkMk id="87" creationId="{4B990A46-B38D-3D56-7C73-E643760EE909}"/>
          </ac:inkMkLst>
        </pc:inkChg>
        <pc:inkChg chg="add mod">
          <ac:chgData name="Mohammed Al Jokhadar" userId="9ac7f9d6863d4a1d" providerId="LiveId" clId="{624E22BC-6D2A-46F0-90C3-CC55CCC09C47}" dt="2024-01-18T23:02:47.548" v="209"/>
          <ac:inkMkLst>
            <pc:docMk/>
            <pc:sldMk cId="1716150899" sldId="258"/>
            <ac:inkMk id="89" creationId="{7E83C3BA-A353-89AD-ECF4-E83387DAC54D}"/>
          </ac:inkMkLst>
        </pc:inkChg>
        <pc:inkChg chg="add mod">
          <ac:chgData name="Mohammed Al Jokhadar" userId="9ac7f9d6863d4a1d" providerId="LiveId" clId="{624E22BC-6D2A-46F0-90C3-CC55CCC09C47}" dt="2024-01-18T23:02:47.548" v="209"/>
          <ac:inkMkLst>
            <pc:docMk/>
            <pc:sldMk cId="1716150899" sldId="258"/>
            <ac:inkMk id="90" creationId="{C7CADDBE-3E66-9E71-67DD-EC7C90A3A4D9}"/>
          </ac:inkMkLst>
        </pc:inkChg>
        <pc:inkChg chg="add mod">
          <ac:chgData name="Mohammed Al Jokhadar" userId="9ac7f9d6863d4a1d" providerId="LiveId" clId="{624E22BC-6D2A-46F0-90C3-CC55CCC09C47}" dt="2024-01-18T23:02:47.548" v="209"/>
          <ac:inkMkLst>
            <pc:docMk/>
            <pc:sldMk cId="1716150899" sldId="258"/>
            <ac:inkMk id="91" creationId="{9DD6A01C-2D22-57F1-761C-BCFAE4AD8204}"/>
          </ac:inkMkLst>
        </pc:inkChg>
        <pc:inkChg chg="add mod">
          <ac:chgData name="Mohammed Al Jokhadar" userId="9ac7f9d6863d4a1d" providerId="LiveId" clId="{624E22BC-6D2A-46F0-90C3-CC55CCC09C47}" dt="2024-01-18T23:02:47.548" v="209"/>
          <ac:inkMkLst>
            <pc:docMk/>
            <pc:sldMk cId="1716150899" sldId="258"/>
            <ac:inkMk id="92" creationId="{A0C8BFB7-D6BA-D6ED-E607-0B13615D6BF4}"/>
          </ac:inkMkLst>
        </pc:inkChg>
        <pc:inkChg chg="add mod">
          <ac:chgData name="Mohammed Al Jokhadar" userId="9ac7f9d6863d4a1d" providerId="LiveId" clId="{624E22BC-6D2A-46F0-90C3-CC55CCC09C47}" dt="2024-01-18T23:02:47.548" v="209"/>
          <ac:inkMkLst>
            <pc:docMk/>
            <pc:sldMk cId="1716150899" sldId="258"/>
            <ac:inkMk id="93" creationId="{FB9419D9-94D6-EF3F-37EE-E77AD1DDAEA6}"/>
          </ac:inkMkLst>
        </pc:inkChg>
        <pc:inkChg chg="add mod">
          <ac:chgData name="Mohammed Al Jokhadar" userId="9ac7f9d6863d4a1d" providerId="LiveId" clId="{624E22BC-6D2A-46F0-90C3-CC55CCC09C47}" dt="2024-01-18T23:02:47.548" v="209"/>
          <ac:inkMkLst>
            <pc:docMk/>
            <pc:sldMk cId="1716150899" sldId="258"/>
            <ac:inkMk id="94" creationId="{25E88FAA-2E25-1F0B-1D48-12263273A7F9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59:21.5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650 1 6911,'0'0'5304,"-9"0"-4893,-9 2-210,1 1 0,0 1 0,-1 0 0,-19 9 0,-63 32-33,38-10-81,1 3 0,3 2 0,1 2 0,-60 59 0,105-89-64,-1 0 1,-16 22-1,26-31-34,1 1 0,-1 0 0,1 0 0,-1 0 0,1 0 0,0 0 0,1 0 0,-1 0 0,1 1 0,0-1-1,0 0 1,0 1 0,1-1 0,-1 1 0,1 5 0,1-8-2,0 1 0,0-1 0,0 1 0,0-1 0,0 1 0,0-1 0,0 0 0,1 0-1,-1 0 1,1 0 0,0 0 0,0 0 0,0 0 0,0 0 0,0-1 0,0 1 0,0-1 0,0 1-1,1-1 1,-1 0 0,0 0 0,4 1 0,6 2 16,-1 0 1,0-1-1,19 2 0,-3-3 13,-1-1 0,1-2 0,0 0 0,50-11 0,-40 6 21,61-2 0,-86 7-53,-1 2 1,1 0 0,0 0-1,-1 1 1,1 1 0,-1 0-1,0 0 1,0 1 0,15 8-1,-19-9 16,-4-2 0,-1 0 0,1 0 0,-1 1 0,1-1 0,-1 1 0,0-1 0,0 1 0,0 0 0,0 0 0,0 0 0,4 4 0,-5-4 11,1 0 0,0 0 0,-1 0 0,0 0 0,1 0 0,-1 0 0,0 1 0,0-1 0,0 0 0,0 0 0,0 1 0,-1-1 0,1 1 0,-1-1 0,1 1 0,-1-1 0,0 5 0,0-6-3,0 2-2,0-1 1,-1 0-1,1 1 1,-1-1-1,1 1 1,-1-1 0,0 0-1,0 0 1,0 1-1,0-1 1,0 0-1,-1 0 1,1 0-1,-1 0 1,1 0 0,-1 0-1,0-1 1,-2 3-1,-5 4 40,-1 0-1,-13 8 1,16-12-41,-15 10-570,2 0-1,-1 2 1,2 0-1,-24 26 0,23-19-2656,11-13-16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59:26.5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292 0 9471,'-17'14'494,"1"0"0,-2-2-1,0 0 1,0-1 0,-1-1-1,-22 9 1,16-8-321,1 1-1,0 2 1,-22 15 0,23-7-109,23-22-59,-1 1-1,1 0 1,0 0 0,-1 0-1,1-1 1,0 1 0,0 0-1,-1 0 1,1 0 0,0 0-1,0 0 1,0-1 0,0 1-1,0 0 1,0 0-1,1 0 1,-1 0 0,0 0-1,0 0 1,1-1 0,-1 2-1,7 13-62,-4-13 61,0 1 1,0 0-1,1-1 1,-1 0-1,1 1 1,-1-1-1,1-1 0,0 1 1,-1 0-1,6 0 1,45 10-47,-33-9-31,60 11 215,-46-9-34,-1 1 0,0 1 0,40 15-1,-68-19-82,0 0 0,-1 0-1,1 0 1,0 0 0,-1 1 0,0 0-1,0 0 1,6 7 0,-10-9-18,1-1 0,-1 0 0,0 1 0,0-1 0,-1 1 0,1 0 0,0-1 0,0 1 0,-1 0 0,1-1 0,-1 1 0,1 0 0,-1-1 0,0 1 0,0 0 0,0 0 0,0 0 0,0-1 0,0 1 0,0 0 0,-1 0 0,1-1 0,-1 1 0,1 0 0,-1-1 0,0 1 0,1 0 0,-1-1 0,0 1 0,-2 1 0,1 1 66,-5 7-3,0-1 0,-1 1 1,0-2-1,-1 1 0,0-1 0,0-1 0,-1 1 0,0-2 0,-1 1 0,-16 8 0,25-15-161,1 0 0,-1 0 0,0-1 0,0 1 0,0 0 0,-1-1 0,1 1 0,0-1 0,0 1 0,0-1 0,0 0 0,0 0 0,-1 0 0,-1-1 0,3-2-1462,3-13-3072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55.9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486 1 7039,'0'0'1639,"0"9"-71,7 39-764,-3 1 1,-2-1-1,-2 1 1,-2-1-1,-13 72 0,-4-24-864,-54 163-1,43-180-512,-68 131 0,-65 61-2941,64-123-450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08.0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6271,'0'0'6048,"4"10"-5113,3 9-659,-1 1 1,-1 1-1,2 23 1,1-2-232,9 58-23,6 133 1,-21 103-678,-3-288-611,1 5-3296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08.3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6527,'62'121'4076,"19"67"-2606,51 101-1580,-90-215-1238,-13-26-3692,-22-38 2696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08.7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707 0 5631,'-180'154'5995,"156"-134"-5550,18-16-409,-130 101 518,99-79-597,-72 37-1,73-46 67,-53 28 93,78-39-426,0 1 0,1 0 0,1 1 0,-1 0 0,-15 17 0,24-23-2,-1 0 1,0 0 0,1 0 0,0 0 0,-1 0-1,1 0 1,0 0 0,0 1 0,0 2 0,1 3-2735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09.1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192 0 6783,'-25'23'560,"1"-3"-168,3 1-32,2-2-264,0-2-96,3-1 72,1-2-72,0-1 0,3-2 0,1-2 0,3-1 0,1-3-240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09.4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 6399,'0'0'1311,"5"-5"-769,-2 4 2349,0 2-2819,0 1-1,0 0 0,0 0 1,0 0-1,-1 0 0,1 0 1,-1 0-1,1 0 1,-1 1-1,0 0 0,0-1 1,0 1-1,0 0 0,2 4 1,4 10-52,9 25 1,-8-20 73,5 17-83,14 63-1,-12-36 171,12 45-71,9 31-754,-27-108-1220,-6-18-1890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09.8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9087,'0'0'1120,"1"9"-328,1 1-72,-2-1-552,0 1-104,1-2-64,3 0 64,0 0-64,1 0 64,0 0 0,0-1-320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10.9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162 1 5375,'0'0'2359,"-4"16"-1747,-6 73 24,-3 0 1,-25 89-1,11-65-433,-18 164 1,21 119-265,26-297-1434,2-57-1852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11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8063,'7'39'780,"-1"1"0,-2-1 0,-2 52 0,-1-40-632,9 66 0,94 338 252,-100-443-397,-2-10 53,-1 1-1,0-1 1,0 1 0,-1-1-1,1 1 1,-1 0 0,1 4-1,13-71 137,-9 32-235,1 0 0,1 0 0,22-60 0,-24 80 30,0 0 0,1 0 0,0 0-1,1 1 1,0 0 0,1 0 0,0 0-1,1 1 1,0 1 0,0 0 0,1 0 0,17-12-1,-23 19 13,-1 0 0,1 1 0,-1-1 0,1 0 0,0 1 0,-1 0 0,1 0 0,0 0-1,0 1 1,0-1 0,0 1 0,0 0 0,0 0 0,0 0 0,-1 0 0,5 2 0,-5-1-1,-1-1 1,1 1 0,-1 0-1,0 1 1,0-1 0,1 0-1,-1 1 1,0-1 0,0 1-1,0 0 1,0-1 0,-1 1-1,1 0 1,0 0 0,-1 0-1,1 0 1,-1 1 0,0-1-1,0 0 1,0 1 0,0-1-1,0 0 1,0 1 0,-1-1-1,1 4 1,1 7-4,-1 0 1,-1 0-1,0 0 1,-1 0-1,0 0 1,-1 0-1,0 0 1,-1-1-1,-5 15 1,-2 1-6,-1-1 0,-28 50 0,19-45 17,-2 0 0,-48 54-1,52-70-2899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11.8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9343,'10'23'1098,"10"43"0,0 5-1010,-19-70 3,0-2-582,12-31-3747,-10 19 1448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59:27.0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0 10111,'-7'231'3013,"-55"304"-2338,55-501-659,4-21 144,2-11 67,1-5 138,2-6-351,1-1 0,-1 1-1,2 0 1,0 0-1,0 0 1,0 0 0,12-15-1,0-3-186,-8 13 196,0 0 0,1 1-1,17-21 1,-21 29-53,-1 1 1,1 0 0,-1 0-1,1 0 1,0 0 0,0 1 0,1 0-1,-1 0 1,1 0 0,0 1-1,-1 0 1,10-2 0,-8 3 4,1 0 0,0 1 1,0 0-1,-1 0 0,1 0 1,0 1-1,-1 1 0,12 2 1,-2 2 34,0 0 0,22 11 0,-22-7 0,-1 1 0,0 0 1,-1 1-1,-1 1 0,17 17 1,22 19-768,-27-33-406,22 2-3249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12.2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9727,'0'0'3139,"8"7"-3254,5 0-753,-1 0 0,1-1-1,1-1 1,16 6 0,-7-3-1413,0 0-361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12.6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 7039,'0'0'3032,"0"9"-705,1-2-2096,0-1 0,1 1 0,-1-1 0,1 0 0,3 7 1,4 15-164,50 196 246,-60-220-310,12 17-50,-10-20 424,10-30-314,-5 2-85,3-46 0,1 0 181,-6 51-239,1 1 0,8-21 0,-11 36 63,0 1 0,0 0 0,0 0 0,1 0 0,0 0 0,0 0 0,0 1 0,1-1 0,0 1-1,0 0 1,0 0 0,0 0 0,6-3 0,-8 6-48,2 2 58,-1-1 0,1 1-1,-1 0 1,0 0-1,1 0 1,-1 1 0,0-1-1,0 1 1,0 0-1,0-1 1,0 1 0,0 1-1,0-1 1,-1 0-1,1 1 1,-1-1 0,4 6-1,-2-3-16,31 40-62,-32-38-81,1-1-1,1 1 1,-1-1-1,1 0 1,0-1-1,1 1 1,-1-1 0,1 0-1,0 0 1,0-1-1,1 0 1,0 0-1,8 4 1,-8-5-741,0-1 0,0 0 1,0 0-1,0 0 0,0-1 0,0 0 0,0-1 1,10 1-1,3-5-1651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12.9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261 0 8063,'-9'20'671,"0"0"0,1 0 0,1 1 0,1 0 0,-7 38 0,-4 112-231,15-136-375,-6 114-9,-14 148-147,9-185 295,-48 199 0,3-127-1419,40-131-794,8-20-1679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13.4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0 7935,'4'32'602,"-1"-1"0,-2 1 0,-1 0 0,-6 49 0,0-32-304,2 0 0,3 52 1,13 99-142,55 226-8,-63-405-108,0 6 69,16 43 0,-20-69 322,14-13-250,-7 1-184,-1 0 1,-1 0-1,0-1 1,-1 1 0,0-1-1,2-12 1,11-30 139,0 15-250,23-40 1,-31 63 71,0 1 0,2 0 1,0 1-1,0 0 0,17-15 0,-26 27 35,0 1-1,0-1 0,0 0 0,0 1 1,1-1-1,-1 1 0,0-1 0,1 1 1,-1 0-1,1 0 0,0 0 0,-1 1 0,1-1 1,-1 1-1,1-1 0,0 1 0,0 0 1,3 0-1,-2 1-3,0 0-1,1 0 1,-1 1 0,0 0-1,1-1 1,-1 2 0,0-1-1,0 0 1,6 7 0,-1-3-1,-1 0 1,0 1 0,0 0 0,-1 1-1,0 0 1,6 10 0,-10-15 13,-2 0 0,1 0 0,0 1 0,-1-1 0,1 1 0,-1-1 0,0 1 0,0 0 0,0-1 0,-1 1 0,1 0 0,-1-1 0,0 1 0,0 0 0,-1 0 0,1-1 0,-1 1 1,1 0-1,-1-1 0,-2 6 0,-9 17 0,-2-1 1,0 0 0,-35 45-1,7-11 120,-10 24 26,23-36-1642,-44 57 1,72-103 291,2-13-4047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13.8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154 0 6527,'-15'11'357,"0"1"1,1 1-1,0 0 0,1 1 0,1 0 0,0 1 0,1 0 0,1 1 0,0 0 0,-8 19 0,16-30-357,0 0 0,1 0-1,0 0 1,0 0 0,0 0-1,0 0 1,1 0 0,0 1-1,0-1 1,0 0 0,1 6-1,0-9 1,-1 0 0,1 0 0,0-1 0,-1 1 0,1 0 0,0-1 0,0 1-1,0 0 1,0-1 0,0 0 0,0 1 0,1-1 0,-1 0 0,0 1 0,1-1-1,-1 0 1,1 0 0,-1 0 0,1 0 0,0 0 0,-1-1 0,1 1 0,0 0 0,0-1-1,-1 1 1,1-1 0,0 0 0,0 0 0,0 1 0,0-1 0,-1 0 0,1-1-1,4 1 1,2-1 14,1-1-1,0 1 0,0-1 1,-1-1-1,1 0 0,-1 0 1,0-1-1,0 0 0,0 0 1,-1 0-1,1-1 0,-1-1 1,10-8-1,-9 6 6,0-1-1,0 1 1,-1-2 0,0 1-1,-1-1 1,0 0 0,0 0-1,-1-1 1,7-19 0,9-35-19,-20 63-54,3 11-74,0 2 133,0 1 1,-2 0-1,1 0 0,-2 1 0,1-1 0,-2 15 0,2 7 13,0-6-90,7 56 272,-7-73-314,1-1 1,0 0-1,0 0 1,1 0-1,8 17 0,-11-25-87,-1-1-1,1 0 0,0 0 1,0 1-1,0-1 1,0 0-1,0 0 0,0 0 1,0 0-1,0 0 1,0 0-1,0-1 0,0 1 1,1 0-1,-1-1 0,0 1 1,0 0-1,1-1 1,-1 0-1,1 1 0,-1-1 1,0 0-1,1 1 1,-1-1-1,1 0 0,-1 0 1,3-1-1,9-1-1733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14.2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132 0 6015,'-31'22'1392,"1"1"-1,-40 42 1,69-64-1425,4 1 48,0 0-1,0 0 1,0 0 0,0 0 0,0 0 0,0-1 0,0 1 0,1-1 0,-1 0 0,1 0-1,5 1 1,44 2-147,-28-3 110,19 1-11,40 5 3,-75-5 65,0 0 0,-1 0 0,1 0 1,-1 1-1,1 1 0,-1-1 0,10 7 0,-17-9-28,1 0 0,-1 0 0,0 1 0,1-1 0,-1 0-1,0 1 1,0-1 0,0 1 0,0-1 0,0 1 0,0-1-1,0 1 1,-1 0 0,1-1 0,0 1 0,-1 0 0,0 0-1,1-1 1,-1 1 0,0 0 0,0 0 0,0 0 0,0 0-1,0-1 1,0 1 0,-1 0 0,1 0 0,-1 0 0,1-1-1,-1 1 1,0 2 0,-4 6 10,1 0-1,-1 0 1,-13 17-1,14-21 17,-11 14-10,-1 0 0,0-1 0,-1-1 0,-1-1 0,-21 16 0,38-32 41,0-2-60,1 0-1,0 0 0,-1 0 0,1-1 1,0 1-1,0 0 0,0 0 1,0 0-1,0 0 0,0 0 1,0-1-1,0 1 0,0 0 0,1-2 1,2-7-476,1 0 1,0 0-1,0 1 1,1 0-1,11-17 1,38-40-2503,-32 40 1783,1-3-449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14.6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162 0 4351,'-101'514'5504,"45"-46"-4664,55-454-818,0-5 0,-1 12-47,1 0 0,3 38 1,-2-57 406,6-2-322,-1-1-1,0 0 0,0 0 0,0-1 1,0 0-1,0 0 0,0 0 0,0 0 0,-1 0 1,1-1-1,-1 0 0,6-4 0,2-3-43,-1 0-1,21-24 0,31-51 28,-41 54-9,0 2 0,28-29-1,-47 55-33,62-57 2,-58 55-4,0 0 0,0 0 0,0 1 1,0 0-1,1 0 0,0 1 0,0 0 0,11-3 1,-17 5-4,-1 1 1,1 0 0,0-1-1,-1 1 1,1 0-1,0 0 1,-1 0 0,1 0-1,0 1 1,-1-1 0,1 0-1,-1 1 1,1-1 0,0 1-1,-1-1 1,1 1-1,-1 0 1,1 0 0,-1-1-1,0 1 1,1 0 0,-1 0-1,0 1 1,0-1 0,1 0-1,-1 0 1,0 1-1,0-1 1,0 0 0,-1 1-1,1-1 1,0 1 0,0-1-1,0 3 1,1 5 37,0 0 0,0 0 0,0 0 1,-2 0-1,1 10 0,0-6 55,0 12 155,1 1-1,1-1 1,1 0-1,12 35 1,-14-53-176,1 1 0,0-1 0,0 0 0,1 0 0,0-1 0,0 1 0,1-1 0,-1 0 0,1 0-1,1 0 1,-1-1 0,1 0 0,0 0 0,0 0 0,1-1 0,-1 0 0,1 0 0,0-1 0,8 4 0,-2-3 28,1-1 0,-1 0 0,0 0-1,25 0 1,55-4-1050,-76 0 424,28 0-4393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29.8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1 3455,'-8'6'0,"0"0"0,-1 1 0,-1-1-232,1 0-48,1 1-8,0 0-800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30.6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439 82 6271,'0'-4'209,"0"0"0,0 0 0,-1 0-1,1 0 1,-1 1 0,0-1-1,0 0 1,-1 0 0,1 1-1,-1-1 1,1 1 0,-1-1-1,0 1 1,0 0 0,-1-1 0,-2-2-1,3 4-158,0 1 0,0-1 0,-1 0 0,1 1 0,0 0 0,-1 0 0,1 0 0,0 0 0,-1 0 0,0 0 0,1 0 0,-1 1 0,1-1 0,-1 1 0,0 0 0,1 0 0,-1 0 0,0 0 0,1 0 0,-1 1 0,1-1 0,-1 1 0,0 0 0,-3 1 0,-9 4-62,0 1-1,1 1 1,0 0 0,0 1 0,1 0 0,-17 16 0,5-3-82,2 2 1,-23 29-1,30-32 77,2 1 0,0 0 1,1 1-1,2 1 0,0 0 0,1 0 0,-9 37 0,9-16 3,2-1 0,2 1-1,-1 67 1,6-100 20,1 0 0,1 1-1,0-1 1,1 0-1,0 0 1,1 0 0,1 0-1,5 15 1,-7-23-3,1 1 0,-1-1 0,1 1 0,0-1-1,0 0 1,0 0 0,1 0 0,-1 0 0,1-1 0,0 0 0,0 0 0,0 0 0,1 0 0,-1 0-1,0-1 1,1 0 0,0 0 0,0 0 0,0 0 0,0-1 0,0 0 0,7 1 0,3 0 32,0-2 0,0 0 0,0-1 1,-1 0-1,1-1 0,0 0 0,-1-2 1,1 0-1,20-8 0,-15 3-560,-1 0 1,0-2-1,-1 0 0,0-1 0,32-28 1,-18 11-2478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31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165 1 4479,'-22'23'592,"2"2"0,1 0 0,0 1 0,2 1 0,2 0 0,-23 53 0,34-69-518,1 1-1,1-1 0,-1 1 1,2 0-1,-1 17 0,2-28 151,5-1-199,-1 0-1,0 0 1,1 0-1,-1-1 1,0 0-1,0 0 1,0 0-1,1 0 1,-1-1-1,0 0 1,-1 0-1,1 0 0,0 0 1,0 0-1,-1-1 1,5-4-1,12-11 29,-1-1-1,-1-1 0,0 0 0,27-45 0,4-4 313,-48 68-435,5 19-62,1 35 137,-6-42-38,0 0 0,1-1 1,0 1-1,0-1 0,7 16 0,-7-22 53,0 0 0,0-1-1,0 1 1,1-1-1,-1 0 1,1 1 0,0-1-1,0-1 1,0 1-1,0 0 1,1-1 0,-1 1-1,1-1 1,-1 0 0,1 0-1,0-1 1,0 1-1,5 1 1,-3-2-170,1 0 0,0 0 0,-1 0 0,1-1 0,0 0 0,0 0 0,-1 0 0,1-1 1,0 0-1,-1-1 0,10-2 0,28-13-2984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59:35.0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6527,'20'75'2324,"4"4"-1255,-5 2 1,13 101-1,-9 201-545,-22-378-1313,3-25-3414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31.8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101 26 4607,'-29'27'1375,"17"-16"-1047,0 0-1,1 0 0,0 2 0,-12 17 0,20-22-318,3 0-57,5 0 36,-3-6 12,0 1 0,0-1 0,0 1 0,1-1 0,-1 0 0,1 0 0,0 0 0,0 0 0,-1-1 0,1 1 0,0-1 0,5 2 0,-6-2 0,25 8 14,-24-8-10,0-1 0,0 1 0,0 0 0,0 1 0,0-1 0,0 0 0,-1 1 0,1 0 0,3 2 0,-4-2 2,1-1 1,-1 1-1,0 0 1,0 0 0,-1 0-1,1 0 1,0 0-1,-1 0 1,1 1-1,-1-1 1,1 0-1,-1 1 1,0-1 0,0 1-1,-1 0 1,1-1-1,0 1 1,-1 0-1,1-1 1,-1 6-1,1-2 51,0 9-94,-1 1-1,0-1 1,-1 1-1,0 0 0,-5 16 1,-22 76-60,26-104 118,-14 43 116,9-31 418,-8 33 1,15-48-359,15 1-8,-13-2-162,0 1 0,-1-1 0,1 0 0,0 1 0,0-1 0,-1 0 1,1 0-1,0 0 0,0-1 0,0 1 0,-1 0 0,1-1 0,2 0 0,9-6 6,0-1-1,-1 0 1,0-1-1,0 0 1,-1-1-1,19-20 1,-2 2 99,153-125 425,-36 33-193,-104 82-276,51-59-1,-82 85-91,3-3-58,-1 0 0,14-24 0,-25 38 188,-3 2-72,-10 5-61,0 2 1,0 0-1,1 0 1,0 1-1,1 0 1,0 1-1,0 1 1,1-1-1,0 1 0,1 1 1,0-1-1,1 2 1,0-1-1,1 1 1,1 0-1,0 0 1,-4 16-1,8-23-20,1 0-1,0-1 0,0 1 0,0 0 1,1 0-1,0-1 0,0 1 0,0 0 1,1-1-1,0 1 0,0-1 0,0 0 1,1 0-1,0 0 0,0 0 0,0 0 1,0 0-1,1-1 0,0 1 0,0-1 1,0 0-1,0 0 0,0-1 0,1 1 1,0-1-1,6 3 0,28 11-3599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32.3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5631,'9'11'622,"-1"0"0,-1 1 0,0 0 0,-1 1 0,9 23 0,16 71 280,-27-91-792,40 189 353,-7-26-126,-15-80-1070,-22-98 130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32.7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1 5375,'-3'8'1727,"-1"3"-1423,-9 20 371,2 2 0,2-1 0,0 1 0,-5 53 0,11-34-476,2 1 0,2-1-1,2 0 1,13 60 0,-12-96-166,0 1 1,1-1-1,1-1 0,1 1 0,0-1 0,15 23 0,-20-35-156,1 0 0,0 0 0,-1 0 0,1 0 0,0-1-1,0 1 1,5 2 0,-6-3-326,1-1 0,-1 0-1,0 0 1,1 0 0,-1 0 0,1 0-1,-1-1 1,1 1 0,-1-1 0,1 1 0,0-1-1,2 0 1,6-1-1766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33.1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219 1 4223,'-16'0'222,"-89"8"-291,33-2-1385,59-4 687,1 1-149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33.8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909 14 4735,'0'0'4140,"-13"-8"-3624,8 6-438,-1 1 0,0 0 0,0 0 0,1 1-1,-1 0 1,0 0 0,0 0 0,0 0 0,-8 3 0,-7 1-44,-25 10 1,13-3 181,-76 17 58,-87 28-304,166-46 11,1 2 1,0 0-1,1 2 0,0 2 0,-42 30 0,62-39 38,1-2-1,0 1-1,0 1 1,1-1-1,-10 14 1,14-17-61,0 4 32,1-6 9,1 1-1,0-1 0,-1 1 1,1 0-1,0-1 0,0 1 1,0 0-1,0-1 0,0 1 1,1-1-1,-1 1 0,0 0 1,1-1-1,-1 1 0,1-1 1,0 1-1,-1-1 1,1 1-1,0-1 0,0 0 1,0 1-1,0-1 0,1 1 1,1 1-6,0 0 1,0-1-1,0 0 1,1 1-1,-1-1 1,5 1-1,-6-2 11,5 2 17,0-1-1,0 0 1,0-1-1,0 0 1,1 0-1,-1 0 1,1-1-1,-1 0 1,1 0-1,11-3 1,-8 2-42,1 0 0,-1 1 1,16 1-1,40 13 17,-1 2 0,86 35 0,-144-49 5,13 5-23,-1 2 1,33 16-1,-48-22 20,-1 0-1,1 0 1,-1 0-1,1 0 1,-1 1-1,0 0 1,0 0-1,-1 0 1,1 0-1,-1 1 1,0-1-1,0 1 0,0 0 1,-1 0-1,0 0 1,2 6-1,-3-7 6,0-1-1,-1 1 0,1-1 0,-1 1 0,0-1 0,0 1 1,0 0-1,-1-1 0,1 1 0,-1-1 0,0 1 1,0-1-1,0 0 0,-3 6 0,1-4 4,-1 1 1,1-1-1,-1 1 0,0-1 0,-1 0 1,1-1-1,-8 7 0,-6 2 18,0 0 0,-2-2 0,-29 15 0,-147 58 5,-24 12 200,175-71-137,25-13-74,1-2 0,-1 0 0,-1-1 0,0-1 0,-27 7-1,45-15-29,0 1-1,1-1 0,-1 0 0,0 0 0,0 0 0,0 0 1,1 0-1,-1-1 0,0 1 0,-5-3 0,8 3-37,0-1 0,0 1 0,1-1-1,-1 1 1,0-1 0,0 1 0,0-1-1,0 1 1,1-1 0,-1 1-1,0 0 1,0-1 0,1 1 0,-1-1-1,0 1 1,1 0 0,0-1 0,25-20-2316,-6 9-576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35.0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 4351,'0'0'730,"19"-7"1124,-18 7-1756,-1 0 0,1 0-1,-1-1 1,1 1-1,0 0 1,-1 0-1,1 0 1,-1 0 0,1 0-1,0 0 1,-1 0-1,1 0 1,0 0-1,-1 0 1,1 0 0,-1 0-1,1 0 1,0 1-1,-1-1 1,1 0-1,-1 0 1,1 1 0,-1-1-1,1 0 1,0 1-1,-1-1 1,0 0 0,1 1-1,-1-1 1,1 2-1,1 0-30,-1 0 0,0 0 0,0 0 0,0 0 0,0 0 0,-1 0 0,1 1 0,0 4 0,0 5-168,0 1 1,-1 17 0,-1-29 181,-16 147 17,0 1 2,8 92 369,9-191-2794,1-35-913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36.1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 6015,'0'0'1208,"11"0"40,-8 0-1143,-1 1-1,0-1 1,0 1-1,0 0 1,0 0-1,0 0 1,0 0-1,0 0 1,0 0-1,0 0 1,-1 1-1,1-1 1,0 1-1,-1-1 1,2 3-1,0 0-45,0 0 0,-1 0 0,0 0 0,0 1 0,0-1 0,2 8 0,1 6-140,-2 0 1,2 34-1,-4-44 150,1 27-76,8 157 25,-9-189 25,2 3-33,5-1 5,-6-5-2,0-1 0,0 1 0,1 0 0,-1 0 0,0-1 0,0 0 0,0 1 0,0-1 0,0 0 0,0 0 0,0 0 0,0 0 0,-1 0 0,1 0 0,0-1 0,0 1 0,-1-1 0,3-2 0,2-2 10,0-1 0,0 0 1,5-9-1,6-14 167,16-42 1,10-15-121,-37 75-51,1 1-1,1 1 1,0-1 0,0 1-1,12-11 1,-19 20-36,1-1 0,-1 1 0,1-1 0,0 1 0,0 0 0,-1 0 0,1 0 0,0 0 0,0 0 0,0 0 0,0 1 0,0-1 0,0 1 0,0-1 0,0 1 0,0 0 0,0 0 0,1 0 0,1 0 0,-1 1-5,0-1 1,1 2-1,-1-1 1,0 0 0,0 1-1,0-1 1,0 1-1,0 0 1,-1 0-1,1 0 1,3 3-1,4 6 35,-7-7-7,1-1 1,0 1-1,0-1 1,1 0-1,-1 0 0,1 0 1,9 4-1,-11-5-1,1 0 0,-1-1 0,1 0 0,0 0 0,0 0 0,-1 0 0,1 0 0,0-1 0,0 0 0,0 0 0,0 0-1,0 0 1,0 0 0,0-1 0,-1 0 0,1 0 0,0 0 0,0 0 0,-1-1 0,5-1 0,7-5 40,0-1-1,-1-1 1,20-15 0,5-5 16,-27 23-68,0 0-1,0 0 0,24-8 0,-28 13-11,-1 0 0,0 0-1,0 1 1,1 0 0,-1 0 0,0 1 0,1 0 0,14 2-1,-2 1-229,1 1 0,-1 0-1,0 1 1,0 2 0,-1 0-1,33 16 1,-42-16-1038,-1 1-1717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36.5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7423,'11'3'0,"0"0"0,0 2 0,0 0 0,0-1 0,-3 3 0,-2 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40.8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454 1 5119,'-26'5'588,"0"2"0,0 0-1,-31 15 1,-70 40-148,105-51-362,2 1 1,0 1-1,0 0 1,1 2-1,1 0 0,1 1 1,0 1-1,-17 22 0,29-29-24,8-2-44,-2-7-15,1 0 0,-1 0 0,1 0 0,0 0-1,-1 0 1,1 0 0,0 0 0,0 0 0,0-1-1,0 1 1,0-1 0,0 1 0,0-1 0,2 0 0,34 0 11,-23 0 31,-11 0-32,43-1 90,0 3 0,85 13 0,-99-9-49,13 4 245,60 19 1,-94-25-252,1 0-1,-2 2 1,1-1-1,0 2 1,-1-1-1,-1 2 1,1-1-1,-1 1 1,16 17-1,-23-22-18,-1 0 0,1 0-1,-1 0 1,0 0 0,0 1-1,-1-1 1,1 1 0,0-1-1,-1 1 1,0 0 0,0-1-1,0 1 1,-1 0 0,1 0-1,-1 0 1,0-1 0,0 1-1,0 0 1,0 0 0,-1 0-1,0 0 1,1-1 0,-1 1-1,-2 5 1,-1-2 41,1-1 1,-1 1-1,0-1 0,-1 1 0,1-1 1,-1 0-1,0-1 0,-1 1 1,1-1-1,-1 0 0,-10 6 0,-25 13 116,0-3 0,-1-1-1,-1-2 1,-63 18-1,96-33-199,-1 0-1,1 0 1,-1-1 0,0 0-1,0-1 1,-12 0-1,21-1 8,0 0-1,-1-1 1,1 1-1,-1-1 1,1 1-1,0-1 1,0 0-1,-1 0 1,1 0-1,0 0 1,0 0-1,0 0 1,0-1-1,0 1 1,0-1-1,0 1 1,1-1-1,-1 0 1,0 0-1,1 1 1,-1-1-1,1 0 1,0-1-1,0 1 1,0 0-1,0 0 1,0 0-1,0-1 1,1 1-1,-1 0 1,1-1-1,-1 1 1,1-4-1,-1-1-318,1-1-1,0 1 0,1 0 0,-1-1 0,1 1 1,1 0-1,3-13 0,23-49-2457,-20 52 2012,8-17-1310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41.2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 4991,'2'-10'1184,"1"8"443,2 16 894,-1-1-3061,6 19 540,12 65 0,-11-39 0,23 138-110,19 75 340,-43-237-272,-3-13 242,5 26 1,-11-41-424,0 1 0,0 0 0,-1-1 0,0 1 0,0 0 0,0-1 0,-1 1 0,-2 8 0,2-14 19,1 1-1,-1-1 1,0 1-1,1-1 1,-1 1-1,0-1 0,0 0 1,0 1-1,0-1 1,0 0-1,0 0 1,-1 0-1,1 0 1,0 0-1,-1 0 0,1 0 1,0 0-1,-3 1 1,-5 1-1566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59:35.4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8319,'2'62'854,"2"0"0,15 67 0,36 119-842,-55-246-10,24 129 185,-17-82-184,16 60-1,-22-104-213,1 0 0,-1-1 0,1 1 0,-1-1 0,1 0 0,1 1 0,-1-1 0,1 0 0,-1 0 0,1 0 0,0-1-1,6 6 1,2-11-4475,0-4 3044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41.6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0 208 6783,'21'-10'352,"2"-1"-96,4-1-32,5-4-48,3-2-16,1-2 0,1-2 0,-1-2-96,0-1-64,2 2 64,45-4-3424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42.0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190 214 4863,'-54'36'1478,"-17"14"97,63-44-1447,1 0-1,-1 1 0,2 1 0,-1-1 1,1 1-1,-7 11 0,10-16-106,-2 13 76,4-15-90,1 0 1,0 1 0,0-1-1,0 0 1,0 1 0,0-1-1,0 0 1,0 1 0,0-1-1,1 0 1,-1 1 0,0-1-1,1 0 1,-1 0 0,1 1-1,0-1 1,-1 0 0,1 0-1,0 0 1,-1 0 0,1 0-1,0 0 1,0 0 0,0 0-1,0 0 1,0 0 0,0 0-1,1 0 1,-1-1 0,0 1-1,0-1 1,0 1 0,3 0-1,-3 0-1,6 2 59,0-1-1,1 1 0,-1-1 0,1-1 1,-1 1-1,1-1 0,-1-1 0,1 1 1,14-2-1,-7-1-41,0 0 1,0-1-1,-1 0 1,17-6-1,-29 8-16,0 0 0,1 1 0,-1-1 0,0 0 0,0-1 0,0 1 0,0 0 0,0-1 0,0 1 0,0-1 0,0 1 0,0-1 0,-1 0 0,1 0 0,-1 0 0,1 0 0,-1 0 0,0 0 0,0 0 0,2-5 0,-3 7-5,0-4 50,-8-3-3,7 6 31,0 2-50,0-1 1,1 1 0,-1 0-1,0 0 1,0-1-1,1 1 1,-1 0 0,0 0-1,1 0 1,-1 0-1,1 0 1,-1 0 0,1 0-1,-1 0 1,1 0-1,0 0 1,0 0 0,-1 0-1,1 0 1,0 0 0,0 0-1,0 0 1,0 0-1,1 2 1,0 0-8,1 0 1,0 0-1,1 0 1,-1-1-1,0 1 1,1-1-1,0 1 1,-1-1-1,1 0 1,0 0-1,0 0 1,0 0-1,0-1 1,1 1-1,-1-1 1,0 0-1,1 0 1,-1 0-1,0 0 1,7 0-1,-1 0 20,0 0-1,-1 0 1,1-1-1,0 0 1,0-1-1,0 0 1,12-3-1,-5-1 1,-1 0 0,1-1 0,-1-1-1,0-1 1,-1 0 0,26-19 0,-20 11 21,-1-2 0,-1 1 0,28-38 0,-40 48-78,1 0-1,-1 0 0,1 1 1,0 0-1,1 0 0,0 1 1,-1 0-1,13-6 0,-19 11 12,-1-1 0,1 1 0,0 0 0,0-1 0,-1 1 0,1 0 0,0 0 0,0 0 0,-1 0-1,1 0 1,0 0 0,0 0 0,-1 0 0,1 0 0,0 0 0,0 0 0,-1 0 0,1 1 0,0-1 0,-1 0 0,1 0-1,0 1 1,-1-1 0,1 1 0,0-1 0,-1 0 0,1 1 0,-1-1 0,1 1 0,-1 0 0,1-1 0,-1 1 0,1-1-1,-1 1 1,1 1 0,0-1-14,10 13-4,-1 0 0,0 1-1,-2 0 1,1 0 0,7 24 0,20 34-108,-35-71 137,0-1 0,0 0-1,-1 1 1,1-1 0,0 0-1,0 0 1,1 0-1,-1 0 1,0 0 0,0 0-1,0 0 1,1 0 0,-1 0-1,1 0 1,-1-1 0,0 1-1,1-1 1,-1 1-1,1-1 1,2 1 0,0 0 55,-3-1 1,0 0 0,1 0 0,-1-1 0,0 1 0,1 0-1,-1-1 1,0 1 0,0 0 0,1-1 0,-1 1 0,0-1-1,0 0 1,0 1 0,0-1 0,0 0 0,0 0 0,0 0 0,0 0-1,0 0 1,0 0 0,0 0 0,0 0 0,-1 0 0,1 0-1,0 0 1,-1 0 0,1-1 0,0-1 0,2-4-20,0 0 1,-1 0-1,4-14 1,-2 0-4,5-32 109,26-79 0,-33 126-191,1-1-1,0 0 1,1 1-1,-1 0 1,1 0 0,0 0-1,1 0 1,0 1-1,-1-1 1,2 1-1,-1 0 1,11-7 0,1 2-998,0 1 1,0 0-1,29-10 1,-22 10-2673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42.4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8447,'0'2'631,"-4"39"-309,3 1 1,2-1-1,8 59 0,-2-12-90,-1-5-224,49 510 187,-27-465 101,-3-11-1153,-25-116-21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42.8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1 288 6655,'25'-19'608,"5"0"-176,6 0-40,7-1-232,5-1-56,4 0-8,5 1 0,6-1-96,4 1-80,5 1 16,8 0 0,3 1-160,6 1-24,3-1-8,3 1-2816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43.2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 5887,'0'0'1779,"-13"11"113,13-8-1863,1 0 0,-1 1 1,1-1-1,0 0 0,0 0 0,0 0 0,0 0 1,1 0-1,-1 0 0,1 0 0,-1 0 0,1-1 1,0 1-1,0-1 0,1 1 0,-1-1 0,5 4 1,6 4 23,0 0 1,22 11-1,-2-1 52,60 51 188,120 120 1,-18-14 20,-163-150-265,0 2-1,30 36 1,-50-50-18,0 1 0,-1 1 0,0 0 0,-1 0 0,-1 1 0,11 33 0,-10-21-10,-2 1 1,-1 0-1,-2 0 1,-1 1-1,0 56 1,-4-66-29,-2-1 1,-1 1 0,0-1-1,-1 0 1,-2 0-1,0 0 1,-1-1 0,-1 0-1,-16 28 1,-162 227 399,175-261-636,0 0-1,-22 20 1,-64 44-3795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46.3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5503,'0'0'1715,"1"2"-1454,10 15 87,-1 1 0,-1 1 0,13 38 0,12 65-386,-16-55 258,-15-54-219,100 410 648,-94-384 351,16 45 0,-49-130-472,11 21-477,0 0 0,1-1-1,2 0 1,-14-51 0,20 58-25,1 0 1,1 0-1,1 0 1,2-31-1,-1 41-31,2 0-1,-1 0 1,1 1 0,1-1 0,-1 1-1,1 0 1,1 0 0,0 0 0,0 0-1,0 1 1,1-1 0,8-9 0,-8 12-12,0-1 0,1 1 1,-1 0-1,1 1 1,0-1-1,0 1 0,1 0 1,-1 1-1,1-1 1,0 1-1,0 1 0,0-1 1,9-1-1,-10 3 6,-1 0 1,0 1-1,0 0 0,0 0 0,1 0 0,-1 0 1,0 1-1,0 0 0,0 0 0,1 1 1,-1-1-1,-1 1 0,1 0 0,0 0 1,0 1-1,-1-1 0,1 1 0,-1 0 0,8 7 1,-7-6 1,0 1 0,-1 0-1,1 1 1,-1-1 0,0 1 0,0-1 0,0 1 0,-1 1 0,0-1 0,0 0 0,-1 1 0,0-1 0,0 1 0,0 0 0,-1 0 0,0 0 0,0 0-1,-1 0 1,0 6 0,-4 17-11,-2 0 0,-1-1 0,-1 0 0,-20 46 0,4-23 48,-45 73 0,50-97-470,-1 0-1,-2-2 0,-36 35 1,53-56-1072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46.8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1 291 6143,'0'0'47,"0"0"-1,0 0 1,0 0-1,0 1 1,0-1-1,0 0 1,0 0-1,0 0 1,0 0-1,0 0 1,0 1-1,0-1 0,0 0 1,0 0-1,0 0 1,0 0-1,0 0 1,0 1-1,0-1 1,0 0-1,0 0 1,0 0-1,0 0 1,0 1-1,0-1 1,0 0-1,0 0 0,0 0 1,0 0-1,0 0 1,0 0-1,0 1 1,0-1-1,1 0 1,-1 0-1,0 0 1,0 0-1,0 0 1,0 0-1,0 0 1,0 0-1,1 1 0,-1-1 1,0 0-1,0 0 1,0 0-1,0 0 1,0 0-1,1 0 1,-1 0-1,0 0 1,0 0-1,0 0 1,0 0-1,1 0 1,-1 0-1,15-4 595,16-13-403,-7 2 121,68-48 266,-77 52-615,-1-1 0,0 0 0,22-28 0,-31 34 1,-1 0 0,0-1-1,-1 1 1,0-1 0,0 0-1,0 0 1,0 0 0,1-13-1,-3 18-10,-1 1-1,1-1 0,-1 0 0,0 1 1,0-1-1,0 0 0,0 1 0,0-1 1,0 0-1,-1 1 0,1-1 0,0 0 0,-1 1 1,1-1-1,-1 1 0,0-1 0,0 1 1,1-1-1,-1 1 0,0 0 0,0-1 0,0 1 1,0 0-1,-1-1 0,1 1 0,0 0 1,0 0-1,-1 0 0,1 0 0,-1 1 0,1-1 1,0 0-1,-1 0 0,0 1 0,1-1 1,-1 1-1,1 0 0,-1-1 0,0 1 1,1 0-1,-1 0 0,0 0 0,1 0 0,-4 0 1,0 1-15,0 0 0,0 0 1,0 0-1,0 0 0,1 1 0,-1 0 1,0 0-1,0 0 0,1 0 0,0 1 1,-1 0-1,-6 6 0,3-3-6,1 1-1,0 0 1,0 0 0,1 1-1,-10 15 1,9-11 12,0 1 0,1 0 0,1 0 0,0 1 0,1-1 0,-4 26 0,7-32 11,0 0 0,1 0 0,-1 1 0,1-1 1,1 0-1,-1 0 0,1 0 0,1 0 0,-1 0 0,1 0 0,0 0 0,1 0 0,0 0 0,0-1 0,5 9 0,-5-12-8,1 1 0,-1 0 0,1-1 0,0 0 0,0 0 0,1 0 0,-1-1 0,0 1 0,1-1 0,0 0 0,-1 0 0,1 0 0,0-1 0,0 0 0,0 0 0,0 0 0,0 0 0,0-1 0,7 0 0,6 0-159,0-2 0,0 1 0,-1-2 0,21-6 0,-8 1-758,0-2 0,-1-1 0,0-1 0,42-25 0,-44 21-1013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47.3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60 3711,'-26'19'507,"18"-14"-265,1 0 0,0 0 0,0 0 0,1 1 0,-7 7 0,11-11-193,0 2 0,0-1 0,0 0 0,0 0 0,0 1 0,1-1 0,0 0 0,-1 1 0,1 0 0,1-1 0,-1 1 0,0 0 0,1-1 0,0 1 0,0 0 0,0 5 0,0-7-41,0-1 0,0 1-1,0-1 1,0 1-1,1-1 1,-1 1 0,0-1-1,1 1 1,-1-1-1,1 1 1,0-1 0,-1 1-1,1-1 1,0 0-1,0 1 1,0-1 0,0 0-1,0 0 1,0 0-1,0 1 1,0-1 0,0 0-1,1-1 1,-1 1-1,0 0 1,1 0 0,-1 0-1,0-1 1,1 1-1,-1-1 1,1 1 0,-1-1-1,1 0 1,-1 1-1,1-1 1,0 0 0,-1 0-1,1 0 1,1 0-1,3-1 48,1 0 0,-1-1 0,0 0 0,0 1 0,0-2 0,9-4-1,-1 0 68,0-1 0,-1-1-1,0 0 1,-1 0-1,12-13 1,-2-1 225,28-37 0,-18 25 154,-29 32-421,0 1-1,0 0 1,0-1-1,0 1 1,1 0-1,-1 1 1,1-1-1,-1 0 1,7-1-1,-6 4 15,0-1 0,-1 1 0,1-1 1,0 1-1,-1 0 0,1 1 0,-1-1 0,0 1 0,1-1 0,-1 1 0,4 3 0,-1-1 41,1 1-73,0 0 0,-1 0 0,1 1 1,-1-1-1,-1 2 0,1-1 0,-1 1 0,0-1 0,-1 2 0,0-1 0,0 0 0,0 1 0,-1-1 0,4 15 0,2 10-10,-1 1 1,4 41-1,-7-27-33,-2-1 0,-3 1 0,-1-1 0,-3 1 0,-18 89 0,19-120 126,-1-2 1,-1 1-1,0-1 1,-1 1 0,-1-1-1,0-1 1,-1 0-1,0 0 1,-19 22 0,21-30-101,1-1 0,0 1 0,-1-1 0,0 0 0,0-1 0,0 0 0,0 0 0,-1 0 0,1-1 0,-1 1 0,1-2 0,-1 1 0,0-1 0,0 0 0,0 0 0,0-1 0,0 0 0,1 0 0,-1 0 1,0-1-1,0 0 0,0-1 0,-12-3 0,13 2-76,0 1 0,1 0 0,-1-1 0,0 0 0,1-1 0,0 1 0,0-1 0,0 0 0,0 0 0,0-1 0,1 1 0,0-1 0,0 0 0,0 0 0,1 0 0,0-1 0,0 1 0,0-1 0,0 0 0,1 0 0,0 0 0,0 0 0,1 0 0,0 0 0,0-1 0,0-6 0,2-20-729,2 1 0,1-1 0,1 1 1,2 1-1,16-45 0,-4 24-651,2 3-1681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47.7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7679,'3'10'664,"0"-1"-200,-1 2-40,0 0-208,-1 0-48,1 1-8,1-1 0,0 0-48,2 0-16,0 1 0,-2 1 0,1 0-96,0-2 0,-1-2 0,3-1-4128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48.0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42 7935,'0'0'1224,"-5"-7"672,-1 1-1832,1 0-64,2-1 0,1-1-120,2 0-192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59:35.8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444 0 5503,'-195'91'4367,"172"-81"-4360,1 1-1,0 1 1,1 0-1,0 2 1,1 1-1,0 0 1,2 2-1,0 0 1,-26 32-1,24-26-3142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48.4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1 4607,'4'72'2306,"0"11"-1844,-6-44-82,-1-1-1,-2 1 0,-11 38 1,6-25-216,-5 16-30,12-58-123,2-2 42,0-6 1403,2-14-1409,1 0-1,0 1 1,1-1-1,0 1 1,0 0-1,1 0 1,10-18-1,-9 19-81,1 2-1,0-1 1,0 0-1,13-12 1,-12 14 24,0 4 1,-6 3 4,0 0 1,0 0-1,1 0 1,-1-1-1,0 1 1,0 1 0,1-1-1,-1 0 1,0 0-1,0 0 1,1 1-1,-1-1 1,0 0-1,0 1 1,0-1 0,1 1-1,-1 0 1,0-1-1,0 1 1,0 0-1,0 0 1,0-1-1,1 3 1,17 20-110,-15-18 109,-2 1-1,1-1 0,-1 1 0,0 0 0,0-1 1,0 1-1,1 10 0,2 45-63,-4-48 66,-1 24-792,0-23-41,0 0 1,1 0 0,1 0-1,0 0 1,6 22 0,-1-20-1190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48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11007,'0'0'2976,"8"5"-2752,1 0-128,-1 0-24,2-1-72,4 0-5728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49.1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287 1 6399,'-16'8'386,"0"1"-1,1 0 1,0 1-1,0 1 1,-20 19-1,-27 21 470,33-33-849,20-13 0,0 0 0,0 1 0,1 0 0,0 0 0,0 1-1,1 0 1,0 0 0,-9 12 0,14-16 37,2-3-43,0 1 0,0 0 1,-1-1-1,1 1 0,0 0 1,0-1-1,0 1 0,0 0 1,0 0-1,0-1 0,0 1 0,0 0 1,1-1-1,-1 1 0,0 0 1,0-1-1,0 1 0,1 0 1,-1-1-1,0 1 0,1 0 1,-1-1-1,1 1 0,-1-1 1,1 1-1,-1-1 0,1 1 1,-1-1-1,1 1 0,-1-1 0,1 1 1,0-1-1,-1 0 0,1 1 1,1 0-2,8 5 5,0 1 0,0-2 0,1 1 0,0-2 0,15 6 0,61 13 48,-69-19-40,-3-1 85,-9-2-37,0 0-1,-1 0 1,1 0 0,0 1-1,-1 0 1,1 0 0,-1 0-1,0 1 1,0 0 0,0 0-1,0 0 1,0 1 0,7 6-1,-11-8-13,0-1 1,0 1-1,-1 0 0,1 0 0,0-1 0,-1 1 0,1 0 0,-1 0 0,0-1 0,0 1 1,0 0-1,1 0 0,-2 0 0,1 0 0,0-1 0,0 1 0,-1 0 0,1 0 0,0 0 1,-1-1-1,0 1 0,0 0 0,1-1 0,-1 1 0,-2 2 0,-1 3 86,0-1 1,-1 1-1,0-1 0,-7 7 0,2-3-11,-1 0 0,0-1 0,0-1-1,-1 0 1,0 0 0,-16 7 0,21-14-125,6 0-87,1-3 29,-1 1-1,1-1 1,0 1 0,0-1 0,0 1-1,0-1 1,0 0 0,0 1 0,1-3-1,2-5-727,0 1-1,1 0 1,0 0 0,0 0-1,9-11 1,0 2-2340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49.5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1 5887,'-1'10'1814,"0"-9"-1756,-5 23 736,1 1 0,1 0 0,-1 36 0,5-41-637,-1 37 70,3 0 0,2 0 0,12 60-1,-13-106-170,0 0-1,1 0 1,0 0-1,11 18 1,-14-27 50,-1-1-91,1-1-1,-1 1 0,0 0 1,1 0-1,-1 0 0,1-1 1,0 1-1,-1 0 1,1 0-1,-1-1 0,1 1 1,0 0-1,0-1 0,-1 1 1,1-1-1,0 1 0,0-1 1,0 0-1,0 1 0,-1-1 1,1 0-1,0 1 1,0-1-1,0 0 0,2 0 1,23 3-149,-19-4 183,1-1-1,-1 0 0,1 0 0,-1 0 0,0-1 1,1 0-1,8-6 0,-1 0-1,0-1-1,15-12 1,-13 5-45,0 0-1,-1-1 1,-1-1 0,22-33 0,-5 5-15,-31 46 4,-1 1 1,0-1 0,1 0 0,-1 0 0,0 1 0,1-1 0,-1 1 0,1-1-1,-1 0 1,1 1 0,0-1 0,-1 1 0,1-1 0,-1 1 0,1-1-1,0 1 1,-1 0 0,1-1 0,0 1 0,0 0 0,-1 0 0,1-1 0,1 1-1,-2 1 5,1-1-1,-1 1 0,1 0 0,-1-1 0,0 1 0,0 0 1,1 0-1,-1-1 0,0 1 0,0 0 0,0 0 1,0-1-1,0 1 0,0 0 0,0 0 0,0 0 1,0 1-1,-8 41-53,-12 23-9,13-43 187,0 0 0,1 1 0,1-1 0,-1 26 0,6-45-109,0 0 0,0 0 0,0-1 0,1 1 0,0 0 1,0 0-1,0 0 0,0-1 0,0 1 0,1 0 0,0-1 0,0 1 0,4 5 0,-2-4 7,0 0 0,1 0 0,0 0-1,0-1 1,0 0 0,1 0 0,8 5-1,2-1-263,1-1 0,0 0-1,0-1 1,0-1-1,23 4 1,19 0-4144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52.2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554 1 3455,'0'0'678,"-16"2"556,-173 76 443,52-19-290,121-53-1199,-55 25 306,62-27-412,1 1 0,1 0 0,-1 0 0,1 1 0,0 0 0,-8 8 0,14-14-79,1 0 0,0 1-1,0-1 1,0 0-1,-1 1 1,1-1 0,0 0-1,0 0 1,0 1 0,0-1-1,0 0 1,0 1-1,0-1 1,0 0 0,0 1-1,0-1 1,0 0-1,0 1 1,0-1 0,0 0-1,0 1 1,0-1 0,0 0-1,0 1 1,0-1-1,0 0 1,0 0 0,1 1-1,-1-1 1,0 0-1,0 1 1,0-1 0,1 0-1,-1 0 1,0 0 0,0 1-1,1-1 1,-1 0-1,0 0 1,0 0 0,1 1-1,-1-1 1,0 0 0,1 0-1,-1 0 1,0 0-1,1 0 1,-1 0 0,0 0-1,1 0 1,-1 0-1,0 0 1,1 0 0,11 3 43,0 0 0,0-1 0,0-1 0,0 0 0,13-1 0,4 0 83,112 8 426,192 35-1,-320-40-446,-1 1 1,0 0-1,0 0 0,0 1 0,0 1 0,-1 0 0,0 0 0,0 1 0,0 1 1,14 12-1,-21-16-59,0 1 1,-1-1 0,1 0 0,-1 1 0,0 0 0,0 0-1,0 0 1,-1 0 0,1 0 0,-1 0 0,1 8-1,-2-9-7,0 1-1,-1 0 0,0-1 1,0 1-1,0-1 0,0 1 1,-1-1-1,0 1 0,0-1 0,0 1 1,-1-1-1,1 0 0,-1 1 1,0-1-1,-4 7 0,-6 5 93,0 1 0,-2-1 0,0-1 0,0 0 0,-1-1 0,-1-1 0,0-1 0,-1 0 0,0-1-1,-1 0 1,-21 8 0,-23 8 16,-1-3 0,-67 16-1,-149 43-35,268-80-128,7-1 9,-1-1 0,0 1 0,1-1 0,-1 0 0,0 0 0,0-1 0,0 0 0,0 0 0,0 0 0,1 0 0,-8-2 0,12 2-3,-1 0 0,1 0 0,-1-1 0,1 1 0,-1 0 0,1-1 0,-1 1 0,1-1 0,-1 1 0,1 0 0,0-1-1,-1 1 1,1-1 0,0 1 0,-1-1 0,1 1 0,0-1 0,0 0 0,-1 1 0,1-1 0,0 1 0,0-1 0,0 1 0,0-1 0,0 0 0,0 1 0,0-1-1,0 1 1,0-1 0,0 0 0,0 1 0,0-1 0,0 1 0,1-1 0,-1 1 0,1-2 0,10-21-960,-10 21 816,41-54-2946,-34 46 2432,30-37-3488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52.6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133 0 6911,'-8'3'237,"1"1"-1,-1-1 1,1 1-1,0 1 1,0-1-1,0 1 1,0 0-1,1 1 1,0 0-1,0 0 1,0 0-1,1 0 0,0 1 1,0 0-1,1 0 1,0 1-1,-6 13 1,6-10-154,1 1 0,0-1 0,0 1 0,1 0 0,1 0 0,0-1 0,0 1 0,1 0 0,1 0 0,0 0 0,1 0 0,2 12 0,19 50 133,62 142 0,-25-75-120,-35-77 47,-3 1 0,14 70 0,-31-109-453,-1 0 0,-2 0 0,0 0 0,-2 0-1,0 1 1,-2-1 0,-1 0 0,-9 39 0,7-47-698,0 0 0,-1 0 0,-1 0 0,-1-1 0,0 0 0,-13 19 0,-11 3-1582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53.0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0 109 7679,'75'-15'352,"-1"-1"-96,-1 0-32,0 0-152,-2 0-72,2 2 64,77-2-3520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53.3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126 86 9343,'-16'12'288,"-4"2"115,-28 27 0,44-37-338,0 0 0,0 1 0,1-1-1,-1 1 1,1 0 0,0 0 0,0 0-1,0 0 1,1 0 0,0 1 0,0-1 0,-2 8-1,4-12-31,0 0-1,0 0 1,0 1 0,0-1-1,0 0 1,0 0-1,0 0 1,0 1 0,0-1-1,0 0 1,1 0-1,-1 0 1,1 1-1,-1-1 1,1 0 0,-1 0-1,1 0 1,-1 0-1,1 0 1,0 0-1,0 0 1,0 1 0,1-1 10,0 0 1,0 1-1,0-1 1,0 0-1,0-1 1,0 1-1,0 0 1,0 0-1,0-1 1,1 1-1,2-1 1,4 1 64,0-1 0,0 0 0,0-1 0,17-3 0,2-2-37,0-2 0,-1-1 0,0-1-1,-1-1 1,0-2 0,0 0 0,-2-2 0,0 0-1,26-22 1,-47 34-65,-1 1 0,1-1 0,-1 0-1,0 0 1,0 0 0,0 0 0,0 0-1,0 0 1,0 0 0,-1 0 0,0-1 0,0 1-1,2-7 1,-3 8-4,0 0 0,1 0 1,-1 0-1,-1 0 0,1 0 0,0 0 0,0 0 0,-1 0 0,1 0 1,-1 0-1,1 0 0,-1 0 0,0 0 0,0 0 0,0 1 0,0-1 1,0 0-1,0 1 0,-1-1 0,1 1 0,0-1 0,-1 1 0,1 0 1,-1-1-1,0 1 0,-1-1 0,-4-2-13,0 1 1,0 0-1,-1 0 1,1 1-1,0 0 1,-1 0-1,0 1 1,1 0-1,-13 0 1,14 1 1,0-1 0,1 2 1,-1-1-1,0 1 0,0 0 1,0 0-1,0 1 0,1 0 1,-1 0-1,1 0 0,-1 0 1,1 1-1,-5 3 0,9-5-3,0-1-1,0 0 0,0 1 0,1-1 1,-1 1-1,0-1 0,1 1 0,-1-1 1,1 1-1,-1 0 0,0-1 0,1 1 1,-1 0-1,1-1 0,0 1 0,-1 0 1,1 0-1,0-1 0,-1 1 0,1 0 1,0 0-1,0 0 0,-1 0 0,1-1 1,0 1-1,0 0 0,0 0 0,0 0 1,0 0-1,1 0 0,-1-1 0,0 1 1,0 0-1,0 0 0,1 0 0,-1-1 1,0 1-1,1 0 0,-1 0 0,1-1 1,0 2-1,1 0-117,0 0 1,1 0 0,-1 0-1,1 0 1,0 0-1,-1-1 1,5 2 0,-7-3 126,2 1-175,0 0 0,1 0 1,-1-1-1,0 1 0,0-1 0,1 1 1,-1-1-1,3 0 0,47-1-3785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53.7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155 164 7167,'0'0'972,"0"2"-217,5 72 1630,-3-43-2053,-1 41 0,-7 1-181,-4-2 1,-2 1-1,-4-1 0,-3-1 0,-42 104 0,55-161-134,-2 7 372,1 0-1,-10 42 1,16-61 145,6-131-157,30-180 0,12 75-462,-38 203 56,2 0 1,1 1 0,1 1-1,1 0 1,22-34 0,-30 55 18,1 1 0,0-1-1,0 1 1,1 0 0,0 1 0,0 0-1,0 0 1,18-10 0,-22 15-3,0 0 0,0-1 0,1 2-1,-1-1 1,1 1 0,-1-1 0,1 1 0,0 0 0,-1 1-1,1-1 1,0 1 0,0 0 0,-1 0 0,1 1 0,0-1-1,0 1 1,-1 0 0,1 0 0,-1 1 0,1-1 0,-1 1-1,6 3 1,3 2-2,-1 2-1,0-1 0,0 1 1,-1 1-1,0 0 0,0 1 1,-1 0-1,-1 0 0,0 1 1,0 0-1,-1 1 1,-1 0-1,0 0 0,9 25 1,-16-34 22,1-1 0,0 0 0,-1 0 0,1 0 0,-1 1 0,0-1 1,0 0-1,-1 0 0,1 1 0,0-1 0,-1 0 0,0 0 0,0 0 0,-2 5 1,1-3 0,-1 0 1,0 0 0,0-1 0,-1 1 0,1-1 0,-1 0 0,-7 7 0,-5 1 28,0 0-1,-1-1 1,-29 14 0,43-24-29,-32 18-11,-56 27-25,29-21-3021,43-18-1322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54.3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 4351,'0'0'3748,"9"-2"-3090,6 2-368,1 0 1,-1 0-1,0 2 1,0 0-1,0 0 1,0 2-1,-1 0 1,1 0-1,-1 1 0,0 1 1,16 9-1,-7-2-252,-1 1-1,0 2 0,-1 0 0,-1 1 1,29 31-1,-31-27-17,-2 0 1,0 1 0,24 45-1,29 81 92,-30-60-85,31 45 83,-1-3-4,-57-102-115,-1 2-1,-1-1 1,-1 2-1,4 31 1,-5-8-6,2 80 0,-10-114 44,-1 0 1,0-1-1,-2 1 1,0-1-1,-1 1 1,-1-1-1,-1 0 1,0 0-1,-2-1 1,0 0-1,-1 0 1,0-1-1,-2 0 1,0-1-1,-18 21 1,-98 92 92,78-83-141,15-11-55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59:36.2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912 1 5887,'-131'94'4460,"77"-53"-3010,-89 51-1,-77 13-239,20-10-379,136-66-875,37-17-108,-44 27 0,69-38-281,9-2-689,-1 1 474,0-1 1,0 0-1,0-1 1,0 0-1,0 0 0,0 0 1,9-6-1,16-8-2636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57.8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405 1 5375,'0'0'2190,"-1"1"-1964,-5 11-53,-2 0 0,1-1 0,-2 0 0,1 0-1,-2-1 1,1-1 0,-1 1 0,-1-2 0,-12 10-1,-17 8-4,-55 26 0,51-28-54,25-14 81,1 1 0,0 1-1,1 0 1,-25 24 0,42-36-174,-1 1-1,0-1 1,1 1 0,-1-1-1,0 1 1,1-1-1,-1 1 1,1 0-1,-1-1 1,1 1 0,-1 0-1,1 0 1,0-1-1,-1 1 1,1 0-1,0 0 1,-1-1 0,1 1-1,0 0 1,0 0-1,0 0 1,0 0-1,0-1 1,0 1 0,0 0-1,0 0 1,0 0-1,0 0 1,1 0-1,0 0-6,0 0 0,0 0-1,0 0 1,0 0 0,0 0 0,1 0-1,-1 0 1,0 0 0,0-1-1,1 1 1,-1-1 0,1 1-1,-1-1 1,3 1 0,8 1 30,-1 0 0,1-1 1,12-1-1,238-18 254,-176 8-294,157 2 1,-227 9 9,97 10 102,-99-9-77,-1 0 1,1 2 0,-1 0 0,0 0-1,-1 1 1,15 8 0,-26-13-34,-1 0 0,1 0 0,0 1 0,-1-1 0,1 0 0,-1 1 0,1-1 0,0 0 0,-1 1 0,1-1 0,-1 1 0,1-1 0,-1 1 0,1-1-1,-1 1 1,1-1 0,-1 1 0,0-1 0,1 1 0,-1-1 0,0 1 0,1 0 0,-1-1 0,0 1 0,0 0 0,0-1 0,0 1 0,1 0 0,-1-1 0,0 1 0,0 0 0,0-1 0,0 1 0,-1 0 0,1-1 0,0 1 0,0 0 0,0-1 0,0 1 0,-1 0 0,1-1 0,0 1 0,-1 0 0,0 0 46,0 2-2,-1 0 1,0 0-1,0 0 1,0 0-1,-1-1 1,1 1-1,-1-1 1,1 0-1,-1 0 1,0 0-1,0 0 1,0 0 0,-4 2-1,-44 17 113,46-19-143,-24 7 52,0 0 0,-60 9 0,75-17-90,0 1 0,0-2 0,0 0 0,0 0 1,1-2-1,-1 0 0,0 0 0,-23-8 0,33 9-42,0-1 0,0 0 1,0 0-1,1 0 0,-1 0 0,0 0 0,1-1 1,0 0-1,0 1 0,0-1 0,0 0 0,0-1 1,0 1-1,1-1 0,-1 1 0,1-1 0,0 1 1,0-1-1,1 0 0,-1 0 0,1 0 1,-2-8-1,2 0-302,0 1 1,1-1-1,0 0 0,0 1 1,2-1-1,-1 0 1,1 1-1,5-13 1,15-56-3113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58.2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 7167,'-4'20'698,"1"0"-1,1 1 0,1-1 0,0 1 0,2 0 0,3 21 0,11 49-81,-2-17-413,-5-16-184,40 237 74,-40-259-115,17 91 318,-24-112-570,0 0 0,-1 0 0,0 0 0,-1 0 0,-1 0 0,-6 25 0,-9 8-3861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58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1 117 4351,'178'-71'2482,"-137"58"-2880,1 2 0,60-8-1,-97 18 149,1 0-1,-1 1 1,0 0 0,1 0-1,-1 0 1,1 0 0,-1 1-1,0 0 1,0 0 0,1 1-1,-1-1 1,8 5-1,-13-6 249,1 1-1,-1-1 0,0 1 0,0-1 0,1 1 1,-1 0-1,0-1 0,0 1 0,0-1 0,0 1 1,0 0-1,0-1 0,0 1 0,0-1 0,0 1 1,0 0-1,0-1 0,0 1 0,0-1 0,0 1 1,0 0-1,-1 0 0,-4 13 211,3-11-108,-1 0 0,1 0 0,-1 0 0,0 0-1,0-1 1,0 1 0,0-1 0,-1 1-1,1-1 1,0 0 0,-5 1 0,-18 14 1152,6-1-239,8-7-197,0 1 1,-13 14-1,22-21-683,0 1 0,0-1 0,1 1-1,-1 0 1,1 0 0,0 0-1,0 0 1,1 0 0,-1 0 0,1 0-1,0 1 1,-1 6 0,1-10-123,1 1 0,0 0 1,-1-1-1,1 1 1,0-1-1,0 1 1,0 0-1,0-1 0,0 1 1,0 0-1,1-1 1,-1 1-1,1-1 0,-1 1 1,1-1-1,-1 1 1,1-1-1,0 1 0,0-1 1,0 0-1,0 1 1,0-1-1,0 0 0,0 1 1,0-1-1,0 0 1,0 0-1,1 0 0,-1 0 1,1-1-1,-1 1 1,0 0-1,1 0 1,-1-1-1,1 1 0,0-1 1,-1 1-1,1-1 1,-1 0-1,3 1 0,4 0 45,-1-1 1,0 1-1,1-1 0,-1-1 0,0 1 0,1-1 0,-1 0 0,0-1 0,0 0 0,1 0 0,9-5 0,-7 3 30,-1-1 0,1 0 0,-1-1 0,0 0 0,-1 0 0,1-1-1,9-10 1,-14 13-75,-1 0-1,0-1 1,-1 0-1,1 1 1,-1-1-1,0 0 1,0 0-1,-1 0 1,1 0-1,-1-1 1,0 1-1,-1 0 1,1 0-1,-1-1 1,0 1-1,0 0 1,-1-1-1,1 1 1,-3-7-1,3 9-5,-1 0 0,0 0 0,0 0 0,0 0 0,0 1 0,0-1 0,0 0 1,-1 1-1,1-1 0,-1 1 0,0-1 0,1 1 0,-1 0 0,-1-1 0,1 1 0,0 0 0,0 0 0,-1 1 0,1-1 0,-1 0 0,1 1 0,-1 0 1,0 0-1,0-1 0,0 1 0,1 1 0,-1-1 0,0 0 0,0 1 0,0 0 0,0-1 0,0 1 0,0 0 0,-5 1 0,-4 1-4,0 1-1,1 0 0,-1 1 1,1 0-1,-18 9 0,23-10 6,1 1 0,-1-1 0,1 0 0,0 1 0,0 0 0,1 1 0,-1-1 0,1 1 0,0 0 0,0 0-1,0 0 1,-4 8 0,7-11-157,0 0 0,1 0 0,-1 0 0,0 1 0,1-1 0,0 1 0,-1-1-1,1 0 1,0 1 0,0-1 0,1 3 0,1 8-3683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59.4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37 446 14847,'0'0'7199,"0"-2"-7102,1 0-95,0 0 0,0-1 0,-1 1 0,1 0 0,-1-1 0,1 1 0,-1-1 0,0 1 0,0 0 0,0-1 0,0 1 0,-1-1 0,0-3 0,1 4 39,-2-5-30,1 4-15,0 0-1,0 0 1,-1 0 0,1 1-1,-1-1 1,-2-4-1,1 3 0,1 1-1,-1-1 1,1-1-1,0 1 1,-2-6-1,3 5 17,-2-8-4,1 0 0,0-15 1,1 8-193,0 13 119,1 6 88,2 11-146,-1 225-301,-2-37 486,24 54-22,-22-250-155,10-22-427,-6 2 526,-1-1-1,0 1 0,-2-1 1,1-31-1,1-1 10,4-4-401,27-102-1,32-50-961,-25 84 961,-38 108 338,34-91-319,-32 94 351,-1 0-1,2 1 1,-1 0-1,2 0 1,-1 1-1,14-14 1,-21 24 33,0-1 0,1 1 0,-1-1 0,1 1 0,-1 0 0,1 0 1,-1-1-1,0 1 0,1 0 0,-1 0 0,1-1 0,-1 1 0,1 0 0,-1 0 1,1 0-1,-1 0 0,1 0 0,-1 0 0,1 0 0,0 0 0,-1 0 1,1 0-1,-1 0 0,1 0 0,-1 0 0,1 1 0,13 10-117,-11-7 79,0 0 1,0 1-1,0 0 0,3 6 0,-3-1 35,0 0 0,0 0 0,-1 0 1,-1 0-1,1 14 0,-2 54 37,0-73-37,-1 14 9,-1 0 0,-1 0 0,0-1 0,-1 1 0,-2-1 1,1 0-1,-2 0 0,-1-1 0,0 1 0,-1-2 0,-1 1 1,0-1-1,-1-1 0,-1 0 0,-14 14 0,3-4-571,-38 31-1,49-47-1250,0 0 1,-27 15-1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1:59.8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11391,'0'0'2594,"10"3"-1164,0 1-1161,1-2-1,0 1 1,-1-1 0,19 0-1,-8 0-1136,-12-1-688,2 1-3691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2:00.2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6527,'0'0'72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2:00.5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622 0 6143,'-137'35'2857,"-53"13"-1156,135-31-1074,-74 34 0,118-46-540,-8 3 136,0 1 0,0 1 1,-22 17-1,39-26 204,2 0-415,1 1-1,-1-1 1,0 0-1,1 1 1,-1-1-1,1 0 1,0 0-1,-1 0 1,1 1 0,0-1-1,0 0 1,-1 0-1,1 0 1,0 0-1,0 0 1,0 0 0,0 0-1,0-1 1,1 1-1,-1 0 1,0-1-1,0 1 1,0 0 0,1-1-1,-1 0 1,0 1-1,3 0 1,6 1-33,0 0 0,17 2 0,-16-3-4,68 10 20,-12-3 32,121 31 0,-170-34-27,-1 2 0,0 0 0,20 12 0,-30-14 0,0-1 0,0 1 0,0 0 0,0 0 0,-1 1 0,0 0 0,0 0 0,-1 1 0,7 8 0,-11-13 11,0 0-1,0 0 1,0 0 0,0 0-1,0 0 1,-1 1-1,1-1 1,-1 0 0,1 0-1,-1 0 1,0 1-1,0-1 1,0 0 0,0 0-1,0 1 1,0-1-1,-1 0 1,1 0 0,-1 1-1,0 1 1,-1-1 33,0 1 1,0-1-1,0 0 1,-1 1-1,1-1 1,-1 0-1,1-1 1,-1 1-1,0 0 1,-6 3-1,-3 1 75,0 0 0,0-1-1,-1 0 1,0-1 0,-20 6-1,26-9-168,-1-1 0,1 1-1,-11-1 1,16-1-77,8-9-4641,1-1 912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2:00.9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215 0 6399,'-2'29'842,"0"-1"1,-2 0-1,0 0 0,-11 30 0,-41 107 841,9-67-1238,34-75-386,2 1-1,0 1 1,1-1 0,-8 35-1,-3 80 134,21-137 64,22-10-117,-13 2-121,0 0 0,0 0 0,-1-1 0,0-1 1,0 1-1,7-10 0,22-19 196,-18 20-200,-1 2 0,2 1-1,0 0 1,0 1 0,23-9 0,-32 17-47,0 0 0,0 1 0,0 0 0,1 0 0,-1 1 0,1 1 0,-1 0 0,1 0 0,0 1 0,-1 1 0,1 0 0,14 3 0,10 7 130,70 28 0,-68-23-202,58 16 0,-46-20-2104,79 7 0,-67-15-1371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2:05.3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1 171 7679,'11'5'232,"-7"-2"-165,1 0-1,-1 0 0,0 0 0,0 1 0,0-1 0,0 1 1,0 0-1,3 5 0,25 40 1076,-17-23-528,11 17-302,-2 1 0,-2 1 0,-2 1 0,-2 1 0,22 91 0,-38-128-301,-1-2 2185,-12-20-1989,9 8-170,0-1 1,0 0 0,0 1 0,0-1 0,1 0 0,-1 0-1,1-1 1,1 1 0,-1 0 0,1-6 0,2-54-80,-1 57 68,2-30-34,13-56 1,-13 83-4,0-1 0,1 1 0,0 0-1,0 0 1,1 0 0,1 0 0,0 1 0,0 0 0,10-11 0,-13 17 5,-1 2-3,1 0 0,-1-1 0,1 1 0,-1 0 0,1 0 0,0 1 0,-1-1-1,5-1 1,-1 0-1,-4 2-6,0 1 0,-1 0 0,1-1-1,0 1 1,0 0 0,-1 0 0,1 1 0,0-1 0,0 0 0,-1 0 0,1 1 0,0-1 0,2 2 0,23 10 31,-19-8 13,4 1-49,0-1 0,0 0-1,1-1 1,-1-1 0,1 0-1,0 0 1,0-1 0,22-2 0,-11-1 101,1-1 0,-1-1 0,39-11 1,-23 0 179,0-1 0,69-42 0,-90 48-186,3-3-41,27-20-1,-42 28-19,-1 1 0,0-2 0,0 1 0,-1-1 0,0 0 0,0 0 0,0 0 0,6-12 0,-10 16-6,-1 1-1,1 0 0,0-1 0,-1 1 0,1 0 0,-1-1 0,0 1 0,1-1 0,-1 1 0,0 0 0,0-1 0,0 1 0,0-1 0,0 1 0,0-1 0,0 1 0,-1 0-1,1-1 1,0 1 0,-1-1 0,1 1 0,-2-2 0,1 1 0,0 1 0,0-1 0,0 1-1,0-1 1,-1 1 0,1 0 0,0 0 0,-1 0-1,1-1 1,-1 1 0,1 1 0,-1-1-1,0 0 1,1 0 0,-1 1 0,0-1 0,0 1-1,1-1 1,-1 1 0,0 0 0,0-1-1,-3 1 1,0 0-6,0 0-1,0 0 0,-1 1 0,1 0 1,0-1-1,-9 4 0,-1 2-21,1 1 1,0 0-1,1 1 0,0 1 0,0 0 1,1 0-1,0 1 0,1 1 0,0 0 1,0 1-1,1 0 0,-15 24 0,17-24 9,1 1-1,1 0 1,0 0-1,0 1 1,1-1-1,1 1 1,0 0-1,1 1 1,1-1-1,0 0 1,1 1-1,1-1 1,2 28-1,-2-40 11,0 0 0,0 1 0,0-1 0,1 0 0,-1 0 0,1 0 0,0 0 0,-1 0 0,1 0 0,0 0 0,0 0 0,0 0 0,0 0 0,1 0 0,-1 0 0,1-1-1,-1 1 1,1-1 0,-1 1 0,1-1 0,0 0 0,-1 1 0,1-1 0,0 0 0,0 0 0,0 0 0,0 0 0,0-1 0,0 1 0,0 0 0,1-1 0,-1 0 0,0 1 0,0-1 0,0 0 0,1 0 0,-1 0 0,0 0-1,0-1 1,4 0 0,5-2-200,-1 0 0,0 0 0,0-1 0,0-1 0,0 0 0,17-11 0,24-22-2450,-1-2 1,56-58-1,-79 73 325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2:06.8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228 485 8447,'-67'44'1437,"-38"28"297,99-68-1680,0 1 0,1 0 0,0 0 0,0 0-1,0 1 1,1 0 0,-1-1 0,-3 10 0,7-13-47,0-1 1,0 1-1,0 0 0,1-1 0,-1 1 1,1 0-1,0 0 0,-1 0 1,1 0-1,0-1 0,0 1 1,0 0-1,0 0 0,0 0 1,0 0-1,1-1 0,-1 1 0,1 0 1,-1 0-1,1-1 0,0 1 1,0 0-1,-1-1 0,1 1 1,0 0-1,1-1 0,-1 1 1,0-1-1,0 0 0,1 1 0,-1-1 1,0 0-1,1 0 0,-1 0 1,1 0-1,0 0 0,1 1 1,8 3-8,0 0-1,0-1 1,0-1 0,0 1 0,0-2 0,1 1 0,13 0 0,84 0-140,-79-4 86,73-3 35,21-1 66,-106 6-42,0 0 0,0 1 0,0 1 0,31 9 0,-46-11-7,0 0 0,-1 0-1,1 0 1,-1 0 0,1 1 0,-1-1-1,1 1 1,-1-1 0,0 1 0,1 0-1,-1 0 1,0 0 0,-1 0 0,1 1-1,0-1 1,0 0 0,1 4-1,-2-3 3,0 0-1,0 0 0,0 0 0,-1 1 1,0-1-1,1 0 0,-1 0 0,0 0 0,0 0 1,-1 1-1,1-1 0,-1 0 0,1 0 1,-1 0-1,-2 5 0,-2 6 49,-2 0 1,0 0-1,0-1 0,-1 0 1,-1 0-1,0-1 0,-20 21 1,-7 1 208,-43 32 1,47-40 53,28-22-265,1-1 0,-1-1-1,0 1 1,0 0 0,0-1 0,0 0-1,0 0 1,0 0 0,-1 0-1,1 0 1,-1-1 0,1 0 0,-9 1-1,12-2 75,6-26-101,1 0 0,1 0-1,14-31 1,0 7-396,46-85 0,-48 105 72,0 0 0,2 2 1,43-46-1,-61 73 262,4 2 32,-5-1 14,-1 0-1,0 0 1,1 1 0,-1-1-1,0 1 1,1-1-1,-1 1 1,0 0 0,0-1-1,0 1 1,1 0-1,-1 0 1,0 0 0,0 0-1,0 0 1,0 0-1,-1 0 1,1 0-1,0 0 1,0 0 0,-1 0-1,2 3 1,-1-2-15,5 7 26,0 0 0,1 1-1,0-2 1,1 1-1,0-1 1,0-1 0,1 1-1,0-1 1,0-1 0,0 1-1,1-2 1,0 1-1,0-2 1,16 6 0,-13-6 8,0-1-1,0 0 1,0-1 0,0 0 0,0-1 0,0-1 0,0 0 0,0-1-1,0 0 1,0-1 0,26-7 0,-28 6-6,1-1 0,0 0 0,-1-1 1,0 0-1,0-1 0,0 0 0,-1-1 0,0 0 0,0 0 1,-1-1-1,0-1 0,0 1 0,-1-1 0,0-1 0,0 0 0,11-20 1,-18 29-71,-3 27-191,3-19 229,-1-1 0,1 0 0,0 0 0,0 0 0,1 0 0,0 0 0,3 8 0,0-6 59,1-2-33,2-1 1,-5-4-1,-1 0 1,1 0-1,-1 0 1,1 0-1,-1-1 0,1 1 1,0-1-1,-1 0 1,1 1-1,0-1 0,-1 0 1,1-1-1,0 1 1,-1 0-1,1-1 0,0 0 1,-1 0-1,4-1 1,1 0 26,2-1-37,0 0 0,-1 0 0,0-1 0,0-1 0,0 1 0,0-1 0,0 0 0,-1-1 0,0 0 0,0 0 0,6-7 0,60-63 128,-66 69-110,1 0 0,0 0 0,1 1 1,-1 0-1,1 0 0,18-7 1,-26 13-26,-1-1 0,1 1 0,-1 0 1,1 0-1,-1 0 0,1-1 1,0 1-1,-1 0 0,1 0 1,-1 0-1,1 0 0,0 0 0,-1 0 1,1 0-1,-1 0 0,1 1 1,0-1-1,-1 0 0,1 0 0,-1 0 1,1 1-1,-1-1 0,1 0 1,-1 1-1,1-1 0,-1 0 0,1 1 1,-1-1-1,1 0 0,-1 1 1,0-1-1,1 1 0,-1-1 0,0 1 1,1-1-1,-1 1 0,0-1 1,0 1-1,1 0 0,-1 0 0,5 28-149,-3-15 234,-1-10-75,1 0-1,0 0 0,0 0 0,0 0 1,0 0-1,1 0 0,0 0 0,5 6 0,0 0 42,-6-9-43,-1 0 0,0 0 0,0-1 0,1 1 0,-1 0 0,1-1 0,-1 1 0,0-1 0,1 1 0,-1-1 0,1 0 1,-1 0-1,1 0 0,-1 0 0,1 0 0,-1 0 0,1 0 0,-1 0 0,1 0 0,-1-1 0,1 1 0,2-2 0,0 1 23,1 0 1,0-1 0,-1 0-1,0 0 1,1 0 0,3-4-1,22-18-7,-8 6-38,31-19 1,-52 36-44,0 0 0,5-1 26,11 4 174,-8 0-51,8 3 147,0-1 0,0-1 0,0-1 0,0 0 0,1-1 0,17-2 0,-29 1-160,34 4 191,-30-3-228,-1 0-1,0-1 0,0 1 0,14-3 1,-2-1-26,-1-1 1,36-11-1,-49 13 5,0-1 0,0-1 0,-1 1-1,1-1 1,-1-1 0,0 1-1,0-1 1,0 0 0,-1 0 0,0 0-1,6-8 1,4-8 60,-1-2 0,0 0 0,18-44-1,21-80-123,-45 122 47,2-4 49,-1-1 0,-1 0 0,6-49 1,-14 77-39,1 1-8,-1 0 0,0 1 0,0-1 0,0 0 0,1 0 0,-1 0 1,0 0-1,0 0 0,0 0 0,-1 1 0,1-1 0,0 0 0,0 0 0,0 0 0,-1 0 0,1 1 0,0-1 0,-1 0 1,1 0-1,-1 0 0,1 1 0,-1-1 0,1 0 0,-1 1 0,1-1 0,-1 0 0,-1 0 0,0 0-3,0-1 0,-1 1-1,1 0 1,-1-1 0,0 1 0,1 1-1,-1-1 1,0 0 0,1 1-1,-1-1 1,0 1 0,0 0 0,0 0-1,1 0 1,-1 0 0,0 0 0,0 1-1,1-1 1,-1 1 0,0 0-1,1 0 1,-1 0 0,-4 2 0,0 0-11,1 0 1,0 1 0,0-1 0,1 1 0,-1 1-1,1-1 1,-1 1 0,-6 8 0,9-8-21,0-1 0,0 1 0,1 0 0,0-1 1,0 1-1,0 0 0,0 1 0,1-1 0,0 0 0,0 0 0,0 10 0,1 6-12,4 37-1,0-16-13,-3 39-42,-1-39 162,8 67-1,-7-97-267,2 0 0,-1 0 0,2-1 0,-1 0 0,2 1 0,-1-1 0,1-1 0,1 1 0,0-1 0,10 13 0,-13-19-101,1 0 0,0-1 0,0 1 0,1-1 0,-1 0 0,1 0 0,-1 0 0,1 0 0,0-1 0,0 0 0,0 0 0,6 1 0,3 0-819,-1 0-1,0-1 0,24 0 0,-6-2-743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59:36.5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5503,'0'0'3708,"2"1"-3505,18 27 200,29 49 1,-1 0-366,-45-72-60,18 25 6,29 54 0,-45-74 34,0 0 1,-1 0-1,-1 0 1,0 1-1,0-1 0,-1 1 1,0 0-1,-1 0 1,0 0-1,-1 14 0,-4-1 76,-1-12-5794,3-5 3570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2:07.3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4863,'0'0'4996,"1"1"-4569,17 6 431,-1 0 0,32 6 0,16 7 209,-17-1-864,-2 1 0,0 3-1,-1 2 1,70 51 0,-31-5-128,136 146 0,-185-180-76,-18-19-2,-2 1 0,0 1 0,-2 0 0,0 0 1,-1 1-1,-1 1 0,-1 0 0,-1 1 0,-1-1 0,-1 2 0,8 45 1,-12-46 18,0 0 0,-2 0 0,-1 0-1,-1 1 1,-1-1 0,-1 0 0,-1-1 0,-1 1 0,-1-1 0,-1 1 0,0-2 0,-19 35 0,5-20 48,-1-1 0,-2-1 0,-49 53-1,-98 79-4,-39 5-859,58-72-2899,90-65-524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2:17.5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49 4735,'0'0'776,"20"4"710,-11 2-1361,0 0 1,0 0 0,0 1-1,-1 0 1,0 1 0,0-1-1,-1 2 1,0-1 0,0 1-1,-1 0 1,0 0 0,0 1-1,-1-1 1,4 14 0,6 17 297,-2 0 1,10 57-1,-21-86-424,7 29 403,-3-1 0,4 67 0,-10-104 1152,-6-25-882,5 11-610,0 0-1,1 0 1,1 0 0,0 0-1,1 0 1,3-15-1,3-17 10,-3 11-43,1 0 0,2 0 0,0 1 0,3 0 0,1 1 0,1 0 0,28-48 0,-28 61-204,-12 17 198,1 1-146,8 1 65,-10-1 59,1 0 0,-1 0 0,1 0 0,-1 0 0,1 1 0,-1-1 0,1 0 0,-1 0 0,1 0 0,-1 0 0,0 1 0,1-1 0,-1 0 0,1 1 0,-1-1 0,1 0 0,-1 1 0,0-1 0,1 0 0,-1 2 0,6 2-5,9 13-52,-13-13 47,1-1 0,0 0 0,0 0 0,-1-1 0,2 1-1,4 3 1,0-1 12,0-2-1,1 1 1,0-1-1,-1 0 0,1-1 1,0 0-1,0 0 1,0-1-1,0 0 0,1-1 1,-1 0-1,0-1 1,0 1-1,0-2 0,9-1 1,6-3 8,-2-1 1,1 0-1,-1-2 1,35-18-1,-53 25 8,0-1 1,0 1-1,-1-1 0,1 1 1,-1-1-1,0 0 0,1 0 1,-1-1-1,3-4 0,-5 7-6,0-1 0,0 1 0,0-1 0,-1 0 0,1 0 0,0 1 1,-1-1-1,1 0 0,-1 0 0,0 0 0,0 1 0,1-1 0,-1 0 0,0 0 0,-1 0 0,1 0 0,0 0 0,0 1 0,-1-1 0,1 0 0,-1 0 0,0 0 0,0-1 0,0 2-10,0 0 0,1 0 0,-1 1 0,0-1 0,1 0 0,-1 0 0,0 1 0,0-1 0,0 1 0,0-1 0,0 1 0,0-1 0,1 1 0,-1 0 0,0-1 0,0 1 0,0 0 0,0 0 0,0-1 0,0 1 0,-1 0 0,1 0 0,0 0 0,0 0 0,0 1 0,0-1 0,0 0 0,-1 1 0,-27 9-7,17-5-6,1 1-1,0 0 0,0 1 1,1 1-1,0-1 0,0 1 1,1 1-1,0 0 1,1 0-1,-8 12 0,12-16 6,0 1 0,1 0 0,0 0 0,0 0 0,0 1 0,1-1 0,0 1 0,1-1-1,-1 1 1,1 0 0,0-1 0,1 1 0,0 0 0,0 0 0,0 0 0,1-1 0,0 1 0,0 0-1,1-1 1,2 9 0,-1-9-20,-1 0 0,1 0 0,0-1 0,0 0 0,0 1 0,1-1 0,0 0 0,0-1 0,0 1 0,1-1 1,-1 0-1,1 0 0,0 0 0,0 0 0,0-1 0,1 0 0,-1 0 0,1-1 0,0 1 0,0-1 0,0-1 0,0 1 0,0-1 0,0 0 0,0 0 0,0-1 0,1 1 0,-1-1 0,0-1 0,0 1 0,0-1 0,12-3 0,57-20-4014,-45 13 457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2:17.9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 0 8703,'-15'13'341,"3"-5"-165,1 1 0,0 0 0,0 1 0,1 0 0,1 1-1,-11 15 1,19-25-171,0 0 0,0 1 0,0-1 0,1 0 0,-1 1 0,1-1 0,-1 1 0,1-1 0,-1 1 0,1-1 0,0 1 0,0-1 0,0 1 0,0-1 0,0 1 0,0-1 0,0 1 0,0-1 0,0 1 0,1-1 0,-1 1 0,1-1 0,-1 1 0,1-1 0,0 1 0,-1-1 0,1 0 0,0 0 0,0 1 0,0-1 0,0 0 0,0 0 0,0 0 0,0 0 0,1 0 0,-1 0 0,0 0 0,0 0 0,1-1 0,-1 1 0,1 0 0,-1-1 0,3 1 0,2 2-16,1-1 0,0 0 0,0-1 1,0 1-1,1-1 0,-1-1 0,0 1 1,8-2-1,19-3 81,33-9 0,-46 8-62,1 0 1,-1 2-1,1 0 1,0 2-1,24 1 1,-38 0-31,0 1 1,0 0 0,-1 1 0,1 0 0,0 0 0,-1 1-1,14 6 1,-18-8 22,-1 1 0,0 0 1,1-1-1,-1 1 0,0 0 0,0 0 0,0 0 0,0 1 0,-1-1 0,1 0 0,-1 1 0,1-1 0,-1 1 0,0-1 0,0 1 1,0 0-1,0-1 0,0 1 0,0 0 0,-1 0 0,0 0 0,1-1 0,-1 1 0,0 0 0,-1 4 0,0-3 4,1 0-1,-2 0 0,1 0 1,0 0-1,-1 0 0,0 0 1,0-1-1,0 1 0,0 0 1,0-1-1,-1 0 0,-4 5 1,-6 5 58,-20 18 1,24-23-45,-2 1 12,4-2-11,-1-1 0,0 0-1,0-1 1,0 1 0,-18 7-1,26-13-32,0 0 0,0 0-1,-1-1 1,1 1 0,0 0-1,0 0 1,0 0-1,0 0 1,-1 0 0,1 0-1,0-1 1,0 1 0,0 0-1,0 0 1,-1 0 0,1 0-1,0-1 1,0 1 0,0 0-1,0 0 1,0 0 0,0-1-1,0 1 1,0 0-1,0 0 1,0-1 0,0 1-1,0 0 1,0 0 0,0 0-1,0-1 1,0 1 0,0 0-1,0 0 1,0-1 0,0-8-227,3 0-226,1 1-1,0-1 0,0 1 0,1 0 0,0 0 0,1 0 1,10-11-1,3-6-724,18-22-1062,-18 24 999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2:19.1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33 170 5247,'-2'1'136,"0"1"-1,-1-1 1,1 1-1,0 0 1,0-1-1,0 1 1,0 0-1,0 1 1,1-1-1,-1 0 0,1 0 1,-1 1-1,1-1 1,0 1-1,0-1 1,0 1-1,0 0 1,0-1-1,0 1 1,1 0-1,0 0 1,-1-1-1,1 1 0,0 4 1,1-3-91,-1-1 1,1 1-1,0-1 1,0 1-1,1-1 1,-1 1-1,0-1 1,1 0-1,0 0 1,0 0-1,0 0 1,0 0-1,0 0 1,1 0-1,0-1 1,-1 1-1,1-1 1,4 3-1,0 0-23,0-1 0,0 0 0,0 0 0,0-1 0,1 1 0,0-2 0,-1 1 0,1-1 0,0-1 0,0 1 0,0-1 0,0 0 0,1-1 0,-1 0 0,0 0 0,0-1-1,0 0 1,0-1 0,0 0 0,12-4 0,-10 3-12,4-3 104,26-12 0,-36 16-99,-1 0 0,0 0 0,0 0 0,1 0 0,-2-1 0,1 0 0,0 1 0,-1-1 0,1 0 0,-1 0 0,0 0 0,0-1 0,2-3 0,-1 2 80,-3 3 1346,0 4-1387,0 4-58,1-3-55,-1-2 61,1 0 0,0 0 0,-1 0 0,1-1 0,0 1 0,0 0 0,0-1 0,-1 1 1,1 0-1,0-1 0,0 1 0,0-1 0,0 1 0,0-1 0,0 0 0,0 1 0,0-1 0,0 0 0,0 0 0,0 1 0,0-1 0,0 0 0,0 0 0,1 0 0,-1 0 1,0-1-1,0 1 0,0 0 0,1-1 0,2 1-15,-2 0 14,14-5 13,-6-1 22,0 0 0,-1 0 1,0-1-1,0 0 0,-1-1 0,9-8 0,-13 11-122,-3 4 552,0 2-439,-1-1 0,1 0 0,0 1 0,-1-1-1,1 1 1,-1 0 0,1-1 0,-1 1 0,1-1-1,-1 1 1,1 0 0,-1-1 0,0 1 0,1 0 0,-1-1-1,0 1 1,0 0 0,1 0 0,-1 0 0,0 1-1,4 17 437,-4-18-455,1 17 550,-1-17-387,0 1-86,0 3-21,0-4 535,18-7-406,-11 1-160,-1 0-1,1 0 1,-1 0-1,0 0 1,-1-1-1,1 0 0,6-10 1,13-12-37,-22 24 4,1 0 1,0 0-1,1 0 0,-1 1 0,0 0 0,1-1 0,0 2 0,6-4 1,-6 5-3,0 0 1,0 0-1,0 0 1,0 1-1,0 0 1,0 0-1,0 0 1,0 0-1,0 1 1,8 2 0,-10-2-58,0 1 66,0 0 0,0 0 0,0 0 0,0 0-1,0 1 1,0-1 0,0 1 0,-1-1 0,0 1 0,1 0 0,-1 0 0,0 1 0,0-1 0,-1 0-1,1 1 1,-1-1 0,2 7 0,0-3 46,-2-2 10,4 6 66,-3-9-75,-1 0-45,0-1 0,1 0 0,-1-1 1,0 1-1,0 0 0,1 0 1,-1 0-1,0-1 0,1 1 0,-1-1 1,1 1-1,-1-1 0,1 0 0,-1 1 1,1-1-1,-1 0 0,1 0 1,-1 0-1,1 0 0,-1 0 0,1 0 1,2-1-1,0-1 24,0 1 0,-1 0 0,1-1-1,-1 0 1,7-4 0,7-6-20,1 1 0,1 1 0,32-14 0,-47 22-105,10 1 91,-3 1 16,-5 0-31,0 1 0,0 0 0,1 0 0,-1 0 0,9 4 1,-9-3 12,1 0 0,0 0 0,0-1 0,0 0 1,0 0-1,1 0 0,12-1 0,-10-1 23,0-1-1,1 0 0,-1 0 1,0-1-1,18-8 1,-21 8-5,-1 0-1,0 0 1,0-1 0,-1 0 0,1 0 0,-1 0 0,0-1 0,0 0 0,0 0-1,4-6 1,-7 8-3,-1 0 0,1-1 0,-1 1-1,0 0 1,0-1 0,0 0 0,0 1-1,0-1 1,-1 1 0,0-1 0,1 0-1,-1 1 1,-1-6 0,1 6-9,-1 1 1,1 0-1,0-1 0,-1 1 1,1 0-1,-1 0 0,0 0 1,0 0-1,0 0 0,0-1 1,0 2-1,0-1 0,0 0 1,-1 0-1,1 0 0,-1 0 1,0 1-1,1-1 0,-1 1 1,0-1-1,0 1 0,-2-2 1,2 3-6,0 0 0,0-1 0,1 1 0,-1 0 0,0 0 0,0 0 0,0 0 0,1 1 0,-1-1 0,0 0 0,0 1 0,1-1 0,-1 1 0,0-1 0,1 1 0,-1 0 0,1 0 1,-1 0-1,-1 1 0,-29 25 5,28-24-41,-5 7-21,0-1 1,-15 22-1,20-26 25,0 1 0,1 0 0,0 0 0,0 0 0,0 1 0,1-1 0,-2 9 0,4-12-19,1 0 43,-1 0-1,1 0 1,1-1 0,-1 1 0,0 0 0,1-1-1,-1 1 1,1-1 0,0 1 0,0-1-1,0 0 1,0 0 0,0 0 0,0 0 0,1 0-1,-1 0 1,1 0 0,-1-1 0,1 1-1,-1-1 1,1 0 0,0 0 0,0 0 0,0 0-1,0 0 1,3-1 0,52 16-3574,-39-9-1023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2:19.5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 7423,'29'2'2696,"1"-1"0,45-3 0,-47-2-809,-26 3-1374,6 1-895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2:20.6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155 491 6143,'0'0'3224,"-18"3"-2465,8 0-641,-1 0 1,1 1-1,0 0 0,-1 0 1,-16 12-1,22-13-132,0 0 1,1 0-1,-1 1 1,1 0 0,0 0-1,0 0 1,0 0-1,1 1 1,0 0-1,-1-1 1,2 1-1,-1 0 1,-2 7-1,4-10 14,1 0 0,-1 1 0,1-1 0,0 1-1,0-1 1,0 1 0,0-1 0,0 1 0,1-1 0,-1 1-1,1-1 1,-1 0 0,1 1 0,0-1 0,0 0-1,0 1 1,0-1 0,0 0 0,1 0 0,-1 0 0,3 3-1,-1-2 1,0 0 0,0 0-1,0 0 1,0 0 0,1-1-1,-1 0 1,1 1 0,-1-1 0,1-1-1,0 1 1,0 0 0,4 0-1,13 5-30,0 2 0,0-1-1,-1 2 1,0 1 0,36 26 0,-52-34 26,4 2 41,0 1 0,-1 0 0,0 0 0,-1 0 0,1 1 0,-1 0-1,0 0 1,-1 1 0,6 8 0,-10-13-24,1 1-1,0-1 1,-1 0 0,0 1 0,0-1-1,0 1 1,0-1 0,-1 1 0,1-1-1,-1 1 1,0-1 0,0 1 0,0 0-1,0-1 1,-1 1 0,1-1 0,-1 1-1,0-1 1,0 1 0,0-1 0,-1 1-1,1-1 1,-1 0 0,0 0 0,-4 6-1,1-4 3,-1 0 1,1 0-1,-1 0 0,0 0 0,0-1 0,0 0 0,-1-1 0,0 1 1,1-1-1,-1-1 0,-13 4 0,10-3-91,-1 0 0,1-1-1,-1-1 1,0 0 0,0 0 0,1-1 0,-18-2-1,25 2-7,1 0 0,-1-1 0,1 1 1,0-1-1,-1 0 0,1 0 0,-1 0 0,1 0 0,0 0 0,0 0 0,0 0 0,0-1 0,0 1 0,0-1 0,0 0 0,0 0 0,0 1 0,1-1 0,-1 0 0,1 0 0,-2-3 0,2 2-29,0 1-1,1-1 0,-1 0 1,1 0-1,-1 1 0,1-1 1,0 0-1,0 0 0,0 0 1,1 1-1,-1-1 0,1 0 0,-1 0 1,1 1-1,0-1 0,0 0 1,0 1-1,3-5 0,33-57-735,-19 34 623,15-34 0,71-209-49,-76 193 248,89-299 1780,-112 364-1156,-4 19 371,-4 26 179,3-26-1299,-2 10 260,-5 45 414,2 105-1,7 107 129,-3-154-295,1-78-296,-2 1 0,-14 75-1,15-113 119,1 0-80,0-2-92,-1 1-1,1-1 1,0 0-1,0 0 1,0 1-1,0-1 0,0 0 1,0 0-1,0 1 1,0-1-1,0 0 1,0 0-1,0 1 1,0-1-1,0 0 1,0 0-1,0 0 0,0 1 1,1-1-1,-1 0 1,0 0-1,0 1 1,0-1-1,0 0 1,0 0-1,0 0 1,1 0-1,-1 1 0,0-1 1,0 0-1,0 0 1,0 0-1,1 0 1,-1 0-1,0 1 1,0-1-1,1 0 0,-1 0 1,0 0-1,0 0 1,0 0-1,1 0 1,-1 0-1,0 0 1,0 0-1,1 0 1,-1 0-1,0 0 0,0 0 1,1 0-1,-1 0 1,0 0-1,22-7 28,-12 2 26,0 0 0,14-11-1,48-51-86,-6 5-65,-56 53 109,1 1 0,0 0 0,1 1 0,19-9-1,-8 6-61,0 2 0,47-12 0,-58 17 42,0 2 0,0 0 0,1 0 0,-1 1 0,1 0 0,-1 1 0,22 5 0,-8 0 14,-1 2 0,29 12 0,-29-10 56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2:36.1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106 225 8447,'0'0'2392,"0"12"-1944,0-11-411,0 1 0,1-1-1,-1 1 1,1-1-1,0 1 1,-1-1 0,1 1-1,0-1 1,0 1 0,0-1-1,0 0 1,0 1 0,0-1-1,0 0 1,0 0-1,1 0 1,-1 0 0,0 0-1,1 0 1,-1 0 0,1-1-1,-1 1 1,1 0-1,-1-1 1,1 1 0,-1-1-1,1 0 1,0 1 0,-1-1-1,1 0 1,-1 0 0,1 0-1,0 0 1,-1 0-1,3-1 1,0 1 6,0-1 0,-1 0-1,1 0 1,0 0 0,-1 0 0,1 0-1,-1-1 1,1 1 0,-1-1 0,0 0-1,0 0 1,0 0 0,0-1 0,5-4-1,-5 3-2,0 0 0,0 0-1,-1 0 1,0 0 0,0-1-1,0 1 1,0-1 0,-1 1-1,0-1 1,0 0 0,1-8-1,-1-1 65,-2 0 0,-2-24-1,1 27-76,1 0-1,0-1 1,1 1 0,0 0-1,3-15 1,-3 25-10,0-1 1,0 1-1,0 0 0,1-1 0,-1 1 1,0 0-1,1-1 0,-1 1 1,1 0-1,0 0 0,-1-1 0,1 1 1,0 0-1,0 0 0,0 0 1,0 0-1,0 0 0,0 0 0,0 0 1,0 0-1,0 1 0,0-1 1,0 0-1,0 1 0,1-1 0,-1 1 1,0-1-1,3 0 0,-2 1 47,1 5-31,-2-4-23,0 0 0,0 0-1,0 0 1,0 0 0,-1 0 0,1 0 0,0 0 0,-1 0 0,1 0 0,0 0 0,-1 0 0,1 0 0,-1 0 0,1 2 0,0 5-14,0-4-1,-1 0 0,0 0 0,-1 1-1,1-1 1,-1 0 0,1-1 0,-1 1 0,0 0 0,-1 0 0,1 0 0,-1 0 0,1-1 0,-4 5 0,-3 10 2,-199 502 453,200-503-442,-4 12-187,7-18-250,0 0 1,-9 15 0,12-24-167,1-6-1474,0-16-2069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2:37.3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229 0 7039,'0'0'776,"-5"18"690,3-1-1162,1 1-1,0-1 1,1 1 0,1-1 0,1 1 0,0-1 0,2 1 0,-1-1-1,2 0 1,10 23 0,0-6 45,2 0 1,1 0-1,39 53 1,-41-64-236,-2 1 1,12 28 0,-11-21 215,-33-31-138,-50-23-23,45 14-169,-45-11-1,47 15 1,5 2 0,1-1 0,-1 2 0,-1 0 0,1 1 0,0 0 0,-20 3 0,12 1-1,15-3-17,0 2 0,0-1-1,-1 1 1,1 0 0,0 1 0,-12 5 0,22-6 6,0-1-1,0 0 0,0 0 1,0 0-1,0 1 1,0-1-1,0 0 0,1 0 1,-1-1-1,3 3 1,5 1-6,0-1 1,1 0-1,0 0 0,-1-1 1,1 0-1,0 0 1,0-1-1,0-1 1,16 0-1,9-3 19,47-10-1,-59 9 4,286-41-59,-121 15 110,-182 29-29,-3 1-23,-1-1 0,0 1 0,0-1 0,0 0-1,0 1 1,0-1 0,0 0 0,0 0 0,0 0 0,0 0 0,0-1 0,2-1 0,-3 3 50,-21 14 11,-14 6-40,0-1 0,-2-2 0,-43 15 0,-13 6 8,91-38-32,-103 51-40,85-41 50,1 2 0,0 0 0,-22 19 0,34-26-20,5-4-44,3-2-63,126-85 75,-83 54 26,60-35-1,-81 55 17,-135 81-53,70-45 109,-31 16-85,63-36 17,0 0 1,-1-1-1,1 0 0,-1 0 1,1-1-1,-11 1 0,19-3 16,0 0 1,0 0-1,0 0 0,0 0 0,0 0 1,0 0-1,0 0 0,1 0 0,-1 0 0,0-1 1,0 1-1,0 0 0,0-1 0,0 1 0,1-1 1,-1 1-1,0-1 0,0 1 0,1-1 0,-1 0 1,0 1-1,1-1 0,-1 0 0,0 1 1,1-1-1,-1 0 0,1 0 0,0 0 0,-1 1 1,1-1-1,0 0 0,-1 0 0,1-1 0,-1-2-3,0-1 0,1 1 0,-1-1 0,1 1 0,1-6 0,-1 5 36,2-37-40,8-48 0,-1 26-5,-5 20 8,-2 11 0,2 1 0,14-55 0,-15 79-10,-3 7-44,13 38-84,-11-13 109,0-1 1,-2 1-1,-1 0 1,0-1-1,-2 1 1,-1-1 0,-1 0-1,-14 41 1,12-43 57,-2 0 0,-1-1 0,0-1 0,-1 1 0,-1-2 0,-1 0 0,-1 0 0,0-1 0,-26 23 0,38-38-32,0 0 0,0 0-1,0 0 1,-1-1 0,1 1-1,0-1 1,-1 0 0,0 1-1,1-1 1,-1 0 0,1 0-1,-1-1 1,0 1 0,0-1-1,0 1 1,1-1 0,-1 0-1,0 0 1,-5-1 0,4 0-44,1 0 0,-1 0 0,1-1 0,0 0 0,-1 1 1,1-1-1,0-1 0,0 1 0,0 0 0,1-1 0,-1 1 1,0-1-1,1 0 0,-4-5 0,2 2-34,0 0 1,0 0-1,1-1 1,-1 1-1,2-1 1,-1 1-1,1-1 1,0 0-1,0 0 1,1 0-1,0 0 1,0 0-1,0-1 1,1 1-1,1-9 1,-1 15 71,0-1 1,1 1-1,-1 0 0,0 0 0,0 0 1,0 1-1,1-1 0,-1 0 1,0 0-1,1 0 0,-1 0 1,1 0-1,0 0 0,-1 0 0,1 1 1,-1-1-1,1 0 0,0 0 1,0 1-1,-1-1 0,1 0 1,0 1-1,0-1 0,0 1 1,0-1-1,0 1 0,0 0 0,0-1 1,0 1-1,0 0 0,0 0 1,0-1-1,0 1 0,0 0 1,0 0-1,0 0 0,0 0 0,0 0 1,1 1-1,4 0-29,1 1 1,-1 0-1,0 1 1,0 0-1,7 4 1,6 2 9,0-3-267,1-2 0,-1 0 0,30 2 0,-17-3-688,41 6-2596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2:37.7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54 3327,'7'-6'661,"-1"-1"0,2 1-1,-1 0 1,1 0 0,8-4-1,-12 8-436,1 0 0,-1 0-1,1 1 1,-1 0-1,1-1 1,0 2-1,-1-1 1,1 0-1,0 1 1,0 0-1,9 1 1,7 3 238,1 1-1,0 1 1,-1 0-1,0 2 1,22 11 0,25 9 27,-36-15-404,-1 0 0,0 2 0,-1 1 0,0 2 0,-1 1 0,51 44 0,-62-46-76,0 1 0,-2 1 0,0 0 0,-1 1 0,-1 1 0,-1 0 0,0 1 0,-2 0 0,-1 1 0,10 31 0,-12-29 16,-2-1 0,-1 1 0,-1 1 0,-1-1 0,-1 1 0,-1-1 0,-2 1-1,0-1 1,-2 1 0,-1-1 0,0 0 0,-2 0 0,-1 0 0,-18 41 0,24-63-59,-10 21-248,-1 0 0,-18 27 0,-6-1-4492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2:40.4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0 924 4607,'8'-24'1119,"-2"-1"0,-1 1 0,0-1 0,-2 0 0,-1 0-1,-1 0 1,-3-30 0,0 1-441,2 1-1,13-92 1,-5 94-686,24-122 480,-29 160-418,1 1 0,1-1 0,0 1-1,8-14 1,-10 20-78,1 1 1,-1 0-1,1 0 0,0 1 0,0-1 1,1 1-1,-1 0 0,1 0 1,0 0-1,0 1 0,8-4 0,31-13-164,1 3 0,0 1 0,50-9 0,-82 22-443,1 0 0,19 0 0,-32 2 559,0 1-1,-1 0 1,1 0 0,0 0 0,-1 0 0,1 0-1,0 0 1,-1 0 0,1 1 0,0-1-1,-1 0 1,1 0 0,-1 0 0,1 1-1,0-1 1,-1 0 0,1 1 0,-1-1-1,1 0 1,-1 1 0,2 0 0,-1 2-555,0-1 0,1 1 0,-1 0 0,0 0-1,-1 0 1,2 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59:36.9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 6911,'-1'27'2718,"0"-13"-1604,1 0-1,2 24 1,-2-35-1103,1 0 0,-1 1 1,1-1-1,0 0 0,0 0 0,0 0 0,1 0 1,-1 0-1,1 0 0,-1-1 0,1 1 1,0 0-1,0-1 0,0 1 0,0-1 0,5 4 1,-6-5-123,0 0 0,0-1 0,0 1 0,0-1 0,0 1 0,0-1-1,0 1 1,0-1 0,1 0 0,-1 1 0,0-1 0,0 0 0,0 0 0,2 0 0,8-2-4089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2:41.0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0 202 9471,'10'-8'122,"0"1"0,1 0-1,0 0 1,0 1-1,0 0 1,1 1-1,0 0 1,0 1 0,0 0-1,17-2 1,8-4-764,0-2 0,0-2 1,47-24-1,-77 34 431,22-14-794,-53 17 1146,20 2-83,1 0 0,0 0-1,0 0 1,0 1-1,0-1 1,1 1 0,-1 0-1,0 0 1,1 0-1,-1 0 1,1 0-1,-1 0 1,1 1 0,-3 3-1,2-1 3,0 0-1,1 0 1,-1 0-1,1 0 1,0 0-1,0 1 1,-1 10-1,1-7 83,1 1-1,0 0 0,1-1 0,0 1 0,1 0 1,0-1-1,0 1 0,1 0 0,5 14 0,-5-18-36,0 1-1,1-1 0,0 0 1,0 0-1,1 0 0,6 9 0,-8-13-100,0-1-1,0 1 1,0-1-1,-1 1 0,1-1 1,1 0-1,-1 1 1,0-1-1,0 0 0,0-1 1,1 1-1,-1 0 0,0-1 1,1 1-1,-1-1 1,0 0-1,1 0 0,-1 0 1,1 0-1,-1 0 1,0 0-1,4-1 0,1-1 45,0 0-1,0 0 1,0-1-1,-1 0 1,1 0-1,-1 0 1,0-1-1,0 0 1,0 0-1,0-1 1,-1 0-1,0 0 1,0 0-1,0 0 1,0-1-1,-1 0 1,7-12-1,0-3 69,-1 0-1,0 0 1,-2-1-1,8-29 0,-1-28-7,-14 78-49,2 24-8,0-6-58,1 0-1,1-1 1,11 26 0,-14-38-30,0 1 0,0 0 0,1-1 0,0 0 0,0 0 0,0 0 0,0 0 0,1 0 0,-1-1-1,1 1 1,0-1 0,0 0 0,0 0 0,1 0 0,-1-1 0,9 4 0,-1-4-994,9-6-2849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2:41.6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61 652 8831,'-10'14'912,"1"0"-1,-14 26 0,20-33-818,0 0 0,0 1 0,1-1 0,0 1 0,0-1 0,1 1 0,0-1 0,0 10 0,1-15-86,1 0 0,-1 0 0,1 0 0,0 0 0,0 0 0,-1 0 0,1 0 0,1 0 0,-1 0 0,0-1 0,0 1 0,1 0 0,-1-1 0,1 1 0,-1-1 0,1 1 0,0-1 0,0 0 0,-1 0 0,1 0 0,0 0 0,0 0 0,0 0 0,0 0 0,0-1 0,1 1 0,-1-1 0,0 1 0,0-1 0,0 0 0,0 0 0,0 0 0,1 0 0,1 0 0,12-6-197,0 1 0,-1-2-1,0 0 1,0-1-1,-1 0 1,0-1 0,-1-1-1,0 0 1,15-15-1,19-16-1388,-27 26 838,-1-1 0,-2-1 1,19-22-1,-19 17 396,-2-1 0,0-1 0,-1 0 0,-1-1 0,-2-1 0,0 1 0,-2-2 0,-1 1 0,8-43 0,-5 2 817,-1 1-1,-1-76 0,-9 141-434,0-1 144,1-1 1,-1 0-1,0 1 1,0-1-1,0 0 1,-1 1-1,1-1 1,-1 0-1,1 1 1,-1-1-1,0 1 1,0-1-1,0 1 1,0-1-1,-1 1 1,-2-4-1,3 6-63,0 0 0,0 1 0,0-1 0,0 0-1,-1 0 1,1 1 0,0-1 0,0 0 0,0 1-1,0-1 1,0 1 0,0 0 0,0-1 0,0 1 0,0 0-1,-1 1 1,1-2 14,-4 5 55,0 0 0,0 0-1,0 0 1,0 1 0,1 0 0,0-1-1,0 1 1,1 1 0,0-1 0,-4 11-1,0 1-25,2 1 0,-6 31 0,1 35-74,0 111-1,10-170-83,4 117 27,0-90 2,-6 89 0,1-140-26,1 1 1,0-1-1,0 0 1,0 1-1,0-1 1,0 0 0,0 0-1,1 1 1,-1-1-1,1 0 1,-1 0-1,3 4 1,-1-8 16,0 0 0,0 1 1,0-1-1,0-1 0,0 1 0,2-4 1,6-12-3,-1 1 0,6-21 0,7-12-450,-22 49 679,6 25-489,0 8 151,-5-25 70,0 1-1,0 0 0,1-1 0,0 1 0,5 11 1,-6-17 18,0 0 0,0-1 1,1 1-1,-1 0 0,1 0 1,-1 0-1,1-1 0,0 1 1,-1-1-1,1 0 0,0 1 1,0-1-1,0 0 0,0 0 1,0 0-1,0 0 1,0 0-1,0-1 0,1 1 1,-1-1-1,0 1 0,0-1 1,5 0-1,6 1-1,1-2 0,0 0 0,0-1 0,0 0 0,-1-1 0,23-7 0,77-39-452,-17 7-1944,-58 27 777,-2 1-1298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2:43.1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 0 4479,'-7'12'2374,"-1"2"-1739,5-11-514,1 0 0,0 0-1,0 0 1,1 1 0,-1-1 0,1 1-1,-1 0 1,1-1 0,0 1 0,1 0 0,-1-1-1,0 7 1,6 35 570,-3 45-1,-1-19-170,1-41-35,-5 43 0,2-38-341,0-23-112,1-1-1,-1 1 1,-4 13-1,-1-3 11,1-5 8,1 0 0,-3 27 0,4-12 32,1-16-69,0 1-1,1-1 1,1 0-1,1 0 0,0 0 1,1 0-1,6 25 1,-4-28 8,-3-11 128,1-1-53,0-1-90,-1 0-1,1 1 1,-1-1-1,1 0 1,0 0 0,-1-1-1,1 1 1,-1 0-1,1 0 1,-1-1-1,1 1 1,-1-1-1,0 1 1,1-1-1,-1 0 1,1 1 0,-1-1-1,0 0 1,0 0-1,1 0 1,-1 0-1,0 0 1,0 0-1,0-1 1,0 1-1,0 0 1,1-3 0,5-6 44,0-1 1,7-16 0,-8 15-39,15-31-66,15-48 0,-25 59-10,2 0 1,1 0-1,31-49 1,-40 73 16,-1 2-9,1-1-1,0 1 1,0 0-1,1 1 1,-1-1-1,1 1 1,0 0-1,12-7 1,-7 7 0,1 6 45,-10-1 5,-1 0 2,1 1 0,-1-1 0,0 0 0,1 1 0,-1-1 0,0 1 0,0-1 0,0 1 0,0-1 0,0 1 1,0 0-1,1 0 0,-2 0 0,1-1 0,0 1 0,0 0 0,0 0 0,0 0 0,0 0 0,-1 1 0,1-1 0,-1 0 0,1 0 0,-1 0 0,1 1 0,-1-1 0,1 2 0,0-1 6,-1 1-1,1-1 1,-1 1 0,0-1-1,1 1 1,-1 0-1,0-1 1,-1 1 0,1-1-1,0 1 1,-1 0 0,1-1-1,-1 1 1,0-1 0,0 0-1,0 1 1,0-1-1,-3 4 1,-3 5 21,0 0 0,-14 14-1,9-10 74,3-4-115,1 1 0,1 0 0,0 0 0,-8 19 0,12-23 7,0 1-1,0-1 1,1 1 0,0 0-1,1 0 1,0 0 0,0 0 0,1 10-1,2-2 21,1-14 20,-2-1 4,0-1-21,0 0 0,0-1-1,0 1 1,0 0 0,0 0-1,0 0 1,0-1 0,0 1-1,0 0 1,0-1 0,0 1-1,0-1 1,0 1 0,0-1-1,1 0 1,-1 1 0,0-1-1,0 0 1,0 0 0,1 0-1,1 0 1,0 0-35,0 0 0,0-1 0,1 1 0,-1-1 0,0 1 0,5-3 0,4-4-286,1 0 1,-1-2-1,0 1 1,0-1-1,-1-1 1,12-13-1,-20 20 95,-1 1 0,0-1 0,0 0-1,0 1 1,0-1 0,2-6 0,1-1-657,3-6-1950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2:44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8 109 3839,'0'0'4336,"1"2"-4048,1 1-195,-1 0 0,1 0-1,-1 1 1,0-1-1,0 0 1,-1 1-1,1-1 1,-1 1 0,0-1-1,0 7 1,-6 40 343,1-17-144,3-26-245,-2 23 167,3-19-150,1-9 231,11-9-206,-9 7-85,-1-1 0,0 0-1,1 0 1,-1 0-1,0 0 1,0-1 0,1 1-1,-1 0 1,0 0 0,0-1-1,0 1 1,-1 0 0,1-1-1,0 1 1,0-1-1,0-2 1,1-2-2,16-34 67,1-2-3,-17 39-76,0 1 0,-1-1 1,1 0-1,1 1 1,-1-1-1,0 1 1,0-1-1,1 1 1,0 0-1,4-3 1,4 0-45,-1 1 12,-8 4 45,0-1-1,0 1 1,-1 0 0,1 0 0,0 0 0,0 0 0,0 0-1,0 0 1,-1 0 0,1 0 0,0 1 0,2 0 0,-1 0-8,-1 0-49,0 0-10,33 28-107,-32-26 182,1 0-1,-1 0 1,1 0-1,0 0 1,8 4-1,-6-4 21,30 11 56,-30-12-71,0 0-1,-1-1 1,1 0 0,0 0 0,0 0 0,0 0 0,0-1-1,7-1 1,0-1-30,-3-1-56,26-16 22,-35 18 116,0-1-14,3-7-44,-1-2-10,-3 0 0,0 1 11,0 7 42,-4-6 1,-1 3-58,4 6 4,1 0 1,-1 0-1,1-1 1,-1 1-1,1 0 1,-1 0 0,1 0-1,-1 0 1,1 0-1,-1 0 1,1 0-1,-1 0 1,1 0-1,0 0 1,-1 1 0,1-1-1,-1 0 1,1 0-1,-1 0 1,1 1-1,-1-1 1,1 0 0,-1 1-1,-2 0 65,-1 1-79,0 0 0,0 0-1,0 0 1,0 0 0,0 1-1,1 0 1,-7 5 0,4-2-13,-8 11 14,8-6 15,4-9-6,1 0 1,-1-1-1,1 1 0,0 0 0,0 0 0,0 0 0,0 0 1,0 1-1,0-1 0,1 0 0,-1 0 0,1 0 0,0 1 0,-1-1 1,1 0-1,0 0 0,0 1 0,1 2 0,-1-1 17,0-2 73,1 1 8,2 5-28,-2-7-65,0 1 0,0-1 0,0 0 1,0 0-1,0 0 0,1 0 0,-1 0 0,0 0 1,1 0-1,-1 0 0,0 0 0,1 0 1,-1-1-1,1 1 0,0-1 0,-1 1 1,1-1-1,-1 0 0,1 0 0,-1 1 0,1-1 1,0 0-1,-1 0 0,4-1 0,-1 0 32,-1 0-1,1 0 0,-1 0 0,0 0 0,1-1 1,-1 0-1,5-3 0,-3 1 4,-1 0 1,1 0-1,-1-1 0,0 0 1,0 0-1,4-9 0,-5 11-59,5-15-42,-1-6 65,-5 17 4,3-4 9,-5 11-14,0 0 1,1 0 0,-1 0 0,1 0 0,-1 0 0,0 0-1,1 0 1,-1 0 0,1 0 0,-1 1 0,0-1 0,1 0-1,-1 0 1,1 0 0,-1 0 0,0 1 0,1-1 0,-1 0-1,0 0 1,1 1 0,-1-1 0,0 0 0,0 1 0,1-1-1,-1 0 1,0 1 0,0-1 0,0 0 0,1 1-1,-1-1 1,0 0 0,0 1 0,12 17 43,-12-18-49,1 1 0,-1 0 1,1-1-1,-1 1 1,1 0-1,-1-1 1,1 1-1,0-1 0,-1 1 1,1-1-1,0 1 1,-1-1-1,1 1 0,0-1 1,-1 0-1,1 1 1,0-1-1,0 0 0,0 0 1,0 1-1,10 1-47,3-2 42,-1-4 11,-9 3 10,-1 0-1,1 0 1,-1-1-1,1 1 1,-1-1-1,1 0 1,-1 0-1,0 0 1,0 0-1,0 0 1,4-5-1,11-10 27,-14 15-4,3-1-32,-3 3-43,5 7 43,1 2 32,0-3-53,-6-5 53,4 3-32,-6-4-54,9 3 80,-9-3-18,0 1 0,0-1 0,0 1 0,0-1 0,0 0 0,0 0 0,0 0 1,0 0-1,0 0 0,0 0 0,0 0 0,0-1 0,2 0 0,5-4-19,-2-4 11,-6-2 27,-2 5 114,-1 0 0,0-1 0,0 1 0,-1 0 0,1 1 0,-1-1 0,0 0 0,-1 1 0,-6-9 0,-20-32 398,25 35-539,1 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2:45.2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1 6143,'-35'10'506,"33"-9"-220,0 1-46,-15 12-174,10-5 67,5-3 10,0 3-133,6 2 1,-1-8 11,-1-1 0,1 0 0,0 0 0,0 0-1,0 0 1,0 0 0,1-1 0,-1 0 0,0 1 0,1-1 0,5 1 0,-1 0 25,0-1 1,0 0 0,0 0 0,10-1-1,-9-2-47,-7 1-7,1 1 0,-1-1 0,1 1 0,0 0 0,-1-1 0,1 1 0,0 1 0,-1-1 0,1 0 0,3 1 0,19 3 144,-23-3 155,-1 1-196,-1 0-70,0 1-1,0 0 0,-1-1 0,1 1 1,-1 0-1,1-1 0,-1 1 0,0-1 1,0 1-1,0-1 0,0 1 0,0-1 1,-1 1-1,1-1 0,-1 0 0,1 0 1,-1 0-1,0 0 0,-4 3 0,-4 7 46,-14 14 175,16-17-236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2:45.6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4 10879,'-5'3'-34,"1"-1"4164,15-10-4546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2:46.4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394 0 6143,'-16'20'904,"-1"-1"0,-28 25 0,11-12-184,-7 5 123,31-30-783,0 2 0,0-1 0,1 1 1,1 1-1,-1-1 0,-8 16 0,5-10 40,2-2 23,9-10-107,0 1 0,0 0 1,1-1-1,-1 1 0,1 0 0,0 5 0,0-7-14,1 0-1,-1 0 0,1 0 0,-1 1 0,1-1 1,0 0-1,0 0 0,0 0 0,0 0 0,0 0 1,0 0-1,1 0 0,-1 0 0,1-1 0,-1 1 1,1-1-1,0 1 0,3 2 0,12 14-33,-14-14 61,0 1 0,0-1 0,1 0 0,-1 0 0,1 0 0,7 6 0,-1-2-73,-1 1 0,12 13 0,-19-18-64,0-3 104,-1 1 1,0 0 0,1 1-1,-1-1 1,0 0 0,0 0 0,-1 0-1,1 0 1,0 1 0,-1-1-1,0 0 1,1 1 0,-1-1-1,0 0 1,0 1 0,0-1 0,0 1-1,-1-1 1,1 0 0,-1 1-1,1-1 1,-1 0 0,-1 4-1,0-2 8,0 0 7,1 0 1,-1 0 0,-1 0 0,1 0-1,0 0 1,-1-1 0,0 0-1,0 1 1,0-1 0,-6 5 0,-4 2 64,-24 13 1,15-10-53,-110 60 112,120-67-136,0-2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2:46.8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1 6783,'2'23'751,"-2"38"1,-1-7 160,0-13-350,-10 73 0,3-48-181,-17 163-61,25-219-317,-4 82 148,4-90-57,2-2-14,9 1-61,-10-1-19,0 0 0,-1 0 1,1 0-1,-1 0 1,1 0-1,-1 0 0,1 0 1,-1 0-1,1 0 1,-1-1-1,1 1 0,-1 0 1,1 0-1,-1 0 0,1-1 1,-1 1-1,0 0 1,1 0-1,-1-1 0,1 1 1,-1 0-1,1-1 1,8-6 51,11-8 69,-16 3-91,-3 8-14,0 0 0,0 0 0,1 0 0,0 0 0,-1 0 0,1 0 0,0 1 0,5-7 0,-6 9-75,-1 1 58,0 0-1,0-1 0,1 1 0,-1 0 1,0 0-1,0 0 0,0 0 1,0 0-1,0 0 0,0 0 1,1 0-1,-1 1 0,0-1 0,0 0 1,0 0-1,0 0 0,0 0 1,0 0-1,1 0 0,-1 0 0,0 0 1,0 0-1,0 0 0,0 0 1,0 0-1,0 0 0,0 1 0,0-1 1,0 0-1,1 0 0,-1 0 1,0 0-1,0 0 0,0 0 0,0 0 1,0 1-1,0-1 0,0 0 1,0 0-1,0 0 0,1 2-2,-1 0 0,1-1-1,0 1 1,0-1 0,0 1 0,0-1-1,0 1 1,0-1 0,0 0 0,1 0-1,1 2 1,8 4-7,2-4 11,-5-3 0,1 0 0,0-1 0,0 0 0,16-3 0,-8-2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59:37.3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0 5375,'-1'10'1296,"-2"12"-291,3 41-1,-1-9-373,-2 64 347,-7 84-172,-11-34-353,-19 250-327,42-391-865,7 1-3157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59:38.0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5631,'1'2'631,"9"50"408,-3 1-1,2 90 1,-4-44-514,-2-53-435,21 181 260,-13-148-427,-11-77 282,11-22-77,-1-1-57,14-43 0,4-10 43,-19 55-93,1-3-81,18-30 1,-25 47 23,1 0-1,-1 1 1,1-1-1,0 1 1,0-1-1,1 1 1,-1 1-1,1-1 1,0 0-1,0 1 1,6-3-1,-6 4 22,-1 1 1,0 0-1,1 0 0,0 0 0,-1 0 0,1 1 0,0 0 0,-1 0 0,1 0 0,-1 0 0,9 3 0,5 1 42,29 12 0,-6-2-94,-33-12 70,0 0 0,0 1-1,0 0 1,-1 1 0,1 0-1,-1 0 1,0 0 0,12 11-1,-17-13 0,0-1-1,0 1 1,0 0-1,0 0 0,-1 0 1,1 0-1,-1 1 0,0-1 1,1 0-1,-1 1 1,0-1-1,-1 1 0,1-1 1,0 1-1,-1-1 0,1 1 1,-1-1-1,0 1 1,0 0-1,0-1 0,0 1 1,0 0-1,0-1 0,-1 1 1,1-1-1,-1 1 0,0-1 1,0 1-1,0-1 1,0 1-1,-3 3 0,-12 17 62,-1 0-1,0-2 0,-2 0 0,-25 22 0,-17 17 31,6 0-1613,53-59 826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59:21.9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313 0 9983,'0'0'700,"-13"10"-376,-25 15-90,2 2-1,1 2 1,2 1 0,1 2-1,-31 38 1,54-57-248,-1 0 0,2 1 0,0-1 0,1 2 0,0-1 0,-6 20 0,13-33 12,0 1-1,0-1 1,0 1-1,0-1 1,0 1 0,0-1-1,0 1 1,0-1-1,1 1 1,-1-1-1,0 1 1,1-1-1,0 1 1,-1-1-1,1 1 1,0-1-1,0 0 1,-1 0-1,1 1 1,0-1 0,0 0-1,1 0 1,-1 0-1,0 0 1,0 0-1,0 0 1,1 0-1,-1-1 1,0 1-1,1 0 1,2 0-1,3 3 9,1-1-1,0 0 1,0-1-1,12 3 0,12-1-211,0-1 0,0-1 0,0-2 0,61-7 0,-44 0-3824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59:38.4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6015,'55'91'4318,"-50"-85"-4305,7 28 48,-10-25-2071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59:38.8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 10879,'0'0'256,"6"8"-160,0-2-96,5-1 0,4-2 0,2-3 0,2-3 0,5-2 0,3-1 0,3-4-1720,3-1-360,2 0-80,1 1-168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59:39.1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33 5375,'0'0'4912,"0"2"-4713,12 20 460,0-1 0,1 0 0,1-1 0,0 0-1,27 26 1,-36-41-648,-4-4 42,0-1 11,1 0-56,0 0 0,-1 0 0,1-1 0,-1 1-1,1 0 1,0-1 0,-1 0 0,1 1 0,-1-1-1,1 0 1,-1 0 0,0 0 0,1 0 0,-1 0-1,0 0 1,0 0 0,0 0 0,0-1 0,0 1 0,0 0-1,0-1 1,1-2 0,1-1 15,6-8 3,-1-1-1,7-16 1,-7 14 0,16-27 0,-21 39-40,0 0 0,0 0 0,1 0 0,-1 1 0,1-1 0,0 1 0,0-1 1,0 1-1,1 1 0,6-4 0,-7 4 2,0 1 0,0 0 0,0 0 1,0 1-1,1-1 0,-1 1 0,0 0 0,1 0 0,-1 0 0,0 1 1,0 0-1,1-1 0,-1 1 0,5 3 0,9 2-95,30 16-1,-43-20 106,5 4-151,0 0-1,-1 1 1,0 0-1,0 0 0,0 1 1,8 10-1,43 56-1571,-59-73 1707,18 27-3100,-8-13-162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59:39.5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0 4863,'0'0'730,"5"9"323,-4-4-841,1 0 0,0 0 0,-1 1 0,0-1 0,0 0 0,-1 1 0,0 9-1,-4 41 604,1-38-564,-7 74 745,-7 73 7,15-126-973,2 0-1,6 50 1,1-40 24,2 0-1,25 79 0,-32-122-295,0-1 0,0 1 0,0 0 0,1-1 0,0 0-1,0 0 1,0 0 0,0 0 0,1 0 0,0-1 0,0 1 0,6 4-1,4-2-2993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59:30.3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6911,'0'0'579,"1"1"-124,9 10-77,-1 0 1,-1 0 0,1 1 0,-2 0 0,11 23-1,25 72 1022,-28-66-982,108 292 1178,-102-269-1431,20 115-1,-18-69 49,-30-170 176,1-119 0,7 126-392,2-1 0,3 1 0,2 0 1,17-59-1,-24 106-8,2 1 1,-1-1-1,0 1 0,1 0 1,0 0-1,1 0 1,-1 0-1,1 0 1,0 0-1,0 1 1,0 0-1,0 0 1,1 0-1,7-4 1,-5 4-4,1-1 0,0 2 0,0-1 0,1 1 1,-1 0-1,1 1 0,0 0 0,-1 0 0,11 0 0,-8 1 2,0 1-1,0 0 1,0 1-1,0 0 0,0 0 1,0 1-1,0 1 1,-1 0-1,1 0 0,-1 1 1,0 0-1,0 1 0,0 0 1,0 1-1,-1 0 1,10 8-1,-16-12 8,-1 1-1,1 0 1,-1 0 0,1 0 0,-1 0-1,0 0 1,0 1 0,-1-1 0,1 0-1,0 1 1,-1 0 0,0-1-1,0 1 1,1 7 0,-2-5 6,0-1 0,0 1 0,-1 0 1,1-1-1,-1 1 0,-1-1 0,1 0 0,-1 1 0,-2 6 0,-4 3 21,0 0 0,-1-1 0,0 0 0,-1 0 0,-21 20 0,-198 207-225,186-202-496,-1-1 0,-2-2-1,-53 31 1,53-36-712,7-7-2457,38-23 2186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59:30.8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92 292 6911,'8'-3'125,"0"1"-1,0-1 0,-1-1 0,1 1 1,-1-1-1,0 0 0,0-1 1,0 0-1,-1 0 0,1 0 0,-1-1 1,0 0-1,-1 0 0,9-12 0,-4 3-48,1-1 0,-2 0 0,0 0 0,-1-1 0,-1 0 0,0 0 0,4-21 0,-8 29-34,-2 6-25,0 1 0,-1 0 1,1-1-1,0 1 1,-1 0-1,1-1 1,-1 1-1,0-1 0,0 1 1,0-1-1,0 1 1,-1 0-1,1-1 1,0 1-1,-2-4 0,1 5-15,1 1-1,-1-1 0,1 0 0,-1 1 0,0-1 1,1 0-1,-1 1 0,0-1 0,0 1 0,1-1 1,-1 1-1,0 0 0,0-1 0,0 1 0,0 0 1,0-1-1,1 1 0,-1 0 0,0 0 0,0 0 1,0 0-1,0 0 0,0 0 0,0 0 0,0 0 1,0 0-1,0 0 0,0 0 0,1 1 0,-1-1 1,0 0-1,0 1 0,-1 0 0,1-1 12,-7 3 21,0 1 1,0-1-1,1 1 1,-1 1-1,1 0 0,0 0 1,-8 8-1,-42 46-81,13-10-67,34-40 118,1 0 0,1 1 0,-1 0 0,2 1 0,-1-1 0,1 1 0,-7 18 0,12-26-3,1 0 0,0 1 0,0-1 0,0 0 0,0 1 0,0-1 0,1 1 0,0-1 0,0 1 0,0-1 0,0 1 0,0-1 0,0 0 0,1 1 0,0-1 0,0 1 0,0-1 0,0 0 0,0 0 0,1 1 0,-1-1 0,1 0 0,0 0 0,0-1 0,0 1 0,0 0 0,1-1 0,-1 1-1,1-1 1,-1 0 0,1 1 0,5 2 0,-1-1-11,0-1 0,-1 0-1,1 0 1,0-1 0,0 0-1,1 0 1,-1 0-1,0-1 1,0 0 0,1-1-1,-1 0 1,1 0 0,-1 0-1,1-1 1,-1 0-1,0 0 1,0-1 0,12-4-1,6-3-81,-2-1-1,1-2 1,-1 0-1,21-15 0,-19 8-948,10-19-2010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59:31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131 0 4351,'-110'179'2192,"107"-174"-2172,0 0-1,0 1 0,1-1 1,0 1-1,0-1 0,1 1 1,0 0-1,-1 0 0,2 0 1,-1-1-1,1 1 0,0 0 1,1 11-1,0-16-1,-1 0-1,0 0 1,1 0 0,-1 0 0,1 0-1,-1 0 1,1 0 0,-1 0-1,1-1 1,-1 1 0,1 0-1,0 0 1,0-1 0,-1 1 0,1 0-1,0-1 1,0 1 0,0-1-1,0 1 1,-1-1 0,1 1-1,0-1 1,0 0 0,0 1 0,0-1-1,0 0 1,0 0 0,0 0-1,0 0 1,2 0 0,0 0 40,1 0-1,0 0 1,0 0 0,0-1 0,-1 1 0,6-3-1,13-5 33,0-1 0,0-1-1,-1-1 1,-1 0-1,0-2 1,-1-1 0,0 0-1,-1-1 1,22-24-1,0-11-30,-25 29-16,23-23-1,-36 42-37,0 1-1,-1-1 1,1 0-1,0 1 1,0-1-1,0 1 1,0-1-1,0 1 1,1 0-1,-1 0 1,4-1-1,-4 2-5,0 0 0,-1 0-1,1 0 1,0 0 0,0 0-1,-1 1 1,1-1 0,0 1 0,-1-1-1,1 1 1,-1 0 0,1 0-1,-1-1 1,1 1 0,-1 0 0,1 0-1,1 3 1,6 4 103,0 1 1,0 0-1,-1 0 1,0 1-1,-1 0 0,0 1 1,9 19-1,31 85-42,-41-99-8,22 63-57,-3 3 0,24 132 0,-47-196 48,0-1 1,-1 1-1,-1-1 1,0 0-1,-2 1 1,0-1-1,-1 0 0,-5 19 1,6-29 1,-1 0 0,1 0 0,-1-1 1,0 1-1,-1-1 0,1 0 0,-1 0 0,-1 0 1,1-1-1,-1 1 0,0-1 0,0 0 1,0-1-1,-1 1 0,0-1 0,0 0 0,0 0 1,0-1-1,0 0 0,-1 0 0,1 0 0,-11 1 1,2 0 40,0-2 0,0 0 1,-1-1-1,1-1 1,-1 0-1,1-1 0,0-1 1,-1 0-1,-26-8 0,32 7-114,0 0-1,1 0 0,-1-1 1,1-1-1,0 1 0,0-1 0,1-1 1,0 0-1,-1 0 0,2-1 0,-1 0 1,1 0-1,0 0 0,1-1 0,-11-16 1,16 21-65,-1 0 0,1 0 0,0 0 0,0-1 0,0 1 1,0 0-1,0-1 0,1 1 0,0-1 0,-1-3 0,7-82-3747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59:31.7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7167,'0'0'631,"8"7"277,-2-3-723,-1 1-1,0 0 1,0 1-1,0-1 1,-1 1-1,0 0 1,0 0-1,0 0 1,-1 1 0,5 10-1,-3 2-28,0 0-1,4 29 1,-6-30-100,1 1 0,12 35 0,-16-53 3,8-5-5482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59:32.0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9343,'0'0'0,"8"8"-80,4-3 80,6-2-1376,1-2-224,3-2-56,0-2-360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59:32.4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42 7679,'2'12'410,"1"1"-1,1-1 0,0 1 1,1-1-1,0 0 0,1-1 1,12 18-1,0 2 196,-4-7-326,25 31-1,11 16 419,-45-62-648,-1 0 1,0 0-1,0 0 1,0 1-1,-1 0 1,2 15-1,-3-7-3,-2-17 1468,-2-10-1406,0-10-75,1 0 1,1 0-1,3-34 0,14-59-34,-10 73 57,-5 31-48,1-10 23,0 0-1,-1 0 1,0 0 0,-2-1 0,-2-34-1,0 45-44,-1 3-56,3 4 2,10 23-177,-1-3 261,1 0 1,1-1-1,1-1 0,20 25 1,-22-31-134,0-1 0,1 0 0,0 0 0,1-1-1,0 0 1,0-1 0,21 10 0,6-1-4863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59:23.4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136 230 6271,'0'0'1552,"-8"16"-193,-31 67 274,31-67-1577,0 1-1,-6 23 0,-7 17 75,19-51-153,-24 57 100,23-56-53,1 1-1,1-1 1,-1 0-1,1 1 0,1-1 1,-1 1-1,1 7 1,1-11 37,0 0 1,0 0-1,0 0 1,1 0 0,-1-1-1,1 1 1,0-1-1,0 1 1,0-1-1,1 1 1,-1-1-1,1 0 1,-1 0 0,1-1-1,0 1 1,5 3-1,16 2 502,-21-8-531,0 1-12,-1-1-1,1 0 0,0 1 0,-1-1 1,1 0-1,5-1 0,33-13 203,-33 11-168,0-2-44,0 2-10,-1 0 11,-6 3 298,-2-1-255,-4-1-44,3 1-7,-7-1-9,-1 3 73,9-1-28,0 0-223,0 0 184,1 0 0,-1 0 0,1 0 0,-1 0 1,1 0-1,-1 0 0,0 0 0,1 0 0,-1 0 1,1 0-1,-1 0 0,1 0 0,-1 1 0,1-1 0,-1 0 1,1 0-1,-1 1 0,1-1 0,-1 0 0,1 1 1,0-1-1,-2 1 0,1 0 32,0 1-196,1-2 143,-1 0 0,1 0 0,0 0 0,-1 0-1,1 0 1,-1 1 0,1-1 0,0 0 0,-1 0-1,1 1 1,0-1 0,-1 0 0,1 0-1,0 1 1,-1-1 0,1 0 0,0 1 0,0-1-1,0 1 1,-1-1 0,1 0 0,0 1-1,0-1 1,0 0 0,0 1 0,0-1 0,-1 1-1,1-1 1,0 1 0,0 0 138,-1 1-63,-1 3-54,2-4 137,6-41-206,-5 36 71,0 0 1,0-1 0,-1 1 0,1-1 0,-2-7 0,2-6 28,1 0 0,0 0 0,1 1 0,1-1 0,11-32 0,-6 22-36,-1 4 6,1 0 1,1 1-1,1 0 0,2 1 0,0 0 0,1 0 1,1 2-1,1 0 0,25-24 0,-22 25-84,1 1 0,1 1 0,0 1 0,2 1 0,-1 1 0,2 1 1,0 1-1,45-16 0,-52 23-1100,36-6 0,-18 7-2677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59:40.0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7807,'0'0'1814,"3"10"-784,5 23-428,-2 0 0,0 1 0,0 43 0,5 35-204,-1-43-188,4 0 0,2-1 0,44 113 0,-49-155-239,23 49-112,-29-65 184,1 0 1,0 0-1,1 0 0,15 15 0,-21-24-35,0 1 0,0-1 0,0 0-1,0 0 1,1 0 0,-1 0 0,0 0-1,1 0 1,-1-1 0,1 1 0,-1 0 0,1-1-1,0 1 1,-1-1 0,1 0 0,-1 1-1,1-1 1,0 0 0,-1 0 0,1 0 0,0 0-1,-1 0 1,1 0 0,0-1 0,-1 1-1,1 0 1,-1-1 0,1 0 0,-1 1 0,1-1-1,-1 0 1,1 0 0,-1 1 0,0-1-1,1 0 1,-1 0 0,0-1 0,0 1-1,1 0 1,-1 0 0,1-2 0,5-6 24,0-1-1,-1 0 1,0 1 0,7-18 0,-12 24-38,20-41-54,48-94-1224,-55 114 1033,0 1 0,2 1 0,29-33 0,-40 49 215,1 0 0,0 0 0,1 0 0,-1 1-1,1 0 1,0 0 0,15-7 0,-12 10 36,-9 1 1,-1 1 1,1 0-1,-1 0 1,1 0-1,0 0 1,-1-1-1,1 1 0,0 0 1,-1 0-1,1 0 1,0 1-1,-1-1 0,1 0 1,0 0-1,-1 0 1,1 0-1,-1 1 1,1-1-1,0 0 0,-1 0 1,1 1-1,-1-1 1,1 0-1,-1 1 1,1-1-1,-1 1 0,2 0 1,-1 0-9,3 2 5,-1 1-1,1-1 0,-1 0 0,1 1 1,-1 0-1,0-1 0,-1 1 1,1 1-1,-1-1 0,1 0 0,-1 0 1,0 1-1,-1 0 0,1-1 1,-1 1-1,0 0 0,0-1 0,-1 1 1,1 0-1,-1 7 0,0 1 0,-1-1 0,0 0-1,0 0 1,-2 1-1,1-2 1,-1 1 0,-6 12-1,-7 12-284,-39 60 0,30-54 88,22-38 127,-2 5-1247,-1 1 0,-12 15 0,7-16-1535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59:40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260 0 8447,'0'0'972,"-2"1"-217,-20 11 478,-36 28 0,4-1-986,51-38-251,-19 13-13,-24 19 0,41-28 19,-1 0 0,1-1 0,0 2 0,1-1 0,-1 1 0,1-1 0,0 1 0,0 0 0,-3 10 0,4-6-45,5-1 32,-1-7 14,0 0 0,0-1 0,0 1-1,1 0 1,-1-1 0,1 1 0,-1-1 0,1 0-1,-1 1 1,1-1 0,0 0 0,0 0-1,0 0 1,0 0 0,-1 0 0,1-1-1,0 1 1,0 0 0,1-1 0,-1 0 0,0 1-1,4-1 1,6 0-23,-1 0 0,25-4 0,-19 2 16,-7 1 9,-1 0 0,1-1-1,-1-1 1,1 0 0,-1 0-1,0 0 1,0-1 0,15-10-1,-18 10 14,0 0-1,0 0 0,-1-1 0,1 0 1,-1 0-1,0 0 0,0-1 1,-1 0-1,0 0 0,0 0 0,0 0 1,3-9-1,-7 14 15,8 21-85,-4-5 47,1 0 0,1 0 0,0-1 1,1 0-1,0 0 0,14 18 1,-18-28 2,1 0 1,0 0-1,0-1 1,0 0-1,1 1 1,-1-2 0,1 1-1,0 0 1,0-1-1,0 0 1,0 0-1,0 0 1,9 1 0,-5-2-434,0 0 1,0 0 0,0-1 0,0 0-1,0 0 1,0-1 0,13-3 0,-1-2-3167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59:40.9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 1 6015,'-44'45'2108,"21"-22"-1199,-24 30 1,44-50-868,3-3-30,-1 1 1,0 0-1,1 0 0,-1 0 0,0 0 0,1 0 0,-1-1 0,1 1 0,-1 0 0,1 0 0,0 0 1,-1 0-1,1 0 0,0 0 0,-1 2 0,1-2-11,0 0-1,-1 0 1,1-1-1,0 1 1,0 0-1,-1-1 1,1 1 0,0 0-1,0 0 1,0 0-1,0-1 1,0 1-1,0 0 1,0 0 0,0-1-1,0 1 1,1 0-1,-1 0 1,0-1-1,0 1 1,1 0 0,-1-1-1,0 1 1,1 0-1,-1-1 1,1 1-1,-1 0 1,1-1 0,-1 1-1,1-1 1,-1 1-1,1-1 1,1 2-1,-1-1 2,5 3-5,0 0 1,1 0-1,0-1 0,-1 0 0,1 0 0,0 0 0,1-1 0,-1 0 1,14 1-1,0 2-26,23 3 198,-28-5-171,1 0 0,24 9 0,-37-11 2,1 1 0,-1 0 1,0 1-1,1-1 0,-1 1 0,0-1 1,0 1-1,0 1 0,-1-1 1,1 0-1,-1 1 0,0 0 0,3 4 1,-5-5-5,1-1 0,-1 0 0,0 1 0,0 0 0,0-1 0,0 1 0,-1 0 0,1-1 0,-1 1 0,0 0 0,1 0 0,-1 0 0,-1 4 0,0-1 5,0 0 0,-1 0 0,1-1-1,-1 1 1,0-1 0,-4 7 0,-3 3 14,0 1 0,-2-2 0,-14 17 0,21-27-21,3-3 0,0 0-1,0 0 1,0 0-1,0 1 1,0-1-1,0 0 1,0 0-1,0 1 1,0-1 0,1 0-1,-1 1 1,1-1-1,-1 0 1,1 1-1,-1-1 1,1 2-1,4-6-753,19-13-2636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59:41.3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6399,'11'159'3719,"-3"-60"-2438,-6-64-1134,7 83 548,-6-95-594,1 0 1,1 0 0,9 22-1,-13-41-89,0 0-1,1 1 0,0-2 0,0 1 0,0 0 1,0 0-1,1-1 0,-1 1 0,1-1 1,0 0-1,0 0 0,0 0 0,7 5 1,-7-7-2,0 1 0,0-1 0,1 1 0,-1-1 1,1-1-1,-1 1 0,1 0 0,0-1 0,-1 1 1,1-1-1,-1 0 0,1 0 0,0-1 0,-1 1 1,1-1-1,5-1 0,0-1 1,-1 0 0,0-1 0,1 0 1,-1 0-1,-1 0 0,1-1 0,-1 0 0,0-1 0,0 0 1,0 0-1,-1 0 0,0-1 0,6-8 0,8-12-22,-1-2 0,16-34 0,-20 35 56,-1 1-11,29-47 48,-36 64-93,0 0 1,1 0 0,0 1-1,16-15 1,-23 23 9,1 0-1,-1 0 1,1 0-1,-1 1 1,1-1-1,-1 0 1,1 1 0,0-1-1,-1 1 1,1 0-1,0-1 1,-1 1-1,1 0 1,2 0 0,1 3-27,0 0 1,-1 0 0,0 0-1,1 1 1,-1-1-1,-1 1 1,1 0 0,5 7-1,7 8 40,-12-16-38,5 7-52,0-1-1,1-1 1,0 0-1,0 0 1,0-1-1,1 0 1,0-1-1,1-1 1,16 7-1,38 3-4241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59:45.7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11970 0 3199,'-278'67'3411,"-5"-18"-2764,261-46-501,-401 32 1527,316-31-1315,-385 3 957,1-21-718,399 10-485,-567-33 50,37 0-173,-1109 18-9,1665 21 23,-596 33 308,-490 161 89,1021-168-395,-257 52-1,-3-22 259,202-38-57,-364 28 556,139-17-558,71-3-152,-1012 124-76,873-56 24,323-61 0,-94 38-587,34-7-303,218-66 853,1 0-1,0 0 1,0 1 0,-1-1-1,1 0 1,0 0 0,-1 0 0,1 0-1,0 0 1,-1 1 0,1-1-1,0 0 1,-1 0 0,1 0-1,0 0 1,-1 0 0,1 0 0,0 0-1,-1 0 1,1 0 0,0 0-1,-1-1 1,1 1 0,0 0-1,-1 0 1,1 0 0,0 0 0,0 0-1,-1 0 1,1-1 0,0 1-1,-1 0 1,1 0 0,0-1-1,0 1 1,-1 0 0,1 0 0,0-1-1,0 1 1,9-26-3994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59:47.0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 2506 5375,'-7'-6'267,"-1"0"-1,1 0 1,0-1-1,0 0 1,1-1-1,0 1 1,0-1-1,1-1 1,0 1-1,0-1 1,1 1-1,0-1 1,1 0-1,0-1 1,-2-12-1,1 2-216,1 0-1,0-1 0,2 1 1,1-1-1,0 0 0,6-34 1,-4 37 152,1-22 365,11-124 802,-16-125-973,-14 127-321,8 129-156,6 26-285,5 23 53,-1-7 335,1 1 0,0-1 0,1 0 0,0 0 0,7 12 1,-9-18-22,0 1 0,0 0 0,1-1 0,0 1 0,0-1 0,0 0 0,0 0 0,0 0 1,0-1-1,1 1 0,-1-1 0,1 1 0,0-1 0,6 2 0,-4-3 1,0 0 0,1-1 0,-1 0 0,0 0 0,1-1 0,-1 1 0,10-4 0,2 1 36,8-1-30,0-2 0,-1 0 0,45-19 0,72-42-153,1 0 194,118-23-38,7 17-18,66-19-115,17-31-21,-26 9 30,376-80 56,11 34-122,728-139-1058,-215 117 58,10 94-1051,-996 80-264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59:48.4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2268 1 2303,'-42'29'1100,"-98"74"600,55-37-1018,-111 64-1,-102 39-197,29-18 69,182-94-201,-149 127 0,-63 37 288,252-188-573,1 2 0,1 3-1,2 1 1,2 2 0,-47 61-1,48-48-2,2 2 0,3 1 0,2 2 0,-33 82 0,49-95-69,1 1-1,3 1 0,-8 54 0,-4 148-37,23-170 40,4 0 0,3 0 1,4 0-1,26 112 0,-20-140 3,2-2 0,38 83 0,63 88 0,-103-194 0,185 269-74,-35-57 20,21 47 105,-140-224-29,2-1 0,80 75 1,203 166 51,-226-216-100,213 135-1,19 22 31,-220-152-11,164 98-1,-198-146-19,148 57 0,98 9-37,-232-79 65,86 28 58,385 131-1,-66-30-60,9-32 72,-373-94-191,358 106 319,-353-88-324,191 96 1,24 36 373,-306-155-238,-2 2 0,-1 2 0,-2 3 0,46 42 0,-64-50 39,-2 1 0,-1 2 0,-1 0 1,-1 2-1,-2 0 0,35 69 0,-50-85-44,-1 0-1,0 0 0,-2 0 0,1 0 1,-2 1-1,0-1 0,-1 1 0,-1 0 1,0 0-1,-1 0 0,-1 0 1,-1 0-1,0-1 0,-9 31 0,-19 44-187,-61 127 0,45-116 227,-9 7-77,38-80 9,2 1 1,1 0 0,1 1 0,-11 43-1,20-51 13,1-1 0,0 1 0,2 1 0,3 39 0,18 93-52,-13-115 64,29 243 198,-30-206-2390,-7 130-1,-4-155-3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59:49.2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1821 1 6271,'-8'8'92,"0"1"0,0 0 0,1 0 0,1 1 0,0 0 0,0 0 0,-4 12-1,-9 13 4,7-12 72,1 0 0,-15 46 0,-7 54 448,12-41-297,-41 124 21,-17 61-150,-85 329 67,145-534-258,-2-1 1,-40 81-1,43-109 13,-1 0 1,-1-2 0,-2 0-1,-1-2 1,-41 43-1,50-59 27,1-1 0,-2 0 0,1-1 0,-1-1 0,-28 15 0,36-22-32,-1 0 0,1 0 0,-1-1-1,1 0 1,-1 0 0,0 0 0,0-1-1,1-1 1,-1 1 0,0-1 0,0-1-1,0 1 1,0-1 0,0-1 0,-13-3-1,9 0 8,-1 0 0,1-1 0,0 0 0,1-1 0,-1-1 0,-16-13 0,-56-62 33,29 26-77,-99-105-681,102 105 286,29 31 180,-2 1 0,-1 1 0,-56-39 0,71 56 135,0 0 1,0 1-1,-1 1 1,0-1-1,0 2 1,0-1 0,-1 2-1,1 0 1,-1 0-1,0 1 1,0 1 0,0 0-1,-25 2 1,18 2-2128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59:51.9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496 1 7423,'-23'9'433,"0"1"-1,1 1 0,1 1 0,0 1 1,-21 17-1,14-6-31,0 1 0,-40 48 1,21-17 215,2 2-1,-57 98 1,98-148-591,0 0 0,1 0 1,0 0-1,0 0 0,1 0 0,0 0 0,0 1 0,1-1 0,0 1 0,1-1 0,0 1 0,0-1 0,1 1 1,0-1-1,0 1 0,1-1 0,0 0 0,0 1 0,1-1 0,0 0 0,1-1 0,8 15 0,-4-7-35,1 0-1,1-1 1,0-1 0,1 1-1,0-2 1,18 16-1,-21-22-11,0 0 0,1 0 0,-1-1 0,1 0-1,0 0 1,1-1 0,-1-1 0,1 1 0,-1-2 0,1 1-1,20 1 1,-12-3-299,-1 0 0,1-2 0,0 0 0,-1-2 1,19-3-1,83-29-4377,-73 20 1929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59:52.4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316 1 6655,'-9'2'1122,"-2"1"-936,0 1 0,0 1 1,1 0-1,0 1 0,0 0 1,0 0-1,1 1 1,0 0-1,0 1 0,1 0 1,-1 0-1,-9 14 0,-5 13-55,2 1-1,-30 68 1,-15 84-211,64-179 80,-1 1 0,1-1 0,1 1 0,-1 18 0,2-25 0,0-1 0,0 1 0,0 0 0,0 0 0,1-1 0,-1 1 0,1 0 0,0-1 0,0 1 0,0-1 0,0 1 0,0-1 0,1 1 0,-1-1 0,1 0 0,0 0 0,-1 0 0,1 0 0,0 0 0,0 0 0,4 3 0,-4-4 0,0-1 0,0 1 0,0-1 0,-1 1 0,1-1 0,0 1 0,0-1 0,0 0 0,0 0 0,0 0 0,0 0 0,0-1 0,0 1 0,0 0 0,0-1 0,0 1 0,0-1 0,0 0 0,-1 0 0,1 1 0,2-3 0,5-2 0,0-1 0,14-11 0,-18 13 0,11-9 0,-2 0 0,1-1 0,-2-1 0,15-20 0,39-68 0,-5 7 0,-44 74 0,-18 21-1,1 1-1,-1 0 1,1-1 0,-1 1-1,1 0 1,-1-1-1,1 1 1,-1 0 0,1 0-1,-1 0 1,1 0-1,-1 0 1,1-1-1,-1 1 1,1 0 0,-1 0-1,1 0 1,-1 0-1,1 0 1,-1 0 0,1 1-1,-1-1 1,1 0-1,-1 0 1,1 0-1,-1 0 1,1 1 0,-1-1-1,1 0 1,-1 0-1,0 1 1,1-1-1,-1 0 1,1 1 0,-1-1-1,0 0 1,1 1-1,-1-1 1,0 1 0,1-1-1,-1 1 1,0-1-1,0 1 1,1-1-1,-1 0 1,0 1 0,0-1-1,0 1 1,0 0-1,0-1-1,6 13 1,0-1 0,-1 1 0,-1-1 0,4 18 0,-6-20 18,0-1 0,1 1 0,0 0 0,1-1 1,0 0-1,0 0 0,1 0 0,0-1 0,11 14 1,-12-18-66,-2-1-22,0 0 0,1-1 0,-1 1 0,1-1 0,0 0 0,-1 1 0,1-1 0,0-1 0,1 1 0,4 2 0,18 0-3433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59:23.7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9087,'7'9'205,"-1"1"-1,-1 0 1,1 0-1,-2 0 1,0 1-1,0 0 1,4 21 0,10 25-138,-18-56-108,1 0-1,-1 1 0,0-1 1,1 0-1,-1 0 0,0 1 1,0-1-1,0 0 0,0 1 0,0-1 1,0 0-1,0 1 0,0-1 1,-1 0-1,1 1 0,0-1 1,-1 0-1,1 1 0,-2 0 1,-10 11-3891,4-8 1505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59:52.9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0 7807,'-4'7'141,"1"-1"-1,-1 1 1,1 0-1,1 0 1,-1 0-1,1 0 0,-1 9 1,3-14-135,0 1-1,0 0 1,0 0 0,0-1 0,1 1-1,-1 0 1,1 0 0,0-1 0,-1 1 0,1 0-1,0-1 1,1 1 0,-1-1 0,0 0-1,1 1 1,0-1 0,-1 0 0,1 0-1,0 0 1,0 0 0,0 0 0,3 2-1,4 2-12,-1 0 0,1-1 0,0 0-1,1-1 1,-1 0 0,1-1 0,14 4 0,75 12 57,-66-15-77,-20-2-19,4 1 23,0 0 1,27 9-1,-40-11 26,-1 0 1,1 0-1,-1 1 1,1 0 0,-1 0-1,0 0 1,1 0-1,-1 0 1,0 1 0,0-1-1,-1 1 1,1 0-1,-1 0 1,1 0 0,-1 0-1,0 0 1,3 6-1,-4-5-4,0-1 0,-1 1 0,1-1 0,-1 1 0,0-1-1,0 1 1,0-1 0,0 1 0,-1-1 0,1 1-1,-1-1 1,0 1 0,0-1 0,-1 0 0,1 1 0,-1-1-1,-3 6 1,-4 5 41,0 0 0,-16 17 0,23-28-55,-60 63 33,42-48 252,1 2 0,2 0 0,0 1 0,-21 34 0,34-46-318,3-8-208,13-1-1088,0-1-1872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59:53.3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120 362 11135,'3'7'338,"0"0"-1,1 0 0,-1-1 0,1 0 1,1 1-1,-1-2 0,1 1 1,6 5-1,-8-8-303,0-1 0,0 1-1,0-1 1,1 0 0,-1 0 0,1-1 0,-1 1 0,1-1 0,0 1 0,-1-1-1,1 0 1,0-1 0,0 1 0,0-1 0,0 1 0,0-1 0,4-1 0,9-1-31,-1-1-1,1-1 1,-1-1 0,0 0 0,-1-1 0,1 0 0,21-13 0,0-4 32,57-44 0,-58 38 101,61-63 1,-83 77-141,-1 0 0,-1-2 0,0 0 0,-1 0 0,-1-1 0,13-33 0,-16 26 4,-7 25-1,0-1 0,0 1 1,0 0-1,0-1 0,0 1 0,0-1 0,-1 1 0,1-1 0,0 1 0,0 0 0,0-1 0,0 1 0,-1-1 1,1 1-1,0 0 0,0-1 0,0 1 0,-1 0 0,1-1 0,0 1 0,-1 0 0,1-1 0,0 1 0,-1 0 0,1 0 1,0-1-1,-1 1 0,1 0 0,-1 0 0,1 0 0,-1-1 0,1 1 0,0 0 0,-1 0 0,1 0 0,-1 0 1,1 0-1,-1 0 0,1 0 0,0 0 0,-1 0 0,1 0 0,-1 0 0,1 0 0,-1 1 0,1-1 0,0 0 1,-1 0-1,0 1 0,1-1-7,-6 1-1,1 1-1,0-1 1,0 1 0,0 1 0,0-1-1,0 1 1,-5 3 0,-34 27 65,26-18-49,-65 54 19,3 3-1,3 4 1,4 3 0,-84 118-1,128-157-31,-32 58-1,50-76-3,0 1 0,1 0 0,2 1-1,-9 36 1,15-54-148,1 0-1,0 0 0,0 0 1,1 0-1,0 1 0,0-1 1,0 0-1,1 0 0,0 0 1,0 1-1,1-1 0,-1 0 1,1 0-1,1-1 0,-1 1 1,1 0-1,0-1 0,0 0 1,1 1-1,-1-1 0,1 0 1,0-1-1,1 1 0,-1-1 1,1 0-1,0 0 0,0 0 1,0-1-1,0 1 0,1-1 1,-1-1-1,1 1 0,0-1 1,0 0-1,6 1 0,8 2-1268,-1-2 0,27 2 0,-2-3-828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59:55.7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479 0 6399,'-15'8'1646,"2"-2"-1095,0-1 0,-1 0 0,0-1 1,0-1-1,-1 0 0,-19 1 0,33-4-107,-24 8 664,20-7-1116,0 1 0,0-1 0,1 1 0,-9 3 0,-185 106 264,190-105-283,0 0-1,0 1 0,0 0 0,1 0 0,0 0 1,1 1-1,-1 0 0,2 0 0,-1 1 1,1 0-1,-5 12 0,7-13 71,2-7-43,1 0 1,0 0-1,0 0 1,-1 0-1,1 1 0,0-1 1,0 0-1,0 0 1,0 0-1,0 0 1,0 0-1,0 0 1,1 0-1,-1 0 1,0 0-1,1 1 1,-1-1-1,0 0 1,1 0-1,0 1 0,1 1 1,-1-2-1,-1 0 0,1 1 0,0-1 0,0 0 0,-1 0 0,1 1 0,0-1 0,0 0 0,0 0 0,0 0 0,0 0 0,0-1 0,1 1 0,-1 0 0,0 0 0,0-1 0,1 1 0,-1 0 0,0-1 0,1 1 0,1-1 0,1 2 0,24 6-15,1-1 0,0-1 0,0-1 0,55 1 0,-44-3 16,44 0-106,-32-1 100,54 8 1,-92-8-5,1 1 0,-1 1 1,0 0-1,0 0 0,0 2 1,-1 0-1,0 0 0,18 12 1,-27-15 15,1 1 0,-1 0 0,1 0 0,-1 0 0,0 0 0,-1 0 0,1 1 1,-1 0-1,0-1 0,0 1 0,0 1 0,-1-1 0,0 0 0,0 0 0,0 1 1,0 0-1,0 6 0,-1-5 4,-1-1-1,0 1 1,0-1 0,-1 1 0,0-1 0,0 0 0,0 1-1,-1-1 1,0 0 0,0 0 0,-1 0 0,1 0-1,-1 0 1,-1-1 0,-4 7 0,-3 2 8,-1 0-1,0-1 1,-1-1-1,0 0 1,-28 19 0,-81 41 40,87-54 7,0-2 0,-69 22 1,82-32-219,-1 0 1,0-2 0,-1-1 0,1 0 0,-47-3 0,67 0 43,1 0 1,-1 0 0,1 0 0,-1-1-1,1 1 1,-1-1 0,1 0-1,-1 0 1,1 0 0,0 0 0,-1 0-1,1 0 1,0-1 0,0 1 0,0-1-1,0 0 1,0 1 0,0-1 0,-2-4-1,2 3-62,0 0 0,1 0 0,0 0 0,0 0 0,0-1-1,0 1 1,1 0 0,-1-1 0,1 1 0,0 0 0,0-1 0,0 1 0,0-1 0,1-5-1,4-13-802,1 1-1,1 0 0,1 0 0,10-20 1,-13 30 577,14-32-948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59:56.0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1 8319,'-15'346'3419,"10"-115"-3166,-22 107 158,-2 44-1658,28-355 6,2-7-2426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59:56.4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9727,'10'32'681,"-2"-1"0,-1 1 0,-1 1 0,1 33 0,-2 133-17,-5-161-574,-27 481-947,16-438-3821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59:57.0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 0 5887,'0'0'822,"3"10"382,5 18-11,-3 0 0,0 1 0,-1-1 0,-1 38 1,-1-12 38,0-6-684,-3 1 0,-1-1 0,-10 50 0,-37 143-342,40-199-150,-25 88 39,16-66-1141,-15 100 1,31-122-909,8 7-3142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59:59.0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 1 5759,'0'0'1664,"-5"9"-1145,2-4-444,0-1 49,1-3-83,-3 9 830,4-5-821,0 0 0,1 0 0,0-1 1,-1 1-1,2 0 0,-1 0 0,0-1 0,1 1 1,2 7-1,2 18 218,-5 38 474,-11 92 0,10-158-723,-8 63 175,-4 0-1,-24 73 1,5-23-804,28-103 110,-1-1-1163,4-5-4817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59:59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15 5759,'0'0'2888,"-7"-3"-2888,1 0 0,-5-5-3480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00.3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129 0 6527,'5'14'372,"0"1"-1,-1-1 0,0 1 0,-1 0 0,-1 0 0,0 0 1,-2 0-1,1 0 0,-2 0 0,0 1 0,-1-1 0,-6 27 1,-6 6 209,-2-1 0,-34 69 0,37-87-94,3-5-412,2-1 0,0 1 0,2 1 0,0 0 0,2-1 0,0 2 0,1 26 0,4-33-11,-1-17 0,2-3-58,0 1 1,0 0-1,0-1 0,0 1 0,-1-1 0,1 0 0,0 0 0,-1 1 0,1-1 0,0 0 1,-1-1-1,1 1 0,-1 0 0,0 0 0,1-1 0,-1 1 0,0 0 0,0-1 0,0 1 1,0-1-1,1-1 0,3-6 6,-1 0 1,6-15 0,-9 21 6,39-130-83,-6 15-75,-27 99 123,0 0 1,2 1 0,0 0 0,13-19-1,-13 25 13,44-58-66,-48 64 63,0 0 1,0 1-1,1 0 1,-1 0-1,2 1 1,-1-1-1,0 1 0,1 1 1,8-5-1,-13 8 2,1-1-1,0 0 1,-1 1-1,1 0 1,0-1-1,-1 1 1,1 0-1,0 0 1,-1 1-1,1-1 1,0 1-1,-1-1 1,1 1-1,0 0 1,-1 0-1,1 0 1,-1 0-1,0 0 1,1 0-1,-1 1 1,0-1-1,0 1 1,0 0-1,3 2 1,4 5 4,-1 1 0,0 0 0,13 21-1,-11-16 40,-1-2-8,-1 0 0,0 1 0,-2-1 0,1 1 0,-2 1 0,1-1 0,-2 1 1,4 20-1,-6-23-30,0 0 0,-1 0 0,-1 1 1,0-1-1,0 0 0,-1 1 0,-3 14 0,2-18-388,-1-1-1,0 1 0,0 0 1,-1-1-1,0 1 0,-1-1 1,0 0-1,0-1 0,0 1 1,-9 8-1,-5 3-3467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00.7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11391,'0'0'1640,"10"5"-1640,-2 1-192,0 1-48,0 2-16,0 2 0,-1 2-1992,1 1-408,-4 2-72,-6 0 672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59:24.1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9727,'0'0'0,"9"3"0,1-1 0,1-2 0,0 1-80,0-1 80,1 2-1016,1 0-160,0-1-32,1 1-1416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02.0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4479,'0'0'7464,"1"1"-7410,2 5-58,0 1-12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02.9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5759,'0'0'678,"10"3"315,-4-1-744,0 1 0,-1 0 0,1 0 0,0 1 0,-1-1 0,0 1 0,1 0 0,-2 1 0,1-1 0,0 1 0,-1 0 0,0 0 0,0 1 0,-1-1 0,1 1 0,-1-1 0,4 12 0,2 6 117,-2 1 0,0 0 0,4 30 0,-10-47-319,61 470 2034,-56-418-1826,1 63 256,-5-76-310,1-1 0,2 0 0,14 59 0,-19-102-84,13-18 22,-7 2-91,-1-1 0,-1-1 0,0 1 0,-1 0 0,1-23 0,2-5-16,-6 40-22,38-176-100,-32 157 11,1 1-1,1 1 1,1-1 0,0 1 0,2 1-1,15-23 1,-18 32 60,1 0-1,0 1 0,0 0 1,1 1-1,0-1 0,1 2 1,0 0-1,0 0 0,22-10 1,-26 14 10,0 1 0,0-1 1,0 1-1,0 0 1,0 1-1,0-1 0,1 2 1,-1-1-1,0 1 1,0 0-1,1 0 0,-1 1 1,0 0-1,1 0 1,-1 1-1,0 0 0,0 0 1,12 6-1,-15-6 11,0 1-1,-1-1 0,1 1 0,0 0 1,-1 0-1,0 1 0,0-1 1,0 1-1,0-1 0,0 1 0,-1 0 1,4 7-1,-4-4-8,1 0 0,-1 0 0,0 0 0,0 0 0,-1 1 0,0-1 0,0 10-1,-2-1-4,0 0-1,-1 0 1,0 0-1,-1 0 0,-1-1 1,-9 26-1,-6 2 27,-1-1-1,-2-1 1,-48 66-1,-98 103 223,159-200-207,-55 72-428,27-25-3358,36-56 2354,14-14-5165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03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1 248 7807,'0'0'3208,"2"0"-3020,8-1-54,0-2 0,0 1-1,0-1 1,0 0 0,0-1 0,-1 0-1,16-10 1,2 0 62,-4 4-227,79-41 267,-92 45-210,0 0 0,-1-1 0,1-1 0,-1 1 0,0-1 0,-1-1 0,9-11 0,-16 18-28,0 1-1,0 0 1,0-1 0,0 1-1,0-1 1,0 0 0,-1 1-1,1-1 1,0 0 0,-1 1-1,0-1 1,1 0 0,-1 1-1,0-1 1,0 0 0,0 0-1,0 1 1,0-1 0,0 0-1,-1 0 1,1 1 0,-1-1-1,1 0 1,-1 1 0,1-1-1,-1 1 1,0-1-1,0 1 1,0-1 0,-1-1-1,0 1 4,1 1-1,-1-1 0,0 1 0,0 0 1,1 0-1,-1 0 0,0 0 0,0 0 1,0 0-1,0 0 0,0 0 0,0 1 0,0-1 1,0 1-1,-1 0 0,1 0 0,0-1 1,0 1-1,0 1 0,0-1 0,0 0 1,-1 0-1,1 1 0,-3 0 0,-9 4 22,1 1 0,-1 0 0,1 0 0,0 2 0,0-1 0,1 2-1,0 0 1,1 0 0,0 1 0,0 0 0,1 1 0,0 0 0,1 1-1,-8 13 1,9-14-20,1 1-1,1 0 1,0 1-1,0-1 1,1 1-1,1 0 0,0 0 1,1 1-1,0-1 1,0 18-1,0 4-120,2 60 1,1-83 80,2-1 0,-1-1 0,1 1 0,1 0 0,0 0 0,0-1 0,1 0 0,1 1 0,9 16 0,-12-25-81,0 0 0,-1 0 1,1 0-1,0 0 0,0 0 0,0 0 0,1 0 1,-1-1-1,0 1 0,1-1 0,-1 0 0,1 0 1,-1 0-1,1 0 0,-1 0 0,1 0 0,0 0 1,0-1-1,-1 0 0,1 1 0,0-1 1,0 0-1,-1-1 0,1 1 0,0 0 0,-1-1 1,1 1-1,0-1 0,-1 0 0,4-1 0,43-18-3229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03.9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251 1 7807,'-38'26'710,"-76"57"858,103-74-1446,0 1 0,1 0 0,0 1 0,1 0 0,0 1 0,1 0 0,-10 19 0,16-27-118,0 1 1,0-1-1,1 1 1,-1-1-1,1 1 0,0-1 1,1 1-1,-1 0 1,1 0-1,0-1 1,0 1-1,0 0 1,2 7-1,-1-9-1,-1-1 0,1 0 0,0 0-1,0 0 1,0 1 0,1-1 0,-1 0 0,0 0-1,1 0 1,0-1 0,-1 1 0,1 0 0,0-1 0,0 1-1,0-1 1,0 1 0,0-1 0,0 0 0,0 0-1,0 0 1,0 0 0,1 0 0,-1 0 0,0-1-1,1 1 1,-1-1 0,1 0 0,2 1 0,3-1-11,1-1 0,-1 1 1,0-1-1,1 0 1,-1-1-1,0 0 1,0-1-1,0 1 0,-1-2 1,1 1-1,-1-1 1,10-6-1,2-2-13,-1-2 1,0 0-1,21-22 0,-13 7 133,-1-1 0,34-54-1,-53 75-102,-6 8 38,1 1 0,-1-1-1,1 0 1,-1 0 0,1 1 0,0-1-1,-1 0 1,1 1 0,0-1-1,0 1 1,0-1 0,-1 1-1,1-1 1,0 1 0,0 0-1,0-1 1,0 1 0,0 0 0,0 0-1,0-1 1,-1 1 0,1 0-1,2 0 1,-1 1 8,0-1-1,0 1 1,0-1 0,0 1-1,0 0 1,0 0 0,0 0 0,0 0-1,0 0 1,2 2 0,3 2 144,0 1 0,-1 1 1,12 14-1,-11-11-74,0 1-1,0 0 0,-1 1 1,-1 0-1,0 0 1,5 18-1,14 80 225,-21-91-265,5 27 433,4 91-1,-12-113-271,-1 0 0,-1 0 1,-1 0-1,-2 0 0,-10 37 0,-59 142 955,51-151-628,-51 88 0,67-129-481,0 0 0,-1-1 1,0 0-1,-1 0 0,0-1 0,-1 0 0,1-1 0,-20 13 0,24-18-59,0 0-1,0-1 1,0 1-1,-1-1 1,1 0-1,0-1 1,-1 1-1,0-1 0,1 0 1,-1-1-1,1 1 1,-1-1-1,0 0 1,0-1-1,1 1 1,-1-1-1,1 0 1,-1 0-1,1-1 1,-1 0-1,1 0 1,-7-3-1,6 1-122,0 0 0,0 0 1,0-1-1,1 0 0,0 0 0,0 0 0,0 0 0,1-1 0,0 0 0,0 0 0,0 0 1,1 0-1,-1-1 0,1 1 0,1-1 0,-3-11 0,-1-6-456,1 0 1,1 0-1,0-39 0,4 10-1073,2 0-1,3 0 0,2 1 1,2-1-1,17-54 0,-9 47-1643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04.2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11519,'10'17'591,"1"0"-1,1-1 1,0-1-1,2 0 0,15 14 1,11 14-262,0 6-127,-17-20-180,28 28 0,-49-56-454,0-19-6963,-4 8 4240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04.6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 10879,'0'0'72,"8"0"-72,0 0 0,0 0-112,8-2-4240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05.0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 9855,'5'37'701,"-1"1"0,-1 50 0,-11 75 1514,5-121-2077,0 78-74,3-118 128,10-20-74,-1 0-62,59-108 482,-56 105-492,2 1 0,1 1 0,33-34 0,-35 40-66,0 1 0,1 0 0,1 1-1,0 0 1,0 1 0,22-10 0,-35 19 20,0 1-1,1-1 1,-1 0-1,1 1 1,-1-1 0,1 1-1,0 0 1,-1-1-1,1 1 1,-1 1 0,1-1-1,-1 0 1,1 1 0,0-1-1,-1 1 1,1 0-1,-1-1 1,0 1 0,1 1-1,-1-1 1,0 0 0,0 0-1,1 1 1,-1-1-1,2 4 1,5 4-1,-1 0-1,0 0 1,-1 1-1,9 14 1,5 8-46,0-5-648,-1 1 1,17 34-1,-28-44-2191,-1 0 1,11 33-1,-14-30-120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06.4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7551,'22'14'825,"0"-1"-1,1-1 0,0-1 0,43 14 0,1 0 159,-55-20-824,54 22 1013,79 47 1,-108-52-920,-2 1-1,0 1 1,-2 3 0,-1 0-1,-1 2 1,40 49-1,-39-39-109,23 30-87,-2 2 0,49 88 0,-95-145-10,-1 0 0,0 1 0,-1-1 0,-1 1 0,0 0 0,-1 0-1,2 27 1,-5-20 9,0-1 0,-1 0-1,-1 1 1,-1-1-1,-7 24 1,2-16-39,-1-1 0,-2 0 0,-1 0 0,-1-1 0,-1-1 1,-2-1-1,0 0 0,-24 28 0,13-25-338,-1-1 0,-44 32 1,25-21-2966,23-19-1916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11.7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368 1 7295,'0'0'1848,"-1"1"-1592,-9 16 48,-1 0-1,-1-1 0,-27 28 1,12-14-166,18-20-108,-110 124 205,86-100-107,-66 52-1,92-81-36,29 2 32,7-3-144,42 0-1,5 0 41,7 5-80,-1 4 1,89 26-1,-166-37 69,0 0 0,0-1 0,0 2 0,0-1 0,-1 0 0,1 1 0,8 6 0,-13-8 9,1 0 0,0 0 0,0 0 0,0 0 0,-1 0 0,1 0 1,-1 0-1,1 0 0,-1 0 0,1 0 0,-1 0 0,1 1 0,-1-1 0,0 0 0,0 0 0,0 0 0,1 0 0,-1 1 0,0-1 0,-1 0 0,1 0 0,0 1 0,0-1 0,0 0 0,-1 0 0,1 0 0,-1 0 0,1 0 0,-1 1 0,1-1 0,-1 0 0,1 0 0,-1 0 0,0 0 0,0-1 0,0 1 0,1 0 0,-3 1 0,-3 4 98,-1-1-1,-1 1 1,1-1-1,-1-1 1,0 1-1,-11 3 1,-4 4 63,-258 154 378,266-157-542,9-4-24,-1 0 0,1-1 0,-1 0 0,0-1-1,0 1 1,0-1 0,0-1 0,-14 4 0,20-6 11,1 0 0,0 0 0,-1 0 1,1 0-1,-1 0 0,1 0 0,0 0 0,-1 0 0,1 0 1,-1 0-1,1 0 0,0 0 0,-1 0 0,1 0 0,0-1 1,-1 1-1,1 0 0,-1 0 0,1 0 0,0-1 0,-1 1 0,1 0 1,0 0-1,0-1 0,-1 1 0,1 0 0,0-1 0,0 1 1,-1 0-1,1-1 0,0 1 0,0 0 0,0-1 0,0 1 1,-1 0-1,1-1 0,0 1 0,0-1 0,0 1 0,0 0 0,0-1 1,0 1-1,0-1 0,0 1 0,0-1 0,0-1-54,0 0 1,-1 1-1,1-1 0,0 0 0,0 0 0,0 0 0,0 0 0,0 0 1,1 0-1,-1 1 0,1-1 0,-1 0 0,1 0 0,0 0 0,-1 1 1,3-4-1,21-41-4441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12.1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9983,'2'1'874,"13"16"-320,-1 1 0,0 0 0,-1 1 1,-1 0-1,-1 1 0,-1 0 0,14 42 1,-4 0-412,18 96 0,-7 65-56,-29-181-45,-1 1 0,-3-1 0,-8 55 1,5-69-107,2 0-23,-2-1 1,-1 0-1,-1-1 1,-15 38 0,21-60-53,-1-1 1,0 1-1,0-1 0,-1 1 1,1-1-1,-1 0 1,1 0-1,-1 0 1,0 0-1,0-1 1,-1 1-1,1-1 1,0 0-1,-1 0 1,1 0-1,-1 0 0,0-1 1,0 1-1,1-1 1,-6 1-1,8-2 32,0 0 0,0 0 0,0 0-1,0 0 1,0 0 0,0 0 0,0 0-1,0 0 1,0 0 0,0-1 0,0 1-1,0 0 1,-1-1 0,-20-15-3964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59:24.5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0 195 8063,'4'17'841,"0"0"0,2 0 0,-1-1 0,15 27 0,39 60 695,-55-96-1461,24 35 555,49 54-1,-52-68-521,-2 1 0,-1 2 0,-1 0 0,22 43 0,-30-45-2,-2 1-1,9 35 1,-15-48-45,-2 1-1,0 0 1,-1 0 0,-1 0 0,-1 23-1,0-40-50,0-1-1,0 1 1,0-1-1,0 1 1,0 0 0,0-1-1,0 1 1,0-1-1,-1 1 1,1-1-1,0 1 1,0 0-1,0-1 1,-1 1-1,1-1 1,0 1-1,-1-1 1,1 1 0,-1-1-1,1 0 1,0 1-1,-1-1 1,1 1-1,-1-1 1,1 0-1,-1 1 1,1-1-1,-1 0 1,1 0 0,-2 1-1,0-1 4,1 0 0,0 0 0,-1 0 0,1 0-1,-1-1 1,1 1 0,-1 0 0,1-1 0,-1 1 0,1-1 0,0 0 0,-2 0 0,-4-3 61,1-1 0,-1 1 0,-10-11 0,-5-9-3,1-1-1,1-1 1,-23-39-1,-42-90 18,67 116-262,1-2 0,2 1 0,-13-57 0,-12-130-844,38 210 950,0 1 0,1-1 0,1 0 0,2-24 0,-1 36 51,-1 0 1,1 0 0,1 0-1,-1 0 1,1 0 0,0 1-1,0-1 1,0 1 0,1-1 0,-1 1-1,1 0 1,0 0 0,1 0-1,-1 0 1,0 0 0,1 1-1,0 0 1,0 0 0,5-3 0,4-2-12,0 1 0,0 1 0,0 1 0,1-1 1,0 2-1,23-4 0,-33 7 21,0 0 0,1 0 0,-1 1 0,1 0 1,0 0-1,-1 0 0,1 0 0,-1 1 0,1 0 0,-1 0 0,0 0 0,1 1 1,-1-1-1,0 1 0,0 0 0,0 0 0,0 0 0,0 1 0,0-1 1,-1 1-1,1 0 0,-1 0 0,0 0 0,0 1 0,4 4 0,-5-3 9,1 1-1,0-1 1,-1 1-1,0 0 1,0 0 0,-1 0-1,0 0 1,0 0-1,0 0 1,-1 0-1,0 0 1,0 1-1,-2 10 1,-2 8 17,-1-1 0,-8 25 0,11-44-14,-7 25-1,-1-1 0,-1 0-1,-2-1 1,-1 0-1,-1-1 1,-19 25 0,32-49-365,-1 1 1,1-1 0,-1-1 0,1 1 0,-1 0-1,0-1 1,0 1 0,0-1 0,0 0 0,-1 0-1,1 0 1,-6 2 0,7-6-1535,-2-7-1365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12.5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0 197 7039,'16'-14'357,"0"-1"-1,1 2 0,1 1 1,0 0-1,1 1 1,0 1-1,0 0 0,1 2 1,0 0-1,33-7 0,101-35-1148,-95 32-2848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13.2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142 40 7551,'0'0'1456,"-12"13"-1281,-1 0-63,0 0 0,-16 11 0,16-14-72,0 0 1,1 1-1,-11 14 0,21-23-48,1 1 0,-1-1 0,1 1 0,0 0 0,0-1-1,0 1 1,0 0 0,0 0 0,0 0 0,1-1 0,-1 1-1,1 0 1,0 0 0,0 0 0,0 0 0,1 4 0,0-4 9,0 1-1,1 0 1,-1 0 0,1-1 0,0 1 0,0-1-1,1 0 1,-1 1 0,0-1 0,1 0 0,0 0 0,4 3-1,-3-4 10,0 0-1,1 0 0,-1 0 0,1-1 1,-1 1-1,1-1 0,-1 0 1,1-1-1,-1 1 0,1-1 0,0 0 1,-1 0-1,1 0 0,0-1 0,-1 0 1,1 0-1,-1 0 0,1 0 1,-1-1-1,1 1 0,-1-1 0,0 0 1,0 0-1,0-1 0,7-5 0,-5 4 53,-1-1 0,1 0-1,-1-1 1,0 1-1,0-1 1,0 0 0,-1-1-1,0 1 1,-1-1-1,1 1 1,-1-1-1,0 0 1,-1 0 0,1 0-1,-2-1 1,3-12-1,-2 26 925,-1-3-974,0 1 0,0 0-1,1 0 1,-1-1-1,1 1 1,0-1 0,0 1-1,5 5 1,-4-6-1,0-1 1,1 0-1,-1-1 0,1 1 1,0 0-1,-1-1 0,1 0 1,0 0-1,0 0 1,0-1-1,0 1 0,0-1 1,0 0-1,0 0 0,0 0 1,0 0-1,0-1 0,-1 0 1,1 0-1,5-1 0,5-2 57,0-1 1,0-1-1,-1 0 0,14-8 0,-17 8-56,0 0 1,0-1-1,-1 0 1,0-1 0,0 0-1,0 0 1,-1-1-1,-1 0 1,0 0 0,8-13-1,-13 16-26,-1 5 92,-11 26-28,6-13-88,0 1 34,0-1 0,0 0 0,1 1-1,1-1 1,-2 27 0,4-37-139,2 17 1030,3-17-95,4-10-591,20-32 10,-23 29-198,1 2-1,0-1 0,9-8 0,-9 12-9,1 0-1,0 1 1,0 0-1,0 0 1,0 1-1,1 0 0,0 1 1,0-1-1,0 2 1,0-1-1,15-1 1,-15 3-79,0 0 0,1 1 1,9 0-1,17-1-636,-31 0 373,1 1 0,-1-1 0,0 0 0,0 0 0,0-1 0,0 0 0,-1 0 0,1 0-1,0 0 1,-1-1 0,1 0 0,-1 0 0,0 0 0,0 0 0,0 0 0,5-8 0,1 2-2688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13.7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6655,'2'1'678,"7"7"-398,0-1 0,0 1 1,-1 1-1,0 0 0,0 0 1,-1 0-1,-1 1 0,1 0 1,-2 0-1,7 16 0,1 3 107,-3 1-1,13 54 0,-12-30-223,4 79 0,-8 56-37,-5-88-78,16 106-1,-16-197 6,1-2 1,2-1-44,2-4-10,-5-3 4,0 0 1,-1 0-1,1 0 0,0 0 0,-1-1 0,1 1 0,-1-1 0,1 1 1,0-1-1,-1 0 0,1 0 0,-1 1 0,0-1 0,1 0 0,-1 0 1,0 0-1,0-1 0,1 1 0,-1 0 0,0 0 0,0-1 0,0 1 0,1-3 1,3-5-22,-1 0 0,7-18 0,-4 10-85,16-39 6,-16 35 25,2 1 0,0 0 0,1 1 0,1-1-1,24-31 1,1 9 61,-35 42-54,-1-1 0,1 1-1,0-1 1,-1 1 0,1-1 0,0 1 0,-1 0 0,1-1 0,0 1 0,0 0 0,0-1 0,-1 1 0,1 0 0,0 0 0,0 0 0,0 0 0,0 0 0,-1 0 0,1 0 0,1 0-1,19 4-937,-14-2 650,-1-1 21,0-1 1,0 1 0,0-1-1,0 0 1,0 0-1,-1-1 1,1 0 0,0 0-1,9-3 1,-4 1-1800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14.1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70 7807,'19'-6'408,"0"-1"-120,1 1-32,1 0-152,1-1-32,0 3-8,2-3 0,0 1-64,1 0 0,2-1 0,0-1-3616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14.4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 8063,'88'-1'8932,"-86"1"-8864,4 1-29,-1 0-8,-4-1-253,-1 1 0,1-1-1,0 0 1,0 0 0,0 0-1,0 1 1,0-1 0,0 0-1,0 0 1,0 0 0,0 0-1,0-1 1,0 1 0,-1 0-1,1 0 1,0 0 0,1-1-1,6-5-4677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15.0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285 0 6655,'0'0'2526,"-25"0"4,15 1-2408,0 0 0,-1 1-1,1 0 1,0 1 0,0 0-1,0 0 1,0 1 0,1 0-1,-14 9 1,4-2-150,0 2 0,1 0 0,-23 22-1,34-28 13,0-1 0,1 2 0,-7 8 0,11-13 11,0 1 0,0-1-1,0 0 1,1 1 0,-1-1-1,1 0 1,0 1 0,0 0-1,0-1 1,1 1 0,-1 5-1,1-9 5,0 1 0,0 0-1,-1-1 1,1 1 0,0-1-1,0 1 1,0 0 0,0-1-1,0 1 1,0-1 0,0 1 0,1 0-1,-1-1 1,0 1 0,0-1-1,0 1 1,1-1 0,-1 1-1,0-1 1,0 1 0,1-1-1,-1 1 1,0-1 0,1 1-1,-1-1 1,1 1 0,-1-1-1,1 0 1,-1 1 0,1-1-1,1 1-21,2 3 4,0-1 0,0 1 0,0-1 0,1 0-1,0 0 1,-1-1 0,1 0 0,0 1 0,0-2-1,10 4 1,8 0 42,28 2 0,-21-3 4,-16-1 10,1-1 0,-1 2 0,0 0 0,14 6 0,-22-7-53,-1-1-1,0 1 1,0 0-1,0 0 1,-1 1-1,1-1 1,-1 1-1,0 0 1,0 0-1,0 1 1,0-1-1,-1 1 1,4 6-1,-6-8 27,0-1 0,0 0-1,0 1 1,0-1-1,0 1 1,-1-1 0,1 1-1,-1-1 1,0 1 0,0 0-1,0-1 1,0 1 0,0-1-1,-2 5 1,1-2-17,0 0-1,-1 0 1,0-1 0,0 1-1,-1-1 1,1 1 0,-4 4-1,-2 0 27,0 0-1,0 0 1,-1 0 0,0-1-1,-16 11 1,19-14-37,-2-1 1,1 0-1,0-1 1,-1 1-1,0-1 1,-12 3-1,15-5-465,-1 0 0,0 0 0,0-1 1,0 0-1,-11-1 0,4-1-3143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15.4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222 0 8447,'-60'192'3224,"-39"94"-3345,70-204 294,20-58-211,4-12 48,1 0 1,0 0-1,1 0 1,0 0-1,-2 23 0,5-33 218,0-1-219,1-1 1,-1 1-1,0-1 0,1 0 0,-1 1 0,1-1 0,-1 1 0,0-1 1,1 0-1,-1 1 0,1-1 0,0 0 0,-1 0 0,1 1 0,-1-1 1,1 0-1,-1 0 0,1 0 0,0 0 0,-1 0 0,1 1 0,-1-1 1,1 0-1,-1 0 0,1-1 0,0 1 0,-1 0 0,1 0 1,0 0-1,18-5 4,-11 1-13,-1 0 0,0-1 0,0 0 0,0-1 0,11-10 0,29-37 6,-37 42-1,28-36 58,-13 15-50,1 2 1,1 1 0,41-35-1,-63 61 0,0 0 0,0 0 0,0 0 0,6-2-1,-10 4 52,5 9 70,-2-1-77,-2-1 1,1 0 0,-1 1 0,0 0 0,0 0 0,1 13-1,-1-11-1,0 1-1,5 17 0,-2-18-52,0 1 0,1-1 0,0-1 0,0 1 0,1-1 0,-1 0 0,2-1 0,-1 0-1,1 0 1,1 0 0,-1-1 0,1-1 0,0 1 0,0-1 0,0-1 0,14 5 0,11 2-77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19.3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32 7039,'1'9'772,"1"38"758,4 25 2528,-6-69-3951,0 4-72,0-6 70,0-18-416,2-6 183,1 0 0,1 0 0,11-38 0,-13 53 128,1 0 0,-1 2-12,-1 4-46,-1 4 3,0 6 44,-2 1 22,1 1 32,-1-4-43,2-4-32,2-3 64,25-7-587,6-3-5366,-25 10 3407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19.7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134 0 7423,'8'16'2836,"-4"-3"-2318,-1 1 0,0-1 0,-1 1 0,0 0 0,-1 0 0,-1 0 0,-1 18 0,-7 43 150,6-65-583,-1 1 0,0-1 0,0 1 0,-1-1 0,-8 15 0,7-14-245,-1-1 1,0 0 0,-1-1 0,0 1 0,0-1 0,-1 0-1,-15 12 1,7-10-1361,-19 3-3188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20.3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9727,'0'0'5967,"9"6"-5782,-6 0-127,3 4-1293,1 0-4036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59:24.8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10623,'54'110'749,"-4"2"0,-5 3-1,32 124 1,-70-210-877,6 55 1,-11-64-1327,-2 35 0,0-52 1050,0-1-1,-1 1 1,1-1-1,0 1 1,-1-1-1,0 0 1,1 1 0,-1-1-1,0 0 1,-2 3-1,-3 2-1962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21.1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229 0 8703,'0'0'8008,"-8"16"-7113,-80 150-240,70-130-349,17-35-260,-6 14 419,7-15-457,-1 0 0,1 1 0,0-1 0,0 0 0,0 1 0,0-1 0,0 1 0,0-1 0,0 0 0,0 1 0,0-1 1,0 1-1,0-1 0,0 0 0,0 1 0,0-1 0,0 1 0,0-1 0,0 0 0,1 1 0,-1-1 0,0 0 0,0 1 0,0-1 0,1 0 0,-1 1 0,0-1 0,0 0 0,1 0 0,-1 1 0,0-1 0,1 0 0,-1 0 0,0 1 0,1-1 0,-1 0 0,0 0 0,1 0 0,-1 0 0,1 1 0,2-1-10,0 1 0,0 0-1,1 0 1,-1 0 0,0 1-1,-1-1 1,1 1 0,0 0 0,0-1-1,-1 1 1,1 0 0,-1 1 0,1-1-1,-1 0 1,0 1 0,0-1-1,0 1 1,0 0 0,-1-1 0,1 1-1,-1 0 1,0 0 0,1 0-1,-1 0 1,-1 0 0,1 1 0,0 2-1,0 5-6,-1-1 0,0 0 0,0 0 0,-1 1-1,0-1 1,-4 13 0,-1 1-309,-17 47 0,18-59-67,-1 0 0,0-1 0,-12 16 0,-84 115-5799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35.6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25 4095,'14'-20'4416,"-14"19"-4353,0 1 0,0 0 0,0 0 0,0 0 0,0 0 0,0 0 0,0 0 0,0 0 0,0 0 0,0 0 0,1 0 0,-1-1 0,0 1 0,0 0 0,0 0 0,0 0 0,0 0 0,0 0 0,0 0 0,0 0 0,0 0-1,0-1 1,0 1 0,0 0 0,0 0 0,0 0 0,0 0 0,0 0 0,0 0 0,0 0 0,0-1 0,0 1 0,0 0 0,0 0 0,-1 0 0,1 0 0,0 0 0,0 0 0,0 0 0,0 0 0,0 0 0,0-1 0,0 1 0,0 0 0,0 0 0,0 0 0,0 0 0,-1 0 0,-11 6 671,1 3-622,1 0 0,-1 0 1,1 1-1,1 0 0,0 1 0,0 0 0,1 1 0,1-1 0,0 2 0,0-1 0,-6 19 0,6-12-96,1-1-1,1 1 0,1 0 1,1 0-1,0 0 1,2 0-1,1 34 0,1-27-28,2 1 0,0-1 0,2 0-1,1 0 1,12 33 0,-13-46 12,1-1 1,0 0-1,0 0 0,1-1 1,1 0-1,0 0 0,1 0 1,0-1-1,0-1 0,1 1 1,0-2-1,16 12 0,-11-10-121,1-1 0,-1 0 1,2-1-1,-1-1 0,1 0 0,0-1 0,0-1 0,21 4 0,34-3-4405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36.3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154 1 6399,'0'0'3560,"-17"2"-2544,11 3-929,0 0 0,0 1 0,1-1 0,0 1 0,0 1 0,0-1 0,1 1 0,0 0 0,0-1 0,-3 10 0,-10 15-20,7-12-78,0 0-1,2 1 1,0 0 0,1 0-1,1 1 1,-5 39-1,8-28 12,3 51-1,1-12 13,-1-61 5,0 1-1,0-1 1,4 14 0,-4-20-29,1 0 0,0 0 0,1 0 1,-1-1-1,1 1 0,0 0 0,-1-1 0,2 1 1,-1-1-1,0 0 0,4 4 0,-5-6 9,0-1 0,0 1 0,-1 0 0,1-1 0,0 1 0,0-1 0,0 0 0,0 1 0,0-1 0,0 0 0,0 0 0,0 1 0,0-1 0,0 0 0,0 0 0,0 0 0,0 0 0,0 0 0,0 0 0,0-1 0,0 1 0,0 0 0,0 0 0,0-1 0,0 1 0,0-1 0,0 1 0,0-1 0,0 1 0,-1-1 0,2 0 0,2-2 42,-1 0-1,1 1 1,-1-1 0,0-1 0,4-4-1,3-9-60,0 0 0,-1 0 0,-1-1-1,-1 0 1,-1-1 0,6-25 0,7-17 41,-7 24-15,-2 0-1,7-48 1,-17 84 92,0 23-267,1 18 160,1-1-1,2 0 1,2 1 0,1-2-1,3 1 1,16 45-1,-12-51-1337,2 0 0,1-1-1,1-1 1,25 31 0,-26-40-737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37.3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105 217 7167,'-10'16'1864,"-1"9"-1460,0 0-1,-7 27 1,-14 32-47,31-81-343,-2 3-2,-1 0-1,2 0 1,-1 0-1,1 0 0,0 1 1,0-1-1,1 1 1,0 0-1,0 10 0,2-8-11,0-8 0,-1 0 0,0 0 0,1 0 0,-1 0 0,1 0 0,-1 0 0,1 0 0,-1 0 0,1 0 0,-1 0 0,1 0 0,0 0 0,0 0 0,-1-1 0,1 1 0,0 0 0,0-1 0,0 1 0,0 0 0,0-1 0,1 1 0,1 1 0,0-1-6,0 1-1,1 0 0,-1-1 0,0 0 0,1 0 1,-1 0-1,1 0 0,-1 0 0,1-1 0,-1 0 1,1 1-1,0-1 0,-1 0 0,1-1 1,0 1-1,-1-1 0,7-2 0,6-1-15,-1-2 0,25-12 0,-24 10 58,-9 5-35,14-6 62,-2 6 1,-10 3-64,-1 5 0,-6-3 0,0 1 0,0-1 0,-1 1 0,1 0 0,-1 0 0,1-1 0,-1 1 0,0 0 0,0 0-1,0 0 1,0 0 0,-1 0 0,1 1 0,-1-1 0,0 0 0,0 3 0,-1 8 2,0 0 0,-4 20 0,0-11 7,-2 30-16,-27 226 152,34-277-149,0-2 0,0 1 1,0-1-1,0 1 1,-1-1-1,1 1 1,0-1 0,0 1-1,0-1 1,0 1-1,0-1 1,0 1-1,1-1 1,-1 1 0,0-1-1,0 1 1,0-1-1,0 1 1,1-1-1,-1 1 1,0 0-14,1-1-1,-1 1 1,0-1 0,1 1 0,-1-1-1,1 1 1,-1-1 0,0 0 0,1 1-1,-1-1 1,1 0 0,-1 1 0,1-1-1,-1 0 1,1 1 0,-1-1-1,1 0 1,0 0 0,-1 0 0,1 0-1,-1 0 1,1 0 0,-1 0 0,1 0-1,0 0 1,-1 0 0,1 0 0,-1 0-1,1 0 1,-1 0 0,1 0 0,0 0-1,-1-1 1,1 1 0,-1 0-1,1 0 1,-1-1 0,1 1 0,-1 0-1,0-1 1,1 0 0,1 0-1,3-2-124,0-1 0,0 0-1,-1 0 1,1 0-1,-1-1 1,0 0 0,-1 1-1,5-7 1,22-47-805,-13 24 535,24-38 195,2 2-1,85-106 0,-91 134 202,78-104-171,-105 133 198,-9 12 196,-6 1-22,0 1 0,-1 0-1,1 0 1,0 1 0,0 0 0,0 0 0,0 0 0,0 0 0,1 1 0,-1 0 0,1 0 0,-1 0-1,1 0 1,-6 7 0,0-1 39,0 2 1,1 0-1,0 0 0,-9 16 0,4 1-20,13-27-145,1-1-49,0 1-1,0-1 1,0 0 0,0 1-1,0-1 1,0 0 0,-1 1-1,1-1 1,0 1 0,0-1-1,0 1 1,0-1 0,0 0-1,0 1 1,1-1 0,-1 1-1,0-1 1,0 0 0,0 1-1,2 0-1,1 0 0,-1-1 0,0 1 0,1-1 0,-1 1 0,0-1 0,1 0 0,-1 0 0,1 0 0,-1-1-1,0 1 1,1 0 0,-1-1 0,3-1 0,0 0 38,0 0-1,0 0 1,0-1 0,0 0-1,8-6 1,-1-2 133,-1 0 0,0 0 1,14-19-1,-14 14-113,-1 1 0,0-2 0,-1 1 0,-1-1 0,-1-1 1,0 1-1,-1-1 0,-1 0 0,-1 0 0,0-1 0,-2 0 1,0 1-1,-1-1 0,-1 0 0,-2-24 0,1 38-55,1 0-1,-1 1 1,0-1-1,-1 0 0,1 0 1,-1 1-1,0-1 1,0 1-1,0 0 1,-5-7-1,7 11-8,0-1 1,-1 0-1,1 1 1,-1-1-1,0 0 1,1 1-1,-1-1 1,1 1-1,-1-1 1,0 1-1,1-1 1,-1 1-1,0 0 1,0-1-1,1 1 1,-1 0-1,0-1 1,0 1-1,0 0 1,-6 5 95,5-4-107,-4 5 10,0 0 1,0 1 0,1-1-1,0 1 1,1 0 0,-8 13-1,-19 52-3,19-42 3,-8 19-55,-22 86 0,35-106 33,2 1-1,1-1 0,1 1 1,2 45-1,3-39-26,1-1-1,2 0 1,2 0 0,1 0-1,17 46 1,-23-77-47,-1 1 0,1-1 0,0 0 0,1 0 1,-1 0-1,1-1 0,-1 1 0,1-1 1,0 1-1,6 4 0,9 4-1349,1 0 1,23 11-1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31.6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293 3 8319,'0'0'874,"-9"-1"798,4 0-1403,0 1 0,0-1 0,1 2 0,-1-1 0,0 0 0,0 1 0,0 0 0,-4 1 0,-4 1 275,10-2-531,1 0-1,-1 1 1,0-1-1,1 1 1,-1 0-1,1-1 1,-1 1-1,1 0 1,0 0-1,0 1 1,0-1-1,0 0 1,0 1 0,0-1-1,-1 4 1,-18 37-23,20-42 12,-11 25-2,-22 32 0,19-31 0,-71 104 0,83-127 0,2-3 0,0 0 0,0 1 0,0-1 0,0 1 0,0-1 0,0 1 0,1-1 0,-1 1 0,1-1 0,-1 1 0,1 2 0,-4 9 9,7-8-155,-3-5 142,1 2 6,1-1 0,-1 1 1,1-1-1,-1 0 0,1 1 0,-1-1 0,1 0 1,0 0-1,0 0 0,-1 0 0,1-1 0,0 1 0,0 0 1,0-1-1,0 1 0,0-1 0,0 0 0,0 0 1,0 1-1,0-2 0,0 1 0,0 0 0,3 0 1,-2-1-3,16-1-17,-1-1 1,-1-1-1,22-7 0,29-7 20,106-2 2,-148 19-17,1 1 1,-1 1-1,1 2 1,40 8-1,-61-9 11,0 0-1,0 0 1,0 0-1,0 1 1,0-1 0,-1 2-1,1-1 1,-1 1 0,0-1-1,0 1 1,0 1 0,0-1-1,-1 1 1,0 0-1,0 0 1,0 0 0,-1 0-1,1 0 1,-1 1 0,-1 0-1,3 7 1,-1-3 14,-1 1 0,-1 0 0,0 0 1,0 1-1,-1-1 0,-1 0 0,0 0 0,-1 1 0,0-1 1,0 0-1,-4 13 0,0-3 3,-1 0 1,-1-1-1,-1 1 0,0-1 1,-2-1-1,0 0 0,-20 27 1,23-37-10,-1 0 0,1 0 0,-2 0 0,1-1 0,-1 0 1,-1-1-1,1 0 0,-1-1 0,-1 0 0,1 0 0,-1-1 1,0 0-1,0-1 0,0 0 0,-15 2 0,23-5-16,0-1 0,1 1 0,-1-1 0,0 0 0,1 0 0,-1 0 1,0 0-1,0 0 0,1 0 0,-1-1 0,0 0 0,1 1 0,-1-1 0,1 0 0,-1 0 0,1 0 0,-1-1 0,1 1 0,-4-3 0,4 1-25,-1 0 0,1 1 1,0-1-1,0 0 0,0 0 0,0-1 0,1 1 1,-1 0-1,1-1 0,0 1 0,0 0 0,-1-8 1,0-7-181,1 0 1,1 0 0,0 0-1,5-29 1,14-63-2274,8-5-1285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31.9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8959,'-3'28'934,"1"-1"-1,1 0 1,7 52-1,21 83-19,-5-47-543,38 359 24,-52-351-1277,-13 231 0,4-346 682,0 6-480,0-1 0,-1 1 0,-6 21 0,2-26-2946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32.3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1 300 7423,'22'-18'712,"3"-1"-208,4-3-48,2-1-312,2-3-64,4-2-16,1-2 0,1-2-200,3-3-48,2 2-8,0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32.7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202 54 5503,'-13'13'403,"-1"1"-1,2 1 1,-1 0-1,2 0 1,0 1-1,1 1 1,1-1-1,1 2 1,-11 27-1,0 13 82,-19 99-1,35-141-386,-5 24 191,-4 44-1,11-73-294,1 0-1,0 1 0,0-1 1,1 0-1,1 0 0,0 0 0,0 0 1,8 20-1,-10-29 8,1 0 1,0 0-1,-1 0 0,1-1 1,0 1-1,0 0 0,1-1 1,-1 1-1,0 0 0,0-1 1,1 0-1,-1 1 0,1-1 1,-1 0-1,1 0 0,0 1 1,-1-1-1,1-1 0,0 1 1,0 0-1,0 0 0,0-1 1,0 1-1,2 0 0,0-1 18,0-1 0,-1 1-1,1-1 1,0 1-1,-1-1 1,1 0 0,-1-1-1,0 1 1,1 0-1,-1-1 1,0 0 0,5-3-1,42-30 392,-1-2 0,63-63 0,-99 88-389,-1 0 0,-1-1 0,0 0 0,-1-1 0,0 0-1,-2 0 1,1-1 0,-2-1 0,0 1 0,0-1 0,-2 0 0,0-1 0,-1 1 0,4-28 0,-6 2 15,-1-1 0,-2 0 1,-14-83-1,14 116-38,-2-35 14,3 44 42,-8 25-171,2 20-762,-2 71 1,11-98-464,9-6-2325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33.2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176 235 6783,'-57'394'3518,"43"-277"-2734,-8 83-417,9 2 0,24 385 0,-9-578-399,-1 5 322,-2-13-126,-2-8-69,-7-20 92,1 0 0,1-1 0,2 0 0,-5-45 0,4 24 46,-5-28-226,3-1-1,3-1 0,5 1 1,15-155-1,-1 145-24,36-134 0,-39 190 21,1 1 0,1 0 1,2 1-1,1 1 0,2 0 0,0 1 0,34-40 1,210-222 70,-248 276-116,1 0-1,22-19 1,-30 29 42,-1 0 0,0 0 0,1 0 0,0 1 0,0 0-1,0 0 1,0 1 0,1 0 0,-1 0 0,1 0 0,6 0 0,-10 1-5,0 1-1,-1 1 0,1-1 0,0 0 1,-1 1-1,1-1 0,0 1 1,-1 0-1,1-1 0,-1 2 1,0-1-1,1 0 0,-1 0 0,0 1 1,3 1-1,-1 0 9,-1 0 1,1 1-1,-1 0 1,1 0-1,-1 0 0,0 0 1,3 7-1,-1-1 19,0 2-1,-1-1 0,0 0 1,0 1-1,3 22 0,-6-21-11,-1 0 0,0 0-1,0 0 1,-2 0 0,-4 24-1,0-13 87,-1-1-1,-12 28 0,0-14-102,-1-1 0,-2-1 0,-49 59 0,44-59 22,-105 127 66,-38 51-3547,130-157-584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39.5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34 238 7167,'0'0'3203,"-23"-9"-1992,21 7-1195,1 0 1,0 0 0,0 0 0,0 0 0,0 0-1,0 0 1,1 0 0,-1-1 0,1 1 0,-1 0 0,1 0-1,0-1 1,0 1 0,0 0 0,0 0 0,0-3-1,1 0 19,0 0 0,0 0-1,1 0 1,0 0-1,0 1 1,5-9-1,0 1 21,1 1-1,0 0 1,1 0-1,15-14 1,-15 17-60,0 1 1,0 0-1,0 1 1,1 0-1,0 0 1,0 1 0,1 1-1,-1-1 1,1 2-1,0-1 1,0 2-1,0-1 1,1 2-1,14-2 1,-19 3 57,-6 0 11,-5 9 0,2-5-51,-1-1 0,1 0 0,0 0 0,-1 0-1,0 0 1,0 0 0,0-1 0,0 1 0,0-1-1,0 0 1,-1 0 0,1 0 0,-1 0 0,1 0-1,-1-1 1,0 0 0,0 0 0,1 0-1,-8 1 1,3 0-13,2-1-10,3 0 2,-3-4 21,-6-5-8,6 4-5,1 0-10,2 2-33,-1-1 22,3 2-33,0 0 1,-2-3 53,2 3 117,-2-7-53,0 2-61,0-1-46,2 5 73,-3-3-30,2-1-54,1 5 54,27 4 11,-9 2-25,1 0 0,-1 1 0,23 11 1,19 7-7,89 30-118,-146-54 95,4 2 43,-5-2 308,-3-2-333,0 0 39,0 0 0,0 0 0,0 0 0,-1 0 0,1 1-1,0-1 1,-1 1 0,-3-2 0,-21-8 79,17 8-64,1-1 1,-14-7-1,9 3-36,0 0-1,0 2 0,-1-1 0,0 1 0,0 1 1,-17-3-1,27 7 1,0 0 0,0 0 0,-1 1 0,1 0 0,0 0 0,0 0 0,0 1 0,-1 0 0,1 0 0,0 0 0,0 0 0,0 1 0,0 0 0,0 0 0,1 0-1,-1 1 1,1-1 0,-1 1 0,1 0 0,0 0 0,0 1 0,-4 4 0,-3 3 14,7-7 1,0 0-1,0 0 1,0 1 0,1 0 0,-1-1-1,1 1 1,0 0 0,0 1 0,-3 9-1,6-14-17,0-1 0,0 1 0,0 0-1,0 0 1,0 0 0,0 0 0,0 0-1,0 0 1,0 0 0,0 0 0,0-1-1,1 1 1,-1 0 0,0 0 0,1 0-1,-1 0 1,1-1 0,-1 1 0,1 0-1,-1 0 1,1-1 0,-1 1 0,1 0-1,0-1 1,-1 1 0,1-1 0,0 1-1,-1-1 1,1 1 0,0-1 0,1 1-1,2 1-10,0 0-1,0-1 1,0 1-1,0-1 1,4 1-1,17 2 127,36 1 0,-41-5-161,1 2 1,0 0 0,22 6 0,-32-5 56,-1 0-1,0 1 1,0 0-1,-1 1 0,1 0 1,-1 0-1,0 1 1,-1 0-1,1 0 1,-1 1-1,0 0 0,-1 1 1,0 0-1,0 0 1,0 0-1,-1 1 1,-1 0-1,1 0 0,-1 0 1,-1 1-1,0 0 1,0 0-1,-1 0 1,3 18-1,-3-11 9,-1 0-1,0 0 1,-2 0 0,0 0-1,-1 0 1,0 0-1,-2 0 1,0 0 0,-1 0-1,0 0 1,-1-1 0,-1 0-1,-1 0 1,0-1-1,-1 1 1,-1-2 0,0 1-1,-1-1 1,-1-1 0,-19 21-1,-21 17-8,2 3 0,-56 80 0,84-102-8,-19 27-72,36-53 50,-1 0 0,-1 0 0,1 0 0,-1-1 0,0 0 0,-9 6 0,14-10-589,0-3-197,1-11-143,0-1 0,1 0 0,0 1 0,1-1 0,0 1 0,8-23 0,2-1-875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59:25.2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1 177 6015,'9'-10'477,"1"1"0,1-1-1,0 2 1,0-1 0,0 2 0,1 0-1,1 0 1,19-8 0,14-2-252,52-12 1,-63 19-161,66-18-3406,-64 17 443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39.9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184 0 4223,'1'31'1164,"-1"0"-1,-2-1 0,-7 41 0,3-25-504,-4 9-269,-2 0 0,-28 79 0,-1 2-240,37-121-236,1 1 72,-11 26 0,13-38-296,-1-1-1,1 1 0,-1 0 0,0-1 0,0 0 0,-1 0 1,1 0-1,-1 0 0,1 0 0,-1 0 0,0 0 1,-5 3-1,-2-2-2351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40.3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0 5631,'-14'175'3601,"1"-8"-2946,-8-4-546,-25 183 110,5 28-837,37-275-2796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40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266 1 5759,'0'0'1464,"-9"4"-453,6-2-888,0 0 0,1 0 0,-1 1 0,1-1 0,-1 0 0,1 1 0,0 0 0,0-1 0,0 1 0,0 0 0,0 0 0,1 0 0,-1 0 0,0 5-1,-3 6 83,1 0 0,-2 16 0,3-14-96,-3 14 16,-78 356-103,-11 67 140,85-388-852,-1 36-3020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43.1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1 302 3071,'0'0'4175,"5"-6"-4302,-2 3 123,0 0-1,0 1 1,0-1-1,0 1 1,0 0-1,1 0 1,-1 0-1,1 1 0,-1-1 1,7-1-1,3-1 75,5-4-61,-1-1-1,0-1 1,-1-1-1,19-14 0,53-54-42,22-19-276,-74 72-2120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43.4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4613 1 7295,'-559'343'3662,"65"-24"-2183,14 20-233,332-233-897,-642 473 1387,-190 135-216,637-481-1277,-106 75-6,306-195-281,114-88 30,2 2-1,-40 51 0,61-68-39,0-1 0,1 1 0,0 0-1,0 0 1,2 1 0,-1-1 0,1 1-1,-2 14 1,1-7-834,-1 0 0,0 0-1,-11 23 1,-16 20-4167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43.9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3987 0 1663,'-45'31'5179,"-17"22"-3316,10-7-1146,-283 209 1233,-95 80-795,-756 740-967,58 62 232,967-969-392,-102 106-87,15 12 37,231-266-168,-23 31-234,38-47 254,-1-1 0,1 1 1,0 0-1,0 0 0,1 0 0,-1 0 1,1 0-1,-1 1 0,2-1 0,-2 8 1,3-12-29,1 0 0,-1 0 0,0 0 1,1-1-1,-1 1 0,0 0 0,1-1 0,-1 1 1,0-1-1,1 1 0,0-2 0,22-15-2934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44.3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3000 1 12799,'-868'705'36,"-13"-21"0,-129 7-278,973-668-671,-47 23 1,66-38-592,-1-1 0,-30 8 1,15-8-1095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44.6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4548 0 9599,'-821'679'787,"306"-252"-664,179-152 23,-317 322 191,33 38 155,267-268-293,-148 158-55,27 18-638,328-362-510,18-16-2750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46.8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787 1 9855,'0'0'603,"5"9"306,69 116 995,-60-95-1850,-1 0-1,14 48 0,9 66 306,4 14-30,-15-79-172,-2-9-76,25 126 1,-21 50-17,-25-204-14,-3 0-1,-1 0 1,-15 80-1,-6-26-10,-4-1 0,-45 104-1,40-127-20,-3-1-1,-3-2 0,-55 75 0,-129 130 40,-23-18-63,241-251 11,-110 105-218,83-83-313,-59 41 0,84-64 332,0-1-1,0 1 0,0-2 0,-10 5 0,15-7 94,0 1 0,0-1 0,0 0-1,0 0 1,1 1 0,-1-1-1,0 0 1,0 0 0,0 0 0,-1 0-1,1 0 1,0 0 0,0 0-1,0 0 1,1-1 0,-1 1 0,0 0-1,0 0 1,0-1 0,0 1-1,0-1 1,0 1 0,0-1 0,0 1-1,1-1 1,-1 0 0,0 1-1,0-1 1,1 0 0,-1 1 0,0-1-1,1 0 1,-1 0 0,1 0-1,-1 0 1,1 0 0,-1 0 0,1-1-1,-3-15-3331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49.5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307 1 6015,'-97'109'2544,"-89"131"0,181-232-2459,2-4-10,0 1-1,0 0 1,0 0 0,-3 9 0,5-12-102,10-1-90,0-3 150,1 0-1,-1-1 1,0 0-1,0-1 1,15-7 0,2-1-38,89-30-94,168-37 1,-273 77 93,17-5 20,45-5-1,-64 11-11,0 1-1,1-1 0,-1 2 1,0-1-1,0 1 1,1 0-1,-1 1 1,0 0-1,15 5 1,-21-6 11,1 1-1,-1-1 1,0 0 0,1 1 0,-1-1 0,0 1 0,0 0 0,0 0 0,0 0 0,0 0-1,-1 0 1,1 0 0,0 0 0,-1 1 0,0-1 0,1 1 0,-1-1 0,0 1 0,0-1 0,-1 1-1,1 0 1,0-1 0,-1 1 0,0 0 0,0-1 0,1 1 0,-2 0 0,1 0 0,0-1-1,0 1 1,-1 0 0,0-1 0,1 1 0,-2 3 0,-4 8 75,0 0 1,0 0-1,-2 0 1,-14 21-1,19-30-92,-28 42 118,-48 54 1,63-83-91,-1-1 1,-1 0-1,-1-1 1,0-1 0,-32 19-1,49-32-35,-1-1 0,0 0 0,0 1 0,0-1-1,0 0 1,0 0 0,0-1 0,0 1 0,0-1-1,0 1 1,-5-1 0,7 0-57,0 0 0,0-1 0,-1 1 0,1 0 0,0-1 0,0 1 1,-1-1-1,1 1 0,0-1 0,0 0 0,0 1 0,0-1 0,0 0 0,0 0 0,0 0 0,0 0 0,0 0 0,0 0 0,1 0 0,-1 0 0,0 0 0,1 0 1,-1 0-1,0 0 0,1 0 0,0-1 0,-1 1 0,1 0 0,0 0 0,-1-3 0,1 1-165,0 0 1,-1 0-1,1 0 1,0 0-1,1 0 0,0-4 1,8-26-3199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2:59:26.0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9599,'0'0'2996,"2"10"-2392,6 49 954,-8-58-1428,8-9-7602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49.9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9855,'11'33'336,"3"0"-1,1 0 0,1-2 0,23 34 1,-21-37-323,-1 1 1,-1 1-1,-2 0 1,20 62-1,-21-33-278,-3 0-1,-2 0 1,-3 0-1,-2 1 1,-7 74-1,1-109-1241,-6 33 0,6-47 632,0 0 0,0-1 1,-1 0-1,0 0 0,-10 16 0,6-16-213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50.2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0 357 8703,'8'-11'816,"3"-2"-240,2 1-56,1-3-184,4 0-40,2-3-8,5-4 0,6-2-152,2-3-32,3-1-8,2-1 0,3-1-96,2 0 0,1 0 0,45-22-4928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50.6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97 268 7551,'-11'11'328,"1"1"-1,0 0 1,1 0-1,1 1 1,0 0-1,-9 21 0,12-24-165,1 0 0,1 1 0,0-1 0,0 0-1,1 1 1,1 0 0,0 0 0,0-1 0,1 1 0,1 11-1,-1-20-161,0 0-1,1 0 0,-1 0 1,1 1-1,0-1 0,-1 0 0,1 0 1,0 0-1,0-1 0,0 1 1,1 0-1,-1 0 0,0 0 0,1-1 1,-1 1-1,1-1 0,-1 1 1,1-1-1,0 0 0,-1 0 1,1 1-1,0-1 0,0 0 0,0 0 1,0-1-1,0 1 0,0 0 1,0-1-1,0 1 0,0-1 1,1 0-1,-1 0 0,0 0 0,0 0 1,3 0-1,3-1 0,1 1 0,-1-2-1,1 1 1,-1-1 0,1-1 0,-1 1 0,13-7 0,5-5 7,-2 0 0,0-2 0,-1-1 0,0 0 0,-1-2 0,-1 0 0,-1-2 0,-1 0 1,-1-1-1,-1-1 0,-1-1 0,-1 0 0,20-44 0,-30 56 31,-1 1-1,0-1 1,-1 0 0,0-1-1,-1 1 1,0 0 0,-1-15-1,0 23-21,-1 0-1,0 0 0,-1 0 0,1 0 1,-1 0-1,0 0 0,0 0 0,0 0 1,0 0-1,-1 0 0,1 1 0,-1-1 1,0 1-1,0-1 0,-1 1 0,1 0 1,-1 0-1,1 0 0,-1 0 0,0 0 1,0 0-1,0 1 0,-1 0 0,1-1 1,-7-2-1,6 4-11,0-1 1,0 2-1,0-1 1,0 0-1,0 1 1,0 0-1,0 0 1,0 0-1,0 0 1,0 1-1,0-1 1,0 1-1,0 0 1,0 0-1,0 1 1,-4 1-1,-8 5 18,-1 1-1,-19 13 1,14-7 39,13-9 5,-1 0-1,1 0 0,-14 14 0,21-18-67,0 0 0,1 1 1,-1-1-1,0 0 0,1 0 0,0 1 0,-1-1 0,1 1 0,-1 3 0,1-4-23,1-1-1,0 0 1,0 0 0,0 1 0,0-1 0,0 0-1,0 0 1,0 1 0,0-1 0,1 0-1,-1 0 1,0 1 0,1-1 0,-1 0 0,1 0-1,-1 0 1,1 0 0,0 1 0,-1-1-1,1 0 1,1 1 0,-1-1-31,-1-1 0,1 1 0,0 0 0,-1-1 1,1 1-1,0-1 0,-1 1 0,1-1 0,0 1 0,0-1 0,-1 0 1,1 1-1,0-1 0,0 0 0,0 1 0,0-1 0,0 0 0,-1 0 0,1 0 1,0 0-1,0 0 0,0 0 0,0 0 0,0 0 0,0 0 0,-1-1 0,1 1 1,0 0-1,0 0 0,0-1 0,1 0 0,43-18-3758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50.9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119 516 7423,'-1'17'669,"1"0"0,1 0 0,1 1 0,0-1 0,7 24-1,-1 3-105,-3-13-313,18 146 490,-14 130-450,-9-275-294,-2-1-1,-1 1 1,-1 0 0,-2-1-1,-11 37 1,16-66 13,1-1 0,-1 0 0,1 0 0,-1 1 0,1-1 0,-1 0 0,0 0 0,1 0 0,-1 0 0,0 0 0,-1 2 0,2-3-1,-1 0-1,1 0 1,0 0 0,0 0 0,-1 0-1,1 1 1,0-1 0,-1 0 0,1 0-1,0 0 1,0 0 0,-1 0 0,1 0 0,0 0-1,-1 0 1,1 0 0,0 0 0,-1 0-1,1 0 1,0 0 0,0-1 0,-1 1-1,1 0 1,0 0 0,0 0 0,-1 0 0,1 0-1,0-1 1,0 1 0,-1 0 0,-1-3 15,0 1 0,0-1 1,0 0-1,0 1 0,1-1 1,-1 0-1,-1-5 1,-2-7-3,0-1 0,1 1 0,1-1 0,1 1 0,-2-26 0,6-82-7,1 78-16,4-65-268,4 1-1,6 0 0,4 1 1,5 1-1,77-197 0,-84 257 59,27-44-1,-33 68 162,2 0-1,0 1 0,30-31 0,-43 50 48,1 1-1,-1-1 0,1 1 0,0 0 1,0 0-1,0 0 0,0 0 1,6-2-1,-8 4 0,0-1 0,0 1-1,0 0 1,0 0 0,-1 0 0,1 0 0,0 0 0,0 0 0,0 0-1,0 0 1,0 0 0,0 0 0,-1 1 0,1-1 0,0 0 0,0 0-1,0 1 1,-1-1 0,1 1 0,0-1 0,0 1 0,-1-1 0,1 1-1,0-1 1,-1 1 0,1 0 0,0-1 0,-1 1 0,1 0 0,-1-1-1,1 1 1,-1 0 0,0 0 0,1-1 0,-1 1 0,0 0 0,0 0-1,1 0 1,-1 0 0,0 1 0,1 5 4,0-1-1,0 0 1,-1 0 0,0 1-1,0-1 1,-1 0 0,1 0 0,-3 10-1,-17 50 4,16-53-3,-18 50 79,-2 0-1,-58 105 0,65-139 8,-1-2-1,-2 0 0,0-1 1,-2-1-1,0-1 0,-2-1 1,-44 34-1,33-31-46,14-10-217,0-1 0,-25 13 0,45-27-1163,7-14-5220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51.3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0 10239,'-3'11'1536,"0"-1"-464,1-1 288,2-1-656,5 0-704,3-1 0,11-14-5944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51.7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1 7807,'-81'65'4322,"54"-41"-3872,2 2 0,-29 37 0,49-58-425,4-3-22,-1 1-1,1-1 0,-1 0 1,1 0-1,0 1 1,0-1-1,0 1 1,0-1-1,-1 4 1,3-5-10,-1 0 0,1 0 0,0 0-1,0 0 1,-1-1 0,1 1 0,0 0 0,0 0 0,0-1 0,0 1 0,0 0 0,0-1 0,0 1 0,0-1 0,0 0 0,0 1 0,1-1 0,3 1 4,-1 0-1,1-1 1,-1 0-1,1 0 1,-1 0-1,0 0 1,1 0-1,-1-1 1,1 0-1,4-2 1,45-17-30,-37 13 29,-4 2 3,14-6-7,1 0-1,0 2 0,0 1 1,50-7-1,-74 15 20,0 0-1,0 0 0,0 0 1,0 0-1,0 1 0,0-1 1,0 1-1,0 0 1,0 0-1,0 1 0,-1-1 1,7 4-1,-8-4-10,0 1 0,0-1 0,-1 1 0,1-1-1,0 1 1,-1 0 0,1 0 0,-1-1 0,0 1 0,0 0 0,1 0 0,-1 0 0,-1 1-1,1-1 1,0 0 0,0 0 0,-1 0 0,1 1 0,-1-1 0,0 0 0,0 0 0,0 1-1,0 2 1,-1 6-5,-1 1-1,0-1 0,-1 1 1,0-1-1,-1 0 0,-1 0 1,1 0-1,-12 17 0,-5 5 27,-31 38 0,43-60 17,3-3 5,-1 0-1,0 0 1,0 0-1,-15 10 1,21-17-225,3-14-2804,4-4-936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52.0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1 8959,'11'144'2094,"0"-20"-1484,-29 378 910,-20-236-1530,29-219 236,36-97-114,1-11 67,-7 12-143,49-82 1,-62 118-60,1 0 1,1 0 0,0 1 0,1 1 0,0 0 0,1 0 0,0 1 0,1 0 0,0 1-1,22-11 1,-32 18 17,1 0 0,0 1-1,0-1 1,0 1 0,0 0-1,0 0 1,0 0 0,1 1 0,-1-1-1,0 1 1,0 0 0,6 1-1,-7-1 7,-1 1-1,1 0 0,-1 0 0,0 0 0,1 0 1,-1 0-1,0 0 0,0 1 0,0-1 1,0 1-1,0-1 0,0 1 0,0 0 1,-1 0-1,1 0 0,-1 0 0,1 0 0,-1 0 1,0 0-1,0 0 0,2 4 0,1 6 14,-1 0 0,0 0 1,0 0-1,-2 1 0,1-1 0,-2 25 0,0-25 83,0 1-1,1-1 1,0 1 0,1-1 0,1 0 0,6 22-1,-7-31-83,0 0 1,-1 0-1,1 0 0,0 0 0,0-1 0,1 1 0,-1-1 0,1 1 0,-1-1 0,1 0 1,0 0-1,-1 0 0,1 0 0,0-1 0,0 1 0,0-1 0,1 0 0,-1 0 1,0 0-1,0 0 0,1 0 0,-1-1 0,7 1 0,1-1-50,-1 0 0,1 0 0,0-1 0,-1-1 0,1 0 0,15-5 0,-8 1-203,-1-1 0,1-1-1,-2 0 1,24-16-1,61-51-4235,-13 10 693,5 4 428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54.3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85 160 9471,'0'0'336,"-18"0"446,12 2-772,-1-1-24,4 0-95,0-1 208,1 0 0,0 1 0,-1-1 0,1 1 0,0 0 0,0-1 1,0 1-1,0 0 0,-1 0 0,1 0 0,0 1 0,1-1 0,-5 3 0,5-3 29,-14 17 514,15-17-712,2-2-94,0 0 175,0-1 1,0 1-1,-1-1 0,1 1 1,0-1-1,0 0 1,-1 1-1,1-1 0,1-3 1,-1 1-6,14-17-5,-1 0-1,-2-2 0,21-43 1,-14 24 8,-20 41 108,-1 11-142,0-1 0,1 0 0,0 18 0,1-7 37,-1-11-12,0 0 0,0-2-10,0-4-44,1 2 12,-1-3 300,1-1-204,2 4-58,-2-3-115,0-1 1,0 0 0,0 0 0,0 1 0,0-1-1,0 0 1,1 0 0,-1 0 0,0 0-1,1 0 1,-1 0 0,0 0 0,1-1 0,2 2-1,-3-2-1509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54.9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435 1 7295,'-11'102'1181,"-7"45"398,11-118-1554,-2-1 0,0 1 0,-2-1-1,-1-1 1,-1 0 0,-21 31 0,-4-2 69,-74 83 1,-18 10-3742,100-116 987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00:55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28 126 6143,'0'0'3120,"-22"13"558,18-10-3622,3-2 8,6-5-52,0 1 0,0-1 1,-1-1-1,1 1 0,-1-1 1,0 1-1,5-9 0,5-5 31,7-7 20,31-33-363,-55 63 311,0 0 0,0 0-1,0 0 1,1 0 0,-3 8 0,-3 5-10,4-11-6,-1 5-69,3 21 119,2-32-48,0 0 1,1-1 0,-1 1 0,0-1 0,1 1 0,-1 0 0,0-1-1,1 1 1,-1-1 0,1 1 0,-1-1 0,1 1 0,-1-1 0,1 1-1,-1-1 1,1 1 0,-1-1 0,1 0 0,0 1 0,-1-1 0,1 0-1,0 0 1,-1 0 0,1 1 0,0-1 0,0 0 0,18 2 6,5-9-868,4 0-3456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C530-59D6-1E94-2883-B1F520468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B23C3-F7F6-CF9C-3B40-B2ACFE9A3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69788-A134-AEC5-B4DC-43FF25089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813F-3CDE-428F-92EF-DBBC3525DA8D}" type="datetimeFigureOut">
              <a:rPr lang="en-CA" smtClean="0"/>
              <a:t>2024-01-18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8A21F-9D05-49E5-B96E-8F7F249A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F7FC5-6F5C-0DDC-1C66-13F6AF7D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1277-90C1-4059-B4E4-33705A8E9F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63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C441-16D0-0D4D-F6E3-F4B0F8BD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3E1BB-F737-CBF2-02AD-F11794D7F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917EA-FD66-F6E6-6DB2-0B481A4D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813F-3CDE-428F-92EF-DBBC3525DA8D}" type="datetimeFigureOut">
              <a:rPr lang="en-CA" smtClean="0"/>
              <a:t>2024-01-18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65FC2-13E8-10F4-644C-2CF8EB9B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36A47-7D8D-5512-7531-E957EBB6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1277-90C1-4059-B4E4-33705A8E9F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8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93FA72-4D4A-63E6-2D17-3A61320A6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E4386-D2BB-F9C0-D004-AAD42C103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A3FBB-58A7-A201-0D49-8FD7E6B97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813F-3CDE-428F-92EF-DBBC3525DA8D}" type="datetimeFigureOut">
              <a:rPr lang="en-CA" smtClean="0"/>
              <a:t>2024-01-18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FC6AC-062B-0771-A56C-1AAFCEA9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46B27-B0CB-4628-7963-40750754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1277-90C1-4059-B4E4-33705A8E9F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801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7096E-D474-3124-B1D1-2DFED20F9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3FA45-D757-518E-DAB7-4972E7A02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0882A-1653-09D7-F4FB-86590243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813F-3CDE-428F-92EF-DBBC3525DA8D}" type="datetimeFigureOut">
              <a:rPr lang="en-CA" smtClean="0"/>
              <a:t>2024-01-18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DE611-7E13-8C41-9EB7-30698DB5C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5D147-1F6B-74D5-4E45-50606232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1277-90C1-4059-B4E4-33705A8E9F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296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0B21-9894-4621-26A0-591ED375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19641-E907-3E82-BE6A-A31B77475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C0F2B-C518-1CDC-2E1B-22BA3973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813F-3CDE-428F-92EF-DBBC3525DA8D}" type="datetimeFigureOut">
              <a:rPr lang="en-CA" smtClean="0"/>
              <a:t>2024-01-18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45477-E25D-87E6-0402-DD7C238A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8668D-CE6F-931D-139B-6847BED5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1277-90C1-4059-B4E4-33705A8E9F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365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74C7-93AB-051A-8D20-BFC3E8A3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6F212-7667-A033-732F-B11332E35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D6243-046B-E10A-C70C-0E900764C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52113-AECC-DAA1-6AA5-5417CAD9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813F-3CDE-428F-92EF-DBBC3525DA8D}" type="datetimeFigureOut">
              <a:rPr lang="en-CA" smtClean="0"/>
              <a:t>2024-01-18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49998-63B8-D903-D44C-456AC55A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5949E-F52E-CD25-D0AD-6473F446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1277-90C1-4059-B4E4-33705A8E9F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269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DA26-F3CF-9173-F0FE-0002F690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10478-7D85-2F90-605E-7DFA71DE2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BDA5D-A4CE-8853-CC60-5089EE449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51919D-0A31-7A85-48D5-C4A0C82A9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EB9AE-81A7-4936-94C1-D87CDCDC9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607FC-2ECA-95B4-AC33-09DF2FBB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813F-3CDE-428F-92EF-DBBC3525DA8D}" type="datetimeFigureOut">
              <a:rPr lang="en-CA" smtClean="0"/>
              <a:t>2024-01-18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D42979-7562-5735-F616-8963E198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BF1A3-E58B-A469-0DBD-9F6577C2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1277-90C1-4059-B4E4-33705A8E9F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77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1C41-ACBC-8CB5-F9CB-BC5AACFB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7BDD2A-3ACE-5D11-40D8-88C736AB2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813F-3CDE-428F-92EF-DBBC3525DA8D}" type="datetimeFigureOut">
              <a:rPr lang="en-CA" smtClean="0"/>
              <a:t>2024-01-18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C5F1C-C338-7FAF-867B-C76B33CD8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6B1F7-E548-8D2C-9C40-ED68007D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1277-90C1-4059-B4E4-33705A8E9F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720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E5A23-88AA-DD61-083D-C96FC80A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813F-3CDE-428F-92EF-DBBC3525DA8D}" type="datetimeFigureOut">
              <a:rPr lang="en-CA" smtClean="0"/>
              <a:t>2024-01-18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08822-71C3-7374-83A7-AEE721604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91E11-E006-047E-6491-5B9FE72D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1277-90C1-4059-B4E4-33705A8E9F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706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CF14-F247-0918-B54F-F751A79FA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9DB08-032B-B193-4FEF-23EFB6BE1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1A02F-8FC2-24F5-A3C5-BD9BCC2F4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40B69-ABF6-ED2F-D52A-07AB0D4F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813F-3CDE-428F-92EF-DBBC3525DA8D}" type="datetimeFigureOut">
              <a:rPr lang="en-CA" smtClean="0"/>
              <a:t>2024-01-18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25FFF-8DD1-360F-9EF1-D15264E2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07D98-6586-60A3-7061-73BDBBD6D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1277-90C1-4059-B4E4-33705A8E9F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439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C45C-BEFA-C0F2-62CB-5E3DE6C1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707ED6-A080-25C4-507F-30E1F64E0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203A7-8BC7-A06A-2EAB-78ABD9964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C2CBB-C7A3-6791-216E-C3AE8B99B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813F-3CDE-428F-92EF-DBBC3525DA8D}" type="datetimeFigureOut">
              <a:rPr lang="en-CA" smtClean="0"/>
              <a:t>2024-01-18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18E47-6BE9-149A-5E7D-CCEE754F7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0F8B6-6F16-8449-7DB1-84531417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1277-90C1-4059-B4E4-33705A8E9F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250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250365-BA6A-E4B3-B4E3-27E56B955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1449B-1F1D-A830-E2D1-9F283CA16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2E8AC-C890-E906-FF63-1140BC04C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D813F-3CDE-428F-92EF-DBBC3525DA8D}" type="datetimeFigureOut">
              <a:rPr lang="en-CA" smtClean="0"/>
              <a:t>2024-01-18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6F01-85FE-8E16-1F41-FA233164E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9B21A-DF8E-4D0C-2F9D-321BF8162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21277-90C1-4059-B4E4-33705A8E9F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179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199" Type="http://schemas.openxmlformats.org/officeDocument/2006/relationships/image" Target="../media/image99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190" Type="http://schemas.openxmlformats.org/officeDocument/2006/relationships/customXml" Target="../ink/ink95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8.png"/><Relationship Id="rId21" Type="http://schemas.openxmlformats.org/officeDocument/2006/relationships/image" Target="../media/image110.png"/><Relationship Id="rId42" Type="http://schemas.openxmlformats.org/officeDocument/2006/relationships/customXml" Target="../ink/ink121.xml"/><Relationship Id="rId63" Type="http://schemas.openxmlformats.org/officeDocument/2006/relationships/image" Target="../media/image131.png"/><Relationship Id="rId84" Type="http://schemas.openxmlformats.org/officeDocument/2006/relationships/customXml" Target="../ink/ink142.xml"/><Relationship Id="rId138" Type="http://schemas.openxmlformats.org/officeDocument/2006/relationships/customXml" Target="../ink/ink169.xml"/><Relationship Id="rId107" Type="http://schemas.openxmlformats.org/officeDocument/2006/relationships/image" Target="../media/image153.png"/><Relationship Id="rId11" Type="http://schemas.openxmlformats.org/officeDocument/2006/relationships/image" Target="../media/image105.png"/><Relationship Id="rId32" Type="http://schemas.openxmlformats.org/officeDocument/2006/relationships/customXml" Target="../ink/ink116.xml"/><Relationship Id="rId53" Type="http://schemas.openxmlformats.org/officeDocument/2006/relationships/image" Target="../media/image126.png"/><Relationship Id="rId74" Type="http://schemas.openxmlformats.org/officeDocument/2006/relationships/customXml" Target="../ink/ink137.xml"/><Relationship Id="rId128" Type="http://schemas.openxmlformats.org/officeDocument/2006/relationships/customXml" Target="../ink/ink164.xml"/><Relationship Id="rId149" Type="http://schemas.openxmlformats.org/officeDocument/2006/relationships/image" Target="../media/image174.png"/><Relationship Id="rId5" Type="http://schemas.openxmlformats.org/officeDocument/2006/relationships/image" Target="../media/image102.png"/><Relationship Id="rId95" Type="http://schemas.openxmlformats.org/officeDocument/2006/relationships/image" Target="../media/image147.png"/><Relationship Id="rId22" Type="http://schemas.openxmlformats.org/officeDocument/2006/relationships/customXml" Target="../ink/ink111.xml"/><Relationship Id="rId27" Type="http://schemas.openxmlformats.org/officeDocument/2006/relationships/image" Target="../media/image113.png"/><Relationship Id="rId43" Type="http://schemas.openxmlformats.org/officeDocument/2006/relationships/image" Target="../media/image121.png"/><Relationship Id="rId48" Type="http://schemas.openxmlformats.org/officeDocument/2006/relationships/customXml" Target="../ink/ink124.xml"/><Relationship Id="rId64" Type="http://schemas.openxmlformats.org/officeDocument/2006/relationships/customXml" Target="../ink/ink132.xml"/><Relationship Id="rId69" Type="http://schemas.openxmlformats.org/officeDocument/2006/relationships/image" Target="../media/image134.png"/><Relationship Id="rId113" Type="http://schemas.openxmlformats.org/officeDocument/2006/relationships/image" Target="../media/image156.png"/><Relationship Id="rId118" Type="http://schemas.openxmlformats.org/officeDocument/2006/relationships/customXml" Target="../ink/ink159.xml"/><Relationship Id="rId134" Type="http://schemas.openxmlformats.org/officeDocument/2006/relationships/customXml" Target="../ink/ink167.xml"/><Relationship Id="rId139" Type="http://schemas.openxmlformats.org/officeDocument/2006/relationships/image" Target="../media/image169.png"/><Relationship Id="rId80" Type="http://schemas.openxmlformats.org/officeDocument/2006/relationships/customXml" Target="../ink/ink140.xml"/><Relationship Id="rId85" Type="http://schemas.openxmlformats.org/officeDocument/2006/relationships/image" Target="../media/image142.png"/><Relationship Id="rId150" Type="http://schemas.openxmlformats.org/officeDocument/2006/relationships/customXml" Target="../ink/ink175.xml"/><Relationship Id="rId12" Type="http://schemas.openxmlformats.org/officeDocument/2006/relationships/customXml" Target="../ink/ink106.xml"/><Relationship Id="rId17" Type="http://schemas.openxmlformats.org/officeDocument/2006/relationships/image" Target="../media/image108.png"/><Relationship Id="rId33" Type="http://schemas.openxmlformats.org/officeDocument/2006/relationships/image" Target="../media/image116.png"/><Relationship Id="rId38" Type="http://schemas.openxmlformats.org/officeDocument/2006/relationships/customXml" Target="../ink/ink119.xml"/><Relationship Id="rId59" Type="http://schemas.openxmlformats.org/officeDocument/2006/relationships/image" Target="../media/image129.png"/><Relationship Id="rId103" Type="http://schemas.openxmlformats.org/officeDocument/2006/relationships/image" Target="../media/image151.png"/><Relationship Id="rId108" Type="http://schemas.openxmlformats.org/officeDocument/2006/relationships/customXml" Target="../ink/ink154.xml"/><Relationship Id="rId124" Type="http://schemas.openxmlformats.org/officeDocument/2006/relationships/customXml" Target="../ink/ink162.xml"/><Relationship Id="rId129" Type="http://schemas.openxmlformats.org/officeDocument/2006/relationships/image" Target="../media/image164.png"/><Relationship Id="rId54" Type="http://schemas.openxmlformats.org/officeDocument/2006/relationships/customXml" Target="../ink/ink127.xml"/><Relationship Id="rId70" Type="http://schemas.openxmlformats.org/officeDocument/2006/relationships/customXml" Target="../ink/ink135.xml"/><Relationship Id="rId75" Type="http://schemas.openxmlformats.org/officeDocument/2006/relationships/image" Target="../media/image137.png"/><Relationship Id="rId91" Type="http://schemas.openxmlformats.org/officeDocument/2006/relationships/image" Target="../media/image145.png"/><Relationship Id="rId96" Type="http://schemas.openxmlformats.org/officeDocument/2006/relationships/customXml" Target="../ink/ink148.xml"/><Relationship Id="rId140" Type="http://schemas.openxmlformats.org/officeDocument/2006/relationships/customXml" Target="../ink/ink170.xml"/><Relationship Id="rId145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3.xml"/><Relationship Id="rId23" Type="http://schemas.openxmlformats.org/officeDocument/2006/relationships/image" Target="../media/image111.png"/><Relationship Id="rId28" Type="http://schemas.openxmlformats.org/officeDocument/2006/relationships/customXml" Target="../ink/ink114.xml"/><Relationship Id="rId49" Type="http://schemas.openxmlformats.org/officeDocument/2006/relationships/image" Target="../media/image124.png"/><Relationship Id="rId114" Type="http://schemas.openxmlformats.org/officeDocument/2006/relationships/customXml" Target="../ink/ink157.xml"/><Relationship Id="rId119" Type="http://schemas.openxmlformats.org/officeDocument/2006/relationships/image" Target="../media/image159.png"/><Relationship Id="rId44" Type="http://schemas.openxmlformats.org/officeDocument/2006/relationships/customXml" Target="../ink/ink122.xml"/><Relationship Id="rId60" Type="http://schemas.openxmlformats.org/officeDocument/2006/relationships/customXml" Target="../ink/ink130.xml"/><Relationship Id="rId65" Type="http://schemas.openxmlformats.org/officeDocument/2006/relationships/image" Target="../media/image132.png"/><Relationship Id="rId81" Type="http://schemas.openxmlformats.org/officeDocument/2006/relationships/image" Target="../media/image140.png"/><Relationship Id="rId86" Type="http://schemas.openxmlformats.org/officeDocument/2006/relationships/customXml" Target="../ink/ink143.xml"/><Relationship Id="rId130" Type="http://schemas.openxmlformats.org/officeDocument/2006/relationships/customXml" Target="../ink/ink165.xml"/><Relationship Id="rId135" Type="http://schemas.openxmlformats.org/officeDocument/2006/relationships/image" Target="../media/image167.png"/><Relationship Id="rId151" Type="http://schemas.openxmlformats.org/officeDocument/2006/relationships/customXml" Target="../ink/ink176.xml"/><Relationship Id="rId13" Type="http://schemas.openxmlformats.org/officeDocument/2006/relationships/image" Target="../media/image106.png"/><Relationship Id="rId18" Type="http://schemas.openxmlformats.org/officeDocument/2006/relationships/customXml" Target="../ink/ink109.xml"/><Relationship Id="rId39" Type="http://schemas.openxmlformats.org/officeDocument/2006/relationships/image" Target="../media/image119.png"/><Relationship Id="rId109" Type="http://schemas.openxmlformats.org/officeDocument/2006/relationships/image" Target="../media/image154.png"/><Relationship Id="rId34" Type="http://schemas.openxmlformats.org/officeDocument/2006/relationships/customXml" Target="../ink/ink117.xml"/><Relationship Id="rId50" Type="http://schemas.openxmlformats.org/officeDocument/2006/relationships/customXml" Target="../ink/ink125.xml"/><Relationship Id="rId55" Type="http://schemas.openxmlformats.org/officeDocument/2006/relationships/image" Target="../media/image127.png"/><Relationship Id="rId76" Type="http://schemas.openxmlformats.org/officeDocument/2006/relationships/customXml" Target="../ink/ink138.xml"/><Relationship Id="rId97" Type="http://schemas.openxmlformats.org/officeDocument/2006/relationships/image" Target="../media/image148.png"/><Relationship Id="rId104" Type="http://schemas.openxmlformats.org/officeDocument/2006/relationships/customXml" Target="../ink/ink152.xml"/><Relationship Id="rId120" Type="http://schemas.openxmlformats.org/officeDocument/2006/relationships/customXml" Target="../ink/ink160.xml"/><Relationship Id="rId125" Type="http://schemas.openxmlformats.org/officeDocument/2006/relationships/image" Target="../media/image162.png"/><Relationship Id="rId141" Type="http://schemas.openxmlformats.org/officeDocument/2006/relationships/image" Target="../media/image170.png"/><Relationship Id="rId146" Type="http://schemas.openxmlformats.org/officeDocument/2006/relationships/customXml" Target="../ink/ink173.xml"/><Relationship Id="rId7" Type="http://schemas.openxmlformats.org/officeDocument/2006/relationships/image" Target="../media/image103.png"/><Relationship Id="rId71" Type="http://schemas.openxmlformats.org/officeDocument/2006/relationships/image" Target="../media/image135.png"/><Relationship Id="rId92" Type="http://schemas.openxmlformats.org/officeDocument/2006/relationships/customXml" Target="../ink/ink146.xml"/><Relationship Id="rId2" Type="http://schemas.openxmlformats.org/officeDocument/2006/relationships/customXml" Target="../ink/ink101.xml"/><Relationship Id="rId29" Type="http://schemas.openxmlformats.org/officeDocument/2006/relationships/image" Target="../media/image114.png"/><Relationship Id="rId24" Type="http://schemas.openxmlformats.org/officeDocument/2006/relationships/customXml" Target="../ink/ink112.xml"/><Relationship Id="rId40" Type="http://schemas.openxmlformats.org/officeDocument/2006/relationships/customXml" Target="../ink/ink120.xml"/><Relationship Id="rId45" Type="http://schemas.openxmlformats.org/officeDocument/2006/relationships/image" Target="../media/image122.png"/><Relationship Id="rId66" Type="http://schemas.openxmlformats.org/officeDocument/2006/relationships/customXml" Target="../ink/ink133.xml"/><Relationship Id="rId87" Type="http://schemas.openxmlformats.org/officeDocument/2006/relationships/image" Target="../media/image143.png"/><Relationship Id="rId110" Type="http://schemas.openxmlformats.org/officeDocument/2006/relationships/customXml" Target="../ink/ink155.xml"/><Relationship Id="rId115" Type="http://schemas.openxmlformats.org/officeDocument/2006/relationships/image" Target="../media/image157.png"/><Relationship Id="rId131" Type="http://schemas.openxmlformats.org/officeDocument/2006/relationships/image" Target="../media/image165.png"/><Relationship Id="rId136" Type="http://schemas.openxmlformats.org/officeDocument/2006/relationships/customXml" Target="../ink/ink168.xml"/><Relationship Id="rId61" Type="http://schemas.openxmlformats.org/officeDocument/2006/relationships/image" Target="../media/image130.png"/><Relationship Id="rId82" Type="http://schemas.openxmlformats.org/officeDocument/2006/relationships/customXml" Target="../ink/ink141.xml"/><Relationship Id="rId152" Type="http://schemas.openxmlformats.org/officeDocument/2006/relationships/image" Target="../media/image175.png"/><Relationship Id="rId19" Type="http://schemas.openxmlformats.org/officeDocument/2006/relationships/image" Target="../media/image109.png"/><Relationship Id="rId14" Type="http://schemas.openxmlformats.org/officeDocument/2006/relationships/customXml" Target="../ink/ink107.xml"/><Relationship Id="rId30" Type="http://schemas.openxmlformats.org/officeDocument/2006/relationships/customXml" Target="../ink/ink115.xml"/><Relationship Id="rId35" Type="http://schemas.openxmlformats.org/officeDocument/2006/relationships/image" Target="../media/image117.png"/><Relationship Id="rId56" Type="http://schemas.openxmlformats.org/officeDocument/2006/relationships/customXml" Target="../ink/ink128.xml"/><Relationship Id="rId77" Type="http://schemas.openxmlformats.org/officeDocument/2006/relationships/image" Target="../media/image138.png"/><Relationship Id="rId100" Type="http://schemas.openxmlformats.org/officeDocument/2006/relationships/customXml" Target="../ink/ink150.xml"/><Relationship Id="rId105" Type="http://schemas.openxmlformats.org/officeDocument/2006/relationships/image" Target="../media/image152.png"/><Relationship Id="rId126" Type="http://schemas.openxmlformats.org/officeDocument/2006/relationships/customXml" Target="../ink/ink163.xml"/><Relationship Id="rId147" Type="http://schemas.openxmlformats.org/officeDocument/2006/relationships/image" Target="../media/image173.png"/><Relationship Id="rId8" Type="http://schemas.openxmlformats.org/officeDocument/2006/relationships/customXml" Target="../ink/ink104.xml"/><Relationship Id="rId51" Type="http://schemas.openxmlformats.org/officeDocument/2006/relationships/image" Target="../media/image125.png"/><Relationship Id="rId72" Type="http://schemas.openxmlformats.org/officeDocument/2006/relationships/customXml" Target="../ink/ink136.xml"/><Relationship Id="rId93" Type="http://schemas.openxmlformats.org/officeDocument/2006/relationships/image" Target="../media/image146.png"/><Relationship Id="rId98" Type="http://schemas.openxmlformats.org/officeDocument/2006/relationships/customXml" Target="../ink/ink149.xml"/><Relationship Id="rId121" Type="http://schemas.openxmlformats.org/officeDocument/2006/relationships/image" Target="../media/image160.png"/><Relationship Id="rId142" Type="http://schemas.openxmlformats.org/officeDocument/2006/relationships/customXml" Target="../ink/ink171.xml"/><Relationship Id="rId3" Type="http://schemas.openxmlformats.org/officeDocument/2006/relationships/image" Target="../media/image101.png"/><Relationship Id="rId25" Type="http://schemas.openxmlformats.org/officeDocument/2006/relationships/image" Target="../media/image112.png"/><Relationship Id="rId46" Type="http://schemas.openxmlformats.org/officeDocument/2006/relationships/customXml" Target="../ink/ink123.xml"/><Relationship Id="rId67" Type="http://schemas.openxmlformats.org/officeDocument/2006/relationships/image" Target="../media/image133.png"/><Relationship Id="rId116" Type="http://schemas.openxmlformats.org/officeDocument/2006/relationships/customXml" Target="../ink/ink158.xml"/><Relationship Id="rId137" Type="http://schemas.openxmlformats.org/officeDocument/2006/relationships/image" Target="../media/image168.png"/><Relationship Id="rId20" Type="http://schemas.openxmlformats.org/officeDocument/2006/relationships/customXml" Target="../ink/ink110.xml"/><Relationship Id="rId41" Type="http://schemas.openxmlformats.org/officeDocument/2006/relationships/image" Target="../media/image120.png"/><Relationship Id="rId62" Type="http://schemas.openxmlformats.org/officeDocument/2006/relationships/customXml" Target="../ink/ink131.xml"/><Relationship Id="rId83" Type="http://schemas.openxmlformats.org/officeDocument/2006/relationships/image" Target="../media/image141.png"/><Relationship Id="rId88" Type="http://schemas.openxmlformats.org/officeDocument/2006/relationships/customXml" Target="../ink/ink144.xml"/><Relationship Id="rId111" Type="http://schemas.openxmlformats.org/officeDocument/2006/relationships/image" Target="../media/image155.png"/><Relationship Id="rId132" Type="http://schemas.openxmlformats.org/officeDocument/2006/relationships/customXml" Target="../ink/ink166.xml"/><Relationship Id="rId153" Type="http://schemas.openxmlformats.org/officeDocument/2006/relationships/customXml" Target="../ink/ink177.xml"/><Relationship Id="rId15" Type="http://schemas.openxmlformats.org/officeDocument/2006/relationships/image" Target="../media/image107.png"/><Relationship Id="rId36" Type="http://schemas.openxmlformats.org/officeDocument/2006/relationships/customXml" Target="../ink/ink118.xml"/><Relationship Id="rId57" Type="http://schemas.openxmlformats.org/officeDocument/2006/relationships/image" Target="../media/image128.png"/><Relationship Id="rId106" Type="http://schemas.openxmlformats.org/officeDocument/2006/relationships/customXml" Target="../ink/ink153.xml"/><Relationship Id="rId127" Type="http://schemas.openxmlformats.org/officeDocument/2006/relationships/image" Target="../media/image163.png"/><Relationship Id="rId10" Type="http://schemas.openxmlformats.org/officeDocument/2006/relationships/customXml" Target="../ink/ink105.xml"/><Relationship Id="rId31" Type="http://schemas.openxmlformats.org/officeDocument/2006/relationships/image" Target="../media/image115.png"/><Relationship Id="rId52" Type="http://schemas.openxmlformats.org/officeDocument/2006/relationships/customXml" Target="../ink/ink126.xml"/><Relationship Id="rId73" Type="http://schemas.openxmlformats.org/officeDocument/2006/relationships/image" Target="../media/image136.png"/><Relationship Id="rId78" Type="http://schemas.openxmlformats.org/officeDocument/2006/relationships/customXml" Target="../ink/ink139.xml"/><Relationship Id="rId94" Type="http://schemas.openxmlformats.org/officeDocument/2006/relationships/customXml" Target="../ink/ink147.xml"/><Relationship Id="rId99" Type="http://schemas.openxmlformats.org/officeDocument/2006/relationships/image" Target="../media/image149.png"/><Relationship Id="rId101" Type="http://schemas.openxmlformats.org/officeDocument/2006/relationships/image" Target="../media/image150.png"/><Relationship Id="rId122" Type="http://schemas.openxmlformats.org/officeDocument/2006/relationships/customXml" Target="../ink/ink161.xml"/><Relationship Id="rId143" Type="http://schemas.openxmlformats.org/officeDocument/2006/relationships/image" Target="../media/image171.png"/><Relationship Id="rId148" Type="http://schemas.openxmlformats.org/officeDocument/2006/relationships/customXml" Target="../ink/ink174.xml"/><Relationship Id="rId4" Type="http://schemas.openxmlformats.org/officeDocument/2006/relationships/customXml" Target="../ink/ink102.xml"/><Relationship Id="rId9" Type="http://schemas.openxmlformats.org/officeDocument/2006/relationships/image" Target="../media/image104.png"/><Relationship Id="rId26" Type="http://schemas.openxmlformats.org/officeDocument/2006/relationships/customXml" Target="../ink/ink113.xml"/><Relationship Id="rId47" Type="http://schemas.openxmlformats.org/officeDocument/2006/relationships/image" Target="../media/image123.png"/><Relationship Id="rId68" Type="http://schemas.openxmlformats.org/officeDocument/2006/relationships/customXml" Target="../ink/ink134.xml"/><Relationship Id="rId89" Type="http://schemas.openxmlformats.org/officeDocument/2006/relationships/image" Target="../media/image144.png"/><Relationship Id="rId112" Type="http://schemas.openxmlformats.org/officeDocument/2006/relationships/customXml" Target="../ink/ink156.xml"/><Relationship Id="rId133" Type="http://schemas.openxmlformats.org/officeDocument/2006/relationships/image" Target="../media/image166.png"/><Relationship Id="rId154" Type="http://schemas.openxmlformats.org/officeDocument/2006/relationships/image" Target="../media/image176.png"/><Relationship Id="rId16" Type="http://schemas.openxmlformats.org/officeDocument/2006/relationships/customXml" Target="../ink/ink108.xml"/><Relationship Id="rId37" Type="http://schemas.openxmlformats.org/officeDocument/2006/relationships/image" Target="../media/image118.png"/><Relationship Id="rId58" Type="http://schemas.openxmlformats.org/officeDocument/2006/relationships/customXml" Target="../ink/ink129.xml"/><Relationship Id="rId79" Type="http://schemas.openxmlformats.org/officeDocument/2006/relationships/image" Target="../media/image139.png"/><Relationship Id="rId102" Type="http://schemas.openxmlformats.org/officeDocument/2006/relationships/customXml" Target="../ink/ink151.xml"/><Relationship Id="rId123" Type="http://schemas.openxmlformats.org/officeDocument/2006/relationships/image" Target="../media/image161.png"/><Relationship Id="rId144" Type="http://schemas.openxmlformats.org/officeDocument/2006/relationships/customXml" Target="../ink/ink172.xml"/><Relationship Id="rId90" Type="http://schemas.openxmlformats.org/officeDocument/2006/relationships/customXml" Target="../ink/ink1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E567-9AD7-2FB3-92B9-D2A4C7430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Conditional statements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DC20F-8C01-35C2-B226-356D86635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sz="6600" b="1" dirty="0"/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6683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9AC20-6820-CDA5-4C83-7745FF7B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D11B2-E181-E198-4F2A-B681A5A0F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1800" b="1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&lt;variable&gt; in</a:t>
            </a:r>
            <a:br>
              <a:rPr lang="en-CA" sz="1800" b="1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800" b="1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&lt;pattern 1&gt;)</a:t>
            </a:r>
            <a:br>
              <a:rPr lang="en-CA" sz="1800" b="1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800" b="1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&lt;commands&gt;</a:t>
            </a:r>
            <a:br>
              <a:rPr lang="en-CA" sz="1800" b="1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800" b="1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;;</a:t>
            </a:r>
            <a:br>
              <a:rPr lang="en-CA" sz="1800" b="1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800" b="1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&lt;pattern 2&gt;)</a:t>
            </a:r>
            <a:br>
              <a:rPr lang="en-CA" sz="1800" b="1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800" b="1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&lt;other commands&gt;</a:t>
            </a:r>
            <a:br>
              <a:rPr lang="en-CA" sz="1800" b="1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800" b="1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;;</a:t>
            </a:r>
            <a:br>
              <a:rPr lang="en-CA" sz="1800" b="1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800" b="1" dirty="0" err="1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esac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0ED77F1-5FB4-D15B-D747-37A16FA5C816}"/>
              </a:ext>
            </a:extLst>
          </p:cNvPr>
          <p:cNvGrpSpPr/>
          <p:nvPr/>
        </p:nvGrpSpPr>
        <p:grpSpPr>
          <a:xfrm>
            <a:off x="4285958" y="-360963"/>
            <a:ext cx="4985280" cy="4649760"/>
            <a:chOff x="4285958" y="-360963"/>
            <a:chExt cx="4985280" cy="464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1CF4A50-B34E-13FB-FDC1-FC1BE033EA24}"/>
                    </a:ext>
                  </a:extLst>
                </p14:cNvPr>
                <p14:cNvContentPartPr/>
                <p14:nvPr/>
              </p14:nvContentPartPr>
              <p14:xfrm>
                <a:off x="5614358" y="508077"/>
                <a:ext cx="234360" cy="290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1CF4A50-B34E-13FB-FDC1-FC1BE033EA2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08238" y="501957"/>
                  <a:ext cx="2466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EC43C5-753A-B8FC-4CE3-0064EB434DD8}"/>
                    </a:ext>
                  </a:extLst>
                </p14:cNvPr>
                <p14:cNvContentPartPr/>
                <p14:nvPr/>
              </p14:nvContentPartPr>
              <p14:xfrm>
                <a:off x="5857358" y="612477"/>
                <a:ext cx="125280" cy="146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EC43C5-753A-B8FC-4CE3-0064EB434DD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51238" y="606357"/>
                  <a:ext cx="1375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1B6DCDC-C721-6962-B7A6-EAC206A5126C}"/>
                    </a:ext>
                  </a:extLst>
                </p14:cNvPr>
                <p14:cNvContentPartPr/>
                <p14:nvPr/>
              </p14:nvContentPartPr>
              <p14:xfrm>
                <a:off x="6038798" y="538317"/>
                <a:ext cx="234720" cy="239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B6DCDC-C721-6962-B7A6-EAC206A5126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32678" y="532197"/>
                  <a:ext cx="2469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61A2489-91EF-F365-D371-6E0C3BA3E076}"/>
                    </a:ext>
                  </a:extLst>
                </p14:cNvPr>
                <p14:cNvContentPartPr/>
                <p14:nvPr/>
              </p14:nvContentPartPr>
              <p14:xfrm>
                <a:off x="6264878" y="673317"/>
                <a:ext cx="23400" cy="74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61A2489-91EF-F365-D371-6E0C3BA3E07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58758" y="667197"/>
                  <a:ext cx="356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9B0C391-DC48-EC3E-683F-F272E179D0BD}"/>
                    </a:ext>
                  </a:extLst>
                </p14:cNvPr>
                <p14:cNvContentPartPr/>
                <p14:nvPr/>
              </p14:nvContentPartPr>
              <p14:xfrm>
                <a:off x="6189638" y="529317"/>
                <a:ext cx="37800" cy="5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9B0C391-DC48-EC3E-683F-F272E179D0B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83518" y="523197"/>
                  <a:ext cx="5004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970C0F3-79DB-4691-3A3C-72EA574F7607}"/>
                    </a:ext>
                  </a:extLst>
                </p14:cNvPr>
                <p14:cNvContentPartPr/>
                <p14:nvPr/>
              </p14:nvContentPartPr>
              <p14:xfrm>
                <a:off x="6397718" y="515637"/>
                <a:ext cx="144000" cy="365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970C0F3-79DB-4691-3A3C-72EA574F760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91598" y="509517"/>
                  <a:ext cx="1562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A973969-E000-4FC7-3008-0D573AE9C1AD}"/>
                    </a:ext>
                  </a:extLst>
                </p14:cNvPr>
                <p14:cNvContentPartPr/>
                <p14:nvPr/>
              </p14:nvContentPartPr>
              <p14:xfrm>
                <a:off x="6544598" y="385677"/>
                <a:ext cx="89640" cy="288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A973969-E000-4FC7-3008-0D573AE9C1A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38478" y="379557"/>
                  <a:ext cx="1018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0E9A187-CBFD-3CA1-452A-D34131FE9D6A}"/>
                    </a:ext>
                  </a:extLst>
                </p14:cNvPr>
                <p14:cNvContentPartPr/>
                <p14:nvPr/>
              </p14:nvContentPartPr>
              <p14:xfrm>
                <a:off x="6551438" y="532197"/>
                <a:ext cx="157680" cy="64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0E9A187-CBFD-3CA1-452A-D34131FE9D6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45318" y="526077"/>
                  <a:ext cx="1699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F52084C-AC1B-5B43-4CDB-1A8234F8A3D6}"/>
                    </a:ext>
                  </a:extLst>
                </p14:cNvPr>
                <p14:cNvContentPartPr/>
                <p14:nvPr/>
              </p14:nvContentPartPr>
              <p14:xfrm>
                <a:off x="6900278" y="612477"/>
                <a:ext cx="6480" cy="25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F52084C-AC1B-5B43-4CDB-1A8234F8A3D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94158" y="606357"/>
                  <a:ext cx="187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B153FDF-0165-E448-9F64-A57FF2676D65}"/>
                    </a:ext>
                  </a:extLst>
                </p14:cNvPr>
                <p14:cNvContentPartPr/>
                <p14:nvPr/>
              </p14:nvContentPartPr>
              <p14:xfrm>
                <a:off x="7003958" y="460917"/>
                <a:ext cx="162720" cy="186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B153FDF-0165-E448-9F64-A57FF2676D6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97838" y="454797"/>
                  <a:ext cx="1749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E3816F2-E3B3-BF6E-0253-BCD0FA2E3F59}"/>
                    </a:ext>
                  </a:extLst>
                </p14:cNvPr>
                <p14:cNvContentPartPr/>
                <p14:nvPr/>
              </p14:nvContentPartPr>
              <p14:xfrm>
                <a:off x="7316798" y="320157"/>
                <a:ext cx="205920" cy="293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E3816F2-E3B3-BF6E-0253-BCD0FA2E3F5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10678" y="314037"/>
                  <a:ext cx="2181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40D12D4-B760-0839-2A29-2AB153D1EAA6}"/>
                    </a:ext>
                  </a:extLst>
                </p14:cNvPr>
                <p14:cNvContentPartPr/>
                <p14:nvPr/>
              </p14:nvContentPartPr>
              <p14:xfrm>
                <a:off x="5526878" y="141237"/>
                <a:ext cx="44640" cy="290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40D12D4-B760-0839-2A29-2AB153D1EAA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20758" y="135117"/>
                  <a:ext cx="568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4F43403-F6F6-0D87-9735-2F4026AFD4D2}"/>
                    </a:ext>
                  </a:extLst>
                </p14:cNvPr>
                <p14:cNvContentPartPr/>
                <p14:nvPr/>
              </p14:nvContentPartPr>
              <p14:xfrm>
                <a:off x="5638478" y="71757"/>
                <a:ext cx="68760" cy="307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4F43403-F6F6-0D87-9735-2F4026AFD4D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32358" y="65637"/>
                  <a:ext cx="810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48F6499-5ADD-2F77-6516-6DB009AE804C}"/>
                    </a:ext>
                  </a:extLst>
                </p14:cNvPr>
                <p14:cNvContentPartPr/>
                <p14:nvPr/>
              </p14:nvContentPartPr>
              <p14:xfrm>
                <a:off x="5509238" y="252837"/>
                <a:ext cx="160200" cy="102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48F6499-5ADD-2F77-6516-6DB009AE804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03118" y="246717"/>
                  <a:ext cx="1724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5B6387E-7DEB-90F5-DEBB-7FD1503D78FF}"/>
                    </a:ext>
                  </a:extLst>
                </p14:cNvPr>
                <p14:cNvContentPartPr/>
                <p14:nvPr/>
              </p14:nvContentPartPr>
              <p14:xfrm>
                <a:off x="5404478" y="313677"/>
                <a:ext cx="328680" cy="183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5B6387E-7DEB-90F5-DEBB-7FD1503D78F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98358" y="307557"/>
                  <a:ext cx="3409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F9AEF1A-6C8E-8624-A55E-A491FB460CCD}"/>
                    </a:ext>
                  </a:extLst>
                </p14:cNvPr>
                <p14:cNvContentPartPr/>
                <p14:nvPr/>
              </p14:nvContentPartPr>
              <p14:xfrm>
                <a:off x="5765198" y="137637"/>
                <a:ext cx="79920" cy="171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F9AEF1A-6C8E-8624-A55E-A491FB460CC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59078" y="131517"/>
                  <a:ext cx="921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8C57FE3-6B2A-15B4-033E-669612BCD1F9}"/>
                    </a:ext>
                  </a:extLst>
                </p14:cNvPr>
                <p14:cNvContentPartPr/>
                <p14:nvPr/>
              </p14:nvContentPartPr>
              <p14:xfrm>
                <a:off x="5878238" y="403677"/>
                <a:ext cx="21600" cy="54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8C57FE3-6B2A-15B4-033E-669612BCD1F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72118" y="397557"/>
                  <a:ext cx="338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0E30717-5555-E715-2B55-FFC3F930D8A0}"/>
                    </a:ext>
                  </a:extLst>
                </p14:cNvPr>
                <p14:cNvContentPartPr/>
                <p14:nvPr/>
              </p14:nvContentPartPr>
              <p14:xfrm>
                <a:off x="6120878" y="55197"/>
                <a:ext cx="28800" cy="399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0E30717-5555-E715-2B55-FFC3F930D8A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114758" y="49077"/>
                  <a:ext cx="4104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4E8B12E-FF77-C6C5-0A16-3347E9F3D48C}"/>
                    </a:ext>
                  </a:extLst>
                </p14:cNvPr>
                <p14:cNvContentPartPr/>
                <p14:nvPr/>
              </p14:nvContentPartPr>
              <p14:xfrm>
                <a:off x="6366398" y="56637"/>
                <a:ext cx="186840" cy="281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4E8B12E-FF77-C6C5-0A16-3347E9F3D48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60278" y="50517"/>
                  <a:ext cx="1990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8C6BC73-9DB7-0E4E-5404-59587E12E485}"/>
                    </a:ext>
                  </a:extLst>
                </p14:cNvPr>
                <p14:cNvContentPartPr/>
                <p14:nvPr/>
              </p14:nvContentPartPr>
              <p14:xfrm>
                <a:off x="6653678" y="236277"/>
                <a:ext cx="27000" cy="51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8C6BC73-9DB7-0E4E-5404-59587E12E48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47558" y="230157"/>
                  <a:ext cx="392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7153AD6-0B81-34AE-240B-E562E47AB493}"/>
                    </a:ext>
                  </a:extLst>
                </p14:cNvPr>
                <p14:cNvContentPartPr/>
                <p14:nvPr/>
              </p14:nvContentPartPr>
              <p14:xfrm>
                <a:off x="6626678" y="139437"/>
                <a:ext cx="93960" cy="20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7153AD6-0B81-34AE-240B-E562E47AB49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620558" y="133317"/>
                  <a:ext cx="1062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D5A8491-DF7C-92F9-B809-82921030543E}"/>
                    </a:ext>
                  </a:extLst>
                </p14:cNvPr>
                <p14:cNvContentPartPr/>
                <p14:nvPr/>
              </p14:nvContentPartPr>
              <p14:xfrm>
                <a:off x="6871118" y="194877"/>
                <a:ext cx="203400" cy="77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D5A8491-DF7C-92F9-B809-82921030543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64998" y="188757"/>
                  <a:ext cx="2156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066A404-660E-DC33-A64E-87574B0ED44C}"/>
                    </a:ext>
                  </a:extLst>
                </p14:cNvPr>
                <p14:cNvContentPartPr/>
                <p14:nvPr/>
              </p14:nvContentPartPr>
              <p14:xfrm>
                <a:off x="7236518" y="46557"/>
                <a:ext cx="41760" cy="311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066A404-660E-DC33-A64E-87574B0ED44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230398" y="40437"/>
                  <a:ext cx="540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FC06313-FB5D-5A07-B566-608F409BC40A}"/>
                    </a:ext>
                  </a:extLst>
                </p14:cNvPr>
                <p14:cNvContentPartPr/>
                <p14:nvPr/>
              </p14:nvContentPartPr>
              <p14:xfrm>
                <a:off x="8146958" y="284877"/>
                <a:ext cx="261360" cy="365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FC06313-FB5D-5A07-B566-608F409BC40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40838" y="278757"/>
                  <a:ext cx="27360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6D9A586-3C0C-D01E-F655-19749A9F261E}"/>
                    </a:ext>
                  </a:extLst>
                </p14:cNvPr>
                <p14:cNvContentPartPr/>
                <p14:nvPr/>
              </p14:nvContentPartPr>
              <p14:xfrm>
                <a:off x="8440718" y="424917"/>
                <a:ext cx="139680" cy="137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6D9A586-3C0C-D01E-F655-19749A9F261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34598" y="418797"/>
                  <a:ext cx="1519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C87665C-5CE0-DF4A-EF33-81C7595C7A6B}"/>
                    </a:ext>
                  </a:extLst>
                </p14:cNvPr>
                <p14:cNvContentPartPr/>
                <p14:nvPr/>
              </p14:nvContentPartPr>
              <p14:xfrm>
                <a:off x="8533238" y="444357"/>
                <a:ext cx="239760" cy="331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C87665C-5CE0-DF4A-EF33-81C7595C7A6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27118" y="438237"/>
                  <a:ext cx="2520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23C0964-77AF-78BC-5732-627BF00E90AE}"/>
                    </a:ext>
                  </a:extLst>
                </p14:cNvPr>
                <p14:cNvContentPartPr/>
                <p14:nvPr/>
              </p14:nvContentPartPr>
              <p14:xfrm>
                <a:off x="8781998" y="504117"/>
                <a:ext cx="40320" cy="93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23C0964-77AF-78BC-5732-627BF00E90A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775878" y="497997"/>
                  <a:ext cx="525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A0BDFFE-7A79-089A-7B8A-E27B627F8843}"/>
                    </a:ext>
                  </a:extLst>
                </p14:cNvPr>
                <p14:cNvContentPartPr/>
                <p14:nvPr/>
              </p14:nvContentPartPr>
              <p14:xfrm>
                <a:off x="8760758" y="377757"/>
                <a:ext cx="36720" cy="6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A0BDFFE-7A79-089A-7B8A-E27B627F884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754638" y="371637"/>
                  <a:ext cx="489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D7C74CB-C5B5-64F4-3140-BD97B30EAC30}"/>
                    </a:ext>
                  </a:extLst>
                </p14:cNvPr>
                <p14:cNvContentPartPr/>
                <p14:nvPr/>
              </p14:nvContentPartPr>
              <p14:xfrm>
                <a:off x="8890718" y="521757"/>
                <a:ext cx="166320" cy="157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D7C74CB-C5B5-64F4-3140-BD97B30EAC3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884598" y="515637"/>
                  <a:ext cx="1785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D28EA17-4CD1-EA3E-C6A8-0C40C57326F6}"/>
                    </a:ext>
                  </a:extLst>
                </p14:cNvPr>
                <p14:cNvContentPartPr/>
                <p14:nvPr/>
              </p14:nvContentPartPr>
              <p14:xfrm>
                <a:off x="7558358" y="7677"/>
                <a:ext cx="234720" cy="312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D28EA17-4CD1-EA3E-C6A8-0C40C57326F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52238" y="1557"/>
                  <a:ext cx="2469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78B6686-3DFB-426A-D90F-19F6D540DB61}"/>
                    </a:ext>
                  </a:extLst>
                </p14:cNvPr>
                <p14:cNvContentPartPr/>
                <p14:nvPr/>
              </p14:nvContentPartPr>
              <p14:xfrm>
                <a:off x="7902158" y="150957"/>
                <a:ext cx="190800" cy="113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78B6686-3DFB-426A-D90F-19F6D540DB6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96038" y="144837"/>
                  <a:ext cx="203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2E75F5D-D044-EBC4-4070-309A8756BB3A}"/>
                    </a:ext>
                  </a:extLst>
                </p14:cNvPr>
                <p14:cNvContentPartPr/>
                <p14:nvPr/>
              </p14:nvContentPartPr>
              <p14:xfrm>
                <a:off x="8200958" y="126837"/>
                <a:ext cx="107640" cy="167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2E75F5D-D044-EBC4-4070-309A8756BB3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194838" y="120717"/>
                  <a:ext cx="1198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CFD0A41-A3FB-9276-72FD-F2B835E1D216}"/>
                    </a:ext>
                  </a:extLst>
                </p14:cNvPr>
                <p14:cNvContentPartPr/>
                <p14:nvPr/>
              </p14:nvContentPartPr>
              <p14:xfrm>
                <a:off x="8475998" y="11277"/>
                <a:ext cx="268200" cy="212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CFD0A41-A3FB-9276-72FD-F2B835E1D21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69878" y="5157"/>
                  <a:ext cx="2804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301F49F-0093-538F-3AEA-2E13D0612A5D}"/>
                    </a:ext>
                  </a:extLst>
                </p14:cNvPr>
                <p14:cNvContentPartPr/>
                <p14:nvPr/>
              </p14:nvContentPartPr>
              <p14:xfrm>
                <a:off x="4961678" y="328077"/>
                <a:ext cx="4309560" cy="361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301F49F-0093-538F-3AEA-2E13D0612A5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55558" y="321957"/>
                  <a:ext cx="432180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0F6B445-ED6E-801E-985B-9D43C7129402}"/>
                    </a:ext>
                  </a:extLst>
                </p14:cNvPr>
                <p14:cNvContentPartPr/>
                <p14:nvPr/>
              </p14:nvContentPartPr>
              <p14:xfrm>
                <a:off x="5072198" y="-360963"/>
                <a:ext cx="2766240" cy="902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0F6B445-ED6E-801E-985B-9D43C712940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66078" y="-367083"/>
                  <a:ext cx="2778480" cy="9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57738B6-3D71-52EB-543D-8435CF513208}"/>
                    </a:ext>
                  </a:extLst>
                </p14:cNvPr>
                <p14:cNvContentPartPr/>
                <p14:nvPr/>
              </p14:nvContentPartPr>
              <p14:xfrm>
                <a:off x="4285958" y="355797"/>
                <a:ext cx="2536560" cy="3341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57738B6-3D71-52EB-543D-8435CF51320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279838" y="349677"/>
                  <a:ext cx="2548800" cy="33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0B6A31F-130D-9CF8-E838-D1565C492CFE}"/>
                    </a:ext>
                  </a:extLst>
                </p14:cNvPr>
                <p14:cNvContentPartPr/>
                <p14:nvPr/>
              </p14:nvContentPartPr>
              <p14:xfrm>
                <a:off x="6426158" y="3080277"/>
                <a:ext cx="655560" cy="758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0B6A31F-130D-9CF8-E838-D1565C492CF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20038" y="3074157"/>
                  <a:ext cx="667800" cy="77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2BFC613-C9B8-9A0E-53BB-E856AB57E145}"/>
                    </a:ext>
                  </a:extLst>
                </p14:cNvPr>
                <p14:cNvContentPartPr/>
                <p14:nvPr/>
              </p14:nvContentPartPr>
              <p14:xfrm>
                <a:off x="6990998" y="3970917"/>
                <a:ext cx="194040" cy="304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2BFC613-C9B8-9A0E-53BB-E856AB57E14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984878" y="3964797"/>
                  <a:ext cx="2062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98F4F48-4D0A-409B-2807-2E0B9E4D1EF6}"/>
                    </a:ext>
                  </a:extLst>
                </p14:cNvPr>
                <p14:cNvContentPartPr/>
                <p14:nvPr/>
              </p14:nvContentPartPr>
              <p14:xfrm>
                <a:off x="7280078" y="3995397"/>
                <a:ext cx="184680" cy="211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98F4F48-4D0A-409B-2807-2E0B9E4D1EF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73958" y="3989277"/>
                  <a:ext cx="1969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72CC38D-A11D-FC06-4EC8-B7073017F1D9}"/>
                    </a:ext>
                  </a:extLst>
                </p14:cNvPr>
                <p14:cNvContentPartPr/>
                <p14:nvPr/>
              </p14:nvContentPartPr>
              <p14:xfrm>
                <a:off x="7535318" y="4008717"/>
                <a:ext cx="143640" cy="213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72CC38D-A11D-FC06-4EC8-B7073017F1D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529198" y="4002597"/>
                  <a:ext cx="1558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1883296-C192-116D-2486-9915E022BAA2}"/>
                    </a:ext>
                  </a:extLst>
                </p14:cNvPr>
                <p14:cNvContentPartPr/>
                <p14:nvPr/>
              </p14:nvContentPartPr>
              <p14:xfrm>
                <a:off x="7775798" y="3912597"/>
                <a:ext cx="268920" cy="376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1883296-C192-116D-2486-9915E022BAA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69678" y="3906477"/>
                  <a:ext cx="281160" cy="38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1B6C6B4-FC46-08A8-F21E-B113429711D5}"/>
              </a:ext>
            </a:extLst>
          </p:cNvPr>
          <p:cNvGrpSpPr/>
          <p:nvPr/>
        </p:nvGrpSpPr>
        <p:grpSpPr>
          <a:xfrm>
            <a:off x="8578958" y="3744117"/>
            <a:ext cx="258120" cy="515520"/>
            <a:chOff x="8578958" y="3744117"/>
            <a:chExt cx="258120" cy="51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9091334-A2B7-210C-482E-790A1211CCA7}"/>
                    </a:ext>
                  </a:extLst>
                </p14:cNvPr>
                <p14:cNvContentPartPr/>
                <p14:nvPr/>
              </p14:nvContentPartPr>
              <p14:xfrm>
                <a:off x="8578958" y="3844557"/>
                <a:ext cx="258120" cy="320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9091334-A2B7-210C-482E-790A1211CCA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572838" y="3838437"/>
                  <a:ext cx="2703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753196C-5653-7597-64B8-522ACCD69D13}"/>
                    </a:ext>
                  </a:extLst>
                </p14:cNvPr>
                <p14:cNvContentPartPr/>
                <p14:nvPr/>
              </p14:nvContentPartPr>
              <p14:xfrm>
                <a:off x="8766158" y="3744117"/>
                <a:ext cx="28080" cy="484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753196C-5653-7597-64B8-522ACCD69D1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760038" y="3737997"/>
                  <a:ext cx="4032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9344144-B08B-BA2A-9FE5-1C35F373D880}"/>
                    </a:ext>
                  </a:extLst>
                </p14:cNvPr>
                <p14:cNvContentPartPr/>
                <p14:nvPr/>
              </p14:nvContentPartPr>
              <p14:xfrm>
                <a:off x="8659238" y="3888477"/>
                <a:ext cx="15840" cy="371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9344144-B08B-BA2A-9FE5-1C35F373D88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53118" y="3882357"/>
                  <a:ext cx="28080" cy="38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0D2B87A-107B-18A3-E1F4-E1A6DD10C351}"/>
                  </a:ext>
                </a:extLst>
              </p14:cNvPr>
              <p14:cNvContentPartPr/>
              <p14:nvPr/>
            </p14:nvContentPartPr>
            <p14:xfrm>
              <a:off x="9066398" y="3772197"/>
              <a:ext cx="57960" cy="4384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0D2B87A-107B-18A3-E1F4-E1A6DD10C35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060278" y="3766077"/>
                <a:ext cx="70200" cy="45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9E7F82D8-8777-8992-397C-E974C4D0B06E}"/>
              </a:ext>
            </a:extLst>
          </p:cNvPr>
          <p:cNvGrpSpPr/>
          <p:nvPr/>
        </p:nvGrpSpPr>
        <p:grpSpPr>
          <a:xfrm>
            <a:off x="9556358" y="3976677"/>
            <a:ext cx="344880" cy="286920"/>
            <a:chOff x="9556358" y="3976677"/>
            <a:chExt cx="344880" cy="28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8B856E5-86D2-8F83-0B07-9C0844791EC2}"/>
                    </a:ext>
                  </a:extLst>
                </p14:cNvPr>
                <p14:cNvContentPartPr/>
                <p14:nvPr/>
              </p14:nvContentPartPr>
              <p14:xfrm>
                <a:off x="9556358" y="3976677"/>
                <a:ext cx="44640" cy="272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8B856E5-86D2-8F83-0B07-9C0844791EC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550238" y="3970557"/>
                  <a:ext cx="568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2946032-522E-4D8F-22A9-5C6DD62786B8}"/>
                    </a:ext>
                  </a:extLst>
                </p14:cNvPr>
                <p14:cNvContentPartPr/>
                <p14:nvPr/>
              </p14:nvContentPartPr>
              <p14:xfrm>
                <a:off x="9604598" y="4152717"/>
                <a:ext cx="9000" cy="5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2946032-522E-4D8F-22A9-5C6DD62786B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598478" y="4146597"/>
                  <a:ext cx="212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F3D3CE2-48F9-BB3C-0519-79DD2D2445D7}"/>
                    </a:ext>
                  </a:extLst>
                </p14:cNvPr>
                <p14:cNvContentPartPr/>
                <p14:nvPr/>
              </p14:nvContentPartPr>
              <p14:xfrm>
                <a:off x="9720878" y="4009797"/>
                <a:ext cx="180360" cy="253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F3D3CE2-48F9-BB3C-0519-79DD2D2445D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714758" y="4003677"/>
                  <a:ext cx="192600" cy="26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1D55EA1-0E09-E48F-4CFE-27CC44C66F8B}"/>
                  </a:ext>
                </a:extLst>
              </p14:cNvPr>
              <p14:cNvContentPartPr/>
              <p14:nvPr/>
            </p14:nvContentPartPr>
            <p14:xfrm>
              <a:off x="9676598" y="3754557"/>
              <a:ext cx="21960" cy="352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1D55EA1-0E09-E48F-4CFE-27CC44C66F8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670478" y="3748437"/>
                <a:ext cx="34200" cy="4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2245AAF8-181C-B4CE-3970-652C9172BF8F}"/>
              </a:ext>
            </a:extLst>
          </p:cNvPr>
          <p:cNvGrpSpPr/>
          <p:nvPr/>
        </p:nvGrpSpPr>
        <p:grpSpPr>
          <a:xfrm>
            <a:off x="8809718" y="4545477"/>
            <a:ext cx="1530360" cy="740520"/>
            <a:chOff x="8809718" y="4545477"/>
            <a:chExt cx="1530360" cy="74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49B6946-62DB-B640-D665-0B6C71AD3A04}"/>
                    </a:ext>
                  </a:extLst>
                </p14:cNvPr>
                <p14:cNvContentPartPr/>
                <p14:nvPr/>
              </p14:nvContentPartPr>
              <p14:xfrm>
                <a:off x="8809718" y="4650957"/>
                <a:ext cx="3240" cy="5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49B6946-62DB-B640-D665-0B6C71AD3A0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03598" y="4644837"/>
                  <a:ext cx="154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4C0C3AC-D6A9-B8F3-56C6-640FC247EA61}"/>
                    </a:ext>
                  </a:extLst>
                </p14:cNvPr>
                <p14:cNvContentPartPr/>
                <p14:nvPr/>
              </p14:nvContentPartPr>
              <p14:xfrm>
                <a:off x="8866958" y="4607397"/>
                <a:ext cx="261000" cy="489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4C0C3AC-D6A9-B8F3-56C6-640FC247EA6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860838" y="4601277"/>
                  <a:ext cx="27324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0341121-CDB3-9DF5-D77D-6198AD786BA7}"/>
                    </a:ext>
                  </a:extLst>
                </p14:cNvPr>
                <p14:cNvContentPartPr/>
                <p14:nvPr/>
              </p14:nvContentPartPr>
              <p14:xfrm>
                <a:off x="9195998" y="4799277"/>
                <a:ext cx="122760" cy="210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0341121-CDB3-9DF5-D77D-6198AD786BA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89878" y="4793157"/>
                  <a:ext cx="1350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530A994-B4FA-8104-92D9-CEB88C451B58}"/>
                    </a:ext>
                  </a:extLst>
                </p14:cNvPr>
                <p14:cNvContentPartPr/>
                <p14:nvPr/>
              </p14:nvContentPartPr>
              <p14:xfrm>
                <a:off x="9329198" y="4848957"/>
                <a:ext cx="200160" cy="437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530A994-B4FA-8104-92D9-CEB88C451B5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323078" y="4842837"/>
                  <a:ext cx="21240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6704523-A9E0-D933-1B33-8BB3BA1A0842}"/>
                    </a:ext>
                  </a:extLst>
                </p14:cNvPr>
                <p14:cNvContentPartPr/>
                <p14:nvPr/>
              </p14:nvContentPartPr>
              <p14:xfrm>
                <a:off x="9537998" y="4891437"/>
                <a:ext cx="88920" cy="1040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6704523-A9E0-D933-1B33-8BB3BA1A084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531878" y="4885317"/>
                  <a:ext cx="101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157D4C2-E882-CF15-BDA5-827CC011FA73}"/>
                    </a:ext>
                  </a:extLst>
                </p14:cNvPr>
                <p14:cNvContentPartPr/>
                <p14:nvPr/>
              </p14:nvContentPartPr>
              <p14:xfrm>
                <a:off x="9554198" y="4704957"/>
                <a:ext cx="14760" cy="10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157D4C2-E882-CF15-BDA5-827CC011FA7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548078" y="4698837"/>
                  <a:ext cx="2700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B78F009-2BC3-82FB-CFD4-4F0667E620EB}"/>
                    </a:ext>
                  </a:extLst>
                </p14:cNvPr>
                <p14:cNvContentPartPr/>
                <p14:nvPr/>
              </p14:nvContentPartPr>
              <p14:xfrm>
                <a:off x="9742478" y="4770477"/>
                <a:ext cx="198720" cy="177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B78F009-2BC3-82FB-CFD4-4F0667E620E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736358" y="4764357"/>
                  <a:ext cx="2109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7933D95-6E40-A2A0-055B-6E1A79F71063}"/>
                    </a:ext>
                  </a:extLst>
                </p14:cNvPr>
                <p14:cNvContentPartPr/>
                <p14:nvPr/>
              </p14:nvContentPartPr>
              <p14:xfrm>
                <a:off x="9978998" y="4545477"/>
                <a:ext cx="361080" cy="543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7933D95-6E40-A2A0-055B-6E1A79F7106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972878" y="4539357"/>
                  <a:ext cx="373320" cy="55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53C70BD-7DF5-C05B-0CB0-C9DFDD7D272D}"/>
              </a:ext>
            </a:extLst>
          </p:cNvPr>
          <p:cNvGrpSpPr/>
          <p:nvPr/>
        </p:nvGrpSpPr>
        <p:grpSpPr>
          <a:xfrm>
            <a:off x="9652478" y="5257197"/>
            <a:ext cx="1514880" cy="432720"/>
            <a:chOff x="9652478" y="5257197"/>
            <a:chExt cx="1514880" cy="43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8727AB6-CDB8-C760-3F67-3D7595E392D2}"/>
                    </a:ext>
                  </a:extLst>
                </p14:cNvPr>
                <p14:cNvContentPartPr/>
                <p14:nvPr/>
              </p14:nvContentPartPr>
              <p14:xfrm>
                <a:off x="9652478" y="5379597"/>
                <a:ext cx="212760" cy="289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8727AB6-CDB8-C760-3F67-3D7595E392D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646358" y="5373477"/>
                  <a:ext cx="2250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63ACDA0-FFE1-F40F-C0D7-A48CABFA423E}"/>
                    </a:ext>
                  </a:extLst>
                </p14:cNvPr>
                <p14:cNvContentPartPr/>
                <p14:nvPr/>
              </p14:nvContentPartPr>
              <p14:xfrm>
                <a:off x="9873158" y="5287797"/>
                <a:ext cx="74520" cy="402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63ACDA0-FFE1-F40F-C0D7-A48CABFA423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867038" y="5281677"/>
                  <a:ext cx="8676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905C0D2-5856-6347-167B-C8744FA955E3}"/>
                    </a:ext>
                  </a:extLst>
                </p14:cNvPr>
                <p14:cNvContentPartPr/>
                <p14:nvPr/>
              </p14:nvContentPartPr>
              <p14:xfrm>
                <a:off x="9905198" y="5526477"/>
                <a:ext cx="161640" cy="70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905C0D2-5856-6347-167B-C8744FA955E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899078" y="5520357"/>
                  <a:ext cx="1738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CE92A74-928C-4200-F4E8-35855FD72FA7}"/>
                    </a:ext>
                  </a:extLst>
                </p14:cNvPr>
                <p14:cNvContentPartPr/>
                <p14:nvPr/>
              </p14:nvContentPartPr>
              <p14:xfrm>
                <a:off x="10079078" y="5517477"/>
                <a:ext cx="307800" cy="97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CE92A74-928C-4200-F4E8-35855FD72FA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072958" y="5511357"/>
                  <a:ext cx="3200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C77C2A9-5A21-00B6-4CDA-C12F222B54B0}"/>
                    </a:ext>
                  </a:extLst>
                </p14:cNvPr>
                <p14:cNvContentPartPr/>
                <p14:nvPr/>
              </p14:nvContentPartPr>
              <p14:xfrm>
                <a:off x="10325678" y="5257197"/>
                <a:ext cx="191880" cy="3499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C77C2A9-5A21-00B6-4CDA-C12F222B54B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319558" y="5251077"/>
                  <a:ext cx="2041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FCB9200-9190-1A3A-0B11-3B84846AB716}"/>
                    </a:ext>
                  </a:extLst>
                </p14:cNvPr>
                <p14:cNvContentPartPr/>
                <p14:nvPr/>
              </p14:nvContentPartPr>
              <p14:xfrm>
                <a:off x="10412078" y="5356917"/>
                <a:ext cx="90360" cy="255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FCB9200-9190-1A3A-0B11-3B84846AB71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405958" y="5350797"/>
                  <a:ext cx="1026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95C9C78-CA0F-0337-FA58-75C6EE0821E8}"/>
                    </a:ext>
                  </a:extLst>
                </p14:cNvPr>
                <p14:cNvContentPartPr/>
                <p14:nvPr/>
              </p14:nvContentPartPr>
              <p14:xfrm>
                <a:off x="10585958" y="5580837"/>
                <a:ext cx="46080" cy="2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95C9C78-CA0F-0337-FA58-75C6EE0821E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579838" y="5574717"/>
                  <a:ext cx="5832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09899C2-1FA1-F22E-9742-7867E08B13D5}"/>
                    </a:ext>
                  </a:extLst>
                </p14:cNvPr>
                <p14:cNvContentPartPr/>
                <p14:nvPr/>
              </p14:nvContentPartPr>
              <p14:xfrm>
                <a:off x="10766678" y="5408757"/>
                <a:ext cx="119160" cy="186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09899C2-1FA1-F22E-9742-7867E08B13D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760558" y="5402637"/>
                  <a:ext cx="1314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7D045DF-4EC7-2FB0-E37E-7B056DB53A82}"/>
                    </a:ext>
                  </a:extLst>
                </p14:cNvPr>
                <p14:cNvContentPartPr/>
                <p14:nvPr/>
              </p14:nvContentPartPr>
              <p14:xfrm>
                <a:off x="10961438" y="5306157"/>
                <a:ext cx="205920" cy="247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7D045DF-4EC7-2FB0-E37E-7B056DB53A8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955318" y="5300037"/>
                  <a:ext cx="218160" cy="25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E6FD160-085B-9E85-D998-CC570DE396F6}"/>
              </a:ext>
            </a:extLst>
          </p:cNvPr>
          <p:cNvGrpSpPr/>
          <p:nvPr/>
        </p:nvGrpSpPr>
        <p:grpSpPr>
          <a:xfrm>
            <a:off x="9878198" y="5838957"/>
            <a:ext cx="305280" cy="450720"/>
            <a:chOff x="9878198" y="5838957"/>
            <a:chExt cx="305280" cy="45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0E8DD4F-F600-15E6-A6DC-3E482F075E40}"/>
                    </a:ext>
                  </a:extLst>
                </p14:cNvPr>
                <p14:cNvContentPartPr/>
                <p14:nvPr/>
              </p14:nvContentPartPr>
              <p14:xfrm>
                <a:off x="9912398" y="5889717"/>
                <a:ext cx="38520" cy="61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0E8DD4F-F600-15E6-A6DC-3E482F075E4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906278" y="5883597"/>
                  <a:ext cx="507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B6E664D-D0D9-72D3-A44E-793F54F79A27}"/>
                    </a:ext>
                  </a:extLst>
                </p14:cNvPr>
                <p14:cNvContentPartPr/>
                <p14:nvPr/>
              </p14:nvContentPartPr>
              <p14:xfrm>
                <a:off x="9878198" y="6085197"/>
                <a:ext cx="56520" cy="1479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B6E664D-D0D9-72D3-A44E-793F54F79A2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872078" y="6079077"/>
                  <a:ext cx="687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0E7D82C-1485-E97E-1E72-0F4E30FF4A6D}"/>
                    </a:ext>
                  </a:extLst>
                </p14:cNvPr>
                <p14:cNvContentPartPr/>
                <p14:nvPr/>
              </p14:nvContentPartPr>
              <p14:xfrm>
                <a:off x="10147118" y="5838957"/>
                <a:ext cx="9360" cy="118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0E7D82C-1485-E97E-1E72-0F4E30FF4A6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140998" y="5832837"/>
                  <a:ext cx="216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0D410D4-A616-DF55-57F6-E7E1CD2775FF}"/>
                    </a:ext>
                  </a:extLst>
                </p14:cNvPr>
                <p14:cNvContentPartPr/>
                <p14:nvPr/>
              </p14:nvContentPartPr>
              <p14:xfrm>
                <a:off x="10101038" y="6039117"/>
                <a:ext cx="82440" cy="2505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0D410D4-A616-DF55-57F6-E7E1CD2775F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094918" y="6032997"/>
                  <a:ext cx="94680" cy="26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B9C1625-D471-F399-5299-669E2F797726}"/>
              </a:ext>
            </a:extLst>
          </p:cNvPr>
          <p:cNvGrpSpPr/>
          <p:nvPr/>
        </p:nvGrpSpPr>
        <p:grpSpPr>
          <a:xfrm>
            <a:off x="1907798" y="4403637"/>
            <a:ext cx="3871440" cy="2728728"/>
            <a:chOff x="1907798" y="4403637"/>
            <a:chExt cx="3871440" cy="272872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560B17D-0D6A-9353-664D-077001C2654C}"/>
                    </a:ext>
                  </a:extLst>
                </p14:cNvPr>
                <p14:cNvContentPartPr/>
                <p14:nvPr/>
              </p14:nvContentPartPr>
              <p14:xfrm>
                <a:off x="1939118" y="5487597"/>
                <a:ext cx="142920" cy="2721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560B17D-0D6A-9353-664D-077001C2654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932998" y="5481477"/>
                  <a:ext cx="1551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7766A03-613B-E9E6-A429-F1D6D1E78D0F}"/>
                    </a:ext>
                  </a:extLst>
                </p14:cNvPr>
                <p14:cNvContentPartPr/>
                <p14:nvPr/>
              </p14:nvContentPartPr>
              <p14:xfrm>
                <a:off x="2321438" y="5475357"/>
                <a:ext cx="138240" cy="2653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7766A03-613B-E9E6-A429-F1D6D1E78D0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315318" y="5469237"/>
                  <a:ext cx="1504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9D21E90-A00A-DAE7-9073-4380F9544AAC}"/>
                    </a:ext>
                  </a:extLst>
                </p14:cNvPr>
                <p14:cNvContentPartPr/>
                <p14:nvPr/>
              </p14:nvContentPartPr>
              <p14:xfrm>
                <a:off x="2539238" y="5370597"/>
                <a:ext cx="276480" cy="351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9D21E90-A00A-DAE7-9073-4380F9544AA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533118" y="5364477"/>
                  <a:ext cx="2887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CEED330-25B6-2724-FBE8-DD92BB0605C4}"/>
                    </a:ext>
                  </a:extLst>
                </p14:cNvPr>
                <p14:cNvContentPartPr/>
                <p14:nvPr/>
              </p14:nvContentPartPr>
              <p14:xfrm>
                <a:off x="3057278" y="5438997"/>
                <a:ext cx="244800" cy="317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CEED330-25B6-2724-FBE8-DD92BB0605C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051158" y="5432877"/>
                  <a:ext cx="2570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15E6306-1A8A-4A55-E93E-79DAC4B2ED2F}"/>
                    </a:ext>
                  </a:extLst>
                </p14:cNvPr>
                <p14:cNvContentPartPr/>
                <p14:nvPr/>
              </p14:nvContentPartPr>
              <p14:xfrm>
                <a:off x="3325478" y="5175117"/>
                <a:ext cx="44640" cy="5338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15E6306-1A8A-4A55-E93E-79DAC4B2ED2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319358" y="5168997"/>
                  <a:ext cx="5688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F05FC7F-A0C5-CF21-99B7-0BEAB1317784}"/>
                    </a:ext>
                  </a:extLst>
                </p14:cNvPr>
                <p14:cNvContentPartPr/>
                <p14:nvPr/>
              </p14:nvContentPartPr>
              <p14:xfrm>
                <a:off x="3361478" y="5435397"/>
                <a:ext cx="138960" cy="1080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F05FC7F-A0C5-CF21-99B7-0BEAB131778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355358" y="5429277"/>
                  <a:ext cx="1512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9F731F1-08A4-DE89-AF6F-344902F8E66D}"/>
                    </a:ext>
                  </a:extLst>
                </p14:cNvPr>
                <p14:cNvContentPartPr/>
                <p14:nvPr/>
              </p14:nvContentPartPr>
              <p14:xfrm>
                <a:off x="3556598" y="5345037"/>
                <a:ext cx="160560" cy="268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9F731F1-08A4-DE89-AF6F-344902F8E66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550478" y="5338917"/>
                  <a:ext cx="1728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37145B1-0E2E-3030-274B-2E4520FC240E}"/>
                    </a:ext>
                  </a:extLst>
                </p14:cNvPr>
                <p14:cNvContentPartPr/>
                <p14:nvPr/>
              </p14:nvContentPartPr>
              <p14:xfrm>
                <a:off x="3777998" y="5168277"/>
                <a:ext cx="263160" cy="6332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37145B1-0E2E-3030-274B-2E4520FC240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771878" y="5162157"/>
                  <a:ext cx="275400" cy="64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DC070FB-5263-CBB9-B16B-45B1713391C9}"/>
                    </a:ext>
                  </a:extLst>
                </p14:cNvPr>
                <p14:cNvContentPartPr/>
                <p14:nvPr/>
              </p14:nvContentPartPr>
              <p14:xfrm>
                <a:off x="3088598" y="4813317"/>
                <a:ext cx="172080" cy="399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DC070FB-5263-CBB9-B16B-45B1713391C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82478" y="4807197"/>
                  <a:ext cx="18432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E7ACB43-FAA3-54E1-5B7A-CBD491EBA034}"/>
                    </a:ext>
                  </a:extLst>
                </p14:cNvPr>
                <p14:cNvContentPartPr/>
                <p14:nvPr/>
              </p14:nvContentPartPr>
              <p14:xfrm>
                <a:off x="3245918" y="4923837"/>
                <a:ext cx="66960" cy="2563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E7ACB43-FAA3-54E1-5B7A-CBD491EBA03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239798" y="4917717"/>
                  <a:ext cx="792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4C9E009-2201-18AD-94E1-2300D4E409DF}"/>
                    </a:ext>
                  </a:extLst>
                </p14:cNvPr>
                <p14:cNvContentPartPr/>
                <p14:nvPr/>
              </p14:nvContentPartPr>
              <p14:xfrm>
                <a:off x="3154478" y="4724397"/>
                <a:ext cx="50400" cy="4766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4C9E009-2201-18AD-94E1-2300D4E409D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148358" y="4718277"/>
                  <a:ext cx="6264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D376EDA-C2BA-D3A4-1A42-0219325C58D3}"/>
                    </a:ext>
                  </a:extLst>
                </p14:cNvPr>
                <p14:cNvContentPartPr/>
                <p14:nvPr/>
              </p14:nvContentPartPr>
              <p14:xfrm>
                <a:off x="3415118" y="4671837"/>
                <a:ext cx="96120" cy="4168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D376EDA-C2BA-D3A4-1A42-0219325C58D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408998" y="4665717"/>
                  <a:ext cx="10836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3B5E02F-93F4-4920-118C-DA3285F99D25}"/>
                    </a:ext>
                  </a:extLst>
                </p14:cNvPr>
                <p14:cNvContentPartPr/>
                <p14:nvPr/>
              </p14:nvContentPartPr>
              <p14:xfrm>
                <a:off x="3463358" y="4711077"/>
                <a:ext cx="143280" cy="1087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3B5E02F-93F4-4920-118C-DA3285F99D2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457238" y="4704957"/>
                  <a:ext cx="1555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D3A1F04-BBC8-3324-C41C-266D124AAC15}"/>
                    </a:ext>
                  </a:extLst>
                </p14:cNvPr>
                <p14:cNvContentPartPr/>
                <p14:nvPr/>
              </p14:nvContentPartPr>
              <p14:xfrm>
                <a:off x="2308478" y="4499757"/>
                <a:ext cx="1661040" cy="12409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D3A1F04-BBC8-3324-C41C-266D124AAC1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302358" y="4493637"/>
                  <a:ext cx="1673280" cy="12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D2FC031-BE4A-A8F6-C68D-3344D1446B80}"/>
                    </a:ext>
                  </a:extLst>
                </p14:cNvPr>
                <p14:cNvContentPartPr/>
                <p14:nvPr/>
              </p14:nvContentPartPr>
              <p14:xfrm>
                <a:off x="2146478" y="4646277"/>
                <a:ext cx="1435320" cy="13622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D2FC031-BE4A-A8F6-C68D-3344D1446B8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140358" y="4640157"/>
                  <a:ext cx="1447560" cy="13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C787D1D-4357-C6BB-5C28-70FBA12FA520}"/>
                    </a:ext>
                  </a:extLst>
                </p14:cNvPr>
                <p14:cNvContentPartPr/>
                <p14:nvPr/>
              </p14:nvContentPartPr>
              <p14:xfrm>
                <a:off x="2110838" y="5099157"/>
                <a:ext cx="1080360" cy="7873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C787D1D-4357-C6BB-5C28-70FBA12FA52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104718" y="5093037"/>
                  <a:ext cx="1092600" cy="79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356437F-521B-D1BB-BBE2-A10E706166D0}"/>
                    </a:ext>
                  </a:extLst>
                </p14:cNvPr>
                <p14:cNvContentPartPr/>
                <p14:nvPr/>
              </p14:nvContentPartPr>
              <p14:xfrm>
                <a:off x="1907798" y="4403637"/>
                <a:ext cx="1637640" cy="15822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356437F-521B-D1BB-BBE2-A10E706166D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901678" y="4397517"/>
                  <a:ext cx="1649880" cy="15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BDDC7FB-7E8E-FDA7-A7EB-A2255FA48006}"/>
                    </a:ext>
                  </a:extLst>
                </p14:cNvPr>
                <p14:cNvContentPartPr/>
                <p14:nvPr/>
              </p14:nvContentPartPr>
              <p14:xfrm>
                <a:off x="3929198" y="5032557"/>
                <a:ext cx="403920" cy="10519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BDDC7FB-7E8E-FDA7-A7EB-A2255FA4800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923078" y="5026437"/>
                  <a:ext cx="416160" cy="10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1F36376-FBD2-E93C-C183-0B4C234A3FB5}"/>
                    </a:ext>
                  </a:extLst>
                </p14:cNvPr>
                <p14:cNvContentPartPr/>
                <p14:nvPr/>
              </p14:nvContentPartPr>
              <p14:xfrm>
                <a:off x="4068158" y="6077637"/>
                <a:ext cx="269280" cy="2455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1F36376-FBD2-E93C-C183-0B4C234A3FB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062038" y="6071517"/>
                  <a:ext cx="2815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73E65A4-21CC-DEBE-7D68-C6E4193034DE}"/>
                    </a:ext>
                  </a:extLst>
                </p14:cNvPr>
                <p14:cNvContentPartPr/>
                <p14:nvPr/>
              </p14:nvContentPartPr>
              <p14:xfrm>
                <a:off x="4334198" y="5898357"/>
                <a:ext cx="84240" cy="3621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73E65A4-21CC-DEBE-7D68-C6E4193034D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328078" y="5892237"/>
                  <a:ext cx="964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7490A7E-25AF-987E-C794-84D9D5D91438}"/>
                    </a:ext>
                  </a:extLst>
                </p14:cNvPr>
                <p14:cNvContentPartPr/>
                <p14:nvPr/>
              </p14:nvContentPartPr>
              <p14:xfrm>
                <a:off x="4345718" y="6079797"/>
                <a:ext cx="167400" cy="1285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7490A7E-25AF-987E-C794-84D9D5D9143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339598" y="6073677"/>
                  <a:ext cx="1796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6F21A1C-E280-FB96-060C-CDEC487A721C}"/>
                    </a:ext>
                  </a:extLst>
                </p14:cNvPr>
                <p14:cNvContentPartPr/>
                <p14:nvPr/>
              </p14:nvContentPartPr>
              <p14:xfrm>
                <a:off x="4590158" y="5983677"/>
                <a:ext cx="167760" cy="1972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6F21A1C-E280-FB96-060C-CDEC487A721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584038" y="5977557"/>
                  <a:ext cx="1800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22C7EBD-5EEF-462D-73C0-49359DD21DC9}"/>
                    </a:ext>
                  </a:extLst>
                </p14:cNvPr>
                <p14:cNvContentPartPr/>
                <p14:nvPr/>
              </p14:nvContentPartPr>
              <p14:xfrm>
                <a:off x="4856198" y="5757237"/>
                <a:ext cx="177480" cy="5202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22C7EBD-5EEF-462D-73C0-49359DD21DC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850078" y="5751117"/>
                  <a:ext cx="18972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7676048-0944-F62E-87E2-E0112EAE551B}"/>
                    </a:ext>
                  </a:extLst>
                </p14:cNvPr>
                <p14:cNvContentPartPr/>
                <p14:nvPr/>
              </p14:nvContentPartPr>
              <p14:xfrm>
                <a:off x="5041238" y="5966037"/>
                <a:ext cx="11880" cy="190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7676048-0944-F62E-87E2-E0112EAE551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035118" y="5959917"/>
                  <a:ext cx="241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1FA47C3-9EB8-13C0-50D1-147077979EA5}"/>
                    </a:ext>
                  </a:extLst>
                </p14:cNvPr>
                <p14:cNvContentPartPr/>
                <p14:nvPr/>
              </p14:nvContentPartPr>
              <p14:xfrm>
                <a:off x="5162558" y="5792157"/>
                <a:ext cx="153360" cy="1731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1FA47C3-9EB8-13C0-50D1-147077979EA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156438" y="5786037"/>
                  <a:ext cx="1656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2701B5B-6678-A2E7-CB75-4E1D85B7468E}"/>
                    </a:ext>
                  </a:extLst>
                </p14:cNvPr>
                <p14:cNvContentPartPr/>
                <p14:nvPr/>
              </p14:nvContentPartPr>
              <p14:xfrm>
                <a:off x="5427878" y="5499837"/>
                <a:ext cx="351360" cy="3902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2701B5B-6678-A2E7-CB75-4E1D85B7468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421758" y="5493717"/>
                  <a:ext cx="36360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07B0E6D-726E-05F3-AD5E-F99AA86E6452}"/>
                    </a:ext>
                  </a:extLst>
                </p14:cNvPr>
                <p14:cNvContentPartPr/>
                <p14:nvPr/>
              </p14:nvContentPartPr>
              <p14:xfrm>
                <a:off x="4832798" y="6493365"/>
                <a:ext cx="53280" cy="716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07B0E6D-726E-05F3-AD5E-F99AA86E645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826678" y="6487245"/>
                  <a:ext cx="655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A6D65A8-032B-FC81-B23E-A8461C3D0BF0}"/>
                    </a:ext>
                  </a:extLst>
                </p14:cNvPr>
                <p14:cNvContentPartPr/>
                <p14:nvPr/>
              </p14:nvContentPartPr>
              <p14:xfrm>
                <a:off x="4824158" y="6658965"/>
                <a:ext cx="156600" cy="3070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A6D65A8-032B-FC81-B23E-A8461C3D0BF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818038" y="6652845"/>
                  <a:ext cx="1688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14847FE-17C3-5C03-AAD3-9A27288044D1}"/>
                    </a:ext>
                  </a:extLst>
                </p14:cNvPr>
                <p14:cNvContentPartPr/>
                <p14:nvPr/>
              </p14:nvContentPartPr>
              <p14:xfrm>
                <a:off x="5197478" y="6398685"/>
                <a:ext cx="63720" cy="518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14847FE-17C3-5C03-AAD3-9A27288044D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91358" y="6392565"/>
                  <a:ext cx="759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C077013-81D9-F4AB-7778-3BCB51A49CFD}"/>
                    </a:ext>
                  </a:extLst>
                </p14:cNvPr>
                <p14:cNvContentPartPr/>
                <p14:nvPr/>
              </p14:nvContentPartPr>
              <p14:xfrm>
                <a:off x="5118998" y="6615765"/>
                <a:ext cx="180000" cy="5166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C077013-81D9-F4AB-7778-3BCB51A49CF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112878" y="6609645"/>
                  <a:ext cx="192240" cy="528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0286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8AD4-16EB-2705-E21A-F7C8451E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12170-C87B-A909-80BD-383470E06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#!/bin/bash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CA" sz="1800" i="1" dirty="0">
                <a:solidFill>
                  <a:srgbClr val="468847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case example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$1 in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start)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echo starting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;;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stop)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echo stopping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;;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restart)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echo restarting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;;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*)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echo don\'t know what I’m supposed to do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CA" sz="18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;;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CA" sz="180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esac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B4F396-E3B4-938C-73BC-2C9024D12980}"/>
              </a:ext>
            </a:extLst>
          </p:cNvPr>
          <p:cNvGrpSpPr/>
          <p:nvPr/>
        </p:nvGrpSpPr>
        <p:grpSpPr>
          <a:xfrm>
            <a:off x="7237958" y="886725"/>
            <a:ext cx="550440" cy="376560"/>
            <a:chOff x="7237958" y="886725"/>
            <a:chExt cx="550440" cy="37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AF7A4C1-DE6C-22FC-81AB-78AE8D6BFACD}"/>
                    </a:ext>
                  </a:extLst>
                </p14:cNvPr>
                <p14:cNvContentPartPr/>
                <p14:nvPr/>
              </p14:nvContentPartPr>
              <p14:xfrm>
                <a:off x="7374758" y="913365"/>
                <a:ext cx="28800" cy="333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AF7A4C1-DE6C-22FC-81AB-78AE8D6BFAC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68638" y="907245"/>
                  <a:ext cx="410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BB6446A-014E-E807-8BAD-DABC4039141C}"/>
                    </a:ext>
                  </a:extLst>
                </p14:cNvPr>
                <p14:cNvContentPartPr/>
                <p14:nvPr/>
              </p14:nvContentPartPr>
              <p14:xfrm>
                <a:off x="7373678" y="886725"/>
                <a:ext cx="127440" cy="263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BB6446A-014E-E807-8BAD-DABC4039141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67558" y="880605"/>
                  <a:ext cx="1396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F0CFBC6-2714-E732-C2DF-EDC649525BD8}"/>
                    </a:ext>
                  </a:extLst>
                </p14:cNvPr>
                <p14:cNvContentPartPr/>
                <p14:nvPr/>
              </p14:nvContentPartPr>
              <p14:xfrm>
                <a:off x="7237958" y="1011645"/>
                <a:ext cx="254880" cy="190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F0CFBC6-2714-E732-C2DF-EDC649525BD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31838" y="1005525"/>
                  <a:ext cx="2671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F24F64A-A658-C176-8D94-286A6159EC19}"/>
                    </a:ext>
                  </a:extLst>
                </p14:cNvPr>
                <p14:cNvContentPartPr/>
                <p14:nvPr/>
              </p14:nvContentPartPr>
              <p14:xfrm>
                <a:off x="7336238" y="1199565"/>
                <a:ext cx="69480" cy="63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F24F64A-A658-C176-8D94-286A6159EC1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30118" y="1193445"/>
                  <a:ext cx="817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B2B2AF5-F30E-DB59-EF5E-D0B9888101A4}"/>
                    </a:ext>
                  </a:extLst>
                </p14:cNvPr>
                <p14:cNvContentPartPr/>
                <p14:nvPr/>
              </p14:nvContentPartPr>
              <p14:xfrm>
                <a:off x="7594718" y="890685"/>
                <a:ext cx="78840" cy="226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B2B2AF5-F30E-DB59-EF5E-D0B9888101A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88598" y="884565"/>
                  <a:ext cx="910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8532EE8-1A58-B35E-879B-561127C34923}"/>
                    </a:ext>
                  </a:extLst>
                </p14:cNvPr>
                <p14:cNvContentPartPr/>
                <p14:nvPr/>
              </p14:nvContentPartPr>
              <p14:xfrm>
                <a:off x="7778318" y="1172565"/>
                <a:ext cx="10080" cy="30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8532EE8-1A58-B35E-879B-561127C3492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72198" y="1166445"/>
                  <a:ext cx="22320" cy="4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5BFAC93-C0E6-42F8-5FA5-F44E90B2A3D3}"/>
                  </a:ext>
                </a:extLst>
              </p14:cNvPr>
              <p14:cNvContentPartPr/>
              <p14:nvPr/>
            </p14:nvContentPartPr>
            <p14:xfrm>
              <a:off x="7960118" y="749205"/>
              <a:ext cx="58320" cy="468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5BFAC93-C0E6-42F8-5FA5-F44E90B2A3D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53998" y="743085"/>
                <a:ext cx="70560" cy="48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5E3D5F22-14AB-5418-5E1A-CD922BC0699D}"/>
              </a:ext>
            </a:extLst>
          </p:cNvPr>
          <p:cNvGrpSpPr/>
          <p:nvPr/>
        </p:nvGrpSpPr>
        <p:grpSpPr>
          <a:xfrm>
            <a:off x="8203478" y="790245"/>
            <a:ext cx="514440" cy="341280"/>
            <a:chOff x="8203478" y="790245"/>
            <a:chExt cx="514440" cy="34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D479E30-C779-5CBE-CD8A-1D9C498872FE}"/>
                    </a:ext>
                  </a:extLst>
                </p14:cNvPr>
                <p14:cNvContentPartPr/>
                <p14:nvPr/>
              </p14:nvContentPartPr>
              <p14:xfrm>
                <a:off x="8203478" y="790245"/>
                <a:ext cx="157680" cy="341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D479E30-C779-5CBE-CD8A-1D9C498872F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97358" y="784125"/>
                  <a:ext cx="1699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4F32F77-5EFE-45D1-57DC-5F309C1312AD}"/>
                    </a:ext>
                  </a:extLst>
                </p14:cNvPr>
                <p14:cNvContentPartPr/>
                <p14:nvPr/>
              </p14:nvContentPartPr>
              <p14:xfrm>
                <a:off x="8470238" y="1000485"/>
                <a:ext cx="24840" cy="58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4F32F77-5EFE-45D1-57DC-5F309C1312A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64118" y="994365"/>
                  <a:ext cx="370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FCC4B1F-A035-04E6-1B28-12DFC6611112}"/>
                    </a:ext>
                  </a:extLst>
                </p14:cNvPr>
                <p14:cNvContentPartPr/>
                <p14:nvPr/>
              </p14:nvContentPartPr>
              <p14:xfrm>
                <a:off x="8434958" y="870165"/>
                <a:ext cx="49320" cy="21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FCC4B1F-A035-04E6-1B28-12DFC661111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28838" y="864045"/>
                  <a:ext cx="615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9958A1F-03F0-C3D9-5A5F-F1124AC4A1BC}"/>
                    </a:ext>
                  </a:extLst>
                </p14:cNvPr>
                <p14:cNvContentPartPr/>
                <p14:nvPr/>
              </p14:nvContentPartPr>
              <p14:xfrm>
                <a:off x="8546558" y="956925"/>
                <a:ext cx="171360" cy="128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9958A1F-03F0-C3D9-5A5F-F1124AC4A1B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540438" y="950805"/>
                  <a:ext cx="18360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BA5DEA7-16E2-F020-EBAA-98310E5339BD}"/>
              </a:ext>
            </a:extLst>
          </p:cNvPr>
          <p:cNvGrpSpPr/>
          <p:nvPr/>
        </p:nvGrpSpPr>
        <p:grpSpPr>
          <a:xfrm>
            <a:off x="8919878" y="510165"/>
            <a:ext cx="1118880" cy="636120"/>
            <a:chOff x="8919878" y="510165"/>
            <a:chExt cx="1118880" cy="63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3B3B80C-7D3C-DBCF-5DF2-3F9C27B45A46}"/>
                    </a:ext>
                  </a:extLst>
                </p14:cNvPr>
                <p14:cNvContentPartPr/>
                <p14:nvPr/>
              </p14:nvContentPartPr>
              <p14:xfrm>
                <a:off x="8919878" y="604125"/>
                <a:ext cx="94320" cy="542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3B3B80C-7D3C-DBCF-5DF2-3F9C27B45A4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13758" y="598005"/>
                  <a:ext cx="10656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A8495C5-E3F6-C0D5-6D88-222B0DA84ECF}"/>
                    </a:ext>
                  </a:extLst>
                </p14:cNvPr>
                <p14:cNvContentPartPr/>
                <p14:nvPr/>
              </p14:nvContentPartPr>
              <p14:xfrm>
                <a:off x="9158918" y="568845"/>
                <a:ext cx="174960" cy="489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A8495C5-E3F6-C0D5-6D88-222B0DA84EC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52798" y="562725"/>
                  <a:ext cx="18720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6BB36D2-C5C5-002D-5C92-014A89053E8F}"/>
                    </a:ext>
                  </a:extLst>
                </p14:cNvPr>
                <p14:cNvContentPartPr/>
                <p14:nvPr/>
              </p14:nvContentPartPr>
              <p14:xfrm>
                <a:off x="9352958" y="843525"/>
                <a:ext cx="136440" cy="140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6BB36D2-C5C5-002D-5C92-014A89053E8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46838" y="837405"/>
                  <a:ext cx="1486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C63BE4D-CA00-2E79-97C8-C90BDF3D52F7}"/>
                    </a:ext>
                  </a:extLst>
                </p14:cNvPr>
                <p14:cNvContentPartPr/>
                <p14:nvPr/>
              </p14:nvContentPartPr>
              <p14:xfrm>
                <a:off x="9525038" y="868005"/>
                <a:ext cx="124920" cy="150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C63BE4D-CA00-2E79-97C8-C90BDF3D52F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18918" y="861885"/>
                  <a:ext cx="1371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B1A8911-CC3C-8748-132F-65FEAAC3079B}"/>
                    </a:ext>
                  </a:extLst>
                </p14:cNvPr>
                <p14:cNvContentPartPr/>
                <p14:nvPr/>
              </p14:nvContentPartPr>
              <p14:xfrm>
                <a:off x="9726638" y="510165"/>
                <a:ext cx="312120" cy="402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B1A8911-CC3C-8748-132F-65FEAAC3079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20518" y="504045"/>
                  <a:ext cx="324360" cy="41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E4EDAC7-9771-EDE2-036A-358CC198EF31}"/>
              </a:ext>
            </a:extLst>
          </p:cNvPr>
          <p:cNvGrpSpPr/>
          <p:nvPr/>
        </p:nvGrpSpPr>
        <p:grpSpPr>
          <a:xfrm>
            <a:off x="7659878" y="1737765"/>
            <a:ext cx="664200" cy="302400"/>
            <a:chOff x="7659878" y="1737765"/>
            <a:chExt cx="664200" cy="30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BA90E2F-7971-C954-E11C-9D8C969F7936}"/>
                    </a:ext>
                  </a:extLst>
                </p14:cNvPr>
                <p14:cNvContentPartPr/>
                <p14:nvPr/>
              </p14:nvContentPartPr>
              <p14:xfrm>
                <a:off x="7698758" y="1805805"/>
                <a:ext cx="21960" cy="16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BA90E2F-7971-C954-E11C-9D8C969F793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92638" y="1799685"/>
                  <a:ext cx="342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144623B-4EC9-EB59-0E76-212699327477}"/>
                    </a:ext>
                  </a:extLst>
                </p14:cNvPr>
                <p14:cNvContentPartPr/>
                <p14:nvPr/>
              </p14:nvContentPartPr>
              <p14:xfrm>
                <a:off x="7659878" y="1737765"/>
                <a:ext cx="166680" cy="302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144623B-4EC9-EB59-0E76-21269932747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53758" y="1731645"/>
                  <a:ext cx="1789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1E47D30-B928-F4CF-D867-459561D04EA4}"/>
                    </a:ext>
                  </a:extLst>
                </p14:cNvPr>
                <p14:cNvContentPartPr/>
                <p14:nvPr/>
              </p14:nvContentPartPr>
              <p14:xfrm>
                <a:off x="7830878" y="1791405"/>
                <a:ext cx="169200" cy="115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1E47D30-B928-F4CF-D867-459561D04EA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24758" y="1785285"/>
                  <a:ext cx="181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F15CF50-7438-5FC9-7C17-2D0BDFE00E37}"/>
                    </a:ext>
                  </a:extLst>
                </p14:cNvPr>
                <p14:cNvContentPartPr/>
                <p14:nvPr/>
              </p14:nvContentPartPr>
              <p14:xfrm>
                <a:off x="8053358" y="1800045"/>
                <a:ext cx="270720" cy="217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F15CF50-7438-5FC9-7C17-2D0BDFE00E3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047238" y="1793925"/>
                  <a:ext cx="282960" cy="22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66A6824-7BA4-DE58-56D3-C836A592BA0D}"/>
              </a:ext>
            </a:extLst>
          </p:cNvPr>
          <p:cNvGrpSpPr/>
          <p:nvPr/>
        </p:nvGrpSpPr>
        <p:grpSpPr>
          <a:xfrm>
            <a:off x="8739158" y="1586925"/>
            <a:ext cx="432000" cy="361080"/>
            <a:chOff x="8739158" y="1586925"/>
            <a:chExt cx="432000" cy="36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C126B5F-BE37-D560-8A89-41F46836AF31}"/>
                    </a:ext>
                  </a:extLst>
                </p14:cNvPr>
                <p14:cNvContentPartPr/>
                <p14:nvPr/>
              </p14:nvContentPartPr>
              <p14:xfrm>
                <a:off x="8792798" y="1606365"/>
                <a:ext cx="68760" cy="253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C126B5F-BE37-D560-8A89-41F46836AF3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786678" y="1600245"/>
                  <a:ext cx="810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CFA08B7-D350-4BA4-049C-75093F17A457}"/>
                    </a:ext>
                  </a:extLst>
                </p14:cNvPr>
                <p14:cNvContentPartPr/>
                <p14:nvPr/>
              </p14:nvContentPartPr>
              <p14:xfrm>
                <a:off x="8938238" y="1586925"/>
                <a:ext cx="53640" cy="260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CFA08B7-D350-4BA4-049C-75093F17A45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932118" y="1580805"/>
                  <a:ext cx="658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F60F52B-BFBB-EA3C-D950-180DD952EF98}"/>
                    </a:ext>
                  </a:extLst>
                </p14:cNvPr>
                <p14:cNvContentPartPr/>
                <p14:nvPr/>
              </p14:nvContentPartPr>
              <p14:xfrm>
                <a:off x="8909438" y="1600605"/>
                <a:ext cx="78840" cy="7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F60F52B-BFBB-EA3C-D950-180DD952EF9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903318" y="1594485"/>
                  <a:ext cx="910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DDF76B1-4A94-2217-C2A9-836838A0599D}"/>
                    </a:ext>
                  </a:extLst>
                </p14:cNvPr>
                <p14:cNvContentPartPr/>
                <p14:nvPr/>
              </p14:nvContentPartPr>
              <p14:xfrm>
                <a:off x="8739158" y="1591965"/>
                <a:ext cx="327600" cy="356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DDF76B1-4A94-2217-C2A9-836838A0599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733038" y="1585845"/>
                  <a:ext cx="33984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AC857BD-C3A8-52F1-3EA8-3FE5DB9E116F}"/>
                    </a:ext>
                  </a:extLst>
                </p14:cNvPr>
                <p14:cNvContentPartPr/>
                <p14:nvPr/>
              </p14:nvContentPartPr>
              <p14:xfrm>
                <a:off x="9153518" y="1587285"/>
                <a:ext cx="17640" cy="248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AC857BD-C3A8-52F1-3EA8-3FE5DB9E116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147398" y="1581165"/>
                  <a:ext cx="29880" cy="26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65D7F92-CF59-D406-A495-E42D22FBAE42}"/>
                  </a:ext>
                </a:extLst>
              </p14:cNvPr>
              <p14:cNvContentPartPr/>
              <p14:nvPr/>
            </p14:nvContentPartPr>
            <p14:xfrm>
              <a:off x="9652118" y="1645605"/>
              <a:ext cx="357480" cy="1436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65D7F92-CF59-D406-A495-E42D22FBAE4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645998" y="1639485"/>
                <a:ext cx="3697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193F56A-48BF-6966-8727-A737EE0F4451}"/>
                  </a:ext>
                </a:extLst>
              </p14:cNvPr>
              <p14:cNvContentPartPr/>
              <p14:nvPr/>
            </p14:nvContentPartPr>
            <p14:xfrm>
              <a:off x="9651398" y="1411965"/>
              <a:ext cx="25560" cy="129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193F56A-48BF-6966-8727-A737EE0F445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645278" y="1405845"/>
                <a:ext cx="3780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620504D1-6C89-8731-8EB3-584C15A45679}"/>
              </a:ext>
            </a:extLst>
          </p:cNvPr>
          <p:cNvGrpSpPr/>
          <p:nvPr/>
        </p:nvGrpSpPr>
        <p:grpSpPr>
          <a:xfrm>
            <a:off x="9234518" y="2058165"/>
            <a:ext cx="1406520" cy="624240"/>
            <a:chOff x="9234518" y="2058165"/>
            <a:chExt cx="1406520" cy="62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8A0FF2F-2D2D-225D-FA04-3910F9078A47}"/>
                    </a:ext>
                  </a:extLst>
                </p14:cNvPr>
                <p14:cNvContentPartPr/>
                <p14:nvPr/>
              </p14:nvContentPartPr>
              <p14:xfrm>
                <a:off x="9234518" y="2359125"/>
                <a:ext cx="235080" cy="263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8A0FF2F-2D2D-225D-FA04-3910F9078A4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28398" y="2353005"/>
                  <a:ext cx="2473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B77EE57-EAA5-636E-F01D-EB1DF12240DE}"/>
                    </a:ext>
                  </a:extLst>
                </p14:cNvPr>
                <p14:cNvContentPartPr/>
                <p14:nvPr/>
              </p14:nvContentPartPr>
              <p14:xfrm>
                <a:off x="9434318" y="2246085"/>
                <a:ext cx="64080" cy="316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B77EE57-EAA5-636E-F01D-EB1DF12240D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28198" y="2239965"/>
                  <a:ext cx="763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245E507-66E2-6430-CE94-5C611D31A998}"/>
                    </a:ext>
                  </a:extLst>
                </p14:cNvPr>
                <p14:cNvContentPartPr/>
                <p14:nvPr/>
              </p14:nvContentPartPr>
              <p14:xfrm>
                <a:off x="9375278" y="2434365"/>
                <a:ext cx="145800" cy="74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245E507-66E2-6430-CE94-5C611D31A99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369158" y="2428245"/>
                  <a:ext cx="1580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2C055D6-FC90-9597-DBB7-A0BD719757B5}"/>
                    </a:ext>
                  </a:extLst>
                </p14:cNvPr>
                <p14:cNvContentPartPr/>
                <p14:nvPr/>
              </p14:nvContentPartPr>
              <p14:xfrm>
                <a:off x="9573638" y="2383245"/>
                <a:ext cx="401760" cy="156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2C055D6-FC90-9597-DBB7-A0BD719757B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567518" y="2377125"/>
                  <a:ext cx="4140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75B2B8C-9A5F-8108-6AD8-F731987FF760}"/>
                    </a:ext>
                  </a:extLst>
                </p14:cNvPr>
                <p14:cNvContentPartPr/>
                <p14:nvPr/>
              </p14:nvContentPartPr>
              <p14:xfrm>
                <a:off x="10041998" y="2074365"/>
                <a:ext cx="47520" cy="445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75B2B8C-9A5F-8108-6AD8-F731987FF76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035878" y="2068245"/>
                  <a:ext cx="5976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4211132-6751-E95F-6281-ECD7A6900C0D}"/>
                    </a:ext>
                  </a:extLst>
                </p14:cNvPr>
                <p14:cNvContentPartPr/>
                <p14:nvPr/>
              </p14:nvContentPartPr>
              <p14:xfrm>
                <a:off x="9990518" y="2294325"/>
                <a:ext cx="335880" cy="104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4211132-6751-E95F-6281-ECD7A6900C0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984398" y="2288205"/>
                  <a:ext cx="3481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E50773E-F7CD-7C5A-2EE6-C9F69AB477CB}"/>
                    </a:ext>
                  </a:extLst>
                </p14:cNvPr>
                <p14:cNvContentPartPr/>
                <p14:nvPr/>
              </p14:nvContentPartPr>
              <p14:xfrm>
                <a:off x="10326038" y="2058165"/>
                <a:ext cx="315000" cy="624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50773E-F7CD-7C5A-2EE6-C9F69AB477C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319918" y="2052045"/>
                  <a:ext cx="327240" cy="63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D1F9A37-5E91-86B2-6DB0-D385F0885E63}"/>
              </a:ext>
            </a:extLst>
          </p:cNvPr>
          <p:cNvGrpSpPr/>
          <p:nvPr/>
        </p:nvGrpSpPr>
        <p:grpSpPr>
          <a:xfrm>
            <a:off x="10039118" y="2784645"/>
            <a:ext cx="1398240" cy="498240"/>
            <a:chOff x="10039118" y="2784645"/>
            <a:chExt cx="1398240" cy="49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8D7AE42-70BA-CFC5-1C42-FE9D99C62FAB}"/>
                    </a:ext>
                  </a:extLst>
                </p14:cNvPr>
                <p14:cNvContentPartPr/>
                <p14:nvPr/>
              </p14:nvContentPartPr>
              <p14:xfrm>
                <a:off x="10039118" y="2831085"/>
                <a:ext cx="160560" cy="365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8D7AE42-70BA-CFC5-1C42-FE9D99C62FA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032998" y="2824965"/>
                  <a:ext cx="17280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EF5D916-035F-3D9E-CB71-107A5645A712}"/>
                    </a:ext>
                  </a:extLst>
                </p14:cNvPr>
                <p14:cNvContentPartPr/>
                <p14:nvPr/>
              </p14:nvContentPartPr>
              <p14:xfrm>
                <a:off x="10226678" y="2986245"/>
                <a:ext cx="186480" cy="132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EF5D916-035F-3D9E-CB71-107A5645A71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220558" y="2980125"/>
                  <a:ext cx="1987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479ED42-4F3D-4C59-58C9-6E8903DFFC63}"/>
                    </a:ext>
                  </a:extLst>
                </p14:cNvPr>
                <p14:cNvContentPartPr/>
                <p14:nvPr/>
              </p14:nvContentPartPr>
              <p14:xfrm>
                <a:off x="10395518" y="2977605"/>
                <a:ext cx="178920" cy="305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479ED42-4F3D-4C59-58C9-6E8903DFFC6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389398" y="2971485"/>
                  <a:ext cx="19116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34E10E8-FCA4-F1EE-1FC2-F0AF15F16A4B}"/>
                    </a:ext>
                  </a:extLst>
                </p14:cNvPr>
                <p14:cNvContentPartPr/>
                <p14:nvPr/>
              </p14:nvContentPartPr>
              <p14:xfrm>
                <a:off x="10636358" y="2989485"/>
                <a:ext cx="18000" cy="59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34E10E8-FCA4-F1EE-1FC2-F0AF15F16A4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630238" y="2983365"/>
                  <a:ext cx="302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DD63DC4-2EBB-4E7F-CAD1-2526EF9ADC1B}"/>
                    </a:ext>
                  </a:extLst>
                </p14:cNvPr>
                <p14:cNvContentPartPr/>
                <p14:nvPr/>
              </p14:nvContentPartPr>
              <p14:xfrm>
                <a:off x="10537718" y="2870325"/>
                <a:ext cx="7920" cy="15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DD63DC4-2EBB-4E7F-CAD1-2526EF9ADC1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531598" y="2864205"/>
                  <a:ext cx="20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520F7E5-300A-A7EA-6CDD-306B195E05F7}"/>
                    </a:ext>
                  </a:extLst>
                </p14:cNvPr>
                <p14:cNvContentPartPr/>
                <p14:nvPr/>
              </p14:nvContentPartPr>
              <p14:xfrm>
                <a:off x="10779278" y="2850165"/>
                <a:ext cx="65880" cy="228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520F7E5-300A-A7EA-6CDD-306B195E05F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773158" y="2844045"/>
                  <a:ext cx="781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A9F3AD2-5546-9636-825F-4039AC712207}"/>
                    </a:ext>
                  </a:extLst>
                </p14:cNvPr>
                <p14:cNvContentPartPr/>
                <p14:nvPr/>
              </p14:nvContentPartPr>
              <p14:xfrm>
                <a:off x="10971158" y="3021885"/>
                <a:ext cx="18000" cy="8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A9F3AD2-5546-9636-825F-4039AC71220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965038" y="3015765"/>
                  <a:ext cx="302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DFF0DC7-BDCD-4E21-627B-3F2EC0F8CC06}"/>
                    </a:ext>
                  </a:extLst>
                </p14:cNvPr>
                <p14:cNvContentPartPr/>
                <p14:nvPr/>
              </p14:nvContentPartPr>
              <p14:xfrm>
                <a:off x="11056838" y="2891205"/>
                <a:ext cx="107640" cy="181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DFF0DC7-BDCD-4E21-627B-3F2EC0F8CC0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050718" y="2885085"/>
                  <a:ext cx="1198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BF2B880-AB8D-6FC4-EC56-1B74CA9F4E9E}"/>
                    </a:ext>
                  </a:extLst>
                </p14:cNvPr>
                <p14:cNvContentPartPr/>
                <p14:nvPr/>
              </p14:nvContentPartPr>
              <p14:xfrm>
                <a:off x="11232518" y="2784645"/>
                <a:ext cx="204840" cy="257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BF2B880-AB8D-6FC4-EC56-1B74CA9F4E9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226398" y="2778525"/>
                  <a:ext cx="217080" cy="27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286C636-BC03-966B-0002-3B22A5C6C095}"/>
              </a:ext>
            </a:extLst>
          </p:cNvPr>
          <p:cNvGrpSpPr/>
          <p:nvPr/>
        </p:nvGrpSpPr>
        <p:grpSpPr>
          <a:xfrm>
            <a:off x="9479678" y="3554685"/>
            <a:ext cx="2121480" cy="1225440"/>
            <a:chOff x="9479678" y="3554685"/>
            <a:chExt cx="2121480" cy="122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0944267-20F5-8E6A-62DC-6E7842F35B21}"/>
                    </a:ext>
                  </a:extLst>
                </p14:cNvPr>
                <p14:cNvContentPartPr/>
                <p14:nvPr/>
              </p14:nvContentPartPr>
              <p14:xfrm>
                <a:off x="9479678" y="3848085"/>
                <a:ext cx="302040" cy="312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0944267-20F5-8E6A-62DC-6E7842F35B2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473558" y="3841965"/>
                  <a:ext cx="3142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CBE4804-7F8B-B18B-9E0C-2B116C8D6576}"/>
                    </a:ext>
                  </a:extLst>
                </p14:cNvPr>
                <p14:cNvContentPartPr/>
                <p14:nvPr/>
              </p14:nvContentPartPr>
              <p14:xfrm>
                <a:off x="9840758" y="3554685"/>
                <a:ext cx="98280" cy="514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CBE4804-7F8B-B18B-9E0C-2B116C8D657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834638" y="3548565"/>
                  <a:ext cx="11052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A46EB8C-E7BD-520E-35F4-AE645E0820D4}"/>
                    </a:ext>
                  </a:extLst>
                </p14:cNvPr>
                <p14:cNvContentPartPr/>
                <p14:nvPr/>
              </p14:nvContentPartPr>
              <p14:xfrm>
                <a:off x="9784958" y="3921165"/>
                <a:ext cx="212400" cy="39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A46EB8C-E7BD-520E-35F4-AE645E0820D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778838" y="3915045"/>
                  <a:ext cx="2246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F21E89A-16E5-0376-4CD1-BA7094CA5C63}"/>
                    </a:ext>
                  </a:extLst>
                </p14:cNvPr>
                <p14:cNvContentPartPr/>
                <p14:nvPr/>
              </p14:nvContentPartPr>
              <p14:xfrm>
                <a:off x="9988718" y="3921525"/>
                <a:ext cx="149040" cy="94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F21E89A-16E5-0376-4CD1-BA7094CA5C6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982598" y="3915405"/>
                  <a:ext cx="1612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4B457C-230D-D47E-9422-0349E4D75AB9}"/>
                    </a:ext>
                  </a:extLst>
                </p14:cNvPr>
                <p14:cNvContentPartPr/>
                <p14:nvPr/>
              </p14:nvContentPartPr>
              <p14:xfrm>
                <a:off x="10198598" y="3838365"/>
                <a:ext cx="193320" cy="356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4B457C-230D-D47E-9422-0349E4D75AB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192478" y="3832245"/>
                  <a:ext cx="2055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DCBCA68-3864-DA4A-945E-3F99B931B6BD}"/>
                    </a:ext>
                  </a:extLst>
                </p14:cNvPr>
                <p14:cNvContentPartPr/>
                <p14:nvPr/>
              </p14:nvContentPartPr>
              <p14:xfrm>
                <a:off x="10372838" y="3643965"/>
                <a:ext cx="277200" cy="609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DCBCA68-3864-DA4A-945E-3F99B931B6B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366718" y="3637845"/>
                  <a:ext cx="2894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059D6E7-BDDC-7617-DEA9-38FE8E70AC1E}"/>
                    </a:ext>
                  </a:extLst>
                </p14:cNvPr>
                <p14:cNvContentPartPr/>
                <p14:nvPr/>
              </p14:nvContentPartPr>
              <p14:xfrm>
                <a:off x="10044878" y="4530645"/>
                <a:ext cx="331560" cy="168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059D6E7-BDDC-7617-DEA9-38FE8E70AC1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038758" y="4524525"/>
                  <a:ext cx="3438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6795D01-E1C6-E1BF-2BC5-0FD0515A69E3}"/>
                    </a:ext>
                  </a:extLst>
                </p14:cNvPr>
                <p14:cNvContentPartPr/>
                <p14:nvPr/>
              </p14:nvContentPartPr>
              <p14:xfrm>
                <a:off x="10312718" y="4313565"/>
                <a:ext cx="45000" cy="369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6795D01-E1C6-E1BF-2BC5-0FD0515A69E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306598" y="4307445"/>
                  <a:ext cx="5724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EF84C91-BFF8-A3EE-FECF-56D872958698}"/>
                    </a:ext>
                  </a:extLst>
                </p14:cNvPr>
                <p14:cNvContentPartPr/>
                <p14:nvPr/>
              </p14:nvContentPartPr>
              <p14:xfrm>
                <a:off x="10382558" y="4534605"/>
                <a:ext cx="185760" cy="92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EF84C91-BFF8-A3EE-FECF-56D87295869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376438" y="4528485"/>
                  <a:ext cx="1980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45A80B8-F09F-4E70-D545-23EA6585754B}"/>
                    </a:ext>
                  </a:extLst>
                </p14:cNvPr>
                <p14:cNvContentPartPr/>
                <p14:nvPr/>
              </p14:nvContentPartPr>
              <p14:xfrm>
                <a:off x="10652198" y="4436685"/>
                <a:ext cx="134280" cy="343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45A80B8-F09F-4E70-D545-23EA6585754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646078" y="4430565"/>
                  <a:ext cx="14652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186A8FD-FFF4-518D-0868-C27E5D3B9ABA}"/>
                    </a:ext>
                  </a:extLst>
                </p14:cNvPr>
                <p14:cNvContentPartPr/>
                <p14:nvPr/>
              </p14:nvContentPartPr>
              <p14:xfrm>
                <a:off x="10826078" y="4591845"/>
                <a:ext cx="44280" cy="7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186A8FD-FFF4-518D-0868-C27E5D3B9AB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819958" y="4585725"/>
                  <a:ext cx="565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05DF736-B07E-1D3D-BC04-C2531700CC02}"/>
                    </a:ext>
                  </a:extLst>
                </p14:cNvPr>
                <p14:cNvContentPartPr/>
                <p14:nvPr/>
              </p14:nvContentPartPr>
              <p14:xfrm>
                <a:off x="11006438" y="4440645"/>
                <a:ext cx="360" cy="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05DF736-B07E-1D3D-BC04-C2531700CC0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000318" y="443452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D5A4617-E25B-A61C-DB1F-5FAD4306ACAE}"/>
                    </a:ext>
                  </a:extLst>
                </p14:cNvPr>
                <p14:cNvContentPartPr/>
                <p14:nvPr/>
              </p14:nvContentPartPr>
              <p14:xfrm>
                <a:off x="10902398" y="4414005"/>
                <a:ext cx="224280" cy="194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D5A4617-E25B-A61C-DB1F-5FAD4306ACA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896278" y="4407885"/>
                  <a:ext cx="2365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BDFA804-4FFB-E7C7-92B7-D4B33215DBC6}"/>
                    </a:ext>
                  </a:extLst>
                </p14:cNvPr>
                <p14:cNvContentPartPr/>
                <p14:nvPr/>
              </p14:nvContentPartPr>
              <p14:xfrm>
                <a:off x="11260598" y="4227165"/>
                <a:ext cx="340560" cy="263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BDFA804-4FFB-E7C7-92B7-D4B33215DBC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254478" y="4221045"/>
                  <a:ext cx="352800" cy="27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B2FC825-52E0-16A5-CFE7-08487681F06A}"/>
              </a:ext>
            </a:extLst>
          </p:cNvPr>
          <p:cNvGrpSpPr/>
          <p:nvPr/>
        </p:nvGrpSpPr>
        <p:grpSpPr>
          <a:xfrm>
            <a:off x="9682718" y="5071725"/>
            <a:ext cx="2455728" cy="1085689"/>
            <a:chOff x="9682718" y="5071725"/>
            <a:chExt cx="2455728" cy="108568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7DC26AA-0A51-4C27-52FD-7A35509B92AC}"/>
                    </a:ext>
                  </a:extLst>
                </p14:cNvPr>
                <p14:cNvContentPartPr/>
                <p14:nvPr/>
              </p14:nvContentPartPr>
              <p14:xfrm>
                <a:off x="9682718" y="5499765"/>
                <a:ext cx="391320" cy="240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7DC26AA-0A51-4C27-52FD-7A35509B92A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676598" y="5493645"/>
                  <a:ext cx="4035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FCEB25F-D510-F7B1-FDDC-95ED0F57A9D4}"/>
                    </a:ext>
                  </a:extLst>
                </p14:cNvPr>
                <p14:cNvContentPartPr/>
                <p14:nvPr/>
              </p14:nvContentPartPr>
              <p14:xfrm>
                <a:off x="10028318" y="5282325"/>
                <a:ext cx="880920" cy="4071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FCEB25F-D510-F7B1-FDDC-95ED0F57A9D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022198" y="5276205"/>
                  <a:ext cx="89316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0B071B3-D499-BCE4-5594-59FAF93F138C}"/>
                    </a:ext>
                  </a:extLst>
                </p14:cNvPr>
                <p14:cNvContentPartPr/>
                <p14:nvPr/>
              </p14:nvContentPartPr>
              <p14:xfrm>
                <a:off x="10846958" y="5071725"/>
                <a:ext cx="339120" cy="658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0B071B3-D499-BCE4-5594-59FAF93F138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840838" y="5065605"/>
                  <a:ext cx="351360" cy="67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B4EAD68-5E24-DDDE-3159-87EF54BEC409}"/>
                    </a:ext>
                  </a:extLst>
                </p14:cNvPr>
                <p14:cNvContentPartPr/>
                <p14:nvPr/>
              </p14:nvContentPartPr>
              <p14:xfrm>
                <a:off x="10520966" y="5955454"/>
                <a:ext cx="299520" cy="201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B4EAD68-5E24-DDDE-3159-87EF54BEC40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514846" y="5949334"/>
                  <a:ext cx="311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227EDDF-5A26-DDA9-763A-0B6824DA157C}"/>
                    </a:ext>
                  </a:extLst>
                </p14:cNvPr>
                <p14:cNvContentPartPr/>
                <p14:nvPr/>
              </p14:nvContentPartPr>
              <p14:xfrm>
                <a:off x="10848206" y="5956534"/>
                <a:ext cx="166680" cy="133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227EDDF-5A26-DDA9-763A-0B6824DA157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842086" y="5950414"/>
                  <a:ext cx="1789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12799CE-CF92-CD84-F098-357225EEDC2A}"/>
                    </a:ext>
                  </a:extLst>
                </p14:cNvPr>
                <p14:cNvContentPartPr/>
                <p14:nvPr/>
              </p14:nvContentPartPr>
              <p14:xfrm>
                <a:off x="11046206" y="5913334"/>
                <a:ext cx="430200" cy="118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12799CE-CF92-CD84-F098-357225EEDC2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040086" y="5907214"/>
                  <a:ext cx="4424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E4FD147-63F9-FAAF-223E-C9A0F09A6E91}"/>
                    </a:ext>
                  </a:extLst>
                </p14:cNvPr>
                <p14:cNvContentPartPr/>
                <p14:nvPr/>
              </p14:nvContentPartPr>
              <p14:xfrm>
                <a:off x="11626886" y="6009814"/>
                <a:ext cx="62280" cy="2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E4FD147-63F9-FAAF-223E-C9A0F09A6E9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620766" y="6003694"/>
                  <a:ext cx="7452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6A9D5C8-51B2-84A1-91C5-84DF243B021B}"/>
                    </a:ext>
                  </a:extLst>
                </p14:cNvPr>
                <p14:cNvContentPartPr/>
                <p14:nvPr/>
              </p14:nvContentPartPr>
              <p14:xfrm>
                <a:off x="11770526" y="5655574"/>
                <a:ext cx="367920" cy="357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6A9D5C8-51B2-84A1-91C5-84DF243B021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764406" y="5649454"/>
                  <a:ext cx="380160" cy="37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FC594AA-3FDB-53DE-898A-5B227F8D18CA}"/>
              </a:ext>
            </a:extLst>
          </p:cNvPr>
          <p:cNvGrpSpPr/>
          <p:nvPr/>
        </p:nvGrpSpPr>
        <p:grpSpPr>
          <a:xfrm>
            <a:off x="10380206" y="6369814"/>
            <a:ext cx="1773360" cy="487800"/>
            <a:chOff x="10380206" y="6369814"/>
            <a:chExt cx="1773360" cy="48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510BC74-8651-86E1-6880-50A579171B56}"/>
                    </a:ext>
                  </a:extLst>
                </p14:cNvPr>
                <p14:cNvContentPartPr/>
                <p14:nvPr/>
              </p14:nvContentPartPr>
              <p14:xfrm>
                <a:off x="10461926" y="6491134"/>
                <a:ext cx="97200" cy="260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510BC74-8651-86E1-6880-50A579171B5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455806" y="6485014"/>
                  <a:ext cx="1094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E05A625-BBD5-3228-DE63-F8887B961225}"/>
                    </a:ext>
                  </a:extLst>
                </p14:cNvPr>
                <p14:cNvContentPartPr/>
                <p14:nvPr/>
              </p14:nvContentPartPr>
              <p14:xfrm>
                <a:off x="10380206" y="6500494"/>
                <a:ext cx="288720" cy="2574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E05A625-BBD5-3228-DE63-F8887B96122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373726" y="6494374"/>
                  <a:ext cx="3009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C6067B7-E8CF-5035-0ACA-DA0A7AF93D86}"/>
                    </a:ext>
                  </a:extLst>
                </p14:cNvPr>
                <p14:cNvContentPartPr/>
                <p14:nvPr/>
              </p14:nvContentPartPr>
              <p14:xfrm>
                <a:off x="10478126" y="6369814"/>
                <a:ext cx="285120" cy="382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C6067B7-E8CF-5035-0ACA-DA0A7AF93D8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472006" y="6363694"/>
                  <a:ext cx="29736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062C0A4-AFE1-53EF-336F-EBD67B77BDFA}"/>
                    </a:ext>
                  </a:extLst>
                </p14:cNvPr>
                <p14:cNvContentPartPr/>
                <p14:nvPr/>
              </p14:nvContentPartPr>
              <p14:xfrm>
                <a:off x="10940006" y="6524614"/>
                <a:ext cx="172800" cy="333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062C0A4-AFE1-53EF-336F-EBD67B77BDF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933886" y="6518494"/>
                  <a:ext cx="1850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D175F7A-0D15-1049-2020-47C3B779032F}"/>
                    </a:ext>
                  </a:extLst>
                </p14:cNvPr>
                <p14:cNvContentPartPr/>
                <p14:nvPr/>
              </p14:nvContentPartPr>
              <p14:xfrm>
                <a:off x="10958366" y="6725854"/>
                <a:ext cx="246960" cy="1090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D175F7A-0D15-1049-2020-47C3B779032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952246" y="6719734"/>
                  <a:ext cx="2592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B990A46-B38D-3D56-7C73-E643760EE909}"/>
                    </a:ext>
                  </a:extLst>
                </p14:cNvPr>
                <p14:cNvContentPartPr/>
                <p14:nvPr/>
              </p14:nvContentPartPr>
              <p14:xfrm>
                <a:off x="11217926" y="6520294"/>
                <a:ext cx="340920" cy="305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B990A46-B38D-3D56-7C73-E643760EE90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211806" y="6514174"/>
                  <a:ext cx="35316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E83C3BA-A353-89AD-ECF4-E83387DAC54D}"/>
                    </a:ext>
                  </a:extLst>
                </p14:cNvPr>
                <p14:cNvContentPartPr/>
                <p14:nvPr/>
              </p14:nvContentPartPr>
              <p14:xfrm>
                <a:off x="11550206" y="6565294"/>
                <a:ext cx="149760" cy="2822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E83C3BA-A353-89AD-ECF4-E83387DAC54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544086" y="6559174"/>
                  <a:ext cx="1620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7CADDBE-3E66-9E71-67DD-EC7C90A3A4D9}"/>
                    </a:ext>
                  </a:extLst>
                </p14:cNvPr>
                <p14:cNvContentPartPr/>
                <p14:nvPr/>
              </p14:nvContentPartPr>
              <p14:xfrm>
                <a:off x="11716166" y="6674734"/>
                <a:ext cx="241920" cy="1036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7CADDBE-3E66-9E71-67DD-EC7C90A3A4D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710046" y="6668614"/>
                  <a:ext cx="2541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DD6A01C-2D22-57F1-761C-BCFAE4AD8204}"/>
                    </a:ext>
                  </a:extLst>
                </p14:cNvPr>
                <p14:cNvContentPartPr/>
                <p14:nvPr/>
              </p14:nvContentPartPr>
              <p14:xfrm>
                <a:off x="11978606" y="6658534"/>
                <a:ext cx="60120" cy="691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DD6A01C-2D22-57F1-761C-BCFAE4AD820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972486" y="6652414"/>
                  <a:ext cx="723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0C8BFB7-D6BA-D6ED-E607-0B13615D6BF4}"/>
                    </a:ext>
                  </a:extLst>
                </p14:cNvPr>
                <p14:cNvContentPartPr/>
                <p14:nvPr/>
              </p14:nvContentPartPr>
              <p14:xfrm>
                <a:off x="12035126" y="6806494"/>
                <a:ext cx="4320" cy="32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0C8BFB7-D6BA-D6ED-E607-0B13615D6BF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2029006" y="6800374"/>
                  <a:ext cx="1656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B9419D9-94D6-EF3F-37EE-E77AD1DDAEA6}"/>
                    </a:ext>
                  </a:extLst>
                </p14:cNvPr>
                <p14:cNvContentPartPr/>
                <p14:nvPr/>
              </p14:nvContentPartPr>
              <p14:xfrm>
                <a:off x="11966726" y="6485014"/>
                <a:ext cx="141840" cy="237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B9419D9-94D6-EF3F-37EE-E77AD1DDAEA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960606" y="6478894"/>
                  <a:ext cx="1540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5E88FAA-2E25-1F0B-1D48-12263273A7F9}"/>
                    </a:ext>
                  </a:extLst>
                </p14:cNvPr>
                <p14:cNvContentPartPr/>
                <p14:nvPr/>
              </p14:nvContentPartPr>
              <p14:xfrm>
                <a:off x="12082286" y="6411574"/>
                <a:ext cx="71280" cy="249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5E88FAA-2E25-1F0B-1D48-12263273A7F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2076166" y="6405454"/>
                  <a:ext cx="83520" cy="262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1615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105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Helvetica</vt:lpstr>
      <vt:lpstr>Office Theme</vt:lpstr>
      <vt:lpstr>Conditional statements</vt:lpstr>
      <vt:lpstr>structure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</dc:title>
  <dc:creator>Ron McLeod</dc:creator>
  <cp:lastModifiedBy>Mohammed Al Jokhadar</cp:lastModifiedBy>
  <cp:revision>7</cp:revision>
  <dcterms:created xsi:type="dcterms:W3CDTF">2023-02-02T13:29:42Z</dcterms:created>
  <dcterms:modified xsi:type="dcterms:W3CDTF">2024-01-18T23:02:53Z</dcterms:modified>
</cp:coreProperties>
</file>