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F89D-4D67-2087-59A4-2D0E2761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27CBC-0377-040E-FDBC-55EAADAC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87E-E345-1C61-4BF4-9D00815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A45C-568D-23F5-B1F4-8187BFB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61AB-8B48-D73C-CAC8-83BAC25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E1E1-585E-17E3-3921-EAF2D30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9645-9DB2-6F1B-E1B6-A85F89BD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32A2-C910-874B-4E10-4784165B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C026-7D9B-0D00-D25F-4789D11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E5F1-C101-FE4A-92A9-7FF52D25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7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301F0-AB06-DAF9-EBAA-416C3A40D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C0591-9D3E-4EE1-66FE-4D4B99C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8085-70EC-0A2F-31F7-DD42F454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6840-68E0-7571-A701-71EA74D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BED5-158E-61F8-ED7F-79895400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1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96C1-6C58-32A3-80DD-8B187F2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70BF-793C-1CFB-23F9-F9926F6F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8DBB-C89A-78D4-3728-ED3D5FBA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5347-0270-9AC6-E568-05D41AD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B9DB-352B-F615-2CC0-4966FD3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B42-6903-5766-CFD2-3D7AD6B7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9D75-A750-F88B-0FCD-EA72E265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3B8-E3E4-CD4A-A0B1-DF9C9A0B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7007-C7BE-ED8F-11DC-7FA2780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4292-D256-8238-E6AA-9F482CB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E057-AF95-C4B9-676A-6E823D81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60DC-2615-36AB-6283-8E4DA159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8ECB-8D2C-31D7-4E9B-F21BBDFA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D77D-D361-970B-E7C3-2E0BC09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2D57-0913-7461-960A-771AB2B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68D7-86F1-D938-87FA-7E2C9AB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72EA-3FDD-E906-345C-8E0F39BF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0532-3C5A-ADF9-0711-FB8AA55A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4FBD-B660-E927-30A2-F90BEE3C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5E536-10C5-EF3E-4C75-003A634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A35C-8BF2-DBEA-144A-A695EA73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C496-2EF4-7957-366D-2900FF9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B5177-F82D-B99E-E7B8-3953979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D0D0-452B-F4DE-B307-1809A1C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4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628-313E-503C-CBA6-28D4D2BC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F693-0F66-DFCE-6029-B533C00C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6D9A0-3AE1-3A5E-626B-7ACC9A78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FBB63-FAFB-0DF5-F12B-32B999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8CE3-B812-7296-7B0C-B5602D5D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C26D-6AC6-8F18-EC29-3EE8B7B1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F35-27C3-18BB-6730-3A58A26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D442-C35F-5219-6CFF-32509B3B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B8E3-BCE7-4027-0932-9BD1524C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2C41-9295-A364-9826-4EA0C6CC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2DBE-C4B0-5173-6DA6-DC48852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C8725-1517-901C-1697-FDEABF00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6779-989B-239B-DE35-08DCE040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8FF-82DB-982F-5E30-24A9D25D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0757-B104-E7B4-DB14-D99364B7A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960F-EFEE-6404-553B-D63F8C42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10F7-5BDA-6160-C76B-A1C81A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B00F-2BE4-E045-99EC-9BEC017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7B8A-8436-F7A1-0C60-41321AE8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70291-8B04-F6BA-89CF-7D94365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A553-F347-9C88-0DB4-CC5579C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8625-93D5-A6F2-D216-4B0CA1C0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CA90-02E0-0449-3925-02812DCE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7D56-F3B5-DE88-7706-93BD722D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DF3C-8AA9-98E3-C8FF-3120C9E85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498D4-D9F6-59B0-3CC9-CF93E82E7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UNTIL</a:t>
            </a:r>
          </a:p>
        </p:txBody>
      </p:sp>
    </p:spTree>
    <p:extLst>
      <p:ext uri="{BB962C8B-B14F-4D97-AF65-F5344CB8AC3E}">
        <p14:creationId xmlns:p14="http://schemas.microsoft.com/office/powerpoint/2010/main" val="20534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7E59-D81D-C42D-0DB2-A70C67BA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8198-252D-FDDD-EB26-650EE4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until [ &lt;some test&gt; ]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do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&lt;commands&gt;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done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5264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73A-ADE5-7C42-3D96-E273EA1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020D-E1B7-28BB-C479-0959092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#!/bin/bash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468847"/>
                </a:solidFill>
                <a:effectLst/>
                <a:latin typeface="Monaco"/>
              </a:rPr>
              <a:t># Basic until loop</a:t>
            </a:r>
            <a:endParaRPr lang="en-US" b="0" i="0" dirty="0">
              <a:solidFill>
                <a:srgbClr val="333333"/>
              </a:solidFill>
              <a:effectLst/>
              <a:latin typeface="Monaco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counter=1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until [ $counter 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onaco"/>
              </a:rPr>
              <a:t>gt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 10 ]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do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echo $counter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((counter++))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done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Monaco</vt:lpstr>
      <vt:lpstr>Office Theme</vt:lpstr>
      <vt:lpstr>LOOPS</vt:lpstr>
      <vt:lpstr>Structure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Ron McLeod</dc:creator>
  <cp:lastModifiedBy>Ron McLeod</cp:lastModifiedBy>
  <cp:revision>4</cp:revision>
  <dcterms:created xsi:type="dcterms:W3CDTF">2023-02-02T14:03:08Z</dcterms:created>
  <dcterms:modified xsi:type="dcterms:W3CDTF">2023-02-07T15:00:47Z</dcterms:modified>
</cp:coreProperties>
</file>