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B85E-8397-E426-86C1-A4C51CE52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67B6A-1C56-A9F3-287C-3815C46C9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7A2E5-49E8-C37F-A2D6-6F410E2A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00B6-1488-4406-A156-5B09F70912DF}" type="datetimeFigureOut">
              <a:rPr lang="en-CA" smtClean="0"/>
              <a:t>2024-01-11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3F62-4892-16D2-1185-05B7AFF8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F7DA6-EF2F-C14F-7C45-3134132A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2C73-4ACA-428B-8FFE-F61FFB9B4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001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FC17F-F2BE-B574-1F63-33D342D8D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694A5-C5C2-3539-E033-D68C73496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C95C5-DCB8-4C0F-7DEE-2B1A5F0D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00B6-1488-4406-A156-5B09F70912DF}" type="datetimeFigureOut">
              <a:rPr lang="en-CA" smtClean="0"/>
              <a:t>2024-01-11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8ABC8-A642-EF52-29DD-AC0249FD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640DC-F193-9FDE-50AC-23EF502A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2C73-4ACA-428B-8FFE-F61FFB9B4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42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C6B841-5015-D89B-92CC-1C37F5864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B4935-CABF-747A-AF41-9DBA06635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76E23-DE34-07E2-3697-3530E2EE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00B6-1488-4406-A156-5B09F70912DF}" type="datetimeFigureOut">
              <a:rPr lang="en-CA" smtClean="0"/>
              <a:t>2024-01-11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26C88-5FB8-9E3F-5199-76F9A353C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189BB-1E4F-86C7-1A56-3CD245CF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2C73-4ACA-428B-8FFE-F61FFB9B4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136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2C65-4064-DE74-50A9-460E8EFB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058E6-2AFF-E0E1-DE47-FE2E09992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1961-270F-3339-D81A-E6F8A922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00B6-1488-4406-A156-5B09F70912DF}" type="datetimeFigureOut">
              <a:rPr lang="en-CA" smtClean="0"/>
              <a:t>2024-01-11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30447-3127-8705-ED1E-0632561E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22524-9E20-F59A-5A7D-31B8E91EB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2C73-4ACA-428B-8FFE-F61FFB9B4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973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1E4F-529C-C90C-86AF-988AF14BC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E2652-4808-8F3C-3EE1-AB82FAB57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1FC24-B945-B746-A56C-D8B4D142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00B6-1488-4406-A156-5B09F70912DF}" type="datetimeFigureOut">
              <a:rPr lang="en-CA" smtClean="0"/>
              <a:t>2024-01-11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01C7C-B06C-2CF3-CDEA-E72E7A4DD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416B5-1349-DA7F-6FFE-0E307BA3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2C73-4ACA-428B-8FFE-F61FFB9B4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5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6FEA-EFA9-2B24-0362-B68B62075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7EA33-6AC2-5E4E-DB86-46BD08DC6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E91D7-1C3A-416C-7F3D-85C2FCF54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F52AF-2EB9-74A3-15D5-6D7D55BC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00B6-1488-4406-A156-5B09F70912DF}" type="datetimeFigureOut">
              <a:rPr lang="en-CA" smtClean="0"/>
              <a:t>2024-01-11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4B7B2-5657-2E66-D95A-8F40378C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5B929-2A91-2CEC-4DA9-AEF1FE13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2C73-4ACA-428B-8FFE-F61FFB9B4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942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B6126-FF2D-B458-DFFE-E1D831B5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77675-8618-73BE-0E82-109CF84E4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AB8EB-58BE-4ED8-1AFE-99358DE47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50A98-33FA-FC3D-DF3B-AAE9C7DF0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51EAE-8C59-DEDD-5D26-BCB083066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AD4CA-2804-A8CD-3077-A0A9D45F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00B6-1488-4406-A156-5B09F70912DF}" type="datetimeFigureOut">
              <a:rPr lang="en-CA" smtClean="0"/>
              <a:t>2024-01-11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8F76C5-3D15-0718-43C6-B2FF763C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7E5679-E90F-21D9-79CC-95553129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2C73-4ACA-428B-8FFE-F61FFB9B4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20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22C6-E498-2D68-7A40-D13DCBE4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46E5F-FFB8-65A5-7ABE-7232CD7AC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00B6-1488-4406-A156-5B09F70912DF}" type="datetimeFigureOut">
              <a:rPr lang="en-CA" smtClean="0"/>
              <a:t>2024-01-11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6CD4C-EBDB-1C76-A584-E217152D1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F1FCC-DF4B-96D4-BE4C-2FB15A37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2C73-4ACA-428B-8FFE-F61FFB9B4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83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6DDD6-E5B6-74AE-BA62-CF1C26339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00B6-1488-4406-A156-5B09F70912DF}" type="datetimeFigureOut">
              <a:rPr lang="en-CA" smtClean="0"/>
              <a:t>2024-01-11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D3B675-988E-9EF9-6396-E8606B739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E7337-BA4C-948A-DB12-39F5B17C8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2C73-4ACA-428B-8FFE-F61FFB9B4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717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1937-9DC6-E17E-9AD4-5788AA65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AAB4D-0573-CEAA-3C3E-DF0583A30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5EBD3-5A3D-400E-0B5F-1D87B204E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7F049-303F-198A-458E-A3D3BBAA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00B6-1488-4406-A156-5B09F70912DF}" type="datetimeFigureOut">
              <a:rPr lang="en-CA" smtClean="0"/>
              <a:t>2024-01-11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5DC8F-7EE2-5FBD-451C-770042FB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4250B-2017-C44A-DB8E-9D68E59B5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2C73-4ACA-428B-8FFE-F61FFB9B4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081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6A0B-98AB-255B-70F8-95F2DE2D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970D7-4B4B-5870-D1BC-B45132EA9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9FAB5-C074-8D13-6354-E31FDA2B2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B9CE4-865F-F1C0-0141-13DE9A58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00B6-1488-4406-A156-5B09F70912DF}" type="datetimeFigureOut">
              <a:rPr lang="en-CA" smtClean="0"/>
              <a:t>2024-01-11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6CEBE-D902-B775-B97B-CCDA0524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219C2-C9FE-C1CB-2E39-DA7F5927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2C73-4ACA-428B-8FFE-F61FFB9B4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472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6C3B2-40DB-94A5-39A5-E2E7E5F3B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2ECD0-BA76-9CFF-742C-246A508AB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25F82-B606-2900-FDA3-FAA0AB18F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DA00B6-1488-4406-A156-5B09F70912DF}" type="datetimeFigureOut">
              <a:rPr lang="en-CA" smtClean="0"/>
              <a:t>2024-01-11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AF24-43C5-6C83-E268-CAA7A6984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7F915-C1CD-FE9F-B968-6AF6E4B0B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DE2C73-4ACA-428B-8FFE-F61FFB9B4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252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C1CD-E976-2A78-08AC-61F1713552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Some helpful bash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374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8AB6-023C-8E00-0ECA-5A72CF558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BC5D45-A398-1A28-F5A1-351D46B07E9B}"/>
              </a:ext>
            </a:extLst>
          </p:cNvPr>
          <p:cNvSpPr txBox="1"/>
          <p:nvPr/>
        </p:nvSpPr>
        <p:spPr>
          <a:xfrm>
            <a:off x="618858" y="1470886"/>
            <a:ext cx="10504206" cy="436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CA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$0</a:t>
            </a:r>
            <a:r>
              <a:rPr lang="en-CA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 The name of the Bash script.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CA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$1 - $9</a:t>
            </a:r>
            <a:r>
              <a:rPr lang="en-CA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 The first 9 arguments to the Bash script. (As mentioned above.)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CA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$#</a:t>
            </a:r>
            <a:r>
              <a:rPr lang="en-CA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 How many arguments were passed to the Bash script.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CA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$@</a:t>
            </a:r>
            <a:r>
              <a:rPr lang="en-CA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 All the arguments supplied to the Bash script.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CA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$?</a:t>
            </a:r>
            <a:r>
              <a:rPr lang="en-CA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 The exit status of the most recently run process.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CA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$$</a:t>
            </a:r>
            <a:r>
              <a:rPr lang="en-CA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 The process ID of the current script.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CA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$USER</a:t>
            </a:r>
            <a:r>
              <a:rPr lang="en-CA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 The username of the user running the script.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CA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$HOSTNAME</a:t>
            </a:r>
            <a:r>
              <a:rPr lang="en-CA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 The hostname of the machine the script is running on.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CA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$SECONDS</a:t>
            </a:r>
            <a:r>
              <a:rPr lang="en-CA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 The number of seconds since the script was started.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CA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$RANDOM</a:t>
            </a:r>
            <a:r>
              <a:rPr lang="en-CA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 Returns a different random number each time is it referred to.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CA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$LINENO</a:t>
            </a:r>
            <a:r>
              <a:rPr lang="en-CA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 Returns the current line number in the Bash script.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13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4119-9A0F-A484-5638-3FD7F6DC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AC13F-80AD-8EC0-EBCE-EE6E39081D4C}"/>
              </a:ext>
            </a:extLst>
          </p:cNvPr>
          <p:cNvSpPr txBox="1"/>
          <p:nvPr/>
        </p:nvSpPr>
        <p:spPr>
          <a:xfrm>
            <a:off x="2518872" y="1589489"/>
            <a:ext cx="6727677" cy="5016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ts val="15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#!/bin/bash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A" sz="1800" i="1" dirty="0">
                <a:solidFill>
                  <a:srgbClr val="46884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Basic arithmetic using let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a=5+4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 $a </a:t>
            </a:r>
            <a:r>
              <a:rPr lang="en-CA" sz="1800" i="1" dirty="0">
                <a:solidFill>
                  <a:srgbClr val="46884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9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"a = 5 + 4"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 $a </a:t>
            </a:r>
            <a:r>
              <a:rPr lang="en-CA" sz="1800" i="1" dirty="0">
                <a:solidFill>
                  <a:srgbClr val="46884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9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a++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 $a </a:t>
            </a:r>
            <a:r>
              <a:rPr lang="en-CA" sz="1800" i="1" dirty="0">
                <a:solidFill>
                  <a:srgbClr val="46884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10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"a = 4 * 5"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 $a </a:t>
            </a:r>
            <a:r>
              <a:rPr lang="en-CA" sz="1800" i="1" dirty="0">
                <a:solidFill>
                  <a:srgbClr val="46884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20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"a = $1 + 30"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 $a </a:t>
            </a:r>
            <a:r>
              <a:rPr lang="en-CA" sz="1800" i="1" dirty="0">
                <a:solidFill>
                  <a:srgbClr val="46884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30 + first command line argument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10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D380-1A4A-D271-D7D3-E4409448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67DA3C-8B09-128C-6F5C-27A5F28AD07B}"/>
              </a:ext>
            </a:extLst>
          </p:cNvPr>
          <p:cNvSpPr txBox="1"/>
          <p:nvPr/>
        </p:nvSpPr>
        <p:spPr>
          <a:xfrm>
            <a:off x="1860846" y="1551156"/>
            <a:ext cx="7949725" cy="4426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ts val="15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A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#!/bin/bash</a:t>
            </a:r>
            <a:endParaRPr lang="en-C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A" sz="1800" i="1" dirty="0">
                <a:solidFill>
                  <a:srgbClr val="46884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Basic arithmetic using expr</a:t>
            </a:r>
            <a:endParaRPr lang="en-C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A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A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 5 + 4</a:t>
            </a:r>
            <a:endParaRPr lang="en-C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A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A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 "5 + 4"</a:t>
            </a:r>
            <a:endParaRPr lang="en-C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A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A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 5+4</a:t>
            </a:r>
            <a:endParaRPr lang="en-C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A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A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 5 \* $1</a:t>
            </a:r>
            <a:endParaRPr lang="en-C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A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A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 11 % 2</a:t>
            </a:r>
            <a:endParaRPr lang="en-C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A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A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a=$( expr 10 - 3 )</a:t>
            </a:r>
            <a:endParaRPr lang="en-C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5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A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 $a </a:t>
            </a:r>
            <a:r>
              <a:rPr lang="en-CA" sz="1800" i="1" dirty="0">
                <a:solidFill>
                  <a:srgbClr val="46884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7</a:t>
            </a:r>
            <a:endParaRPr lang="en-C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83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321A-5827-5672-1ABE-2782CFCF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4DE8F-351C-8CF7-ADD7-90A0AEB9B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435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411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272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Consolas</vt:lpstr>
      <vt:lpstr>Helvetica</vt:lpstr>
      <vt:lpstr>Office Theme</vt:lpstr>
      <vt:lpstr>Some helpful bash</vt:lpstr>
      <vt:lpstr>Interesting</vt:lpstr>
      <vt:lpstr>Arithmetic</vt:lpstr>
      <vt:lpstr>expr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helpful bash</dc:title>
  <dc:creator>McLeod,Ronald</dc:creator>
  <cp:lastModifiedBy>McLeod,Ronald</cp:lastModifiedBy>
  <cp:revision>2</cp:revision>
  <dcterms:created xsi:type="dcterms:W3CDTF">2024-01-11T04:31:24Z</dcterms:created>
  <dcterms:modified xsi:type="dcterms:W3CDTF">2024-01-11T05:11:31Z</dcterms:modified>
</cp:coreProperties>
</file>