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3"/>
    <p:sldMasterId id="2147483950" r:id="rId4"/>
  </p:sldMasterIdLst>
  <p:notesMasterIdLst>
    <p:notesMasterId r:id="rId12"/>
  </p:notesMasterIdLst>
  <p:handoutMasterIdLst>
    <p:handoutMasterId r:id="rId13"/>
  </p:handoutMasterIdLst>
  <p:sldIdLst>
    <p:sldId id="647" r:id="rId5"/>
    <p:sldId id="660" r:id="rId6"/>
    <p:sldId id="674" r:id="rId7"/>
    <p:sldId id="675" r:id="rId8"/>
    <p:sldId id="676" r:id="rId9"/>
    <p:sldId id="673" r:id="rId10"/>
    <p:sldId id="346" r:id="rId11"/>
  </p:sldIdLst>
  <p:sldSz cx="9144000" cy="6858000" type="screen4x3"/>
  <p:notesSz cx="7150100" cy="9448800"/>
  <p:defaultTextStyle>
    <a:defPPr>
      <a:defRPr lang="en-US"/>
    </a:defPPr>
    <a:lvl1pPr algn="ctr" rtl="0" eaLnBrk="0" fontAlgn="base" hangingPunct="0">
      <a:spcBef>
        <a:spcPct val="20000"/>
      </a:spcBef>
      <a:spcAft>
        <a:spcPct val="0"/>
      </a:spcAft>
      <a:defRPr sz="1900" b="1" kern="1200">
        <a:solidFill>
          <a:srgbClr val="7BB652"/>
        </a:solidFill>
        <a:latin typeface="Trebuchet MS" pitchFamily="-109" charset="0"/>
        <a:ea typeface="+mn-ea"/>
        <a:cs typeface="+mn-cs"/>
      </a:defRPr>
    </a:lvl1pPr>
    <a:lvl2pPr marL="457200" algn="ctr" rtl="0" eaLnBrk="0" fontAlgn="base" hangingPunct="0">
      <a:spcBef>
        <a:spcPct val="20000"/>
      </a:spcBef>
      <a:spcAft>
        <a:spcPct val="0"/>
      </a:spcAft>
      <a:defRPr sz="1900" b="1" kern="1200">
        <a:solidFill>
          <a:srgbClr val="7BB652"/>
        </a:solidFill>
        <a:latin typeface="Trebuchet MS" pitchFamily="-109" charset="0"/>
        <a:ea typeface="+mn-ea"/>
        <a:cs typeface="+mn-cs"/>
      </a:defRPr>
    </a:lvl2pPr>
    <a:lvl3pPr marL="914400" algn="ctr" rtl="0" eaLnBrk="0" fontAlgn="base" hangingPunct="0">
      <a:spcBef>
        <a:spcPct val="20000"/>
      </a:spcBef>
      <a:spcAft>
        <a:spcPct val="0"/>
      </a:spcAft>
      <a:defRPr sz="1900" b="1" kern="1200">
        <a:solidFill>
          <a:srgbClr val="7BB652"/>
        </a:solidFill>
        <a:latin typeface="Trebuchet MS" pitchFamily="-109" charset="0"/>
        <a:ea typeface="+mn-ea"/>
        <a:cs typeface="+mn-cs"/>
      </a:defRPr>
    </a:lvl3pPr>
    <a:lvl4pPr marL="1371600" algn="ctr" rtl="0" eaLnBrk="0" fontAlgn="base" hangingPunct="0">
      <a:spcBef>
        <a:spcPct val="20000"/>
      </a:spcBef>
      <a:spcAft>
        <a:spcPct val="0"/>
      </a:spcAft>
      <a:defRPr sz="1900" b="1" kern="1200">
        <a:solidFill>
          <a:srgbClr val="7BB652"/>
        </a:solidFill>
        <a:latin typeface="Trebuchet MS" pitchFamily="-109" charset="0"/>
        <a:ea typeface="+mn-ea"/>
        <a:cs typeface="+mn-cs"/>
      </a:defRPr>
    </a:lvl4pPr>
    <a:lvl5pPr marL="1828800" algn="ctr" rtl="0" eaLnBrk="0" fontAlgn="base" hangingPunct="0">
      <a:spcBef>
        <a:spcPct val="20000"/>
      </a:spcBef>
      <a:spcAft>
        <a:spcPct val="0"/>
      </a:spcAft>
      <a:defRPr sz="1900" b="1" kern="1200">
        <a:solidFill>
          <a:srgbClr val="7BB652"/>
        </a:solidFill>
        <a:latin typeface="Trebuchet MS" pitchFamily="-109" charset="0"/>
        <a:ea typeface="+mn-ea"/>
        <a:cs typeface="+mn-cs"/>
      </a:defRPr>
    </a:lvl5pPr>
    <a:lvl6pPr marL="2286000" algn="l" defTabSz="457200" rtl="0" eaLnBrk="1" latinLnBrk="0" hangingPunct="1">
      <a:defRPr sz="1900" b="1" kern="1200">
        <a:solidFill>
          <a:srgbClr val="7BB652"/>
        </a:solidFill>
        <a:latin typeface="Trebuchet MS" pitchFamily="-109" charset="0"/>
        <a:ea typeface="+mn-ea"/>
        <a:cs typeface="+mn-cs"/>
      </a:defRPr>
    </a:lvl6pPr>
    <a:lvl7pPr marL="2743200" algn="l" defTabSz="457200" rtl="0" eaLnBrk="1" latinLnBrk="0" hangingPunct="1">
      <a:defRPr sz="1900" b="1" kern="1200">
        <a:solidFill>
          <a:srgbClr val="7BB652"/>
        </a:solidFill>
        <a:latin typeface="Trebuchet MS" pitchFamily="-109" charset="0"/>
        <a:ea typeface="+mn-ea"/>
        <a:cs typeface="+mn-cs"/>
      </a:defRPr>
    </a:lvl7pPr>
    <a:lvl8pPr marL="3200400" algn="l" defTabSz="457200" rtl="0" eaLnBrk="1" latinLnBrk="0" hangingPunct="1">
      <a:defRPr sz="1900" b="1" kern="1200">
        <a:solidFill>
          <a:srgbClr val="7BB652"/>
        </a:solidFill>
        <a:latin typeface="Trebuchet MS" pitchFamily="-109" charset="0"/>
        <a:ea typeface="+mn-ea"/>
        <a:cs typeface="+mn-cs"/>
      </a:defRPr>
    </a:lvl8pPr>
    <a:lvl9pPr marL="3657600" algn="l" defTabSz="457200" rtl="0" eaLnBrk="1" latinLnBrk="0" hangingPunct="1">
      <a:defRPr sz="1900" b="1" kern="1200">
        <a:solidFill>
          <a:srgbClr val="7BB652"/>
        </a:solidFill>
        <a:latin typeface="Trebuchet MS" pitchFamily="-10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6">
          <p15:clr>
            <a:srgbClr val="A4A3A4"/>
          </p15:clr>
        </p15:guide>
        <p15:guide id="2" pos="22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C22B"/>
    <a:srgbClr val="CC3429"/>
    <a:srgbClr val="175AA0"/>
    <a:srgbClr val="E9BD1B"/>
    <a:srgbClr val="4C91B4"/>
    <a:srgbClr val="EBB631"/>
    <a:srgbClr val="DE8C2F"/>
    <a:srgbClr val="ECA2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664"/>
  </p:normalViewPr>
  <p:slideViewPr>
    <p:cSldViewPr snapToGrid="0">
      <p:cViewPr varScale="1">
        <p:scale>
          <a:sx n="81" d="100"/>
          <a:sy n="81" d="100"/>
        </p:scale>
        <p:origin x="1205" y="53"/>
      </p:cViewPr>
      <p:guideLst>
        <p:guide orient="horz" pos="2160"/>
        <p:guide pos="2880"/>
      </p:guideLst>
    </p:cSldViewPr>
  </p:slideViewPr>
  <p:outlineViewPr>
    <p:cViewPr>
      <p:scale>
        <a:sx n="33" d="100"/>
        <a:sy n="33" d="100"/>
      </p:scale>
      <p:origin x="0" y="0"/>
    </p:cViewPr>
  </p:outlineViewPr>
  <p:notesTextViewPr>
    <p:cViewPr>
      <p:scale>
        <a:sx n="40" d="100"/>
        <a:sy n="40" d="100"/>
      </p:scale>
      <p:origin x="0" y="0"/>
    </p:cViewPr>
  </p:notesTextViewPr>
  <p:sorterViewPr>
    <p:cViewPr>
      <p:scale>
        <a:sx n="66" d="100"/>
        <a:sy n="66" d="100"/>
      </p:scale>
      <p:origin x="0" y="0"/>
    </p:cViewPr>
  </p:sorterViewPr>
  <p:notesViewPr>
    <p:cSldViewPr snapToGrid="0">
      <p:cViewPr varScale="1">
        <p:scale>
          <a:sx n="58" d="100"/>
          <a:sy n="58" d="100"/>
        </p:scale>
        <p:origin x="-1278" y="-84"/>
      </p:cViewPr>
      <p:guideLst>
        <p:guide orient="horz" pos="2976"/>
        <p:guide pos="225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slideMaster" Target="slideMasters/slideMaster1.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98800" cy="473075"/>
          </a:xfrm>
          <a:prstGeom prst="rect">
            <a:avLst/>
          </a:prstGeom>
          <a:noFill/>
          <a:ln w="9525">
            <a:noFill/>
            <a:miter lim="800000"/>
            <a:headEnd/>
            <a:tailEnd/>
          </a:ln>
          <a:effectLst/>
        </p:spPr>
        <p:txBody>
          <a:bodyPr vert="horz" wrap="square" lIns="19689" tIns="0" rIns="19689" bIns="0" numCol="1" anchor="t" anchorCtr="0" compatLnSpc="1">
            <a:prstTxWarp prst="textNoShape">
              <a:avLst/>
            </a:prstTxWarp>
          </a:bodyPr>
          <a:lstStyle>
            <a:lvl1pPr algn="l" defTabSz="944563">
              <a:spcBef>
                <a:spcPct val="0"/>
              </a:spcBef>
              <a:defRPr sz="1000" b="0" i="1">
                <a:solidFill>
                  <a:schemeClr val="tx1"/>
                </a:solidFill>
                <a:effectLst/>
                <a:latin typeface="Times New Roman" pitchFamily="18" charset="0"/>
              </a:defRPr>
            </a:lvl1pPr>
          </a:lstStyle>
          <a:p>
            <a:pPr>
              <a:defRPr/>
            </a:pPr>
            <a:endParaRPr lang="en-US" dirty="0"/>
          </a:p>
        </p:txBody>
      </p:sp>
      <p:sp>
        <p:nvSpPr>
          <p:cNvPr id="4099" name="Rectangle 3"/>
          <p:cNvSpPr>
            <a:spLocks noGrp="1" noChangeArrowheads="1"/>
          </p:cNvSpPr>
          <p:nvPr>
            <p:ph type="dt" sz="quarter" idx="1"/>
          </p:nvPr>
        </p:nvSpPr>
        <p:spPr bwMode="auto">
          <a:xfrm>
            <a:off x="4051300" y="0"/>
            <a:ext cx="3098800" cy="473075"/>
          </a:xfrm>
          <a:prstGeom prst="rect">
            <a:avLst/>
          </a:prstGeom>
          <a:noFill/>
          <a:ln w="9525">
            <a:noFill/>
            <a:miter lim="800000"/>
            <a:headEnd/>
            <a:tailEnd/>
          </a:ln>
          <a:effectLst/>
        </p:spPr>
        <p:txBody>
          <a:bodyPr vert="horz" wrap="square" lIns="19689" tIns="0" rIns="19689" bIns="0" numCol="1" anchor="t" anchorCtr="0" compatLnSpc="1">
            <a:prstTxWarp prst="textNoShape">
              <a:avLst/>
            </a:prstTxWarp>
          </a:bodyPr>
          <a:lstStyle>
            <a:lvl1pPr algn="r" defTabSz="944563">
              <a:spcBef>
                <a:spcPct val="0"/>
              </a:spcBef>
              <a:defRPr sz="1000" b="0" i="1">
                <a:solidFill>
                  <a:schemeClr val="tx1"/>
                </a:solidFill>
                <a:effectLst/>
                <a:latin typeface="Times New Roman" pitchFamily="18" charset="0"/>
              </a:defRPr>
            </a:lvl1pPr>
          </a:lstStyle>
          <a:p>
            <a:pPr>
              <a:defRPr/>
            </a:pPr>
            <a:endParaRPr lang="en-US" dirty="0"/>
          </a:p>
        </p:txBody>
      </p:sp>
      <p:sp>
        <p:nvSpPr>
          <p:cNvPr id="4100" name="Rectangle 4"/>
          <p:cNvSpPr>
            <a:spLocks noGrp="1" noChangeArrowheads="1"/>
          </p:cNvSpPr>
          <p:nvPr>
            <p:ph type="ftr" sz="quarter" idx="2"/>
          </p:nvPr>
        </p:nvSpPr>
        <p:spPr bwMode="auto">
          <a:xfrm>
            <a:off x="0" y="8974138"/>
            <a:ext cx="3098800" cy="473075"/>
          </a:xfrm>
          <a:prstGeom prst="rect">
            <a:avLst/>
          </a:prstGeom>
          <a:noFill/>
          <a:ln w="9525">
            <a:noFill/>
            <a:miter lim="800000"/>
            <a:headEnd/>
            <a:tailEnd/>
          </a:ln>
          <a:effectLst/>
        </p:spPr>
        <p:txBody>
          <a:bodyPr vert="horz" wrap="square" lIns="19689" tIns="0" rIns="19689" bIns="0" numCol="1" anchor="b" anchorCtr="0" compatLnSpc="1">
            <a:prstTxWarp prst="textNoShape">
              <a:avLst/>
            </a:prstTxWarp>
          </a:bodyPr>
          <a:lstStyle>
            <a:lvl1pPr algn="l" defTabSz="944563">
              <a:spcBef>
                <a:spcPct val="0"/>
              </a:spcBef>
              <a:defRPr sz="1000" b="0" i="1">
                <a:solidFill>
                  <a:schemeClr val="tx1"/>
                </a:solidFill>
                <a:effectLst/>
                <a:latin typeface="Times New Roman" pitchFamily="18" charset="0"/>
              </a:defRPr>
            </a:lvl1pPr>
          </a:lstStyle>
          <a:p>
            <a:pPr>
              <a:defRPr/>
            </a:pPr>
            <a:endParaRPr lang="en-US" dirty="0"/>
          </a:p>
        </p:txBody>
      </p:sp>
      <p:sp>
        <p:nvSpPr>
          <p:cNvPr id="4101" name="Rectangle 5"/>
          <p:cNvSpPr>
            <a:spLocks noGrp="1" noChangeArrowheads="1"/>
          </p:cNvSpPr>
          <p:nvPr>
            <p:ph type="sldNum" sz="quarter" idx="3"/>
          </p:nvPr>
        </p:nvSpPr>
        <p:spPr bwMode="auto">
          <a:xfrm>
            <a:off x="4051300" y="8974138"/>
            <a:ext cx="3098800" cy="473075"/>
          </a:xfrm>
          <a:prstGeom prst="rect">
            <a:avLst/>
          </a:prstGeom>
          <a:noFill/>
          <a:ln w="9525">
            <a:noFill/>
            <a:miter lim="800000"/>
            <a:headEnd/>
            <a:tailEnd/>
          </a:ln>
          <a:effectLst/>
        </p:spPr>
        <p:txBody>
          <a:bodyPr vert="horz" wrap="square" lIns="19689" tIns="0" rIns="19689" bIns="0" numCol="1" anchor="b" anchorCtr="0" compatLnSpc="1">
            <a:prstTxWarp prst="textNoShape">
              <a:avLst/>
            </a:prstTxWarp>
          </a:bodyPr>
          <a:lstStyle>
            <a:lvl1pPr algn="r" defTabSz="944563">
              <a:spcBef>
                <a:spcPct val="0"/>
              </a:spcBef>
              <a:defRPr sz="1000" b="0" i="1">
                <a:solidFill>
                  <a:schemeClr val="tx1"/>
                </a:solidFill>
                <a:latin typeface="Times New Roman" pitchFamily="-109" charset="0"/>
              </a:defRPr>
            </a:lvl1pPr>
          </a:lstStyle>
          <a:p>
            <a:pPr>
              <a:defRPr/>
            </a:pPr>
            <a:fld id="{C9FBD75D-331C-F44E-86B3-CF1ADF0B5967}" type="slidenum">
              <a:rPr lang="en-US"/>
              <a:pPr>
                <a:defRPr/>
              </a:pPr>
              <a:t>‹#›</a:t>
            </a:fld>
            <a:endParaRPr lang="en-US" dirty="0"/>
          </a:p>
        </p:txBody>
      </p:sp>
    </p:spTree>
    <p:extLst>
      <p:ext uri="{BB962C8B-B14F-4D97-AF65-F5344CB8AC3E}">
        <p14:creationId xmlns:p14="http://schemas.microsoft.com/office/powerpoint/2010/main" val="2589449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98800" cy="473075"/>
          </a:xfrm>
          <a:prstGeom prst="rect">
            <a:avLst/>
          </a:prstGeom>
          <a:noFill/>
          <a:ln w="9525">
            <a:noFill/>
            <a:miter lim="800000"/>
            <a:headEnd/>
            <a:tailEnd/>
          </a:ln>
          <a:effectLst/>
        </p:spPr>
        <p:txBody>
          <a:bodyPr vert="horz" wrap="square" lIns="19689" tIns="0" rIns="19689" bIns="0" numCol="1" anchor="t" anchorCtr="0" compatLnSpc="1">
            <a:prstTxWarp prst="textNoShape">
              <a:avLst/>
            </a:prstTxWarp>
          </a:bodyPr>
          <a:lstStyle>
            <a:lvl1pPr algn="l" defTabSz="944563">
              <a:spcBef>
                <a:spcPct val="0"/>
              </a:spcBef>
              <a:defRPr sz="1000" b="0" i="1">
                <a:solidFill>
                  <a:schemeClr val="tx1"/>
                </a:solidFill>
                <a:effectLst/>
                <a:latin typeface="Times New Roman" pitchFamily="18" charset="0"/>
              </a:defRPr>
            </a:lvl1pPr>
          </a:lstStyle>
          <a:p>
            <a:pPr>
              <a:defRPr/>
            </a:pPr>
            <a:endParaRPr lang="en-US" dirty="0"/>
          </a:p>
        </p:txBody>
      </p:sp>
      <p:sp>
        <p:nvSpPr>
          <p:cNvPr id="2051" name="Rectangle 3"/>
          <p:cNvSpPr>
            <a:spLocks noGrp="1" noChangeArrowheads="1"/>
          </p:cNvSpPr>
          <p:nvPr>
            <p:ph type="dt" idx="1"/>
          </p:nvPr>
        </p:nvSpPr>
        <p:spPr bwMode="auto">
          <a:xfrm>
            <a:off x="4051300" y="0"/>
            <a:ext cx="3098800" cy="473075"/>
          </a:xfrm>
          <a:prstGeom prst="rect">
            <a:avLst/>
          </a:prstGeom>
          <a:noFill/>
          <a:ln w="9525">
            <a:noFill/>
            <a:miter lim="800000"/>
            <a:headEnd/>
            <a:tailEnd/>
          </a:ln>
          <a:effectLst/>
        </p:spPr>
        <p:txBody>
          <a:bodyPr vert="horz" wrap="square" lIns="19689" tIns="0" rIns="19689" bIns="0" numCol="1" anchor="t" anchorCtr="0" compatLnSpc="1">
            <a:prstTxWarp prst="textNoShape">
              <a:avLst/>
            </a:prstTxWarp>
          </a:bodyPr>
          <a:lstStyle>
            <a:lvl1pPr algn="r" defTabSz="944563">
              <a:spcBef>
                <a:spcPct val="0"/>
              </a:spcBef>
              <a:defRPr sz="1000" b="0" i="1">
                <a:solidFill>
                  <a:schemeClr val="tx1"/>
                </a:solidFill>
                <a:effectLst/>
                <a:latin typeface="Times New Roman" pitchFamily="18" charset="0"/>
              </a:defRPr>
            </a:lvl1pPr>
          </a:lstStyle>
          <a:p>
            <a:pPr>
              <a:defRPr/>
            </a:pPr>
            <a:endParaRPr lang="en-US" dirty="0"/>
          </a:p>
        </p:txBody>
      </p:sp>
      <p:sp>
        <p:nvSpPr>
          <p:cNvPr id="26628" name="Rectangle 4"/>
          <p:cNvSpPr>
            <a:spLocks noGrp="1" noRot="1" noChangeAspect="1" noChangeArrowheads="1" noTextEdit="1"/>
          </p:cNvSpPr>
          <p:nvPr>
            <p:ph type="sldImg" idx="2"/>
          </p:nvPr>
        </p:nvSpPr>
        <p:spPr bwMode="auto">
          <a:xfrm>
            <a:off x="1222375" y="714375"/>
            <a:ext cx="4706938" cy="3530600"/>
          </a:xfrm>
          <a:prstGeom prst="rect">
            <a:avLst/>
          </a:prstGeom>
          <a:noFill/>
          <a:ln w="12699">
            <a:solidFill>
              <a:schemeClr val="tx1"/>
            </a:solidFill>
            <a:miter lim="800000"/>
            <a:headEnd/>
            <a:tailEnd/>
          </a:ln>
        </p:spPr>
      </p:sp>
      <p:sp>
        <p:nvSpPr>
          <p:cNvPr id="2053" name="Rectangle 5"/>
          <p:cNvSpPr>
            <a:spLocks noGrp="1" noChangeArrowheads="1"/>
          </p:cNvSpPr>
          <p:nvPr>
            <p:ph type="body" sz="quarter" idx="3"/>
          </p:nvPr>
        </p:nvSpPr>
        <p:spPr bwMode="auto">
          <a:xfrm>
            <a:off x="954088" y="4487863"/>
            <a:ext cx="5241925" cy="4252912"/>
          </a:xfrm>
          <a:prstGeom prst="rect">
            <a:avLst/>
          </a:prstGeom>
          <a:noFill/>
          <a:ln w="9525">
            <a:noFill/>
            <a:miter lim="800000"/>
            <a:headEnd/>
            <a:tailEnd/>
          </a:ln>
          <a:effectLst/>
        </p:spPr>
        <p:txBody>
          <a:bodyPr vert="horz" wrap="square" lIns="95160" tIns="47579" rIns="95160" bIns="475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8974138"/>
            <a:ext cx="3098800" cy="473075"/>
          </a:xfrm>
          <a:prstGeom prst="rect">
            <a:avLst/>
          </a:prstGeom>
          <a:noFill/>
          <a:ln w="9525">
            <a:noFill/>
            <a:miter lim="800000"/>
            <a:headEnd/>
            <a:tailEnd/>
          </a:ln>
          <a:effectLst/>
        </p:spPr>
        <p:txBody>
          <a:bodyPr vert="horz" wrap="square" lIns="19689" tIns="0" rIns="19689" bIns="0" numCol="1" anchor="b" anchorCtr="0" compatLnSpc="1">
            <a:prstTxWarp prst="textNoShape">
              <a:avLst/>
            </a:prstTxWarp>
          </a:bodyPr>
          <a:lstStyle>
            <a:lvl1pPr algn="l" defTabSz="944563">
              <a:spcBef>
                <a:spcPct val="0"/>
              </a:spcBef>
              <a:defRPr sz="1000" b="0" i="1">
                <a:solidFill>
                  <a:schemeClr val="tx1"/>
                </a:solidFill>
                <a:effectLst/>
                <a:latin typeface="Times New Roman" pitchFamily="18" charset="0"/>
              </a:defRPr>
            </a:lvl1pPr>
          </a:lstStyle>
          <a:p>
            <a:pPr>
              <a:defRPr/>
            </a:pPr>
            <a:endParaRPr lang="en-US" dirty="0"/>
          </a:p>
        </p:txBody>
      </p:sp>
      <p:sp>
        <p:nvSpPr>
          <p:cNvPr id="2055" name="Rectangle 7"/>
          <p:cNvSpPr>
            <a:spLocks noGrp="1" noChangeArrowheads="1"/>
          </p:cNvSpPr>
          <p:nvPr>
            <p:ph type="sldNum" sz="quarter" idx="5"/>
          </p:nvPr>
        </p:nvSpPr>
        <p:spPr bwMode="auto">
          <a:xfrm>
            <a:off x="4051300" y="8974138"/>
            <a:ext cx="3098800" cy="473075"/>
          </a:xfrm>
          <a:prstGeom prst="rect">
            <a:avLst/>
          </a:prstGeom>
          <a:noFill/>
          <a:ln w="9525">
            <a:noFill/>
            <a:miter lim="800000"/>
            <a:headEnd/>
            <a:tailEnd/>
          </a:ln>
          <a:effectLst/>
        </p:spPr>
        <p:txBody>
          <a:bodyPr vert="horz" wrap="square" lIns="19689" tIns="0" rIns="19689" bIns="0" numCol="1" anchor="b" anchorCtr="0" compatLnSpc="1">
            <a:prstTxWarp prst="textNoShape">
              <a:avLst/>
            </a:prstTxWarp>
          </a:bodyPr>
          <a:lstStyle>
            <a:lvl1pPr algn="r" defTabSz="944563">
              <a:spcBef>
                <a:spcPct val="0"/>
              </a:spcBef>
              <a:defRPr sz="1000" b="0" i="1">
                <a:solidFill>
                  <a:schemeClr val="tx1"/>
                </a:solidFill>
                <a:latin typeface="Times New Roman" pitchFamily="-109" charset="0"/>
              </a:defRPr>
            </a:lvl1pPr>
          </a:lstStyle>
          <a:p>
            <a:pPr>
              <a:defRPr/>
            </a:pPr>
            <a:fld id="{94BEF0E9-7DBC-124A-88B1-86B249C6B21A}" type="slidenum">
              <a:rPr lang="en-US"/>
              <a:pPr>
                <a:defRPr/>
              </a:pPr>
              <a:t>‹#›</a:t>
            </a:fld>
            <a:endParaRPr lang="en-US" dirty="0"/>
          </a:p>
        </p:txBody>
      </p:sp>
    </p:spTree>
    <p:extLst>
      <p:ext uri="{BB962C8B-B14F-4D97-AF65-F5344CB8AC3E}">
        <p14:creationId xmlns:p14="http://schemas.microsoft.com/office/powerpoint/2010/main" val="14739965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109"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109"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109"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109"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109"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94BEF0E9-7DBC-124A-88B1-86B249C6B21A}" type="slidenum">
              <a:rPr lang="en-US" smtClean="0"/>
              <a:pPr>
                <a:defRPr/>
              </a:pPr>
              <a:t>7</a:t>
            </a:fld>
            <a:endParaRPr lang="en-US" dirty="0"/>
          </a:p>
        </p:txBody>
      </p:sp>
    </p:spTree>
    <p:extLst>
      <p:ext uri="{BB962C8B-B14F-4D97-AF65-F5344CB8AC3E}">
        <p14:creationId xmlns:p14="http://schemas.microsoft.com/office/powerpoint/2010/main" val="2810219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74638"/>
            <a:ext cx="2079625" cy="5449887"/>
          </a:xfrm>
          <a:prstGeom prst="rect">
            <a:avLst/>
          </a:prstGeo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42913" y="274638"/>
            <a:ext cx="6091237" cy="54498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pPr>
              <a:defRPr/>
            </a:pPr>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pPr>
              <a:defRPr/>
            </a:pPr>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pPr>
              <a:defRPr/>
            </a:pPr>
            <a:fld id="{6554B0DC-228D-4640-8A0C-334BC8A09715}" type="slidenum">
              <a:rPr lang="en-US" altLang="en-US" smtClean="0"/>
              <a:pPr>
                <a:defRPr/>
              </a:pPr>
              <a:t>‹#›</a:t>
            </a:fld>
            <a:endParaRPr lang="en-US" alt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34095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F9F3606-1A8A-4955-9C7A-524A6FC69A46}" type="slidenum">
              <a:rPr lang="en-US" altLang="en-US" smtClean="0"/>
              <a:pPr>
                <a:defRPr/>
              </a:pPr>
              <a:t>‹#›</a:t>
            </a:fld>
            <a:endParaRPr lang="en-US" altLang="en-US"/>
          </a:p>
        </p:txBody>
      </p:sp>
    </p:spTree>
    <p:extLst>
      <p:ext uri="{BB962C8B-B14F-4D97-AF65-F5344CB8AC3E}">
        <p14:creationId xmlns:p14="http://schemas.microsoft.com/office/powerpoint/2010/main" val="40693396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a:defRPr/>
            </a:pPr>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pPr>
              <a:defRPr/>
            </a:pPr>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pPr>
              <a:defRPr/>
            </a:pPr>
            <a:fld id="{6BC2A823-449A-4F1E-848A-E85854513D5A}" type="slidenum">
              <a:rPr lang="en-US" altLang="en-US" smtClean="0"/>
              <a:pPr>
                <a:defRPr/>
              </a:pPr>
              <a:t>‹#›</a:t>
            </a:fld>
            <a:endParaRPr lang="en-US" alt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91883611"/>
      </p:ext>
    </p:extLst>
  </p:cSld>
  <p:clrMapOvr>
    <a:overrideClrMapping bg1="dk1" tx1="lt1" bg2="dk2" tx2="lt2" accent1="accent1" accent2="accent2" accent3="accent3" accent4="accent4" accent5="accent5" accent6="accent6" hlink="hlink" folHlink="folHlink"/>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C582864-C88F-412C-91F3-5805DB91B93B}" type="slidenum">
              <a:rPr lang="en-US" altLang="en-US" smtClean="0"/>
              <a:pPr>
                <a:defRPr/>
              </a:pPr>
              <a:t>‹#›</a:t>
            </a:fld>
            <a:endParaRPr lang="en-US" altLang="en-US"/>
          </a:p>
        </p:txBody>
      </p:sp>
    </p:spTree>
    <p:extLst>
      <p:ext uri="{BB962C8B-B14F-4D97-AF65-F5344CB8AC3E}">
        <p14:creationId xmlns:p14="http://schemas.microsoft.com/office/powerpoint/2010/main" val="182101444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EF7B17B-EC4B-444D-A2C0-49BBA11CCCF9}" type="slidenum">
              <a:rPr lang="en-US" altLang="en-US" smtClean="0"/>
              <a:pPr>
                <a:defRPr/>
              </a:pPr>
              <a:t>‹#›</a:t>
            </a:fld>
            <a:endParaRPr lang="en-US" altLang="en-US"/>
          </a:p>
        </p:txBody>
      </p:sp>
    </p:spTree>
    <p:extLst>
      <p:ext uri="{BB962C8B-B14F-4D97-AF65-F5344CB8AC3E}">
        <p14:creationId xmlns:p14="http://schemas.microsoft.com/office/powerpoint/2010/main" val="157426524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83767A0-62CD-44EC-88CB-1AE5516E60EA}" type="slidenum">
              <a:rPr lang="en-US" altLang="en-US" smtClean="0"/>
              <a:pPr>
                <a:defRPr/>
              </a:pPr>
              <a:t>‹#›</a:t>
            </a:fld>
            <a:endParaRPr lang="en-US" altLang="en-US"/>
          </a:p>
        </p:txBody>
      </p:sp>
    </p:spTree>
    <p:extLst>
      <p:ext uri="{BB962C8B-B14F-4D97-AF65-F5344CB8AC3E}">
        <p14:creationId xmlns:p14="http://schemas.microsoft.com/office/powerpoint/2010/main" val="368540103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B041E3C8-CF42-4058-BAFB-7F7A22F06F12}" type="slidenum">
              <a:rPr lang="en-US" altLang="en-US" smtClean="0"/>
              <a:pPr>
                <a:defRPr/>
              </a:pPr>
              <a:t>‹#›</a:t>
            </a:fld>
            <a:endParaRPr lang="en-US" altLang="en-US"/>
          </a:p>
        </p:txBody>
      </p:sp>
    </p:spTree>
    <p:extLst>
      <p:ext uri="{BB962C8B-B14F-4D97-AF65-F5344CB8AC3E}">
        <p14:creationId xmlns:p14="http://schemas.microsoft.com/office/powerpoint/2010/main" val="141636935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defRPr/>
            </a:pPr>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a:defRPr/>
            </a:pPr>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pPr>
              <a:defRPr/>
            </a:pPr>
            <a:fld id="{5575B858-B0E4-49C0-8F69-D8799DAA9D90}" type="slidenum">
              <a:rPr lang="en-US" altLang="en-US" smtClean="0"/>
              <a:pPr>
                <a:defRPr/>
              </a:pPr>
              <a:t>‹#›</a:t>
            </a:fld>
            <a:endParaRPr lang="en-US" alt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3027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defRPr/>
            </a:pPr>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a:defRPr/>
            </a:pPr>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pPr>
              <a:defRPr/>
            </a:pPr>
            <a:fld id="{08A8BA6F-457C-48C7-A893-BE66486BF9D9}" type="slidenum">
              <a:rPr lang="en-US" altLang="en-US" smtClean="0"/>
              <a:pPr>
                <a:defRPr/>
              </a:pPr>
              <a:t>‹#›</a:t>
            </a:fld>
            <a:endParaRPr lang="en-US" alt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840034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3529688-1814-47D1-A4EC-90A53E3CFCC5}" type="slidenum">
              <a:rPr lang="en-US" altLang="en-US" smtClean="0"/>
              <a:pPr>
                <a:defRPr/>
              </a:pPr>
              <a:t>‹#›</a:t>
            </a:fld>
            <a:endParaRPr lang="en-US" altLang="en-US"/>
          </a:p>
        </p:txBody>
      </p:sp>
    </p:spTree>
    <p:extLst>
      <p:ext uri="{BB962C8B-B14F-4D97-AF65-F5344CB8AC3E}">
        <p14:creationId xmlns:p14="http://schemas.microsoft.com/office/powerpoint/2010/main" val="406118258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014BBC2-3508-4738-84CA-D0524D643876}" type="slidenum">
              <a:rPr lang="en-US" altLang="en-US" smtClean="0"/>
              <a:pPr>
                <a:defRPr/>
              </a:pPr>
              <a:t>‹#›</a:t>
            </a:fld>
            <a:endParaRPr lang="en-US" altLang="en-US"/>
          </a:p>
        </p:txBody>
      </p:sp>
    </p:spTree>
    <p:extLst>
      <p:ext uri="{BB962C8B-B14F-4D97-AF65-F5344CB8AC3E}">
        <p14:creationId xmlns:p14="http://schemas.microsoft.com/office/powerpoint/2010/main" val="195625258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p:txBody>
          <a:bodyPr/>
          <a:lstStyle>
            <a:lvl1pPr>
              <a:defRPr/>
            </a:lvl1pPr>
          </a:lstStyle>
          <a:p>
            <a:pPr>
              <a:defRPr/>
            </a:pPr>
            <a:endParaRPr lang="en-US"/>
          </a:p>
        </p:txBody>
      </p:sp>
      <p:sp>
        <p:nvSpPr>
          <p:cNvPr id="4" name="Rectangle 7"/>
          <p:cNvSpPr>
            <a:spLocks noGrp="1" noChangeArrowheads="1"/>
          </p:cNvSpPr>
          <p:nvPr>
            <p:ph type="sldNum" sz="quarter" idx="11"/>
          </p:nvPr>
        </p:nvSpPr>
        <p:spPr/>
        <p:txBody>
          <a:bodyPr/>
          <a:lstStyle>
            <a:lvl1pPr>
              <a:defRPr/>
            </a:lvl1pPr>
          </a:lstStyle>
          <a:p>
            <a:pPr>
              <a:defRPr/>
            </a:pPr>
            <a:fld id="{393CD66A-3EF5-47D8-8448-7EDE1AC239A0}" type="slidenum">
              <a:rPr lang="en-US" altLang="en-US"/>
              <a:pPr>
                <a:defRPr/>
              </a:pPr>
              <a:t>‹#›</a:t>
            </a:fld>
            <a:endParaRPr lang="en-US" altLang="en-US"/>
          </a:p>
        </p:txBody>
      </p:sp>
    </p:spTree>
    <p:extLst>
      <p:ext uri="{BB962C8B-B14F-4D97-AF65-F5344CB8AC3E}">
        <p14:creationId xmlns:p14="http://schemas.microsoft.com/office/powerpoint/2010/main" val="1372251465"/>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456129" y="4468764"/>
            <a:ext cx="8574733" cy="1676400"/>
          </a:xfrm>
          <a:prstGeom prst="rect">
            <a:avLst/>
          </a:prstGeom>
        </p:spPr>
        <p:txBody>
          <a:bodyPr vert="horz" lIns="91409" tIns="45705" rIns="91409" bIns="45705" rtlCol="0" anchor="t" anchorCtr="0">
            <a:normAutofit/>
          </a:bodyPr>
          <a:lstStyle>
            <a:lvl1pPr>
              <a:defRPr sz="2700"/>
            </a:lvl1pPr>
          </a:lstStyle>
          <a:p>
            <a:r>
              <a:rPr lang="en-US"/>
              <a:t>Click to edit Master title style</a:t>
            </a:r>
            <a:endParaRPr lang="en-US" dirty="0"/>
          </a:p>
        </p:txBody>
      </p:sp>
    </p:spTree>
    <p:extLst>
      <p:ext uri="{BB962C8B-B14F-4D97-AF65-F5344CB8AC3E}">
        <p14:creationId xmlns:p14="http://schemas.microsoft.com/office/powerpoint/2010/main" val="335118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CA"/>
          </a:p>
        </p:txBody>
      </p:sp>
      <p:sp>
        <p:nvSpPr>
          <p:cNvPr id="3" name="Content Placeholder 2"/>
          <p:cNvSpPr>
            <a:spLocks noGrp="1"/>
          </p:cNvSpPr>
          <p:nvPr>
            <p:ph sz="half" idx="1"/>
          </p:nvPr>
        </p:nvSpPr>
        <p:spPr>
          <a:xfrm>
            <a:off x="442913" y="1620838"/>
            <a:ext cx="4084637" cy="410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79950" y="1620838"/>
            <a:ext cx="4086225" cy="410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CA"/>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a:srcRect/>
          <a:stretch>
            <a:fillRect/>
          </a:stretch>
        </p:blipFill>
        <p:spPr bwMode="auto">
          <a:xfrm>
            <a:off x="0" y="6099175"/>
            <a:ext cx="9145588" cy="758825"/>
          </a:xfrm>
          <a:prstGeom prst="rect">
            <a:avLst/>
          </a:prstGeom>
          <a:noFill/>
          <a:ln w="9525">
            <a:noFill/>
            <a:miter lim="800000"/>
            <a:headEnd/>
            <a:tailEnd/>
          </a:ln>
        </p:spPr>
      </p:pic>
      <p:sp>
        <p:nvSpPr>
          <p:cNvPr id="1027" name="Rectangle 4"/>
          <p:cNvSpPr>
            <a:spLocks noGrp="1" noChangeArrowheads="1"/>
          </p:cNvSpPr>
          <p:nvPr>
            <p:ph type="body" idx="1"/>
          </p:nvPr>
        </p:nvSpPr>
        <p:spPr bwMode="auto">
          <a:xfrm>
            <a:off x="442913" y="1620838"/>
            <a:ext cx="8323262" cy="4103687"/>
          </a:xfrm>
          <a:prstGeom prst="rect">
            <a:avLst/>
          </a:prstGeom>
          <a:noFill/>
          <a:ln w="9525">
            <a:noFill/>
            <a:miter lim="800000"/>
            <a:headEnd/>
            <a:tailEnd/>
          </a:ln>
        </p:spPr>
        <p:txBody>
          <a:bodyPr vert="horz" wrap="square" lIns="91599" tIns="45048" rIns="91599" bIns="4504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ransition/>
  <p:hf hdr="0" ftr="0" dt="0"/>
  <p:txStyles>
    <p:titleStyle>
      <a:lvl1pPr algn="l" defTabSz="954088" rtl="0" eaLnBrk="0" fontAlgn="base" hangingPunct="0">
        <a:spcBef>
          <a:spcPct val="0"/>
        </a:spcBef>
        <a:spcAft>
          <a:spcPct val="0"/>
        </a:spcAft>
        <a:defRPr sz="3200" b="1">
          <a:solidFill>
            <a:schemeClr val="tx2"/>
          </a:solidFill>
          <a:latin typeface="+mj-lt"/>
          <a:ea typeface="ＭＳ Ｐゴシック" pitchFamily="-109" charset="-128"/>
          <a:cs typeface="ＭＳ Ｐゴシック" pitchFamily="-109" charset="-128"/>
        </a:defRPr>
      </a:lvl1pPr>
      <a:lvl2pPr algn="l" defTabSz="954088" rtl="0" eaLnBrk="0" fontAlgn="base" hangingPunct="0">
        <a:spcBef>
          <a:spcPct val="0"/>
        </a:spcBef>
        <a:spcAft>
          <a:spcPct val="0"/>
        </a:spcAft>
        <a:defRPr sz="3200" b="1">
          <a:solidFill>
            <a:schemeClr val="tx2"/>
          </a:solidFill>
          <a:latin typeface="Arial" charset="0"/>
          <a:ea typeface="ＭＳ Ｐゴシック" pitchFamily="-109" charset="-128"/>
          <a:cs typeface="ＭＳ Ｐゴシック" pitchFamily="-109" charset="-128"/>
        </a:defRPr>
      </a:lvl2pPr>
      <a:lvl3pPr algn="l" defTabSz="954088" rtl="0" eaLnBrk="0" fontAlgn="base" hangingPunct="0">
        <a:spcBef>
          <a:spcPct val="0"/>
        </a:spcBef>
        <a:spcAft>
          <a:spcPct val="0"/>
        </a:spcAft>
        <a:defRPr sz="3200" b="1">
          <a:solidFill>
            <a:schemeClr val="tx2"/>
          </a:solidFill>
          <a:latin typeface="Arial" charset="0"/>
          <a:ea typeface="ＭＳ Ｐゴシック" pitchFamily="-109" charset="-128"/>
          <a:cs typeface="ＭＳ Ｐゴシック" pitchFamily="-109" charset="-128"/>
        </a:defRPr>
      </a:lvl3pPr>
      <a:lvl4pPr algn="l" defTabSz="954088" rtl="0" eaLnBrk="0" fontAlgn="base" hangingPunct="0">
        <a:spcBef>
          <a:spcPct val="0"/>
        </a:spcBef>
        <a:spcAft>
          <a:spcPct val="0"/>
        </a:spcAft>
        <a:defRPr sz="3200" b="1">
          <a:solidFill>
            <a:schemeClr val="tx2"/>
          </a:solidFill>
          <a:latin typeface="Arial" charset="0"/>
          <a:ea typeface="ＭＳ Ｐゴシック" pitchFamily="-109" charset="-128"/>
          <a:cs typeface="ＭＳ Ｐゴシック" pitchFamily="-109" charset="-128"/>
        </a:defRPr>
      </a:lvl4pPr>
      <a:lvl5pPr algn="l" defTabSz="954088" rtl="0" eaLnBrk="0" fontAlgn="base" hangingPunct="0">
        <a:spcBef>
          <a:spcPct val="0"/>
        </a:spcBef>
        <a:spcAft>
          <a:spcPct val="0"/>
        </a:spcAft>
        <a:defRPr sz="3200" b="1">
          <a:solidFill>
            <a:schemeClr val="tx2"/>
          </a:solidFill>
          <a:latin typeface="Arial" charset="0"/>
          <a:ea typeface="ＭＳ Ｐゴシック" pitchFamily="-109" charset="-128"/>
          <a:cs typeface="ＭＳ Ｐゴシック" pitchFamily="-109" charset="-128"/>
        </a:defRPr>
      </a:lvl5pPr>
      <a:lvl6pPr marL="457200" algn="l" defTabSz="954088" rtl="0" fontAlgn="base">
        <a:spcBef>
          <a:spcPct val="0"/>
        </a:spcBef>
        <a:spcAft>
          <a:spcPct val="0"/>
        </a:spcAft>
        <a:defRPr sz="3200" b="1">
          <a:solidFill>
            <a:schemeClr val="tx2"/>
          </a:solidFill>
          <a:latin typeface="Arial" charset="0"/>
        </a:defRPr>
      </a:lvl6pPr>
      <a:lvl7pPr marL="914400" algn="l" defTabSz="954088" rtl="0" fontAlgn="base">
        <a:spcBef>
          <a:spcPct val="0"/>
        </a:spcBef>
        <a:spcAft>
          <a:spcPct val="0"/>
        </a:spcAft>
        <a:defRPr sz="3200" b="1">
          <a:solidFill>
            <a:schemeClr val="tx2"/>
          </a:solidFill>
          <a:latin typeface="Arial" charset="0"/>
        </a:defRPr>
      </a:lvl7pPr>
      <a:lvl8pPr marL="1371600" algn="l" defTabSz="954088" rtl="0" fontAlgn="base">
        <a:spcBef>
          <a:spcPct val="0"/>
        </a:spcBef>
        <a:spcAft>
          <a:spcPct val="0"/>
        </a:spcAft>
        <a:defRPr sz="3200" b="1">
          <a:solidFill>
            <a:schemeClr val="tx2"/>
          </a:solidFill>
          <a:latin typeface="Arial" charset="0"/>
        </a:defRPr>
      </a:lvl8pPr>
      <a:lvl9pPr marL="1828800" algn="l" defTabSz="954088" rtl="0" fontAlgn="base">
        <a:spcBef>
          <a:spcPct val="0"/>
        </a:spcBef>
        <a:spcAft>
          <a:spcPct val="0"/>
        </a:spcAft>
        <a:defRPr sz="3200" b="1">
          <a:solidFill>
            <a:schemeClr val="tx2"/>
          </a:solidFill>
          <a:latin typeface="Arial" charset="0"/>
        </a:defRPr>
      </a:lvl9pPr>
    </p:titleStyle>
    <p:bodyStyle>
      <a:lvl1pPr marL="169863" indent="-169863" algn="l" defTabSz="954088" rtl="0" eaLnBrk="0" fontAlgn="base" hangingPunct="0">
        <a:spcBef>
          <a:spcPct val="20000"/>
        </a:spcBef>
        <a:spcAft>
          <a:spcPct val="0"/>
        </a:spcAft>
        <a:buFont typeface="Times" pitchFamily="-109" charset="0"/>
        <a:buChar char="•"/>
        <a:defRPr sz="2400" b="1">
          <a:solidFill>
            <a:schemeClr val="hlink"/>
          </a:solidFill>
          <a:latin typeface="+mn-lt"/>
          <a:ea typeface="ＭＳ Ｐゴシック" pitchFamily="-109" charset="-128"/>
          <a:cs typeface="ＭＳ Ｐゴシック" pitchFamily="-109" charset="-128"/>
        </a:defRPr>
      </a:lvl1pPr>
      <a:lvl2pPr marL="568325" indent="-284163" algn="l" defTabSz="954088" rtl="0" eaLnBrk="0" fontAlgn="base" hangingPunct="0">
        <a:spcBef>
          <a:spcPct val="20000"/>
        </a:spcBef>
        <a:spcAft>
          <a:spcPct val="0"/>
        </a:spcAft>
        <a:buClr>
          <a:schemeClr val="tx1"/>
        </a:buClr>
        <a:buFont typeface="Arial" pitchFamily="-109" charset="0"/>
        <a:buChar char="–"/>
        <a:defRPr sz="2000">
          <a:solidFill>
            <a:schemeClr val="hlink"/>
          </a:solidFill>
          <a:latin typeface="+mn-lt"/>
          <a:ea typeface="ＭＳ Ｐゴシック" pitchFamily="-109" charset="-128"/>
        </a:defRPr>
      </a:lvl2pPr>
      <a:lvl3pPr marL="909638" indent="-227013" algn="l" defTabSz="954088" rtl="0" eaLnBrk="0" fontAlgn="base" hangingPunct="0">
        <a:spcBef>
          <a:spcPct val="20000"/>
        </a:spcBef>
        <a:spcAft>
          <a:spcPct val="0"/>
        </a:spcAft>
        <a:buFont typeface="Times" pitchFamily="-109" charset="0"/>
        <a:buChar char="•"/>
        <a:defRPr sz="2000">
          <a:solidFill>
            <a:schemeClr val="hlink"/>
          </a:solidFill>
          <a:latin typeface="+mn-lt"/>
          <a:ea typeface="ＭＳ Ｐゴシック" pitchFamily="-109" charset="-128"/>
        </a:defRPr>
      </a:lvl3pPr>
      <a:lvl4pPr marL="1250950" indent="-227013" algn="l" defTabSz="954088" rtl="0" eaLnBrk="0" fontAlgn="base" hangingPunct="0">
        <a:spcBef>
          <a:spcPct val="20000"/>
        </a:spcBef>
        <a:spcAft>
          <a:spcPct val="0"/>
        </a:spcAft>
        <a:buClr>
          <a:schemeClr val="tx1"/>
        </a:buClr>
        <a:buFont typeface="Times" pitchFamily="-109" charset="0"/>
        <a:buChar char="-"/>
        <a:defRPr sz="2000">
          <a:solidFill>
            <a:schemeClr val="hlink"/>
          </a:solidFill>
          <a:latin typeface="+mn-lt"/>
          <a:ea typeface="ＭＳ Ｐゴシック" pitchFamily="-109" charset="-128"/>
        </a:defRPr>
      </a:lvl4pPr>
      <a:lvl5pPr marL="1590675" indent="-225425" algn="l" defTabSz="954088" rtl="0" eaLnBrk="0" fontAlgn="base" hangingPunct="0">
        <a:spcBef>
          <a:spcPct val="20000"/>
        </a:spcBef>
        <a:spcAft>
          <a:spcPct val="0"/>
        </a:spcAft>
        <a:buFont typeface="Times" pitchFamily="-109" charset="0"/>
        <a:buChar char="•"/>
        <a:defRPr sz="2000">
          <a:solidFill>
            <a:schemeClr val="hlink"/>
          </a:solidFill>
          <a:latin typeface="+mn-lt"/>
          <a:ea typeface="ＭＳ Ｐゴシック" pitchFamily="-109" charset="-128"/>
        </a:defRPr>
      </a:lvl5pPr>
      <a:lvl6pPr marL="2047875" indent="-225425" algn="l" defTabSz="954088" rtl="0" fontAlgn="base">
        <a:spcBef>
          <a:spcPct val="20000"/>
        </a:spcBef>
        <a:spcAft>
          <a:spcPct val="0"/>
        </a:spcAft>
        <a:buFont typeface="Times" pitchFamily="18" charset="0"/>
        <a:buChar char="•"/>
        <a:defRPr>
          <a:solidFill>
            <a:schemeClr val="hlink"/>
          </a:solidFill>
          <a:latin typeface="+mn-lt"/>
        </a:defRPr>
      </a:lvl6pPr>
      <a:lvl7pPr marL="2505075" indent="-225425" algn="l" defTabSz="954088" rtl="0" fontAlgn="base">
        <a:spcBef>
          <a:spcPct val="20000"/>
        </a:spcBef>
        <a:spcAft>
          <a:spcPct val="0"/>
        </a:spcAft>
        <a:buFont typeface="Times" pitchFamily="18" charset="0"/>
        <a:buChar char="•"/>
        <a:defRPr>
          <a:solidFill>
            <a:schemeClr val="hlink"/>
          </a:solidFill>
          <a:latin typeface="+mn-lt"/>
        </a:defRPr>
      </a:lvl7pPr>
      <a:lvl8pPr marL="2962275" indent="-225425" algn="l" defTabSz="954088" rtl="0" fontAlgn="base">
        <a:spcBef>
          <a:spcPct val="20000"/>
        </a:spcBef>
        <a:spcAft>
          <a:spcPct val="0"/>
        </a:spcAft>
        <a:buFont typeface="Times" pitchFamily="18" charset="0"/>
        <a:buChar char="•"/>
        <a:defRPr>
          <a:solidFill>
            <a:schemeClr val="hlink"/>
          </a:solidFill>
          <a:latin typeface="+mn-lt"/>
        </a:defRPr>
      </a:lvl8pPr>
      <a:lvl9pPr marL="3419475" indent="-225425" algn="l" defTabSz="954088" rtl="0" fontAlgn="base">
        <a:spcBef>
          <a:spcPct val="20000"/>
        </a:spcBef>
        <a:spcAft>
          <a:spcPct val="0"/>
        </a:spcAft>
        <a:buFont typeface="Times" pitchFamily="18" charset="0"/>
        <a:buChar char="•"/>
        <a:defRPr>
          <a:solidFill>
            <a:schemeClr val="hlink"/>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pPr>
              <a:defRPr/>
            </a:pPr>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pPr>
              <a:defRPr/>
            </a:pPr>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pPr>
              <a:defRPr/>
            </a:pPr>
            <a:fld id="{1F65187E-7A53-4789-AADA-82058CB835C3}" type="slidenum">
              <a:rPr lang="en-US" altLang="en-US" smtClean="0"/>
              <a:pPr>
                <a:defRPr/>
              </a:pPr>
              <a:t>‹#›</a:t>
            </a:fld>
            <a:endParaRPr lang="en-US" alt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8" descr="icon.tif"/>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28600" y="785813"/>
            <a:ext cx="830263"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99"/>
          <p:cNvGrpSpPr>
            <a:grpSpLocks/>
          </p:cNvGrpSpPr>
          <p:nvPr userDrawn="1"/>
        </p:nvGrpSpPr>
        <p:grpSpPr bwMode="auto">
          <a:xfrm>
            <a:off x="0" y="1216025"/>
            <a:ext cx="9144000" cy="82550"/>
            <a:chOff x="0" y="3766"/>
            <a:chExt cx="5760" cy="64"/>
          </a:xfrm>
        </p:grpSpPr>
        <p:sp>
          <p:nvSpPr>
            <p:cNvPr id="12" name="Rectangle 100"/>
            <p:cNvSpPr>
              <a:spLocks noChangeArrowheads="1"/>
            </p:cNvSpPr>
            <p:nvPr/>
          </p:nvSpPr>
          <p:spPr bwMode="auto">
            <a:xfrm>
              <a:off x="1161" y="3766"/>
              <a:ext cx="1104" cy="64"/>
            </a:xfrm>
            <a:prstGeom prst="rect">
              <a:avLst/>
            </a:prstGeom>
            <a:solidFill>
              <a:srgbClr val="7BB652"/>
            </a:solidFill>
            <a:ln w="0">
              <a:noFill/>
              <a:miter lim="800000"/>
              <a:headEnd/>
              <a:tailEnd/>
            </a:ln>
            <a:effectLst/>
          </p:spPr>
          <p:txBody>
            <a:bodyPr anchor="ctr">
              <a:spAutoFit/>
            </a:bodyPr>
            <a:lstStyle/>
            <a:p>
              <a:pPr>
                <a:defRPr/>
              </a:pPr>
              <a:endParaRPr lang="en-CA" dirty="0">
                <a:effectLst>
                  <a:outerShdw blurRad="38100" dist="38100" dir="2700000" algn="tl">
                    <a:srgbClr val="000000">
                      <a:alpha val="43137"/>
                    </a:srgbClr>
                  </a:outerShdw>
                </a:effectLst>
                <a:latin typeface="Trebuchet MS" pitchFamily="34" charset="0"/>
              </a:endParaRPr>
            </a:p>
          </p:txBody>
        </p:sp>
        <p:sp>
          <p:nvSpPr>
            <p:cNvPr id="13" name="Rectangle 101"/>
            <p:cNvSpPr>
              <a:spLocks noChangeArrowheads="1"/>
            </p:cNvSpPr>
            <p:nvPr/>
          </p:nvSpPr>
          <p:spPr bwMode="auto">
            <a:xfrm>
              <a:off x="2301" y="3766"/>
              <a:ext cx="1120" cy="64"/>
            </a:xfrm>
            <a:prstGeom prst="rect">
              <a:avLst/>
            </a:prstGeom>
            <a:solidFill>
              <a:srgbClr val="EBB631"/>
            </a:solidFill>
            <a:ln w="0">
              <a:noFill/>
              <a:miter lim="800000"/>
              <a:headEnd/>
              <a:tailEnd/>
            </a:ln>
            <a:effectLst/>
          </p:spPr>
          <p:txBody>
            <a:bodyPr anchor="ctr">
              <a:spAutoFit/>
            </a:bodyPr>
            <a:lstStyle/>
            <a:p>
              <a:pPr>
                <a:defRPr/>
              </a:pPr>
              <a:endParaRPr lang="en-CA" dirty="0">
                <a:effectLst>
                  <a:outerShdw blurRad="38100" dist="38100" dir="2700000" algn="tl">
                    <a:srgbClr val="000000">
                      <a:alpha val="43137"/>
                    </a:srgbClr>
                  </a:outerShdw>
                </a:effectLst>
                <a:latin typeface="Trebuchet MS" pitchFamily="34" charset="0"/>
              </a:endParaRPr>
            </a:p>
          </p:txBody>
        </p:sp>
        <p:sp>
          <p:nvSpPr>
            <p:cNvPr id="14" name="Rectangle 102"/>
            <p:cNvSpPr>
              <a:spLocks noChangeArrowheads="1"/>
            </p:cNvSpPr>
            <p:nvPr/>
          </p:nvSpPr>
          <p:spPr bwMode="auto">
            <a:xfrm>
              <a:off x="3457" y="3766"/>
              <a:ext cx="1142" cy="64"/>
            </a:xfrm>
            <a:prstGeom prst="rect">
              <a:avLst/>
            </a:prstGeom>
            <a:solidFill>
              <a:srgbClr val="DE8C2F"/>
            </a:solidFill>
            <a:ln w="0">
              <a:noFill/>
              <a:miter lim="800000"/>
              <a:headEnd/>
              <a:tailEnd/>
            </a:ln>
            <a:effectLst/>
          </p:spPr>
          <p:txBody>
            <a:bodyPr anchor="ctr">
              <a:spAutoFit/>
            </a:bodyPr>
            <a:lstStyle/>
            <a:p>
              <a:pPr>
                <a:defRPr/>
              </a:pPr>
              <a:endParaRPr lang="en-CA" dirty="0">
                <a:effectLst>
                  <a:outerShdw blurRad="38100" dist="38100" dir="2700000" algn="tl">
                    <a:srgbClr val="000000">
                      <a:alpha val="43137"/>
                    </a:srgbClr>
                  </a:outerShdw>
                </a:effectLst>
                <a:latin typeface="Trebuchet MS" pitchFamily="34" charset="0"/>
              </a:endParaRPr>
            </a:p>
          </p:txBody>
        </p:sp>
        <p:sp>
          <p:nvSpPr>
            <p:cNvPr id="15" name="Rectangle 103"/>
            <p:cNvSpPr>
              <a:spLocks noChangeArrowheads="1"/>
            </p:cNvSpPr>
            <p:nvPr/>
          </p:nvSpPr>
          <p:spPr bwMode="auto">
            <a:xfrm>
              <a:off x="4635" y="3766"/>
              <a:ext cx="1125" cy="64"/>
            </a:xfrm>
            <a:prstGeom prst="rect">
              <a:avLst/>
            </a:prstGeom>
            <a:solidFill>
              <a:srgbClr val="CC3429"/>
            </a:solidFill>
            <a:ln w="0">
              <a:noFill/>
              <a:miter lim="800000"/>
              <a:headEnd/>
              <a:tailEnd/>
            </a:ln>
            <a:effectLst/>
          </p:spPr>
          <p:txBody>
            <a:bodyPr anchor="ctr">
              <a:spAutoFit/>
            </a:bodyPr>
            <a:lstStyle/>
            <a:p>
              <a:pPr>
                <a:defRPr/>
              </a:pPr>
              <a:endParaRPr lang="en-CA" dirty="0">
                <a:effectLst>
                  <a:outerShdw blurRad="38100" dist="38100" dir="2700000" algn="tl">
                    <a:srgbClr val="000000">
                      <a:alpha val="43137"/>
                    </a:srgbClr>
                  </a:outerShdw>
                </a:effectLst>
                <a:latin typeface="Trebuchet MS" pitchFamily="34" charset="0"/>
              </a:endParaRPr>
            </a:p>
          </p:txBody>
        </p:sp>
        <p:sp>
          <p:nvSpPr>
            <p:cNvPr id="16" name="Rectangle 104"/>
            <p:cNvSpPr>
              <a:spLocks noChangeArrowheads="1"/>
            </p:cNvSpPr>
            <p:nvPr/>
          </p:nvSpPr>
          <p:spPr bwMode="auto">
            <a:xfrm>
              <a:off x="0" y="3766"/>
              <a:ext cx="1125" cy="64"/>
            </a:xfrm>
            <a:prstGeom prst="rect">
              <a:avLst/>
            </a:prstGeom>
            <a:solidFill>
              <a:srgbClr val="008BA5"/>
            </a:solidFill>
            <a:ln w="0">
              <a:noFill/>
              <a:miter lim="800000"/>
              <a:headEnd/>
              <a:tailEnd/>
            </a:ln>
            <a:effectLst/>
          </p:spPr>
          <p:txBody>
            <a:bodyPr anchor="ctr">
              <a:spAutoFit/>
            </a:bodyPr>
            <a:lstStyle/>
            <a:p>
              <a:pPr>
                <a:defRPr/>
              </a:pPr>
              <a:endParaRPr lang="en-CA" dirty="0">
                <a:effectLst>
                  <a:outerShdw blurRad="38100" dist="38100" dir="2700000" algn="tl">
                    <a:srgbClr val="000000">
                      <a:alpha val="43137"/>
                    </a:srgbClr>
                  </a:outerShdw>
                </a:effectLst>
                <a:latin typeface="Trebuchet MS" pitchFamily="34" charset="0"/>
              </a:endParaRPr>
            </a:p>
          </p:txBody>
        </p:sp>
      </p:grpSp>
      <p:sp>
        <p:nvSpPr>
          <p:cNvPr id="17" name="Text Box 105"/>
          <p:cNvSpPr txBox="1">
            <a:spLocks noChangeArrowheads="1"/>
          </p:cNvSpPr>
          <p:nvPr userDrawn="1"/>
        </p:nvSpPr>
        <p:spPr bwMode="auto">
          <a:xfrm>
            <a:off x="0" y="0"/>
            <a:ext cx="9144000" cy="381000"/>
          </a:xfrm>
          <a:prstGeom prst="rect">
            <a:avLst/>
          </a:prstGeom>
          <a:noFill/>
          <a:ln w="9525">
            <a:noFill/>
            <a:miter lim="800000"/>
            <a:headEnd/>
            <a:tailEnd/>
          </a:ln>
          <a:effectLst/>
        </p:spPr>
        <p:txBody>
          <a:bodyPr>
            <a:spAutoFit/>
          </a:bodyPr>
          <a:lstStyle/>
          <a:p>
            <a:pPr>
              <a:spcBef>
                <a:spcPct val="50000"/>
              </a:spcBef>
              <a:defRPr/>
            </a:pPr>
            <a:endParaRPr lang="en-US" dirty="0">
              <a:solidFill>
                <a:srgbClr val="A1C22B"/>
              </a:solidFill>
              <a:effectLst>
                <a:outerShdw blurRad="38100" dist="38100" dir="2700000" algn="tl">
                  <a:srgbClr val="C0C0C0"/>
                </a:outerShdw>
              </a:effectLst>
              <a:latin typeface="Trebuchet MS" pitchFamily="34" charset="0"/>
            </a:endParaRPr>
          </a:p>
        </p:txBody>
      </p:sp>
      <p:pic>
        <p:nvPicPr>
          <p:cNvPr id="18" name="Picture 106"/>
          <p:cNvPicPr>
            <a:picLocks noChangeAspect="1" noChangeArrowheads="1"/>
          </p:cNvPicPr>
          <p:nvPr userDrawn="1"/>
        </p:nvPicPr>
        <p:blipFill>
          <a:blip r:embed="rId16"/>
          <a:srcRect/>
          <a:stretch>
            <a:fillRect/>
          </a:stretch>
        </p:blipFill>
        <p:spPr bwMode="auto">
          <a:xfrm>
            <a:off x="0" y="6099175"/>
            <a:ext cx="9145588" cy="758825"/>
          </a:xfrm>
          <a:prstGeom prst="rect">
            <a:avLst/>
          </a:prstGeom>
          <a:noFill/>
          <a:ln w="9525">
            <a:noFill/>
            <a:miter lim="800000"/>
            <a:headEnd/>
            <a:tailEnd/>
          </a:ln>
        </p:spPr>
      </p:pic>
    </p:spTree>
    <p:extLst>
      <p:ext uri="{BB962C8B-B14F-4D97-AF65-F5344CB8AC3E}">
        <p14:creationId xmlns:p14="http://schemas.microsoft.com/office/powerpoint/2010/main" val="2882803759"/>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 id="2147483963"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ppt_w*0.7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4" orient="horz" pos="1368">
          <p15:clr>
            <a:srgbClr val="F26B43"/>
          </p15:clr>
        </p15:guide>
        <p15:guide id="5"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5184">
          <p15:clr>
            <a:srgbClr val="F26B43"/>
          </p15:clr>
        </p15:guide>
        <p15:guide id="10" pos="702">
          <p15:clr>
            <a:srgbClr val="F26B43"/>
          </p15:clr>
        </p15:guide>
        <p15:guide id="11"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744469"/>
            <a:ext cx="8005589" cy="5349671"/>
            <a:chOff x="752858" y="744469"/>
            <a:chExt cx="10674117" cy="5349671"/>
          </a:xfrm>
        </p:grpSpPr>
        <p:sp>
          <p:nvSpPr>
            <p:cNvPr id="26"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txBody>
            <a:bodyPr/>
            <a:lstStyle/>
            <a:p>
              <a:endParaRPr lang="en-CA"/>
            </a:p>
          </p:txBody>
        </p:sp>
        <p:sp>
          <p:nvSpPr>
            <p:cNvPr id="27"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txBody>
            <a:bodyPr/>
            <a:lstStyle/>
            <a:p>
              <a:endParaRPr lang="en-CA"/>
            </a:p>
          </p:txBody>
        </p:sp>
      </p:grpSp>
      <p:sp>
        <p:nvSpPr>
          <p:cNvPr id="2" name="Title 1"/>
          <p:cNvSpPr>
            <a:spLocks noGrp="1"/>
          </p:cNvSpPr>
          <p:nvPr>
            <p:ph type="ctrTitle"/>
          </p:nvPr>
        </p:nvSpPr>
        <p:spPr>
          <a:xfrm>
            <a:off x="1436346" y="1788454"/>
            <a:ext cx="6270921" cy="2098226"/>
          </a:xfrm>
        </p:spPr>
        <p:txBody>
          <a:bodyPr>
            <a:normAutofit/>
          </a:bodyPr>
          <a:lstStyle/>
          <a:p>
            <a:r>
              <a:rPr lang="en-CA"/>
              <a:t>Logic &amp; Programming</a:t>
            </a:r>
          </a:p>
        </p:txBody>
      </p:sp>
      <p:sp>
        <p:nvSpPr>
          <p:cNvPr id="3" name="Subtitle 2"/>
          <p:cNvSpPr>
            <a:spLocks noGrp="1"/>
          </p:cNvSpPr>
          <p:nvPr>
            <p:ph type="subTitle" idx="1"/>
          </p:nvPr>
        </p:nvSpPr>
        <p:spPr>
          <a:xfrm>
            <a:off x="2009929" y="3956279"/>
            <a:ext cx="5123755" cy="1086237"/>
          </a:xfrm>
        </p:spPr>
        <p:txBody>
          <a:bodyPr>
            <a:normAutofit/>
          </a:bodyPr>
          <a:lstStyle/>
          <a:p>
            <a:pPr>
              <a:spcAft>
                <a:spcPts val="600"/>
              </a:spcAft>
            </a:pPr>
            <a:r>
              <a:rPr lang="en-CA" dirty="0"/>
              <a:t>Modules and Encapsulation</a:t>
            </a:r>
          </a:p>
        </p:txBody>
      </p:sp>
    </p:spTree>
    <p:extLst>
      <p:ext uri="{BB962C8B-B14F-4D97-AF65-F5344CB8AC3E}">
        <p14:creationId xmlns:p14="http://schemas.microsoft.com/office/powerpoint/2010/main" val="40519159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 – Why?</a:t>
            </a:r>
          </a:p>
        </p:txBody>
      </p:sp>
      <p:sp>
        <p:nvSpPr>
          <p:cNvPr id="3" name="Content Placeholder 2"/>
          <p:cNvSpPr>
            <a:spLocks noGrp="1"/>
          </p:cNvSpPr>
          <p:nvPr>
            <p:ph idx="1"/>
          </p:nvPr>
        </p:nvSpPr>
        <p:spPr/>
        <p:txBody>
          <a:bodyPr>
            <a:normAutofit fontScale="85000" lnSpcReduction="20000"/>
          </a:bodyPr>
          <a:lstStyle/>
          <a:p>
            <a:r>
              <a:rPr lang="en-US" sz="2800" dirty="0"/>
              <a:t>We want functions that are usable not only by ourselves:</a:t>
            </a:r>
          </a:p>
          <a:p>
            <a:pPr lvl="1"/>
            <a:r>
              <a:rPr lang="en-US" sz="2400" dirty="0"/>
              <a:t>But also, by other programmers</a:t>
            </a:r>
          </a:p>
          <a:p>
            <a:pPr lvl="1"/>
            <a:r>
              <a:rPr lang="en-US" sz="2400" dirty="0"/>
              <a:t>Perhaps even within other applications</a:t>
            </a:r>
          </a:p>
          <a:p>
            <a:endParaRPr lang="en-US" sz="3200" dirty="0"/>
          </a:p>
          <a:p>
            <a:r>
              <a:rPr lang="en-US" sz="2800" dirty="0"/>
              <a:t>However, we do not want them to know everything about the function or how it works:</a:t>
            </a:r>
          </a:p>
          <a:p>
            <a:pPr lvl="1"/>
            <a:r>
              <a:rPr lang="en-US" sz="2400" dirty="0"/>
              <a:t>Why not?</a:t>
            </a:r>
          </a:p>
          <a:p>
            <a:pPr lvl="2"/>
            <a:r>
              <a:rPr lang="en-US" sz="2400" dirty="0"/>
              <a:t>Ease of Use</a:t>
            </a:r>
          </a:p>
          <a:p>
            <a:pPr lvl="2"/>
            <a:r>
              <a:rPr lang="en-US" sz="2400" dirty="0"/>
              <a:t>Security</a:t>
            </a:r>
          </a:p>
          <a:p>
            <a:pPr lvl="2"/>
            <a:r>
              <a:rPr lang="en-US" sz="2400" dirty="0"/>
              <a:t>Protecting Proprietary Information, “Secret Sauce” </a:t>
            </a:r>
          </a:p>
          <a:p>
            <a:pPr lvl="2"/>
            <a:r>
              <a:rPr lang="en-US" sz="2400" dirty="0"/>
              <a:t>Best Practice</a:t>
            </a:r>
          </a:p>
        </p:txBody>
      </p:sp>
    </p:spTree>
    <p:extLst>
      <p:ext uri="{BB962C8B-B14F-4D97-AF65-F5344CB8AC3E}">
        <p14:creationId xmlns:p14="http://schemas.microsoft.com/office/powerpoint/2010/main" val="11625133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accel="50000" decel="5000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accel="50000" decel="5000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accel="50000" decel="5000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accel="50000" decel="5000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accel="50000" decel="5000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accel="50000" decel="5000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 (Implementation Hiding) </a:t>
            </a:r>
            <a:br>
              <a:rPr lang="en-US" dirty="0"/>
            </a:br>
            <a:r>
              <a:rPr lang="en-US" dirty="0"/>
              <a:t>What?</a:t>
            </a:r>
          </a:p>
        </p:txBody>
      </p:sp>
      <p:sp>
        <p:nvSpPr>
          <p:cNvPr id="3" name="Content Placeholder 2"/>
          <p:cNvSpPr>
            <a:spLocks noGrp="1"/>
          </p:cNvSpPr>
          <p:nvPr>
            <p:ph idx="1"/>
          </p:nvPr>
        </p:nvSpPr>
        <p:spPr/>
        <p:txBody>
          <a:bodyPr>
            <a:normAutofit fontScale="62500" lnSpcReduction="20000"/>
          </a:bodyPr>
          <a:lstStyle/>
          <a:p>
            <a:r>
              <a:rPr lang="en-US" sz="2800" dirty="0"/>
              <a:t>Encapsulation is the concept of a separation between </a:t>
            </a:r>
            <a:r>
              <a:rPr lang="en-US" sz="2800" u="sng" dirty="0"/>
              <a:t>interface</a:t>
            </a:r>
            <a:r>
              <a:rPr lang="en-US" sz="2800" dirty="0"/>
              <a:t> and </a:t>
            </a:r>
            <a:r>
              <a:rPr lang="en-US" sz="2800" u="sng" dirty="0"/>
              <a:t>implementation</a:t>
            </a:r>
            <a:r>
              <a:rPr lang="en-US" sz="2800" dirty="0"/>
              <a:t>.</a:t>
            </a:r>
          </a:p>
          <a:p>
            <a:endParaRPr lang="en-US" sz="3200" dirty="0"/>
          </a:p>
          <a:p>
            <a:r>
              <a:rPr lang="en-US" sz="2800" dirty="0"/>
              <a:t>The idea is that you can create an interface (publicly available functions) and, as long as that interface remains consistent, other code can use our functions without having to know how they work.</a:t>
            </a:r>
          </a:p>
          <a:p>
            <a:endParaRPr lang="en-US" sz="2800" dirty="0"/>
          </a:p>
          <a:p>
            <a:r>
              <a:rPr lang="en-US" sz="2800" dirty="0"/>
              <a:t>This remains true even if we entirely rewrite the code within a given function</a:t>
            </a:r>
          </a:p>
          <a:p>
            <a:pPr lvl="1"/>
            <a:r>
              <a:rPr lang="en-US" sz="2400" dirty="0"/>
              <a:t>As long as the parameters and return values stay the same</a:t>
            </a:r>
          </a:p>
          <a:p>
            <a:pPr lvl="1"/>
            <a:r>
              <a:rPr lang="en-US" sz="2400" dirty="0"/>
              <a:t>Thus, the interface is independent of the implementation</a:t>
            </a:r>
          </a:p>
          <a:p>
            <a:endParaRPr lang="en-US" sz="2400" dirty="0"/>
          </a:p>
          <a:p>
            <a:r>
              <a:rPr lang="en-US" sz="2900" dirty="0"/>
              <a:t>Encapsulation allows us to hide the implementation details of a function.</a:t>
            </a:r>
          </a:p>
        </p:txBody>
      </p:sp>
      <p:sp>
        <p:nvSpPr>
          <p:cNvPr id="5" name="TextBox 4">
            <a:extLst>
              <a:ext uri="{FF2B5EF4-FFF2-40B4-BE49-F238E27FC236}">
                <a16:creationId xmlns:a16="http://schemas.microsoft.com/office/drawing/2014/main" id="{FDBB2B7F-1039-8528-E617-8D5B3CA32032}"/>
              </a:ext>
            </a:extLst>
          </p:cNvPr>
          <p:cNvSpPr txBox="1"/>
          <p:nvPr/>
        </p:nvSpPr>
        <p:spPr>
          <a:xfrm>
            <a:off x="3142034" y="6244808"/>
            <a:ext cx="6001966" cy="338554"/>
          </a:xfrm>
          <a:prstGeom prst="rect">
            <a:avLst/>
          </a:prstGeom>
          <a:noFill/>
        </p:spPr>
        <p:txBody>
          <a:bodyPr wrap="square">
            <a:spAutoFit/>
          </a:bodyPr>
          <a:lstStyle/>
          <a:p>
            <a:r>
              <a:rPr lang="en-US" sz="1600" b="0" dirty="0">
                <a:solidFill>
                  <a:schemeClr val="accent3"/>
                </a:solidFill>
              </a:rPr>
              <a:t>Excerpted from the KEY OO terms Reference, by David Russel</a:t>
            </a:r>
            <a:endParaRPr lang="en-CA" sz="1600" b="0" dirty="0">
              <a:solidFill>
                <a:schemeClr val="accent3"/>
              </a:solidFill>
            </a:endParaRPr>
          </a:p>
        </p:txBody>
      </p:sp>
    </p:spTree>
    <p:extLst>
      <p:ext uri="{BB962C8B-B14F-4D97-AF65-F5344CB8AC3E}">
        <p14:creationId xmlns:p14="http://schemas.microsoft.com/office/powerpoint/2010/main" val="17422392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accel="50000" decel="5000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module?</a:t>
            </a:r>
          </a:p>
        </p:txBody>
      </p:sp>
      <p:sp>
        <p:nvSpPr>
          <p:cNvPr id="3" name="Content Placeholder 2"/>
          <p:cNvSpPr>
            <a:spLocks noGrp="1"/>
          </p:cNvSpPr>
          <p:nvPr>
            <p:ph idx="1"/>
          </p:nvPr>
        </p:nvSpPr>
        <p:spPr/>
        <p:txBody>
          <a:bodyPr>
            <a:normAutofit fontScale="92500" lnSpcReduction="20000"/>
          </a:bodyPr>
          <a:lstStyle/>
          <a:p>
            <a:r>
              <a:rPr lang="en-US" sz="2800" dirty="0"/>
              <a:t>Module:</a:t>
            </a:r>
          </a:p>
          <a:p>
            <a:pPr lvl="1"/>
            <a:r>
              <a:rPr lang="en-US" sz="2400" dirty="0"/>
              <a:t>A file containing reusable functions tied to a common purpose</a:t>
            </a:r>
          </a:p>
          <a:p>
            <a:pPr lvl="1"/>
            <a:r>
              <a:rPr lang="en-US" sz="2400" dirty="0"/>
              <a:t>Another program may import and use the functions in the module</a:t>
            </a:r>
          </a:p>
          <a:p>
            <a:pPr lvl="1"/>
            <a:r>
              <a:rPr lang="en-US" sz="2400" dirty="0"/>
              <a:t>The other program does not need to understand the implementation details of the functions</a:t>
            </a:r>
          </a:p>
          <a:p>
            <a:pPr lvl="1"/>
            <a:endParaRPr lang="en-US" sz="3200" dirty="0"/>
          </a:p>
          <a:p>
            <a:r>
              <a:rPr lang="en-US" sz="2800" dirty="0"/>
              <a:t>All our Python files can easily be made into modules</a:t>
            </a:r>
          </a:p>
          <a:p>
            <a:pPr lvl="1"/>
            <a:r>
              <a:rPr lang="en-US" sz="2400" dirty="0"/>
              <a:t>We just need to </a:t>
            </a:r>
            <a:r>
              <a:rPr lang="en-US" sz="2400" u="sng" dirty="0"/>
              <a:t>import</a:t>
            </a:r>
            <a:r>
              <a:rPr lang="en-US" sz="2400" dirty="0"/>
              <a:t> them in other files</a:t>
            </a:r>
          </a:p>
        </p:txBody>
      </p:sp>
      <p:sp>
        <p:nvSpPr>
          <p:cNvPr id="4" name="TextBox 3">
            <a:extLst>
              <a:ext uri="{FF2B5EF4-FFF2-40B4-BE49-F238E27FC236}">
                <a16:creationId xmlns:a16="http://schemas.microsoft.com/office/drawing/2014/main" id="{FDEF9216-0F38-1CF4-C8DD-C6C0F68538F0}"/>
              </a:ext>
            </a:extLst>
          </p:cNvPr>
          <p:cNvSpPr txBox="1"/>
          <p:nvPr/>
        </p:nvSpPr>
        <p:spPr>
          <a:xfrm>
            <a:off x="1743959" y="6310796"/>
            <a:ext cx="7400041" cy="338554"/>
          </a:xfrm>
          <a:prstGeom prst="rect">
            <a:avLst/>
          </a:prstGeom>
          <a:noFill/>
        </p:spPr>
        <p:txBody>
          <a:bodyPr wrap="square">
            <a:spAutoFit/>
          </a:bodyPr>
          <a:lstStyle/>
          <a:p>
            <a:r>
              <a:rPr lang="en-US" sz="1600" b="0" dirty="0">
                <a:solidFill>
                  <a:schemeClr val="accent3"/>
                </a:solidFill>
              </a:rPr>
              <a:t>Source: Microsoft Virtual Academy (introduction to Programming with Python)</a:t>
            </a:r>
            <a:endParaRPr lang="en-CA" sz="1600" b="0" dirty="0">
              <a:solidFill>
                <a:schemeClr val="accent3"/>
              </a:solidFill>
            </a:endParaRPr>
          </a:p>
        </p:txBody>
      </p:sp>
    </p:spTree>
    <p:extLst>
      <p:ext uri="{BB962C8B-B14F-4D97-AF65-F5344CB8AC3E}">
        <p14:creationId xmlns:p14="http://schemas.microsoft.com/office/powerpoint/2010/main" val="36054249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accel="50000" decel="5000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accel="50000" decel="5000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modules? Same reasons to use Functions</a:t>
            </a:r>
          </a:p>
        </p:txBody>
      </p:sp>
      <p:sp>
        <p:nvSpPr>
          <p:cNvPr id="3" name="Content Placeholder 2"/>
          <p:cNvSpPr>
            <a:spLocks noGrp="1"/>
          </p:cNvSpPr>
          <p:nvPr>
            <p:ph idx="1"/>
          </p:nvPr>
        </p:nvSpPr>
        <p:spPr/>
        <p:txBody>
          <a:bodyPr>
            <a:normAutofit/>
          </a:bodyPr>
          <a:lstStyle/>
          <a:p>
            <a:r>
              <a:rPr lang="en-US" sz="2800" dirty="0"/>
              <a:t>Code reuse</a:t>
            </a:r>
          </a:p>
          <a:p>
            <a:endParaRPr lang="en-US" sz="2800" dirty="0"/>
          </a:p>
          <a:p>
            <a:r>
              <a:rPr lang="en-US" sz="2800" dirty="0"/>
              <a:t>Simplify your code</a:t>
            </a:r>
          </a:p>
          <a:p>
            <a:endParaRPr lang="en-US" sz="2800" dirty="0"/>
          </a:p>
          <a:p>
            <a:r>
              <a:rPr lang="en-US" sz="2800" dirty="0"/>
              <a:t>Easier to make changes</a:t>
            </a:r>
            <a:endParaRPr lang="en-US" sz="2400" dirty="0"/>
          </a:p>
        </p:txBody>
      </p:sp>
      <p:sp>
        <p:nvSpPr>
          <p:cNvPr id="4" name="TextBox 3">
            <a:extLst>
              <a:ext uri="{FF2B5EF4-FFF2-40B4-BE49-F238E27FC236}">
                <a16:creationId xmlns:a16="http://schemas.microsoft.com/office/drawing/2014/main" id="{1B47210C-71C7-1C66-DF38-4C1C964C9F63}"/>
              </a:ext>
            </a:extLst>
          </p:cNvPr>
          <p:cNvSpPr txBox="1"/>
          <p:nvPr/>
        </p:nvSpPr>
        <p:spPr>
          <a:xfrm>
            <a:off x="1743959" y="6310796"/>
            <a:ext cx="7400041" cy="338554"/>
          </a:xfrm>
          <a:prstGeom prst="rect">
            <a:avLst/>
          </a:prstGeom>
          <a:noFill/>
        </p:spPr>
        <p:txBody>
          <a:bodyPr wrap="square">
            <a:spAutoFit/>
          </a:bodyPr>
          <a:lstStyle/>
          <a:p>
            <a:r>
              <a:rPr lang="en-US" sz="1600" b="0" dirty="0">
                <a:solidFill>
                  <a:schemeClr val="accent3"/>
                </a:solidFill>
              </a:rPr>
              <a:t>Source: Microsoft Virtual Academy (introduction to Programming with Python)</a:t>
            </a:r>
            <a:endParaRPr lang="en-CA" sz="1600" b="0" dirty="0">
              <a:solidFill>
                <a:schemeClr val="accent3"/>
              </a:solidFill>
            </a:endParaRPr>
          </a:p>
        </p:txBody>
      </p:sp>
    </p:spTree>
    <p:extLst>
      <p:ext uri="{BB962C8B-B14F-4D97-AF65-F5344CB8AC3E}">
        <p14:creationId xmlns:p14="http://schemas.microsoft.com/office/powerpoint/2010/main" val="16265796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BD92-51C8-69D7-B82B-1A6B240D9A8F}"/>
              </a:ext>
            </a:extLst>
          </p:cNvPr>
          <p:cNvSpPr>
            <a:spLocks noGrp="1"/>
          </p:cNvSpPr>
          <p:nvPr>
            <p:ph type="title"/>
          </p:nvPr>
        </p:nvSpPr>
        <p:spPr/>
        <p:txBody>
          <a:bodyPr/>
          <a:lstStyle/>
          <a:p>
            <a:r>
              <a:rPr lang="en-CA" dirty="0"/>
              <a:t>Demo</a:t>
            </a:r>
          </a:p>
        </p:txBody>
      </p:sp>
      <p:sp>
        <p:nvSpPr>
          <p:cNvPr id="3" name="Content Placeholder 2">
            <a:extLst>
              <a:ext uri="{FF2B5EF4-FFF2-40B4-BE49-F238E27FC236}">
                <a16:creationId xmlns:a16="http://schemas.microsoft.com/office/drawing/2014/main" id="{C4D24226-C0A0-1C04-BA4E-B7F5CF3F113C}"/>
              </a:ext>
            </a:extLst>
          </p:cNvPr>
          <p:cNvSpPr>
            <a:spLocks noGrp="1"/>
          </p:cNvSpPr>
          <p:nvPr>
            <p:ph idx="1"/>
          </p:nvPr>
        </p:nvSpPr>
        <p:spPr/>
        <p:txBody>
          <a:bodyPr/>
          <a:lstStyle/>
          <a:p>
            <a:r>
              <a:rPr lang="en-CA" dirty="0"/>
              <a:t>Reusable functions in a module</a:t>
            </a:r>
          </a:p>
        </p:txBody>
      </p:sp>
    </p:spTree>
    <p:extLst>
      <p:ext uri="{BB962C8B-B14F-4D97-AF65-F5344CB8AC3E}">
        <p14:creationId xmlns:p14="http://schemas.microsoft.com/office/powerpoint/2010/main" val="27779797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7358-7955-01CB-B3C5-DC7FAB5E8064}"/>
              </a:ext>
            </a:extLst>
          </p:cNvPr>
          <p:cNvSpPr>
            <a:spLocks noGrp="1"/>
          </p:cNvSpPr>
          <p:nvPr>
            <p:ph type="title"/>
          </p:nvPr>
        </p:nvSpPr>
        <p:spPr>
          <a:xfrm>
            <a:off x="3467182" y="256880"/>
            <a:ext cx="3096705" cy="577393"/>
          </a:xfrm>
        </p:spPr>
        <p:txBody>
          <a:bodyPr>
            <a:normAutofit fontScale="90000"/>
          </a:bodyPr>
          <a:lstStyle/>
          <a:p>
            <a:r>
              <a:rPr lang="en-CA" dirty="0"/>
              <a:t>TODO:</a:t>
            </a:r>
          </a:p>
        </p:txBody>
      </p:sp>
      <p:sp>
        <p:nvSpPr>
          <p:cNvPr id="3" name="Content Placeholder 2">
            <a:extLst>
              <a:ext uri="{FF2B5EF4-FFF2-40B4-BE49-F238E27FC236}">
                <a16:creationId xmlns:a16="http://schemas.microsoft.com/office/drawing/2014/main" id="{7008FB57-26F9-7DF3-5F56-0055443C4EF2}"/>
              </a:ext>
            </a:extLst>
          </p:cNvPr>
          <p:cNvSpPr>
            <a:spLocks noGrp="1"/>
          </p:cNvSpPr>
          <p:nvPr>
            <p:ph idx="4294967295"/>
          </p:nvPr>
        </p:nvSpPr>
        <p:spPr>
          <a:xfrm>
            <a:off x="3467182" y="914400"/>
            <a:ext cx="5676798" cy="5109327"/>
          </a:xfrm>
        </p:spPr>
        <p:txBody>
          <a:bodyPr>
            <a:normAutofit fontScale="70000" lnSpcReduction="20000"/>
          </a:bodyPr>
          <a:lstStyle/>
          <a:p>
            <a:pPr>
              <a:spcAft>
                <a:spcPts val="600"/>
              </a:spcAft>
            </a:pPr>
            <a:r>
              <a:rPr lang="en-CA" dirty="0"/>
              <a:t>Quiz: Modules and Encapsulation</a:t>
            </a:r>
          </a:p>
          <a:p>
            <a:endParaRPr lang="en-US" dirty="0"/>
          </a:p>
          <a:p>
            <a:r>
              <a:rPr lang="en-US" dirty="0"/>
              <a:t>Practice Exercise: get the leap year function and implement it in its own module and use it in a second file</a:t>
            </a:r>
          </a:p>
          <a:p>
            <a:endParaRPr lang="en-US" dirty="0"/>
          </a:p>
          <a:p>
            <a:r>
              <a:rPr lang="en-US" dirty="0"/>
              <a:t>Write a program to figure if the inputted year is a leap year.</a:t>
            </a:r>
          </a:p>
          <a:p>
            <a:pPr lvl="1"/>
            <a:r>
              <a:rPr lang="en-US" dirty="0"/>
              <a:t>You must use a function in your solution!</a:t>
            </a:r>
          </a:p>
          <a:p>
            <a:pPr lvl="1"/>
            <a:r>
              <a:rPr lang="en-US" dirty="0"/>
              <a:t>A year is a leap year if:</a:t>
            </a:r>
          </a:p>
          <a:p>
            <a:pPr lvl="2"/>
            <a:r>
              <a:rPr lang="en-US" sz="2400" dirty="0"/>
              <a:t>It is divisible by 4 but not by 100</a:t>
            </a:r>
          </a:p>
          <a:p>
            <a:pPr lvl="2"/>
            <a:r>
              <a:rPr lang="en-US" sz="2400" dirty="0"/>
              <a:t>It is divisible by 400</a:t>
            </a:r>
          </a:p>
          <a:p>
            <a:pPr lvl="1"/>
            <a:r>
              <a:rPr lang="en-US" dirty="0"/>
              <a:t>Examples:</a:t>
            </a:r>
          </a:p>
          <a:p>
            <a:pPr lvl="2"/>
            <a:r>
              <a:rPr lang="en-US" sz="1900" dirty="0"/>
              <a:t>Enter a year: 2008</a:t>
            </a:r>
          </a:p>
          <a:p>
            <a:pPr lvl="3"/>
            <a:r>
              <a:rPr lang="en-US" sz="1900" dirty="0"/>
              <a:t>2008 is a leap year (divisible by 4 not by 100)</a:t>
            </a:r>
          </a:p>
          <a:p>
            <a:pPr lvl="2"/>
            <a:endParaRPr lang="en-US" sz="1900" dirty="0"/>
          </a:p>
          <a:p>
            <a:pPr lvl="2"/>
            <a:r>
              <a:rPr lang="en-US" sz="1900" dirty="0"/>
              <a:t>Enter a year: 1900</a:t>
            </a:r>
          </a:p>
          <a:p>
            <a:pPr lvl="3"/>
            <a:r>
              <a:rPr lang="en-US" sz="1900" dirty="0"/>
              <a:t>1900 is NOT a leap year (divisible by 100)</a:t>
            </a:r>
          </a:p>
          <a:p>
            <a:pPr marL="0" indent="0">
              <a:buNone/>
            </a:pPr>
            <a:endParaRPr lang="en-US" sz="1575" i="1" dirty="0"/>
          </a:p>
          <a:p>
            <a:pPr lvl="2"/>
            <a:r>
              <a:rPr lang="en-US" sz="1900" dirty="0"/>
              <a:t>Enter a year: 2000</a:t>
            </a:r>
          </a:p>
          <a:p>
            <a:pPr lvl="3"/>
            <a:r>
              <a:rPr lang="en-US" sz="1900" dirty="0"/>
              <a:t>2000 is a leap year (divisible by 400)</a:t>
            </a:r>
          </a:p>
          <a:p>
            <a:pPr lvl="3"/>
            <a:endParaRPr lang="en-US" sz="1575" i="1" dirty="0"/>
          </a:p>
          <a:p>
            <a:pPr marL="0" indent="0">
              <a:buNone/>
            </a:pPr>
            <a:r>
              <a:rPr lang="en-US" sz="1575" i="1" dirty="0"/>
              <a:t>(Hint: To get remainders, research modulus division!)</a:t>
            </a:r>
            <a:endParaRPr lang="en-CA" i="1" dirty="0"/>
          </a:p>
        </p:txBody>
      </p:sp>
      <p:pic>
        <p:nvPicPr>
          <p:cNvPr id="5" name="Picture 4" descr="Sticky notes on a wall">
            <a:extLst>
              <a:ext uri="{FF2B5EF4-FFF2-40B4-BE49-F238E27FC236}">
                <a16:creationId xmlns:a16="http://schemas.microsoft.com/office/drawing/2014/main" id="{4E4DB1EA-8DFE-FC42-BA04-DB50D7A1641A}"/>
              </a:ext>
            </a:extLst>
          </p:cNvPr>
          <p:cNvPicPr>
            <a:picLocks noChangeAspect="1"/>
          </p:cNvPicPr>
          <p:nvPr/>
        </p:nvPicPr>
        <p:blipFill rotWithShape="1">
          <a:blip r:embed="rId3"/>
          <a:srcRect l="33188" r="33451" b="2"/>
          <a:stretch/>
        </p:blipFill>
        <p:spPr>
          <a:xfrm>
            <a:off x="20" y="10"/>
            <a:ext cx="3280138" cy="6857990"/>
          </a:xfrm>
          <a:prstGeom prst="rect">
            <a:avLst/>
          </a:prstGeom>
        </p:spPr>
      </p:pic>
    </p:spTree>
    <p:extLst>
      <p:ext uri="{BB962C8B-B14F-4D97-AF65-F5344CB8AC3E}">
        <p14:creationId xmlns:p14="http://schemas.microsoft.com/office/powerpoint/2010/main" val="2557202949"/>
      </p:ext>
    </p:extLst>
  </p:cSld>
  <p:clrMapOvr>
    <a:masterClrMapping/>
  </p:clrMapOvr>
  <p:transition/>
</p:sld>
</file>

<file path=ppt/theme/theme1.xml><?xml version="1.0" encoding="utf-8"?>
<a:theme xmlns:a="http://schemas.openxmlformats.org/drawingml/2006/main" name="1_nscc_v1">
  <a:themeElements>
    <a:clrScheme name="1_nscc_v1 5">
      <a:dk1>
        <a:srgbClr val="777777"/>
      </a:dk1>
      <a:lt1>
        <a:srgbClr val="F8F8F8"/>
      </a:lt1>
      <a:dk2>
        <a:srgbClr val="10497E"/>
      </a:dk2>
      <a:lt2>
        <a:srgbClr val="8F8F93"/>
      </a:lt2>
      <a:accent1>
        <a:srgbClr val="2267AE"/>
      </a:accent1>
      <a:accent2>
        <a:srgbClr val="8EBBE5"/>
      </a:accent2>
      <a:accent3>
        <a:srgbClr val="FBFBFB"/>
      </a:accent3>
      <a:accent4>
        <a:srgbClr val="656565"/>
      </a:accent4>
      <a:accent5>
        <a:srgbClr val="ABB8D3"/>
      </a:accent5>
      <a:accent6>
        <a:srgbClr val="80A9CF"/>
      </a:accent6>
      <a:hlink>
        <a:srgbClr val="000000"/>
      </a:hlink>
      <a:folHlink>
        <a:srgbClr val="808080"/>
      </a:folHlink>
    </a:clrScheme>
    <a:fontScheme name="1_nscc_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20000"/>
          </a:spcBef>
          <a:spcAft>
            <a:spcPct val="0"/>
          </a:spcAft>
          <a:buClrTx/>
          <a:buSzTx/>
          <a:buFontTx/>
          <a:buNone/>
          <a:tabLst/>
          <a:defRPr kumimoji="0" lang="en-US" sz="1900" b="1" i="0" u="none" strike="noStrike" cap="none" normalizeH="0" baseline="0" smtClean="0">
            <a:ln>
              <a:noFill/>
            </a:ln>
            <a:solidFill>
              <a:srgbClr val="7BB652"/>
            </a:solidFill>
            <a:effectLst>
              <a:outerShdw blurRad="38100" dist="38100" dir="2700000" algn="tl">
                <a:srgbClr val="000000">
                  <a:alpha val="43137"/>
                </a:srgbClr>
              </a:outerShdw>
            </a:effectLst>
            <a:latin typeface="Trebuchet MS"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20000"/>
          </a:spcBef>
          <a:spcAft>
            <a:spcPct val="0"/>
          </a:spcAft>
          <a:buClrTx/>
          <a:buSzTx/>
          <a:buFontTx/>
          <a:buNone/>
          <a:tabLst/>
          <a:defRPr kumimoji="0" lang="en-US" sz="1900" b="1" i="0" u="none" strike="noStrike" cap="none" normalizeH="0" baseline="0" smtClean="0">
            <a:ln>
              <a:noFill/>
            </a:ln>
            <a:solidFill>
              <a:srgbClr val="7BB652"/>
            </a:solidFill>
            <a:effectLst>
              <a:outerShdw blurRad="38100" dist="38100" dir="2700000" algn="tl">
                <a:srgbClr val="000000">
                  <a:alpha val="43137"/>
                </a:srgbClr>
              </a:outerShdw>
            </a:effectLst>
            <a:latin typeface="Trebuchet MS" pitchFamily="34" charset="0"/>
          </a:defRPr>
        </a:defPPr>
      </a:lstStyle>
    </a:lnDef>
  </a:objectDefaults>
  <a:extraClrSchemeLst>
    <a:extraClrScheme>
      <a:clrScheme name="1_nscc_v1 1">
        <a:dk1>
          <a:srgbClr val="8F8F93"/>
        </a:dk1>
        <a:lt1>
          <a:srgbClr val="FFFFFF"/>
        </a:lt1>
        <a:dk2>
          <a:srgbClr val="10497E"/>
        </a:dk2>
        <a:lt2>
          <a:srgbClr val="C7C8CA"/>
        </a:lt2>
        <a:accent1>
          <a:srgbClr val="2267AE"/>
        </a:accent1>
        <a:accent2>
          <a:srgbClr val="8EBBE5"/>
        </a:accent2>
        <a:accent3>
          <a:srgbClr val="AAB1C0"/>
        </a:accent3>
        <a:accent4>
          <a:srgbClr val="DADADA"/>
        </a:accent4>
        <a:accent5>
          <a:srgbClr val="ABB8D3"/>
        </a:accent5>
        <a:accent6>
          <a:srgbClr val="80A9CF"/>
        </a:accent6>
        <a:hlink>
          <a:srgbClr val="000000"/>
        </a:hlink>
        <a:folHlink>
          <a:srgbClr val="808080"/>
        </a:folHlink>
      </a:clrScheme>
      <a:clrMap bg1="dk2" tx1="lt1" bg2="dk1" tx2="lt2" accent1="accent1" accent2="accent2" accent3="accent3" accent4="accent4" accent5="accent5" accent6="accent6" hlink="hlink" folHlink="folHlink"/>
    </a:extraClrScheme>
    <a:extraClrScheme>
      <a:clrScheme name="1_nscc_v1 2">
        <a:dk1>
          <a:srgbClr val="000000"/>
        </a:dk1>
        <a:lt1>
          <a:srgbClr val="F8F8F8"/>
        </a:lt1>
        <a:dk2>
          <a:srgbClr val="C7C8CA"/>
        </a:dk2>
        <a:lt2>
          <a:srgbClr val="8F8F93"/>
        </a:lt2>
        <a:accent1>
          <a:srgbClr val="2267AE"/>
        </a:accent1>
        <a:accent2>
          <a:srgbClr val="8EBBE5"/>
        </a:accent2>
        <a:accent3>
          <a:srgbClr val="FBFBFB"/>
        </a:accent3>
        <a:accent4>
          <a:srgbClr val="000000"/>
        </a:accent4>
        <a:accent5>
          <a:srgbClr val="ABB8D3"/>
        </a:accent5>
        <a:accent6>
          <a:srgbClr val="80A9CF"/>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1_nscc_v1 3">
        <a:dk1>
          <a:srgbClr val="8F8F93"/>
        </a:dk1>
        <a:lt1>
          <a:srgbClr val="F8F8F8"/>
        </a:lt1>
        <a:dk2>
          <a:srgbClr val="C7C8CA"/>
        </a:dk2>
        <a:lt2>
          <a:srgbClr val="8F8F93"/>
        </a:lt2>
        <a:accent1>
          <a:srgbClr val="2267AE"/>
        </a:accent1>
        <a:accent2>
          <a:srgbClr val="8EBBE5"/>
        </a:accent2>
        <a:accent3>
          <a:srgbClr val="FBFBFB"/>
        </a:accent3>
        <a:accent4>
          <a:srgbClr val="79797D"/>
        </a:accent4>
        <a:accent5>
          <a:srgbClr val="ABB8D3"/>
        </a:accent5>
        <a:accent6>
          <a:srgbClr val="80A9CF"/>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1_nscc_v1 4">
        <a:dk1>
          <a:srgbClr val="10497E"/>
        </a:dk1>
        <a:lt1>
          <a:srgbClr val="F8F8F8"/>
        </a:lt1>
        <a:dk2>
          <a:srgbClr val="C7C8CA"/>
        </a:dk2>
        <a:lt2>
          <a:srgbClr val="8F8F93"/>
        </a:lt2>
        <a:accent1>
          <a:srgbClr val="2267AE"/>
        </a:accent1>
        <a:accent2>
          <a:srgbClr val="8EBBE5"/>
        </a:accent2>
        <a:accent3>
          <a:srgbClr val="FBFBFB"/>
        </a:accent3>
        <a:accent4>
          <a:srgbClr val="0C3D6B"/>
        </a:accent4>
        <a:accent5>
          <a:srgbClr val="ABB8D3"/>
        </a:accent5>
        <a:accent6>
          <a:srgbClr val="80A9CF"/>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1_nscc_v1 5">
        <a:dk1>
          <a:srgbClr val="777777"/>
        </a:dk1>
        <a:lt1>
          <a:srgbClr val="F8F8F8"/>
        </a:lt1>
        <a:dk2>
          <a:srgbClr val="10497E"/>
        </a:dk2>
        <a:lt2>
          <a:srgbClr val="8F8F93"/>
        </a:lt2>
        <a:accent1>
          <a:srgbClr val="2267AE"/>
        </a:accent1>
        <a:accent2>
          <a:srgbClr val="8EBBE5"/>
        </a:accent2>
        <a:accent3>
          <a:srgbClr val="FBFBFB"/>
        </a:accent3>
        <a:accent4>
          <a:srgbClr val="656565"/>
        </a:accent4>
        <a:accent5>
          <a:srgbClr val="ABB8D3"/>
        </a:accent5>
        <a:accent6>
          <a:srgbClr val="80A9CF"/>
        </a:accent6>
        <a:hlink>
          <a:srgbClr val="0000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OG-Slides">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98919640BE0B4093F535705A727047" ma:contentTypeVersion="0" ma:contentTypeDescription="Create a new document." ma:contentTypeScope="" ma:versionID="071ec1bc831fcc199fb6c1071b16015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49480D7-E37D-4C3A-99D0-D4C644A8E007}">
  <ds:schemaRefs>
    <ds:schemaRef ds:uri="http://schemas.microsoft.com/sharepoint/v3/contenttype/forms"/>
  </ds:schemaRefs>
</ds:datastoreItem>
</file>

<file path=customXml/itemProps2.xml><?xml version="1.0" encoding="utf-8"?>
<ds:datastoreItem xmlns:ds="http://schemas.openxmlformats.org/officeDocument/2006/customXml" ds:itemID="{5FC87F13-061B-41F2-B3B0-83D3B4ADC0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5732</TotalTime>
  <Words>428</Words>
  <Application>Microsoft Office PowerPoint</Application>
  <PresentationFormat>On-screen Show (4:3)</PresentationFormat>
  <Paragraphs>64</Paragraphs>
  <Slides>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Franklin Gothic Book</vt:lpstr>
      <vt:lpstr>Times</vt:lpstr>
      <vt:lpstr>Times New Roman</vt:lpstr>
      <vt:lpstr>Trebuchet MS</vt:lpstr>
      <vt:lpstr>1_nscc_v1</vt:lpstr>
      <vt:lpstr>PROG-Slides</vt:lpstr>
      <vt:lpstr>Logic &amp; Programming</vt:lpstr>
      <vt:lpstr>Encapsulation – Why?</vt:lpstr>
      <vt:lpstr>Encapsulation (Implementation Hiding)  What?</vt:lpstr>
      <vt:lpstr>What is a module?</vt:lpstr>
      <vt:lpstr>Why use modules? Same reasons to use Functions</vt:lpstr>
      <vt:lpstr>Demo</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NSCC PowerPoint Template</dc:title>
  <dc:creator>NSCC</dc:creator>
  <dc:description>Executive summary of larger AOL Devices writeup</dc:description>
  <cp:lastModifiedBy>Marques,Delano</cp:lastModifiedBy>
  <cp:revision>242</cp:revision>
  <cp:lastPrinted>2002-03-12T17:59:20Z</cp:lastPrinted>
  <dcterms:created xsi:type="dcterms:W3CDTF">2009-10-05T01:52:05Z</dcterms:created>
  <dcterms:modified xsi:type="dcterms:W3CDTF">2023-10-26T14:28:14Z</dcterms:modified>
</cp:coreProperties>
</file>