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1BF3-263E-47A5-8826-D6E72299E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738A1-44B4-4693-AF28-C68371051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0F8B-F443-45B1-B7EB-251F56E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E8C4-B2AA-4E43-96C9-FA6D97B10EF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9B0E1-0FBC-4A10-A38F-46EA08AA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23902-AF3F-4E8D-9B40-CD87C244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FE79-C69B-4EC0-9188-58BF6957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8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2DB0-D842-491F-B4C5-E2DAB703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C8462-71DB-4AA1-8CD5-C9436AB11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8208-E26A-4177-81C7-2A9DC74C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E8C4-B2AA-4E43-96C9-FA6D97B10EF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2628E-E5F3-4988-B6EF-908F38E0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D1B6-9D62-4135-AD71-A3DEE16C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FE79-C69B-4EC0-9188-58BF6957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73D9B-3E4B-4328-ACA5-8BC779FD6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05682-9E9B-4075-AC59-876C391BC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68B2D-7717-468B-8597-8F428CEF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E8C4-B2AA-4E43-96C9-FA6D97B10EF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F924-C9D1-405B-A8A2-F22A86B1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AAF2-2537-4BFE-A921-95B75385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FE79-C69B-4EC0-9188-58BF6957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615E-DC26-49AA-9774-A43C3C90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7206D-0FFC-4EFB-9CD1-AE61E08E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5A88-D3CA-48D4-99AE-1099A319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E8C4-B2AA-4E43-96C9-FA6D97B10EF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CE38-BDA2-4863-9A35-54B2B0F6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759E-0BF7-4EB6-A5F4-D8922361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FE79-C69B-4EC0-9188-58BF6957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9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CE53-15FD-4E06-ADB2-41E90DC3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FB65-D481-4E38-B563-D882D32DA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636F4-4FE4-4E83-9DBE-8143C7C7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E8C4-B2AA-4E43-96C9-FA6D97B10EF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967F-5435-4D93-928C-9A8EC6D3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A5B8B-673F-42F8-A44C-C222C271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FE79-C69B-4EC0-9188-58BF6957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7397-1DD1-406E-B5B5-4FD5AA7F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A331-B443-48E6-96C9-FB66861F1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5051B-064B-48B1-9FF9-9D6086450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CA8D5-CED2-40E4-80BC-6C04733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E8C4-B2AA-4E43-96C9-FA6D97B10EF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57883-F5E9-4D44-A998-638FAEF1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364BD-EC3E-497E-AA2C-DE91043D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FE79-C69B-4EC0-9188-58BF6957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5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6A06-F553-46CB-893E-18948450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11E0F-FE91-4D4F-B9F3-0CD62822F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465E0-E02B-416F-8EEE-3AD1C625E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FA384-316B-4864-962A-8C4680B10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89709-CBF3-4C0F-B174-5EDD64B9F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0B34B-2835-4171-ABCC-BC41CDAB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E8C4-B2AA-4E43-96C9-FA6D97B10EF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97E07-061B-44FD-884C-38D4B73D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7BF89-19FD-43CE-8F5A-71C79786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FE79-C69B-4EC0-9188-58BF6957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2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AF33-B10C-4BB9-A4B2-73940AD2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148D0-A29B-476E-A293-4E769F74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E8C4-B2AA-4E43-96C9-FA6D97B10EF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074CD-EA38-4F3B-9C6C-204B4908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3D025-50DB-422C-864E-E8A15EE7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FE79-C69B-4EC0-9188-58BF6957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7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8DB52-B35A-4C3A-AA22-FD4C1EC9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E8C4-B2AA-4E43-96C9-FA6D97B10EF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8FF4D-25F2-4CAB-9E9C-EB428331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0D3F7-2936-4A68-8DCC-9A8CA588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FE79-C69B-4EC0-9188-58BF6957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1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7C14-503F-4A6E-B803-A0F8720F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65E2-D554-42E7-BF3B-2D0C85ADB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BF760-F441-4FF0-85CD-9D11B8E51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E9248-D3A4-40B2-8656-8B9FC178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E8C4-B2AA-4E43-96C9-FA6D97B10EF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0A26C-839C-488E-BF36-5375DB05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4CF5-DD43-4C36-BC4B-3DB1CC93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FE79-C69B-4EC0-9188-58BF6957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981D-46F5-496C-A521-F89D13FE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B81AF-11EB-458F-AE13-A79C474D8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B2F4D-2B02-4959-A9C1-1973D9701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B0BD-7E04-4525-8034-CBDCE5A8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E8C4-B2AA-4E43-96C9-FA6D97B10EF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E8EE3-25E3-44DB-815F-1C5E2F26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1C4C-3CF4-405C-8F61-75B9E463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FE79-C69B-4EC0-9188-58BF6957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2575C-4ABC-4868-8F1C-9C0E8226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2F59A-6A95-4D46-93E7-747B2450A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2B14B-26AB-4B7C-BEF9-6C39D281D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DE8C4-B2AA-4E43-96C9-FA6D97B10EF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C68B-18A3-4AD9-9A57-98C38D957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8E97E-E2CE-45E6-8864-6A1C20754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FE79-C69B-4EC0-9188-58BF6957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7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7656-7682-4909-AE66-0079F948D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...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F7416-D19E-4428-B8BF-D61EC4A8C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8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...</dc:title>
  <dc:creator>Logon Aluno</dc:creator>
  <cp:lastModifiedBy>Logon Aluno</cp:lastModifiedBy>
  <cp:revision>1</cp:revision>
  <dcterms:created xsi:type="dcterms:W3CDTF">2024-04-01T12:42:19Z</dcterms:created>
  <dcterms:modified xsi:type="dcterms:W3CDTF">2024-04-01T12:42:25Z</dcterms:modified>
</cp:coreProperties>
</file>