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5725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en"/>
              <a:t>Email-Message Board Service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Presented by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Gayathiri Shriram(MS5754)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Ilaya Surya(HX6933)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Presentation Overview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732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>
                <a:solidFill>
                  <a:srgbClr val="000000"/>
                </a:solidFill>
              </a:rPr>
              <a:t>Technologies Used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>
                <a:solidFill>
                  <a:srgbClr val="000000"/>
                </a:solidFill>
              </a:rPr>
              <a:t>About the Application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>
                <a:solidFill>
                  <a:srgbClr val="000000"/>
                </a:solidFill>
              </a:rPr>
              <a:t>Problems faced while developing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Technologies Used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HTML</a:t>
            </a:r>
          </a:p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CSS</a:t>
            </a:r>
          </a:p>
          <a:p>
            <a:pPr marL="457200" lvl="0" indent="-228600" rtl="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Javascript</a:t>
            </a:r>
          </a:p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JSP</a:t>
            </a:r>
          </a:p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Java</a:t>
            </a:r>
          </a:p>
          <a:p>
            <a:pPr marL="457200" lvl="0" indent="-228600" rtl="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Mysql - jdbc</a:t>
            </a:r>
          </a:p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SMTP server -  email </a:t>
            </a:r>
            <a:r>
              <a:rPr lang="en" sz="1800" b="0" dirty="0" smtClean="0">
                <a:solidFill>
                  <a:srgbClr val="000000"/>
                </a:solidFill>
              </a:rPr>
              <a:t>service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US" sz="1800" b="0" dirty="0" smtClean="0">
                <a:solidFill>
                  <a:srgbClr val="000000"/>
                </a:solidFill>
              </a:rPr>
              <a:t>Net beans IDE</a:t>
            </a:r>
          </a:p>
          <a:p>
            <a:pPr marL="457200" lvl="0" indent="-228600">
              <a:lnSpc>
                <a:spcPct val="6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US" sz="1800" b="0" dirty="0" smtClean="0">
                <a:solidFill>
                  <a:srgbClr val="000000"/>
                </a:solidFill>
              </a:rPr>
              <a:t>Glassfish server</a:t>
            </a:r>
            <a:endParaRPr lang="en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About the Application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Email message board application is designed to communicate messages within any organization.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It helps to keep every employee updated about the company proceedings.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It can also serve as a display board.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Username and password are the credentials required to access the service.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0" lvl="0" indent="45720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About the Application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09750" y="12072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400" dirty="0">
                <a:solidFill>
                  <a:srgbClr val="000000"/>
                </a:solidFill>
              </a:rPr>
              <a:t>There are various functionalities in this application like: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b="0" dirty="0">
                <a:solidFill>
                  <a:srgbClr val="000000"/>
                </a:solidFill>
              </a:rPr>
              <a:t>List of all messages are displayed automatically when you hit the main page.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Share functionality</a:t>
            </a:r>
            <a:r>
              <a:rPr lang="en" sz="1400" b="0" dirty="0">
                <a:solidFill>
                  <a:srgbClr val="000000"/>
                </a:solidFill>
              </a:rPr>
              <a:t> is used to share the message through email to the recipient.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Update functionality</a:t>
            </a:r>
            <a:r>
              <a:rPr lang="en" sz="1400" b="0" dirty="0">
                <a:solidFill>
                  <a:srgbClr val="000000"/>
                </a:solidFill>
              </a:rPr>
              <a:t> will update the message content.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Delete functionality</a:t>
            </a:r>
            <a:r>
              <a:rPr lang="en" sz="1400" b="0" dirty="0">
                <a:solidFill>
                  <a:srgbClr val="000000"/>
                </a:solidFill>
              </a:rPr>
              <a:t> will delete that one particular message that we want to delete.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Create functionality </a:t>
            </a:r>
            <a:r>
              <a:rPr lang="en" sz="1400" b="0" dirty="0">
                <a:solidFill>
                  <a:srgbClr val="000000"/>
                </a:solidFill>
              </a:rPr>
              <a:t>will create a new message with the message content that we need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Problems faced during development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200000"/>
              </a:lnSpc>
              <a:buClr>
                <a:srgbClr val="000000"/>
              </a:buClr>
              <a:buFont typeface="Roboto"/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Update operation for updating message took time</a:t>
            </a:r>
            <a:r>
              <a:rPr lang="en" sz="1800" b="0" dirty="0" smtClean="0">
                <a:solidFill>
                  <a:srgbClr val="000000"/>
                </a:solidFill>
              </a:rPr>
              <a:t>.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 smtClean="0">
                <a:solidFill>
                  <a:srgbClr val="000000"/>
                </a:solidFill>
              </a:rPr>
              <a:t>Mapping </a:t>
            </a:r>
            <a:r>
              <a:rPr lang="en" sz="1800" b="0" dirty="0">
                <a:solidFill>
                  <a:srgbClr val="000000"/>
                </a:solidFill>
              </a:rPr>
              <a:t>from servlets to jsp pages was a challenge too.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One reason for above issues was glassfish server issue.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800" b="0" dirty="0">
                <a:solidFill>
                  <a:srgbClr val="000000"/>
                </a:solidFill>
              </a:rPr>
              <a:t>One solution - Closing the IDE and rerunning worked.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0" lvl="0" indent="45720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212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Roboto</vt:lpstr>
      <vt:lpstr>geometric</vt:lpstr>
      <vt:lpstr>Email-Message Board Service</vt:lpstr>
      <vt:lpstr>Presentation Overview</vt:lpstr>
      <vt:lpstr>Technologies Used</vt:lpstr>
      <vt:lpstr>About the Application</vt:lpstr>
      <vt:lpstr>About the Application</vt:lpstr>
      <vt:lpstr>Problems faced during development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Email-Message Board Service</dc:title>
  <cp:lastModifiedBy>Gayathiri Shriram</cp:lastModifiedBy>
  <cp:revision>5</cp:revision>
  <dcterms:modified xsi:type="dcterms:W3CDTF">2016-08-23T03:06:43Z</dcterms:modified>
</cp:coreProperties>
</file>