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Gayathiri Shriram</a:t>
            </a:r>
          </a:p>
          <a:p>
            <a:r>
              <a:rPr lang="en-US" dirty="0" err="1" smtClean="0"/>
              <a:t>Madhushri</a:t>
            </a:r>
            <a:r>
              <a:rPr lang="en-US" dirty="0" smtClean="0"/>
              <a:t> </a:t>
            </a:r>
            <a:r>
              <a:rPr lang="en-US" dirty="0" err="1" smtClean="0"/>
              <a:t>Kanathoor</a:t>
            </a:r>
            <a:r>
              <a:rPr lang="en-US" dirty="0" smtClean="0"/>
              <a:t> </a:t>
            </a:r>
            <a:r>
              <a:rPr lang="en-US" dirty="0" err="1" smtClean="0"/>
              <a:t>Subramanya</a:t>
            </a:r>
            <a:r>
              <a:rPr lang="en-US" dirty="0" smtClean="0"/>
              <a:t> </a:t>
            </a:r>
            <a:r>
              <a:rPr lang="en-US" dirty="0" err="1" smtClean="0"/>
              <a:t>Bhat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8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and Receiving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91" r="-30391"/>
          <a:stretch>
            <a:fillRect/>
          </a:stretch>
        </p:blipFill>
        <p:spPr bwMode="auto">
          <a:xfrm>
            <a:off x="134470" y="2770095"/>
            <a:ext cx="5453529" cy="326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1" y="3010534"/>
            <a:ext cx="3824941" cy="3025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90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4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Awareness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798" r="-21798"/>
          <a:stretch>
            <a:fillRect/>
          </a:stretch>
        </p:blipFill>
        <p:spPr>
          <a:xfrm>
            <a:off x="941294" y="2456329"/>
            <a:ext cx="7515412" cy="3654612"/>
          </a:xfrm>
        </p:spPr>
      </p:pic>
    </p:spTree>
    <p:extLst>
      <p:ext uri="{BB962C8B-B14F-4D97-AF65-F5344CB8AC3E}">
        <p14:creationId xmlns:p14="http://schemas.microsoft.com/office/powerpoint/2010/main" val="73442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Aware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757" b="-7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077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Awareness - Sensing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6585" r="-26585"/>
          <a:stretch>
            <a:fillRect/>
          </a:stretch>
        </p:blipFill>
        <p:spPr>
          <a:xfrm>
            <a:off x="739775" y="2740212"/>
            <a:ext cx="7662864" cy="3267169"/>
          </a:xfrm>
        </p:spPr>
      </p:pic>
    </p:spTree>
    <p:extLst>
      <p:ext uri="{BB962C8B-B14F-4D97-AF65-F5344CB8AC3E}">
        <p14:creationId xmlns:p14="http://schemas.microsoft.com/office/powerpoint/2010/main" val="76327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Used by IoT</a:t>
            </a:r>
            <a:r>
              <a:rPr lang="en-US" dirty="0"/>
              <a:t>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Aware Tagging Section </a:t>
            </a:r>
          </a:p>
          <a:p>
            <a:endParaRPr lang="en-US" dirty="0" smtClean="0"/>
          </a:p>
          <a:p>
            <a:r>
              <a:rPr lang="en-US" dirty="0" smtClean="0"/>
              <a:t>Context selection</a:t>
            </a:r>
          </a:p>
          <a:p>
            <a:endParaRPr lang="en-US" dirty="0" smtClean="0"/>
          </a:p>
          <a:p>
            <a:r>
              <a:rPr lang="en-US" dirty="0" smtClean="0"/>
              <a:t>Context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8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analytical applications for the IoT is a complex process that needs diverse knowledge of domains, sensors, algorithms, programming, and deployment infrastructure. </a:t>
            </a:r>
          </a:p>
          <a:p>
            <a:r>
              <a:rPr lang="en-US" dirty="0" smtClean="0"/>
              <a:t>Possible Solution - model</a:t>
            </a:r>
            <a:r>
              <a:rPr lang="en-US" dirty="0"/>
              <a:t>-driven development (MDD) framework</a:t>
            </a:r>
            <a:r>
              <a:rPr lang="en-US" dirty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rowdsourcing </a:t>
            </a:r>
            <a:r>
              <a:rPr lang="en-US" dirty="0"/>
              <a:t>sensing data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1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– Home Automation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20" r="-2362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08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Hardware : Raspberry </a:t>
            </a:r>
            <a:r>
              <a:rPr lang="en-US" dirty="0"/>
              <a:t>Pi 2 / B+.</a:t>
            </a:r>
          </a:p>
          <a:p>
            <a:pPr lvl="0"/>
            <a:r>
              <a:rPr lang="en-US" dirty="0"/>
              <a:t>USB </a:t>
            </a:r>
            <a:r>
              <a:rPr lang="en-US" dirty="0" err="1"/>
              <a:t>wifi</a:t>
            </a:r>
            <a:r>
              <a:rPr lang="en-US" dirty="0"/>
              <a:t> dongle.</a:t>
            </a:r>
          </a:p>
          <a:p>
            <a:pPr lvl="0"/>
            <a:r>
              <a:rPr lang="en-US" dirty="0" smtClean="0"/>
              <a:t>HDMI monitor and cable.</a:t>
            </a:r>
            <a:endParaRPr lang="en-US" dirty="0"/>
          </a:p>
          <a:p>
            <a:pPr lvl="0"/>
            <a:r>
              <a:rPr lang="en-US" dirty="0"/>
              <a:t>Micro USB power adapter (smartphone charger).</a:t>
            </a:r>
          </a:p>
          <a:p>
            <a:pPr lvl="0"/>
            <a:r>
              <a:rPr lang="en-US" dirty="0" smtClean="0"/>
              <a:t>PIR motion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Breadboard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BC547 transistor.</a:t>
            </a:r>
            <a:endParaRPr lang="en-US" dirty="0"/>
          </a:p>
          <a:p>
            <a:pPr lvl="0"/>
            <a:r>
              <a:rPr lang="en-US" dirty="0"/>
              <a:t>5V SPDT relay and 1n4001 diode.</a:t>
            </a:r>
          </a:p>
          <a:p>
            <a:pPr lvl="0"/>
            <a:r>
              <a:rPr lang="en-US" dirty="0"/>
              <a:t>LED and 220Ohm resistor.</a:t>
            </a:r>
          </a:p>
          <a:p>
            <a:r>
              <a:rPr lang="en-US" dirty="0" smtClean="0"/>
              <a:t>Software - </a:t>
            </a:r>
            <a:r>
              <a:rPr lang="en-US" dirty="0" err="1"/>
              <a:t>Raspbian</a:t>
            </a:r>
            <a:r>
              <a:rPr lang="en-US" dirty="0"/>
              <a:t> 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1505</TotalTime>
  <Words>117</Words>
  <Application>Microsoft Macintosh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Internet Of Things</vt:lpstr>
      <vt:lpstr>Context Awareness</vt:lpstr>
      <vt:lpstr>Context Aware Systems</vt:lpstr>
      <vt:lpstr>Context Awareness - Sensing</vt:lpstr>
      <vt:lpstr>Strategies Used by IoT Products</vt:lpstr>
      <vt:lpstr>Analytical Applications</vt:lpstr>
      <vt:lpstr>Project – Home Automation System</vt:lpstr>
      <vt:lpstr>Project Requirements</vt:lpstr>
      <vt:lpstr>Project Requirements</vt:lpstr>
      <vt:lpstr>Sending and Receiving Data</vt:lpstr>
      <vt:lpstr>Thank You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Gayathiri Shriram</dc:creator>
  <cp:lastModifiedBy>Gayathiri Shriram</cp:lastModifiedBy>
  <cp:revision>10</cp:revision>
  <dcterms:created xsi:type="dcterms:W3CDTF">2016-03-09T20:38:39Z</dcterms:created>
  <dcterms:modified xsi:type="dcterms:W3CDTF">2016-03-10T21:44:13Z</dcterms:modified>
</cp:coreProperties>
</file>