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69" r:id="rId14"/>
    <p:sldId id="271" r:id="rId15"/>
    <p:sldId id="268" r:id="rId16"/>
    <p:sldId id="270"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83" d="100"/>
          <a:sy n="83" d="100"/>
        </p:scale>
        <p:origin x="-128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F974B21-FBEA-460F-BBC8-70707DFC37E8}" type="datetimeFigureOut">
              <a:rPr lang="en-US" smtClean="0"/>
              <a:t>7/6/2022</a:t>
            </a:fld>
            <a:endParaRPr lang="en-US"/>
          </a:p>
        </p:txBody>
      </p:sp>
      <p:sp>
        <p:nvSpPr>
          <p:cNvPr id="8" name="Slide Number Placeholder 7"/>
          <p:cNvSpPr>
            <a:spLocks noGrp="1"/>
          </p:cNvSpPr>
          <p:nvPr>
            <p:ph type="sldNum" sz="quarter" idx="11"/>
          </p:nvPr>
        </p:nvSpPr>
        <p:spPr/>
        <p:txBody>
          <a:bodyPr/>
          <a:lstStyle/>
          <a:p>
            <a:fld id="{9B5D6C93-FFAA-4254-813C-419D0C15919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74B21-FBEA-460F-BBC8-70707DFC37E8}"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D6C93-FFAA-4254-813C-419D0C1591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74B21-FBEA-460F-BBC8-70707DFC37E8}"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D6C93-FFAA-4254-813C-419D0C1591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F974B21-FBEA-460F-BBC8-70707DFC37E8}"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D6C93-FFAA-4254-813C-419D0C1591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974B21-FBEA-460F-BBC8-70707DFC37E8}"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D6C93-FFAA-4254-813C-419D0C159192}"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F974B21-FBEA-460F-BBC8-70707DFC37E8}"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D6C93-FFAA-4254-813C-419D0C159192}"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F974B21-FBEA-460F-BBC8-70707DFC37E8}" type="datetimeFigureOut">
              <a:rPr lang="en-US" smtClean="0"/>
              <a:t>7/6/2022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D6C93-FFAA-4254-813C-419D0C159192}"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974B21-FBEA-460F-BBC8-70707DFC37E8}" type="datetimeFigureOut">
              <a:rPr lang="en-US" smtClean="0"/>
              <a:t>7/6/2022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D6C93-FFAA-4254-813C-419D0C1591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74B21-FBEA-460F-BBC8-70707DFC37E8}" type="datetimeFigureOut">
              <a:rPr lang="en-US" smtClean="0"/>
              <a:t>7/6/2022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D6C93-FFAA-4254-813C-419D0C1591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74B21-FBEA-460F-BBC8-70707DFC37E8}"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D6C93-FFAA-4254-813C-419D0C15919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74B21-FBEA-460F-BBC8-70707DFC37E8}"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D6C93-FFAA-4254-813C-419D0C15919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F974B21-FBEA-460F-BBC8-70707DFC37E8}" type="datetimeFigureOut">
              <a:rPr lang="en-US" smtClean="0"/>
              <a:t>7/6/2022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B5D6C93-FFAA-4254-813C-419D0C159192}"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4267200"/>
          </a:xfrm>
        </p:spPr>
        <p:txBody>
          <a:bodyPr/>
          <a:lstStyle/>
          <a:p>
            <a:r>
              <a:rPr lang="en-US" sz="7200" dirty="0" smtClean="0"/>
              <a:t>SENSITIVE DATA PROTECTION</a:t>
            </a:r>
            <a:br>
              <a:rPr lang="en-US" sz="7200" dirty="0" smtClean="0"/>
            </a:br>
            <a:r>
              <a:rPr lang="en-US" sz="2400" dirty="0" smtClean="0"/>
              <a:t>USING MULTILAYERED APPROACH</a:t>
            </a:r>
            <a:endParaRPr lang="en-US" sz="7200" dirty="0"/>
          </a:p>
        </p:txBody>
      </p:sp>
      <p:sp>
        <p:nvSpPr>
          <p:cNvPr id="3" name="Subtitle 2"/>
          <p:cNvSpPr>
            <a:spLocks noGrp="1"/>
          </p:cNvSpPr>
          <p:nvPr>
            <p:ph type="subTitle" idx="1"/>
          </p:nvPr>
        </p:nvSpPr>
        <p:spPr>
          <a:xfrm>
            <a:off x="5867400" y="4953000"/>
            <a:ext cx="2895600" cy="1219200"/>
          </a:xfrm>
        </p:spPr>
        <p:txBody>
          <a:bodyPr>
            <a:normAutofit fontScale="92500" lnSpcReduction="10000"/>
          </a:bodyPr>
          <a:lstStyle/>
          <a:p>
            <a:pPr algn="l"/>
            <a:r>
              <a:rPr lang="en-US" dirty="0" smtClean="0"/>
              <a:t>GAYATHRI S NAIR</a:t>
            </a:r>
          </a:p>
          <a:p>
            <a:pPr algn="l"/>
            <a:r>
              <a:rPr lang="en-US" dirty="0" smtClean="0"/>
              <a:t>MCA A</a:t>
            </a:r>
          </a:p>
          <a:p>
            <a:pPr algn="l"/>
            <a:r>
              <a:rPr lang="en-US" dirty="0" smtClean="0"/>
              <a:t>ROLL NO:50</a:t>
            </a:r>
            <a:endParaRPr lang="en-US" dirty="0"/>
          </a:p>
        </p:txBody>
      </p:sp>
    </p:spTree>
    <p:extLst>
      <p:ext uri="{BB962C8B-B14F-4D97-AF65-F5344CB8AC3E}">
        <p14:creationId xmlns:p14="http://schemas.microsoft.com/office/powerpoint/2010/main" val="3781372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FRONT END AND BACK END TOOLS</a:t>
            </a:r>
          </a:p>
          <a:p>
            <a:r>
              <a:rPr lang="en-US" b="1" dirty="0" smtClean="0"/>
              <a:t>FRONT END: HTML,CSS,JAVASCRIPT</a:t>
            </a:r>
          </a:p>
          <a:p>
            <a:r>
              <a:rPr lang="en-US" b="1" dirty="0" smtClean="0"/>
              <a:t>BACK END : PYTHON,DJANGO</a:t>
            </a:r>
          </a:p>
          <a:p>
            <a:r>
              <a:rPr lang="en-US" b="1" dirty="0" smtClean="0"/>
              <a:t>DJANGO: </a:t>
            </a:r>
            <a:r>
              <a:rPr lang="en-US" b="1" dirty="0" err="1" smtClean="0"/>
              <a:t>Django</a:t>
            </a:r>
            <a:r>
              <a:rPr lang="en-US" b="1" dirty="0" smtClean="0"/>
              <a:t> </a:t>
            </a:r>
            <a:r>
              <a:rPr lang="en-US" b="1" dirty="0"/>
              <a:t>is a back-end server side web </a:t>
            </a:r>
            <a:r>
              <a:rPr lang="en-US" b="1" dirty="0" smtClean="0"/>
              <a:t>framework. </a:t>
            </a:r>
            <a:r>
              <a:rPr lang="en-US" b="1" dirty="0" err="1" smtClean="0"/>
              <a:t>Django</a:t>
            </a:r>
            <a:r>
              <a:rPr lang="en-US" b="1" dirty="0" smtClean="0"/>
              <a:t> </a:t>
            </a:r>
            <a:r>
              <a:rPr lang="en-US" b="1" dirty="0"/>
              <a:t>is free, open source and written in </a:t>
            </a:r>
            <a:r>
              <a:rPr lang="en-US" b="1" dirty="0" smtClean="0"/>
              <a:t>Python. </a:t>
            </a:r>
            <a:r>
              <a:rPr lang="en-US" b="1" dirty="0" err="1" smtClean="0"/>
              <a:t>Django</a:t>
            </a:r>
            <a:r>
              <a:rPr lang="en-US" b="1" dirty="0" smtClean="0"/>
              <a:t> </a:t>
            </a:r>
            <a:r>
              <a:rPr lang="en-US" b="1" dirty="0"/>
              <a:t>makes it easier to build web pages using Python</a:t>
            </a:r>
            <a:r>
              <a:rPr lang="en-US" b="1" dirty="0" smtClean="0"/>
              <a:t>.</a:t>
            </a:r>
          </a:p>
          <a:p>
            <a:endParaRPr lang="en-US" b="1" dirty="0"/>
          </a:p>
          <a:p>
            <a:endParaRPr lang="en-US" b="1" dirty="0" smtClean="0"/>
          </a:p>
        </p:txBody>
      </p:sp>
    </p:spTree>
    <p:extLst>
      <p:ext uri="{BB962C8B-B14F-4D97-AF65-F5344CB8AC3E}">
        <p14:creationId xmlns:p14="http://schemas.microsoft.com/office/powerpoint/2010/main" val="1378627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8088"/>
            <a:ext cx="8229600" cy="4010186"/>
          </a:xfrm>
        </p:spPr>
      </p:pic>
    </p:spTree>
    <p:extLst>
      <p:ext uri="{BB962C8B-B14F-4D97-AF65-F5344CB8AC3E}">
        <p14:creationId xmlns:p14="http://schemas.microsoft.com/office/powerpoint/2010/main" val="2490802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371600"/>
            <a:ext cx="8229600" cy="3903505"/>
          </a:xfrm>
        </p:spPr>
      </p:pic>
    </p:spTree>
    <p:extLst>
      <p:ext uri="{BB962C8B-B14F-4D97-AF65-F5344CB8AC3E}">
        <p14:creationId xmlns:p14="http://schemas.microsoft.com/office/powerpoint/2010/main" val="1393708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69844"/>
            <a:ext cx="8229600" cy="4186674"/>
          </a:xfrm>
        </p:spPr>
      </p:pic>
    </p:spTree>
    <p:extLst>
      <p:ext uri="{BB962C8B-B14F-4D97-AF65-F5344CB8AC3E}">
        <p14:creationId xmlns:p14="http://schemas.microsoft.com/office/powerpoint/2010/main" val="4171655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66741"/>
            <a:ext cx="8229600" cy="3992880"/>
          </a:xfrm>
        </p:spPr>
      </p:pic>
    </p:spTree>
    <p:extLst>
      <p:ext uri="{BB962C8B-B14F-4D97-AF65-F5344CB8AC3E}">
        <p14:creationId xmlns:p14="http://schemas.microsoft.com/office/powerpoint/2010/main" val="2001007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4267200" y="1676400"/>
            <a:ext cx="685800" cy="762000"/>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914400"/>
            <a:ext cx="8229600" cy="4127932"/>
          </a:xfrm>
        </p:spPr>
      </p:pic>
    </p:spTree>
    <p:extLst>
      <p:ext uri="{BB962C8B-B14F-4D97-AF65-F5344CB8AC3E}">
        <p14:creationId xmlns:p14="http://schemas.microsoft.com/office/powerpoint/2010/main" val="3352266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2591"/>
            <a:ext cx="8229600" cy="4021180"/>
          </a:xfrm>
        </p:spPr>
      </p:pic>
    </p:spTree>
    <p:extLst>
      <p:ext uri="{BB962C8B-B14F-4D97-AF65-F5344CB8AC3E}">
        <p14:creationId xmlns:p14="http://schemas.microsoft.com/office/powerpoint/2010/main" val="2932898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49875"/>
            <a:ext cx="8229600" cy="3826612"/>
          </a:xfrm>
        </p:spPr>
      </p:pic>
    </p:spTree>
    <p:extLst>
      <p:ext uri="{BB962C8B-B14F-4D97-AF65-F5344CB8AC3E}">
        <p14:creationId xmlns:p14="http://schemas.microsoft.com/office/powerpoint/2010/main" val="1150194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21707"/>
            <a:ext cx="8229600" cy="3882949"/>
          </a:xfrm>
        </p:spPr>
      </p:pic>
    </p:spTree>
    <p:extLst>
      <p:ext uri="{BB962C8B-B14F-4D97-AF65-F5344CB8AC3E}">
        <p14:creationId xmlns:p14="http://schemas.microsoft.com/office/powerpoint/2010/main" val="2779175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sp>
        <p:nvSpPr>
          <p:cNvPr id="3" name="Content Placeholder 2"/>
          <p:cNvSpPr>
            <a:spLocks noGrp="1"/>
          </p:cNvSpPr>
          <p:nvPr>
            <p:ph idx="1"/>
          </p:nvPr>
        </p:nvSpPr>
        <p:spPr/>
        <p:txBody>
          <a:bodyPr/>
          <a:lstStyle/>
          <a:p>
            <a:r>
              <a:rPr lang="en-US" b="1" dirty="0"/>
              <a:t>Security is one of the main challenges for the implementation of computing for many service based companies.</a:t>
            </a:r>
          </a:p>
          <a:p>
            <a:r>
              <a:rPr lang="en-US" b="1" dirty="0"/>
              <a:t>It is possible that a file with sensitive information can get corrupted or damaged. </a:t>
            </a:r>
          </a:p>
          <a:p>
            <a:r>
              <a:rPr lang="en-US" b="1" dirty="0"/>
              <a:t>Once we upload a file in public domains, we should check whether the file is corrupted or not. </a:t>
            </a:r>
          </a:p>
          <a:p>
            <a:r>
              <a:rPr lang="en-US" b="1" dirty="0"/>
              <a:t>So it is important to consider the need for protection of sensitive data .</a:t>
            </a:r>
          </a:p>
          <a:p>
            <a:endParaRPr lang="en-US" b="1" dirty="0"/>
          </a:p>
        </p:txBody>
      </p:sp>
    </p:spTree>
    <p:extLst>
      <p:ext uri="{BB962C8B-B14F-4D97-AF65-F5344CB8AC3E}">
        <p14:creationId xmlns:p14="http://schemas.microsoft.com/office/powerpoint/2010/main" val="248859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This model consists of mainly 3 levels of authorization :</a:t>
            </a:r>
          </a:p>
          <a:p>
            <a:r>
              <a:rPr lang="en-US" b="1" dirty="0"/>
              <a:t>Authorization Level</a:t>
            </a:r>
          </a:p>
          <a:p>
            <a:r>
              <a:rPr lang="en-US" b="1" dirty="0"/>
              <a:t>Encryption</a:t>
            </a:r>
          </a:p>
          <a:p>
            <a:r>
              <a:rPr lang="en-US" b="1" dirty="0"/>
              <a:t>Auditor.</a:t>
            </a:r>
          </a:p>
          <a:p>
            <a:r>
              <a:rPr lang="en-US" b="1" dirty="0"/>
              <a:t>The model uses encryption to secure the files present in our system. A </a:t>
            </a:r>
            <a:r>
              <a:rPr lang="en-US" b="1" dirty="0" smtClean="0"/>
              <a:t>user </a:t>
            </a:r>
            <a:r>
              <a:rPr lang="en-US" b="1" dirty="0"/>
              <a:t>can verify their account using username and password. The auditor can check whether a file is corrupted or not.</a:t>
            </a:r>
          </a:p>
          <a:p>
            <a:r>
              <a:rPr lang="en-US" b="1" dirty="0"/>
              <a:t>In this system the data in files are encrypted. This method leads to protect our data from penetration or exposure to viruses. The data is not exposed to theft or breach, and messages exchanged in the system environment will be protected.</a:t>
            </a:r>
          </a:p>
          <a:p>
            <a:endParaRPr lang="en-US" dirty="0"/>
          </a:p>
        </p:txBody>
      </p:sp>
    </p:spTree>
    <p:extLst>
      <p:ext uri="{BB962C8B-B14F-4D97-AF65-F5344CB8AC3E}">
        <p14:creationId xmlns:p14="http://schemas.microsoft.com/office/powerpoint/2010/main" val="146626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Objectives</a:t>
            </a:r>
            <a:endParaRPr lang="en-US" dirty="0"/>
          </a:p>
        </p:txBody>
      </p:sp>
      <p:sp>
        <p:nvSpPr>
          <p:cNvPr id="3" name="Content Placeholder 2"/>
          <p:cNvSpPr>
            <a:spLocks noGrp="1"/>
          </p:cNvSpPr>
          <p:nvPr>
            <p:ph idx="1"/>
          </p:nvPr>
        </p:nvSpPr>
        <p:spPr/>
        <p:txBody>
          <a:bodyPr/>
          <a:lstStyle/>
          <a:p>
            <a:r>
              <a:rPr lang="en-US" b="1" dirty="0"/>
              <a:t>To ensure security and privacy for storing sensitive information </a:t>
            </a:r>
          </a:p>
          <a:p>
            <a:r>
              <a:rPr lang="en-US" b="1" dirty="0"/>
              <a:t>To enable users to know whether the data is corrupted or not through auditor.</a:t>
            </a:r>
          </a:p>
          <a:p>
            <a:r>
              <a:rPr lang="en-US" b="1" dirty="0"/>
              <a:t>Auditing the file and replace the corrupted ones thus implementing more security.</a:t>
            </a:r>
          </a:p>
          <a:p>
            <a:pPr marL="0" indent="0">
              <a:buNone/>
            </a:pPr>
            <a:endParaRPr lang="en-US" dirty="0"/>
          </a:p>
        </p:txBody>
      </p:sp>
    </p:spTree>
    <p:extLst>
      <p:ext uri="{BB962C8B-B14F-4D97-AF65-F5344CB8AC3E}">
        <p14:creationId xmlns:p14="http://schemas.microsoft.com/office/powerpoint/2010/main" val="3746716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Existing System</a:t>
            </a:r>
            <a:endParaRPr lang="en-US" dirty="0"/>
          </a:p>
        </p:txBody>
      </p:sp>
      <p:sp>
        <p:nvSpPr>
          <p:cNvPr id="3" name="Content Placeholder 2"/>
          <p:cNvSpPr>
            <a:spLocks noGrp="1"/>
          </p:cNvSpPr>
          <p:nvPr>
            <p:ph idx="1"/>
          </p:nvPr>
        </p:nvSpPr>
        <p:spPr/>
        <p:txBody>
          <a:bodyPr/>
          <a:lstStyle/>
          <a:p>
            <a:r>
              <a:rPr lang="en-US" b="1" dirty="0"/>
              <a:t>The existing system implements </a:t>
            </a:r>
            <a:r>
              <a:rPr lang="en-US" b="1" dirty="0" smtClean="0"/>
              <a:t>a </a:t>
            </a:r>
            <a:r>
              <a:rPr lang="en-US" b="1" dirty="0"/>
              <a:t>environment for storing data and records.</a:t>
            </a:r>
          </a:p>
          <a:p>
            <a:r>
              <a:rPr lang="en-US" b="1" dirty="0"/>
              <a:t>It doesn't guarantee the protection of data and content within.</a:t>
            </a:r>
          </a:p>
          <a:p>
            <a:r>
              <a:rPr lang="en-US" b="1" dirty="0"/>
              <a:t>If a file is stored long back say 2020, the user cannot know whether it is damaged or not unless he/she goes and check the file in the system which is a tedious task.</a:t>
            </a:r>
          </a:p>
          <a:p>
            <a:r>
              <a:rPr lang="en-US" b="1" dirty="0"/>
              <a:t>Data is prone to malicious attacks and threats.</a:t>
            </a:r>
          </a:p>
          <a:p>
            <a:endParaRPr lang="en-US" b="1" dirty="0"/>
          </a:p>
        </p:txBody>
      </p:sp>
    </p:spTree>
    <p:extLst>
      <p:ext uri="{BB962C8B-B14F-4D97-AF65-F5344CB8AC3E}">
        <p14:creationId xmlns:p14="http://schemas.microsoft.com/office/powerpoint/2010/main" val="99591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Proposed System</a:t>
            </a:r>
            <a:endParaRPr lang="en-US" dirty="0"/>
          </a:p>
        </p:txBody>
      </p:sp>
      <p:sp>
        <p:nvSpPr>
          <p:cNvPr id="3" name="Content Placeholder 2"/>
          <p:cNvSpPr>
            <a:spLocks noGrp="1"/>
          </p:cNvSpPr>
          <p:nvPr>
            <p:ph idx="1"/>
          </p:nvPr>
        </p:nvSpPr>
        <p:spPr/>
        <p:txBody>
          <a:bodyPr/>
          <a:lstStyle/>
          <a:p>
            <a:r>
              <a:rPr lang="en-US" b="1" dirty="0"/>
              <a:t>The proposed system adds an extra layer of security </a:t>
            </a:r>
          </a:p>
          <a:p>
            <a:r>
              <a:rPr lang="en-US" b="1" dirty="0"/>
              <a:t>Files are stored in an encrypted format.</a:t>
            </a:r>
          </a:p>
          <a:p>
            <a:r>
              <a:rPr lang="en-US" b="1" dirty="0"/>
              <a:t>We can upload any type of </a:t>
            </a:r>
            <a:r>
              <a:rPr lang="en-US" b="1" dirty="0" err="1"/>
              <a:t>file;text,image</a:t>
            </a:r>
            <a:r>
              <a:rPr lang="en-US" b="1" dirty="0"/>
              <a:t> etc.</a:t>
            </a:r>
          </a:p>
          <a:p>
            <a:r>
              <a:rPr lang="en-US" b="1" dirty="0"/>
              <a:t>More secure compared with the existing system.</a:t>
            </a:r>
          </a:p>
          <a:p>
            <a:r>
              <a:rPr lang="en-US" b="1" dirty="0"/>
              <a:t>Auditing helps to restore damaged files and records.</a:t>
            </a:r>
          </a:p>
          <a:p>
            <a:endParaRPr lang="en-US" dirty="0"/>
          </a:p>
        </p:txBody>
      </p:sp>
    </p:spTree>
    <p:extLst>
      <p:ext uri="{BB962C8B-B14F-4D97-AF65-F5344CB8AC3E}">
        <p14:creationId xmlns:p14="http://schemas.microsoft.com/office/powerpoint/2010/main" val="2464860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Modules</a:t>
            </a:r>
            <a:endParaRPr lang="en-US" dirty="0"/>
          </a:p>
        </p:txBody>
      </p:sp>
      <p:sp>
        <p:nvSpPr>
          <p:cNvPr id="3" name="Content Placeholder 2"/>
          <p:cNvSpPr>
            <a:spLocks noGrp="1"/>
          </p:cNvSpPr>
          <p:nvPr>
            <p:ph idx="1"/>
          </p:nvPr>
        </p:nvSpPr>
        <p:spPr/>
        <p:txBody>
          <a:bodyPr/>
          <a:lstStyle/>
          <a:p>
            <a:r>
              <a:rPr lang="en-US" b="1" dirty="0" smtClean="0"/>
              <a:t>ADMIN</a:t>
            </a:r>
          </a:p>
          <a:p>
            <a:r>
              <a:rPr lang="en-US" b="1" dirty="0" smtClean="0"/>
              <a:t>USER</a:t>
            </a:r>
          </a:p>
          <a:p>
            <a:r>
              <a:rPr lang="en-US" b="1" dirty="0" smtClean="0"/>
              <a:t>AUDITOR</a:t>
            </a:r>
          </a:p>
          <a:p>
            <a:r>
              <a:rPr lang="en-US" b="1" dirty="0" smtClean="0"/>
              <a:t>STORAGE/SHARING</a:t>
            </a:r>
          </a:p>
          <a:p>
            <a:r>
              <a:rPr lang="en-US" b="1" dirty="0"/>
              <a:t>ENCRYPTION</a:t>
            </a:r>
          </a:p>
        </p:txBody>
      </p:sp>
    </p:spTree>
    <p:extLst>
      <p:ext uri="{BB962C8B-B14F-4D97-AF65-F5344CB8AC3E}">
        <p14:creationId xmlns:p14="http://schemas.microsoft.com/office/powerpoint/2010/main" val="2268014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Methodology</a:t>
            </a:r>
            <a:endParaRPr lang="en-US" dirty="0"/>
          </a:p>
        </p:txBody>
      </p:sp>
      <p:sp>
        <p:nvSpPr>
          <p:cNvPr id="3" name="Content Placeholder 2"/>
          <p:cNvSpPr>
            <a:spLocks noGrp="1"/>
          </p:cNvSpPr>
          <p:nvPr>
            <p:ph idx="1"/>
          </p:nvPr>
        </p:nvSpPr>
        <p:spPr/>
        <p:txBody>
          <a:bodyPr>
            <a:normAutofit lnSpcReduction="10000"/>
          </a:bodyPr>
          <a:lstStyle/>
          <a:p>
            <a:r>
              <a:rPr lang="en-US" b="1" dirty="0"/>
              <a:t>There are mainly 3 types of users namely ADMIN,USER and AUDITOR.</a:t>
            </a:r>
          </a:p>
          <a:p>
            <a:r>
              <a:rPr lang="en-US" b="1" dirty="0"/>
              <a:t>USER:</a:t>
            </a:r>
          </a:p>
          <a:p>
            <a:r>
              <a:rPr lang="en-US" b="1" dirty="0"/>
              <a:t>The User here denotes a typical </a:t>
            </a:r>
            <a:r>
              <a:rPr lang="en-US" b="1" dirty="0" err="1" smtClean="0"/>
              <a:t>user.He</a:t>
            </a:r>
            <a:r>
              <a:rPr lang="en-US" b="1" dirty="0" smtClean="0"/>
              <a:t>/She </a:t>
            </a:r>
            <a:r>
              <a:rPr lang="en-US" b="1" dirty="0"/>
              <a:t>can upload a file from their system.</a:t>
            </a:r>
          </a:p>
          <a:p>
            <a:r>
              <a:rPr lang="en-US" b="1" dirty="0"/>
              <a:t>The file uploaded will be in an encrypted format.</a:t>
            </a:r>
          </a:p>
          <a:p>
            <a:r>
              <a:rPr lang="en-US" b="1" dirty="0"/>
              <a:t>It is encrypted using AES encryption algorithm.</a:t>
            </a:r>
          </a:p>
          <a:p>
            <a:r>
              <a:rPr lang="en-US" b="1" dirty="0"/>
              <a:t>Advanced Encryption Standard (AES) is a block cipher.</a:t>
            </a:r>
          </a:p>
          <a:p>
            <a:r>
              <a:rPr lang="en-US" b="1" dirty="0"/>
              <a:t>Once the file is uploaded, the user can sent request for auditing the file</a:t>
            </a:r>
            <a:r>
              <a:rPr lang="en-US" dirty="0"/>
              <a:t>.</a:t>
            </a:r>
          </a:p>
          <a:p>
            <a:endParaRPr lang="en-US" dirty="0"/>
          </a:p>
        </p:txBody>
      </p:sp>
    </p:spTree>
    <p:extLst>
      <p:ext uri="{BB962C8B-B14F-4D97-AF65-F5344CB8AC3E}">
        <p14:creationId xmlns:p14="http://schemas.microsoft.com/office/powerpoint/2010/main" val="2825766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AUDITOR</a:t>
            </a:r>
          </a:p>
          <a:p>
            <a:r>
              <a:rPr lang="en-US" b="1" dirty="0"/>
              <a:t>Once the auditor receives the </a:t>
            </a:r>
            <a:r>
              <a:rPr lang="en-US" b="1" dirty="0" err="1"/>
              <a:t>request,he</a:t>
            </a:r>
            <a:r>
              <a:rPr lang="en-US" b="1" dirty="0"/>
              <a:t>/she should send access permission request to the user for accessing the file.</a:t>
            </a:r>
          </a:p>
          <a:p>
            <a:r>
              <a:rPr lang="en-US" b="1" dirty="0"/>
              <a:t>The user needs to send the original file and the auditor compares the original file with the file present with the auditor.</a:t>
            </a:r>
          </a:p>
          <a:p>
            <a:r>
              <a:rPr lang="en-US" b="1" dirty="0"/>
              <a:t>The Auditor compares the files and analyze the files using the signature and batch comparison.</a:t>
            </a:r>
          </a:p>
          <a:p>
            <a:r>
              <a:rPr lang="en-US" b="1" dirty="0"/>
              <a:t>The signature is generated using SHA algorithm.</a:t>
            </a:r>
          </a:p>
          <a:p>
            <a:r>
              <a:rPr lang="en-US" b="1" dirty="0"/>
              <a:t>Secure Hashing Algorithm is a cryptographic hash function which takes an input and produces a 160-bit hash value.</a:t>
            </a:r>
          </a:p>
          <a:p>
            <a:r>
              <a:rPr lang="en-US" b="1" dirty="0"/>
              <a:t>If the signature and the data of the both files matches the files are secure </a:t>
            </a:r>
            <a:r>
              <a:rPr lang="en-US" b="1" dirty="0" err="1"/>
              <a:t>oitherwise</a:t>
            </a:r>
            <a:r>
              <a:rPr lang="en-US" b="1" dirty="0"/>
              <a:t> the auditor can replace </a:t>
            </a:r>
            <a:r>
              <a:rPr lang="en-US" dirty="0"/>
              <a:t>the file.</a:t>
            </a:r>
          </a:p>
          <a:p>
            <a:endParaRPr lang="en-US" dirty="0"/>
          </a:p>
        </p:txBody>
      </p:sp>
    </p:spTree>
    <p:extLst>
      <p:ext uri="{BB962C8B-B14F-4D97-AF65-F5344CB8AC3E}">
        <p14:creationId xmlns:p14="http://schemas.microsoft.com/office/powerpoint/2010/main" val="1597684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254</TotalTime>
  <Words>566</Words>
  <Application>Microsoft Office PowerPoint</Application>
  <PresentationFormat>On-screen Show (4:3)</PresentationFormat>
  <Paragraphs>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Executive</vt:lpstr>
      <vt:lpstr>SENSITIVE DATA PROTECTION USING MULTILAYERED APPROACH</vt:lpstr>
      <vt:lpstr>Relevance</vt:lpstr>
      <vt:lpstr>Description </vt:lpstr>
      <vt:lpstr>Objectives</vt:lpstr>
      <vt:lpstr>Existing System</vt:lpstr>
      <vt:lpstr>Proposed System</vt:lpstr>
      <vt:lpstr>Modules</vt:lpstr>
      <vt:lpstr>Methodology</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SENSITIVE DATA PROTECTION USING MULTILAYERED APPROACH</dc:title>
  <dc:creator>hp</dc:creator>
  <cp:lastModifiedBy>hp</cp:lastModifiedBy>
  <cp:revision>8</cp:revision>
  <dcterms:created xsi:type="dcterms:W3CDTF">2022-07-05T16:22:42Z</dcterms:created>
  <dcterms:modified xsi:type="dcterms:W3CDTF">2022-07-06T04:58:24Z</dcterms:modified>
</cp:coreProperties>
</file>