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6" r:id="rId5"/>
    <p:sldId id="309" r:id="rId6"/>
    <p:sldId id="257" r:id="rId7"/>
    <p:sldId id="277" r:id="rId8"/>
    <p:sldId id="258" r:id="rId9"/>
    <p:sldId id="303" r:id="rId10"/>
    <p:sldId id="290" r:id="rId11"/>
    <p:sldId id="259" r:id="rId12"/>
    <p:sldId id="289" r:id="rId13"/>
    <p:sldId id="304" r:id="rId14"/>
    <p:sldId id="275" r:id="rId15"/>
    <p:sldId id="308" r:id="rId16"/>
    <p:sldId id="260" r:id="rId17"/>
    <p:sldId id="269" r:id="rId18"/>
    <p:sldId id="270" r:id="rId19"/>
    <p:sldId id="267" r:id="rId20"/>
    <p:sldId id="261"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55D"/>
    <a:srgbClr val="AF76B0"/>
    <a:srgbClr val="4459A8"/>
    <a:srgbClr val="FCC283"/>
    <a:srgbClr val="EB8F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8C321A-8FE5-4906-B7D2-E43FFC11747D}" v="590" dt="2020-12-01T23:55:27.9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9" autoAdjust="0"/>
    <p:restoredTop sz="96314" autoAdjust="0"/>
  </p:normalViewPr>
  <p:slideViewPr>
    <p:cSldViewPr snapToGrid="0" showGuides="1">
      <p:cViewPr varScale="1">
        <p:scale>
          <a:sx n="133" d="100"/>
          <a:sy n="133" d="100"/>
        </p:scale>
        <p:origin x="258" y="1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0BDB37-1AAF-4BE5-B64C-845493D56084}" type="datetimeFigureOut">
              <a:rPr lang="zh-CN" altLang="en-US" smtClean="0"/>
              <a:t>2020/12/6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F46F00-81CA-414C-9CCC-EF916988914F}" type="slidenum">
              <a:rPr lang="zh-CN" altLang="en-US" smtClean="0"/>
              <a:t>‹#›</a:t>
            </a:fld>
            <a:endParaRPr lang="zh-CN" altLang="en-US"/>
          </a:p>
        </p:txBody>
      </p:sp>
    </p:spTree>
    <p:extLst>
      <p:ext uri="{BB962C8B-B14F-4D97-AF65-F5344CB8AC3E}">
        <p14:creationId xmlns:p14="http://schemas.microsoft.com/office/powerpoint/2010/main" val="344097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AF46F00-81CA-414C-9CCC-EF916988914F}" type="slidenum">
              <a:rPr lang="zh-CN" altLang="en-US" smtClean="0"/>
              <a:t>1</a:t>
            </a:fld>
            <a:endParaRPr lang="zh-CN" altLang="en-US"/>
          </a:p>
        </p:txBody>
      </p:sp>
    </p:spTree>
    <p:extLst>
      <p:ext uri="{BB962C8B-B14F-4D97-AF65-F5344CB8AC3E}">
        <p14:creationId xmlns:p14="http://schemas.microsoft.com/office/powerpoint/2010/main" val="302094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842CA5-9A04-49DE-BC39-E9B7B797EB04}" type="slidenum">
              <a:rPr lang="zh-CN" altLang="en-US" smtClean="0"/>
              <a:t>10</a:t>
            </a:fld>
            <a:endParaRPr lang="zh-CN" altLang="en-US"/>
          </a:p>
        </p:txBody>
      </p:sp>
    </p:spTree>
    <p:extLst>
      <p:ext uri="{BB962C8B-B14F-4D97-AF65-F5344CB8AC3E}">
        <p14:creationId xmlns:p14="http://schemas.microsoft.com/office/powerpoint/2010/main" val="279973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E3033"/>
                </a:solidFill>
                <a:effectLst/>
                <a:latin typeface="Arial" panose="020B0604020202020204" pitchFamily="34" charset="0"/>
              </a:rPr>
              <a:t>This is also a very common type of online scams that induces users to install malware. When users encounter technical problems, they will search on the Internet to find the reason. When users open the search results on the Internet, usually showing up at the top of search engine, they will jump to a fake website. The page will require users to install some software to solve the problem, and there will be malicious code in the installed software.</a:t>
            </a:r>
            <a:endParaRPr lang="zh-CN" altLang="en-US" dirty="0"/>
          </a:p>
        </p:txBody>
      </p:sp>
      <p:sp>
        <p:nvSpPr>
          <p:cNvPr id="4" name="灯片编号占位符 3"/>
          <p:cNvSpPr>
            <a:spLocks noGrp="1"/>
          </p:cNvSpPr>
          <p:nvPr>
            <p:ph type="sldNum" sz="quarter" idx="10"/>
          </p:nvPr>
        </p:nvSpPr>
        <p:spPr/>
        <p:txBody>
          <a:bodyPr/>
          <a:lstStyle/>
          <a:p>
            <a:fld id="{7A976EC6-65CF-4E5E-96AF-F332CC9E358F}" type="slidenum">
              <a:rPr lang="zh-CN" altLang="en-US" smtClean="0"/>
              <a:t>11</a:t>
            </a:fld>
            <a:endParaRPr lang="zh-CN" altLang="en-US"/>
          </a:p>
        </p:txBody>
      </p:sp>
    </p:spTree>
    <p:extLst>
      <p:ext uri="{BB962C8B-B14F-4D97-AF65-F5344CB8AC3E}">
        <p14:creationId xmlns:p14="http://schemas.microsoft.com/office/powerpoint/2010/main" val="2465158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t>12</a:t>
            </a:fld>
            <a:endParaRPr lang="zh-CN" altLang="en-US"/>
          </a:p>
        </p:txBody>
      </p:sp>
    </p:spTree>
    <p:extLst>
      <p:ext uri="{BB962C8B-B14F-4D97-AF65-F5344CB8AC3E}">
        <p14:creationId xmlns:p14="http://schemas.microsoft.com/office/powerpoint/2010/main" val="2089289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t>13</a:t>
            </a:fld>
            <a:endParaRPr lang="zh-CN" altLang="en-US"/>
          </a:p>
        </p:txBody>
      </p:sp>
    </p:spTree>
    <p:extLst>
      <p:ext uri="{BB962C8B-B14F-4D97-AF65-F5344CB8AC3E}">
        <p14:creationId xmlns:p14="http://schemas.microsoft.com/office/powerpoint/2010/main" val="2921072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976EC6-65CF-4E5E-96AF-F332CC9E358F}" type="slidenum">
              <a:rPr lang="zh-CN" altLang="en-US" smtClean="0"/>
              <a:t>14</a:t>
            </a:fld>
            <a:endParaRPr lang="zh-CN" altLang="en-US"/>
          </a:p>
        </p:txBody>
      </p:sp>
    </p:spTree>
    <p:extLst>
      <p:ext uri="{BB962C8B-B14F-4D97-AF65-F5344CB8AC3E}">
        <p14:creationId xmlns:p14="http://schemas.microsoft.com/office/powerpoint/2010/main" val="939900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976EC6-65CF-4E5E-96AF-F332CC9E358F}" type="slidenum">
              <a:rPr lang="zh-CN" altLang="en-US" smtClean="0"/>
              <a:t>15</a:t>
            </a:fld>
            <a:endParaRPr lang="zh-CN" altLang="en-US"/>
          </a:p>
        </p:txBody>
      </p:sp>
    </p:spTree>
    <p:extLst>
      <p:ext uri="{BB962C8B-B14F-4D97-AF65-F5344CB8AC3E}">
        <p14:creationId xmlns:p14="http://schemas.microsoft.com/office/powerpoint/2010/main" val="147463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976EC6-65CF-4E5E-96AF-F332CC9E358F}" type="slidenum">
              <a:rPr lang="zh-CN" altLang="en-US" smtClean="0"/>
              <a:t>16</a:t>
            </a:fld>
            <a:endParaRPr lang="zh-CN" altLang="en-US"/>
          </a:p>
        </p:txBody>
      </p:sp>
    </p:spTree>
    <p:extLst>
      <p:ext uri="{BB962C8B-B14F-4D97-AF65-F5344CB8AC3E}">
        <p14:creationId xmlns:p14="http://schemas.microsoft.com/office/powerpoint/2010/main" val="3750983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t>17</a:t>
            </a:fld>
            <a:endParaRPr lang="zh-CN" altLang="en-US"/>
          </a:p>
        </p:txBody>
      </p:sp>
    </p:spTree>
    <p:extLst>
      <p:ext uri="{BB962C8B-B14F-4D97-AF65-F5344CB8AC3E}">
        <p14:creationId xmlns:p14="http://schemas.microsoft.com/office/powerpoint/2010/main" val="2389461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t>2</a:t>
            </a:fld>
            <a:endParaRPr lang="zh-CN" altLang="en-US"/>
          </a:p>
        </p:txBody>
      </p:sp>
    </p:spTree>
    <p:extLst>
      <p:ext uri="{BB962C8B-B14F-4D97-AF65-F5344CB8AC3E}">
        <p14:creationId xmlns:p14="http://schemas.microsoft.com/office/powerpoint/2010/main" val="387153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t>3</a:t>
            </a:fld>
            <a:endParaRPr lang="zh-CN" altLang="en-US"/>
          </a:p>
        </p:txBody>
      </p:sp>
    </p:spTree>
    <p:extLst>
      <p:ext uri="{BB962C8B-B14F-4D97-AF65-F5344CB8AC3E}">
        <p14:creationId xmlns:p14="http://schemas.microsoft.com/office/powerpoint/2010/main" val="846098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Three most comment: </a:t>
            </a:r>
          </a:p>
          <a:p>
            <a:r>
              <a:rPr lang="en-US" altLang="zh-CN" dirty="0"/>
              <a:t>Big prize but need to pay tax/ delivery fee.</a:t>
            </a:r>
            <a:br>
              <a:rPr lang="en-US" altLang="zh-CN" dirty="0"/>
            </a:br>
            <a:r>
              <a:rPr lang="en-US" altLang="zh-CN" dirty="0"/>
              <a:t>Bills: Fido; Delivery: DHL</a:t>
            </a:r>
          </a:p>
          <a:p>
            <a:r>
              <a:rPr lang="en-US" altLang="zh-CN" dirty="0"/>
              <a:t>Police say the victim received a call from a scammer advising her that she had been the victim of identity theft. The victim was directed to Google York Regional Police and to call to confirm her </a:t>
            </a:r>
            <a:r>
              <a:rPr lang="en-US" altLang="zh-CN" dirty="0" err="1"/>
              <a:t>information.“The</a:t>
            </a:r>
            <a:r>
              <a:rPr lang="en-US" altLang="zh-CN" dirty="0"/>
              <a:t> victim did this and believed she had spoken to an officer, however, through the investigation police have determined that suspects utilized a line-trapping technology to remain connected to her phone line,”</a:t>
            </a:r>
            <a:endParaRPr lang="zh-CN" altLang="en-US" dirty="0"/>
          </a:p>
        </p:txBody>
      </p:sp>
      <p:sp>
        <p:nvSpPr>
          <p:cNvPr id="4" name="灯片编号占位符 3"/>
          <p:cNvSpPr>
            <a:spLocks noGrp="1"/>
          </p:cNvSpPr>
          <p:nvPr>
            <p:ph type="sldNum" sz="quarter" idx="10"/>
          </p:nvPr>
        </p:nvSpPr>
        <p:spPr/>
        <p:txBody>
          <a:bodyPr/>
          <a:lstStyle/>
          <a:p>
            <a:fld id="{7A976EC6-65CF-4E5E-96AF-F332CC9E358F}" type="slidenum">
              <a:rPr lang="zh-CN" altLang="en-US" smtClean="0"/>
              <a:t>4</a:t>
            </a:fld>
            <a:endParaRPr lang="zh-CN" altLang="en-US"/>
          </a:p>
        </p:txBody>
      </p:sp>
    </p:spTree>
    <p:extLst>
      <p:ext uri="{BB962C8B-B14F-4D97-AF65-F5344CB8AC3E}">
        <p14:creationId xmlns:p14="http://schemas.microsoft.com/office/powerpoint/2010/main" val="721199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inpin heiti" panose="00000500000000000000" pitchFamily="2" charset="-122"/>
                <a:ea typeface="inpin heiti" panose="00000500000000000000" pitchFamily="2" charset="-122"/>
                <a:sym typeface="inpin heiti" panose="00000500000000000000" pitchFamily="2" charset="-122"/>
              </a:rPr>
              <a:t>We knew a lot!</a:t>
            </a:r>
          </a:p>
          <a:p>
            <a:endParaRPr lang="zh-CN" altLang="en-US" dirty="0"/>
          </a:p>
        </p:txBody>
      </p:sp>
      <p:sp>
        <p:nvSpPr>
          <p:cNvPr id="4" name="灯片编号占位符 3"/>
          <p:cNvSpPr>
            <a:spLocks noGrp="1"/>
          </p:cNvSpPr>
          <p:nvPr>
            <p:ph type="sldNum" sz="quarter" idx="5"/>
          </p:nvPr>
        </p:nvSpPr>
        <p:spPr/>
        <p:txBody>
          <a:bodyPr/>
          <a:lstStyle/>
          <a:p>
            <a:fld id="{6AF46F00-81CA-414C-9CCC-EF916988914F}" type="slidenum">
              <a:rPr lang="zh-CN" altLang="en-US" smtClean="0"/>
              <a:t>5</a:t>
            </a:fld>
            <a:endParaRPr lang="zh-CN" altLang="en-US"/>
          </a:p>
        </p:txBody>
      </p:sp>
    </p:spTree>
    <p:extLst>
      <p:ext uri="{BB962C8B-B14F-4D97-AF65-F5344CB8AC3E}">
        <p14:creationId xmlns:p14="http://schemas.microsoft.com/office/powerpoint/2010/main" val="2536032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33652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Arial" panose="020B0604020202020204" pitchFamily="34" charset="0"/>
              </a:rPr>
              <a:t>The sender address is misspelled- ppal.com</a:t>
            </a:r>
          </a:p>
          <a:p>
            <a:r>
              <a:rPr lang="en-US" altLang="zh-CN" b="0" i="0" dirty="0">
                <a:solidFill>
                  <a:srgbClr val="333333"/>
                </a:solidFill>
                <a:effectLst/>
                <a:latin typeface="Arial" panose="020B0604020202020204" pitchFamily="34" charset="0"/>
              </a:rPr>
              <a:t>This email was not addressed to you. PayPal will always address you by name.</a:t>
            </a:r>
          </a:p>
          <a:p>
            <a:r>
              <a:rPr lang="en-US" altLang="zh-CN" b="0" i="0" dirty="0">
                <a:solidFill>
                  <a:srgbClr val="333333"/>
                </a:solidFill>
                <a:effectLst/>
                <a:latin typeface="Arial" panose="020B0604020202020204" pitchFamily="34" charset="0"/>
              </a:rPr>
              <a:t>PayPal messages do not include links. Hover over the action button to view the underlying URL. The embedded URL does not look like a PayPal website</a:t>
            </a:r>
            <a:endParaRPr lang="zh-CN" altLang="en-US" dirty="0"/>
          </a:p>
        </p:txBody>
      </p:sp>
      <p:sp>
        <p:nvSpPr>
          <p:cNvPr id="4" name="灯片编号占位符 3"/>
          <p:cNvSpPr>
            <a:spLocks noGrp="1"/>
          </p:cNvSpPr>
          <p:nvPr>
            <p:ph type="sldNum" sz="quarter" idx="10"/>
          </p:nvPr>
        </p:nvSpPr>
        <p:spPr/>
        <p:txBody>
          <a:bodyPr/>
          <a:lstStyle/>
          <a:p>
            <a:fld id="{0F842CA5-9A04-49DE-BC39-E9B7B797EB04}" type="slidenum">
              <a:rPr lang="zh-CN" altLang="en-US" smtClean="0"/>
              <a:t>7</a:t>
            </a:fld>
            <a:endParaRPr lang="zh-CN" altLang="en-US"/>
          </a:p>
        </p:txBody>
      </p:sp>
    </p:spTree>
    <p:extLst>
      <p:ext uri="{BB962C8B-B14F-4D97-AF65-F5344CB8AC3E}">
        <p14:creationId xmlns:p14="http://schemas.microsoft.com/office/powerpoint/2010/main" val="824900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t>8</a:t>
            </a:fld>
            <a:endParaRPr lang="zh-CN" altLang="en-US"/>
          </a:p>
        </p:txBody>
      </p:sp>
    </p:spTree>
    <p:extLst>
      <p:ext uri="{BB962C8B-B14F-4D97-AF65-F5344CB8AC3E}">
        <p14:creationId xmlns:p14="http://schemas.microsoft.com/office/powerpoint/2010/main" val="1937020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842CA5-9A04-49DE-BC39-E9B7B797EB04}" type="slidenum">
              <a:rPr lang="zh-CN" altLang="en-US" smtClean="0"/>
              <a:t>9</a:t>
            </a:fld>
            <a:endParaRPr lang="zh-CN" altLang="en-US"/>
          </a:p>
        </p:txBody>
      </p:sp>
    </p:spTree>
    <p:extLst>
      <p:ext uri="{BB962C8B-B14F-4D97-AF65-F5344CB8AC3E}">
        <p14:creationId xmlns:p14="http://schemas.microsoft.com/office/powerpoint/2010/main" val="4168500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CDEA1-7DEF-4163-9A6C-937B3F91128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0DC2FE5-2EF1-4FAD-83E7-0F994F2ACD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FDEACD7-504B-4018-891E-9CEEF76C9602}"/>
              </a:ext>
            </a:extLst>
          </p:cNvPr>
          <p:cNvSpPr>
            <a:spLocks noGrp="1"/>
          </p:cNvSpPr>
          <p:nvPr>
            <p:ph type="dt" sz="half" idx="10"/>
          </p:nvPr>
        </p:nvSpPr>
        <p:spPr/>
        <p:txBody>
          <a:bodyPr/>
          <a:lstStyle/>
          <a:p>
            <a:fld id="{1FABB6DF-9E5C-4DE0-BA79-ED2A3450241C}" type="datetimeFigureOut">
              <a:rPr lang="zh-CN" altLang="en-US" smtClean="0"/>
              <a:t>2020/12/6</a:t>
            </a:fld>
            <a:endParaRPr lang="zh-CN" altLang="en-US"/>
          </a:p>
        </p:txBody>
      </p:sp>
      <p:sp>
        <p:nvSpPr>
          <p:cNvPr id="5" name="页脚占位符 4">
            <a:extLst>
              <a:ext uri="{FF2B5EF4-FFF2-40B4-BE49-F238E27FC236}">
                <a16:creationId xmlns:a16="http://schemas.microsoft.com/office/drawing/2014/main" id="{8A704796-8BFD-4B3A-9F82-C0F558CFCB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1534EA-2040-4F95-B657-A5AF7BCAB732}"/>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3758481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EC69A1-71C8-4D12-A9B9-5F00B03084D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460797C-C2C7-46D5-82DE-179B72B5E45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9174DBC-8425-4950-8C58-55FA32028E75}"/>
              </a:ext>
            </a:extLst>
          </p:cNvPr>
          <p:cNvSpPr>
            <a:spLocks noGrp="1"/>
          </p:cNvSpPr>
          <p:nvPr>
            <p:ph type="dt" sz="half" idx="10"/>
          </p:nvPr>
        </p:nvSpPr>
        <p:spPr/>
        <p:txBody>
          <a:bodyPr/>
          <a:lstStyle/>
          <a:p>
            <a:fld id="{1FABB6DF-9E5C-4DE0-BA79-ED2A3450241C}" type="datetimeFigureOut">
              <a:rPr lang="zh-CN" altLang="en-US" smtClean="0"/>
              <a:t>2020/12/6</a:t>
            </a:fld>
            <a:endParaRPr lang="zh-CN" altLang="en-US"/>
          </a:p>
        </p:txBody>
      </p:sp>
      <p:sp>
        <p:nvSpPr>
          <p:cNvPr id="5" name="页脚占位符 4">
            <a:extLst>
              <a:ext uri="{FF2B5EF4-FFF2-40B4-BE49-F238E27FC236}">
                <a16:creationId xmlns:a16="http://schemas.microsoft.com/office/drawing/2014/main" id="{D72AF446-EBE4-4F6D-8490-26D5665730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2B50C7-486B-45D3-B0B4-5FCD5C28281F}"/>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2014995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585A644-51D8-4252-B62B-A57A1103BD6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45FF0BD-169E-4D2A-87FD-000932FD940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85A3C89-7B07-45F9-9E06-C6A10814D67E}"/>
              </a:ext>
            </a:extLst>
          </p:cNvPr>
          <p:cNvSpPr>
            <a:spLocks noGrp="1"/>
          </p:cNvSpPr>
          <p:nvPr>
            <p:ph type="dt" sz="half" idx="10"/>
          </p:nvPr>
        </p:nvSpPr>
        <p:spPr/>
        <p:txBody>
          <a:bodyPr/>
          <a:lstStyle/>
          <a:p>
            <a:fld id="{1FABB6DF-9E5C-4DE0-BA79-ED2A3450241C}" type="datetimeFigureOut">
              <a:rPr lang="zh-CN" altLang="en-US" smtClean="0"/>
              <a:t>2020/12/6</a:t>
            </a:fld>
            <a:endParaRPr lang="zh-CN" altLang="en-US"/>
          </a:p>
        </p:txBody>
      </p:sp>
      <p:sp>
        <p:nvSpPr>
          <p:cNvPr id="5" name="页脚占位符 4">
            <a:extLst>
              <a:ext uri="{FF2B5EF4-FFF2-40B4-BE49-F238E27FC236}">
                <a16:creationId xmlns:a16="http://schemas.microsoft.com/office/drawing/2014/main" id="{F0676A27-CC6E-483C-A795-13591F76C7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E9A156-FC23-464D-B28D-A81974774256}"/>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2236138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3100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FEE228E-963B-4578-B2BE-0822937DAB21}"/>
              </a:ext>
            </a:extLst>
          </p:cNvPr>
          <p:cNvSpPr>
            <a:spLocks noGrp="1"/>
          </p:cNvSpPr>
          <p:nvPr>
            <p:ph type="pic" sz="quarter" idx="10" hasCustomPrompt="1"/>
          </p:nvPr>
        </p:nvSpPr>
        <p:spPr>
          <a:xfrm>
            <a:off x="0" y="0"/>
            <a:ext cx="12192000" cy="68580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7" name="Picture Placeholder 6">
            <a:extLst>
              <a:ext uri="{FF2B5EF4-FFF2-40B4-BE49-F238E27FC236}">
                <a16:creationId xmlns:a16="http://schemas.microsoft.com/office/drawing/2014/main" id="{D63E608C-2F51-4355-9814-A0BB6E240E24}"/>
              </a:ext>
            </a:extLst>
          </p:cNvPr>
          <p:cNvSpPr>
            <a:spLocks noGrp="1"/>
          </p:cNvSpPr>
          <p:nvPr>
            <p:ph type="pic" sz="quarter" idx="11" hasCustomPrompt="1"/>
          </p:nvPr>
        </p:nvSpPr>
        <p:spPr>
          <a:xfrm>
            <a:off x="6134100" y="1854200"/>
            <a:ext cx="4425950" cy="2794000"/>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3456825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1+#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18BA00A8-CA44-45A2-9491-5E46BDA335E8}"/>
              </a:ext>
            </a:extLst>
          </p:cNvPr>
          <p:cNvSpPr/>
          <p:nvPr userDrawn="1"/>
        </p:nvSpPr>
        <p:spPr>
          <a:xfrm>
            <a:off x="3764280" y="396240"/>
            <a:ext cx="8427720" cy="6461760"/>
          </a:xfrm>
          <a:custGeom>
            <a:avLst/>
            <a:gdLst>
              <a:gd name="connsiteX0" fmla="*/ 3896101 w 8427720"/>
              <a:gd name="connsiteY0" fmla="*/ 0 h 6461760"/>
              <a:gd name="connsiteX1" fmla="*/ 4035886 w 8427720"/>
              <a:gd name="connsiteY1" fmla="*/ 0 h 6461760"/>
              <a:gd name="connsiteX2" fmla="*/ 4170794 w 8427720"/>
              <a:gd name="connsiteY2" fmla="*/ 5064 h 6461760"/>
              <a:gd name="connsiteX3" fmla="*/ 4304078 w 8427720"/>
              <a:gd name="connsiteY3" fmla="*/ 16878 h 6461760"/>
              <a:gd name="connsiteX4" fmla="*/ 4430859 w 8427720"/>
              <a:gd name="connsiteY4" fmla="*/ 28694 h 6461760"/>
              <a:gd name="connsiteX5" fmla="*/ 4556016 w 8427720"/>
              <a:gd name="connsiteY5" fmla="*/ 50635 h 6461760"/>
              <a:gd name="connsiteX6" fmla="*/ 4674670 w 8427720"/>
              <a:gd name="connsiteY6" fmla="*/ 74265 h 6461760"/>
              <a:gd name="connsiteX7" fmla="*/ 4791700 w 8427720"/>
              <a:gd name="connsiteY7" fmla="*/ 102958 h 6461760"/>
              <a:gd name="connsiteX8" fmla="*/ 4907103 w 8427720"/>
              <a:gd name="connsiteY8" fmla="*/ 135027 h 6461760"/>
              <a:gd name="connsiteX9" fmla="*/ 5016006 w 8427720"/>
              <a:gd name="connsiteY9" fmla="*/ 172159 h 6461760"/>
              <a:gd name="connsiteX10" fmla="*/ 5123282 w 8427720"/>
              <a:gd name="connsiteY10" fmla="*/ 212667 h 6461760"/>
              <a:gd name="connsiteX11" fmla="*/ 5225682 w 8427720"/>
              <a:gd name="connsiteY11" fmla="*/ 254863 h 6461760"/>
              <a:gd name="connsiteX12" fmla="*/ 5326458 w 8427720"/>
              <a:gd name="connsiteY12" fmla="*/ 302123 h 6461760"/>
              <a:gd name="connsiteX13" fmla="*/ 5423983 w 8427720"/>
              <a:gd name="connsiteY13" fmla="*/ 352758 h 6461760"/>
              <a:gd name="connsiteX14" fmla="*/ 5515006 w 8427720"/>
              <a:gd name="connsiteY14" fmla="*/ 401704 h 6461760"/>
              <a:gd name="connsiteX15" fmla="*/ 5607654 w 8427720"/>
              <a:gd name="connsiteY15" fmla="*/ 457403 h 6461760"/>
              <a:gd name="connsiteX16" fmla="*/ 5693800 w 8427720"/>
              <a:gd name="connsiteY16" fmla="*/ 516477 h 6461760"/>
              <a:gd name="connsiteX17" fmla="*/ 5776696 w 8427720"/>
              <a:gd name="connsiteY17" fmla="*/ 577239 h 6461760"/>
              <a:gd name="connsiteX18" fmla="*/ 5859592 w 8427720"/>
              <a:gd name="connsiteY18" fmla="*/ 638001 h 6461760"/>
              <a:gd name="connsiteX19" fmla="*/ 5935986 w 8427720"/>
              <a:gd name="connsiteY19" fmla="*/ 702139 h 6461760"/>
              <a:gd name="connsiteX20" fmla="*/ 6012380 w 8427720"/>
              <a:gd name="connsiteY20" fmla="*/ 767965 h 6461760"/>
              <a:gd name="connsiteX21" fmla="*/ 6082272 w 8427720"/>
              <a:gd name="connsiteY21" fmla="*/ 833789 h 6461760"/>
              <a:gd name="connsiteX22" fmla="*/ 6153790 w 8427720"/>
              <a:gd name="connsiteY22" fmla="*/ 902991 h 6461760"/>
              <a:gd name="connsiteX23" fmla="*/ 6220432 w 8427720"/>
              <a:gd name="connsiteY23" fmla="*/ 972192 h 6461760"/>
              <a:gd name="connsiteX24" fmla="*/ 6283823 w 8427720"/>
              <a:gd name="connsiteY24" fmla="*/ 1039705 h 6461760"/>
              <a:gd name="connsiteX25" fmla="*/ 6347214 w 8427720"/>
              <a:gd name="connsiteY25" fmla="*/ 1112282 h 6461760"/>
              <a:gd name="connsiteX26" fmla="*/ 6405729 w 8427720"/>
              <a:gd name="connsiteY26" fmla="*/ 1183171 h 6461760"/>
              <a:gd name="connsiteX27" fmla="*/ 6462618 w 8427720"/>
              <a:gd name="connsiteY27" fmla="*/ 1254060 h 6461760"/>
              <a:gd name="connsiteX28" fmla="*/ 6571520 w 8427720"/>
              <a:gd name="connsiteY28" fmla="*/ 1389087 h 6461760"/>
              <a:gd name="connsiteX29" fmla="*/ 6670670 w 8427720"/>
              <a:gd name="connsiteY29" fmla="*/ 1510611 h 6461760"/>
              <a:gd name="connsiteX30" fmla="*/ 6768194 w 8427720"/>
              <a:gd name="connsiteY30" fmla="*/ 1622008 h 6461760"/>
              <a:gd name="connsiteX31" fmla="*/ 6859217 w 8427720"/>
              <a:gd name="connsiteY31" fmla="*/ 1723278 h 6461760"/>
              <a:gd name="connsiteX32" fmla="*/ 6948614 w 8427720"/>
              <a:gd name="connsiteY32" fmla="*/ 1811045 h 6461760"/>
              <a:gd name="connsiteX33" fmla="*/ 6989250 w 8427720"/>
              <a:gd name="connsiteY33" fmla="*/ 1849865 h 6461760"/>
              <a:gd name="connsiteX34" fmla="*/ 7033135 w 8427720"/>
              <a:gd name="connsiteY34" fmla="*/ 1890373 h 6461760"/>
              <a:gd name="connsiteX35" fmla="*/ 7075396 w 8427720"/>
              <a:gd name="connsiteY35" fmla="*/ 1924130 h 6461760"/>
              <a:gd name="connsiteX36" fmla="*/ 7116031 w 8427720"/>
              <a:gd name="connsiteY36" fmla="*/ 1956199 h 6461760"/>
              <a:gd name="connsiteX37" fmla="*/ 7159918 w 8427720"/>
              <a:gd name="connsiteY37" fmla="*/ 1988267 h 6461760"/>
              <a:gd name="connsiteX38" fmla="*/ 7200552 w 8427720"/>
              <a:gd name="connsiteY38" fmla="*/ 2013585 h 6461760"/>
              <a:gd name="connsiteX39" fmla="*/ 7244439 w 8427720"/>
              <a:gd name="connsiteY39" fmla="*/ 2040590 h 6461760"/>
              <a:gd name="connsiteX40" fmla="*/ 7286698 w 8427720"/>
              <a:gd name="connsiteY40" fmla="*/ 2064220 h 6461760"/>
              <a:gd name="connsiteX41" fmla="*/ 7330585 w 8427720"/>
              <a:gd name="connsiteY41" fmla="*/ 2086161 h 6461760"/>
              <a:gd name="connsiteX42" fmla="*/ 7374472 w 8427720"/>
              <a:gd name="connsiteY42" fmla="*/ 2104728 h 6461760"/>
              <a:gd name="connsiteX43" fmla="*/ 7416731 w 8427720"/>
              <a:gd name="connsiteY43" fmla="*/ 2123294 h 6461760"/>
              <a:gd name="connsiteX44" fmla="*/ 7462242 w 8427720"/>
              <a:gd name="connsiteY44" fmla="*/ 2138485 h 6461760"/>
              <a:gd name="connsiteX45" fmla="*/ 7509380 w 8427720"/>
              <a:gd name="connsiteY45" fmla="*/ 2151988 h 6461760"/>
              <a:gd name="connsiteX46" fmla="*/ 7556517 w 8427720"/>
              <a:gd name="connsiteY46" fmla="*/ 2165490 h 6461760"/>
              <a:gd name="connsiteX47" fmla="*/ 7605278 w 8427720"/>
              <a:gd name="connsiteY47" fmla="*/ 2175617 h 6461760"/>
              <a:gd name="connsiteX48" fmla="*/ 7654042 w 8427720"/>
              <a:gd name="connsiteY48" fmla="*/ 2184056 h 6461760"/>
              <a:gd name="connsiteX49" fmla="*/ 7707680 w 8427720"/>
              <a:gd name="connsiteY49" fmla="*/ 2190807 h 6461760"/>
              <a:gd name="connsiteX50" fmla="*/ 7758068 w 8427720"/>
              <a:gd name="connsiteY50" fmla="*/ 2197558 h 6461760"/>
              <a:gd name="connsiteX51" fmla="*/ 7870220 w 8427720"/>
              <a:gd name="connsiteY51" fmla="*/ 2204310 h 6461760"/>
              <a:gd name="connsiteX52" fmla="*/ 7990500 w 8427720"/>
              <a:gd name="connsiteY52" fmla="*/ 2207685 h 6461760"/>
              <a:gd name="connsiteX53" fmla="*/ 8076647 w 8427720"/>
              <a:gd name="connsiteY53" fmla="*/ 2207685 h 6461760"/>
              <a:gd name="connsiteX54" fmla="*/ 8156292 w 8427720"/>
              <a:gd name="connsiteY54" fmla="*/ 2212749 h 6461760"/>
              <a:gd name="connsiteX55" fmla="*/ 8232686 w 8427720"/>
              <a:gd name="connsiteY55" fmla="*/ 2221188 h 6461760"/>
              <a:gd name="connsiteX56" fmla="*/ 8302578 w 8427720"/>
              <a:gd name="connsiteY56" fmla="*/ 2231315 h 6461760"/>
              <a:gd name="connsiteX57" fmla="*/ 8372470 w 8427720"/>
              <a:gd name="connsiteY57" fmla="*/ 2244818 h 6461760"/>
              <a:gd name="connsiteX58" fmla="*/ 8427720 w 8427720"/>
              <a:gd name="connsiteY58" fmla="*/ 2258058 h 6461760"/>
              <a:gd name="connsiteX59" fmla="*/ 8427720 w 8427720"/>
              <a:gd name="connsiteY59" fmla="*/ 6461760 h 6461760"/>
              <a:gd name="connsiteX60" fmla="*/ 192433 w 8427720"/>
              <a:gd name="connsiteY60" fmla="*/ 6461760 h 6461760"/>
              <a:gd name="connsiteX61" fmla="*/ 188548 w 8427720"/>
              <a:gd name="connsiteY61" fmla="*/ 6455961 h 6461760"/>
              <a:gd name="connsiteX62" fmla="*/ 162541 w 8427720"/>
              <a:gd name="connsiteY62" fmla="*/ 6415453 h 6461760"/>
              <a:gd name="connsiteX63" fmla="*/ 139785 w 8427720"/>
              <a:gd name="connsiteY63" fmla="*/ 6376632 h 6461760"/>
              <a:gd name="connsiteX64" fmla="*/ 117030 w 8427720"/>
              <a:gd name="connsiteY64" fmla="*/ 6336124 h 6461760"/>
              <a:gd name="connsiteX65" fmla="*/ 99151 w 8427720"/>
              <a:gd name="connsiteY65" fmla="*/ 6297304 h 6461760"/>
              <a:gd name="connsiteX66" fmla="*/ 79646 w 8427720"/>
              <a:gd name="connsiteY66" fmla="*/ 6256796 h 6461760"/>
              <a:gd name="connsiteX67" fmla="*/ 63392 w 8427720"/>
              <a:gd name="connsiteY67" fmla="*/ 6214600 h 6461760"/>
              <a:gd name="connsiteX68" fmla="*/ 48763 w 8427720"/>
              <a:gd name="connsiteY68" fmla="*/ 6172405 h 6461760"/>
              <a:gd name="connsiteX69" fmla="*/ 35759 w 8427720"/>
              <a:gd name="connsiteY69" fmla="*/ 6130208 h 6461760"/>
              <a:gd name="connsiteX70" fmla="*/ 26007 w 8427720"/>
              <a:gd name="connsiteY70" fmla="*/ 6088013 h 6461760"/>
              <a:gd name="connsiteX71" fmla="*/ 17880 w 8427720"/>
              <a:gd name="connsiteY71" fmla="*/ 6045817 h 6461760"/>
              <a:gd name="connsiteX72" fmla="*/ 9753 w 8427720"/>
              <a:gd name="connsiteY72" fmla="*/ 6000246 h 6461760"/>
              <a:gd name="connsiteX73" fmla="*/ 4877 w 8427720"/>
              <a:gd name="connsiteY73" fmla="*/ 5954674 h 6461760"/>
              <a:gd name="connsiteX74" fmla="*/ 0 w 8427720"/>
              <a:gd name="connsiteY74" fmla="*/ 5912479 h 6461760"/>
              <a:gd name="connsiteX75" fmla="*/ 0 w 8427720"/>
              <a:gd name="connsiteY75" fmla="*/ 5868595 h 6461760"/>
              <a:gd name="connsiteX76" fmla="*/ 0 w 8427720"/>
              <a:gd name="connsiteY76" fmla="*/ 5819647 h 6461760"/>
              <a:gd name="connsiteX77" fmla="*/ 4877 w 8427720"/>
              <a:gd name="connsiteY77" fmla="*/ 5775764 h 6461760"/>
              <a:gd name="connsiteX78" fmla="*/ 9753 w 8427720"/>
              <a:gd name="connsiteY78" fmla="*/ 5726817 h 6461760"/>
              <a:gd name="connsiteX79" fmla="*/ 16254 w 8427720"/>
              <a:gd name="connsiteY79" fmla="*/ 5682933 h 6461760"/>
              <a:gd name="connsiteX80" fmla="*/ 26007 w 8427720"/>
              <a:gd name="connsiteY80" fmla="*/ 5635674 h 6461760"/>
              <a:gd name="connsiteX81" fmla="*/ 39010 w 8427720"/>
              <a:gd name="connsiteY81" fmla="*/ 5586726 h 6461760"/>
              <a:gd name="connsiteX82" fmla="*/ 52013 w 8427720"/>
              <a:gd name="connsiteY82" fmla="*/ 5537780 h 6461760"/>
              <a:gd name="connsiteX83" fmla="*/ 66642 w 8427720"/>
              <a:gd name="connsiteY83" fmla="*/ 5488832 h 6461760"/>
              <a:gd name="connsiteX84" fmla="*/ 84521 w 8427720"/>
              <a:gd name="connsiteY84" fmla="*/ 5438197 h 6461760"/>
              <a:gd name="connsiteX85" fmla="*/ 107277 w 8427720"/>
              <a:gd name="connsiteY85" fmla="*/ 5390938 h 6461760"/>
              <a:gd name="connsiteX86" fmla="*/ 130033 w 8427720"/>
              <a:gd name="connsiteY86" fmla="*/ 5340303 h 6461760"/>
              <a:gd name="connsiteX87" fmla="*/ 156039 w 8427720"/>
              <a:gd name="connsiteY87" fmla="*/ 5291356 h 6461760"/>
              <a:gd name="connsiteX88" fmla="*/ 183672 w 8427720"/>
              <a:gd name="connsiteY88" fmla="*/ 5237345 h 6461760"/>
              <a:gd name="connsiteX89" fmla="*/ 211303 w 8427720"/>
              <a:gd name="connsiteY89" fmla="*/ 5188398 h 6461760"/>
              <a:gd name="connsiteX90" fmla="*/ 245437 w 8427720"/>
              <a:gd name="connsiteY90" fmla="*/ 5134387 h 6461760"/>
              <a:gd name="connsiteX91" fmla="*/ 281196 w 8427720"/>
              <a:gd name="connsiteY91" fmla="*/ 5082065 h 6461760"/>
              <a:gd name="connsiteX92" fmla="*/ 318580 w 8427720"/>
              <a:gd name="connsiteY92" fmla="*/ 5028054 h 6461760"/>
              <a:gd name="connsiteX93" fmla="*/ 398225 w 8427720"/>
              <a:gd name="connsiteY93" fmla="*/ 4918345 h 6461760"/>
              <a:gd name="connsiteX94" fmla="*/ 471368 w 8427720"/>
              <a:gd name="connsiteY94" fmla="*/ 4803572 h 6461760"/>
              <a:gd name="connsiteX95" fmla="*/ 539635 w 8427720"/>
              <a:gd name="connsiteY95" fmla="*/ 4687112 h 6461760"/>
              <a:gd name="connsiteX96" fmla="*/ 603027 w 8427720"/>
              <a:gd name="connsiteY96" fmla="*/ 4570651 h 6461760"/>
              <a:gd name="connsiteX97" fmla="*/ 661541 w 8427720"/>
              <a:gd name="connsiteY97" fmla="*/ 4452503 h 6461760"/>
              <a:gd name="connsiteX98" fmla="*/ 715179 w 8427720"/>
              <a:gd name="connsiteY98" fmla="*/ 4329292 h 6461760"/>
              <a:gd name="connsiteX99" fmla="*/ 767192 w 8427720"/>
              <a:gd name="connsiteY99" fmla="*/ 4206079 h 6461760"/>
              <a:gd name="connsiteX100" fmla="*/ 812704 w 8427720"/>
              <a:gd name="connsiteY100" fmla="*/ 4076116 h 6461760"/>
              <a:gd name="connsiteX101" fmla="*/ 856590 w 8427720"/>
              <a:gd name="connsiteY101" fmla="*/ 3944466 h 6461760"/>
              <a:gd name="connsiteX102" fmla="*/ 898851 w 8427720"/>
              <a:gd name="connsiteY102" fmla="*/ 3806063 h 6461760"/>
              <a:gd name="connsiteX103" fmla="*/ 937860 w 8427720"/>
              <a:gd name="connsiteY103" fmla="*/ 3662597 h 6461760"/>
              <a:gd name="connsiteX104" fmla="*/ 975244 w 8427720"/>
              <a:gd name="connsiteY104" fmla="*/ 3515756 h 6461760"/>
              <a:gd name="connsiteX105" fmla="*/ 1011003 w 8427720"/>
              <a:gd name="connsiteY105" fmla="*/ 3362163 h 6461760"/>
              <a:gd name="connsiteX106" fmla="*/ 1046762 w 8427720"/>
              <a:gd name="connsiteY106" fmla="*/ 3201819 h 6461760"/>
              <a:gd name="connsiteX107" fmla="*/ 1082521 w 8427720"/>
              <a:gd name="connsiteY107" fmla="*/ 3033036 h 6461760"/>
              <a:gd name="connsiteX108" fmla="*/ 1115029 w 8427720"/>
              <a:gd name="connsiteY108" fmla="*/ 2859189 h 6461760"/>
              <a:gd name="connsiteX109" fmla="*/ 1150788 w 8427720"/>
              <a:gd name="connsiteY109" fmla="*/ 2675215 h 6461760"/>
              <a:gd name="connsiteX110" fmla="*/ 1186547 w 8427720"/>
              <a:gd name="connsiteY110" fmla="*/ 2479427 h 6461760"/>
              <a:gd name="connsiteX111" fmla="*/ 1225557 w 8427720"/>
              <a:gd name="connsiteY111" fmla="*/ 2278574 h 6461760"/>
              <a:gd name="connsiteX112" fmla="*/ 1245062 w 8427720"/>
              <a:gd name="connsiteY112" fmla="*/ 2178993 h 6461760"/>
              <a:gd name="connsiteX113" fmla="*/ 1267818 w 8427720"/>
              <a:gd name="connsiteY113" fmla="*/ 2074347 h 6461760"/>
              <a:gd name="connsiteX114" fmla="*/ 1290573 w 8427720"/>
              <a:gd name="connsiteY114" fmla="*/ 1969701 h 6461760"/>
              <a:gd name="connsiteX115" fmla="*/ 1319831 w 8427720"/>
              <a:gd name="connsiteY115" fmla="*/ 1866743 h 6461760"/>
              <a:gd name="connsiteX116" fmla="*/ 1347463 w 8427720"/>
              <a:gd name="connsiteY116" fmla="*/ 1760410 h 6461760"/>
              <a:gd name="connsiteX117" fmla="*/ 1379971 w 8427720"/>
              <a:gd name="connsiteY117" fmla="*/ 1657452 h 6461760"/>
              <a:gd name="connsiteX118" fmla="*/ 1415730 w 8427720"/>
              <a:gd name="connsiteY118" fmla="*/ 1554495 h 6461760"/>
              <a:gd name="connsiteX119" fmla="*/ 1456365 w 8427720"/>
              <a:gd name="connsiteY119" fmla="*/ 1449849 h 6461760"/>
              <a:gd name="connsiteX120" fmla="*/ 1500251 w 8427720"/>
              <a:gd name="connsiteY120" fmla="*/ 1350266 h 6461760"/>
              <a:gd name="connsiteX121" fmla="*/ 1549013 w 8427720"/>
              <a:gd name="connsiteY121" fmla="*/ 1248996 h 6461760"/>
              <a:gd name="connsiteX122" fmla="*/ 1599401 w 8427720"/>
              <a:gd name="connsiteY122" fmla="*/ 1151102 h 6461760"/>
              <a:gd name="connsiteX123" fmla="*/ 1654664 w 8427720"/>
              <a:gd name="connsiteY123" fmla="*/ 1053208 h 6461760"/>
              <a:gd name="connsiteX124" fmla="*/ 1719681 w 8427720"/>
              <a:gd name="connsiteY124" fmla="*/ 960377 h 6461760"/>
              <a:gd name="connsiteX125" fmla="*/ 1752189 w 8427720"/>
              <a:gd name="connsiteY125" fmla="*/ 916494 h 6461760"/>
              <a:gd name="connsiteX126" fmla="*/ 1784697 w 8427720"/>
              <a:gd name="connsiteY126" fmla="*/ 870922 h 6461760"/>
              <a:gd name="connsiteX127" fmla="*/ 1820456 w 8427720"/>
              <a:gd name="connsiteY127" fmla="*/ 825351 h 6461760"/>
              <a:gd name="connsiteX128" fmla="*/ 1859466 w 8427720"/>
              <a:gd name="connsiteY128" fmla="*/ 781467 h 6461760"/>
              <a:gd name="connsiteX129" fmla="*/ 1896850 w 8427720"/>
              <a:gd name="connsiteY129" fmla="*/ 739271 h 6461760"/>
              <a:gd name="connsiteX130" fmla="*/ 1937485 w 8427720"/>
              <a:gd name="connsiteY130" fmla="*/ 697076 h 6461760"/>
              <a:gd name="connsiteX131" fmla="*/ 1981372 w 8427720"/>
              <a:gd name="connsiteY131" fmla="*/ 653192 h 6461760"/>
              <a:gd name="connsiteX132" fmla="*/ 2025257 w 8427720"/>
              <a:gd name="connsiteY132" fmla="*/ 614371 h 6461760"/>
              <a:gd name="connsiteX133" fmla="*/ 2070769 w 8427720"/>
              <a:gd name="connsiteY133" fmla="*/ 573863 h 6461760"/>
              <a:gd name="connsiteX134" fmla="*/ 2116280 w 8427720"/>
              <a:gd name="connsiteY134" fmla="*/ 536731 h 6461760"/>
              <a:gd name="connsiteX135" fmla="*/ 2165042 w 8427720"/>
              <a:gd name="connsiteY135" fmla="*/ 499599 h 6461760"/>
              <a:gd name="connsiteX136" fmla="*/ 2215430 w 8427720"/>
              <a:gd name="connsiteY136" fmla="*/ 464155 h 6461760"/>
              <a:gd name="connsiteX137" fmla="*/ 2269068 w 8427720"/>
              <a:gd name="connsiteY137" fmla="*/ 428710 h 6461760"/>
              <a:gd name="connsiteX138" fmla="*/ 2322707 w 8427720"/>
              <a:gd name="connsiteY138" fmla="*/ 394953 h 6461760"/>
              <a:gd name="connsiteX139" fmla="*/ 2377971 w 8427720"/>
              <a:gd name="connsiteY139" fmla="*/ 362885 h 6461760"/>
              <a:gd name="connsiteX140" fmla="*/ 2436485 w 8427720"/>
              <a:gd name="connsiteY140" fmla="*/ 330815 h 6461760"/>
              <a:gd name="connsiteX141" fmla="*/ 2498251 w 8427720"/>
              <a:gd name="connsiteY141" fmla="*/ 298747 h 6461760"/>
              <a:gd name="connsiteX142" fmla="*/ 2558390 w 8427720"/>
              <a:gd name="connsiteY142" fmla="*/ 270053 h 6461760"/>
              <a:gd name="connsiteX143" fmla="*/ 2625033 w 8427720"/>
              <a:gd name="connsiteY143" fmla="*/ 243048 h 6461760"/>
              <a:gd name="connsiteX144" fmla="*/ 2691674 w 8427720"/>
              <a:gd name="connsiteY144" fmla="*/ 217731 h 6461760"/>
              <a:gd name="connsiteX145" fmla="*/ 2759941 w 8427720"/>
              <a:gd name="connsiteY145" fmla="*/ 190726 h 6461760"/>
              <a:gd name="connsiteX146" fmla="*/ 2831459 w 8427720"/>
              <a:gd name="connsiteY146" fmla="*/ 167096 h 6461760"/>
              <a:gd name="connsiteX147" fmla="*/ 2902977 w 8427720"/>
              <a:gd name="connsiteY147" fmla="*/ 145154 h 6461760"/>
              <a:gd name="connsiteX148" fmla="*/ 2979371 w 8427720"/>
              <a:gd name="connsiteY148" fmla="*/ 124900 h 6461760"/>
              <a:gd name="connsiteX149" fmla="*/ 3055765 w 8427720"/>
              <a:gd name="connsiteY149" fmla="*/ 106334 h 6461760"/>
              <a:gd name="connsiteX150" fmla="*/ 3137035 w 8427720"/>
              <a:gd name="connsiteY150" fmla="*/ 89456 h 6461760"/>
              <a:gd name="connsiteX151" fmla="*/ 3297951 w 8427720"/>
              <a:gd name="connsiteY151" fmla="*/ 59075 h 6461760"/>
              <a:gd name="connsiteX152" fmla="*/ 3452364 w 8427720"/>
              <a:gd name="connsiteY152" fmla="*/ 35445 h 6461760"/>
              <a:gd name="connsiteX153" fmla="*/ 3603528 w 8427720"/>
              <a:gd name="connsiteY153" fmla="*/ 18567 h 6461760"/>
              <a:gd name="connsiteX154" fmla="*/ 3751439 w 8427720"/>
              <a:gd name="connsiteY154" fmla="*/ 8440 h 646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8427720" h="6461760">
                <a:moveTo>
                  <a:pt x="3896101" y="0"/>
                </a:moveTo>
                <a:lnTo>
                  <a:pt x="4035886" y="0"/>
                </a:lnTo>
                <a:lnTo>
                  <a:pt x="4170794" y="5064"/>
                </a:lnTo>
                <a:lnTo>
                  <a:pt x="4304078" y="16878"/>
                </a:lnTo>
                <a:lnTo>
                  <a:pt x="4430859" y="28694"/>
                </a:lnTo>
                <a:lnTo>
                  <a:pt x="4556016" y="50635"/>
                </a:lnTo>
                <a:lnTo>
                  <a:pt x="4674670" y="74265"/>
                </a:lnTo>
                <a:lnTo>
                  <a:pt x="4791700" y="102958"/>
                </a:lnTo>
                <a:lnTo>
                  <a:pt x="4907103" y="135027"/>
                </a:lnTo>
                <a:lnTo>
                  <a:pt x="5016006" y="172159"/>
                </a:lnTo>
                <a:lnTo>
                  <a:pt x="5123282" y="212667"/>
                </a:lnTo>
                <a:lnTo>
                  <a:pt x="5225682" y="254863"/>
                </a:lnTo>
                <a:lnTo>
                  <a:pt x="5326458" y="302123"/>
                </a:lnTo>
                <a:lnTo>
                  <a:pt x="5423983" y="352758"/>
                </a:lnTo>
                <a:lnTo>
                  <a:pt x="5515006" y="401704"/>
                </a:lnTo>
                <a:lnTo>
                  <a:pt x="5607654" y="457403"/>
                </a:lnTo>
                <a:lnTo>
                  <a:pt x="5693800" y="516477"/>
                </a:lnTo>
                <a:lnTo>
                  <a:pt x="5776696" y="577239"/>
                </a:lnTo>
                <a:lnTo>
                  <a:pt x="5859592" y="638001"/>
                </a:lnTo>
                <a:lnTo>
                  <a:pt x="5935986" y="702139"/>
                </a:lnTo>
                <a:lnTo>
                  <a:pt x="6012380" y="767965"/>
                </a:lnTo>
                <a:lnTo>
                  <a:pt x="6082272" y="833789"/>
                </a:lnTo>
                <a:lnTo>
                  <a:pt x="6153790" y="902991"/>
                </a:lnTo>
                <a:lnTo>
                  <a:pt x="6220432" y="972192"/>
                </a:lnTo>
                <a:lnTo>
                  <a:pt x="6283823" y="1039705"/>
                </a:lnTo>
                <a:lnTo>
                  <a:pt x="6347214" y="1112282"/>
                </a:lnTo>
                <a:lnTo>
                  <a:pt x="6405729" y="1183171"/>
                </a:lnTo>
                <a:lnTo>
                  <a:pt x="6462618" y="1254060"/>
                </a:lnTo>
                <a:lnTo>
                  <a:pt x="6571520" y="1389087"/>
                </a:lnTo>
                <a:lnTo>
                  <a:pt x="6670670" y="1510611"/>
                </a:lnTo>
                <a:lnTo>
                  <a:pt x="6768194" y="1622008"/>
                </a:lnTo>
                <a:lnTo>
                  <a:pt x="6859217" y="1723278"/>
                </a:lnTo>
                <a:lnTo>
                  <a:pt x="6948614" y="1811045"/>
                </a:lnTo>
                <a:lnTo>
                  <a:pt x="6989250" y="1849865"/>
                </a:lnTo>
                <a:lnTo>
                  <a:pt x="7033135" y="1890373"/>
                </a:lnTo>
                <a:lnTo>
                  <a:pt x="7075396" y="1924130"/>
                </a:lnTo>
                <a:lnTo>
                  <a:pt x="7116031" y="1956199"/>
                </a:lnTo>
                <a:lnTo>
                  <a:pt x="7159918" y="1988267"/>
                </a:lnTo>
                <a:lnTo>
                  <a:pt x="7200552" y="2013585"/>
                </a:lnTo>
                <a:lnTo>
                  <a:pt x="7244439" y="2040590"/>
                </a:lnTo>
                <a:lnTo>
                  <a:pt x="7286698" y="2064220"/>
                </a:lnTo>
                <a:lnTo>
                  <a:pt x="7330585" y="2086161"/>
                </a:lnTo>
                <a:lnTo>
                  <a:pt x="7374472" y="2104728"/>
                </a:lnTo>
                <a:lnTo>
                  <a:pt x="7416731" y="2123294"/>
                </a:lnTo>
                <a:lnTo>
                  <a:pt x="7462242" y="2138485"/>
                </a:lnTo>
                <a:lnTo>
                  <a:pt x="7509380" y="2151988"/>
                </a:lnTo>
                <a:lnTo>
                  <a:pt x="7556517" y="2165490"/>
                </a:lnTo>
                <a:lnTo>
                  <a:pt x="7605278" y="2175617"/>
                </a:lnTo>
                <a:lnTo>
                  <a:pt x="7654042" y="2184056"/>
                </a:lnTo>
                <a:lnTo>
                  <a:pt x="7707680" y="2190807"/>
                </a:lnTo>
                <a:lnTo>
                  <a:pt x="7758068" y="2197558"/>
                </a:lnTo>
                <a:lnTo>
                  <a:pt x="7870220" y="2204310"/>
                </a:lnTo>
                <a:lnTo>
                  <a:pt x="7990500" y="2207685"/>
                </a:lnTo>
                <a:lnTo>
                  <a:pt x="8076647" y="2207685"/>
                </a:lnTo>
                <a:lnTo>
                  <a:pt x="8156292" y="2212749"/>
                </a:lnTo>
                <a:lnTo>
                  <a:pt x="8232686" y="2221188"/>
                </a:lnTo>
                <a:lnTo>
                  <a:pt x="8302578" y="2231315"/>
                </a:lnTo>
                <a:lnTo>
                  <a:pt x="8372470" y="2244818"/>
                </a:lnTo>
                <a:lnTo>
                  <a:pt x="8427720" y="2258058"/>
                </a:lnTo>
                <a:lnTo>
                  <a:pt x="8427720" y="6461760"/>
                </a:lnTo>
                <a:lnTo>
                  <a:pt x="192433" y="6461760"/>
                </a:lnTo>
                <a:lnTo>
                  <a:pt x="188548" y="6455961"/>
                </a:lnTo>
                <a:lnTo>
                  <a:pt x="162541" y="6415453"/>
                </a:lnTo>
                <a:lnTo>
                  <a:pt x="139785" y="6376632"/>
                </a:lnTo>
                <a:lnTo>
                  <a:pt x="117030" y="6336124"/>
                </a:lnTo>
                <a:lnTo>
                  <a:pt x="99151" y="6297304"/>
                </a:lnTo>
                <a:lnTo>
                  <a:pt x="79646" y="6256796"/>
                </a:lnTo>
                <a:lnTo>
                  <a:pt x="63392" y="6214600"/>
                </a:lnTo>
                <a:lnTo>
                  <a:pt x="48763" y="6172405"/>
                </a:lnTo>
                <a:lnTo>
                  <a:pt x="35759" y="6130208"/>
                </a:lnTo>
                <a:lnTo>
                  <a:pt x="26007" y="6088013"/>
                </a:lnTo>
                <a:lnTo>
                  <a:pt x="17880" y="6045817"/>
                </a:lnTo>
                <a:lnTo>
                  <a:pt x="9753" y="6000246"/>
                </a:lnTo>
                <a:lnTo>
                  <a:pt x="4877" y="5954674"/>
                </a:lnTo>
                <a:lnTo>
                  <a:pt x="0" y="5912479"/>
                </a:lnTo>
                <a:lnTo>
                  <a:pt x="0" y="5868595"/>
                </a:lnTo>
                <a:lnTo>
                  <a:pt x="0" y="5819647"/>
                </a:lnTo>
                <a:lnTo>
                  <a:pt x="4877" y="5775764"/>
                </a:lnTo>
                <a:lnTo>
                  <a:pt x="9753" y="5726817"/>
                </a:lnTo>
                <a:lnTo>
                  <a:pt x="16254" y="5682933"/>
                </a:lnTo>
                <a:lnTo>
                  <a:pt x="26007" y="5635674"/>
                </a:lnTo>
                <a:lnTo>
                  <a:pt x="39010" y="5586726"/>
                </a:lnTo>
                <a:lnTo>
                  <a:pt x="52013" y="5537780"/>
                </a:lnTo>
                <a:lnTo>
                  <a:pt x="66642" y="5488832"/>
                </a:lnTo>
                <a:lnTo>
                  <a:pt x="84521" y="5438197"/>
                </a:lnTo>
                <a:lnTo>
                  <a:pt x="107277" y="5390938"/>
                </a:lnTo>
                <a:lnTo>
                  <a:pt x="130033" y="5340303"/>
                </a:lnTo>
                <a:lnTo>
                  <a:pt x="156039" y="5291356"/>
                </a:lnTo>
                <a:lnTo>
                  <a:pt x="183672" y="5237345"/>
                </a:lnTo>
                <a:lnTo>
                  <a:pt x="211303" y="5188398"/>
                </a:lnTo>
                <a:lnTo>
                  <a:pt x="245437" y="5134387"/>
                </a:lnTo>
                <a:lnTo>
                  <a:pt x="281196" y="5082065"/>
                </a:lnTo>
                <a:lnTo>
                  <a:pt x="318580" y="5028054"/>
                </a:lnTo>
                <a:lnTo>
                  <a:pt x="398225" y="4918345"/>
                </a:lnTo>
                <a:lnTo>
                  <a:pt x="471368" y="4803572"/>
                </a:lnTo>
                <a:lnTo>
                  <a:pt x="539635" y="4687112"/>
                </a:lnTo>
                <a:lnTo>
                  <a:pt x="603027" y="4570651"/>
                </a:lnTo>
                <a:lnTo>
                  <a:pt x="661541" y="4452503"/>
                </a:lnTo>
                <a:lnTo>
                  <a:pt x="715179" y="4329292"/>
                </a:lnTo>
                <a:lnTo>
                  <a:pt x="767192" y="4206079"/>
                </a:lnTo>
                <a:lnTo>
                  <a:pt x="812704" y="4076116"/>
                </a:lnTo>
                <a:lnTo>
                  <a:pt x="856590" y="3944466"/>
                </a:lnTo>
                <a:lnTo>
                  <a:pt x="898851" y="3806063"/>
                </a:lnTo>
                <a:lnTo>
                  <a:pt x="937860" y="3662597"/>
                </a:lnTo>
                <a:lnTo>
                  <a:pt x="975244" y="3515756"/>
                </a:lnTo>
                <a:lnTo>
                  <a:pt x="1011003" y="3362163"/>
                </a:lnTo>
                <a:lnTo>
                  <a:pt x="1046762" y="3201819"/>
                </a:lnTo>
                <a:lnTo>
                  <a:pt x="1082521" y="3033036"/>
                </a:lnTo>
                <a:lnTo>
                  <a:pt x="1115029" y="2859189"/>
                </a:lnTo>
                <a:lnTo>
                  <a:pt x="1150788" y="2675215"/>
                </a:lnTo>
                <a:lnTo>
                  <a:pt x="1186547" y="2479427"/>
                </a:lnTo>
                <a:lnTo>
                  <a:pt x="1225557" y="2278574"/>
                </a:lnTo>
                <a:lnTo>
                  <a:pt x="1245062" y="2178993"/>
                </a:lnTo>
                <a:lnTo>
                  <a:pt x="1267818" y="2074347"/>
                </a:lnTo>
                <a:lnTo>
                  <a:pt x="1290573" y="1969701"/>
                </a:lnTo>
                <a:lnTo>
                  <a:pt x="1319831" y="1866743"/>
                </a:lnTo>
                <a:lnTo>
                  <a:pt x="1347463" y="1760410"/>
                </a:lnTo>
                <a:lnTo>
                  <a:pt x="1379971" y="1657452"/>
                </a:lnTo>
                <a:lnTo>
                  <a:pt x="1415730" y="1554495"/>
                </a:lnTo>
                <a:lnTo>
                  <a:pt x="1456365" y="1449849"/>
                </a:lnTo>
                <a:lnTo>
                  <a:pt x="1500251" y="1350266"/>
                </a:lnTo>
                <a:lnTo>
                  <a:pt x="1549013" y="1248996"/>
                </a:lnTo>
                <a:lnTo>
                  <a:pt x="1599401" y="1151102"/>
                </a:lnTo>
                <a:lnTo>
                  <a:pt x="1654664" y="1053208"/>
                </a:lnTo>
                <a:lnTo>
                  <a:pt x="1719681" y="960377"/>
                </a:lnTo>
                <a:lnTo>
                  <a:pt x="1752189" y="916494"/>
                </a:lnTo>
                <a:lnTo>
                  <a:pt x="1784697" y="870922"/>
                </a:lnTo>
                <a:lnTo>
                  <a:pt x="1820456" y="825351"/>
                </a:lnTo>
                <a:lnTo>
                  <a:pt x="1859466" y="781467"/>
                </a:lnTo>
                <a:lnTo>
                  <a:pt x="1896850" y="739271"/>
                </a:lnTo>
                <a:lnTo>
                  <a:pt x="1937485" y="697076"/>
                </a:lnTo>
                <a:lnTo>
                  <a:pt x="1981372" y="653192"/>
                </a:lnTo>
                <a:lnTo>
                  <a:pt x="2025257" y="614371"/>
                </a:lnTo>
                <a:lnTo>
                  <a:pt x="2070769" y="573863"/>
                </a:lnTo>
                <a:lnTo>
                  <a:pt x="2116280" y="536731"/>
                </a:lnTo>
                <a:lnTo>
                  <a:pt x="2165042" y="499599"/>
                </a:lnTo>
                <a:lnTo>
                  <a:pt x="2215430" y="464155"/>
                </a:lnTo>
                <a:lnTo>
                  <a:pt x="2269068" y="428710"/>
                </a:lnTo>
                <a:lnTo>
                  <a:pt x="2322707" y="394953"/>
                </a:lnTo>
                <a:lnTo>
                  <a:pt x="2377971" y="362885"/>
                </a:lnTo>
                <a:lnTo>
                  <a:pt x="2436485" y="330815"/>
                </a:lnTo>
                <a:lnTo>
                  <a:pt x="2498251" y="298747"/>
                </a:lnTo>
                <a:lnTo>
                  <a:pt x="2558390" y="270053"/>
                </a:lnTo>
                <a:lnTo>
                  <a:pt x="2625033" y="243048"/>
                </a:lnTo>
                <a:lnTo>
                  <a:pt x="2691674" y="217731"/>
                </a:lnTo>
                <a:lnTo>
                  <a:pt x="2759941" y="190726"/>
                </a:lnTo>
                <a:lnTo>
                  <a:pt x="2831459" y="167096"/>
                </a:lnTo>
                <a:lnTo>
                  <a:pt x="2902977" y="145154"/>
                </a:lnTo>
                <a:lnTo>
                  <a:pt x="2979371" y="124900"/>
                </a:lnTo>
                <a:lnTo>
                  <a:pt x="3055765" y="106334"/>
                </a:lnTo>
                <a:lnTo>
                  <a:pt x="3137035" y="89456"/>
                </a:lnTo>
                <a:lnTo>
                  <a:pt x="3297951" y="59075"/>
                </a:lnTo>
                <a:lnTo>
                  <a:pt x="3452364" y="35445"/>
                </a:lnTo>
                <a:lnTo>
                  <a:pt x="3603528" y="18567"/>
                </a:lnTo>
                <a:lnTo>
                  <a:pt x="3751439" y="8440"/>
                </a:lnTo>
                <a:close/>
              </a:path>
            </a:pathLst>
          </a:custGeom>
          <a:gradFill>
            <a:gsLst>
              <a:gs pos="100000">
                <a:srgbClr val="FCC283"/>
              </a:gs>
              <a:gs pos="2000">
                <a:srgbClr val="AF76B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a16="http://schemas.microsoft.com/office/drawing/2014/main" id="{869FEC89-D60C-4472-95E9-1AA01EE7EAC4}"/>
              </a:ext>
            </a:extLst>
          </p:cNvPr>
          <p:cNvSpPr>
            <a:spLocks noGrp="1"/>
          </p:cNvSpPr>
          <p:nvPr>
            <p:ph type="pic" sz="quarter" idx="10" hasCustomPrompt="1"/>
          </p:nvPr>
        </p:nvSpPr>
        <p:spPr>
          <a:xfrm>
            <a:off x="3841750" y="749300"/>
            <a:ext cx="8350250" cy="6108700"/>
          </a:xfrm>
          <a:custGeom>
            <a:avLst/>
            <a:gdLst>
              <a:gd name="connsiteX0" fmla="*/ 3805238 w 8350250"/>
              <a:gd name="connsiteY0" fmla="*/ 0 h 6108700"/>
              <a:gd name="connsiteX1" fmla="*/ 3941763 w 8350250"/>
              <a:gd name="connsiteY1" fmla="*/ 0 h 6108700"/>
              <a:gd name="connsiteX2" fmla="*/ 4073525 w 8350250"/>
              <a:gd name="connsiteY2" fmla="*/ 4763 h 6108700"/>
              <a:gd name="connsiteX3" fmla="*/ 4203700 w 8350250"/>
              <a:gd name="connsiteY3" fmla="*/ 15875 h 6108700"/>
              <a:gd name="connsiteX4" fmla="*/ 4327525 w 8350250"/>
              <a:gd name="connsiteY4" fmla="*/ 26988 h 6108700"/>
              <a:gd name="connsiteX5" fmla="*/ 4449763 w 8350250"/>
              <a:gd name="connsiteY5" fmla="*/ 47625 h 6108700"/>
              <a:gd name="connsiteX6" fmla="*/ 4565650 w 8350250"/>
              <a:gd name="connsiteY6" fmla="*/ 69850 h 6108700"/>
              <a:gd name="connsiteX7" fmla="*/ 4679950 w 8350250"/>
              <a:gd name="connsiteY7" fmla="*/ 96838 h 6108700"/>
              <a:gd name="connsiteX8" fmla="*/ 4792662 w 8350250"/>
              <a:gd name="connsiteY8" fmla="*/ 127000 h 6108700"/>
              <a:gd name="connsiteX9" fmla="*/ 4899025 w 8350250"/>
              <a:gd name="connsiteY9" fmla="*/ 161925 h 6108700"/>
              <a:gd name="connsiteX10" fmla="*/ 5003800 w 8350250"/>
              <a:gd name="connsiteY10" fmla="*/ 200025 h 6108700"/>
              <a:gd name="connsiteX11" fmla="*/ 5103812 w 8350250"/>
              <a:gd name="connsiteY11" fmla="*/ 239713 h 6108700"/>
              <a:gd name="connsiteX12" fmla="*/ 5202238 w 8350250"/>
              <a:gd name="connsiteY12" fmla="*/ 284163 h 6108700"/>
              <a:gd name="connsiteX13" fmla="*/ 5297488 w 8350250"/>
              <a:gd name="connsiteY13" fmla="*/ 331788 h 6108700"/>
              <a:gd name="connsiteX14" fmla="*/ 5386388 w 8350250"/>
              <a:gd name="connsiteY14" fmla="*/ 377825 h 6108700"/>
              <a:gd name="connsiteX15" fmla="*/ 5476875 w 8350250"/>
              <a:gd name="connsiteY15" fmla="*/ 430213 h 6108700"/>
              <a:gd name="connsiteX16" fmla="*/ 5561012 w 8350250"/>
              <a:gd name="connsiteY16" fmla="*/ 485775 h 6108700"/>
              <a:gd name="connsiteX17" fmla="*/ 5641975 w 8350250"/>
              <a:gd name="connsiteY17" fmla="*/ 542925 h 6108700"/>
              <a:gd name="connsiteX18" fmla="*/ 5722938 w 8350250"/>
              <a:gd name="connsiteY18" fmla="*/ 600075 h 6108700"/>
              <a:gd name="connsiteX19" fmla="*/ 5797550 w 8350250"/>
              <a:gd name="connsiteY19" fmla="*/ 660400 h 6108700"/>
              <a:gd name="connsiteX20" fmla="*/ 5872162 w 8350250"/>
              <a:gd name="connsiteY20" fmla="*/ 722313 h 6108700"/>
              <a:gd name="connsiteX21" fmla="*/ 5940425 w 8350250"/>
              <a:gd name="connsiteY21" fmla="*/ 784225 h 6108700"/>
              <a:gd name="connsiteX22" fmla="*/ 6010275 w 8350250"/>
              <a:gd name="connsiteY22" fmla="*/ 849313 h 6108700"/>
              <a:gd name="connsiteX23" fmla="*/ 6075362 w 8350250"/>
              <a:gd name="connsiteY23" fmla="*/ 914400 h 6108700"/>
              <a:gd name="connsiteX24" fmla="*/ 6137275 w 8350250"/>
              <a:gd name="connsiteY24" fmla="*/ 977900 h 6108700"/>
              <a:gd name="connsiteX25" fmla="*/ 6199188 w 8350250"/>
              <a:gd name="connsiteY25" fmla="*/ 1046163 h 6108700"/>
              <a:gd name="connsiteX26" fmla="*/ 6256338 w 8350250"/>
              <a:gd name="connsiteY26" fmla="*/ 1112838 h 6108700"/>
              <a:gd name="connsiteX27" fmla="*/ 6311900 w 8350250"/>
              <a:gd name="connsiteY27" fmla="*/ 1179513 h 6108700"/>
              <a:gd name="connsiteX28" fmla="*/ 6418262 w 8350250"/>
              <a:gd name="connsiteY28" fmla="*/ 1306513 h 6108700"/>
              <a:gd name="connsiteX29" fmla="*/ 6515100 w 8350250"/>
              <a:gd name="connsiteY29" fmla="*/ 1420813 h 6108700"/>
              <a:gd name="connsiteX30" fmla="*/ 6610350 w 8350250"/>
              <a:gd name="connsiteY30" fmla="*/ 1525588 h 6108700"/>
              <a:gd name="connsiteX31" fmla="*/ 6699250 w 8350250"/>
              <a:gd name="connsiteY31" fmla="*/ 1620838 h 6108700"/>
              <a:gd name="connsiteX32" fmla="*/ 6786562 w 8350250"/>
              <a:gd name="connsiteY32" fmla="*/ 1703388 h 6108700"/>
              <a:gd name="connsiteX33" fmla="*/ 6826250 w 8350250"/>
              <a:gd name="connsiteY33" fmla="*/ 1739900 h 6108700"/>
              <a:gd name="connsiteX34" fmla="*/ 6869112 w 8350250"/>
              <a:gd name="connsiteY34" fmla="*/ 1778000 h 6108700"/>
              <a:gd name="connsiteX35" fmla="*/ 6910388 w 8350250"/>
              <a:gd name="connsiteY35" fmla="*/ 1809750 h 6108700"/>
              <a:gd name="connsiteX36" fmla="*/ 6950075 w 8350250"/>
              <a:gd name="connsiteY36" fmla="*/ 1839913 h 6108700"/>
              <a:gd name="connsiteX37" fmla="*/ 6992938 w 8350250"/>
              <a:gd name="connsiteY37" fmla="*/ 1870075 h 6108700"/>
              <a:gd name="connsiteX38" fmla="*/ 7032625 w 8350250"/>
              <a:gd name="connsiteY38" fmla="*/ 1893888 h 6108700"/>
              <a:gd name="connsiteX39" fmla="*/ 7075488 w 8350250"/>
              <a:gd name="connsiteY39" fmla="*/ 1919288 h 6108700"/>
              <a:gd name="connsiteX40" fmla="*/ 7116762 w 8350250"/>
              <a:gd name="connsiteY40" fmla="*/ 1941513 h 6108700"/>
              <a:gd name="connsiteX41" fmla="*/ 7159625 w 8350250"/>
              <a:gd name="connsiteY41" fmla="*/ 1962150 h 6108700"/>
              <a:gd name="connsiteX42" fmla="*/ 7202488 w 8350250"/>
              <a:gd name="connsiteY42" fmla="*/ 1979613 h 6108700"/>
              <a:gd name="connsiteX43" fmla="*/ 7243762 w 8350250"/>
              <a:gd name="connsiteY43" fmla="*/ 1997075 h 6108700"/>
              <a:gd name="connsiteX44" fmla="*/ 7288212 w 8350250"/>
              <a:gd name="connsiteY44" fmla="*/ 2011363 h 6108700"/>
              <a:gd name="connsiteX45" fmla="*/ 7334250 w 8350250"/>
              <a:gd name="connsiteY45" fmla="*/ 2024063 h 6108700"/>
              <a:gd name="connsiteX46" fmla="*/ 7380288 w 8350250"/>
              <a:gd name="connsiteY46" fmla="*/ 2036763 h 6108700"/>
              <a:gd name="connsiteX47" fmla="*/ 7427912 w 8350250"/>
              <a:gd name="connsiteY47" fmla="*/ 2046288 h 6108700"/>
              <a:gd name="connsiteX48" fmla="*/ 7475538 w 8350250"/>
              <a:gd name="connsiteY48" fmla="*/ 2054225 h 6108700"/>
              <a:gd name="connsiteX49" fmla="*/ 7527925 w 8350250"/>
              <a:gd name="connsiteY49" fmla="*/ 2060575 h 6108700"/>
              <a:gd name="connsiteX50" fmla="*/ 7577138 w 8350250"/>
              <a:gd name="connsiteY50" fmla="*/ 2066925 h 6108700"/>
              <a:gd name="connsiteX51" fmla="*/ 7686675 w 8350250"/>
              <a:gd name="connsiteY51" fmla="*/ 2073275 h 6108700"/>
              <a:gd name="connsiteX52" fmla="*/ 7804150 w 8350250"/>
              <a:gd name="connsiteY52" fmla="*/ 2076450 h 6108700"/>
              <a:gd name="connsiteX53" fmla="*/ 7888288 w 8350250"/>
              <a:gd name="connsiteY53" fmla="*/ 2076450 h 6108700"/>
              <a:gd name="connsiteX54" fmla="*/ 7966075 w 8350250"/>
              <a:gd name="connsiteY54" fmla="*/ 2081213 h 6108700"/>
              <a:gd name="connsiteX55" fmla="*/ 8040688 w 8350250"/>
              <a:gd name="connsiteY55" fmla="*/ 2089150 h 6108700"/>
              <a:gd name="connsiteX56" fmla="*/ 8108950 w 8350250"/>
              <a:gd name="connsiteY56" fmla="*/ 2098675 h 6108700"/>
              <a:gd name="connsiteX57" fmla="*/ 8177212 w 8350250"/>
              <a:gd name="connsiteY57" fmla="*/ 2111375 h 6108700"/>
              <a:gd name="connsiteX58" fmla="*/ 8239125 w 8350250"/>
              <a:gd name="connsiteY58" fmla="*/ 2125663 h 6108700"/>
              <a:gd name="connsiteX59" fmla="*/ 8296275 w 8350250"/>
              <a:gd name="connsiteY59" fmla="*/ 2141538 h 6108700"/>
              <a:gd name="connsiteX60" fmla="*/ 8350250 w 8350250"/>
              <a:gd name="connsiteY60" fmla="*/ 2159000 h 6108700"/>
              <a:gd name="connsiteX61" fmla="*/ 8350250 w 8350250"/>
              <a:gd name="connsiteY61" fmla="*/ 6108700 h 6108700"/>
              <a:gd name="connsiteX62" fmla="*/ 209550 w 8350250"/>
              <a:gd name="connsiteY62" fmla="*/ 6108700 h 6108700"/>
              <a:gd name="connsiteX63" fmla="*/ 184150 w 8350250"/>
              <a:gd name="connsiteY63" fmla="*/ 6072188 h 6108700"/>
              <a:gd name="connsiteX64" fmla="*/ 158750 w 8350250"/>
              <a:gd name="connsiteY64" fmla="*/ 6034088 h 6108700"/>
              <a:gd name="connsiteX65" fmla="*/ 136525 w 8350250"/>
              <a:gd name="connsiteY65" fmla="*/ 5997575 h 6108700"/>
              <a:gd name="connsiteX66" fmla="*/ 114300 w 8350250"/>
              <a:gd name="connsiteY66" fmla="*/ 5959475 h 6108700"/>
              <a:gd name="connsiteX67" fmla="*/ 96838 w 8350250"/>
              <a:gd name="connsiteY67" fmla="*/ 5922963 h 6108700"/>
              <a:gd name="connsiteX68" fmla="*/ 77788 w 8350250"/>
              <a:gd name="connsiteY68" fmla="*/ 5884863 h 6108700"/>
              <a:gd name="connsiteX69" fmla="*/ 61913 w 8350250"/>
              <a:gd name="connsiteY69" fmla="*/ 5845175 h 6108700"/>
              <a:gd name="connsiteX70" fmla="*/ 47625 w 8350250"/>
              <a:gd name="connsiteY70" fmla="*/ 5805488 h 6108700"/>
              <a:gd name="connsiteX71" fmla="*/ 34925 w 8350250"/>
              <a:gd name="connsiteY71" fmla="*/ 5765800 h 6108700"/>
              <a:gd name="connsiteX72" fmla="*/ 25400 w 8350250"/>
              <a:gd name="connsiteY72" fmla="*/ 5726113 h 6108700"/>
              <a:gd name="connsiteX73" fmla="*/ 17463 w 8350250"/>
              <a:gd name="connsiteY73" fmla="*/ 5686425 h 6108700"/>
              <a:gd name="connsiteX74" fmla="*/ 9525 w 8350250"/>
              <a:gd name="connsiteY74" fmla="*/ 5643563 h 6108700"/>
              <a:gd name="connsiteX75" fmla="*/ 4763 w 8350250"/>
              <a:gd name="connsiteY75" fmla="*/ 5600700 h 6108700"/>
              <a:gd name="connsiteX76" fmla="*/ 0 w 8350250"/>
              <a:gd name="connsiteY76" fmla="*/ 5561013 h 6108700"/>
              <a:gd name="connsiteX77" fmla="*/ 0 w 8350250"/>
              <a:gd name="connsiteY77" fmla="*/ 5519738 h 6108700"/>
              <a:gd name="connsiteX78" fmla="*/ 0 w 8350250"/>
              <a:gd name="connsiteY78" fmla="*/ 5473700 h 6108700"/>
              <a:gd name="connsiteX79" fmla="*/ 4763 w 8350250"/>
              <a:gd name="connsiteY79" fmla="*/ 5432425 h 6108700"/>
              <a:gd name="connsiteX80" fmla="*/ 9525 w 8350250"/>
              <a:gd name="connsiteY80" fmla="*/ 5386388 h 6108700"/>
              <a:gd name="connsiteX81" fmla="*/ 15875 w 8350250"/>
              <a:gd name="connsiteY81" fmla="*/ 5345113 h 6108700"/>
              <a:gd name="connsiteX82" fmla="*/ 25400 w 8350250"/>
              <a:gd name="connsiteY82" fmla="*/ 5300663 h 6108700"/>
              <a:gd name="connsiteX83" fmla="*/ 38100 w 8350250"/>
              <a:gd name="connsiteY83" fmla="*/ 5254625 h 6108700"/>
              <a:gd name="connsiteX84" fmla="*/ 50800 w 8350250"/>
              <a:gd name="connsiteY84" fmla="*/ 5208588 h 6108700"/>
              <a:gd name="connsiteX85" fmla="*/ 65088 w 8350250"/>
              <a:gd name="connsiteY85" fmla="*/ 5162550 h 6108700"/>
              <a:gd name="connsiteX86" fmla="*/ 82550 w 8350250"/>
              <a:gd name="connsiteY86" fmla="*/ 5114925 h 6108700"/>
              <a:gd name="connsiteX87" fmla="*/ 104775 w 8350250"/>
              <a:gd name="connsiteY87" fmla="*/ 5070475 h 6108700"/>
              <a:gd name="connsiteX88" fmla="*/ 127000 w 8350250"/>
              <a:gd name="connsiteY88" fmla="*/ 5022850 h 6108700"/>
              <a:gd name="connsiteX89" fmla="*/ 152400 w 8350250"/>
              <a:gd name="connsiteY89" fmla="*/ 4976813 h 6108700"/>
              <a:gd name="connsiteX90" fmla="*/ 179388 w 8350250"/>
              <a:gd name="connsiteY90" fmla="*/ 4926013 h 6108700"/>
              <a:gd name="connsiteX91" fmla="*/ 206375 w 8350250"/>
              <a:gd name="connsiteY91" fmla="*/ 4879975 h 6108700"/>
              <a:gd name="connsiteX92" fmla="*/ 239713 w 8350250"/>
              <a:gd name="connsiteY92" fmla="*/ 4829175 h 6108700"/>
              <a:gd name="connsiteX93" fmla="*/ 274638 w 8350250"/>
              <a:gd name="connsiteY93" fmla="*/ 4779963 h 6108700"/>
              <a:gd name="connsiteX94" fmla="*/ 311150 w 8350250"/>
              <a:gd name="connsiteY94" fmla="*/ 4729163 h 6108700"/>
              <a:gd name="connsiteX95" fmla="*/ 388938 w 8350250"/>
              <a:gd name="connsiteY95" fmla="*/ 4625975 h 6108700"/>
              <a:gd name="connsiteX96" fmla="*/ 460375 w 8350250"/>
              <a:gd name="connsiteY96" fmla="*/ 4518025 h 6108700"/>
              <a:gd name="connsiteX97" fmla="*/ 527050 w 8350250"/>
              <a:gd name="connsiteY97" fmla="*/ 4408488 h 6108700"/>
              <a:gd name="connsiteX98" fmla="*/ 588963 w 8350250"/>
              <a:gd name="connsiteY98" fmla="*/ 4298950 h 6108700"/>
              <a:gd name="connsiteX99" fmla="*/ 646113 w 8350250"/>
              <a:gd name="connsiteY99" fmla="*/ 4187825 h 6108700"/>
              <a:gd name="connsiteX100" fmla="*/ 698500 w 8350250"/>
              <a:gd name="connsiteY100" fmla="*/ 4071938 h 6108700"/>
              <a:gd name="connsiteX101" fmla="*/ 749300 w 8350250"/>
              <a:gd name="connsiteY101" fmla="*/ 3956050 h 6108700"/>
              <a:gd name="connsiteX102" fmla="*/ 793750 w 8350250"/>
              <a:gd name="connsiteY102" fmla="*/ 3833813 h 6108700"/>
              <a:gd name="connsiteX103" fmla="*/ 836613 w 8350250"/>
              <a:gd name="connsiteY103" fmla="*/ 3709988 h 6108700"/>
              <a:gd name="connsiteX104" fmla="*/ 877888 w 8350250"/>
              <a:gd name="connsiteY104" fmla="*/ 3579813 h 6108700"/>
              <a:gd name="connsiteX105" fmla="*/ 915988 w 8350250"/>
              <a:gd name="connsiteY105" fmla="*/ 3444875 h 6108700"/>
              <a:gd name="connsiteX106" fmla="*/ 952500 w 8350250"/>
              <a:gd name="connsiteY106" fmla="*/ 3306763 h 6108700"/>
              <a:gd name="connsiteX107" fmla="*/ 987425 w 8350250"/>
              <a:gd name="connsiteY107" fmla="*/ 3162300 h 6108700"/>
              <a:gd name="connsiteX108" fmla="*/ 1022350 w 8350250"/>
              <a:gd name="connsiteY108" fmla="*/ 3011488 h 6108700"/>
              <a:gd name="connsiteX109" fmla="*/ 1057275 w 8350250"/>
              <a:gd name="connsiteY109" fmla="*/ 2852738 h 6108700"/>
              <a:gd name="connsiteX110" fmla="*/ 1089025 w 8350250"/>
              <a:gd name="connsiteY110" fmla="*/ 2689225 h 6108700"/>
              <a:gd name="connsiteX111" fmla="*/ 1123950 w 8350250"/>
              <a:gd name="connsiteY111" fmla="*/ 2516188 h 6108700"/>
              <a:gd name="connsiteX112" fmla="*/ 1158875 w 8350250"/>
              <a:gd name="connsiteY112" fmla="*/ 2332038 h 6108700"/>
              <a:gd name="connsiteX113" fmla="*/ 1196975 w 8350250"/>
              <a:gd name="connsiteY113" fmla="*/ 2143125 h 6108700"/>
              <a:gd name="connsiteX114" fmla="*/ 1216025 w 8350250"/>
              <a:gd name="connsiteY114" fmla="*/ 2049463 h 6108700"/>
              <a:gd name="connsiteX115" fmla="*/ 1238250 w 8350250"/>
              <a:gd name="connsiteY115" fmla="*/ 1951038 h 6108700"/>
              <a:gd name="connsiteX116" fmla="*/ 1260475 w 8350250"/>
              <a:gd name="connsiteY116" fmla="*/ 1852613 h 6108700"/>
              <a:gd name="connsiteX117" fmla="*/ 1289050 w 8350250"/>
              <a:gd name="connsiteY117" fmla="*/ 1755775 h 6108700"/>
              <a:gd name="connsiteX118" fmla="*/ 1316038 w 8350250"/>
              <a:gd name="connsiteY118" fmla="*/ 1655763 h 6108700"/>
              <a:gd name="connsiteX119" fmla="*/ 1347788 w 8350250"/>
              <a:gd name="connsiteY119" fmla="*/ 1558925 h 6108700"/>
              <a:gd name="connsiteX120" fmla="*/ 1382713 w 8350250"/>
              <a:gd name="connsiteY120" fmla="*/ 1462088 h 6108700"/>
              <a:gd name="connsiteX121" fmla="*/ 1422400 w 8350250"/>
              <a:gd name="connsiteY121" fmla="*/ 1363663 h 6108700"/>
              <a:gd name="connsiteX122" fmla="*/ 1465263 w 8350250"/>
              <a:gd name="connsiteY122" fmla="*/ 1270000 h 6108700"/>
              <a:gd name="connsiteX123" fmla="*/ 1512888 w 8350250"/>
              <a:gd name="connsiteY123" fmla="*/ 1174750 h 6108700"/>
              <a:gd name="connsiteX124" fmla="*/ 1562100 w 8350250"/>
              <a:gd name="connsiteY124" fmla="*/ 1082675 h 6108700"/>
              <a:gd name="connsiteX125" fmla="*/ 1616075 w 8350250"/>
              <a:gd name="connsiteY125" fmla="*/ 990600 h 6108700"/>
              <a:gd name="connsiteX126" fmla="*/ 1679575 w 8350250"/>
              <a:gd name="connsiteY126" fmla="*/ 903288 h 6108700"/>
              <a:gd name="connsiteX127" fmla="*/ 1711325 w 8350250"/>
              <a:gd name="connsiteY127" fmla="*/ 862013 h 6108700"/>
              <a:gd name="connsiteX128" fmla="*/ 1743075 w 8350250"/>
              <a:gd name="connsiteY128" fmla="*/ 819150 h 6108700"/>
              <a:gd name="connsiteX129" fmla="*/ 1778000 w 8350250"/>
              <a:gd name="connsiteY129" fmla="*/ 776288 h 6108700"/>
              <a:gd name="connsiteX130" fmla="*/ 1816100 w 8350250"/>
              <a:gd name="connsiteY130" fmla="*/ 735013 h 6108700"/>
              <a:gd name="connsiteX131" fmla="*/ 1852613 w 8350250"/>
              <a:gd name="connsiteY131" fmla="*/ 695325 h 6108700"/>
              <a:gd name="connsiteX132" fmla="*/ 1892300 w 8350250"/>
              <a:gd name="connsiteY132" fmla="*/ 655638 h 6108700"/>
              <a:gd name="connsiteX133" fmla="*/ 1935163 w 8350250"/>
              <a:gd name="connsiteY133" fmla="*/ 614363 h 6108700"/>
              <a:gd name="connsiteX134" fmla="*/ 1978025 w 8350250"/>
              <a:gd name="connsiteY134" fmla="*/ 577850 h 6108700"/>
              <a:gd name="connsiteX135" fmla="*/ 2022475 w 8350250"/>
              <a:gd name="connsiteY135" fmla="*/ 539750 h 6108700"/>
              <a:gd name="connsiteX136" fmla="*/ 2066925 w 8350250"/>
              <a:gd name="connsiteY136" fmla="*/ 504825 h 6108700"/>
              <a:gd name="connsiteX137" fmla="*/ 2114550 w 8350250"/>
              <a:gd name="connsiteY137" fmla="*/ 469900 h 6108700"/>
              <a:gd name="connsiteX138" fmla="*/ 2163763 w 8350250"/>
              <a:gd name="connsiteY138" fmla="*/ 436563 h 6108700"/>
              <a:gd name="connsiteX139" fmla="*/ 2216150 w 8350250"/>
              <a:gd name="connsiteY139" fmla="*/ 403225 h 6108700"/>
              <a:gd name="connsiteX140" fmla="*/ 2268538 w 8350250"/>
              <a:gd name="connsiteY140" fmla="*/ 371475 h 6108700"/>
              <a:gd name="connsiteX141" fmla="*/ 2322513 w 8350250"/>
              <a:gd name="connsiteY141" fmla="*/ 341313 h 6108700"/>
              <a:gd name="connsiteX142" fmla="*/ 2379663 w 8350250"/>
              <a:gd name="connsiteY142" fmla="*/ 311150 h 6108700"/>
              <a:gd name="connsiteX143" fmla="*/ 2439988 w 8350250"/>
              <a:gd name="connsiteY143" fmla="*/ 280988 h 6108700"/>
              <a:gd name="connsiteX144" fmla="*/ 2498725 w 8350250"/>
              <a:gd name="connsiteY144" fmla="*/ 254000 h 6108700"/>
              <a:gd name="connsiteX145" fmla="*/ 2563813 w 8350250"/>
              <a:gd name="connsiteY145" fmla="*/ 228600 h 6108700"/>
              <a:gd name="connsiteX146" fmla="*/ 2628900 w 8350250"/>
              <a:gd name="connsiteY146" fmla="*/ 204788 h 6108700"/>
              <a:gd name="connsiteX147" fmla="*/ 2695575 w 8350250"/>
              <a:gd name="connsiteY147" fmla="*/ 179388 h 6108700"/>
              <a:gd name="connsiteX148" fmla="*/ 2765425 w 8350250"/>
              <a:gd name="connsiteY148" fmla="*/ 157163 h 6108700"/>
              <a:gd name="connsiteX149" fmla="*/ 2835275 w 8350250"/>
              <a:gd name="connsiteY149" fmla="*/ 136525 h 6108700"/>
              <a:gd name="connsiteX150" fmla="*/ 2909888 w 8350250"/>
              <a:gd name="connsiteY150" fmla="*/ 117475 h 6108700"/>
              <a:gd name="connsiteX151" fmla="*/ 2984500 w 8350250"/>
              <a:gd name="connsiteY151" fmla="*/ 100013 h 6108700"/>
              <a:gd name="connsiteX152" fmla="*/ 3063875 w 8350250"/>
              <a:gd name="connsiteY152" fmla="*/ 84138 h 6108700"/>
              <a:gd name="connsiteX153" fmla="*/ 3221038 w 8350250"/>
              <a:gd name="connsiteY153" fmla="*/ 55563 h 6108700"/>
              <a:gd name="connsiteX154" fmla="*/ 3371850 w 8350250"/>
              <a:gd name="connsiteY154" fmla="*/ 33338 h 6108700"/>
              <a:gd name="connsiteX155" fmla="*/ 3519488 w 8350250"/>
              <a:gd name="connsiteY155" fmla="*/ 17463 h 6108700"/>
              <a:gd name="connsiteX156" fmla="*/ 3663950 w 8350250"/>
              <a:gd name="connsiteY156" fmla="*/ 7938 h 610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8350250" h="6108700">
                <a:moveTo>
                  <a:pt x="3805238" y="0"/>
                </a:moveTo>
                <a:lnTo>
                  <a:pt x="3941763" y="0"/>
                </a:lnTo>
                <a:lnTo>
                  <a:pt x="4073525" y="4763"/>
                </a:lnTo>
                <a:lnTo>
                  <a:pt x="4203700" y="15875"/>
                </a:lnTo>
                <a:lnTo>
                  <a:pt x="4327525" y="26988"/>
                </a:lnTo>
                <a:lnTo>
                  <a:pt x="4449763" y="47625"/>
                </a:lnTo>
                <a:lnTo>
                  <a:pt x="4565650" y="69850"/>
                </a:lnTo>
                <a:lnTo>
                  <a:pt x="4679950" y="96838"/>
                </a:lnTo>
                <a:lnTo>
                  <a:pt x="4792662" y="127000"/>
                </a:lnTo>
                <a:lnTo>
                  <a:pt x="4899025" y="161925"/>
                </a:lnTo>
                <a:lnTo>
                  <a:pt x="5003800" y="200025"/>
                </a:lnTo>
                <a:lnTo>
                  <a:pt x="5103812" y="239713"/>
                </a:lnTo>
                <a:lnTo>
                  <a:pt x="5202238" y="284163"/>
                </a:lnTo>
                <a:lnTo>
                  <a:pt x="5297488" y="331788"/>
                </a:lnTo>
                <a:lnTo>
                  <a:pt x="5386388" y="377825"/>
                </a:lnTo>
                <a:lnTo>
                  <a:pt x="5476875" y="430213"/>
                </a:lnTo>
                <a:lnTo>
                  <a:pt x="5561012" y="485775"/>
                </a:lnTo>
                <a:lnTo>
                  <a:pt x="5641975" y="542925"/>
                </a:lnTo>
                <a:lnTo>
                  <a:pt x="5722938" y="600075"/>
                </a:lnTo>
                <a:lnTo>
                  <a:pt x="5797550" y="660400"/>
                </a:lnTo>
                <a:lnTo>
                  <a:pt x="5872162" y="722313"/>
                </a:lnTo>
                <a:lnTo>
                  <a:pt x="5940425" y="784225"/>
                </a:lnTo>
                <a:lnTo>
                  <a:pt x="6010275" y="849313"/>
                </a:lnTo>
                <a:lnTo>
                  <a:pt x="6075362" y="914400"/>
                </a:lnTo>
                <a:lnTo>
                  <a:pt x="6137275" y="977900"/>
                </a:lnTo>
                <a:lnTo>
                  <a:pt x="6199188" y="1046163"/>
                </a:lnTo>
                <a:lnTo>
                  <a:pt x="6256338" y="1112838"/>
                </a:lnTo>
                <a:lnTo>
                  <a:pt x="6311900" y="1179513"/>
                </a:lnTo>
                <a:lnTo>
                  <a:pt x="6418262" y="1306513"/>
                </a:lnTo>
                <a:lnTo>
                  <a:pt x="6515100" y="1420813"/>
                </a:lnTo>
                <a:lnTo>
                  <a:pt x="6610350" y="1525588"/>
                </a:lnTo>
                <a:lnTo>
                  <a:pt x="6699250" y="1620838"/>
                </a:lnTo>
                <a:lnTo>
                  <a:pt x="6786562" y="1703388"/>
                </a:lnTo>
                <a:lnTo>
                  <a:pt x="6826250" y="1739900"/>
                </a:lnTo>
                <a:lnTo>
                  <a:pt x="6869112" y="1778000"/>
                </a:lnTo>
                <a:lnTo>
                  <a:pt x="6910388" y="1809750"/>
                </a:lnTo>
                <a:lnTo>
                  <a:pt x="6950075" y="1839913"/>
                </a:lnTo>
                <a:lnTo>
                  <a:pt x="6992938" y="1870075"/>
                </a:lnTo>
                <a:lnTo>
                  <a:pt x="7032625" y="1893888"/>
                </a:lnTo>
                <a:lnTo>
                  <a:pt x="7075488" y="1919288"/>
                </a:lnTo>
                <a:lnTo>
                  <a:pt x="7116762" y="1941513"/>
                </a:lnTo>
                <a:lnTo>
                  <a:pt x="7159625" y="1962150"/>
                </a:lnTo>
                <a:lnTo>
                  <a:pt x="7202488" y="1979613"/>
                </a:lnTo>
                <a:lnTo>
                  <a:pt x="7243762" y="1997075"/>
                </a:lnTo>
                <a:lnTo>
                  <a:pt x="7288212" y="2011363"/>
                </a:lnTo>
                <a:lnTo>
                  <a:pt x="7334250" y="2024063"/>
                </a:lnTo>
                <a:lnTo>
                  <a:pt x="7380288" y="2036763"/>
                </a:lnTo>
                <a:lnTo>
                  <a:pt x="7427912" y="2046288"/>
                </a:lnTo>
                <a:lnTo>
                  <a:pt x="7475538" y="2054225"/>
                </a:lnTo>
                <a:lnTo>
                  <a:pt x="7527925" y="2060575"/>
                </a:lnTo>
                <a:lnTo>
                  <a:pt x="7577138" y="2066925"/>
                </a:lnTo>
                <a:lnTo>
                  <a:pt x="7686675" y="2073275"/>
                </a:lnTo>
                <a:lnTo>
                  <a:pt x="7804150" y="2076450"/>
                </a:lnTo>
                <a:lnTo>
                  <a:pt x="7888288" y="2076450"/>
                </a:lnTo>
                <a:lnTo>
                  <a:pt x="7966075" y="2081213"/>
                </a:lnTo>
                <a:lnTo>
                  <a:pt x="8040688" y="2089150"/>
                </a:lnTo>
                <a:lnTo>
                  <a:pt x="8108950" y="2098675"/>
                </a:lnTo>
                <a:lnTo>
                  <a:pt x="8177212" y="2111375"/>
                </a:lnTo>
                <a:lnTo>
                  <a:pt x="8239125" y="2125663"/>
                </a:lnTo>
                <a:lnTo>
                  <a:pt x="8296275" y="2141538"/>
                </a:lnTo>
                <a:lnTo>
                  <a:pt x="8350250" y="2159000"/>
                </a:lnTo>
                <a:lnTo>
                  <a:pt x="8350250" y="6108700"/>
                </a:lnTo>
                <a:lnTo>
                  <a:pt x="209550" y="6108700"/>
                </a:lnTo>
                <a:lnTo>
                  <a:pt x="184150" y="6072188"/>
                </a:lnTo>
                <a:lnTo>
                  <a:pt x="158750" y="6034088"/>
                </a:lnTo>
                <a:lnTo>
                  <a:pt x="136525" y="5997575"/>
                </a:lnTo>
                <a:lnTo>
                  <a:pt x="114300" y="5959475"/>
                </a:lnTo>
                <a:lnTo>
                  <a:pt x="96838" y="5922963"/>
                </a:lnTo>
                <a:lnTo>
                  <a:pt x="77788" y="5884863"/>
                </a:lnTo>
                <a:lnTo>
                  <a:pt x="61913" y="5845175"/>
                </a:lnTo>
                <a:lnTo>
                  <a:pt x="47625" y="5805488"/>
                </a:lnTo>
                <a:lnTo>
                  <a:pt x="34925" y="5765800"/>
                </a:lnTo>
                <a:lnTo>
                  <a:pt x="25400" y="5726113"/>
                </a:lnTo>
                <a:lnTo>
                  <a:pt x="17463" y="5686425"/>
                </a:lnTo>
                <a:lnTo>
                  <a:pt x="9525" y="5643563"/>
                </a:lnTo>
                <a:lnTo>
                  <a:pt x="4763" y="5600700"/>
                </a:lnTo>
                <a:lnTo>
                  <a:pt x="0" y="5561013"/>
                </a:lnTo>
                <a:lnTo>
                  <a:pt x="0" y="5519738"/>
                </a:lnTo>
                <a:lnTo>
                  <a:pt x="0" y="5473700"/>
                </a:lnTo>
                <a:lnTo>
                  <a:pt x="4763" y="5432425"/>
                </a:lnTo>
                <a:lnTo>
                  <a:pt x="9525" y="5386388"/>
                </a:lnTo>
                <a:lnTo>
                  <a:pt x="15875" y="5345113"/>
                </a:lnTo>
                <a:lnTo>
                  <a:pt x="25400" y="5300663"/>
                </a:lnTo>
                <a:lnTo>
                  <a:pt x="38100" y="5254625"/>
                </a:lnTo>
                <a:lnTo>
                  <a:pt x="50800" y="5208588"/>
                </a:lnTo>
                <a:lnTo>
                  <a:pt x="65088" y="5162550"/>
                </a:lnTo>
                <a:lnTo>
                  <a:pt x="82550" y="5114925"/>
                </a:lnTo>
                <a:lnTo>
                  <a:pt x="104775" y="5070475"/>
                </a:lnTo>
                <a:lnTo>
                  <a:pt x="127000" y="5022850"/>
                </a:lnTo>
                <a:lnTo>
                  <a:pt x="152400" y="4976813"/>
                </a:lnTo>
                <a:lnTo>
                  <a:pt x="179388" y="4926013"/>
                </a:lnTo>
                <a:lnTo>
                  <a:pt x="206375" y="4879975"/>
                </a:lnTo>
                <a:lnTo>
                  <a:pt x="239713" y="4829175"/>
                </a:lnTo>
                <a:lnTo>
                  <a:pt x="274638" y="4779963"/>
                </a:lnTo>
                <a:lnTo>
                  <a:pt x="311150" y="4729163"/>
                </a:lnTo>
                <a:lnTo>
                  <a:pt x="388938" y="4625975"/>
                </a:lnTo>
                <a:lnTo>
                  <a:pt x="460375" y="4518025"/>
                </a:lnTo>
                <a:lnTo>
                  <a:pt x="527050" y="4408488"/>
                </a:lnTo>
                <a:lnTo>
                  <a:pt x="588963" y="4298950"/>
                </a:lnTo>
                <a:lnTo>
                  <a:pt x="646113" y="4187825"/>
                </a:lnTo>
                <a:lnTo>
                  <a:pt x="698500" y="4071938"/>
                </a:lnTo>
                <a:lnTo>
                  <a:pt x="749300" y="3956050"/>
                </a:lnTo>
                <a:lnTo>
                  <a:pt x="793750" y="3833813"/>
                </a:lnTo>
                <a:lnTo>
                  <a:pt x="836613" y="3709988"/>
                </a:lnTo>
                <a:lnTo>
                  <a:pt x="877888" y="3579813"/>
                </a:lnTo>
                <a:lnTo>
                  <a:pt x="915988" y="3444875"/>
                </a:lnTo>
                <a:lnTo>
                  <a:pt x="952500" y="3306763"/>
                </a:lnTo>
                <a:lnTo>
                  <a:pt x="987425" y="3162300"/>
                </a:lnTo>
                <a:lnTo>
                  <a:pt x="1022350" y="3011488"/>
                </a:lnTo>
                <a:lnTo>
                  <a:pt x="1057275" y="2852738"/>
                </a:lnTo>
                <a:lnTo>
                  <a:pt x="1089025" y="2689225"/>
                </a:lnTo>
                <a:lnTo>
                  <a:pt x="1123950" y="2516188"/>
                </a:lnTo>
                <a:lnTo>
                  <a:pt x="1158875" y="2332038"/>
                </a:lnTo>
                <a:lnTo>
                  <a:pt x="1196975" y="2143125"/>
                </a:lnTo>
                <a:lnTo>
                  <a:pt x="1216025" y="2049463"/>
                </a:lnTo>
                <a:lnTo>
                  <a:pt x="1238250" y="1951038"/>
                </a:lnTo>
                <a:lnTo>
                  <a:pt x="1260475" y="1852613"/>
                </a:lnTo>
                <a:lnTo>
                  <a:pt x="1289050" y="1755775"/>
                </a:lnTo>
                <a:lnTo>
                  <a:pt x="1316038" y="1655763"/>
                </a:lnTo>
                <a:lnTo>
                  <a:pt x="1347788" y="1558925"/>
                </a:lnTo>
                <a:lnTo>
                  <a:pt x="1382713" y="1462088"/>
                </a:lnTo>
                <a:lnTo>
                  <a:pt x="1422400" y="1363663"/>
                </a:lnTo>
                <a:lnTo>
                  <a:pt x="1465263" y="1270000"/>
                </a:lnTo>
                <a:lnTo>
                  <a:pt x="1512888" y="1174750"/>
                </a:lnTo>
                <a:lnTo>
                  <a:pt x="1562100" y="1082675"/>
                </a:lnTo>
                <a:lnTo>
                  <a:pt x="1616075" y="990600"/>
                </a:lnTo>
                <a:lnTo>
                  <a:pt x="1679575" y="903288"/>
                </a:lnTo>
                <a:lnTo>
                  <a:pt x="1711325" y="862013"/>
                </a:lnTo>
                <a:lnTo>
                  <a:pt x="1743075" y="819150"/>
                </a:lnTo>
                <a:lnTo>
                  <a:pt x="1778000" y="776288"/>
                </a:lnTo>
                <a:lnTo>
                  <a:pt x="1816100" y="735013"/>
                </a:lnTo>
                <a:lnTo>
                  <a:pt x="1852613" y="695325"/>
                </a:lnTo>
                <a:lnTo>
                  <a:pt x="1892300" y="655638"/>
                </a:lnTo>
                <a:lnTo>
                  <a:pt x="1935163" y="614363"/>
                </a:lnTo>
                <a:lnTo>
                  <a:pt x="1978025" y="577850"/>
                </a:lnTo>
                <a:lnTo>
                  <a:pt x="2022475" y="539750"/>
                </a:lnTo>
                <a:lnTo>
                  <a:pt x="2066925" y="504825"/>
                </a:lnTo>
                <a:lnTo>
                  <a:pt x="2114550" y="469900"/>
                </a:lnTo>
                <a:lnTo>
                  <a:pt x="2163763" y="436563"/>
                </a:lnTo>
                <a:lnTo>
                  <a:pt x="2216150" y="403225"/>
                </a:lnTo>
                <a:lnTo>
                  <a:pt x="2268538" y="371475"/>
                </a:lnTo>
                <a:lnTo>
                  <a:pt x="2322513" y="341313"/>
                </a:lnTo>
                <a:lnTo>
                  <a:pt x="2379663" y="311150"/>
                </a:lnTo>
                <a:lnTo>
                  <a:pt x="2439988" y="280988"/>
                </a:lnTo>
                <a:lnTo>
                  <a:pt x="2498725" y="254000"/>
                </a:lnTo>
                <a:lnTo>
                  <a:pt x="2563813" y="228600"/>
                </a:lnTo>
                <a:lnTo>
                  <a:pt x="2628900" y="204788"/>
                </a:lnTo>
                <a:lnTo>
                  <a:pt x="2695575" y="179388"/>
                </a:lnTo>
                <a:lnTo>
                  <a:pt x="2765425" y="157163"/>
                </a:lnTo>
                <a:lnTo>
                  <a:pt x="2835275" y="136525"/>
                </a:lnTo>
                <a:lnTo>
                  <a:pt x="2909888" y="117475"/>
                </a:lnTo>
                <a:lnTo>
                  <a:pt x="2984500" y="100013"/>
                </a:lnTo>
                <a:lnTo>
                  <a:pt x="3063875" y="84138"/>
                </a:lnTo>
                <a:lnTo>
                  <a:pt x="3221038" y="55563"/>
                </a:lnTo>
                <a:lnTo>
                  <a:pt x="3371850" y="33338"/>
                </a:lnTo>
                <a:lnTo>
                  <a:pt x="3519488" y="17463"/>
                </a:lnTo>
                <a:lnTo>
                  <a:pt x="3663950" y="7938"/>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6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3262314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5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1+#ppt_w/2"/>
                                          </p:val>
                                        </p:tav>
                                        <p:tav tm="100000">
                                          <p:val>
                                            <p:strVal val="#ppt_x"/>
                                          </p:val>
                                        </p:tav>
                                      </p:tavLst>
                                    </p:anim>
                                    <p:anim calcmode="lin" valueType="num">
                                      <p:cBhvr additive="base">
                                        <p:cTn id="8" dur="1000" fill="hold"/>
                                        <p:tgtEl>
                                          <p:spTgt spid="12"/>
                                        </p:tgtEl>
                                        <p:attrNameLst>
                                          <p:attrName>ppt_y</p:attrName>
                                        </p:attrNameLst>
                                      </p:cBhvr>
                                      <p:tavLst>
                                        <p:tav tm="0">
                                          <p:val>
                                            <p:strVal val="#ppt_y"/>
                                          </p:val>
                                        </p:tav>
                                        <p:tav tm="100000">
                                          <p:val>
                                            <p:strVal val="#ppt_y"/>
                                          </p:val>
                                        </p:tav>
                                      </p:tavLst>
                                    </p:anim>
                                  </p:childTnLst>
                                </p:cTn>
                              </p:par>
                              <p:par>
                                <p:cTn id="9" presetID="21" presetClass="entr" presetSubtype="1" fill="hold" grpId="0" nodeType="withEffect">
                                  <p:stCondLst>
                                    <p:cond delay="125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2FDAF8-176F-4D42-AC53-20254809C04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6F0391F-1D42-4A1F-84C4-7CDB982775A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459748E-983F-4DF7-B698-A0F21C5783B7}"/>
              </a:ext>
            </a:extLst>
          </p:cNvPr>
          <p:cNvSpPr>
            <a:spLocks noGrp="1"/>
          </p:cNvSpPr>
          <p:nvPr>
            <p:ph type="dt" sz="half" idx="10"/>
          </p:nvPr>
        </p:nvSpPr>
        <p:spPr/>
        <p:txBody>
          <a:bodyPr/>
          <a:lstStyle/>
          <a:p>
            <a:fld id="{1FABB6DF-9E5C-4DE0-BA79-ED2A3450241C}" type="datetimeFigureOut">
              <a:rPr lang="zh-CN" altLang="en-US" smtClean="0"/>
              <a:t>2020/12/6</a:t>
            </a:fld>
            <a:endParaRPr lang="zh-CN" altLang="en-US"/>
          </a:p>
        </p:txBody>
      </p:sp>
      <p:sp>
        <p:nvSpPr>
          <p:cNvPr id="5" name="页脚占位符 4">
            <a:extLst>
              <a:ext uri="{FF2B5EF4-FFF2-40B4-BE49-F238E27FC236}">
                <a16:creationId xmlns:a16="http://schemas.microsoft.com/office/drawing/2014/main" id="{8C368EF8-5964-401B-A012-0016B21E02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C4A6DC-833A-4143-98C0-A447F8EB2217}"/>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1431880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106DBA-97EB-4B60-B859-D7E835A69CF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C993214-E738-44FC-82D6-282F1E6F1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08AB0EA-E57F-4BFA-B5E7-A6864C63642F}"/>
              </a:ext>
            </a:extLst>
          </p:cNvPr>
          <p:cNvSpPr>
            <a:spLocks noGrp="1"/>
          </p:cNvSpPr>
          <p:nvPr>
            <p:ph type="dt" sz="half" idx="10"/>
          </p:nvPr>
        </p:nvSpPr>
        <p:spPr/>
        <p:txBody>
          <a:bodyPr/>
          <a:lstStyle/>
          <a:p>
            <a:fld id="{1FABB6DF-9E5C-4DE0-BA79-ED2A3450241C}" type="datetimeFigureOut">
              <a:rPr lang="zh-CN" altLang="en-US" smtClean="0"/>
              <a:t>2020/12/6</a:t>
            </a:fld>
            <a:endParaRPr lang="zh-CN" altLang="en-US"/>
          </a:p>
        </p:txBody>
      </p:sp>
      <p:sp>
        <p:nvSpPr>
          <p:cNvPr id="5" name="页脚占位符 4">
            <a:extLst>
              <a:ext uri="{FF2B5EF4-FFF2-40B4-BE49-F238E27FC236}">
                <a16:creationId xmlns:a16="http://schemas.microsoft.com/office/drawing/2014/main" id="{593ED8F4-BC14-4967-BAD3-EDE0CB8F1A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B72AC1-A144-40CF-9150-65E206E80F9A}"/>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2106258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C5E2E-FC66-4C0B-BD31-99D975C919B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A6DEB2-8A8E-4EBF-BD85-D8D3BD0A3CA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4BA18EA-0D0F-4E8C-A24D-440EE82AE03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E80D3A1-8C87-4928-B1FA-0D4BCF546995}"/>
              </a:ext>
            </a:extLst>
          </p:cNvPr>
          <p:cNvSpPr>
            <a:spLocks noGrp="1"/>
          </p:cNvSpPr>
          <p:nvPr>
            <p:ph type="dt" sz="half" idx="10"/>
          </p:nvPr>
        </p:nvSpPr>
        <p:spPr/>
        <p:txBody>
          <a:bodyPr/>
          <a:lstStyle/>
          <a:p>
            <a:fld id="{1FABB6DF-9E5C-4DE0-BA79-ED2A3450241C}" type="datetimeFigureOut">
              <a:rPr lang="zh-CN" altLang="en-US" smtClean="0"/>
              <a:t>2020/12/6</a:t>
            </a:fld>
            <a:endParaRPr lang="zh-CN" altLang="en-US"/>
          </a:p>
        </p:txBody>
      </p:sp>
      <p:sp>
        <p:nvSpPr>
          <p:cNvPr id="6" name="页脚占位符 5">
            <a:extLst>
              <a:ext uri="{FF2B5EF4-FFF2-40B4-BE49-F238E27FC236}">
                <a16:creationId xmlns:a16="http://schemas.microsoft.com/office/drawing/2014/main" id="{C4CA4180-A8E1-4DB6-8BB1-2185618C3F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F27B8D-A92E-4340-8D7E-F31BB31817C6}"/>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3279106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D132E6-0E97-4CEC-BA56-8349E2CC861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CC53D58-F5B0-4DCA-BFDF-7A1149CEAD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5554690-5AF7-4FDF-A46F-2D624924A79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FF17147-805A-4A07-BEDF-674104F0AF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C5A12C6-7755-4E59-8A8E-0AC50C7FA10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BFB169D-85A8-4666-BBCA-A08ECF37F341}"/>
              </a:ext>
            </a:extLst>
          </p:cNvPr>
          <p:cNvSpPr>
            <a:spLocks noGrp="1"/>
          </p:cNvSpPr>
          <p:nvPr>
            <p:ph type="dt" sz="half" idx="10"/>
          </p:nvPr>
        </p:nvSpPr>
        <p:spPr/>
        <p:txBody>
          <a:bodyPr/>
          <a:lstStyle/>
          <a:p>
            <a:fld id="{1FABB6DF-9E5C-4DE0-BA79-ED2A3450241C}" type="datetimeFigureOut">
              <a:rPr lang="zh-CN" altLang="en-US" smtClean="0"/>
              <a:t>2020/12/6</a:t>
            </a:fld>
            <a:endParaRPr lang="zh-CN" altLang="en-US"/>
          </a:p>
        </p:txBody>
      </p:sp>
      <p:sp>
        <p:nvSpPr>
          <p:cNvPr id="8" name="页脚占位符 7">
            <a:extLst>
              <a:ext uri="{FF2B5EF4-FFF2-40B4-BE49-F238E27FC236}">
                <a16:creationId xmlns:a16="http://schemas.microsoft.com/office/drawing/2014/main" id="{C5E2E0CF-69F9-47AF-BC32-72755FE2372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04DDEAE-C8AB-4654-A9FB-127BE9CC7CB7}"/>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2841822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ACB3F2-898E-43C8-81C3-1919B80F7DB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E2D5EA0-981F-4917-B226-6ECB27CC7530}"/>
              </a:ext>
            </a:extLst>
          </p:cNvPr>
          <p:cNvSpPr>
            <a:spLocks noGrp="1"/>
          </p:cNvSpPr>
          <p:nvPr>
            <p:ph type="dt" sz="half" idx="10"/>
          </p:nvPr>
        </p:nvSpPr>
        <p:spPr/>
        <p:txBody>
          <a:bodyPr/>
          <a:lstStyle/>
          <a:p>
            <a:fld id="{1FABB6DF-9E5C-4DE0-BA79-ED2A3450241C}" type="datetimeFigureOut">
              <a:rPr lang="zh-CN" altLang="en-US" smtClean="0"/>
              <a:t>2020/12/6</a:t>
            </a:fld>
            <a:endParaRPr lang="zh-CN" altLang="en-US"/>
          </a:p>
        </p:txBody>
      </p:sp>
      <p:sp>
        <p:nvSpPr>
          <p:cNvPr id="4" name="页脚占位符 3">
            <a:extLst>
              <a:ext uri="{FF2B5EF4-FFF2-40B4-BE49-F238E27FC236}">
                <a16:creationId xmlns:a16="http://schemas.microsoft.com/office/drawing/2014/main" id="{C0DCAFDE-0282-4F4F-A0CC-05A4B590BFF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7173EEB-58A6-448F-9668-056898D2D6E0}"/>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648253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EE5AEEC-3CF0-45A5-8E36-9CD96D274EB7}"/>
              </a:ext>
            </a:extLst>
          </p:cNvPr>
          <p:cNvSpPr>
            <a:spLocks noGrp="1"/>
          </p:cNvSpPr>
          <p:nvPr>
            <p:ph type="dt" sz="half" idx="10"/>
          </p:nvPr>
        </p:nvSpPr>
        <p:spPr/>
        <p:txBody>
          <a:bodyPr/>
          <a:lstStyle/>
          <a:p>
            <a:fld id="{1FABB6DF-9E5C-4DE0-BA79-ED2A3450241C}" type="datetimeFigureOut">
              <a:rPr lang="zh-CN" altLang="en-US" smtClean="0"/>
              <a:t>2020/12/6</a:t>
            </a:fld>
            <a:endParaRPr lang="zh-CN" altLang="en-US"/>
          </a:p>
        </p:txBody>
      </p:sp>
      <p:sp>
        <p:nvSpPr>
          <p:cNvPr id="3" name="页脚占位符 2">
            <a:extLst>
              <a:ext uri="{FF2B5EF4-FFF2-40B4-BE49-F238E27FC236}">
                <a16:creationId xmlns:a16="http://schemas.microsoft.com/office/drawing/2014/main" id="{C8122148-5C12-4DBA-A72D-EB9FF114D05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655421C-36E4-4CF0-B4DF-D245DC965751}"/>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20872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C621D7-0916-4107-A8E0-CA0A2CB5B4A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F8DD032-0BF8-4958-BC04-F9A04E9ADE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459FF9B-17DB-4F86-9500-E12EEAA0BA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907F49A-6CEB-4836-BF56-D73CF57B8861}"/>
              </a:ext>
            </a:extLst>
          </p:cNvPr>
          <p:cNvSpPr>
            <a:spLocks noGrp="1"/>
          </p:cNvSpPr>
          <p:nvPr>
            <p:ph type="dt" sz="half" idx="10"/>
          </p:nvPr>
        </p:nvSpPr>
        <p:spPr/>
        <p:txBody>
          <a:bodyPr/>
          <a:lstStyle/>
          <a:p>
            <a:fld id="{1FABB6DF-9E5C-4DE0-BA79-ED2A3450241C}" type="datetimeFigureOut">
              <a:rPr lang="zh-CN" altLang="en-US" smtClean="0"/>
              <a:t>2020/12/6</a:t>
            </a:fld>
            <a:endParaRPr lang="zh-CN" altLang="en-US"/>
          </a:p>
        </p:txBody>
      </p:sp>
      <p:sp>
        <p:nvSpPr>
          <p:cNvPr id="6" name="页脚占位符 5">
            <a:extLst>
              <a:ext uri="{FF2B5EF4-FFF2-40B4-BE49-F238E27FC236}">
                <a16:creationId xmlns:a16="http://schemas.microsoft.com/office/drawing/2014/main" id="{6CB5FA3C-B1D4-4817-A084-446BB52AA4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43A69E-533B-4005-BCE2-36F7E0C20BFD}"/>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2400896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956F4-BF19-453C-9E0D-8DADED7B2EB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965C7F0-7D6C-4157-991D-43EFCF2C07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C925392-24DB-4CBF-BD30-EB6169FAE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5D0CC50-411A-4C30-907F-19C82F98CA70}"/>
              </a:ext>
            </a:extLst>
          </p:cNvPr>
          <p:cNvSpPr>
            <a:spLocks noGrp="1"/>
          </p:cNvSpPr>
          <p:nvPr>
            <p:ph type="dt" sz="half" idx="10"/>
          </p:nvPr>
        </p:nvSpPr>
        <p:spPr/>
        <p:txBody>
          <a:bodyPr/>
          <a:lstStyle/>
          <a:p>
            <a:fld id="{1FABB6DF-9E5C-4DE0-BA79-ED2A3450241C}" type="datetimeFigureOut">
              <a:rPr lang="zh-CN" altLang="en-US" smtClean="0"/>
              <a:t>2020/12/6</a:t>
            </a:fld>
            <a:endParaRPr lang="zh-CN" altLang="en-US"/>
          </a:p>
        </p:txBody>
      </p:sp>
      <p:sp>
        <p:nvSpPr>
          <p:cNvPr id="6" name="页脚占位符 5">
            <a:extLst>
              <a:ext uri="{FF2B5EF4-FFF2-40B4-BE49-F238E27FC236}">
                <a16:creationId xmlns:a16="http://schemas.microsoft.com/office/drawing/2014/main" id="{47CAFAC3-0B4D-46E9-AB08-6B5DD0DDDE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3A68269-34AC-4D94-AD4B-E9730B28B210}"/>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2758785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C7ED679-F34D-44FA-B7D4-4EB5CD15EE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83A60FC-8B21-4EFF-95AF-B865E6B42F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129C057-0705-4F48-B30E-56EC7405EC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ABB6DF-9E5C-4DE0-BA79-ED2A3450241C}" type="datetimeFigureOut">
              <a:rPr lang="zh-CN" altLang="en-US" smtClean="0"/>
              <a:t>2020/12/6</a:t>
            </a:fld>
            <a:endParaRPr lang="zh-CN" altLang="en-US"/>
          </a:p>
        </p:txBody>
      </p:sp>
      <p:sp>
        <p:nvSpPr>
          <p:cNvPr id="5" name="页脚占位符 4">
            <a:extLst>
              <a:ext uri="{FF2B5EF4-FFF2-40B4-BE49-F238E27FC236}">
                <a16:creationId xmlns:a16="http://schemas.microsoft.com/office/drawing/2014/main" id="{0C9890CD-142C-4245-B090-19A108ACEB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3C33199-80DD-4A32-A2DD-05D699DFB9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884828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notesSlide" Target="../notesSlides/notesSlide1.xml"/><Relationship Id="rId18" Type="http://schemas.openxmlformats.org/officeDocument/2006/relationships/image" Target="../media/image5.png"/><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slideLayout" Target="../slideLayouts/slideLayout7.xml"/><Relationship Id="rId17" Type="http://schemas.openxmlformats.org/officeDocument/2006/relationships/image" Target="../media/image4.png"/><Relationship Id="rId2" Type="http://schemas.openxmlformats.org/officeDocument/2006/relationships/tags" Target="../tags/tag3.xml"/><Relationship Id="rId16" Type="http://schemas.openxmlformats.org/officeDocument/2006/relationships/image" Target="../media/image3.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image" Target="../media/image2.png"/><Relationship Id="rId10" Type="http://schemas.openxmlformats.org/officeDocument/2006/relationships/tags" Target="../tags/tag11.xml"/><Relationship Id="rId19" Type="http://schemas.openxmlformats.org/officeDocument/2006/relationships/image" Target="../media/image6.png"/><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hyperlink" Target="https://www.csoonline.com/article/3235520" TargetMode="External"/><Relationship Id="rId5" Type="http://schemas.openxmlformats.org/officeDocument/2006/relationships/image" Target="../media/image23.jp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26.xml"/><Relationship Id="rId7" Type="http://schemas.openxmlformats.org/officeDocument/2006/relationships/image" Target="../media/image27.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2.png"/><Relationship Id="rId5" Type="http://schemas.openxmlformats.org/officeDocument/2006/relationships/notesSlide" Target="../notesSlides/notesSlide13.xml"/><Relationship Id="rId10" Type="http://schemas.openxmlformats.org/officeDocument/2006/relationships/image" Target="../media/image13.png"/><Relationship Id="rId4" Type="http://schemas.openxmlformats.org/officeDocument/2006/relationships/slideLayout" Target="../slideLayouts/slideLayout7.xml"/><Relationship Id="rId9"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28.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png"/><Relationship Id="rId3" Type="http://schemas.openxmlformats.org/officeDocument/2006/relationships/tags" Target="../tags/tag29.xml"/><Relationship Id="rId7" Type="http://schemas.openxmlformats.org/officeDocument/2006/relationships/notesSlide" Target="../notesSlides/notesSlide17.xml"/><Relationship Id="rId12" Type="http://schemas.openxmlformats.org/officeDocument/2006/relationships/image" Target="../media/image5.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slideLayout" Target="../slideLayouts/slideLayout7.xml"/><Relationship Id="rId11" Type="http://schemas.openxmlformats.org/officeDocument/2006/relationships/image" Target="../media/image4.png"/><Relationship Id="rId5" Type="http://schemas.openxmlformats.org/officeDocument/2006/relationships/tags" Target="../tags/tag31.xml"/><Relationship Id="rId10" Type="http://schemas.openxmlformats.org/officeDocument/2006/relationships/image" Target="../media/image3.png"/><Relationship Id="rId4" Type="http://schemas.openxmlformats.org/officeDocument/2006/relationships/tags" Target="../tags/tag30.xml"/><Relationship Id="rId9"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slide" Target="slide3.xml"/><Relationship Id="rId5" Type="http://schemas.openxmlformats.org/officeDocument/2006/relationships/slide" Target="slide5.xm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5.xml"/><Relationship Id="rId7" Type="http://schemas.openxmlformats.org/officeDocument/2006/relationships/image" Target="../media/image2.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notesSlide" Target="../notesSlides/notesSlide3.xml"/><Relationship Id="rId11" Type="http://schemas.openxmlformats.org/officeDocument/2006/relationships/image" Target="../media/image4.png"/><Relationship Id="rId5" Type="http://schemas.openxmlformats.org/officeDocument/2006/relationships/slideLayout" Target="../slideLayouts/slideLayout7.xml"/><Relationship Id="rId10" Type="http://schemas.openxmlformats.org/officeDocument/2006/relationships/image" Target="../media/image3.png"/><Relationship Id="rId4" Type="http://schemas.openxmlformats.org/officeDocument/2006/relationships/tags" Target="../tags/tag16.xml"/><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9.xml"/><Relationship Id="rId7" Type="http://schemas.openxmlformats.org/officeDocument/2006/relationships/image" Target="../media/image2.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1.png"/><Relationship Id="rId5" Type="http://schemas.openxmlformats.org/officeDocument/2006/relationships/notesSlide" Target="../notesSlides/notesSlide5.xml"/><Relationship Id="rId10" Type="http://schemas.openxmlformats.org/officeDocument/2006/relationships/image" Target="../media/image13.png"/><Relationship Id="rId4" Type="http://schemas.openxmlformats.org/officeDocument/2006/relationships/slideLayout" Target="../slideLayouts/slideLayout7.xm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hyperlink" Target="https://docs.google.com/forms/d/e/1FAIpQLScZRzoX9oecLqlgbopN5mRqqW6hyTkdzWH0fJM-j49sFSBikw/viewform"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22.xml"/><Relationship Id="rId7" Type="http://schemas.openxmlformats.org/officeDocument/2006/relationships/image" Target="../media/image2.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notesSlide" Target="../notesSlides/notesSlide8.xml"/><Relationship Id="rId11" Type="http://schemas.openxmlformats.org/officeDocument/2006/relationships/image" Target="../media/image4.png"/><Relationship Id="rId5" Type="http://schemas.openxmlformats.org/officeDocument/2006/relationships/slideLayout" Target="../slideLayouts/slideLayout7.xml"/><Relationship Id="rId10" Type="http://schemas.openxmlformats.org/officeDocument/2006/relationships/image" Target="../media/image3.png"/><Relationship Id="rId4" Type="http://schemas.openxmlformats.org/officeDocument/2006/relationships/tags" Target="../tags/tag23.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17" name="PA_图片 16">
            <a:extLst>
              <a:ext uri="{FF2B5EF4-FFF2-40B4-BE49-F238E27FC236}">
                <a16:creationId xmlns:a16="http://schemas.microsoft.com/office/drawing/2014/main" id="{AC38ED6A-708C-4C36-A95A-128709272B3A}"/>
              </a:ext>
            </a:extLst>
          </p:cNvPr>
          <p:cNvPicPr>
            <a:picLocks noChangeAspect="1"/>
          </p:cNvPicPr>
          <p:nvPr>
            <p:custDataLst>
              <p:tags r:id="rId1"/>
            </p:custDataLst>
          </p:nvPr>
        </p:nvPicPr>
        <p:blipFill>
          <a:blip r:embed="rId14">
            <a:extLst>
              <a:ext uri="{28A0092B-C50C-407E-A947-70E740481C1C}">
                <a14:useLocalDpi xmlns:a14="http://schemas.microsoft.com/office/drawing/2010/main" val="0"/>
              </a:ext>
            </a:extLst>
          </a:blip>
          <a:srcRect l="12861" r="12861"/>
          <a:stretch>
            <a:fillRect/>
          </a:stretch>
        </p:blipFill>
        <p:spPr>
          <a:xfrm>
            <a:off x="2268956" y="0"/>
            <a:ext cx="7654088" cy="6858000"/>
          </a:xfrm>
          <a:custGeom>
            <a:avLst/>
            <a:gdLst>
              <a:gd name="connsiteX0" fmla="*/ 1749684 w 7654088"/>
              <a:gd name="connsiteY0" fmla="*/ 0 h 6858000"/>
              <a:gd name="connsiteX1" fmla="*/ 5904404 w 7654088"/>
              <a:gd name="connsiteY1" fmla="*/ 0 h 6858000"/>
              <a:gd name="connsiteX2" fmla="*/ 5966781 w 7654088"/>
              <a:gd name="connsiteY2" fmla="*/ 39989 h 6858000"/>
              <a:gd name="connsiteX3" fmla="*/ 7654088 w 7654088"/>
              <a:gd name="connsiteY3" fmla="*/ 3213434 h 6858000"/>
              <a:gd name="connsiteX4" fmla="*/ 5142910 w 7654088"/>
              <a:gd name="connsiteY4" fmla="*/ 6808254 h 6858000"/>
              <a:gd name="connsiteX5" fmla="*/ 4995890 w 7654088"/>
              <a:gd name="connsiteY5" fmla="*/ 6858000 h 6858000"/>
              <a:gd name="connsiteX6" fmla="*/ 2658198 w 7654088"/>
              <a:gd name="connsiteY6" fmla="*/ 6858000 h 6858000"/>
              <a:gd name="connsiteX7" fmla="*/ 2511178 w 7654088"/>
              <a:gd name="connsiteY7" fmla="*/ 6808254 h 6858000"/>
              <a:gd name="connsiteX8" fmla="*/ 0 w 7654088"/>
              <a:gd name="connsiteY8" fmla="*/ 3213434 h 6858000"/>
              <a:gd name="connsiteX9" fmla="*/ 1687308 w 7654088"/>
              <a:gd name="connsiteY9" fmla="*/ 399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54088" h="6858000">
                <a:moveTo>
                  <a:pt x="1749684" y="0"/>
                </a:moveTo>
                <a:lnTo>
                  <a:pt x="5904404" y="0"/>
                </a:lnTo>
                <a:lnTo>
                  <a:pt x="5966781" y="39989"/>
                </a:lnTo>
                <a:cubicBezTo>
                  <a:pt x="6984781" y="727737"/>
                  <a:pt x="7654088" y="1892423"/>
                  <a:pt x="7654088" y="3213434"/>
                </a:cubicBezTo>
                <a:cubicBezTo>
                  <a:pt x="7654088" y="4864698"/>
                  <a:pt x="6608296" y="6271705"/>
                  <a:pt x="5142910" y="6808254"/>
                </a:cubicBezTo>
                <a:lnTo>
                  <a:pt x="4995890" y="6858000"/>
                </a:lnTo>
                <a:lnTo>
                  <a:pt x="2658198" y="6858000"/>
                </a:lnTo>
                <a:lnTo>
                  <a:pt x="2511178" y="6808254"/>
                </a:lnTo>
                <a:cubicBezTo>
                  <a:pt x="1045793" y="6271705"/>
                  <a:pt x="0" y="4864698"/>
                  <a:pt x="0" y="3213434"/>
                </a:cubicBezTo>
                <a:cubicBezTo>
                  <a:pt x="0" y="1892423"/>
                  <a:pt x="669307" y="727737"/>
                  <a:pt x="1687308" y="39989"/>
                </a:cubicBezTo>
                <a:close/>
              </a:path>
            </a:pathLst>
          </a:custGeom>
        </p:spPr>
      </p:pic>
      <p:pic>
        <p:nvPicPr>
          <p:cNvPr id="8" name="PA_图片 7">
            <a:extLst>
              <a:ext uri="{FF2B5EF4-FFF2-40B4-BE49-F238E27FC236}">
                <a16:creationId xmlns:a16="http://schemas.microsoft.com/office/drawing/2014/main" id="{92DE02B8-F4E7-48F2-A94E-564FB3652F15}"/>
              </a:ext>
            </a:extLst>
          </p:cNvPr>
          <p:cNvPicPr>
            <a:picLocks noChangeAspect="1"/>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9" name="PA_图片 8">
            <a:extLst>
              <a:ext uri="{FF2B5EF4-FFF2-40B4-BE49-F238E27FC236}">
                <a16:creationId xmlns:a16="http://schemas.microsoft.com/office/drawing/2014/main" id="{273A6CA4-5994-4FA5-8AE1-4928EA48B857}"/>
              </a:ext>
            </a:extLst>
          </p:cNvPr>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sp>
        <p:nvSpPr>
          <p:cNvPr id="21" name="PA_椭圆 20">
            <a:extLst>
              <a:ext uri="{FF2B5EF4-FFF2-40B4-BE49-F238E27FC236}">
                <a16:creationId xmlns:a16="http://schemas.microsoft.com/office/drawing/2014/main" id="{CF4975C4-3D2B-481C-8DD8-4A3867DF2325}"/>
              </a:ext>
            </a:extLst>
          </p:cNvPr>
          <p:cNvSpPr/>
          <p:nvPr>
            <p:custDataLst>
              <p:tags r:id="rId4"/>
            </p:custDataLst>
          </p:nvPr>
        </p:nvSpPr>
        <p:spPr>
          <a:xfrm>
            <a:off x="3755858" y="1132971"/>
            <a:ext cx="4680284" cy="4680284"/>
          </a:xfrm>
          <a:prstGeom prst="ellipse">
            <a:avLst/>
          </a:prstGeom>
          <a:solidFill>
            <a:srgbClr val="37355D">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3" name="PA_库_文本框 22">
            <a:extLst>
              <a:ext uri="{FF2B5EF4-FFF2-40B4-BE49-F238E27FC236}">
                <a16:creationId xmlns:a16="http://schemas.microsoft.com/office/drawing/2014/main" id="{55984969-56D5-4AA2-8EF9-7CFBECB62FA2}"/>
              </a:ext>
            </a:extLst>
          </p:cNvPr>
          <p:cNvSpPr txBox="1"/>
          <p:nvPr>
            <p:custDataLst>
              <p:tags r:id="rId5"/>
            </p:custDataLst>
          </p:nvPr>
        </p:nvSpPr>
        <p:spPr>
          <a:xfrm>
            <a:off x="0" y="2804553"/>
            <a:ext cx="12191999" cy="769441"/>
          </a:xfrm>
          <a:prstGeom prst="rect">
            <a:avLst/>
          </a:prstGeom>
          <a:noFill/>
        </p:spPr>
        <p:txBody>
          <a:bodyPr wrap="square" rtlCol="0">
            <a:spAutoFit/>
          </a:bodyPr>
          <a:lstStyle/>
          <a:p>
            <a:pPr algn="ctr"/>
            <a:r>
              <a:rPr lang="en-CA" altLang="zh-CN" sz="4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A Brief Introduction of Phishing</a:t>
            </a:r>
            <a:endParaRPr lang="zh-CN" altLang="en-US" sz="4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4" name="PA_库_圆角矩形 13" descr="e7d195523061f1c0c2b73831c94a3edc981f60e396d3e182073EE1468018468A7F192AE5E5CD515B6C3125F8AF6E4EE646174E8CF0B46FD19828DCE8CDA3B3A044A74F0E769C5FA8CB87AB6FC303C8BA3785FAC64AF542479A9D627658A98852F0A208749ECA4E3907B48D34249BDBBA9D402558235AEB6D1053D26EE1D6817F3B6238E47BB6D773F21E831168612310">
            <a:extLst>
              <a:ext uri="{FF2B5EF4-FFF2-40B4-BE49-F238E27FC236}">
                <a16:creationId xmlns:a16="http://schemas.microsoft.com/office/drawing/2014/main" id="{B93A1CEB-F2A8-4F3A-A75F-5B731C7C0D38}"/>
              </a:ext>
            </a:extLst>
          </p:cNvPr>
          <p:cNvSpPr/>
          <p:nvPr>
            <p:custDataLst>
              <p:tags r:id="rId6"/>
            </p:custDataLst>
          </p:nvPr>
        </p:nvSpPr>
        <p:spPr>
          <a:xfrm>
            <a:off x="5287924" y="5108631"/>
            <a:ext cx="1616149" cy="375987"/>
          </a:xfrm>
          <a:prstGeom prst="roundRect">
            <a:avLst>
              <a:gd name="adj" fmla="val 5000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CN" dirty="0">
                <a:solidFill>
                  <a:schemeClr val="bg2">
                    <a:lumMod val="50000"/>
                  </a:schemeClr>
                </a:solidFill>
                <a:latin typeface="inpin heiti" panose="00000500000000000000" pitchFamily="2" charset="-122"/>
                <a:ea typeface="inpin heiti" panose="00000500000000000000" pitchFamily="2" charset="-122"/>
                <a:sym typeface="inpin heiti" panose="00000500000000000000" pitchFamily="2" charset="-122"/>
              </a:rPr>
              <a:t>CPSC 329</a:t>
            </a:r>
            <a:endParaRPr lang="zh-CN" altLang="en-US" dirty="0">
              <a:solidFill>
                <a:schemeClr val="bg2">
                  <a:lumMod val="50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5" name="PA_库_文本框 14" descr="e7d195523061f1c0c2b73831c94a3edc981f60e396d3e182073EE1468018468A7F192AE5E5CD515B6C3125F8AF6E4EE646174E8CF0B46FD19828DCE8CDA3B3A044A74F0E769C5FA8CB87AB6FC303C8BA3785FAC64AF542479A9D627658A98852F0A208749ECA4E3907B48D34249BDBBA9D402558235AEB6D1053D26EE1D6817F3B6238E47BB6D773F21E831168612310">
            <a:extLst>
              <a:ext uri="{FF2B5EF4-FFF2-40B4-BE49-F238E27FC236}">
                <a16:creationId xmlns:a16="http://schemas.microsoft.com/office/drawing/2014/main" id="{5669C954-0C1F-4C17-885B-F7388BC3F1FD}"/>
              </a:ext>
            </a:extLst>
          </p:cNvPr>
          <p:cNvSpPr txBox="1"/>
          <p:nvPr>
            <p:custDataLst>
              <p:tags r:id="rId7"/>
            </p:custDataLst>
          </p:nvPr>
        </p:nvSpPr>
        <p:spPr>
          <a:xfrm>
            <a:off x="3803140" y="3422207"/>
            <a:ext cx="4585715" cy="1640257"/>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lnSpc>
                <a:spcPct val="150000"/>
              </a:lnSpc>
            </a:pPr>
            <a:r>
              <a:rPr lang="en-CA" altLang="zh-CN" sz="1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Huanjun Zhao</a:t>
            </a:r>
          </a:p>
          <a:p>
            <a:pPr algn="ctr">
              <a:lnSpc>
                <a:spcPct val="150000"/>
              </a:lnSpc>
            </a:pPr>
            <a:r>
              <a:rPr lang="en-CA" altLang="zh-CN" sz="1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Dany Bonilla</a:t>
            </a:r>
          </a:p>
          <a:p>
            <a:pPr algn="ctr">
              <a:lnSpc>
                <a:spcPct val="150000"/>
              </a:lnSpc>
            </a:pPr>
            <a:r>
              <a:rPr lang="en-CA" altLang="zh-CN" sz="1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Augustine </a:t>
            </a:r>
            <a:r>
              <a:rPr lang="en-CA" altLang="zh-CN" sz="1200" dirty="0" err="1">
                <a:solidFill>
                  <a:schemeClr val="bg1"/>
                </a:solidFill>
                <a:latin typeface="inpin heiti" panose="00000500000000000000" pitchFamily="2" charset="-122"/>
                <a:ea typeface="inpin heiti" panose="00000500000000000000" pitchFamily="2" charset="-122"/>
                <a:sym typeface="inpin heiti" panose="00000500000000000000" pitchFamily="2" charset="-122"/>
              </a:rPr>
              <a:t>Gayang</a:t>
            </a:r>
            <a:r>
              <a:rPr lang="en-CA" altLang="zh-CN" sz="1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 </a:t>
            </a:r>
          </a:p>
          <a:p>
            <a:pPr algn="ctr">
              <a:lnSpc>
                <a:spcPct val="150000"/>
              </a:lnSpc>
            </a:pPr>
            <a:r>
              <a:rPr lang="en-CA" altLang="zh-CN" sz="1200" dirty="0" err="1">
                <a:solidFill>
                  <a:schemeClr val="bg1"/>
                </a:solidFill>
                <a:latin typeface="inpin heiti" panose="00000500000000000000" pitchFamily="2" charset="-122"/>
                <a:ea typeface="inpin heiti" panose="00000500000000000000" pitchFamily="2" charset="-122"/>
                <a:sym typeface="inpin heiti" panose="00000500000000000000" pitchFamily="2" charset="-122"/>
              </a:rPr>
              <a:t>Ramez</a:t>
            </a:r>
            <a:r>
              <a:rPr lang="en-CA" altLang="zh-CN" sz="1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 </a:t>
            </a:r>
            <a:r>
              <a:rPr lang="en-CA" altLang="zh-CN" sz="1200" dirty="0" err="1">
                <a:solidFill>
                  <a:schemeClr val="bg1"/>
                </a:solidFill>
                <a:latin typeface="inpin heiti" panose="00000500000000000000" pitchFamily="2" charset="-122"/>
                <a:ea typeface="inpin heiti" panose="00000500000000000000" pitchFamily="2" charset="-122"/>
                <a:sym typeface="inpin heiti" panose="00000500000000000000" pitchFamily="2" charset="-122"/>
              </a:rPr>
              <a:t>Halasah</a:t>
            </a:r>
            <a:endParaRPr lang="en-CA" altLang="zh-CN" sz="1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a:p>
            <a:pPr algn="ctr">
              <a:lnSpc>
                <a:spcPct val="150000"/>
              </a:lnSpc>
            </a:pPr>
            <a:r>
              <a:rPr lang="en-CA" altLang="zh-CN" sz="1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Instructor: Ryan Henry</a:t>
            </a:r>
          </a:p>
          <a:p>
            <a:pPr algn="ctr">
              <a:lnSpc>
                <a:spcPct val="150000"/>
              </a:lnSpc>
            </a:pPr>
            <a:endParaRPr lang="en-US" altLang="zh-CN" sz="8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27" name="PA_库_图片 26">
            <a:extLst>
              <a:ext uri="{FF2B5EF4-FFF2-40B4-BE49-F238E27FC236}">
                <a16:creationId xmlns:a16="http://schemas.microsoft.com/office/drawing/2014/main" id="{160162E9-3355-4DC0-BB12-738B2A96AC95}"/>
              </a:ext>
            </a:extLst>
          </p:cNvPr>
          <p:cNvPicPr>
            <a:picLocks noChangeAspect="1"/>
          </p:cNvPicPr>
          <p:nvPr>
            <p:custDataLst>
              <p:tags r:id="rId8"/>
            </p:custDataLst>
          </p:nvPr>
        </p:nvPicPr>
        <p:blipFill>
          <a:blip r:embed="rId16" cstate="print">
            <a:extLst>
              <a:ext uri="{28A0092B-C50C-407E-A947-70E740481C1C}">
                <a14:useLocalDpi xmlns:a14="http://schemas.microsoft.com/office/drawing/2010/main" val="0"/>
              </a:ext>
            </a:extLst>
          </a:blip>
          <a:stretch>
            <a:fillRect/>
          </a:stretch>
        </p:blipFill>
        <p:spPr>
          <a:xfrm>
            <a:off x="994611" y="5312203"/>
            <a:ext cx="1061788" cy="587605"/>
          </a:xfrm>
          <a:prstGeom prst="rect">
            <a:avLst/>
          </a:prstGeom>
        </p:spPr>
      </p:pic>
      <p:pic>
        <p:nvPicPr>
          <p:cNvPr id="29" name="PA_库_图片 28">
            <a:extLst>
              <a:ext uri="{FF2B5EF4-FFF2-40B4-BE49-F238E27FC236}">
                <a16:creationId xmlns:a16="http://schemas.microsoft.com/office/drawing/2014/main" id="{5E77C37F-6A24-4A6A-BFB9-1558E92AD94F}"/>
              </a:ext>
            </a:extLst>
          </p:cNvPr>
          <p:cNvPicPr>
            <a:picLocks noChangeAspect="1"/>
          </p:cNvPicPr>
          <p:nvPr>
            <p:custDataLst>
              <p:tags r:id="rId9"/>
            </p:custDataLst>
          </p:nvPr>
        </p:nvPicPr>
        <p:blipFill>
          <a:blip r:embed="rId17" cstate="print">
            <a:extLst>
              <a:ext uri="{28A0092B-C50C-407E-A947-70E740481C1C}">
                <a14:useLocalDpi xmlns:a14="http://schemas.microsoft.com/office/drawing/2010/main" val="0"/>
              </a:ext>
            </a:extLst>
          </a:blip>
          <a:stretch>
            <a:fillRect/>
          </a:stretch>
        </p:blipFill>
        <p:spPr>
          <a:xfrm>
            <a:off x="2345602" y="5109572"/>
            <a:ext cx="939985" cy="496433"/>
          </a:xfrm>
          <a:prstGeom prst="rect">
            <a:avLst/>
          </a:prstGeom>
        </p:spPr>
      </p:pic>
      <p:pic>
        <p:nvPicPr>
          <p:cNvPr id="30" name="PA_库_图片 29">
            <a:extLst>
              <a:ext uri="{FF2B5EF4-FFF2-40B4-BE49-F238E27FC236}">
                <a16:creationId xmlns:a16="http://schemas.microsoft.com/office/drawing/2014/main" id="{5E531474-C801-4ECA-B593-C09B9F4DE8C5}"/>
              </a:ext>
            </a:extLst>
          </p:cNvPr>
          <p:cNvPicPr>
            <a:picLocks noChangeAspect="1"/>
          </p:cNvPicPr>
          <p:nvPr>
            <p:custDataLst>
              <p:tags r:id="rId10"/>
            </p:custDataLst>
          </p:nvPr>
        </p:nvPicPr>
        <p:blipFill>
          <a:blip r:embed="rId18" cstate="print">
            <a:extLst>
              <a:ext uri="{28A0092B-C50C-407E-A947-70E740481C1C}">
                <a14:useLocalDpi xmlns:a14="http://schemas.microsoft.com/office/drawing/2010/main" val="0"/>
              </a:ext>
            </a:extLst>
          </a:blip>
          <a:stretch>
            <a:fillRect/>
          </a:stretch>
        </p:blipFill>
        <p:spPr>
          <a:xfrm>
            <a:off x="10851462" y="759124"/>
            <a:ext cx="678818" cy="358503"/>
          </a:xfrm>
          <a:prstGeom prst="rect">
            <a:avLst/>
          </a:prstGeom>
        </p:spPr>
      </p:pic>
      <p:pic>
        <p:nvPicPr>
          <p:cNvPr id="32" name="PA_库_图片 31">
            <a:extLst>
              <a:ext uri="{FF2B5EF4-FFF2-40B4-BE49-F238E27FC236}">
                <a16:creationId xmlns:a16="http://schemas.microsoft.com/office/drawing/2014/main" id="{D67941BD-879C-4F56-8E23-BD79AE1A31D7}"/>
              </a:ext>
            </a:extLst>
          </p:cNvPr>
          <p:cNvPicPr>
            <a:picLocks noChangeAspect="1"/>
          </p:cNvPicPr>
          <p:nvPr>
            <p:custDataLst>
              <p:tags r:id="rId11"/>
            </p:custDataLst>
          </p:nvPr>
        </p:nvPicPr>
        <p:blipFill>
          <a:blip r:embed="rId19" cstate="print">
            <a:extLst>
              <a:ext uri="{28A0092B-C50C-407E-A947-70E740481C1C}">
                <a14:useLocalDpi xmlns:a14="http://schemas.microsoft.com/office/drawing/2010/main" val="0"/>
              </a:ext>
            </a:extLst>
          </a:blip>
          <a:stretch>
            <a:fillRect/>
          </a:stretch>
        </p:blipFill>
        <p:spPr>
          <a:xfrm>
            <a:off x="8339859" y="1259561"/>
            <a:ext cx="1872768" cy="954352"/>
          </a:xfrm>
          <a:prstGeom prst="rect">
            <a:avLst/>
          </a:prstGeom>
        </p:spPr>
      </p:pic>
      <p:sp>
        <p:nvSpPr>
          <p:cNvPr id="14" name="文本框 13">
            <a:extLst>
              <a:ext uri="{FF2B5EF4-FFF2-40B4-BE49-F238E27FC236}">
                <a16:creationId xmlns:a16="http://schemas.microsoft.com/office/drawing/2014/main" id="{A60C3357-B522-4671-A984-33CCADD68A82}"/>
              </a:ext>
            </a:extLst>
          </p:cNvPr>
          <p:cNvSpPr txBox="1"/>
          <p:nvPr/>
        </p:nvSpPr>
        <p:spPr>
          <a:xfrm>
            <a:off x="10928217" y="6642556"/>
            <a:ext cx="1263783" cy="215444"/>
          </a:xfrm>
          <a:prstGeom prst="rect">
            <a:avLst/>
          </a:prstGeom>
          <a:noFill/>
        </p:spPr>
        <p:txBody>
          <a:bodyPr wrap="square">
            <a:spAutoFit/>
          </a:bodyPr>
          <a:lstStyle/>
          <a:p>
            <a:pPr defTabSz="1219170">
              <a:defRPr/>
            </a:pPr>
            <a:r>
              <a:rPr lang="en-US" altLang="zh-CN" sz="800" dirty="0">
                <a:solidFill>
                  <a:schemeClr val="bg1">
                    <a:lumMod val="95000"/>
                  </a:schemeClr>
                </a:solidFill>
                <a:ea typeface="inpin heiti" panose="00000500000000000000" pitchFamily="2" charset="-122"/>
                <a:sym typeface="inpin heiti" panose="00000500000000000000" pitchFamily="2" charset="-122"/>
              </a:rPr>
              <a:t>PPT is made by Huanjun</a:t>
            </a:r>
            <a:endParaRPr lang="id-ID" altLang="zh-CN" sz="800" dirty="0">
              <a:solidFill>
                <a:schemeClr val="bg1">
                  <a:lumMod val="9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Tree>
    <p:extLst>
      <p:ext uri="{BB962C8B-B14F-4D97-AF65-F5344CB8AC3E}">
        <p14:creationId xmlns:p14="http://schemas.microsoft.com/office/powerpoint/2010/main" val="17469499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1000"/>
                                        <p:tgtEl>
                                          <p:spTgt spid="23"/>
                                        </p:tgtEl>
                                      </p:cBhvr>
                                    </p:animEffect>
                                  </p:childTnLst>
                                </p:cTn>
                              </p:par>
                              <p:par>
                                <p:cTn id="8" presetID="2" presetClass="entr" presetSubtype="2" decel="100000" fill="hold" grpId="0" nodeType="withEffect">
                                  <p:stCondLst>
                                    <p:cond delay="2250"/>
                                  </p:stCondLst>
                                  <p:childTnLst>
                                    <p:set>
                                      <p:cBhvr>
                                        <p:cTn id="9" dur="1" fill="hold">
                                          <p:stCondLst>
                                            <p:cond delay="0"/>
                                          </p:stCondLst>
                                        </p:cTn>
                                        <p:tgtEl>
                                          <p:spTgt spid="25"/>
                                        </p:tgtEl>
                                        <p:attrNameLst>
                                          <p:attrName>style.visibility</p:attrName>
                                        </p:attrNameLst>
                                      </p:cBhvr>
                                      <p:to>
                                        <p:strVal val="visible"/>
                                      </p:to>
                                    </p:set>
                                    <p:anim calcmode="lin" valueType="num">
                                      <p:cBhvr additive="base">
                                        <p:cTn id="10" dur="750" fill="hold"/>
                                        <p:tgtEl>
                                          <p:spTgt spid="25"/>
                                        </p:tgtEl>
                                        <p:attrNameLst>
                                          <p:attrName>ppt_x</p:attrName>
                                        </p:attrNameLst>
                                      </p:cBhvr>
                                      <p:tavLst>
                                        <p:tav tm="0">
                                          <p:val>
                                            <p:strVal val="1+#ppt_w/2"/>
                                          </p:val>
                                        </p:tav>
                                        <p:tav tm="100000">
                                          <p:val>
                                            <p:strVal val="#ppt_x"/>
                                          </p:val>
                                        </p:tav>
                                      </p:tavLst>
                                    </p:anim>
                                    <p:anim calcmode="lin" valueType="num">
                                      <p:cBhvr additive="base">
                                        <p:cTn id="11" dur="750" fill="hold"/>
                                        <p:tgtEl>
                                          <p:spTgt spid="25"/>
                                        </p:tgtEl>
                                        <p:attrNameLst>
                                          <p:attrName>ppt_y</p:attrName>
                                        </p:attrNameLst>
                                      </p:cBhvr>
                                      <p:tavLst>
                                        <p:tav tm="0">
                                          <p:val>
                                            <p:strVal val="#ppt_y"/>
                                          </p:val>
                                        </p:tav>
                                        <p:tav tm="100000">
                                          <p:val>
                                            <p:strVal val="#ppt_y"/>
                                          </p:val>
                                        </p:tav>
                                      </p:tavLst>
                                    </p:anim>
                                  </p:childTnLst>
                                </p:cTn>
                              </p:par>
                              <p:par>
                                <p:cTn id="12" presetID="2" presetClass="entr" presetSubtype="2" decel="100000" fill="hold" grpId="0" nodeType="withEffect">
                                  <p:stCondLst>
                                    <p:cond delay="2250"/>
                                  </p:stCondLst>
                                  <p:childTnLst>
                                    <p:set>
                                      <p:cBhvr>
                                        <p:cTn id="13" dur="1" fill="hold">
                                          <p:stCondLst>
                                            <p:cond delay="0"/>
                                          </p:stCondLst>
                                        </p:cTn>
                                        <p:tgtEl>
                                          <p:spTgt spid="24"/>
                                        </p:tgtEl>
                                        <p:attrNameLst>
                                          <p:attrName>style.visibility</p:attrName>
                                        </p:attrNameLst>
                                      </p:cBhvr>
                                      <p:to>
                                        <p:strVal val="visible"/>
                                      </p:to>
                                    </p:set>
                                    <p:anim calcmode="lin" valueType="num">
                                      <p:cBhvr additive="base">
                                        <p:cTn id="14" dur="750" fill="hold"/>
                                        <p:tgtEl>
                                          <p:spTgt spid="24"/>
                                        </p:tgtEl>
                                        <p:attrNameLst>
                                          <p:attrName>ppt_x</p:attrName>
                                        </p:attrNameLst>
                                      </p:cBhvr>
                                      <p:tavLst>
                                        <p:tav tm="0">
                                          <p:val>
                                            <p:strVal val="1+#ppt_w/2"/>
                                          </p:val>
                                        </p:tav>
                                        <p:tav tm="100000">
                                          <p:val>
                                            <p:strVal val="#ppt_x"/>
                                          </p:val>
                                        </p:tav>
                                      </p:tavLst>
                                    </p:anim>
                                    <p:anim calcmode="lin" valueType="num">
                                      <p:cBhvr additive="base">
                                        <p:cTn id="15" dur="750" fill="hold"/>
                                        <p:tgtEl>
                                          <p:spTgt spid="24"/>
                                        </p:tgtEl>
                                        <p:attrNameLst>
                                          <p:attrName>ppt_y</p:attrName>
                                        </p:attrNameLst>
                                      </p:cBhvr>
                                      <p:tavLst>
                                        <p:tav tm="0">
                                          <p:val>
                                            <p:strVal val="#ppt_y"/>
                                          </p:val>
                                        </p:tav>
                                        <p:tav tm="100000">
                                          <p:val>
                                            <p:strVal val="#ppt_y"/>
                                          </p:val>
                                        </p:tav>
                                      </p:tavLst>
                                    </p:anim>
                                  </p:childTnLst>
                                </p:cTn>
                              </p:par>
                            </p:childTnLst>
                          </p:cTn>
                        </p:par>
                        <p:par>
                          <p:cTn id="16" fill="hold">
                            <p:stCondLst>
                              <p:cond delay="3000"/>
                            </p:stCondLst>
                            <p:childTnLst>
                              <p:par>
                                <p:cTn id="17" presetID="2" presetClass="entr" presetSubtype="3" decel="100000"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1500" fill="hold"/>
                                        <p:tgtEl>
                                          <p:spTgt spid="27"/>
                                        </p:tgtEl>
                                        <p:attrNameLst>
                                          <p:attrName>ppt_x</p:attrName>
                                        </p:attrNameLst>
                                      </p:cBhvr>
                                      <p:tavLst>
                                        <p:tav tm="0">
                                          <p:val>
                                            <p:strVal val="1+#ppt_w/2"/>
                                          </p:val>
                                        </p:tav>
                                        <p:tav tm="100000">
                                          <p:val>
                                            <p:strVal val="#ppt_x"/>
                                          </p:val>
                                        </p:tav>
                                      </p:tavLst>
                                    </p:anim>
                                    <p:anim calcmode="lin" valueType="num">
                                      <p:cBhvr additive="base">
                                        <p:cTn id="20" dur="1500" fill="hold"/>
                                        <p:tgtEl>
                                          <p:spTgt spid="27"/>
                                        </p:tgtEl>
                                        <p:attrNameLst>
                                          <p:attrName>ppt_y</p:attrName>
                                        </p:attrNameLst>
                                      </p:cBhvr>
                                      <p:tavLst>
                                        <p:tav tm="0">
                                          <p:val>
                                            <p:strVal val="0-#ppt_h/2"/>
                                          </p:val>
                                        </p:tav>
                                        <p:tav tm="100000">
                                          <p:val>
                                            <p:strVal val="#ppt_y"/>
                                          </p:val>
                                        </p:tav>
                                      </p:tavLst>
                                    </p:anim>
                                  </p:childTnLst>
                                </p:cTn>
                              </p:par>
                              <p:par>
                                <p:cTn id="21" presetID="2" presetClass="entr" presetSubtype="3" decel="100000" fill="hold" nodeType="withEffect">
                                  <p:stCondLst>
                                    <p:cond delay="25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1500" fill="hold"/>
                                        <p:tgtEl>
                                          <p:spTgt spid="29"/>
                                        </p:tgtEl>
                                        <p:attrNameLst>
                                          <p:attrName>ppt_x</p:attrName>
                                        </p:attrNameLst>
                                      </p:cBhvr>
                                      <p:tavLst>
                                        <p:tav tm="0">
                                          <p:val>
                                            <p:strVal val="1+#ppt_w/2"/>
                                          </p:val>
                                        </p:tav>
                                        <p:tav tm="100000">
                                          <p:val>
                                            <p:strVal val="#ppt_x"/>
                                          </p:val>
                                        </p:tav>
                                      </p:tavLst>
                                    </p:anim>
                                    <p:anim calcmode="lin" valueType="num">
                                      <p:cBhvr additive="base">
                                        <p:cTn id="24" dur="1500" fill="hold"/>
                                        <p:tgtEl>
                                          <p:spTgt spid="29"/>
                                        </p:tgtEl>
                                        <p:attrNameLst>
                                          <p:attrName>ppt_y</p:attrName>
                                        </p:attrNameLst>
                                      </p:cBhvr>
                                      <p:tavLst>
                                        <p:tav tm="0">
                                          <p:val>
                                            <p:strVal val="0-#ppt_h/2"/>
                                          </p:val>
                                        </p:tav>
                                        <p:tav tm="100000">
                                          <p:val>
                                            <p:strVal val="#ppt_y"/>
                                          </p:val>
                                        </p:tav>
                                      </p:tavLst>
                                    </p:anim>
                                  </p:childTnLst>
                                </p:cTn>
                              </p:par>
                              <p:par>
                                <p:cTn id="25" presetID="2" presetClass="entr" presetSubtype="3" decel="100000" fill="hold" nodeType="withEffect">
                                  <p:stCondLst>
                                    <p:cond delay="50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1500" fill="hold"/>
                                        <p:tgtEl>
                                          <p:spTgt spid="30"/>
                                        </p:tgtEl>
                                        <p:attrNameLst>
                                          <p:attrName>ppt_x</p:attrName>
                                        </p:attrNameLst>
                                      </p:cBhvr>
                                      <p:tavLst>
                                        <p:tav tm="0">
                                          <p:val>
                                            <p:strVal val="1+#ppt_w/2"/>
                                          </p:val>
                                        </p:tav>
                                        <p:tav tm="100000">
                                          <p:val>
                                            <p:strVal val="#ppt_x"/>
                                          </p:val>
                                        </p:tav>
                                      </p:tavLst>
                                    </p:anim>
                                    <p:anim calcmode="lin" valueType="num">
                                      <p:cBhvr additive="base">
                                        <p:cTn id="28" dur="1500" fill="hold"/>
                                        <p:tgtEl>
                                          <p:spTgt spid="30"/>
                                        </p:tgtEl>
                                        <p:attrNameLst>
                                          <p:attrName>ppt_y</p:attrName>
                                        </p:attrNameLst>
                                      </p:cBhvr>
                                      <p:tavLst>
                                        <p:tav tm="0">
                                          <p:val>
                                            <p:strVal val="0-#ppt_h/2"/>
                                          </p:val>
                                        </p:tav>
                                        <p:tav tm="100000">
                                          <p:val>
                                            <p:strVal val="#ppt_y"/>
                                          </p:val>
                                        </p:tav>
                                      </p:tavLst>
                                    </p:anim>
                                  </p:childTnLst>
                                </p:cTn>
                              </p:par>
                              <p:par>
                                <p:cTn id="29" presetID="2" presetClass="entr" presetSubtype="3" decel="100000" fill="hold" nodeType="withEffect">
                                  <p:stCondLst>
                                    <p:cond delay="75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1500" fill="hold"/>
                                        <p:tgtEl>
                                          <p:spTgt spid="32"/>
                                        </p:tgtEl>
                                        <p:attrNameLst>
                                          <p:attrName>ppt_x</p:attrName>
                                        </p:attrNameLst>
                                      </p:cBhvr>
                                      <p:tavLst>
                                        <p:tav tm="0">
                                          <p:val>
                                            <p:strVal val="1+#ppt_w/2"/>
                                          </p:val>
                                        </p:tav>
                                        <p:tav tm="100000">
                                          <p:val>
                                            <p:strVal val="#ppt_x"/>
                                          </p:val>
                                        </p:tav>
                                      </p:tavLst>
                                    </p:anim>
                                    <p:anim calcmode="lin" valueType="num">
                                      <p:cBhvr additive="base">
                                        <p:cTn id="32" dur="1500" fill="hold"/>
                                        <p:tgtEl>
                                          <p:spTgt spid="32"/>
                                        </p:tgtEl>
                                        <p:attrNameLst>
                                          <p:attrName>ppt_y</p:attrName>
                                        </p:attrNameLst>
                                      </p:cBhvr>
                                      <p:tavLst>
                                        <p:tav tm="0">
                                          <p:val>
                                            <p:strVal val="0-#ppt_h/2"/>
                                          </p:val>
                                        </p:tav>
                                        <p:tav tm="100000">
                                          <p:val>
                                            <p:strVal val="#ppt_y"/>
                                          </p:val>
                                        </p:tav>
                                      </p:tavLst>
                                    </p:anim>
                                  </p:childTnLst>
                                </p:cTn>
                              </p:par>
                            </p:childTnLst>
                          </p:cTn>
                        </p:par>
                        <p:par>
                          <p:cTn id="33" fill="hold">
                            <p:stCondLst>
                              <p:cond delay="5250"/>
                            </p:stCondLst>
                            <p:childTnLst>
                              <p:par>
                                <p:cTn id="34" presetID="1" presetClass="entr" presetSubtype="0"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24" grpId="0" animBg="1"/>
      <p:bldP spid="25"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sp>
        <p:nvSpPr>
          <p:cNvPr id="2" name="Arc 20">
            <a:extLst>
              <a:ext uri="{FF2B5EF4-FFF2-40B4-BE49-F238E27FC236}">
                <a16:creationId xmlns:a16="http://schemas.microsoft.com/office/drawing/2014/main" id="{2E349284-C447-4B7E-A145-5B75731FE142}"/>
              </a:ext>
            </a:extLst>
          </p:cNvPr>
          <p:cNvSpPr/>
          <p:nvPr/>
        </p:nvSpPr>
        <p:spPr>
          <a:xfrm flipH="1">
            <a:off x="6472886" y="3517098"/>
            <a:ext cx="1871133" cy="1871133"/>
          </a:xfrm>
          <a:prstGeom prst="arc">
            <a:avLst>
              <a:gd name="adj1" fmla="val 427368"/>
              <a:gd name="adj2" fmla="val 10800137"/>
            </a:avLst>
          </a:prstGeom>
          <a:ln>
            <a:solidFill>
              <a:srgbClr val="00CBF8"/>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 name="Arc 21">
            <a:extLst>
              <a:ext uri="{FF2B5EF4-FFF2-40B4-BE49-F238E27FC236}">
                <a16:creationId xmlns:a16="http://schemas.microsoft.com/office/drawing/2014/main" id="{D0486C61-995E-465F-9770-F8A7BA51AE15}"/>
              </a:ext>
            </a:extLst>
          </p:cNvPr>
          <p:cNvSpPr/>
          <p:nvPr/>
        </p:nvSpPr>
        <p:spPr>
          <a:xfrm>
            <a:off x="4112802" y="2132798"/>
            <a:ext cx="1871133" cy="1873251"/>
          </a:xfrm>
          <a:prstGeom prst="arc">
            <a:avLst>
              <a:gd name="adj1" fmla="val 10578021"/>
              <a:gd name="adj2" fmla="val 37338"/>
            </a:avLst>
          </a:prstGeom>
          <a:ln>
            <a:solidFill>
              <a:srgbClr val="00CBF8"/>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4" name="Arc 23">
            <a:extLst>
              <a:ext uri="{FF2B5EF4-FFF2-40B4-BE49-F238E27FC236}">
                <a16:creationId xmlns:a16="http://schemas.microsoft.com/office/drawing/2014/main" id="{FBAFDB0B-54D7-4E44-AF72-9B68408B8664}"/>
              </a:ext>
            </a:extLst>
          </p:cNvPr>
          <p:cNvSpPr/>
          <p:nvPr/>
        </p:nvSpPr>
        <p:spPr>
          <a:xfrm flipH="1">
            <a:off x="8344019" y="2215348"/>
            <a:ext cx="1873251" cy="1871133"/>
          </a:xfrm>
          <a:prstGeom prst="arc">
            <a:avLst>
              <a:gd name="adj1" fmla="val 10286108"/>
              <a:gd name="adj2" fmla="val 37338"/>
            </a:avLst>
          </a:prstGeom>
          <a:ln>
            <a:solidFill>
              <a:srgbClr val="00CBF8"/>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5" name="Arc 19">
            <a:extLst>
              <a:ext uri="{FF2B5EF4-FFF2-40B4-BE49-F238E27FC236}">
                <a16:creationId xmlns:a16="http://schemas.microsoft.com/office/drawing/2014/main" id="{06CADBE0-13F8-43ED-B191-B6A934A6F21E}"/>
              </a:ext>
            </a:extLst>
          </p:cNvPr>
          <p:cNvSpPr/>
          <p:nvPr/>
        </p:nvSpPr>
        <p:spPr>
          <a:xfrm>
            <a:off x="2241668" y="3324481"/>
            <a:ext cx="1871133" cy="1871133"/>
          </a:xfrm>
          <a:prstGeom prst="arc">
            <a:avLst>
              <a:gd name="adj1" fmla="val 427368"/>
              <a:gd name="adj2" fmla="val 10800137"/>
            </a:avLst>
          </a:prstGeom>
          <a:ln>
            <a:solidFill>
              <a:srgbClr val="00CBF8"/>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 name="Oval 1">
            <a:extLst>
              <a:ext uri="{FF2B5EF4-FFF2-40B4-BE49-F238E27FC236}">
                <a16:creationId xmlns:a16="http://schemas.microsoft.com/office/drawing/2014/main" id="{1896FF4C-4366-4938-B98A-F8762EB099CD}"/>
              </a:ext>
            </a:extLst>
          </p:cNvPr>
          <p:cNvSpPr/>
          <p:nvPr/>
        </p:nvSpPr>
        <p:spPr>
          <a:xfrm>
            <a:off x="1752719" y="3282147"/>
            <a:ext cx="1041400" cy="1041400"/>
          </a:xfrm>
          <a:prstGeom prst="ellipse">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7" name="Oval 2">
            <a:extLst>
              <a:ext uri="{FF2B5EF4-FFF2-40B4-BE49-F238E27FC236}">
                <a16:creationId xmlns:a16="http://schemas.microsoft.com/office/drawing/2014/main" id="{1BB43AEB-7364-41F7-A0EB-C714695B1391}"/>
              </a:ext>
            </a:extLst>
          </p:cNvPr>
          <p:cNvSpPr/>
          <p:nvPr/>
        </p:nvSpPr>
        <p:spPr>
          <a:xfrm>
            <a:off x="9662701" y="3282147"/>
            <a:ext cx="1041400" cy="1041400"/>
          </a:xfrm>
          <a:prstGeom prst="ellipse">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8" name="Oval 3">
            <a:extLst>
              <a:ext uri="{FF2B5EF4-FFF2-40B4-BE49-F238E27FC236}">
                <a16:creationId xmlns:a16="http://schemas.microsoft.com/office/drawing/2014/main" id="{BBEDDFF9-A8B6-4368-B6C3-58867B2518AD}"/>
              </a:ext>
            </a:extLst>
          </p:cNvPr>
          <p:cNvSpPr/>
          <p:nvPr/>
        </p:nvSpPr>
        <p:spPr>
          <a:xfrm>
            <a:off x="3433353" y="3150915"/>
            <a:ext cx="1301751" cy="1301751"/>
          </a:xfrm>
          <a:prstGeom prst="ellipse">
            <a:avLst/>
          </a:prstGeom>
          <a:gradFill>
            <a:gsLst>
              <a:gs pos="0">
                <a:srgbClr val="AF76B0"/>
              </a:gs>
              <a:gs pos="100000">
                <a:schemeClr val="accent2"/>
              </a:gs>
            </a:gsLst>
            <a:path path="circle">
              <a:fillToRect l="100000" b="100000"/>
            </a:path>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9" name="Oval 4">
            <a:extLst>
              <a:ext uri="{FF2B5EF4-FFF2-40B4-BE49-F238E27FC236}">
                <a16:creationId xmlns:a16="http://schemas.microsoft.com/office/drawing/2014/main" id="{E9DB513D-3A85-4645-BEDF-820B0FA5AFA4}"/>
              </a:ext>
            </a:extLst>
          </p:cNvPr>
          <p:cNvSpPr/>
          <p:nvPr/>
        </p:nvSpPr>
        <p:spPr>
          <a:xfrm>
            <a:off x="7721719" y="3150915"/>
            <a:ext cx="1301751" cy="1301751"/>
          </a:xfrm>
          <a:prstGeom prst="ellipse">
            <a:avLst/>
          </a:prstGeom>
          <a:gradFill>
            <a:gsLst>
              <a:gs pos="0">
                <a:srgbClr val="AF76B0"/>
              </a:gs>
              <a:gs pos="100000">
                <a:schemeClr val="accent2"/>
              </a:gs>
            </a:gsLst>
            <a:path path="circle">
              <a:fillToRect l="100000" b="100000"/>
            </a:path>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0" name="Oval 5">
            <a:extLst>
              <a:ext uri="{FF2B5EF4-FFF2-40B4-BE49-F238E27FC236}">
                <a16:creationId xmlns:a16="http://schemas.microsoft.com/office/drawing/2014/main" id="{1F8F1BDC-575E-498B-9B55-513762D8F22C}"/>
              </a:ext>
            </a:extLst>
          </p:cNvPr>
          <p:cNvSpPr/>
          <p:nvPr/>
        </p:nvSpPr>
        <p:spPr>
          <a:xfrm>
            <a:off x="5374335" y="2947715"/>
            <a:ext cx="1708151" cy="1708151"/>
          </a:xfrm>
          <a:prstGeom prst="ellipse">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11" name="Group 29">
            <a:extLst>
              <a:ext uri="{FF2B5EF4-FFF2-40B4-BE49-F238E27FC236}">
                <a16:creationId xmlns:a16="http://schemas.microsoft.com/office/drawing/2014/main" id="{DF651726-51C2-4FF4-8E44-94FB92353069}"/>
              </a:ext>
            </a:extLst>
          </p:cNvPr>
          <p:cNvGrpSpPr/>
          <p:nvPr/>
        </p:nvGrpSpPr>
        <p:grpSpPr>
          <a:xfrm>
            <a:off x="3840142" y="3561963"/>
            <a:ext cx="488317" cy="480568"/>
            <a:chOff x="1335088" y="2644775"/>
            <a:chExt cx="300038" cy="295275"/>
          </a:xfrm>
          <a:solidFill>
            <a:schemeClr val="bg1"/>
          </a:solidFill>
        </p:grpSpPr>
        <p:sp>
          <p:nvSpPr>
            <p:cNvPr id="12" name="Freeform 312">
              <a:extLst>
                <a:ext uri="{FF2B5EF4-FFF2-40B4-BE49-F238E27FC236}">
                  <a16:creationId xmlns:a16="http://schemas.microsoft.com/office/drawing/2014/main" id="{C3760A38-03CF-43FD-BC9A-0B562E70586B}"/>
                </a:ext>
              </a:extLst>
            </p:cNvPr>
            <p:cNvSpPr>
              <a:spLocks noEditPoints="1"/>
            </p:cNvSpPr>
            <p:nvPr/>
          </p:nvSpPr>
          <p:spPr bwMode="auto">
            <a:xfrm>
              <a:off x="1335088" y="2644775"/>
              <a:ext cx="300038" cy="295275"/>
            </a:xfrm>
            <a:custGeom>
              <a:avLst/>
              <a:gdLst/>
              <a:ahLst/>
              <a:cxnLst>
                <a:cxn ang="0">
                  <a:pos x="115" y="7"/>
                </a:cxn>
                <a:cxn ang="0">
                  <a:pos x="116" y="6"/>
                </a:cxn>
                <a:cxn ang="0">
                  <a:pos x="115" y="4"/>
                </a:cxn>
                <a:cxn ang="0">
                  <a:pos x="88" y="9"/>
                </a:cxn>
                <a:cxn ang="0">
                  <a:pos x="82" y="36"/>
                </a:cxn>
                <a:cxn ang="0">
                  <a:pos x="36" y="82"/>
                </a:cxn>
                <a:cxn ang="0">
                  <a:pos x="28" y="80"/>
                </a:cxn>
                <a:cxn ang="0">
                  <a:pos x="9" y="88"/>
                </a:cxn>
                <a:cxn ang="0">
                  <a:pos x="4" y="115"/>
                </a:cxn>
                <a:cxn ang="0">
                  <a:pos x="6" y="116"/>
                </a:cxn>
                <a:cxn ang="0">
                  <a:pos x="7" y="115"/>
                </a:cxn>
                <a:cxn ang="0">
                  <a:pos x="21" y="101"/>
                </a:cxn>
                <a:cxn ang="0">
                  <a:pos x="25" y="101"/>
                </a:cxn>
                <a:cxn ang="0">
                  <a:pos x="31" y="107"/>
                </a:cxn>
                <a:cxn ang="0">
                  <a:pos x="30" y="111"/>
                </a:cxn>
                <a:cxn ang="0">
                  <a:pos x="17" y="125"/>
                </a:cxn>
                <a:cxn ang="0">
                  <a:pos x="16" y="126"/>
                </a:cxn>
                <a:cxn ang="0">
                  <a:pos x="17" y="128"/>
                </a:cxn>
                <a:cxn ang="0">
                  <a:pos x="28" y="130"/>
                </a:cxn>
                <a:cxn ang="0">
                  <a:pos x="44" y="123"/>
                </a:cxn>
                <a:cxn ang="0">
                  <a:pos x="50" y="96"/>
                </a:cxn>
                <a:cxn ang="0">
                  <a:pos x="96" y="50"/>
                </a:cxn>
                <a:cxn ang="0">
                  <a:pos x="104" y="52"/>
                </a:cxn>
                <a:cxn ang="0">
                  <a:pos x="123" y="44"/>
                </a:cxn>
                <a:cxn ang="0">
                  <a:pos x="128" y="17"/>
                </a:cxn>
                <a:cxn ang="0">
                  <a:pos x="126" y="16"/>
                </a:cxn>
                <a:cxn ang="0">
                  <a:pos x="125" y="17"/>
                </a:cxn>
                <a:cxn ang="0">
                  <a:pos x="111" y="31"/>
                </a:cxn>
                <a:cxn ang="0">
                  <a:pos x="107" y="31"/>
                </a:cxn>
                <a:cxn ang="0">
                  <a:pos x="101" y="25"/>
                </a:cxn>
                <a:cxn ang="0">
                  <a:pos x="101" y="21"/>
                </a:cxn>
                <a:cxn ang="0">
                  <a:pos x="115" y="7"/>
                </a:cxn>
                <a:cxn ang="0">
                  <a:pos x="99" y="27"/>
                </a:cxn>
                <a:cxn ang="0">
                  <a:pos x="105" y="33"/>
                </a:cxn>
                <a:cxn ang="0">
                  <a:pos x="113" y="33"/>
                </a:cxn>
                <a:cxn ang="0">
                  <a:pos x="125" y="22"/>
                </a:cxn>
                <a:cxn ang="0">
                  <a:pos x="120" y="41"/>
                </a:cxn>
                <a:cxn ang="0">
                  <a:pos x="104" y="48"/>
                </a:cxn>
                <a:cxn ang="0">
                  <a:pos x="97" y="46"/>
                </a:cxn>
                <a:cxn ang="0">
                  <a:pos x="95" y="47"/>
                </a:cxn>
                <a:cxn ang="0">
                  <a:pos x="47" y="95"/>
                </a:cxn>
                <a:cxn ang="0">
                  <a:pos x="46" y="97"/>
                </a:cxn>
                <a:cxn ang="0">
                  <a:pos x="42" y="120"/>
                </a:cxn>
                <a:cxn ang="0">
                  <a:pos x="22" y="125"/>
                </a:cxn>
                <a:cxn ang="0">
                  <a:pos x="33" y="113"/>
                </a:cxn>
                <a:cxn ang="0">
                  <a:pos x="33" y="105"/>
                </a:cxn>
                <a:cxn ang="0">
                  <a:pos x="27" y="98"/>
                </a:cxn>
                <a:cxn ang="0">
                  <a:pos x="19" y="99"/>
                </a:cxn>
                <a:cxn ang="0">
                  <a:pos x="7" y="110"/>
                </a:cxn>
                <a:cxn ang="0">
                  <a:pos x="12" y="91"/>
                </a:cxn>
                <a:cxn ang="0">
                  <a:pos x="28" y="84"/>
                </a:cxn>
                <a:cxn ang="0">
                  <a:pos x="35" y="86"/>
                </a:cxn>
                <a:cxn ang="0">
                  <a:pos x="37" y="85"/>
                </a:cxn>
                <a:cxn ang="0">
                  <a:pos x="85" y="37"/>
                </a:cxn>
                <a:cxn ang="0">
                  <a:pos x="86" y="35"/>
                </a:cxn>
                <a:cxn ang="0">
                  <a:pos x="90" y="12"/>
                </a:cxn>
                <a:cxn ang="0">
                  <a:pos x="110" y="7"/>
                </a:cxn>
                <a:cxn ang="0">
                  <a:pos x="99" y="19"/>
                </a:cxn>
                <a:cxn ang="0">
                  <a:pos x="99" y="27"/>
                </a:cxn>
              </a:cxnLst>
              <a:rect l="0" t="0" r="r" b="b"/>
              <a:pathLst>
                <a:path w="132" h="130">
                  <a:moveTo>
                    <a:pt x="115" y="7"/>
                  </a:moveTo>
                  <a:cubicBezTo>
                    <a:pt x="116" y="7"/>
                    <a:pt x="116" y="6"/>
                    <a:pt x="116" y="6"/>
                  </a:cubicBezTo>
                  <a:cubicBezTo>
                    <a:pt x="116" y="5"/>
                    <a:pt x="115" y="4"/>
                    <a:pt x="115" y="4"/>
                  </a:cubicBezTo>
                  <a:cubicBezTo>
                    <a:pt x="106" y="0"/>
                    <a:pt x="95" y="2"/>
                    <a:pt x="88" y="9"/>
                  </a:cubicBezTo>
                  <a:cubicBezTo>
                    <a:pt x="81" y="16"/>
                    <a:pt x="78" y="27"/>
                    <a:pt x="82" y="36"/>
                  </a:cubicBezTo>
                  <a:cubicBezTo>
                    <a:pt x="36" y="82"/>
                    <a:pt x="36" y="82"/>
                    <a:pt x="36" y="82"/>
                  </a:cubicBezTo>
                  <a:cubicBezTo>
                    <a:pt x="33" y="81"/>
                    <a:pt x="30" y="80"/>
                    <a:pt x="28" y="80"/>
                  </a:cubicBezTo>
                  <a:cubicBezTo>
                    <a:pt x="21" y="80"/>
                    <a:pt x="14" y="83"/>
                    <a:pt x="9" y="88"/>
                  </a:cubicBezTo>
                  <a:cubicBezTo>
                    <a:pt x="2" y="95"/>
                    <a:pt x="0" y="106"/>
                    <a:pt x="4" y="115"/>
                  </a:cubicBezTo>
                  <a:cubicBezTo>
                    <a:pt x="4" y="115"/>
                    <a:pt x="5" y="116"/>
                    <a:pt x="6" y="116"/>
                  </a:cubicBezTo>
                  <a:cubicBezTo>
                    <a:pt x="6" y="116"/>
                    <a:pt x="7" y="116"/>
                    <a:pt x="7" y="115"/>
                  </a:cubicBezTo>
                  <a:cubicBezTo>
                    <a:pt x="21" y="101"/>
                    <a:pt x="21" y="101"/>
                    <a:pt x="21" y="101"/>
                  </a:cubicBezTo>
                  <a:cubicBezTo>
                    <a:pt x="22" y="100"/>
                    <a:pt x="24" y="100"/>
                    <a:pt x="25" y="101"/>
                  </a:cubicBezTo>
                  <a:cubicBezTo>
                    <a:pt x="31" y="107"/>
                    <a:pt x="31" y="107"/>
                    <a:pt x="31" y="107"/>
                  </a:cubicBezTo>
                  <a:cubicBezTo>
                    <a:pt x="31" y="108"/>
                    <a:pt x="31" y="110"/>
                    <a:pt x="30" y="111"/>
                  </a:cubicBezTo>
                  <a:cubicBezTo>
                    <a:pt x="17" y="125"/>
                    <a:pt x="17" y="125"/>
                    <a:pt x="17" y="125"/>
                  </a:cubicBezTo>
                  <a:cubicBezTo>
                    <a:pt x="16" y="125"/>
                    <a:pt x="16" y="126"/>
                    <a:pt x="16" y="126"/>
                  </a:cubicBezTo>
                  <a:cubicBezTo>
                    <a:pt x="16" y="127"/>
                    <a:pt x="17" y="128"/>
                    <a:pt x="17" y="128"/>
                  </a:cubicBezTo>
                  <a:cubicBezTo>
                    <a:pt x="20" y="129"/>
                    <a:pt x="24" y="130"/>
                    <a:pt x="28" y="130"/>
                  </a:cubicBezTo>
                  <a:cubicBezTo>
                    <a:pt x="34" y="130"/>
                    <a:pt x="40" y="128"/>
                    <a:pt x="44" y="123"/>
                  </a:cubicBezTo>
                  <a:cubicBezTo>
                    <a:pt x="51" y="116"/>
                    <a:pt x="54" y="105"/>
                    <a:pt x="50" y="96"/>
                  </a:cubicBezTo>
                  <a:cubicBezTo>
                    <a:pt x="96" y="50"/>
                    <a:pt x="96" y="50"/>
                    <a:pt x="96" y="50"/>
                  </a:cubicBezTo>
                  <a:cubicBezTo>
                    <a:pt x="99" y="51"/>
                    <a:pt x="102" y="52"/>
                    <a:pt x="104" y="52"/>
                  </a:cubicBezTo>
                  <a:cubicBezTo>
                    <a:pt x="111" y="52"/>
                    <a:pt x="118" y="49"/>
                    <a:pt x="123" y="44"/>
                  </a:cubicBezTo>
                  <a:cubicBezTo>
                    <a:pt x="130" y="37"/>
                    <a:pt x="132" y="26"/>
                    <a:pt x="128" y="17"/>
                  </a:cubicBezTo>
                  <a:cubicBezTo>
                    <a:pt x="128" y="17"/>
                    <a:pt x="127" y="16"/>
                    <a:pt x="126" y="16"/>
                  </a:cubicBezTo>
                  <a:cubicBezTo>
                    <a:pt x="126" y="16"/>
                    <a:pt x="125" y="16"/>
                    <a:pt x="125" y="17"/>
                  </a:cubicBezTo>
                  <a:cubicBezTo>
                    <a:pt x="111" y="31"/>
                    <a:pt x="111" y="31"/>
                    <a:pt x="111" y="31"/>
                  </a:cubicBezTo>
                  <a:cubicBezTo>
                    <a:pt x="110" y="31"/>
                    <a:pt x="108" y="31"/>
                    <a:pt x="107" y="31"/>
                  </a:cubicBezTo>
                  <a:cubicBezTo>
                    <a:pt x="101" y="25"/>
                    <a:pt x="101" y="25"/>
                    <a:pt x="101" y="25"/>
                  </a:cubicBezTo>
                  <a:cubicBezTo>
                    <a:pt x="101" y="24"/>
                    <a:pt x="101" y="22"/>
                    <a:pt x="101" y="21"/>
                  </a:cubicBezTo>
                  <a:lnTo>
                    <a:pt x="115" y="7"/>
                  </a:lnTo>
                  <a:close/>
                  <a:moveTo>
                    <a:pt x="99" y="27"/>
                  </a:moveTo>
                  <a:cubicBezTo>
                    <a:pt x="105" y="33"/>
                    <a:pt x="105" y="33"/>
                    <a:pt x="105" y="33"/>
                  </a:cubicBezTo>
                  <a:cubicBezTo>
                    <a:pt x="107" y="36"/>
                    <a:pt x="111" y="36"/>
                    <a:pt x="113" y="33"/>
                  </a:cubicBezTo>
                  <a:cubicBezTo>
                    <a:pt x="125" y="22"/>
                    <a:pt x="125" y="22"/>
                    <a:pt x="125" y="22"/>
                  </a:cubicBezTo>
                  <a:cubicBezTo>
                    <a:pt x="127" y="29"/>
                    <a:pt x="125" y="36"/>
                    <a:pt x="120" y="41"/>
                  </a:cubicBezTo>
                  <a:cubicBezTo>
                    <a:pt x="116" y="45"/>
                    <a:pt x="110" y="48"/>
                    <a:pt x="104" y="48"/>
                  </a:cubicBezTo>
                  <a:cubicBezTo>
                    <a:pt x="102" y="48"/>
                    <a:pt x="99" y="47"/>
                    <a:pt x="97" y="46"/>
                  </a:cubicBezTo>
                  <a:cubicBezTo>
                    <a:pt x="96" y="46"/>
                    <a:pt x="95" y="46"/>
                    <a:pt x="95" y="47"/>
                  </a:cubicBezTo>
                  <a:cubicBezTo>
                    <a:pt x="47" y="95"/>
                    <a:pt x="47" y="95"/>
                    <a:pt x="47" y="95"/>
                  </a:cubicBezTo>
                  <a:cubicBezTo>
                    <a:pt x="46" y="95"/>
                    <a:pt x="46" y="96"/>
                    <a:pt x="46" y="97"/>
                  </a:cubicBezTo>
                  <a:cubicBezTo>
                    <a:pt x="49" y="104"/>
                    <a:pt x="47" y="114"/>
                    <a:pt x="42" y="120"/>
                  </a:cubicBezTo>
                  <a:cubicBezTo>
                    <a:pt x="36" y="126"/>
                    <a:pt x="29" y="127"/>
                    <a:pt x="22" y="125"/>
                  </a:cubicBezTo>
                  <a:cubicBezTo>
                    <a:pt x="33" y="113"/>
                    <a:pt x="33" y="113"/>
                    <a:pt x="33" y="113"/>
                  </a:cubicBezTo>
                  <a:cubicBezTo>
                    <a:pt x="36" y="111"/>
                    <a:pt x="36" y="107"/>
                    <a:pt x="33" y="105"/>
                  </a:cubicBezTo>
                  <a:cubicBezTo>
                    <a:pt x="27" y="98"/>
                    <a:pt x="27" y="98"/>
                    <a:pt x="27" y="98"/>
                  </a:cubicBezTo>
                  <a:cubicBezTo>
                    <a:pt x="25" y="96"/>
                    <a:pt x="21" y="96"/>
                    <a:pt x="19" y="99"/>
                  </a:cubicBezTo>
                  <a:cubicBezTo>
                    <a:pt x="7" y="110"/>
                    <a:pt x="7" y="110"/>
                    <a:pt x="7" y="110"/>
                  </a:cubicBezTo>
                  <a:cubicBezTo>
                    <a:pt x="5" y="103"/>
                    <a:pt x="7" y="96"/>
                    <a:pt x="12" y="91"/>
                  </a:cubicBezTo>
                  <a:cubicBezTo>
                    <a:pt x="16" y="87"/>
                    <a:pt x="22" y="84"/>
                    <a:pt x="28" y="84"/>
                  </a:cubicBezTo>
                  <a:cubicBezTo>
                    <a:pt x="30" y="84"/>
                    <a:pt x="33" y="85"/>
                    <a:pt x="35" y="86"/>
                  </a:cubicBezTo>
                  <a:cubicBezTo>
                    <a:pt x="36" y="86"/>
                    <a:pt x="37" y="86"/>
                    <a:pt x="37" y="85"/>
                  </a:cubicBezTo>
                  <a:cubicBezTo>
                    <a:pt x="85" y="37"/>
                    <a:pt x="85" y="37"/>
                    <a:pt x="85" y="37"/>
                  </a:cubicBezTo>
                  <a:cubicBezTo>
                    <a:pt x="86" y="37"/>
                    <a:pt x="86" y="36"/>
                    <a:pt x="86" y="35"/>
                  </a:cubicBezTo>
                  <a:cubicBezTo>
                    <a:pt x="83" y="28"/>
                    <a:pt x="85" y="18"/>
                    <a:pt x="90" y="12"/>
                  </a:cubicBezTo>
                  <a:cubicBezTo>
                    <a:pt x="96" y="6"/>
                    <a:pt x="103" y="5"/>
                    <a:pt x="110" y="7"/>
                  </a:cubicBezTo>
                  <a:cubicBezTo>
                    <a:pt x="99" y="19"/>
                    <a:pt x="99" y="19"/>
                    <a:pt x="99" y="19"/>
                  </a:cubicBezTo>
                  <a:cubicBezTo>
                    <a:pt x="96" y="21"/>
                    <a:pt x="96" y="25"/>
                    <a:pt x="99" y="27"/>
                  </a:cubicBezTo>
                  <a:close/>
                </a:path>
              </a:pathLst>
            </a:custGeom>
            <a:grpFill/>
            <a:ln w="12700">
              <a:noFill/>
              <a:round/>
            </a:ln>
          </p:spPr>
          <p:txBody>
            <a:bodyPr vert="horz" wrap="square" lIns="121920" tIns="60960" rIns="121920" bIns="60960" numCol="1" anchor="t" anchorCtr="0" compatLnSpc="1"/>
            <a:lstStyle/>
            <a:p>
              <a:pP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3" name="Freeform 313">
              <a:extLst>
                <a:ext uri="{FF2B5EF4-FFF2-40B4-BE49-F238E27FC236}">
                  <a16:creationId xmlns:a16="http://schemas.microsoft.com/office/drawing/2014/main" id="{41403737-C347-4454-AB7A-94991F84D010}"/>
                </a:ext>
              </a:extLst>
            </p:cNvPr>
            <p:cNvSpPr/>
            <p:nvPr/>
          </p:nvSpPr>
          <p:spPr bwMode="auto">
            <a:xfrm>
              <a:off x="1498601" y="2808288"/>
              <a:ext cx="131763" cy="128588"/>
            </a:xfrm>
            <a:custGeom>
              <a:avLst/>
              <a:gdLst/>
              <a:ahLst/>
              <a:cxnLst>
                <a:cxn ang="0">
                  <a:pos x="47" y="53"/>
                </a:cxn>
                <a:cxn ang="0">
                  <a:pos x="44" y="53"/>
                </a:cxn>
                <a:cxn ang="0">
                  <a:pos x="3" y="13"/>
                </a:cxn>
                <a:cxn ang="0">
                  <a:pos x="1" y="13"/>
                </a:cxn>
                <a:cxn ang="0">
                  <a:pos x="1" y="15"/>
                </a:cxn>
                <a:cxn ang="0">
                  <a:pos x="41" y="55"/>
                </a:cxn>
                <a:cxn ang="0">
                  <a:pos x="45" y="57"/>
                </a:cxn>
                <a:cxn ang="0">
                  <a:pos x="45" y="57"/>
                </a:cxn>
                <a:cxn ang="0">
                  <a:pos x="50" y="55"/>
                </a:cxn>
                <a:cxn ang="0">
                  <a:pos x="55" y="49"/>
                </a:cxn>
                <a:cxn ang="0">
                  <a:pos x="55" y="41"/>
                </a:cxn>
                <a:cxn ang="0">
                  <a:pos x="15" y="1"/>
                </a:cxn>
                <a:cxn ang="0">
                  <a:pos x="13" y="1"/>
                </a:cxn>
                <a:cxn ang="0">
                  <a:pos x="13" y="3"/>
                </a:cxn>
                <a:cxn ang="0">
                  <a:pos x="53" y="43"/>
                </a:cxn>
                <a:cxn ang="0">
                  <a:pos x="53" y="47"/>
                </a:cxn>
                <a:cxn ang="0">
                  <a:pos x="47" y="53"/>
                </a:cxn>
              </a:cxnLst>
              <a:rect l="0" t="0" r="r" b="b"/>
              <a:pathLst>
                <a:path w="58" h="57">
                  <a:moveTo>
                    <a:pt x="47" y="53"/>
                  </a:moveTo>
                  <a:cubicBezTo>
                    <a:pt x="46" y="53"/>
                    <a:pt x="44" y="53"/>
                    <a:pt x="44" y="53"/>
                  </a:cubicBezTo>
                  <a:cubicBezTo>
                    <a:pt x="3" y="13"/>
                    <a:pt x="3" y="13"/>
                    <a:pt x="3" y="13"/>
                  </a:cubicBezTo>
                  <a:cubicBezTo>
                    <a:pt x="3" y="12"/>
                    <a:pt x="1" y="12"/>
                    <a:pt x="1" y="13"/>
                  </a:cubicBezTo>
                  <a:cubicBezTo>
                    <a:pt x="0" y="13"/>
                    <a:pt x="0" y="15"/>
                    <a:pt x="1" y="15"/>
                  </a:cubicBezTo>
                  <a:cubicBezTo>
                    <a:pt x="41" y="55"/>
                    <a:pt x="41" y="55"/>
                    <a:pt x="41" y="55"/>
                  </a:cubicBezTo>
                  <a:cubicBezTo>
                    <a:pt x="42" y="57"/>
                    <a:pt x="43" y="57"/>
                    <a:pt x="45" y="57"/>
                  </a:cubicBezTo>
                  <a:cubicBezTo>
                    <a:pt x="45" y="57"/>
                    <a:pt x="45" y="57"/>
                    <a:pt x="45" y="57"/>
                  </a:cubicBezTo>
                  <a:cubicBezTo>
                    <a:pt x="47" y="57"/>
                    <a:pt x="48" y="57"/>
                    <a:pt x="50" y="55"/>
                  </a:cubicBezTo>
                  <a:cubicBezTo>
                    <a:pt x="55" y="49"/>
                    <a:pt x="55" y="49"/>
                    <a:pt x="55" y="49"/>
                  </a:cubicBezTo>
                  <a:cubicBezTo>
                    <a:pt x="58" y="47"/>
                    <a:pt x="58" y="43"/>
                    <a:pt x="55" y="41"/>
                  </a:cubicBezTo>
                  <a:cubicBezTo>
                    <a:pt x="15" y="1"/>
                    <a:pt x="15" y="1"/>
                    <a:pt x="15" y="1"/>
                  </a:cubicBezTo>
                  <a:cubicBezTo>
                    <a:pt x="15" y="0"/>
                    <a:pt x="13" y="0"/>
                    <a:pt x="13" y="1"/>
                  </a:cubicBezTo>
                  <a:cubicBezTo>
                    <a:pt x="12" y="1"/>
                    <a:pt x="12" y="3"/>
                    <a:pt x="13" y="3"/>
                  </a:cubicBezTo>
                  <a:cubicBezTo>
                    <a:pt x="53" y="43"/>
                    <a:pt x="53" y="43"/>
                    <a:pt x="53" y="43"/>
                  </a:cubicBezTo>
                  <a:cubicBezTo>
                    <a:pt x="54" y="44"/>
                    <a:pt x="54" y="46"/>
                    <a:pt x="53" y="47"/>
                  </a:cubicBezTo>
                  <a:lnTo>
                    <a:pt x="47" y="53"/>
                  </a:lnTo>
                  <a:close/>
                </a:path>
              </a:pathLst>
            </a:custGeom>
            <a:grpFill/>
            <a:ln w="12700">
              <a:noFill/>
              <a:round/>
            </a:ln>
          </p:spPr>
          <p:txBody>
            <a:bodyPr vert="horz" wrap="square" lIns="121920" tIns="60960" rIns="121920" bIns="60960" numCol="1" anchor="t" anchorCtr="0" compatLnSpc="1"/>
            <a:lstStyle/>
            <a:p>
              <a:pP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4" name="Freeform 314">
              <a:extLst>
                <a:ext uri="{FF2B5EF4-FFF2-40B4-BE49-F238E27FC236}">
                  <a16:creationId xmlns:a16="http://schemas.microsoft.com/office/drawing/2014/main" id="{CFA2C13F-1C82-4545-82ED-D3BDA5493722}"/>
                </a:ext>
              </a:extLst>
            </p:cNvPr>
            <p:cNvSpPr>
              <a:spLocks noEditPoints="1"/>
            </p:cNvSpPr>
            <p:nvPr/>
          </p:nvSpPr>
          <p:spPr bwMode="auto">
            <a:xfrm>
              <a:off x="1339851" y="2649538"/>
              <a:ext cx="117475" cy="117475"/>
            </a:xfrm>
            <a:custGeom>
              <a:avLst/>
              <a:gdLst/>
              <a:ahLst/>
              <a:cxnLst>
                <a:cxn ang="0">
                  <a:pos x="23" y="13"/>
                </a:cxn>
                <a:cxn ang="0">
                  <a:pos x="11" y="1"/>
                </a:cxn>
                <a:cxn ang="0">
                  <a:pos x="9" y="1"/>
                </a:cxn>
                <a:cxn ang="0">
                  <a:pos x="1" y="9"/>
                </a:cxn>
                <a:cxn ang="0">
                  <a:pos x="1" y="11"/>
                </a:cxn>
                <a:cxn ang="0">
                  <a:pos x="13" y="23"/>
                </a:cxn>
                <a:cxn ang="0">
                  <a:pos x="14" y="24"/>
                </a:cxn>
                <a:cxn ang="0">
                  <a:pos x="15" y="23"/>
                </a:cxn>
                <a:cxn ang="0">
                  <a:pos x="18" y="21"/>
                </a:cxn>
                <a:cxn ang="0">
                  <a:pos x="49" y="51"/>
                </a:cxn>
                <a:cxn ang="0">
                  <a:pos x="50" y="52"/>
                </a:cxn>
                <a:cxn ang="0">
                  <a:pos x="51" y="51"/>
                </a:cxn>
                <a:cxn ang="0">
                  <a:pos x="51" y="49"/>
                </a:cxn>
                <a:cxn ang="0">
                  <a:pos x="21" y="18"/>
                </a:cxn>
                <a:cxn ang="0">
                  <a:pos x="23" y="15"/>
                </a:cxn>
                <a:cxn ang="0">
                  <a:pos x="23" y="13"/>
                </a:cxn>
                <a:cxn ang="0">
                  <a:pos x="14" y="19"/>
                </a:cxn>
                <a:cxn ang="0">
                  <a:pos x="5" y="10"/>
                </a:cxn>
                <a:cxn ang="0">
                  <a:pos x="10" y="5"/>
                </a:cxn>
                <a:cxn ang="0">
                  <a:pos x="19" y="14"/>
                </a:cxn>
                <a:cxn ang="0">
                  <a:pos x="14" y="19"/>
                </a:cxn>
              </a:cxnLst>
              <a:rect l="0" t="0" r="r" b="b"/>
              <a:pathLst>
                <a:path w="52" h="52">
                  <a:moveTo>
                    <a:pt x="23" y="13"/>
                  </a:moveTo>
                  <a:cubicBezTo>
                    <a:pt x="11" y="1"/>
                    <a:pt x="11" y="1"/>
                    <a:pt x="11" y="1"/>
                  </a:cubicBezTo>
                  <a:cubicBezTo>
                    <a:pt x="11" y="0"/>
                    <a:pt x="9" y="0"/>
                    <a:pt x="9" y="1"/>
                  </a:cubicBezTo>
                  <a:cubicBezTo>
                    <a:pt x="1" y="9"/>
                    <a:pt x="1" y="9"/>
                    <a:pt x="1" y="9"/>
                  </a:cubicBezTo>
                  <a:cubicBezTo>
                    <a:pt x="0" y="9"/>
                    <a:pt x="0" y="11"/>
                    <a:pt x="1" y="11"/>
                  </a:cubicBezTo>
                  <a:cubicBezTo>
                    <a:pt x="13" y="23"/>
                    <a:pt x="13" y="23"/>
                    <a:pt x="13" y="23"/>
                  </a:cubicBezTo>
                  <a:cubicBezTo>
                    <a:pt x="13" y="24"/>
                    <a:pt x="13" y="24"/>
                    <a:pt x="14" y="24"/>
                  </a:cubicBezTo>
                  <a:cubicBezTo>
                    <a:pt x="15" y="24"/>
                    <a:pt x="15" y="24"/>
                    <a:pt x="15" y="23"/>
                  </a:cubicBezTo>
                  <a:cubicBezTo>
                    <a:pt x="18" y="21"/>
                    <a:pt x="18" y="21"/>
                    <a:pt x="18" y="21"/>
                  </a:cubicBezTo>
                  <a:cubicBezTo>
                    <a:pt x="49" y="51"/>
                    <a:pt x="49" y="51"/>
                    <a:pt x="49" y="51"/>
                  </a:cubicBezTo>
                  <a:cubicBezTo>
                    <a:pt x="49" y="52"/>
                    <a:pt x="49" y="52"/>
                    <a:pt x="50" y="52"/>
                  </a:cubicBezTo>
                  <a:cubicBezTo>
                    <a:pt x="51" y="52"/>
                    <a:pt x="51" y="52"/>
                    <a:pt x="51" y="51"/>
                  </a:cubicBezTo>
                  <a:cubicBezTo>
                    <a:pt x="52" y="51"/>
                    <a:pt x="52" y="49"/>
                    <a:pt x="51" y="49"/>
                  </a:cubicBezTo>
                  <a:cubicBezTo>
                    <a:pt x="21" y="18"/>
                    <a:pt x="21" y="18"/>
                    <a:pt x="21" y="18"/>
                  </a:cubicBezTo>
                  <a:cubicBezTo>
                    <a:pt x="23" y="15"/>
                    <a:pt x="23" y="15"/>
                    <a:pt x="23" y="15"/>
                  </a:cubicBezTo>
                  <a:cubicBezTo>
                    <a:pt x="24" y="15"/>
                    <a:pt x="24" y="13"/>
                    <a:pt x="23" y="13"/>
                  </a:cubicBezTo>
                  <a:close/>
                  <a:moveTo>
                    <a:pt x="14" y="19"/>
                  </a:moveTo>
                  <a:cubicBezTo>
                    <a:pt x="5" y="10"/>
                    <a:pt x="5" y="10"/>
                    <a:pt x="5" y="10"/>
                  </a:cubicBezTo>
                  <a:cubicBezTo>
                    <a:pt x="10" y="5"/>
                    <a:pt x="10" y="5"/>
                    <a:pt x="10" y="5"/>
                  </a:cubicBezTo>
                  <a:cubicBezTo>
                    <a:pt x="19" y="14"/>
                    <a:pt x="19" y="14"/>
                    <a:pt x="19" y="14"/>
                  </a:cubicBezTo>
                  <a:lnTo>
                    <a:pt x="14" y="19"/>
                  </a:lnTo>
                  <a:close/>
                </a:path>
              </a:pathLst>
            </a:custGeom>
            <a:grpFill/>
            <a:ln w="12700">
              <a:noFill/>
              <a:round/>
            </a:ln>
          </p:spPr>
          <p:txBody>
            <a:bodyPr vert="horz" wrap="square" lIns="121920" tIns="60960" rIns="121920" bIns="60960" numCol="1" anchor="t" anchorCtr="0" compatLnSpc="1"/>
            <a:lstStyle/>
            <a:p>
              <a:pP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15" name="Group 33">
            <a:extLst>
              <a:ext uri="{FF2B5EF4-FFF2-40B4-BE49-F238E27FC236}">
                <a16:creationId xmlns:a16="http://schemas.microsoft.com/office/drawing/2014/main" id="{99147854-A82A-4A6F-A38E-6BFDE51923AF}"/>
              </a:ext>
            </a:extLst>
          </p:cNvPr>
          <p:cNvGrpSpPr/>
          <p:nvPr/>
        </p:nvGrpSpPr>
        <p:grpSpPr>
          <a:xfrm>
            <a:off x="5961145" y="3425433"/>
            <a:ext cx="535367" cy="753629"/>
            <a:chOff x="5280026" y="2649538"/>
            <a:chExt cx="206375" cy="290512"/>
          </a:xfrm>
          <a:solidFill>
            <a:schemeClr val="bg1"/>
          </a:solidFill>
        </p:grpSpPr>
        <p:sp>
          <p:nvSpPr>
            <p:cNvPr id="16" name="Freeform 329">
              <a:extLst>
                <a:ext uri="{FF2B5EF4-FFF2-40B4-BE49-F238E27FC236}">
                  <a16:creationId xmlns:a16="http://schemas.microsoft.com/office/drawing/2014/main" id="{2D417F63-C849-46BF-8F70-B472D1F7AED7}"/>
                </a:ext>
              </a:extLst>
            </p:cNvPr>
            <p:cNvSpPr/>
            <p:nvPr/>
          </p:nvSpPr>
          <p:spPr bwMode="auto">
            <a:xfrm>
              <a:off x="5305426" y="2930525"/>
              <a:ext cx="171450" cy="9525"/>
            </a:xfrm>
            <a:custGeom>
              <a:avLst/>
              <a:gdLst/>
              <a:ahLst/>
              <a:cxnLst>
                <a:cxn ang="0">
                  <a:pos x="76" y="2"/>
                </a:cxn>
                <a:cxn ang="0">
                  <a:pos x="74" y="0"/>
                </a:cxn>
                <a:cxn ang="0">
                  <a:pos x="2" y="0"/>
                </a:cxn>
                <a:cxn ang="0">
                  <a:pos x="0" y="2"/>
                </a:cxn>
                <a:cxn ang="0">
                  <a:pos x="2" y="4"/>
                </a:cxn>
                <a:cxn ang="0">
                  <a:pos x="74" y="4"/>
                </a:cxn>
                <a:cxn ang="0">
                  <a:pos x="76" y="2"/>
                </a:cxn>
              </a:cxnLst>
              <a:rect l="0" t="0" r="r" b="b"/>
              <a:pathLst>
                <a:path w="76" h="4">
                  <a:moveTo>
                    <a:pt x="76" y="2"/>
                  </a:moveTo>
                  <a:cubicBezTo>
                    <a:pt x="76" y="1"/>
                    <a:pt x="75" y="0"/>
                    <a:pt x="74" y="0"/>
                  </a:cubicBezTo>
                  <a:cubicBezTo>
                    <a:pt x="2" y="0"/>
                    <a:pt x="2" y="0"/>
                    <a:pt x="2" y="0"/>
                  </a:cubicBezTo>
                  <a:cubicBezTo>
                    <a:pt x="1" y="0"/>
                    <a:pt x="0" y="1"/>
                    <a:pt x="0" y="2"/>
                  </a:cubicBezTo>
                  <a:cubicBezTo>
                    <a:pt x="0" y="3"/>
                    <a:pt x="1" y="4"/>
                    <a:pt x="2" y="4"/>
                  </a:cubicBezTo>
                  <a:cubicBezTo>
                    <a:pt x="74" y="4"/>
                    <a:pt x="74" y="4"/>
                    <a:pt x="74" y="4"/>
                  </a:cubicBezTo>
                  <a:cubicBezTo>
                    <a:pt x="75" y="4"/>
                    <a:pt x="76" y="3"/>
                    <a:pt x="76" y="2"/>
                  </a:cubicBezTo>
                  <a:close/>
                </a:path>
              </a:pathLst>
            </a:custGeom>
            <a:grpFill/>
            <a:ln w="12700">
              <a:noFill/>
              <a:round/>
            </a:ln>
          </p:spPr>
          <p:txBody>
            <a:bodyPr vert="horz" wrap="square" lIns="121920" tIns="60960" rIns="121920" bIns="60960" numCol="1" anchor="t" anchorCtr="0" compatLnSpc="1"/>
            <a:lstStyle/>
            <a:p>
              <a:pP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7" name="Freeform 330">
              <a:extLst>
                <a:ext uri="{FF2B5EF4-FFF2-40B4-BE49-F238E27FC236}">
                  <a16:creationId xmlns:a16="http://schemas.microsoft.com/office/drawing/2014/main" id="{9F05042E-7570-4211-88A9-D679E2ED4D0E}"/>
                </a:ext>
              </a:extLst>
            </p:cNvPr>
            <p:cNvSpPr/>
            <p:nvPr/>
          </p:nvSpPr>
          <p:spPr bwMode="auto">
            <a:xfrm>
              <a:off x="5280026" y="2649538"/>
              <a:ext cx="187325" cy="271463"/>
            </a:xfrm>
            <a:custGeom>
              <a:avLst/>
              <a:gdLst/>
              <a:ahLst/>
              <a:cxnLst>
                <a:cxn ang="0">
                  <a:pos x="4" y="37"/>
                </a:cxn>
                <a:cxn ang="0">
                  <a:pos x="2" y="47"/>
                </a:cxn>
                <a:cxn ang="0">
                  <a:pos x="13" y="57"/>
                </a:cxn>
                <a:cxn ang="0">
                  <a:pos x="19" y="56"/>
                </a:cxn>
                <a:cxn ang="0">
                  <a:pos x="31" y="48"/>
                </a:cxn>
                <a:cxn ang="0">
                  <a:pos x="41" y="49"/>
                </a:cxn>
                <a:cxn ang="0">
                  <a:pos x="41" y="49"/>
                </a:cxn>
                <a:cxn ang="0">
                  <a:pos x="28" y="70"/>
                </a:cxn>
                <a:cxn ang="0">
                  <a:pos x="12" y="102"/>
                </a:cxn>
                <a:cxn ang="0">
                  <a:pos x="20" y="119"/>
                </a:cxn>
                <a:cxn ang="0">
                  <a:pos x="21" y="120"/>
                </a:cxn>
                <a:cxn ang="0">
                  <a:pos x="77" y="120"/>
                </a:cxn>
                <a:cxn ang="0">
                  <a:pos x="79" y="118"/>
                </a:cxn>
                <a:cxn ang="0">
                  <a:pos x="77" y="116"/>
                </a:cxn>
                <a:cxn ang="0">
                  <a:pos x="22" y="116"/>
                </a:cxn>
                <a:cxn ang="0">
                  <a:pos x="16" y="102"/>
                </a:cxn>
                <a:cxn ang="0">
                  <a:pos x="30" y="73"/>
                </a:cxn>
                <a:cxn ang="0">
                  <a:pos x="45" y="48"/>
                </a:cxn>
                <a:cxn ang="0">
                  <a:pos x="45" y="48"/>
                </a:cxn>
                <a:cxn ang="0">
                  <a:pos x="50" y="43"/>
                </a:cxn>
                <a:cxn ang="0">
                  <a:pos x="53" y="29"/>
                </a:cxn>
                <a:cxn ang="0">
                  <a:pos x="50" y="28"/>
                </a:cxn>
                <a:cxn ang="0">
                  <a:pos x="49" y="31"/>
                </a:cxn>
                <a:cxn ang="0">
                  <a:pos x="47" y="41"/>
                </a:cxn>
                <a:cxn ang="0">
                  <a:pos x="40" y="45"/>
                </a:cxn>
                <a:cxn ang="0">
                  <a:pos x="32" y="44"/>
                </a:cxn>
                <a:cxn ang="0">
                  <a:pos x="30" y="44"/>
                </a:cxn>
                <a:cxn ang="0">
                  <a:pos x="17" y="53"/>
                </a:cxn>
                <a:cxn ang="0">
                  <a:pos x="14" y="53"/>
                </a:cxn>
                <a:cxn ang="0">
                  <a:pos x="6" y="45"/>
                </a:cxn>
                <a:cxn ang="0">
                  <a:pos x="7" y="41"/>
                </a:cxn>
                <a:cxn ang="0">
                  <a:pos x="28" y="16"/>
                </a:cxn>
                <a:cxn ang="0">
                  <a:pos x="28" y="14"/>
                </a:cxn>
                <a:cxn ang="0">
                  <a:pos x="25" y="6"/>
                </a:cxn>
                <a:cxn ang="0">
                  <a:pos x="44" y="12"/>
                </a:cxn>
                <a:cxn ang="0">
                  <a:pos x="79" y="52"/>
                </a:cxn>
                <a:cxn ang="0">
                  <a:pos x="71" y="93"/>
                </a:cxn>
                <a:cxn ang="0">
                  <a:pos x="72" y="96"/>
                </a:cxn>
                <a:cxn ang="0">
                  <a:pos x="73" y="96"/>
                </a:cxn>
                <a:cxn ang="0">
                  <a:pos x="75" y="95"/>
                </a:cxn>
                <a:cxn ang="0">
                  <a:pos x="83" y="52"/>
                </a:cxn>
                <a:cxn ang="0">
                  <a:pos x="44" y="8"/>
                </a:cxn>
                <a:cxn ang="0">
                  <a:pos x="24" y="0"/>
                </a:cxn>
                <a:cxn ang="0">
                  <a:pos x="22" y="0"/>
                </a:cxn>
                <a:cxn ang="0">
                  <a:pos x="21" y="2"/>
                </a:cxn>
                <a:cxn ang="0">
                  <a:pos x="24" y="15"/>
                </a:cxn>
                <a:cxn ang="0">
                  <a:pos x="4" y="37"/>
                </a:cxn>
              </a:cxnLst>
              <a:rect l="0" t="0" r="r" b="b"/>
              <a:pathLst>
                <a:path w="83" h="120">
                  <a:moveTo>
                    <a:pt x="4" y="37"/>
                  </a:moveTo>
                  <a:cubicBezTo>
                    <a:pt x="2" y="39"/>
                    <a:pt x="0" y="42"/>
                    <a:pt x="2" y="47"/>
                  </a:cubicBezTo>
                  <a:cubicBezTo>
                    <a:pt x="4" y="51"/>
                    <a:pt x="8" y="56"/>
                    <a:pt x="13" y="57"/>
                  </a:cubicBezTo>
                  <a:cubicBezTo>
                    <a:pt x="15" y="58"/>
                    <a:pt x="17" y="57"/>
                    <a:pt x="19" y="56"/>
                  </a:cubicBezTo>
                  <a:cubicBezTo>
                    <a:pt x="24" y="53"/>
                    <a:pt x="29" y="50"/>
                    <a:pt x="31" y="48"/>
                  </a:cubicBezTo>
                  <a:cubicBezTo>
                    <a:pt x="34" y="50"/>
                    <a:pt x="37" y="50"/>
                    <a:pt x="41" y="49"/>
                  </a:cubicBezTo>
                  <a:cubicBezTo>
                    <a:pt x="41" y="49"/>
                    <a:pt x="41" y="49"/>
                    <a:pt x="41" y="49"/>
                  </a:cubicBezTo>
                  <a:cubicBezTo>
                    <a:pt x="41" y="56"/>
                    <a:pt x="39" y="60"/>
                    <a:pt x="28" y="70"/>
                  </a:cubicBezTo>
                  <a:cubicBezTo>
                    <a:pt x="18" y="79"/>
                    <a:pt x="12" y="91"/>
                    <a:pt x="12" y="102"/>
                  </a:cubicBezTo>
                  <a:cubicBezTo>
                    <a:pt x="12" y="109"/>
                    <a:pt x="15" y="115"/>
                    <a:pt x="20" y="119"/>
                  </a:cubicBezTo>
                  <a:cubicBezTo>
                    <a:pt x="20" y="120"/>
                    <a:pt x="21" y="120"/>
                    <a:pt x="21" y="120"/>
                  </a:cubicBezTo>
                  <a:cubicBezTo>
                    <a:pt x="77" y="120"/>
                    <a:pt x="77" y="120"/>
                    <a:pt x="77" y="120"/>
                  </a:cubicBezTo>
                  <a:cubicBezTo>
                    <a:pt x="78" y="120"/>
                    <a:pt x="79" y="119"/>
                    <a:pt x="79" y="118"/>
                  </a:cubicBezTo>
                  <a:cubicBezTo>
                    <a:pt x="79" y="117"/>
                    <a:pt x="78" y="116"/>
                    <a:pt x="77" y="116"/>
                  </a:cubicBezTo>
                  <a:cubicBezTo>
                    <a:pt x="22" y="116"/>
                    <a:pt x="22" y="116"/>
                    <a:pt x="22" y="116"/>
                  </a:cubicBezTo>
                  <a:cubicBezTo>
                    <a:pt x="18" y="112"/>
                    <a:pt x="16" y="107"/>
                    <a:pt x="16" y="102"/>
                  </a:cubicBezTo>
                  <a:cubicBezTo>
                    <a:pt x="16" y="92"/>
                    <a:pt x="22" y="81"/>
                    <a:pt x="30" y="73"/>
                  </a:cubicBezTo>
                  <a:cubicBezTo>
                    <a:pt x="42" y="62"/>
                    <a:pt x="45" y="57"/>
                    <a:pt x="45" y="48"/>
                  </a:cubicBezTo>
                  <a:cubicBezTo>
                    <a:pt x="45" y="48"/>
                    <a:pt x="45" y="48"/>
                    <a:pt x="45" y="48"/>
                  </a:cubicBezTo>
                  <a:cubicBezTo>
                    <a:pt x="47" y="46"/>
                    <a:pt x="49" y="45"/>
                    <a:pt x="50" y="43"/>
                  </a:cubicBezTo>
                  <a:cubicBezTo>
                    <a:pt x="52" y="41"/>
                    <a:pt x="55" y="34"/>
                    <a:pt x="53" y="29"/>
                  </a:cubicBezTo>
                  <a:cubicBezTo>
                    <a:pt x="52" y="28"/>
                    <a:pt x="51" y="28"/>
                    <a:pt x="50" y="28"/>
                  </a:cubicBezTo>
                  <a:cubicBezTo>
                    <a:pt x="49" y="29"/>
                    <a:pt x="49" y="30"/>
                    <a:pt x="49" y="31"/>
                  </a:cubicBezTo>
                  <a:cubicBezTo>
                    <a:pt x="50" y="33"/>
                    <a:pt x="50" y="37"/>
                    <a:pt x="47" y="41"/>
                  </a:cubicBezTo>
                  <a:cubicBezTo>
                    <a:pt x="46" y="43"/>
                    <a:pt x="43" y="45"/>
                    <a:pt x="40" y="45"/>
                  </a:cubicBezTo>
                  <a:cubicBezTo>
                    <a:pt x="37" y="46"/>
                    <a:pt x="34" y="46"/>
                    <a:pt x="32" y="44"/>
                  </a:cubicBezTo>
                  <a:cubicBezTo>
                    <a:pt x="31" y="44"/>
                    <a:pt x="31" y="44"/>
                    <a:pt x="30" y="44"/>
                  </a:cubicBezTo>
                  <a:cubicBezTo>
                    <a:pt x="30" y="44"/>
                    <a:pt x="23" y="49"/>
                    <a:pt x="17" y="53"/>
                  </a:cubicBezTo>
                  <a:cubicBezTo>
                    <a:pt x="16" y="53"/>
                    <a:pt x="15" y="53"/>
                    <a:pt x="14" y="53"/>
                  </a:cubicBezTo>
                  <a:cubicBezTo>
                    <a:pt x="11" y="52"/>
                    <a:pt x="8" y="48"/>
                    <a:pt x="6" y="45"/>
                  </a:cubicBezTo>
                  <a:cubicBezTo>
                    <a:pt x="5" y="42"/>
                    <a:pt x="6" y="41"/>
                    <a:pt x="7" y="41"/>
                  </a:cubicBezTo>
                  <a:cubicBezTo>
                    <a:pt x="20" y="29"/>
                    <a:pt x="27" y="16"/>
                    <a:pt x="28" y="16"/>
                  </a:cubicBezTo>
                  <a:cubicBezTo>
                    <a:pt x="28" y="15"/>
                    <a:pt x="28" y="15"/>
                    <a:pt x="28" y="14"/>
                  </a:cubicBezTo>
                  <a:cubicBezTo>
                    <a:pt x="28" y="14"/>
                    <a:pt x="26" y="10"/>
                    <a:pt x="25" y="6"/>
                  </a:cubicBezTo>
                  <a:cubicBezTo>
                    <a:pt x="30" y="9"/>
                    <a:pt x="37" y="12"/>
                    <a:pt x="44" y="12"/>
                  </a:cubicBezTo>
                  <a:cubicBezTo>
                    <a:pt x="55" y="12"/>
                    <a:pt x="79" y="16"/>
                    <a:pt x="79" y="52"/>
                  </a:cubicBezTo>
                  <a:cubicBezTo>
                    <a:pt x="79" y="52"/>
                    <a:pt x="79" y="72"/>
                    <a:pt x="71" y="93"/>
                  </a:cubicBezTo>
                  <a:cubicBezTo>
                    <a:pt x="71" y="94"/>
                    <a:pt x="71" y="96"/>
                    <a:pt x="72" y="96"/>
                  </a:cubicBezTo>
                  <a:cubicBezTo>
                    <a:pt x="73" y="96"/>
                    <a:pt x="73" y="96"/>
                    <a:pt x="73" y="96"/>
                  </a:cubicBezTo>
                  <a:cubicBezTo>
                    <a:pt x="74" y="96"/>
                    <a:pt x="75" y="95"/>
                    <a:pt x="75" y="95"/>
                  </a:cubicBezTo>
                  <a:cubicBezTo>
                    <a:pt x="83" y="72"/>
                    <a:pt x="83" y="53"/>
                    <a:pt x="83" y="52"/>
                  </a:cubicBezTo>
                  <a:cubicBezTo>
                    <a:pt x="83" y="11"/>
                    <a:pt x="53" y="8"/>
                    <a:pt x="44" y="8"/>
                  </a:cubicBezTo>
                  <a:cubicBezTo>
                    <a:pt x="34" y="8"/>
                    <a:pt x="24" y="0"/>
                    <a:pt x="24" y="0"/>
                  </a:cubicBezTo>
                  <a:cubicBezTo>
                    <a:pt x="24" y="0"/>
                    <a:pt x="23" y="0"/>
                    <a:pt x="22" y="0"/>
                  </a:cubicBezTo>
                  <a:cubicBezTo>
                    <a:pt x="21" y="1"/>
                    <a:pt x="21" y="1"/>
                    <a:pt x="21" y="2"/>
                  </a:cubicBezTo>
                  <a:cubicBezTo>
                    <a:pt x="21" y="6"/>
                    <a:pt x="23" y="12"/>
                    <a:pt x="24" y="15"/>
                  </a:cubicBezTo>
                  <a:cubicBezTo>
                    <a:pt x="22" y="17"/>
                    <a:pt x="15" y="28"/>
                    <a:pt x="4" y="37"/>
                  </a:cubicBezTo>
                  <a:close/>
                </a:path>
              </a:pathLst>
            </a:custGeom>
            <a:grpFill/>
            <a:ln w="12700">
              <a:noFill/>
              <a:round/>
            </a:ln>
          </p:spPr>
          <p:txBody>
            <a:bodyPr vert="horz" wrap="square" lIns="121920" tIns="60960" rIns="121920" bIns="60960" numCol="1" anchor="t" anchorCtr="0" compatLnSpc="1"/>
            <a:lstStyle/>
            <a:p>
              <a:pP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8" name="Freeform 331">
              <a:extLst>
                <a:ext uri="{FF2B5EF4-FFF2-40B4-BE49-F238E27FC236}">
                  <a16:creationId xmlns:a16="http://schemas.microsoft.com/office/drawing/2014/main" id="{81D9AC70-D187-4346-A3D9-41D8DB953DAE}"/>
                </a:ext>
              </a:extLst>
            </p:cNvPr>
            <p:cNvSpPr/>
            <p:nvPr/>
          </p:nvSpPr>
          <p:spPr bwMode="auto">
            <a:xfrm>
              <a:off x="5376863" y="2649538"/>
              <a:ext cx="109538" cy="190500"/>
            </a:xfrm>
            <a:custGeom>
              <a:avLst/>
              <a:gdLst/>
              <a:ahLst/>
              <a:cxnLst>
                <a:cxn ang="0">
                  <a:pos x="26" y="6"/>
                </a:cxn>
                <a:cxn ang="0">
                  <a:pos x="2" y="0"/>
                </a:cxn>
                <a:cxn ang="0">
                  <a:pos x="0" y="2"/>
                </a:cxn>
                <a:cxn ang="0">
                  <a:pos x="2" y="4"/>
                </a:cxn>
                <a:cxn ang="0">
                  <a:pos x="24" y="9"/>
                </a:cxn>
                <a:cxn ang="0">
                  <a:pos x="44" y="52"/>
                </a:cxn>
                <a:cxn ang="0">
                  <a:pos x="40" y="82"/>
                </a:cxn>
                <a:cxn ang="0">
                  <a:pos x="42" y="84"/>
                </a:cxn>
                <a:cxn ang="0">
                  <a:pos x="42" y="84"/>
                </a:cxn>
                <a:cxn ang="0">
                  <a:pos x="44" y="82"/>
                </a:cxn>
                <a:cxn ang="0">
                  <a:pos x="48" y="52"/>
                </a:cxn>
                <a:cxn ang="0">
                  <a:pos x="26" y="6"/>
                </a:cxn>
              </a:cxnLst>
              <a:rect l="0" t="0" r="r" b="b"/>
              <a:pathLst>
                <a:path w="48" h="84">
                  <a:moveTo>
                    <a:pt x="26" y="6"/>
                  </a:moveTo>
                  <a:cubicBezTo>
                    <a:pt x="20" y="2"/>
                    <a:pt x="12" y="0"/>
                    <a:pt x="2" y="0"/>
                  </a:cubicBezTo>
                  <a:cubicBezTo>
                    <a:pt x="1" y="0"/>
                    <a:pt x="0" y="1"/>
                    <a:pt x="0" y="2"/>
                  </a:cubicBezTo>
                  <a:cubicBezTo>
                    <a:pt x="0" y="3"/>
                    <a:pt x="1" y="4"/>
                    <a:pt x="2" y="4"/>
                  </a:cubicBezTo>
                  <a:cubicBezTo>
                    <a:pt x="12" y="4"/>
                    <a:pt x="18" y="6"/>
                    <a:pt x="24" y="9"/>
                  </a:cubicBezTo>
                  <a:cubicBezTo>
                    <a:pt x="33" y="16"/>
                    <a:pt x="44" y="28"/>
                    <a:pt x="44" y="52"/>
                  </a:cubicBezTo>
                  <a:cubicBezTo>
                    <a:pt x="44" y="58"/>
                    <a:pt x="44" y="66"/>
                    <a:pt x="40" y="82"/>
                  </a:cubicBezTo>
                  <a:cubicBezTo>
                    <a:pt x="40" y="83"/>
                    <a:pt x="40" y="84"/>
                    <a:pt x="42" y="84"/>
                  </a:cubicBezTo>
                  <a:cubicBezTo>
                    <a:pt x="42" y="84"/>
                    <a:pt x="42" y="84"/>
                    <a:pt x="42" y="84"/>
                  </a:cubicBezTo>
                  <a:cubicBezTo>
                    <a:pt x="43" y="84"/>
                    <a:pt x="44" y="83"/>
                    <a:pt x="44" y="82"/>
                  </a:cubicBezTo>
                  <a:cubicBezTo>
                    <a:pt x="48" y="66"/>
                    <a:pt x="48" y="58"/>
                    <a:pt x="48" y="52"/>
                  </a:cubicBezTo>
                  <a:cubicBezTo>
                    <a:pt x="48" y="26"/>
                    <a:pt x="36" y="13"/>
                    <a:pt x="26" y="6"/>
                  </a:cubicBezTo>
                  <a:close/>
                </a:path>
              </a:pathLst>
            </a:custGeom>
            <a:grpFill/>
            <a:ln w="12700">
              <a:noFill/>
              <a:round/>
            </a:ln>
          </p:spPr>
          <p:txBody>
            <a:bodyPr vert="horz" wrap="square" lIns="121920" tIns="60960" rIns="121920" bIns="60960" numCol="1" anchor="t" anchorCtr="0" compatLnSpc="1"/>
            <a:lstStyle/>
            <a:p>
              <a:pP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19" name="Group 77">
            <a:extLst>
              <a:ext uri="{FF2B5EF4-FFF2-40B4-BE49-F238E27FC236}">
                <a16:creationId xmlns:a16="http://schemas.microsoft.com/office/drawing/2014/main" id="{FF12704B-1CFC-45D2-A76C-0E529A49A974}"/>
              </a:ext>
            </a:extLst>
          </p:cNvPr>
          <p:cNvGrpSpPr/>
          <p:nvPr/>
        </p:nvGrpSpPr>
        <p:grpSpPr>
          <a:xfrm>
            <a:off x="4785902" y="1933832"/>
            <a:ext cx="488951" cy="486833"/>
            <a:chOff x="3498608" y="2077474"/>
            <a:chExt cx="366237" cy="366237"/>
          </a:xfrm>
        </p:grpSpPr>
        <p:sp>
          <p:nvSpPr>
            <p:cNvPr id="20" name="Oval 16">
              <a:extLst>
                <a:ext uri="{FF2B5EF4-FFF2-40B4-BE49-F238E27FC236}">
                  <a16:creationId xmlns:a16="http://schemas.microsoft.com/office/drawing/2014/main" id="{6615B3B4-6E05-47AA-B676-3BA572DC6E37}"/>
                </a:ext>
              </a:extLst>
            </p:cNvPr>
            <p:cNvSpPr/>
            <p:nvPr/>
          </p:nvSpPr>
          <p:spPr>
            <a:xfrm>
              <a:off x="3498608" y="2077474"/>
              <a:ext cx="366237" cy="366237"/>
            </a:xfrm>
            <a:prstGeom prst="ellipse">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21" name="Group 37">
              <a:extLst>
                <a:ext uri="{FF2B5EF4-FFF2-40B4-BE49-F238E27FC236}">
                  <a16:creationId xmlns:a16="http://schemas.microsoft.com/office/drawing/2014/main" id="{DDCD6847-AD38-4419-9899-A4A6F2C4E49E}"/>
                </a:ext>
              </a:extLst>
            </p:cNvPr>
            <p:cNvGrpSpPr/>
            <p:nvPr/>
          </p:nvGrpSpPr>
          <p:grpSpPr>
            <a:xfrm>
              <a:off x="3559648" y="2167507"/>
              <a:ext cx="244158" cy="186172"/>
              <a:chOff x="1892301" y="2176463"/>
              <a:chExt cx="381000" cy="290513"/>
            </a:xfrm>
          </p:grpSpPr>
          <p:sp>
            <p:nvSpPr>
              <p:cNvPr id="22" name="Freeform 335">
                <a:extLst>
                  <a:ext uri="{FF2B5EF4-FFF2-40B4-BE49-F238E27FC236}">
                    <a16:creationId xmlns:a16="http://schemas.microsoft.com/office/drawing/2014/main" id="{A92BE85F-EDBD-4485-A43E-693D5DA3A4E4}"/>
                  </a:ext>
                </a:extLst>
              </p:cNvPr>
              <p:cNvSpPr>
                <a:spLocks noEditPoints="1"/>
              </p:cNvSpPr>
              <p:nvPr/>
            </p:nvSpPr>
            <p:spPr>
              <a:xfrm>
                <a:off x="1892301" y="2230438"/>
                <a:ext cx="236538" cy="236538"/>
              </a:xfrm>
              <a:custGeom>
                <a:avLst/>
                <a:gdLst/>
                <a:ahLst/>
                <a:cxnLst>
                  <a:cxn ang="0">
                    <a:pos x="18" y="68"/>
                  </a:cxn>
                  <a:cxn ang="0">
                    <a:pos x="13" y="86"/>
                  </a:cxn>
                  <a:cxn ang="0">
                    <a:pos x="33" y="86"/>
                  </a:cxn>
                  <a:cxn ang="0">
                    <a:pos x="41" y="89"/>
                  </a:cxn>
                  <a:cxn ang="0">
                    <a:pos x="52" y="104"/>
                  </a:cxn>
                  <a:cxn ang="0">
                    <a:pos x="63" y="89"/>
                  </a:cxn>
                  <a:cxn ang="0">
                    <a:pos x="71" y="86"/>
                  </a:cxn>
                  <a:cxn ang="0">
                    <a:pos x="86" y="91"/>
                  </a:cxn>
                  <a:cxn ang="0">
                    <a:pos x="86" y="71"/>
                  </a:cxn>
                  <a:cxn ang="0">
                    <a:pos x="89" y="63"/>
                  </a:cxn>
                  <a:cxn ang="0">
                    <a:pos x="104" y="52"/>
                  </a:cxn>
                  <a:cxn ang="0">
                    <a:pos x="89" y="41"/>
                  </a:cxn>
                  <a:cxn ang="0">
                    <a:pos x="86" y="33"/>
                  </a:cxn>
                  <a:cxn ang="0">
                    <a:pos x="86" y="13"/>
                  </a:cxn>
                  <a:cxn ang="0">
                    <a:pos x="68" y="18"/>
                  </a:cxn>
                  <a:cxn ang="0">
                    <a:pos x="60" y="4"/>
                  </a:cxn>
                  <a:cxn ang="0">
                    <a:pos x="49" y="0"/>
                  </a:cxn>
                  <a:cxn ang="0">
                    <a:pos x="39" y="17"/>
                  </a:cxn>
                  <a:cxn ang="0">
                    <a:pos x="24" y="12"/>
                  </a:cxn>
                  <a:cxn ang="0">
                    <a:pos x="12" y="24"/>
                  </a:cxn>
                  <a:cxn ang="0">
                    <a:pos x="17" y="39"/>
                  </a:cxn>
                  <a:cxn ang="0">
                    <a:pos x="0" y="49"/>
                  </a:cxn>
                  <a:cxn ang="0">
                    <a:pos x="4" y="60"/>
                  </a:cxn>
                  <a:cxn ang="0">
                    <a:pos x="4" y="49"/>
                  </a:cxn>
                  <a:cxn ang="0">
                    <a:pos x="20" y="41"/>
                  </a:cxn>
                  <a:cxn ang="0">
                    <a:pos x="16" y="22"/>
                  </a:cxn>
                  <a:cxn ang="0">
                    <a:pos x="22" y="16"/>
                  </a:cxn>
                  <a:cxn ang="0">
                    <a:pos x="41" y="20"/>
                  </a:cxn>
                  <a:cxn ang="0">
                    <a:pos x="49" y="4"/>
                  </a:cxn>
                  <a:cxn ang="0">
                    <a:pos x="56" y="5"/>
                  </a:cxn>
                  <a:cxn ang="0">
                    <a:pos x="66" y="22"/>
                  </a:cxn>
                  <a:cxn ang="0">
                    <a:pos x="83" y="16"/>
                  </a:cxn>
                  <a:cxn ang="0">
                    <a:pos x="83" y="31"/>
                  </a:cxn>
                  <a:cxn ang="0">
                    <a:pos x="88" y="45"/>
                  </a:cxn>
                  <a:cxn ang="0">
                    <a:pos x="100" y="52"/>
                  </a:cxn>
                  <a:cxn ang="0">
                    <a:pos x="88" y="59"/>
                  </a:cxn>
                  <a:cxn ang="0">
                    <a:pos x="83" y="73"/>
                  </a:cxn>
                  <a:cxn ang="0">
                    <a:pos x="84" y="88"/>
                  </a:cxn>
                  <a:cxn ang="0">
                    <a:pos x="73" y="83"/>
                  </a:cxn>
                  <a:cxn ang="0">
                    <a:pos x="59" y="88"/>
                  </a:cxn>
                  <a:cxn ang="0">
                    <a:pos x="52" y="100"/>
                  </a:cxn>
                  <a:cxn ang="0">
                    <a:pos x="45" y="88"/>
                  </a:cxn>
                  <a:cxn ang="0">
                    <a:pos x="35" y="82"/>
                  </a:cxn>
                  <a:cxn ang="0">
                    <a:pos x="21" y="88"/>
                  </a:cxn>
                  <a:cxn ang="0">
                    <a:pos x="21" y="73"/>
                  </a:cxn>
                  <a:cxn ang="0">
                    <a:pos x="16" y="59"/>
                  </a:cxn>
                  <a:cxn ang="0">
                    <a:pos x="4" y="52"/>
                  </a:cxn>
                </a:cxnLst>
                <a:rect l="0" t="0" r="0" b="0"/>
                <a:pathLst>
                  <a:path w="104" h="104">
                    <a:moveTo>
                      <a:pt x="15" y="63"/>
                    </a:moveTo>
                    <a:cubicBezTo>
                      <a:pt x="15" y="63"/>
                      <a:pt x="16" y="64"/>
                      <a:pt x="17" y="65"/>
                    </a:cubicBezTo>
                    <a:cubicBezTo>
                      <a:pt x="18" y="68"/>
                      <a:pt x="18" y="68"/>
                      <a:pt x="18" y="68"/>
                    </a:cubicBezTo>
                    <a:cubicBezTo>
                      <a:pt x="18" y="69"/>
                      <a:pt x="18" y="70"/>
                      <a:pt x="18" y="71"/>
                    </a:cubicBezTo>
                    <a:cubicBezTo>
                      <a:pt x="12" y="80"/>
                      <a:pt x="12" y="80"/>
                      <a:pt x="12" y="80"/>
                    </a:cubicBezTo>
                    <a:cubicBezTo>
                      <a:pt x="11" y="82"/>
                      <a:pt x="11" y="85"/>
                      <a:pt x="13" y="86"/>
                    </a:cubicBezTo>
                    <a:cubicBezTo>
                      <a:pt x="18" y="91"/>
                      <a:pt x="18" y="91"/>
                      <a:pt x="18" y="91"/>
                    </a:cubicBezTo>
                    <a:cubicBezTo>
                      <a:pt x="19" y="92"/>
                      <a:pt x="22" y="93"/>
                      <a:pt x="24" y="92"/>
                    </a:cubicBezTo>
                    <a:cubicBezTo>
                      <a:pt x="33" y="86"/>
                      <a:pt x="33" y="86"/>
                      <a:pt x="33" y="86"/>
                    </a:cubicBezTo>
                    <a:cubicBezTo>
                      <a:pt x="34" y="86"/>
                      <a:pt x="35" y="86"/>
                      <a:pt x="36" y="86"/>
                    </a:cubicBezTo>
                    <a:cubicBezTo>
                      <a:pt x="39" y="87"/>
                      <a:pt x="39" y="87"/>
                      <a:pt x="39" y="87"/>
                    </a:cubicBezTo>
                    <a:cubicBezTo>
                      <a:pt x="40" y="88"/>
                      <a:pt x="41" y="89"/>
                      <a:pt x="41" y="89"/>
                    </a:cubicBezTo>
                    <a:cubicBezTo>
                      <a:pt x="44" y="100"/>
                      <a:pt x="44" y="100"/>
                      <a:pt x="44" y="100"/>
                    </a:cubicBezTo>
                    <a:cubicBezTo>
                      <a:pt x="44" y="102"/>
                      <a:pt x="46" y="104"/>
                      <a:pt x="49" y="104"/>
                    </a:cubicBezTo>
                    <a:cubicBezTo>
                      <a:pt x="49" y="104"/>
                      <a:pt x="50" y="104"/>
                      <a:pt x="52" y="104"/>
                    </a:cubicBezTo>
                    <a:cubicBezTo>
                      <a:pt x="54" y="104"/>
                      <a:pt x="55" y="104"/>
                      <a:pt x="55" y="104"/>
                    </a:cubicBezTo>
                    <a:cubicBezTo>
                      <a:pt x="58" y="104"/>
                      <a:pt x="60" y="102"/>
                      <a:pt x="60" y="100"/>
                    </a:cubicBezTo>
                    <a:cubicBezTo>
                      <a:pt x="63" y="89"/>
                      <a:pt x="63" y="89"/>
                      <a:pt x="63" y="89"/>
                    </a:cubicBezTo>
                    <a:cubicBezTo>
                      <a:pt x="63" y="89"/>
                      <a:pt x="64" y="88"/>
                      <a:pt x="65" y="87"/>
                    </a:cubicBezTo>
                    <a:cubicBezTo>
                      <a:pt x="68" y="86"/>
                      <a:pt x="68" y="86"/>
                      <a:pt x="68" y="86"/>
                    </a:cubicBezTo>
                    <a:cubicBezTo>
                      <a:pt x="69" y="86"/>
                      <a:pt x="70" y="86"/>
                      <a:pt x="71" y="86"/>
                    </a:cubicBezTo>
                    <a:cubicBezTo>
                      <a:pt x="80" y="92"/>
                      <a:pt x="80" y="92"/>
                      <a:pt x="80" y="92"/>
                    </a:cubicBezTo>
                    <a:cubicBezTo>
                      <a:pt x="81" y="92"/>
                      <a:pt x="82" y="92"/>
                      <a:pt x="83" y="92"/>
                    </a:cubicBezTo>
                    <a:cubicBezTo>
                      <a:pt x="84" y="92"/>
                      <a:pt x="85" y="92"/>
                      <a:pt x="86" y="91"/>
                    </a:cubicBezTo>
                    <a:cubicBezTo>
                      <a:pt x="91" y="86"/>
                      <a:pt x="91" y="86"/>
                      <a:pt x="91" y="86"/>
                    </a:cubicBezTo>
                    <a:cubicBezTo>
                      <a:pt x="93" y="85"/>
                      <a:pt x="93" y="82"/>
                      <a:pt x="92" y="80"/>
                    </a:cubicBezTo>
                    <a:cubicBezTo>
                      <a:pt x="86" y="71"/>
                      <a:pt x="86" y="71"/>
                      <a:pt x="86" y="71"/>
                    </a:cubicBezTo>
                    <a:cubicBezTo>
                      <a:pt x="86" y="70"/>
                      <a:pt x="86" y="69"/>
                      <a:pt x="86" y="68"/>
                    </a:cubicBezTo>
                    <a:cubicBezTo>
                      <a:pt x="87" y="65"/>
                      <a:pt x="87" y="65"/>
                      <a:pt x="87" y="65"/>
                    </a:cubicBezTo>
                    <a:cubicBezTo>
                      <a:pt x="88" y="64"/>
                      <a:pt x="89" y="63"/>
                      <a:pt x="89" y="63"/>
                    </a:cubicBezTo>
                    <a:cubicBezTo>
                      <a:pt x="100" y="60"/>
                      <a:pt x="100" y="60"/>
                      <a:pt x="100" y="60"/>
                    </a:cubicBezTo>
                    <a:cubicBezTo>
                      <a:pt x="102" y="60"/>
                      <a:pt x="104" y="58"/>
                      <a:pt x="104" y="55"/>
                    </a:cubicBezTo>
                    <a:cubicBezTo>
                      <a:pt x="104" y="55"/>
                      <a:pt x="104" y="54"/>
                      <a:pt x="104" y="52"/>
                    </a:cubicBezTo>
                    <a:cubicBezTo>
                      <a:pt x="104" y="50"/>
                      <a:pt x="104" y="49"/>
                      <a:pt x="104" y="49"/>
                    </a:cubicBezTo>
                    <a:cubicBezTo>
                      <a:pt x="104" y="46"/>
                      <a:pt x="102" y="44"/>
                      <a:pt x="100" y="44"/>
                    </a:cubicBezTo>
                    <a:cubicBezTo>
                      <a:pt x="89" y="41"/>
                      <a:pt x="89" y="41"/>
                      <a:pt x="89" y="41"/>
                    </a:cubicBezTo>
                    <a:cubicBezTo>
                      <a:pt x="89" y="41"/>
                      <a:pt x="88" y="40"/>
                      <a:pt x="87" y="39"/>
                    </a:cubicBezTo>
                    <a:cubicBezTo>
                      <a:pt x="86" y="36"/>
                      <a:pt x="86" y="36"/>
                      <a:pt x="86" y="36"/>
                    </a:cubicBezTo>
                    <a:cubicBezTo>
                      <a:pt x="86" y="35"/>
                      <a:pt x="86" y="34"/>
                      <a:pt x="86" y="33"/>
                    </a:cubicBezTo>
                    <a:cubicBezTo>
                      <a:pt x="92" y="24"/>
                      <a:pt x="92" y="24"/>
                      <a:pt x="92" y="24"/>
                    </a:cubicBezTo>
                    <a:cubicBezTo>
                      <a:pt x="93" y="22"/>
                      <a:pt x="93" y="20"/>
                      <a:pt x="91" y="18"/>
                    </a:cubicBezTo>
                    <a:cubicBezTo>
                      <a:pt x="86" y="13"/>
                      <a:pt x="86" y="13"/>
                      <a:pt x="86" y="13"/>
                    </a:cubicBezTo>
                    <a:cubicBezTo>
                      <a:pt x="85" y="12"/>
                      <a:pt x="82" y="11"/>
                      <a:pt x="80" y="12"/>
                    </a:cubicBezTo>
                    <a:cubicBezTo>
                      <a:pt x="71" y="18"/>
                      <a:pt x="71" y="18"/>
                      <a:pt x="71" y="18"/>
                    </a:cubicBezTo>
                    <a:cubicBezTo>
                      <a:pt x="70" y="18"/>
                      <a:pt x="69" y="18"/>
                      <a:pt x="68" y="18"/>
                    </a:cubicBezTo>
                    <a:cubicBezTo>
                      <a:pt x="65" y="17"/>
                      <a:pt x="65" y="17"/>
                      <a:pt x="65" y="17"/>
                    </a:cubicBezTo>
                    <a:cubicBezTo>
                      <a:pt x="64" y="16"/>
                      <a:pt x="63" y="15"/>
                      <a:pt x="63" y="15"/>
                    </a:cubicBezTo>
                    <a:cubicBezTo>
                      <a:pt x="60" y="4"/>
                      <a:pt x="60" y="4"/>
                      <a:pt x="60" y="4"/>
                    </a:cubicBezTo>
                    <a:cubicBezTo>
                      <a:pt x="60" y="2"/>
                      <a:pt x="58" y="0"/>
                      <a:pt x="55" y="0"/>
                    </a:cubicBezTo>
                    <a:cubicBezTo>
                      <a:pt x="55" y="0"/>
                      <a:pt x="54" y="0"/>
                      <a:pt x="52" y="0"/>
                    </a:cubicBezTo>
                    <a:cubicBezTo>
                      <a:pt x="50" y="0"/>
                      <a:pt x="49" y="0"/>
                      <a:pt x="49" y="0"/>
                    </a:cubicBezTo>
                    <a:cubicBezTo>
                      <a:pt x="46" y="0"/>
                      <a:pt x="44" y="2"/>
                      <a:pt x="44" y="4"/>
                    </a:cubicBezTo>
                    <a:cubicBezTo>
                      <a:pt x="41" y="15"/>
                      <a:pt x="41" y="15"/>
                      <a:pt x="41" y="15"/>
                    </a:cubicBezTo>
                    <a:cubicBezTo>
                      <a:pt x="41" y="15"/>
                      <a:pt x="40" y="16"/>
                      <a:pt x="39" y="17"/>
                    </a:cubicBezTo>
                    <a:cubicBezTo>
                      <a:pt x="36" y="18"/>
                      <a:pt x="36" y="18"/>
                      <a:pt x="36" y="18"/>
                    </a:cubicBezTo>
                    <a:cubicBezTo>
                      <a:pt x="35" y="18"/>
                      <a:pt x="34" y="18"/>
                      <a:pt x="33" y="18"/>
                    </a:cubicBezTo>
                    <a:cubicBezTo>
                      <a:pt x="24" y="12"/>
                      <a:pt x="24" y="12"/>
                      <a:pt x="24" y="12"/>
                    </a:cubicBezTo>
                    <a:cubicBezTo>
                      <a:pt x="22" y="11"/>
                      <a:pt x="19" y="11"/>
                      <a:pt x="18" y="13"/>
                    </a:cubicBezTo>
                    <a:cubicBezTo>
                      <a:pt x="13" y="18"/>
                      <a:pt x="13" y="18"/>
                      <a:pt x="13" y="18"/>
                    </a:cubicBezTo>
                    <a:cubicBezTo>
                      <a:pt x="11" y="20"/>
                      <a:pt x="11" y="22"/>
                      <a:pt x="12" y="24"/>
                    </a:cubicBezTo>
                    <a:cubicBezTo>
                      <a:pt x="18" y="33"/>
                      <a:pt x="18" y="33"/>
                      <a:pt x="18" y="33"/>
                    </a:cubicBezTo>
                    <a:cubicBezTo>
                      <a:pt x="18" y="34"/>
                      <a:pt x="18" y="35"/>
                      <a:pt x="18" y="36"/>
                    </a:cubicBezTo>
                    <a:cubicBezTo>
                      <a:pt x="17" y="39"/>
                      <a:pt x="17" y="39"/>
                      <a:pt x="17" y="39"/>
                    </a:cubicBezTo>
                    <a:cubicBezTo>
                      <a:pt x="16" y="40"/>
                      <a:pt x="15" y="41"/>
                      <a:pt x="15" y="41"/>
                    </a:cubicBezTo>
                    <a:cubicBezTo>
                      <a:pt x="4" y="44"/>
                      <a:pt x="4" y="44"/>
                      <a:pt x="4" y="44"/>
                    </a:cubicBezTo>
                    <a:cubicBezTo>
                      <a:pt x="2" y="44"/>
                      <a:pt x="0" y="46"/>
                      <a:pt x="0" y="49"/>
                    </a:cubicBezTo>
                    <a:cubicBezTo>
                      <a:pt x="0" y="49"/>
                      <a:pt x="0" y="50"/>
                      <a:pt x="0" y="52"/>
                    </a:cubicBezTo>
                    <a:cubicBezTo>
                      <a:pt x="0" y="54"/>
                      <a:pt x="0" y="55"/>
                      <a:pt x="0" y="55"/>
                    </a:cubicBezTo>
                    <a:cubicBezTo>
                      <a:pt x="0" y="58"/>
                      <a:pt x="2" y="60"/>
                      <a:pt x="4" y="60"/>
                    </a:cubicBezTo>
                    <a:lnTo>
                      <a:pt x="15" y="63"/>
                    </a:lnTo>
                    <a:close/>
                    <a:moveTo>
                      <a:pt x="4" y="52"/>
                    </a:moveTo>
                    <a:cubicBezTo>
                      <a:pt x="4" y="50"/>
                      <a:pt x="4" y="49"/>
                      <a:pt x="4" y="49"/>
                    </a:cubicBezTo>
                    <a:cubicBezTo>
                      <a:pt x="4" y="48"/>
                      <a:pt x="5" y="48"/>
                      <a:pt x="5" y="48"/>
                    </a:cubicBezTo>
                    <a:cubicBezTo>
                      <a:pt x="16" y="45"/>
                      <a:pt x="16" y="45"/>
                      <a:pt x="16" y="45"/>
                    </a:cubicBezTo>
                    <a:cubicBezTo>
                      <a:pt x="18" y="45"/>
                      <a:pt x="20" y="43"/>
                      <a:pt x="20" y="41"/>
                    </a:cubicBezTo>
                    <a:cubicBezTo>
                      <a:pt x="22" y="38"/>
                      <a:pt x="22" y="38"/>
                      <a:pt x="22" y="38"/>
                    </a:cubicBezTo>
                    <a:cubicBezTo>
                      <a:pt x="23" y="36"/>
                      <a:pt x="22" y="33"/>
                      <a:pt x="21" y="31"/>
                    </a:cubicBezTo>
                    <a:cubicBezTo>
                      <a:pt x="16" y="22"/>
                      <a:pt x="16" y="22"/>
                      <a:pt x="16" y="22"/>
                    </a:cubicBezTo>
                    <a:cubicBezTo>
                      <a:pt x="16" y="22"/>
                      <a:pt x="16" y="21"/>
                      <a:pt x="16" y="21"/>
                    </a:cubicBezTo>
                    <a:cubicBezTo>
                      <a:pt x="20" y="16"/>
                      <a:pt x="20" y="16"/>
                      <a:pt x="20" y="16"/>
                    </a:cubicBezTo>
                    <a:cubicBezTo>
                      <a:pt x="21" y="16"/>
                      <a:pt x="22" y="16"/>
                      <a:pt x="22" y="16"/>
                    </a:cubicBezTo>
                    <a:cubicBezTo>
                      <a:pt x="31" y="21"/>
                      <a:pt x="31" y="21"/>
                      <a:pt x="31" y="21"/>
                    </a:cubicBezTo>
                    <a:cubicBezTo>
                      <a:pt x="33" y="22"/>
                      <a:pt x="36" y="23"/>
                      <a:pt x="38" y="22"/>
                    </a:cubicBezTo>
                    <a:cubicBezTo>
                      <a:pt x="41" y="20"/>
                      <a:pt x="41" y="20"/>
                      <a:pt x="41" y="20"/>
                    </a:cubicBezTo>
                    <a:cubicBezTo>
                      <a:pt x="43" y="20"/>
                      <a:pt x="45" y="18"/>
                      <a:pt x="45" y="16"/>
                    </a:cubicBezTo>
                    <a:cubicBezTo>
                      <a:pt x="48" y="5"/>
                      <a:pt x="48" y="5"/>
                      <a:pt x="48" y="5"/>
                    </a:cubicBezTo>
                    <a:cubicBezTo>
                      <a:pt x="48" y="5"/>
                      <a:pt x="48" y="4"/>
                      <a:pt x="49" y="4"/>
                    </a:cubicBezTo>
                    <a:cubicBezTo>
                      <a:pt x="49" y="4"/>
                      <a:pt x="50" y="4"/>
                      <a:pt x="52" y="4"/>
                    </a:cubicBezTo>
                    <a:cubicBezTo>
                      <a:pt x="54" y="4"/>
                      <a:pt x="55" y="4"/>
                      <a:pt x="55" y="4"/>
                    </a:cubicBezTo>
                    <a:cubicBezTo>
                      <a:pt x="56" y="4"/>
                      <a:pt x="56" y="5"/>
                      <a:pt x="56" y="5"/>
                    </a:cubicBezTo>
                    <a:cubicBezTo>
                      <a:pt x="59" y="16"/>
                      <a:pt x="59" y="16"/>
                      <a:pt x="59" y="16"/>
                    </a:cubicBezTo>
                    <a:cubicBezTo>
                      <a:pt x="59" y="18"/>
                      <a:pt x="61" y="20"/>
                      <a:pt x="63" y="20"/>
                    </a:cubicBezTo>
                    <a:cubicBezTo>
                      <a:pt x="66" y="22"/>
                      <a:pt x="66" y="22"/>
                      <a:pt x="66" y="22"/>
                    </a:cubicBezTo>
                    <a:cubicBezTo>
                      <a:pt x="68" y="23"/>
                      <a:pt x="71" y="22"/>
                      <a:pt x="73" y="21"/>
                    </a:cubicBezTo>
                    <a:cubicBezTo>
                      <a:pt x="82" y="16"/>
                      <a:pt x="82" y="16"/>
                      <a:pt x="82" y="16"/>
                    </a:cubicBezTo>
                    <a:cubicBezTo>
                      <a:pt x="82" y="16"/>
                      <a:pt x="83" y="16"/>
                      <a:pt x="83" y="16"/>
                    </a:cubicBezTo>
                    <a:cubicBezTo>
                      <a:pt x="88" y="20"/>
                      <a:pt x="88" y="20"/>
                      <a:pt x="88" y="20"/>
                    </a:cubicBezTo>
                    <a:cubicBezTo>
                      <a:pt x="88" y="21"/>
                      <a:pt x="88" y="22"/>
                      <a:pt x="88" y="22"/>
                    </a:cubicBezTo>
                    <a:cubicBezTo>
                      <a:pt x="83" y="31"/>
                      <a:pt x="83" y="31"/>
                      <a:pt x="83" y="31"/>
                    </a:cubicBezTo>
                    <a:cubicBezTo>
                      <a:pt x="82" y="33"/>
                      <a:pt x="81" y="36"/>
                      <a:pt x="82" y="38"/>
                    </a:cubicBezTo>
                    <a:cubicBezTo>
                      <a:pt x="84" y="41"/>
                      <a:pt x="84" y="41"/>
                      <a:pt x="84" y="41"/>
                    </a:cubicBezTo>
                    <a:cubicBezTo>
                      <a:pt x="84" y="43"/>
                      <a:pt x="86" y="45"/>
                      <a:pt x="88" y="45"/>
                    </a:cubicBezTo>
                    <a:cubicBezTo>
                      <a:pt x="99" y="48"/>
                      <a:pt x="99" y="48"/>
                      <a:pt x="99" y="48"/>
                    </a:cubicBezTo>
                    <a:cubicBezTo>
                      <a:pt x="99" y="48"/>
                      <a:pt x="100" y="48"/>
                      <a:pt x="100" y="49"/>
                    </a:cubicBezTo>
                    <a:cubicBezTo>
                      <a:pt x="100" y="49"/>
                      <a:pt x="100" y="50"/>
                      <a:pt x="100" y="52"/>
                    </a:cubicBezTo>
                    <a:cubicBezTo>
                      <a:pt x="100" y="54"/>
                      <a:pt x="100" y="55"/>
                      <a:pt x="100" y="55"/>
                    </a:cubicBezTo>
                    <a:cubicBezTo>
                      <a:pt x="100" y="56"/>
                      <a:pt x="99" y="56"/>
                      <a:pt x="99" y="56"/>
                    </a:cubicBezTo>
                    <a:cubicBezTo>
                      <a:pt x="88" y="59"/>
                      <a:pt x="88" y="59"/>
                      <a:pt x="88" y="59"/>
                    </a:cubicBezTo>
                    <a:cubicBezTo>
                      <a:pt x="86" y="59"/>
                      <a:pt x="84" y="61"/>
                      <a:pt x="84" y="63"/>
                    </a:cubicBezTo>
                    <a:cubicBezTo>
                      <a:pt x="82" y="66"/>
                      <a:pt x="82" y="66"/>
                      <a:pt x="82" y="66"/>
                    </a:cubicBezTo>
                    <a:cubicBezTo>
                      <a:pt x="81" y="68"/>
                      <a:pt x="82" y="71"/>
                      <a:pt x="83" y="73"/>
                    </a:cubicBezTo>
                    <a:cubicBezTo>
                      <a:pt x="88" y="82"/>
                      <a:pt x="88" y="82"/>
                      <a:pt x="88" y="82"/>
                    </a:cubicBezTo>
                    <a:cubicBezTo>
                      <a:pt x="88" y="82"/>
                      <a:pt x="88" y="83"/>
                      <a:pt x="88" y="83"/>
                    </a:cubicBezTo>
                    <a:cubicBezTo>
                      <a:pt x="84" y="88"/>
                      <a:pt x="84" y="88"/>
                      <a:pt x="84" y="88"/>
                    </a:cubicBezTo>
                    <a:cubicBezTo>
                      <a:pt x="83" y="88"/>
                      <a:pt x="83" y="88"/>
                      <a:pt x="83" y="88"/>
                    </a:cubicBezTo>
                    <a:cubicBezTo>
                      <a:pt x="82" y="88"/>
                      <a:pt x="82" y="88"/>
                      <a:pt x="82" y="88"/>
                    </a:cubicBezTo>
                    <a:cubicBezTo>
                      <a:pt x="73" y="83"/>
                      <a:pt x="73" y="83"/>
                      <a:pt x="73" y="83"/>
                    </a:cubicBezTo>
                    <a:cubicBezTo>
                      <a:pt x="71" y="82"/>
                      <a:pt x="68" y="81"/>
                      <a:pt x="66" y="82"/>
                    </a:cubicBezTo>
                    <a:cubicBezTo>
                      <a:pt x="63" y="84"/>
                      <a:pt x="63" y="84"/>
                      <a:pt x="63" y="84"/>
                    </a:cubicBezTo>
                    <a:cubicBezTo>
                      <a:pt x="61" y="84"/>
                      <a:pt x="59" y="86"/>
                      <a:pt x="59" y="88"/>
                    </a:cubicBezTo>
                    <a:cubicBezTo>
                      <a:pt x="56" y="99"/>
                      <a:pt x="56" y="99"/>
                      <a:pt x="56" y="99"/>
                    </a:cubicBezTo>
                    <a:cubicBezTo>
                      <a:pt x="56" y="99"/>
                      <a:pt x="56" y="100"/>
                      <a:pt x="55" y="100"/>
                    </a:cubicBezTo>
                    <a:cubicBezTo>
                      <a:pt x="55" y="100"/>
                      <a:pt x="54" y="100"/>
                      <a:pt x="52" y="100"/>
                    </a:cubicBezTo>
                    <a:cubicBezTo>
                      <a:pt x="50" y="100"/>
                      <a:pt x="49" y="100"/>
                      <a:pt x="49" y="100"/>
                    </a:cubicBezTo>
                    <a:cubicBezTo>
                      <a:pt x="48" y="100"/>
                      <a:pt x="48" y="99"/>
                      <a:pt x="48" y="99"/>
                    </a:cubicBezTo>
                    <a:cubicBezTo>
                      <a:pt x="45" y="88"/>
                      <a:pt x="45" y="88"/>
                      <a:pt x="45" y="88"/>
                    </a:cubicBezTo>
                    <a:cubicBezTo>
                      <a:pt x="45" y="86"/>
                      <a:pt x="43" y="84"/>
                      <a:pt x="41" y="84"/>
                    </a:cubicBezTo>
                    <a:cubicBezTo>
                      <a:pt x="38" y="82"/>
                      <a:pt x="38" y="82"/>
                      <a:pt x="38" y="82"/>
                    </a:cubicBezTo>
                    <a:cubicBezTo>
                      <a:pt x="37" y="82"/>
                      <a:pt x="36" y="82"/>
                      <a:pt x="35" y="82"/>
                    </a:cubicBezTo>
                    <a:cubicBezTo>
                      <a:pt x="33" y="82"/>
                      <a:pt x="32" y="82"/>
                      <a:pt x="31" y="83"/>
                    </a:cubicBezTo>
                    <a:cubicBezTo>
                      <a:pt x="22" y="88"/>
                      <a:pt x="22" y="88"/>
                      <a:pt x="22" y="88"/>
                    </a:cubicBezTo>
                    <a:cubicBezTo>
                      <a:pt x="22" y="88"/>
                      <a:pt x="21" y="88"/>
                      <a:pt x="21" y="88"/>
                    </a:cubicBezTo>
                    <a:cubicBezTo>
                      <a:pt x="16" y="84"/>
                      <a:pt x="16" y="84"/>
                      <a:pt x="16" y="84"/>
                    </a:cubicBezTo>
                    <a:cubicBezTo>
                      <a:pt x="16" y="83"/>
                      <a:pt x="16" y="82"/>
                      <a:pt x="16" y="82"/>
                    </a:cubicBezTo>
                    <a:cubicBezTo>
                      <a:pt x="21" y="73"/>
                      <a:pt x="21" y="73"/>
                      <a:pt x="21" y="73"/>
                    </a:cubicBezTo>
                    <a:cubicBezTo>
                      <a:pt x="22" y="71"/>
                      <a:pt x="23" y="68"/>
                      <a:pt x="22" y="66"/>
                    </a:cubicBezTo>
                    <a:cubicBezTo>
                      <a:pt x="20" y="63"/>
                      <a:pt x="20" y="63"/>
                      <a:pt x="20" y="63"/>
                    </a:cubicBezTo>
                    <a:cubicBezTo>
                      <a:pt x="20" y="61"/>
                      <a:pt x="18" y="59"/>
                      <a:pt x="16" y="59"/>
                    </a:cubicBezTo>
                    <a:cubicBezTo>
                      <a:pt x="5" y="56"/>
                      <a:pt x="5" y="56"/>
                      <a:pt x="5" y="56"/>
                    </a:cubicBezTo>
                    <a:cubicBezTo>
                      <a:pt x="5" y="56"/>
                      <a:pt x="4" y="56"/>
                      <a:pt x="4" y="55"/>
                    </a:cubicBezTo>
                    <a:cubicBezTo>
                      <a:pt x="4" y="55"/>
                      <a:pt x="4" y="54"/>
                      <a:pt x="4" y="52"/>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3" name="Freeform 336">
                <a:extLst>
                  <a:ext uri="{FF2B5EF4-FFF2-40B4-BE49-F238E27FC236}">
                    <a16:creationId xmlns:a16="http://schemas.microsoft.com/office/drawing/2014/main" id="{DCA831DE-CD9E-4A09-9873-CF7F1FE64924}"/>
                  </a:ext>
                </a:extLst>
              </p:cNvPr>
              <p:cNvSpPr>
                <a:spLocks noEditPoints="1"/>
              </p:cNvSpPr>
              <p:nvPr/>
            </p:nvSpPr>
            <p:spPr>
              <a:xfrm>
                <a:off x="1960563" y="2298700"/>
                <a:ext cx="100013" cy="100013"/>
              </a:xfrm>
              <a:custGeom>
                <a:avLst/>
                <a:gdLst/>
                <a:ahLst/>
                <a:cxnLst>
                  <a:cxn ang="0">
                    <a:pos x="22" y="44"/>
                  </a:cxn>
                  <a:cxn ang="0">
                    <a:pos x="44" y="22"/>
                  </a:cxn>
                  <a:cxn ang="0">
                    <a:pos x="22" y="0"/>
                  </a:cxn>
                  <a:cxn ang="0">
                    <a:pos x="0" y="22"/>
                  </a:cxn>
                  <a:cxn ang="0">
                    <a:pos x="22" y="44"/>
                  </a:cxn>
                  <a:cxn ang="0">
                    <a:pos x="22" y="4"/>
                  </a:cxn>
                  <a:cxn ang="0">
                    <a:pos x="40" y="22"/>
                  </a:cxn>
                  <a:cxn ang="0">
                    <a:pos x="22" y="40"/>
                  </a:cxn>
                  <a:cxn ang="0">
                    <a:pos x="4" y="22"/>
                  </a:cxn>
                  <a:cxn ang="0">
                    <a:pos x="22" y="4"/>
                  </a:cxn>
                </a:cxnLst>
                <a:rect l="0" t="0" r="0" b="0"/>
                <a:pathLst>
                  <a:path w="44" h="44">
                    <a:moveTo>
                      <a:pt x="22" y="44"/>
                    </a:moveTo>
                    <a:cubicBezTo>
                      <a:pt x="34" y="44"/>
                      <a:pt x="44" y="34"/>
                      <a:pt x="44" y="22"/>
                    </a:cubicBezTo>
                    <a:cubicBezTo>
                      <a:pt x="44" y="10"/>
                      <a:pt x="34" y="0"/>
                      <a:pt x="22" y="0"/>
                    </a:cubicBezTo>
                    <a:cubicBezTo>
                      <a:pt x="10" y="0"/>
                      <a:pt x="0" y="10"/>
                      <a:pt x="0" y="22"/>
                    </a:cubicBezTo>
                    <a:cubicBezTo>
                      <a:pt x="0" y="34"/>
                      <a:pt x="10" y="44"/>
                      <a:pt x="22" y="44"/>
                    </a:cubicBezTo>
                    <a:close/>
                    <a:moveTo>
                      <a:pt x="22" y="4"/>
                    </a:moveTo>
                    <a:cubicBezTo>
                      <a:pt x="32" y="4"/>
                      <a:pt x="40" y="12"/>
                      <a:pt x="40" y="22"/>
                    </a:cubicBezTo>
                    <a:cubicBezTo>
                      <a:pt x="40" y="32"/>
                      <a:pt x="32" y="40"/>
                      <a:pt x="22" y="40"/>
                    </a:cubicBezTo>
                    <a:cubicBezTo>
                      <a:pt x="12" y="40"/>
                      <a:pt x="4" y="32"/>
                      <a:pt x="4" y="22"/>
                    </a:cubicBezTo>
                    <a:cubicBezTo>
                      <a:pt x="4" y="12"/>
                      <a:pt x="12" y="4"/>
                      <a:pt x="22" y="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4" name="Freeform 337">
                <a:extLst>
                  <a:ext uri="{FF2B5EF4-FFF2-40B4-BE49-F238E27FC236}">
                    <a16:creationId xmlns:a16="http://schemas.microsoft.com/office/drawing/2014/main" id="{7795355D-222E-441B-A90F-07E4410EC04A}"/>
                  </a:ext>
                </a:extLst>
              </p:cNvPr>
              <p:cNvSpPr>
                <a:spLocks noEditPoints="1"/>
              </p:cNvSpPr>
              <p:nvPr/>
            </p:nvSpPr>
            <p:spPr>
              <a:xfrm>
                <a:off x="2111376" y="2176463"/>
                <a:ext cx="161925" cy="163513"/>
              </a:xfrm>
              <a:custGeom>
                <a:avLst/>
                <a:gdLst/>
                <a:ahLst/>
                <a:cxnLst>
                  <a:cxn ang="0">
                    <a:pos x="5" y="22"/>
                  </a:cxn>
                  <a:cxn ang="0">
                    <a:pos x="0" y="29"/>
                  </a:cxn>
                  <a:cxn ang="0">
                    <a:pos x="10" y="39"/>
                  </a:cxn>
                  <a:cxn ang="0">
                    <a:pos x="4" y="48"/>
                  </a:cxn>
                  <a:cxn ang="0">
                    <a:pos x="11" y="58"/>
                  </a:cxn>
                  <a:cxn ang="0">
                    <a:pos x="21" y="58"/>
                  </a:cxn>
                  <a:cxn ang="0">
                    <a:pos x="25" y="71"/>
                  </a:cxn>
                  <a:cxn ang="0">
                    <a:pos x="30" y="72"/>
                  </a:cxn>
                  <a:cxn ang="0">
                    <a:pos x="39" y="62"/>
                  </a:cxn>
                  <a:cxn ang="0">
                    <a:pos x="48" y="68"/>
                  </a:cxn>
                  <a:cxn ang="0">
                    <a:pos x="58" y="61"/>
                  </a:cxn>
                  <a:cxn ang="0">
                    <a:pos x="58" y="51"/>
                  </a:cxn>
                  <a:cxn ang="0">
                    <a:pos x="71" y="47"/>
                  </a:cxn>
                  <a:cxn ang="0">
                    <a:pos x="70" y="38"/>
                  </a:cxn>
                  <a:cxn ang="0">
                    <a:pos x="62" y="31"/>
                  </a:cxn>
                  <a:cxn ang="0">
                    <a:pos x="68" y="19"/>
                  </a:cxn>
                  <a:cxn ang="0">
                    <a:pos x="54" y="16"/>
                  </a:cxn>
                  <a:cxn ang="0">
                    <a:pos x="50" y="13"/>
                  </a:cxn>
                  <a:cxn ang="0">
                    <a:pos x="45" y="1"/>
                  </a:cxn>
                  <a:cxn ang="0">
                    <a:pos x="38" y="2"/>
                  </a:cxn>
                  <a:cxn ang="0">
                    <a:pos x="31" y="10"/>
                  </a:cxn>
                  <a:cxn ang="0">
                    <a:pos x="19" y="4"/>
                  </a:cxn>
                  <a:cxn ang="0">
                    <a:pos x="16" y="18"/>
                  </a:cxn>
                  <a:cxn ang="0">
                    <a:pos x="17" y="24"/>
                  </a:cxn>
                  <a:cxn ang="0">
                    <a:pos x="17" y="10"/>
                  </a:cxn>
                  <a:cxn ang="0">
                    <a:pos x="22" y="7"/>
                  </a:cxn>
                  <a:cxn ang="0">
                    <a:pos x="32" y="14"/>
                  </a:cxn>
                  <a:cxn ang="0">
                    <a:pos x="41" y="4"/>
                  </a:cxn>
                  <a:cxn ang="0">
                    <a:pos x="46" y="5"/>
                  </a:cxn>
                  <a:cxn ang="0">
                    <a:pos x="48" y="17"/>
                  </a:cxn>
                  <a:cxn ang="0">
                    <a:pos x="62" y="17"/>
                  </a:cxn>
                  <a:cxn ang="0">
                    <a:pos x="65" y="22"/>
                  </a:cxn>
                  <a:cxn ang="0">
                    <a:pos x="58" y="34"/>
                  </a:cxn>
                  <a:cxn ang="0">
                    <a:pos x="68" y="42"/>
                  </a:cxn>
                  <a:cxn ang="0">
                    <a:pos x="67" y="46"/>
                  </a:cxn>
                  <a:cxn ang="0">
                    <a:pos x="53" y="50"/>
                  </a:cxn>
                  <a:cxn ang="0">
                    <a:pos x="55" y="63"/>
                  </a:cxn>
                  <a:cxn ang="0">
                    <a:pos x="45" y="60"/>
                  </a:cxn>
                  <a:cxn ang="0">
                    <a:pos x="38" y="58"/>
                  </a:cxn>
                  <a:cxn ang="0">
                    <a:pos x="30" y="68"/>
                  </a:cxn>
                  <a:cxn ang="0">
                    <a:pos x="26" y="67"/>
                  </a:cxn>
                  <a:cxn ang="0">
                    <a:pos x="24" y="55"/>
                  </a:cxn>
                  <a:cxn ang="0">
                    <a:pos x="17" y="52"/>
                  </a:cxn>
                  <a:cxn ang="0">
                    <a:pos x="7" y="51"/>
                  </a:cxn>
                  <a:cxn ang="0">
                    <a:pos x="14" y="40"/>
                  </a:cxn>
                  <a:cxn ang="0">
                    <a:pos x="4" y="31"/>
                  </a:cxn>
                  <a:cxn ang="0">
                    <a:pos x="5" y="26"/>
                  </a:cxn>
                  <a:cxn ang="0">
                    <a:pos x="17" y="24"/>
                  </a:cxn>
                </a:cxnLst>
                <a:rect l="0" t="0" r="0" b="0"/>
                <a:pathLst>
                  <a:path w="72" h="72">
                    <a:moveTo>
                      <a:pt x="14" y="21"/>
                    </a:moveTo>
                    <a:cubicBezTo>
                      <a:pt x="14" y="22"/>
                      <a:pt x="13" y="22"/>
                      <a:pt x="13" y="22"/>
                    </a:cubicBezTo>
                    <a:cubicBezTo>
                      <a:pt x="5" y="22"/>
                      <a:pt x="5" y="22"/>
                      <a:pt x="5" y="22"/>
                    </a:cubicBezTo>
                    <a:cubicBezTo>
                      <a:pt x="4" y="22"/>
                      <a:pt x="2" y="23"/>
                      <a:pt x="1" y="25"/>
                    </a:cubicBezTo>
                    <a:cubicBezTo>
                      <a:pt x="1" y="25"/>
                      <a:pt x="1" y="26"/>
                      <a:pt x="1" y="27"/>
                    </a:cubicBezTo>
                    <a:cubicBezTo>
                      <a:pt x="0" y="29"/>
                      <a:pt x="0" y="29"/>
                      <a:pt x="0" y="29"/>
                    </a:cubicBezTo>
                    <a:cubicBezTo>
                      <a:pt x="0" y="31"/>
                      <a:pt x="1" y="33"/>
                      <a:pt x="2" y="34"/>
                    </a:cubicBezTo>
                    <a:cubicBezTo>
                      <a:pt x="9" y="38"/>
                      <a:pt x="9" y="38"/>
                      <a:pt x="9" y="38"/>
                    </a:cubicBezTo>
                    <a:cubicBezTo>
                      <a:pt x="9" y="38"/>
                      <a:pt x="10" y="38"/>
                      <a:pt x="10" y="39"/>
                    </a:cubicBezTo>
                    <a:cubicBezTo>
                      <a:pt x="10" y="41"/>
                      <a:pt x="10" y="41"/>
                      <a:pt x="10" y="41"/>
                    </a:cubicBezTo>
                    <a:cubicBezTo>
                      <a:pt x="10" y="41"/>
                      <a:pt x="10" y="42"/>
                      <a:pt x="10" y="42"/>
                    </a:cubicBezTo>
                    <a:cubicBezTo>
                      <a:pt x="4" y="48"/>
                      <a:pt x="4" y="48"/>
                      <a:pt x="4" y="48"/>
                    </a:cubicBezTo>
                    <a:cubicBezTo>
                      <a:pt x="3" y="49"/>
                      <a:pt x="3" y="51"/>
                      <a:pt x="4" y="53"/>
                    </a:cubicBezTo>
                    <a:cubicBezTo>
                      <a:pt x="6" y="57"/>
                      <a:pt x="6" y="57"/>
                      <a:pt x="6" y="57"/>
                    </a:cubicBezTo>
                    <a:cubicBezTo>
                      <a:pt x="7" y="58"/>
                      <a:pt x="9" y="59"/>
                      <a:pt x="11" y="58"/>
                    </a:cubicBezTo>
                    <a:cubicBezTo>
                      <a:pt x="18" y="56"/>
                      <a:pt x="18" y="56"/>
                      <a:pt x="18" y="56"/>
                    </a:cubicBezTo>
                    <a:cubicBezTo>
                      <a:pt x="19" y="56"/>
                      <a:pt x="19" y="56"/>
                      <a:pt x="19" y="57"/>
                    </a:cubicBezTo>
                    <a:cubicBezTo>
                      <a:pt x="21" y="58"/>
                      <a:pt x="21" y="58"/>
                      <a:pt x="21" y="58"/>
                    </a:cubicBezTo>
                    <a:cubicBezTo>
                      <a:pt x="21" y="58"/>
                      <a:pt x="22" y="59"/>
                      <a:pt x="22" y="59"/>
                    </a:cubicBezTo>
                    <a:cubicBezTo>
                      <a:pt x="22" y="67"/>
                      <a:pt x="22" y="67"/>
                      <a:pt x="22" y="67"/>
                    </a:cubicBezTo>
                    <a:cubicBezTo>
                      <a:pt x="22" y="68"/>
                      <a:pt x="23" y="70"/>
                      <a:pt x="25" y="71"/>
                    </a:cubicBezTo>
                    <a:cubicBezTo>
                      <a:pt x="25" y="71"/>
                      <a:pt x="26" y="71"/>
                      <a:pt x="27" y="71"/>
                    </a:cubicBezTo>
                    <a:cubicBezTo>
                      <a:pt x="29" y="72"/>
                      <a:pt x="29" y="72"/>
                      <a:pt x="29" y="72"/>
                    </a:cubicBezTo>
                    <a:cubicBezTo>
                      <a:pt x="30" y="72"/>
                      <a:pt x="30" y="72"/>
                      <a:pt x="30" y="72"/>
                    </a:cubicBezTo>
                    <a:cubicBezTo>
                      <a:pt x="32" y="72"/>
                      <a:pt x="33" y="71"/>
                      <a:pt x="34" y="70"/>
                    </a:cubicBezTo>
                    <a:cubicBezTo>
                      <a:pt x="38" y="63"/>
                      <a:pt x="38" y="63"/>
                      <a:pt x="38" y="63"/>
                    </a:cubicBezTo>
                    <a:cubicBezTo>
                      <a:pt x="38" y="63"/>
                      <a:pt x="38" y="62"/>
                      <a:pt x="39" y="62"/>
                    </a:cubicBezTo>
                    <a:cubicBezTo>
                      <a:pt x="41" y="62"/>
                      <a:pt x="41" y="62"/>
                      <a:pt x="41" y="62"/>
                    </a:cubicBezTo>
                    <a:cubicBezTo>
                      <a:pt x="42" y="62"/>
                      <a:pt x="42" y="62"/>
                      <a:pt x="42" y="62"/>
                    </a:cubicBezTo>
                    <a:cubicBezTo>
                      <a:pt x="48" y="68"/>
                      <a:pt x="48" y="68"/>
                      <a:pt x="48" y="68"/>
                    </a:cubicBezTo>
                    <a:cubicBezTo>
                      <a:pt x="49" y="69"/>
                      <a:pt x="51" y="69"/>
                      <a:pt x="53" y="68"/>
                    </a:cubicBezTo>
                    <a:cubicBezTo>
                      <a:pt x="57" y="66"/>
                      <a:pt x="57" y="66"/>
                      <a:pt x="57" y="66"/>
                    </a:cubicBezTo>
                    <a:cubicBezTo>
                      <a:pt x="58" y="65"/>
                      <a:pt x="59" y="63"/>
                      <a:pt x="58" y="61"/>
                    </a:cubicBezTo>
                    <a:cubicBezTo>
                      <a:pt x="56" y="54"/>
                      <a:pt x="56" y="54"/>
                      <a:pt x="56" y="54"/>
                    </a:cubicBezTo>
                    <a:cubicBezTo>
                      <a:pt x="56" y="54"/>
                      <a:pt x="56" y="53"/>
                      <a:pt x="57" y="53"/>
                    </a:cubicBezTo>
                    <a:cubicBezTo>
                      <a:pt x="58" y="51"/>
                      <a:pt x="58" y="51"/>
                      <a:pt x="58" y="51"/>
                    </a:cubicBezTo>
                    <a:cubicBezTo>
                      <a:pt x="58" y="51"/>
                      <a:pt x="59" y="50"/>
                      <a:pt x="59" y="50"/>
                    </a:cubicBezTo>
                    <a:cubicBezTo>
                      <a:pt x="67" y="50"/>
                      <a:pt x="67" y="50"/>
                      <a:pt x="67" y="50"/>
                    </a:cubicBezTo>
                    <a:cubicBezTo>
                      <a:pt x="68" y="50"/>
                      <a:pt x="70" y="49"/>
                      <a:pt x="71" y="47"/>
                    </a:cubicBezTo>
                    <a:cubicBezTo>
                      <a:pt x="71" y="47"/>
                      <a:pt x="71" y="46"/>
                      <a:pt x="71" y="45"/>
                    </a:cubicBezTo>
                    <a:cubicBezTo>
                      <a:pt x="72" y="43"/>
                      <a:pt x="72" y="43"/>
                      <a:pt x="72" y="43"/>
                    </a:cubicBezTo>
                    <a:cubicBezTo>
                      <a:pt x="72" y="41"/>
                      <a:pt x="71" y="39"/>
                      <a:pt x="70" y="38"/>
                    </a:cubicBezTo>
                    <a:cubicBezTo>
                      <a:pt x="63" y="34"/>
                      <a:pt x="63" y="34"/>
                      <a:pt x="63" y="34"/>
                    </a:cubicBezTo>
                    <a:cubicBezTo>
                      <a:pt x="63" y="34"/>
                      <a:pt x="62" y="34"/>
                      <a:pt x="62" y="33"/>
                    </a:cubicBezTo>
                    <a:cubicBezTo>
                      <a:pt x="62" y="31"/>
                      <a:pt x="62" y="31"/>
                      <a:pt x="62" y="31"/>
                    </a:cubicBezTo>
                    <a:cubicBezTo>
                      <a:pt x="62" y="31"/>
                      <a:pt x="62" y="30"/>
                      <a:pt x="62" y="30"/>
                    </a:cubicBezTo>
                    <a:cubicBezTo>
                      <a:pt x="68" y="24"/>
                      <a:pt x="68" y="24"/>
                      <a:pt x="68" y="24"/>
                    </a:cubicBezTo>
                    <a:cubicBezTo>
                      <a:pt x="69" y="23"/>
                      <a:pt x="69" y="21"/>
                      <a:pt x="68" y="19"/>
                    </a:cubicBezTo>
                    <a:cubicBezTo>
                      <a:pt x="66" y="15"/>
                      <a:pt x="66" y="15"/>
                      <a:pt x="66" y="15"/>
                    </a:cubicBezTo>
                    <a:cubicBezTo>
                      <a:pt x="65" y="14"/>
                      <a:pt x="63" y="13"/>
                      <a:pt x="61" y="14"/>
                    </a:cubicBezTo>
                    <a:cubicBezTo>
                      <a:pt x="54" y="16"/>
                      <a:pt x="54" y="16"/>
                      <a:pt x="54" y="16"/>
                    </a:cubicBezTo>
                    <a:cubicBezTo>
                      <a:pt x="53" y="16"/>
                      <a:pt x="53" y="16"/>
                      <a:pt x="53" y="15"/>
                    </a:cubicBezTo>
                    <a:cubicBezTo>
                      <a:pt x="51" y="14"/>
                      <a:pt x="51" y="14"/>
                      <a:pt x="51" y="14"/>
                    </a:cubicBezTo>
                    <a:cubicBezTo>
                      <a:pt x="51" y="14"/>
                      <a:pt x="50" y="13"/>
                      <a:pt x="50" y="13"/>
                    </a:cubicBezTo>
                    <a:cubicBezTo>
                      <a:pt x="50" y="5"/>
                      <a:pt x="50" y="5"/>
                      <a:pt x="50" y="5"/>
                    </a:cubicBezTo>
                    <a:cubicBezTo>
                      <a:pt x="50" y="4"/>
                      <a:pt x="49" y="2"/>
                      <a:pt x="47" y="1"/>
                    </a:cubicBezTo>
                    <a:cubicBezTo>
                      <a:pt x="47" y="1"/>
                      <a:pt x="46" y="1"/>
                      <a:pt x="45" y="1"/>
                    </a:cubicBezTo>
                    <a:cubicBezTo>
                      <a:pt x="43" y="0"/>
                      <a:pt x="43" y="0"/>
                      <a:pt x="43" y="0"/>
                    </a:cubicBezTo>
                    <a:cubicBezTo>
                      <a:pt x="42" y="0"/>
                      <a:pt x="42" y="0"/>
                      <a:pt x="42" y="0"/>
                    </a:cubicBezTo>
                    <a:cubicBezTo>
                      <a:pt x="40" y="0"/>
                      <a:pt x="39" y="1"/>
                      <a:pt x="38" y="2"/>
                    </a:cubicBezTo>
                    <a:cubicBezTo>
                      <a:pt x="34" y="9"/>
                      <a:pt x="34" y="9"/>
                      <a:pt x="34" y="9"/>
                    </a:cubicBezTo>
                    <a:cubicBezTo>
                      <a:pt x="34" y="9"/>
                      <a:pt x="34" y="10"/>
                      <a:pt x="33" y="10"/>
                    </a:cubicBezTo>
                    <a:cubicBezTo>
                      <a:pt x="31" y="10"/>
                      <a:pt x="31" y="10"/>
                      <a:pt x="31" y="10"/>
                    </a:cubicBezTo>
                    <a:cubicBezTo>
                      <a:pt x="30" y="10"/>
                      <a:pt x="30" y="10"/>
                      <a:pt x="30" y="10"/>
                    </a:cubicBezTo>
                    <a:cubicBezTo>
                      <a:pt x="24" y="4"/>
                      <a:pt x="24" y="4"/>
                      <a:pt x="24" y="4"/>
                    </a:cubicBezTo>
                    <a:cubicBezTo>
                      <a:pt x="23" y="3"/>
                      <a:pt x="21" y="3"/>
                      <a:pt x="19" y="4"/>
                    </a:cubicBezTo>
                    <a:cubicBezTo>
                      <a:pt x="15" y="6"/>
                      <a:pt x="15" y="6"/>
                      <a:pt x="15" y="6"/>
                    </a:cubicBezTo>
                    <a:cubicBezTo>
                      <a:pt x="14" y="7"/>
                      <a:pt x="13" y="9"/>
                      <a:pt x="14" y="11"/>
                    </a:cubicBezTo>
                    <a:cubicBezTo>
                      <a:pt x="16" y="18"/>
                      <a:pt x="16" y="18"/>
                      <a:pt x="16" y="18"/>
                    </a:cubicBezTo>
                    <a:cubicBezTo>
                      <a:pt x="16" y="18"/>
                      <a:pt x="16" y="19"/>
                      <a:pt x="15" y="19"/>
                    </a:cubicBezTo>
                    <a:lnTo>
                      <a:pt x="14" y="21"/>
                    </a:lnTo>
                    <a:close/>
                    <a:moveTo>
                      <a:pt x="17" y="24"/>
                    </a:moveTo>
                    <a:cubicBezTo>
                      <a:pt x="19" y="22"/>
                      <a:pt x="19" y="22"/>
                      <a:pt x="19" y="22"/>
                    </a:cubicBezTo>
                    <a:cubicBezTo>
                      <a:pt x="20" y="20"/>
                      <a:pt x="20" y="18"/>
                      <a:pt x="20" y="17"/>
                    </a:cubicBezTo>
                    <a:cubicBezTo>
                      <a:pt x="17" y="10"/>
                      <a:pt x="17" y="10"/>
                      <a:pt x="17" y="10"/>
                    </a:cubicBezTo>
                    <a:cubicBezTo>
                      <a:pt x="17" y="10"/>
                      <a:pt x="17" y="9"/>
                      <a:pt x="17" y="9"/>
                    </a:cubicBezTo>
                    <a:cubicBezTo>
                      <a:pt x="21" y="7"/>
                      <a:pt x="21" y="7"/>
                      <a:pt x="21" y="7"/>
                    </a:cubicBezTo>
                    <a:cubicBezTo>
                      <a:pt x="22" y="7"/>
                      <a:pt x="22" y="7"/>
                      <a:pt x="22" y="7"/>
                    </a:cubicBezTo>
                    <a:cubicBezTo>
                      <a:pt x="27" y="12"/>
                      <a:pt x="27" y="12"/>
                      <a:pt x="27" y="12"/>
                    </a:cubicBezTo>
                    <a:cubicBezTo>
                      <a:pt x="28" y="13"/>
                      <a:pt x="29" y="14"/>
                      <a:pt x="31" y="14"/>
                    </a:cubicBezTo>
                    <a:cubicBezTo>
                      <a:pt x="31" y="14"/>
                      <a:pt x="31" y="14"/>
                      <a:pt x="32" y="14"/>
                    </a:cubicBezTo>
                    <a:cubicBezTo>
                      <a:pt x="34" y="14"/>
                      <a:pt x="34" y="14"/>
                      <a:pt x="34" y="14"/>
                    </a:cubicBezTo>
                    <a:cubicBezTo>
                      <a:pt x="35" y="13"/>
                      <a:pt x="37" y="12"/>
                      <a:pt x="38" y="11"/>
                    </a:cubicBezTo>
                    <a:cubicBezTo>
                      <a:pt x="41" y="4"/>
                      <a:pt x="41" y="4"/>
                      <a:pt x="41" y="4"/>
                    </a:cubicBezTo>
                    <a:cubicBezTo>
                      <a:pt x="41" y="4"/>
                      <a:pt x="42" y="4"/>
                      <a:pt x="42" y="4"/>
                    </a:cubicBezTo>
                    <a:cubicBezTo>
                      <a:pt x="42" y="4"/>
                      <a:pt x="43" y="4"/>
                      <a:pt x="44" y="4"/>
                    </a:cubicBezTo>
                    <a:cubicBezTo>
                      <a:pt x="45" y="5"/>
                      <a:pt x="46" y="5"/>
                      <a:pt x="46" y="5"/>
                    </a:cubicBezTo>
                    <a:cubicBezTo>
                      <a:pt x="46" y="5"/>
                      <a:pt x="46" y="5"/>
                      <a:pt x="46" y="5"/>
                    </a:cubicBezTo>
                    <a:cubicBezTo>
                      <a:pt x="46" y="13"/>
                      <a:pt x="46" y="13"/>
                      <a:pt x="46" y="13"/>
                    </a:cubicBezTo>
                    <a:cubicBezTo>
                      <a:pt x="46" y="14"/>
                      <a:pt x="47" y="16"/>
                      <a:pt x="48" y="17"/>
                    </a:cubicBezTo>
                    <a:cubicBezTo>
                      <a:pt x="50" y="19"/>
                      <a:pt x="50" y="19"/>
                      <a:pt x="50" y="19"/>
                    </a:cubicBezTo>
                    <a:cubicBezTo>
                      <a:pt x="52" y="20"/>
                      <a:pt x="54" y="20"/>
                      <a:pt x="55" y="20"/>
                    </a:cubicBezTo>
                    <a:cubicBezTo>
                      <a:pt x="62" y="17"/>
                      <a:pt x="62" y="17"/>
                      <a:pt x="62" y="17"/>
                    </a:cubicBezTo>
                    <a:cubicBezTo>
                      <a:pt x="63" y="17"/>
                      <a:pt x="63" y="17"/>
                      <a:pt x="63" y="17"/>
                    </a:cubicBezTo>
                    <a:cubicBezTo>
                      <a:pt x="65" y="21"/>
                      <a:pt x="65" y="21"/>
                      <a:pt x="65" y="21"/>
                    </a:cubicBezTo>
                    <a:cubicBezTo>
                      <a:pt x="65" y="21"/>
                      <a:pt x="65" y="22"/>
                      <a:pt x="65" y="22"/>
                    </a:cubicBezTo>
                    <a:cubicBezTo>
                      <a:pt x="60" y="27"/>
                      <a:pt x="60" y="27"/>
                      <a:pt x="60" y="27"/>
                    </a:cubicBezTo>
                    <a:cubicBezTo>
                      <a:pt x="58" y="28"/>
                      <a:pt x="58" y="30"/>
                      <a:pt x="58" y="32"/>
                    </a:cubicBezTo>
                    <a:cubicBezTo>
                      <a:pt x="58" y="34"/>
                      <a:pt x="58" y="34"/>
                      <a:pt x="58" y="34"/>
                    </a:cubicBezTo>
                    <a:cubicBezTo>
                      <a:pt x="59" y="35"/>
                      <a:pt x="60" y="37"/>
                      <a:pt x="61" y="38"/>
                    </a:cubicBezTo>
                    <a:cubicBezTo>
                      <a:pt x="68" y="41"/>
                      <a:pt x="68" y="41"/>
                      <a:pt x="68" y="41"/>
                    </a:cubicBezTo>
                    <a:cubicBezTo>
                      <a:pt x="68" y="41"/>
                      <a:pt x="68" y="42"/>
                      <a:pt x="68" y="42"/>
                    </a:cubicBezTo>
                    <a:cubicBezTo>
                      <a:pt x="68" y="42"/>
                      <a:pt x="68" y="43"/>
                      <a:pt x="68" y="44"/>
                    </a:cubicBezTo>
                    <a:cubicBezTo>
                      <a:pt x="67" y="45"/>
                      <a:pt x="67" y="46"/>
                      <a:pt x="67" y="46"/>
                    </a:cubicBezTo>
                    <a:cubicBezTo>
                      <a:pt x="67" y="46"/>
                      <a:pt x="67" y="46"/>
                      <a:pt x="67" y="46"/>
                    </a:cubicBezTo>
                    <a:cubicBezTo>
                      <a:pt x="59" y="46"/>
                      <a:pt x="59" y="46"/>
                      <a:pt x="59" y="46"/>
                    </a:cubicBezTo>
                    <a:cubicBezTo>
                      <a:pt x="57" y="46"/>
                      <a:pt x="56" y="47"/>
                      <a:pt x="55" y="48"/>
                    </a:cubicBezTo>
                    <a:cubicBezTo>
                      <a:pt x="53" y="50"/>
                      <a:pt x="53" y="50"/>
                      <a:pt x="53" y="50"/>
                    </a:cubicBezTo>
                    <a:cubicBezTo>
                      <a:pt x="52" y="52"/>
                      <a:pt x="52" y="54"/>
                      <a:pt x="52" y="55"/>
                    </a:cubicBezTo>
                    <a:cubicBezTo>
                      <a:pt x="55" y="62"/>
                      <a:pt x="55" y="62"/>
                      <a:pt x="55" y="62"/>
                    </a:cubicBezTo>
                    <a:cubicBezTo>
                      <a:pt x="55" y="62"/>
                      <a:pt x="55" y="63"/>
                      <a:pt x="55" y="63"/>
                    </a:cubicBezTo>
                    <a:cubicBezTo>
                      <a:pt x="51" y="65"/>
                      <a:pt x="51" y="65"/>
                      <a:pt x="51" y="65"/>
                    </a:cubicBezTo>
                    <a:cubicBezTo>
                      <a:pt x="50" y="65"/>
                      <a:pt x="50" y="65"/>
                      <a:pt x="50" y="65"/>
                    </a:cubicBezTo>
                    <a:cubicBezTo>
                      <a:pt x="45" y="60"/>
                      <a:pt x="45" y="60"/>
                      <a:pt x="45" y="60"/>
                    </a:cubicBezTo>
                    <a:cubicBezTo>
                      <a:pt x="44" y="59"/>
                      <a:pt x="43" y="58"/>
                      <a:pt x="41" y="58"/>
                    </a:cubicBezTo>
                    <a:cubicBezTo>
                      <a:pt x="41" y="58"/>
                      <a:pt x="41" y="58"/>
                      <a:pt x="40" y="58"/>
                    </a:cubicBezTo>
                    <a:cubicBezTo>
                      <a:pt x="38" y="58"/>
                      <a:pt x="38" y="58"/>
                      <a:pt x="38" y="58"/>
                    </a:cubicBezTo>
                    <a:cubicBezTo>
                      <a:pt x="37" y="59"/>
                      <a:pt x="35" y="60"/>
                      <a:pt x="34" y="61"/>
                    </a:cubicBezTo>
                    <a:cubicBezTo>
                      <a:pt x="31" y="68"/>
                      <a:pt x="31" y="68"/>
                      <a:pt x="31" y="68"/>
                    </a:cubicBezTo>
                    <a:cubicBezTo>
                      <a:pt x="31" y="68"/>
                      <a:pt x="30" y="68"/>
                      <a:pt x="30" y="68"/>
                    </a:cubicBezTo>
                    <a:cubicBezTo>
                      <a:pt x="30" y="68"/>
                      <a:pt x="30" y="68"/>
                      <a:pt x="30" y="68"/>
                    </a:cubicBezTo>
                    <a:cubicBezTo>
                      <a:pt x="30" y="68"/>
                      <a:pt x="29" y="68"/>
                      <a:pt x="28" y="68"/>
                    </a:cubicBezTo>
                    <a:cubicBezTo>
                      <a:pt x="27" y="67"/>
                      <a:pt x="26" y="67"/>
                      <a:pt x="26" y="67"/>
                    </a:cubicBezTo>
                    <a:cubicBezTo>
                      <a:pt x="26" y="67"/>
                      <a:pt x="26" y="67"/>
                      <a:pt x="26" y="67"/>
                    </a:cubicBezTo>
                    <a:cubicBezTo>
                      <a:pt x="26" y="59"/>
                      <a:pt x="26" y="59"/>
                      <a:pt x="26" y="59"/>
                    </a:cubicBezTo>
                    <a:cubicBezTo>
                      <a:pt x="26" y="58"/>
                      <a:pt x="25" y="56"/>
                      <a:pt x="24" y="55"/>
                    </a:cubicBezTo>
                    <a:cubicBezTo>
                      <a:pt x="22" y="53"/>
                      <a:pt x="22" y="53"/>
                      <a:pt x="22" y="53"/>
                    </a:cubicBezTo>
                    <a:cubicBezTo>
                      <a:pt x="21" y="53"/>
                      <a:pt x="19" y="52"/>
                      <a:pt x="18" y="52"/>
                    </a:cubicBezTo>
                    <a:cubicBezTo>
                      <a:pt x="18" y="52"/>
                      <a:pt x="17" y="52"/>
                      <a:pt x="17" y="52"/>
                    </a:cubicBezTo>
                    <a:cubicBezTo>
                      <a:pt x="10" y="55"/>
                      <a:pt x="10" y="55"/>
                      <a:pt x="10" y="55"/>
                    </a:cubicBezTo>
                    <a:cubicBezTo>
                      <a:pt x="9" y="55"/>
                      <a:pt x="9" y="55"/>
                      <a:pt x="9" y="55"/>
                    </a:cubicBezTo>
                    <a:cubicBezTo>
                      <a:pt x="7" y="51"/>
                      <a:pt x="7" y="51"/>
                      <a:pt x="7" y="51"/>
                    </a:cubicBezTo>
                    <a:cubicBezTo>
                      <a:pt x="7" y="51"/>
                      <a:pt x="7" y="50"/>
                      <a:pt x="7" y="50"/>
                    </a:cubicBezTo>
                    <a:cubicBezTo>
                      <a:pt x="12" y="45"/>
                      <a:pt x="12" y="45"/>
                      <a:pt x="12" y="45"/>
                    </a:cubicBezTo>
                    <a:cubicBezTo>
                      <a:pt x="14" y="44"/>
                      <a:pt x="14" y="42"/>
                      <a:pt x="14" y="40"/>
                    </a:cubicBezTo>
                    <a:cubicBezTo>
                      <a:pt x="14" y="38"/>
                      <a:pt x="14" y="38"/>
                      <a:pt x="14" y="38"/>
                    </a:cubicBezTo>
                    <a:cubicBezTo>
                      <a:pt x="13" y="37"/>
                      <a:pt x="12" y="35"/>
                      <a:pt x="11" y="34"/>
                    </a:cubicBezTo>
                    <a:cubicBezTo>
                      <a:pt x="4" y="31"/>
                      <a:pt x="4" y="31"/>
                      <a:pt x="4" y="31"/>
                    </a:cubicBezTo>
                    <a:cubicBezTo>
                      <a:pt x="4" y="31"/>
                      <a:pt x="4" y="30"/>
                      <a:pt x="4" y="30"/>
                    </a:cubicBezTo>
                    <a:cubicBezTo>
                      <a:pt x="4" y="30"/>
                      <a:pt x="4" y="29"/>
                      <a:pt x="4" y="28"/>
                    </a:cubicBezTo>
                    <a:cubicBezTo>
                      <a:pt x="5" y="27"/>
                      <a:pt x="5" y="26"/>
                      <a:pt x="5" y="26"/>
                    </a:cubicBezTo>
                    <a:cubicBezTo>
                      <a:pt x="5" y="26"/>
                      <a:pt x="5" y="26"/>
                      <a:pt x="5" y="26"/>
                    </a:cubicBezTo>
                    <a:cubicBezTo>
                      <a:pt x="13" y="26"/>
                      <a:pt x="13" y="26"/>
                      <a:pt x="13" y="26"/>
                    </a:cubicBezTo>
                    <a:cubicBezTo>
                      <a:pt x="15" y="26"/>
                      <a:pt x="16" y="25"/>
                      <a:pt x="17" y="2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5" name="Freeform 338">
                <a:extLst>
                  <a:ext uri="{FF2B5EF4-FFF2-40B4-BE49-F238E27FC236}">
                    <a16:creationId xmlns:a16="http://schemas.microsoft.com/office/drawing/2014/main" id="{70054BA0-E814-405D-B617-AC78459D7C42}"/>
                  </a:ext>
                </a:extLst>
              </p:cNvPr>
              <p:cNvSpPr>
                <a:spLocks noEditPoints="1"/>
              </p:cNvSpPr>
              <p:nvPr/>
            </p:nvSpPr>
            <p:spPr>
              <a:xfrm>
                <a:off x="2165351" y="2230438"/>
                <a:ext cx="53975" cy="55563"/>
              </a:xfrm>
              <a:custGeom>
                <a:avLst/>
                <a:gdLst/>
                <a:ahLst/>
                <a:cxnLst>
                  <a:cxn ang="0">
                    <a:pos x="12" y="24"/>
                  </a:cxn>
                  <a:cxn ang="0">
                    <a:pos x="24" y="12"/>
                  </a:cxn>
                  <a:cxn ang="0">
                    <a:pos x="12" y="0"/>
                  </a:cxn>
                  <a:cxn ang="0">
                    <a:pos x="0" y="12"/>
                  </a:cxn>
                  <a:cxn ang="0">
                    <a:pos x="12" y="24"/>
                  </a:cxn>
                  <a:cxn ang="0">
                    <a:pos x="12" y="4"/>
                  </a:cxn>
                  <a:cxn ang="0">
                    <a:pos x="20" y="12"/>
                  </a:cxn>
                  <a:cxn ang="0">
                    <a:pos x="12" y="20"/>
                  </a:cxn>
                  <a:cxn ang="0">
                    <a:pos x="4" y="12"/>
                  </a:cxn>
                  <a:cxn ang="0">
                    <a:pos x="12" y="4"/>
                  </a:cxn>
                </a:cxnLst>
                <a:rect l="0" t="0" r="0" b="0"/>
                <a:pathLst>
                  <a:path w="24" h="24">
                    <a:moveTo>
                      <a:pt x="12" y="24"/>
                    </a:moveTo>
                    <a:cubicBezTo>
                      <a:pt x="19" y="24"/>
                      <a:pt x="24" y="19"/>
                      <a:pt x="24" y="12"/>
                    </a:cubicBezTo>
                    <a:cubicBezTo>
                      <a:pt x="24" y="5"/>
                      <a:pt x="19" y="0"/>
                      <a:pt x="12" y="0"/>
                    </a:cubicBezTo>
                    <a:cubicBezTo>
                      <a:pt x="5" y="0"/>
                      <a:pt x="0" y="5"/>
                      <a:pt x="0" y="12"/>
                    </a:cubicBezTo>
                    <a:cubicBezTo>
                      <a:pt x="0" y="19"/>
                      <a:pt x="5" y="24"/>
                      <a:pt x="12" y="24"/>
                    </a:cubicBezTo>
                    <a:close/>
                    <a:moveTo>
                      <a:pt x="12" y="4"/>
                    </a:moveTo>
                    <a:cubicBezTo>
                      <a:pt x="16" y="4"/>
                      <a:pt x="20" y="8"/>
                      <a:pt x="20" y="12"/>
                    </a:cubicBezTo>
                    <a:cubicBezTo>
                      <a:pt x="20" y="16"/>
                      <a:pt x="16" y="20"/>
                      <a:pt x="12" y="20"/>
                    </a:cubicBezTo>
                    <a:cubicBezTo>
                      <a:pt x="8" y="20"/>
                      <a:pt x="4" y="16"/>
                      <a:pt x="4" y="12"/>
                    </a:cubicBezTo>
                    <a:cubicBezTo>
                      <a:pt x="4" y="8"/>
                      <a:pt x="8" y="4"/>
                      <a:pt x="12" y="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grpSp>
        <p:nvGrpSpPr>
          <p:cNvPr id="26" name="Group 42">
            <a:extLst>
              <a:ext uri="{FF2B5EF4-FFF2-40B4-BE49-F238E27FC236}">
                <a16:creationId xmlns:a16="http://schemas.microsoft.com/office/drawing/2014/main" id="{2BE57E11-6B0B-437E-97C9-AE8D0538EFCA}"/>
              </a:ext>
            </a:extLst>
          </p:cNvPr>
          <p:cNvGrpSpPr/>
          <p:nvPr/>
        </p:nvGrpSpPr>
        <p:grpSpPr>
          <a:xfrm>
            <a:off x="2093502" y="3637747"/>
            <a:ext cx="359833" cy="330200"/>
            <a:chOff x="1350963" y="2176463"/>
            <a:chExt cx="315913" cy="290513"/>
          </a:xfrm>
          <a:solidFill>
            <a:schemeClr val="bg1"/>
          </a:solidFill>
        </p:grpSpPr>
        <p:sp>
          <p:nvSpPr>
            <p:cNvPr id="27" name="Freeform 339">
              <a:extLst>
                <a:ext uri="{FF2B5EF4-FFF2-40B4-BE49-F238E27FC236}">
                  <a16:creationId xmlns:a16="http://schemas.microsoft.com/office/drawing/2014/main" id="{43DB9227-4803-4C3B-A1CF-361EC723221D}"/>
                </a:ext>
              </a:extLst>
            </p:cNvPr>
            <p:cNvSpPr>
              <a:spLocks noEditPoints="1"/>
            </p:cNvSpPr>
            <p:nvPr/>
          </p:nvSpPr>
          <p:spPr>
            <a:xfrm>
              <a:off x="1350963" y="2193925"/>
              <a:ext cx="292100" cy="187325"/>
            </a:xfrm>
            <a:custGeom>
              <a:avLst/>
              <a:gdLst/>
              <a:ahLst/>
              <a:cxnLst>
                <a:cxn ang="0">
                  <a:pos x="109" y="1"/>
                </a:cxn>
                <a:cxn ang="0">
                  <a:pos x="108" y="0"/>
                </a:cxn>
                <a:cxn ang="0">
                  <a:pos x="106" y="0"/>
                </a:cxn>
                <a:cxn ang="0">
                  <a:pos x="58" y="25"/>
                </a:cxn>
                <a:cxn ang="0">
                  <a:pos x="58" y="28"/>
                </a:cxn>
                <a:cxn ang="0">
                  <a:pos x="58" y="30"/>
                </a:cxn>
                <a:cxn ang="0">
                  <a:pos x="31" y="45"/>
                </a:cxn>
                <a:cxn ang="0">
                  <a:pos x="30" y="48"/>
                </a:cxn>
                <a:cxn ang="0">
                  <a:pos x="31" y="50"/>
                </a:cxn>
                <a:cxn ang="0">
                  <a:pos x="2" y="64"/>
                </a:cxn>
                <a:cxn ang="0">
                  <a:pos x="1" y="67"/>
                </a:cxn>
                <a:cxn ang="0">
                  <a:pos x="7" y="81"/>
                </a:cxn>
                <a:cxn ang="0">
                  <a:pos x="9" y="82"/>
                </a:cxn>
                <a:cxn ang="0">
                  <a:pos x="9" y="82"/>
                </a:cxn>
                <a:cxn ang="0">
                  <a:pos x="40" y="71"/>
                </a:cxn>
                <a:cxn ang="0">
                  <a:pos x="41" y="74"/>
                </a:cxn>
                <a:cxn ang="0">
                  <a:pos x="43" y="75"/>
                </a:cxn>
                <a:cxn ang="0">
                  <a:pos x="43" y="75"/>
                </a:cxn>
                <a:cxn ang="0">
                  <a:pos x="72" y="66"/>
                </a:cxn>
                <a:cxn ang="0">
                  <a:pos x="73" y="69"/>
                </a:cxn>
                <a:cxn ang="0">
                  <a:pos x="75" y="70"/>
                </a:cxn>
                <a:cxn ang="0">
                  <a:pos x="76" y="70"/>
                </a:cxn>
                <a:cxn ang="0">
                  <a:pos x="128" y="54"/>
                </a:cxn>
                <a:cxn ang="0">
                  <a:pos x="129" y="53"/>
                </a:cxn>
                <a:cxn ang="0">
                  <a:pos x="129" y="51"/>
                </a:cxn>
                <a:cxn ang="0">
                  <a:pos x="109" y="1"/>
                </a:cxn>
                <a:cxn ang="0">
                  <a:pos x="10" y="78"/>
                </a:cxn>
                <a:cxn ang="0">
                  <a:pos x="5" y="67"/>
                </a:cxn>
                <a:cxn ang="0">
                  <a:pos x="33" y="54"/>
                </a:cxn>
                <a:cxn ang="0">
                  <a:pos x="38" y="68"/>
                </a:cxn>
                <a:cxn ang="0">
                  <a:pos x="10" y="78"/>
                </a:cxn>
                <a:cxn ang="0">
                  <a:pos x="44" y="70"/>
                </a:cxn>
                <a:cxn ang="0">
                  <a:pos x="43" y="68"/>
                </a:cxn>
                <a:cxn ang="0">
                  <a:pos x="43" y="68"/>
                </a:cxn>
                <a:cxn ang="0">
                  <a:pos x="35" y="50"/>
                </a:cxn>
                <a:cxn ang="0">
                  <a:pos x="35" y="50"/>
                </a:cxn>
                <a:cxn ang="0">
                  <a:pos x="34" y="48"/>
                </a:cxn>
                <a:cxn ang="0">
                  <a:pos x="60" y="34"/>
                </a:cxn>
                <a:cxn ang="0">
                  <a:pos x="69" y="59"/>
                </a:cxn>
                <a:cxn ang="0">
                  <a:pos x="71" y="63"/>
                </a:cxn>
                <a:cxn ang="0">
                  <a:pos x="44" y="70"/>
                </a:cxn>
                <a:cxn ang="0">
                  <a:pos x="76" y="66"/>
                </a:cxn>
                <a:cxn ang="0">
                  <a:pos x="75" y="63"/>
                </a:cxn>
                <a:cxn ang="0">
                  <a:pos x="75" y="63"/>
                </a:cxn>
                <a:cxn ang="0">
                  <a:pos x="73" y="57"/>
                </a:cxn>
                <a:cxn ang="0">
                  <a:pos x="62" y="28"/>
                </a:cxn>
                <a:cxn ang="0">
                  <a:pos x="106" y="5"/>
                </a:cxn>
                <a:cxn ang="0">
                  <a:pos x="124" y="51"/>
                </a:cxn>
                <a:cxn ang="0">
                  <a:pos x="76" y="66"/>
                </a:cxn>
              </a:cxnLst>
              <a:rect l="0" t="0" r="0" b="0"/>
              <a:pathLst>
                <a:path w="129" h="82">
                  <a:moveTo>
                    <a:pt x="109" y="1"/>
                  </a:moveTo>
                  <a:cubicBezTo>
                    <a:pt x="109" y="1"/>
                    <a:pt x="108" y="0"/>
                    <a:pt x="108" y="0"/>
                  </a:cubicBezTo>
                  <a:cubicBezTo>
                    <a:pt x="107" y="0"/>
                    <a:pt x="107" y="0"/>
                    <a:pt x="106" y="0"/>
                  </a:cubicBezTo>
                  <a:cubicBezTo>
                    <a:pt x="58" y="25"/>
                    <a:pt x="58" y="25"/>
                    <a:pt x="58" y="25"/>
                  </a:cubicBezTo>
                  <a:cubicBezTo>
                    <a:pt x="58" y="26"/>
                    <a:pt x="57" y="27"/>
                    <a:pt x="58" y="28"/>
                  </a:cubicBezTo>
                  <a:cubicBezTo>
                    <a:pt x="58" y="30"/>
                    <a:pt x="58" y="30"/>
                    <a:pt x="58" y="30"/>
                  </a:cubicBezTo>
                  <a:cubicBezTo>
                    <a:pt x="31" y="45"/>
                    <a:pt x="31" y="45"/>
                    <a:pt x="31" y="45"/>
                  </a:cubicBezTo>
                  <a:cubicBezTo>
                    <a:pt x="30" y="46"/>
                    <a:pt x="30" y="47"/>
                    <a:pt x="30" y="48"/>
                  </a:cubicBezTo>
                  <a:cubicBezTo>
                    <a:pt x="31" y="50"/>
                    <a:pt x="31" y="50"/>
                    <a:pt x="31" y="50"/>
                  </a:cubicBezTo>
                  <a:cubicBezTo>
                    <a:pt x="2" y="64"/>
                    <a:pt x="2" y="64"/>
                    <a:pt x="2" y="64"/>
                  </a:cubicBezTo>
                  <a:cubicBezTo>
                    <a:pt x="1" y="65"/>
                    <a:pt x="0" y="66"/>
                    <a:pt x="1" y="67"/>
                  </a:cubicBezTo>
                  <a:cubicBezTo>
                    <a:pt x="7" y="81"/>
                    <a:pt x="7" y="81"/>
                    <a:pt x="7" y="81"/>
                  </a:cubicBezTo>
                  <a:cubicBezTo>
                    <a:pt x="7" y="82"/>
                    <a:pt x="8" y="82"/>
                    <a:pt x="9" y="82"/>
                  </a:cubicBezTo>
                  <a:cubicBezTo>
                    <a:pt x="9" y="82"/>
                    <a:pt x="9" y="82"/>
                    <a:pt x="9" y="82"/>
                  </a:cubicBezTo>
                  <a:cubicBezTo>
                    <a:pt x="40" y="71"/>
                    <a:pt x="40" y="71"/>
                    <a:pt x="40" y="71"/>
                  </a:cubicBezTo>
                  <a:cubicBezTo>
                    <a:pt x="41" y="74"/>
                    <a:pt x="41" y="74"/>
                    <a:pt x="41" y="74"/>
                  </a:cubicBezTo>
                  <a:cubicBezTo>
                    <a:pt x="41" y="74"/>
                    <a:pt x="42" y="75"/>
                    <a:pt x="43" y="75"/>
                  </a:cubicBezTo>
                  <a:cubicBezTo>
                    <a:pt x="43" y="75"/>
                    <a:pt x="43" y="75"/>
                    <a:pt x="43" y="75"/>
                  </a:cubicBezTo>
                  <a:cubicBezTo>
                    <a:pt x="72" y="66"/>
                    <a:pt x="72" y="66"/>
                    <a:pt x="72" y="66"/>
                  </a:cubicBezTo>
                  <a:cubicBezTo>
                    <a:pt x="73" y="69"/>
                    <a:pt x="73" y="69"/>
                    <a:pt x="73" y="69"/>
                  </a:cubicBezTo>
                  <a:cubicBezTo>
                    <a:pt x="73" y="70"/>
                    <a:pt x="74" y="70"/>
                    <a:pt x="75" y="70"/>
                  </a:cubicBezTo>
                  <a:cubicBezTo>
                    <a:pt x="75" y="70"/>
                    <a:pt x="75" y="70"/>
                    <a:pt x="76" y="70"/>
                  </a:cubicBezTo>
                  <a:cubicBezTo>
                    <a:pt x="128" y="54"/>
                    <a:pt x="128" y="54"/>
                    <a:pt x="128" y="54"/>
                  </a:cubicBezTo>
                  <a:cubicBezTo>
                    <a:pt x="128" y="54"/>
                    <a:pt x="129" y="53"/>
                    <a:pt x="129" y="53"/>
                  </a:cubicBezTo>
                  <a:cubicBezTo>
                    <a:pt x="129" y="52"/>
                    <a:pt x="129" y="52"/>
                    <a:pt x="129" y="51"/>
                  </a:cubicBezTo>
                  <a:lnTo>
                    <a:pt x="109" y="1"/>
                  </a:lnTo>
                  <a:close/>
                  <a:moveTo>
                    <a:pt x="10" y="78"/>
                  </a:moveTo>
                  <a:cubicBezTo>
                    <a:pt x="5" y="67"/>
                    <a:pt x="5" y="67"/>
                    <a:pt x="5" y="67"/>
                  </a:cubicBezTo>
                  <a:cubicBezTo>
                    <a:pt x="33" y="54"/>
                    <a:pt x="33" y="54"/>
                    <a:pt x="33" y="54"/>
                  </a:cubicBezTo>
                  <a:cubicBezTo>
                    <a:pt x="38" y="68"/>
                    <a:pt x="38" y="68"/>
                    <a:pt x="38" y="68"/>
                  </a:cubicBezTo>
                  <a:lnTo>
                    <a:pt x="10" y="78"/>
                  </a:lnTo>
                  <a:close/>
                  <a:moveTo>
                    <a:pt x="44" y="70"/>
                  </a:moveTo>
                  <a:cubicBezTo>
                    <a:pt x="43" y="68"/>
                    <a:pt x="43" y="68"/>
                    <a:pt x="43" y="68"/>
                  </a:cubicBezTo>
                  <a:cubicBezTo>
                    <a:pt x="43" y="68"/>
                    <a:pt x="43" y="68"/>
                    <a:pt x="43" y="68"/>
                  </a:cubicBezTo>
                  <a:cubicBezTo>
                    <a:pt x="35" y="50"/>
                    <a:pt x="35" y="50"/>
                    <a:pt x="35" y="50"/>
                  </a:cubicBezTo>
                  <a:cubicBezTo>
                    <a:pt x="35" y="50"/>
                    <a:pt x="35" y="50"/>
                    <a:pt x="35" y="50"/>
                  </a:cubicBezTo>
                  <a:cubicBezTo>
                    <a:pt x="34" y="48"/>
                    <a:pt x="34" y="48"/>
                    <a:pt x="34" y="48"/>
                  </a:cubicBezTo>
                  <a:cubicBezTo>
                    <a:pt x="60" y="34"/>
                    <a:pt x="60" y="34"/>
                    <a:pt x="60" y="34"/>
                  </a:cubicBezTo>
                  <a:cubicBezTo>
                    <a:pt x="69" y="59"/>
                    <a:pt x="69" y="59"/>
                    <a:pt x="69" y="59"/>
                  </a:cubicBezTo>
                  <a:cubicBezTo>
                    <a:pt x="71" y="63"/>
                    <a:pt x="71" y="63"/>
                    <a:pt x="71" y="63"/>
                  </a:cubicBezTo>
                  <a:lnTo>
                    <a:pt x="44" y="70"/>
                  </a:lnTo>
                  <a:close/>
                  <a:moveTo>
                    <a:pt x="76" y="66"/>
                  </a:moveTo>
                  <a:cubicBezTo>
                    <a:pt x="75" y="63"/>
                    <a:pt x="75" y="63"/>
                    <a:pt x="75" y="63"/>
                  </a:cubicBezTo>
                  <a:cubicBezTo>
                    <a:pt x="75" y="63"/>
                    <a:pt x="75" y="63"/>
                    <a:pt x="75" y="63"/>
                  </a:cubicBezTo>
                  <a:cubicBezTo>
                    <a:pt x="73" y="57"/>
                    <a:pt x="73" y="57"/>
                    <a:pt x="73" y="57"/>
                  </a:cubicBezTo>
                  <a:cubicBezTo>
                    <a:pt x="62" y="28"/>
                    <a:pt x="62" y="28"/>
                    <a:pt x="62" y="28"/>
                  </a:cubicBezTo>
                  <a:cubicBezTo>
                    <a:pt x="106" y="5"/>
                    <a:pt x="106" y="5"/>
                    <a:pt x="106" y="5"/>
                  </a:cubicBezTo>
                  <a:cubicBezTo>
                    <a:pt x="124" y="51"/>
                    <a:pt x="124" y="51"/>
                    <a:pt x="124" y="51"/>
                  </a:cubicBezTo>
                  <a:lnTo>
                    <a:pt x="76" y="66"/>
                  </a:lnTo>
                  <a:close/>
                </a:path>
              </a:pathLst>
            </a:custGeom>
            <a:grp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8" name="Freeform 340">
              <a:extLst>
                <a:ext uri="{FF2B5EF4-FFF2-40B4-BE49-F238E27FC236}">
                  <a16:creationId xmlns:a16="http://schemas.microsoft.com/office/drawing/2014/main" id="{28997B5D-C442-4FF9-934B-99E8C0E98560}"/>
                </a:ext>
              </a:extLst>
            </p:cNvPr>
            <p:cNvSpPr/>
            <p:nvPr/>
          </p:nvSpPr>
          <p:spPr>
            <a:xfrm>
              <a:off x="1603376" y="2176463"/>
              <a:ext cx="63500" cy="144463"/>
            </a:xfrm>
            <a:custGeom>
              <a:avLst/>
              <a:gdLst/>
              <a:ahLst/>
              <a:cxnLst>
                <a:cxn ang="0">
                  <a:pos x="4" y="1"/>
                </a:cxn>
                <a:cxn ang="0">
                  <a:pos x="1" y="0"/>
                </a:cxn>
                <a:cxn ang="0">
                  <a:pos x="0" y="3"/>
                </a:cxn>
                <a:cxn ang="0">
                  <a:pos x="24" y="63"/>
                </a:cxn>
                <a:cxn ang="0">
                  <a:pos x="26" y="64"/>
                </a:cxn>
                <a:cxn ang="0">
                  <a:pos x="27" y="64"/>
                </a:cxn>
                <a:cxn ang="0">
                  <a:pos x="28" y="61"/>
                </a:cxn>
                <a:cxn ang="0">
                  <a:pos x="4" y="1"/>
                </a:cxn>
              </a:cxnLst>
              <a:rect l="0" t="0" r="0" b="0"/>
              <a:pathLst>
                <a:path w="28" h="64">
                  <a:moveTo>
                    <a:pt x="4" y="1"/>
                  </a:moveTo>
                  <a:cubicBezTo>
                    <a:pt x="3" y="0"/>
                    <a:pt x="2" y="0"/>
                    <a:pt x="1" y="0"/>
                  </a:cubicBezTo>
                  <a:cubicBezTo>
                    <a:pt x="0" y="1"/>
                    <a:pt x="0" y="2"/>
                    <a:pt x="0" y="3"/>
                  </a:cubicBezTo>
                  <a:cubicBezTo>
                    <a:pt x="24" y="63"/>
                    <a:pt x="24" y="63"/>
                    <a:pt x="24" y="63"/>
                  </a:cubicBezTo>
                  <a:cubicBezTo>
                    <a:pt x="24" y="64"/>
                    <a:pt x="25" y="64"/>
                    <a:pt x="26" y="64"/>
                  </a:cubicBezTo>
                  <a:cubicBezTo>
                    <a:pt x="26" y="64"/>
                    <a:pt x="27" y="64"/>
                    <a:pt x="27" y="64"/>
                  </a:cubicBezTo>
                  <a:cubicBezTo>
                    <a:pt x="28" y="63"/>
                    <a:pt x="28" y="62"/>
                    <a:pt x="28" y="61"/>
                  </a:cubicBezTo>
                  <a:lnTo>
                    <a:pt x="4" y="1"/>
                  </a:lnTo>
                  <a:close/>
                </a:path>
              </a:pathLst>
            </a:custGeom>
            <a:grp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9" name="Freeform 341">
              <a:extLst>
                <a:ext uri="{FF2B5EF4-FFF2-40B4-BE49-F238E27FC236}">
                  <a16:creationId xmlns:a16="http://schemas.microsoft.com/office/drawing/2014/main" id="{35648B36-7230-4E38-BF43-D609C3B35C78}"/>
                </a:ext>
              </a:extLst>
            </p:cNvPr>
            <p:cNvSpPr>
              <a:spLocks noEditPoints="1"/>
            </p:cNvSpPr>
            <p:nvPr/>
          </p:nvSpPr>
          <p:spPr>
            <a:xfrm>
              <a:off x="1411288" y="2366963"/>
              <a:ext cx="173038" cy="100013"/>
            </a:xfrm>
            <a:custGeom>
              <a:avLst/>
              <a:gdLst/>
              <a:ahLst/>
              <a:cxnLst>
                <a:cxn ang="0">
                  <a:pos x="44" y="0"/>
                </a:cxn>
                <a:cxn ang="0">
                  <a:pos x="32" y="0"/>
                </a:cxn>
                <a:cxn ang="0">
                  <a:pos x="24" y="8"/>
                </a:cxn>
                <a:cxn ang="0">
                  <a:pos x="24" y="13"/>
                </a:cxn>
                <a:cxn ang="0">
                  <a:pos x="0" y="41"/>
                </a:cxn>
                <a:cxn ang="0">
                  <a:pos x="1" y="44"/>
                </a:cxn>
                <a:cxn ang="0">
                  <a:pos x="2" y="44"/>
                </a:cxn>
                <a:cxn ang="0">
                  <a:pos x="4" y="43"/>
                </a:cxn>
                <a:cxn ang="0">
                  <a:pos x="27" y="16"/>
                </a:cxn>
                <a:cxn ang="0">
                  <a:pos x="36" y="16"/>
                </a:cxn>
                <a:cxn ang="0">
                  <a:pos x="36" y="42"/>
                </a:cxn>
                <a:cxn ang="0">
                  <a:pos x="38" y="44"/>
                </a:cxn>
                <a:cxn ang="0">
                  <a:pos x="40" y="42"/>
                </a:cxn>
                <a:cxn ang="0">
                  <a:pos x="40" y="16"/>
                </a:cxn>
                <a:cxn ang="0">
                  <a:pos x="49" y="16"/>
                </a:cxn>
                <a:cxn ang="0">
                  <a:pos x="72" y="43"/>
                </a:cxn>
                <a:cxn ang="0">
                  <a:pos x="74" y="44"/>
                </a:cxn>
                <a:cxn ang="0">
                  <a:pos x="75" y="44"/>
                </a:cxn>
                <a:cxn ang="0">
                  <a:pos x="76" y="41"/>
                </a:cxn>
                <a:cxn ang="0">
                  <a:pos x="52" y="13"/>
                </a:cxn>
                <a:cxn ang="0">
                  <a:pos x="52" y="8"/>
                </a:cxn>
                <a:cxn ang="0">
                  <a:pos x="44" y="0"/>
                </a:cxn>
                <a:cxn ang="0">
                  <a:pos x="48" y="12"/>
                </a:cxn>
                <a:cxn ang="0">
                  <a:pos x="28" y="12"/>
                </a:cxn>
                <a:cxn ang="0">
                  <a:pos x="28" y="8"/>
                </a:cxn>
                <a:cxn ang="0">
                  <a:pos x="32" y="4"/>
                </a:cxn>
                <a:cxn ang="0">
                  <a:pos x="44" y="4"/>
                </a:cxn>
                <a:cxn ang="0">
                  <a:pos x="48" y="8"/>
                </a:cxn>
                <a:cxn ang="0">
                  <a:pos x="48" y="12"/>
                </a:cxn>
              </a:cxnLst>
              <a:rect l="0" t="0" r="0" b="0"/>
              <a:pathLst>
                <a:path w="76" h="44">
                  <a:moveTo>
                    <a:pt x="44" y="0"/>
                  </a:moveTo>
                  <a:cubicBezTo>
                    <a:pt x="32" y="0"/>
                    <a:pt x="32" y="0"/>
                    <a:pt x="32" y="0"/>
                  </a:cubicBezTo>
                  <a:cubicBezTo>
                    <a:pt x="27" y="0"/>
                    <a:pt x="24" y="3"/>
                    <a:pt x="24" y="8"/>
                  </a:cubicBezTo>
                  <a:cubicBezTo>
                    <a:pt x="24" y="13"/>
                    <a:pt x="24" y="13"/>
                    <a:pt x="24" y="13"/>
                  </a:cubicBezTo>
                  <a:cubicBezTo>
                    <a:pt x="0" y="41"/>
                    <a:pt x="0" y="41"/>
                    <a:pt x="0" y="41"/>
                  </a:cubicBezTo>
                  <a:cubicBezTo>
                    <a:pt x="0" y="42"/>
                    <a:pt x="0" y="43"/>
                    <a:pt x="1" y="44"/>
                  </a:cubicBezTo>
                  <a:cubicBezTo>
                    <a:pt x="1" y="44"/>
                    <a:pt x="2" y="44"/>
                    <a:pt x="2" y="44"/>
                  </a:cubicBezTo>
                  <a:cubicBezTo>
                    <a:pt x="3" y="44"/>
                    <a:pt x="3" y="44"/>
                    <a:pt x="4" y="43"/>
                  </a:cubicBezTo>
                  <a:cubicBezTo>
                    <a:pt x="27" y="16"/>
                    <a:pt x="27" y="16"/>
                    <a:pt x="27" y="16"/>
                  </a:cubicBezTo>
                  <a:cubicBezTo>
                    <a:pt x="36" y="16"/>
                    <a:pt x="36" y="16"/>
                    <a:pt x="36" y="16"/>
                  </a:cubicBezTo>
                  <a:cubicBezTo>
                    <a:pt x="36" y="42"/>
                    <a:pt x="36" y="42"/>
                    <a:pt x="36" y="42"/>
                  </a:cubicBezTo>
                  <a:cubicBezTo>
                    <a:pt x="36" y="43"/>
                    <a:pt x="37" y="44"/>
                    <a:pt x="38" y="44"/>
                  </a:cubicBezTo>
                  <a:cubicBezTo>
                    <a:pt x="39" y="44"/>
                    <a:pt x="40" y="43"/>
                    <a:pt x="40" y="42"/>
                  </a:cubicBezTo>
                  <a:cubicBezTo>
                    <a:pt x="40" y="16"/>
                    <a:pt x="40" y="16"/>
                    <a:pt x="40" y="16"/>
                  </a:cubicBezTo>
                  <a:cubicBezTo>
                    <a:pt x="49" y="16"/>
                    <a:pt x="49" y="16"/>
                    <a:pt x="49" y="16"/>
                  </a:cubicBezTo>
                  <a:cubicBezTo>
                    <a:pt x="72" y="43"/>
                    <a:pt x="72" y="43"/>
                    <a:pt x="72" y="43"/>
                  </a:cubicBezTo>
                  <a:cubicBezTo>
                    <a:pt x="73" y="44"/>
                    <a:pt x="73" y="44"/>
                    <a:pt x="74" y="44"/>
                  </a:cubicBezTo>
                  <a:cubicBezTo>
                    <a:pt x="74" y="44"/>
                    <a:pt x="75" y="44"/>
                    <a:pt x="75" y="44"/>
                  </a:cubicBezTo>
                  <a:cubicBezTo>
                    <a:pt x="76" y="43"/>
                    <a:pt x="76" y="42"/>
                    <a:pt x="76" y="41"/>
                  </a:cubicBezTo>
                  <a:cubicBezTo>
                    <a:pt x="52" y="13"/>
                    <a:pt x="52" y="13"/>
                    <a:pt x="52" y="13"/>
                  </a:cubicBezTo>
                  <a:cubicBezTo>
                    <a:pt x="52" y="8"/>
                    <a:pt x="52" y="8"/>
                    <a:pt x="52" y="8"/>
                  </a:cubicBezTo>
                  <a:cubicBezTo>
                    <a:pt x="52" y="4"/>
                    <a:pt x="48" y="0"/>
                    <a:pt x="44" y="0"/>
                  </a:cubicBezTo>
                  <a:close/>
                  <a:moveTo>
                    <a:pt x="48" y="12"/>
                  </a:moveTo>
                  <a:cubicBezTo>
                    <a:pt x="28" y="12"/>
                    <a:pt x="28" y="12"/>
                    <a:pt x="28" y="12"/>
                  </a:cubicBezTo>
                  <a:cubicBezTo>
                    <a:pt x="28" y="8"/>
                    <a:pt x="28" y="8"/>
                    <a:pt x="28" y="8"/>
                  </a:cubicBezTo>
                  <a:cubicBezTo>
                    <a:pt x="28" y="6"/>
                    <a:pt x="30" y="4"/>
                    <a:pt x="32" y="4"/>
                  </a:cubicBezTo>
                  <a:cubicBezTo>
                    <a:pt x="44" y="4"/>
                    <a:pt x="44" y="4"/>
                    <a:pt x="44" y="4"/>
                  </a:cubicBezTo>
                  <a:cubicBezTo>
                    <a:pt x="46" y="4"/>
                    <a:pt x="48" y="6"/>
                    <a:pt x="48" y="8"/>
                  </a:cubicBezTo>
                  <a:lnTo>
                    <a:pt x="48" y="12"/>
                  </a:lnTo>
                  <a:close/>
                </a:path>
              </a:pathLst>
            </a:custGeom>
            <a:grp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30" name="Group 50">
            <a:extLst>
              <a:ext uri="{FF2B5EF4-FFF2-40B4-BE49-F238E27FC236}">
                <a16:creationId xmlns:a16="http://schemas.microsoft.com/office/drawing/2014/main" id="{9ACCAC94-43D6-4B88-9759-21DF97B91568}"/>
              </a:ext>
            </a:extLst>
          </p:cNvPr>
          <p:cNvGrpSpPr/>
          <p:nvPr/>
        </p:nvGrpSpPr>
        <p:grpSpPr>
          <a:xfrm>
            <a:off x="10020419" y="3635632"/>
            <a:ext cx="328083" cy="334433"/>
            <a:chOff x="5327651" y="2173288"/>
            <a:chExt cx="287338" cy="293687"/>
          </a:xfrm>
          <a:solidFill>
            <a:schemeClr val="bg1"/>
          </a:solidFill>
        </p:grpSpPr>
        <p:sp>
          <p:nvSpPr>
            <p:cNvPr id="31" name="Freeform 358">
              <a:extLst>
                <a:ext uri="{FF2B5EF4-FFF2-40B4-BE49-F238E27FC236}">
                  <a16:creationId xmlns:a16="http://schemas.microsoft.com/office/drawing/2014/main" id="{5B00BFCB-9FFE-45B3-89CC-7910918864ED}"/>
                </a:ext>
              </a:extLst>
            </p:cNvPr>
            <p:cNvSpPr>
              <a:spLocks noEditPoints="1"/>
            </p:cNvSpPr>
            <p:nvPr/>
          </p:nvSpPr>
          <p:spPr>
            <a:xfrm>
              <a:off x="5327651" y="2173288"/>
              <a:ext cx="287338" cy="171450"/>
            </a:xfrm>
            <a:custGeom>
              <a:avLst/>
              <a:gdLst/>
              <a:ahLst/>
              <a:cxnLst>
                <a:cxn ang="0">
                  <a:pos x="121" y="30"/>
                </a:cxn>
                <a:cxn ang="0">
                  <a:pos x="75" y="4"/>
                </a:cxn>
                <a:cxn ang="0">
                  <a:pos x="52" y="4"/>
                </a:cxn>
                <a:cxn ang="0">
                  <a:pos x="5" y="30"/>
                </a:cxn>
                <a:cxn ang="0">
                  <a:pos x="0" y="38"/>
                </a:cxn>
                <a:cxn ang="0">
                  <a:pos x="5" y="46"/>
                </a:cxn>
                <a:cxn ang="0">
                  <a:pos x="52" y="72"/>
                </a:cxn>
                <a:cxn ang="0">
                  <a:pos x="63" y="75"/>
                </a:cxn>
                <a:cxn ang="0">
                  <a:pos x="75" y="72"/>
                </a:cxn>
                <a:cxn ang="0">
                  <a:pos x="121" y="46"/>
                </a:cxn>
                <a:cxn ang="0">
                  <a:pos x="127" y="38"/>
                </a:cxn>
                <a:cxn ang="0">
                  <a:pos x="121" y="30"/>
                </a:cxn>
                <a:cxn ang="0">
                  <a:pos x="119" y="42"/>
                </a:cxn>
                <a:cxn ang="0">
                  <a:pos x="73" y="68"/>
                </a:cxn>
                <a:cxn ang="0">
                  <a:pos x="54" y="68"/>
                </a:cxn>
                <a:cxn ang="0">
                  <a:pos x="7" y="42"/>
                </a:cxn>
                <a:cxn ang="0">
                  <a:pos x="4" y="38"/>
                </a:cxn>
                <a:cxn ang="0">
                  <a:pos x="7" y="34"/>
                </a:cxn>
                <a:cxn ang="0">
                  <a:pos x="54" y="8"/>
                </a:cxn>
                <a:cxn ang="0">
                  <a:pos x="63" y="6"/>
                </a:cxn>
                <a:cxn ang="0">
                  <a:pos x="73" y="8"/>
                </a:cxn>
                <a:cxn ang="0">
                  <a:pos x="119" y="34"/>
                </a:cxn>
                <a:cxn ang="0">
                  <a:pos x="122" y="38"/>
                </a:cxn>
                <a:cxn ang="0">
                  <a:pos x="119" y="42"/>
                </a:cxn>
              </a:cxnLst>
              <a:rect l="0" t="0" r="0" b="0"/>
              <a:pathLst>
                <a:path w="127" h="75">
                  <a:moveTo>
                    <a:pt x="121" y="30"/>
                  </a:moveTo>
                  <a:cubicBezTo>
                    <a:pt x="75" y="4"/>
                    <a:pt x="75" y="4"/>
                    <a:pt x="75" y="4"/>
                  </a:cubicBezTo>
                  <a:cubicBezTo>
                    <a:pt x="69" y="0"/>
                    <a:pt x="58" y="0"/>
                    <a:pt x="52" y="4"/>
                  </a:cubicBezTo>
                  <a:cubicBezTo>
                    <a:pt x="5" y="30"/>
                    <a:pt x="5" y="30"/>
                    <a:pt x="5" y="30"/>
                  </a:cubicBezTo>
                  <a:cubicBezTo>
                    <a:pt x="2" y="32"/>
                    <a:pt x="0" y="35"/>
                    <a:pt x="0" y="38"/>
                  </a:cubicBezTo>
                  <a:cubicBezTo>
                    <a:pt x="0" y="41"/>
                    <a:pt x="2" y="44"/>
                    <a:pt x="5" y="46"/>
                  </a:cubicBezTo>
                  <a:cubicBezTo>
                    <a:pt x="52" y="72"/>
                    <a:pt x="52" y="72"/>
                    <a:pt x="52" y="72"/>
                  </a:cubicBezTo>
                  <a:cubicBezTo>
                    <a:pt x="55" y="74"/>
                    <a:pt x="59" y="75"/>
                    <a:pt x="63" y="75"/>
                  </a:cubicBezTo>
                  <a:cubicBezTo>
                    <a:pt x="68" y="75"/>
                    <a:pt x="72" y="74"/>
                    <a:pt x="75" y="72"/>
                  </a:cubicBezTo>
                  <a:cubicBezTo>
                    <a:pt x="121" y="46"/>
                    <a:pt x="121" y="46"/>
                    <a:pt x="121" y="46"/>
                  </a:cubicBezTo>
                  <a:cubicBezTo>
                    <a:pt x="125" y="44"/>
                    <a:pt x="127" y="41"/>
                    <a:pt x="127" y="38"/>
                  </a:cubicBezTo>
                  <a:cubicBezTo>
                    <a:pt x="127" y="35"/>
                    <a:pt x="125" y="32"/>
                    <a:pt x="121" y="30"/>
                  </a:cubicBezTo>
                  <a:close/>
                  <a:moveTo>
                    <a:pt x="119" y="42"/>
                  </a:moveTo>
                  <a:cubicBezTo>
                    <a:pt x="73" y="68"/>
                    <a:pt x="73" y="68"/>
                    <a:pt x="73" y="68"/>
                  </a:cubicBezTo>
                  <a:cubicBezTo>
                    <a:pt x="68" y="71"/>
                    <a:pt x="59" y="71"/>
                    <a:pt x="54" y="68"/>
                  </a:cubicBezTo>
                  <a:cubicBezTo>
                    <a:pt x="7" y="42"/>
                    <a:pt x="7" y="42"/>
                    <a:pt x="7" y="42"/>
                  </a:cubicBezTo>
                  <a:cubicBezTo>
                    <a:pt x="5" y="41"/>
                    <a:pt x="4" y="39"/>
                    <a:pt x="4" y="38"/>
                  </a:cubicBezTo>
                  <a:cubicBezTo>
                    <a:pt x="4" y="36"/>
                    <a:pt x="5" y="35"/>
                    <a:pt x="7" y="34"/>
                  </a:cubicBezTo>
                  <a:cubicBezTo>
                    <a:pt x="54" y="8"/>
                    <a:pt x="54" y="8"/>
                    <a:pt x="54" y="8"/>
                  </a:cubicBezTo>
                  <a:cubicBezTo>
                    <a:pt x="56" y="6"/>
                    <a:pt x="60" y="6"/>
                    <a:pt x="63" y="6"/>
                  </a:cubicBezTo>
                  <a:cubicBezTo>
                    <a:pt x="67" y="6"/>
                    <a:pt x="70" y="6"/>
                    <a:pt x="73" y="8"/>
                  </a:cubicBezTo>
                  <a:cubicBezTo>
                    <a:pt x="119" y="34"/>
                    <a:pt x="119" y="34"/>
                    <a:pt x="119" y="34"/>
                  </a:cubicBezTo>
                  <a:cubicBezTo>
                    <a:pt x="121" y="35"/>
                    <a:pt x="122" y="36"/>
                    <a:pt x="122" y="38"/>
                  </a:cubicBezTo>
                  <a:cubicBezTo>
                    <a:pt x="122" y="39"/>
                    <a:pt x="121" y="41"/>
                    <a:pt x="119" y="42"/>
                  </a:cubicBezTo>
                  <a:close/>
                </a:path>
              </a:pathLst>
            </a:custGeom>
            <a:grp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2" name="Freeform 359">
              <a:extLst>
                <a:ext uri="{FF2B5EF4-FFF2-40B4-BE49-F238E27FC236}">
                  <a16:creationId xmlns:a16="http://schemas.microsoft.com/office/drawing/2014/main" id="{24C1FF11-7787-4CB7-9F74-C93D23FAB9E7}"/>
                </a:ext>
              </a:extLst>
            </p:cNvPr>
            <p:cNvSpPr/>
            <p:nvPr/>
          </p:nvSpPr>
          <p:spPr>
            <a:xfrm>
              <a:off x="5327651" y="2303463"/>
              <a:ext cx="287338" cy="101600"/>
            </a:xfrm>
            <a:custGeom>
              <a:avLst/>
              <a:gdLst/>
              <a:ahLst/>
              <a:cxnLst>
                <a:cxn ang="0">
                  <a:pos x="121" y="0"/>
                </a:cxn>
                <a:cxn ang="0">
                  <a:pos x="118" y="1"/>
                </a:cxn>
                <a:cxn ang="0">
                  <a:pos x="119" y="4"/>
                </a:cxn>
                <a:cxn ang="0">
                  <a:pos x="122" y="8"/>
                </a:cxn>
                <a:cxn ang="0">
                  <a:pos x="119" y="12"/>
                </a:cxn>
                <a:cxn ang="0">
                  <a:pos x="73" y="38"/>
                </a:cxn>
                <a:cxn ang="0">
                  <a:pos x="54" y="38"/>
                </a:cxn>
                <a:cxn ang="0">
                  <a:pos x="7" y="12"/>
                </a:cxn>
                <a:cxn ang="0">
                  <a:pos x="4" y="8"/>
                </a:cxn>
                <a:cxn ang="0">
                  <a:pos x="7" y="4"/>
                </a:cxn>
                <a:cxn ang="0">
                  <a:pos x="8" y="1"/>
                </a:cxn>
                <a:cxn ang="0">
                  <a:pos x="5" y="0"/>
                </a:cxn>
                <a:cxn ang="0">
                  <a:pos x="0" y="8"/>
                </a:cxn>
                <a:cxn ang="0">
                  <a:pos x="5" y="16"/>
                </a:cxn>
                <a:cxn ang="0">
                  <a:pos x="52" y="42"/>
                </a:cxn>
                <a:cxn ang="0">
                  <a:pos x="63" y="45"/>
                </a:cxn>
                <a:cxn ang="0">
                  <a:pos x="75" y="42"/>
                </a:cxn>
                <a:cxn ang="0">
                  <a:pos x="121" y="16"/>
                </a:cxn>
                <a:cxn ang="0">
                  <a:pos x="127" y="8"/>
                </a:cxn>
                <a:cxn ang="0">
                  <a:pos x="121" y="0"/>
                </a:cxn>
              </a:cxnLst>
              <a:rect l="0" t="0" r="0" b="0"/>
              <a:pathLst>
                <a:path w="127" h="45">
                  <a:moveTo>
                    <a:pt x="121" y="0"/>
                  </a:moveTo>
                  <a:cubicBezTo>
                    <a:pt x="120" y="0"/>
                    <a:pt x="119" y="0"/>
                    <a:pt x="118" y="1"/>
                  </a:cubicBezTo>
                  <a:cubicBezTo>
                    <a:pt x="118" y="2"/>
                    <a:pt x="118" y="4"/>
                    <a:pt x="119" y="4"/>
                  </a:cubicBezTo>
                  <a:cubicBezTo>
                    <a:pt x="121" y="5"/>
                    <a:pt x="122" y="7"/>
                    <a:pt x="122" y="8"/>
                  </a:cubicBezTo>
                  <a:cubicBezTo>
                    <a:pt x="122" y="10"/>
                    <a:pt x="121" y="11"/>
                    <a:pt x="119" y="12"/>
                  </a:cubicBezTo>
                  <a:cubicBezTo>
                    <a:pt x="73" y="38"/>
                    <a:pt x="73" y="38"/>
                    <a:pt x="73" y="38"/>
                  </a:cubicBezTo>
                  <a:cubicBezTo>
                    <a:pt x="68" y="41"/>
                    <a:pt x="59" y="41"/>
                    <a:pt x="54" y="38"/>
                  </a:cubicBezTo>
                  <a:cubicBezTo>
                    <a:pt x="7" y="12"/>
                    <a:pt x="7" y="12"/>
                    <a:pt x="7" y="12"/>
                  </a:cubicBezTo>
                  <a:cubicBezTo>
                    <a:pt x="5" y="11"/>
                    <a:pt x="4" y="10"/>
                    <a:pt x="4" y="8"/>
                  </a:cubicBezTo>
                  <a:cubicBezTo>
                    <a:pt x="4" y="7"/>
                    <a:pt x="5" y="5"/>
                    <a:pt x="7" y="4"/>
                  </a:cubicBezTo>
                  <a:cubicBezTo>
                    <a:pt x="8" y="4"/>
                    <a:pt x="9" y="2"/>
                    <a:pt x="8" y="1"/>
                  </a:cubicBezTo>
                  <a:cubicBezTo>
                    <a:pt x="8" y="0"/>
                    <a:pt x="6" y="0"/>
                    <a:pt x="5" y="0"/>
                  </a:cubicBezTo>
                  <a:cubicBezTo>
                    <a:pt x="2" y="2"/>
                    <a:pt x="0" y="5"/>
                    <a:pt x="0" y="8"/>
                  </a:cubicBezTo>
                  <a:cubicBezTo>
                    <a:pt x="0" y="11"/>
                    <a:pt x="2" y="14"/>
                    <a:pt x="5" y="16"/>
                  </a:cubicBezTo>
                  <a:cubicBezTo>
                    <a:pt x="52" y="42"/>
                    <a:pt x="52" y="42"/>
                    <a:pt x="52" y="42"/>
                  </a:cubicBezTo>
                  <a:cubicBezTo>
                    <a:pt x="55" y="44"/>
                    <a:pt x="59" y="45"/>
                    <a:pt x="63" y="45"/>
                  </a:cubicBezTo>
                  <a:cubicBezTo>
                    <a:pt x="67" y="45"/>
                    <a:pt x="72" y="44"/>
                    <a:pt x="75" y="42"/>
                  </a:cubicBezTo>
                  <a:cubicBezTo>
                    <a:pt x="121" y="16"/>
                    <a:pt x="121" y="16"/>
                    <a:pt x="121" y="16"/>
                  </a:cubicBezTo>
                  <a:cubicBezTo>
                    <a:pt x="125" y="14"/>
                    <a:pt x="127" y="11"/>
                    <a:pt x="127" y="8"/>
                  </a:cubicBezTo>
                  <a:cubicBezTo>
                    <a:pt x="127" y="5"/>
                    <a:pt x="125" y="2"/>
                    <a:pt x="121" y="0"/>
                  </a:cubicBezTo>
                  <a:close/>
                </a:path>
              </a:pathLst>
            </a:custGeom>
            <a:grp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3" name="Freeform 360">
              <a:extLst>
                <a:ext uri="{FF2B5EF4-FFF2-40B4-BE49-F238E27FC236}">
                  <a16:creationId xmlns:a16="http://schemas.microsoft.com/office/drawing/2014/main" id="{D879B60D-5B02-4B0D-8934-C3E1B5D03F8F}"/>
                </a:ext>
              </a:extLst>
            </p:cNvPr>
            <p:cNvSpPr/>
            <p:nvPr/>
          </p:nvSpPr>
          <p:spPr>
            <a:xfrm>
              <a:off x="5327651" y="2365375"/>
              <a:ext cx="287338" cy="101600"/>
            </a:xfrm>
            <a:custGeom>
              <a:avLst/>
              <a:gdLst/>
              <a:ahLst/>
              <a:cxnLst>
                <a:cxn ang="0">
                  <a:pos x="121" y="0"/>
                </a:cxn>
                <a:cxn ang="0">
                  <a:pos x="118" y="1"/>
                </a:cxn>
                <a:cxn ang="0">
                  <a:pos x="119" y="4"/>
                </a:cxn>
                <a:cxn ang="0">
                  <a:pos x="122" y="8"/>
                </a:cxn>
                <a:cxn ang="0">
                  <a:pos x="119" y="12"/>
                </a:cxn>
                <a:cxn ang="0">
                  <a:pos x="73" y="38"/>
                </a:cxn>
                <a:cxn ang="0">
                  <a:pos x="54" y="38"/>
                </a:cxn>
                <a:cxn ang="0">
                  <a:pos x="7" y="12"/>
                </a:cxn>
                <a:cxn ang="0">
                  <a:pos x="4" y="8"/>
                </a:cxn>
                <a:cxn ang="0">
                  <a:pos x="7" y="4"/>
                </a:cxn>
                <a:cxn ang="0">
                  <a:pos x="8" y="1"/>
                </a:cxn>
                <a:cxn ang="0">
                  <a:pos x="5" y="0"/>
                </a:cxn>
                <a:cxn ang="0">
                  <a:pos x="0" y="8"/>
                </a:cxn>
                <a:cxn ang="0">
                  <a:pos x="5" y="16"/>
                </a:cxn>
                <a:cxn ang="0">
                  <a:pos x="52" y="42"/>
                </a:cxn>
                <a:cxn ang="0">
                  <a:pos x="63" y="45"/>
                </a:cxn>
                <a:cxn ang="0">
                  <a:pos x="75" y="42"/>
                </a:cxn>
                <a:cxn ang="0">
                  <a:pos x="121" y="16"/>
                </a:cxn>
                <a:cxn ang="0">
                  <a:pos x="127" y="8"/>
                </a:cxn>
                <a:cxn ang="0">
                  <a:pos x="121" y="0"/>
                </a:cxn>
              </a:cxnLst>
              <a:rect l="0" t="0" r="0" b="0"/>
              <a:pathLst>
                <a:path w="127" h="45">
                  <a:moveTo>
                    <a:pt x="121" y="0"/>
                  </a:moveTo>
                  <a:cubicBezTo>
                    <a:pt x="120" y="0"/>
                    <a:pt x="119" y="0"/>
                    <a:pt x="118" y="1"/>
                  </a:cubicBezTo>
                  <a:cubicBezTo>
                    <a:pt x="118" y="2"/>
                    <a:pt x="118" y="3"/>
                    <a:pt x="119" y="4"/>
                  </a:cubicBezTo>
                  <a:cubicBezTo>
                    <a:pt x="121" y="5"/>
                    <a:pt x="122" y="7"/>
                    <a:pt x="122" y="8"/>
                  </a:cubicBezTo>
                  <a:cubicBezTo>
                    <a:pt x="122" y="10"/>
                    <a:pt x="121" y="11"/>
                    <a:pt x="119" y="12"/>
                  </a:cubicBezTo>
                  <a:cubicBezTo>
                    <a:pt x="73" y="38"/>
                    <a:pt x="73" y="38"/>
                    <a:pt x="73" y="38"/>
                  </a:cubicBezTo>
                  <a:cubicBezTo>
                    <a:pt x="68" y="41"/>
                    <a:pt x="59" y="41"/>
                    <a:pt x="54" y="38"/>
                  </a:cubicBezTo>
                  <a:cubicBezTo>
                    <a:pt x="7" y="12"/>
                    <a:pt x="7" y="12"/>
                    <a:pt x="7" y="12"/>
                  </a:cubicBezTo>
                  <a:cubicBezTo>
                    <a:pt x="5" y="11"/>
                    <a:pt x="4" y="10"/>
                    <a:pt x="4" y="8"/>
                  </a:cubicBezTo>
                  <a:cubicBezTo>
                    <a:pt x="4" y="7"/>
                    <a:pt x="5" y="5"/>
                    <a:pt x="7" y="4"/>
                  </a:cubicBezTo>
                  <a:cubicBezTo>
                    <a:pt x="8" y="3"/>
                    <a:pt x="9" y="2"/>
                    <a:pt x="8" y="1"/>
                  </a:cubicBezTo>
                  <a:cubicBezTo>
                    <a:pt x="8" y="0"/>
                    <a:pt x="6" y="0"/>
                    <a:pt x="5" y="0"/>
                  </a:cubicBezTo>
                  <a:cubicBezTo>
                    <a:pt x="2" y="2"/>
                    <a:pt x="0" y="5"/>
                    <a:pt x="0" y="8"/>
                  </a:cubicBezTo>
                  <a:cubicBezTo>
                    <a:pt x="0" y="11"/>
                    <a:pt x="2" y="14"/>
                    <a:pt x="5" y="16"/>
                  </a:cubicBezTo>
                  <a:cubicBezTo>
                    <a:pt x="52" y="42"/>
                    <a:pt x="52" y="42"/>
                    <a:pt x="52" y="42"/>
                  </a:cubicBezTo>
                  <a:cubicBezTo>
                    <a:pt x="55" y="44"/>
                    <a:pt x="59" y="45"/>
                    <a:pt x="63" y="45"/>
                  </a:cubicBezTo>
                  <a:cubicBezTo>
                    <a:pt x="67" y="45"/>
                    <a:pt x="72" y="44"/>
                    <a:pt x="75" y="42"/>
                  </a:cubicBezTo>
                  <a:cubicBezTo>
                    <a:pt x="121" y="16"/>
                    <a:pt x="121" y="16"/>
                    <a:pt x="121" y="16"/>
                  </a:cubicBezTo>
                  <a:cubicBezTo>
                    <a:pt x="125" y="14"/>
                    <a:pt x="127" y="11"/>
                    <a:pt x="127" y="8"/>
                  </a:cubicBezTo>
                  <a:cubicBezTo>
                    <a:pt x="127" y="5"/>
                    <a:pt x="125" y="2"/>
                    <a:pt x="121" y="0"/>
                  </a:cubicBezTo>
                  <a:close/>
                </a:path>
              </a:pathLst>
            </a:custGeom>
            <a:grp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34" name="Group 54">
            <a:extLst>
              <a:ext uri="{FF2B5EF4-FFF2-40B4-BE49-F238E27FC236}">
                <a16:creationId xmlns:a16="http://schemas.microsoft.com/office/drawing/2014/main" id="{B3551149-180D-4907-BE2F-BE7751DE3F33}"/>
              </a:ext>
            </a:extLst>
          </p:cNvPr>
          <p:cNvGrpSpPr/>
          <p:nvPr/>
        </p:nvGrpSpPr>
        <p:grpSpPr>
          <a:xfrm>
            <a:off x="8210584" y="3565839"/>
            <a:ext cx="325545" cy="472815"/>
            <a:chOff x="4795838" y="2176463"/>
            <a:chExt cx="200025" cy="290512"/>
          </a:xfrm>
          <a:solidFill>
            <a:schemeClr val="bg1"/>
          </a:solidFill>
        </p:grpSpPr>
        <p:sp>
          <p:nvSpPr>
            <p:cNvPr id="35" name="Freeform 369">
              <a:extLst>
                <a:ext uri="{FF2B5EF4-FFF2-40B4-BE49-F238E27FC236}">
                  <a16:creationId xmlns:a16="http://schemas.microsoft.com/office/drawing/2014/main" id="{FFFBA24B-A2E5-4594-8808-37595D6D4557}"/>
                </a:ext>
              </a:extLst>
            </p:cNvPr>
            <p:cNvSpPr/>
            <p:nvPr/>
          </p:nvSpPr>
          <p:spPr bwMode="auto">
            <a:xfrm>
              <a:off x="4795838" y="2176463"/>
              <a:ext cx="200025" cy="242888"/>
            </a:xfrm>
            <a:custGeom>
              <a:avLst/>
              <a:gdLst/>
              <a:ahLst/>
              <a:cxnLst>
                <a:cxn ang="0">
                  <a:pos x="44" y="0"/>
                </a:cxn>
                <a:cxn ang="0">
                  <a:pos x="0" y="44"/>
                </a:cxn>
                <a:cxn ang="0">
                  <a:pos x="16" y="77"/>
                </a:cxn>
                <a:cxn ang="0">
                  <a:pos x="16" y="78"/>
                </a:cxn>
                <a:cxn ang="0">
                  <a:pos x="24" y="91"/>
                </a:cxn>
                <a:cxn ang="0">
                  <a:pos x="24" y="93"/>
                </a:cxn>
                <a:cxn ang="0">
                  <a:pos x="24" y="94"/>
                </a:cxn>
                <a:cxn ang="0">
                  <a:pos x="28" y="100"/>
                </a:cxn>
                <a:cxn ang="0">
                  <a:pos x="60" y="107"/>
                </a:cxn>
                <a:cxn ang="0">
                  <a:pos x="60" y="107"/>
                </a:cxn>
                <a:cxn ang="0">
                  <a:pos x="62" y="106"/>
                </a:cxn>
                <a:cxn ang="0">
                  <a:pos x="61" y="103"/>
                </a:cxn>
                <a:cxn ang="0">
                  <a:pos x="29" y="96"/>
                </a:cxn>
                <a:cxn ang="0">
                  <a:pos x="28" y="94"/>
                </a:cxn>
                <a:cxn ang="0">
                  <a:pos x="28" y="93"/>
                </a:cxn>
                <a:cxn ang="0">
                  <a:pos x="28" y="91"/>
                </a:cxn>
                <a:cxn ang="0">
                  <a:pos x="19" y="75"/>
                </a:cxn>
                <a:cxn ang="0">
                  <a:pos x="18" y="74"/>
                </a:cxn>
                <a:cxn ang="0">
                  <a:pos x="4" y="44"/>
                </a:cxn>
                <a:cxn ang="0">
                  <a:pos x="44" y="4"/>
                </a:cxn>
                <a:cxn ang="0">
                  <a:pos x="84" y="44"/>
                </a:cxn>
                <a:cxn ang="0">
                  <a:pos x="70" y="74"/>
                </a:cxn>
                <a:cxn ang="0">
                  <a:pos x="69" y="75"/>
                </a:cxn>
                <a:cxn ang="0">
                  <a:pos x="60" y="91"/>
                </a:cxn>
                <a:cxn ang="0">
                  <a:pos x="60" y="91"/>
                </a:cxn>
                <a:cxn ang="0">
                  <a:pos x="60" y="92"/>
                </a:cxn>
                <a:cxn ang="0">
                  <a:pos x="60" y="92"/>
                </a:cxn>
                <a:cxn ang="0">
                  <a:pos x="59" y="92"/>
                </a:cxn>
                <a:cxn ang="0">
                  <a:pos x="43" y="88"/>
                </a:cxn>
                <a:cxn ang="0">
                  <a:pos x="40" y="90"/>
                </a:cxn>
                <a:cxn ang="0">
                  <a:pos x="42" y="92"/>
                </a:cxn>
                <a:cxn ang="0">
                  <a:pos x="58" y="96"/>
                </a:cxn>
                <a:cxn ang="0">
                  <a:pos x="62" y="95"/>
                </a:cxn>
                <a:cxn ang="0">
                  <a:pos x="64" y="92"/>
                </a:cxn>
                <a:cxn ang="0">
                  <a:pos x="64" y="92"/>
                </a:cxn>
                <a:cxn ang="0">
                  <a:pos x="64" y="91"/>
                </a:cxn>
                <a:cxn ang="0">
                  <a:pos x="64" y="91"/>
                </a:cxn>
                <a:cxn ang="0">
                  <a:pos x="64" y="91"/>
                </a:cxn>
                <a:cxn ang="0">
                  <a:pos x="72" y="78"/>
                </a:cxn>
                <a:cxn ang="0">
                  <a:pos x="72" y="78"/>
                </a:cxn>
                <a:cxn ang="0">
                  <a:pos x="88" y="44"/>
                </a:cxn>
                <a:cxn ang="0">
                  <a:pos x="44" y="0"/>
                </a:cxn>
              </a:cxnLst>
              <a:rect l="0" t="0" r="r" b="b"/>
              <a:pathLst>
                <a:path w="88" h="107">
                  <a:moveTo>
                    <a:pt x="44" y="0"/>
                  </a:moveTo>
                  <a:cubicBezTo>
                    <a:pt x="23" y="0"/>
                    <a:pt x="0" y="17"/>
                    <a:pt x="0" y="44"/>
                  </a:cubicBezTo>
                  <a:cubicBezTo>
                    <a:pt x="0" y="57"/>
                    <a:pt x="5" y="69"/>
                    <a:pt x="16" y="77"/>
                  </a:cubicBezTo>
                  <a:cubicBezTo>
                    <a:pt x="16" y="77"/>
                    <a:pt x="16" y="78"/>
                    <a:pt x="16" y="78"/>
                  </a:cubicBezTo>
                  <a:cubicBezTo>
                    <a:pt x="24" y="86"/>
                    <a:pt x="24" y="87"/>
                    <a:pt x="24" y="91"/>
                  </a:cubicBezTo>
                  <a:cubicBezTo>
                    <a:pt x="24" y="92"/>
                    <a:pt x="24" y="93"/>
                    <a:pt x="24" y="93"/>
                  </a:cubicBezTo>
                  <a:cubicBezTo>
                    <a:pt x="24" y="94"/>
                    <a:pt x="24" y="94"/>
                    <a:pt x="24" y="94"/>
                  </a:cubicBezTo>
                  <a:cubicBezTo>
                    <a:pt x="24" y="96"/>
                    <a:pt x="24" y="99"/>
                    <a:pt x="28" y="100"/>
                  </a:cubicBezTo>
                  <a:cubicBezTo>
                    <a:pt x="60" y="107"/>
                    <a:pt x="60" y="107"/>
                    <a:pt x="60" y="107"/>
                  </a:cubicBezTo>
                  <a:cubicBezTo>
                    <a:pt x="60" y="107"/>
                    <a:pt x="60" y="107"/>
                    <a:pt x="60" y="107"/>
                  </a:cubicBezTo>
                  <a:cubicBezTo>
                    <a:pt x="61" y="107"/>
                    <a:pt x="62" y="106"/>
                    <a:pt x="62" y="106"/>
                  </a:cubicBezTo>
                  <a:cubicBezTo>
                    <a:pt x="63" y="104"/>
                    <a:pt x="62" y="103"/>
                    <a:pt x="61" y="103"/>
                  </a:cubicBezTo>
                  <a:cubicBezTo>
                    <a:pt x="29" y="96"/>
                    <a:pt x="29" y="96"/>
                    <a:pt x="29" y="96"/>
                  </a:cubicBezTo>
                  <a:cubicBezTo>
                    <a:pt x="28" y="96"/>
                    <a:pt x="28" y="96"/>
                    <a:pt x="28" y="94"/>
                  </a:cubicBezTo>
                  <a:cubicBezTo>
                    <a:pt x="28" y="93"/>
                    <a:pt x="28" y="93"/>
                    <a:pt x="28" y="93"/>
                  </a:cubicBezTo>
                  <a:cubicBezTo>
                    <a:pt x="28" y="93"/>
                    <a:pt x="28" y="93"/>
                    <a:pt x="28" y="91"/>
                  </a:cubicBezTo>
                  <a:cubicBezTo>
                    <a:pt x="28" y="86"/>
                    <a:pt x="27" y="83"/>
                    <a:pt x="19" y="75"/>
                  </a:cubicBezTo>
                  <a:cubicBezTo>
                    <a:pt x="19" y="75"/>
                    <a:pt x="18" y="74"/>
                    <a:pt x="18" y="74"/>
                  </a:cubicBezTo>
                  <a:cubicBezTo>
                    <a:pt x="9" y="66"/>
                    <a:pt x="4" y="56"/>
                    <a:pt x="4" y="44"/>
                  </a:cubicBezTo>
                  <a:cubicBezTo>
                    <a:pt x="4" y="19"/>
                    <a:pt x="25" y="4"/>
                    <a:pt x="44" y="4"/>
                  </a:cubicBezTo>
                  <a:cubicBezTo>
                    <a:pt x="64" y="4"/>
                    <a:pt x="84" y="19"/>
                    <a:pt x="84" y="44"/>
                  </a:cubicBezTo>
                  <a:cubicBezTo>
                    <a:pt x="84" y="60"/>
                    <a:pt x="76" y="69"/>
                    <a:pt x="70" y="74"/>
                  </a:cubicBezTo>
                  <a:cubicBezTo>
                    <a:pt x="70" y="74"/>
                    <a:pt x="70" y="74"/>
                    <a:pt x="69" y="75"/>
                  </a:cubicBezTo>
                  <a:cubicBezTo>
                    <a:pt x="61" y="83"/>
                    <a:pt x="60" y="86"/>
                    <a:pt x="60" y="91"/>
                  </a:cubicBezTo>
                  <a:cubicBezTo>
                    <a:pt x="60" y="91"/>
                    <a:pt x="60" y="91"/>
                    <a:pt x="60" y="91"/>
                  </a:cubicBezTo>
                  <a:cubicBezTo>
                    <a:pt x="60" y="92"/>
                    <a:pt x="60" y="92"/>
                    <a:pt x="60" y="92"/>
                  </a:cubicBezTo>
                  <a:cubicBezTo>
                    <a:pt x="60" y="92"/>
                    <a:pt x="60" y="92"/>
                    <a:pt x="60" y="92"/>
                  </a:cubicBezTo>
                  <a:cubicBezTo>
                    <a:pt x="60" y="92"/>
                    <a:pt x="59" y="92"/>
                    <a:pt x="59" y="92"/>
                  </a:cubicBezTo>
                  <a:cubicBezTo>
                    <a:pt x="43" y="88"/>
                    <a:pt x="43" y="88"/>
                    <a:pt x="43" y="88"/>
                  </a:cubicBezTo>
                  <a:cubicBezTo>
                    <a:pt x="42" y="88"/>
                    <a:pt x="41" y="88"/>
                    <a:pt x="40" y="90"/>
                  </a:cubicBezTo>
                  <a:cubicBezTo>
                    <a:pt x="40" y="91"/>
                    <a:pt x="41" y="92"/>
                    <a:pt x="42" y="92"/>
                  </a:cubicBezTo>
                  <a:cubicBezTo>
                    <a:pt x="58" y="96"/>
                    <a:pt x="58" y="96"/>
                    <a:pt x="58" y="96"/>
                  </a:cubicBezTo>
                  <a:cubicBezTo>
                    <a:pt x="59" y="96"/>
                    <a:pt x="61" y="97"/>
                    <a:pt x="62" y="95"/>
                  </a:cubicBezTo>
                  <a:cubicBezTo>
                    <a:pt x="63" y="95"/>
                    <a:pt x="64" y="94"/>
                    <a:pt x="64" y="92"/>
                  </a:cubicBezTo>
                  <a:cubicBezTo>
                    <a:pt x="64" y="92"/>
                    <a:pt x="64" y="92"/>
                    <a:pt x="64" y="92"/>
                  </a:cubicBezTo>
                  <a:cubicBezTo>
                    <a:pt x="64" y="92"/>
                    <a:pt x="64" y="91"/>
                    <a:pt x="64" y="91"/>
                  </a:cubicBezTo>
                  <a:cubicBezTo>
                    <a:pt x="64" y="91"/>
                    <a:pt x="64" y="91"/>
                    <a:pt x="64" y="91"/>
                  </a:cubicBezTo>
                  <a:cubicBezTo>
                    <a:pt x="64" y="91"/>
                    <a:pt x="64" y="91"/>
                    <a:pt x="64" y="91"/>
                  </a:cubicBezTo>
                  <a:cubicBezTo>
                    <a:pt x="64" y="87"/>
                    <a:pt x="64" y="86"/>
                    <a:pt x="72" y="78"/>
                  </a:cubicBezTo>
                  <a:cubicBezTo>
                    <a:pt x="72" y="78"/>
                    <a:pt x="72" y="78"/>
                    <a:pt x="72" y="78"/>
                  </a:cubicBezTo>
                  <a:cubicBezTo>
                    <a:pt x="83" y="69"/>
                    <a:pt x="88" y="58"/>
                    <a:pt x="88" y="44"/>
                  </a:cubicBezTo>
                  <a:cubicBezTo>
                    <a:pt x="88" y="16"/>
                    <a:pt x="66" y="0"/>
                    <a:pt x="44" y="0"/>
                  </a:cubicBezTo>
                  <a:close/>
                </a:path>
              </a:pathLst>
            </a:custGeom>
            <a:grpFill/>
            <a:ln w="12700">
              <a:noFill/>
              <a:round/>
            </a:ln>
          </p:spPr>
          <p:txBody>
            <a:bodyPr vert="horz" wrap="square" lIns="121920" tIns="60960" rIns="121920" bIns="60960" numCol="1" anchor="t" anchorCtr="0" compatLnSpc="1"/>
            <a:lstStyle/>
            <a:p>
              <a:pP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6" name="Freeform 370">
              <a:extLst>
                <a:ext uri="{FF2B5EF4-FFF2-40B4-BE49-F238E27FC236}">
                  <a16:creationId xmlns:a16="http://schemas.microsoft.com/office/drawing/2014/main" id="{76E79FFE-58B0-44FD-9564-8C35E2C7FCED}"/>
                </a:ext>
              </a:extLst>
            </p:cNvPr>
            <p:cNvSpPr/>
            <p:nvPr/>
          </p:nvSpPr>
          <p:spPr bwMode="auto">
            <a:xfrm>
              <a:off x="4856163" y="2419350"/>
              <a:ext cx="80963" cy="25400"/>
            </a:xfrm>
            <a:custGeom>
              <a:avLst/>
              <a:gdLst/>
              <a:ahLst/>
              <a:cxnLst>
                <a:cxn ang="0">
                  <a:pos x="34" y="11"/>
                </a:cxn>
                <a:cxn ang="0">
                  <a:pos x="36" y="9"/>
                </a:cxn>
                <a:cxn ang="0">
                  <a:pos x="34" y="7"/>
                </a:cxn>
                <a:cxn ang="0">
                  <a:pos x="2" y="0"/>
                </a:cxn>
                <a:cxn ang="0">
                  <a:pos x="0" y="1"/>
                </a:cxn>
                <a:cxn ang="0">
                  <a:pos x="2" y="4"/>
                </a:cxn>
                <a:cxn ang="0">
                  <a:pos x="34" y="11"/>
                </a:cxn>
                <a:cxn ang="0">
                  <a:pos x="34" y="11"/>
                </a:cxn>
              </a:cxnLst>
              <a:rect l="0" t="0" r="r" b="b"/>
              <a:pathLst>
                <a:path w="36" h="11">
                  <a:moveTo>
                    <a:pt x="34" y="11"/>
                  </a:moveTo>
                  <a:cubicBezTo>
                    <a:pt x="35" y="11"/>
                    <a:pt x="36" y="10"/>
                    <a:pt x="36" y="9"/>
                  </a:cubicBezTo>
                  <a:cubicBezTo>
                    <a:pt x="36" y="8"/>
                    <a:pt x="36" y="7"/>
                    <a:pt x="34" y="7"/>
                  </a:cubicBezTo>
                  <a:cubicBezTo>
                    <a:pt x="2" y="0"/>
                    <a:pt x="2" y="0"/>
                    <a:pt x="2" y="0"/>
                  </a:cubicBezTo>
                  <a:cubicBezTo>
                    <a:pt x="1" y="0"/>
                    <a:pt x="0" y="0"/>
                    <a:pt x="0" y="1"/>
                  </a:cubicBezTo>
                  <a:cubicBezTo>
                    <a:pt x="0" y="2"/>
                    <a:pt x="0" y="3"/>
                    <a:pt x="2" y="4"/>
                  </a:cubicBezTo>
                  <a:cubicBezTo>
                    <a:pt x="34" y="11"/>
                    <a:pt x="34" y="11"/>
                    <a:pt x="34" y="11"/>
                  </a:cubicBezTo>
                  <a:cubicBezTo>
                    <a:pt x="34" y="11"/>
                    <a:pt x="34" y="11"/>
                    <a:pt x="34" y="11"/>
                  </a:cubicBezTo>
                  <a:close/>
                </a:path>
              </a:pathLst>
            </a:custGeom>
            <a:grpFill/>
            <a:ln w="12700">
              <a:noFill/>
              <a:round/>
            </a:ln>
          </p:spPr>
          <p:txBody>
            <a:bodyPr vert="horz" wrap="square" lIns="121920" tIns="60960" rIns="121920" bIns="60960" numCol="1" anchor="t" anchorCtr="0" compatLnSpc="1"/>
            <a:lstStyle/>
            <a:p>
              <a:pP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7" name="Freeform 371">
              <a:extLst>
                <a:ext uri="{FF2B5EF4-FFF2-40B4-BE49-F238E27FC236}">
                  <a16:creationId xmlns:a16="http://schemas.microsoft.com/office/drawing/2014/main" id="{4A930209-B5A4-41FE-8B36-EAB7A5EBCDD6}"/>
                </a:ext>
              </a:extLst>
            </p:cNvPr>
            <p:cNvSpPr/>
            <p:nvPr/>
          </p:nvSpPr>
          <p:spPr bwMode="auto">
            <a:xfrm>
              <a:off x="4859338" y="2444750"/>
              <a:ext cx="68263" cy="22225"/>
            </a:xfrm>
            <a:custGeom>
              <a:avLst/>
              <a:gdLst/>
              <a:ahLst/>
              <a:cxnLst>
                <a:cxn ang="0">
                  <a:pos x="2" y="0"/>
                </a:cxn>
                <a:cxn ang="0">
                  <a:pos x="0" y="2"/>
                </a:cxn>
                <a:cxn ang="0">
                  <a:pos x="2" y="4"/>
                </a:cxn>
                <a:cxn ang="0">
                  <a:pos x="28" y="10"/>
                </a:cxn>
                <a:cxn ang="0">
                  <a:pos x="28" y="10"/>
                </a:cxn>
                <a:cxn ang="0">
                  <a:pos x="30" y="8"/>
                </a:cxn>
                <a:cxn ang="0">
                  <a:pos x="28" y="6"/>
                </a:cxn>
                <a:cxn ang="0">
                  <a:pos x="2" y="0"/>
                </a:cxn>
              </a:cxnLst>
              <a:rect l="0" t="0" r="r" b="b"/>
              <a:pathLst>
                <a:path w="30" h="10">
                  <a:moveTo>
                    <a:pt x="2" y="0"/>
                  </a:moveTo>
                  <a:cubicBezTo>
                    <a:pt x="1" y="0"/>
                    <a:pt x="0" y="1"/>
                    <a:pt x="0" y="2"/>
                  </a:cubicBezTo>
                  <a:cubicBezTo>
                    <a:pt x="0" y="3"/>
                    <a:pt x="0" y="4"/>
                    <a:pt x="2" y="4"/>
                  </a:cubicBezTo>
                  <a:cubicBezTo>
                    <a:pt x="28" y="10"/>
                    <a:pt x="28" y="10"/>
                    <a:pt x="28" y="10"/>
                  </a:cubicBezTo>
                  <a:cubicBezTo>
                    <a:pt x="28" y="10"/>
                    <a:pt x="28" y="10"/>
                    <a:pt x="28" y="10"/>
                  </a:cubicBezTo>
                  <a:cubicBezTo>
                    <a:pt x="29" y="10"/>
                    <a:pt x="30" y="9"/>
                    <a:pt x="30" y="8"/>
                  </a:cubicBezTo>
                  <a:cubicBezTo>
                    <a:pt x="30" y="7"/>
                    <a:pt x="30" y="6"/>
                    <a:pt x="28" y="6"/>
                  </a:cubicBezTo>
                  <a:lnTo>
                    <a:pt x="2" y="0"/>
                  </a:lnTo>
                  <a:close/>
                </a:path>
              </a:pathLst>
            </a:custGeom>
            <a:grpFill/>
            <a:ln w="12700">
              <a:noFill/>
              <a:round/>
            </a:ln>
          </p:spPr>
          <p:txBody>
            <a:bodyPr vert="horz" wrap="square" lIns="121920" tIns="60960" rIns="121920" bIns="60960" numCol="1" anchor="t" anchorCtr="0" compatLnSpc="1"/>
            <a:lstStyle/>
            <a:p>
              <a:pP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38" name="Group 74">
            <a:extLst>
              <a:ext uri="{FF2B5EF4-FFF2-40B4-BE49-F238E27FC236}">
                <a16:creationId xmlns:a16="http://schemas.microsoft.com/office/drawing/2014/main" id="{A449BD7E-8302-4D52-A85F-90B5E7AD3B90}"/>
              </a:ext>
            </a:extLst>
          </p:cNvPr>
          <p:cNvGrpSpPr/>
          <p:nvPr/>
        </p:nvGrpSpPr>
        <p:grpSpPr>
          <a:xfrm>
            <a:off x="2974036" y="4933148"/>
            <a:ext cx="486833" cy="488951"/>
            <a:chOff x="2139461" y="4327799"/>
            <a:chExt cx="366237" cy="366237"/>
          </a:xfrm>
        </p:grpSpPr>
        <p:sp>
          <p:nvSpPr>
            <p:cNvPr id="39" name="Oval 7">
              <a:extLst>
                <a:ext uri="{FF2B5EF4-FFF2-40B4-BE49-F238E27FC236}">
                  <a16:creationId xmlns:a16="http://schemas.microsoft.com/office/drawing/2014/main" id="{4CE25556-4063-4B39-B7A8-E10088BA2D5A}"/>
                </a:ext>
              </a:extLst>
            </p:cNvPr>
            <p:cNvSpPr/>
            <p:nvPr/>
          </p:nvSpPr>
          <p:spPr>
            <a:xfrm>
              <a:off x="2139461" y="4327799"/>
              <a:ext cx="366237" cy="366237"/>
            </a:xfrm>
            <a:prstGeom prst="ellipse">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40" name="Group 58">
              <a:extLst>
                <a:ext uri="{FF2B5EF4-FFF2-40B4-BE49-F238E27FC236}">
                  <a16:creationId xmlns:a16="http://schemas.microsoft.com/office/drawing/2014/main" id="{0C057D4E-701B-4922-A798-6DB36BB6CD72}"/>
                </a:ext>
              </a:extLst>
            </p:cNvPr>
            <p:cNvGrpSpPr/>
            <p:nvPr/>
          </p:nvGrpSpPr>
          <p:grpSpPr>
            <a:xfrm>
              <a:off x="2200500" y="4417832"/>
              <a:ext cx="244158" cy="186172"/>
              <a:chOff x="1892301" y="2176463"/>
              <a:chExt cx="381000" cy="290513"/>
            </a:xfrm>
          </p:grpSpPr>
          <p:sp>
            <p:nvSpPr>
              <p:cNvPr id="41" name="Freeform 335">
                <a:extLst>
                  <a:ext uri="{FF2B5EF4-FFF2-40B4-BE49-F238E27FC236}">
                    <a16:creationId xmlns:a16="http://schemas.microsoft.com/office/drawing/2014/main" id="{47A031BF-6199-4631-8F80-20E238A9F466}"/>
                  </a:ext>
                </a:extLst>
              </p:cNvPr>
              <p:cNvSpPr>
                <a:spLocks noEditPoints="1"/>
              </p:cNvSpPr>
              <p:nvPr/>
            </p:nvSpPr>
            <p:spPr>
              <a:xfrm>
                <a:off x="1892301" y="2230438"/>
                <a:ext cx="236538" cy="236538"/>
              </a:xfrm>
              <a:custGeom>
                <a:avLst/>
                <a:gdLst/>
                <a:ahLst/>
                <a:cxnLst>
                  <a:cxn ang="0">
                    <a:pos x="18" y="68"/>
                  </a:cxn>
                  <a:cxn ang="0">
                    <a:pos x="13" y="86"/>
                  </a:cxn>
                  <a:cxn ang="0">
                    <a:pos x="33" y="86"/>
                  </a:cxn>
                  <a:cxn ang="0">
                    <a:pos x="41" y="89"/>
                  </a:cxn>
                  <a:cxn ang="0">
                    <a:pos x="52" y="104"/>
                  </a:cxn>
                  <a:cxn ang="0">
                    <a:pos x="63" y="89"/>
                  </a:cxn>
                  <a:cxn ang="0">
                    <a:pos x="71" y="86"/>
                  </a:cxn>
                  <a:cxn ang="0">
                    <a:pos x="86" y="91"/>
                  </a:cxn>
                  <a:cxn ang="0">
                    <a:pos x="86" y="71"/>
                  </a:cxn>
                  <a:cxn ang="0">
                    <a:pos x="89" y="63"/>
                  </a:cxn>
                  <a:cxn ang="0">
                    <a:pos x="104" y="52"/>
                  </a:cxn>
                  <a:cxn ang="0">
                    <a:pos x="89" y="41"/>
                  </a:cxn>
                  <a:cxn ang="0">
                    <a:pos x="86" y="33"/>
                  </a:cxn>
                  <a:cxn ang="0">
                    <a:pos x="86" y="13"/>
                  </a:cxn>
                  <a:cxn ang="0">
                    <a:pos x="68" y="18"/>
                  </a:cxn>
                  <a:cxn ang="0">
                    <a:pos x="60" y="4"/>
                  </a:cxn>
                  <a:cxn ang="0">
                    <a:pos x="49" y="0"/>
                  </a:cxn>
                  <a:cxn ang="0">
                    <a:pos x="39" y="17"/>
                  </a:cxn>
                  <a:cxn ang="0">
                    <a:pos x="24" y="12"/>
                  </a:cxn>
                  <a:cxn ang="0">
                    <a:pos x="12" y="24"/>
                  </a:cxn>
                  <a:cxn ang="0">
                    <a:pos x="17" y="39"/>
                  </a:cxn>
                  <a:cxn ang="0">
                    <a:pos x="0" y="49"/>
                  </a:cxn>
                  <a:cxn ang="0">
                    <a:pos x="4" y="60"/>
                  </a:cxn>
                  <a:cxn ang="0">
                    <a:pos x="4" y="49"/>
                  </a:cxn>
                  <a:cxn ang="0">
                    <a:pos x="20" y="41"/>
                  </a:cxn>
                  <a:cxn ang="0">
                    <a:pos x="16" y="22"/>
                  </a:cxn>
                  <a:cxn ang="0">
                    <a:pos x="22" y="16"/>
                  </a:cxn>
                  <a:cxn ang="0">
                    <a:pos x="41" y="20"/>
                  </a:cxn>
                  <a:cxn ang="0">
                    <a:pos x="49" y="4"/>
                  </a:cxn>
                  <a:cxn ang="0">
                    <a:pos x="56" y="5"/>
                  </a:cxn>
                  <a:cxn ang="0">
                    <a:pos x="66" y="22"/>
                  </a:cxn>
                  <a:cxn ang="0">
                    <a:pos x="83" y="16"/>
                  </a:cxn>
                  <a:cxn ang="0">
                    <a:pos x="83" y="31"/>
                  </a:cxn>
                  <a:cxn ang="0">
                    <a:pos x="88" y="45"/>
                  </a:cxn>
                  <a:cxn ang="0">
                    <a:pos x="100" y="52"/>
                  </a:cxn>
                  <a:cxn ang="0">
                    <a:pos x="88" y="59"/>
                  </a:cxn>
                  <a:cxn ang="0">
                    <a:pos x="83" y="73"/>
                  </a:cxn>
                  <a:cxn ang="0">
                    <a:pos x="84" y="88"/>
                  </a:cxn>
                  <a:cxn ang="0">
                    <a:pos x="73" y="83"/>
                  </a:cxn>
                  <a:cxn ang="0">
                    <a:pos x="59" y="88"/>
                  </a:cxn>
                  <a:cxn ang="0">
                    <a:pos x="52" y="100"/>
                  </a:cxn>
                  <a:cxn ang="0">
                    <a:pos x="45" y="88"/>
                  </a:cxn>
                  <a:cxn ang="0">
                    <a:pos x="35" y="82"/>
                  </a:cxn>
                  <a:cxn ang="0">
                    <a:pos x="21" y="88"/>
                  </a:cxn>
                  <a:cxn ang="0">
                    <a:pos x="21" y="73"/>
                  </a:cxn>
                  <a:cxn ang="0">
                    <a:pos x="16" y="59"/>
                  </a:cxn>
                  <a:cxn ang="0">
                    <a:pos x="4" y="52"/>
                  </a:cxn>
                </a:cxnLst>
                <a:rect l="0" t="0" r="0" b="0"/>
                <a:pathLst>
                  <a:path w="104" h="104">
                    <a:moveTo>
                      <a:pt x="15" y="63"/>
                    </a:moveTo>
                    <a:cubicBezTo>
                      <a:pt x="15" y="63"/>
                      <a:pt x="16" y="64"/>
                      <a:pt x="17" y="65"/>
                    </a:cubicBezTo>
                    <a:cubicBezTo>
                      <a:pt x="18" y="68"/>
                      <a:pt x="18" y="68"/>
                      <a:pt x="18" y="68"/>
                    </a:cubicBezTo>
                    <a:cubicBezTo>
                      <a:pt x="18" y="69"/>
                      <a:pt x="18" y="70"/>
                      <a:pt x="18" y="71"/>
                    </a:cubicBezTo>
                    <a:cubicBezTo>
                      <a:pt x="12" y="80"/>
                      <a:pt x="12" y="80"/>
                      <a:pt x="12" y="80"/>
                    </a:cubicBezTo>
                    <a:cubicBezTo>
                      <a:pt x="11" y="82"/>
                      <a:pt x="11" y="85"/>
                      <a:pt x="13" y="86"/>
                    </a:cubicBezTo>
                    <a:cubicBezTo>
                      <a:pt x="18" y="91"/>
                      <a:pt x="18" y="91"/>
                      <a:pt x="18" y="91"/>
                    </a:cubicBezTo>
                    <a:cubicBezTo>
                      <a:pt x="19" y="92"/>
                      <a:pt x="22" y="93"/>
                      <a:pt x="24" y="92"/>
                    </a:cubicBezTo>
                    <a:cubicBezTo>
                      <a:pt x="33" y="86"/>
                      <a:pt x="33" y="86"/>
                      <a:pt x="33" y="86"/>
                    </a:cubicBezTo>
                    <a:cubicBezTo>
                      <a:pt x="34" y="86"/>
                      <a:pt x="35" y="86"/>
                      <a:pt x="36" y="86"/>
                    </a:cubicBezTo>
                    <a:cubicBezTo>
                      <a:pt x="39" y="87"/>
                      <a:pt x="39" y="87"/>
                      <a:pt x="39" y="87"/>
                    </a:cubicBezTo>
                    <a:cubicBezTo>
                      <a:pt x="40" y="88"/>
                      <a:pt x="41" y="89"/>
                      <a:pt x="41" y="89"/>
                    </a:cubicBezTo>
                    <a:cubicBezTo>
                      <a:pt x="44" y="100"/>
                      <a:pt x="44" y="100"/>
                      <a:pt x="44" y="100"/>
                    </a:cubicBezTo>
                    <a:cubicBezTo>
                      <a:pt x="44" y="102"/>
                      <a:pt x="46" y="104"/>
                      <a:pt x="49" y="104"/>
                    </a:cubicBezTo>
                    <a:cubicBezTo>
                      <a:pt x="49" y="104"/>
                      <a:pt x="50" y="104"/>
                      <a:pt x="52" y="104"/>
                    </a:cubicBezTo>
                    <a:cubicBezTo>
                      <a:pt x="54" y="104"/>
                      <a:pt x="55" y="104"/>
                      <a:pt x="55" y="104"/>
                    </a:cubicBezTo>
                    <a:cubicBezTo>
                      <a:pt x="58" y="104"/>
                      <a:pt x="60" y="102"/>
                      <a:pt x="60" y="100"/>
                    </a:cubicBezTo>
                    <a:cubicBezTo>
                      <a:pt x="63" y="89"/>
                      <a:pt x="63" y="89"/>
                      <a:pt x="63" y="89"/>
                    </a:cubicBezTo>
                    <a:cubicBezTo>
                      <a:pt x="63" y="89"/>
                      <a:pt x="64" y="88"/>
                      <a:pt x="65" y="87"/>
                    </a:cubicBezTo>
                    <a:cubicBezTo>
                      <a:pt x="68" y="86"/>
                      <a:pt x="68" y="86"/>
                      <a:pt x="68" y="86"/>
                    </a:cubicBezTo>
                    <a:cubicBezTo>
                      <a:pt x="69" y="86"/>
                      <a:pt x="70" y="86"/>
                      <a:pt x="71" y="86"/>
                    </a:cubicBezTo>
                    <a:cubicBezTo>
                      <a:pt x="80" y="92"/>
                      <a:pt x="80" y="92"/>
                      <a:pt x="80" y="92"/>
                    </a:cubicBezTo>
                    <a:cubicBezTo>
                      <a:pt x="81" y="92"/>
                      <a:pt x="82" y="92"/>
                      <a:pt x="83" y="92"/>
                    </a:cubicBezTo>
                    <a:cubicBezTo>
                      <a:pt x="84" y="92"/>
                      <a:pt x="85" y="92"/>
                      <a:pt x="86" y="91"/>
                    </a:cubicBezTo>
                    <a:cubicBezTo>
                      <a:pt x="91" y="86"/>
                      <a:pt x="91" y="86"/>
                      <a:pt x="91" y="86"/>
                    </a:cubicBezTo>
                    <a:cubicBezTo>
                      <a:pt x="93" y="85"/>
                      <a:pt x="93" y="82"/>
                      <a:pt x="92" y="80"/>
                    </a:cubicBezTo>
                    <a:cubicBezTo>
                      <a:pt x="86" y="71"/>
                      <a:pt x="86" y="71"/>
                      <a:pt x="86" y="71"/>
                    </a:cubicBezTo>
                    <a:cubicBezTo>
                      <a:pt x="86" y="70"/>
                      <a:pt x="86" y="69"/>
                      <a:pt x="86" y="68"/>
                    </a:cubicBezTo>
                    <a:cubicBezTo>
                      <a:pt x="87" y="65"/>
                      <a:pt x="87" y="65"/>
                      <a:pt x="87" y="65"/>
                    </a:cubicBezTo>
                    <a:cubicBezTo>
                      <a:pt x="88" y="64"/>
                      <a:pt x="89" y="63"/>
                      <a:pt x="89" y="63"/>
                    </a:cubicBezTo>
                    <a:cubicBezTo>
                      <a:pt x="100" y="60"/>
                      <a:pt x="100" y="60"/>
                      <a:pt x="100" y="60"/>
                    </a:cubicBezTo>
                    <a:cubicBezTo>
                      <a:pt x="102" y="60"/>
                      <a:pt x="104" y="58"/>
                      <a:pt x="104" y="55"/>
                    </a:cubicBezTo>
                    <a:cubicBezTo>
                      <a:pt x="104" y="55"/>
                      <a:pt x="104" y="54"/>
                      <a:pt x="104" y="52"/>
                    </a:cubicBezTo>
                    <a:cubicBezTo>
                      <a:pt x="104" y="50"/>
                      <a:pt x="104" y="49"/>
                      <a:pt x="104" y="49"/>
                    </a:cubicBezTo>
                    <a:cubicBezTo>
                      <a:pt x="104" y="46"/>
                      <a:pt x="102" y="44"/>
                      <a:pt x="100" y="44"/>
                    </a:cubicBezTo>
                    <a:cubicBezTo>
                      <a:pt x="89" y="41"/>
                      <a:pt x="89" y="41"/>
                      <a:pt x="89" y="41"/>
                    </a:cubicBezTo>
                    <a:cubicBezTo>
                      <a:pt x="89" y="41"/>
                      <a:pt x="88" y="40"/>
                      <a:pt x="87" y="39"/>
                    </a:cubicBezTo>
                    <a:cubicBezTo>
                      <a:pt x="86" y="36"/>
                      <a:pt x="86" y="36"/>
                      <a:pt x="86" y="36"/>
                    </a:cubicBezTo>
                    <a:cubicBezTo>
                      <a:pt x="86" y="35"/>
                      <a:pt x="86" y="34"/>
                      <a:pt x="86" y="33"/>
                    </a:cubicBezTo>
                    <a:cubicBezTo>
                      <a:pt x="92" y="24"/>
                      <a:pt x="92" y="24"/>
                      <a:pt x="92" y="24"/>
                    </a:cubicBezTo>
                    <a:cubicBezTo>
                      <a:pt x="93" y="22"/>
                      <a:pt x="93" y="20"/>
                      <a:pt x="91" y="18"/>
                    </a:cubicBezTo>
                    <a:cubicBezTo>
                      <a:pt x="86" y="13"/>
                      <a:pt x="86" y="13"/>
                      <a:pt x="86" y="13"/>
                    </a:cubicBezTo>
                    <a:cubicBezTo>
                      <a:pt x="85" y="12"/>
                      <a:pt x="82" y="11"/>
                      <a:pt x="80" y="12"/>
                    </a:cubicBezTo>
                    <a:cubicBezTo>
                      <a:pt x="71" y="18"/>
                      <a:pt x="71" y="18"/>
                      <a:pt x="71" y="18"/>
                    </a:cubicBezTo>
                    <a:cubicBezTo>
                      <a:pt x="70" y="18"/>
                      <a:pt x="69" y="18"/>
                      <a:pt x="68" y="18"/>
                    </a:cubicBezTo>
                    <a:cubicBezTo>
                      <a:pt x="65" y="17"/>
                      <a:pt x="65" y="17"/>
                      <a:pt x="65" y="17"/>
                    </a:cubicBezTo>
                    <a:cubicBezTo>
                      <a:pt x="64" y="16"/>
                      <a:pt x="63" y="15"/>
                      <a:pt x="63" y="15"/>
                    </a:cubicBezTo>
                    <a:cubicBezTo>
                      <a:pt x="60" y="4"/>
                      <a:pt x="60" y="4"/>
                      <a:pt x="60" y="4"/>
                    </a:cubicBezTo>
                    <a:cubicBezTo>
                      <a:pt x="60" y="2"/>
                      <a:pt x="58" y="0"/>
                      <a:pt x="55" y="0"/>
                    </a:cubicBezTo>
                    <a:cubicBezTo>
                      <a:pt x="55" y="0"/>
                      <a:pt x="54" y="0"/>
                      <a:pt x="52" y="0"/>
                    </a:cubicBezTo>
                    <a:cubicBezTo>
                      <a:pt x="50" y="0"/>
                      <a:pt x="49" y="0"/>
                      <a:pt x="49" y="0"/>
                    </a:cubicBezTo>
                    <a:cubicBezTo>
                      <a:pt x="46" y="0"/>
                      <a:pt x="44" y="2"/>
                      <a:pt x="44" y="4"/>
                    </a:cubicBezTo>
                    <a:cubicBezTo>
                      <a:pt x="41" y="15"/>
                      <a:pt x="41" y="15"/>
                      <a:pt x="41" y="15"/>
                    </a:cubicBezTo>
                    <a:cubicBezTo>
                      <a:pt x="41" y="15"/>
                      <a:pt x="40" y="16"/>
                      <a:pt x="39" y="17"/>
                    </a:cubicBezTo>
                    <a:cubicBezTo>
                      <a:pt x="36" y="18"/>
                      <a:pt x="36" y="18"/>
                      <a:pt x="36" y="18"/>
                    </a:cubicBezTo>
                    <a:cubicBezTo>
                      <a:pt x="35" y="18"/>
                      <a:pt x="34" y="18"/>
                      <a:pt x="33" y="18"/>
                    </a:cubicBezTo>
                    <a:cubicBezTo>
                      <a:pt x="24" y="12"/>
                      <a:pt x="24" y="12"/>
                      <a:pt x="24" y="12"/>
                    </a:cubicBezTo>
                    <a:cubicBezTo>
                      <a:pt x="22" y="11"/>
                      <a:pt x="19" y="11"/>
                      <a:pt x="18" y="13"/>
                    </a:cubicBezTo>
                    <a:cubicBezTo>
                      <a:pt x="13" y="18"/>
                      <a:pt x="13" y="18"/>
                      <a:pt x="13" y="18"/>
                    </a:cubicBezTo>
                    <a:cubicBezTo>
                      <a:pt x="11" y="20"/>
                      <a:pt x="11" y="22"/>
                      <a:pt x="12" y="24"/>
                    </a:cubicBezTo>
                    <a:cubicBezTo>
                      <a:pt x="18" y="33"/>
                      <a:pt x="18" y="33"/>
                      <a:pt x="18" y="33"/>
                    </a:cubicBezTo>
                    <a:cubicBezTo>
                      <a:pt x="18" y="34"/>
                      <a:pt x="18" y="35"/>
                      <a:pt x="18" y="36"/>
                    </a:cubicBezTo>
                    <a:cubicBezTo>
                      <a:pt x="17" y="39"/>
                      <a:pt x="17" y="39"/>
                      <a:pt x="17" y="39"/>
                    </a:cubicBezTo>
                    <a:cubicBezTo>
                      <a:pt x="16" y="40"/>
                      <a:pt x="15" y="41"/>
                      <a:pt x="15" y="41"/>
                    </a:cubicBezTo>
                    <a:cubicBezTo>
                      <a:pt x="4" y="44"/>
                      <a:pt x="4" y="44"/>
                      <a:pt x="4" y="44"/>
                    </a:cubicBezTo>
                    <a:cubicBezTo>
                      <a:pt x="2" y="44"/>
                      <a:pt x="0" y="46"/>
                      <a:pt x="0" y="49"/>
                    </a:cubicBezTo>
                    <a:cubicBezTo>
                      <a:pt x="0" y="49"/>
                      <a:pt x="0" y="50"/>
                      <a:pt x="0" y="52"/>
                    </a:cubicBezTo>
                    <a:cubicBezTo>
                      <a:pt x="0" y="54"/>
                      <a:pt x="0" y="55"/>
                      <a:pt x="0" y="55"/>
                    </a:cubicBezTo>
                    <a:cubicBezTo>
                      <a:pt x="0" y="58"/>
                      <a:pt x="2" y="60"/>
                      <a:pt x="4" y="60"/>
                    </a:cubicBezTo>
                    <a:lnTo>
                      <a:pt x="15" y="63"/>
                    </a:lnTo>
                    <a:close/>
                    <a:moveTo>
                      <a:pt x="4" y="52"/>
                    </a:moveTo>
                    <a:cubicBezTo>
                      <a:pt x="4" y="50"/>
                      <a:pt x="4" y="49"/>
                      <a:pt x="4" y="49"/>
                    </a:cubicBezTo>
                    <a:cubicBezTo>
                      <a:pt x="4" y="48"/>
                      <a:pt x="5" y="48"/>
                      <a:pt x="5" y="48"/>
                    </a:cubicBezTo>
                    <a:cubicBezTo>
                      <a:pt x="16" y="45"/>
                      <a:pt x="16" y="45"/>
                      <a:pt x="16" y="45"/>
                    </a:cubicBezTo>
                    <a:cubicBezTo>
                      <a:pt x="18" y="45"/>
                      <a:pt x="20" y="43"/>
                      <a:pt x="20" y="41"/>
                    </a:cubicBezTo>
                    <a:cubicBezTo>
                      <a:pt x="22" y="38"/>
                      <a:pt x="22" y="38"/>
                      <a:pt x="22" y="38"/>
                    </a:cubicBezTo>
                    <a:cubicBezTo>
                      <a:pt x="23" y="36"/>
                      <a:pt x="22" y="33"/>
                      <a:pt x="21" y="31"/>
                    </a:cubicBezTo>
                    <a:cubicBezTo>
                      <a:pt x="16" y="22"/>
                      <a:pt x="16" y="22"/>
                      <a:pt x="16" y="22"/>
                    </a:cubicBezTo>
                    <a:cubicBezTo>
                      <a:pt x="16" y="22"/>
                      <a:pt x="16" y="21"/>
                      <a:pt x="16" y="21"/>
                    </a:cubicBezTo>
                    <a:cubicBezTo>
                      <a:pt x="20" y="16"/>
                      <a:pt x="20" y="16"/>
                      <a:pt x="20" y="16"/>
                    </a:cubicBezTo>
                    <a:cubicBezTo>
                      <a:pt x="21" y="16"/>
                      <a:pt x="22" y="16"/>
                      <a:pt x="22" y="16"/>
                    </a:cubicBezTo>
                    <a:cubicBezTo>
                      <a:pt x="31" y="21"/>
                      <a:pt x="31" y="21"/>
                      <a:pt x="31" y="21"/>
                    </a:cubicBezTo>
                    <a:cubicBezTo>
                      <a:pt x="33" y="22"/>
                      <a:pt x="36" y="23"/>
                      <a:pt x="38" y="22"/>
                    </a:cubicBezTo>
                    <a:cubicBezTo>
                      <a:pt x="41" y="20"/>
                      <a:pt x="41" y="20"/>
                      <a:pt x="41" y="20"/>
                    </a:cubicBezTo>
                    <a:cubicBezTo>
                      <a:pt x="43" y="20"/>
                      <a:pt x="45" y="18"/>
                      <a:pt x="45" y="16"/>
                    </a:cubicBezTo>
                    <a:cubicBezTo>
                      <a:pt x="48" y="5"/>
                      <a:pt x="48" y="5"/>
                      <a:pt x="48" y="5"/>
                    </a:cubicBezTo>
                    <a:cubicBezTo>
                      <a:pt x="48" y="5"/>
                      <a:pt x="48" y="4"/>
                      <a:pt x="49" y="4"/>
                    </a:cubicBezTo>
                    <a:cubicBezTo>
                      <a:pt x="49" y="4"/>
                      <a:pt x="50" y="4"/>
                      <a:pt x="52" y="4"/>
                    </a:cubicBezTo>
                    <a:cubicBezTo>
                      <a:pt x="54" y="4"/>
                      <a:pt x="55" y="4"/>
                      <a:pt x="55" y="4"/>
                    </a:cubicBezTo>
                    <a:cubicBezTo>
                      <a:pt x="56" y="4"/>
                      <a:pt x="56" y="5"/>
                      <a:pt x="56" y="5"/>
                    </a:cubicBezTo>
                    <a:cubicBezTo>
                      <a:pt x="59" y="16"/>
                      <a:pt x="59" y="16"/>
                      <a:pt x="59" y="16"/>
                    </a:cubicBezTo>
                    <a:cubicBezTo>
                      <a:pt x="59" y="18"/>
                      <a:pt x="61" y="20"/>
                      <a:pt x="63" y="20"/>
                    </a:cubicBezTo>
                    <a:cubicBezTo>
                      <a:pt x="66" y="22"/>
                      <a:pt x="66" y="22"/>
                      <a:pt x="66" y="22"/>
                    </a:cubicBezTo>
                    <a:cubicBezTo>
                      <a:pt x="68" y="23"/>
                      <a:pt x="71" y="22"/>
                      <a:pt x="73" y="21"/>
                    </a:cubicBezTo>
                    <a:cubicBezTo>
                      <a:pt x="82" y="16"/>
                      <a:pt x="82" y="16"/>
                      <a:pt x="82" y="16"/>
                    </a:cubicBezTo>
                    <a:cubicBezTo>
                      <a:pt x="82" y="16"/>
                      <a:pt x="83" y="16"/>
                      <a:pt x="83" y="16"/>
                    </a:cubicBezTo>
                    <a:cubicBezTo>
                      <a:pt x="88" y="20"/>
                      <a:pt x="88" y="20"/>
                      <a:pt x="88" y="20"/>
                    </a:cubicBezTo>
                    <a:cubicBezTo>
                      <a:pt x="88" y="21"/>
                      <a:pt x="88" y="22"/>
                      <a:pt x="88" y="22"/>
                    </a:cubicBezTo>
                    <a:cubicBezTo>
                      <a:pt x="83" y="31"/>
                      <a:pt x="83" y="31"/>
                      <a:pt x="83" y="31"/>
                    </a:cubicBezTo>
                    <a:cubicBezTo>
                      <a:pt x="82" y="33"/>
                      <a:pt x="81" y="36"/>
                      <a:pt x="82" y="38"/>
                    </a:cubicBezTo>
                    <a:cubicBezTo>
                      <a:pt x="84" y="41"/>
                      <a:pt x="84" y="41"/>
                      <a:pt x="84" y="41"/>
                    </a:cubicBezTo>
                    <a:cubicBezTo>
                      <a:pt x="84" y="43"/>
                      <a:pt x="86" y="45"/>
                      <a:pt x="88" y="45"/>
                    </a:cubicBezTo>
                    <a:cubicBezTo>
                      <a:pt x="99" y="48"/>
                      <a:pt x="99" y="48"/>
                      <a:pt x="99" y="48"/>
                    </a:cubicBezTo>
                    <a:cubicBezTo>
                      <a:pt x="99" y="48"/>
                      <a:pt x="100" y="48"/>
                      <a:pt x="100" y="49"/>
                    </a:cubicBezTo>
                    <a:cubicBezTo>
                      <a:pt x="100" y="49"/>
                      <a:pt x="100" y="50"/>
                      <a:pt x="100" y="52"/>
                    </a:cubicBezTo>
                    <a:cubicBezTo>
                      <a:pt x="100" y="54"/>
                      <a:pt x="100" y="55"/>
                      <a:pt x="100" y="55"/>
                    </a:cubicBezTo>
                    <a:cubicBezTo>
                      <a:pt x="100" y="56"/>
                      <a:pt x="99" y="56"/>
                      <a:pt x="99" y="56"/>
                    </a:cubicBezTo>
                    <a:cubicBezTo>
                      <a:pt x="88" y="59"/>
                      <a:pt x="88" y="59"/>
                      <a:pt x="88" y="59"/>
                    </a:cubicBezTo>
                    <a:cubicBezTo>
                      <a:pt x="86" y="59"/>
                      <a:pt x="84" y="61"/>
                      <a:pt x="84" y="63"/>
                    </a:cubicBezTo>
                    <a:cubicBezTo>
                      <a:pt x="82" y="66"/>
                      <a:pt x="82" y="66"/>
                      <a:pt x="82" y="66"/>
                    </a:cubicBezTo>
                    <a:cubicBezTo>
                      <a:pt x="81" y="68"/>
                      <a:pt x="82" y="71"/>
                      <a:pt x="83" y="73"/>
                    </a:cubicBezTo>
                    <a:cubicBezTo>
                      <a:pt x="88" y="82"/>
                      <a:pt x="88" y="82"/>
                      <a:pt x="88" y="82"/>
                    </a:cubicBezTo>
                    <a:cubicBezTo>
                      <a:pt x="88" y="82"/>
                      <a:pt x="88" y="83"/>
                      <a:pt x="88" y="83"/>
                    </a:cubicBezTo>
                    <a:cubicBezTo>
                      <a:pt x="84" y="88"/>
                      <a:pt x="84" y="88"/>
                      <a:pt x="84" y="88"/>
                    </a:cubicBezTo>
                    <a:cubicBezTo>
                      <a:pt x="83" y="88"/>
                      <a:pt x="83" y="88"/>
                      <a:pt x="83" y="88"/>
                    </a:cubicBezTo>
                    <a:cubicBezTo>
                      <a:pt x="82" y="88"/>
                      <a:pt x="82" y="88"/>
                      <a:pt x="82" y="88"/>
                    </a:cubicBezTo>
                    <a:cubicBezTo>
                      <a:pt x="73" y="83"/>
                      <a:pt x="73" y="83"/>
                      <a:pt x="73" y="83"/>
                    </a:cubicBezTo>
                    <a:cubicBezTo>
                      <a:pt x="71" y="82"/>
                      <a:pt x="68" y="81"/>
                      <a:pt x="66" y="82"/>
                    </a:cubicBezTo>
                    <a:cubicBezTo>
                      <a:pt x="63" y="84"/>
                      <a:pt x="63" y="84"/>
                      <a:pt x="63" y="84"/>
                    </a:cubicBezTo>
                    <a:cubicBezTo>
                      <a:pt x="61" y="84"/>
                      <a:pt x="59" y="86"/>
                      <a:pt x="59" y="88"/>
                    </a:cubicBezTo>
                    <a:cubicBezTo>
                      <a:pt x="56" y="99"/>
                      <a:pt x="56" y="99"/>
                      <a:pt x="56" y="99"/>
                    </a:cubicBezTo>
                    <a:cubicBezTo>
                      <a:pt x="56" y="99"/>
                      <a:pt x="56" y="100"/>
                      <a:pt x="55" y="100"/>
                    </a:cubicBezTo>
                    <a:cubicBezTo>
                      <a:pt x="55" y="100"/>
                      <a:pt x="54" y="100"/>
                      <a:pt x="52" y="100"/>
                    </a:cubicBezTo>
                    <a:cubicBezTo>
                      <a:pt x="50" y="100"/>
                      <a:pt x="49" y="100"/>
                      <a:pt x="49" y="100"/>
                    </a:cubicBezTo>
                    <a:cubicBezTo>
                      <a:pt x="48" y="100"/>
                      <a:pt x="48" y="99"/>
                      <a:pt x="48" y="99"/>
                    </a:cubicBezTo>
                    <a:cubicBezTo>
                      <a:pt x="45" y="88"/>
                      <a:pt x="45" y="88"/>
                      <a:pt x="45" y="88"/>
                    </a:cubicBezTo>
                    <a:cubicBezTo>
                      <a:pt x="45" y="86"/>
                      <a:pt x="43" y="84"/>
                      <a:pt x="41" y="84"/>
                    </a:cubicBezTo>
                    <a:cubicBezTo>
                      <a:pt x="38" y="82"/>
                      <a:pt x="38" y="82"/>
                      <a:pt x="38" y="82"/>
                    </a:cubicBezTo>
                    <a:cubicBezTo>
                      <a:pt x="37" y="82"/>
                      <a:pt x="36" y="82"/>
                      <a:pt x="35" y="82"/>
                    </a:cubicBezTo>
                    <a:cubicBezTo>
                      <a:pt x="33" y="82"/>
                      <a:pt x="32" y="82"/>
                      <a:pt x="31" y="83"/>
                    </a:cubicBezTo>
                    <a:cubicBezTo>
                      <a:pt x="22" y="88"/>
                      <a:pt x="22" y="88"/>
                      <a:pt x="22" y="88"/>
                    </a:cubicBezTo>
                    <a:cubicBezTo>
                      <a:pt x="22" y="88"/>
                      <a:pt x="21" y="88"/>
                      <a:pt x="21" y="88"/>
                    </a:cubicBezTo>
                    <a:cubicBezTo>
                      <a:pt x="16" y="84"/>
                      <a:pt x="16" y="84"/>
                      <a:pt x="16" y="84"/>
                    </a:cubicBezTo>
                    <a:cubicBezTo>
                      <a:pt x="16" y="83"/>
                      <a:pt x="16" y="82"/>
                      <a:pt x="16" y="82"/>
                    </a:cubicBezTo>
                    <a:cubicBezTo>
                      <a:pt x="21" y="73"/>
                      <a:pt x="21" y="73"/>
                      <a:pt x="21" y="73"/>
                    </a:cubicBezTo>
                    <a:cubicBezTo>
                      <a:pt x="22" y="71"/>
                      <a:pt x="23" y="68"/>
                      <a:pt x="22" y="66"/>
                    </a:cubicBezTo>
                    <a:cubicBezTo>
                      <a:pt x="20" y="63"/>
                      <a:pt x="20" y="63"/>
                      <a:pt x="20" y="63"/>
                    </a:cubicBezTo>
                    <a:cubicBezTo>
                      <a:pt x="20" y="61"/>
                      <a:pt x="18" y="59"/>
                      <a:pt x="16" y="59"/>
                    </a:cubicBezTo>
                    <a:cubicBezTo>
                      <a:pt x="5" y="56"/>
                      <a:pt x="5" y="56"/>
                      <a:pt x="5" y="56"/>
                    </a:cubicBezTo>
                    <a:cubicBezTo>
                      <a:pt x="5" y="56"/>
                      <a:pt x="4" y="56"/>
                      <a:pt x="4" y="55"/>
                    </a:cubicBezTo>
                    <a:cubicBezTo>
                      <a:pt x="4" y="55"/>
                      <a:pt x="4" y="54"/>
                      <a:pt x="4" y="52"/>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dirty="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42" name="Freeform 336">
                <a:extLst>
                  <a:ext uri="{FF2B5EF4-FFF2-40B4-BE49-F238E27FC236}">
                    <a16:creationId xmlns:a16="http://schemas.microsoft.com/office/drawing/2014/main" id="{1565C31B-C78B-4076-8413-AF136713F7EE}"/>
                  </a:ext>
                </a:extLst>
              </p:cNvPr>
              <p:cNvSpPr>
                <a:spLocks noEditPoints="1"/>
              </p:cNvSpPr>
              <p:nvPr/>
            </p:nvSpPr>
            <p:spPr>
              <a:xfrm>
                <a:off x="1960563" y="2298700"/>
                <a:ext cx="100013" cy="100013"/>
              </a:xfrm>
              <a:custGeom>
                <a:avLst/>
                <a:gdLst/>
                <a:ahLst/>
                <a:cxnLst>
                  <a:cxn ang="0">
                    <a:pos x="22" y="44"/>
                  </a:cxn>
                  <a:cxn ang="0">
                    <a:pos x="44" y="22"/>
                  </a:cxn>
                  <a:cxn ang="0">
                    <a:pos x="22" y="0"/>
                  </a:cxn>
                  <a:cxn ang="0">
                    <a:pos x="0" y="22"/>
                  </a:cxn>
                  <a:cxn ang="0">
                    <a:pos x="22" y="44"/>
                  </a:cxn>
                  <a:cxn ang="0">
                    <a:pos x="22" y="4"/>
                  </a:cxn>
                  <a:cxn ang="0">
                    <a:pos x="40" y="22"/>
                  </a:cxn>
                  <a:cxn ang="0">
                    <a:pos x="22" y="40"/>
                  </a:cxn>
                  <a:cxn ang="0">
                    <a:pos x="4" y="22"/>
                  </a:cxn>
                  <a:cxn ang="0">
                    <a:pos x="22" y="4"/>
                  </a:cxn>
                </a:cxnLst>
                <a:rect l="0" t="0" r="0" b="0"/>
                <a:pathLst>
                  <a:path w="44" h="44">
                    <a:moveTo>
                      <a:pt x="22" y="44"/>
                    </a:moveTo>
                    <a:cubicBezTo>
                      <a:pt x="34" y="44"/>
                      <a:pt x="44" y="34"/>
                      <a:pt x="44" y="22"/>
                    </a:cubicBezTo>
                    <a:cubicBezTo>
                      <a:pt x="44" y="10"/>
                      <a:pt x="34" y="0"/>
                      <a:pt x="22" y="0"/>
                    </a:cubicBezTo>
                    <a:cubicBezTo>
                      <a:pt x="10" y="0"/>
                      <a:pt x="0" y="10"/>
                      <a:pt x="0" y="22"/>
                    </a:cubicBezTo>
                    <a:cubicBezTo>
                      <a:pt x="0" y="34"/>
                      <a:pt x="10" y="44"/>
                      <a:pt x="22" y="44"/>
                    </a:cubicBezTo>
                    <a:close/>
                    <a:moveTo>
                      <a:pt x="22" y="4"/>
                    </a:moveTo>
                    <a:cubicBezTo>
                      <a:pt x="32" y="4"/>
                      <a:pt x="40" y="12"/>
                      <a:pt x="40" y="22"/>
                    </a:cubicBezTo>
                    <a:cubicBezTo>
                      <a:pt x="40" y="32"/>
                      <a:pt x="32" y="40"/>
                      <a:pt x="22" y="40"/>
                    </a:cubicBezTo>
                    <a:cubicBezTo>
                      <a:pt x="12" y="40"/>
                      <a:pt x="4" y="32"/>
                      <a:pt x="4" y="22"/>
                    </a:cubicBezTo>
                    <a:cubicBezTo>
                      <a:pt x="4" y="12"/>
                      <a:pt x="12" y="4"/>
                      <a:pt x="22" y="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43" name="Freeform 337">
                <a:extLst>
                  <a:ext uri="{FF2B5EF4-FFF2-40B4-BE49-F238E27FC236}">
                    <a16:creationId xmlns:a16="http://schemas.microsoft.com/office/drawing/2014/main" id="{5D5A44C1-B9B3-4015-B418-75BE34976C2E}"/>
                  </a:ext>
                </a:extLst>
              </p:cNvPr>
              <p:cNvSpPr>
                <a:spLocks noEditPoints="1"/>
              </p:cNvSpPr>
              <p:nvPr/>
            </p:nvSpPr>
            <p:spPr>
              <a:xfrm>
                <a:off x="2111376" y="2176463"/>
                <a:ext cx="161925" cy="163513"/>
              </a:xfrm>
              <a:custGeom>
                <a:avLst/>
                <a:gdLst/>
                <a:ahLst/>
                <a:cxnLst>
                  <a:cxn ang="0">
                    <a:pos x="5" y="22"/>
                  </a:cxn>
                  <a:cxn ang="0">
                    <a:pos x="0" y="29"/>
                  </a:cxn>
                  <a:cxn ang="0">
                    <a:pos x="10" y="39"/>
                  </a:cxn>
                  <a:cxn ang="0">
                    <a:pos x="4" y="48"/>
                  </a:cxn>
                  <a:cxn ang="0">
                    <a:pos x="11" y="58"/>
                  </a:cxn>
                  <a:cxn ang="0">
                    <a:pos x="21" y="58"/>
                  </a:cxn>
                  <a:cxn ang="0">
                    <a:pos x="25" y="71"/>
                  </a:cxn>
                  <a:cxn ang="0">
                    <a:pos x="30" y="72"/>
                  </a:cxn>
                  <a:cxn ang="0">
                    <a:pos x="39" y="62"/>
                  </a:cxn>
                  <a:cxn ang="0">
                    <a:pos x="48" y="68"/>
                  </a:cxn>
                  <a:cxn ang="0">
                    <a:pos x="58" y="61"/>
                  </a:cxn>
                  <a:cxn ang="0">
                    <a:pos x="58" y="51"/>
                  </a:cxn>
                  <a:cxn ang="0">
                    <a:pos x="71" y="47"/>
                  </a:cxn>
                  <a:cxn ang="0">
                    <a:pos x="70" y="38"/>
                  </a:cxn>
                  <a:cxn ang="0">
                    <a:pos x="62" y="31"/>
                  </a:cxn>
                  <a:cxn ang="0">
                    <a:pos x="68" y="19"/>
                  </a:cxn>
                  <a:cxn ang="0">
                    <a:pos x="54" y="16"/>
                  </a:cxn>
                  <a:cxn ang="0">
                    <a:pos x="50" y="13"/>
                  </a:cxn>
                  <a:cxn ang="0">
                    <a:pos x="45" y="1"/>
                  </a:cxn>
                  <a:cxn ang="0">
                    <a:pos x="38" y="2"/>
                  </a:cxn>
                  <a:cxn ang="0">
                    <a:pos x="31" y="10"/>
                  </a:cxn>
                  <a:cxn ang="0">
                    <a:pos x="19" y="4"/>
                  </a:cxn>
                  <a:cxn ang="0">
                    <a:pos x="16" y="18"/>
                  </a:cxn>
                  <a:cxn ang="0">
                    <a:pos x="17" y="24"/>
                  </a:cxn>
                  <a:cxn ang="0">
                    <a:pos x="17" y="10"/>
                  </a:cxn>
                  <a:cxn ang="0">
                    <a:pos x="22" y="7"/>
                  </a:cxn>
                  <a:cxn ang="0">
                    <a:pos x="32" y="14"/>
                  </a:cxn>
                  <a:cxn ang="0">
                    <a:pos x="41" y="4"/>
                  </a:cxn>
                  <a:cxn ang="0">
                    <a:pos x="46" y="5"/>
                  </a:cxn>
                  <a:cxn ang="0">
                    <a:pos x="48" y="17"/>
                  </a:cxn>
                  <a:cxn ang="0">
                    <a:pos x="62" y="17"/>
                  </a:cxn>
                  <a:cxn ang="0">
                    <a:pos x="65" y="22"/>
                  </a:cxn>
                  <a:cxn ang="0">
                    <a:pos x="58" y="34"/>
                  </a:cxn>
                  <a:cxn ang="0">
                    <a:pos x="68" y="42"/>
                  </a:cxn>
                  <a:cxn ang="0">
                    <a:pos x="67" y="46"/>
                  </a:cxn>
                  <a:cxn ang="0">
                    <a:pos x="53" y="50"/>
                  </a:cxn>
                  <a:cxn ang="0">
                    <a:pos x="55" y="63"/>
                  </a:cxn>
                  <a:cxn ang="0">
                    <a:pos x="45" y="60"/>
                  </a:cxn>
                  <a:cxn ang="0">
                    <a:pos x="38" y="58"/>
                  </a:cxn>
                  <a:cxn ang="0">
                    <a:pos x="30" y="68"/>
                  </a:cxn>
                  <a:cxn ang="0">
                    <a:pos x="26" y="67"/>
                  </a:cxn>
                  <a:cxn ang="0">
                    <a:pos x="24" y="55"/>
                  </a:cxn>
                  <a:cxn ang="0">
                    <a:pos x="17" y="52"/>
                  </a:cxn>
                  <a:cxn ang="0">
                    <a:pos x="7" y="51"/>
                  </a:cxn>
                  <a:cxn ang="0">
                    <a:pos x="14" y="40"/>
                  </a:cxn>
                  <a:cxn ang="0">
                    <a:pos x="4" y="31"/>
                  </a:cxn>
                  <a:cxn ang="0">
                    <a:pos x="5" y="26"/>
                  </a:cxn>
                  <a:cxn ang="0">
                    <a:pos x="17" y="24"/>
                  </a:cxn>
                </a:cxnLst>
                <a:rect l="0" t="0" r="0" b="0"/>
                <a:pathLst>
                  <a:path w="72" h="72">
                    <a:moveTo>
                      <a:pt x="14" y="21"/>
                    </a:moveTo>
                    <a:cubicBezTo>
                      <a:pt x="14" y="22"/>
                      <a:pt x="13" y="22"/>
                      <a:pt x="13" y="22"/>
                    </a:cubicBezTo>
                    <a:cubicBezTo>
                      <a:pt x="5" y="22"/>
                      <a:pt x="5" y="22"/>
                      <a:pt x="5" y="22"/>
                    </a:cubicBezTo>
                    <a:cubicBezTo>
                      <a:pt x="4" y="22"/>
                      <a:pt x="2" y="23"/>
                      <a:pt x="1" y="25"/>
                    </a:cubicBezTo>
                    <a:cubicBezTo>
                      <a:pt x="1" y="25"/>
                      <a:pt x="1" y="26"/>
                      <a:pt x="1" y="27"/>
                    </a:cubicBezTo>
                    <a:cubicBezTo>
                      <a:pt x="0" y="29"/>
                      <a:pt x="0" y="29"/>
                      <a:pt x="0" y="29"/>
                    </a:cubicBezTo>
                    <a:cubicBezTo>
                      <a:pt x="0" y="31"/>
                      <a:pt x="1" y="33"/>
                      <a:pt x="2" y="34"/>
                    </a:cubicBezTo>
                    <a:cubicBezTo>
                      <a:pt x="9" y="38"/>
                      <a:pt x="9" y="38"/>
                      <a:pt x="9" y="38"/>
                    </a:cubicBezTo>
                    <a:cubicBezTo>
                      <a:pt x="9" y="38"/>
                      <a:pt x="10" y="38"/>
                      <a:pt x="10" y="39"/>
                    </a:cubicBezTo>
                    <a:cubicBezTo>
                      <a:pt x="10" y="41"/>
                      <a:pt x="10" y="41"/>
                      <a:pt x="10" y="41"/>
                    </a:cubicBezTo>
                    <a:cubicBezTo>
                      <a:pt x="10" y="41"/>
                      <a:pt x="10" y="42"/>
                      <a:pt x="10" y="42"/>
                    </a:cubicBezTo>
                    <a:cubicBezTo>
                      <a:pt x="4" y="48"/>
                      <a:pt x="4" y="48"/>
                      <a:pt x="4" y="48"/>
                    </a:cubicBezTo>
                    <a:cubicBezTo>
                      <a:pt x="3" y="49"/>
                      <a:pt x="3" y="51"/>
                      <a:pt x="4" y="53"/>
                    </a:cubicBezTo>
                    <a:cubicBezTo>
                      <a:pt x="6" y="57"/>
                      <a:pt x="6" y="57"/>
                      <a:pt x="6" y="57"/>
                    </a:cubicBezTo>
                    <a:cubicBezTo>
                      <a:pt x="7" y="58"/>
                      <a:pt x="9" y="59"/>
                      <a:pt x="11" y="58"/>
                    </a:cubicBezTo>
                    <a:cubicBezTo>
                      <a:pt x="18" y="56"/>
                      <a:pt x="18" y="56"/>
                      <a:pt x="18" y="56"/>
                    </a:cubicBezTo>
                    <a:cubicBezTo>
                      <a:pt x="19" y="56"/>
                      <a:pt x="19" y="56"/>
                      <a:pt x="19" y="57"/>
                    </a:cubicBezTo>
                    <a:cubicBezTo>
                      <a:pt x="21" y="58"/>
                      <a:pt x="21" y="58"/>
                      <a:pt x="21" y="58"/>
                    </a:cubicBezTo>
                    <a:cubicBezTo>
                      <a:pt x="21" y="58"/>
                      <a:pt x="22" y="59"/>
                      <a:pt x="22" y="59"/>
                    </a:cubicBezTo>
                    <a:cubicBezTo>
                      <a:pt x="22" y="67"/>
                      <a:pt x="22" y="67"/>
                      <a:pt x="22" y="67"/>
                    </a:cubicBezTo>
                    <a:cubicBezTo>
                      <a:pt x="22" y="68"/>
                      <a:pt x="23" y="70"/>
                      <a:pt x="25" y="71"/>
                    </a:cubicBezTo>
                    <a:cubicBezTo>
                      <a:pt x="25" y="71"/>
                      <a:pt x="26" y="71"/>
                      <a:pt x="27" y="71"/>
                    </a:cubicBezTo>
                    <a:cubicBezTo>
                      <a:pt x="29" y="72"/>
                      <a:pt x="29" y="72"/>
                      <a:pt x="29" y="72"/>
                    </a:cubicBezTo>
                    <a:cubicBezTo>
                      <a:pt x="30" y="72"/>
                      <a:pt x="30" y="72"/>
                      <a:pt x="30" y="72"/>
                    </a:cubicBezTo>
                    <a:cubicBezTo>
                      <a:pt x="32" y="72"/>
                      <a:pt x="33" y="71"/>
                      <a:pt x="34" y="70"/>
                    </a:cubicBezTo>
                    <a:cubicBezTo>
                      <a:pt x="38" y="63"/>
                      <a:pt x="38" y="63"/>
                      <a:pt x="38" y="63"/>
                    </a:cubicBezTo>
                    <a:cubicBezTo>
                      <a:pt x="38" y="63"/>
                      <a:pt x="38" y="62"/>
                      <a:pt x="39" y="62"/>
                    </a:cubicBezTo>
                    <a:cubicBezTo>
                      <a:pt x="41" y="62"/>
                      <a:pt x="41" y="62"/>
                      <a:pt x="41" y="62"/>
                    </a:cubicBezTo>
                    <a:cubicBezTo>
                      <a:pt x="42" y="62"/>
                      <a:pt x="42" y="62"/>
                      <a:pt x="42" y="62"/>
                    </a:cubicBezTo>
                    <a:cubicBezTo>
                      <a:pt x="48" y="68"/>
                      <a:pt x="48" y="68"/>
                      <a:pt x="48" y="68"/>
                    </a:cubicBezTo>
                    <a:cubicBezTo>
                      <a:pt x="49" y="69"/>
                      <a:pt x="51" y="69"/>
                      <a:pt x="53" y="68"/>
                    </a:cubicBezTo>
                    <a:cubicBezTo>
                      <a:pt x="57" y="66"/>
                      <a:pt x="57" y="66"/>
                      <a:pt x="57" y="66"/>
                    </a:cubicBezTo>
                    <a:cubicBezTo>
                      <a:pt x="58" y="65"/>
                      <a:pt x="59" y="63"/>
                      <a:pt x="58" y="61"/>
                    </a:cubicBezTo>
                    <a:cubicBezTo>
                      <a:pt x="56" y="54"/>
                      <a:pt x="56" y="54"/>
                      <a:pt x="56" y="54"/>
                    </a:cubicBezTo>
                    <a:cubicBezTo>
                      <a:pt x="56" y="54"/>
                      <a:pt x="56" y="53"/>
                      <a:pt x="57" y="53"/>
                    </a:cubicBezTo>
                    <a:cubicBezTo>
                      <a:pt x="58" y="51"/>
                      <a:pt x="58" y="51"/>
                      <a:pt x="58" y="51"/>
                    </a:cubicBezTo>
                    <a:cubicBezTo>
                      <a:pt x="58" y="51"/>
                      <a:pt x="59" y="50"/>
                      <a:pt x="59" y="50"/>
                    </a:cubicBezTo>
                    <a:cubicBezTo>
                      <a:pt x="67" y="50"/>
                      <a:pt x="67" y="50"/>
                      <a:pt x="67" y="50"/>
                    </a:cubicBezTo>
                    <a:cubicBezTo>
                      <a:pt x="68" y="50"/>
                      <a:pt x="70" y="49"/>
                      <a:pt x="71" y="47"/>
                    </a:cubicBezTo>
                    <a:cubicBezTo>
                      <a:pt x="71" y="47"/>
                      <a:pt x="71" y="46"/>
                      <a:pt x="71" y="45"/>
                    </a:cubicBezTo>
                    <a:cubicBezTo>
                      <a:pt x="72" y="43"/>
                      <a:pt x="72" y="43"/>
                      <a:pt x="72" y="43"/>
                    </a:cubicBezTo>
                    <a:cubicBezTo>
                      <a:pt x="72" y="41"/>
                      <a:pt x="71" y="39"/>
                      <a:pt x="70" y="38"/>
                    </a:cubicBezTo>
                    <a:cubicBezTo>
                      <a:pt x="63" y="34"/>
                      <a:pt x="63" y="34"/>
                      <a:pt x="63" y="34"/>
                    </a:cubicBezTo>
                    <a:cubicBezTo>
                      <a:pt x="63" y="34"/>
                      <a:pt x="62" y="34"/>
                      <a:pt x="62" y="33"/>
                    </a:cubicBezTo>
                    <a:cubicBezTo>
                      <a:pt x="62" y="31"/>
                      <a:pt x="62" y="31"/>
                      <a:pt x="62" y="31"/>
                    </a:cubicBezTo>
                    <a:cubicBezTo>
                      <a:pt x="62" y="31"/>
                      <a:pt x="62" y="30"/>
                      <a:pt x="62" y="30"/>
                    </a:cubicBezTo>
                    <a:cubicBezTo>
                      <a:pt x="68" y="24"/>
                      <a:pt x="68" y="24"/>
                      <a:pt x="68" y="24"/>
                    </a:cubicBezTo>
                    <a:cubicBezTo>
                      <a:pt x="69" y="23"/>
                      <a:pt x="69" y="21"/>
                      <a:pt x="68" y="19"/>
                    </a:cubicBezTo>
                    <a:cubicBezTo>
                      <a:pt x="66" y="15"/>
                      <a:pt x="66" y="15"/>
                      <a:pt x="66" y="15"/>
                    </a:cubicBezTo>
                    <a:cubicBezTo>
                      <a:pt x="65" y="14"/>
                      <a:pt x="63" y="13"/>
                      <a:pt x="61" y="14"/>
                    </a:cubicBezTo>
                    <a:cubicBezTo>
                      <a:pt x="54" y="16"/>
                      <a:pt x="54" y="16"/>
                      <a:pt x="54" y="16"/>
                    </a:cubicBezTo>
                    <a:cubicBezTo>
                      <a:pt x="53" y="16"/>
                      <a:pt x="53" y="16"/>
                      <a:pt x="53" y="15"/>
                    </a:cubicBezTo>
                    <a:cubicBezTo>
                      <a:pt x="51" y="14"/>
                      <a:pt x="51" y="14"/>
                      <a:pt x="51" y="14"/>
                    </a:cubicBezTo>
                    <a:cubicBezTo>
                      <a:pt x="51" y="14"/>
                      <a:pt x="50" y="13"/>
                      <a:pt x="50" y="13"/>
                    </a:cubicBezTo>
                    <a:cubicBezTo>
                      <a:pt x="50" y="5"/>
                      <a:pt x="50" y="5"/>
                      <a:pt x="50" y="5"/>
                    </a:cubicBezTo>
                    <a:cubicBezTo>
                      <a:pt x="50" y="4"/>
                      <a:pt x="49" y="2"/>
                      <a:pt x="47" y="1"/>
                    </a:cubicBezTo>
                    <a:cubicBezTo>
                      <a:pt x="47" y="1"/>
                      <a:pt x="46" y="1"/>
                      <a:pt x="45" y="1"/>
                    </a:cubicBezTo>
                    <a:cubicBezTo>
                      <a:pt x="43" y="0"/>
                      <a:pt x="43" y="0"/>
                      <a:pt x="43" y="0"/>
                    </a:cubicBezTo>
                    <a:cubicBezTo>
                      <a:pt x="42" y="0"/>
                      <a:pt x="42" y="0"/>
                      <a:pt x="42" y="0"/>
                    </a:cubicBezTo>
                    <a:cubicBezTo>
                      <a:pt x="40" y="0"/>
                      <a:pt x="39" y="1"/>
                      <a:pt x="38" y="2"/>
                    </a:cubicBezTo>
                    <a:cubicBezTo>
                      <a:pt x="34" y="9"/>
                      <a:pt x="34" y="9"/>
                      <a:pt x="34" y="9"/>
                    </a:cubicBezTo>
                    <a:cubicBezTo>
                      <a:pt x="34" y="9"/>
                      <a:pt x="34" y="10"/>
                      <a:pt x="33" y="10"/>
                    </a:cubicBezTo>
                    <a:cubicBezTo>
                      <a:pt x="31" y="10"/>
                      <a:pt x="31" y="10"/>
                      <a:pt x="31" y="10"/>
                    </a:cubicBezTo>
                    <a:cubicBezTo>
                      <a:pt x="30" y="10"/>
                      <a:pt x="30" y="10"/>
                      <a:pt x="30" y="10"/>
                    </a:cubicBezTo>
                    <a:cubicBezTo>
                      <a:pt x="24" y="4"/>
                      <a:pt x="24" y="4"/>
                      <a:pt x="24" y="4"/>
                    </a:cubicBezTo>
                    <a:cubicBezTo>
                      <a:pt x="23" y="3"/>
                      <a:pt x="21" y="3"/>
                      <a:pt x="19" y="4"/>
                    </a:cubicBezTo>
                    <a:cubicBezTo>
                      <a:pt x="15" y="6"/>
                      <a:pt x="15" y="6"/>
                      <a:pt x="15" y="6"/>
                    </a:cubicBezTo>
                    <a:cubicBezTo>
                      <a:pt x="14" y="7"/>
                      <a:pt x="13" y="9"/>
                      <a:pt x="14" y="11"/>
                    </a:cubicBezTo>
                    <a:cubicBezTo>
                      <a:pt x="16" y="18"/>
                      <a:pt x="16" y="18"/>
                      <a:pt x="16" y="18"/>
                    </a:cubicBezTo>
                    <a:cubicBezTo>
                      <a:pt x="16" y="18"/>
                      <a:pt x="16" y="19"/>
                      <a:pt x="15" y="19"/>
                    </a:cubicBezTo>
                    <a:lnTo>
                      <a:pt x="14" y="21"/>
                    </a:lnTo>
                    <a:close/>
                    <a:moveTo>
                      <a:pt x="17" y="24"/>
                    </a:moveTo>
                    <a:cubicBezTo>
                      <a:pt x="19" y="22"/>
                      <a:pt x="19" y="22"/>
                      <a:pt x="19" y="22"/>
                    </a:cubicBezTo>
                    <a:cubicBezTo>
                      <a:pt x="20" y="20"/>
                      <a:pt x="20" y="18"/>
                      <a:pt x="20" y="17"/>
                    </a:cubicBezTo>
                    <a:cubicBezTo>
                      <a:pt x="17" y="10"/>
                      <a:pt x="17" y="10"/>
                      <a:pt x="17" y="10"/>
                    </a:cubicBezTo>
                    <a:cubicBezTo>
                      <a:pt x="17" y="10"/>
                      <a:pt x="17" y="9"/>
                      <a:pt x="17" y="9"/>
                    </a:cubicBezTo>
                    <a:cubicBezTo>
                      <a:pt x="21" y="7"/>
                      <a:pt x="21" y="7"/>
                      <a:pt x="21" y="7"/>
                    </a:cubicBezTo>
                    <a:cubicBezTo>
                      <a:pt x="22" y="7"/>
                      <a:pt x="22" y="7"/>
                      <a:pt x="22" y="7"/>
                    </a:cubicBezTo>
                    <a:cubicBezTo>
                      <a:pt x="27" y="12"/>
                      <a:pt x="27" y="12"/>
                      <a:pt x="27" y="12"/>
                    </a:cubicBezTo>
                    <a:cubicBezTo>
                      <a:pt x="28" y="13"/>
                      <a:pt x="29" y="14"/>
                      <a:pt x="31" y="14"/>
                    </a:cubicBezTo>
                    <a:cubicBezTo>
                      <a:pt x="31" y="14"/>
                      <a:pt x="31" y="14"/>
                      <a:pt x="32" y="14"/>
                    </a:cubicBezTo>
                    <a:cubicBezTo>
                      <a:pt x="34" y="14"/>
                      <a:pt x="34" y="14"/>
                      <a:pt x="34" y="14"/>
                    </a:cubicBezTo>
                    <a:cubicBezTo>
                      <a:pt x="35" y="13"/>
                      <a:pt x="37" y="12"/>
                      <a:pt x="38" y="11"/>
                    </a:cubicBezTo>
                    <a:cubicBezTo>
                      <a:pt x="41" y="4"/>
                      <a:pt x="41" y="4"/>
                      <a:pt x="41" y="4"/>
                    </a:cubicBezTo>
                    <a:cubicBezTo>
                      <a:pt x="41" y="4"/>
                      <a:pt x="42" y="4"/>
                      <a:pt x="42" y="4"/>
                    </a:cubicBezTo>
                    <a:cubicBezTo>
                      <a:pt x="42" y="4"/>
                      <a:pt x="43" y="4"/>
                      <a:pt x="44" y="4"/>
                    </a:cubicBezTo>
                    <a:cubicBezTo>
                      <a:pt x="45" y="5"/>
                      <a:pt x="46" y="5"/>
                      <a:pt x="46" y="5"/>
                    </a:cubicBezTo>
                    <a:cubicBezTo>
                      <a:pt x="46" y="5"/>
                      <a:pt x="46" y="5"/>
                      <a:pt x="46" y="5"/>
                    </a:cubicBezTo>
                    <a:cubicBezTo>
                      <a:pt x="46" y="13"/>
                      <a:pt x="46" y="13"/>
                      <a:pt x="46" y="13"/>
                    </a:cubicBezTo>
                    <a:cubicBezTo>
                      <a:pt x="46" y="14"/>
                      <a:pt x="47" y="16"/>
                      <a:pt x="48" y="17"/>
                    </a:cubicBezTo>
                    <a:cubicBezTo>
                      <a:pt x="50" y="19"/>
                      <a:pt x="50" y="19"/>
                      <a:pt x="50" y="19"/>
                    </a:cubicBezTo>
                    <a:cubicBezTo>
                      <a:pt x="52" y="20"/>
                      <a:pt x="54" y="20"/>
                      <a:pt x="55" y="20"/>
                    </a:cubicBezTo>
                    <a:cubicBezTo>
                      <a:pt x="62" y="17"/>
                      <a:pt x="62" y="17"/>
                      <a:pt x="62" y="17"/>
                    </a:cubicBezTo>
                    <a:cubicBezTo>
                      <a:pt x="63" y="17"/>
                      <a:pt x="63" y="17"/>
                      <a:pt x="63" y="17"/>
                    </a:cubicBezTo>
                    <a:cubicBezTo>
                      <a:pt x="65" y="21"/>
                      <a:pt x="65" y="21"/>
                      <a:pt x="65" y="21"/>
                    </a:cubicBezTo>
                    <a:cubicBezTo>
                      <a:pt x="65" y="21"/>
                      <a:pt x="65" y="22"/>
                      <a:pt x="65" y="22"/>
                    </a:cubicBezTo>
                    <a:cubicBezTo>
                      <a:pt x="60" y="27"/>
                      <a:pt x="60" y="27"/>
                      <a:pt x="60" y="27"/>
                    </a:cubicBezTo>
                    <a:cubicBezTo>
                      <a:pt x="58" y="28"/>
                      <a:pt x="58" y="30"/>
                      <a:pt x="58" y="32"/>
                    </a:cubicBezTo>
                    <a:cubicBezTo>
                      <a:pt x="58" y="34"/>
                      <a:pt x="58" y="34"/>
                      <a:pt x="58" y="34"/>
                    </a:cubicBezTo>
                    <a:cubicBezTo>
                      <a:pt x="59" y="35"/>
                      <a:pt x="60" y="37"/>
                      <a:pt x="61" y="38"/>
                    </a:cubicBezTo>
                    <a:cubicBezTo>
                      <a:pt x="68" y="41"/>
                      <a:pt x="68" y="41"/>
                      <a:pt x="68" y="41"/>
                    </a:cubicBezTo>
                    <a:cubicBezTo>
                      <a:pt x="68" y="41"/>
                      <a:pt x="68" y="42"/>
                      <a:pt x="68" y="42"/>
                    </a:cubicBezTo>
                    <a:cubicBezTo>
                      <a:pt x="68" y="42"/>
                      <a:pt x="68" y="43"/>
                      <a:pt x="68" y="44"/>
                    </a:cubicBezTo>
                    <a:cubicBezTo>
                      <a:pt x="67" y="45"/>
                      <a:pt x="67" y="46"/>
                      <a:pt x="67" y="46"/>
                    </a:cubicBezTo>
                    <a:cubicBezTo>
                      <a:pt x="67" y="46"/>
                      <a:pt x="67" y="46"/>
                      <a:pt x="67" y="46"/>
                    </a:cubicBezTo>
                    <a:cubicBezTo>
                      <a:pt x="59" y="46"/>
                      <a:pt x="59" y="46"/>
                      <a:pt x="59" y="46"/>
                    </a:cubicBezTo>
                    <a:cubicBezTo>
                      <a:pt x="57" y="46"/>
                      <a:pt x="56" y="47"/>
                      <a:pt x="55" y="48"/>
                    </a:cubicBezTo>
                    <a:cubicBezTo>
                      <a:pt x="53" y="50"/>
                      <a:pt x="53" y="50"/>
                      <a:pt x="53" y="50"/>
                    </a:cubicBezTo>
                    <a:cubicBezTo>
                      <a:pt x="52" y="52"/>
                      <a:pt x="52" y="54"/>
                      <a:pt x="52" y="55"/>
                    </a:cubicBezTo>
                    <a:cubicBezTo>
                      <a:pt x="55" y="62"/>
                      <a:pt x="55" y="62"/>
                      <a:pt x="55" y="62"/>
                    </a:cubicBezTo>
                    <a:cubicBezTo>
                      <a:pt x="55" y="62"/>
                      <a:pt x="55" y="63"/>
                      <a:pt x="55" y="63"/>
                    </a:cubicBezTo>
                    <a:cubicBezTo>
                      <a:pt x="51" y="65"/>
                      <a:pt x="51" y="65"/>
                      <a:pt x="51" y="65"/>
                    </a:cubicBezTo>
                    <a:cubicBezTo>
                      <a:pt x="50" y="65"/>
                      <a:pt x="50" y="65"/>
                      <a:pt x="50" y="65"/>
                    </a:cubicBezTo>
                    <a:cubicBezTo>
                      <a:pt x="45" y="60"/>
                      <a:pt x="45" y="60"/>
                      <a:pt x="45" y="60"/>
                    </a:cubicBezTo>
                    <a:cubicBezTo>
                      <a:pt x="44" y="59"/>
                      <a:pt x="43" y="58"/>
                      <a:pt x="41" y="58"/>
                    </a:cubicBezTo>
                    <a:cubicBezTo>
                      <a:pt x="41" y="58"/>
                      <a:pt x="41" y="58"/>
                      <a:pt x="40" y="58"/>
                    </a:cubicBezTo>
                    <a:cubicBezTo>
                      <a:pt x="38" y="58"/>
                      <a:pt x="38" y="58"/>
                      <a:pt x="38" y="58"/>
                    </a:cubicBezTo>
                    <a:cubicBezTo>
                      <a:pt x="37" y="59"/>
                      <a:pt x="35" y="60"/>
                      <a:pt x="34" y="61"/>
                    </a:cubicBezTo>
                    <a:cubicBezTo>
                      <a:pt x="31" y="68"/>
                      <a:pt x="31" y="68"/>
                      <a:pt x="31" y="68"/>
                    </a:cubicBezTo>
                    <a:cubicBezTo>
                      <a:pt x="31" y="68"/>
                      <a:pt x="30" y="68"/>
                      <a:pt x="30" y="68"/>
                    </a:cubicBezTo>
                    <a:cubicBezTo>
                      <a:pt x="30" y="68"/>
                      <a:pt x="30" y="68"/>
                      <a:pt x="30" y="68"/>
                    </a:cubicBezTo>
                    <a:cubicBezTo>
                      <a:pt x="30" y="68"/>
                      <a:pt x="29" y="68"/>
                      <a:pt x="28" y="68"/>
                    </a:cubicBezTo>
                    <a:cubicBezTo>
                      <a:pt x="27" y="67"/>
                      <a:pt x="26" y="67"/>
                      <a:pt x="26" y="67"/>
                    </a:cubicBezTo>
                    <a:cubicBezTo>
                      <a:pt x="26" y="67"/>
                      <a:pt x="26" y="67"/>
                      <a:pt x="26" y="67"/>
                    </a:cubicBezTo>
                    <a:cubicBezTo>
                      <a:pt x="26" y="59"/>
                      <a:pt x="26" y="59"/>
                      <a:pt x="26" y="59"/>
                    </a:cubicBezTo>
                    <a:cubicBezTo>
                      <a:pt x="26" y="58"/>
                      <a:pt x="25" y="56"/>
                      <a:pt x="24" y="55"/>
                    </a:cubicBezTo>
                    <a:cubicBezTo>
                      <a:pt x="22" y="53"/>
                      <a:pt x="22" y="53"/>
                      <a:pt x="22" y="53"/>
                    </a:cubicBezTo>
                    <a:cubicBezTo>
                      <a:pt x="21" y="53"/>
                      <a:pt x="19" y="52"/>
                      <a:pt x="18" y="52"/>
                    </a:cubicBezTo>
                    <a:cubicBezTo>
                      <a:pt x="18" y="52"/>
                      <a:pt x="17" y="52"/>
                      <a:pt x="17" y="52"/>
                    </a:cubicBezTo>
                    <a:cubicBezTo>
                      <a:pt x="10" y="55"/>
                      <a:pt x="10" y="55"/>
                      <a:pt x="10" y="55"/>
                    </a:cubicBezTo>
                    <a:cubicBezTo>
                      <a:pt x="9" y="55"/>
                      <a:pt x="9" y="55"/>
                      <a:pt x="9" y="55"/>
                    </a:cubicBezTo>
                    <a:cubicBezTo>
                      <a:pt x="7" y="51"/>
                      <a:pt x="7" y="51"/>
                      <a:pt x="7" y="51"/>
                    </a:cubicBezTo>
                    <a:cubicBezTo>
                      <a:pt x="7" y="51"/>
                      <a:pt x="7" y="50"/>
                      <a:pt x="7" y="50"/>
                    </a:cubicBezTo>
                    <a:cubicBezTo>
                      <a:pt x="12" y="45"/>
                      <a:pt x="12" y="45"/>
                      <a:pt x="12" y="45"/>
                    </a:cubicBezTo>
                    <a:cubicBezTo>
                      <a:pt x="14" y="44"/>
                      <a:pt x="14" y="42"/>
                      <a:pt x="14" y="40"/>
                    </a:cubicBezTo>
                    <a:cubicBezTo>
                      <a:pt x="14" y="38"/>
                      <a:pt x="14" y="38"/>
                      <a:pt x="14" y="38"/>
                    </a:cubicBezTo>
                    <a:cubicBezTo>
                      <a:pt x="13" y="37"/>
                      <a:pt x="12" y="35"/>
                      <a:pt x="11" y="34"/>
                    </a:cubicBezTo>
                    <a:cubicBezTo>
                      <a:pt x="4" y="31"/>
                      <a:pt x="4" y="31"/>
                      <a:pt x="4" y="31"/>
                    </a:cubicBezTo>
                    <a:cubicBezTo>
                      <a:pt x="4" y="31"/>
                      <a:pt x="4" y="30"/>
                      <a:pt x="4" y="30"/>
                    </a:cubicBezTo>
                    <a:cubicBezTo>
                      <a:pt x="4" y="30"/>
                      <a:pt x="4" y="29"/>
                      <a:pt x="4" y="28"/>
                    </a:cubicBezTo>
                    <a:cubicBezTo>
                      <a:pt x="5" y="27"/>
                      <a:pt x="5" y="26"/>
                      <a:pt x="5" y="26"/>
                    </a:cubicBezTo>
                    <a:cubicBezTo>
                      <a:pt x="5" y="26"/>
                      <a:pt x="5" y="26"/>
                      <a:pt x="5" y="26"/>
                    </a:cubicBezTo>
                    <a:cubicBezTo>
                      <a:pt x="13" y="26"/>
                      <a:pt x="13" y="26"/>
                      <a:pt x="13" y="26"/>
                    </a:cubicBezTo>
                    <a:cubicBezTo>
                      <a:pt x="15" y="26"/>
                      <a:pt x="16" y="25"/>
                      <a:pt x="17" y="2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44" name="Freeform 338">
                <a:extLst>
                  <a:ext uri="{FF2B5EF4-FFF2-40B4-BE49-F238E27FC236}">
                    <a16:creationId xmlns:a16="http://schemas.microsoft.com/office/drawing/2014/main" id="{215FBF1A-6156-4EBF-8707-0D94DE9A9C63}"/>
                  </a:ext>
                </a:extLst>
              </p:cNvPr>
              <p:cNvSpPr>
                <a:spLocks noEditPoints="1"/>
              </p:cNvSpPr>
              <p:nvPr/>
            </p:nvSpPr>
            <p:spPr>
              <a:xfrm>
                <a:off x="2165351" y="2230438"/>
                <a:ext cx="53975" cy="55563"/>
              </a:xfrm>
              <a:custGeom>
                <a:avLst/>
                <a:gdLst/>
                <a:ahLst/>
                <a:cxnLst>
                  <a:cxn ang="0">
                    <a:pos x="12" y="24"/>
                  </a:cxn>
                  <a:cxn ang="0">
                    <a:pos x="24" y="12"/>
                  </a:cxn>
                  <a:cxn ang="0">
                    <a:pos x="12" y="0"/>
                  </a:cxn>
                  <a:cxn ang="0">
                    <a:pos x="0" y="12"/>
                  </a:cxn>
                  <a:cxn ang="0">
                    <a:pos x="12" y="24"/>
                  </a:cxn>
                  <a:cxn ang="0">
                    <a:pos x="12" y="4"/>
                  </a:cxn>
                  <a:cxn ang="0">
                    <a:pos x="20" y="12"/>
                  </a:cxn>
                  <a:cxn ang="0">
                    <a:pos x="12" y="20"/>
                  </a:cxn>
                  <a:cxn ang="0">
                    <a:pos x="4" y="12"/>
                  </a:cxn>
                  <a:cxn ang="0">
                    <a:pos x="12" y="4"/>
                  </a:cxn>
                </a:cxnLst>
                <a:rect l="0" t="0" r="0" b="0"/>
                <a:pathLst>
                  <a:path w="24" h="24">
                    <a:moveTo>
                      <a:pt x="12" y="24"/>
                    </a:moveTo>
                    <a:cubicBezTo>
                      <a:pt x="19" y="24"/>
                      <a:pt x="24" y="19"/>
                      <a:pt x="24" y="12"/>
                    </a:cubicBezTo>
                    <a:cubicBezTo>
                      <a:pt x="24" y="5"/>
                      <a:pt x="19" y="0"/>
                      <a:pt x="12" y="0"/>
                    </a:cubicBezTo>
                    <a:cubicBezTo>
                      <a:pt x="5" y="0"/>
                      <a:pt x="0" y="5"/>
                      <a:pt x="0" y="12"/>
                    </a:cubicBezTo>
                    <a:cubicBezTo>
                      <a:pt x="0" y="19"/>
                      <a:pt x="5" y="24"/>
                      <a:pt x="12" y="24"/>
                    </a:cubicBezTo>
                    <a:close/>
                    <a:moveTo>
                      <a:pt x="12" y="4"/>
                    </a:moveTo>
                    <a:cubicBezTo>
                      <a:pt x="16" y="4"/>
                      <a:pt x="20" y="8"/>
                      <a:pt x="20" y="12"/>
                    </a:cubicBezTo>
                    <a:cubicBezTo>
                      <a:pt x="20" y="16"/>
                      <a:pt x="16" y="20"/>
                      <a:pt x="12" y="20"/>
                    </a:cubicBezTo>
                    <a:cubicBezTo>
                      <a:pt x="8" y="20"/>
                      <a:pt x="4" y="16"/>
                      <a:pt x="4" y="12"/>
                    </a:cubicBezTo>
                    <a:cubicBezTo>
                      <a:pt x="4" y="8"/>
                      <a:pt x="8" y="4"/>
                      <a:pt x="12" y="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grpSp>
        <p:nvGrpSpPr>
          <p:cNvPr id="45" name="Group 78">
            <a:extLst>
              <a:ext uri="{FF2B5EF4-FFF2-40B4-BE49-F238E27FC236}">
                <a16:creationId xmlns:a16="http://schemas.microsoft.com/office/drawing/2014/main" id="{D2A92DDB-08C6-48C6-ACEC-E2844E64904D}"/>
              </a:ext>
            </a:extLst>
          </p:cNvPr>
          <p:cNvGrpSpPr/>
          <p:nvPr/>
        </p:nvGrpSpPr>
        <p:grpSpPr>
          <a:xfrm>
            <a:off x="7156569" y="5106715"/>
            <a:ext cx="488951" cy="488951"/>
            <a:chOff x="5276894" y="4458017"/>
            <a:chExt cx="366237" cy="366237"/>
          </a:xfrm>
        </p:grpSpPr>
        <p:sp>
          <p:nvSpPr>
            <p:cNvPr id="46" name="Oval 18">
              <a:extLst>
                <a:ext uri="{FF2B5EF4-FFF2-40B4-BE49-F238E27FC236}">
                  <a16:creationId xmlns:a16="http://schemas.microsoft.com/office/drawing/2014/main" id="{48D1AD58-E5EC-4C7B-AF9F-0984C7A30259}"/>
                </a:ext>
              </a:extLst>
            </p:cNvPr>
            <p:cNvSpPr/>
            <p:nvPr/>
          </p:nvSpPr>
          <p:spPr>
            <a:xfrm>
              <a:off x="5276894" y="4458017"/>
              <a:ext cx="366237" cy="366237"/>
            </a:xfrm>
            <a:prstGeom prst="ellipse">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47" name="Group 63">
              <a:extLst>
                <a:ext uri="{FF2B5EF4-FFF2-40B4-BE49-F238E27FC236}">
                  <a16:creationId xmlns:a16="http://schemas.microsoft.com/office/drawing/2014/main" id="{AAB1C5D2-0A33-473F-8AC8-2D6DDF346463}"/>
                </a:ext>
              </a:extLst>
            </p:cNvPr>
            <p:cNvGrpSpPr/>
            <p:nvPr/>
          </p:nvGrpSpPr>
          <p:grpSpPr>
            <a:xfrm>
              <a:off x="5337934" y="4548050"/>
              <a:ext cx="244158" cy="186172"/>
              <a:chOff x="1892301" y="2176463"/>
              <a:chExt cx="381000" cy="290513"/>
            </a:xfrm>
          </p:grpSpPr>
          <p:sp>
            <p:nvSpPr>
              <p:cNvPr id="48" name="Freeform 335">
                <a:extLst>
                  <a:ext uri="{FF2B5EF4-FFF2-40B4-BE49-F238E27FC236}">
                    <a16:creationId xmlns:a16="http://schemas.microsoft.com/office/drawing/2014/main" id="{1EDE41E3-F7EE-442D-AE6C-18BDE54DA17E}"/>
                  </a:ext>
                </a:extLst>
              </p:cNvPr>
              <p:cNvSpPr>
                <a:spLocks noEditPoints="1"/>
              </p:cNvSpPr>
              <p:nvPr/>
            </p:nvSpPr>
            <p:spPr>
              <a:xfrm>
                <a:off x="1892301" y="2230438"/>
                <a:ext cx="236538" cy="236538"/>
              </a:xfrm>
              <a:custGeom>
                <a:avLst/>
                <a:gdLst/>
                <a:ahLst/>
                <a:cxnLst>
                  <a:cxn ang="0">
                    <a:pos x="18" y="68"/>
                  </a:cxn>
                  <a:cxn ang="0">
                    <a:pos x="13" y="86"/>
                  </a:cxn>
                  <a:cxn ang="0">
                    <a:pos x="33" y="86"/>
                  </a:cxn>
                  <a:cxn ang="0">
                    <a:pos x="41" y="89"/>
                  </a:cxn>
                  <a:cxn ang="0">
                    <a:pos x="52" y="104"/>
                  </a:cxn>
                  <a:cxn ang="0">
                    <a:pos x="63" y="89"/>
                  </a:cxn>
                  <a:cxn ang="0">
                    <a:pos x="71" y="86"/>
                  </a:cxn>
                  <a:cxn ang="0">
                    <a:pos x="86" y="91"/>
                  </a:cxn>
                  <a:cxn ang="0">
                    <a:pos x="86" y="71"/>
                  </a:cxn>
                  <a:cxn ang="0">
                    <a:pos x="89" y="63"/>
                  </a:cxn>
                  <a:cxn ang="0">
                    <a:pos x="104" y="52"/>
                  </a:cxn>
                  <a:cxn ang="0">
                    <a:pos x="89" y="41"/>
                  </a:cxn>
                  <a:cxn ang="0">
                    <a:pos x="86" y="33"/>
                  </a:cxn>
                  <a:cxn ang="0">
                    <a:pos x="86" y="13"/>
                  </a:cxn>
                  <a:cxn ang="0">
                    <a:pos x="68" y="18"/>
                  </a:cxn>
                  <a:cxn ang="0">
                    <a:pos x="60" y="4"/>
                  </a:cxn>
                  <a:cxn ang="0">
                    <a:pos x="49" y="0"/>
                  </a:cxn>
                  <a:cxn ang="0">
                    <a:pos x="39" y="17"/>
                  </a:cxn>
                  <a:cxn ang="0">
                    <a:pos x="24" y="12"/>
                  </a:cxn>
                  <a:cxn ang="0">
                    <a:pos x="12" y="24"/>
                  </a:cxn>
                  <a:cxn ang="0">
                    <a:pos x="17" y="39"/>
                  </a:cxn>
                  <a:cxn ang="0">
                    <a:pos x="0" y="49"/>
                  </a:cxn>
                  <a:cxn ang="0">
                    <a:pos x="4" y="60"/>
                  </a:cxn>
                  <a:cxn ang="0">
                    <a:pos x="4" y="49"/>
                  </a:cxn>
                  <a:cxn ang="0">
                    <a:pos x="20" y="41"/>
                  </a:cxn>
                  <a:cxn ang="0">
                    <a:pos x="16" y="22"/>
                  </a:cxn>
                  <a:cxn ang="0">
                    <a:pos x="22" y="16"/>
                  </a:cxn>
                  <a:cxn ang="0">
                    <a:pos x="41" y="20"/>
                  </a:cxn>
                  <a:cxn ang="0">
                    <a:pos x="49" y="4"/>
                  </a:cxn>
                  <a:cxn ang="0">
                    <a:pos x="56" y="5"/>
                  </a:cxn>
                  <a:cxn ang="0">
                    <a:pos x="66" y="22"/>
                  </a:cxn>
                  <a:cxn ang="0">
                    <a:pos x="83" y="16"/>
                  </a:cxn>
                  <a:cxn ang="0">
                    <a:pos x="83" y="31"/>
                  </a:cxn>
                  <a:cxn ang="0">
                    <a:pos x="88" y="45"/>
                  </a:cxn>
                  <a:cxn ang="0">
                    <a:pos x="100" y="52"/>
                  </a:cxn>
                  <a:cxn ang="0">
                    <a:pos x="88" y="59"/>
                  </a:cxn>
                  <a:cxn ang="0">
                    <a:pos x="83" y="73"/>
                  </a:cxn>
                  <a:cxn ang="0">
                    <a:pos x="84" y="88"/>
                  </a:cxn>
                  <a:cxn ang="0">
                    <a:pos x="73" y="83"/>
                  </a:cxn>
                  <a:cxn ang="0">
                    <a:pos x="59" y="88"/>
                  </a:cxn>
                  <a:cxn ang="0">
                    <a:pos x="52" y="100"/>
                  </a:cxn>
                  <a:cxn ang="0">
                    <a:pos x="45" y="88"/>
                  </a:cxn>
                  <a:cxn ang="0">
                    <a:pos x="35" y="82"/>
                  </a:cxn>
                  <a:cxn ang="0">
                    <a:pos x="21" y="88"/>
                  </a:cxn>
                  <a:cxn ang="0">
                    <a:pos x="21" y="73"/>
                  </a:cxn>
                  <a:cxn ang="0">
                    <a:pos x="16" y="59"/>
                  </a:cxn>
                  <a:cxn ang="0">
                    <a:pos x="4" y="52"/>
                  </a:cxn>
                </a:cxnLst>
                <a:rect l="0" t="0" r="0" b="0"/>
                <a:pathLst>
                  <a:path w="104" h="104">
                    <a:moveTo>
                      <a:pt x="15" y="63"/>
                    </a:moveTo>
                    <a:cubicBezTo>
                      <a:pt x="15" y="63"/>
                      <a:pt x="16" y="64"/>
                      <a:pt x="17" y="65"/>
                    </a:cubicBezTo>
                    <a:cubicBezTo>
                      <a:pt x="18" y="68"/>
                      <a:pt x="18" y="68"/>
                      <a:pt x="18" y="68"/>
                    </a:cubicBezTo>
                    <a:cubicBezTo>
                      <a:pt x="18" y="69"/>
                      <a:pt x="18" y="70"/>
                      <a:pt x="18" y="71"/>
                    </a:cubicBezTo>
                    <a:cubicBezTo>
                      <a:pt x="12" y="80"/>
                      <a:pt x="12" y="80"/>
                      <a:pt x="12" y="80"/>
                    </a:cubicBezTo>
                    <a:cubicBezTo>
                      <a:pt x="11" y="82"/>
                      <a:pt x="11" y="85"/>
                      <a:pt x="13" y="86"/>
                    </a:cubicBezTo>
                    <a:cubicBezTo>
                      <a:pt x="18" y="91"/>
                      <a:pt x="18" y="91"/>
                      <a:pt x="18" y="91"/>
                    </a:cubicBezTo>
                    <a:cubicBezTo>
                      <a:pt x="19" y="92"/>
                      <a:pt x="22" y="93"/>
                      <a:pt x="24" y="92"/>
                    </a:cubicBezTo>
                    <a:cubicBezTo>
                      <a:pt x="33" y="86"/>
                      <a:pt x="33" y="86"/>
                      <a:pt x="33" y="86"/>
                    </a:cubicBezTo>
                    <a:cubicBezTo>
                      <a:pt x="34" y="86"/>
                      <a:pt x="35" y="86"/>
                      <a:pt x="36" y="86"/>
                    </a:cubicBezTo>
                    <a:cubicBezTo>
                      <a:pt x="39" y="87"/>
                      <a:pt x="39" y="87"/>
                      <a:pt x="39" y="87"/>
                    </a:cubicBezTo>
                    <a:cubicBezTo>
                      <a:pt x="40" y="88"/>
                      <a:pt x="41" y="89"/>
                      <a:pt x="41" y="89"/>
                    </a:cubicBezTo>
                    <a:cubicBezTo>
                      <a:pt x="44" y="100"/>
                      <a:pt x="44" y="100"/>
                      <a:pt x="44" y="100"/>
                    </a:cubicBezTo>
                    <a:cubicBezTo>
                      <a:pt x="44" y="102"/>
                      <a:pt x="46" y="104"/>
                      <a:pt x="49" y="104"/>
                    </a:cubicBezTo>
                    <a:cubicBezTo>
                      <a:pt x="49" y="104"/>
                      <a:pt x="50" y="104"/>
                      <a:pt x="52" y="104"/>
                    </a:cubicBezTo>
                    <a:cubicBezTo>
                      <a:pt x="54" y="104"/>
                      <a:pt x="55" y="104"/>
                      <a:pt x="55" y="104"/>
                    </a:cubicBezTo>
                    <a:cubicBezTo>
                      <a:pt x="58" y="104"/>
                      <a:pt x="60" y="102"/>
                      <a:pt x="60" y="100"/>
                    </a:cubicBezTo>
                    <a:cubicBezTo>
                      <a:pt x="63" y="89"/>
                      <a:pt x="63" y="89"/>
                      <a:pt x="63" y="89"/>
                    </a:cubicBezTo>
                    <a:cubicBezTo>
                      <a:pt x="63" y="89"/>
                      <a:pt x="64" y="88"/>
                      <a:pt x="65" y="87"/>
                    </a:cubicBezTo>
                    <a:cubicBezTo>
                      <a:pt x="68" y="86"/>
                      <a:pt x="68" y="86"/>
                      <a:pt x="68" y="86"/>
                    </a:cubicBezTo>
                    <a:cubicBezTo>
                      <a:pt x="69" y="86"/>
                      <a:pt x="70" y="86"/>
                      <a:pt x="71" y="86"/>
                    </a:cubicBezTo>
                    <a:cubicBezTo>
                      <a:pt x="80" y="92"/>
                      <a:pt x="80" y="92"/>
                      <a:pt x="80" y="92"/>
                    </a:cubicBezTo>
                    <a:cubicBezTo>
                      <a:pt x="81" y="92"/>
                      <a:pt x="82" y="92"/>
                      <a:pt x="83" y="92"/>
                    </a:cubicBezTo>
                    <a:cubicBezTo>
                      <a:pt x="84" y="92"/>
                      <a:pt x="85" y="92"/>
                      <a:pt x="86" y="91"/>
                    </a:cubicBezTo>
                    <a:cubicBezTo>
                      <a:pt x="91" y="86"/>
                      <a:pt x="91" y="86"/>
                      <a:pt x="91" y="86"/>
                    </a:cubicBezTo>
                    <a:cubicBezTo>
                      <a:pt x="93" y="85"/>
                      <a:pt x="93" y="82"/>
                      <a:pt x="92" y="80"/>
                    </a:cubicBezTo>
                    <a:cubicBezTo>
                      <a:pt x="86" y="71"/>
                      <a:pt x="86" y="71"/>
                      <a:pt x="86" y="71"/>
                    </a:cubicBezTo>
                    <a:cubicBezTo>
                      <a:pt x="86" y="70"/>
                      <a:pt x="86" y="69"/>
                      <a:pt x="86" y="68"/>
                    </a:cubicBezTo>
                    <a:cubicBezTo>
                      <a:pt x="87" y="65"/>
                      <a:pt x="87" y="65"/>
                      <a:pt x="87" y="65"/>
                    </a:cubicBezTo>
                    <a:cubicBezTo>
                      <a:pt x="88" y="64"/>
                      <a:pt x="89" y="63"/>
                      <a:pt x="89" y="63"/>
                    </a:cubicBezTo>
                    <a:cubicBezTo>
                      <a:pt x="100" y="60"/>
                      <a:pt x="100" y="60"/>
                      <a:pt x="100" y="60"/>
                    </a:cubicBezTo>
                    <a:cubicBezTo>
                      <a:pt x="102" y="60"/>
                      <a:pt x="104" y="58"/>
                      <a:pt x="104" y="55"/>
                    </a:cubicBezTo>
                    <a:cubicBezTo>
                      <a:pt x="104" y="55"/>
                      <a:pt x="104" y="54"/>
                      <a:pt x="104" y="52"/>
                    </a:cubicBezTo>
                    <a:cubicBezTo>
                      <a:pt x="104" y="50"/>
                      <a:pt x="104" y="49"/>
                      <a:pt x="104" y="49"/>
                    </a:cubicBezTo>
                    <a:cubicBezTo>
                      <a:pt x="104" y="46"/>
                      <a:pt x="102" y="44"/>
                      <a:pt x="100" y="44"/>
                    </a:cubicBezTo>
                    <a:cubicBezTo>
                      <a:pt x="89" y="41"/>
                      <a:pt x="89" y="41"/>
                      <a:pt x="89" y="41"/>
                    </a:cubicBezTo>
                    <a:cubicBezTo>
                      <a:pt x="89" y="41"/>
                      <a:pt x="88" y="40"/>
                      <a:pt x="87" y="39"/>
                    </a:cubicBezTo>
                    <a:cubicBezTo>
                      <a:pt x="86" y="36"/>
                      <a:pt x="86" y="36"/>
                      <a:pt x="86" y="36"/>
                    </a:cubicBezTo>
                    <a:cubicBezTo>
                      <a:pt x="86" y="35"/>
                      <a:pt x="86" y="34"/>
                      <a:pt x="86" y="33"/>
                    </a:cubicBezTo>
                    <a:cubicBezTo>
                      <a:pt x="92" y="24"/>
                      <a:pt x="92" y="24"/>
                      <a:pt x="92" y="24"/>
                    </a:cubicBezTo>
                    <a:cubicBezTo>
                      <a:pt x="93" y="22"/>
                      <a:pt x="93" y="20"/>
                      <a:pt x="91" y="18"/>
                    </a:cubicBezTo>
                    <a:cubicBezTo>
                      <a:pt x="86" y="13"/>
                      <a:pt x="86" y="13"/>
                      <a:pt x="86" y="13"/>
                    </a:cubicBezTo>
                    <a:cubicBezTo>
                      <a:pt x="85" y="12"/>
                      <a:pt x="82" y="11"/>
                      <a:pt x="80" y="12"/>
                    </a:cubicBezTo>
                    <a:cubicBezTo>
                      <a:pt x="71" y="18"/>
                      <a:pt x="71" y="18"/>
                      <a:pt x="71" y="18"/>
                    </a:cubicBezTo>
                    <a:cubicBezTo>
                      <a:pt x="70" y="18"/>
                      <a:pt x="69" y="18"/>
                      <a:pt x="68" y="18"/>
                    </a:cubicBezTo>
                    <a:cubicBezTo>
                      <a:pt x="65" y="17"/>
                      <a:pt x="65" y="17"/>
                      <a:pt x="65" y="17"/>
                    </a:cubicBezTo>
                    <a:cubicBezTo>
                      <a:pt x="64" y="16"/>
                      <a:pt x="63" y="15"/>
                      <a:pt x="63" y="15"/>
                    </a:cubicBezTo>
                    <a:cubicBezTo>
                      <a:pt x="60" y="4"/>
                      <a:pt x="60" y="4"/>
                      <a:pt x="60" y="4"/>
                    </a:cubicBezTo>
                    <a:cubicBezTo>
                      <a:pt x="60" y="2"/>
                      <a:pt x="58" y="0"/>
                      <a:pt x="55" y="0"/>
                    </a:cubicBezTo>
                    <a:cubicBezTo>
                      <a:pt x="55" y="0"/>
                      <a:pt x="54" y="0"/>
                      <a:pt x="52" y="0"/>
                    </a:cubicBezTo>
                    <a:cubicBezTo>
                      <a:pt x="50" y="0"/>
                      <a:pt x="49" y="0"/>
                      <a:pt x="49" y="0"/>
                    </a:cubicBezTo>
                    <a:cubicBezTo>
                      <a:pt x="46" y="0"/>
                      <a:pt x="44" y="2"/>
                      <a:pt x="44" y="4"/>
                    </a:cubicBezTo>
                    <a:cubicBezTo>
                      <a:pt x="41" y="15"/>
                      <a:pt x="41" y="15"/>
                      <a:pt x="41" y="15"/>
                    </a:cubicBezTo>
                    <a:cubicBezTo>
                      <a:pt x="41" y="15"/>
                      <a:pt x="40" y="16"/>
                      <a:pt x="39" y="17"/>
                    </a:cubicBezTo>
                    <a:cubicBezTo>
                      <a:pt x="36" y="18"/>
                      <a:pt x="36" y="18"/>
                      <a:pt x="36" y="18"/>
                    </a:cubicBezTo>
                    <a:cubicBezTo>
                      <a:pt x="35" y="18"/>
                      <a:pt x="34" y="18"/>
                      <a:pt x="33" y="18"/>
                    </a:cubicBezTo>
                    <a:cubicBezTo>
                      <a:pt x="24" y="12"/>
                      <a:pt x="24" y="12"/>
                      <a:pt x="24" y="12"/>
                    </a:cubicBezTo>
                    <a:cubicBezTo>
                      <a:pt x="22" y="11"/>
                      <a:pt x="19" y="11"/>
                      <a:pt x="18" y="13"/>
                    </a:cubicBezTo>
                    <a:cubicBezTo>
                      <a:pt x="13" y="18"/>
                      <a:pt x="13" y="18"/>
                      <a:pt x="13" y="18"/>
                    </a:cubicBezTo>
                    <a:cubicBezTo>
                      <a:pt x="11" y="20"/>
                      <a:pt x="11" y="22"/>
                      <a:pt x="12" y="24"/>
                    </a:cubicBezTo>
                    <a:cubicBezTo>
                      <a:pt x="18" y="33"/>
                      <a:pt x="18" y="33"/>
                      <a:pt x="18" y="33"/>
                    </a:cubicBezTo>
                    <a:cubicBezTo>
                      <a:pt x="18" y="34"/>
                      <a:pt x="18" y="35"/>
                      <a:pt x="18" y="36"/>
                    </a:cubicBezTo>
                    <a:cubicBezTo>
                      <a:pt x="17" y="39"/>
                      <a:pt x="17" y="39"/>
                      <a:pt x="17" y="39"/>
                    </a:cubicBezTo>
                    <a:cubicBezTo>
                      <a:pt x="16" y="40"/>
                      <a:pt x="15" y="41"/>
                      <a:pt x="15" y="41"/>
                    </a:cubicBezTo>
                    <a:cubicBezTo>
                      <a:pt x="4" y="44"/>
                      <a:pt x="4" y="44"/>
                      <a:pt x="4" y="44"/>
                    </a:cubicBezTo>
                    <a:cubicBezTo>
                      <a:pt x="2" y="44"/>
                      <a:pt x="0" y="46"/>
                      <a:pt x="0" y="49"/>
                    </a:cubicBezTo>
                    <a:cubicBezTo>
                      <a:pt x="0" y="49"/>
                      <a:pt x="0" y="50"/>
                      <a:pt x="0" y="52"/>
                    </a:cubicBezTo>
                    <a:cubicBezTo>
                      <a:pt x="0" y="54"/>
                      <a:pt x="0" y="55"/>
                      <a:pt x="0" y="55"/>
                    </a:cubicBezTo>
                    <a:cubicBezTo>
                      <a:pt x="0" y="58"/>
                      <a:pt x="2" y="60"/>
                      <a:pt x="4" y="60"/>
                    </a:cubicBezTo>
                    <a:lnTo>
                      <a:pt x="15" y="63"/>
                    </a:lnTo>
                    <a:close/>
                    <a:moveTo>
                      <a:pt x="4" y="52"/>
                    </a:moveTo>
                    <a:cubicBezTo>
                      <a:pt x="4" y="50"/>
                      <a:pt x="4" y="49"/>
                      <a:pt x="4" y="49"/>
                    </a:cubicBezTo>
                    <a:cubicBezTo>
                      <a:pt x="4" y="48"/>
                      <a:pt x="5" y="48"/>
                      <a:pt x="5" y="48"/>
                    </a:cubicBezTo>
                    <a:cubicBezTo>
                      <a:pt x="16" y="45"/>
                      <a:pt x="16" y="45"/>
                      <a:pt x="16" y="45"/>
                    </a:cubicBezTo>
                    <a:cubicBezTo>
                      <a:pt x="18" y="45"/>
                      <a:pt x="20" y="43"/>
                      <a:pt x="20" y="41"/>
                    </a:cubicBezTo>
                    <a:cubicBezTo>
                      <a:pt x="22" y="38"/>
                      <a:pt x="22" y="38"/>
                      <a:pt x="22" y="38"/>
                    </a:cubicBezTo>
                    <a:cubicBezTo>
                      <a:pt x="23" y="36"/>
                      <a:pt x="22" y="33"/>
                      <a:pt x="21" y="31"/>
                    </a:cubicBezTo>
                    <a:cubicBezTo>
                      <a:pt x="16" y="22"/>
                      <a:pt x="16" y="22"/>
                      <a:pt x="16" y="22"/>
                    </a:cubicBezTo>
                    <a:cubicBezTo>
                      <a:pt x="16" y="22"/>
                      <a:pt x="16" y="21"/>
                      <a:pt x="16" y="21"/>
                    </a:cubicBezTo>
                    <a:cubicBezTo>
                      <a:pt x="20" y="16"/>
                      <a:pt x="20" y="16"/>
                      <a:pt x="20" y="16"/>
                    </a:cubicBezTo>
                    <a:cubicBezTo>
                      <a:pt x="21" y="16"/>
                      <a:pt x="22" y="16"/>
                      <a:pt x="22" y="16"/>
                    </a:cubicBezTo>
                    <a:cubicBezTo>
                      <a:pt x="31" y="21"/>
                      <a:pt x="31" y="21"/>
                      <a:pt x="31" y="21"/>
                    </a:cubicBezTo>
                    <a:cubicBezTo>
                      <a:pt x="33" y="22"/>
                      <a:pt x="36" y="23"/>
                      <a:pt x="38" y="22"/>
                    </a:cubicBezTo>
                    <a:cubicBezTo>
                      <a:pt x="41" y="20"/>
                      <a:pt x="41" y="20"/>
                      <a:pt x="41" y="20"/>
                    </a:cubicBezTo>
                    <a:cubicBezTo>
                      <a:pt x="43" y="20"/>
                      <a:pt x="45" y="18"/>
                      <a:pt x="45" y="16"/>
                    </a:cubicBezTo>
                    <a:cubicBezTo>
                      <a:pt x="48" y="5"/>
                      <a:pt x="48" y="5"/>
                      <a:pt x="48" y="5"/>
                    </a:cubicBezTo>
                    <a:cubicBezTo>
                      <a:pt x="48" y="5"/>
                      <a:pt x="48" y="4"/>
                      <a:pt x="49" y="4"/>
                    </a:cubicBezTo>
                    <a:cubicBezTo>
                      <a:pt x="49" y="4"/>
                      <a:pt x="50" y="4"/>
                      <a:pt x="52" y="4"/>
                    </a:cubicBezTo>
                    <a:cubicBezTo>
                      <a:pt x="54" y="4"/>
                      <a:pt x="55" y="4"/>
                      <a:pt x="55" y="4"/>
                    </a:cubicBezTo>
                    <a:cubicBezTo>
                      <a:pt x="56" y="4"/>
                      <a:pt x="56" y="5"/>
                      <a:pt x="56" y="5"/>
                    </a:cubicBezTo>
                    <a:cubicBezTo>
                      <a:pt x="59" y="16"/>
                      <a:pt x="59" y="16"/>
                      <a:pt x="59" y="16"/>
                    </a:cubicBezTo>
                    <a:cubicBezTo>
                      <a:pt x="59" y="18"/>
                      <a:pt x="61" y="20"/>
                      <a:pt x="63" y="20"/>
                    </a:cubicBezTo>
                    <a:cubicBezTo>
                      <a:pt x="66" y="22"/>
                      <a:pt x="66" y="22"/>
                      <a:pt x="66" y="22"/>
                    </a:cubicBezTo>
                    <a:cubicBezTo>
                      <a:pt x="68" y="23"/>
                      <a:pt x="71" y="22"/>
                      <a:pt x="73" y="21"/>
                    </a:cubicBezTo>
                    <a:cubicBezTo>
                      <a:pt x="82" y="16"/>
                      <a:pt x="82" y="16"/>
                      <a:pt x="82" y="16"/>
                    </a:cubicBezTo>
                    <a:cubicBezTo>
                      <a:pt x="82" y="16"/>
                      <a:pt x="83" y="16"/>
                      <a:pt x="83" y="16"/>
                    </a:cubicBezTo>
                    <a:cubicBezTo>
                      <a:pt x="88" y="20"/>
                      <a:pt x="88" y="20"/>
                      <a:pt x="88" y="20"/>
                    </a:cubicBezTo>
                    <a:cubicBezTo>
                      <a:pt x="88" y="21"/>
                      <a:pt x="88" y="22"/>
                      <a:pt x="88" y="22"/>
                    </a:cubicBezTo>
                    <a:cubicBezTo>
                      <a:pt x="83" y="31"/>
                      <a:pt x="83" y="31"/>
                      <a:pt x="83" y="31"/>
                    </a:cubicBezTo>
                    <a:cubicBezTo>
                      <a:pt x="82" y="33"/>
                      <a:pt x="81" y="36"/>
                      <a:pt x="82" y="38"/>
                    </a:cubicBezTo>
                    <a:cubicBezTo>
                      <a:pt x="84" y="41"/>
                      <a:pt x="84" y="41"/>
                      <a:pt x="84" y="41"/>
                    </a:cubicBezTo>
                    <a:cubicBezTo>
                      <a:pt x="84" y="43"/>
                      <a:pt x="86" y="45"/>
                      <a:pt x="88" y="45"/>
                    </a:cubicBezTo>
                    <a:cubicBezTo>
                      <a:pt x="99" y="48"/>
                      <a:pt x="99" y="48"/>
                      <a:pt x="99" y="48"/>
                    </a:cubicBezTo>
                    <a:cubicBezTo>
                      <a:pt x="99" y="48"/>
                      <a:pt x="100" y="48"/>
                      <a:pt x="100" y="49"/>
                    </a:cubicBezTo>
                    <a:cubicBezTo>
                      <a:pt x="100" y="49"/>
                      <a:pt x="100" y="50"/>
                      <a:pt x="100" y="52"/>
                    </a:cubicBezTo>
                    <a:cubicBezTo>
                      <a:pt x="100" y="54"/>
                      <a:pt x="100" y="55"/>
                      <a:pt x="100" y="55"/>
                    </a:cubicBezTo>
                    <a:cubicBezTo>
                      <a:pt x="100" y="56"/>
                      <a:pt x="99" y="56"/>
                      <a:pt x="99" y="56"/>
                    </a:cubicBezTo>
                    <a:cubicBezTo>
                      <a:pt x="88" y="59"/>
                      <a:pt x="88" y="59"/>
                      <a:pt x="88" y="59"/>
                    </a:cubicBezTo>
                    <a:cubicBezTo>
                      <a:pt x="86" y="59"/>
                      <a:pt x="84" y="61"/>
                      <a:pt x="84" y="63"/>
                    </a:cubicBezTo>
                    <a:cubicBezTo>
                      <a:pt x="82" y="66"/>
                      <a:pt x="82" y="66"/>
                      <a:pt x="82" y="66"/>
                    </a:cubicBezTo>
                    <a:cubicBezTo>
                      <a:pt x="81" y="68"/>
                      <a:pt x="82" y="71"/>
                      <a:pt x="83" y="73"/>
                    </a:cubicBezTo>
                    <a:cubicBezTo>
                      <a:pt x="88" y="82"/>
                      <a:pt x="88" y="82"/>
                      <a:pt x="88" y="82"/>
                    </a:cubicBezTo>
                    <a:cubicBezTo>
                      <a:pt x="88" y="82"/>
                      <a:pt x="88" y="83"/>
                      <a:pt x="88" y="83"/>
                    </a:cubicBezTo>
                    <a:cubicBezTo>
                      <a:pt x="84" y="88"/>
                      <a:pt x="84" y="88"/>
                      <a:pt x="84" y="88"/>
                    </a:cubicBezTo>
                    <a:cubicBezTo>
                      <a:pt x="83" y="88"/>
                      <a:pt x="83" y="88"/>
                      <a:pt x="83" y="88"/>
                    </a:cubicBezTo>
                    <a:cubicBezTo>
                      <a:pt x="82" y="88"/>
                      <a:pt x="82" y="88"/>
                      <a:pt x="82" y="88"/>
                    </a:cubicBezTo>
                    <a:cubicBezTo>
                      <a:pt x="73" y="83"/>
                      <a:pt x="73" y="83"/>
                      <a:pt x="73" y="83"/>
                    </a:cubicBezTo>
                    <a:cubicBezTo>
                      <a:pt x="71" y="82"/>
                      <a:pt x="68" y="81"/>
                      <a:pt x="66" y="82"/>
                    </a:cubicBezTo>
                    <a:cubicBezTo>
                      <a:pt x="63" y="84"/>
                      <a:pt x="63" y="84"/>
                      <a:pt x="63" y="84"/>
                    </a:cubicBezTo>
                    <a:cubicBezTo>
                      <a:pt x="61" y="84"/>
                      <a:pt x="59" y="86"/>
                      <a:pt x="59" y="88"/>
                    </a:cubicBezTo>
                    <a:cubicBezTo>
                      <a:pt x="56" y="99"/>
                      <a:pt x="56" y="99"/>
                      <a:pt x="56" y="99"/>
                    </a:cubicBezTo>
                    <a:cubicBezTo>
                      <a:pt x="56" y="99"/>
                      <a:pt x="56" y="100"/>
                      <a:pt x="55" y="100"/>
                    </a:cubicBezTo>
                    <a:cubicBezTo>
                      <a:pt x="55" y="100"/>
                      <a:pt x="54" y="100"/>
                      <a:pt x="52" y="100"/>
                    </a:cubicBezTo>
                    <a:cubicBezTo>
                      <a:pt x="50" y="100"/>
                      <a:pt x="49" y="100"/>
                      <a:pt x="49" y="100"/>
                    </a:cubicBezTo>
                    <a:cubicBezTo>
                      <a:pt x="48" y="100"/>
                      <a:pt x="48" y="99"/>
                      <a:pt x="48" y="99"/>
                    </a:cubicBezTo>
                    <a:cubicBezTo>
                      <a:pt x="45" y="88"/>
                      <a:pt x="45" y="88"/>
                      <a:pt x="45" y="88"/>
                    </a:cubicBezTo>
                    <a:cubicBezTo>
                      <a:pt x="45" y="86"/>
                      <a:pt x="43" y="84"/>
                      <a:pt x="41" y="84"/>
                    </a:cubicBezTo>
                    <a:cubicBezTo>
                      <a:pt x="38" y="82"/>
                      <a:pt x="38" y="82"/>
                      <a:pt x="38" y="82"/>
                    </a:cubicBezTo>
                    <a:cubicBezTo>
                      <a:pt x="37" y="82"/>
                      <a:pt x="36" y="82"/>
                      <a:pt x="35" y="82"/>
                    </a:cubicBezTo>
                    <a:cubicBezTo>
                      <a:pt x="33" y="82"/>
                      <a:pt x="32" y="82"/>
                      <a:pt x="31" y="83"/>
                    </a:cubicBezTo>
                    <a:cubicBezTo>
                      <a:pt x="22" y="88"/>
                      <a:pt x="22" y="88"/>
                      <a:pt x="22" y="88"/>
                    </a:cubicBezTo>
                    <a:cubicBezTo>
                      <a:pt x="22" y="88"/>
                      <a:pt x="21" y="88"/>
                      <a:pt x="21" y="88"/>
                    </a:cubicBezTo>
                    <a:cubicBezTo>
                      <a:pt x="16" y="84"/>
                      <a:pt x="16" y="84"/>
                      <a:pt x="16" y="84"/>
                    </a:cubicBezTo>
                    <a:cubicBezTo>
                      <a:pt x="16" y="83"/>
                      <a:pt x="16" y="82"/>
                      <a:pt x="16" y="82"/>
                    </a:cubicBezTo>
                    <a:cubicBezTo>
                      <a:pt x="21" y="73"/>
                      <a:pt x="21" y="73"/>
                      <a:pt x="21" y="73"/>
                    </a:cubicBezTo>
                    <a:cubicBezTo>
                      <a:pt x="22" y="71"/>
                      <a:pt x="23" y="68"/>
                      <a:pt x="22" y="66"/>
                    </a:cubicBezTo>
                    <a:cubicBezTo>
                      <a:pt x="20" y="63"/>
                      <a:pt x="20" y="63"/>
                      <a:pt x="20" y="63"/>
                    </a:cubicBezTo>
                    <a:cubicBezTo>
                      <a:pt x="20" y="61"/>
                      <a:pt x="18" y="59"/>
                      <a:pt x="16" y="59"/>
                    </a:cubicBezTo>
                    <a:cubicBezTo>
                      <a:pt x="5" y="56"/>
                      <a:pt x="5" y="56"/>
                      <a:pt x="5" y="56"/>
                    </a:cubicBezTo>
                    <a:cubicBezTo>
                      <a:pt x="5" y="56"/>
                      <a:pt x="4" y="56"/>
                      <a:pt x="4" y="55"/>
                    </a:cubicBezTo>
                    <a:cubicBezTo>
                      <a:pt x="4" y="55"/>
                      <a:pt x="4" y="54"/>
                      <a:pt x="4" y="52"/>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49" name="Freeform 336">
                <a:extLst>
                  <a:ext uri="{FF2B5EF4-FFF2-40B4-BE49-F238E27FC236}">
                    <a16:creationId xmlns:a16="http://schemas.microsoft.com/office/drawing/2014/main" id="{A8C2DCB9-960F-44F1-8FB8-2FA1DA6A0EB9}"/>
                  </a:ext>
                </a:extLst>
              </p:cNvPr>
              <p:cNvSpPr>
                <a:spLocks noEditPoints="1"/>
              </p:cNvSpPr>
              <p:nvPr/>
            </p:nvSpPr>
            <p:spPr>
              <a:xfrm>
                <a:off x="1960563" y="2298700"/>
                <a:ext cx="100013" cy="100013"/>
              </a:xfrm>
              <a:custGeom>
                <a:avLst/>
                <a:gdLst/>
                <a:ahLst/>
                <a:cxnLst>
                  <a:cxn ang="0">
                    <a:pos x="22" y="44"/>
                  </a:cxn>
                  <a:cxn ang="0">
                    <a:pos x="44" y="22"/>
                  </a:cxn>
                  <a:cxn ang="0">
                    <a:pos x="22" y="0"/>
                  </a:cxn>
                  <a:cxn ang="0">
                    <a:pos x="0" y="22"/>
                  </a:cxn>
                  <a:cxn ang="0">
                    <a:pos x="22" y="44"/>
                  </a:cxn>
                  <a:cxn ang="0">
                    <a:pos x="22" y="4"/>
                  </a:cxn>
                  <a:cxn ang="0">
                    <a:pos x="40" y="22"/>
                  </a:cxn>
                  <a:cxn ang="0">
                    <a:pos x="22" y="40"/>
                  </a:cxn>
                  <a:cxn ang="0">
                    <a:pos x="4" y="22"/>
                  </a:cxn>
                  <a:cxn ang="0">
                    <a:pos x="22" y="4"/>
                  </a:cxn>
                </a:cxnLst>
                <a:rect l="0" t="0" r="0" b="0"/>
                <a:pathLst>
                  <a:path w="44" h="44">
                    <a:moveTo>
                      <a:pt x="22" y="44"/>
                    </a:moveTo>
                    <a:cubicBezTo>
                      <a:pt x="34" y="44"/>
                      <a:pt x="44" y="34"/>
                      <a:pt x="44" y="22"/>
                    </a:cubicBezTo>
                    <a:cubicBezTo>
                      <a:pt x="44" y="10"/>
                      <a:pt x="34" y="0"/>
                      <a:pt x="22" y="0"/>
                    </a:cubicBezTo>
                    <a:cubicBezTo>
                      <a:pt x="10" y="0"/>
                      <a:pt x="0" y="10"/>
                      <a:pt x="0" y="22"/>
                    </a:cubicBezTo>
                    <a:cubicBezTo>
                      <a:pt x="0" y="34"/>
                      <a:pt x="10" y="44"/>
                      <a:pt x="22" y="44"/>
                    </a:cubicBezTo>
                    <a:close/>
                    <a:moveTo>
                      <a:pt x="22" y="4"/>
                    </a:moveTo>
                    <a:cubicBezTo>
                      <a:pt x="32" y="4"/>
                      <a:pt x="40" y="12"/>
                      <a:pt x="40" y="22"/>
                    </a:cubicBezTo>
                    <a:cubicBezTo>
                      <a:pt x="40" y="32"/>
                      <a:pt x="32" y="40"/>
                      <a:pt x="22" y="40"/>
                    </a:cubicBezTo>
                    <a:cubicBezTo>
                      <a:pt x="12" y="40"/>
                      <a:pt x="4" y="32"/>
                      <a:pt x="4" y="22"/>
                    </a:cubicBezTo>
                    <a:cubicBezTo>
                      <a:pt x="4" y="12"/>
                      <a:pt x="12" y="4"/>
                      <a:pt x="22" y="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50" name="Freeform 337">
                <a:extLst>
                  <a:ext uri="{FF2B5EF4-FFF2-40B4-BE49-F238E27FC236}">
                    <a16:creationId xmlns:a16="http://schemas.microsoft.com/office/drawing/2014/main" id="{F2389A10-06AF-4670-9499-A129ACBB046E}"/>
                  </a:ext>
                </a:extLst>
              </p:cNvPr>
              <p:cNvSpPr>
                <a:spLocks noEditPoints="1"/>
              </p:cNvSpPr>
              <p:nvPr/>
            </p:nvSpPr>
            <p:spPr>
              <a:xfrm>
                <a:off x="2111376" y="2176463"/>
                <a:ext cx="161925" cy="163513"/>
              </a:xfrm>
              <a:custGeom>
                <a:avLst/>
                <a:gdLst/>
                <a:ahLst/>
                <a:cxnLst>
                  <a:cxn ang="0">
                    <a:pos x="5" y="22"/>
                  </a:cxn>
                  <a:cxn ang="0">
                    <a:pos x="0" y="29"/>
                  </a:cxn>
                  <a:cxn ang="0">
                    <a:pos x="10" y="39"/>
                  </a:cxn>
                  <a:cxn ang="0">
                    <a:pos x="4" y="48"/>
                  </a:cxn>
                  <a:cxn ang="0">
                    <a:pos x="11" y="58"/>
                  </a:cxn>
                  <a:cxn ang="0">
                    <a:pos x="21" y="58"/>
                  </a:cxn>
                  <a:cxn ang="0">
                    <a:pos x="25" y="71"/>
                  </a:cxn>
                  <a:cxn ang="0">
                    <a:pos x="30" y="72"/>
                  </a:cxn>
                  <a:cxn ang="0">
                    <a:pos x="39" y="62"/>
                  </a:cxn>
                  <a:cxn ang="0">
                    <a:pos x="48" y="68"/>
                  </a:cxn>
                  <a:cxn ang="0">
                    <a:pos x="58" y="61"/>
                  </a:cxn>
                  <a:cxn ang="0">
                    <a:pos x="58" y="51"/>
                  </a:cxn>
                  <a:cxn ang="0">
                    <a:pos x="71" y="47"/>
                  </a:cxn>
                  <a:cxn ang="0">
                    <a:pos x="70" y="38"/>
                  </a:cxn>
                  <a:cxn ang="0">
                    <a:pos x="62" y="31"/>
                  </a:cxn>
                  <a:cxn ang="0">
                    <a:pos x="68" y="19"/>
                  </a:cxn>
                  <a:cxn ang="0">
                    <a:pos x="54" y="16"/>
                  </a:cxn>
                  <a:cxn ang="0">
                    <a:pos x="50" y="13"/>
                  </a:cxn>
                  <a:cxn ang="0">
                    <a:pos x="45" y="1"/>
                  </a:cxn>
                  <a:cxn ang="0">
                    <a:pos x="38" y="2"/>
                  </a:cxn>
                  <a:cxn ang="0">
                    <a:pos x="31" y="10"/>
                  </a:cxn>
                  <a:cxn ang="0">
                    <a:pos x="19" y="4"/>
                  </a:cxn>
                  <a:cxn ang="0">
                    <a:pos x="16" y="18"/>
                  </a:cxn>
                  <a:cxn ang="0">
                    <a:pos x="17" y="24"/>
                  </a:cxn>
                  <a:cxn ang="0">
                    <a:pos x="17" y="10"/>
                  </a:cxn>
                  <a:cxn ang="0">
                    <a:pos x="22" y="7"/>
                  </a:cxn>
                  <a:cxn ang="0">
                    <a:pos x="32" y="14"/>
                  </a:cxn>
                  <a:cxn ang="0">
                    <a:pos x="41" y="4"/>
                  </a:cxn>
                  <a:cxn ang="0">
                    <a:pos x="46" y="5"/>
                  </a:cxn>
                  <a:cxn ang="0">
                    <a:pos x="48" y="17"/>
                  </a:cxn>
                  <a:cxn ang="0">
                    <a:pos x="62" y="17"/>
                  </a:cxn>
                  <a:cxn ang="0">
                    <a:pos x="65" y="22"/>
                  </a:cxn>
                  <a:cxn ang="0">
                    <a:pos x="58" y="34"/>
                  </a:cxn>
                  <a:cxn ang="0">
                    <a:pos x="68" y="42"/>
                  </a:cxn>
                  <a:cxn ang="0">
                    <a:pos x="67" y="46"/>
                  </a:cxn>
                  <a:cxn ang="0">
                    <a:pos x="53" y="50"/>
                  </a:cxn>
                  <a:cxn ang="0">
                    <a:pos x="55" y="63"/>
                  </a:cxn>
                  <a:cxn ang="0">
                    <a:pos x="45" y="60"/>
                  </a:cxn>
                  <a:cxn ang="0">
                    <a:pos x="38" y="58"/>
                  </a:cxn>
                  <a:cxn ang="0">
                    <a:pos x="30" y="68"/>
                  </a:cxn>
                  <a:cxn ang="0">
                    <a:pos x="26" y="67"/>
                  </a:cxn>
                  <a:cxn ang="0">
                    <a:pos x="24" y="55"/>
                  </a:cxn>
                  <a:cxn ang="0">
                    <a:pos x="17" y="52"/>
                  </a:cxn>
                  <a:cxn ang="0">
                    <a:pos x="7" y="51"/>
                  </a:cxn>
                  <a:cxn ang="0">
                    <a:pos x="14" y="40"/>
                  </a:cxn>
                  <a:cxn ang="0">
                    <a:pos x="4" y="31"/>
                  </a:cxn>
                  <a:cxn ang="0">
                    <a:pos x="5" y="26"/>
                  </a:cxn>
                  <a:cxn ang="0">
                    <a:pos x="17" y="24"/>
                  </a:cxn>
                </a:cxnLst>
                <a:rect l="0" t="0" r="0" b="0"/>
                <a:pathLst>
                  <a:path w="72" h="72">
                    <a:moveTo>
                      <a:pt x="14" y="21"/>
                    </a:moveTo>
                    <a:cubicBezTo>
                      <a:pt x="14" y="22"/>
                      <a:pt x="13" y="22"/>
                      <a:pt x="13" y="22"/>
                    </a:cubicBezTo>
                    <a:cubicBezTo>
                      <a:pt x="5" y="22"/>
                      <a:pt x="5" y="22"/>
                      <a:pt x="5" y="22"/>
                    </a:cubicBezTo>
                    <a:cubicBezTo>
                      <a:pt x="4" y="22"/>
                      <a:pt x="2" y="23"/>
                      <a:pt x="1" y="25"/>
                    </a:cubicBezTo>
                    <a:cubicBezTo>
                      <a:pt x="1" y="25"/>
                      <a:pt x="1" y="26"/>
                      <a:pt x="1" y="27"/>
                    </a:cubicBezTo>
                    <a:cubicBezTo>
                      <a:pt x="0" y="29"/>
                      <a:pt x="0" y="29"/>
                      <a:pt x="0" y="29"/>
                    </a:cubicBezTo>
                    <a:cubicBezTo>
                      <a:pt x="0" y="31"/>
                      <a:pt x="1" y="33"/>
                      <a:pt x="2" y="34"/>
                    </a:cubicBezTo>
                    <a:cubicBezTo>
                      <a:pt x="9" y="38"/>
                      <a:pt x="9" y="38"/>
                      <a:pt x="9" y="38"/>
                    </a:cubicBezTo>
                    <a:cubicBezTo>
                      <a:pt x="9" y="38"/>
                      <a:pt x="10" y="38"/>
                      <a:pt x="10" y="39"/>
                    </a:cubicBezTo>
                    <a:cubicBezTo>
                      <a:pt x="10" y="41"/>
                      <a:pt x="10" y="41"/>
                      <a:pt x="10" y="41"/>
                    </a:cubicBezTo>
                    <a:cubicBezTo>
                      <a:pt x="10" y="41"/>
                      <a:pt x="10" y="42"/>
                      <a:pt x="10" y="42"/>
                    </a:cubicBezTo>
                    <a:cubicBezTo>
                      <a:pt x="4" y="48"/>
                      <a:pt x="4" y="48"/>
                      <a:pt x="4" y="48"/>
                    </a:cubicBezTo>
                    <a:cubicBezTo>
                      <a:pt x="3" y="49"/>
                      <a:pt x="3" y="51"/>
                      <a:pt x="4" y="53"/>
                    </a:cubicBezTo>
                    <a:cubicBezTo>
                      <a:pt x="6" y="57"/>
                      <a:pt x="6" y="57"/>
                      <a:pt x="6" y="57"/>
                    </a:cubicBezTo>
                    <a:cubicBezTo>
                      <a:pt x="7" y="58"/>
                      <a:pt x="9" y="59"/>
                      <a:pt x="11" y="58"/>
                    </a:cubicBezTo>
                    <a:cubicBezTo>
                      <a:pt x="18" y="56"/>
                      <a:pt x="18" y="56"/>
                      <a:pt x="18" y="56"/>
                    </a:cubicBezTo>
                    <a:cubicBezTo>
                      <a:pt x="19" y="56"/>
                      <a:pt x="19" y="56"/>
                      <a:pt x="19" y="57"/>
                    </a:cubicBezTo>
                    <a:cubicBezTo>
                      <a:pt x="21" y="58"/>
                      <a:pt x="21" y="58"/>
                      <a:pt x="21" y="58"/>
                    </a:cubicBezTo>
                    <a:cubicBezTo>
                      <a:pt x="21" y="58"/>
                      <a:pt x="22" y="59"/>
                      <a:pt x="22" y="59"/>
                    </a:cubicBezTo>
                    <a:cubicBezTo>
                      <a:pt x="22" y="67"/>
                      <a:pt x="22" y="67"/>
                      <a:pt x="22" y="67"/>
                    </a:cubicBezTo>
                    <a:cubicBezTo>
                      <a:pt x="22" y="68"/>
                      <a:pt x="23" y="70"/>
                      <a:pt x="25" y="71"/>
                    </a:cubicBezTo>
                    <a:cubicBezTo>
                      <a:pt x="25" y="71"/>
                      <a:pt x="26" y="71"/>
                      <a:pt x="27" y="71"/>
                    </a:cubicBezTo>
                    <a:cubicBezTo>
                      <a:pt x="29" y="72"/>
                      <a:pt x="29" y="72"/>
                      <a:pt x="29" y="72"/>
                    </a:cubicBezTo>
                    <a:cubicBezTo>
                      <a:pt x="30" y="72"/>
                      <a:pt x="30" y="72"/>
                      <a:pt x="30" y="72"/>
                    </a:cubicBezTo>
                    <a:cubicBezTo>
                      <a:pt x="32" y="72"/>
                      <a:pt x="33" y="71"/>
                      <a:pt x="34" y="70"/>
                    </a:cubicBezTo>
                    <a:cubicBezTo>
                      <a:pt x="38" y="63"/>
                      <a:pt x="38" y="63"/>
                      <a:pt x="38" y="63"/>
                    </a:cubicBezTo>
                    <a:cubicBezTo>
                      <a:pt x="38" y="63"/>
                      <a:pt x="38" y="62"/>
                      <a:pt x="39" y="62"/>
                    </a:cubicBezTo>
                    <a:cubicBezTo>
                      <a:pt x="41" y="62"/>
                      <a:pt x="41" y="62"/>
                      <a:pt x="41" y="62"/>
                    </a:cubicBezTo>
                    <a:cubicBezTo>
                      <a:pt x="42" y="62"/>
                      <a:pt x="42" y="62"/>
                      <a:pt x="42" y="62"/>
                    </a:cubicBezTo>
                    <a:cubicBezTo>
                      <a:pt x="48" y="68"/>
                      <a:pt x="48" y="68"/>
                      <a:pt x="48" y="68"/>
                    </a:cubicBezTo>
                    <a:cubicBezTo>
                      <a:pt x="49" y="69"/>
                      <a:pt x="51" y="69"/>
                      <a:pt x="53" y="68"/>
                    </a:cubicBezTo>
                    <a:cubicBezTo>
                      <a:pt x="57" y="66"/>
                      <a:pt x="57" y="66"/>
                      <a:pt x="57" y="66"/>
                    </a:cubicBezTo>
                    <a:cubicBezTo>
                      <a:pt x="58" y="65"/>
                      <a:pt x="59" y="63"/>
                      <a:pt x="58" y="61"/>
                    </a:cubicBezTo>
                    <a:cubicBezTo>
                      <a:pt x="56" y="54"/>
                      <a:pt x="56" y="54"/>
                      <a:pt x="56" y="54"/>
                    </a:cubicBezTo>
                    <a:cubicBezTo>
                      <a:pt x="56" y="54"/>
                      <a:pt x="56" y="53"/>
                      <a:pt x="57" y="53"/>
                    </a:cubicBezTo>
                    <a:cubicBezTo>
                      <a:pt x="58" y="51"/>
                      <a:pt x="58" y="51"/>
                      <a:pt x="58" y="51"/>
                    </a:cubicBezTo>
                    <a:cubicBezTo>
                      <a:pt x="58" y="51"/>
                      <a:pt x="59" y="50"/>
                      <a:pt x="59" y="50"/>
                    </a:cubicBezTo>
                    <a:cubicBezTo>
                      <a:pt x="67" y="50"/>
                      <a:pt x="67" y="50"/>
                      <a:pt x="67" y="50"/>
                    </a:cubicBezTo>
                    <a:cubicBezTo>
                      <a:pt x="68" y="50"/>
                      <a:pt x="70" y="49"/>
                      <a:pt x="71" y="47"/>
                    </a:cubicBezTo>
                    <a:cubicBezTo>
                      <a:pt x="71" y="47"/>
                      <a:pt x="71" y="46"/>
                      <a:pt x="71" y="45"/>
                    </a:cubicBezTo>
                    <a:cubicBezTo>
                      <a:pt x="72" y="43"/>
                      <a:pt x="72" y="43"/>
                      <a:pt x="72" y="43"/>
                    </a:cubicBezTo>
                    <a:cubicBezTo>
                      <a:pt x="72" y="41"/>
                      <a:pt x="71" y="39"/>
                      <a:pt x="70" y="38"/>
                    </a:cubicBezTo>
                    <a:cubicBezTo>
                      <a:pt x="63" y="34"/>
                      <a:pt x="63" y="34"/>
                      <a:pt x="63" y="34"/>
                    </a:cubicBezTo>
                    <a:cubicBezTo>
                      <a:pt x="63" y="34"/>
                      <a:pt x="62" y="34"/>
                      <a:pt x="62" y="33"/>
                    </a:cubicBezTo>
                    <a:cubicBezTo>
                      <a:pt x="62" y="31"/>
                      <a:pt x="62" y="31"/>
                      <a:pt x="62" y="31"/>
                    </a:cubicBezTo>
                    <a:cubicBezTo>
                      <a:pt x="62" y="31"/>
                      <a:pt x="62" y="30"/>
                      <a:pt x="62" y="30"/>
                    </a:cubicBezTo>
                    <a:cubicBezTo>
                      <a:pt x="68" y="24"/>
                      <a:pt x="68" y="24"/>
                      <a:pt x="68" y="24"/>
                    </a:cubicBezTo>
                    <a:cubicBezTo>
                      <a:pt x="69" y="23"/>
                      <a:pt x="69" y="21"/>
                      <a:pt x="68" y="19"/>
                    </a:cubicBezTo>
                    <a:cubicBezTo>
                      <a:pt x="66" y="15"/>
                      <a:pt x="66" y="15"/>
                      <a:pt x="66" y="15"/>
                    </a:cubicBezTo>
                    <a:cubicBezTo>
                      <a:pt x="65" y="14"/>
                      <a:pt x="63" y="13"/>
                      <a:pt x="61" y="14"/>
                    </a:cubicBezTo>
                    <a:cubicBezTo>
                      <a:pt x="54" y="16"/>
                      <a:pt x="54" y="16"/>
                      <a:pt x="54" y="16"/>
                    </a:cubicBezTo>
                    <a:cubicBezTo>
                      <a:pt x="53" y="16"/>
                      <a:pt x="53" y="16"/>
                      <a:pt x="53" y="15"/>
                    </a:cubicBezTo>
                    <a:cubicBezTo>
                      <a:pt x="51" y="14"/>
                      <a:pt x="51" y="14"/>
                      <a:pt x="51" y="14"/>
                    </a:cubicBezTo>
                    <a:cubicBezTo>
                      <a:pt x="51" y="14"/>
                      <a:pt x="50" y="13"/>
                      <a:pt x="50" y="13"/>
                    </a:cubicBezTo>
                    <a:cubicBezTo>
                      <a:pt x="50" y="5"/>
                      <a:pt x="50" y="5"/>
                      <a:pt x="50" y="5"/>
                    </a:cubicBezTo>
                    <a:cubicBezTo>
                      <a:pt x="50" y="4"/>
                      <a:pt x="49" y="2"/>
                      <a:pt x="47" y="1"/>
                    </a:cubicBezTo>
                    <a:cubicBezTo>
                      <a:pt x="47" y="1"/>
                      <a:pt x="46" y="1"/>
                      <a:pt x="45" y="1"/>
                    </a:cubicBezTo>
                    <a:cubicBezTo>
                      <a:pt x="43" y="0"/>
                      <a:pt x="43" y="0"/>
                      <a:pt x="43" y="0"/>
                    </a:cubicBezTo>
                    <a:cubicBezTo>
                      <a:pt x="42" y="0"/>
                      <a:pt x="42" y="0"/>
                      <a:pt x="42" y="0"/>
                    </a:cubicBezTo>
                    <a:cubicBezTo>
                      <a:pt x="40" y="0"/>
                      <a:pt x="39" y="1"/>
                      <a:pt x="38" y="2"/>
                    </a:cubicBezTo>
                    <a:cubicBezTo>
                      <a:pt x="34" y="9"/>
                      <a:pt x="34" y="9"/>
                      <a:pt x="34" y="9"/>
                    </a:cubicBezTo>
                    <a:cubicBezTo>
                      <a:pt x="34" y="9"/>
                      <a:pt x="34" y="10"/>
                      <a:pt x="33" y="10"/>
                    </a:cubicBezTo>
                    <a:cubicBezTo>
                      <a:pt x="31" y="10"/>
                      <a:pt x="31" y="10"/>
                      <a:pt x="31" y="10"/>
                    </a:cubicBezTo>
                    <a:cubicBezTo>
                      <a:pt x="30" y="10"/>
                      <a:pt x="30" y="10"/>
                      <a:pt x="30" y="10"/>
                    </a:cubicBezTo>
                    <a:cubicBezTo>
                      <a:pt x="24" y="4"/>
                      <a:pt x="24" y="4"/>
                      <a:pt x="24" y="4"/>
                    </a:cubicBezTo>
                    <a:cubicBezTo>
                      <a:pt x="23" y="3"/>
                      <a:pt x="21" y="3"/>
                      <a:pt x="19" y="4"/>
                    </a:cubicBezTo>
                    <a:cubicBezTo>
                      <a:pt x="15" y="6"/>
                      <a:pt x="15" y="6"/>
                      <a:pt x="15" y="6"/>
                    </a:cubicBezTo>
                    <a:cubicBezTo>
                      <a:pt x="14" y="7"/>
                      <a:pt x="13" y="9"/>
                      <a:pt x="14" y="11"/>
                    </a:cubicBezTo>
                    <a:cubicBezTo>
                      <a:pt x="16" y="18"/>
                      <a:pt x="16" y="18"/>
                      <a:pt x="16" y="18"/>
                    </a:cubicBezTo>
                    <a:cubicBezTo>
                      <a:pt x="16" y="18"/>
                      <a:pt x="16" y="19"/>
                      <a:pt x="15" y="19"/>
                    </a:cubicBezTo>
                    <a:lnTo>
                      <a:pt x="14" y="21"/>
                    </a:lnTo>
                    <a:close/>
                    <a:moveTo>
                      <a:pt x="17" y="24"/>
                    </a:moveTo>
                    <a:cubicBezTo>
                      <a:pt x="19" y="22"/>
                      <a:pt x="19" y="22"/>
                      <a:pt x="19" y="22"/>
                    </a:cubicBezTo>
                    <a:cubicBezTo>
                      <a:pt x="20" y="20"/>
                      <a:pt x="20" y="18"/>
                      <a:pt x="20" y="17"/>
                    </a:cubicBezTo>
                    <a:cubicBezTo>
                      <a:pt x="17" y="10"/>
                      <a:pt x="17" y="10"/>
                      <a:pt x="17" y="10"/>
                    </a:cubicBezTo>
                    <a:cubicBezTo>
                      <a:pt x="17" y="10"/>
                      <a:pt x="17" y="9"/>
                      <a:pt x="17" y="9"/>
                    </a:cubicBezTo>
                    <a:cubicBezTo>
                      <a:pt x="21" y="7"/>
                      <a:pt x="21" y="7"/>
                      <a:pt x="21" y="7"/>
                    </a:cubicBezTo>
                    <a:cubicBezTo>
                      <a:pt x="22" y="7"/>
                      <a:pt x="22" y="7"/>
                      <a:pt x="22" y="7"/>
                    </a:cubicBezTo>
                    <a:cubicBezTo>
                      <a:pt x="27" y="12"/>
                      <a:pt x="27" y="12"/>
                      <a:pt x="27" y="12"/>
                    </a:cubicBezTo>
                    <a:cubicBezTo>
                      <a:pt x="28" y="13"/>
                      <a:pt x="29" y="14"/>
                      <a:pt x="31" y="14"/>
                    </a:cubicBezTo>
                    <a:cubicBezTo>
                      <a:pt x="31" y="14"/>
                      <a:pt x="31" y="14"/>
                      <a:pt x="32" y="14"/>
                    </a:cubicBezTo>
                    <a:cubicBezTo>
                      <a:pt x="34" y="14"/>
                      <a:pt x="34" y="14"/>
                      <a:pt x="34" y="14"/>
                    </a:cubicBezTo>
                    <a:cubicBezTo>
                      <a:pt x="35" y="13"/>
                      <a:pt x="37" y="12"/>
                      <a:pt x="38" y="11"/>
                    </a:cubicBezTo>
                    <a:cubicBezTo>
                      <a:pt x="41" y="4"/>
                      <a:pt x="41" y="4"/>
                      <a:pt x="41" y="4"/>
                    </a:cubicBezTo>
                    <a:cubicBezTo>
                      <a:pt x="41" y="4"/>
                      <a:pt x="42" y="4"/>
                      <a:pt x="42" y="4"/>
                    </a:cubicBezTo>
                    <a:cubicBezTo>
                      <a:pt x="42" y="4"/>
                      <a:pt x="43" y="4"/>
                      <a:pt x="44" y="4"/>
                    </a:cubicBezTo>
                    <a:cubicBezTo>
                      <a:pt x="45" y="5"/>
                      <a:pt x="46" y="5"/>
                      <a:pt x="46" y="5"/>
                    </a:cubicBezTo>
                    <a:cubicBezTo>
                      <a:pt x="46" y="5"/>
                      <a:pt x="46" y="5"/>
                      <a:pt x="46" y="5"/>
                    </a:cubicBezTo>
                    <a:cubicBezTo>
                      <a:pt x="46" y="13"/>
                      <a:pt x="46" y="13"/>
                      <a:pt x="46" y="13"/>
                    </a:cubicBezTo>
                    <a:cubicBezTo>
                      <a:pt x="46" y="14"/>
                      <a:pt x="47" y="16"/>
                      <a:pt x="48" y="17"/>
                    </a:cubicBezTo>
                    <a:cubicBezTo>
                      <a:pt x="50" y="19"/>
                      <a:pt x="50" y="19"/>
                      <a:pt x="50" y="19"/>
                    </a:cubicBezTo>
                    <a:cubicBezTo>
                      <a:pt x="52" y="20"/>
                      <a:pt x="54" y="20"/>
                      <a:pt x="55" y="20"/>
                    </a:cubicBezTo>
                    <a:cubicBezTo>
                      <a:pt x="62" y="17"/>
                      <a:pt x="62" y="17"/>
                      <a:pt x="62" y="17"/>
                    </a:cubicBezTo>
                    <a:cubicBezTo>
                      <a:pt x="63" y="17"/>
                      <a:pt x="63" y="17"/>
                      <a:pt x="63" y="17"/>
                    </a:cubicBezTo>
                    <a:cubicBezTo>
                      <a:pt x="65" y="21"/>
                      <a:pt x="65" y="21"/>
                      <a:pt x="65" y="21"/>
                    </a:cubicBezTo>
                    <a:cubicBezTo>
                      <a:pt x="65" y="21"/>
                      <a:pt x="65" y="22"/>
                      <a:pt x="65" y="22"/>
                    </a:cubicBezTo>
                    <a:cubicBezTo>
                      <a:pt x="60" y="27"/>
                      <a:pt x="60" y="27"/>
                      <a:pt x="60" y="27"/>
                    </a:cubicBezTo>
                    <a:cubicBezTo>
                      <a:pt x="58" y="28"/>
                      <a:pt x="58" y="30"/>
                      <a:pt x="58" y="32"/>
                    </a:cubicBezTo>
                    <a:cubicBezTo>
                      <a:pt x="58" y="34"/>
                      <a:pt x="58" y="34"/>
                      <a:pt x="58" y="34"/>
                    </a:cubicBezTo>
                    <a:cubicBezTo>
                      <a:pt x="59" y="35"/>
                      <a:pt x="60" y="37"/>
                      <a:pt x="61" y="38"/>
                    </a:cubicBezTo>
                    <a:cubicBezTo>
                      <a:pt x="68" y="41"/>
                      <a:pt x="68" y="41"/>
                      <a:pt x="68" y="41"/>
                    </a:cubicBezTo>
                    <a:cubicBezTo>
                      <a:pt x="68" y="41"/>
                      <a:pt x="68" y="42"/>
                      <a:pt x="68" y="42"/>
                    </a:cubicBezTo>
                    <a:cubicBezTo>
                      <a:pt x="68" y="42"/>
                      <a:pt x="68" y="43"/>
                      <a:pt x="68" y="44"/>
                    </a:cubicBezTo>
                    <a:cubicBezTo>
                      <a:pt x="67" y="45"/>
                      <a:pt x="67" y="46"/>
                      <a:pt x="67" y="46"/>
                    </a:cubicBezTo>
                    <a:cubicBezTo>
                      <a:pt x="67" y="46"/>
                      <a:pt x="67" y="46"/>
                      <a:pt x="67" y="46"/>
                    </a:cubicBezTo>
                    <a:cubicBezTo>
                      <a:pt x="59" y="46"/>
                      <a:pt x="59" y="46"/>
                      <a:pt x="59" y="46"/>
                    </a:cubicBezTo>
                    <a:cubicBezTo>
                      <a:pt x="57" y="46"/>
                      <a:pt x="56" y="47"/>
                      <a:pt x="55" y="48"/>
                    </a:cubicBezTo>
                    <a:cubicBezTo>
                      <a:pt x="53" y="50"/>
                      <a:pt x="53" y="50"/>
                      <a:pt x="53" y="50"/>
                    </a:cubicBezTo>
                    <a:cubicBezTo>
                      <a:pt x="52" y="52"/>
                      <a:pt x="52" y="54"/>
                      <a:pt x="52" y="55"/>
                    </a:cubicBezTo>
                    <a:cubicBezTo>
                      <a:pt x="55" y="62"/>
                      <a:pt x="55" y="62"/>
                      <a:pt x="55" y="62"/>
                    </a:cubicBezTo>
                    <a:cubicBezTo>
                      <a:pt x="55" y="62"/>
                      <a:pt x="55" y="63"/>
                      <a:pt x="55" y="63"/>
                    </a:cubicBezTo>
                    <a:cubicBezTo>
                      <a:pt x="51" y="65"/>
                      <a:pt x="51" y="65"/>
                      <a:pt x="51" y="65"/>
                    </a:cubicBezTo>
                    <a:cubicBezTo>
                      <a:pt x="50" y="65"/>
                      <a:pt x="50" y="65"/>
                      <a:pt x="50" y="65"/>
                    </a:cubicBezTo>
                    <a:cubicBezTo>
                      <a:pt x="45" y="60"/>
                      <a:pt x="45" y="60"/>
                      <a:pt x="45" y="60"/>
                    </a:cubicBezTo>
                    <a:cubicBezTo>
                      <a:pt x="44" y="59"/>
                      <a:pt x="43" y="58"/>
                      <a:pt x="41" y="58"/>
                    </a:cubicBezTo>
                    <a:cubicBezTo>
                      <a:pt x="41" y="58"/>
                      <a:pt x="41" y="58"/>
                      <a:pt x="40" y="58"/>
                    </a:cubicBezTo>
                    <a:cubicBezTo>
                      <a:pt x="38" y="58"/>
                      <a:pt x="38" y="58"/>
                      <a:pt x="38" y="58"/>
                    </a:cubicBezTo>
                    <a:cubicBezTo>
                      <a:pt x="37" y="59"/>
                      <a:pt x="35" y="60"/>
                      <a:pt x="34" y="61"/>
                    </a:cubicBezTo>
                    <a:cubicBezTo>
                      <a:pt x="31" y="68"/>
                      <a:pt x="31" y="68"/>
                      <a:pt x="31" y="68"/>
                    </a:cubicBezTo>
                    <a:cubicBezTo>
                      <a:pt x="31" y="68"/>
                      <a:pt x="30" y="68"/>
                      <a:pt x="30" y="68"/>
                    </a:cubicBezTo>
                    <a:cubicBezTo>
                      <a:pt x="30" y="68"/>
                      <a:pt x="30" y="68"/>
                      <a:pt x="30" y="68"/>
                    </a:cubicBezTo>
                    <a:cubicBezTo>
                      <a:pt x="30" y="68"/>
                      <a:pt x="29" y="68"/>
                      <a:pt x="28" y="68"/>
                    </a:cubicBezTo>
                    <a:cubicBezTo>
                      <a:pt x="27" y="67"/>
                      <a:pt x="26" y="67"/>
                      <a:pt x="26" y="67"/>
                    </a:cubicBezTo>
                    <a:cubicBezTo>
                      <a:pt x="26" y="67"/>
                      <a:pt x="26" y="67"/>
                      <a:pt x="26" y="67"/>
                    </a:cubicBezTo>
                    <a:cubicBezTo>
                      <a:pt x="26" y="59"/>
                      <a:pt x="26" y="59"/>
                      <a:pt x="26" y="59"/>
                    </a:cubicBezTo>
                    <a:cubicBezTo>
                      <a:pt x="26" y="58"/>
                      <a:pt x="25" y="56"/>
                      <a:pt x="24" y="55"/>
                    </a:cubicBezTo>
                    <a:cubicBezTo>
                      <a:pt x="22" y="53"/>
                      <a:pt x="22" y="53"/>
                      <a:pt x="22" y="53"/>
                    </a:cubicBezTo>
                    <a:cubicBezTo>
                      <a:pt x="21" y="53"/>
                      <a:pt x="19" y="52"/>
                      <a:pt x="18" y="52"/>
                    </a:cubicBezTo>
                    <a:cubicBezTo>
                      <a:pt x="18" y="52"/>
                      <a:pt x="17" y="52"/>
                      <a:pt x="17" y="52"/>
                    </a:cubicBezTo>
                    <a:cubicBezTo>
                      <a:pt x="10" y="55"/>
                      <a:pt x="10" y="55"/>
                      <a:pt x="10" y="55"/>
                    </a:cubicBezTo>
                    <a:cubicBezTo>
                      <a:pt x="9" y="55"/>
                      <a:pt x="9" y="55"/>
                      <a:pt x="9" y="55"/>
                    </a:cubicBezTo>
                    <a:cubicBezTo>
                      <a:pt x="7" y="51"/>
                      <a:pt x="7" y="51"/>
                      <a:pt x="7" y="51"/>
                    </a:cubicBezTo>
                    <a:cubicBezTo>
                      <a:pt x="7" y="51"/>
                      <a:pt x="7" y="50"/>
                      <a:pt x="7" y="50"/>
                    </a:cubicBezTo>
                    <a:cubicBezTo>
                      <a:pt x="12" y="45"/>
                      <a:pt x="12" y="45"/>
                      <a:pt x="12" y="45"/>
                    </a:cubicBezTo>
                    <a:cubicBezTo>
                      <a:pt x="14" y="44"/>
                      <a:pt x="14" y="42"/>
                      <a:pt x="14" y="40"/>
                    </a:cubicBezTo>
                    <a:cubicBezTo>
                      <a:pt x="14" y="38"/>
                      <a:pt x="14" y="38"/>
                      <a:pt x="14" y="38"/>
                    </a:cubicBezTo>
                    <a:cubicBezTo>
                      <a:pt x="13" y="37"/>
                      <a:pt x="12" y="35"/>
                      <a:pt x="11" y="34"/>
                    </a:cubicBezTo>
                    <a:cubicBezTo>
                      <a:pt x="4" y="31"/>
                      <a:pt x="4" y="31"/>
                      <a:pt x="4" y="31"/>
                    </a:cubicBezTo>
                    <a:cubicBezTo>
                      <a:pt x="4" y="31"/>
                      <a:pt x="4" y="30"/>
                      <a:pt x="4" y="30"/>
                    </a:cubicBezTo>
                    <a:cubicBezTo>
                      <a:pt x="4" y="30"/>
                      <a:pt x="4" y="29"/>
                      <a:pt x="4" y="28"/>
                    </a:cubicBezTo>
                    <a:cubicBezTo>
                      <a:pt x="5" y="27"/>
                      <a:pt x="5" y="26"/>
                      <a:pt x="5" y="26"/>
                    </a:cubicBezTo>
                    <a:cubicBezTo>
                      <a:pt x="5" y="26"/>
                      <a:pt x="5" y="26"/>
                      <a:pt x="5" y="26"/>
                    </a:cubicBezTo>
                    <a:cubicBezTo>
                      <a:pt x="13" y="26"/>
                      <a:pt x="13" y="26"/>
                      <a:pt x="13" y="26"/>
                    </a:cubicBezTo>
                    <a:cubicBezTo>
                      <a:pt x="15" y="26"/>
                      <a:pt x="16" y="25"/>
                      <a:pt x="17" y="2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51" name="Freeform 338">
                <a:extLst>
                  <a:ext uri="{FF2B5EF4-FFF2-40B4-BE49-F238E27FC236}">
                    <a16:creationId xmlns:a16="http://schemas.microsoft.com/office/drawing/2014/main" id="{25D4ACB6-56DC-4582-B98A-E521415FF117}"/>
                  </a:ext>
                </a:extLst>
              </p:cNvPr>
              <p:cNvSpPr>
                <a:spLocks noEditPoints="1"/>
              </p:cNvSpPr>
              <p:nvPr/>
            </p:nvSpPr>
            <p:spPr>
              <a:xfrm>
                <a:off x="2165351" y="2230438"/>
                <a:ext cx="53975" cy="55563"/>
              </a:xfrm>
              <a:custGeom>
                <a:avLst/>
                <a:gdLst/>
                <a:ahLst/>
                <a:cxnLst>
                  <a:cxn ang="0">
                    <a:pos x="12" y="24"/>
                  </a:cxn>
                  <a:cxn ang="0">
                    <a:pos x="24" y="12"/>
                  </a:cxn>
                  <a:cxn ang="0">
                    <a:pos x="12" y="0"/>
                  </a:cxn>
                  <a:cxn ang="0">
                    <a:pos x="0" y="12"/>
                  </a:cxn>
                  <a:cxn ang="0">
                    <a:pos x="12" y="24"/>
                  </a:cxn>
                  <a:cxn ang="0">
                    <a:pos x="12" y="4"/>
                  </a:cxn>
                  <a:cxn ang="0">
                    <a:pos x="20" y="12"/>
                  </a:cxn>
                  <a:cxn ang="0">
                    <a:pos x="12" y="20"/>
                  </a:cxn>
                  <a:cxn ang="0">
                    <a:pos x="4" y="12"/>
                  </a:cxn>
                  <a:cxn ang="0">
                    <a:pos x="12" y="4"/>
                  </a:cxn>
                </a:cxnLst>
                <a:rect l="0" t="0" r="0" b="0"/>
                <a:pathLst>
                  <a:path w="24" h="24">
                    <a:moveTo>
                      <a:pt x="12" y="24"/>
                    </a:moveTo>
                    <a:cubicBezTo>
                      <a:pt x="19" y="24"/>
                      <a:pt x="24" y="19"/>
                      <a:pt x="24" y="12"/>
                    </a:cubicBezTo>
                    <a:cubicBezTo>
                      <a:pt x="24" y="5"/>
                      <a:pt x="19" y="0"/>
                      <a:pt x="12" y="0"/>
                    </a:cubicBezTo>
                    <a:cubicBezTo>
                      <a:pt x="5" y="0"/>
                      <a:pt x="0" y="5"/>
                      <a:pt x="0" y="12"/>
                    </a:cubicBezTo>
                    <a:cubicBezTo>
                      <a:pt x="0" y="19"/>
                      <a:pt x="5" y="24"/>
                      <a:pt x="12" y="24"/>
                    </a:cubicBezTo>
                    <a:close/>
                    <a:moveTo>
                      <a:pt x="12" y="4"/>
                    </a:moveTo>
                    <a:cubicBezTo>
                      <a:pt x="16" y="4"/>
                      <a:pt x="20" y="8"/>
                      <a:pt x="20" y="12"/>
                    </a:cubicBezTo>
                    <a:cubicBezTo>
                      <a:pt x="20" y="16"/>
                      <a:pt x="16" y="20"/>
                      <a:pt x="12" y="20"/>
                    </a:cubicBezTo>
                    <a:cubicBezTo>
                      <a:pt x="8" y="20"/>
                      <a:pt x="4" y="16"/>
                      <a:pt x="4" y="12"/>
                    </a:cubicBezTo>
                    <a:cubicBezTo>
                      <a:pt x="4" y="8"/>
                      <a:pt x="8" y="4"/>
                      <a:pt x="12" y="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cxnSp>
        <p:nvCxnSpPr>
          <p:cNvPr id="59" name="Straight Connector 75">
            <a:extLst>
              <a:ext uri="{FF2B5EF4-FFF2-40B4-BE49-F238E27FC236}">
                <a16:creationId xmlns:a16="http://schemas.microsoft.com/office/drawing/2014/main" id="{9FF5E552-D730-440C-A80A-73B0D1A9D306}"/>
              </a:ext>
            </a:extLst>
          </p:cNvPr>
          <p:cNvCxnSpPr>
            <a:stCxn id="8" idx="1"/>
          </p:cNvCxnSpPr>
          <p:nvPr/>
        </p:nvCxnSpPr>
        <p:spPr>
          <a:xfrm rot="16200000" flipV="1">
            <a:off x="2911594" y="2629156"/>
            <a:ext cx="774700" cy="649817"/>
          </a:xfrm>
          <a:prstGeom prst="line">
            <a:avLst/>
          </a:prstGeom>
          <a:ln>
            <a:solidFill>
              <a:srgbClr val="00CBF8"/>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80">
            <a:extLst>
              <a:ext uri="{FF2B5EF4-FFF2-40B4-BE49-F238E27FC236}">
                <a16:creationId xmlns:a16="http://schemas.microsoft.com/office/drawing/2014/main" id="{FE24778F-0EB4-409E-B56F-F0816A995319}"/>
              </a:ext>
            </a:extLst>
          </p:cNvPr>
          <p:cNvCxnSpPr>
            <a:endCxn id="9" idx="5"/>
          </p:cNvCxnSpPr>
          <p:nvPr/>
        </p:nvCxnSpPr>
        <p:spPr>
          <a:xfrm rot="16200000" flipV="1">
            <a:off x="8759943" y="4335189"/>
            <a:ext cx="778933" cy="632884"/>
          </a:xfrm>
          <a:prstGeom prst="line">
            <a:avLst/>
          </a:prstGeom>
          <a:ln>
            <a:solidFill>
              <a:srgbClr val="00CBF8"/>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61" name="Rectangle 85">
            <a:extLst>
              <a:ext uri="{FF2B5EF4-FFF2-40B4-BE49-F238E27FC236}">
                <a16:creationId xmlns:a16="http://schemas.microsoft.com/office/drawing/2014/main" id="{43910C87-7E50-4C5C-B7B4-ABCD01FB396A}"/>
              </a:ext>
            </a:extLst>
          </p:cNvPr>
          <p:cNvSpPr/>
          <p:nvPr/>
        </p:nvSpPr>
        <p:spPr>
          <a:xfrm>
            <a:off x="417101" y="4916214"/>
            <a:ext cx="1862667" cy="415498"/>
          </a:xfrm>
          <a:prstGeom prst="rect">
            <a:avLst/>
          </a:prstGeom>
        </p:spPr>
        <p:txBody>
          <a:bodyPr wrap="square">
            <a:spAutoFit/>
          </a:bodyPr>
          <a:lstStyle/>
          <a:p>
            <a:pPr algn="ctr" defTabSz="1219170" eaLnBrk="0" fontAlgn="base" hangingPunct="0">
              <a:spcBef>
                <a:spcPts val="800"/>
              </a:spcBef>
              <a:spcAft>
                <a:spcPct val="0"/>
              </a:spcAft>
            </a:pPr>
            <a:r>
              <a:rPr lang="en-US" altLang="zh-CN" sz="1050" dirty="0">
                <a:solidFill>
                  <a:schemeClr val="bg1"/>
                </a:solidFill>
                <a:latin typeface="inpin heiti" panose="00000500000000000000" pitchFamily="2" charset="-122"/>
                <a:ea typeface="inpin heiti" panose="00000500000000000000" pitchFamily="2" charset="-122"/>
              </a:rPr>
              <a:t>False Promotion and Dissemination</a:t>
            </a:r>
            <a:endParaRPr lang="es-ES" altLang="zh-CN" sz="105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2" name="Rectangle 86">
            <a:extLst>
              <a:ext uri="{FF2B5EF4-FFF2-40B4-BE49-F238E27FC236}">
                <a16:creationId xmlns:a16="http://schemas.microsoft.com/office/drawing/2014/main" id="{10B48FBF-F85C-420B-B68D-C225BED22C37}"/>
              </a:ext>
            </a:extLst>
          </p:cNvPr>
          <p:cNvSpPr/>
          <p:nvPr/>
        </p:nvSpPr>
        <p:spPr>
          <a:xfrm>
            <a:off x="9513308" y="4904013"/>
            <a:ext cx="2201098" cy="253916"/>
          </a:xfrm>
          <a:prstGeom prst="rect">
            <a:avLst/>
          </a:prstGeom>
        </p:spPr>
        <p:txBody>
          <a:bodyPr wrap="square">
            <a:spAutoFit/>
          </a:bodyPr>
          <a:lstStyle/>
          <a:p>
            <a:pPr algn="ctr" defTabSz="1219170" eaLnBrk="0" fontAlgn="base" hangingPunct="0">
              <a:spcBef>
                <a:spcPts val="800"/>
              </a:spcBef>
              <a:spcAft>
                <a:spcPct val="0"/>
              </a:spcAft>
            </a:pPr>
            <a:r>
              <a:rPr lang="en-US" altLang="zh-CN" sz="1050" dirty="0">
                <a:solidFill>
                  <a:schemeClr val="bg1"/>
                </a:solidFill>
                <a:latin typeface="inpin heiti" panose="00000500000000000000" pitchFamily="2" charset="-122"/>
                <a:ea typeface="inpin heiti" panose="00000500000000000000" pitchFamily="2" charset="-122"/>
              </a:rPr>
              <a:t>Post request into the database</a:t>
            </a:r>
            <a:endParaRPr lang="es-ES" altLang="zh-CN" sz="105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cxnSp>
        <p:nvCxnSpPr>
          <p:cNvPr id="63" name="Straight Connector 87">
            <a:extLst>
              <a:ext uri="{FF2B5EF4-FFF2-40B4-BE49-F238E27FC236}">
                <a16:creationId xmlns:a16="http://schemas.microsoft.com/office/drawing/2014/main" id="{E6120075-0AEB-44B9-8FD9-B7F0FA684A7E}"/>
              </a:ext>
            </a:extLst>
          </p:cNvPr>
          <p:cNvCxnSpPr>
            <a:endCxn id="7" idx="6"/>
          </p:cNvCxnSpPr>
          <p:nvPr/>
        </p:nvCxnSpPr>
        <p:spPr>
          <a:xfrm rot="5400000">
            <a:off x="10425760" y="3115989"/>
            <a:ext cx="965200" cy="408517"/>
          </a:xfrm>
          <a:prstGeom prst="bentConnector2">
            <a:avLst/>
          </a:prstGeom>
          <a:ln>
            <a:solidFill>
              <a:srgbClr val="00CBF8"/>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87">
            <a:extLst>
              <a:ext uri="{FF2B5EF4-FFF2-40B4-BE49-F238E27FC236}">
                <a16:creationId xmlns:a16="http://schemas.microsoft.com/office/drawing/2014/main" id="{AEB24033-3B5D-424B-890F-AB2715DFED6A}"/>
              </a:ext>
            </a:extLst>
          </p:cNvPr>
          <p:cNvCxnSpPr>
            <a:endCxn id="6" idx="2"/>
          </p:cNvCxnSpPr>
          <p:nvPr/>
        </p:nvCxnSpPr>
        <p:spPr>
          <a:xfrm rot="5400000" flipH="1" flipV="1">
            <a:off x="1055277" y="4093889"/>
            <a:ext cx="988484" cy="406400"/>
          </a:xfrm>
          <a:prstGeom prst="bentConnector2">
            <a:avLst/>
          </a:prstGeom>
          <a:ln>
            <a:solidFill>
              <a:srgbClr val="00CBF8"/>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65" name="Rectangle 96">
            <a:extLst>
              <a:ext uri="{FF2B5EF4-FFF2-40B4-BE49-F238E27FC236}">
                <a16:creationId xmlns:a16="http://schemas.microsoft.com/office/drawing/2014/main" id="{226E41A4-4F81-4B47-9471-2797628A911E}"/>
              </a:ext>
            </a:extLst>
          </p:cNvPr>
          <p:cNvSpPr/>
          <p:nvPr/>
        </p:nvSpPr>
        <p:spPr>
          <a:xfrm>
            <a:off x="10153768" y="1887265"/>
            <a:ext cx="1862667" cy="577081"/>
          </a:xfrm>
          <a:prstGeom prst="rect">
            <a:avLst/>
          </a:prstGeom>
        </p:spPr>
        <p:txBody>
          <a:bodyPr wrap="square">
            <a:spAutoFit/>
          </a:bodyPr>
          <a:lstStyle/>
          <a:p>
            <a:pPr algn="ctr" defTabSz="1219170" eaLnBrk="0" fontAlgn="base" hangingPunct="0">
              <a:spcBef>
                <a:spcPts val="800"/>
              </a:spcBef>
              <a:spcAft>
                <a:spcPct val="0"/>
              </a:spcAft>
            </a:pPr>
            <a:r>
              <a:rPr lang="en-US" altLang="zh-CN" sz="105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Criminals through the background display data to steal</a:t>
            </a:r>
            <a:endParaRPr lang="es-ES" altLang="zh-CN" sz="105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6" name="Rectangle 97">
            <a:extLst>
              <a:ext uri="{FF2B5EF4-FFF2-40B4-BE49-F238E27FC236}">
                <a16:creationId xmlns:a16="http://schemas.microsoft.com/office/drawing/2014/main" id="{47A68AF7-7240-43E1-A295-CEF4B4E673F1}"/>
              </a:ext>
            </a:extLst>
          </p:cNvPr>
          <p:cNvSpPr/>
          <p:nvPr/>
        </p:nvSpPr>
        <p:spPr>
          <a:xfrm>
            <a:off x="1020352" y="2054481"/>
            <a:ext cx="1862667" cy="253916"/>
          </a:xfrm>
          <a:prstGeom prst="rect">
            <a:avLst/>
          </a:prstGeom>
        </p:spPr>
        <p:txBody>
          <a:bodyPr wrap="square">
            <a:spAutoFit/>
          </a:bodyPr>
          <a:lstStyle/>
          <a:p>
            <a:pPr algn="ctr" defTabSz="1219170" eaLnBrk="0" fontAlgn="base" hangingPunct="0">
              <a:spcBef>
                <a:spcPts val="800"/>
              </a:spcBef>
              <a:spcAft>
                <a:spcPct val="0"/>
              </a:spcAft>
            </a:pPr>
            <a:r>
              <a:rPr lang="en-US" altLang="zh-CN" sz="1050" dirty="0">
                <a:solidFill>
                  <a:schemeClr val="bg1"/>
                </a:solidFill>
                <a:latin typeface="inpin heiti" panose="00000500000000000000" pitchFamily="2" charset="-122"/>
                <a:ea typeface="inpin heiti" panose="00000500000000000000" pitchFamily="2" charset="-122"/>
              </a:rPr>
              <a:t>Phishing Pages</a:t>
            </a:r>
            <a:endParaRPr lang="es-ES" altLang="zh-CN" sz="105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7" name="TextBox 99">
            <a:extLst>
              <a:ext uri="{FF2B5EF4-FFF2-40B4-BE49-F238E27FC236}">
                <a16:creationId xmlns:a16="http://schemas.microsoft.com/office/drawing/2014/main" id="{F058757C-433D-4E83-BDF8-4DD21B639641}"/>
              </a:ext>
            </a:extLst>
          </p:cNvPr>
          <p:cNvSpPr txBox="1"/>
          <p:nvPr/>
        </p:nvSpPr>
        <p:spPr>
          <a:xfrm>
            <a:off x="501769" y="1065998"/>
            <a:ext cx="8989484" cy="523028"/>
          </a:xfrm>
          <a:prstGeom prst="rect">
            <a:avLst/>
          </a:prstGeom>
          <a:noFill/>
        </p:spPr>
        <p:txBody>
          <a:bodyPr wrap="square" rtlCol="0">
            <a:spAutoFit/>
          </a:bodyPr>
          <a:lstStyle/>
          <a:p>
            <a:pPr defTabSz="1219170">
              <a:defRPr/>
            </a:pPr>
            <a:r>
              <a:rPr lang="en-US" sz="933" dirty="0">
                <a:solidFill>
                  <a:prstClr val="white">
                    <a:lumMod val="65000"/>
                  </a:prstClr>
                </a:solidFill>
                <a:latin typeface="inpin heiti" panose="00000500000000000000" pitchFamily="2" charset="-122"/>
                <a:ea typeface="inpin heiti" panose="00000500000000000000" pitchFamily="2" charset="-122"/>
                <a:sym typeface="inpin heiti" panose="00000500000000000000" pitchFamily="2" charset="-122"/>
              </a:rPr>
              <a:t>Five steps of how phishing websites work. </a:t>
            </a:r>
            <a:endParaRPr lang="id-ID" sz="933" dirty="0">
              <a:solidFill>
                <a:prstClr val="white">
                  <a:lumMod val="65000"/>
                </a:prstClr>
              </a:solidFill>
              <a:latin typeface="inpin heiti" panose="00000500000000000000" pitchFamily="2" charset="-122"/>
              <a:ea typeface="inpin heiti" panose="00000500000000000000" pitchFamily="2" charset="-122"/>
              <a:sym typeface="inpin heiti" panose="00000500000000000000" pitchFamily="2" charset="-122"/>
            </a:endParaRPr>
          </a:p>
          <a:p>
            <a:pPr defTabSz="1219170">
              <a:defRPr/>
            </a:pPr>
            <a:endParaRPr lang="id-ID" sz="933" dirty="0">
              <a:solidFill>
                <a:prstClr val="white">
                  <a:lumMod val="65000"/>
                </a:prstClr>
              </a:solidFill>
              <a:latin typeface="inpin heiti" panose="00000500000000000000" pitchFamily="2" charset="-122"/>
              <a:ea typeface="inpin heiti" panose="00000500000000000000" pitchFamily="2" charset="-122"/>
              <a:sym typeface="inpin heiti" panose="00000500000000000000" pitchFamily="2" charset="-122"/>
            </a:endParaRPr>
          </a:p>
          <a:p>
            <a:pPr defTabSz="1219170">
              <a:defRPr/>
            </a:pPr>
            <a:endParaRPr lang="id-ID" sz="933" dirty="0">
              <a:solidFill>
                <a:prstClr val="white">
                  <a:lumMod val="65000"/>
                </a:prstClr>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8" name="文本框 67">
            <a:extLst>
              <a:ext uri="{FF2B5EF4-FFF2-40B4-BE49-F238E27FC236}">
                <a16:creationId xmlns:a16="http://schemas.microsoft.com/office/drawing/2014/main" id="{2BB0F36D-B895-4F58-B803-044D1FBC527B}"/>
              </a:ext>
            </a:extLst>
          </p:cNvPr>
          <p:cNvSpPr txBox="1"/>
          <p:nvPr/>
        </p:nvSpPr>
        <p:spPr>
          <a:xfrm>
            <a:off x="501769" y="424037"/>
            <a:ext cx="5183407" cy="523220"/>
          </a:xfrm>
          <a:prstGeom prst="rect">
            <a:avLst/>
          </a:prstGeom>
          <a:noFill/>
        </p:spPr>
        <p:txBody>
          <a:bodyPr wrap="none" rtlCol="0">
            <a:spAutoFit/>
          </a:bodyPr>
          <a:lstStyle/>
          <a:p>
            <a:pPr algn="ctr"/>
            <a:r>
              <a:rPr lang="en-US" altLang="zh-CN"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rPr>
              <a:t>How does it work in general?</a:t>
            </a:r>
            <a:endParaRPr lang="zh-CN" altLang="en-US"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nvGrpSpPr>
          <p:cNvPr id="74" name="组合 73">
            <a:extLst>
              <a:ext uri="{FF2B5EF4-FFF2-40B4-BE49-F238E27FC236}">
                <a16:creationId xmlns:a16="http://schemas.microsoft.com/office/drawing/2014/main" id="{F7CD565B-A2B8-482C-BFCC-4BD3CEFFD887}"/>
              </a:ext>
            </a:extLst>
          </p:cNvPr>
          <p:cNvGrpSpPr/>
          <p:nvPr/>
        </p:nvGrpSpPr>
        <p:grpSpPr>
          <a:xfrm>
            <a:off x="4068569" y="4438836"/>
            <a:ext cx="1934572" cy="761648"/>
            <a:chOff x="4068569" y="4438836"/>
            <a:chExt cx="1934572" cy="761648"/>
          </a:xfrm>
        </p:grpSpPr>
        <p:sp>
          <p:nvSpPr>
            <p:cNvPr id="70" name="文本框 69">
              <a:extLst>
                <a:ext uri="{FF2B5EF4-FFF2-40B4-BE49-F238E27FC236}">
                  <a16:creationId xmlns:a16="http://schemas.microsoft.com/office/drawing/2014/main" id="{5B3B851F-CD17-4D96-8E5D-F2DEA65205B8}"/>
                </a:ext>
              </a:extLst>
            </p:cNvPr>
            <p:cNvSpPr txBox="1"/>
            <p:nvPr/>
          </p:nvSpPr>
          <p:spPr>
            <a:xfrm>
              <a:off x="4068569" y="4946568"/>
              <a:ext cx="1934572" cy="253916"/>
            </a:xfrm>
            <a:prstGeom prst="rect">
              <a:avLst/>
            </a:prstGeom>
            <a:noFill/>
          </p:spPr>
          <p:txBody>
            <a:bodyPr wrap="square">
              <a:spAutoFit/>
            </a:bodyPr>
            <a:lstStyle/>
            <a:p>
              <a:pPr algn="ctr" defTabSz="1219170" eaLnBrk="0" fontAlgn="base" hangingPunct="0">
                <a:spcBef>
                  <a:spcPts val="800"/>
                </a:spcBef>
                <a:spcAft>
                  <a:spcPct val="0"/>
                </a:spcAft>
              </a:pPr>
              <a:r>
                <a:rPr lang="en-US" altLang="zh-CN" sz="1050" dirty="0">
                  <a:solidFill>
                    <a:schemeClr val="bg1"/>
                  </a:solidFill>
                  <a:latin typeface="inpin heiti" panose="00000500000000000000" pitchFamily="2" charset="-122"/>
                  <a:ea typeface="inpin heiti" panose="00000500000000000000" pitchFamily="2" charset="-122"/>
                </a:rPr>
                <a:t>Users input Information</a:t>
              </a:r>
              <a:endParaRPr lang="es-ES" altLang="zh-CN" sz="105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cxnSp>
          <p:nvCxnSpPr>
            <p:cNvPr id="71" name="Straight Connector 75">
              <a:extLst>
                <a:ext uri="{FF2B5EF4-FFF2-40B4-BE49-F238E27FC236}">
                  <a16:creationId xmlns:a16="http://schemas.microsoft.com/office/drawing/2014/main" id="{6ADB79D1-F468-48CE-896F-156F22952E74}"/>
                </a:ext>
              </a:extLst>
            </p:cNvPr>
            <p:cNvCxnSpPr>
              <a:cxnSpLocks/>
              <a:stCxn id="70" idx="0"/>
            </p:cNvCxnSpPr>
            <p:nvPr/>
          </p:nvCxnSpPr>
          <p:spPr>
            <a:xfrm flipV="1">
              <a:off x="5035855" y="4438836"/>
              <a:ext cx="543419" cy="507732"/>
            </a:xfrm>
            <a:prstGeom prst="line">
              <a:avLst/>
            </a:prstGeom>
            <a:ln>
              <a:solidFill>
                <a:srgbClr val="00CBF8"/>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75" name="Group 78">
            <a:extLst>
              <a:ext uri="{FF2B5EF4-FFF2-40B4-BE49-F238E27FC236}">
                <a16:creationId xmlns:a16="http://schemas.microsoft.com/office/drawing/2014/main" id="{B716FF67-4506-41DB-80C0-C2F3EFD39C76}"/>
              </a:ext>
            </a:extLst>
          </p:cNvPr>
          <p:cNvGrpSpPr/>
          <p:nvPr/>
        </p:nvGrpSpPr>
        <p:grpSpPr>
          <a:xfrm>
            <a:off x="9034050" y="1978282"/>
            <a:ext cx="488951" cy="488951"/>
            <a:chOff x="5276894" y="4458017"/>
            <a:chExt cx="366237" cy="366237"/>
          </a:xfrm>
        </p:grpSpPr>
        <p:sp>
          <p:nvSpPr>
            <p:cNvPr id="76" name="Oval 18">
              <a:extLst>
                <a:ext uri="{FF2B5EF4-FFF2-40B4-BE49-F238E27FC236}">
                  <a16:creationId xmlns:a16="http://schemas.microsoft.com/office/drawing/2014/main" id="{3CB5F508-3F0B-4F12-8657-CD044FC6164B}"/>
                </a:ext>
              </a:extLst>
            </p:cNvPr>
            <p:cNvSpPr/>
            <p:nvPr/>
          </p:nvSpPr>
          <p:spPr>
            <a:xfrm>
              <a:off x="5276894" y="4458017"/>
              <a:ext cx="366237" cy="366237"/>
            </a:xfrm>
            <a:prstGeom prst="ellipse">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77" name="Group 63">
              <a:extLst>
                <a:ext uri="{FF2B5EF4-FFF2-40B4-BE49-F238E27FC236}">
                  <a16:creationId xmlns:a16="http://schemas.microsoft.com/office/drawing/2014/main" id="{BA20147C-7E24-489E-91BD-B88EF89333D3}"/>
                </a:ext>
              </a:extLst>
            </p:cNvPr>
            <p:cNvGrpSpPr/>
            <p:nvPr/>
          </p:nvGrpSpPr>
          <p:grpSpPr>
            <a:xfrm>
              <a:off x="5337934" y="4548050"/>
              <a:ext cx="244158" cy="186172"/>
              <a:chOff x="1892301" y="2176463"/>
              <a:chExt cx="381000" cy="290513"/>
            </a:xfrm>
          </p:grpSpPr>
          <p:sp>
            <p:nvSpPr>
              <p:cNvPr id="78" name="Freeform 335">
                <a:extLst>
                  <a:ext uri="{FF2B5EF4-FFF2-40B4-BE49-F238E27FC236}">
                    <a16:creationId xmlns:a16="http://schemas.microsoft.com/office/drawing/2014/main" id="{A9C4FE73-F471-42ED-A44B-6101952FFBBF}"/>
                  </a:ext>
                </a:extLst>
              </p:cNvPr>
              <p:cNvSpPr>
                <a:spLocks noEditPoints="1"/>
              </p:cNvSpPr>
              <p:nvPr/>
            </p:nvSpPr>
            <p:spPr>
              <a:xfrm>
                <a:off x="1892301" y="2230438"/>
                <a:ext cx="236538" cy="236538"/>
              </a:xfrm>
              <a:custGeom>
                <a:avLst/>
                <a:gdLst/>
                <a:ahLst/>
                <a:cxnLst>
                  <a:cxn ang="0">
                    <a:pos x="18" y="68"/>
                  </a:cxn>
                  <a:cxn ang="0">
                    <a:pos x="13" y="86"/>
                  </a:cxn>
                  <a:cxn ang="0">
                    <a:pos x="33" y="86"/>
                  </a:cxn>
                  <a:cxn ang="0">
                    <a:pos x="41" y="89"/>
                  </a:cxn>
                  <a:cxn ang="0">
                    <a:pos x="52" y="104"/>
                  </a:cxn>
                  <a:cxn ang="0">
                    <a:pos x="63" y="89"/>
                  </a:cxn>
                  <a:cxn ang="0">
                    <a:pos x="71" y="86"/>
                  </a:cxn>
                  <a:cxn ang="0">
                    <a:pos x="86" y="91"/>
                  </a:cxn>
                  <a:cxn ang="0">
                    <a:pos x="86" y="71"/>
                  </a:cxn>
                  <a:cxn ang="0">
                    <a:pos x="89" y="63"/>
                  </a:cxn>
                  <a:cxn ang="0">
                    <a:pos x="104" y="52"/>
                  </a:cxn>
                  <a:cxn ang="0">
                    <a:pos x="89" y="41"/>
                  </a:cxn>
                  <a:cxn ang="0">
                    <a:pos x="86" y="33"/>
                  </a:cxn>
                  <a:cxn ang="0">
                    <a:pos x="86" y="13"/>
                  </a:cxn>
                  <a:cxn ang="0">
                    <a:pos x="68" y="18"/>
                  </a:cxn>
                  <a:cxn ang="0">
                    <a:pos x="60" y="4"/>
                  </a:cxn>
                  <a:cxn ang="0">
                    <a:pos x="49" y="0"/>
                  </a:cxn>
                  <a:cxn ang="0">
                    <a:pos x="39" y="17"/>
                  </a:cxn>
                  <a:cxn ang="0">
                    <a:pos x="24" y="12"/>
                  </a:cxn>
                  <a:cxn ang="0">
                    <a:pos x="12" y="24"/>
                  </a:cxn>
                  <a:cxn ang="0">
                    <a:pos x="17" y="39"/>
                  </a:cxn>
                  <a:cxn ang="0">
                    <a:pos x="0" y="49"/>
                  </a:cxn>
                  <a:cxn ang="0">
                    <a:pos x="4" y="60"/>
                  </a:cxn>
                  <a:cxn ang="0">
                    <a:pos x="4" y="49"/>
                  </a:cxn>
                  <a:cxn ang="0">
                    <a:pos x="20" y="41"/>
                  </a:cxn>
                  <a:cxn ang="0">
                    <a:pos x="16" y="22"/>
                  </a:cxn>
                  <a:cxn ang="0">
                    <a:pos x="22" y="16"/>
                  </a:cxn>
                  <a:cxn ang="0">
                    <a:pos x="41" y="20"/>
                  </a:cxn>
                  <a:cxn ang="0">
                    <a:pos x="49" y="4"/>
                  </a:cxn>
                  <a:cxn ang="0">
                    <a:pos x="56" y="5"/>
                  </a:cxn>
                  <a:cxn ang="0">
                    <a:pos x="66" y="22"/>
                  </a:cxn>
                  <a:cxn ang="0">
                    <a:pos x="83" y="16"/>
                  </a:cxn>
                  <a:cxn ang="0">
                    <a:pos x="83" y="31"/>
                  </a:cxn>
                  <a:cxn ang="0">
                    <a:pos x="88" y="45"/>
                  </a:cxn>
                  <a:cxn ang="0">
                    <a:pos x="100" y="52"/>
                  </a:cxn>
                  <a:cxn ang="0">
                    <a:pos x="88" y="59"/>
                  </a:cxn>
                  <a:cxn ang="0">
                    <a:pos x="83" y="73"/>
                  </a:cxn>
                  <a:cxn ang="0">
                    <a:pos x="84" y="88"/>
                  </a:cxn>
                  <a:cxn ang="0">
                    <a:pos x="73" y="83"/>
                  </a:cxn>
                  <a:cxn ang="0">
                    <a:pos x="59" y="88"/>
                  </a:cxn>
                  <a:cxn ang="0">
                    <a:pos x="52" y="100"/>
                  </a:cxn>
                  <a:cxn ang="0">
                    <a:pos x="45" y="88"/>
                  </a:cxn>
                  <a:cxn ang="0">
                    <a:pos x="35" y="82"/>
                  </a:cxn>
                  <a:cxn ang="0">
                    <a:pos x="21" y="88"/>
                  </a:cxn>
                  <a:cxn ang="0">
                    <a:pos x="21" y="73"/>
                  </a:cxn>
                  <a:cxn ang="0">
                    <a:pos x="16" y="59"/>
                  </a:cxn>
                  <a:cxn ang="0">
                    <a:pos x="4" y="52"/>
                  </a:cxn>
                </a:cxnLst>
                <a:rect l="0" t="0" r="0" b="0"/>
                <a:pathLst>
                  <a:path w="104" h="104">
                    <a:moveTo>
                      <a:pt x="15" y="63"/>
                    </a:moveTo>
                    <a:cubicBezTo>
                      <a:pt x="15" y="63"/>
                      <a:pt x="16" y="64"/>
                      <a:pt x="17" y="65"/>
                    </a:cubicBezTo>
                    <a:cubicBezTo>
                      <a:pt x="18" y="68"/>
                      <a:pt x="18" y="68"/>
                      <a:pt x="18" y="68"/>
                    </a:cubicBezTo>
                    <a:cubicBezTo>
                      <a:pt x="18" y="69"/>
                      <a:pt x="18" y="70"/>
                      <a:pt x="18" y="71"/>
                    </a:cubicBezTo>
                    <a:cubicBezTo>
                      <a:pt x="12" y="80"/>
                      <a:pt x="12" y="80"/>
                      <a:pt x="12" y="80"/>
                    </a:cubicBezTo>
                    <a:cubicBezTo>
                      <a:pt x="11" y="82"/>
                      <a:pt x="11" y="85"/>
                      <a:pt x="13" y="86"/>
                    </a:cubicBezTo>
                    <a:cubicBezTo>
                      <a:pt x="18" y="91"/>
                      <a:pt x="18" y="91"/>
                      <a:pt x="18" y="91"/>
                    </a:cubicBezTo>
                    <a:cubicBezTo>
                      <a:pt x="19" y="92"/>
                      <a:pt x="22" y="93"/>
                      <a:pt x="24" y="92"/>
                    </a:cubicBezTo>
                    <a:cubicBezTo>
                      <a:pt x="33" y="86"/>
                      <a:pt x="33" y="86"/>
                      <a:pt x="33" y="86"/>
                    </a:cubicBezTo>
                    <a:cubicBezTo>
                      <a:pt x="34" y="86"/>
                      <a:pt x="35" y="86"/>
                      <a:pt x="36" y="86"/>
                    </a:cubicBezTo>
                    <a:cubicBezTo>
                      <a:pt x="39" y="87"/>
                      <a:pt x="39" y="87"/>
                      <a:pt x="39" y="87"/>
                    </a:cubicBezTo>
                    <a:cubicBezTo>
                      <a:pt x="40" y="88"/>
                      <a:pt x="41" y="89"/>
                      <a:pt x="41" y="89"/>
                    </a:cubicBezTo>
                    <a:cubicBezTo>
                      <a:pt x="44" y="100"/>
                      <a:pt x="44" y="100"/>
                      <a:pt x="44" y="100"/>
                    </a:cubicBezTo>
                    <a:cubicBezTo>
                      <a:pt x="44" y="102"/>
                      <a:pt x="46" y="104"/>
                      <a:pt x="49" y="104"/>
                    </a:cubicBezTo>
                    <a:cubicBezTo>
                      <a:pt x="49" y="104"/>
                      <a:pt x="50" y="104"/>
                      <a:pt x="52" y="104"/>
                    </a:cubicBezTo>
                    <a:cubicBezTo>
                      <a:pt x="54" y="104"/>
                      <a:pt x="55" y="104"/>
                      <a:pt x="55" y="104"/>
                    </a:cubicBezTo>
                    <a:cubicBezTo>
                      <a:pt x="58" y="104"/>
                      <a:pt x="60" y="102"/>
                      <a:pt x="60" y="100"/>
                    </a:cubicBezTo>
                    <a:cubicBezTo>
                      <a:pt x="63" y="89"/>
                      <a:pt x="63" y="89"/>
                      <a:pt x="63" y="89"/>
                    </a:cubicBezTo>
                    <a:cubicBezTo>
                      <a:pt x="63" y="89"/>
                      <a:pt x="64" y="88"/>
                      <a:pt x="65" y="87"/>
                    </a:cubicBezTo>
                    <a:cubicBezTo>
                      <a:pt x="68" y="86"/>
                      <a:pt x="68" y="86"/>
                      <a:pt x="68" y="86"/>
                    </a:cubicBezTo>
                    <a:cubicBezTo>
                      <a:pt x="69" y="86"/>
                      <a:pt x="70" y="86"/>
                      <a:pt x="71" y="86"/>
                    </a:cubicBezTo>
                    <a:cubicBezTo>
                      <a:pt x="80" y="92"/>
                      <a:pt x="80" y="92"/>
                      <a:pt x="80" y="92"/>
                    </a:cubicBezTo>
                    <a:cubicBezTo>
                      <a:pt x="81" y="92"/>
                      <a:pt x="82" y="92"/>
                      <a:pt x="83" y="92"/>
                    </a:cubicBezTo>
                    <a:cubicBezTo>
                      <a:pt x="84" y="92"/>
                      <a:pt x="85" y="92"/>
                      <a:pt x="86" y="91"/>
                    </a:cubicBezTo>
                    <a:cubicBezTo>
                      <a:pt x="91" y="86"/>
                      <a:pt x="91" y="86"/>
                      <a:pt x="91" y="86"/>
                    </a:cubicBezTo>
                    <a:cubicBezTo>
                      <a:pt x="93" y="85"/>
                      <a:pt x="93" y="82"/>
                      <a:pt x="92" y="80"/>
                    </a:cubicBezTo>
                    <a:cubicBezTo>
                      <a:pt x="86" y="71"/>
                      <a:pt x="86" y="71"/>
                      <a:pt x="86" y="71"/>
                    </a:cubicBezTo>
                    <a:cubicBezTo>
                      <a:pt x="86" y="70"/>
                      <a:pt x="86" y="69"/>
                      <a:pt x="86" y="68"/>
                    </a:cubicBezTo>
                    <a:cubicBezTo>
                      <a:pt x="87" y="65"/>
                      <a:pt x="87" y="65"/>
                      <a:pt x="87" y="65"/>
                    </a:cubicBezTo>
                    <a:cubicBezTo>
                      <a:pt x="88" y="64"/>
                      <a:pt x="89" y="63"/>
                      <a:pt x="89" y="63"/>
                    </a:cubicBezTo>
                    <a:cubicBezTo>
                      <a:pt x="100" y="60"/>
                      <a:pt x="100" y="60"/>
                      <a:pt x="100" y="60"/>
                    </a:cubicBezTo>
                    <a:cubicBezTo>
                      <a:pt x="102" y="60"/>
                      <a:pt x="104" y="58"/>
                      <a:pt x="104" y="55"/>
                    </a:cubicBezTo>
                    <a:cubicBezTo>
                      <a:pt x="104" y="55"/>
                      <a:pt x="104" y="54"/>
                      <a:pt x="104" y="52"/>
                    </a:cubicBezTo>
                    <a:cubicBezTo>
                      <a:pt x="104" y="50"/>
                      <a:pt x="104" y="49"/>
                      <a:pt x="104" y="49"/>
                    </a:cubicBezTo>
                    <a:cubicBezTo>
                      <a:pt x="104" y="46"/>
                      <a:pt x="102" y="44"/>
                      <a:pt x="100" y="44"/>
                    </a:cubicBezTo>
                    <a:cubicBezTo>
                      <a:pt x="89" y="41"/>
                      <a:pt x="89" y="41"/>
                      <a:pt x="89" y="41"/>
                    </a:cubicBezTo>
                    <a:cubicBezTo>
                      <a:pt x="89" y="41"/>
                      <a:pt x="88" y="40"/>
                      <a:pt x="87" y="39"/>
                    </a:cubicBezTo>
                    <a:cubicBezTo>
                      <a:pt x="86" y="36"/>
                      <a:pt x="86" y="36"/>
                      <a:pt x="86" y="36"/>
                    </a:cubicBezTo>
                    <a:cubicBezTo>
                      <a:pt x="86" y="35"/>
                      <a:pt x="86" y="34"/>
                      <a:pt x="86" y="33"/>
                    </a:cubicBezTo>
                    <a:cubicBezTo>
                      <a:pt x="92" y="24"/>
                      <a:pt x="92" y="24"/>
                      <a:pt x="92" y="24"/>
                    </a:cubicBezTo>
                    <a:cubicBezTo>
                      <a:pt x="93" y="22"/>
                      <a:pt x="93" y="20"/>
                      <a:pt x="91" y="18"/>
                    </a:cubicBezTo>
                    <a:cubicBezTo>
                      <a:pt x="86" y="13"/>
                      <a:pt x="86" y="13"/>
                      <a:pt x="86" y="13"/>
                    </a:cubicBezTo>
                    <a:cubicBezTo>
                      <a:pt x="85" y="12"/>
                      <a:pt x="82" y="11"/>
                      <a:pt x="80" y="12"/>
                    </a:cubicBezTo>
                    <a:cubicBezTo>
                      <a:pt x="71" y="18"/>
                      <a:pt x="71" y="18"/>
                      <a:pt x="71" y="18"/>
                    </a:cubicBezTo>
                    <a:cubicBezTo>
                      <a:pt x="70" y="18"/>
                      <a:pt x="69" y="18"/>
                      <a:pt x="68" y="18"/>
                    </a:cubicBezTo>
                    <a:cubicBezTo>
                      <a:pt x="65" y="17"/>
                      <a:pt x="65" y="17"/>
                      <a:pt x="65" y="17"/>
                    </a:cubicBezTo>
                    <a:cubicBezTo>
                      <a:pt x="64" y="16"/>
                      <a:pt x="63" y="15"/>
                      <a:pt x="63" y="15"/>
                    </a:cubicBezTo>
                    <a:cubicBezTo>
                      <a:pt x="60" y="4"/>
                      <a:pt x="60" y="4"/>
                      <a:pt x="60" y="4"/>
                    </a:cubicBezTo>
                    <a:cubicBezTo>
                      <a:pt x="60" y="2"/>
                      <a:pt x="58" y="0"/>
                      <a:pt x="55" y="0"/>
                    </a:cubicBezTo>
                    <a:cubicBezTo>
                      <a:pt x="55" y="0"/>
                      <a:pt x="54" y="0"/>
                      <a:pt x="52" y="0"/>
                    </a:cubicBezTo>
                    <a:cubicBezTo>
                      <a:pt x="50" y="0"/>
                      <a:pt x="49" y="0"/>
                      <a:pt x="49" y="0"/>
                    </a:cubicBezTo>
                    <a:cubicBezTo>
                      <a:pt x="46" y="0"/>
                      <a:pt x="44" y="2"/>
                      <a:pt x="44" y="4"/>
                    </a:cubicBezTo>
                    <a:cubicBezTo>
                      <a:pt x="41" y="15"/>
                      <a:pt x="41" y="15"/>
                      <a:pt x="41" y="15"/>
                    </a:cubicBezTo>
                    <a:cubicBezTo>
                      <a:pt x="41" y="15"/>
                      <a:pt x="40" y="16"/>
                      <a:pt x="39" y="17"/>
                    </a:cubicBezTo>
                    <a:cubicBezTo>
                      <a:pt x="36" y="18"/>
                      <a:pt x="36" y="18"/>
                      <a:pt x="36" y="18"/>
                    </a:cubicBezTo>
                    <a:cubicBezTo>
                      <a:pt x="35" y="18"/>
                      <a:pt x="34" y="18"/>
                      <a:pt x="33" y="18"/>
                    </a:cubicBezTo>
                    <a:cubicBezTo>
                      <a:pt x="24" y="12"/>
                      <a:pt x="24" y="12"/>
                      <a:pt x="24" y="12"/>
                    </a:cubicBezTo>
                    <a:cubicBezTo>
                      <a:pt x="22" y="11"/>
                      <a:pt x="19" y="11"/>
                      <a:pt x="18" y="13"/>
                    </a:cubicBezTo>
                    <a:cubicBezTo>
                      <a:pt x="13" y="18"/>
                      <a:pt x="13" y="18"/>
                      <a:pt x="13" y="18"/>
                    </a:cubicBezTo>
                    <a:cubicBezTo>
                      <a:pt x="11" y="20"/>
                      <a:pt x="11" y="22"/>
                      <a:pt x="12" y="24"/>
                    </a:cubicBezTo>
                    <a:cubicBezTo>
                      <a:pt x="18" y="33"/>
                      <a:pt x="18" y="33"/>
                      <a:pt x="18" y="33"/>
                    </a:cubicBezTo>
                    <a:cubicBezTo>
                      <a:pt x="18" y="34"/>
                      <a:pt x="18" y="35"/>
                      <a:pt x="18" y="36"/>
                    </a:cubicBezTo>
                    <a:cubicBezTo>
                      <a:pt x="17" y="39"/>
                      <a:pt x="17" y="39"/>
                      <a:pt x="17" y="39"/>
                    </a:cubicBezTo>
                    <a:cubicBezTo>
                      <a:pt x="16" y="40"/>
                      <a:pt x="15" y="41"/>
                      <a:pt x="15" y="41"/>
                    </a:cubicBezTo>
                    <a:cubicBezTo>
                      <a:pt x="4" y="44"/>
                      <a:pt x="4" y="44"/>
                      <a:pt x="4" y="44"/>
                    </a:cubicBezTo>
                    <a:cubicBezTo>
                      <a:pt x="2" y="44"/>
                      <a:pt x="0" y="46"/>
                      <a:pt x="0" y="49"/>
                    </a:cubicBezTo>
                    <a:cubicBezTo>
                      <a:pt x="0" y="49"/>
                      <a:pt x="0" y="50"/>
                      <a:pt x="0" y="52"/>
                    </a:cubicBezTo>
                    <a:cubicBezTo>
                      <a:pt x="0" y="54"/>
                      <a:pt x="0" y="55"/>
                      <a:pt x="0" y="55"/>
                    </a:cubicBezTo>
                    <a:cubicBezTo>
                      <a:pt x="0" y="58"/>
                      <a:pt x="2" y="60"/>
                      <a:pt x="4" y="60"/>
                    </a:cubicBezTo>
                    <a:lnTo>
                      <a:pt x="15" y="63"/>
                    </a:lnTo>
                    <a:close/>
                    <a:moveTo>
                      <a:pt x="4" y="52"/>
                    </a:moveTo>
                    <a:cubicBezTo>
                      <a:pt x="4" y="50"/>
                      <a:pt x="4" y="49"/>
                      <a:pt x="4" y="49"/>
                    </a:cubicBezTo>
                    <a:cubicBezTo>
                      <a:pt x="4" y="48"/>
                      <a:pt x="5" y="48"/>
                      <a:pt x="5" y="48"/>
                    </a:cubicBezTo>
                    <a:cubicBezTo>
                      <a:pt x="16" y="45"/>
                      <a:pt x="16" y="45"/>
                      <a:pt x="16" y="45"/>
                    </a:cubicBezTo>
                    <a:cubicBezTo>
                      <a:pt x="18" y="45"/>
                      <a:pt x="20" y="43"/>
                      <a:pt x="20" y="41"/>
                    </a:cubicBezTo>
                    <a:cubicBezTo>
                      <a:pt x="22" y="38"/>
                      <a:pt x="22" y="38"/>
                      <a:pt x="22" y="38"/>
                    </a:cubicBezTo>
                    <a:cubicBezTo>
                      <a:pt x="23" y="36"/>
                      <a:pt x="22" y="33"/>
                      <a:pt x="21" y="31"/>
                    </a:cubicBezTo>
                    <a:cubicBezTo>
                      <a:pt x="16" y="22"/>
                      <a:pt x="16" y="22"/>
                      <a:pt x="16" y="22"/>
                    </a:cubicBezTo>
                    <a:cubicBezTo>
                      <a:pt x="16" y="22"/>
                      <a:pt x="16" y="21"/>
                      <a:pt x="16" y="21"/>
                    </a:cubicBezTo>
                    <a:cubicBezTo>
                      <a:pt x="20" y="16"/>
                      <a:pt x="20" y="16"/>
                      <a:pt x="20" y="16"/>
                    </a:cubicBezTo>
                    <a:cubicBezTo>
                      <a:pt x="21" y="16"/>
                      <a:pt x="22" y="16"/>
                      <a:pt x="22" y="16"/>
                    </a:cubicBezTo>
                    <a:cubicBezTo>
                      <a:pt x="31" y="21"/>
                      <a:pt x="31" y="21"/>
                      <a:pt x="31" y="21"/>
                    </a:cubicBezTo>
                    <a:cubicBezTo>
                      <a:pt x="33" y="22"/>
                      <a:pt x="36" y="23"/>
                      <a:pt x="38" y="22"/>
                    </a:cubicBezTo>
                    <a:cubicBezTo>
                      <a:pt x="41" y="20"/>
                      <a:pt x="41" y="20"/>
                      <a:pt x="41" y="20"/>
                    </a:cubicBezTo>
                    <a:cubicBezTo>
                      <a:pt x="43" y="20"/>
                      <a:pt x="45" y="18"/>
                      <a:pt x="45" y="16"/>
                    </a:cubicBezTo>
                    <a:cubicBezTo>
                      <a:pt x="48" y="5"/>
                      <a:pt x="48" y="5"/>
                      <a:pt x="48" y="5"/>
                    </a:cubicBezTo>
                    <a:cubicBezTo>
                      <a:pt x="48" y="5"/>
                      <a:pt x="48" y="4"/>
                      <a:pt x="49" y="4"/>
                    </a:cubicBezTo>
                    <a:cubicBezTo>
                      <a:pt x="49" y="4"/>
                      <a:pt x="50" y="4"/>
                      <a:pt x="52" y="4"/>
                    </a:cubicBezTo>
                    <a:cubicBezTo>
                      <a:pt x="54" y="4"/>
                      <a:pt x="55" y="4"/>
                      <a:pt x="55" y="4"/>
                    </a:cubicBezTo>
                    <a:cubicBezTo>
                      <a:pt x="56" y="4"/>
                      <a:pt x="56" y="5"/>
                      <a:pt x="56" y="5"/>
                    </a:cubicBezTo>
                    <a:cubicBezTo>
                      <a:pt x="59" y="16"/>
                      <a:pt x="59" y="16"/>
                      <a:pt x="59" y="16"/>
                    </a:cubicBezTo>
                    <a:cubicBezTo>
                      <a:pt x="59" y="18"/>
                      <a:pt x="61" y="20"/>
                      <a:pt x="63" y="20"/>
                    </a:cubicBezTo>
                    <a:cubicBezTo>
                      <a:pt x="66" y="22"/>
                      <a:pt x="66" y="22"/>
                      <a:pt x="66" y="22"/>
                    </a:cubicBezTo>
                    <a:cubicBezTo>
                      <a:pt x="68" y="23"/>
                      <a:pt x="71" y="22"/>
                      <a:pt x="73" y="21"/>
                    </a:cubicBezTo>
                    <a:cubicBezTo>
                      <a:pt x="82" y="16"/>
                      <a:pt x="82" y="16"/>
                      <a:pt x="82" y="16"/>
                    </a:cubicBezTo>
                    <a:cubicBezTo>
                      <a:pt x="82" y="16"/>
                      <a:pt x="83" y="16"/>
                      <a:pt x="83" y="16"/>
                    </a:cubicBezTo>
                    <a:cubicBezTo>
                      <a:pt x="88" y="20"/>
                      <a:pt x="88" y="20"/>
                      <a:pt x="88" y="20"/>
                    </a:cubicBezTo>
                    <a:cubicBezTo>
                      <a:pt x="88" y="21"/>
                      <a:pt x="88" y="22"/>
                      <a:pt x="88" y="22"/>
                    </a:cubicBezTo>
                    <a:cubicBezTo>
                      <a:pt x="83" y="31"/>
                      <a:pt x="83" y="31"/>
                      <a:pt x="83" y="31"/>
                    </a:cubicBezTo>
                    <a:cubicBezTo>
                      <a:pt x="82" y="33"/>
                      <a:pt x="81" y="36"/>
                      <a:pt x="82" y="38"/>
                    </a:cubicBezTo>
                    <a:cubicBezTo>
                      <a:pt x="84" y="41"/>
                      <a:pt x="84" y="41"/>
                      <a:pt x="84" y="41"/>
                    </a:cubicBezTo>
                    <a:cubicBezTo>
                      <a:pt x="84" y="43"/>
                      <a:pt x="86" y="45"/>
                      <a:pt x="88" y="45"/>
                    </a:cubicBezTo>
                    <a:cubicBezTo>
                      <a:pt x="99" y="48"/>
                      <a:pt x="99" y="48"/>
                      <a:pt x="99" y="48"/>
                    </a:cubicBezTo>
                    <a:cubicBezTo>
                      <a:pt x="99" y="48"/>
                      <a:pt x="100" y="48"/>
                      <a:pt x="100" y="49"/>
                    </a:cubicBezTo>
                    <a:cubicBezTo>
                      <a:pt x="100" y="49"/>
                      <a:pt x="100" y="50"/>
                      <a:pt x="100" y="52"/>
                    </a:cubicBezTo>
                    <a:cubicBezTo>
                      <a:pt x="100" y="54"/>
                      <a:pt x="100" y="55"/>
                      <a:pt x="100" y="55"/>
                    </a:cubicBezTo>
                    <a:cubicBezTo>
                      <a:pt x="100" y="56"/>
                      <a:pt x="99" y="56"/>
                      <a:pt x="99" y="56"/>
                    </a:cubicBezTo>
                    <a:cubicBezTo>
                      <a:pt x="88" y="59"/>
                      <a:pt x="88" y="59"/>
                      <a:pt x="88" y="59"/>
                    </a:cubicBezTo>
                    <a:cubicBezTo>
                      <a:pt x="86" y="59"/>
                      <a:pt x="84" y="61"/>
                      <a:pt x="84" y="63"/>
                    </a:cubicBezTo>
                    <a:cubicBezTo>
                      <a:pt x="82" y="66"/>
                      <a:pt x="82" y="66"/>
                      <a:pt x="82" y="66"/>
                    </a:cubicBezTo>
                    <a:cubicBezTo>
                      <a:pt x="81" y="68"/>
                      <a:pt x="82" y="71"/>
                      <a:pt x="83" y="73"/>
                    </a:cubicBezTo>
                    <a:cubicBezTo>
                      <a:pt x="88" y="82"/>
                      <a:pt x="88" y="82"/>
                      <a:pt x="88" y="82"/>
                    </a:cubicBezTo>
                    <a:cubicBezTo>
                      <a:pt x="88" y="82"/>
                      <a:pt x="88" y="83"/>
                      <a:pt x="88" y="83"/>
                    </a:cubicBezTo>
                    <a:cubicBezTo>
                      <a:pt x="84" y="88"/>
                      <a:pt x="84" y="88"/>
                      <a:pt x="84" y="88"/>
                    </a:cubicBezTo>
                    <a:cubicBezTo>
                      <a:pt x="83" y="88"/>
                      <a:pt x="83" y="88"/>
                      <a:pt x="83" y="88"/>
                    </a:cubicBezTo>
                    <a:cubicBezTo>
                      <a:pt x="82" y="88"/>
                      <a:pt x="82" y="88"/>
                      <a:pt x="82" y="88"/>
                    </a:cubicBezTo>
                    <a:cubicBezTo>
                      <a:pt x="73" y="83"/>
                      <a:pt x="73" y="83"/>
                      <a:pt x="73" y="83"/>
                    </a:cubicBezTo>
                    <a:cubicBezTo>
                      <a:pt x="71" y="82"/>
                      <a:pt x="68" y="81"/>
                      <a:pt x="66" y="82"/>
                    </a:cubicBezTo>
                    <a:cubicBezTo>
                      <a:pt x="63" y="84"/>
                      <a:pt x="63" y="84"/>
                      <a:pt x="63" y="84"/>
                    </a:cubicBezTo>
                    <a:cubicBezTo>
                      <a:pt x="61" y="84"/>
                      <a:pt x="59" y="86"/>
                      <a:pt x="59" y="88"/>
                    </a:cubicBezTo>
                    <a:cubicBezTo>
                      <a:pt x="56" y="99"/>
                      <a:pt x="56" y="99"/>
                      <a:pt x="56" y="99"/>
                    </a:cubicBezTo>
                    <a:cubicBezTo>
                      <a:pt x="56" y="99"/>
                      <a:pt x="56" y="100"/>
                      <a:pt x="55" y="100"/>
                    </a:cubicBezTo>
                    <a:cubicBezTo>
                      <a:pt x="55" y="100"/>
                      <a:pt x="54" y="100"/>
                      <a:pt x="52" y="100"/>
                    </a:cubicBezTo>
                    <a:cubicBezTo>
                      <a:pt x="50" y="100"/>
                      <a:pt x="49" y="100"/>
                      <a:pt x="49" y="100"/>
                    </a:cubicBezTo>
                    <a:cubicBezTo>
                      <a:pt x="48" y="100"/>
                      <a:pt x="48" y="99"/>
                      <a:pt x="48" y="99"/>
                    </a:cubicBezTo>
                    <a:cubicBezTo>
                      <a:pt x="45" y="88"/>
                      <a:pt x="45" y="88"/>
                      <a:pt x="45" y="88"/>
                    </a:cubicBezTo>
                    <a:cubicBezTo>
                      <a:pt x="45" y="86"/>
                      <a:pt x="43" y="84"/>
                      <a:pt x="41" y="84"/>
                    </a:cubicBezTo>
                    <a:cubicBezTo>
                      <a:pt x="38" y="82"/>
                      <a:pt x="38" y="82"/>
                      <a:pt x="38" y="82"/>
                    </a:cubicBezTo>
                    <a:cubicBezTo>
                      <a:pt x="37" y="82"/>
                      <a:pt x="36" y="82"/>
                      <a:pt x="35" y="82"/>
                    </a:cubicBezTo>
                    <a:cubicBezTo>
                      <a:pt x="33" y="82"/>
                      <a:pt x="32" y="82"/>
                      <a:pt x="31" y="83"/>
                    </a:cubicBezTo>
                    <a:cubicBezTo>
                      <a:pt x="22" y="88"/>
                      <a:pt x="22" y="88"/>
                      <a:pt x="22" y="88"/>
                    </a:cubicBezTo>
                    <a:cubicBezTo>
                      <a:pt x="22" y="88"/>
                      <a:pt x="21" y="88"/>
                      <a:pt x="21" y="88"/>
                    </a:cubicBezTo>
                    <a:cubicBezTo>
                      <a:pt x="16" y="84"/>
                      <a:pt x="16" y="84"/>
                      <a:pt x="16" y="84"/>
                    </a:cubicBezTo>
                    <a:cubicBezTo>
                      <a:pt x="16" y="83"/>
                      <a:pt x="16" y="82"/>
                      <a:pt x="16" y="82"/>
                    </a:cubicBezTo>
                    <a:cubicBezTo>
                      <a:pt x="21" y="73"/>
                      <a:pt x="21" y="73"/>
                      <a:pt x="21" y="73"/>
                    </a:cubicBezTo>
                    <a:cubicBezTo>
                      <a:pt x="22" y="71"/>
                      <a:pt x="23" y="68"/>
                      <a:pt x="22" y="66"/>
                    </a:cubicBezTo>
                    <a:cubicBezTo>
                      <a:pt x="20" y="63"/>
                      <a:pt x="20" y="63"/>
                      <a:pt x="20" y="63"/>
                    </a:cubicBezTo>
                    <a:cubicBezTo>
                      <a:pt x="20" y="61"/>
                      <a:pt x="18" y="59"/>
                      <a:pt x="16" y="59"/>
                    </a:cubicBezTo>
                    <a:cubicBezTo>
                      <a:pt x="5" y="56"/>
                      <a:pt x="5" y="56"/>
                      <a:pt x="5" y="56"/>
                    </a:cubicBezTo>
                    <a:cubicBezTo>
                      <a:pt x="5" y="56"/>
                      <a:pt x="4" y="56"/>
                      <a:pt x="4" y="55"/>
                    </a:cubicBezTo>
                    <a:cubicBezTo>
                      <a:pt x="4" y="55"/>
                      <a:pt x="4" y="54"/>
                      <a:pt x="4" y="52"/>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79" name="Freeform 336">
                <a:extLst>
                  <a:ext uri="{FF2B5EF4-FFF2-40B4-BE49-F238E27FC236}">
                    <a16:creationId xmlns:a16="http://schemas.microsoft.com/office/drawing/2014/main" id="{0BDBDBA3-11E4-422E-84B7-F6DB10ACE4AD}"/>
                  </a:ext>
                </a:extLst>
              </p:cNvPr>
              <p:cNvSpPr>
                <a:spLocks noEditPoints="1"/>
              </p:cNvSpPr>
              <p:nvPr/>
            </p:nvSpPr>
            <p:spPr>
              <a:xfrm>
                <a:off x="1960563" y="2298700"/>
                <a:ext cx="100013" cy="100013"/>
              </a:xfrm>
              <a:custGeom>
                <a:avLst/>
                <a:gdLst/>
                <a:ahLst/>
                <a:cxnLst>
                  <a:cxn ang="0">
                    <a:pos x="22" y="44"/>
                  </a:cxn>
                  <a:cxn ang="0">
                    <a:pos x="44" y="22"/>
                  </a:cxn>
                  <a:cxn ang="0">
                    <a:pos x="22" y="0"/>
                  </a:cxn>
                  <a:cxn ang="0">
                    <a:pos x="0" y="22"/>
                  </a:cxn>
                  <a:cxn ang="0">
                    <a:pos x="22" y="44"/>
                  </a:cxn>
                  <a:cxn ang="0">
                    <a:pos x="22" y="4"/>
                  </a:cxn>
                  <a:cxn ang="0">
                    <a:pos x="40" y="22"/>
                  </a:cxn>
                  <a:cxn ang="0">
                    <a:pos x="22" y="40"/>
                  </a:cxn>
                  <a:cxn ang="0">
                    <a:pos x="4" y="22"/>
                  </a:cxn>
                  <a:cxn ang="0">
                    <a:pos x="22" y="4"/>
                  </a:cxn>
                </a:cxnLst>
                <a:rect l="0" t="0" r="0" b="0"/>
                <a:pathLst>
                  <a:path w="44" h="44">
                    <a:moveTo>
                      <a:pt x="22" y="44"/>
                    </a:moveTo>
                    <a:cubicBezTo>
                      <a:pt x="34" y="44"/>
                      <a:pt x="44" y="34"/>
                      <a:pt x="44" y="22"/>
                    </a:cubicBezTo>
                    <a:cubicBezTo>
                      <a:pt x="44" y="10"/>
                      <a:pt x="34" y="0"/>
                      <a:pt x="22" y="0"/>
                    </a:cubicBezTo>
                    <a:cubicBezTo>
                      <a:pt x="10" y="0"/>
                      <a:pt x="0" y="10"/>
                      <a:pt x="0" y="22"/>
                    </a:cubicBezTo>
                    <a:cubicBezTo>
                      <a:pt x="0" y="34"/>
                      <a:pt x="10" y="44"/>
                      <a:pt x="22" y="44"/>
                    </a:cubicBezTo>
                    <a:close/>
                    <a:moveTo>
                      <a:pt x="22" y="4"/>
                    </a:moveTo>
                    <a:cubicBezTo>
                      <a:pt x="32" y="4"/>
                      <a:pt x="40" y="12"/>
                      <a:pt x="40" y="22"/>
                    </a:cubicBezTo>
                    <a:cubicBezTo>
                      <a:pt x="40" y="32"/>
                      <a:pt x="32" y="40"/>
                      <a:pt x="22" y="40"/>
                    </a:cubicBezTo>
                    <a:cubicBezTo>
                      <a:pt x="12" y="40"/>
                      <a:pt x="4" y="32"/>
                      <a:pt x="4" y="22"/>
                    </a:cubicBezTo>
                    <a:cubicBezTo>
                      <a:pt x="4" y="12"/>
                      <a:pt x="12" y="4"/>
                      <a:pt x="22" y="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80" name="Freeform 337">
                <a:extLst>
                  <a:ext uri="{FF2B5EF4-FFF2-40B4-BE49-F238E27FC236}">
                    <a16:creationId xmlns:a16="http://schemas.microsoft.com/office/drawing/2014/main" id="{09984D9D-C2D4-4569-AEDF-F250FC632DC7}"/>
                  </a:ext>
                </a:extLst>
              </p:cNvPr>
              <p:cNvSpPr>
                <a:spLocks noEditPoints="1"/>
              </p:cNvSpPr>
              <p:nvPr/>
            </p:nvSpPr>
            <p:spPr>
              <a:xfrm>
                <a:off x="2111376" y="2176463"/>
                <a:ext cx="161925" cy="163513"/>
              </a:xfrm>
              <a:custGeom>
                <a:avLst/>
                <a:gdLst/>
                <a:ahLst/>
                <a:cxnLst>
                  <a:cxn ang="0">
                    <a:pos x="5" y="22"/>
                  </a:cxn>
                  <a:cxn ang="0">
                    <a:pos x="0" y="29"/>
                  </a:cxn>
                  <a:cxn ang="0">
                    <a:pos x="10" y="39"/>
                  </a:cxn>
                  <a:cxn ang="0">
                    <a:pos x="4" y="48"/>
                  </a:cxn>
                  <a:cxn ang="0">
                    <a:pos x="11" y="58"/>
                  </a:cxn>
                  <a:cxn ang="0">
                    <a:pos x="21" y="58"/>
                  </a:cxn>
                  <a:cxn ang="0">
                    <a:pos x="25" y="71"/>
                  </a:cxn>
                  <a:cxn ang="0">
                    <a:pos x="30" y="72"/>
                  </a:cxn>
                  <a:cxn ang="0">
                    <a:pos x="39" y="62"/>
                  </a:cxn>
                  <a:cxn ang="0">
                    <a:pos x="48" y="68"/>
                  </a:cxn>
                  <a:cxn ang="0">
                    <a:pos x="58" y="61"/>
                  </a:cxn>
                  <a:cxn ang="0">
                    <a:pos x="58" y="51"/>
                  </a:cxn>
                  <a:cxn ang="0">
                    <a:pos x="71" y="47"/>
                  </a:cxn>
                  <a:cxn ang="0">
                    <a:pos x="70" y="38"/>
                  </a:cxn>
                  <a:cxn ang="0">
                    <a:pos x="62" y="31"/>
                  </a:cxn>
                  <a:cxn ang="0">
                    <a:pos x="68" y="19"/>
                  </a:cxn>
                  <a:cxn ang="0">
                    <a:pos x="54" y="16"/>
                  </a:cxn>
                  <a:cxn ang="0">
                    <a:pos x="50" y="13"/>
                  </a:cxn>
                  <a:cxn ang="0">
                    <a:pos x="45" y="1"/>
                  </a:cxn>
                  <a:cxn ang="0">
                    <a:pos x="38" y="2"/>
                  </a:cxn>
                  <a:cxn ang="0">
                    <a:pos x="31" y="10"/>
                  </a:cxn>
                  <a:cxn ang="0">
                    <a:pos x="19" y="4"/>
                  </a:cxn>
                  <a:cxn ang="0">
                    <a:pos x="16" y="18"/>
                  </a:cxn>
                  <a:cxn ang="0">
                    <a:pos x="17" y="24"/>
                  </a:cxn>
                  <a:cxn ang="0">
                    <a:pos x="17" y="10"/>
                  </a:cxn>
                  <a:cxn ang="0">
                    <a:pos x="22" y="7"/>
                  </a:cxn>
                  <a:cxn ang="0">
                    <a:pos x="32" y="14"/>
                  </a:cxn>
                  <a:cxn ang="0">
                    <a:pos x="41" y="4"/>
                  </a:cxn>
                  <a:cxn ang="0">
                    <a:pos x="46" y="5"/>
                  </a:cxn>
                  <a:cxn ang="0">
                    <a:pos x="48" y="17"/>
                  </a:cxn>
                  <a:cxn ang="0">
                    <a:pos x="62" y="17"/>
                  </a:cxn>
                  <a:cxn ang="0">
                    <a:pos x="65" y="22"/>
                  </a:cxn>
                  <a:cxn ang="0">
                    <a:pos x="58" y="34"/>
                  </a:cxn>
                  <a:cxn ang="0">
                    <a:pos x="68" y="42"/>
                  </a:cxn>
                  <a:cxn ang="0">
                    <a:pos x="67" y="46"/>
                  </a:cxn>
                  <a:cxn ang="0">
                    <a:pos x="53" y="50"/>
                  </a:cxn>
                  <a:cxn ang="0">
                    <a:pos x="55" y="63"/>
                  </a:cxn>
                  <a:cxn ang="0">
                    <a:pos x="45" y="60"/>
                  </a:cxn>
                  <a:cxn ang="0">
                    <a:pos x="38" y="58"/>
                  </a:cxn>
                  <a:cxn ang="0">
                    <a:pos x="30" y="68"/>
                  </a:cxn>
                  <a:cxn ang="0">
                    <a:pos x="26" y="67"/>
                  </a:cxn>
                  <a:cxn ang="0">
                    <a:pos x="24" y="55"/>
                  </a:cxn>
                  <a:cxn ang="0">
                    <a:pos x="17" y="52"/>
                  </a:cxn>
                  <a:cxn ang="0">
                    <a:pos x="7" y="51"/>
                  </a:cxn>
                  <a:cxn ang="0">
                    <a:pos x="14" y="40"/>
                  </a:cxn>
                  <a:cxn ang="0">
                    <a:pos x="4" y="31"/>
                  </a:cxn>
                  <a:cxn ang="0">
                    <a:pos x="5" y="26"/>
                  </a:cxn>
                  <a:cxn ang="0">
                    <a:pos x="17" y="24"/>
                  </a:cxn>
                </a:cxnLst>
                <a:rect l="0" t="0" r="0" b="0"/>
                <a:pathLst>
                  <a:path w="72" h="72">
                    <a:moveTo>
                      <a:pt x="14" y="21"/>
                    </a:moveTo>
                    <a:cubicBezTo>
                      <a:pt x="14" y="22"/>
                      <a:pt x="13" y="22"/>
                      <a:pt x="13" y="22"/>
                    </a:cubicBezTo>
                    <a:cubicBezTo>
                      <a:pt x="5" y="22"/>
                      <a:pt x="5" y="22"/>
                      <a:pt x="5" y="22"/>
                    </a:cubicBezTo>
                    <a:cubicBezTo>
                      <a:pt x="4" y="22"/>
                      <a:pt x="2" y="23"/>
                      <a:pt x="1" y="25"/>
                    </a:cubicBezTo>
                    <a:cubicBezTo>
                      <a:pt x="1" y="25"/>
                      <a:pt x="1" y="26"/>
                      <a:pt x="1" y="27"/>
                    </a:cubicBezTo>
                    <a:cubicBezTo>
                      <a:pt x="0" y="29"/>
                      <a:pt x="0" y="29"/>
                      <a:pt x="0" y="29"/>
                    </a:cubicBezTo>
                    <a:cubicBezTo>
                      <a:pt x="0" y="31"/>
                      <a:pt x="1" y="33"/>
                      <a:pt x="2" y="34"/>
                    </a:cubicBezTo>
                    <a:cubicBezTo>
                      <a:pt x="9" y="38"/>
                      <a:pt x="9" y="38"/>
                      <a:pt x="9" y="38"/>
                    </a:cubicBezTo>
                    <a:cubicBezTo>
                      <a:pt x="9" y="38"/>
                      <a:pt x="10" y="38"/>
                      <a:pt x="10" y="39"/>
                    </a:cubicBezTo>
                    <a:cubicBezTo>
                      <a:pt x="10" y="41"/>
                      <a:pt x="10" y="41"/>
                      <a:pt x="10" y="41"/>
                    </a:cubicBezTo>
                    <a:cubicBezTo>
                      <a:pt x="10" y="41"/>
                      <a:pt x="10" y="42"/>
                      <a:pt x="10" y="42"/>
                    </a:cubicBezTo>
                    <a:cubicBezTo>
                      <a:pt x="4" y="48"/>
                      <a:pt x="4" y="48"/>
                      <a:pt x="4" y="48"/>
                    </a:cubicBezTo>
                    <a:cubicBezTo>
                      <a:pt x="3" y="49"/>
                      <a:pt x="3" y="51"/>
                      <a:pt x="4" y="53"/>
                    </a:cubicBezTo>
                    <a:cubicBezTo>
                      <a:pt x="6" y="57"/>
                      <a:pt x="6" y="57"/>
                      <a:pt x="6" y="57"/>
                    </a:cubicBezTo>
                    <a:cubicBezTo>
                      <a:pt x="7" y="58"/>
                      <a:pt x="9" y="59"/>
                      <a:pt x="11" y="58"/>
                    </a:cubicBezTo>
                    <a:cubicBezTo>
                      <a:pt x="18" y="56"/>
                      <a:pt x="18" y="56"/>
                      <a:pt x="18" y="56"/>
                    </a:cubicBezTo>
                    <a:cubicBezTo>
                      <a:pt x="19" y="56"/>
                      <a:pt x="19" y="56"/>
                      <a:pt x="19" y="57"/>
                    </a:cubicBezTo>
                    <a:cubicBezTo>
                      <a:pt x="21" y="58"/>
                      <a:pt x="21" y="58"/>
                      <a:pt x="21" y="58"/>
                    </a:cubicBezTo>
                    <a:cubicBezTo>
                      <a:pt x="21" y="58"/>
                      <a:pt x="22" y="59"/>
                      <a:pt x="22" y="59"/>
                    </a:cubicBezTo>
                    <a:cubicBezTo>
                      <a:pt x="22" y="67"/>
                      <a:pt x="22" y="67"/>
                      <a:pt x="22" y="67"/>
                    </a:cubicBezTo>
                    <a:cubicBezTo>
                      <a:pt x="22" y="68"/>
                      <a:pt x="23" y="70"/>
                      <a:pt x="25" y="71"/>
                    </a:cubicBezTo>
                    <a:cubicBezTo>
                      <a:pt x="25" y="71"/>
                      <a:pt x="26" y="71"/>
                      <a:pt x="27" y="71"/>
                    </a:cubicBezTo>
                    <a:cubicBezTo>
                      <a:pt x="29" y="72"/>
                      <a:pt x="29" y="72"/>
                      <a:pt x="29" y="72"/>
                    </a:cubicBezTo>
                    <a:cubicBezTo>
                      <a:pt x="30" y="72"/>
                      <a:pt x="30" y="72"/>
                      <a:pt x="30" y="72"/>
                    </a:cubicBezTo>
                    <a:cubicBezTo>
                      <a:pt x="32" y="72"/>
                      <a:pt x="33" y="71"/>
                      <a:pt x="34" y="70"/>
                    </a:cubicBezTo>
                    <a:cubicBezTo>
                      <a:pt x="38" y="63"/>
                      <a:pt x="38" y="63"/>
                      <a:pt x="38" y="63"/>
                    </a:cubicBezTo>
                    <a:cubicBezTo>
                      <a:pt x="38" y="63"/>
                      <a:pt x="38" y="62"/>
                      <a:pt x="39" y="62"/>
                    </a:cubicBezTo>
                    <a:cubicBezTo>
                      <a:pt x="41" y="62"/>
                      <a:pt x="41" y="62"/>
                      <a:pt x="41" y="62"/>
                    </a:cubicBezTo>
                    <a:cubicBezTo>
                      <a:pt x="42" y="62"/>
                      <a:pt x="42" y="62"/>
                      <a:pt x="42" y="62"/>
                    </a:cubicBezTo>
                    <a:cubicBezTo>
                      <a:pt x="48" y="68"/>
                      <a:pt x="48" y="68"/>
                      <a:pt x="48" y="68"/>
                    </a:cubicBezTo>
                    <a:cubicBezTo>
                      <a:pt x="49" y="69"/>
                      <a:pt x="51" y="69"/>
                      <a:pt x="53" y="68"/>
                    </a:cubicBezTo>
                    <a:cubicBezTo>
                      <a:pt x="57" y="66"/>
                      <a:pt x="57" y="66"/>
                      <a:pt x="57" y="66"/>
                    </a:cubicBezTo>
                    <a:cubicBezTo>
                      <a:pt x="58" y="65"/>
                      <a:pt x="59" y="63"/>
                      <a:pt x="58" y="61"/>
                    </a:cubicBezTo>
                    <a:cubicBezTo>
                      <a:pt x="56" y="54"/>
                      <a:pt x="56" y="54"/>
                      <a:pt x="56" y="54"/>
                    </a:cubicBezTo>
                    <a:cubicBezTo>
                      <a:pt x="56" y="54"/>
                      <a:pt x="56" y="53"/>
                      <a:pt x="57" y="53"/>
                    </a:cubicBezTo>
                    <a:cubicBezTo>
                      <a:pt x="58" y="51"/>
                      <a:pt x="58" y="51"/>
                      <a:pt x="58" y="51"/>
                    </a:cubicBezTo>
                    <a:cubicBezTo>
                      <a:pt x="58" y="51"/>
                      <a:pt x="59" y="50"/>
                      <a:pt x="59" y="50"/>
                    </a:cubicBezTo>
                    <a:cubicBezTo>
                      <a:pt x="67" y="50"/>
                      <a:pt x="67" y="50"/>
                      <a:pt x="67" y="50"/>
                    </a:cubicBezTo>
                    <a:cubicBezTo>
                      <a:pt x="68" y="50"/>
                      <a:pt x="70" y="49"/>
                      <a:pt x="71" y="47"/>
                    </a:cubicBezTo>
                    <a:cubicBezTo>
                      <a:pt x="71" y="47"/>
                      <a:pt x="71" y="46"/>
                      <a:pt x="71" y="45"/>
                    </a:cubicBezTo>
                    <a:cubicBezTo>
                      <a:pt x="72" y="43"/>
                      <a:pt x="72" y="43"/>
                      <a:pt x="72" y="43"/>
                    </a:cubicBezTo>
                    <a:cubicBezTo>
                      <a:pt x="72" y="41"/>
                      <a:pt x="71" y="39"/>
                      <a:pt x="70" y="38"/>
                    </a:cubicBezTo>
                    <a:cubicBezTo>
                      <a:pt x="63" y="34"/>
                      <a:pt x="63" y="34"/>
                      <a:pt x="63" y="34"/>
                    </a:cubicBezTo>
                    <a:cubicBezTo>
                      <a:pt x="63" y="34"/>
                      <a:pt x="62" y="34"/>
                      <a:pt x="62" y="33"/>
                    </a:cubicBezTo>
                    <a:cubicBezTo>
                      <a:pt x="62" y="31"/>
                      <a:pt x="62" y="31"/>
                      <a:pt x="62" y="31"/>
                    </a:cubicBezTo>
                    <a:cubicBezTo>
                      <a:pt x="62" y="31"/>
                      <a:pt x="62" y="30"/>
                      <a:pt x="62" y="30"/>
                    </a:cubicBezTo>
                    <a:cubicBezTo>
                      <a:pt x="68" y="24"/>
                      <a:pt x="68" y="24"/>
                      <a:pt x="68" y="24"/>
                    </a:cubicBezTo>
                    <a:cubicBezTo>
                      <a:pt x="69" y="23"/>
                      <a:pt x="69" y="21"/>
                      <a:pt x="68" y="19"/>
                    </a:cubicBezTo>
                    <a:cubicBezTo>
                      <a:pt x="66" y="15"/>
                      <a:pt x="66" y="15"/>
                      <a:pt x="66" y="15"/>
                    </a:cubicBezTo>
                    <a:cubicBezTo>
                      <a:pt x="65" y="14"/>
                      <a:pt x="63" y="13"/>
                      <a:pt x="61" y="14"/>
                    </a:cubicBezTo>
                    <a:cubicBezTo>
                      <a:pt x="54" y="16"/>
                      <a:pt x="54" y="16"/>
                      <a:pt x="54" y="16"/>
                    </a:cubicBezTo>
                    <a:cubicBezTo>
                      <a:pt x="53" y="16"/>
                      <a:pt x="53" y="16"/>
                      <a:pt x="53" y="15"/>
                    </a:cubicBezTo>
                    <a:cubicBezTo>
                      <a:pt x="51" y="14"/>
                      <a:pt x="51" y="14"/>
                      <a:pt x="51" y="14"/>
                    </a:cubicBezTo>
                    <a:cubicBezTo>
                      <a:pt x="51" y="14"/>
                      <a:pt x="50" y="13"/>
                      <a:pt x="50" y="13"/>
                    </a:cubicBezTo>
                    <a:cubicBezTo>
                      <a:pt x="50" y="5"/>
                      <a:pt x="50" y="5"/>
                      <a:pt x="50" y="5"/>
                    </a:cubicBezTo>
                    <a:cubicBezTo>
                      <a:pt x="50" y="4"/>
                      <a:pt x="49" y="2"/>
                      <a:pt x="47" y="1"/>
                    </a:cubicBezTo>
                    <a:cubicBezTo>
                      <a:pt x="47" y="1"/>
                      <a:pt x="46" y="1"/>
                      <a:pt x="45" y="1"/>
                    </a:cubicBezTo>
                    <a:cubicBezTo>
                      <a:pt x="43" y="0"/>
                      <a:pt x="43" y="0"/>
                      <a:pt x="43" y="0"/>
                    </a:cubicBezTo>
                    <a:cubicBezTo>
                      <a:pt x="42" y="0"/>
                      <a:pt x="42" y="0"/>
                      <a:pt x="42" y="0"/>
                    </a:cubicBezTo>
                    <a:cubicBezTo>
                      <a:pt x="40" y="0"/>
                      <a:pt x="39" y="1"/>
                      <a:pt x="38" y="2"/>
                    </a:cubicBezTo>
                    <a:cubicBezTo>
                      <a:pt x="34" y="9"/>
                      <a:pt x="34" y="9"/>
                      <a:pt x="34" y="9"/>
                    </a:cubicBezTo>
                    <a:cubicBezTo>
                      <a:pt x="34" y="9"/>
                      <a:pt x="34" y="10"/>
                      <a:pt x="33" y="10"/>
                    </a:cubicBezTo>
                    <a:cubicBezTo>
                      <a:pt x="31" y="10"/>
                      <a:pt x="31" y="10"/>
                      <a:pt x="31" y="10"/>
                    </a:cubicBezTo>
                    <a:cubicBezTo>
                      <a:pt x="30" y="10"/>
                      <a:pt x="30" y="10"/>
                      <a:pt x="30" y="10"/>
                    </a:cubicBezTo>
                    <a:cubicBezTo>
                      <a:pt x="24" y="4"/>
                      <a:pt x="24" y="4"/>
                      <a:pt x="24" y="4"/>
                    </a:cubicBezTo>
                    <a:cubicBezTo>
                      <a:pt x="23" y="3"/>
                      <a:pt x="21" y="3"/>
                      <a:pt x="19" y="4"/>
                    </a:cubicBezTo>
                    <a:cubicBezTo>
                      <a:pt x="15" y="6"/>
                      <a:pt x="15" y="6"/>
                      <a:pt x="15" y="6"/>
                    </a:cubicBezTo>
                    <a:cubicBezTo>
                      <a:pt x="14" y="7"/>
                      <a:pt x="13" y="9"/>
                      <a:pt x="14" y="11"/>
                    </a:cubicBezTo>
                    <a:cubicBezTo>
                      <a:pt x="16" y="18"/>
                      <a:pt x="16" y="18"/>
                      <a:pt x="16" y="18"/>
                    </a:cubicBezTo>
                    <a:cubicBezTo>
                      <a:pt x="16" y="18"/>
                      <a:pt x="16" y="19"/>
                      <a:pt x="15" y="19"/>
                    </a:cubicBezTo>
                    <a:lnTo>
                      <a:pt x="14" y="21"/>
                    </a:lnTo>
                    <a:close/>
                    <a:moveTo>
                      <a:pt x="17" y="24"/>
                    </a:moveTo>
                    <a:cubicBezTo>
                      <a:pt x="19" y="22"/>
                      <a:pt x="19" y="22"/>
                      <a:pt x="19" y="22"/>
                    </a:cubicBezTo>
                    <a:cubicBezTo>
                      <a:pt x="20" y="20"/>
                      <a:pt x="20" y="18"/>
                      <a:pt x="20" y="17"/>
                    </a:cubicBezTo>
                    <a:cubicBezTo>
                      <a:pt x="17" y="10"/>
                      <a:pt x="17" y="10"/>
                      <a:pt x="17" y="10"/>
                    </a:cubicBezTo>
                    <a:cubicBezTo>
                      <a:pt x="17" y="10"/>
                      <a:pt x="17" y="9"/>
                      <a:pt x="17" y="9"/>
                    </a:cubicBezTo>
                    <a:cubicBezTo>
                      <a:pt x="21" y="7"/>
                      <a:pt x="21" y="7"/>
                      <a:pt x="21" y="7"/>
                    </a:cubicBezTo>
                    <a:cubicBezTo>
                      <a:pt x="22" y="7"/>
                      <a:pt x="22" y="7"/>
                      <a:pt x="22" y="7"/>
                    </a:cubicBezTo>
                    <a:cubicBezTo>
                      <a:pt x="27" y="12"/>
                      <a:pt x="27" y="12"/>
                      <a:pt x="27" y="12"/>
                    </a:cubicBezTo>
                    <a:cubicBezTo>
                      <a:pt x="28" y="13"/>
                      <a:pt x="29" y="14"/>
                      <a:pt x="31" y="14"/>
                    </a:cubicBezTo>
                    <a:cubicBezTo>
                      <a:pt x="31" y="14"/>
                      <a:pt x="31" y="14"/>
                      <a:pt x="32" y="14"/>
                    </a:cubicBezTo>
                    <a:cubicBezTo>
                      <a:pt x="34" y="14"/>
                      <a:pt x="34" y="14"/>
                      <a:pt x="34" y="14"/>
                    </a:cubicBezTo>
                    <a:cubicBezTo>
                      <a:pt x="35" y="13"/>
                      <a:pt x="37" y="12"/>
                      <a:pt x="38" y="11"/>
                    </a:cubicBezTo>
                    <a:cubicBezTo>
                      <a:pt x="41" y="4"/>
                      <a:pt x="41" y="4"/>
                      <a:pt x="41" y="4"/>
                    </a:cubicBezTo>
                    <a:cubicBezTo>
                      <a:pt x="41" y="4"/>
                      <a:pt x="42" y="4"/>
                      <a:pt x="42" y="4"/>
                    </a:cubicBezTo>
                    <a:cubicBezTo>
                      <a:pt x="42" y="4"/>
                      <a:pt x="43" y="4"/>
                      <a:pt x="44" y="4"/>
                    </a:cubicBezTo>
                    <a:cubicBezTo>
                      <a:pt x="45" y="5"/>
                      <a:pt x="46" y="5"/>
                      <a:pt x="46" y="5"/>
                    </a:cubicBezTo>
                    <a:cubicBezTo>
                      <a:pt x="46" y="5"/>
                      <a:pt x="46" y="5"/>
                      <a:pt x="46" y="5"/>
                    </a:cubicBezTo>
                    <a:cubicBezTo>
                      <a:pt x="46" y="13"/>
                      <a:pt x="46" y="13"/>
                      <a:pt x="46" y="13"/>
                    </a:cubicBezTo>
                    <a:cubicBezTo>
                      <a:pt x="46" y="14"/>
                      <a:pt x="47" y="16"/>
                      <a:pt x="48" y="17"/>
                    </a:cubicBezTo>
                    <a:cubicBezTo>
                      <a:pt x="50" y="19"/>
                      <a:pt x="50" y="19"/>
                      <a:pt x="50" y="19"/>
                    </a:cubicBezTo>
                    <a:cubicBezTo>
                      <a:pt x="52" y="20"/>
                      <a:pt x="54" y="20"/>
                      <a:pt x="55" y="20"/>
                    </a:cubicBezTo>
                    <a:cubicBezTo>
                      <a:pt x="62" y="17"/>
                      <a:pt x="62" y="17"/>
                      <a:pt x="62" y="17"/>
                    </a:cubicBezTo>
                    <a:cubicBezTo>
                      <a:pt x="63" y="17"/>
                      <a:pt x="63" y="17"/>
                      <a:pt x="63" y="17"/>
                    </a:cubicBezTo>
                    <a:cubicBezTo>
                      <a:pt x="65" y="21"/>
                      <a:pt x="65" y="21"/>
                      <a:pt x="65" y="21"/>
                    </a:cubicBezTo>
                    <a:cubicBezTo>
                      <a:pt x="65" y="21"/>
                      <a:pt x="65" y="22"/>
                      <a:pt x="65" y="22"/>
                    </a:cubicBezTo>
                    <a:cubicBezTo>
                      <a:pt x="60" y="27"/>
                      <a:pt x="60" y="27"/>
                      <a:pt x="60" y="27"/>
                    </a:cubicBezTo>
                    <a:cubicBezTo>
                      <a:pt x="58" y="28"/>
                      <a:pt x="58" y="30"/>
                      <a:pt x="58" y="32"/>
                    </a:cubicBezTo>
                    <a:cubicBezTo>
                      <a:pt x="58" y="34"/>
                      <a:pt x="58" y="34"/>
                      <a:pt x="58" y="34"/>
                    </a:cubicBezTo>
                    <a:cubicBezTo>
                      <a:pt x="59" y="35"/>
                      <a:pt x="60" y="37"/>
                      <a:pt x="61" y="38"/>
                    </a:cubicBezTo>
                    <a:cubicBezTo>
                      <a:pt x="68" y="41"/>
                      <a:pt x="68" y="41"/>
                      <a:pt x="68" y="41"/>
                    </a:cubicBezTo>
                    <a:cubicBezTo>
                      <a:pt x="68" y="41"/>
                      <a:pt x="68" y="42"/>
                      <a:pt x="68" y="42"/>
                    </a:cubicBezTo>
                    <a:cubicBezTo>
                      <a:pt x="68" y="42"/>
                      <a:pt x="68" y="43"/>
                      <a:pt x="68" y="44"/>
                    </a:cubicBezTo>
                    <a:cubicBezTo>
                      <a:pt x="67" y="45"/>
                      <a:pt x="67" y="46"/>
                      <a:pt x="67" y="46"/>
                    </a:cubicBezTo>
                    <a:cubicBezTo>
                      <a:pt x="67" y="46"/>
                      <a:pt x="67" y="46"/>
                      <a:pt x="67" y="46"/>
                    </a:cubicBezTo>
                    <a:cubicBezTo>
                      <a:pt x="59" y="46"/>
                      <a:pt x="59" y="46"/>
                      <a:pt x="59" y="46"/>
                    </a:cubicBezTo>
                    <a:cubicBezTo>
                      <a:pt x="57" y="46"/>
                      <a:pt x="56" y="47"/>
                      <a:pt x="55" y="48"/>
                    </a:cubicBezTo>
                    <a:cubicBezTo>
                      <a:pt x="53" y="50"/>
                      <a:pt x="53" y="50"/>
                      <a:pt x="53" y="50"/>
                    </a:cubicBezTo>
                    <a:cubicBezTo>
                      <a:pt x="52" y="52"/>
                      <a:pt x="52" y="54"/>
                      <a:pt x="52" y="55"/>
                    </a:cubicBezTo>
                    <a:cubicBezTo>
                      <a:pt x="55" y="62"/>
                      <a:pt x="55" y="62"/>
                      <a:pt x="55" y="62"/>
                    </a:cubicBezTo>
                    <a:cubicBezTo>
                      <a:pt x="55" y="62"/>
                      <a:pt x="55" y="63"/>
                      <a:pt x="55" y="63"/>
                    </a:cubicBezTo>
                    <a:cubicBezTo>
                      <a:pt x="51" y="65"/>
                      <a:pt x="51" y="65"/>
                      <a:pt x="51" y="65"/>
                    </a:cubicBezTo>
                    <a:cubicBezTo>
                      <a:pt x="50" y="65"/>
                      <a:pt x="50" y="65"/>
                      <a:pt x="50" y="65"/>
                    </a:cubicBezTo>
                    <a:cubicBezTo>
                      <a:pt x="45" y="60"/>
                      <a:pt x="45" y="60"/>
                      <a:pt x="45" y="60"/>
                    </a:cubicBezTo>
                    <a:cubicBezTo>
                      <a:pt x="44" y="59"/>
                      <a:pt x="43" y="58"/>
                      <a:pt x="41" y="58"/>
                    </a:cubicBezTo>
                    <a:cubicBezTo>
                      <a:pt x="41" y="58"/>
                      <a:pt x="41" y="58"/>
                      <a:pt x="40" y="58"/>
                    </a:cubicBezTo>
                    <a:cubicBezTo>
                      <a:pt x="38" y="58"/>
                      <a:pt x="38" y="58"/>
                      <a:pt x="38" y="58"/>
                    </a:cubicBezTo>
                    <a:cubicBezTo>
                      <a:pt x="37" y="59"/>
                      <a:pt x="35" y="60"/>
                      <a:pt x="34" y="61"/>
                    </a:cubicBezTo>
                    <a:cubicBezTo>
                      <a:pt x="31" y="68"/>
                      <a:pt x="31" y="68"/>
                      <a:pt x="31" y="68"/>
                    </a:cubicBezTo>
                    <a:cubicBezTo>
                      <a:pt x="31" y="68"/>
                      <a:pt x="30" y="68"/>
                      <a:pt x="30" y="68"/>
                    </a:cubicBezTo>
                    <a:cubicBezTo>
                      <a:pt x="30" y="68"/>
                      <a:pt x="30" y="68"/>
                      <a:pt x="30" y="68"/>
                    </a:cubicBezTo>
                    <a:cubicBezTo>
                      <a:pt x="30" y="68"/>
                      <a:pt x="29" y="68"/>
                      <a:pt x="28" y="68"/>
                    </a:cubicBezTo>
                    <a:cubicBezTo>
                      <a:pt x="27" y="67"/>
                      <a:pt x="26" y="67"/>
                      <a:pt x="26" y="67"/>
                    </a:cubicBezTo>
                    <a:cubicBezTo>
                      <a:pt x="26" y="67"/>
                      <a:pt x="26" y="67"/>
                      <a:pt x="26" y="67"/>
                    </a:cubicBezTo>
                    <a:cubicBezTo>
                      <a:pt x="26" y="59"/>
                      <a:pt x="26" y="59"/>
                      <a:pt x="26" y="59"/>
                    </a:cubicBezTo>
                    <a:cubicBezTo>
                      <a:pt x="26" y="58"/>
                      <a:pt x="25" y="56"/>
                      <a:pt x="24" y="55"/>
                    </a:cubicBezTo>
                    <a:cubicBezTo>
                      <a:pt x="22" y="53"/>
                      <a:pt x="22" y="53"/>
                      <a:pt x="22" y="53"/>
                    </a:cubicBezTo>
                    <a:cubicBezTo>
                      <a:pt x="21" y="53"/>
                      <a:pt x="19" y="52"/>
                      <a:pt x="18" y="52"/>
                    </a:cubicBezTo>
                    <a:cubicBezTo>
                      <a:pt x="18" y="52"/>
                      <a:pt x="17" y="52"/>
                      <a:pt x="17" y="52"/>
                    </a:cubicBezTo>
                    <a:cubicBezTo>
                      <a:pt x="10" y="55"/>
                      <a:pt x="10" y="55"/>
                      <a:pt x="10" y="55"/>
                    </a:cubicBezTo>
                    <a:cubicBezTo>
                      <a:pt x="9" y="55"/>
                      <a:pt x="9" y="55"/>
                      <a:pt x="9" y="55"/>
                    </a:cubicBezTo>
                    <a:cubicBezTo>
                      <a:pt x="7" y="51"/>
                      <a:pt x="7" y="51"/>
                      <a:pt x="7" y="51"/>
                    </a:cubicBezTo>
                    <a:cubicBezTo>
                      <a:pt x="7" y="51"/>
                      <a:pt x="7" y="50"/>
                      <a:pt x="7" y="50"/>
                    </a:cubicBezTo>
                    <a:cubicBezTo>
                      <a:pt x="12" y="45"/>
                      <a:pt x="12" y="45"/>
                      <a:pt x="12" y="45"/>
                    </a:cubicBezTo>
                    <a:cubicBezTo>
                      <a:pt x="14" y="44"/>
                      <a:pt x="14" y="42"/>
                      <a:pt x="14" y="40"/>
                    </a:cubicBezTo>
                    <a:cubicBezTo>
                      <a:pt x="14" y="38"/>
                      <a:pt x="14" y="38"/>
                      <a:pt x="14" y="38"/>
                    </a:cubicBezTo>
                    <a:cubicBezTo>
                      <a:pt x="13" y="37"/>
                      <a:pt x="12" y="35"/>
                      <a:pt x="11" y="34"/>
                    </a:cubicBezTo>
                    <a:cubicBezTo>
                      <a:pt x="4" y="31"/>
                      <a:pt x="4" y="31"/>
                      <a:pt x="4" y="31"/>
                    </a:cubicBezTo>
                    <a:cubicBezTo>
                      <a:pt x="4" y="31"/>
                      <a:pt x="4" y="30"/>
                      <a:pt x="4" y="30"/>
                    </a:cubicBezTo>
                    <a:cubicBezTo>
                      <a:pt x="4" y="30"/>
                      <a:pt x="4" y="29"/>
                      <a:pt x="4" y="28"/>
                    </a:cubicBezTo>
                    <a:cubicBezTo>
                      <a:pt x="5" y="27"/>
                      <a:pt x="5" y="26"/>
                      <a:pt x="5" y="26"/>
                    </a:cubicBezTo>
                    <a:cubicBezTo>
                      <a:pt x="5" y="26"/>
                      <a:pt x="5" y="26"/>
                      <a:pt x="5" y="26"/>
                    </a:cubicBezTo>
                    <a:cubicBezTo>
                      <a:pt x="13" y="26"/>
                      <a:pt x="13" y="26"/>
                      <a:pt x="13" y="26"/>
                    </a:cubicBezTo>
                    <a:cubicBezTo>
                      <a:pt x="15" y="26"/>
                      <a:pt x="16" y="25"/>
                      <a:pt x="17" y="2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81" name="Freeform 338">
                <a:extLst>
                  <a:ext uri="{FF2B5EF4-FFF2-40B4-BE49-F238E27FC236}">
                    <a16:creationId xmlns:a16="http://schemas.microsoft.com/office/drawing/2014/main" id="{1994293B-7EAA-4276-9309-B0AFA521A725}"/>
                  </a:ext>
                </a:extLst>
              </p:cNvPr>
              <p:cNvSpPr>
                <a:spLocks noEditPoints="1"/>
              </p:cNvSpPr>
              <p:nvPr/>
            </p:nvSpPr>
            <p:spPr>
              <a:xfrm>
                <a:off x="2165351" y="2230438"/>
                <a:ext cx="53975" cy="55563"/>
              </a:xfrm>
              <a:custGeom>
                <a:avLst/>
                <a:gdLst/>
                <a:ahLst/>
                <a:cxnLst>
                  <a:cxn ang="0">
                    <a:pos x="12" y="24"/>
                  </a:cxn>
                  <a:cxn ang="0">
                    <a:pos x="24" y="12"/>
                  </a:cxn>
                  <a:cxn ang="0">
                    <a:pos x="12" y="0"/>
                  </a:cxn>
                  <a:cxn ang="0">
                    <a:pos x="0" y="12"/>
                  </a:cxn>
                  <a:cxn ang="0">
                    <a:pos x="12" y="24"/>
                  </a:cxn>
                  <a:cxn ang="0">
                    <a:pos x="12" y="4"/>
                  </a:cxn>
                  <a:cxn ang="0">
                    <a:pos x="20" y="12"/>
                  </a:cxn>
                  <a:cxn ang="0">
                    <a:pos x="12" y="20"/>
                  </a:cxn>
                  <a:cxn ang="0">
                    <a:pos x="4" y="12"/>
                  </a:cxn>
                  <a:cxn ang="0">
                    <a:pos x="12" y="4"/>
                  </a:cxn>
                </a:cxnLst>
                <a:rect l="0" t="0" r="0" b="0"/>
                <a:pathLst>
                  <a:path w="24" h="24">
                    <a:moveTo>
                      <a:pt x="12" y="24"/>
                    </a:moveTo>
                    <a:cubicBezTo>
                      <a:pt x="19" y="24"/>
                      <a:pt x="24" y="19"/>
                      <a:pt x="24" y="12"/>
                    </a:cubicBezTo>
                    <a:cubicBezTo>
                      <a:pt x="24" y="5"/>
                      <a:pt x="19" y="0"/>
                      <a:pt x="12" y="0"/>
                    </a:cubicBezTo>
                    <a:cubicBezTo>
                      <a:pt x="5" y="0"/>
                      <a:pt x="0" y="5"/>
                      <a:pt x="0" y="12"/>
                    </a:cubicBezTo>
                    <a:cubicBezTo>
                      <a:pt x="0" y="19"/>
                      <a:pt x="5" y="24"/>
                      <a:pt x="12" y="24"/>
                    </a:cubicBezTo>
                    <a:close/>
                    <a:moveTo>
                      <a:pt x="12" y="4"/>
                    </a:moveTo>
                    <a:cubicBezTo>
                      <a:pt x="16" y="4"/>
                      <a:pt x="20" y="8"/>
                      <a:pt x="20" y="12"/>
                    </a:cubicBezTo>
                    <a:cubicBezTo>
                      <a:pt x="20" y="16"/>
                      <a:pt x="16" y="20"/>
                      <a:pt x="12" y="20"/>
                    </a:cubicBezTo>
                    <a:cubicBezTo>
                      <a:pt x="8" y="20"/>
                      <a:pt x="4" y="16"/>
                      <a:pt x="4" y="12"/>
                    </a:cubicBezTo>
                    <a:cubicBezTo>
                      <a:pt x="4" y="8"/>
                      <a:pt x="8" y="4"/>
                      <a:pt x="12" y="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spTree>
    <p:extLst>
      <p:ext uri="{BB962C8B-B14F-4D97-AF65-F5344CB8AC3E}">
        <p14:creationId xmlns:p14="http://schemas.microsoft.com/office/powerpoint/2010/main" val="16317443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down)">
                                      <p:cBhvr>
                                        <p:cTn id="7" dur="500"/>
                                        <p:tgtEl>
                                          <p:spTgt spid="6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wipe(left)">
                                      <p:cBhvr>
                                        <p:cTn id="11" dur="500"/>
                                        <p:tgtEl>
                                          <p:spTgt spid="67"/>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wipe(up)">
                                      <p:cBhvr>
                                        <p:cTn id="25" dur="500"/>
                                        <p:tgtEl>
                                          <p:spTgt spid="64"/>
                                        </p:tgtEl>
                                      </p:cBhvr>
                                    </p:animEffect>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wipe(up)">
                                      <p:cBhvr>
                                        <p:cTn id="29" dur="500"/>
                                        <p:tgtEl>
                                          <p:spTgt spid="61"/>
                                        </p:tgtEl>
                                      </p:cBhvr>
                                    </p:animEffect>
                                  </p:childTnLst>
                                </p:cTn>
                              </p:par>
                            </p:childTnLst>
                          </p:cTn>
                        </p:par>
                        <p:par>
                          <p:cTn id="30" fill="hold">
                            <p:stCondLst>
                              <p:cond delay="3000"/>
                            </p:stCondLst>
                            <p:childTnLst>
                              <p:par>
                                <p:cTn id="31" presetID="22" presetClass="entr" presetSubtype="8"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childTnLst>
                          </p:cTn>
                        </p:par>
                        <p:par>
                          <p:cTn id="38" fill="hold">
                            <p:stCondLst>
                              <p:cond delay="4000"/>
                            </p:stCondLst>
                            <p:childTnLst>
                              <p:par>
                                <p:cTn id="39" presetID="53" presetClass="entr" presetSubtype="16"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fltVal val="0"/>
                                          </p:val>
                                        </p:tav>
                                        <p:tav tm="100000">
                                          <p:val>
                                            <p:strVal val="#ppt_w"/>
                                          </p:val>
                                        </p:tav>
                                      </p:tavLst>
                                    </p:anim>
                                    <p:anim calcmode="lin" valueType="num">
                                      <p:cBhvr>
                                        <p:cTn id="42" dur="500" fill="hold"/>
                                        <p:tgtEl>
                                          <p:spTgt spid="8"/>
                                        </p:tgtEl>
                                        <p:attrNameLst>
                                          <p:attrName>ppt_h</p:attrName>
                                        </p:attrNameLst>
                                      </p:cBhvr>
                                      <p:tavLst>
                                        <p:tav tm="0">
                                          <p:val>
                                            <p:fltVal val="0"/>
                                          </p:val>
                                        </p:tav>
                                        <p:tav tm="100000">
                                          <p:val>
                                            <p:strVal val="#ppt_h"/>
                                          </p:val>
                                        </p:tav>
                                      </p:tavLst>
                                    </p:anim>
                                    <p:animEffect transition="in" filter="fade">
                                      <p:cBhvr>
                                        <p:cTn id="43" dur="500"/>
                                        <p:tgtEl>
                                          <p:spTgt spid="8"/>
                                        </p:tgtEl>
                                      </p:cBhvr>
                                    </p:animEffect>
                                  </p:childTnLst>
                                </p:cTn>
                              </p:par>
                            </p:childTnLst>
                          </p:cTn>
                        </p:par>
                        <p:par>
                          <p:cTn id="44" fill="hold">
                            <p:stCondLst>
                              <p:cond delay="4500"/>
                            </p:stCondLst>
                            <p:childTnLst>
                              <p:par>
                                <p:cTn id="45" presetID="10" presetClass="entr" presetSubtype="0" fill="hold"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par>
                          <p:cTn id="48" fill="hold">
                            <p:stCondLst>
                              <p:cond delay="5000"/>
                            </p:stCondLst>
                            <p:childTnLst>
                              <p:par>
                                <p:cTn id="49" presetID="22" presetClass="entr" presetSubtype="2" fill="hold" nodeType="after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wipe(right)">
                                      <p:cBhvr>
                                        <p:cTn id="51" dur="500"/>
                                        <p:tgtEl>
                                          <p:spTgt spid="59"/>
                                        </p:tgtEl>
                                      </p:cBhvr>
                                    </p:animEffect>
                                  </p:childTnLst>
                                </p:cTn>
                              </p:par>
                            </p:childTnLst>
                          </p:cTn>
                        </p:par>
                        <p:par>
                          <p:cTn id="52" fill="hold">
                            <p:stCondLst>
                              <p:cond delay="5500"/>
                            </p:stCondLst>
                            <p:childTnLst>
                              <p:par>
                                <p:cTn id="53" presetID="22" presetClass="entr" presetSubtype="2" fill="hold" grpId="0" nodeType="after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wipe(right)">
                                      <p:cBhvr>
                                        <p:cTn id="55" dur="500"/>
                                        <p:tgtEl>
                                          <p:spTgt spid="66"/>
                                        </p:tgtEl>
                                      </p:cBhvr>
                                    </p:animEffect>
                                  </p:childTnLst>
                                </p:cTn>
                              </p:par>
                            </p:childTnLst>
                          </p:cTn>
                        </p:par>
                        <p:par>
                          <p:cTn id="56" fill="hold">
                            <p:stCondLst>
                              <p:cond delay="6000"/>
                            </p:stCondLst>
                            <p:childTnLst>
                              <p:par>
                                <p:cTn id="57" presetID="22" presetClass="entr" presetSubtype="8" fill="hold" nodeType="after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ipe(left)">
                                      <p:cBhvr>
                                        <p:cTn id="59" dur="500"/>
                                        <p:tgtEl>
                                          <p:spTgt spid="3"/>
                                        </p:tgtEl>
                                      </p:cBhvr>
                                    </p:animEffect>
                                  </p:childTnLst>
                                </p:cTn>
                              </p:par>
                            </p:childTnLst>
                          </p:cTn>
                        </p:par>
                        <p:par>
                          <p:cTn id="60" fill="hold">
                            <p:stCondLst>
                              <p:cond delay="6500"/>
                            </p:stCondLst>
                            <p:childTnLst>
                              <p:par>
                                <p:cTn id="61" presetID="10" presetClass="entr" presetSubtype="0" fill="hold" nodeType="after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childTnLst>
                          </p:cTn>
                        </p:par>
                        <p:par>
                          <p:cTn id="64" fill="hold">
                            <p:stCondLst>
                              <p:cond delay="7000"/>
                            </p:stCondLst>
                            <p:childTnLst>
                              <p:par>
                                <p:cTn id="65" presetID="53" presetClass="entr" presetSubtype="16" fill="hold" grpId="0" nodeType="after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p:cTn id="67" dur="500" fill="hold"/>
                                        <p:tgtEl>
                                          <p:spTgt spid="10"/>
                                        </p:tgtEl>
                                        <p:attrNameLst>
                                          <p:attrName>ppt_w</p:attrName>
                                        </p:attrNameLst>
                                      </p:cBhvr>
                                      <p:tavLst>
                                        <p:tav tm="0">
                                          <p:val>
                                            <p:fltVal val="0"/>
                                          </p:val>
                                        </p:tav>
                                        <p:tav tm="100000">
                                          <p:val>
                                            <p:strVal val="#ppt_w"/>
                                          </p:val>
                                        </p:tav>
                                      </p:tavLst>
                                    </p:anim>
                                    <p:anim calcmode="lin" valueType="num">
                                      <p:cBhvr>
                                        <p:cTn id="68" dur="500" fill="hold"/>
                                        <p:tgtEl>
                                          <p:spTgt spid="10"/>
                                        </p:tgtEl>
                                        <p:attrNameLst>
                                          <p:attrName>ppt_h</p:attrName>
                                        </p:attrNameLst>
                                      </p:cBhvr>
                                      <p:tavLst>
                                        <p:tav tm="0">
                                          <p:val>
                                            <p:fltVal val="0"/>
                                          </p:val>
                                        </p:tav>
                                        <p:tav tm="100000">
                                          <p:val>
                                            <p:strVal val="#ppt_h"/>
                                          </p:val>
                                        </p:tav>
                                      </p:tavLst>
                                    </p:anim>
                                    <p:animEffect transition="in" filter="fade">
                                      <p:cBhvr>
                                        <p:cTn id="69" dur="500"/>
                                        <p:tgtEl>
                                          <p:spTgt spid="10"/>
                                        </p:tgtEl>
                                      </p:cBhvr>
                                    </p:animEffect>
                                  </p:childTnLst>
                                </p:cTn>
                              </p:par>
                            </p:childTnLst>
                          </p:cTn>
                        </p:par>
                        <p:par>
                          <p:cTn id="70" fill="hold">
                            <p:stCondLst>
                              <p:cond delay="7500"/>
                            </p:stCondLst>
                            <p:childTnLst>
                              <p:par>
                                <p:cTn id="71" presetID="10" presetClass="entr" presetSubtype="0" fill="hold"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500"/>
                                        <p:tgtEl>
                                          <p:spTgt spid="15"/>
                                        </p:tgtEl>
                                      </p:cBhvr>
                                    </p:animEffect>
                                  </p:childTnLst>
                                </p:cTn>
                              </p:par>
                            </p:childTnLst>
                          </p:cTn>
                        </p:par>
                        <p:par>
                          <p:cTn id="74" fill="hold">
                            <p:stCondLst>
                              <p:cond delay="8000"/>
                            </p:stCondLst>
                            <p:childTnLst>
                              <p:par>
                                <p:cTn id="75" presetID="22" presetClass="entr" presetSubtype="8" fill="hold" nodeType="after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wipe(left)">
                                      <p:cBhvr>
                                        <p:cTn id="77" dur="500"/>
                                        <p:tgtEl>
                                          <p:spTgt spid="2"/>
                                        </p:tgtEl>
                                      </p:cBhvr>
                                    </p:animEffect>
                                  </p:childTnLst>
                                </p:cTn>
                              </p:par>
                            </p:childTnLst>
                          </p:cTn>
                        </p:par>
                        <p:par>
                          <p:cTn id="78" fill="hold">
                            <p:stCondLst>
                              <p:cond delay="8500"/>
                            </p:stCondLst>
                            <p:childTnLst>
                              <p:par>
                                <p:cTn id="79" presetID="2" presetClass="entr" presetSubtype="4" fill="hold" nodeType="afterEffect">
                                  <p:stCondLst>
                                    <p:cond delay="0"/>
                                  </p:stCondLst>
                                  <p:childTnLst>
                                    <p:set>
                                      <p:cBhvr>
                                        <p:cTn id="80" dur="1" fill="hold">
                                          <p:stCondLst>
                                            <p:cond delay="0"/>
                                          </p:stCondLst>
                                        </p:cTn>
                                        <p:tgtEl>
                                          <p:spTgt spid="74"/>
                                        </p:tgtEl>
                                        <p:attrNameLst>
                                          <p:attrName>style.visibility</p:attrName>
                                        </p:attrNameLst>
                                      </p:cBhvr>
                                      <p:to>
                                        <p:strVal val="visible"/>
                                      </p:to>
                                    </p:set>
                                    <p:anim calcmode="lin" valueType="num">
                                      <p:cBhvr additive="base">
                                        <p:cTn id="81" dur="500" fill="hold"/>
                                        <p:tgtEl>
                                          <p:spTgt spid="74"/>
                                        </p:tgtEl>
                                        <p:attrNameLst>
                                          <p:attrName>ppt_x</p:attrName>
                                        </p:attrNameLst>
                                      </p:cBhvr>
                                      <p:tavLst>
                                        <p:tav tm="0">
                                          <p:val>
                                            <p:strVal val="#ppt_x"/>
                                          </p:val>
                                        </p:tav>
                                        <p:tav tm="100000">
                                          <p:val>
                                            <p:strVal val="#ppt_x"/>
                                          </p:val>
                                        </p:tav>
                                      </p:tavLst>
                                    </p:anim>
                                    <p:anim calcmode="lin" valueType="num">
                                      <p:cBhvr additive="base">
                                        <p:cTn id="82" dur="500" fill="hold"/>
                                        <p:tgtEl>
                                          <p:spTgt spid="74"/>
                                        </p:tgtEl>
                                        <p:attrNameLst>
                                          <p:attrName>ppt_y</p:attrName>
                                        </p:attrNameLst>
                                      </p:cBhvr>
                                      <p:tavLst>
                                        <p:tav tm="0">
                                          <p:val>
                                            <p:strVal val="1+#ppt_h/2"/>
                                          </p:val>
                                        </p:tav>
                                        <p:tav tm="100000">
                                          <p:val>
                                            <p:strVal val="#ppt_y"/>
                                          </p:val>
                                        </p:tav>
                                      </p:tavLst>
                                    </p:anim>
                                  </p:childTnLst>
                                </p:cTn>
                              </p:par>
                            </p:childTnLst>
                          </p:cTn>
                        </p:par>
                        <p:par>
                          <p:cTn id="83" fill="hold">
                            <p:stCondLst>
                              <p:cond delay="9000"/>
                            </p:stCondLst>
                            <p:childTnLst>
                              <p:par>
                                <p:cTn id="84" presetID="10" presetClass="entr" presetSubtype="0" fill="hold" nodeType="after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fade">
                                      <p:cBhvr>
                                        <p:cTn id="86" dur="500"/>
                                        <p:tgtEl>
                                          <p:spTgt spid="45"/>
                                        </p:tgtEl>
                                      </p:cBhvr>
                                    </p:animEffect>
                                  </p:childTnLst>
                                </p:cTn>
                              </p:par>
                            </p:childTnLst>
                          </p:cTn>
                        </p:par>
                        <p:par>
                          <p:cTn id="87" fill="hold">
                            <p:stCondLst>
                              <p:cond delay="9500"/>
                            </p:stCondLst>
                            <p:childTnLst>
                              <p:par>
                                <p:cTn id="88" presetID="53" presetClass="entr" presetSubtype="16" fill="hold" grpId="0" nodeType="afterEffect">
                                  <p:stCondLst>
                                    <p:cond delay="0"/>
                                  </p:stCondLst>
                                  <p:childTnLst>
                                    <p:set>
                                      <p:cBhvr>
                                        <p:cTn id="89" dur="1" fill="hold">
                                          <p:stCondLst>
                                            <p:cond delay="0"/>
                                          </p:stCondLst>
                                        </p:cTn>
                                        <p:tgtEl>
                                          <p:spTgt spid="9"/>
                                        </p:tgtEl>
                                        <p:attrNameLst>
                                          <p:attrName>style.visibility</p:attrName>
                                        </p:attrNameLst>
                                      </p:cBhvr>
                                      <p:to>
                                        <p:strVal val="visible"/>
                                      </p:to>
                                    </p:set>
                                    <p:anim calcmode="lin" valueType="num">
                                      <p:cBhvr>
                                        <p:cTn id="90" dur="500" fill="hold"/>
                                        <p:tgtEl>
                                          <p:spTgt spid="9"/>
                                        </p:tgtEl>
                                        <p:attrNameLst>
                                          <p:attrName>ppt_w</p:attrName>
                                        </p:attrNameLst>
                                      </p:cBhvr>
                                      <p:tavLst>
                                        <p:tav tm="0">
                                          <p:val>
                                            <p:fltVal val="0"/>
                                          </p:val>
                                        </p:tav>
                                        <p:tav tm="100000">
                                          <p:val>
                                            <p:strVal val="#ppt_w"/>
                                          </p:val>
                                        </p:tav>
                                      </p:tavLst>
                                    </p:anim>
                                    <p:anim calcmode="lin" valueType="num">
                                      <p:cBhvr>
                                        <p:cTn id="91" dur="500" fill="hold"/>
                                        <p:tgtEl>
                                          <p:spTgt spid="9"/>
                                        </p:tgtEl>
                                        <p:attrNameLst>
                                          <p:attrName>ppt_h</p:attrName>
                                        </p:attrNameLst>
                                      </p:cBhvr>
                                      <p:tavLst>
                                        <p:tav tm="0">
                                          <p:val>
                                            <p:fltVal val="0"/>
                                          </p:val>
                                        </p:tav>
                                        <p:tav tm="100000">
                                          <p:val>
                                            <p:strVal val="#ppt_h"/>
                                          </p:val>
                                        </p:tav>
                                      </p:tavLst>
                                    </p:anim>
                                    <p:animEffect transition="in" filter="fade">
                                      <p:cBhvr>
                                        <p:cTn id="92" dur="500"/>
                                        <p:tgtEl>
                                          <p:spTgt spid="9"/>
                                        </p:tgtEl>
                                      </p:cBhvr>
                                    </p:animEffect>
                                  </p:childTnLst>
                                </p:cTn>
                              </p:par>
                            </p:childTnLst>
                          </p:cTn>
                        </p:par>
                        <p:par>
                          <p:cTn id="93" fill="hold">
                            <p:stCondLst>
                              <p:cond delay="10000"/>
                            </p:stCondLst>
                            <p:childTnLst>
                              <p:par>
                                <p:cTn id="94" presetID="10" presetClass="entr" presetSubtype="0" fill="hold" nodeType="after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fade">
                                      <p:cBhvr>
                                        <p:cTn id="96" dur="500"/>
                                        <p:tgtEl>
                                          <p:spTgt spid="34"/>
                                        </p:tgtEl>
                                      </p:cBhvr>
                                    </p:animEffect>
                                  </p:childTnLst>
                                </p:cTn>
                              </p:par>
                            </p:childTnLst>
                          </p:cTn>
                        </p:par>
                        <p:par>
                          <p:cTn id="97" fill="hold">
                            <p:stCondLst>
                              <p:cond delay="10500"/>
                            </p:stCondLst>
                            <p:childTnLst>
                              <p:par>
                                <p:cTn id="98" presetID="22" presetClass="entr" presetSubtype="8" fill="hold" nodeType="afterEffect">
                                  <p:stCondLst>
                                    <p:cond delay="0"/>
                                  </p:stCondLst>
                                  <p:childTnLst>
                                    <p:set>
                                      <p:cBhvr>
                                        <p:cTn id="99" dur="1" fill="hold">
                                          <p:stCondLst>
                                            <p:cond delay="0"/>
                                          </p:stCondLst>
                                        </p:cTn>
                                        <p:tgtEl>
                                          <p:spTgt spid="60"/>
                                        </p:tgtEl>
                                        <p:attrNameLst>
                                          <p:attrName>style.visibility</p:attrName>
                                        </p:attrNameLst>
                                      </p:cBhvr>
                                      <p:to>
                                        <p:strVal val="visible"/>
                                      </p:to>
                                    </p:set>
                                    <p:animEffect transition="in" filter="wipe(left)">
                                      <p:cBhvr>
                                        <p:cTn id="100" dur="500"/>
                                        <p:tgtEl>
                                          <p:spTgt spid="60"/>
                                        </p:tgtEl>
                                      </p:cBhvr>
                                    </p:animEffect>
                                  </p:childTnLst>
                                </p:cTn>
                              </p:par>
                            </p:childTnLst>
                          </p:cTn>
                        </p:par>
                        <p:par>
                          <p:cTn id="101" fill="hold">
                            <p:stCondLst>
                              <p:cond delay="11000"/>
                            </p:stCondLst>
                            <p:childTnLst>
                              <p:par>
                                <p:cTn id="102" presetID="22" presetClass="entr" presetSubtype="8" fill="hold" grpId="0" nodeType="afterEffect">
                                  <p:stCondLst>
                                    <p:cond delay="0"/>
                                  </p:stCondLst>
                                  <p:childTnLst>
                                    <p:set>
                                      <p:cBhvr>
                                        <p:cTn id="103" dur="1" fill="hold">
                                          <p:stCondLst>
                                            <p:cond delay="0"/>
                                          </p:stCondLst>
                                        </p:cTn>
                                        <p:tgtEl>
                                          <p:spTgt spid="62"/>
                                        </p:tgtEl>
                                        <p:attrNameLst>
                                          <p:attrName>style.visibility</p:attrName>
                                        </p:attrNameLst>
                                      </p:cBhvr>
                                      <p:to>
                                        <p:strVal val="visible"/>
                                      </p:to>
                                    </p:set>
                                    <p:animEffect transition="in" filter="wipe(left)">
                                      <p:cBhvr>
                                        <p:cTn id="104" dur="500"/>
                                        <p:tgtEl>
                                          <p:spTgt spid="62"/>
                                        </p:tgtEl>
                                      </p:cBhvr>
                                    </p:animEffect>
                                  </p:childTnLst>
                                </p:cTn>
                              </p:par>
                            </p:childTnLst>
                          </p:cTn>
                        </p:par>
                        <p:par>
                          <p:cTn id="105" fill="hold">
                            <p:stCondLst>
                              <p:cond delay="11500"/>
                            </p:stCondLst>
                            <p:childTnLst>
                              <p:par>
                                <p:cTn id="106" presetID="22" presetClass="entr" presetSubtype="8" fill="hold" nodeType="afterEffect">
                                  <p:stCondLst>
                                    <p:cond delay="0"/>
                                  </p:stCondLst>
                                  <p:childTnLst>
                                    <p:set>
                                      <p:cBhvr>
                                        <p:cTn id="107" dur="1" fill="hold">
                                          <p:stCondLst>
                                            <p:cond delay="0"/>
                                          </p:stCondLst>
                                        </p:cTn>
                                        <p:tgtEl>
                                          <p:spTgt spid="4"/>
                                        </p:tgtEl>
                                        <p:attrNameLst>
                                          <p:attrName>style.visibility</p:attrName>
                                        </p:attrNameLst>
                                      </p:cBhvr>
                                      <p:to>
                                        <p:strVal val="visible"/>
                                      </p:to>
                                    </p:set>
                                    <p:animEffect transition="in" filter="wipe(left)">
                                      <p:cBhvr>
                                        <p:cTn id="108" dur="500"/>
                                        <p:tgtEl>
                                          <p:spTgt spid="4"/>
                                        </p:tgtEl>
                                      </p:cBhvr>
                                    </p:animEffect>
                                  </p:childTnLst>
                                </p:cTn>
                              </p:par>
                            </p:childTnLst>
                          </p:cTn>
                        </p:par>
                        <p:par>
                          <p:cTn id="109" fill="hold">
                            <p:stCondLst>
                              <p:cond delay="12000"/>
                            </p:stCondLst>
                            <p:childTnLst>
                              <p:par>
                                <p:cTn id="110" presetID="10" presetClass="entr" presetSubtype="0" fill="hold" nodeType="afterEffect">
                                  <p:stCondLst>
                                    <p:cond delay="0"/>
                                  </p:stCondLst>
                                  <p:childTnLst>
                                    <p:set>
                                      <p:cBhvr>
                                        <p:cTn id="111" dur="1" fill="hold">
                                          <p:stCondLst>
                                            <p:cond delay="0"/>
                                          </p:stCondLst>
                                        </p:cTn>
                                        <p:tgtEl>
                                          <p:spTgt spid="75"/>
                                        </p:tgtEl>
                                        <p:attrNameLst>
                                          <p:attrName>style.visibility</p:attrName>
                                        </p:attrNameLst>
                                      </p:cBhvr>
                                      <p:to>
                                        <p:strVal val="visible"/>
                                      </p:to>
                                    </p:set>
                                    <p:animEffect transition="in" filter="fade">
                                      <p:cBhvr>
                                        <p:cTn id="112" dur="500"/>
                                        <p:tgtEl>
                                          <p:spTgt spid="75"/>
                                        </p:tgtEl>
                                      </p:cBhvr>
                                    </p:animEffect>
                                  </p:childTnLst>
                                </p:cTn>
                              </p:par>
                            </p:childTnLst>
                          </p:cTn>
                        </p:par>
                        <p:par>
                          <p:cTn id="113" fill="hold">
                            <p:stCondLst>
                              <p:cond delay="12500"/>
                            </p:stCondLst>
                            <p:childTnLst>
                              <p:par>
                                <p:cTn id="114" presetID="53" presetClass="entr" presetSubtype="16" fill="hold" grpId="0" nodeType="afterEffect">
                                  <p:stCondLst>
                                    <p:cond delay="0"/>
                                  </p:stCondLst>
                                  <p:childTnLst>
                                    <p:set>
                                      <p:cBhvr>
                                        <p:cTn id="115" dur="1" fill="hold">
                                          <p:stCondLst>
                                            <p:cond delay="0"/>
                                          </p:stCondLst>
                                        </p:cTn>
                                        <p:tgtEl>
                                          <p:spTgt spid="7"/>
                                        </p:tgtEl>
                                        <p:attrNameLst>
                                          <p:attrName>style.visibility</p:attrName>
                                        </p:attrNameLst>
                                      </p:cBhvr>
                                      <p:to>
                                        <p:strVal val="visible"/>
                                      </p:to>
                                    </p:set>
                                    <p:anim calcmode="lin" valueType="num">
                                      <p:cBhvr>
                                        <p:cTn id="116" dur="500" fill="hold"/>
                                        <p:tgtEl>
                                          <p:spTgt spid="7"/>
                                        </p:tgtEl>
                                        <p:attrNameLst>
                                          <p:attrName>ppt_w</p:attrName>
                                        </p:attrNameLst>
                                      </p:cBhvr>
                                      <p:tavLst>
                                        <p:tav tm="0">
                                          <p:val>
                                            <p:fltVal val="0"/>
                                          </p:val>
                                        </p:tav>
                                        <p:tav tm="100000">
                                          <p:val>
                                            <p:strVal val="#ppt_w"/>
                                          </p:val>
                                        </p:tav>
                                      </p:tavLst>
                                    </p:anim>
                                    <p:anim calcmode="lin" valueType="num">
                                      <p:cBhvr>
                                        <p:cTn id="117" dur="500" fill="hold"/>
                                        <p:tgtEl>
                                          <p:spTgt spid="7"/>
                                        </p:tgtEl>
                                        <p:attrNameLst>
                                          <p:attrName>ppt_h</p:attrName>
                                        </p:attrNameLst>
                                      </p:cBhvr>
                                      <p:tavLst>
                                        <p:tav tm="0">
                                          <p:val>
                                            <p:fltVal val="0"/>
                                          </p:val>
                                        </p:tav>
                                        <p:tav tm="100000">
                                          <p:val>
                                            <p:strVal val="#ppt_h"/>
                                          </p:val>
                                        </p:tav>
                                      </p:tavLst>
                                    </p:anim>
                                    <p:animEffect transition="in" filter="fade">
                                      <p:cBhvr>
                                        <p:cTn id="118" dur="500"/>
                                        <p:tgtEl>
                                          <p:spTgt spid="7"/>
                                        </p:tgtEl>
                                      </p:cBhvr>
                                    </p:animEffect>
                                  </p:childTnLst>
                                </p:cTn>
                              </p:par>
                            </p:childTnLst>
                          </p:cTn>
                        </p:par>
                        <p:par>
                          <p:cTn id="119" fill="hold">
                            <p:stCondLst>
                              <p:cond delay="13000"/>
                            </p:stCondLst>
                            <p:childTnLst>
                              <p:par>
                                <p:cTn id="120" presetID="10" presetClass="entr" presetSubtype="0" fill="hold" nodeType="afterEffect">
                                  <p:stCondLst>
                                    <p:cond delay="0"/>
                                  </p:stCondLst>
                                  <p:childTnLst>
                                    <p:set>
                                      <p:cBhvr>
                                        <p:cTn id="121" dur="1" fill="hold">
                                          <p:stCondLst>
                                            <p:cond delay="0"/>
                                          </p:stCondLst>
                                        </p:cTn>
                                        <p:tgtEl>
                                          <p:spTgt spid="30"/>
                                        </p:tgtEl>
                                        <p:attrNameLst>
                                          <p:attrName>style.visibility</p:attrName>
                                        </p:attrNameLst>
                                      </p:cBhvr>
                                      <p:to>
                                        <p:strVal val="visible"/>
                                      </p:to>
                                    </p:set>
                                    <p:animEffect transition="in" filter="fade">
                                      <p:cBhvr>
                                        <p:cTn id="122" dur="500"/>
                                        <p:tgtEl>
                                          <p:spTgt spid="30"/>
                                        </p:tgtEl>
                                      </p:cBhvr>
                                    </p:animEffect>
                                  </p:childTnLst>
                                </p:cTn>
                              </p:par>
                            </p:childTnLst>
                          </p:cTn>
                        </p:par>
                        <p:par>
                          <p:cTn id="123" fill="hold">
                            <p:stCondLst>
                              <p:cond delay="13500"/>
                            </p:stCondLst>
                            <p:childTnLst>
                              <p:par>
                                <p:cTn id="124" presetID="22" presetClass="entr" presetSubtype="4" fill="hold" nodeType="afterEffect">
                                  <p:stCondLst>
                                    <p:cond delay="0"/>
                                  </p:stCondLst>
                                  <p:childTnLst>
                                    <p:set>
                                      <p:cBhvr>
                                        <p:cTn id="125" dur="1" fill="hold">
                                          <p:stCondLst>
                                            <p:cond delay="0"/>
                                          </p:stCondLst>
                                        </p:cTn>
                                        <p:tgtEl>
                                          <p:spTgt spid="63"/>
                                        </p:tgtEl>
                                        <p:attrNameLst>
                                          <p:attrName>style.visibility</p:attrName>
                                        </p:attrNameLst>
                                      </p:cBhvr>
                                      <p:to>
                                        <p:strVal val="visible"/>
                                      </p:to>
                                    </p:set>
                                    <p:animEffect transition="in" filter="wipe(down)">
                                      <p:cBhvr>
                                        <p:cTn id="126" dur="500"/>
                                        <p:tgtEl>
                                          <p:spTgt spid="63"/>
                                        </p:tgtEl>
                                      </p:cBhvr>
                                    </p:animEffect>
                                  </p:childTnLst>
                                </p:cTn>
                              </p:par>
                            </p:childTnLst>
                          </p:cTn>
                        </p:par>
                        <p:par>
                          <p:cTn id="127" fill="hold">
                            <p:stCondLst>
                              <p:cond delay="14000"/>
                            </p:stCondLst>
                            <p:childTnLst>
                              <p:par>
                                <p:cTn id="128" presetID="22" presetClass="entr" presetSubtype="4" fill="hold" grpId="0" nodeType="afterEffect">
                                  <p:stCondLst>
                                    <p:cond delay="0"/>
                                  </p:stCondLst>
                                  <p:childTnLst>
                                    <p:set>
                                      <p:cBhvr>
                                        <p:cTn id="129" dur="1" fill="hold">
                                          <p:stCondLst>
                                            <p:cond delay="0"/>
                                          </p:stCondLst>
                                        </p:cTn>
                                        <p:tgtEl>
                                          <p:spTgt spid="65"/>
                                        </p:tgtEl>
                                        <p:attrNameLst>
                                          <p:attrName>style.visibility</p:attrName>
                                        </p:attrNameLst>
                                      </p:cBhvr>
                                      <p:to>
                                        <p:strVal val="visible"/>
                                      </p:to>
                                    </p:set>
                                    <p:animEffect transition="in" filter="wipe(down)">
                                      <p:cBhvr>
                                        <p:cTn id="130"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61" grpId="0"/>
      <p:bldP spid="62" grpId="0"/>
      <p:bldP spid="65" grpId="0"/>
      <p:bldP spid="66" grpId="0"/>
      <p:bldP spid="67" grpId="0"/>
      <p:bldP spid="6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B15234C0-50CC-4380-B84A-0F4456A308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18" name="图片 17">
            <a:extLst>
              <a:ext uri="{FF2B5EF4-FFF2-40B4-BE49-F238E27FC236}">
                <a16:creationId xmlns:a16="http://schemas.microsoft.com/office/drawing/2014/main" id="{C500F80A-DCCA-45C5-A31E-C1F78BA589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pic>
        <p:nvPicPr>
          <p:cNvPr id="15" name="图片 14">
            <a:extLst>
              <a:ext uri="{FF2B5EF4-FFF2-40B4-BE49-F238E27FC236}">
                <a16:creationId xmlns:a16="http://schemas.microsoft.com/office/drawing/2014/main" id="{2D1657E4-0392-4CA9-9E71-368217BC83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30954" y="2798393"/>
            <a:ext cx="2120755" cy="2120755"/>
          </a:xfrm>
          <a:prstGeom prst="rect">
            <a:avLst/>
          </a:prstGeom>
        </p:spPr>
      </p:pic>
      <p:grpSp>
        <p:nvGrpSpPr>
          <p:cNvPr id="8" name="组合 7"/>
          <p:cNvGrpSpPr/>
          <p:nvPr/>
        </p:nvGrpSpPr>
        <p:grpSpPr>
          <a:xfrm>
            <a:off x="2225392" y="2198948"/>
            <a:ext cx="7938065" cy="3340100"/>
            <a:chOff x="2320926" y="2035175"/>
            <a:chExt cx="7938065" cy="3340100"/>
          </a:xfrm>
        </p:grpSpPr>
        <p:grpSp>
          <p:nvGrpSpPr>
            <p:cNvPr id="7" name="组合 6"/>
            <p:cNvGrpSpPr/>
            <p:nvPr/>
          </p:nvGrpSpPr>
          <p:grpSpPr>
            <a:xfrm rot="20004047">
              <a:off x="2320926" y="2035175"/>
              <a:ext cx="7938065" cy="3340100"/>
              <a:chOff x="2320926" y="2035175"/>
              <a:chExt cx="7938065" cy="3340100"/>
            </a:xfrm>
          </p:grpSpPr>
          <p:sp>
            <p:nvSpPr>
              <p:cNvPr id="5" name="箭头: 左 4"/>
              <p:cNvSpPr/>
              <p:nvPr/>
            </p:nvSpPr>
            <p:spPr>
              <a:xfrm>
                <a:off x="2320926" y="2035175"/>
                <a:ext cx="4632890" cy="1803400"/>
              </a:xfrm>
              <a:custGeom>
                <a:avLst/>
                <a:gdLst>
                  <a:gd name="connsiteX0" fmla="*/ 0 w 4254500"/>
                  <a:gd name="connsiteY0" fmla="*/ 730250 h 1460500"/>
                  <a:gd name="connsiteX1" fmla="*/ 730250 w 4254500"/>
                  <a:gd name="connsiteY1" fmla="*/ 0 h 1460500"/>
                  <a:gd name="connsiteX2" fmla="*/ 730250 w 4254500"/>
                  <a:gd name="connsiteY2" fmla="*/ 365125 h 1460500"/>
                  <a:gd name="connsiteX3" fmla="*/ 4254500 w 4254500"/>
                  <a:gd name="connsiteY3" fmla="*/ 365125 h 1460500"/>
                  <a:gd name="connsiteX4" fmla="*/ 4254500 w 4254500"/>
                  <a:gd name="connsiteY4" fmla="*/ 1095375 h 1460500"/>
                  <a:gd name="connsiteX5" fmla="*/ 730250 w 4254500"/>
                  <a:gd name="connsiteY5" fmla="*/ 1095375 h 1460500"/>
                  <a:gd name="connsiteX6" fmla="*/ 730250 w 4254500"/>
                  <a:gd name="connsiteY6" fmla="*/ 1460500 h 1460500"/>
                  <a:gd name="connsiteX7" fmla="*/ 0 w 4254500"/>
                  <a:gd name="connsiteY7" fmla="*/ 730250 h 1460500"/>
                  <a:gd name="connsiteX0" fmla="*/ 0 w 4254500"/>
                  <a:gd name="connsiteY0" fmla="*/ 730250 h 1460500"/>
                  <a:gd name="connsiteX1" fmla="*/ 730250 w 4254500"/>
                  <a:gd name="connsiteY1" fmla="*/ 0 h 1460500"/>
                  <a:gd name="connsiteX2" fmla="*/ 730250 w 4254500"/>
                  <a:gd name="connsiteY2" fmla="*/ 365125 h 1460500"/>
                  <a:gd name="connsiteX3" fmla="*/ 3390900 w 4254500"/>
                  <a:gd name="connsiteY3" fmla="*/ 355600 h 1460500"/>
                  <a:gd name="connsiteX4" fmla="*/ 4254500 w 4254500"/>
                  <a:gd name="connsiteY4" fmla="*/ 365125 h 1460500"/>
                  <a:gd name="connsiteX5" fmla="*/ 4254500 w 4254500"/>
                  <a:gd name="connsiteY5" fmla="*/ 1095375 h 1460500"/>
                  <a:gd name="connsiteX6" fmla="*/ 730250 w 4254500"/>
                  <a:gd name="connsiteY6" fmla="*/ 1095375 h 1460500"/>
                  <a:gd name="connsiteX7" fmla="*/ 730250 w 4254500"/>
                  <a:gd name="connsiteY7" fmla="*/ 1460500 h 1460500"/>
                  <a:gd name="connsiteX8" fmla="*/ 0 w 4254500"/>
                  <a:gd name="connsiteY8" fmla="*/ 730250 h 1460500"/>
                  <a:gd name="connsiteX0" fmla="*/ 0 w 4254500"/>
                  <a:gd name="connsiteY0" fmla="*/ 730250 h 1460500"/>
                  <a:gd name="connsiteX1" fmla="*/ 730250 w 4254500"/>
                  <a:gd name="connsiteY1" fmla="*/ 0 h 1460500"/>
                  <a:gd name="connsiteX2" fmla="*/ 730250 w 4254500"/>
                  <a:gd name="connsiteY2" fmla="*/ 365125 h 1460500"/>
                  <a:gd name="connsiteX3" fmla="*/ 3390900 w 4254500"/>
                  <a:gd name="connsiteY3" fmla="*/ 355600 h 1460500"/>
                  <a:gd name="connsiteX4" fmla="*/ 4254500 w 4254500"/>
                  <a:gd name="connsiteY4" fmla="*/ 365125 h 1460500"/>
                  <a:gd name="connsiteX5" fmla="*/ 4254500 w 4254500"/>
                  <a:gd name="connsiteY5" fmla="*/ 1095375 h 1460500"/>
                  <a:gd name="connsiteX6" fmla="*/ 3708400 w 4254500"/>
                  <a:gd name="connsiteY6" fmla="*/ 1079500 h 1460500"/>
                  <a:gd name="connsiteX7" fmla="*/ 730250 w 4254500"/>
                  <a:gd name="connsiteY7" fmla="*/ 1095375 h 1460500"/>
                  <a:gd name="connsiteX8" fmla="*/ 730250 w 4254500"/>
                  <a:gd name="connsiteY8" fmla="*/ 1460500 h 1460500"/>
                  <a:gd name="connsiteX9" fmla="*/ 0 w 4254500"/>
                  <a:gd name="connsiteY9" fmla="*/ 730250 h 1460500"/>
                  <a:gd name="connsiteX0" fmla="*/ 0 w 4419600"/>
                  <a:gd name="connsiteY0" fmla="*/ 730250 h 1460500"/>
                  <a:gd name="connsiteX1" fmla="*/ 730250 w 4419600"/>
                  <a:gd name="connsiteY1" fmla="*/ 0 h 1460500"/>
                  <a:gd name="connsiteX2" fmla="*/ 730250 w 4419600"/>
                  <a:gd name="connsiteY2" fmla="*/ 365125 h 1460500"/>
                  <a:gd name="connsiteX3" fmla="*/ 3390900 w 4419600"/>
                  <a:gd name="connsiteY3" fmla="*/ 355600 h 1460500"/>
                  <a:gd name="connsiteX4" fmla="*/ 4254500 w 4419600"/>
                  <a:gd name="connsiteY4" fmla="*/ 365125 h 1460500"/>
                  <a:gd name="connsiteX5" fmla="*/ 4419600 w 4419600"/>
                  <a:gd name="connsiteY5" fmla="*/ 1336675 h 1460500"/>
                  <a:gd name="connsiteX6" fmla="*/ 3708400 w 4419600"/>
                  <a:gd name="connsiteY6" fmla="*/ 1079500 h 1460500"/>
                  <a:gd name="connsiteX7" fmla="*/ 730250 w 4419600"/>
                  <a:gd name="connsiteY7" fmla="*/ 1095375 h 1460500"/>
                  <a:gd name="connsiteX8" fmla="*/ 730250 w 4419600"/>
                  <a:gd name="connsiteY8" fmla="*/ 1460500 h 1460500"/>
                  <a:gd name="connsiteX9" fmla="*/ 0 w 4419600"/>
                  <a:gd name="connsiteY9" fmla="*/ 730250 h 1460500"/>
                  <a:gd name="connsiteX0" fmla="*/ 0 w 4449994"/>
                  <a:gd name="connsiteY0" fmla="*/ 730250 h 1460500"/>
                  <a:gd name="connsiteX1" fmla="*/ 730250 w 4449994"/>
                  <a:gd name="connsiteY1" fmla="*/ 0 h 1460500"/>
                  <a:gd name="connsiteX2" fmla="*/ 730250 w 4449994"/>
                  <a:gd name="connsiteY2" fmla="*/ 365125 h 1460500"/>
                  <a:gd name="connsiteX3" fmla="*/ 3390900 w 4449994"/>
                  <a:gd name="connsiteY3" fmla="*/ 355600 h 1460500"/>
                  <a:gd name="connsiteX4" fmla="*/ 4254500 w 4449994"/>
                  <a:gd name="connsiteY4" fmla="*/ 365125 h 1460500"/>
                  <a:gd name="connsiteX5" fmla="*/ 4419600 w 4449994"/>
                  <a:gd name="connsiteY5" fmla="*/ 1336675 h 1460500"/>
                  <a:gd name="connsiteX6" fmla="*/ 3708400 w 4449994"/>
                  <a:gd name="connsiteY6" fmla="*/ 1079500 h 1460500"/>
                  <a:gd name="connsiteX7" fmla="*/ 730250 w 4449994"/>
                  <a:gd name="connsiteY7" fmla="*/ 1095375 h 1460500"/>
                  <a:gd name="connsiteX8" fmla="*/ 730250 w 4449994"/>
                  <a:gd name="connsiteY8" fmla="*/ 1460500 h 1460500"/>
                  <a:gd name="connsiteX9" fmla="*/ 0 w 4449994"/>
                  <a:gd name="connsiteY9" fmla="*/ 730250 h 1460500"/>
                  <a:gd name="connsiteX0" fmla="*/ 0 w 4449994"/>
                  <a:gd name="connsiteY0" fmla="*/ 730250 h 1460500"/>
                  <a:gd name="connsiteX1" fmla="*/ 730250 w 4449994"/>
                  <a:gd name="connsiteY1" fmla="*/ 0 h 1460500"/>
                  <a:gd name="connsiteX2" fmla="*/ 730250 w 4449994"/>
                  <a:gd name="connsiteY2" fmla="*/ 365125 h 1460500"/>
                  <a:gd name="connsiteX3" fmla="*/ 3390900 w 4449994"/>
                  <a:gd name="connsiteY3" fmla="*/ 355600 h 1460500"/>
                  <a:gd name="connsiteX4" fmla="*/ 4254500 w 4449994"/>
                  <a:gd name="connsiteY4" fmla="*/ 365125 h 1460500"/>
                  <a:gd name="connsiteX5" fmla="*/ 4419600 w 4449994"/>
                  <a:gd name="connsiteY5" fmla="*/ 1336675 h 1460500"/>
                  <a:gd name="connsiteX6" fmla="*/ 3708400 w 4449994"/>
                  <a:gd name="connsiteY6" fmla="*/ 1079500 h 1460500"/>
                  <a:gd name="connsiteX7" fmla="*/ 730250 w 4449994"/>
                  <a:gd name="connsiteY7" fmla="*/ 1095375 h 1460500"/>
                  <a:gd name="connsiteX8" fmla="*/ 730250 w 4449994"/>
                  <a:gd name="connsiteY8" fmla="*/ 1460500 h 1460500"/>
                  <a:gd name="connsiteX9" fmla="*/ 0 w 4449994"/>
                  <a:gd name="connsiteY9" fmla="*/ 730250 h 1460500"/>
                  <a:gd name="connsiteX0" fmla="*/ 0 w 4474633"/>
                  <a:gd name="connsiteY0" fmla="*/ 730250 h 1460500"/>
                  <a:gd name="connsiteX1" fmla="*/ 730250 w 4474633"/>
                  <a:gd name="connsiteY1" fmla="*/ 0 h 1460500"/>
                  <a:gd name="connsiteX2" fmla="*/ 730250 w 4474633"/>
                  <a:gd name="connsiteY2" fmla="*/ 365125 h 1460500"/>
                  <a:gd name="connsiteX3" fmla="*/ 3390900 w 4474633"/>
                  <a:gd name="connsiteY3" fmla="*/ 355600 h 1460500"/>
                  <a:gd name="connsiteX4" fmla="*/ 4254500 w 4474633"/>
                  <a:gd name="connsiteY4" fmla="*/ 365125 h 1460500"/>
                  <a:gd name="connsiteX5" fmla="*/ 4419600 w 4474633"/>
                  <a:gd name="connsiteY5" fmla="*/ 1336675 h 1460500"/>
                  <a:gd name="connsiteX6" fmla="*/ 3708400 w 4474633"/>
                  <a:gd name="connsiteY6" fmla="*/ 1079500 h 1460500"/>
                  <a:gd name="connsiteX7" fmla="*/ 730250 w 4474633"/>
                  <a:gd name="connsiteY7" fmla="*/ 1095375 h 1460500"/>
                  <a:gd name="connsiteX8" fmla="*/ 730250 w 4474633"/>
                  <a:gd name="connsiteY8" fmla="*/ 1460500 h 1460500"/>
                  <a:gd name="connsiteX9" fmla="*/ 0 w 4474633"/>
                  <a:gd name="connsiteY9" fmla="*/ 730250 h 1460500"/>
                  <a:gd name="connsiteX0" fmla="*/ 0 w 4471481"/>
                  <a:gd name="connsiteY0" fmla="*/ 730250 h 1460500"/>
                  <a:gd name="connsiteX1" fmla="*/ 730250 w 4471481"/>
                  <a:gd name="connsiteY1" fmla="*/ 0 h 1460500"/>
                  <a:gd name="connsiteX2" fmla="*/ 730250 w 4471481"/>
                  <a:gd name="connsiteY2" fmla="*/ 365125 h 1460500"/>
                  <a:gd name="connsiteX3" fmla="*/ 3390900 w 4471481"/>
                  <a:gd name="connsiteY3" fmla="*/ 355600 h 1460500"/>
                  <a:gd name="connsiteX4" fmla="*/ 4241800 w 4471481"/>
                  <a:gd name="connsiteY4" fmla="*/ 504825 h 1460500"/>
                  <a:gd name="connsiteX5" fmla="*/ 4419600 w 4471481"/>
                  <a:gd name="connsiteY5" fmla="*/ 1336675 h 1460500"/>
                  <a:gd name="connsiteX6" fmla="*/ 3708400 w 4471481"/>
                  <a:gd name="connsiteY6" fmla="*/ 1079500 h 1460500"/>
                  <a:gd name="connsiteX7" fmla="*/ 730250 w 4471481"/>
                  <a:gd name="connsiteY7" fmla="*/ 1095375 h 1460500"/>
                  <a:gd name="connsiteX8" fmla="*/ 730250 w 4471481"/>
                  <a:gd name="connsiteY8" fmla="*/ 1460500 h 1460500"/>
                  <a:gd name="connsiteX9" fmla="*/ 0 w 4471481"/>
                  <a:gd name="connsiteY9" fmla="*/ 730250 h 1460500"/>
                  <a:gd name="connsiteX0" fmla="*/ 0 w 4443347"/>
                  <a:gd name="connsiteY0" fmla="*/ 730250 h 1460500"/>
                  <a:gd name="connsiteX1" fmla="*/ 730250 w 4443347"/>
                  <a:gd name="connsiteY1" fmla="*/ 0 h 1460500"/>
                  <a:gd name="connsiteX2" fmla="*/ 730250 w 4443347"/>
                  <a:gd name="connsiteY2" fmla="*/ 365125 h 1460500"/>
                  <a:gd name="connsiteX3" fmla="*/ 3390900 w 4443347"/>
                  <a:gd name="connsiteY3" fmla="*/ 355600 h 1460500"/>
                  <a:gd name="connsiteX4" fmla="*/ 4241800 w 4443347"/>
                  <a:gd name="connsiteY4" fmla="*/ 504825 h 1460500"/>
                  <a:gd name="connsiteX5" fmla="*/ 4419600 w 4443347"/>
                  <a:gd name="connsiteY5" fmla="*/ 1336675 h 1460500"/>
                  <a:gd name="connsiteX6" fmla="*/ 3708400 w 4443347"/>
                  <a:gd name="connsiteY6" fmla="*/ 1079500 h 1460500"/>
                  <a:gd name="connsiteX7" fmla="*/ 730250 w 4443347"/>
                  <a:gd name="connsiteY7" fmla="*/ 1095375 h 1460500"/>
                  <a:gd name="connsiteX8" fmla="*/ 730250 w 4443347"/>
                  <a:gd name="connsiteY8" fmla="*/ 1460500 h 1460500"/>
                  <a:gd name="connsiteX9" fmla="*/ 0 w 4443347"/>
                  <a:gd name="connsiteY9" fmla="*/ 730250 h 1460500"/>
                  <a:gd name="connsiteX0" fmla="*/ 0 w 4443347"/>
                  <a:gd name="connsiteY0" fmla="*/ 730250 h 1460500"/>
                  <a:gd name="connsiteX1" fmla="*/ 730250 w 4443347"/>
                  <a:gd name="connsiteY1" fmla="*/ 0 h 1460500"/>
                  <a:gd name="connsiteX2" fmla="*/ 730250 w 4443347"/>
                  <a:gd name="connsiteY2" fmla="*/ 365125 h 1460500"/>
                  <a:gd name="connsiteX3" fmla="*/ 3390900 w 4443347"/>
                  <a:gd name="connsiteY3" fmla="*/ 355600 h 1460500"/>
                  <a:gd name="connsiteX4" fmla="*/ 4241800 w 4443347"/>
                  <a:gd name="connsiteY4" fmla="*/ 504825 h 1460500"/>
                  <a:gd name="connsiteX5" fmla="*/ 4419600 w 4443347"/>
                  <a:gd name="connsiteY5" fmla="*/ 1336675 h 1460500"/>
                  <a:gd name="connsiteX6" fmla="*/ 3708400 w 4443347"/>
                  <a:gd name="connsiteY6" fmla="*/ 1079500 h 1460500"/>
                  <a:gd name="connsiteX7" fmla="*/ 730250 w 4443347"/>
                  <a:gd name="connsiteY7" fmla="*/ 1095375 h 1460500"/>
                  <a:gd name="connsiteX8" fmla="*/ 730250 w 4443347"/>
                  <a:gd name="connsiteY8" fmla="*/ 1460500 h 1460500"/>
                  <a:gd name="connsiteX9" fmla="*/ 0 w 4443347"/>
                  <a:gd name="connsiteY9" fmla="*/ 730250 h 1460500"/>
                  <a:gd name="connsiteX0" fmla="*/ 0 w 4443347"/>
                  <a:gd name="connsiteY0" fmla="*/ 730250 h 1460500"/>
                  <a:gd name="connsiteX1" fmla="*/ 730250 w 4443347"/>
                  <a:gd name="connsiteY1" fmla="*/ 0 h 1460500"/>
                  <a:gd name="connsiteX2" fmla="*/ 730250 w 4443347"/>
                  <a:gd name="connsiteY2" fmla="*/ 365125 h 1460500"/>
                  <a:gd name="connsiteX3" fmla="*/ 3390900 w 4443347"/>
                  <a:gd name="connsiteY3" fmla="*/ 355600 h 1460500"/>
                  <a:gd name="connsiteX4" fmla="*/ 4241800 w 4443347"/>
                  <a:gd name="connsiteY4" fmla="*/ 504825 h 1460500"/>
                  <a:gd name="connsiteX5" fmla="*/ 4419600 w 4443347"/>
                  <a:gd name="connsiteY5" fmla="*/ 1336675 h 1460500"/>
                  <a:gd name="connsiteX6" fmla="*/ 3708400 w 4443347"/>
                  <a:gd name="connsiteY6" fmla="*/ 1079500 h 1460500"/>
                  <a:gd name="connsiteX7" fmla="*/ 730250 w 4443347"/>
                  <a:gd name="connsiteY7" fmla="*/ 1095375 h 1460500"/>
                  <a:gd name="connsiteX8" fmla="*/ 730250 w 4443347"/>
                  <a:gd name="connsiteY8" fmla="*/ 1460500 h 1460500"/>
                  <a:gd name="connsiteX9" fmla="*/ 0 w 4443347"/>
                  <a:gd name="connsiteY9" fmla="*/ 730250 h 1460500"/>
                  <a:gd name="connsiteX0" fmla="*/ 0 w 4443347"/>
                  <a:gd name="connsiteY0" fmla="*/ 730250 h 1460500"/>
                  <a:gd name="connsiteX1" fmla="*/ 730250 w 4443347"/>
                  <a:gd name="connsiteY1" fmla="*/ 0 h 1460500"/>
                  <a:gd name="connsiteX2" fmla="*/ 730250 w 4443347"/>
                  <a:gd name="connsiteY2" fmla="*/ 365125 h 1460500"/>
                  <a:gd name="connsiteX3" fmla="*/ 3390900 w 4443347"/>
                  <a:gd name="connsiteY3" fmla="*/ 355600 h 1460500"/>
                  <a:gd name="connsiteX4" fmla="*/ 4241800 w 4443347"/>
                  <a:gd name="connsiteY4" fmla="*/ 504825 h 1460500"/>
                  <a:gd name="connsiteX5" fmla="*/ 4419600 w 4443347"/>
                  <a:gd name="connsiteY5" fmla="*/ 1336675 h 1460500"/>
                  <a:gd name="connsiteX6" fmla="*/ 3708400 w 4443347"/>
                  <a:gd name="connsiteY6" fmla="*/ 1079500 h 1460500"/>
                  <a:gd name="connsiteX7" fmla="*/ 730250 w 4443347"/>
                  <a:gd name="connsiteY7" fmla="*/ 1095375 h 1460500"/>
                  <a:gd name="connsiteX8" fmla="*/ 730250 w 4443347"/>
                  <a:gd name="connsiteY8" fmla="*/ 1460500 h 1460500"/>
                  <a:gd name="connsiteX9" fmla="*/ 0 w 4443347"/>
                  <a:gd name="connsiteY9" fmla="*/ 730250 h 1460500"/>
                  <a:gd name="connsiteX0" fmla="*/ 0 w 4443347"/>
                  <a:gd name="connsiteY0" fmla="*/ 730250 h 1460500"/>
                  <a:gd name="connsiteX1" fmla="*/ 730250 w 4443347"/>
                  <a:gd name="connsiteY1" fmla="*/ 0 h 1460500"/>
                  <a:gd name="connsiteX2" fmla="*/ 730250 w 4443347"/>
                  <a:gd name="connsiteY2" fmla="*/ 365125 h 1460500"/>
                  <a:gd name="connsiteX3" fmla="*/ 3390900 w 4443347"/>
                  <a:gd name="connsiteY3" fmla="*/ 355600 h 1460500"/>
                  <a:gd name="connsiteX4" fmla="*/ 4241800 w 4443347"/>
                  <a:gd name="connsiteY4" fmla="*/ 504825 h 1460500"/>
                  <a:gd name="connsiteX5" fmla="*/ 4419600 w 4443347"/>
                  <a:gd name="connsiteY5" fmla="*/ 1336675 h 1460500"/>
                  <a:gd name="connsiteX6" fmla="*/ 3708400 w 4443347"/>
                  <a:gd name="connsiteY6" fmla="*/ 1079500 h 1460500"/>
                  <a:gd name="connsiteX7" fmla="*/ 730250 w 4443347"/>
                  <a:gd name="connsiteY7" fmla="*/ 1095375 h 1460500"/>
                  <a:gd name="connsiteX8" fmla="*/ 730250 w 4443347"/>
                  <a:gd name="connsiteY8" fmla="*/ 1460500 h 1460500"/>
                  <a:gd name="connsiteX9" fmla="*/ 0 w 4443347"/>
                  <a:gd name="connsiteY9" fmla="*/ 730250 h 1460500"/>
                  <a:gd name="connsiteX0" fmla="*/ 0 w 4439310"/>
                  <a:gd name="connsiteY0" fmla="*/ 730250 h 1460500"/>
                  <a:gd name="connsiteX1" fmla="*/ 730250 w 4439310"/>
                  <a:gd name="connsiteY1" fmla="*/ 0 h 1460500"/>
                  <a:gd name="connsiteX2" fmla="*/ 730250 w 4439310"/>
                  <a:gd name="connsiteY2" fmla="*/ 365125 h 1460500"/>
                  <a:gd name="connsiteX3" fmla="*/ 3390900 w 4439310"/>
                  <a:gd name="connsiteY3" fmla="*/ 355600 h 1460500"/>
                  <a:gd name="connsiteX4" fmla="*/ 4241800 w 4439310"/>
                  <a:gd name="connsiteY4" fmla="*/ 504825 h 1460500"/>
                  <a:gd name="connsiteX5" fmla="*/ 4419600 w 4439310"/>
                  <a:gd name="connsiteY5" fmla="*/ 1336675 h 1460500"/>
                  <a:gd name="connsiteX6" fmla="*/ 3708400 w 4439310"/>
                  <a:gd name="connsiteY6" fmla="*/ 1079500 h 1460500"/>
                  <a:gd name="connsiteX7" fmla="*/ 730250 w 4439310"/>
                  <a:gd name="connsiteY7" fmla="*/ 1095375 h 1460500"/>
                  <a:gd name="connsiteX8" fmla="*/ 730250 w 4439310"/>
                  <a:gd name="connsiteY8" fmla="*/ 1460500 h 1460500"/>
                  <a:gd name="connsiteX9" fmla="*/ 0 w 4439310"/>
                  <a:gd name="connsiteY9" fmla="*/ 730250 h 1460500"/>
                  <a:gd name="connsiteX0" fmla="*/ 0 w 4439310"/>
                  <a:gd name="connsiteY0" fmla="*/ 730250 h 1460500"/>
                  <a:gd name="connsiteX1" fmla="*/ 730250 w 4439310"/>
                  <a:gd name="connsiteY1" fmla="*/ 0 h 1460500"/>
                  <a:gd name="connsiteX2" fmla="*/ 730250 w 4439310"/>
                  <a:gd name="connsiteY2" fmla="*/ 365125 h 1460500"/>
                  <a:gd name="connsiteX3" fmla="*/ 3390900 w 4439310"/>
                  <a:gd name="connsiteY3" fmla="*/ 355600 h 1460500"/>
                  <a:gd name="connsiteX4" fmla="*/ 4241800 w 4439310"/>
                  <a:gd name="connsiteY4" fmla="*/ 504825 h 1460500"/>
                  <a:gd name="connsiteX5" fmla="*/ 4419600 w 4439310"/>
                  <a:gd name="connsiteY5" fmla="*/ 1336675 h 1460500"/>
                  <a:gd name="connsiteX6" fmla="*/ 3708400 w 4439310"/>
                  <a:gd name="connsiteY6" fmla="*/ 1079500 h 1460500"/>
                  <a:gd name="connsiteX7" fmla="*/ 730250 w 4439310"/>
                  <a:gd name="connsiteY7" fmla="*/ 1095375 h 1460500"/>
                  <a:gd name="connsiteX8" fmla="*/ 730250 w 4439310"/>
                  <a:gd name="connsiteY8" fmla="*/ 1460500 h 1460500"/>
                  <a:gd name="connsiteX9" fmla="*/ 0 w 4439310"/>
                  <a:gd name="connsiteY9" fmla="*/ 730250 h 1460500"/>
                  <a:gd name="connsiteX0" fmla="*/ 0 w 4579439"/>
                  <a:gd name="connsiteY0" fmla="*/ 730250 h 1803400"/>
                  <a:gd name="connsiteX1" fmla="*/ 730250 w 4579439"/>
                  <a:gd name="connsiteY1" fmla="*/ 0 h 1803400"/>
                  <a:gd name="connsiteX2" fmla="*/ 730250 w 4579439"/>
                  <a:gd name="connsiteY2" fmla="*/ 365125 h 1803400"/>
                  <a:gd name="connsiteX3" fmla="*/ 3390900 w 4579439"/>
                  <a:gd name="connsiteY3" fmla="*/ 355600 h 1803400"/>
                  <a:gd name="connsiteX4" fmla="*/ 4241800 w 4579439"/>
                  <a:gd name="connsiteY4" fmla="*/ 504825 h 1803400"/>
                  <a:gd name="connsiteX5" fmla="*/ 4572000 w 4579439"/>
                  <a:gd name="connsiteY5" fmla="*/ 1803400 h 1803400"/>
                  <a:gd name="connsiteX6" fmla="*/ 3708400 w 4579439"/>
                  <a:gd name="connsiteY6" fmla="*/ 1079500 h 1803400"/>
                  <a:gd name="connsiteX7" fmla="*/ 730250 w 4579439"/>
                  <a:gd name="connsiteY7" fmla="*/ 1095375 h 1803400"/>
                  <a:gd name="connsiteX8" fmla="*/ 730250 w 4579439"/>
                  <a:gd name="connsiteY8" fmla="*/ 1460500 h 1803400"/>
                  <a:gd name="connsiteX9" fmla="*/ 0 w 4579439"/>
                  <a:gd name="connsiteY9" fmla="*/ 730250 h 1803400"/>
                  <a:gd name="connsiteX0" fmla="*/ 0 w 4579439"/>
                  <a:gd name="connsiteY0" fmla="*/ 730250 h 1803400"/>
                  <a:gd name="connsiteX1" fmla="*/ 730250 w 4579439"/>
                  <a:gd name="connsiteY1" fmla="*/ 0 h 1803400"/>
                  <a:gd name="connsiteX2" fmla="*/ 730250 w 4579439"/>
                  <a:gd name="connsiteY2" fmla="*/ 365125 h 1803400"/>
                  <a:gd name="connsiteX3" fmla="*/ 3390900 w 4579439"/>
                  <a:gd name="connsiteY3" fmla="*/ 355600 h 1803400"/>
                  <a:gd name="connsiteX4" fmla="*/ 4241800 w 4579439"/>
                  <a:gd name="connsiteY4" fmla="*/ 504825 h 1803400"/>
                  <a:gd name="connsiteX5" fmla="*/ 4572000 w 4579439"/>
                  <a:gd name="connsiteY5" fmla="*/ 1803400 h 1803400"/>
                  <a:gd name="connsiteX6" fmla="*/ 3708400 w 4579439"/>
                  <a:gd name="connsiteY6" fmla="*/ 1079500 h 1803400"/>
                  <a:gd name="connsiteX7" fmla="*/ 730250 w 4579439"/>
                  <a:gd name="connsiteY7" fmla="*/ 1095375 h 1803400"/>
                  <a:gd name="connsiteX8" fmla="*/ 730250 w 4579439"/>
                  <a:gd name="connsiteY8" fmla="*/ 1460500 h 1803400"/>
                  <a:gd name="connsiteX9" fmla="*/ 0 w 4579439"/>
                  <a:gd name="connsiteY9" fmla="*/ 730250 h 1803400"/>
                  <a:gd name="connsiteX0" fmla="*/ 0 w 4579439"/>
                  <a:gd name="connsiteY0" fmla="*/ 730250 h 1803400"/>
                  <a:gd name="connsiteX1" fmla="*/ 730250 w 4579439"/>
                  <a:gd name="connsiteY1" fmla="*/ 0 h 1803400"/>
                  <a:gd name="connsiteX2" fmla="*/ 730250 w 4579439"/>
                  <a:gd name="connsiteY2" fmla="*/ 365125 h 1803400"/>
                  <a:gd name="connsiteX3" fmla="*/ 3390900 w 4579439"/>
                  <a:gd name="connsiteY3" fmla="*/ 355600 h 1803400"/>
                  <a:gd name="connsiteX4" fmla="*/ 4241800 w 4579439"/>
                  <a:gd name="connsiteY4" fmla="*/ 504825 h 1803400"/>
                  <a:gd name="connsiteX5" fmla="*/ 4572000 w 4579439"/>
                  <a:gd name="connsiteY5" fmla="*/ 1803400 h 1803400"/>
                  <a:gd name="connsiteX6" fmla="*/ 3708400 w 4579439"/>
                  <a:gd name="connsiteY6" fmla="*/ 1079500 h 1803400"/>
                  <a:gd name="connsiteX7" fmla="*/ 730250 w 4579439"/>
                  <a:gd name="connsiteY7" fmla="*/ 1095375 h 1803400"/>
                  <a:gd name="connsiteX8" fmla="*/ 730250 w 4579439"/>
                  <a:gd name="connsiteY8" fmla="*/ 1460500 h 1803400"/>
                  <a:gd name="connsiteX9" fmla="*/ 0 w 4579439"/>
                  <a:gd name="connsiteY9" fmla="*/ 730250 h 1803400"/>
                  <a:gd name="connsiteX0" fmla="*/ 0 w 4579439"/>
                  <a:gd name="connsiteY0" fmla="*/ 730250 h 1803400"/>
                  <a:gd name="connsiteX1" fmla="*/ 730250 w 4579439"/>
                  <a:gd name="connsiteY1" fmla="*/ 0 h 1803400"/>
                  <a:gd name="connsiteX2" fmla="*/ 730250 w 4579439"/>
                  <a:gd name="connsiteY2" fmla="*/ 365125 h 1803400"/>
                  <a:gd name="connsiteX3" fmla="*/ 3390900 w 4579439"/>
                  <a:gd name="connsiteY3" fmla="*/ 355600 h 1803400"/>
                  <a:gd name="connsiteX4" fmla="*/ 4241800 w 4579439"/>
                  <a:gd name="connsiteY4" fmla="*/ 504825 h 1803400"/>
                  <a:gd name="connsiteX5" fmla="*/ 4572000 w 4579439"/>
                  <a:gd name="connsiteY5" fmla="*/ 1803400 h 1803400"/>
                  <a:gd name="connsiteX6" fmla="*/ 3708400 w 4579439"/>
                  <a:gd name="connsiteY6" fmla="*/ 1079500 h 1803400"/>
                  <a:gd name="connsiteX7" fmla="*/ 730250 w 4579439"/>
                  <a:gd name="connsiteY7" fmla="*/ 1095375 h 1803400"/>
                  <a:gd name="connsiteX8" fmla="*/ 730250 w 4579439"/>
                  <a:gd name="connsiteY8" fmla="*/ 1460500 h 1803400"/>
                  <a:gd name="connsiteX9" fmla="*/ 0 w 4579439"/>
                  <a:gd name="connsiteY9" fmla="*/ 730250 h 1803400"/>
                  <a:gd name="connsiteX0" fmla="*/ 0 w 4614721"/>
                  <a:gd name="connsiteY0" fmla="*/ 730250 h 1803400"/>
                  <a:gd name="connsiteX1" fmla="*/ 730250 w 4614721"/>
                  <a:gd name="connsiteY1" fmla="*/ 0 h 1803400"/>
                  <a:gd name="connsiteX2" fmla="*/ 730250 w 4614721"/>
                  <a:gd name="connsiteY2" fmla="*/ 365125 h 1803400"/>
                  <a:gd name="connsiteX3" fmla="*/ 3390900 w 4614721"/>
                  <a:gd name="connsiteY3" fmla="*/ 355600 h 1803400"/>
                  <a:gd name="connsiteX4" fmla="*/ 4241800 w 4614721"/>
                  <a:gd name="connsiteY4" fmla="*/ 504825 h 1803400"/>
                  <a:gd name="connsiteX5" fmla="*/ 4572000 w 4614721"/>
                  <a:gd name="connsiteY5" fmla="*/ 1803400 h 1803400"/>
                  <a:gd name="connsiteX6" fmla="*/ 3708400 w 4614721"/>
                  <a:gd name="connsiteY6" fmla="*/ 1079500 h 1803400"/>
                  <a:gd name="connsiteX7" fmla="*/ 730250 w 4614721"/>
                  <a:gd name="connsiteY7" fmla="*/ 1095375 h 1803400"/>
                  <a:gd name="connsiteX8" fmla="*/ 730250 w 4614721"/>
                  <a:gd name="connsiteY8" fmla="*/ 1460500 h 1803400"/>
                  <a:gd name="connsiteX9" fmla="*/ 0 w 4614721"/>
                  <a:gd name="connsiteY9" fmla="*/ 730250 h 1803400"/>
                  <a:gd name="connsiteX0" fmla="*/ 0 w 4621335"/>
                  <a:gd name="connsiteY0" fmla="*/ 730250 h 1803400"/>
                  <a:gd name="connsiteX1" fmla="*/ 730250 w 4621335"/>
                  <a:gd name="connsiteY1" fmla="*/ 0 h 1803400"/>
                  <a:gd name="connsiteX2" fmla="*/ 730250 w 4621335"/>
                  <a:gd name="connsiteY2" fmla="*/ 365125 h 1803400"/>
                  <a:gd name="connsiteX3" fmla="*/ 3390900 w 4621335"/>
                  <a:gd name="connsiteY3" fmla="*/ 355600 h 1803400"/>
                  <a:gd name="connsiteX4" fmla="*/ 4298950 w 4621335"/>
                  <a:gd name="connsiteY4" fmla="*/ 485775 h 1803400"/>
                  <a:gd name="connsiteX5" fmla="*/ 4572000 w 4621335"/>
                  <a:gd name="connsiteY5" fmla="*/ 1803400 h 1803400"/>
                  <a:gd name="connsiteX6" fmla="*/ 3708400 w 4621335"/>
                  <a:gd name="connsiteY6" fmla="*/ 1079500 h 1803400"/>
                  <a:gd name="connsiteX7" fmla="*/ 730250 w 4621335"/>
                  <a:gd name="connsiteY7" fmla="*/ 1095375 h 1803400"/>
                  <a:gd name="connsiteX8" fmla="*/ 730250 w 4621335"/>
                  <a:gd name="connsiteY8" fmla="*/ 1460500 h 1803400"/>
                  <a:gd name="connsiteX9" fmla="*/ 0 w 4621335"/>
                  <a:gd name="connsiteY9" fmla="*/ 730250 h 1803400"/>
                  <a:gd name="connsiteX0" fmla="*/ 0 w 4621335"/>
                  <a:gd name="connsiteY0" fmla="*/ 730250 h 1803400"/>
                  <a:gd name="connsiteX1" fmla="*/ 730250 w 4621335"/>
                  <a:gd name="connsiteY1" fmla="*/ 0 h 1803400"/>
                  <a:gd name="connsiteX2" fmla="*/ 730250 w 4621335"/>
                  <a:gd name="connsiteY2" fmla="*/ 365125 h 1803400"/>
                  <a:gd name="connsiteX3" fmla="*/ 3390900 w 4621335"/>
                  <a:gd name="connsiteY3" fmla="*/ 355600 h 1803400"/>
                  <a:gd name="connsiteX4" fmla="*/ 4298950 w 4621335"/>
                  <a:gd name="connsiteY4" fmla="*/ 485775 h 1803400"/>
                  <a:gd name="connsiteX5" fmla="*/ 4572000 w 4621335"/>
                  <a:gd name="connsiteY5" fmla="*/ 1803400 h 1803400"/>
                  <a:gd name="connsiteX6" fmla="*/ 3708400 w 4621335"/>
                  <a:gd name="connsiteY6" fmla="*/ 1079500 h 1803400"/>
                  <a:gd name="connsiteX7" fmla="*/ 730250 w 4621335"/>
                  <a:gd name="connsiteY7" fmla="*/ 1095375 h 1803400"/>
                  <a:gd name="connsiteX8" fmla="*/ 730250 w 4621335"/>
                  <a:gd name="connsiteY8" fmla="*/ 1460500 h 1803400"/>
                  <a:gd name="connsiteX9" fmla="*/ 0 w 4621335"/>
                  <a:gd name="connsiteY9" fmla="*/ 730250 h 1803400"/>
                  <a:gd name="connsiteX0" fmla="*/ 0 w 4622503"/>
                  <a:gd name="connsiteY0" fmla="*/ 730250 h 1803400"/>
                  <a:gd name="connsiteX1" fmla="*/ 730250 w 4622503"/>
                  <a:gd name="connsiteY1" fmla="*/ 0 h 1803400"/>
                  <a:gd name="connsiteX2" fmla="*/ 730250 w 4622503"/>
                  <a:gd name="connsiteY2" fmla="*/ 365125 h 1803400"/>
                  <a:gd name="connsiteX3" fmla="*/ 3390900 w 4622503"/>
                  <a:gd name="connsiteY3" fmla="*/ 355600 h 1803400"/>
                  <a:gd name="connsiteX4" fmla="*/ 4298950 w 4622503"/>
                  <a:gd name="connsiteY4" fmla="*/ 485775 h 1803400"/>
                  <a:gd name="connsiteX5" fmla="*/ 4572000 w 4622503"/>
                  <a:gd name="connsiteY5" fmla="*/ 1803400 h 1803400"/>
                  <a:gd name="connsiteX6" fmla="*/ 3708400 w 4622503"/>
                  <a:gd name="connsiteY6" fmla="*/ 1079500 h 1803400"/>
                  <a:gd name="connsiteX7" fmla="*/ 730250 w 4622503"/>
                  <a:gd name="connsiteY7" fmla="*/ 1095375 h 1803400"/>
                  <a:gd name="connsiteX8" fmla="*/ 730250 w 4622503"/>
                  <a:gd name="connsiteY8" fmla="*/ 1460500 h 1803400"/>
                  <a:gd name="connsiteX9" fmla="*/ 0 w 4622503"/>
                  <a:gd name="connsiteY9" fmla="*/ 730250 h 1803400"/>
                  <a:gd name="connsiteX0" fmla="*/ 0 w 4635356"/>
                  <a:gd name="connsiteY0" fmla="*/ 730250 h 1803400"/>
                  <a:gd name="connsiteX1" fmla="*/ 730250 w 4635356"/>
                  <a:gd name="connsiteY1" fmla="*/ 0 h 1803400"/>
                  <a:gd name="connsiteX2" fmla="*/ 730250 w 4635356"/>
                  <a:gd name="connsiteY2" fmla="*/ 365125 h 1803400"/>
                  <a:gd name="connsiteX3" fmla="*/ 3390900 w 4635356"/>
                  <a:gd name="connsiteY3" fmla="*/ 355600 h 1803400"/>
                  <a:gd name="connsiteX4" fmla="*/ 4375150 w 4635356"/>
                  <a:gd name="connsiteY4" fmla="*/ 514350 h 1803400"/>
                  <a:gd name="connsiteX5" fmla="*/ 4572000 w 4635356"/>
                  <a:gd name="connsiteY5" fmla="*/ 1803400 h 1803400"/>
                  <a:gd name="connsiteX6" fmla="*/ 3708400 w 4635356"/>
                  <a:gd name="connsiteY6" fmla="*/ 1079500 h 1803400"/>
                  <a:gd name="connsiteX7" fmla="*/ 730250 w 4635356"/>
                  <a:gd name="connsiteY7" fmla="*/ 1095375 h 1803400"/>
                  <a:gd name="connsiteX8" fmla="*/ 730250 w 4635356"/>
                  <a:gd name="connsiteY8" fmla="*/ 1460500 h 1803400"/>
                  <a:gd name="connsiteX9" fmla="*/ 0 w 4635356"/>
                  <a:gd name="connsiteY9" fmla="*/ 730250 h 1803400"/>
                  <a:gd name="connsiteX0" fmla="*/ 0 w 4631640"/>
                  <a:gd name="connsiteY0" fmla="*/ 730250 h 1803400"/>
                  <a:gd name="connsiteX1" fmla="*/ 730250 w 4631640"/>
                  <a:gd name="connsiteY1" fmla="*/ 0 h 1803400"/>
                  <a:gd name="connsiteX2" fmla="*/ 730250 w 4631640"/>
                  <a:gd name="connsiteY2" fmla="*/ 365125 h 1803400"/>
                  <a:gd name="connsiteX3" fmla="*/ 3390900 w 4631640"/>
                  <a:gd name="connsiteY3" fmla="*/ 355600 h 1803400"/>
                  <a:gd name="connsiteX4" fmla="*/ 4356100 w 4631640"/>
                  <a:gd name="connsiteY4" fmla="*/ 590550 h 1803400"/>
                  <a:gd name="connsiteX5" fmla="*/ 4572000 w 4631640"/>
                  <a:gd name="connsiteY5" fmla="*/ 1803400 h 1803400"/>
                  <a:gd name="connsiteX6" fmla="*/ 3708400 w 4631640"/>
                  <a:gd name="connsiteY6" fmla="*/ 1079500 h 1803400"/>
                  <a:gd name="connsiteX7" fmla="*/ 730250 w 4631640"/>
                  <a:gd name="connsiteY7" fmla="*/ 1095375 h 1803400"/>
                  <a:gd name="connsiteX8" fmla="*/ 730250 w 4631640"/>
                  <a:gd name="connsiteY8" fmla="*/ 1460500 h 1803400"/>
                  <a:gd name="connsiteX9" fmla="*/ 0 w 4631640"/>
                  <a:gd name="connsiteY9" fmla="*/ 730250 h 1803400"/>
                  <a:gd name="connsiteX0" fmla="*/ 0 w 4631640"/>
                  <a:gd name="connsiteY0" fmla="*/ 730250 h 1803400"/>
                  <a:gd name="connsiteX1" fmla="*/ 730250 w 4631640"/>
                  <a:gd name="connsiteY1" fmla="*/ 0 h 1803400"/>
                  <a:gd name="connsiteX2" fmla="*/ 730250 w 4631640"/>
                  <a:gd name="connsiteY2" fmla="*/ 365125 h 1803400"/>
                  <a:gd name="connsiteX3" fmla="*/ 3390900 w 4631640"/>
                  <a:gd name="connsiteY3" fmla="*/ 355600 h 1803400"/>
                  <a:gd name="connsiteX4" fmla="*/ 4356100 w 4631640"/>
                  <a:gd name="connsiteY4" fmla="*/ 590550 h 1803400"/>
                  <a:gd name="connsiteX5" fmla="*/ 4572000 w 4631640"/>
                  <a:gd name="connsiteY5" fmla="*/ 1803400 h 1803400"/>
                  <a:gd name="connsiteX6" fmla="*/ 3708400 w 4631640"/>
                  <a:gd name="connsiteY6" fmla="*/ 1079500 h 1803400"/>
                  <a:gd name="connsiteX7" fmla="*/ 730250 w 4631640"/>
                  <a:gd name="connsiteY7" fmla="*/ 1095375 h 1803400"/>
                  <a:gd name="connsiteX8" fmla="*/ 730250 w 4631640"/>
                  <a:gd name="connsiteY8" fmla="*/ 1460500 h 1803400"/>
                  <a:gd name="connsiteX9" fmla="*/ 0 w 4631640"/>
                  <a:gd name="connsiteY9" fmla="*/ 730250 h 1803400"/>
                  <a:gd name="connsiteX0" fmla="*/ 0 w 4631640"/>
                  <a:gd name="connsiteY0" fmla="*/ 730250 h 1803400"/>
                  <a:gd name="connsiteX1" fmla="*/ 730250 w 4631640"/>
                  <a:gd name="connsiteY1" fmla="*/ 0 h 1803400"/>
                  <a:gd name="connsiteX2" fmla="*/ 730250 w 4631640"/>
                  <a:gd name="connsiteY2" fmla="*/ 365125 h 1803400"/>
                  <a:gd name="connsiteX3" fmla="*/ 3390900 w 4631640"/>
                  <a:gd name="connsiteY3" fmla="*/ 355600 h 1803400"/>
                  <a:gd name="connsiteX4" fmla="*/ 4356100 w 4631640"/>
                  <a:gd name="connsiteY4" fmla="*/ 590550 h 1803400"/>
                  <a:gd name="connsiteX5" fmla="*/ 4572000 w 4631640"/>
                  <a:gd name="connsiteY5" fmla="*/ 1803400 h 1803400"/>
                  <a:gd name="connsiteX6" fmla="*/ 3708400 w 4631640"/>
                  <a:gd name="connsiteY6" fmla="*/ 1079500 h 1803400"/>
                  <a:gd name="connsiteX7" fmla="*/ 730250 w 4631640"/>
                  <a:gd name="connsiteY7" fmla="*/ 1095375 h 1803400"/>
                  <a:gd name="connsiteX8" fmla="*/ 730250 w 4631640"/>
                  <a:gd name="connsiteY8" fmla="*/ 1460500 h 1803400"/>
                  <a:gd name="connsiteX9" fmla="*/ 0 w 4631640"/>
                  <a:gd name="connsiteY9" fmla="*/ 730250 h 1803400"/>
                  <a:gd name="connsiteX0" fmla="*/ 0 w 4644070"/>
                  <a:gd name="connsiteY0" fmla="*/ 730250 h 1803400"/>
                  <a:gd name="connsiteX1" fmla="*/ 730250 w 4644070"/>
                  <a:gd name="connsiteY1" fmla="*/ 0 h 1803400"/>
                  <a:gd name="connsiteX2" fmla="*/ 730250 w 4644070"/>
                  <a:gd name="connsiteY2" fmla="*/ 365125 h 1803400"/>
                  <a:gd name="connsiteX3" fmla="*/ 3390900 w 4644070"/>
                  <a:gd name="connsiteY3" fmla="*/ 355600 h 1803400"/>
                  <a:gd name="connsiteX4" fmla="*/ 4413250 w 4644070"/>
                  <a:gd name="connsiteY4" fmla="*/ 685800 h 1803400"/>
                  <a:gd name="connsiteX5" fmla="*/ 4572000 w 4644070"/>
                  <a:gd name="connsiteY5" fmla="*/ 1803400 h 1803400"/>
                  <a:gd name="connsiteX6" fmla="*/ 3708400 w 4644070"/>
                  <a:gd name="connsiteY6" fmla="*/ 1079500 h 1803400"/>
                  <a:gd name="connsiteX7" fmla="*/ 730250 w 4644070"/>
                  <a:gd name="connsiteY7" fmla="*/ 1095375 h 1803400"/>
                  <a:gd name="connsiteX8" fmla="*/ 730250 w 4644070"/>
                  <a:gd name="connsiteY8" fmla="*/ 1460500 h 1803400"/>
                  <a:gd name="connsiteX9" fmla="*/ 0 w 4644070"/>
                  <a:gd name="connsiteY9" fmla="*/ 730250 h 1803400"/>
                  <a:gd name="connsiteX0" fmla="*/ 0 w 4644070"/>
                  <a:gd name="connsiteY0" fmla="*/ 730250 h 1803400"/>
                  <a:gd name="connsiteX1" fmla="*/ 730250 w 4644070"/>
                  <a:gd name="connsiteY1" fmla="*/ 0 h 1803400"/>
                  <a:gd name="connsiteX2" fmla="*/ 730250 w 4644070"/>
                  <a:gd name="connsiteY2" fmla="*/ 365125 h 1803400"/>
                  <a:gd name="connsiteX3" fmla="*/ 3390900 w 4644070"/>
                  <a:gd name="connsiteY3" fmla="*/ 355600 h 1803400"/>
                  <a:gd name="connsiteX4" fmla="*/ 4413250 w 4644070"/>
                  <a:gd name="connsiteY4" fmla="*/ 685800 h 1803400"/>
                  <a:gd name="connsiteX5" fmla="*/ 4572000 w 4644070"/>
                  <a:gd name="connsiteY5" fmla="*/ 1803400 h 1803400"/>
                  <a:gd name="connsiteX6" fmla="*/ 3708400 w 4644070"/>
                  <a:gd name="connsiteY6" fmla="*/ 1079500 h 1803400"/>
                  <a:gd name="connsiteX7" fmla="*/ 730250 w 4644070"/>
                  <a:gd name="connsiteY7" fmla="*/ 1095375 h 1803400"/>
                  <a:gd name="connsiteX8" fmla="*/ 730250 w 4644070"/>
                  <a:gd name="connsiteY8" fmla="*/ 1460500 h 1803400"/>
                  <a:gd name="connsiteX9" fmla="*/ 0 w 4644070"/>
                  <a:gd name="connsiteY9" fmla="*/ 730250 h 1803400"/>
                  <a:gd name="connsiteX0" fmla="*/ 0 w 4644070"/>
                  <a:gd name="connsiteY0" fmla="*/ 730250 h 1803400"/>
                  <a:gd name="connsiteX1" fmla="*/ 730250 w 4644070"/>
                  <a:gd name="connsiteY1" fmla="*/ 0 h 1803400"/>
                  <a:gd name="connsiteX2" fmla="*/ 730250 w 4644070"/>
                  <a:gd name="connsiteY2" fmla="*/ 365125 h 1803400"/>
                  <a:gd name="connsiteX3" fmla="*/ 3390900 w 4644070"/>
                  <a:gd name="connsiteY3" fmla="*/ 355600 h 1803400"/>
                  <a:gd name="connsiteX4" fmla="*/ 4413250 w 4644070"/>
                  <a:gd name="connsiteY4" fmla="*/ 685800 h 1803400"/>
                  <a:gd name="connsiteX5" fmla="*/ 4572000 w 4644070"/>
                  <a:gd name="connsiteY5" fmla="*/ 1803400 h 1803400"/>
                  <a:gd name="connsiteX6" fmla="*/ 3708400 w 4644070"/>
                  <a:gd name="connsiteY6" fmla="*/ 1079500 h 1803400"/>
                  <a:gd name="connsiteX7" fmla="*/ 730250 w 4644070"/>
                  <a:gd name="connsiteY7" fmla="*/ 1095375 h 1803400"/>
                  <a:gd name="connsiteX8" fmla="*/ 730250 w 4644070"/>
                  <a:gd name="connsiteY8" fmla="*/ 1460500 h 1803400"/>
                  <a:gd name="connsiteX9" fmla="*/ 0 w 4644070"/>
                  <a:gd name="connsiteY9" fmla="*/ 730250 h 1803400"/>
                  <a:gd name="connsiteX0" fmla="*/ 0 w 4632890"/>
                  <a:gd name="connsiteY0" fmla="*/ 730250 h 1803400"/>
                  <a:gd name="connsiteX1" fmla="*/ 730250 w 4632890"/>
                  <a:gd name="connsiteY1" fmla="*/ 0 h 1803400"/>
                  <a:gd name="connsiteX2" fmla="*/ 730250 w 4632890"/>
                  <a:gd name="connsiteY2" fmla="*/ 365125 h 1803400"/>
                  <a:gd name="connsiteX3" fmla="*/ 3390900 w 4632890"/>
                  <a:gd name="connsiteY3" fmla="*/ 355600 h 1803400"/>
                  <a:gd name="connsiteX4" fmla="*/ 4413250 w 4632890"/>
                  <a:gd name="connsiteY4" fmla="*/ 685800 h 1803400"/>
                  <a:gd name="connsiteX5" fmla="*/ 4572000 w 4632890"/>
                  <a:gd name="connsiteY5" fmla="*/ 1803400 h 1803400"/>
                  <a:gd name="connsiteX6" fmla="*/ 3708400 w 4632890"/>
                  <a:gd name="connsiteY6" fmla="*/ 1079500 h 1803400"/>
                  <a:gd name="connsiteX7" fmla="*/ 730250 w 4632890"/>
                  <a:gd name="connsiteY7" fmla="*/ 1095375 h 1803400"/>
                  <a:gd name="connsiteX8" fmla="*/ 730250 w 4632890"/>
                  <a:gd name="connsiteY8" fmla="*/ 1460500 h 1803400"/>
                  <a:gd name="connsiteX9" fmla="*/ 0 w 4632890"/>
                  <a:gd name="connsiteY9" fmla="*/ 730250 h 1803400"/>
                  <a:gd name="connsiteX0" fmla="*/ 0 w 4632890"/>
                  <a:gd name="connsiteY0" fmla="*/ 730250 h 1803400"/>
                  <a:gd name="connsiteX1" fmla="*/ 730250 w 4632890"/>
                  <a:gd name="connsiteY1" fmla="*/ 0 h 1803400"/>
                  <a:gd name="connsiteX2" fmla="*/ 730250 w 4632890"/>
                  <a:gd name="connsiteY2" fmla="*/ 365125 h 1803400"/>
                  <a:gd name="connsiteX3" fmla="*/ 3390900 w 4632890"/>
                  <a:gd name="connsiteY3" fmla="*/ 355600 h 1803400"/>
                  <a:gd name="connsiteX4" fmla="*/ 4413250 w 4632890"/>
                  <a:gd name="connsiteY4" fmla="*/ 685800 h 1803400"/>
                  <a:gd name="connsiteX5" fmla="*/ 4572000 w 4632890"/>
                  <a:gd name="connsiteY5" fmla="*/ 1803400 h 1803400"/>
                  <a:gd name="connsiteX6" fmla="*/ 3708400 w 4632890"/>
                  <a:gd name="connsiteY6" fmla="*/ 1079500 h 1803400"/>
                  <a:gd name="connsiteX7" fmla="*/ 730250 w 4632890"/>
                  <a:gd name="connsiteY7" fmla="*/ 1095375 h 1803400"/>
                  <a:gd name="connsiteX8" fmla="*/ 730250 w 4632890"/>
                  <a:gd name="connsiteY8" fmla="*/ 1460500 h 1803400"/>
                  <a:gd name="connsiteX9" fmla="*/ 0 w 4632890"/>
                  <a:gd name="connsiteY9" fmla="*/ 730250 h 180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32890" h="1803400">
                    <a:moveTo>
                      <a:pt x="0" y="730250"/>
                    </a:moveTo>
                    <a:lnTo>
                      <a:pt x="730250" y="0"/>
                    </a:lnTo>
                    <a:lnTo>
                      <a:pt x="730250" y="365125"/>
                    </a:lnTo>
                    <a:lnTo>
                      <a:pt x="3390900" y="355600"/>
                    </a:lnTo>
                    <a:cubicBezTo>
                      <a:pt x="3842173" y="344382"/>
                      <a:pt x="4226772" y="443653"/>
                      <a:pt x="4413250" y="685800"/>
                    </a:cubicBezTo>
                    <a:cubicBezTo>
                      <a:pt x="4562898" y="864870"/>
                      <a:pt x="4723342" y="1130300"/>
                      <a:pt x="4572000" y="1803400"/>
                    </a:cubicBezTo>
                    <a:cubicBezTo>
                      <a:pt x="4559300" y="1157817"/>
                      <a:pt x="4152900" y="1032933"/>
                      <a:pt x="3708400" y="1079500"/>
                    </a:cubicBezTo>
                    <a:lnTo>
                      <a:pt x="730250" y="1095375"/>
                    </a:lnTo>
                    <a:lnTo>
                      <a:pt x="730250" y="1460500"/>
                    </a:lnTo>
                    <a:lnTo>
                      <a:pt x="0" y="730250"/>
                    </a:lnTo>
                    <a:close/>
                  </a:path>
                </a:pathLst>
              </a:custGeom>
              <a:gradFill>
                <a:gsLst>
                  <a:gs pos="0">
                    <a:srgbClr val="AF76B0"/>
                  </a:gs>
                  <a:gs pos="100000">
                    <a:schemeClr val="accent2"/>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 name="流程图: 接点 5"/>
              <p:cNvSpPr/>
              <p:nvPr/>
            </p:nvSpPr>
            <p:spPr>
              <a:xfrm>
                <a:off x="5667375" y="3086100"/>
                <a:ext cx="1238250" cy="1238250"/>
              </a:xfrm>
              <a:prstGeom prst="flowChartConnector">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2" name="箭头: 左 4"/>
              <p:cNvSpPr/>
              <p:nvPr/>
            </p:nvSpPr>
            <p:spPr>
              <a:xfrm flipH="1" flipV="1">
                <a:off x="5626101" y="3571875"/>
                <a:ext cx="4632890" cy="1803400"/>
              </a:xfrm>
              <a:custGeom>
                <a:avLst/>
                <a:gdLst>
                  <a:gd name="connsiteX0" fmla="*/ 0 w 4254500"/>
                  <a:gd name="connsiteY0" fmla="*/ 730250 h 1460500"/>
                  <a:gd name="connsiteX1" fmla="*/ 730250 w 4254500"/>
                  <a:gd name="connsiteY1" fmla="*/ 0 h 1460500"/>
                  <a:gd name="connsiteX2" fmla="*/ 730250 w 4254500"/>
                  <a:gd name="connsiteY2" fmla="*/ 365125 h 1460500"/>
                  <a:gd name="connsiteX3" fmla="*/ 4254500 w 4254500"/>
                  <a:gd name="connsiteY3" fmla="*/ 365125 h 1460500"/>
                  <a:gd name="connsiteX4" fmla="*/ 4254500 w 4254500"/>
                  <a:gd name="connsiteY4" fmla="*/ 1095375 h 1460500"/>
                  <a:gd name="connsiteX5" fmla="*/ 730250 w 4254500"/>
                  <a:gd name="connsiteY5" fmla="*/ 1095375 h 1460500"/>
                  <a:gd name="connsiteX6" fmla="*/ 730250 w 4254500"/>
                  <a:gd name="connsiteY6" fmla="*/ 1460500 h 1460500"/>
                  <a:gd name="connsiteX7" fmla="*/ 0 w 4254500"/>
                  <a:gd name="connsiteY7" fmla="*/ 730250 h 1460500"/>
                  <a:gd name="connsiteX0" fmla="*/ 0 w 4254500"/>
                  <a:gd name="connsiteY0" fmla="*/ 730250 h 1460500"/>
                  <a:gd name="connsiteX1" fmla="*/ 730250 w 4254500"/>
                  <a:gd name="connsiteY1" fmla="*/ 0 h 1460500"/>
                  <a:gd name="connsiteX2" fmla="*/ 730250 w 4254500"/>
                  <a:gd name="connsiteY2" fmla="*/ 365125 h 1460500"/>
                  <a:gd name="connsiteX3" fmla="*/ 3390900 w 4254500"/>
                  <a:gd name="connsiteY3" fmla="*/ 355600 h 1460500"/>
                  <a:gd name="connsiteX4" fmla="*/ 4254500 w 4254500"/>
                  <a:gd name="connsiteY4" fmla="*/ 365125 h 1460500"/>
                  <a:gd name="connsiteX5" fmla="*/ 4254500 w 4254500"/>
                  <a:gd name="connsiteY5" fmla="*/ 1095375 h 1460500"/>
                  <a:gd name="connsiteX6" fmla="*/ 730250 w 4254500"/>
                  <a:gd name="connsiteY6" fmla="*/ 1095375 h 1460500"/>
                  <a:gd name="connsiteX7" fmla="*/ 730250 w 4254500"/>
                  <a:gd name="connsiteY7" fmla="*/ 1460500 h 1460500"/>
                  <a:gd name="connsiteX8" fmla="*/ 0 w 4254500"/>
                  <a:gd name="connsiteY8" fmla="*/ 730250 h 1460500"/>
                  <a:gd name="connsiteX0" fmla="*/ 0 w 4254500"/>
                  <a:gd name="connsiteY0" fmla="*/ 730250 h 1460500"/>
                  <a:gd name="connsiteX1" fmla="*/ 730250 w 4254500"/>
                  <a:gd name="connsiteY1" fmla="*/ 0 h 1460500"/>
                  <a:gd name="connsiteX2" fmla="*/ 730250 w 4254500"/>
                  <a:gd name="connsiteY2" fmla="*/ 365125 h 1460500"/>
                  <a:gd name="connsiteX3" fmla="*/ 3390900 w 4254500"/>
                  <a:gd name="connsiteY3" fmla="*/ 355600 h 1460500"/>
                  <a:gd name="connsiteX4" fmla="*/ 4254500 w 4254500"/>
                  <a:gd name="connsiteY4" fmla="*/ 365125 h 1460500"/>
                  <a:gd name="connsiteX5" fmla="*/ 4254500 w 4254500"/>
                  <a:gd name="connsiteY5" fmla="*/ 1095375 h 1460500"/>
                  <a:gd name="connsiteX6" fmla="*/ 3708400 w 4254500"/>
                  <a:gd name="connsiteY6" fmla="*/ 1079500 h 1460500"/>
                  <a:gd name="connsiteX7" fmla="*/ 730250 w 4254500"/>
                  <a:gd name="connsiteY7" fmla="*/ 1095375 h 1460500"/>
                  <a:gd name="connsiteX8" fmla="*/ 730250 w 4254500"/>
                  <a:gd name="connsiteY8" fmla="*/ 1460500 h 1460500"/>
                  <a:gd name="connsiteX9" fmla="*/ 0 w 4254500"/>
                  <a:gd name="connsiteY9" fmla="*/ 730250 h 1460500"/>
                  <a:gd name="connsiteX0" fmla="*/ 0 w 4419600"/>
                  <a:gd name="connsiteY0" fmla="*/ 730250 h 1460500"/>
                  <a:gd name="connsiteX1" fmla="*/ 730250 w 4419600"/>
                  <a:gd name="connsiteY1" fmla="*/ 0 h 1460500"/>
                  <a:gd name="connsiteX2" fmla="*/ 730250 w 4419600"/>
                  <a:gd name="connsiteY2" fmla="*/ 365125 h 1460500"/>
                  <a:gd name="connsiteX3" fmla="*/ 3390900 w 4419600"/>
                  <a:gd name="connsiteY3" fmla="*/ 355600 h 1460500"/>
                  <a:gd name="connsiteX4" fmla="*/ 4254500 w 4419600"/>
                  <a:gd name="connsiteY4" fmla="*/ 365125 h 1460500"/>
                  <a:gd name="connsiteX5" fmla="*/ 4419600 w 4419600"/>
                  <a:gd name="connsiteY5" fmla="*/ 1336675 h 1460500"/>
                  <a:gd name="connsiteX6" fmla="*/ 3708400 w 4419600"/>
                  <a:gd name="connsiteY6" fmla="*/ 1079500 h 1460500"/>
                  <a:gd name="connsiteX7" fmla="*/ 730250 w 4419600"/>
                  <a:gd name="connsiteY7" fmla="*/ 1095375 h 1460500"/>
                  <a:gd name="connsiteX8" fmla="*/ 730250 w 4419600"/>
                  <a:gd name="connsiteY8" fmla="*/ 1460500 h 1460500"/>
                  <a:gd name="connsiteX9" fmla="*/ 0 w 4419600"/>
                  <a:gd name="connsiteY9" fmla="*/ 730250 h 1460500"/>
                  <a:gd name="connsiteX0" fmla="*/ 0 w 4449994"/>
                  <a:gd name="connsiteY0" fmla="*/ 730250 h 1460500"/>
                  <a:gd name="connsiteX1" fmla="*/ 730250 w 4449994"/>
                  <a:gd name="connsiteY1" fmla="*/ 0 h 1460500"/>
                  <a:gd name="connsiteX2" fmla="*/ 730250 w 4449994"/>
                  <a:gd name="connsiteY2" fmla="*/ 365125 h 1460500"/>
                  <a:gd name="connsiteX3" fmla="*/ 3390900 w 4449994"/>
                  <a:gd name="connsiteY3" fmla="*/ 355600 h 1460500"/>
                  <a:gd name="connsiteX4" fmla="*/ 4254500 w 4449994"/>
                  <a:gd name="connsiteY4" fmla="*/ 365125 h 1460500"/>
                  <a:gd name="connsiteX5" fmla="*/ 4419600 w 4449994"/>
                  <a:gd name="connsiteY5" fmla="*/ 1336675 h 1460500"/>
                  <a:gd name="connsiteX6" fmla="*/ 3708400 w 4449994"/>
                  <a:gd name="connsiteY6" fmla="*/ 1079500 h 1460500"/>
                  <a:gd name="connsiteX7" fmla="*/ 730250 w 4449994"/>
                  <a:gd name="connsiteY7" fmla="*/ 1095375 h 1460500"/>
                  <a:gd name="connsiteX8" fmla="*/ 730250 w 4449994"/>
                  <a:gd name="connsiteY8" fmla="*/ 1460500 h 1460500"/>
                  <a:gd name="connsiteX9" fmla="*/ 0 w 4449994"/>
                  <a:gd name="connsiteY9" fmla="*/ 730250 h 1460500"/>
                  <a:gd name="connsiteX0" fmla="*/ 0 w 4449994"/>
                  <a:gd name="connsiteY0" fmla="*/ 730250 h 1460500"/>
                  <a:gd name="connsiteX1" fmla="*/ 730250 w 4449994"/>
                  <a:gd name="connsiteY1" fmla="*/ 0 h 1460500"/>
                  <a:gd name="connsiteX2" fmla="*/ 730250 w 4449994"/>
                  <a:gd name="connsiteY2" fmla="*/ 365125 h 1460500"/>
                  <a:gd name="connsiteX3" fmla="*/ 3390900 w 4449994"/>
                  <a:gd name="connsiteY3" fmla="*/ 355600 h 1460500"/>
                  <a:gd name="connsiteX4" fmla="*/ 4254500 w 4449994"/>
                  <a:gd name="connsiteY4" fmla="*/ 365125 h 1460500"/>
                  <a:gd name="connsiteX5" fmla="*/ 4419600 w 4449994"/>
                  <a:gd name="connsiteY5" fmla="*/ 1336675 h 1460500"/>
                  <a:gd name="connsiteX6" fmla="*/ 3708400 w 4449994"/>
                  <a:gd name="connsiteY6" fmla="*/ 1079500 h 1460500"/>
                  <a:gd name="connsiteX7" fmla="*/ 730250 w 4449994"/>
                  <a:gd name="connsiteY7" fmla="*/ 1095375 h 1460500"/>
                  <a:gd name="connsiteX8" fmla="*/ 730250 w 4449994"/>
                  <a:gd name="connsiteY8" fmla="*/ 1460500 h 1460500"/>
                  <a:gd name="connsiteX9" fmla="*/ 0 w 4449994"/>
                  <a:gd name="connsiteY9" fmla="*/ 730250 h 1460500"/>
                  <a:gd name="connsiteX0" fmla="*/ 0 w 4474633"/>
                  <a:gd name="connsiteY0" fmla="*/ 730250 h 1460500"/>
                  <a:gd name="connsiteX1" fmla="*/ 730250 w 4474633"/>
                  <a:gd name="connsiteY1" fmla="*/ 0 h 1460500"/>
                  <a:gd name="connsiteX2" fmla="*/ 730250 w 4474633"/>
                  <a:gd name="connsiteY2" fmla="*/ 365125 h 1460500"/>
                  <a:gd name="connsiteX3" fmla="*/ 3390900 w 4474633"/>
                  <a:gd name="connsiteY3" fmla="*/ 355600 h 1460500"/>
                  <a:gd name="connsiteX4" fmla="*/ 4254500 w 4474633"/>
                  <a:gd name="connsiteY4" fmla="*/ 365125 h 1460500"/>
                  <a:gd name="connsiteX5" fmla="*/ 4419600 w 4474633"/>
                  <a:gd name="connsiteY5" fmla="*/ 1336675 h 1460500"/>
                  <a:gd name="connsiteX6" fmla="*/ 3708400 w 4474633"/>
                  <a:gd name="connsiteY6" fmla="*/ 1079500 h 1460500"/>
                  <a:gd name="connsiteX7" fmla="*/ 730250 w 4474633"/>
                  <a:gd name="connsiteY7" fmla="*/ 1095375 h 1460500"/>
                  <a:gd name="connsiteX8" fmla="*/ 730250 w 4474633"/>
                  <a:gd name="connsiteY8" fmla="*/ 1460500 h 1460500"/>
                  <a:gd name="connsiteX9" fmla="*/ 0 w 4474633"/>
                  <a:gd name="connsiteY9" fmla="*/ 730250 h 1460500"/>
                  <a:gd name="connsiteX0" fmla="*/ 0 w 4471481"/>
                  <a:gd name="connsiteY0" fmla="*/ 730250 h 1460500"/>
                  <a:gd name="connsiteX1" fmla="*/ 730250 w 4471481"/>
                  <a:gd name="connsiteY1" fmla="*/ 0 h 1460500"/>
                  <a:gd name="connsiteX2" fmla="*/ 730250 w 4471481"/>
                  <a:gd name="connsiteY2" fmla="*/ 365125 h 1460500"/>
                  <a:gd name="connsiteX3" fmla="*/ 3390900 w 4471481"/>
                  <a:gd name="connsiteY3" fmla="*/ 355600 h 1460500"/>
                  <a:gd name="connsiteX4" fmla="*/ 4241800 w 4471481"/>
                  <a:gd name="connsiteY4" fmla="*/ 504825 h 1460500"/>
                  <a:gd name="connsiteX5" fmla="*/ 4419600 w 4471481"/>
                  <a:gd name="connsiteY5" fmla="*/ 1336675 h 1460500"/>
                  <a:gd name="connsiteX6" fmla="*/ 3708400 w 4471481"/>
                  <a:gd name="connsiteY6" fmla="*/ 1079500 h 1460500"/>
                  <a:gd name="connsiteX7" fmla="*/ 730250 w 4471481"/>
                  <a:gd name="connsiteY7" fmla="*/ 1095375 h 1460500"/>
                  <a:gd name="connsiteX8" fmla="*/ 730250 w 4471481"/>
                  <a:gd name="connsiteY8" fmla="*/ 1460500 h 1460500"/>
                  <a:gd name="connsiteX9" fmla="*/ 0 w 4471481"/>
                  <a:gd name="connsiteY9" fmla="*/ 730250 h 1460500"/>
                  <a:gd name="connsiteX0" fmla="*/ 0 w 4443347"/>
                  <a:gd name="connsiteY0" fmla="*/ 730250 h 1460500"/>
                  <a:gd name="connsiteX1" fmla="*/ 730250 w 4443347"/>
                  <a:gd name="connsiteY1" fmla="*/ 0 h 1460500"/>
                  <a:gd name="connsiteX2" fmla="*/ 730250 w 4443347"/>
                  <a:gd name="connsiteY2" fmla="*/ 365125 h 1460500"/>
                  <a:gd name="connsiteX3" fmla="*/ 3390900 w 4443347"/>
                  <a:gd name="connsiteY3" fmla="*/ 355600 h 1460500"/>
                  <a:gd name="connsiteX4" fmla="*/ 4241800 w 4443347"/>
                  <a:gd name="connsiteY4" fmla="*/ 504825 h 1460500"/>
                  <a:gd name="connsiteX5" fmla="*/ 4419600 w 4443347"/>
                  <a:gd name="connsiteY5" fmla="*/ 1336675 h 1460500"/>
                  <a:gd name="connsiteX6" fmla="*/ 3708400 w 4443347"/>
                  <a:gd name="connsiteY6" fmla="*/ 1079500 h 1460500"/>
                  <a:gd name="connsiteX7" fmla="*/ 730250 w 4443347"/>
                  <a:gd name="connsiteY7" fmla="*/ 1095375 h 1460500"/>
                  <a:gd name="connsiteX8" fmla="*/ 730250 w 4443347"/>
                  <a:gd name="connsiteY8" fmla="*/ 1460500 h 1460500"/>
                  <a:gd name="connsiteX9" fmla="*/ 0 w 4443347"/>
                  <a:gd name="connsiteY9" fmla="*/ 730250 h 1460500"/>
                  <a:gd name="connsiteX0" fmla="*/ 0 w 4443347"/>
                  <a:gd name="connsiteY0" fmla="*/ 730250 h 1460500"/>
                  <a:gd name="connsiteX1" fmla="*/ 730250 w 4443347"/>
                  <a:gd name="connsiteY1" fmla="*/ 0 h 1460500"/>
                  <a:gd name="connsiteX2" fmla="*/ 730250 w 4443347"/>
                  <a:gd name="connsiteY2" fmla="*/ 365125 h 1460500"/>
                  <a:gd name="connsiteX3" fmla="*/ 3390900 w 4443347"/>
                  <a:gd name="connsiteY3" fmla="*/ 355600 h 1460500"/>
                  <a:gd name="connsiteX4" fmla="*/ 4241800 w 4443347"/>
                  <a:gd name="connsiteY4" fmla="*/ 504825 h 1460500"/>
                  <a:gd name="connsiteX5" fmla="*/ 4419600 w 4443347"/>
                  <a:gd name="connsiteY5" fmla="*/ 1336675 h 1460500"/>
                  <a:gd name="connsiteX6" fmla="*/ 3708400 w 4443347"/>
                  <a:gd name="connsiteY6" fmla="*/ 1079500 h 1460500"/>
                  <a:gd name="connsiteX7" fmla="*/ 730250 w 4443347"/>
                  <a:gd name="connsiteY7" fmla="*/ 1095375 h 1460500"/>
                  <a:gd name="connsiteX8" fmla="*/ 730250 w 4443347"/>
                  <a:gd name="connsiteY8" fmla="*/ 1460500 h 1460500"/>
                  <a:gd name="connsiteX9" fmla="*/ 0 w 4443347"/>
                  <a:gd name="connsiteY9" fmla="*/ 730250 h 1460500"/>
                  <a:gd name="connsiteX0" fmla="*/ 0 w 4443347"/>
                  <a:gd name="connsiteY0" fmla="*/ 730250 h 1460500"/>
                  <a:gd name="connsiteX1" fmla="*/ 730250 w 4443347"/>
                  <a:gd name="connsiteY1" fmla="*/ 0 h 1460500"/>
                  <a:gd name="connsiteX2" fmla="*/ 730250 w 4443347"/>
                  <a:gd name="connsiteY2" fmla="*/ 365125 h 1460500"/>
                  <a:gd name="connsiteX3" fmla="*/ 3390900 w 4443347"/>
                  <a:gd name="connsiteY3" fmla="*/ 355600 h 1460500"/>
                  <a:gd name="connsiteX4" fmla="*/ 4241800 w 4443347"/>
                  <a:gd name="connsiteY4" fmla="*/ 504825 h 1460500"/>
                  <a:gd name="connsiteX5" fmla="*/ 4419600 w 4443347"/>
                  <a:gd name="connsiteY5" fmla="*/ 1336675 h 1460500"/>
                  <a:gd name="connsiteX6" fmla="*/ 3708400 w 4443347"/>
                  <a:gd name="connsiteY6" fmla="*/ 1079500 h 1460500"/>
                  <a:gd name="connsiteX7" fmla="*/ 730250 w 4443347"/>
                  <a:gd name="connsiteY7" fmla="*/ 1095375 h 1460500"/>
                  <a:gd name="connsiteX8" fmla="*/ 730250 w 4443347"/>
                  <a:gd name="connsiteY8" fmla="*/ 1460500 h 1460500"/>
                  <a:gd name="connsiteX9" fmla="*/ 0 w 4443347"/>
                  <a:gd name="connsiteY9" fmla="*/ 730250 h 1460500"/>
                  <a:gd name="connsiteX0" fmla="*/ 0 w 4443347"/>
                  <a:gd name="connsiteY0" fmla="*/ 730250 h 1460500"/>
                  <a:gd name="connsiteX1" fmla="*/ 730250 w 4443347"/>
                  <a:gd name="connsiteY1" fmla="*/ 0 h 1460500"/>
                  <a:gd name="connsiteX2" fmla="*/ 730250 w 4443347"/>
                  <a:gd name="connsiteY2" fmla="*/ 365125 h 1460500"/>
                  <a:gd name="connsiteX3" fmla="*/ 3390900 w 4443347"/>
                  <a:gd name="connsiteY3" fmla="*/ 355600 h 1460500"/>
                  <a:gd name="connsiteX4" fmla="*/ 4241800 w 4443347"/>
                  <a:gd name="connsiteY4" fmla="*/ 504825 h 1460500"/>
                  <a:gd name="connsiteX5" fmla="*/ 4419600 w 4443347"/>
                  <a:gd name="connsiteY5" fmla="*/ 1336675 h 1460500"/>
                  <a:gd name="connsiteX6" fmla="*/ 3708400 w 4443347"/>
                  <a:gd name="connsiteY6" fmla="*/ 1079500 h 1460500"/>
                  <a:gd name="connsiteX7" fmla="*/ 730250 w 4443347"/>
                  <a:gd name="connsiteY7" fmla="*/ 1095375 h 1460500"/>
                  <a:gd name="connsiteX8" fmla="*/ 730250 w 4443347"/>
                  <a:gd name="connsiteY8" fmla="*/ 1460500 h 1460500"/>
                  <a:gd name="connsiteX9" fmla="*/ 0 w 4443347"/>
                  <a:gd name="connsiteY9" fmla="*/ 730250 h 1460500"/>
                  <a:gd name="connsiteX0" fmla="*/ 0 w 4443347"/>
                  <a:gd name="connsiteY0" fmla="*/ 730250 h 1460500"/>
                  <a:gd name="connsiteX1" fmla="*/ 730250 w 4443347"/>
                  <a:gd name="connsiteY1" fmla="*/ 0 h 1460500"/>
                  <a:gd name="connsiteX2" fmla="*/ 730250 w 4443347"/>
                  <a:gd name="connsiteY2" fmla="*/ 365125 h 1460500"/>
                  <a:gd name="connsiteX3" fmla="*/ 3390900 w 4443347"/>
                  <a:gd name="connsiteY3" fmla="*/ 355600 h 1460500"/>
                  <a:gd name="connsiteX4" fmla="*/ 4241800 w 4443347"/>
                  <a:gd name="connsiteY4" fmla="*/ 504825 h 1460500"/>
                  <a:gd name="connsiteX5" fmla="*/ 4419600 w 4443347"/>
                  <a:gd name="connsiteY5" fmla="*/ 1336675 h 1460500"/>
                  <a:gd name="connsiteX6" fmla="*/ 3708400 w 4443347"/>
                  <a:gd name="connsiteY6" fmla="*/ 1079500 h 1460500"/>
                  <a:gd name="connsiteX7" fmla="*/ 730250 w 4443347"/>
                  <a:gd name="connsiteY7" fmla="*/ 1095375 h 1460500"/>
                  <a:gd name="connsiteX8" fmla="*/ 730250 w 4443347"/>
                  <a:gd name="connsiteY8" fmla="*/ 1460500 h 1460500"/>
                  <a:gd name="connsiteX9" fmla="*/ 0 w 4443347"/>
                  <a:gd name="connsiteY9" fmla="*/ 730250 h 1460500"/>
                  <a:gd name="connsiteX0" fmla="*/ 0 w 4439310"/>
                  <a:gd name="connsiteY0" fmla="*/ 730250 h 1460500"/>
                  <a:gd name="connsiteX1" fmla="*/ 730250 w 4439310"/>
                  <a:gd name="connsiteY1" fmla="*/ 0 h 1460500"/>
                  <a:gd name="connsiteX2" fmla="*/ 730250 w 4439310"/>
                  <a:gd name="connsiteY2" fmla="*/ 365125 h 1460500"/>
                  <a:gd name="connsiteX3" fmla="*/ 3390900 w 4439310"/>
                  <a:gd name="connsiteY3" fmla="*/ 355600 h 1460500"/>
                  <a:gd name="connsiteX4" fmla="*/ 4241800 w 4439310"/>
                  <a:gd name="connsiteY4" fmla="*/ 504825 h 1460500"/>
                  <a:gd name="connsiteX5" fmla="*/ 4419600 w 4439310"/>
                  <a:gd name="connsiteY5" fmla="*/ 1336675 h 1460500"/>
                  <a:gd name="connsiteX6" fmla="*/ 3708400 w 4439310"/>
                  <a:gd name="connsiteY6" fmla="*/ 1079500 h 1460500"/>
                  <a:gd name="connsiteX7" fmla="*/ 730250 w 4439310"/>
                  <a:gd name="connsiteY7" fmla="*/ 1095375 h 1460500"/>
                  <a:gd name="connsiteX8" fmla="*/ 730250 w 4439310"/>
                  <a:gd name="connsiteY8" fmla="*/ 1460500 h 1460500"/>
                  <a:gd name="connsiteX9" fmla="*/ 0 w 4439310"/>
                  <a:gd name="connsiteY9" fmla="*/ 730250 h 1460500"/>
                  <a:gd name="connsiteX0" fmla="*/ 0 w 4439310"/>
                  <a:gd name="connsiteY0" fmla="*/ 730250 h 1460500"/>
                  <a:gd name="connsiteX1" fmla="*/ 730250 w 4439310"/>
                  <a:gd name="connsiteY1" fmla="*/ 0 h 1460500"/>
                  <a:gd name="connsiteX2" fmla="*/ 730250 w 4439310"/>
                  <a:gd name="connsiteY2" fmla="*/ 365125 h 1460500"/>
                  <a:gd name="connsiteX3" fmla="*/ 3390900 w 4439310"/>
                  <a:gd name="connsiteY3" fmla="*/ 355600 h 1460500"/>
                  <a:gd name="connsiteX4" fmla="*/ 4241800 w 4439310"/>
                  <a:gd name="connsiteY4" fmla="*/ 504825 h 1460500"/>
                  <a:gd name="connsiteX5" fmla="*/ 4419600 w 4439310"/>
                  <a:gd name="connsiteY5" fmla="*/ 1336675 h 1460500"/>
                  <a:gd name="connsiteX6" fmla="*/ 3708400 w 4439310"/>
                  <a:gd name="connsiteY6" fmla="*/ 1079500 h 1460500"/>
                  <a:gd name="connsiteX7" fmla="*/ 730250 w 4439310"/>
                  <a:gd name="connsiteY7" fmla="*/ 1095375 h 1460500"/>
                  <a:gd name="connsiteX8" fmla="*/ 730250 w 4439310"/>
                  <a:gd name="connsiteY8" fmla="*/ 1460500 h 1460500"/>
                  <a:gd name="connsiteX9" fmla="*/ 0 w 4439310"/>
                  <a:gd name="connsiteY9" fmla="*/ 730250 h 1460500"/>
                  <a:gd name="connsiteX0" fmla="*/ 0 w 4579439"/>
                  <a:gd name="connsiteY0" fmla="*/ 730250 h 1803400"/>
                  <a:gd name="connsiteX1" fmla="*/ 730250 w 4579439"/>
                  <a:gd name="connsiteY1" fmla="*/ 0 h 1803400"/>
                  <a:gd name="connsiteX2" fmla="*/ 730250 w 4579439"/>
                  <a:gd name="connsiteY2" fmla="*/ 365125 h 1803400"/>
                  <a:gd name="connsiteX3" fmla="*/ 3390900 w 4579439"/>
                  <a:gd name="connsiteY3" fmla="*/ 355600 h 1803400"/>
                  <a:gd name="connsiteX4" fmla="*/ 4241800 w 4579439"/>
                  <a:gd name="connsiteY4" fmla="*/ 504825 h 1803400"/>
                  <a:gd name="connsiteX5" fmla="*/ 4572000 w 4579439"/>
                  <a:gd name="connsiteY5" fmla="*/ 1803400 h 1803400"/>
                  <a:gd name="connsiteX6" fmla="*/ 3708400 w 4579439"/>
                  <a:gd name="connsiteY6" fmla="*/ 1079500 h 1803400"/>
                  <a:gd name="connsiteX7" fmla="*/ 730250 w 4579439"/>
                  <a:gd name="connsiteY7" fmla="*/ 1095375 h 1803400"/>
                  <a:gd name="connsiteX8" fmla="*/ 730250 w 4579439"/>
                  <a:gd name="connsiteY8" fmla="*/ 1460500 h 1803400"/>
                  <a:gd name="connsiteX9" fmla="*/ 0 w 4579439"/>
                  <a:gd name="connsiteY9" fmla="*/ 730250 h 1803400"/>
                  <a:gd name="connsiteX0" fmla="*/ 0 w 4579439"/>
                  <a:gd name="connsiteY0" fmla="*/ 730250 h 1803400"/>
                  <a:gd name="connsiteX1" fmla="*/ 730250 w 4579439"/>
                  <a:gd name="connsiteY1" fmla="*/ 0 h 1803400"/>
                  <a:gd name="connsiteX2" fmla="*/ 730250 w 4579439"/>
                  <a:gd name="connsiteY2" fmla="*/ 365125 h 1803400"/>
                  <a:gd name="connsiteX3" fmla="*/ 3390900 w 4579439"/>
                  <a:gd name="connsiteY3" fmla="*/ 355600 h 1803400"/>
                  <a:gd name="connsiteX4" fmla="*/ 4241800 w 4579439"/>
                  <a:gd name="connsiteY4" fmla="*/ 504825 h 1803400"/>
                  <a:gd name="connsiteX5" fmla="*/ 4572000 w 4579439"/>
                  <a:gd name="connsiteY5" fmla="*/ 1803400 h 1803400"/>
                  <a:gd name="connsiteX6" fmla="*/ 3708400 w 4579439"/>
                  <a:gd name="connsiteY6" fmla="*/ 1079500 h 1803400"/>
                  <a:gd name="connsiteX7" fmla="*/ 730250 w 4579439"/>
                  <a:gd name="connsiteY7" fmla="*/ 1095375 h 1803400"/>
                  <a:gd name="connsiteX8" fmla="*/ 730250 w 4579439"/>
                  <a:gd name="connsiteY8" fmla="*/ 1460500 h 1803400"/>
                  <a:gd name="connsiteX9" fmla="*/ 0 w 4579439"/>
                  <a:gd name="connsiteY9" fmla="*/ 730250 h 1803400"/>
                  <a:gd name="connsiteX0" fmla="*/ 0 w 4579439"/>
                  <a:gd name="connsiteY0" fmla="*/ 730250 h 1803400"/>
                  <a:gd name="connsiteX1" fmla="*/ 730250 w 4579439"/>
                  <a:gd name="connsiteY1" fmla="*/ 0 h 1803400"/>
                  <a:gd name="connsiteX2" fmla="*/ 730250 w 4579439"/>
                  <a:gd name="connsiteY2" fmla="*/ 365125 h 1803400"/>
                  <a:gd name="connsiteX3" fmla="*/ 3390900 w 4579439"/>
                  <a:gd name="connsiteY3" fmla="*/ 355600 h 1803400"/>
                  <a:gd name="connsiteX4" fmla="*/ 4241800 w 4579439"/>
                  <a:gd name="connsiteY4" fmla="*/ 504825 h 1803400"/>
                  <a:gd name="connsiteX5" fmla="*/ 4572000 w 4579439"/>
                  <a:gd name="connsiteY5" fmla="*/ 1803400 h 1803400"/>
                  <a:gd name="connsiteX6" fmla="*/ 3708400 w 4579439"/>
                  <a:gd name="connsiteY6" fmla="*/ 1079500 h 1803400"/>
                  <a:gd name="connsiteX7" fmla="*/ 730250 w 4579439"/>
                  <a:gd name="connsiteY7" fmla="*/ 1095375 h 1803400"/>
                  <a:gd name="connsiteX8" fmla="*/ 730250 w 4579439"/>
                  <a:gd name="connsiteY8" fmla="*/ 1460500 h 1803400"/>
                  <a:gd name="connsiteX9" fmla="*/ 0 w 4579439"/>
                  <a:gd name="connsiteY9" fmla="*/ 730250 h 1803400"/>
                  <a:gd name="connsiteX0" fmla="*/ 0 w 4579439"/>
                  <a:gd name="connsiteY0" fmla="*/ 730250 h 1803400"/>
                  <a:gd name="connsiteX1" fmla="*/ 730250 w 4579439"/>
                  <a:gd name="connsiteY1" fmla="*/ 0 h 1803400"/>
                  <a:gd name="connsiteX2" fmla="*/ 730250 w 4579439"/>
                  <a:gd name="connsiteY2" fmla="*/ 365125 h 1803400"/>
                  <a:gd name="connsiteX3" fmla="*/ 3390900 w 4579439"/>
                  <a:gd name="connsiteY3" fmla="*/ 355600 h 1803400"/>
                  <a:gd name="connsiteX4" fmla="*/ 4241800 w 4579439"/>
                  <a:gd name="connsiteY4" fmla="*/ 504825 h 1803400"/>
                  <a:gd name="connsiteX5" fmla="*/ 4572000 w 4579439"/>
                  <a:gd name="connsiteY5" fmla="*/ 1803400 h 1803400"/>
                  <a:gd name="connsiteX6" fmla="*/ 3708400 w 4579439"/>
                  <a:gd name="connsiteY6" fmla="*/ 1079500 h 1803400"/>
                  <a:gd name="connsiteX7" fmla="*/ 730250 w 4579439"/>
                  <a:gd name="connsiteY7" fmla="*/ 1095375 h 1803400"/>
                  <a:gd name="connsiteX8" fmla="*/ 730250 w 4579439"/>
                  <a:gd name="connsiteY8" fmla="*/ 1460500 h 1803400"/>
                  <a:gd name="connsiteX9" fmla="*/ 0 w 4579439"/>
                  <a:gd name="connsiteY9" fmla="*/ 730250 h 1803400"/>
                  <a:gd name="connsiteX0" fmla="*/ 0 w 4614721"/>
                  <a:gd name="connsiteY0" fmla="*/ 730250 h 1803400"/>
                  <a:gd name="connsiteX1" fmla="*/ 730250 w 4614721"/>
                  <a:gd name="connsiteY1" fmla="*/ 0 h 1803400"/>
                  <a:gd name="connsiteX2" fmla="*/ 730250 w 4614721"/>
                  <a:gd name="connsiteY2" fmla="*/ 365125 h 1803400"/>
                  <a:gd name="connsiteX3" fmla="*/ 3390900 w 4614721"/>
                  <a:gd name="connsiteY3" fmla="*/ 355600 h 1803400"/>
                  <a:gd name="connsiteX4" fmla="*/ 4241800 w 4614721"/>
                  <a:gd name="connsiteY4" fmla="*/ 504825 h 1803400"/>
                  <a:gd name="connsiteX5" fmla="*/ 4572000 w 4614721"/>
                  <a:gd name="connsiteY5" fmla="*/ 1803400 h 1803400"/>
                  <a:gd name="connsiteX6" fmla="*/ 3708400 w 4614721"/>
                  <a:gd name="connsiteY6" fmla="*/ 1079500 h 1803400"/>
                  <a:gd name="connsiteX7" fmla="*/ 730250 w 4614721"/>
                  <a:gd name="connsiteY7" fmla="*/ 1095375 h 1803400"/>
                  <a:gd name="connsiteX8" fmla="*/ 730250 w 4614721"/>
                  <a:gd name="connsiteY8" fmla="*/ 1460500 h 1803400"/>
                  <a:gd name="connsiteX9" fmla="*/ 0 w 4614721"/>
                  <a:gd name="connsiteY9" fmla="*/ 730250 h 1803400"/>
                  <a:gd name="connsiteX0" fmla="*/ 0 w 4621335"/>
                  <a:gd name="connsiteY0" fmla="*/ 730250 h 1803400"/>
                  <a:gd name="connsiteX1" fmla="*/ 730250 w 4621335"/>
                  <a:gd name="connsiteY1" fmla="*/ 0 h 1803400"/>
                  <a:gd name="connsiteX2" fmla="*/ 730250 w 4621335"/>
                  <a:gd name="connsiteY2" fmla="*/ 365125 h 1803400"/>
                  <a:gd name="connsiteX3" fmla="*/ 3390900 w 4621335"/>
                  <a:gd name="connsiteY3" fmla="*/ 355600 h 1803400"/>
                  <a:gd name="connsiteX4" fmla="*/ 4298950 w 4621335"/>
                  <a:gd name="connsiteY4" fmla="*/ 485775 h 1803400"/>
                  <a:gd name="connsiteX5" fmla="*/ 4572000 w 4621335"/>
                  <a:gd name="connsiteY5" fmla="*/ 1803400 h 1803400"/>
                  <a:gd name="connsiteX6" fmla="*/ 3708400 w 4621335"/>
                  <a:gd name="connsiteY6" fmla="*/ 1079500 h 1803400"/>
                  <a:gd name="connsiteX7" fmla="*/ 730250 w 4621335"/>
                  <a:gd name="connsiteY7" fmla="*/ 1095375 h 1803400"/>
                  <a:gd name="connsiteX8" fmla="*/ 730250 w 4621335"/>
                  <a:gd name="connsiteY8" fmla="*/ 1460500 h 1803400"/>
                  <a:gd name="connsiteX9" fmla="*/ 0 w 4621335"/>
                  <a:gd name="connsiteY9" fmla="*/ 730250 h 1803400"/>
                  <a:gd name="connsiteX0" fmla="*/ 0 w 4621335"/>
                  <a:gd name="connsiteY0" fmla="*/ 730250 h 1803400"/>
                  <a:gd name="connsiteX1" fmla="*/ 730250 w 4621335"/>
                  <a:gd name="connsiteY1" fmla="*/ 0 h 1803400"/>
                  <a:gd name="connsiteX2" fmla="*/ 730250 w 4621335"/>
                  <a:gd name="connsiteY2" fmla="*/ 365125 h 1803400"/>
                  <a:gd name="connsiteX3" fmla="*/ 3390900 w 4621335"/>
                  <a:gd name="connsiteY3" fmla="*/ 355600 h 1803400"/>
                  <a:gd name="connsiteX4" fmla="*/ 4298950 w 4621335"/>
                  <a:gd name="connsiteY4" fmla="*/ 485775 h 1803400"/>
                  <a:gd name="connsiteX5" fmla="*/ 4572000 w 4621335"/>
                  <a:gd name="connsiteY5" fmla="*/ 1803400 h 1803400"/>
                  <a:gd name="connsiteX6" fmla="*/ 3708400 w 4621335"/>
                  <a:gd name="connsiteY6" fmla="*/ 1079500 h 1803400"/>
                  <a:gd name="connsiteX7" fmla="*/ 730250 w 4621335"/>
                  <a:gd name="connsiteY7" fmla="*/ 1095375 h 1803400"/>
                  <a:gd name="connsiteX8" fmla="*/ 730250 w 4621335"/>
                  <a:gd name="connsiteY8" fmla="*/ 1460500 h 1803400"/>
                  <a:gd name="connsiteX9" fmla="*/ 0 w 4621335"/>
                  <a:gd name="connsiteY9" fmla="*/ 730250 h 1803400"/>
                  <a:gd name="connsiteX0" fmla="*/ 0 w 4622503"/>
                  <a:gd name="connsiteY0" fmla="*/ 730250 h 1803400"/>
                  <a:gd name="connsiteX1" fmla="*/ 730250 w 4622503"/>
                  <a:gd name="connsiteY1" fmla="*/ 0 h 1803400"/>
                  <a:gd name="connsiteX2" fmla="*/ 730250 w 4622503"/>
                  <a:gd name="connsiteY2" fmla="*/ 365125 h 1803400"/>
                  <a:gd name="connsiteX3" fmla="*/ 3390900 w 4622503"/>
                  <a:gd name="connsiteY3" fmla="*/ 355600 h 1803400"/>
                  <a:gd name="connsiteX4" fmla="*/ 4298950 w 4622503"/>
                  <a:gd name="connsiteY4" fmla="*/ 485775 h 1803400"/>
                  <a:gd name="connsiteX5" fmla="*/ 4572000 w 4622503"/>
                  <a:gd name="connsiteY5" fmla="*/ 1803400 h 1803400"/>
                  <a:gd name="connsiteX6" fmla="*/ 3708400 w 4622503"/>
                  <a:gd name="connsiteY6" fmla="*/ 1079500 h 1803400"/>
                  <a:gd name="connsiteX7" fmla="*/ 730250 w 4622503"/>
                  <a:gd name="connsiteY7" fmla="*/ 1095375 h 1803400"/>
                  <a:gd name="connsiteX8" fmla="*/ 730250 w 4622503"/>
                  <a:gd name="connsiteY8" fmla="*/ 1460500 h 1803400"/>
                  <a:gd name="connsiteX9" fmla="*/ 0 w 4622503"/>
                  <a:gd name="connsiteY9" fmla="*/ 730250 h 1803400"/>
                  <a:gd name="connsiteX0" fmla="*/ 0 w 4635356"/>
                  <a:gd name="connsiteY0" fmla="*/ 730250 h 1803400"/>
                  <a:gd name="connsiteX1" fmla="*/ 730250 w 4635356"/>
                  <a:gd name="connsiteY1" fmla="*/ 0 h 1803400"/>
                  <a:gd name="connsiteX2" fmla="*/ 730250 w 4635356"/>
                  <a:gd name="connsiteY2" fmla="*/ 365125 h 1803400"/>
                  <a:gd name="connsiteX3" fmla="*/ 3390900 w 4635356"/>
                  <a:gd name="connsiteY3" fmla="*/ 355600 h 1803400"/>
                  <a:gd name="connsiteX4" fmla="*/ 4375150 w 4635356"/>
                  <a:gd name="connsiteY4" fmla="*/ 514350 h 1803400"/>
                  <a:gd name="connsiteX5" fmla="*/ 4572000 w 4635356"/>
                  <a:gd name="connsiteY5" fmla="*/ 1803400 h 1803400"/>
                  <a:gd name="connsiteX6" fmla="*/ 3708400 w 4635356"/>
                  <a:gd name="connsiteY6" fmla="*/ 1079500 h 1803400"/>
                  <a:gd name="connsiteX7" fmla="*/ 730250 w 4635356"/>
                  <a:gd name="connsiteY7" fmla="*/ 1095375 h 1803400"/>
                  <a:gd name="connsiteX8" fmla="*/ 730250 w 4635356"/>
                  <a:gd name="connsiteY8" fmla="*/ 1460500 h 1803400"/>
                  <a:gd name="connsiteX9" fmla="*/ 0 w 4635356"/>
                  <a:gd name="connsiteY9" fmla="*/ 730250 h 1803400"/>
                  <a:gd name="connsiteX0" fmla="*/ 0 w 4631640"/>
                  <a:gd name="connsiteY0" fmla="*/ 730250 h 1803400"/>
                  <a:gd name="connsiteX1" fmla="*/ 730250 w 4631640"/>
                  <a:gd name="connsiteY1" fmla="*/ 0 h 1803400"/>
                  <a:gd name="connsiteX2" fmla="*/ 730250 w 4631640"/>
                  <a:gd name="connsiteY2" fmla="*/ 365125 h 1803400"/>
                  <a:gd name="connsiteX3" fmla="*/ 3390900 w 4631640"/>
                  <a:gd name="connsiteY3" fmla="*/ 355600 h 1803400"/>
                  <a:gd name="connsiteX4" fmla="*/ 4356100 w 4631640"/>
                  <a:gd name="connsiteY4" fmla="*/ 590550 h 1803400"/>
                  <a:gd name="connsiteX5" fmla="*/ 4572000 w 4631640"/>
                  <a:gd name="connsiteY5" fmla="*/ 1803400 h 1803400"/>
                  <a:gd name="connsiteX6" fmla="*/ 3708400 w 4631640"/>
                  <a:gd name="connsiteY6" fmla="*/ 1079500 h 1803400"/>
                  <a:gd name="connsiteX7" fmla="*/ 730250 w 4631640"/>
                  <a:gd name="connsiteY7" fmla="*/ 1095375 h 1803400"/>
                  <a:gd name="connsiteX8" fmla="*/ 730250 w 4631640"/>
                  <a:gd name="connsiteY8" fmla="*/ 1460500 h 1803400"/>
                  <a:gd name="connsiteX9" fmla="*/ 0 w 4631640"/>
                  <a:gd name="connsiteY9" fmla="*/ 730250 h 1803400"/>
                  <a:gd name="connsiteX0" fmla="*/ 0 w 4631640"/>
                  <a:gd name="connsiteY0" fmla="*/ 730250 h 1803400"/>
                  <a:gd name="connsiteX1" fmla="*/ 730250 w 4631640"/>
                  <a:gd name="connsiteY1" fmla="*/ 0 h 1803400"/>
                  <a:gd name="connsiteX2" fmla="*/ 730250 w 4631640"/>
                  <a:gd name="connsiteY2" fmla="*/ 365125 h 1803400"/>
                  <a:gd name="connsiteX3" fmla="*/ 3390900 w 4631640"/>
                  <a:gd name="connsiteY3" fmla="*/ 355600 h 1803400"/>
                  <a:gd name="connsiteX4" fmla="*/ 4356100 w 4631640"/>
                  <a:gd name="connsiteY4" fmla="*/ 590550 h 1803400"/>
                  <a:gd name="connsiteX5" fmla="*/ 4572000 w 4631640"/>
                  <a:gd name="connsiteY5" fmla="*/ 1803400 h 1803400"/>
                  <a:gd name="connsiteX6" fmla="*/ 3708400 w 4631640"/>
                  <a:gd name="connsiteY6" fmla="*/ 1079500 h 1803400"/>
                  <a:gd name="connsiteX7" fmla="*/ 730250 w 4631640"/>
                  <a:gd name="connsiteY7" fmla="*/ 1095375 h 1803400"/>
                  <a:gd name="connsiteX8" fmla="*/ 730250 w 4631640"/>
                  <a:gd name="connsiteY8" fmla="*/ 1460500 h 1803400"/>
                  <a:gd name="connsiteX9" fmla="*/ 0 w 4631640"/>
                  <a:gd name="connsiteY9" fmla="*/ 730250 h 1803400"/>
                  <a:gd name="connsiteX0" fmla="*/ 0 w 4631640"/>
                  <a:gd name="connsiteY0" fmla="*/ 730250 h 1803400"/>
                  <a:gd name="connsiteX1" fmla="*/ 730250 w 4631640"/>
                  <a:gd name="connsiteY1" fmla="*/ 0 h 1803400"/>
                  <a:gd name="connsiteX2" fmla="*/ 730250 w 4631640"/>
                  <a:gd name="connsiteY2" fmla="*/ 365125 h 1803400"/>
                  <a:gd name="connsiteX3" fmla="*/ 3390900 w 4631640"/>
                  <a:gd name="connsiteY3" fmla="*/ 355600 h 1803400"/>
                  <a:gd name="connsiteX4" fmla="*/ 4356100 w 4631640"/>
                  <a:gd name="connsiteY4" fmla="*/ 590550 h 1803400"/>
                  <a:gd name="connsiteX5" fmla="*/ 4572000 w 4631640"/>
                  <a:gd name="connsiteY5" fmla="*/ 1803400 h 1803400"/>
                  <a:gd name="connsiteX6" fmla="*/ 3708400 w 4631640"/>
                  <a:gd name="connsiteY6" fmla="*/ 1079500 h 1803400"/>
                  <a:gd name="connsiteX7" fmla="*/ 730250 w 4631640"/>
                  <a:gd name="connsiteY7" fmla="*/ 1095375 h 1803400"/>
                  <a:gd name="connsiteX8" fmla="*/ 730250 w 4631640"/>
                  <a:gd name="connsiteY8" fmla="*/ 1460500 h 1803400"/>
                  <a:gd name="connsiteX9" fmla="*/ 0 w 4631640"/>
                  <a:gd name="connsiteY9" fmla="*/ 730250 h 1803400"/>
                  <a:gd name="connsiteX0" fmla="*/ 0 w 4644070"/>
                  <a:gd name="connsiteY0" fmla="*/ 730250 h 1803400"/>
                  <a:gd name="connsiteX1" fmla="*/ 730250 w 4644070"/>
                  <a:gd name="connsiteY1" fmla="*/ 0 h 1803400"/>
                  <a:gd name="connsiteX2" fmla="*/ 730250 w 4644070"/>
                  <a:gd name="connsiteY2" fmla="*/ 365125 h 1803400"/>
                  <a:gd name="connsiteX3" fmla="*/ 3390900 w 4644070"/>
                  <a:gd name="connsiteY3" fmla="*/ 355600 h 1803400"/>
                  <a:gd name="connsiteX4" fmla="*/ 4413250 w 4644070"/>
                  <a:gd name="connsiteY4" fmla="*/ 685800 h 1803400"/>
                  <a:gd name="connsiteX5" fmla="*/ 4572000 w 4644070"/>
                  <a:gd name="connsiteY5" fmla="*/ 1803400 h 1803400"/>
                  <a:gd name="connsiteX6" fmla="*/ 3708400 w 4644070"/>
                  <a:gd name="connsiteY6" fmla="*/ 1079500 h 1803400"/>
                  <a:gd name="connsiteX7" fmla="*/ 730250 w 4644070"/>
                  <a:gd name="connsiteY7" fmla="*/ 1095375 h 1803400"/>
                  <a:gd name="connsiteX8" fmla="*/ 730250 w 4644070"/>
                  <a:gd name="connsiteY8" fmla="*/ 1460500 h 1803400"/>
                  <a:gd name="connsiteX9" fmla="*/ 0 w 4644070"/>
                  <a:gd name="connsiteY9" fmla="*/ 730250 h 1803400"/>
                  <a:gd name="connsiteX0" fmla="*/ 0 w 4644070"/>
                  <a:gd name="connsiteY0" fmla="*/ 730250 h 1803400"/>
                  <a:gd name="connsiteX1" fmla="*/ 730250 w 4644070"/>
                  <a:gd name="connsiteY1" fmla="*/ 0 h 1803400"/>
                  <a:gd name="connsiteX2" fmla="*/ 730250 w 4644070"/>
                  <a:gd name="connsiteY2" fmla="*/ 365125 h 1803400"/>
                  <a:gd name="connsiteX3" fmla="*/ 3390900 w 4644070"/>
                  <a:gd name="connsiteY3" fmla="*/ 355600 h 1803400"/>
                  <a:gd name="connsiteX4" fmla="*/ 4413250 w 4644070"/>
                  <a:gd name="connsiteY4" fmla="*/ 685800 h 1803400"/>
                  <a:gd name="connsiteX5" fmla="*/ 4572000 w 4644070"/>
                  <a:gd name="connsiteY5" fmla="*/ 1803400 h 1803400"/>
                  <a:gd name="connsiteX6" fmla="*/ 3708400 w 4644070"/>
                  <a:gd name="connsiteY6" fmla="*/ 1079500 h 1803400"/>
                  <a:gd name="connsiteX7" fmla="*/ 730250 w 4644070"/>
                  <a:gd name="connsiteY7" fmla="*/ 1095375 h 1803400"/>
                  <a:gd name="connsiteX8" fmla="*/ 730250 w 4644070"/>
                  <a:gd name="connsiteY8" fmla="*/ 1460500 h 1803400"/>
                  <a:gd name="connsiteX9" fmla="*/ 0 w 4644070"/>
                  <a:gd name="connsiteY9" fmla="*/ 730250 h 1803400"/>
                  <a:gd name="connsiteX0" fmla="*/ 0 w 4644070"/>
                  <a:gd name="connsiteY0" fmla="*/ 730250 h 1803400"/>
                  <a:gd name="connsiteX1" fmla="*/ 730250 w 4644070"/>
                  <a:gd name="connsiteY1" fmla="*/ 0 h 1803400"/>
                  <a:gd name="connsiteX2" fmla="*/ 730250 w 4644070"/>
                  <a:gd name="connsiteY2" fmla="*/ 365125 h 1803400"/>
                  <a:gd name="connsiteX3" fmla="*/ 3390900 w 4644070"/>
                  <a:gd name="connsiteY3" fmla="*/ 355600 h 1803400"/>
                  <a:gd name="connsiteX4" fmla="*/ 4413250 w 4644070"/>
                  <a:gd name="connsiteY4" fmla="*/ 685800 h 1803400"/>
                  <a:gd name="connsiteX5" fmla="*/ 4572000 w 4644070"/>
                  <a:gd name="connsiteY5" fmla="*/ 1803400 h 1803400"/>
                  <a:gd name="connsiteX6" fmla="*/ 3708400 w 4644070"/>
                  <a:gd name="connsiteY6" fmla="*/ 1079500 h 1803400"/>
                  <a:gd name="connsiteX7" fmla="*/ 730250 w 4644070"/>
                  <a:gd name="connsiteY7" fmla="*/ 1095375 h 1803400"/>
                  <a:gd name="connsiteX8" fmla="*/ 730250 w 4644070"/>
                  <a:gd name="connsiteY8" fmla="*/ 1460500 h 1803400"/>
                  <a:gd name="connsiteX9" fmla="*/ 0 w 4644070"/>
                  <a:gd name="connsiteY9" fmla="*/ 730250 h 1803400"/>
                  <a:gd name="connsiteX0" fmla="*/ 0 w 4632890"/>
                  <a:gd name="connsiteY0" fmla="*/ 730250 h 1803400"/>
                  <a:gd name="connsiteX1" fmla="*/ 730250 w 4632890"/>
                  <a:gd name="connsiteY1" fmla="*/ 0 h 1803400"/>
                  <a:gd name="connsiteX2" fmla="*/ 730250 w 4632890"/>
                  <a:gd name="connsiteY2" fmla="*/ 365125 h 1803400"/>
                  <a:gd name="connsiteX3" fmla="*/ 3390900 w 4632890"/>
                  <a:gd name="connsiteY3" fmla="*/ 355600 h 1803400"/>
                  <a:gd name="connsiteX4" fmla="*/ 4413250 w 4632890"/>
                  <a:gd name="connsiteY4" fmla="*/ 685800 h 1803400"/>
                  <a:gd name="connsiteX5" fmla="*/ 4572000 w 4632890"/>
                  <a:gd name="connsiteY5" fmla="*/ 1803400 h 1803400"/>
                  <a:gd name="connsiteX6" fmla="*/ 3708400 w 4632890"/>
                  <a:gd name="connsiteY6" fmla="*/ 1079500 h 1803400"/>
                  <a:gd name="connsiteX7" fmla="*/ 730250 w 4632890"/>
                  <a:gd name="connsiteY7" fmla="*/ 1095375 h 1803400"/>
                  <a:gd name="connsiteX8" fmla="*/ 730250 w 4632890"/>
                  <a:gd name="connsiteY8" fmla="*/ 1460500 h 1803400"/>
                  <a:gd name="connsiteX9" fmla="*/ 0 w 4632890"/>
                  <a:gd name="connsiteY9" fmla="*/ 730250 h 1803400"/>
                  <a:gd name="connsiteX0" fmla="*/ 0 w 4632890"/>
                  <a:gd name="connsiteY0" fmla="*/ 730250 h 1803400"/>
                  <a:gd name="connsiteX1" fmla="*/ 730250 w 4632890"/>
                  <a:gd name="connsiteY1" fmla="*/ 0 h 1803400"/>
                  <a:gd name="connsiteX2" fmla="*/ 730250 w 4632890"/>
                  <a:gd name="connsiteY2" fmla="*/ 365125 h 1803400"/>
                  <a:gd name="connsiteX3" fmla="*/ 3390900 w 4632890"/>
                  <a:gd name="connsiteY3" fmla="*/ 355600 h 1803400"/>
                  <a:gd name="connsiteX4" fmla="*/ 4413250 w 4632890"/>
                  <a:gd name="connsiteY4" fmla="*/ 685800 h 1803400"/>
                  <a:gd name="connsiteX5" fmla="*/ 4572000 w 4632890"/>
                  <a:gd name="connsiteY5" fmla="*/ 1803400 h 1803400"/>
                  <a:gd name="connsiteX6" fmla="*/ 3708400 w 4632890"/>
                  <a:gd name="connsiteY6" fmla="*/ 1079500 h 1803400"/>
                  <a:gd name="connsiteX7" fmla="*/ 730250 w 4632890"/>
                  <a:gd name="connsiteY7" fmla="*/ 1095375 h 1803400"/>
                  <a:gd name="connsiteX8" fmla="*/ 730250 w 4632890"/>
                  <a:gd name="connsiteY8" fmla="*/ 1460500 h 1803400"/>
                  <a:gd name="connsiteX9" fmla="*/ 0 w 4632890"/>
                  <a:gd name="connsiteY9" fmla="*/ 730250 h 180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32890" h="1803400">
                    <a:moveTo>
                      <a:pt x="0" y="730250"/>
                    </a:moveTo>
                    <a:lnTo>
                      <a:pt x="730250" y="0"/>
                    </a:lnTo>
                    <a:lnTo>
                      <a:pt x="730250" y="365125"/>
                    </a:lnTo>
                    <a:lnTo>
                      <a:pt x="3390900" y="355600"/>
                    </a:lnTo>
                    <a:cubicBezTo>
                      <a:pt x="3842173" y="344382"/>
                      <a:pt x="4226772" y="443653"/>
                      <a:pt x="4413250" y="685800"/>
                    </a:cubicBezTo>
                    <a:cubicBezTo>
                      <a:pt x="4562898" y="864870"/>
                      <a:pt x="4723342" y="1130300"/>
                      <a:pt x="4572000" y="1803400"/>
                    </a:cubicBezTo>
                    <a:cubicBezTo>
                      <a:pt x="4559300" y="1157817"/>
                      <a:pt x="4152900" y="1032933"/>
                      <a:pt x="3708400" y="1079500"/>
                    </a:cubicBezTo>
                    <a:lnTo>
                      <a:pt x="730250" y="1095375"/>
                    </a:lnTo>
                    <a:lnTo>
                      <a:pt x="730250" y="1460500"/>
                    </a:lnTo>
                    <a:lnTo>
                      <a:pt x="0" y="730250"/>
                    </a:lnTo>
                    <a:close/>
                  </a:path>
                </a:pathLst>
              </a:custGeom>
              <a:gradFill>
                <a:gsLst>
                  <a:gs pos="0">
                    <a:srgbClr val="AF76B0"/>
                  </a:gs>
                  <a:gs pos="100000">
                    <a:schemeClr val="accent2"/>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37" name="文本框 36"/>
            <p:cNvSpPr txBox="1"/>
            <p:nvPr/>
          </p:nvSpPr>
          <p:spPr>
            <a:xfrm rot="20046647">
              <a:off x="3302855" y="3490445"/>
              <a:ext cx="1912255" cy="400110"/>
            </a:xfrm>
            <a:prstGeom prst="rect">
              <a:avLst/>
            </a:prstGeom>
            <a:noFill/>
          </p:spPr>
          <p:txBody>
            <a:bodyPr wrap="none" rtlCol="0">
              <a:spAutoFit/>
            </a:bodyPr>
            <a:lstStyle/>
            <a:p>
              <a:pPr algn="r"/>
              <a:r>
                <a:rPr lang="en-US" altLang="zh-CN" sz="2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Search Engine</a:t>
              </a:r>
              <a:endParaRPr lang="zh-CN" altLang="en-US" sz="2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17" name="文本框 16">
            <a:extLst>
              <a:ext uri="{FF2B5EF4-FFF2-40B4-BE49-F238E27FC236}">
                <a16:creationId xmlns:a16="http://schemas.microsoft.com/office/drawing/2014/main" id="{B03170B9-08A0-4078-BB33-C4EA87027E68}"/>
              </a:ext>
            </a:extLst>
          </p:cNvPr>
          <p:cNvSpPr txBox="1"/>
          <p:nvPr/>
        </p:nvSpPr>
        <p:spPr>
          <a:xfrm>
            <a:off x="5171424" y="855440"/>
            <a:ext cx="1849161" cy="523220"/>
          </a:xfrm>
          <a:prstGeom prst="rect">
            <a:avLst/>
          </a:prstGeom>
          <a:noFill/>
        </p:spPr>
        <p:txBody>
          <a:bodyPr wrap="none" rtlCol="0">
            <a:spAutoFit/>
          </a:bodyPr>
          <a:lstStyle/>
          <a:p>
            <a:pPr algn="ctr"/>
            <a:r>
              <a:rPr lang="en-CA" altLang="zh-CN"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rPr>
              <a:t>Websites!</a:t>
            </a:r>
            <a:endParaRPr lang="zh-CN" altLang="en-US"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nvGrpSpPr>
          <p:cNvPr id="4" name="组合 3">
            <a:extLst>
              <a:ext uri="{FF2B5EF4-FFF2-40B4-BE49-F238E27FC236}">
                <a16:creationId xmlns:a16="http://schemas.microsoft.com/office/drawing/2014/main" id="{FA4A80CE-5067-4010-8938-CD9E3B8C944C}"/>
              </a:ext>
            </a:extLst>
          </p:cNvPr>
          <p:cNvGrpSpPr/>
          <p:nvPr/>
        </p:nvGrpSpPr>
        <p:grpSpPr>
          <a:xfrm>
            <a:off x="7387550" y="2386810"/>
            <a:ext cx="3845319" cy="2788355"/>
            <a:chOff x="476725" y="3656025"/>
            <a:chExt cx="3845319" cy="2788355"/>
          </a:xfrm>
        </p:grpSpPr>
        <p:pic>
          <p:nvPicPr>
            <p:cNvPr id="3" name="图片 2">
              <a:extLst>
                <a:ext uri="{FF2B5EF4-FFF2-40B4-BE49-F238E27FC236}">
                  <a16:creationId xmlns:a16="http://schemas.microsoft.com/office/drawing/2014/main" id="{81A073F2-8940-4CA2-AF72-037B3D5729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855" y="3656025"/>
              <a:ext cx="3840189" cy="2560126"/>
            </a:xfrm>
            <a:prstGeom prst="rect">
              <a:avLst/>
            </a:prstGeom>
          </p:spPr>
        </p:pic>
        <p:sp>
          <p:nvSpPr>
            <p:cNvPr id="20" name="文本框 19">
              <a:extLst>
                <a:ext uri="{FF2B5EF4-FFF2-40B4-BE49-F238E27FC236}">
                  <a16:creationId xmlns:a16="http://schemas.microsoft.com/office/drawing/2014/main" id="{70C4EF52-0F0E-44F8-8439-AE7FB8762406}"/>
                </a:ext>
              </a:extLst>
            </p:cNvPr>
            <p:cNvSpPr txBox="1"/>
            <p:nvPr/>
          </p:nvSpPr>
          <p:spPr>
            <a:xfrm>
              <a:off x="476725" y="6228936"/>
              <a:ext cx="3097750" cy="215444"/>
            </a:xfrm>
            <a:prstGeom prst="rect">
              <a:avLst/>
            </a:prstGeom>
            <a:noFill/>
          </p:spPr>
          <p:txBody>
            <a:bodyPr wrap="square" rtlCol="0">
              <a:spAutoFit/>
            </a:bodyPr>
            <a:lstStyle/>
            <a:p>
              <a:pPr algn="ctr"/>
              <a:r>
                <a:rPr lang="en-CA" altLang="zh-CN" sz="8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Retrieved from: </a:t>
              </a:r>
              <a:r>
                <a:rPr lang="en-CA" altLang="zh-CN" sz="8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hlinkClick r:id="rId6"/>
                </a:rPr>
                <a:t>https://www.csoonline.com/article/3235520</a:t>
              </a:r>
              <a:endParaRPr lang="zh-CN" altLang="en-US" sz="8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9" name="文本框 8">
            <a:extLst>
              <a:ext uri="{FF2B5EF4-FFF2-40B4-BE49-F238E27FC236}">
                <a16:creationId xmlns:a16="http://schemas.microsoft.com/office/drawing/2014/main" id="{9342D828-B526-4D93-8A02-F5EDF6984694}"/>
              </a:ext>
            </a:extLst>
          </p:cNvPr>
          <p:cNvSpPr txBox="1"/>
          <p:nvPr/>
        </p:nvSpPr>
        <p:spPr>
          <a:xfrm>
            <a:off x="2038921" y="2386810"/>
            <a:ext cx="2120755" cy="1200329"/>
          </a:xfrm>
          <a:prstGeom prst="rect">
            <a:avLst/>
          </a:prstGeom>
          <a:noFill/>
        </p:spPr>
        <p:txBody>
          <a:bodyPr wrap="square" rtlCol="0">
            <a:spAutoFit/>
          </a:bodyPr>
          <a:lstStyle/>
          <a:p>
            <a:r>
              <a:rPr lang="en-CA" altLang="zh-CN" dirty="0">
                <a:solidFill>
                  <a:schemeClr val="bg1"/>
                </a:solidFill>
              </a:rPr>
              <a:t>The website showing up at top may be a fake website! </a:t>
            </a:r>
            <a:endParaRPr lang="zh-CN" altLang="en-US" dirty="0">
              <a:solidFill>
                <a:schemeClr val="bg1"/>
              </a:solidFill>
            </a:endParaRPr>
          </a:p>
        </p:txBody>
      </p:sp>
    </p:spTree>
    <p:extLst>
      <p:ext uri="{BB962C8B-B14F-4D97-AF65-F5344CB8AC3E}">
        <p14:creationId xmlns:p14="http://schemas.microsoft.com/office/powerpoint/2010/main" val="38685061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占位符 44">
            <a:extLst>
              <a:ext uri="{FF2B5EF4-FFF2-40B4-BE49-F238E27FC236}">
                <a16:creationId xmlns:a16="http://schemas.microsoft.com/office/drawing/2014/main" id="{4C306C0E-96B5-4625-9CE0-920F556C9DC0}"/>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0276" b="10276"/>
          <a:stretch>
            <a:fillRect/>
          </a:stretch>
        </p:blipFill>
        <p:spPr/>
      </p:pic>
      <p:sp>
        <p:nvSpPr>
          <p:cNvPr id="8" name="Rectangle 7">
            <a:extLst>
              <a:ext uri="{FF2B5EF4-FFF2-40B4-BE49-F238E27FC236}">
                <a16:creationId xmlns:a16="http://schemas.microsoft.com/office/drawing/2014/main" id="{501F4775-870C-4AB7-AE1F-66AD1B68DA19}"/>
              </a:ext>
            </a:extLst>
          </p:cNvPr>
          <p:cNvSpPr/>
          <p:nvPr/>
        </p:nvSpPr>
        <p:spPr>
          <a:xfrm>
            <a:off x="0" y="752"/>
            <a:ext cx="12192000" cy="6858000"/>
          </a:xfrm>
          <a:prstGeom prst="rect">
            <a:avLst/>
          </a:prstGeom>
          <a:solidFill>
            <a:schemeClr val="tx1">
              <a:lumMod val="75000"/>
              <a:lumOff val="25000"/>
              <a:alpha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7" name="Picture 6">
            <a:extLst>
              <a:ext uri="{FF2B5EF4-FFF2-40B4-BE49-F238E27FC236}">
                <a16:creationId xmlns:a16="http://schemas.microsoft.com/office/drawing/2014/main" id="{69F34B77-2CF1-404F-864D-BF34AACABC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50424" y="1497103"/>
            <a:ext cx="6308202" cy="3945052"/>
          </a:xfrm>
          <a:prstGeom prst="rect">
            <a:avLst/>
          </a:prstGeom>
          <a:effectLst>
            <a:outerShdw blurRad="482600" sx="102000" sy="102000" algn="ctr" rotWithShape="0">
              <a:prstClr val="black">
                <a:alpha val="40000"/>
              </a:prstClr>
            </a:outerShdw>
          </a:effectLst>
        </p:spPr>
      </p:pic>
      <p:grpSp>
        <p:nvGrpSpPr>
          <p:cNvPr id="5" name="Group 4">
            <a:extLst>
              <a:ext uri="{FF2B5EF4-FFF2-40B4-BE49-F238E27FC236}">
                <a16:creationId xmlns:a16="http://schemas.microsoft.com/office/drawing/2014/main" id="{144C3012-6E27-4594-AECD-4E314AF6B589}"/>
              </a:ext>
            </a:extLst>
          </p:cNvPr>
          <p:cNvGrpSpPr/>
          <p:nvPr/>
        </p:nvGrpSpPr>
        <p:grpSpPr>
          <a:xfrm>
            <a:off x="752706" y="1497103"/>
            <a:ext cx="3516539" cy="1868249"/>
            <a:chOff x="752706" y="1497103"/>
            <a:chExt cx="3516539" cy="1868249"/>
          </a:xfrm>
        </p:grpSpPr>
        <p:sp>
          <p:nvSpPr>
            <p:cNvPr id="9" name="TextBox 8">
              <a:extLst>
                <a:ext uri="{FF2B5EF4-FFF2-40B4-BE49-F238E27FC236}">
                  <a16:creationId xmlns:a16="http://schemas.microsoft.com/office/drawing/2014/main" id="{38A9BE20-34F1-4108-A5CA-623B70CE5135}"/>
                </a:ext>
              </a:extLst>
            </p:cNvPr>
            <p:cNvSpPr txBox="1"/>
            <p:nvPr/>
          </p:nvSpPr>
          <p:spPr>
            <a:xfrm>
              <a:off x="1192215" y="1497103"/>
              <a:ext cx="3077029" cy="307777"/>
            </a:xfrm>
            <a:prstGeom prst="rect">
              <a:avLst/>
            </a:prstGeom>
            <a:noFill/>
          </p:spPr>
          <p:txBody>
            <a:bodyPr wrap="square" rtlCol="0">
              <a:spAutoFit/>
            </a:bodyPr>
            <a:lstStyle/>
            <a:p>
              <a:r>
                <a:rPr lang="en-US" sz="1400" spc="3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Solid Project’s</a:t>
              </a:r>
            </a:p>
          </p:txBody>
        </p:sp>
        <p:sp>
          <p:nvSpPr>
            <p:cNvPr id="10" name="TextBox 9">
              <a:extLst>
                <a:ext uri="{FF2B5EF4-FFF2-40B4-BE49-F238E27FC236}">
                  <a16:creationId xmlns:a16="http://schemas.microsoft.com/office/drawing/2014/main" id="{7323F722-5C2C-48CA-8973-841435D53149}"/>
                </a:ext>
              </a:extLst>
            </p:cNvPr>
            <p:cNvSpPr txBox="1"/>
            <p:nvPr/>
          </p:nvSpPr>
          <p:spPr>
            <a:xfrm>
              <a:off x="1148674" y="1795692"/>
              <a:ext cx="3120571" cy="1569660"/>
            </a:xfrm>
            <a:prstGeom prst="rect">
              <a:avLst/>
            </a:prstGeom>
            <a:noFill/>
          </p:spPr>
          <p:txBody>
            <a:bodyPr wrap="square" rtlCol="0">
              <a:spAutoFit/>
            </a:bodyPr>
            <a:lstStyle/>
            <a:p>
              <a:r>
                <a:rPr lang="en-CA" sz="4800" b="1" dirty="0">
                  <a:gradFill>
                    <a:gsLst>
                      <a:gs pos="0">
                        <a:srgbClr val="AF76B0"/>
                      </a:gs>
                      <a:gs pos="100000">
                        <a:schemeClr val="accent2"/>
                      </a:gs>
                    </a:gsLst>
                    <a:path path="circle">
                      <a:fillToRect l="100000" b="100000"/>
                    </a:path>
                  </a:gradFill>
                  <a:latin typeface="inpin heiti" panose="00000500000000000000" pitchFamily="2" charset="-122"/>
                  <a:ea typeface="inpin heiti" panose="00000500000000000000" pitchFamily="2" charset="-122"/>
                  <a:sym typeface="inpin heiti" panose="00000500000000000000" pitchFamily="2" charset="-122"/>
                </a:rPr>
                <a:t>Our Website!</a:t>
              </a:r>
              <a:endParaRPr lang="en-US" sz="4800" dirty="0">
                <a:gradFill>
                  <a:gsLst>
                    <a:gs pos="0">
                      <a:srgbClr val="AF76B0"/>
                    </a:gs>
                    <a:gs pos="100000">
                      <a:schemeClr val="accent2"/>
                    </a:gs>
                  </a:gsLst>
                  <a:path path="circle">
                    <a:fillToRect l="100000" b="100000"/>
                  </a:path>
                </a:gra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11" name="Group 10">
              <a:extLst>
                <a:ext uri="{FF2B5EF4-FFF2-40B4-BE49-F238E27FC236}">
                  <a16:creationId xmlns:a16="http://schemas.microsoft.com/office/drawing/2014/main" id="{8121484C-4C75-44EE-990F-18E7552E5A2B}"/>
                </a:ext>
              </a:extLst>
            </p:cNvPr>
            <p:cNvGrpSpPr/>
            <p:nvPr/>
          </p:nvGrpSpPr>
          <p:grpSpPr>
            <a:xfrm>
              <a:off x="752706" y="2028328"/>
              <a:ext cx="295275" cy="246132"/>
              <a:chOff x="466725" y="2427118"/>
              <a:chExt cx="295275" cy="246132"/>
            </a:xfrm>
            <a:solidFill>
              <a:schemeClr val="bg1"/>
            </a:solidFill>
          </p:grpSpPr>
          <p:sp>
            <p:nvSpPr>
              <p:cNvPr id="12" name="Rectangle: Rounded Corners 11">
                <a:extLst>
                  <a:ext uri="{FF2B5EF4-FFF2-40B4-BE49-F238E27FC236}">
                    <a16:creationId xmlns:a16="http://schemas.microsoft.com/office/drawing/2014/main" id="{6A5066AA-684C-4428-88D7-0E91ACE2BE3B}"/>
                  </a:ext>
                </a:extLst>
              </p:cNvPr>
              <p:cNvSpPr/>
              <p:nvPr/>
            </p:nvSpPr>
            <p:spPr>
              <a:xfrm>
                <a:off x="466725" y="2427118"/>
                <a:ext cx="295275" cy="9224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3" name="Rectangle: Rounded Corners 12">
                <a:extLst>
                  <a:ext uri="{FF2B5EF4-FFF2-40B4-BE49-F238E27FC236}">
                    <a16:creationId xmlns:a16="http://schemas.microsoft.com/office/drawing/2014/main" id="{5C359C9E-370F-4E3F-B506-F6FC294D39DC}"/>
                  </a:ext>
                </a:extLst>
              </p:cNvPr>
              <p:cNvSpPr/>
              <p:nvPr/>
            </p:nvSpPr>
            <p:spPr>
              <a:xfrm>
                <a:off x="578644" y="2581005"/>
                <a:ext cx="183355" cy="9224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grpSp>
        <p:nvGrpSpPr>
          <p:cNvPr id="19" name="Group 18">
            <a:extLst>
              <a:ext uri="{FF2B5EF4-FFF2-40B4-BE49-F238E27FC236}">
                <a16:creationId xmlns:a16="http://schemas.microsoft.com/office/drawing/2014/main" id="{C2640386-DA8E-46AB-B795-184E6FF261CF}"/>
              </a:ext>
            </a:extLst>
          </p:cNvPr>
          <p:cNvGrpSpPr/>
          <p:nvPr/>
        </p:nvGrpSpPr>
        <p:grpSpPr>
          <a:xfrm>
            <a:off x="1270950" y="3417720"/>
            <a:ext cx="3734187" cy="295145"/>
            <a:chOff x="1270950" y="3301983"/>
            <a:chExt cx="3734187" cy="295145"/>
          </a:xfrm>
        </p:grpSpPr>
        <p:sp>
          <p:nvSpPr>
            <p:cNvPr id="15" name="TextBox 14">
              <a:extLst>
                <a:ext uri="{FF2B5EF4-FFF2-40B4-BE49-F238E27FC236}">
                  <a16:creationId xmlns:a16="http://schemas.microsoft.com/office/drawing/2014/main" id="{EECB6F0B-EE80-4E93-8BC5-C3FF4D48732A}"/>
                </a:ext>
              </a:extLst>
            </p:cNvPr>
            <p:cNvSpPr txBox="1"/>
            <p:nvPr/>
          </p:nvSpPr>
          <p:spPr>
            <a:xfrm>
              <a:off x="1507025" y="3301983"/>
              <a:ext cx="3498112" cy="295145"/>
            </a:xfrm>
            <a:prstGeom prst="rect">
              <a:avLst/>
            </a:prstGeom>
            <a:noFill/>
          </p:spPr>
          <p:txBody>
            <a:bodyPr wrap="square" rtlCol="0">
              <a:spAutoFit/>
            </a:bodyPr>
            <a:lstStyle/>
            <a:p>
              <a:pPr>
                <a:lnSpc>
                  <a:spcPct val="120000"/>
                </a:lnSpc>
              </a:pPr>
              <a:r>
                <a:rPr lang="en-US" sz="1200" b="1"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Html</a:t>
              </a:r>
              <a:endParaRPr lang="en-US" sz="1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18" name="Group 17">
              <a:extLst>
                <a:ext uri="{FF2B5EF4-FFF2-40B4-BE49-F238E27FC236}">
                  <a16:creationId xmlns:a16="http://schemas.microsoft.com/office/drawing/2014/main" id="{C09583F6-B62A-4D1E-B2B1-CD7B5C5A3E37}"/>
                </a:ext>
              </a:extLst>
            </p:cNvPr>
            <p:cNvGrpSpPr/>
            <p:nvPr/>
          </p:nvGrpSpPr>
          <p:grpSpPr>
            <a:xfrm>
              <a:off x="1270950" y="3361317"/>
              <a:ext cx="195263" cy="195263"/>
              <a:chOff x="1104900" y="3359615"/>
              <a:chExt cx="195263" cy="195263"/>
            </a:xfrm>
          </p:grpSpPr>
          <p:sp>
            <p:nvSpPr>
              <p:cNvPr id="17" name="Oval 16">
                <a:extLst>
                  <a:ext uri="{FF2B5EF4-FFF2-40B4-BE49-F238E27FC236}">
                    <a16:creationId xmlns:a16="http://schemas.microsoft.com/office/drawing/2014/main" id="{433C7654-5CEA-416D-9480-511F89125260}"/>
                  </a:ext>
                </a:extLst>
              </p:cNvPr>
              <p:cNvSpPr/>
              <p:nvPr/>
            </p:nvSpPr>
            <p:spPr>
              <a:xfrm>
                <a:off x="1104900" y="3359615"/>
                <a:ext cx="195263" cy="1952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16" name="Freeform 124">
                <a:extLst>
                  <a:ext uri="{FF2B5EF4-FFF2-40B4-BE49-F238E27FC236}">
                    <a16:creationId xmlns:a16="http://schemas.microsoft.com/office/drawing/2014/main" id="{A7B69953-537B-4566-AC49-E9402E26C237}"/>
                  </a:ext>
                </a:extLst>
              </p:cNvPr>
              <p:cNvSpPr>
                <a:spLocks noEditPoints="1"/>
              </p:cNvSpPr>
              <p:nvPr/>
            </p:nvSpPr>
            <p:spPr bwMode="auto">
              <a:xfrm>
                <a:off x="1145712" y="3416262"/>
                <a:ext cx="113638" cy="81968"/>
              </a:xfrm>
              <a:custGeom>
                <a:avLst/>
                <a:gdLst>
                  <a:gd name="T0" fmla="*/ 86 w 204"/>
                  <a:gd name="T1" fmla="*/ 148 h 148"/>
                  <a:gd name="T2" fmla="*/ 75 w 204"/>
                  <a:gd name="T3" fmla="*/ 142 h 148"/>
                  <a:gd name="T4" fmla="*/ 10 w 204"/>
                  <a:gd name="T5" fmla="*/ 82 h 148"/>
                  <a:gd name="T6" fmla="*/ 7 w 204"/>
                  <a:gd name="T7" fmla="*/ 60 h 148"/>
                  <a:gd name="T8" fmla="*/ 29 w 204"/>
                  <a:gd name="T9" fmla="*/ 38 h 148"/>
                  <a:gd name="T10" fmla="*/ 36 w 204"/>
                  <a:gd name="T11" fmla="*/ 36 h 148"/>
                  <a:gd name="T12" fmla="*/ 48 w 204"/>
                  <a:gd name="T13" fmla="*/ 42 h 148"/>
                  <a:gd name="T14" fmla="*/ 77 w 204"/>
                  <a:gd name="T15" fmla="*/ 71 h 148"/>
                  <a:gd name="T16" fmla="*/ 87 w 204"/>
                  <a:gd name="T17" fmla="*/ 76 h 148"/>
                  <a:gd name="T18" fmla="*/ 95 w 204"/>
                  <a:gd name="T19" fmla="*/ 71 h 148"/>
                  <a:gd name="T20" fmla="*/ 158 w 204"/>
                  <a:gd name="T21" fmla="*/ 4 h 148"/>
                  <a:gd name="T22" fmla="*/ 168 w 204"/>
                  <a:gd name="T23" fmla="*/ 0 h 148"/>
                  <a:gd name="T24" fmla="*/ 178 w 204"/>
                  <a:gd name="T25" fmla="*/ 4 h 148"/>
                  <a:gd name="T26" fmla="*/ 200 w 204"/>
                  <a:gd name="T27" fmla="*/ 26 h 148"/>
                  <a:gd name="T28" fmla="*/ 204 w 204"/>
                  <a:gd name="T29" fmla="*/ 35 h 148"/>
                  <a:gd name="T30" fmla="*/ 198 w 204"/>
                  <a:gd name="T31" fmla="*/ 47 h 148"/>
                  <a:gd name="T32" fmla="*/ 99 w 204"/>
                  <a:gd name="T33" fmla="*/ 142 h 148"/>
                  <a:gd name="T34" fmla="*/ 86 w 204"/>
                  <a:gd name="T35" fmla="*/ 148 h 148"/>
                  <a:gd name="T36" fmla="*/ 34 w 204"/>
                  <a:gd name="T37" fmla="*/ 44 h 148"/>
                  <a:gd name="T38" fmla="*/ 12 w 204"/>
                  <a:gd name="T39" fmla="*/ 65 h 148"/>
                  <a:gd name="T40" fmla="*/ 15 w 204"/>
                  <a:gd name="T41" fmla="*/ 76 h 148"/>
                  <a:gd name="T42" fmla="*/ 80 w 204"/>
                  <a:gd name="T43" fmla="*/ 137 h 148"/>
                  <a:gd name="T44" fmla="*/ 86 w 204"/>
                  <a:gd name="T45" fmla="*/ 141 h 148"/>
                  <a:gd name="T46" fmla="*/ 94 w 204"/>
                  <a:gd name="T47" fmla="*/ 137 h 148"/>
                  <a:gd name="T48" fmla="*/ 193 w 204"/>
                  <a:gd name="T49" fmla="*/ 42 h 148"/>
                  <a:gd name="T50" fmla="*/ 197 w 204"/>
                  <a:gd name="T51" fmla="*/ 35 h 148"/>
                  <a:gd name="T52" fmla="*/ 195 w 204"/>
                  <a:gd name="T53" fmla="*/ 31 h 148"/>
                  <a:gd name="T54" fmla="*/ 195 w 204"/>
                  <a:gd name="T55" fmla="*/ 31 h 148"/>
                  <a:gd name="T56" fmla="*/ 174 w 204"/>
                  <a:gd name="T57" fmla="*/ 10 h 148"/>
                  <a:gd name="T58" fmla="*/ 168 w 204"/>
                  <a:gd name="T59" fmla="*/ 7 h 148"/>
                  <a:gd name="T60" fmla="*/ 163 w 204"/>
                  <a:gd name="T61" fmla="*/ 9 h 148"/>
                  <a:gd name="T62" fmla="*/ 101 w 204"/>
                  <a:gd name="T63" fmla="*/ 76 h 148"/>
                  <a:gd name="T64" fmla="*/ 87 w 204"/>
                  <a:gd name="T65" fmla="*/ 84 h 148"/>
                  <a:gd name="T66" fmla="*/ 72 w 204"/>
                  <a:gd name="T67" fmla="*/ 76 h 148"/>
                  <a:gd name="T68" fmla="*/ 43 w 204"/>
                  <a:gd name="T69" fmla="*/ 47 h 148"/>
                  <a:gd name="T70" fmla="*/ 36 w 204"/>
                  <a:gd name="T71" fmla="*/ 43 h 148"/>
                  <a:gd name="T72" fmla="*/ 34 w 204"/>
                  <a:gd name="T73" fmla="*/ 4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148">
                    <a:moveTo>
                      <a:pt x="86" y="148"/>
                    </a:moveTo>
                    <a:cubicBezTo>
                      <a:pt x="83" y="148"/>
                      <a:pt x="79" y="147"/>
                      <a:pt x="75" y="142"/>
                    </a:cubicBezTo>
                    <a:cubicBezTo>
                      <a:pt x="10" y="82"/>
                      <a:pt x="10" y="82"/>
                      <a:pt x="10" y="82"/>
                    </a:cubicBezTo>
                    <a:cubicBezTo>
                      <a:pt x="6" y="78"/>
                      <a:pt x="0" y="69"/>
                      <a:pt x="7" y="60"/>
                    </a:cubicBezTo>
                    <a:cubicBezTo>
                      <a:pt x="29" y="38"/>
                      <a:pt x="29" y="38"/>
                      <a:pt x="29" y="38"/>
                    </a:cubicBezTo>
                    <a:cubicBezTo>
                      <a:pt x="29" y="38"/>
                      <a:pt x="32" y="36"/>
                      <a:pt x="36" y="36"/>
                    </a:cubicBezTo>
                    <a:cubicBezTo>
                      <a:pt x="39" y="36"/>
                      <a:pt x="44" y="37"/>
                      <a:pt x="48" y="42"/>
                    </a:cubicBezTo>
                    <a:cubicBezTo>
                      <a:pt x="77" y="71"/>
                      <a:pt x="77" y="71"/>
                      <a:pt x="77" y="71"/>
                    </a:cubicBezTo>
                    <a:cubicBezTo>
                      <a:pt x="78" y="72"/>
                      <a:pt x="82" y="76"/>
                      <a:pt x="87" y="76"/>
                    </a:cubicBezTo>
                    <a:cubicBezTo>
                      <a:pt x="90" y="76"/>
                      <a:pt x="92" y="75"/>
                      <a:pt x="95" y="71"/>
                    </a:cubicBezTo>
                    <a:cubicBezTo>
                      <a:pt x="158" y="4"/>
                      <a:pt x="158" y="4"/>
                      <a:pt x="158" y="4"/>
                    </a:cubicBezTo>
                    <a:cubicBezTo>
                      <a:pt x="159" y="3"/>
                      <a:pt x="162" y="0"/>
                      <a:pt x="168" y="0"/>
                    </a:cubicBezTo>
                    <a:cubicBezTo>
                      <a:pt x="172" y="0"/>
                      <a:pt x="175" y="2"/>
                      <a:pt x="178" y="4"/>
                    </a:cubicBezTo>
                    <a:cubicBezTo>
                      <a:pt x="200" y="26"/>
                      <a:pt x="200" y="26"/>
                      <a:pt x="200" y="26"/>
                    </a:cubicBezTo>
                    <a:cubicBezTo>
                      <a:pt x="201" y="27"/>
                      <a:pt x="204" y="30"/>
                      <a:pt x="204" y="35"/>
                    </a:cubicBezTo>
                    <a:cubicBezTo>
                      <a:pt x="204" y="39"/>
                      <a:pt x="202" y="43"/>
                      <a:pt x="198" y="47"/>
                    </a:cubicBezTo>
                    <a:cubicBezTo>
                      <a:pt x="99" y="142"/>
                      <a:pt x="99" y="142"/>
                      <a:pt x="99" y="142"/>
                    </a:cubicBezTo>
                    <a:cubicBezTo>
                      <a:pt x="99" y="142"/>
                      <a:pt x="93" y="148"/>
                      <a:pt x="86" y="148"/>
                    </a:cubicBezTo>
                    <a:close/>
                    <a:moveTo>
                      <a:pt x="34" y="44"/>
                    </a:moveTo>
                    <a:cubicBezTo>
                      <a:pt x="12" y="65"/>
                      <a:pt x="12" y="65"/>
                      <a:pt x="12" y="65"/>
                    </a:cubicBezTo>
                    <a:cubicBezTo>
                      <a:pt x="8" y="70"/>
                      <a:pt x="15" y="76"/>
                      <a:pt x="15" y="76"/>
                    </a:cubicBezTo>
                    <a:cubicBezTo>
                      <a:pt x="80" y="137"/>
                      <a:pt x="80" y="137"/>
                      <a:pt x="80" y="137"/>
                    </a:cubicBezTo>
                    <a:cubicBezTo>
                      <a:pt x="82" y="140"/>
                      <a:pt x="84" y="141"/>
                      <a:pt x="86" y="141"/>
                    </a:cubicBezTo>
                    <a:cubicBezTo>
                      <a:pt x="90" y="141"/>
                      <a:pt x="93" y="138"/>
                      <a:pt x="94" y="137"/>
                    </a:cubicBezTo>
                    <a:cubicBezTo>
                      <a:pt x="193" y="42"/>
                      <a:pt x="193" y="42"/>
                      <a:pt x="193" y="42"/>
                    </a:cubicBezTo>
                    <a:cubicBezTo>
                      <a:pt x="195" y="40"/>
                      <a:pt x="197" y="37"/>
                      <a:pt x="197" y="35"/>
                    </a:cubicBezTo>
                    <a:cubicBezTo>
                      <a:pt x="197" y="33"/>
                      <a:pt x="195" y="31"/>
                      <a:pt x="195" y="31"/>
                    </a:cubicBezTo>
                    <a:cubicBezTo>
                      <a:pt x="195" y="31"/>
                      <a:pt x="195" y="31"/>
                      <a:pt x="195" y="31"/>
                    </a:cubicBezTo>
                    <a:cubicBezTo>
                      <a:pt x="174" y="10"/>
                      <a:pt x="174" y="10"/>
                      <a:pt x="174" y="10"/>
                    </a:cubicBezTo>
                    <a:cubicBezTo>
                      <a:pt x="172" y="8"/>
                      <a:pt x="170" y="7"/>
                      <a:pt x="168" y="7"/>
                    </a:cubicBezTo>
                    <a:cubicBezTo>
                      <a:pt x="165" y="7"/>
                      <a:pt x="163" y="9"/>
                      <a:pt x="163" y="9"/>
                    </a:cubicBezTo>
                    <a:cubicBezTo>
                      <a:pt x="101" y="76"/>
                      <a:pt x="101" y="76"/>
                      <a:pt x="101" y="76"/>
                    </a:cubicBezTo>
                    <a:cubicBezTo>
                      <a:pt x="97" y="81"/>
                      <a:pt x="92" y="84"/>
                      <a:pt x="87" y="84"/>
                    </a:cubicBezTo>
                    <a:cubicBezTo>
                      <a:pt x="78" y="84"/>
                      <a:pt x="72" y="76"/>
                      <a:pt x="72" y="76"/>
                    </a:cubicBezTo>
                    <a:cubicBezTo>
                      <a:pt x="43" y="47"/>
                      <a:pt x="43" y="47"/>
                      <a:pt x="43" y="47"/>
                    </a:cubicBezTo>
                    <a:cubicBezTo>
                      <a:pt x="41" y="44"/>
                      <a:pt x="38" y="43"/>
                      <a:pt x="36" y="43"/>
                    </a:cubicBezTo>
                    <a:cubicBezTo>
                      <a:pt x="35" y="43"/>
                      <a:pt x="34" y="43"/>
                      <a:pt x="34" y="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inpin heiti" panose="00000500000000000000" pitchFamily="2" charset="-122"/>
                  <a:ea typeface="inpin heiti" panose="00000500000000000000" pitchFamily="2" charset="-122"/>
                  <a:sym typeface="inpin heiti" panose="00000500000000000000" pitchFamily="2" charset="-122"/>
                </a:endParaRPr>
              </a:p>
            </p:txBody>
          </p:sp>
        </p:grpSp>
      </p:grpSp>
      <p:grpSp>
        <p:nvGrpSpPr>
          <p:cNvPr id="20" name="Group 19">
            <a:extLst>
              <a:ext uri="{FF2B5EF4-FFF2-40B4-BE49-F238E27FC236}">
                <a16:creationId xmlns:a16="http://schemas.microsoft.com/office/drawing/2014/main" id="{28259471-9860-4E06-A647-BBA1964F61A8}"/>
              </a:ext>
            </a:extLst>
          </p:cNvPr>
          <p:cNvGrpSpPr/>
          <p:nvPr/>
        </p:nvGrpSpPr>
        <p:grpSpPr>
          <a:xfrm>
            <a:off x="1270950" y="3788299"/>
            <a:ext cx="3734187" cy="295145"/>
            <a:chOff x="1270950" y="3301983"/>
            <a:chExt cx="3734187" cy="295145"/>
          </a:xfrm>
        </p:grpSpPr>
        <p:sp>
          <p:nvSpPr>
            <p:cNvPr id="21" name="TextBox 20">
              <a:extLst>
                <a:ext uri="{FF2B5EF4-FFF2-40B4-BE49-F238E27FC236}">
                  <a16:creationId xmlns:a16="http://schemas.microsoft.com/office/drawing/2014/main" id="{66C6A0B6-226A-4919-882E-FA1740AAC6DE}"/>
                </a:ext>
              </a:extLst>
            </p:cNvPr>
            <p:cNvSpPr txBox="1"/>
            <p:nvPr/>
          </p:nvSpPr>
          <p:spPr>
            <a:xfrm>
              <a:off x="1507025" y="3301983"/>
              <a:ext cx="3498112" cy="295145"/>
            </a:xfrm>
            <a:prstGeom prst="rect">
              <a:avLst/>
            </a:prstGeom>
            <a:noFill/>
          </p:spPr>
          <p:txBody>
            <a:bodyPr wrap="square" rtlCol="0">
              <a:spAutoFit/>
            </a:bodyPr>
            <a:lstStyle/>
            <a:p>
              <a:pPr>
                <a:lnSpc>
                  <a:spcPct val="120000"/>
                </a:lnSpc>
              </a:pPr>
              <a:r>
                <a:rPr lang="en-US" sz="1200" b="1"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Java Script</a:t>
              </a:r>
              <a:endParaRPr lang="en-US" sz="1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22" name="Group 21">
              <a:extLst>
                <a:ext uri="{FF2B5EF4-FFF2-40B4-BE49-F238E27FC236}">
                  <a16:creationId xmlns:a16="http://schemas.microsoft.com/office/drawing/2014/main" id="{EAE8ADFE-8C18-4017-956F-32208BDE3C44}"/>
                </a:ext>
              </a:extLst>
            </p:cNvPr>
            <p:cNvGrpSpPr/>
            <p:nvPr/>
          </p:nvGrpSpPr>
          <p:grpSpPr>
            <a:xfrm>
              <a:off x="1270950" y="3361317"/>
              <a:ext cx="195263" cy="195263"/>
              <a:chOff x="1104900" y="3359615"/>
              <a:chExt cx="195263" cy="195263"/>
            </a:xfrm>
          </p:grpSpPr>
          <p:sp>
            <p:nvSpPr>
              <p:cNvPr id="23" name="Oval 22">
                <a:extLst>
                  <a:ext uri="{FF2B5EF4-FFF2-40B4-BE49-F238E27FC236}">
                    <a16:creationId xmlns:a16="http://schemas.microsoft.com/office/drawing/2014/main" id="{C2487FFB-6499-40C7-B42F-5FF437BFAC8A}"/>
                  </a:ext>
                </a:extLst>
              </p:cNvPr>
              <p:cNvSpPr/>
              <p:nvPr/>
            </p:nvSpPr>
            <p:spPr>
              <a:xfrm>
                <a:off x="1104900" y="3359615"/>
                <a:ext cx="195263" cy="1952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4" name="Freeform 124">
                <a:extLst>
                  <a:ext uri="{FF2B5EF4-FFF2-40B4-BE49-F238E27FC236}">
                    <a16:creationId xmlns:a16="http://schemas.microsoft.com/office/drawing/2014/main" id="{54717724-1725-4E33-96EC-F66A0D9493D1}"/>
                  </a:ext>
                </a:extLst>
              </p:cNvPr>
              <p:cNvSpPr>
                <a:spLocks noEditPoints="1"/>
              </p:cNvSpPr>
              <p:nvPr/>
            </p:nvSpPr>
            <p:spPr bwMode="auto">
              <a:xfrm>
                <a:off x="1145712" y="3416262"/>
                <a:ext cx="113638" cy="81968"/>
              </a:xfrm>
              <a:custGeom>
                <a:avLst/>
                <a:gdLst>
                  <a:gd name="T0" fmla="*/ 86 w 204"/>
                  <a:gd name="T1" fmla="*/ 148 h 148"/>
                  <a:gd name="T2" fmla="*/ 75 w 204"/>
                  <a:gd name="T3" fmla="*/ 142 h 148"/>
                  <a:gd name="T4" fmla="*/ 10 w 204"/>
                  <a:gd name="T5" fmla="*/ 82 h 148"/>
                  <a:gd name="T6" fmla="*/ 7 w 204"/>
                  <a:gd name="T7" fmla="*/ 60 h 148"/>
                  <a:gd name="T8" fmla="*/ 29 w 204"/>
                  <a:gd name="T9" fmla="*/ 38 h 148"/>
                  <a:gd name="T10" fmla="*/ 36 w 204"/>
                  <a:gd name="T11" fmla="*/ 36 h 148"/>
                  <a:gd name="T12" fmla="*/ 48 w 204"/>
                  <a:gd name="T13" fmla="*/ 42 h 148"/>
                  <a:gd name="T14" fmla="*/ 77 w 204"/>
                  <a:gd name="T15" fmla="*/ 71 h 148"/>
                  <a:gd name="T16" fmla="*/ 87 w 204"/>
                  <a:gd name="T17" fmla="*/ 76 h 148"/>
                  <a:gd name="T18" fmla="*/ 95 w 204"/>
                  <a:gd name="T19" fmla="*/ 71 h 148"/>
                  <a:gd name="T20" fmla="*/ 158 w 204"/>
                  <a:gd name="T21" fmla="*/ 4 h 148"/>
                  <a:gd name="T22" fmla="*/ 168 w 204"/>
                  <a:gd name="T23" fmla="*/ 0 h 148"/>
                  <a:gd name="T24" fmla="*/ 178 w 204"/>
                  <a:gd name="T25" fmla="*/ 4 h 148"/>
                  <a:gd name="T26" fmla="*/ 200 w 204"/>
                  <a:gd name="T27" fmla="*/ 26 h 148"/>
                  <a:gd name="T28" fmla="*/ 204 w 204"/>
                  <a:gd name="T29" fmla="*/ 35 h 148"/>
                  <a:gd name="T30" fmla="*/ 198 w 204"/>
                  <a:gd name="T31" fmla="*/ 47 h 148"/>
                  <a:gd name="T32" fmla="*/ 99 w 204"/>
                  <a:gd name="T33" fmla="*/ 142 h 148"/>
                  <a:gd name="T34" fmla="*/ 86 w 204"/>
                  <a:gd name="T35" fmla="*/ 148 h 148"/>
                  <a:gd name="T36" fmla="*/ 34 w 204"/>
                  <a:gd name="T37" fmla="*/ 44 h 148"/>
                  <a:gd name="T38" fmla="*/ 12 w 204"/>
                  <a:gd name="T39" fmla="*/ 65 h 148"/>
                  <a:gd name="T40" fmla="*/ 15 w 204"/>
                  <a:gd name="T41" fmla="*/ 76 h 148"/>
                  <a:gd name="T42" fmla="*/ 80 w 204"/>
                  <a:gd name="T43" fmla="*/ 137 h 148"/>
                  <a:gd name="T44" fmla="*/ 86 w 204"/>
                  <a:gd name="T45" fmla="*/ 141 h 148"/>
                  <a:gd name="T46" fmla="*/ 94 w 204"/>
                  <a:gd name="T47" fmla="*/ 137 h 148"/>
                  <a:gd name="T48" fmla="*/ 193 w 204"/>
                  <a:gd name="T49" fmla="*/ 42 h 148"/>
                  <a:gd name="T50" fmla="*/ 197 w 204"/>
                  <a:gd name="T51" fmla="*/ 35 h 148"/>
                  <a:gd name="T52" fmla="*/ 195 w 204"/>
                  <a:gd name="T53" fmla="*/ 31 h 148"/>
                  <a:gd name="T54" fmla="*/ 195 w 204"/>
                  <a:gd name="T55" fmla="*/ 31 h 148"/>
                  <a:gd name="T56" fmla="*/ 174 w 204"/>
                  <a:gd name="T57" fmla="*/ 10 h 148"/>
                  <a:gd name="T58" fmla="*/ 168 w 204"/>
                  <a:gd name="T59" fmla="*/ 7 h 148"/>
                  <a:gd name="T60" fmla="*/ 163 w 204"/>
                  <a:gd name="T61" fmla="*/ 9 h 148"/>
                  <a:gd name="T62" fmla="*/ 101 w 204"/>
                  <a:gd name="T63" fmla="*/ 76 h 148"/>
                  <a:gd name="T64" fmla="*/ 87 w 204"/>
                  <a:gd name="T65" fmla="*/ 84 h 148"/>
                  <a:gd name="T66" fmla="*/ 72 w 204"/>
                  <a:gd name="T67" fmla="*/ 76 h 148"/>
                  <a:gd name="T68" fmla="*/ 43 w 204"/>
                  <a:gd name="T69" fmla="*/ 47 h 148"/>
                  <a:gd name="T70" fmla="*/ 36 w 204"/>
                  <a:gd name="T71" fmla="*/ 43 h 148"/>
                  <a:gd name="T72" fmla="*/ 34 w 204"/>
                  <a:gd name="T73" fmla="*/ 4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148">
                    <a:moveTo>
                      <a:pt x="86" y="148"/>
                    </a:moveTo>
                    <a:cubicBezTo>
                      <a:pt x="83" y="148"/>
                      <a:pt x="79" y="147"/>
                      <a:pt x="75" y="142"/>
                    </a:cubicBezTo>
                    <a:cubicBezTo>
                      <a:pt x="10" y="82"/>
                      <a:pt x="10" y="82"/>
                      <a:pt x="10" y="82"/>
                    </a:cubicBezTo>
                    <a:cubicBezTo>
                      <a:pt x="6" y="78"/>
                      <a:pt x="0" y="69"/>
                      <a:pt x="7" y="60"/>
                    </a:cubicBezTo>
                    <a:cubicBezTo>
                      <a:pt x="29" y="38"/>
                      <a:pt x="29" y="38"/>
                      <a:pt x="29" y="38"/>
                    </a:cubicBezTo>
                    <a:cubicBezTo>
                      <a:pt x="29" y="38"/>
                      <a:pt x="32" y="36"/>
                      <a:pt x="36" y="36"/>
                    </a:cubicBezTo>
                    <a:cubicBezTo>
                      <a:pt x="39" y="36"/>
                      <a:pt x="44" y="37"/>
                      <a:pt x="48" y="42"/>
                    </a:cubicBezTo>
                    <a:cubicBezTo>
                      <a:pt x="77" y="71"/>
                      <a:pt x="77" y="71"/>
                      <a:pt x="77" y="71"/>
                    </a:cubicBezTo>
                    <a:cubicBezTo>
                      <a:pt x="78" y="72"/>
                      <a:pt x="82" y="76"/>
                      <a:pt x="87" y="76"/>
                    </a:cubicBezTo>
                    <a:cubicBezTo>
                      <a:pt x="90" y="76"/>
                      <a:pt x="92" y="75"/>
                      <a:pt x="95" y="71"/>
                    </a:cubicBezTo>
                    <a:cubicBezTo>
                      <a:pt x="158" y="4"/>
                      <a:pt x="158" y="4"/>
                      <a:pt x="158" y="4"/>
                    </a:cubicBezTo>
                    <a:cubicBezTo>
                      <a:pt x="159" y="3"/>
                      <a:pt x="162" y="0"/>
                      <a:pt x="168" y="0"/>
                    </a:cubicBezTo>
                    <a:cubicBezTo>
                      <a:pt x="172" y="0"/>
                      <a:pt x="175" y="2"/>
                      <a:pt x="178" y="4"/>
                    </a:cubicBezTo>
                    <a:cubicBezTo>
                      <a:pt x="200" y="26"/>
                      <a:pt x="200" y="26"/>
                      <a:pt x="200" y="26"/>
                    </a:cubicBezTo>
                    <a:cubicBezTo>
                      <a:pt x="201" y="27"/>
                      <a:pt x="204" y="30"/>
                      <a:pt x="204" y="35"/>
                    </a:cubicBezTo>
                    <a:cubicBezTo>
                      <a:pt x="204" y="39"/>
                      <a:pt x="202" y="43"/>
                      <a:pt x="198" y="47"/>
                    </a:cubicBezTo>
                    <a:cubicBezTo>
                      <a:pt x="99" y="142"/>
                      <a:pt x="99" y="142"/>
                      <a:pt x="99" y="142"/>
                    </a:cubicBezTo>
                    <a:cubicBezTo>
                      <a:pt x="99" y="142"/>
                      <a:pt x="93" y="148"/>
                      <a:pt x="86" y="148"/>
                    </a:cubicBezTo>
                    <a:close/>
                    <a:moveTo>
                      <a:pt x="34" y="44"/>
                    </a:moveTo>
                    <a:cubicBezTo>
                      <a:pt x="12" y="65"/>
                      <a:pt x="12" y="65"/>
                      <a:pt x="12" y="65"/>
                    </a:cubicBezTo>
                    <a:cubicBezTo>
                      <a:pt x="8" y="70"/>
                      <a:pt x="15" y="76"/>
                      <a:pt x="15" y="76"/>
                    </a:cubicBezTo>
                    <a:cubicBezTo>
                      <a:pt x="80" y="137"/>
                      <a:pt x="80" y="137"/>
                      <a:pt x="80" y="137"/>
                    </a:cubicBezTo>
                    <a:cubicBezTo>
                      <a:pt x="82" y="140"/>
                      <a:pt x="84" y="141"/>
                      <a:pt x="86" y="141"/>
                    </a:cubicBezTo>
                    <a:cubicBezTo>
                      <a:pt x="90" y="141"/>
                      <a:pt x="93" y="138"/>
                      <a:pt x="94" y="137"/>
                    </a:cubicBezTo>
                    <a:cubicBezTo>
                      <a:pt x="193" y="42"/>
                      <a:pt x="193" y="42"/>
                      <a:pt x="193" y="42"/>
                    </a:cubicBezTo>
                    <a:cubicBezTo>
                      <a:pt x="195" y="40"/>
                      <a:pt x="197" y="37"/>
                      <a:pt x="197" y="35"/>
                    </a:cubicBezTo>
                    <a:cubicBezTo>
                      <a:pt x="197" y="33"/>
                      <a:pt x="195" y="31"/>
                      <a:pt x="195" y="31"/>
                    </a:cubicBezTo>
                    <a:cubicBezTo>
                      <a:pt x="195" y="31"/>
                      <a:pt x="195" y="31"/>
                      <a:pt x="195" y="31"/>
                    </a:cubicBezTo>
                    <a:cubicBezTo>
                      <a:pt x="174" y="10"/>
                      <a:pt x="174" y="10"/>
                      <a:pt x="174" y="10"/>
                    </a:cubicBezTo>
                    <a:cubicBezTo>
                      <a:pt x="172" y="8"/>
                      <a:pt x="170" y="7"/>
                      <a:pt x="168" y="7"/>
                    </a:cubicBezTo>
                    <a:cubicBezTo>
                      <a:pt x="165" y="7"/>
                      <a:pt x="163" y="9"/>
                      <a:pt x="163" y="9"/>
                    </a:cubicBezTo>
                    <a:cubicBezTo>
                      <a:pt x="101" y="76"/>
                      <a:pt x="101" y="76"/>
                      <a:pt x="101" y="76"/>
                    </a:cubicBezTo>
                    <a:cubicBezTo>
                      <a:pt x="97" y="81"/>
                      <a:pt x="92" y="84"/>
                      <a:pt x="87" y="84"/>
                    </a:cubicBezTo>
                    <a:cubicBezTo>
                      <a:pt x="78" y="84"/>
                      <a:pt x="72" y="76"/>
                      <a:pt x="72" y="76"/>
                    </a:cubicBezTo>
                    <a:cubicBezTo>
                      <a:pt x="43" y="47"/>
                      <a:pt x="43" y="47"/>
                      <a:pt x="43" y="47"/>
                    </a:cubicBezTo>
                    <a:cubicBezTo>
                      <a:pt x="41" y="44"/>
                      <a:pt x="38" y="43"/>
                      <a:pt x="36" y="43"/>
                    </a:cubicBezTo>
                    <a:cubicBezTo>
                      <a:pt x="35" y="43"/>
                      <a:pt x="34" y="43"/>
                      <a:pt x="34" y="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inpin heiti" panose="00000500000000000000" pitchFamily="2" charset="-122"/>
                  <a:ea typeface="inpin heiti" panose="00000500000000000000" pitchFamily="2" charset="-122"/>
                  <a:sym typeface="inpin heiti" panose="00000500000000000000" pitchFamily="2" charset="-122"/>
                </a:endParaRPr>
              </a:p>
            </p:txBody>
          </p:sp>
        </p:grpSp>
      </p:grpSp>
      <p:grpSp>
        <p:nvGrpSpPr>
          <p:cNvPr id="25" name="Group 24">
            <a:extLst>
              <a:ext uri="{FF2B5EF4-FFF2-40B4-BE49-F238E27FC236}">
                <a16:creationId xmlns:a16="http://schemas.microsoft.com/office/drawing/2014/main" id="{C9F41CB7-1468-46FE-A3B5-C5B953C66598}"/>
              </a:ext>
            </a:extLst>
          </p:cNvPr>
          <p:cNvGrpSpPr/>
          <p:nvPr/>
        </p:nvGrpSpPr>
        <p:grpSpPr>
          <a:xfrm>
            <a:off x="1270950" y="4158878"/>
            <a:ext cx="3734187" cy="295145"/>
            <a:chOff x="1270950" y="3301983"/>
            <a:chExt cx="3734187" cy="295145"/>
          </a:xfrm>
        </p:grpSpPr>
        <p:sp>
          <p:nvSpPr>
            <p:cNvPr id="26" name="TextBox 25">
              <a:extLst>
                <a:ext uri="{FF2B5EF4-FFF2-40B4-BE49-F238E27FC236}">
                  <a16:creationId xmlns:a16="http://schemas.microsoft.com/office/drawing/2014/main" id="{80DF4CA9-0853-4EDB-9744-23918E40F7C5}"/>
                </a:ext>
              </a:extLst>
            </p:cNvPr>
            <p:cNvSpPr txBox="1"/>
            <p:nvPr/>
          </p:nvSpPr>
          <p:spPr>
            <a:xfrm>
              <a:off x="1507025" y="3301983"/>
              <a:ext cx="3498112" cy="295145"/>
            </a:xfrm>
            <a:prstGeom prst="rect">
              <a:avLst/>
            </a:prstGeom>
            <a:noFill/>
          </p:spPr>
          <p:txBody>
            <a:bodyPr wrap="square" rtlCol="0">
              <a:spAutoFit/>
            </a:bodyPr>
            <a:lstStyle/>
            <a:p>
              <a:pPr>
                <a:lnSpc>
                  <a:spcPct val="120000"/>
                </a:lnSpc>
              </a:pPr>
              <a:r>
                <a:rPr lang="en-US" sz="1200" b="1"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CSS</a:t>
              </a:r>
              <a:endParaRPr lang="en-US" sz="1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27" name="Group 26">
              <a:extLst>
                <a:ext uri="{FF2B5EF4-FFF2-40B4-BE49-F238E27FC236}">
                  <a16:creationId xmlns:a16="http://schemas.microsoft.com/office/drawing/2014/main" id="{3A3E7588-84FE-48E1-8379-2A55D47A58C9}"/>
                </a:ext>
              </a:extLst>
            </p:cNvPr>
            <p:cNvGrpSpPr/>
            <p:nvPr/>
          </p:nvGrpSpPr>
          <p:grpSpPr>
            <a:xfrm>
              <a:off x="1270950" y="3361317"/>
              <a:ext cx="195263" cy="195263"/>
              <a:chOff x="1104900" y="3359615"/>
              <a:chExt cx="195263" cy="195263"/>
            </a:xfrm>
          </p:grpSpPr>
          <p:sp>
            <p:nvSpPr>
              <p:cNvPr id="28" name="Oval 27">
                <a:extLst>
                  <a:ext uri="{FF2B5EF4-FFF2-40B4-BE49-F238E27FC236}">
                    <a16:creationId xmlns:a16="http://schemas.microsoft.com/office/drawing/2014/main" id="{960756BF-3C0A-47D8-97DD-F3715D3D447C}"/>
                  </a:ext>
                </a:extLst>
              </p:cNvPr>
              <p:cNvSpPr/>
              <p:nvPr/>
            </p:nvSpPr>
            <p:spPr>
              <a:xfrm>
                <a:off x="1104900" y="3359615"/>
                <a:ext cx="195263" cy="1952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9" name="Freeform 124">
                <a:extLst>
                  <a:ext uri="{FF2B5EF4-FFF2-40B4-BE49-F238E27FC236}">
                    <a16:creationId xmlns:a16="http://schemas.microsoft.com/office/drawing/2014/main" id="{9AA1EA4B-C444-468F-8DA9-DA96A504F5F6}"/>
                  </a:ext>
                </a:extLst>
              </p:cNvPr>
              <p:cNvSpPr>
                <a:spLocks noEditPoints="1"/>
              </p:cNvSpPr>
              <p:nvPr/>
            </p:nvSpPr>
            <p:spPr bwMode="auto">
              <a:xfrm>
                <a:off x="1145712" y="3416262"/>
                <a:ext cx="113638" cy="81968"/>
              </a:xfrm>
              <a:custGeom>
                <a:avLst/>
                <a:gdLst>
                  <a:gd name="T0" fmla="*/ 86 w 204"/>
                  <a:gd name="T1" fmla="*/ 148 h 148"/>
                  <a:gd name="T2" fmla="*/ 75 w 204"/>
                  <a:gd name="T3" fmla="*/ 142 h 148"/>
                  <a:gd name="T4" fmla="*/ 10 w 204"/>
                  <a:gd name="T5" fmla="*/ 82 h 148"/>
                  <a:gd name="T6" fmla="*/ 7 w 204"/>
                  <a:gd name="T7" fmla="*/ 60 h 148"/>
                  <a:gd name="T8" fmla="*/ 29 w 204"/>
                  <a:gd name="T9" fmla="*/ 38 h 148"/>
                  <a:gd name="T10" fmla="*/ 36 w 204"/>
                  <a:gd name="T11" fmla="*/ 36 h 148"/>
                  <a:gd name="T12" fmla="*/ 48 w 204"/>
                  <a:gd name="T13" fmla="*/ 42 h 148"/>
                  <a:gd name="T14" fmla="*/ 77 w 204"/>
                  <a:gd name="T15" fmla="*/ 71 h 148"/>
                  <a:gd name="T16" fmla="*/ 87 w 204"/>
                  <a:gd name="T17" fmla="*/ 76 h 148"/>
                  <a:gd name="T18" fmla="*/ 95 w 204"/>
                  <a:gd name="T19" fmla="*/ 71 h 148"/>
                  <a:gd name="T20" fmla="*/ 158 w 204"/>
                  <a:gd name="T21" fmla="*/ 4 h 148"/>
                  <a:gd name="T22" fmla="*/ 168 w 204"/>
                  <a:gd name="T23" fmla="*/ 0 h 148"/>
                  <a:gd name="T24" fmla="*/ 178 w 204"/>
                  <a:gd name="T25" fmla="*/ 4 h 148"/>
                  <a:gd name="T26" fmla="*/ 200 w 204"/>
                  <a:gd name="T27" fmla="*/ 26 h 148"/>
                  <a:gd name="T28" fmla="*/ 204 w 204"/>
                  <a:gd name="T29" fmla="*/ 35 h 148"/>
                  <a:gd name="T30" fmla="*/ 198 w 204"/>
                  <a:gd name="T31" fmla="*/ 47 h 148"/>
                  <a:gd name="T32" fmla="*/ 99 w 204"/>
                  <a:gd name="T33" fmla="*/ 142 h 148"/>
                  <a:gd name="T34" fmla="*/ 86 w 204"/>
                  <a:gd name="T35" fmla="*/ 148 h 148"/>
                  <a:gd name="T36" fmla="*/ 34 w 204"/>
                  <a:gd name="T37" fmla="*/ 44 h 148"/>
                  <a:gd name="T38" fmla="*/ 12 w 204"/>
                  <a:gd name="T39" fmla="*/ 65 h 148"/>
                  <a:gd name="T40" fmla="*/ 15 w 204"/>
                  <a:gd name="T41" fmla="*/ 76 h 148"/>
                  <a:gd name="T42" fmla="*/ 80 w 204"/>
                  <a:gd name="T43" fmla="*/ 137 h 148"/>
                  <a:gd name="T44" fmla="*/ 86 w 204"/>
                  <a:gd name="T45" fmla="*/ 141 h 148"/>
                  <a:gd name="T46" fmla="*/ 94 w 204"/>
                  <a:gd name="T47" fmla="*/ 137 h 148"/>
                  <a:gd name="T48" fmla="*/ 193 w 204"/>
                  <a:gd name="T49" fmla="*/ 42 h 148"/>
                  <a:gd name="T50" fmla="*/ 197 w 204"/>
                  <a:gd name="T51" fmla="*/ 35 h 148"/>
                  <a:gd name="T52" fmla="*/ 195 w 204"/>
                  <a:gd name="T53" fmla="*/ 31 h 148"/>
                  <a:gd name="T54" fmla="*/ 195 w 204"/>
                  <a:gd name="T55" fmla="*/ 31 h 148"/>
                  <a:gd name="T56" fmla="*/ 174 w 204"/>
                  <a:gd name="T57" fmla="*/ 10 h 148"/>
                  <a:gd name="T58" fmla="*/ 168 w 204"/>
                  <a:gd name="T59" fmla="*/ 7 h 148"/>
                  <a:gd name="T60" fmla="*/ 163 w 204"/>
                  <a:gd name="T61" fmla="*/ 9 h 148"/>
                  <a:gd name="T62" fmla="*/ 101 w 204"/>
                  <a:gd name="T63" fmla="*/ 76 h 148"/>
                  <a:gd name="T64" fmla="*/ 87 w 204"/>
                  <a:gd name="T65" fmla="*/ 84 h 148"/>
                  <a:gd name="T66" fmla="*/ 72 w 204"/>
                  <a:gd name="T67" fmla="*/ 76 h 148"/>
                  <a:gd name="T68" fmla="*/ 43 w 204"/>
                  <a:gd name="T69" fmla="*/ 47 h 148"/>
                  <a:gd name="T70" fmla="*/ 36 w 204"/>
                  <a:gd name="T71" fmla="*/ 43 h 148"/>
                  <a:gd name="T72" fmla="*/ 34 w 204"/>
                  <a:gd name="T73" fmla="*/ 4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148">
                    <a:moveTo>
                      <a:pt x="86" y="148"/>
                    </a:moveTo>
                    <a:cubicBezTo>
                      <a:pt x="83" y="148"/>
                      <a:pt x="79" y="147"/>
                      <a:pt x="75" y="142"/>
                    </a:cubicBezTo>
                    <a:cubicBezTo>
                      <a:pt x="10" y="82"/>
                      <a:pt x="10" y="82"/>
                      <a:pt x="10" y="82"/>
                    </a:cubicBezTo>
                    <a:cubicBezTo>
                      <a:pt x="6" y="78"/>
                      <a:pt x="0" y="69"/>
                      <a:pt x="7" y="60"/>
                    </a:cubicBezTo>
                    <a:cubicBezTo>
                      <a:pt x="29" y="38"/>
                      <a:pt x="29" y="38"/>
                      <a:pt x="29" y="38"/>
                    </a:cubicBezTo>
                    <a:cubicBezTo>
                      <a:pt x="29" y="38"/>
                      <a:pt x="32" y="36"/>
                      <a:pt x="36" y="36"/>
                    </a:cubicBezTo>
                    <a:cubicBezTo>
                      <a:pt x="39" y="36"/>
                      <a:pt x="44" y="37"/>
                      <a:pt x="48" y="42"/>
                    </a:cubicBezTo>
                    <a:cubicBezTo>
                      <a:pt x="77" y="71"/>
                      <a:pt x="77" y="71"/>
                      <a:pt x="77" y="71"/>
                    </a:cubicBezTo>
                    <a:cubicBezTo>
                      <a:pt x="78" y="72"/>
                      <a:pt x="82" y="76"/>
                      <a:pt x="87" y="76"/>
                    </a:cubicBezTo>
                    <a:cubicBezTo>
                      <a:pt x="90" y="76"/>
                      <a:pt x="92" y="75"/>
                      <a:pt x="95" y="71"/>
                    </a:cubicBezTo>
                    <a:cubicBezTo>
                      <a:pt x="158" y="4"/>
                      <a:pt x="158" y="4"/>
                      <a:pt x="158" y="4"/>
                    </a:cubicBezTo>
                    <a:cubicBezTo>
                      <a:pt x="159" y="3"/>
                      <a:pt x="162" y="0"/>
                      <a:pt x="168" y="0"/>
                    </a:cubicBezTo>
                    <a:cubicBezTo>
                      <a:pt x="172" y="0"/>
                      <a:pt x="175" y="2"/>
                      <a:pt x="178" y="4"/>
                    </a:cubicBezTo>
                    <a:cubicBezTo>
                      <a:pt x="200" y="26"/>
                      <a:pt x="200" y="26"/>
                      <a:pt x="200" y="26"/>
                    </a:cubicBezTo>
                    <a:cubicBezTo>
                      <a:pt x="201" y="27"/>
                      <a:pt x="204" y="30"/>
                      <a:pt x="204" y="35"/>
                    </a:cubicBezTo>
                    <a:cubicBezTo>
                      <a:pt x="204" y="39"/>
                      <a:pt x="202" y="43"/>
                      <a:pt x="198" y="47"/>
                    </a:cubicBezTo>
                    <a:cubicBezTo>
                      <a:pt x="99" y="142"/>
                      <a:pt x="99" y="142"/>
                      <a:pt x="99" y="142"/>
                    </a:cubicBezTo>
                    <a:cubicBezTo>
                      <a:pt x="99" y="142"/>
                      <a:pt x="93" y="148"/>
                      <a:pt x="86" y="148"/>
                    </a:cubicBezTo>
                    <a:close/>
                    <a:moveTo>
                      <a:pt x="34" y="44"/>
                    </a:moveTo>
                    <a:cubicBezTo>
                      <a:pt x="12" y="65"/>
                      <a:pt x="12" y="65"/>
                      <a:pt x="12" y="65"/>
                    </a:cubicBezTo>
                    <a:cubicBezTo>
                      <a:pt x="8" y="70"/>
                      <a:pt x="15" y="76"/>
                      <a:pt x="15" y="76"/>
                    </a:cubicBezTo>
                    <a:cubicBezTo>
                      <a:pt x="80" y="137"/>
                      <a:pt x="80" y="137"/>
                      <a:pt x="80" y="137"/>
                    </a:cubicBezTo>
                    <a:cubicBezTo>
                      <a:pt x="82" y="140"/>
                      <a:pt x="84" y="141"/>
                      <a:pt x="86" y="141"/>
                    </a:cubicBezTo>
                    <a:cubicBezTo>
                      <a:pt x="90" y="141"/>
                      <a:pt x="93" y="138"/>
                      <a:pt x="94" y="137"/>
                    </a:cubicBezTo>
                    <a:cubicBezTo>
                      <a:pt x="193" y="42"/>
                      <a:pt x="193" y="42"/>
                      <a:pt x="193" y="42"/>
                    </a:cubicBezTo>
                    <a:cubicBezTo>
                      <a:pt x="195" y="40"/>
                      <a:pt x="197" y="37"/>
                      <a:pt x="197" y="35"/>
                    </a:cubicBezTo>
                    <a:cubicBezTo>
                      <a:pt x="197" y="33"/>
                      <a:pt x="195" y="31"/>
                      <a:pt x="195" y="31"/>
                    </a:cubicBezTo>
                    <a:cubicBezTo>
                      <a:pt x="195" y="31"/>
                      <a:pt x="195" y="31"/>
                      <a:pt x="195" y="31"/>
                    </a:cubicBezTo>
                    <a:cubicBezTo>
                      <a:pt x="174" y="10"/>
                      <a:pt x="174" y="10"/>
                      <a:pt x="174" y="10"/>
                    </a:cubicBezTo>
                    <a:cubicBezTo>
                      <a:pt x="172" y="8"/>
                      <a:pt x="170" y="7"/>
                      <a:pt x="168" y="7"/>
                    </a:cubicBezTo>
                    <a:cubicBezTo>
                      <a:pt x="165" y="7"/>
                      <a:pt x="163" y="9"/>
                      <a:pt x="163" y="9"/>
                    </a:cubicBezTo>
                    <a:cubicBezTo>
                      <a:pt x="101" y="76"/>
                      <a:pt x="101" y="76"/>
                      <a:pt x="101" y="76"/>
                    </a:cubicBezTo>
                    <a:cubicBezTo>
                      <a:pt x="97" y="81"/>
                      <a:pt x="92" y="84"/>
                      <a:pt x="87" y="84"/>
                    </a:cubicBezTo>
                    <a:cubicBezTo>
                      <a:pt x="78" y="84"/>
                      <a:pt x="72" y="76"/>
                      <a:pt x="72" y="76"/>
                    </a:cubicBezTo>
                    <a:cubicBezTo>
                      <a:pt x="43" y="47"/>
                      <a:pt x="43" y="47"/>
                      <a:pt x="43" y="47"/>
                    </a:cubicBezTo>
                    <a:cubicBezTo>
                      <a:pt x="41" y="44"/>
                      <a:pt x="38" y="43"/>
                      <a:pt x="36" y="43"/>
                    </a:cubicBezTo>
                    <a:cubicBezTo>
                      <a:pt x="35" y="43"/>
                      <a:pt x="34" y="43"/>
                      <a:pt x="34" y="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inpin heiti" panose="00000500000000000000" pitchFamily="2" charset="-122"/>
                  <a:ea typeface="inpin heiti" panose="00000500000000000000" pitchFamily="2" charset="-122"/>
                  <a:sym typeface="inpin heiti" panose="00000500000000000000" pitchFamily="2" charset="-122"/>
                </a:endParaRPr>
              </a:p>
            </p:txBody>
          </p:sp>
        </p:grpSp>
      </p:grpSp>
      <p:sp>
        <p:nvSpPr>
          <p:cNvPr id="30" name="TextBox 29">
            <a:extLst>
              <a:ext uri="{FF2B5EF4-FFF2-40B4-BE49-F238E27FC236}">
                <a16:creationId xmlns:a16="http://schemas.microsoft.com/office/drawing/2014/main" id="{96F253F2-FF7D-4603-8B5F-66DBDC12EF54}"/>
              </a:ext>
            </a:extLst>
          </p:cNvPr>
          <p:cNvSpPr txBox="1"/>
          <p:nvPr/>
        </p:nvSpPr>
        <p:spPr>
          <a:xfrm>
            <a:off x="6470431" y="5211322"/>
            <a:ext cx="3868188" cy="253916"/>
          </a:xfrm>
          <a:prstGeom prst="rect">
            <a:avLst/>
          </a:prstGeom>
          <a:noFill/>
        </p:spPr>
        <p:txBody>
          <a:bodyPr wrap="square" rtlCol="0">
            <a:spAutoFit/>
          </a:bodyPr>
          <a:lstStyle/>
          <a:p>
            <a:pPr algn="ctr"/>
            <a:r>
              <a:rPr lang="en-US" sz="1050" i="1"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“Our Walkthrough”</a:t>
            </a:r>
          </a:p>
        </p:txBody>
      </p:sp>
      <p:pic>
        <p:nvPicPr>
          <p:cNvPr id="3" name="图片占位符 2" descr="图形用户界面, 应用程序, Word&#10;&#10;描述已自动生成">
            <a:extLst>
              <a:ext uri="{FF2B5EF4-FFF2-40B4-BE49-F238E27FC236}">
                <a16:creationId xmlns:a16="http://schemas.microsoft.com/office/drawing/2014/main" id="{2E569930-21BD-4556-9141-CAADF7C7CF1A}"/>
              </a:ext>
            </a:extLst>
          </p:cNvPr>
          <p:cNvPicPr>
            <a:picLocks noGrp="1" noChangeAspect="1"/>
          </p:cNvPicPr>
          <p:nvPr>
            <p:ph type="pic" sz="quarter" idx="11"/>
          </p:nvPr>
        </p:nvPicPr>
        <p:blipFill>
          <a:blip r:embed="rId5">
            <a:extLst>
              <a:ext uri="{28A0092B-C50C-407E-A947-70E740481C1C}">
                <a14:useLocalDpi xmlns:a14="http://schemas.microsoft.com/office/drawing/2010/main" val="0"/>
              </a:ext>
            </a:extLst>
          </a:blip>
          <a:srcRect l="21720" r="21720"/>
          <a:stretch>
            <a:fillRect/>
          </a:stretch>
        </p:blipFill>
        <p:spPr>
          <a:xfrm>
            <a:off x="6096000" y="1873250"/>
            <a:ext cx="4425950" cy="2794000"/>
          </a:xfrm>
        </p:spPr>
      </p:pic>
    </p:spTree>
    <p:extLst>
      <p:ext uri="{BB962C8B-B14F-4D97-AF65-F5344CB8AC3E}">
        <p14:creationId xmlns:p14="http://schemas.microsoft.com/office/powerpoint/2010/main" val="26348968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childTnLst>
                                </p:cTn>
                              </p:par>
                              <p:par>
                                <p:cTn id="8" presetID="2" presetClass="entr" presetSubtype="2" decel="100000" fill="hold" nodeType="withEffect">
                                  <p:stCondLst>
                                    <p:cond delay="50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750" fill="hold"/>
                                        <p:tgtEl>
                                          <p:spTgt spid="7"/>
                                        </p:tgtEl>
                                        <p:attrNameLst>
                                          <p:attrName>ppt_x</p:attrName>
                                        </p:attrNameLst>
                                      </p:cBhvr>
                                      <p:tavLst>
                                        <p:tav tm="0">
                                          <p:val>
                                            <p:strVal val="1+#ppt_w/2"/>
                                          </p:val>
                                        </p:tav>
                                        <p:tav tm="100000">
                                          <p:val>
                                            <p:strVal val="#ppt_x"/>
                                          </p:val>
                                        </p:tav>
                                      </p:tavLst>
                                    </p:anim>
                                    <p:anim calcmode="lin" valueType="num">
                                      <p:cBhvr additive="base">
                                        <p:cTn id="11" dur="750" fill="hold"/>
                                        <p:tgtEl>
                                          <p:spTgt spid="7"/>
                                        </p:tgtEl>
                                        <p:attrNameLst>
                                          <p:attrName>ppt_y</p:attrName>
                                        </p:attrNameLst>
                                      </p:cBhvr>
                                      <p:tavLst>
                                        <p:tav tm="0">
                                          <p:val>
                                            <p:strVal val="#ppt_y"/>
                                          </p:val>
                                        </p:tav>
                                        <p:tav tm="100000">
                                          <p:val>
                                            <p:strVal val="#ppt_y"/>
                                          </p:val>
                                        </p:tav>
                                      </p:tavLst>
                                    </p:anim>
                                  </p:childTnLst>
                                </p:cTn>
                              </p:par>
                              <p:par>
                                <p:cTn id="12" presetID="2" presetClass="entr" presetSubtype="8" decel="100000" fill="hold" nodeType="withEffect">
                                  <p:stCondLst>
                                    <p:cond delay="50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750" fill="hold"/>
                                        <p:tgtEl>
                                          <p:spTgt spid="5"/>
                                        </p:tgtEl>
                                        <p:attrNameLst>
                                          <p:attrName>ppt_x</p:attrName>
                                        </p:attrNameLst>
                                      </p:cBhvr>
                                      <p:tavLst>
                                        <p:tav tm="0">
                                          <p:val>
                                            <p:strVal val="0-#ppt_w/2"/>
                                          </p:val>
                                        </p:tav>
                                        <p:tav tm="100000">
                                          <p:val>
                                            <p:strVal val="#ppt_x"/>
                                          </p:val>
                                        </p:tav>
                                      </p:tavLst>
                                    </p:anim>
                                    <p:anim calcmode="lin" valueType="num">
                                      <p:cBhvr additive="base">
                                        <p:cTn id="15" dur="750" fill="hold"/>
                                        <p:tgtEl>
                                          <p:spTgt spid="5"/>
                                        </p:tgtEl>
                                        <p:attrNameLst>
                                          <p:attrName>ppt_y</p:attrName>
                                        </p:attrNameLst>
                                      </p:cBhvr>
                                      <p:tavLst>
                                        <p:tav tm="0">
                                          <p:val>
                                            <p:strVal val="#ppt_y"/>
                                          </p:val>
                                        </p:tav>
                                        <p:tav tm="100000">
                                          <p:val>
                                            <p:strVal val="#ppt_y"/>
                                          </p:val>
                                        </p:tav>
                                      </p:tavLst>
                                    </p:anim>
                                  </p:childTnLst>
                                </p:cTn>
                              </p:par>
                              <p:par>
                                <p:cTn id="16" presetID="22" presetClass="entr" presetSubtype="8" fill="hold" nodeType="withEffect">
                                  <p:stCondLst>
                                    <p:cond delay="1500"/>
                                  </p:stCondLst>
                                  <p:childTnLst>
                                    <p:set>
                                      <p:cBhvr>
                                        <p:cTn id="17" dur="1" fill="hold">
                                          <p:stCondLst>
                                            <p:cond delay="0"/>
                                          </p:stCondLst>
                                        </p:cTn>
                                        <p:tgtEl>
                                          <p:spTgt spid="19"/>
                                        </p:tgtEl>
                                        <p:attrNameLst>
                                          <p:attrName>style.visibility</p:attrName>
                                        </p:attrNameLst>
                                      </p:cBhvr>
                                      <p:to>
                                        <p:strVal val="visible"/>
                                      </p:to>
                                    </p:set>
                                    <p:animEffect transition="in" filter="wipe(left)">
                                      <p:cBhvr>
                                        <p:cTn id="18" dur="500"/>
                                        <p:tgtEl>
                                          <p:spTgt spid="19"/>
                                        </p:tgtEl>
                                      </p:cBhvr>
                                    </p:animEffect>
                                  </p:childTnLst>
                                </p:cTn>
                              </p:par>
                              <p:par>
                                <p:cTn id="19" presetID="22" presetClass="entr" presetSubtype="8" fill="hold" nodeType="withEffect">
                                  <p:stCondLst>
                                    <p:cond delay="175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par>
                                <p:cTn id="22" presetID="22" presetClass="entr" presetSubtype="8" fill="hold" nodeType="withEffect">
                                  <p:stCondLst>
                                    <p:cond delay="2000"/>
                                  </p:stCondLst>
                                  <p:childTnLst>
                                    <p:set>
                                      <p:cBhvr>
                                        <p:cTn id="23" dur="1" fill="hold">
                                          <p:stCondLst>
                                            <p:cond delay="0"/>
                                          </p:stCondLst>
                                        </p:cTn>
                                        <p:tgtEl>
                                          <p:spTgt spid="25"/>
                                        </p:tgtEl>
                                        <p:attrNameLst>
                                          <p:attrName>style.visibility</p:attrName>
                                        </p:attrNameLst>
                                      </p:cBhvr>
                                      <p:to>
                                        <p:strVal val="visible"/>
                                      </p:to>
                                    </p:set>
                                    <p:animEffect transition="in" filter="wipe(left)">
                                      <p:cBhvr>
                                        <p:cTn id="24" dur="500"/>
                                        <p:tgtEl>
                                          <p:spTgt spid="25"/>
                                        </p:tgtEl>
                                      </p:cBhvr>
                                    </p:animEffect>
                                  </p:childTnLst>
                                </p:cTn>
                              </p:par>
                              <p:par>
                                <p:cTn id="25" presetID="22" presetClass="entr" presetSubtype="8" fill="hold" grpId="0" nodeType="withEffect">
                                  <p:stCondLst>
                                    <p:cond delay="2500"/>
                                  </p:stCondLst>
                                  <p:childTnLst>
                                    <p:set>
                                      <p:cBhvr>
                                        <p:cTn id="26" dur="1" fill="hold">
                                          <p:stCondLst>
                                            <p:cond delay="0"/>
                                          </p:stCondLst>
                                        </p:cTn>
                                        <p:tgtEl>
                                          <p:spTgt spid="30"/>
                                        </p:tgtEl>
                                        <p:attrNameLst>
                                          <p:attrName>style.visibility</p:attrName>
                                        </p:attrNameLst>
                                      </p:cBhvr>
                                      <p:to>
                                        <p:strVal val="visible"/>
                                      </p:to>
                                    </p:set>
                                    <p:animEffect transition="in" filter="wipe(left)">
                                      <p:cBhvr>
                                        <p:cTn id="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A5A795C-BE8E-4D59-B5A3-24942FAE343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5" name="图片 4">
            <a:extLst>
              <a:ext uri="{FF2B5EF4-FFF2-40B4-BE49-F238E27FC236}">
                <a16:creationId xmlns:a16="http://schemas.microsoft.com/office/drawing/2014/main" id="{DA1402B6-8FB0-45F8-8D50-8C606B95DA6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pic>
        <p:nvPicPr>
          <p:cNvPr id="7" name="图片 6">
            <a:extLst>
              <a:ext uri="{FF2B5EF4-FFF2-40B4-BE49-F238E27FC236}">
                <a16:creationId xmlns:a16="http://schemas.microsoft.com/office/drawing/2014/main" id="{42E79092-AEAA-4353-87A4-2C14A24D6E3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06062" y="770021"/>
            <a:ext cx="4979876" cy="4979876"/>
          </a:xfrm>
          <a:prstGeom prst="rect">
            <a:avLst/>
          </a:prstGeom>
        </p:spPr>
      </p:pic>
      <p:sp>
        <p:nvSpPr>
          <p:cNvPr id="8" name="PA_库_文本框 22">
            <a:extLst>
              <a:ext uri="{FF2B5EF4-FFF2-40B4-BE49-F238E27FC236}">
                <a16:creationId xmlns:a16="http://schemas.microsoft.com/office/drawing/2014/main" id="{34932D71-311F-4690-B7B4-0CC948950E1A}"/>
              </a:ext>
            </a:extLst>
          </p:cNvPr>
          <p:cNvSpPr txBox="1"/>
          <p:nvPr>
            <p:custDataLst>
              <p:tags r:id="rId1"/>
            </p:custDataLst>
          </p:nvPr>
        </p:nvSpPr>
        <p:spPr>
          <a:xfrm>
            <a:off x="0" y="2257682"/>
            <a:ext cx="12191999" cy="1200329"/>
          </a:xfrm>
          <a:prstGeom prst="rect">
            <a:avLst/>
          </a:prstGeom>
          <a:noFill/>
        </p:spPr>
        <p:txBody>
          <a:bodyPr wrap="square" rtlCol="0">
            <a:spAutoFit/>
          </a:bodyPr>
          <a:lstStyle/>
          <a:p>
            <a:pPr algn="ctr"/>
            <a:r>
              <a:rPr lang="en-US" altLang="zh-CN" sz="7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How to prevent phishing</a:t>
            </a:r>
            <a:endParaRPr lang="zh-CN" altLang="en-US" sz="7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9" name="PA_库_文本框 14" descr="e7d195523061f1c0c2b73831c94a3edc981f60e396d3e182073EE1468018468A7F192AE5E5CD515B6C3125F8AF6E4EE646174E8CF0B46FD19828DCE8CDA3B3A044A74F0E769C5FA8CB87AB6FC303C8BA3785FAC64AF542479A9D627658A98852F0A208749ECA4E3907B48D34249BDBBA9D402558235AEB6D1053D26EE1D6817F3B6238E47BB6D773F21E831168612310">
            <a:extLst>
              <a:ext uri="{FF2B5EF4-FFF2-40B4-BE49-F238E27FC236}">
                <a16:creationId xmlns:a16="http://schemas.microsoft.com/office/drawing/2014/main" id="{8125C04D-CF00-48EE-8B96-A9F5F5A9BDE2}"/>
              </a:ext>
            </a:extLst>
          </p:cNvPr>
          <p:cNvSpPr txBox="1"/>
          <p:nvPr>
            <p:custDataLst>
              <p:tags r:id="rId2"/>
            </p:custDataLst>
          </p:nvPr>
        </p:nvSpPr>
        <p:spPr>
          <a:xfrm>
            <a:off x="3076073" y="3411716"/>
            <a:ext cx="5870248" cy="458202"/>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lnSpc>
                <a:spcPct val="200000"/>
              </a:lnSpc>
            </a:pPr>
            <a:r>
              <a:rPr lang="en-US" altLang="zh-CN" sz="1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Suggestions from “Blog Test”</a:t>
            </a:r>
          </a:p>
        </p:txBody>
      </p:sp>
      <p:pic>
        <p:nvPicPr>
          <p:cNvPr id="11" name="图片 10">
            <a:extLst>
              <a:ext uri="{FF2B5EF4-FFF2-40B4-BE49-F238E27FC236}">
                <a16:creationId xmlns:a16="http://schemas.microsoft.com/office/drawing/2014/main" id="{8EE6A827-45D4-437A-9CD7-4F962CAF4C0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531007" y="952920"/>
            <a:ext cx="3971170" cy="2023684"/>
          </a:xfrm>
          <a:prstGeom prst="rect">
            <a:avLst/>
          </a:prstGeom>
        </p:spPr>
      </p:pic>
      <p:pic>
        <p:nvPicPr>
          <p:cNvPr id="13" name="PA_库_图片 28">
            <a:extLst>
              <a:ext uri="{FF2B5EF4-FFF2-40B4-BE49-F238E27FC236}">
                <a16:creationId xmlns:a16="http://schemas.microsoft.com/office/drawing/2014/main" id="{7E890EA7-314A-4289-BDFA-76A02F820364}"/>
              </a:ext>
            </a:extLst>
          </p:cNvPr>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2345602" y="5109572"/>
            <a:ext cx="939985" cy="496433"/>
          </a:xfrm>
          <a:prstGeom prst="rect">
            <a:avLst/>
          </a:prstGeom>
        </p:spPr>
      </p:pic>
      <p:pic>
        <p:nvPicPr>
          <p:cNvPr id="3" name="图片 2">
            <a:extLst>
              <a:ext uri="{FF2B5EF4-FFF2-40B4-BE49-F238E27FC236}">
                <a16:creationId xmlns:a16="http://schemas.microsoft.com/office/drawing/2014/main" id="{D7A6AC93-C3A9-4869-B431-27476B24370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15572" y="5378071"/>
            <a:ext cx="1113568" cy="743652"/>
          </a:xfrm>
          <a:prstGeom prst="rect">
            <a:avLst/>
          </a:prstGeom>
        </p:spPr>
      </p:pic>
    </p:spTree>
    <p:extLst>
      <p:ext uri="{BB962C8B-B14F-4D97-AF65-F5344CB8AC3E}">
        <p14:creationId xmlns:p14="http://schemas.microsoft.com/office/powerpoint/2010/main" val="8122979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 presetClass="entr" presetSubtype="2" decel="100000" fill="hold" grpId="0" nodeType="withEffect">
                                  <p:stCondLst>
                                    <p:cond delay="225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750" fill="hold"/>
                                        <p:tgtEl>
                                          <p:spTgt spid="9"/>
                                        </p:tgtEl>
                                        <p:attrNameLst>
                                          <p:attrName>ppt_x</p:attrName>
                                        </p:attrNameLst>
                                      </p:cBhvr>
                                      <p:tavLst>
                                        <p:tav tm="0">
                                          <p:val>
                                            <p:strVal val="1+#ppt_w/2"/>
                                          </p:val>
                                        </p:tav>
                                        <p:tav tm="100000">
                                          <p:val>
                                            <p:strVal val="#ppt_x"/>
                                          </p:val>
                                        </p:tav>
                                      </p:tavLst>
                                    </p:anim>
                                    <p:anim calcmode="lin" valueType="num">
                                      <p:cBhvr additive="base">
                                        <p:cTn id="11" dur="750" fill="hold"/>
                                        <p:tgtEl>
                                          <p:spTgt spid="9"/>
                                        </p:tgtEl>
                                        <p:attrNameLst>
                                          <p:attrName>ppt_y</p:attrName>
                                        </p:attrNameLst>
                                      </p:cBhvr>
                                      <p:tavLst>
                                        <p:tav tm="0">
                                          <p:val>
                                            <p:strVal val="#ppt_y"/>
                                          </p:val>
                                        </p:tav>
                                        <p:tav tm="100000">
                                          <p:val>
                                            <p:strVal val="#ppt_y"/>
                                          </p:val>
                                        </p:tav>
                                      </p:tavLst>
                                    </p:anim>
                                  </p:childTnLst>
                                </p:cTn>
                              </p:par>
                              <p:par>
                                <p:cTn id="12" presetID="2" presetClass="entr" presetSubtype="3" decel="100000" fill="hold" nodeType="withEffect">
                                  <p:stCondLst>
                                    <p:cond delay="25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1500" fill="hold"/>
                                        <p:tgtEl>
                                          <p:spTgt spid="13"/>
                                        </p:tgtEl>
                                        <p:attrNameLst>
                                          <p:attrName>ppt_x</p:attrName>
                                        </p:attrNameLst>
                                      </p:cBhvr>
                                      <p:tavLst>
                                        <p:tav tm="0">
                                          <p:val>
                                            <p:strVal val="1+#ppt_w/2"/>
                                          </p:val>
                                        </p:tav>
                                        <p:tav tm="100000">
                                          <p:val>
                                            <p:strVal val="#ppt_x"/>
                                          </p:val>
                                        </p:tav>
                                      </p:tavLst>
                                    </p:anim>
                                    <p:anim calcmode="lin" valueType="num">
                                      <p:cBhvr additive="base">
                                        <p:cTn id="15" dur="1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29" name="图片 28">
            <a:extLst>
              <a:ext uri="{FF2B5EF4-FFF2-40B4-BE49-F238E27FC236}">
                <a16:creationId xmlns:a16="http://schemas.microsoft.com/office/drawing/2014/main" id="{AA2D7170-5CD1-4AEE-A549-8162189E08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30" name="图片 29">
            <a:extLst>
              <a:ext uri="{FF2B5EF4-FFF2-40B4-BE49-F238E27FC236}">
                <a16:creationId xmlns:a16="http://schemas.microsoft.com/office/drawing/2014/main" id="{1BDE5957-D107-4A07-98D4-5267B6854C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sp>
        <p:nvSpPr>
          <p:cNvPr id="31" name="TextBox 4">
            <a:extLst>
              <a:ext uri="{FF2B5EF4-FFF2-40B4-BE49-F238E27FC236}">
                <a16:creationId xmlns:a16="http://schemas.microsoft.com/office/drawing/2014/main" id="{72D8D340-E073-4CA4-8C76-05A907911D60}"/>
              </a:ext>
            </a:extLst>
          </p:cNvPr>
          <p:cNvSpPr txBox="1"/>
          <p:nvPr/>
        </p:nvSpPr>
        <p:spPr>
          <a:xfrm>
            <a:off x="565120" y="1261897"/>
            <a:ext cx="10823316" cy="4832092"/>
          </a:xfrm>
          <a:prstGeom prst="rect">
            <a:avLst/>
          </a:prstGeom>
          <a:noFill/>
        </p:spPr>
        <p:txBody>
          <a:bodyPr wrap="square" rtlCol="0">
            <a:spAutoFit/>
          </a:bodyPr>
          <a:lstStyle/>
          <a:p>
            <a:pPr marL="457200" indent="-457200" defTabSz="1219170">
              <a:buFont typeface="Arial" panose="020B0604020202020204" pitchFamily="34" charset="0"/>
              <a:buChar char="•"/>
              <a:defRPr/>
            </a:pPr>
            <a:r>
              <a:rPr lang="en-US" sz="2800" dirty="0">
                <a:solidFill>
                  <a:schemeClr val="bg1">
                    <a:lumMod val="95000"/>
                  </a:schemeClr>
                </a:solidFill>
                <a:latin typeface="inpin heiti" panose="00000500000000000000" pitchFamily="2" charset="-122"/>
                <a:ea typeface="inpin heiti" panose="00000500000000000000" pitchFamily="2" charset="-122"/>
                <a:sym typeface="inpin heiti" panose="00000500000000000000" pitchFamily="2" charset="-122"/>
              </a:rPr>
              <a:t>Always suspect phone calls, visits, or emails from individuals asking for employees or other inside information.</a:t>
            </a:r>
          </a:p>
          <a:p>
            <a:pPr marL="457200" indent="-457200" defTabSz="1219170">
              <a:buFont typeface="Arial" panose="020B0604020202020204" pitchFamily="34" charset="0"/>
              <a:buChar char="•"/>
              <a:defRPr/>
            </a:pPr>
            <a:endParaRPr lang="en-US" sz="2800" dirty="0">
              <a:solidFill>
                <a:schemeClr val="bg1">
                  <a:lumMod val="95000"/>
                </a:schemeClr>
              </a:solidFill>
              <a:latin typeface="inpin heiti" panose="00000500000000000000" pitchFamily="2" charset="-122"/>
              <a:ea typeface="inpin heiti" panose="00000500000000000000" pitchFamily="2" charset="-122"/>
              <a:sym typeface="inpin heiti" panose="00000500000000000000" pitchFamily="2" charset="-122"/>
            </a:endParaRPr>
          </a:p>
          <a:p>
            <a:pPr marL="457200" indent="-457200" defTabSz="1219170">
              <a:buFont typeface="Arial" panose="020B0604020202020204" pitchFamily="34" charset="0"/>
              <a:buChar char="•"/>
              <a:defRPr/>
            </a:pPr>
            <a:r>
              <a:rPr lang="en-US" sz="2800" dirty="0">
                <a:solidFill>
                  <a:schemeClr val="bg1">
                    <a:lumMod val="95000"/>
                  </a:schemeClr>
                </a:solidFill>
                <a:latin typeface="inpin heiti" panose="00000500000000000000" pitchFamily="2" charset="-122"/>
                <a:ea typeface="inpin heiti" panose="00000500000000000000" pitchFamily="2" charset="-122"/>
                <a:sym typeface="inpin heiti" panose="00000500000000000000" pitchFamily="2" charset="-122"/>
              </a:rPr>
              <a:t>If an unknown person claims to be from a legitimate organization, try verifying their identity directly with the company.</a:t>
            </a:r>
          </a:p>
          <a:p>
            <a:pPr marL="457200" indent="-457200" defTabSz="1219170">
              <a:buFont typeface="Arial" panose="020B0604020202020204" pitchFamily="34" charset="0"/>
              <a:buChar char="•"/>
              <a:defRPr/>
            </a:pPr>
            <a:endParaRPr lang="en-US" sz="2800" dirty="0">
              <a:solidFill>
                <a:schemeClr val="bg1">
                  <a:lumMod val="95000"/>
                </a:schemeClr>
              </a:solidFill>
              <a:latin typeface="inpin heiti" panose="00000500000000000000" pitchFamily="2" charset="-122"/>
              <a:ea typeface="inpin heiti" panose="00000500000000000000" pitchFamily="2" charset="-122"/>
              <a:sym typeface="inpin heiti" panose="00000500000000000000" pitchFamily="2" charset="-122"/>
            </a:endParaRPr>
          </a:p>
          <a:p>
            <a:pPr marL="457200" indent="-457200" defTabSz="1219170">
              <a:buFont typeface="Arial" panose="020B0604020202020204" pitchFamily="34" charset="0"/>
              <a:buChar char="•"/>
              <a:defRPr/>
            </a:pPr>
            <a:r>
              <a:rPr lang="en-US" sz="2800" dirty="0">
                <a:solidFill>
                  <a:schemeClr val="bg1">
                    <a:lumMod val="95000"/>
                  </a:schemeClr>
                </a:solidFill>
                <a:latin typeface="inpin heiti" panose="00000500000000000000" pitchFamily="2" charset="-122"/>
                <a:ea typeface="inpin heiti" panose="00000500000000000000" pitchFamily="2" charset="-122"/>
                <a:sym typeface="inpin heiti" panose="00000500000000000000" pitchFamily="2" charset="-122"/>
              </a:rPr>
              <a:t>Do not provide organizational or personal information, including organizational or network structure, unless you determine that person has a right to use the information.</a:t>
            </a:r>
          </a:p>
        </p:txBody>
      </p:sp>
    </p:spTree>
    <p:extLst>
      <p:ext uri="{BB962C8B-B14F-4D97-AF65-F5344CB8AC3E}">
        <p14:creationId xmlns:p14="http://schemas.microsoft.com/office/powerpoint/2010/main" val="24609600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1">
                                            <p:txEl>
                                              <p:pRg st="2" end="2"/>
                                            </p:txEl>
                                          </p:spTgt>
                                        </p:tgtEl>
                                        <p:attrNameLst>
                                          <p:attrName>style.visibility</p:attrName>
                                        </p:attrNameLst>
                                      </p:cBhvr>
                                      <p:to>
                                        <p:strVal val="visible"/>
                                      </p:to>
                                    </p:set>
                                    <p:anim calcmode="lin" valueType="num">
                                      <p:cBhvr additive="base">
                                        <p:cTn id="16" dur="500" fill="hold"/>
                                        <p:tgtEl>
                                          <p:spTgt spid="31">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1">
                                            <p:txEl>
                                              <p:pRg st="4" end="4"/>
                                            </p:txEl>
                                          </p:spTgt>
                                        </p:tgtEl>
                                        <p:attrNameLst>
                                          <p:attrName>style.visibility</p:attrName>
                                        </p:attrNameLst>
                                      </p:cBhvr>
                                      <p:to>
                                        <p:strVal val="visible"/>
                                      </p:to>
                                    </p:set>
                                    <p:animEffect transition="in" filter="barn(inVertical)">
                                      <p:cBhvr>
                                        <p:cTn id="22" dur="500"/>
                                        <p:tgtEl>
                                          <p:spTgt spid="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id="{111582B5-3659-4AF3-B0B7-320497D98D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26" name="图片 25">
            <a:extLst>
              <a:ext uri="{FF2B5EF4-FFF2-40B4-BE49-F238E27FC236}">
                <a16:creationId xmlns:a16="http://schemas.microsoft.com/office/drawing/2014/main" id="{13654456-DAC6-4E5A-8675-0B8223DDE9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grpSp>
        <p:nvGrpSpPr>
          <p:cNvPr id="6" name="组合 5"/>
          <p:cNvGrpSpPr/>
          <p:nvPr/>
        </p:nvGrpSpPr>
        <p:grpSpPr>
          <a:xfrm>
            <a:off x="3990739" y="3708849"/>
            <a:ext cx="4102100" cy="4146678"/>
            <a:chOff x="3846360" y="3251200"/>
            <a:chExt cx="4102100" cy="4102100"/>
          </a:xfrm>
        </p:grpSpPr>
        <p:sp>
          <p:nvSpPr>
            <p:cNvPr id="5" name="空心弧 4"/>
            <p:cNvSpPr/>
            <p:nvPr/>
          </p:nvSpPr>
          <p:spPr>
            <a:xfrm>
              <a:off x="3846360" y="3251200"/>
              <a:ext cx="4102100" cy="4102100"/>
            </a:xfrm>
            <a:prstGeom prst="blockArc">
              <a:avLst>
                <a:gd name="adj1" fmla="val 10800000"/>
                <a:gd name="adj2" fmla="val 170257"/>
                <a:gd name="adj3" fmla="val 5211"/>
              </a:avLst>
            </a:prstGeom>
            <a:gradFill>
              <a:gsLst>
                <a:gs pos="100000">
                  <a:schemeClr val="accent2"/>
                </a:gs>
                <a:gs pos="0">
                  <a:schemeClr val="accent3"/>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7" name="空心弧 36"/>
            <p:cNvSpPr/>
            <p:nvPr/>
          </p:nvSpPr>
          <p:spPr>
            <a:xfrm>
              <a:off x="3846360" y="3251200"/>
              <a:ext cx="4102100" cy="4102100"/>
            </a:xfrm>
            <a:prstGeom prst="blockArc">
              <a:avLst>
                <a:gd name="adj1" fmla="val 12973104"/>
                <a:gd name="adj2" fmla="val 170257"/>
                <a:gd name="adj3" fmla="val 5211"/>
              </a:avLst>
            </a:prstGeom>
            <a:gradFill>
              <a:gsLst>
                <a:gs pos="3000">
                  <a:schemeClr val="accent2"/>
                </a:gs>
                <a:gs pos="63000">
                  <a:schemeClr val="accent3"/>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6" name="空心弧 35"/>
            <p:cNvSpPr/>
            <p:nvPr/>
          </p:nvSpPr>
          <p:spPr>
            <a:xfrm>
              <a:off x="3846360" y="3251200"/>
              <a:ext cx="4102100" cy="4102100"/>
            </a:xfrm>
            <a:prstGeom prst="blockArc">
              <a:avLst>
                <a:gd name="adj1" fmla="val 16394017"/>
                <a:gd name="adj2" fmla="val 170257"/>
                <a:gd name="adj3" fmla="val 5211"/>
              </a:avLst>
            </a:prstGeom>
            <a:solidFill>
              <a:srgbClr val="67FE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7" name="弦形 6"/>
          <p:cNvSpPr/>
          <p:nvPr/>
        </p:nvSpPr>
        <p:spPr>
          <a:xfrm>
            <a:off x="4372609" y="4090719"/>
            <a:ext cx="3338360" cy="3338360"/>
          </a:xfrm>
          <a:prstGeom prst="chord">
            <a:avLst>
              <a:gd name="adj1" fmla="val 10617589"/>
              <a:gd name="adj2" fmla="val 163579"/>
            </a:avLst>
          </a:prstGeom>
          <a:solidFill>
            <a:schemeClr val="accent1">
              <a:lumMod val="60000"/>
              <a:lumOff val="40000"/>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23" name="图片 22">
            <a:extLst>
              <a:ext uri="{FF2B5EF4-FFF2-40B4-BE49-F238E27FC236}">
                <a16:creationId xmlns:a16="http://schemas.microsoft.com/office/drawing/2014/main" id="{5A765FF4-9BA8-4E61-9FA3-4F39BE0DB9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74112" y="-2709912"/>
            <a:ext cx="5124254" cy="5124254"/>
          </a:xfrm>
          <a:prstGeom prst="rect">
            <a:avLst/>
          </a:prstGeom>
        </p:spPr>
      </p:pic>
      <p:pic>
        <p:nvPicPr>
          <p:cNvPr id="24" name="图片 23">
            <a:extLst>
              <a:ext uri="{FF2B5EF4-FFF2-40B4-BE49-F238E27FC236}">
                <a16:creationId xmlns:a16="http://schemas.microsoft.com/office/drawing/2014/main" id="{5A796674-1B9A-4B8F-86D8-B83F7D5760B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71566" y="4877619"/>
            <a:ext cx="2688394" cy="2688394"/>
          </a:xfrm>
          <a:prstGeom prst="rect">
            <a:avLst/>
          </a:prstGeom>
        </p:spPr>
      </p:pic>
      <p:sp>
        <p:nvSpPr>
          <p:cNvPr id="27" name="文本框 26">
            <a:extLst>
              <a:ext uri="{FF2B5EF4-FFF2-40B4-BE49-F238E27FC236}">
                <a16:creationId xmlns:a16="http://schemas.microsoft.com/office/drawing/2014/main" id="{1739A41E-8D44-4A3E-9D6C-77021D732C55}"/>
              </a:ext>
            </a:extLst>
          </p:cNvPr>
          <p:cNvSpPr txBox="1"/>
          <p:nvPr/>
        </p:nvSpPr>
        <p:spPr>
          <a:xfrm>
            <a:off x="840824" y="726000"/>
            <a:ext cx="10510351" cy="5262979"/>
          </a:xfrm>
          <a:prstGeom prst="rect">
            <a:avLst/>
          </a:prstGeom>
          <a:noFill/>
        </p:spPr>
        <p:txBody>
          <a:bodyPr wrap="square">
            <a:spAutoFit/>
          </a:bodyPr>
          <a:lstStyle/>
          <a:p>
            <a:pPr marL="457200" indent="-457200" defTabSz="1219170">
              <a:buFont typeface="Arial" panose="020B0604020202020204" pitchFamily="34" charset="0"/>
              <a:buChar char="•"/>
              <a:defRPr/>
            </a:pPr>
            <a:r>
              <a:rPr lang="en-US" altLang="zh-CN" sz="2800" dirty="0">
                <a:solidFill>
                  <a:schemeClr val="bg1">
                    <a:lumMod val="95000"/>
                  </a:schemeClr>
                </a:solidFill>
                <a:ea typeface="inpin heiti" panose="00000500000000000000" pitchFamily="2" charset="-122"/>
                <a:sym typeface="inpin heiti" panose="00000500000000000000" pitchFamily="2" charset="-122"/>
              </a:rPr>
              <a:t>Do not disclose personal or financial information in an email, and do not respond to email requests for such information, including links sent via email.</a:t>
            </a:r>
          </a:p>
          <a:p>
            <a:pPr marL="457200" indent="-457200" defTabSz="1219170">
              <a:buFont typeface="Arial" panose="020B0604020202020204" pitchFamily="34" charset="0"/>
              <a:buChar char="•"/>
              <a:defRPr/>
            </a:pPr>
            <a:endParaRPr lang="en-US" altLang="zh-CN" sz="2800" dirty="0">
              <a:solidFill>
                <a:schemeClr val="bg1">
                  <a:lumMod val="95000"/>
                </a:schemeClr>
              </a:solidFill>
              <a:ea typeface="inpin heiti" panose="00000500000000000000" pitchFamily="2" charset="-122"/>
              <a:sym typeface="inpin heiti" panose="00000500000000000000" pitchFamily="2" charset="-122"/>
            </a:endParaRPr>
          </a:p>
          <a:p>
            <a:pPr marL="457200" indent="-457200" defTabSz="1219170">
              <a:buFont typeface="Arial" panose="020B0604020202020204" pitchFamily="34" charset="0"/>
              <a:buChar char="•"/>
              <a:defRPr/>
            </a:pPr>
            <a:r>
              <a:rPr lang="en-US" altLang="zh-CN" sz="2800" dirty="0">
                <a:solidFill>
                  <a:schemeClr val="bg1">
                    <a:lumMod val="95000"/>
                  </a:schemeClr>
                </a:solidFill>
                <a:ea typeface="inpin heiti" panose="00000500000000000000" pitchFamily="2" charset="-122"/>
                <a:sym typeface="inpin heiti" panose="00000500000000000000" pitchFamily="2" charset="-122"/>
              </a:rPr>
              <a:t>Do not send sensitive information over the Internet until you have checked the security of your website.</a:t>
            </a:r>
          </a:p>
          <a:p>
            <a:pPr marL="457200" indent="-457200" defTabSz="1219170">
              <a:buFont typeface="Arial" panose="020B0604020202020204" pitchFamily="34" charset="0"/>
              <a:buChar char="•"/>
              <a:defRPr/>
            </a:pPr>
            <a:endParaRPr lang="en-US" altLang="zh-CN" sz="2800" dirty="0">
              <a:solidFill>
                <a:schemeClr val="bg1">
                  <a:lumMod val="95000"/>
                </a:schemeClr>
              </a:solidFill>
              <a:ea typeface="inpin heiti" panose="00000500000000000000" pitchFamily="2" charset="-122"/>
              <a:sym typeface="inpin heiti" panose="00000500000000000000" pitchFamily="2" charset="-122"/>
            </a:endParaRPr>
          </a:p>
          <a:p>
            <a:pPr marL="457200" indent="-457200" defTabSz="1219170">
              <a:buFont typeface="Arial" panose="020B0604020202020204" pitchFamily="34" charset="0"/>
              <a:buChar char="•"/>
              <a:defRPr/>
            </a:pPr>
            <a:r>
              <a:rPr lang="en-US" altLang="zh-CN" sz="2800" dirty="0">
                <a:solidFill>
                  <a:schemeClr val="bg1">
                    <a:lumMod val="95000"/>
                  </a:schemeClr>
                </a:solidFill>
                <a:ea typeface="inpin heiti" panose="00000500000000000000" pitchFamily="2" charset="-122"/>
                <a:sym typeface="inpin heiti" panose="00000500000000000000" pitchFamily="2" charset="-122"/>
              </a:rPr>
              <a:t>Note the URL of the site. An ADDRESS beginning with HTTPS indicates that the site is secure, not HTTP.</a:t>
            </a:r>
          </a:p>
          <a:p>
            <a:pPr marL="457200" indent="-457200" defTabSz="1219170">
              <a:buFont typeface="Arial" panose="020B0604020202020204" pitchFamily="34" charset="0"/>
              <a:buChar char="•"/>
              <a:defRPr/>
            </a:pPr>
            <a:endParaRPr lang="en-US" altLang="zh-CN" sz="2800" dirty="0">
              <a:solidFill>
                <a:schemeClr val="bg1">
                  <a:lumMod val="95000"/>
                </a:schemeClr>
              </a:solidFill>
              <a:ea typeface="inpin heiti" panose="00000500000000000000" pitchFamily="2" charset="-122"/>
              <a:sym typeface="inpin heiti" panose="00000500000000000000" pitchFamily="2" charset="-122"/>
            </a:endParaRPr>
          </a:p>
          <a:p>
            <a:pPr marL="457200" indent="-457200" defTabSz="1219170">
              <a:buFont typeface="Arial" panose="020B0604020202020204" pitchFamily="34" charset="0"/>
              <a:buChar char="•"/>
              <a:defRPr/>
            </a:pPr>
            <a:r>
              <a:rPr lang="en-US" altLang="zh-CN" sz="2800" dirty="0">
                <a:solidFill>
                  <a:schemeClr val="bg1">
                    <a:lumMod val="95000"/>
                  </a:schemeClr>
                </a:solidFill>
                <a:ea typeface="inpin heiti" panose="00000500000000000000" pitchFamily="2" charset="-122"/>
                <a:sym typeface="inpin heiti" panose="00000500000000000000" pitchFamily="2" charset="-122"/>
              </a:rPr>
              <a:t>If not sure whether E-mail request legal, please directly contact the company for their verification.</a:t>
            </a:r>
          </a:p>
        </p:txBody>
      </p:sp>
    </p:spTree>
    <p:extLst>
      <p:ext uri="{BB962C8B-B14F-4D97-AF65-F5344CB8AC3E}">
        <p14:creationId xmlns:p14="http://schemas.microsoft.com/office/powerpoint/2010/main" val="17491211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5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xEl>
                                              <p:pRg st="2" end="2"/>
                                            </p:txEl>
                                          </p:spTgt>
                                        </p:tgtEl>
                                        <p:attrNameLst>
                                          <p:attrName>style.visibility</p:attrName>
                                        </p:attrNameLst>
                                      </p:cBhvr>
                                      <p:to>
                                        <p:strVal val="visible"/>
                                      </p:to>
                                    </p:set>
                                    <p:animEffect transition="in" filter="fade">
                                      <p:cBhvr>
                                        <p:cTn id="12" dur="500"/>
                                        <p:tgtEl>
                                          <p:spTgt spid="2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xEl>
                                              <p:pRg st="4" end="4"/>
                                            </p:txEl>
                                          </p:spTgt>
                                        </p:tgtEl>
                                        <p:attrNameLst>
                                          <p:attrName>style.visibility</p:attrName>
                                        </p:attrNameLst>
                                      </p:cBhvr>
                                      <p:to>
                                        <p:strVal val="visible"/>
                                      </p:to>
                                    </p:set>
                                    <p:animEffect transition="in" filter="fade">
                                      <p:cBhvr>
                                        <p:cTn id="17" dur="500"/>
                                        <p:tgtEl>
                                          <p:spTgt spid="2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22" name="图片 21">
            <a:extLst>
              <a:ext uri="{FF2B5EF4-FFF2-40B4-BE49-F238E27FC236}">
                <a16:creationId xmlns:a16="http://schemas.microsoft.com/office/drawing/2014/main" id="{DC9AD9F8-F7D1-4AD7-A83E-55DE926EFB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23" name="图片 22">
            <a:extLst>
              <a:ext uri="{FF2B5EF4-FFF2-40B4-BE49-F238E27FC236}">
                <a16:creationId xmlns:a16="http://schemas.microsoft.com/office/drawing/2014/main" id="{0C5518D0-66F0-47BB-90BF-53FB9C2E30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sp>
        <p:nvSpPr>
          <p:cNvPr id="24" name="文本框 23">
            <a:extLst>
              <a:ext uri="{FF2B5EF4-FFF2-40B4-BE49-F238E27FC236}">
                <a16:creationId xmlns:a16="http://schemas.microsoft.com/office/drawing/2014/main" id="{F35B3A28-A331-484D-AF1D-ABE37FA0E7F3}"/>
              </a:ext>
            </a:extLst>
          </p:cNvPr>
          <p:cNvSpPr txBox="1"/>
          <p:nvPr/>
        </p:nvSpPr>
        <p:spPr>
          <a:xfrm>
            <a:off x="959426" y="1367274"/>
            <a:ext cx="10567555" cy="3539430"/>
          </a:xfrm>
          <a:prstGeom prst="rect">
            <a:avLst/>
          </a:prstGeom>
          <a:noFill/>
        </p:spPr>
        <p:txBody>
          <a:bodyPr wrap="square">
            <a:spAutoFit/>
          </a:bodyPr>
          <a:lstStyle/>
          <a:p>
            <a:pPr marL="457200" indent="-457200" defTabSz="1219170">
              <a:buFont typeface="Arial" panose="020B0604020202020204" pitchFamily="34" charset="0"/>
              <a:buChar char="•"/>
              <a:defRPr/>
            </a:pPr>
            <a:r>
              <a:rPr lang="en-US" altLang="zh-CN" sz="2800" dirty="0">
                <a:solidFill>
                  <a:schemeClr val="bg1">
                    <a:lumMod val="95000"/>
                  </a:schemeClr>
                </a:solidFill>
                <a:ea typeface="inpin heiti" panose="00000500000000000000" pitchFamily="2" charset="-122"/>
                <a:sym typeface="inpin heiti" panose="00000500000000000000" pitchFamily="2" charset="-122"/>
              </a:rPr>
              <a:t>Do not use the contact information provided on the site associated with the request.</a:t>
            </a:r>
          </a:p>
          <a:p>
            <a:pPr marL="457200" indent="-457200" defTabSz="1219170">
              <a:buFont typeface="Arial" panose="020B0604020202020204" pitchFamily="34" charset="0"/>
              <a:buChar char="•"/>
              <a:defRPr/>
            </a:pPr>
            <a:endParaRPr lang="en-US" altLang="zh-CN" sz="2800" dirty="0">
              <a:solidFill>
                <a:schemeClr val="bg1">
                  <a:lumMod val="95000"/>
                </a:schemeClr>
              </a:solidFill>
              <a:ea typeface="inpin heiti" panose="00000500000000000000" pitchFamily="2" charset="-122"/>
              <a:sym typeface="inpin heiti" panose="00000500000000000000" pitchFamily="2" charset="-122"/>
            </a:endParaRPr>
          </a:p>
          <a:p>
            <a:pPr marL="457200" indent="-457200" defTabSz="1219170">
              <a:buFont typeface="Arial" panose="020B0604020202020204" pitchFamily="34" charset="0"/>
              <a:buChar char="•"/>
              <a:defRPr/>
            </a:pPr>
            <a:r>
              <a:rPr lang="en-US" altLang="zh-CN" sz="2800" dirty="0">
                <a:solidFill>
                  <a:schemeClr val="bg1">
                    <a:lumMod val="95000"/>
                  </a:schemeClr>
                </a:solidFill>
                <a:ea typeface="inpin heiti" panose="00000500000000000000" pitchFamily="2" charset="-122"/>
                <a:sym typeface="inpin heiti" panose="00000500000000000000" pitchFamily="2" charset="-122"/>
              </a:rPr>
              <a:t>Install and maintain antivirus software, firewalls, and email filters to reduce some of this traffic.</a:t>
            </a:r>
          </a:p>
          <a:p>
            <a:pPr marL="457200" indent="-457200" defTabSz="1219170">
              <a:buFont typeface="Arial" panose="020B0604020202020204" pitchFamily="34" charset="0"/>
              <a:buChar char="•"/>
              <a:defRPr/>
            </a:pPr>
            <a:endParaRPr lang="en-US" altLang="zh-CN" sz="2800" dirty="0">
              <a:solidFill>
                <a:schemeClr val="bg1">
                  <a:lumMod val="95000"/>
                </a:schemeClr>
              </a:solidFill>
              <a:ea typeface="inpin heiti" panose="00000500000000000000" pitchFamily="2" charset="-122"/>
              <a:sym typeface="inpin heiti" panose="00000500000000000000" pitchFamily="2" charset="-122"/>
            </a:endParaRPr>
          </a:p>
          <a:p>
            <a:pPr marL="457200" indent="-457200" defTabSz="1219170">
              <a:buFont typeface="Arial" panose="020B0604020202020204" pitchFamily="34" charset="0"/>
              <a:buChar char="•"/>
              <a:defRPr/>
            </a:pPr>
            <a:r>
              <a:rPr lang="en-US" altLang="zh-CN" sz="2800" dirty="0">
                <a:solidFill>
                  <a:schemeClr val="bg1">
                    <a:lumMod val="95000"/>
                  </a:schemeClr>
                </a:solidFill>
                <a:ea typeface="inpin heiti" panose="00000500000000000000" pitchFamily="2" charset="-122"/>
                <a:sym typeface="inpin heiti" panose="00000500000000000000" pitchFamily="2" charset="-122"/>
              </a:rPr>
              <a:t>Take advantage of any anti-phishing features provided by email clients and web browsers.</a:t>
            </a:r>
            <a:endParaRPr lang="id-ID" altLang="zh-CN" sz="2800" dirty="0">
              <a:solidFill>
                <a:schemeClr val="bg1">
                  <a:lumMod val="95000"/>
                </a:schemeClr>
              </a:solidFill>
              <a:ea typeface="inpin heiti" panose="00000500000000000000" pitchFamily="2" charset="-122"/>
              <a:sym typeface="inpin heiti" panose="00000500000000000000" pitchFamily="2" charset="-122"/>
            </a:endParaRPr>
          </a:p>
        </p:txBody>
      </p:sp>
    </p:spTree>
    <p:extLst>
      <p:ext uri="{BB962C8B-B14F-4D97-AF65-F5344CB8AC3E}">
        <p14:creationId xmlns:p14="http://schemas.microsoft.com/office/powerpoint/2010/main" val="4050181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 calcmode="lin" valueType="num">
                                      <p:cBhvr additive="base">
                                        <p:cTn id="7"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4">
                                            <p:txEl>
                                              <p:pRg st="2" end="2"/>
                                            </p:txEl>
                                          </p:spTgt>
                                        </p:tgtEl>
                                        <p:attrNameLst>
                                          <p:attrName>style.visibility</p:attrName>
                                        </p:attrNameLst>
                                      </p:cBhvr>
                                      <p:to>
                                        <p:strVal val="visible"/>
                                      </p:to>
                                    </p:set>
                                    <p:animEffect transition="in" filter="barn(inVertical)">
                                      <p:cBhvr>
                                        <p:cTn id="13" dur="500"/>
                                        <p:tgtEl>
                                          <p:spTgt spid="2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24">
                                            <p:txEl>
                                              <p:pRg st="4" end="4"/>
                                            </p:txEl>
                                          </p:spTgt>
                                        </p:tgtEl>
                                        <p:attrNameLst>
                                          <p:attrName>style.visibility</p:attrName>
                                        </p:attrNameLst>
                                      </p:cBhvr>
                                      <p:to>
                                        <p:strVal val="visible"/>
                                      </p:to>
                                    </p:set>
                                    <p:animEffect transition="in" filter="circle(in)">
                                      <p:cBhvr>
                                        <p:cTn id="18" dur="2000"/>
                                        <p:tgtEl>
                                          <p:spTgt spid="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AC38ED6A-708C-4C36-A95A-128709272B3A}"/>
              </a:ext>
            </a:extLst>
          </p:cNvPr>
          <p:cNvPicPr>
            <a:picLocks noChangeAspect="1"/>
          </p:cNvPicPr>
          <p:nvPr/>
        </p:nvPicPr>
        <p:blipFill>
          <a:blip r:embed="rId8">
            <a:extLst>
              <a:ext uri="{28A0092B-C50C-407E-A947-70E740481C1C}">
                <a14:useLocalDpi xmlns:a14="http://schemas.microsoft.com/office/drawing/2010/main" val="0"/>
              </a:ext>
            </a:extLst>
          </a:blip>
          <a:srcRect l="12861" r="12861"/>
          <a:stretch>
            <a:fillRect/>
          </a:stretch>
        </p:blipFill>
        <p:spPr>
          <a:xfrm>
            <a:off x="2268956" y="0"/>
            <a:ext cx="7654088" cy="6858000"/>
          </a:xfrm>
          <a:custGeom>
            <a:avLst/>
            <a:gdLst>
              <a:gd name="connsiteX0" fmla="*/ 1749684 w 7654088"/>
              <a:gd name="connsiteY0" fmla="*/ 0 h 6858000"/>
              <a:gd name="connsiteX1" fmla="*/ 5904404 w 7654088"/>
              <a:gd name="connsiteY1" fmla="*/ 0 h 6858000"/>
              <a:gd name="connsiteX2" fmla="*/ 5966781 w 7654088"/>
              <a:gd name="connsiteY2" fmla="*/ 39989 h 6858000"/>
              <a:gd name="connsiteX3" fmla="*/ 7654088 w 7654088"/>
              <a:gd name="connsiteY3" fmla="*/ 3213434 h 6858000"/>
              <a:gd name="connsiteX4" fmla="*/ 5142910 w 7654088"/>
              <a:gd name="connsiteY4" fmla="*/ 6808254 h 6858000"/>
              <a:gd name="connsiteX5" fmla="*/ 4995890 w 7654088"/>
              <a:gd name="connsiteY5" fmla="*/ 6858000 h 6858000"/>
              <a:gd name="connsiteX6" fmla="*/ 2658198 w 7654088"/>
              <a:gd name="connsiteY6" fmla="*/ 6858000 h 6858000"/>
              <a:gd name="connsiteX7" fmla="*/ 2511178 w 7654088"/>
              <a:gd name="connsiteY7" fmla="*/ 6808254 h 6858000"/>
              <a:gd name="connsiteX8" fmla="*/ 0 w 7654088"/>
              <a:gd name="connsiteY8" fmla="*/ 3213434 h 6858000"/>
              <a:gd name="connsiteX9" fmla="*/ 1687308 w 7654088"/>
              <a:gd name="connsiteY9" fmla="*/ 399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54088" h="6858000">
                <a:moveTo>
                  <a:pt x="1749684" y="0"/>
                </a:moveTo>
                <a:lnTo>
                  <a:pt x="5904404" y="0"/>
                </a:lnTo>
                <a:lnTo>
                  <a:pt x="5966781" y="39989"/>
                </a:lnTo>
                <a:cubicBezTo>
                  <a:pt x="6984781" y="727737"/>
                  <a:pt x="7654088" y="1892423"/>
                  <a:pt x="7654088" y="3213434"/>
                </a:cubicBezTo>
                <a:cubicBezTo>
                  <a:pt x="7654088" y="4864698"/>
                  <a:pt x="6608296" y="6271705"/>
                  <a:pt x="5142910" y="6808254"/>
                </a:cubicBezTo>
                <a:lnTo>
                  <a:pt x="4995890" y="6858000"/>
                </a:lnTo>
                <a:lnTo>
                  <a:pt x="2658198" y="6858000"/>
                </a:lnTo>
                <a:lnTo>
                  <a:pt x="2511178" y="6808254"/>
                </a:lnTo>
                <a:cubicBezTo>
                  <a:pt x="1045793" y="6271705"/>
                  <a:pt x="0" y="4864698"/>
                  <a:pt x="0" y="3213434"/>
                </a:cubicBezTo>
                <a:cubicBezTo>
                  <a:pt x="0" y="1892423"/>
                  <a:pt x="669307" y="727737"/>
                  <a:pt x="1687308" y="39989"/>
                </a:cubicBezTo>
                <a:close/>
              </a:path>
            </a:pathLst>
          </a:custGeom>
        </p:spPr>
      </p:pic>
      <p:pic>
        <p:nvPicPr>
          <p:cNvPr id="8" name="图片 7">
            <a:extLst>
              <a:ext uri="{FF2B5EF4-FFF2-40B4-BE49-F238E27FC236}">
                <a16:creationId xmlns:a16="http://schemas.microsoft.com/office/drawing/2014/main" id="{92DE02B8-F4E7-48F2-A94E-564FB3652F1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9" name="图片 8">
            <a:extLst>
              <a:ext uri="{FF2B5EF4-FFF2-40B4-BE49-F238E27FC236}">
                <a16:creationId xmlns:a16="http://schemas.microsoft.com/office/drawing/2014/main" id="{273A6CA4-5994-4FA5-8AE1-4928EA48B85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sp>
        <p:nvSpPr>
          <p:cNvPr id="21" name="椭圆 20">
            <a:extLst>
              <a:ext uri="{FF2B5EF4-FFF2-40B4-BE49-F238E27FC236}">
                <a16:creationId xmlns:a16="http://schemas.microsoft.com/office/drawing/2014/main" id="{CF4975C4-3D2B-481C-8DD8-4A3867DF2325}"/>
              </a:ext>
            </a:extLst>
          </p:cNvPr>
          <p:cNvSpPr/>
          <p:nvPr/>
        </p:nvSpPr>
        <p:spPr>
          <a:xfrm>
            <a:off x="3755858" y="1132971"/>
            <a:ext cx="4680284" cy="4680284"/>
          </a:xfrm>
          <a:prstGeom prst="ellipse">
            <a:avLst/>
          </a:prstGeom>
          <a:solidFill>
            <a:srgbClr val="37355D">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3" name="PA_库_文本框 22">
            <a:extLst>
              <a:ext uri="{FF2B5EF4-FFF2-40B4-BE49-F238E27FC236}">
                <a16:creationId xmlns:a16="http://schemas.microsoft.com/office/drawing/2014/main" id="{55984969-56D5-4AA2-8EF9-7CFBECB62FA2}"/>
              </a:ext>
            </a:extLst>
          </p:cNvPr>
          <p:cNvSpPr txBox="1"/>
          <p:nvPr>
            <p:custDataLst>
              <p:tags r:id="rId1"/>
            </p:custDataLst>
          </p:nvPr>
        </p:nvSpPr>
        <p:spPr>
          <a:xfrm>
            <a:off x="3323945" y="2371747"/>
            <a:ext cx="5571461" cy="1862048"/>
          </a:xfrm>
          <a:prstGeom prst="rect">
            <a:avLst/>
          </a:prstGeom>
          <a:noFill/>
        </p:spPr>
        <p:txBody>
          <a:bodyPr wrap="square" rtlCol="0">
            <a:spAutoFit/>
          </a:bodyPr>
          <a:lstStyle/>
          <a:p>
            <a:pPr algn="ctr"/>
            <a:r>
              <a:rPr lang="en-US" altLang="zh-CN" sz="115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Thanks </a:t>
            </a:r>
            <a:endParaRPr lang="zh-CN" altLang="en-US" sz="115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27" name="PA_库_图片 26">
            <a:extLst>
              <a:ext uri="{FF2B5EF4-FFF2-40B4-BE49-F238E27FC236}">
                <a16:creationId xmlns:a16="http://schemas.microsoft.com/office/drawing/2014/main" id="{160162E9-3355-4DC0-BB12-738B2A96AC95}"/>
              </a:ext>
            </a:extLst>
          </p:cNvPr>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994611" y="5312203"/>
            <a:ext cx="1061788" cy="587605"/>
          </a:xfrm>
          <a:prstGeom prst="rect">
            <a:avLst/>
          </a:prstGeom>
        </p:spPr>
      </p:pic>
      <p:pic>
        <p:nvPicPr>
          <p:cNvPr id="29" name="PA_库_图片 28">
            <a:extLst>
              <a:ext uri="{FF2B5EF4-FFF2-40B4-BE49-F238E27FC236}">
                <a16:creationId xmlns:a16="http://schemas.microsoft.com/office/drawing/2014/main" id="{5E77C37F-6A24-4A6A-BFB9-1558E92AD94F}"/>
              </a:ext>
            </a:extLst>
          </p:cNvPr>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2345602" y="5109572"/>
            <a:ext cx="939985" cy="496433"/>
          </a:xfrm>
          <a:prstGeom prst="rect">
            <a:avLst/>
          </a:prstGeom>
        </p:spPr>
      </p:pic>
      <p:pic>
        <p:nvPicPr>
          <p:cNvPr id="30" name="PA_库_图片 29">
            <a:extLst>
              <a:ext uri="{FF2B5EF4-FFF2-40B4-BE49-F238E27FC236}">
                <a16:creationId xmlns:a16="http://schemas.microsoft.com/office/drawing/2014/main" id="{5E531474-C801-4ECA-B593-C09B9F4DE8C5}"/>
              </a:ext>
            </a:extLst>
          </p:cNvPr>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10851462" y="759124"/>
            <a:ext cx="678818" cy="358503"/>
          </a:xfrm>
          <a:prstGeom prst="rect">
            <a:avLst/>
          </a:prstGeom>
        </p:spPr>
      </p:pic>
      <p:pic>
        <p:nvPicPr>
          <p:cNvPr id="32" name="PA_库_图片 31">
            <a:extLst>
              <a:ext uri="{FF2B5EF4-FFF2-40B4-BE49-F238E27FC236}">
                <a16:creationId xmlns:a16="http://schemas.microsoft.com/office/drawing/2014/main" id="{D67941BD-879C-4F56-8E23-BD79AE1A31D7}"/>
              </a:ext>
            </a:extLst>
          </p:cNvPr>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8339859" y="1259561"/>
            <a:ext cx="1872768" cy="954352"/>
          </a:xfrm>
          <a:prstGeom prst="rect">
            <a:avLst/>
          </a:prstGeom>
        </p:spPr>
      </p:pic>
    </p:spTree>
    <p:extLst>
      <p:ext uri="{BB962C8B-B14F-4D97-AF65-F5344CB8AC3E}">
        <p14:creationId xmlns:p14="http://schemas.microsoft.com/office/powerpoint/2010/main" val="22730086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1000"/>
                                        <p:tgtEl>
                                          <p:spTgt spid="23"/>
                                        </p:tgtEl>
                                      </p:cBhvr>
                                    </p:animEffect>
                                  </p:childTnLst>
                                </p:cTn>
                              </p:par>
                            </p:childTnLst>
                          </p:cTn>
                        </p:par>
                        <p:par>
                          <p:cTn id="8" fill="hold">
                            <p:stCondLst>
                              <p:cond delay="1000"/>
                            </p:stCondLst>
                            <p:childTnLst>
                              <p:par>
                                <p:cTn id="9" presetID="2" presetClass="entr" presetSubtype="3" decel="10000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1500" fill="hold"/>
                                        <p:tgtEl>
                                          <p:spTgt spid="27"/>
                                        </p:tgtEl>
                                        <p:attrNameLst>
                                          <p:attrName>ppt_x</p:attrName>
                                        </p:attrNameLst>
                                      </p:cBhvr>
                                      <p:tavLst>
                                        <p:tav tm="0">
                                          <p:val>
                                            <p:strVal val="1+#ppt_w/2"/>
                                          </p:val>
                                        </p:tav>
                                        <p:tav tm="100000">
                                          <p:val>
                                            <p:strVal val="#ppt_x"/>
                                          </p:val>
                                        </p:tav>
                                      </p:tavLst>
                                    </p:anim>
                                    <p:anim calcmode="lin" valueType="num">
                                      <p:cBhvr additive="base">
                                        <p:cTn id="12" dur="15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3" decel="100000" fill="hold" nodeType="withEffect">
                                  <p:stCondLst>
                                    <p:cond delay="25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500" fill="hold"/>
                                        <p:tgtEl>
                                          <p:spTgt spid="29"/>
                                        </p:tgtEl>
                                        <p:attrNameLst>
                                          <p:attrName>ppt_x</p:attrName>
                                        </p:attrNameLst>
                                      </p:cBhvr>
                                      <p:tavLst>
                                        <p:tav tm="0">
                                          <p:val>
                                            <p:strVal val="1+#ppt_w/2"/>
                                          </p:val>
                                        </p:tav>
                                        <p:tav tm="100000">
                                          <p:val>
                                            <p:strVal val="#ppt_x"/>
                                          </p:val>
                                        </p:tav>
                                      </p:tavLst>
                                    </p:anim>
                                    <p:anim calcmode="lin" valueType="num">
                                      <p:cBhvr additive="base">
                                        <p:cTn id="16" dur="1500" fill="hold"/>
                                        <p:tgtEl>
                                          <p:spTgt spid="29"/>
                                        </p:tgtEl>
                                        <p:attrNameLst>
                                          <p:attrName>ppt_y</p:attrName>
                                        </p:attrNameLst>
                                      </p:cBhvr>
                                      <p:tavLst>
                                        <p:tav tm="0">
                                          <p:val>
                                            <p:strVal val="0-#ppt_h/2"/>
                                          </p:val>
                                        </p:tav>
                                        <p:tav tm="100000">
                                          <p:val>
                                            <p:strVal val="#ppt_y"/>
                                          </p:val>
                                        </p:tav>
                                      </p:tavLst>
                                    </p:anim>
                                  </p:childTnLst>
                                </p:cTn>
                              </p:par>
                              <p:par>
                                <p:cTn id="17" presetID="2" presetClass="entr" presetSubtype="3" decel="100000" fill="hold" nodeType="withEffect">
                                  <p:stCondLst>
                                    <p:cond delay="50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1500" fill="hold"/>
                                        <p:tgtEl>
                                          <p:spTgt spid="30"/>
                                        </p:tgtEl>
                                        <p:attrNameLst>
                                          <p:attrName>ppt_x</p:attrName>
                                        </p:attrNameLst>
                                      </p:cBhvr>
                                      <p:tavLst>
                                        <p:tav tm="0">
                                          <p:val>
                                            <p:strVal val="1+#ppt_w/2"/>
                                          </p:val>
                                        </p:tav>
                                        <p:tav tm="100000">
                                          <p:val>
                                            <p:strVal val="#ppt_x"/>
                                          </p:val>
                                        </p:tav>
                                      </p:tavLst>
                                    </p:anim>
                                    <p:anim calcmode="lin" valueType="num">
                                      <p:cBhvr additive="base">
                                        <p:cTn id="20" dur="1500" fill="hold"/>
                                        <p:tgtEl>
                                          <p:spTgt spid="30"/>
                                        </p:tgtEl>
                                        <p:attrNameLst>
                                          <p:attrName>ppt_y</p:attrName>
                                        </p:attrNameLst>
                                      </p:cBhvr>
                                      <p:tavLst>
                                        <p:tav tm="0">
                                          <p:val>
                                            <p:strVal val="0-#ppt_h/2"/>
                                          </p:val>
                                        </p:tav>
                                        <p:tav tm="100000">
                                          <p:val>
                                            <p:strVal val="#ppt_y"/>
                                          </p:val>
                                        </p:tav>
                                      </p:tavLst>
                                    </p:anim>
                                  </p:childTnLst>
                                </p:cTn>
                              </p:par>
                              <p:par>
                                <p:cTn id="21" presetID="2" presetClass="entr" presetSubtype="3" decel="100000" fill="hold" nodeType="withEffect">
                                  <p:stCondLst>
                                    <p:cond delay="75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1500" fill="hold"/>
                                        <p:tgtEl>
                                          <p:spTgt spid="32"/>
                                        </p:tgtEl>
                                        <p:attrNameLst>
                                          <p:attrName>ppt_x</p:attrName>
                                        </p:attrNameLst>
                                      </p:cBhvr>
                                      <p:tavLst>
                                        <p:tav tm="0">
                                          <p:val>
                                            <p:strVal val="1+#ppt_w/2"/>
                                          </p:val>
                                        </p:tav>
                                        <p:tav tm="100000">
                                          <p:val>
                                            <p:strVal val="#ppt_x"/>
                                          </p:val>
                                        </p:tav>
                                      </p:tavLst>
                                    </p:anim>
                                    <p:anim calcmode="lin" valueType="num">
                                      <p:cBhvr additive="base">
                                        <p:cTn id="24" dur="1500" fill="hold"/>
                                        <p:tgtEl>
                                          <p:spTgt spid="3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AA17AA1-0B56-4EED-8717-2CE119B7310A}"/>
              </a:ext>
            </a:extLst>
          </p:cNvPr>
          <p:cNvGrpSpPr/>
          <p:nvPr/>
        </p:nvGrpSpPr>
        <p:grpSpPr>
          <a:xfrm>
            <a:off x="708878" y="882193"/>
            <a:ext cx="3680598" cy="861775"/>
            <a:chOff x="708878" y="882193"/>
            <a:chExt cx="3680598" cy="861775"/>
          </a:xfrm>
        </p:grpSpPr>
        <p:sp>
          <p:nvSpPr>
            <p:cNvPr id="13" name="TextBox 12">
              <a:extLst>
                <a:ext uri="{FF2B5EF4-FFF2-40B4-BE49-F238E27FC236}">
                  <a16:creationId xmlns:a16="http://schemas.microsoft.com/office/drawing/2014/main" id="{70C38BDE-3D2A-4922-99A9-864840CE37DB}"/>
                </a:ext>
              </a:extLst>
            </p:cNvPr>
            <p:cNvSpPr txBox="1"/>
            <p:nvPr/>
          </p:nvSpPr>
          <p:spPr>
            <a:xfrm>
              <a:off x="708878" y="882193"/>
              <a:ext cx="3680598" cy="307777"/>
            </a:xfrm>
            <a:prstGeom prst="rect">
              <a:avLst/>
            </a:prstGeom>
            <a:noFill/>
          </p:spPr>
          <p:txBody>
            <a:bodyPr wrap="square" rtlCol="0">
              <a:spAutoFit/>
            </a:bodyPr>
            <a:lstStyle/>
            <a:p>
              <a:r>
                <a:rPr lang="en-US" sz="1400" spc="300" dirty="0" err="1">
                  <a:gradFill>
                    <a:gsLst>
                      <a:gs pos="0">
                        <a:srgbClr val="AF76B0"/>
                      </a:gs>
                      <a:gs pos="100000">
                        <a:srgbClr val="00B0F0"/>
                      </a:gs>
                    </a:gsLst>
                    <a:lin ang="5400000" scaled="1"/>
                  </a:gradFill>
                  <a:latin typeface="inpin heiti" panose="00000500000000000000" pitchFamily="2" charset="-122"/>
                  <a:ea typeface="inpin heiti" panose="00000500000000000000" pitchFamily="2" charset="-122"/>
                  <a:sym typeface="inpin heiti" panose="00000500000000000000" pitchFamily="2" charset="-122"/>
                </a:rPr>
                <a:t>Unessay</a:t>
              </a:r>
              <a:r>
                <a:rPr lang="en-US" sz="1400" spc="300" dirty="0">
                  <a:gradFill>
                    <a:gsLst>
                      <a:gs pos="0">
                        <a:srgbClr val="AF76B0"/>
                      </a:gs>
                      <a:gs pos="100000">
                        <a:srgbClr val="00B0F0"/>
                      </a:gs>
                    </a:gsLst>
                    <a:lin ang="5400000" scaled="1"/>
                  </a:gradFill>
                  <a:latin typeface="inpin heiti" panose="00000500000000000000" pitchFamily="2" charset="-122"/>
                  <a:ea typeface="inpin heiti" panose="00000500000000000000" pitchFamily="2" charset="-122"/>
                  <a:sym typeface="inpin heiti" panose="00000500000000000000" pitchFamily="2" charset="-122"/>
                </a:rPr>
                <a:t> Group 18, CPSC329</a:t>
              </a:r>
            </a:p>
          </p:txBody>
        </p:sp>
        <p:sp>
          <p:nvSpPr>
            <p:cNvPr id="14" name="TextBox 13">
              <a:extLst>
                <a:ext uri="{FF2B5EF4-FFF2-40B4-BE49-F238E27FC236}">
                  <a16:creationId xmlns:a16="http://schemas.microsoft.com/office/drawing/2014/main" id="{7AFF5260-A437-42A1-A734-82E2FB8C96E6}"/>
                </a:ext>
              </a:extLst>
            </p:cNvPr>
            <p:cNvSpPr txBox="1"/>
            <p:nvPr/>
          </p:nvSpPr>
          <p:spPr>
            <a:xfrm>
              <a:off x="1117884" y="1189970"/>
              <a:ext cx="3177025" cy="553998"/>
            </a:xfrm>
            <a:prstGeom prst="rect">
              <a:avLst/>
            </a:prstGeom>
            <a:noFill/>
          </p:spPr>
          <p:txBody>
            <a:bodyPr wrap="square" rtlCol="0">
              <a:spAutoFit/>
            </a:bodyPr>
            <a:lstStyle/>
            <a:p>
              <a:r>
                <a:rPr lang="en-US" altLang="zh-CN" sz="3000" b="1" dirty="0">
                  <a:gradFill>
                    <a:gsLst>
                      <a:gs pos="0">
                        <a:srgbClr val="AF76B0"/>
                      </a:gs>
                      <a:gs pos="100000">
                        <a:schemeClr val="accent2"/>
                      </a:gs>
                    </a:gsLst>
                    <a:path path="circle">
                      <a:fillToRect l="100000" b="100000"/>
                    </a:path>
                  </a:gradFill>
                  <a:latin typeface="inpin heiti" panose="00000500000000000000" pitchFamily="2" charset="-122"/>
                  <a:ea typeface="inpin heiti" panose="00000500000000000000" pitchFamily="2" charset="-122"/>
                  <a:sym typeface="inpin heiti" panose="00000500000000000000" pitchFamily="2" charset="-122"/>
                </a:rPr>
                <a:t>Phishing Scams</a:t>
              </a:r>
              <a:endParaRPr lang="en-US" altLang="zh-CN" sz="3000" dirty="0">
                <a:gradFill>
                  <a:gsLst>
                    <a:gs pos="0">
                      <a:srgbClr val="AF76B0"/>
                    </a:gs>
                    <a:gs pos="100000">
                      <a:schemeClr val="accent2"/>
                    </a:gs>
                  </a:gsLst>
                  <a:path path="circle">
                    <a:fillToRect l="100000" b="100000"/>
                  </a:path>
                </a:gra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15" name="Group 14">
              <a:extLst>
                <a:ext uri="{FF2B5EF4-FFF2-40B4-BE49-F238E27FC236}">
                  <a16:creationId xmlns:a16="http://schemas.microsoft.com/office/drawing/2014/main" id="{162DB23B-5AF4-476E-B7DD-9C921E969128}"/>
                </a:ext>
              </a:extLst>
            </p:cNvPr>
            <p:cNvGrpSpPr/>
            <p:nvPr/>
          </p:nvGrpSpPr>
          <p:grpSpPr>
            <a:xfrm>
              <a:off x="721916" y="1422606"/>
              <a:ext cx="295275" cy="246132"/>
              <a:chOff x="466725" y="2427118"/>
              <a:chExt cx="295275" cy="246132"/>
            </a:xfrm>
          </p:grpSpPr>
          <p:sp>
            <p:nvSpPr>
              <p:cNvPr id="16" name="Rectangle: Rounded Corners 15">
                <a:extLst>
                  <a:ext uri="{FF2B5EF4-FFF2-40B4-BE49-F238E27FC236}">
                    <a16:creationId xmlns:a16="http://schemas.microsoft.com/office/drawing/2014/main" id="{F91E85D3-B497-4EDE-A59C-4A297C98FE2A}"/>
                  </a:ext>
                </a:extLst>
              </p:cNvPr>
              <p:cNvSpPr/>
              <p:nvPr/>
            </p:nvSpPr>
            <p:spPr>
              <a:xfrm>
                <a:off x="466725" y="2427118"/>
                <a:ext cx="295275" cy="92245"/>
              </a:xfrm>
              <a:prstGeom prst="roundRect">
                <a:avLst>
                  <a:gd name="adj" fmla="val 50000"/>
                </a:avLst>
              </a:prstGeom>
              <a:gradFill>
                <a:gsLst>
                  <a:gs pos="0">
                    <a:srgbClr val="AF76B0"/>
                  </a:gs>
                  <a:gs pos="100000">
                    <a:srgbClr val="00B0F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rgbClr val="AF76B0"/>
                      </a:gs>
                      <a:gs pos="100000">
                        <a:srgbClr val="00B0F0"/>
                      </a:gs>
                    </a:gsLst>
                    <a:lin ang="5400000" scaled="1"/>
                  </a:gra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7" name="Rectangle: Rounded Corners 16">
                <a:extLst>
                  <a:ext uri="{FF2B5EF4-FFF2-40B4-BE49-F238E27FC236}">
                    <a16:creationId xmlns:a16="http://schemas.microsoft.com/office/drawing/2014/main" id="{A1B1A06F-D86F-4240-8555-BFEF02527149}"/>
                  </a:ext>
                </a:extLst>
              </p:cNvPr>
              <p:cNvSpPr/>
              <p:nvPr/>
            </p:nvSpPr>
            <p:spPr>
              <a:xfrm>
                <a:off x="578644" y="2581005"/>
                <a:ext cx="183355" cy="9224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rgbClr val="AF76B0"/>
                      </a:gs>
                      <a:gs pos="100000">
                        <a:srgbClr val="00B0F0"/>
                      </a:gs>
                    </a:gsLst>
                    <a:lin ang="5400000" scaled="1"/>
                  </a:gradFill>
                  <a:latin typeface="inpin heiti" panose="00000500000000000000" pitchFamily="2" charset="-122"/>
                  <a:ea typeface="inpin heiti" panose="00000500000000000000" pitchFamily="2" charset="-122"/>
                  <a:sym typeface="inpin heiti" panose="00000500000000000000" pitchFamily="2" charset="-122"/>
                </a:endParaRPr>
              </a:p>
            </p:txBody>
          </p:sp>
        </p:grpSp>
      </p:grpSp>
      <p:pic>
        <p:nvPicPr>
          <p:cNvPr id="24" name="图片占位符 23">
            <a:extLst>
              <a:ext uri="{FF2B5EF4-FFF2-40B4-BE49-F238E27FC236}">
                <a16:creationId xmlns:a16="http://schemas.microsoft.com/office/drawing/2014/main" id="{9C01DE8A-AE76-4D38-9C18-A71A840A98C3}"/>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26627" b="26627"/>
          <a:stretch>
            <a:fillRect/>
          </a:stretch>
        </p:blipFill>
        <p:spPr/>
      </p:pic>
      <p:grpSp>
        <p:nvGrpSpPr>
          <p:cNvPr id="6" name="Group 5">
            <a:extLst>
              <a:ext uri="{FF2B5EF4-FFF2-40B4-BE49-F238E27FC236}">
                <a16:creationId xmlns:a16="http://schemas.microsoft.com/office/drawing/2014/main" id="{1D8B4430-1340-4FE2-BD4A-3591367C6495}"/>
              </a:ext>
            </a:extLst>
          </p:cNvPr>
          <p:cNvGrpSpPr/>
          <p:nvPr/>
        </p:nvGrpSpPr>
        <p:grpSpPr>
          <a:xfrm>
            <a:off x="4930775" y="3178679"/>
            <a:ext cx="2178050" cy="2849880"/>
            <a:chOff x="4374536" y="2931936"/>
            <a:chExt cx="2178050" cy="2849880"/>
          </a:xfrm>
        </p:grpSpPr>
        <p:sp>
          <p:nvSpPr>
            <p:cNvPr id="39" name="Rectangle: Rounded Corners 38">
              <a:extLst>
                <a:ext uri="{FF2B5EF4-FFF2-40B4-BE49-F238E27FC236}">
                  <a16:creationId xmlns:a16="http://schemas.microsoft.com/office/drawing/2014/main" id="{3AEE932C-D784-4F10-B858-20E966823B95}"/>
                </a:ext>
              </a:extLst>
            </p:cNvPr>
            <p:cNvSpPr/>
            <p:nvPr/>
          </p:nvSpPr>
          <p:spPr>
            <a:xfrm>
              <a:off x="4374536" y="2931936"/>
              <a:ext cx="2178050" cy="2849880"/>
            </a:xfrm>
            <a:prstGeom prst="roundRect">
              <a:avLst>
                <a:gd name="adj" fmla="val 2814"/>
              </a:avLst>
            </a:prstGeom>
            <a:gradFill>
              <a:gsLst>
                <a:gs pos="0">
                  <a:srgbClr val="AF76B0"/>
                </a:gs>
                <a:gs pos="100000">
                  <a:schemeClr val="accent1">
                    <a:lumMod val="75000"/>
                  </a:schemeClr>
                </a:gs>
              </a:gsLst>
              <a:path path="circle">
                <a:fillToRect r="100000" b="100000"/>
              </a:path>
            </a:gradFill>
            <a:ln>
              <a:noFill/>
            </a:ln>
            <a:effectLst>
              <a:outerShdw blurRad="317500" dist="50800" dir="5400000" algn="t" rotWithShape="0">
                <a:schemeClr val="tx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7" name="Group 6">
              <a:extLst>
                <a:ext uri="{FF2B5EF4-FFF2-40B4-BE49-F238E27FC236}">
                  <a16:creationId xmlns:a16="http://schemas.microsoft.com/office/drawing/2014/main" id="{700460DB-2411-4D94-935C-887E01A9E5B9}"/>
                </a:ext>
              </a:extLst>
            </p:cNvPr>
            <p:cNvGrpSpPr/>
            <p:nvPr/>
          </p:nvGrpSpPr>
          <p:grpSpPr>
            <a:xfrm>
              <a:off x="5164497" y="3270334"/>
              <a:ext cx="598128" cy="598128"/>
              <a:chOff x="5164497" y="3328056"/>
              <a:chExt cx="598128" cy="598128"/>
            </a:xfrm>
          </p:grpSpPr>
          <p:sp>
            <p:nvSpPr>
              <p:cNvPr id="5" name="Oval 4">
                <a:extLst>
                  <a:ext uri="{FF2B5EF4-FFF2-40B4-BE49-F238E27FC236}">
                    <a16:creationId xmlns:a16="http://schemas.microsoft.com/office/drawing/2014/main" id="{CF4CDA94-F3DE-4C63-B6AA-22D7441AEA56}"/>
                  </a:ext>
                </a:extLst>
              </p:cNvPr>
              <p:cNvSpPr/>
              <p:nvPr/>
            </p:nvSpPr>
            <p:spPr>
              <a:xfrm>
                <a:off x="5164497" y="3328056"/>
                <a:ext cx="598128" cy="598128"/>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19" name="Freeform 59">
                <a:extLst>
                  <a:ext uri="{FF2B5EF4-FFF2-40B4-BE49-F238E27FC236}">
                    <a16:creationId xmlns:a16="http://schemas.microsoft.com/office/drawing/2014/main" id="{6EEDEED7-73F7-46DA-B497-0CD856C26482}"/>
                  </a:ext>
                </a:extLst>
              </p:cNvPr>
              <p:cNvSpPr>
                <a:spLocks noEditPoints="1"/>
              </p:cNvSpPr>
              <p:nvPr/>
            </p:nvSpPr>
            <p:spPr bwMode="auto">
              <a:xfrm>
                <a:off x="5343847" y="3514090"/>
                <a:ext cx="239428" cy="226060"/>
              </a:xfrm>
              <a:custGeom>
                <a:avLst/>
                <a:gdLst>
                  <a:gd name="T0" fmla="*/ 216 w 216"/>
                  <a:gd name="T1" fmla="*/ 44 h 204"/>
                  <a:gd name="T2" fmla="*/ 203 w 216"/>
                  <a:gd name="T3" fmla="*/ 32 h 204"/>
                  <a:gd name="T4" fmla="*/ 13 w 216"/>
                  <a:gd name="T5" fmla="*/ 32 h 204"/>
                  <a:gd name="T6" fmla="*/ 0 w 216"/>
                  <a:gd name="T7" fmla="*/ 44 h 204"/>
                  <a:gd name="T8" fmla="*/ 0 w 216"/>
                  <a:gd name="T9" fmla="*/ 78 h 204"/>
                  <a:gd name="T10" fmla="*/ 0 w 216"/>
                  <a:gd name="T11" fmla="*/ 79 h 204"/>
                  <a:gd name="T12" fmla="*/ 0 w 216"/>
                  <a:gd name="T13" fmla="*/ 80 h 204"/>
                  <a:gd name="T14" fmla="*/ 108 w 216"/>
                  <a:gd name="T15" fmla="*/ 121 h 204"/>
                  <a:gd name="T16" fmla="*/ 216 w 216"/>
                  <a:gd name="T17" fmla="*/ 80 h 204"/>
                  <a:gd name="T18" fmla="*/ 216 w 216"/>
                  <a:gd name="T19" fmla="*/ 79 h 204"/>
                  <a:gd name="T20" fmla="*/ 216 w 216"/>
                  <a:gd name="T21" fmla="*/ 78 h 204"/>
                  <a:gd name="T22" fmla="*/ 216 w 216"/>
                  <a:gd name="T23" fmla="*/ 44 h 204"/>
                  <a:gd name="T24" fmla="*/ 208 w 216"/>
                  <a:gd name="T25" fmla="*/ 79 h 204"/>
                  <a:gd name="T26" fmla="*/ 208 w 216"/>
                  <a:gd name="T27" fmla="*/ 80 h 204"/>
                  <a:gd name="T28" fmla="*/ 108 w 216"/>
                  <a:gd name="T29" fmla="*/ 113 h 204"/>
                  <a:gd name="T30" fmla="*/ 8 w 216"/>
                  <a:gd name="T31" fmla="*/ 80 h 204"/>
                  <a:gd name="T32" fmla="*/ 8 w 216"/>
                  <a:gd name="T33" fmla="*/ 79 h 204"/>
                  <a:gd name="T34" fmla="*/ 8 w 216"/>
                  <a:gd name="T35" fmla="*/ 44 h 204"/>
                  <a:gd name="T36" fmla="*/ 13 w 216"/>
                  <a:gd name="T37" fmla="*/ 40 h 204"/>
                  <a:gd name="T38" fmla="*/ 203 w 216"/>
                  <a:gd name="T39" fmla="*/ 40 h 204"/>
                  <a:gd name="T40" fmla="*/ 208 w 216"/>
                  <a:gd name="T41" fmla="*/ 44 h 204"/>
                  <a:gd name="T42" fmla="*/ 208 w 216"/>
                  <a:gd name="T43" fmla="*/ 78 h 204"/>
                  <a:gd name="T44" fmla="*/ 208 w 216"/>
                  <a:gd name="T45" fmla="*/ 79 h 204"/>
                  <a:gd name="T46" fmla="*/ 212 w 216"/>
                  <a:gd name="T47" fmla="*/ 108 h 204"/>
                  <a:gd name="T48" fmla="*/ 208 w 216"/>
                  <a:gd name="T49" fmla="*/ 112 h 204"/>
                  <a:gd name="T50" fmla="*/ 208 w 216"/>
                  <a:gd name="T51" fmla="*/ 196 h 204"/>
                  <a:gd name="T52" fmla="*/ 8 w 216"/>
                  <a:gd name="T53" fmla="*/ 196 h 204"/>
                  <a:gd name="T54" fmla="*/ 8 w 216"/>
                  <a:gd name="T55" fmla="*/ 112 h 204"/>
                  <a:gd name="T56" fmla="*/ 4 w 216"/>
                  <a:gd name="T57" fmla="*/ 108 h 204"/>
                  <a:gd name="T58" fmla="*/ 0 w 216"/>
                  <a:gd name="T59" fmla="*/ 112 h 204"/>
                  <a:gd name="T60" fmla="*/ 0 w 216"/>
                  <a:gd name="T61" fmla="*/ 204 h 204"/>
                  <a:gd name="T62" fmla="*/ 216 w 216"/>
                  <a:gd name="T63" fmla="*/ 204 h 204"/>
                  <a:gd name="T64" fmla="*/ 216 w 216"/>
                  <a:gd name="T65" fmla="*/ 112 h 204"/>
                  <a:gd name="T66" fmla="*/ 212 w 216"/>
                  <a:gd name="T67" fmla="*/ 108 h 204"/>
                  <a:gd name="T68" fmla="*/ 128 w 216"/>
                  <a:gd name="T69" fmla="*/ 140 h 204"/>
                  <a:gd name="T70" fmla="*/ 132 w 216"/>
                  <a:gd name="T71" fmla="*/ 136 h 204"/>
                  <a:gd name="T72" fmla="*/ 128 w 216"/>
                  <a:gd name="T73" fmla="*/ 132 h 204"/>
                  <a:gd name="T74" fmla="*/ 88 w 216"/>
                  <a:gd name="T75" fmla="*/ 132 h 204"/>
                  <a:gd name="T76" fmla="*/ 84 w 216"/>
                  <a:gd name="T77" fmla="*/ 136 h 204"/>
                  <a:gd name="T78" fmla="*/ 88 w 216"/>
                  <a:gd name="T79" fmla="*/ 140 h 204"/>
                  <a:gd name="T80" fmla="*/ 128 w 216"/>
                  <a:gd name="T81" fmla="*/ 140 h 204"/>
                  <a:gd name="T82" fmla="*/ 64 w 216"/>
                  <a:gd name="T83" fmla="*/ 28 h 204"/>
                  <a:gd name="T84" fmla="*/ 68 w 216"/>
                  <a:gd name="T85" fmla="*/ 24 h 204"/>
                  <a:gd name="T86" fmla="*/ 68 w 216"/>
                  <a:gd name="T87" fmla="*/ 12 h 204"/>
                  <a:gd name="T88" fmla="*/ 71 w 216"/>
                  <a:gd name="T89" fmla="*/ 8 h 204"/>
                  <a:gd name="T90" fmla="*/ 141 w 216"/>
                  <a:gd name="T91" fmla="*/ 8 h 204"/>
                  <a:gd name="T92" fmla="*/ 144 w 216"/>
                  <a:gd name="T93" fmla="*/ 12 h 204"/>
                  <a:gd name="T94" fmla="*/ 144 w 216"/>
                  <a:gd name="T95" fmla="*/ 24 h 204"/>
                  <a:gd name="T96" fmla="*/ 148 w 216"/>
                  <a:gd name="T97" fmla="*/ 28 h 204"/>
                  <a:gd name="T98" fmla="*/ 152 w 216"/>
                  <a:gd name="T99" fmla="*/ 24 h 204"/>
                  <a:gd name="T100" fmla="*/ 152 w 216"/>
                  <a:gd name="T101" fmla="*/ 12 h 204"/>
                  <a:gd name="T102" fmla="*/ 141 w 216"/>
                  <a:gd name="T103" fmla="*/ 0 h 204"/>
                  <a:gd name="T104" fmla="*/ 71 w 216"/>
                  <a:gd name="T105" fmla="*/ 0 h 204"/>
                  <a:gd name="T106" fmla="*/ 60 w 216"/>
                  <a:gd name="T107" fmla="*/ 12 h 204"/>
                  <a:gd name="T108" fmla="*/ 60 w 216"/>
                  <a:gd name="T109" fmla="*/ 24 h 204"/>
                  <a:gd name="T110" fmla="*/ 64 w 216"/>
                  <a:gd name="T111" fmla="*/ 2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6" h="204">
                    <a:moveTo>
                      <a:pt x="216" y="44"/>
                    </a:moveTo>
                    <a:cubicBezTo>
                      <a:pt x="216" y="37"/>
                      <a:pt x="211" y="32"/>
                      <a:pt x="203" y="32"/>
                    </a:cubicBezTo>
                    <a:cubicBezTo>
                      <a:pt x="13" y="32"/>
                      <a:pt x="13" y="32"/>
                      <a:pt x="13" y="32"/>
                    </a:cubicBezTo>
                    <a:cubicBezTo>
                      <a:pt x="5" y="32"/>
                      <a:pt x="0" y="37"/>
                      <a:pt x="0" y="44"/>
                    </a:cubicBezTo>
                    <a:cubicBezTo>
                      <a:pt x="0" y="78"/>
                      <a:pt x="0" y="78"/>
                      <a:pt x="0" y="78"/>
                    </a:cubicBezTo>
                    <a:cubicBezTo>
                      <a:pt x="0" y="78"/>
                      <a:pt x="0" y="78"/>
                      <a:pt x="0" y="79"/>
                    </a:cubicBezTo>
                    <a:cubicBezTo>
                      <a:pt x="0" y="79"/>
                      <a:pt x="0" y="79"/>
                      <a:pt x="0" y="80"/>
                    </a:cubicBezTo>
                    <a:cubicBezTo>
                      <a:pt x="0" y="103"/>
                      <a:pt x="46" y="121"/>
                      <a:pt x="108" y="121"/>
                    </a:cubicBezTo>
                    <a:cubicBezTo>
                      <a:pt x="170" y="121"/>
                      <a:pt x="216" y="103"/>
                      <a:pt x="216" y="80"/>
                    </a:cubicBezTo>
                    <a:cubicBezTo>
                      <a:pt x="216" y="79"/>
                      <a:pt x="216" y="79"/>
                      <a:pt x="216" y="79"/>
                    </a:cubicBezTo>
                    <a:cubicBezTo>
                      <a:pt x="216" y="78"/>
                      <a:pt x="216" y="78"/>
                      <a:pt x="216" y="78"/>
                    </a:cubicBezTo>
                    <a:lnTo>
                      <a:pt x="216" y="44"/>
                    </a:lnTo>
                    <a:close/>
                    <a:moveTo>
                      <a:pt x="208" y="79"/>
                    </a:moveTo>
                    <a:cubicBezTo>
                      <a:pt x="208" y="79"/>
                      <a:pt x="208" y="80"/>
                      <a:pt x="208" y="80"/>
                    </a:cubicBezTo>
                    <a:cubicBezTo>
                      <a:pt x="208" y="95"/>
                      <a:pt x="167" y="113"/>
                      <a:pt x="108" y="113"/>
                    </a:cubicBezTo>
                    <a:cubicBezTo>
                      <a:pt x="49" y="113"/>
                      <a:pt x="8" y="95"/>
                      <a:pt x="8" y="80"/>
                    </a:cubicBezTo>
                    <a:cubicBezTo>
                      <a:pt x="8" y="80"/>
                      <a:pt x="8" y="79"/>
                      <a:pt x="8" y="79"/>
                    </a:cubicBezTo>
                    <a:cubicBezTo>
                      <a:pt x="8" y="44"/>
                      <a:pt x="8" y="44"/>
                      <a:pt x="8" y="44"/>
                    </a:cubicBezTo>
                    <a:cubicBezTo>
                      <a:pt x="8" y="41"/>
                      <a:pt x="10" y="40"/>
                      <a:pt x="13" y="40"/>
                    </a:cubicBezTo>
                    <a:cubicBezTo>
                      <a:pt x="203" y="40"/>
                      <a:pt x="203" y="40"/>
                      <a:pt x="203" y="40"/>
                    </a:cubicBezTo>
                    <a:cubicBezTo>
                      <a:pt x="206" y="40"/>
                      <a:pt x="208" y="41"/>
                      <a:pt x="208" y="44"/>
                    </a:cubicBezTo>
                    <a:cubicBezTo>
                      <a:pt x="208" y="78"/>
                      <a:pt x="208" y="78"/>
                      <a:pt x="208" y="78"/>
                    </a:cubicBezTo>
                    <a:cubicBezTo>
                      <a:pt x="208" y="79"/>
                      <a:pt x="208" y="79"/>
                      <a:pt x="208" y="79"/>
                    </a:cubicBezTo>
                    <a:close/>
                    <a:moveTo>
                      <a:pt x="212" y="108"/>
                    </a:moveTo>
                    <a:cubicBezTo>
                      <a:pt x="210" y="108"/>
                      <a:pt x="208" y="110"/>
                      <a:pt x="208" y="112"/>
                    </a:cubicBezTo>
                    <a:cubicBezTo>
                      <a:pt x="208" y="196"/>
                      <a:pt x="208" y="196"/>
                      <a:pt x="208" y="196"/>
                    </a:cubicBezTo>
                    <a:cubicBezTo>
                      <a:pt x="8" y="196"/>
                      <a:pt x="8" y="196"/>
                      <a:pt x="8" y="196"/>
                    </a:cubicBezTo>
                    <a:cubicBezTo>
                      <a:pt x="8" y="112"/>
                      <a:pt x="8" y="112"/>
                      <a:pt x="8" y="112"/>
                    </a:cubicBezTo>
                    <a:cubicBezTo>
                      <a:pt x="8" y="110"/>
                      <a:pt x="6" y="108"/>
                      <a:pt x="4" y="108"/>
                    </a:cubicBezTo>
                    <a:cubicBezTo>
                      <a:pt x="2" y="108"/>
                      <a:pt x="0" y="110"/>
                      <a:pt x="0" y="112"/>
                    </a:cubicBezTo>
                    <a:cubicBezTo>
                      <a:pt x="0" y="204"/>
                      <a:pt x="0" y="204"/>
                      <a:pt x="0" y="204"/>
                    </a:cubicBezTo>
                    <a:cubicBezTo>
                      <a:pt x="216" y="204"/>
                      <a:pt x="216" y="204"/>
                      <a:pt x="216" y="204"/>
                    </a:cubicBezTo>
                    <a:cubicBezTo>
                      <a:pt x="216" y="112"/>
                      <a:pt x="216" y="112"/>
                      <a:pt x="216" y="112"/>
                    </a:cubicBezTo>
                    <a:cubicBezTo>
                      <a:pt x="216" y="110"/>
                      <a:pt x="214" y="108"/>
                      <a:pt x="212" y="108"/>
                    </a:cubicBezTo>
                    <a:close/>
                    <a:moveTo>
                      <a:pt x="128" y="140"/>
                    </a:moveTo>
                    <a:cubicBezTo>
                      <a:pt x="130" y="140"/>
                      <a:pt x="132" y="138"/>
                      <a:pt x="132" y="136"/>
                    </a:cubicBezTo>
                    <a:cubicBezTo>
                      <a:pt x="132" y="134"/>
                      <a:pt x="130" y="132"/>
                      <a:pt x="128" y="132"/>
                    </a:cubicBezTo>
                    <a:cubicBezTo>
                      <a:pt x="88" y="132"/>
                      <a:pt x="88" y="132"/>
                      <a:pt x="88" y="132"/>
                    </a:cubicBezTo>
                    <a:cubicBezTo>
                      <a:pt x="86" y="132"/>
                      <a:pt x="84" y="134"/>
                      <a:pt x="84" y="136"/>
                    </a:cubicBezTo>
                    <a:cubicBezTo>
                      <a:pt x="84" y="138"/>
                      <a:pt x="86" y="140"/>
                      <a:pt x="88" y="140"/>
                    </a:cubicBezTo>
                    <a:lnTo>
                      <a:pt x="128" y="140"/>
                    </a:lnTo>
                    <a:close/>
                    <a:moveTo>
                      <a:pt x="64" y="28"/>
                    </a:moveTo>
                    <a:cubicBezTo>
                      <a:pt x="66" y="28"/>
                      <a:pt x="68" y="26"/>
                      <a:pt x="68" y="24"/>
                    </a:cubicBezTo>
                    <a:cubicBezTo>
                      <a:pt x="68" y="12"/>
                      <a:pt x="68" y="12"/>
                      <a:pt x="68" y="12"/>
                    </a:cubicBezTo>
                    <a:cubicBezTo>
                      <a:pt x="68" y="10"/>
                      <a:pt x="70" y="8"/>
                      <a:pt x="71" y="8"/>
                    </a:cubicBezTo>
                    <a:cubicBezTo>
                      <a:pt x="141" y="8"/>
                      <a:pt x="141" y="8"/>
                      <a:pt x="141" y="8"/>
                    </a:cubicBezTo>
                    <a:cubicBezTo>
                      <a:pt x="142" y="8"/>
                      <a:pt x="144" y="10"/>
                      <a:pt x="144" y="12"/>
                    </a:cubicBezTo>
                    <a:cubicBezTo>
                      <a:pt x="144" y="24"/>
                      <a:pt x="144" y="24"/>
                      <a:pt x="144" y="24"/>
                    </a:cubicBezTo>
                    <a:cubicBezTo>
                      <a:pt x="144" y="26"/>
                      <a:pt x="146" y="28"/>
                      <a:pt x="148" y="28"/>
                    </a:cubicBezTo>
                    <a:cubicBezTo>
                      <a:pt x="150" y="28"/>
                      <a:pt x="152" y="26"/>
                      <a:pt x="152" y="24"/>
                    </a:cubicBezTo>
                    <a:cubicBezTo>
                      <a:pt x="152" y="12"/>
                      <a:pt x="152" y="12"/>
                      <a:pt x="152" y="12"/>
                    </a:cubicBezTo>
                    <a:cubicBezTo>
                      <a:pt x="152" y="6"/>
                      <a:pt x="147" y="0"/>
                      <a:pt x="141" y="0"/>
                    </a:cubicBezTo>
                    <a:cubicBezTo>
                      <a:pt x="71" y="0"/>
                      <a:pt x="71" y="0"/>
                      <a:pt x="71" y="0"/>
                    </a:cubicBezTo>
                    <a:cubicBezTo>
                      <a:pt x="65" y="0"/>
                      <a:pt x="60" y="6"/>
                      <a:pt x="60" y="12"/>
                    </a:cubicBezTo>
                    <a:cubicBezTo>
                      <a:pt x="60" y="24"/>
                      <a:pt x="60" y="24"/>
                      <a:pt x="60" y="24"/>
                    </a:cubicBezTo>
                    <a:cubicBezTo>
                      <a:pt x="60" y="26"/>
                      <a:pt x="62" y="28"/>
                      <a:pt x="64" y="2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22" name="TextBox 21">
              <a:extLst>
                <a:ext uri="{FF2B5EF4-FFF2-40B4-BE49-F238E27FC236}">
                  <a16:creationId xmlns:a16="http://schemas.microsoft.com/office/drawing/2014/main" id="{2BB08B76-1BC7-4B93-B174-C6BD95D5D483}"/>
                </a:ext>
              </a:extLst>
            </p:cNvPr>
            <p:cNvSpPr txBox="1"/>
            <p:nvPr/>
          </p:nvSpPr>
          <p:spPr>
            <a:xfrm>
              <a:off x="4635793" y="4111909"/>
              <a:ext cx="1807935" cy="338554"/>
            </a:xfrm>
            <a:prstGeom prst="rect">
              <a:avLst/>
            </a:prstGeom>
            <a:noFill/>
          </p:spPr>
          <p:txBody>
            <a:bodyPr wrap="square" rtlCol="0">
              <a:spAutoFit/>
            </a:bodyPr>
            <a:lstStyle/>
            <a:p>
              <a:pPr algn="ctr"/>
              <a:r>
                <a:rPr lang="en-US" sz="1600" b="1"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Websites</a:t>
              </a:r>
              <a:endParaRPr lang="en-US" sz="16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1" name="Rectangle: Rounded Corners 10">
              <a:extLst>
                <a:ext uri="{FF2B5EF4-FFF2-40B4-BE49-F238E27FC236}">
                  <a16:creationId xmlns:a16="http://schemas.microsoft.com/office/drawing/2014/main" id="{4A51E40F-4A6B-49D5-AB1B-0CCB052766D2}"/>
                </a:ext>
              </a:extLst>
            </p:cNvPr>
            <p:cNvSpPr/>
            <p:nvPr/>
          </p:nvSpPr>
          <p:spPr>
            <a:xfrm>
              <a:off x="4943507" y="5275352"/>
              <a:ext cx="1040109" cy="25681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hlinkClick r:id="rId4" action="ppaction://hlinksldjump">
                    <a:extLst>
                      <a:ext uri="{A12FA001-AC4F-418D-AE19-62706E023703}">
                        <ahyp:hlinkClr xmlns:ahyp="http://schemas.microsoft.com/office/drawing/2018/hyperlinkcolor" val="tx"/>
                      </a:ext>
                    </a:extLst>
                  </a:hlinkClick>
                </a:rPr>
                <a:t>Learn More</a:t>
              </a:r>
              <a:endParaRPr lang="en-US" sz="1050" dirty="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40" name="Group 5">
            <a:extLst>
              <a:ext uri="{FF2B5EF4-FFF2-40B4-BE49-F238E27FC236}">
                <a16:creationId xmlns:a16="http://schemas.microsoft.com/office/drawing/2014/main" id="{38212C4C-BCEB-43D3-8F97-3CC249368C8E}"/>
              </a:ext>
            </a:extLst>
          </p:cNvPr>
          <p:cNvGrpSpPr/>
          <p:nvPr/>
        </p:nvGrpSpPr>
        <p:grpSpPr>
          <a:xfrm>
            <a:off x="2496305" y="3178679"/>
            <a:ext cx="2178050" cy="2849880"/>
            <a:chOff x="4374536" y="2931936"/>
            <a:chExt cx="2178050" cy="2849880"/>
          </a:xfrm>
        </p:grpSpPr>
        <p:sp>
          <p:nvSpPr>
            <p:cNvPr id="48" name="Rectangle: Rounded Corners 38">
              <a:extLst>
                <a:ext uri="{FF2B5EF4-FFF2-40B4-BE49-F238E27FC236}">
                  <a16:creationId xmlns:a16="http://schemas.microsoft.com/office/drawing/2014/main" id="{4964C668-B860-400F-8F24-A64DA3C060AA}"/>
                </a:ext>
              </a:extLst>
            </p:cNvPr>
            <p:cNvSpPr/>
            <p:nvPr/>
          </p:nvSpPr>
          <p:spPr>
            <a:xfrm>
              <a:off x="4374536" y="2931936"/>
              <a:ext cx="2178050" cy="2849880"/>
            </a:xfrm>
            <a:prstGeom prst="roundRect">
              <a:avLst>
                <a:gd name="adj" fmla="val 2814"/>
              </a:avLst>
            </a:prstGeom>
            <a:gradFill>
              <a:gsLst>
                <a:gs pos="0">
                  <a:srgbClr val="AF76B0"/>
                </a:gs>
                <a:gs pos="100000">
                  <a:schemeClr val="accent1">
                    <a:lumMod val="75000"/>
                  </a:schemeClr>
                </a:gs>
              </a:gsLst>
              <a:path path="circle">
                <a:fillToRect r="100000" b="100000"/>
              </a:path>
            </a:gradFill>
            <a:ln>
              <a:noFill/>
            </a:ln>
            <a:effectLst>
              <a:outerShdw blurRad="317500" dist="50800" dir="5400000" algn="t" rotWithShape="0">
                <a:schemeClr val="tx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49" name="Group 6">
              <a:extLst>
                <a:ext uri="{FF2B5EF4-FFF2-40B4-BE49-F238E27FC236}">
                  <a16:creationId xmlns:a16="http://schemas.microsoft.com/office/drawing/2014/main" id="{AD99075B-F465-4451-8CF8-DA9E5492C61E}"/>
                </a:ext>
              </a:extLst>
            </p:cNvPr>
            <p:cNvGrpSpPr/>
            <p:nvPr/>
          </p:nvGrpSpPr>
          <p:grpSpPr>
            <a:xfrm>
              <a:off x="5164497" y="3270334"/>
              <a:ext cx="598128" cy="598128"/>
              <a:chOff x="5164497" y="3328056"/>
              <a:chExt cx="598128" cy="598128"/>
            </a:xfrm>
          </p:grpSpPr>
          <p:sp>
            <p:nvSpPr>
              <p:cNvPr id="52" name="Oval 4">
                <a:extLst>
                  <a:ext uri="{FF2B5EF4-FFF2-40B4-BE49-F238E27FC236}">
                    <a16:creationId xmlns:a16="http://schemas.microsoft.com/office/drawing/2014/main" id="{23987BA8-E758-4ED5-B91E-F6D257F5B9D5}"/>
                  </a:ext>
                </a:extLst>
              </p:cNvPr>
              <p:cNvSpPr/>
              <p:nvPr/>
            </p:nvSpPr>
            <p:spPr>
              <a:xfrm>
                <a:off x="5164497" y="3328056"/>
                <a:ext cx="598128" cy="598128"/>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53" name="Freeform 59">
                <a:extLst>
                  <a:ext uri="{FF2B5EF4-FFF2-40B4-BE49-F238E27FC236}">
                    <a16:creationId xmlns:a16="http://schemas.microsoft.com/office/drawing/2014/main" id="{99FFEC31-839D-42E5-AF1C-7CB0710EA7BA}"/>
                  </a:ext>
                </a:extLst>
              </p:cNvPr>
              <p:cNvSpPr>
                <a:spLocks noEditPoints="1"/>
              </p:cNvSpPr>
              <p:nvPr/>
            </p:nvSpPr>
            <p:spPr bwMode="auto">
              <a:xfrm>
                <a:off x="5343847" y="3514090"/>
                <a:ext cx="239428" cy="226060"/>
              </a:xfrm>
              <a:custGeom>
                <a:avLst/>
                <a:gdLst>
                  <a:gd name="T0" fmla="*/ 216 w 216"/>
                  <a:gd name="T1" fmla="*/ 44 h 204"/>
                  <a:gd name="T2" fmla="*/ 203 w 216"/>
                  <a:gd name="T3" fmla="*/ 32 h 204"/>
                  <a:gd name="T4" fmla="*/ 13 w 216"/>
                  <a:gd name="T5" fmla="*/ 32 h 204"/>
                  <a:gd name="T6" fmla="*/ 0 w 216"/>
                  <a:gd name="T7" fmla="*/ 44 h 204"/>
                  <a:gd name="T8" fmla="*/ 0 w 216"/>
                  <a:gd name="T9" fmla="*/ 78 h 204"/>
                  <a:gd name="T10" fmla="*/ 0 w 216"/>
                  <a:gd name="T11" fmla="*/ 79 h 204"/>
                  <a:gd name="T12" fmla="*/ 0 w 216"/>
                  <a:gd name="T13" fmla="*/ 80 h 204"/>
                  <a:gd name="T14" fmla="*/ 108 w 216"/>
                  <a:gd name="T15" fmla="*/ 121 h 204"/>
                  <a:gd name="T16" fmla="*/ 216 w 216"/>
                  <a:gd name="T17" fmla="*/ 80 h 204"/>
                  <a:gd name="T18" fmla="*/ 216 w 216"/>
                  <a:gd name="T19" fmla="*/ 79 h 204"/>
                  <a:gd name="T20" fmla="*/ 216 w 216"/>
                  <a:gd name="T21" fmla="*/ 78 h 204"/>
                  <a:gd name="T22" fmla="*/ 216 w 216"/>
                  <a:gd name="T23" fmla="*/ 44 h 204"/>
                  <a:gd name="T24" fmla="*/ 208 w 216"/>
                  <a:gd name="T25" fmla="*/ 79 h 204"/>
                  <a:gd name="T26" fmla="*/ 208 w 216"/>
                  <a:gd name="T27" fmla="*/ 80 h 204"/>
                  <a:gd name="T28" fmla="*/ 108 w 216"/>
                  <a:gd name="T29" fmla="*/ 113 h 204"/>
                  <a:gd name="T30" fmla="*/ 8 w 216"/>
                  <a:gd name="T31" fmla="*/ 80 h 204"/>
                  <a:gd name="T32" fmla="*/ 8 w 216"/>
                  <a:gd name="T33" fmla="*/ 79 h 204"/>
                  <a:gd name="T34" fmla="*/ 8 w 216"/>
                  <a:gd name="T35" fmla="*/ 44 h 204"/>
                  <a:gd name="T36" fmla="*/ 13 w 216"/>
                  <a:gd name="T37" fmla="*/ 40 h 204"/>
                  <a:gd name="T38" fmla="*/ 203 w 216"/>
                  <a:gd name="T39" fmla="*/ 40 h 204"/>
                  <a:gd name="T40" fmla="*/ 208 w 216"/>
                  <a:gd name="T41" fmla="*/ 44 h 204"/>
                  <a:gd name="T42" fmla="*/ 208 w 216"/>
                  <a:gd name="T43" fmla="*/ 78 h 204"/>
                  <a:gd name="T44" fmla="*/ 208 w 216"/>
                  <a:gd name="T45" fmla="*/ 79 h 204"/>
                  <a:gd name="T46" fmla="*/ 212 w 216"/>
                  <a:gd name="T47" fmla="*/ 108 h 204"/>
                  <a:gd name="T48" fmla="*/ 208 w 216"/>
                  <a:gd name="T49" fmla="*/ 112 h 204"/>
                  <a:gd name="T50" fmla="*/ 208 w 216"/>
                  <a:gd name="T51" fmla="*/ 196 h 204"/>
                  <a:gd name="T52" fmla="*/ 8 w 216"/>
                  <a:gd name="T53" fmla="*/ 196 h 204"/>
                  <a:gd name="T54" fmla="*/ 8 w 216"/>
                  <a:gd name="T55" fmla="*/ 112 h 204"/>
                  <a:gd name="T56" fmla="*/ 4 w 216"/>
                  <a:gd name="T57" fmla="*/ 108 h 204"/>
                  <a:gd name="T58" fmla="*/ 0 w 216"/>
                  <a:gd name="T59" fmla="*/ 112 h 204"/>
                  <a:gd name="T60" fmla="*/ 0 w 216"/>
                  <a:gd name="T61" fmla="*/ 204 h 204"/>
                  <a:gd name="T62" fmla="*/ 216 w 216"/>
                  <a:gd name="T63" fmla="*/ 204 h 204"/>
                  <a:gd name="T64" fmla="*/ 216 w 216"/>
                  <a:gd name="T65" fmla="*/ 112 h 204"/>
                  <a:gd name="T66" fmla="*/ 212 w 216"/>
                  <a:gd name="T67" fmla="*/ 108 h 204"/>
                  <a:gd name="T68" fmla="*/ 128 w 216"/>
                  <a:gd name="T69" fmla="*/ 140 h 204"/>
                  <a:gd name="T70" fmla="*/ 132 w 216"/>
                  <a:gd name="T71" fmla="*/ 136 h 204"/>
                  <a:gd name="T72" fmla="*/ 128 w 216"/>
                  <a:gd name="T73" fmla="*/ 132 h 204"/>
                  <a:gd name="T74" fmla="*/ 88 w 216"/>
                  <a:gd name="T75" fmla="*/ 132 h 204"/>
                  <a:gd name="T76" fmla="*/ 84 w 216"/>
                  <a:gd name="T77" fmla="*/ 136 h 204"/>
                  <a:gd name="T78" fmla="*/ 88 w 216"/>
                  <a:gd name="T79" fmla="*/ 140 h 204"/>
                  <a:gd name="T80" fmla="*/ 128 w 216"/>
                  <a:gd name="T81" fmla="*/ 140 h 204"/>
                  <a:gd name="T82" fmla="*/ 64 w 216"/>
                  <a:gd name="T83" fmla="*/ 28 h 204"/>
                  <a:gd name="T84" fmla="*/ 68 w 216"/>
                  <a:gd name="T85" fmla="*/ 24 h 204"/>
                  <a:gd name="T86" fmla="*/ 68 w 216"/>
                  <a:gd name="T87" fmla="*/ 12 h 204"/>
                  <a:gd name="T88" fmla="*/ 71 w 216"/>
                  <a:gd name="T89" fmla="*/ 8 h 204"/>
                  <a:gd name="T90" fmla="*/ 141 w 216"/>
                  <a:gd name="T91" fmla="*/ 8 h 204"/>
                  <a:gd name="T92" fmla="*/ 144 w 216"/>
                  <a:gd name="T93" fmla="*/ 12 h 204"/>
                  <a:gd name="T94" fmla="*/ 144 w 216"/>
                  <a:gd name="T95" fmla="*/ 24 h 204"/>
                  <a:gd name="T96" fmla="*/ 148 w 216"/>
                  <a:gd name="T97" fmla="*/ 28 h 204"/>
                  <a:gd name="T98" fmla="*/ 152 w 216"/>
                  <a:gd name="T99" fmla="*/ 24 h 204"/>
                  <a:gd name="T100" fmla="*/ 152 w 216"/>
                  <a:gd name="T101" fmla="*/ 12 h 204"/>
                  <a:gd name="T102" fmla="*/ 141 w 216"/>
                  <a:gd name="T103" fmla="*/ 0 h 204"/>
                  <a:gd name="T104" fmla="*/ 71 w 216"/>
                  <a:gd name="T105" fmla="*/ 0 h 204"/>
                  <a:gd name="T106" fmla="*/ 60 w 216"/>
                  <a:gd name="T107" fmla="*/ 12 h 204"/>
                  <a:gd name="T108" fmla="*/ 60 w 216"/>
                  <a:gd name="T109" fmla="*/ 24 h 204"/>
                  <a:gd name="T110" fmla="*/ 64 w 216"/>
                  <a:gd name="T111" fmla="*/ 2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6" h="204">
                    <a:moveTo>
                      <a:pt x="216" y="44"/>
                    </a:moveTo>
                    <a:cubicBezTo>
                      <a:pt x="216" y="37"/>
                      <a:pt x="211" y="32"/>
                      <a:pt x="203" y="32"/>
                    </a:cubicBezTo>
                    <a:cubicBezTo>
                      <a:pt x="13" y="32"/>
                      <a:pt x="13" y="32"/>
                      <a:pt x="13" y="32"/>
                    </a:cubicBezTo>
                    <a:cubicBezTo>
                      <a:pt x="5" y="32"/>
                      <a:pt x="0" y="37"/>
                      <a:pt x="0" y="44"/>
                    </a:cubicBezTo>
                    <a:cubicBezTo>
                      <a:pt x="0" y="78"/>
                      <a:pt x="0" y="78"/>
                      <a:pt x="0" y="78"/>
                    </a:cubicBezTo>
                    <a:cubicBezTo>
                      <a:pt x="0" y="78"/>
                      <a:pt x="0" y="78"/>
                      <a:pt x="0" y="79"/>
                    </a:cubicBezTo>
                    <a:cubicBezTo>
                      <a:pt x="0" y="79"/>
                      <a:pt x="0" y="79"/>
                      <a:pt x="0" y="80"/>
                    </a:cubicBezTo>
                    <a:cubicBezTo>
                      <a:pt x="0" y="103"/>
                      <a:pt x="46" y="121"/>
                      <a:pt x="108" y="121"/>
                    </a:cubicBezTo>
                    <a:cubicBezTo>
                      <a:pt x="170" y="121"/>
                      <a:pt x="216" y="103"/>
                      <a:pt x="216" y="80"/>
                    </a:cubicBezTo>
                    <a:cubicBezTo>
                      <a:pt x="216" y="79"/>
                      <a:pt x="216" y="79"/>
                      <a:pt x="216" y="79"/>
                    </a:cubicBezTo>
                    <a:cubicBezTo>
                      <a:pt x="216" y="78"/>
                      <a:pt x="216" y="78"/>
                      <a:pt x="216" y="78"/>
                    </a:cubicBezTo>
                    <a:lnTo>
                      <a:pt x="216" y="44"/>
                    </a:lnTo>
                    <a:close/>
                    <a:moveTo>
                      <a:pt x="208" y="79"/>
                    </a:moveTo>
                    <a:cubicBezTo>
                      <a:pt x="208" y="79"/>
                      <a:pt x="208" y="80"/>
                      <a:pt x="208" y="80"/>
                    </a:cubicBezTo>
                    <a:cubicBezTo>
                      <a:pt x="208" y="95"/>
                      <a:pt x="167" y="113"/>
                      <a:pt x="108" y="113"/>
                    </a:cubicBezTo>
                    <a:cubicBezTo>
                      <a:pt x="49" y="113"/>
                      <a:pt x="8" y="95"/>
                      <a:pt x="8" y="80"/>
                    </a:cubicBezTo>
                    <a:cubicBezTo>
                      <a:pt x="8" y="80"/>
                      <a:pt x="8" y="79"/>
                      <a:pt x="8" y="79"/>
                    </a:cubicBezTo>
                    <a:cubicBezTo>
                      <a:pt x="8" y="44"/>
                      <a:pt x="8" y="44"/>
                      <a:pt x="8" y="44"/>
                    </a:cubicBezTo>
                    <a:cubicBezTo>
                      <a:pt x="8" y="41"/>
                      <a:pt x="10" y="40"/>
                      <a:pt x="13" y="40"/>
                    </a:cubicBezTo>
                    <a:cubicBezTo>
                      <a:pt x="203" y="40"/>
                      <a:pt x="203" y="40"/>
                      <a:pt x="203" y="40"/>
                    </a:cubicBezTo>
                    <a:cubicBezTo>
                      <a:pt x="206" y="40"/>
                      <a:pt x="208" y="41"/>
                      <a:pt x="208" y="44"/>
                    </a:cubicBezTo>
                    <a:cubicBezTo>
                      <a:pt x="208" y="78"/>
                      <a:pt x="208" y="78"/>
                      <a:pt x="208" y="78"/>
                    </a:cubicBezTo>
                    <a:cubicBezTo>
                      <a:pt x="208" y="79"/>
                      <a:pt x="208" y="79"/>
                      <a:pt x="208" y="79"/>
                    </a:cubicBezTo>
                    <a:close/>
                    <a:moveTo>
                      <a:pt x="212" y="108"/>
                    </a:moveTo>
                    <a:cubicBezTo>
                      <a:pt x="210" y="108"/>
                      <a:pt x="208" y="110"/>
                      <a:pt x="208" y="112"/>
                    </a:cubicBezTo>
                    <a:cubicBezTo>
                      <a:pt x="208" y="196"/>
                      <a:pt x="208" y="196"/>
                      <a:pt x="208" y="196"/>
                    </a:cubicBezTo>
                    <a:cubicBezTo>
                      <a:pt x="8" y="196"/>
                      <a:pt x="8" y="196"/>
                      <a:pt x="8" y="196"/>
                    </a:cubicBezTo>
                    <a:cubicBezTo>
                      <a:pt x="8" y="112"/>
                      <a:pt x="8" y="112"/>
                      <a:pt x="8" y="112"/>
                    </a:cubicBezTo>
                    <a:cubicBezTo>
                      <a:pt x="8" y="110"/>
                      <a:pt x="6" y="108"/>
                      <a:pt x="4" y="108"/>
                    </a:cubicBezTo>
                    <a:cubicBezTo>
                      <a:pt x="2" y="108"/>
                      <a:pt x="0" y="110"/>
                      <a:pt x="0" y="112"/>
                    </a:cubicBezTo>
                    <a:cubicBezTo>
                      <a:pt x="0" y="204"/>
                      <a:pt x="0" y="204"/>
                      <a:pt x="0" y="204"/>
                    </a:cubicBezTo>
                    <a:cubicBezTo>
                      <a:pt x="216" y="204"/>
                      <a:pt x="216" y="204"/>
                      <a:pt x="216" y="204"/>
                    </a:cubicBezTo>
                    <a:cubicBezTo>
                      <a:pt x="216" y="112"/>
                      <a:pt x="216" y="112"/>
                      <a:pt x="216" y="112"/>
                    </a:cubicBezTo>
                    <a:cubicBezTo>
                      <a:pt x="216" y="110"/>
                      <a:pt x="214" y="108"/>
                      <a:pt x="212" y="108"/>
                    </a:cubicBezTo>
                    <a:close/>
                    <a:moveTo>
                      <a:pt x="128" y="140"/>
                    </a:moveTo>
                    <a:cubicBezTo>
                      <a:pt x="130" y="140"/>
                      <a:pt x="132" y="138"/>
                      <a:pt x="132" y="136"/>
                    </a:cubicBezTo>
                    <a:cubicBezTo>
                      <a:pt x="132" y="134"/>
                      <a:pt x="130" y="132"/>
                      <a:pt x="128" y="132"/>
                    </a:cubicBezTo>
                    <a:cubicBezTo>
                      <a:pt x="88" y="132"/>
                      <a:pt x="88" y="132"/>
                      <a:pt x="88" y="132"/>
                    </a:cubicBezTo>
                    <a:cubicBezTo>
                      <a:pt x="86" y="132"/>
                      <a:pt x="84" y="134"/>
                      <a:pt x="84" y="136"/>
                    </a:cubicBezTo>
                    <a:cubicBezTo>
                      <a:pt x="84" y="138"/>
                      <a:pt x="86" y="140"/>
                      <a:pt x="88" y="140"/>
                    </a:cubicBezTo>
                    <a:lnTo>
                      <a:pt x="128" y="140"/>
                    </a:lnTo>
                    <a:close/>
                    <a:moveTo>
                      <a:pt x="64" y="28"/>
                    </a:moveTo>
                    <a:cubicBezTo>
                      <a:pt x="66" y="28"/>
                      <a:pt x="68" y="26"/>
                      <a:pt x="68" y="24"/>
                    </a:cubicBezTo>
                    <a:cubicBezTo>
                      <a:pt x="68" y="12"/>
                      <a:pt x="68" y="12"/>
                      <a:pt x="68" y="12"/>
                    </a:cubicBezTo>
                    <a:cubicBezTo>
                      <a:pt x="68" y="10"/>
                      <a:pt x="70" y="8"/>
                      <a:pt x="71" y="8"/>
                    </a:cubicBezTo>
                    <a:cubicBezTo>
                      <a:pt x="141" y="8"/>
                      <a:pt x="141" y="8"/>
                      <a:pt x="141" y="8"/>
                    </a:cubicBezTo>
                    <a:cubicBezTo>
                      <a:pt x="142" y="8"/>
                      <a:pt x="144" y="10"/>
                      <a:pt x="144" y="12"/>
                    </a:cubicBezTo>
                    <a:cubicBezTo>
                      <a:pt x="144" y="24"/>
                      <a:pt x="144" y="24"/>
                      <a:pt x="144" y="24"/>
                    </a:cubicBezTo>
                    <a:cubicBezTo>
                      <a:pt x="144" y="26"/>
                      <a:pt x="146" y="28"/>
                      <a:pt x="148" y="28"/>
                    </a:cubicBezTo>
                    <a:cubicBezTo>
                      <a:pt x="150" y="28"/>
                      <a:pt x="152" y="26"/>
                      <a:pt x="152" y="24"/>
                    </a:cubicBezTo>
                    <a:cubicBezTo>
                      <a:pt x="152" y="12"/>
                      <a:pt x="152" y="12"/>
                      <a:pt x="152" y="12"/>
                    </a:cubicBezTo>
                    <a:cubicBezTo>
                      <a:pt x="152" y="6"/>
                      <a:pt x="147" y="0"/>
                      <a:pt x="141" y="0"/>
                    </a:cubicBezTo>
                    <a:cubicBezTo>
                      <a:pt x="71" y="0"/>
                      <a:pt x="71" y="0"/>
                      <a:pt x="71" y="0"/>
                    </a:cubicBezTo>
                    <a:cubicBezTo>
                      <a:pt x="65" y="0"/>
                      <a:pt x="60" y="6"/>
                      <a:pt x="60" y="12"/>
                    </a:cubicBezTo>
                    <a:cubicBezTo>
                      <a:pt x="60" y="24"/>
                      <a:pt x="60" y="24"/>
                      <a:pt x="60" y="24"/>
                    </a:cubicBezTo>
                    <a:cubicBezTo>
                      <a:pt x="60" y="26"/>
                      <a:pt x="62" y="28"/>
                      <a:pt x="64" y="2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50" name="TextBox 21">
              <a:extLst>
                <a:ext uri="{FF2B5EF4-FFF2-40B4-BE49-F238E27FC236}">
                  <a16:creationId xmlns:a16="http://schemas.microsoft.com/office/drawing/2014/main" id="{09F6C320-C783-4A2E-8745-D046FB86877A}"/>
                </a:ext>
              </a:extLst>
            </p:cNvPr>
            <p:cNvSpPr txBox="1"/>
            <p:nvPr/>
          </p:nvSpPr>
          <p:spPr>
            <a:xfrm>
              <a:off x="4559593" y="4111909"/>
              <a:ext cx="1807935" cy="338554"/>
            </a:xfrm>
            <a:prstGeom prst="rect">
              <a:avLst/>
            </a:prstGeom>
            <a:noFill/>
          </p:spPr>
          <p:txBody>
            <a:bodyPr wrap="square" rtlCol="0">
              <a:spAutoFit/>
            </a:bodyPr>
            <a:lstStyle/>
            <a:p>
              <a:pPr algn="ctr"/>
              <a:r>
                <a:rPr lang="en-US" sz="1600" b="1"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Emails</a:t>
              </a:r>
            </a:p>
          </p:txBody>
        </p:sp>
        <p:sp>
          <p:nvSpPr>
            <p:cNvPr id="51" name="Rectangle: Rounded Corners 10">
              <a:extLst>
                <a:ext uri="{FF2B5EF4-FFF2-40B4-BE49-F238E27FC236}">
                  <a16:creationId xmlns:a16="http://schemas.microsoft.com/office/drawing/2014/main" id="{492AF75C-7D98-41DC-9921-A4AD6039FA7E}"/>
                </a:ext>
              </a:extLst>
            </p:cNvPr>
            <p:cNvSpPr/>
            <p:nvPr/>
          </p:nvSpPr>
          <p:spPr>
            <a:xfrm>
              <a:off x="4943507" y="5275352"/>
              <a:ext cx="1040109" cy="25681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hlinkClick r:id="rId5" action="ppaction://hlinksldjump">
                    <a:extLst>
                      <a:ext uri="{A12FA001-AC4F-418D-AE19-62706E023703}">
                        <ahyp:hlinkClr xmlns:ahyp="http://schemas.microsoft.com/office/drawing/2018/hyperlinkcolor" val="tx"/>
                      </a:ext>
                    </a:extLst>
                  </a:hlinkClick>
                </a:rPr>
                <a:t>Learn More</a:t>
              </a:r>
              <a:endParaRPr lang="en-US" sz="1050" dirty="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55" name="Group 5">
            <a:extLst>
              <a:ext uri="{FF2B5EF4-FFF2-40B4-BE49-F238E27FC236}">
                <a16:creationId xmlns:a16="http://schemas.microsoft.com/office/drawing/2014/main" id="{8A48DCA7-9DF4-41FF-B5A3-A9FFD70B8026}"/>
              </a:ext>
            </a:extLst>
          </p:cNvPr>
          <p:cNvGrpSpPr/>
          <p:nvPr/>
        </p:nvGrpSpPr>
        <p:grpSpPr>
          <a:xfrm>
            <a:off x="-45476" y="3179055"/>
            <a:ext cx="2463529" cy="2849880"/>
            <a:chOff x="4231796" y="2931936"/>
            <a:chExt cx="2463529" cy="2849880"/>
          </a:xfrm>
        </p:grpSpPr>
        <p:sp>
          <p:nvSpPr>
            <p:cNvPr id="56" name="Rectangle: Rounded Corners 38">
              <a:extLst>
                <a:ext uri="{FF2B5EF4-FFF2-40B4-BE49-F238E27FC236}">
                  <a16:creationId xmlns:a16="http://schemas.microsoft.com/office/drawing/2014/main" id="{FDA96C4B-5DD1-4F0B-AD19-2836551B45DC}"/>
                </a:ext>
              </a:extLst>
            </p:cNvPr>
            <p:cNvSpPr/>
            <p:nvPr/>
          </p:nvSpPr>
          <p:spPr>
            <a:xfrm>
              <a:off x="4374536" y="2931936"/>
              <a:ext cx="2178050" cy="2849880"/>
            </a:xfrm>
            <a:prstGeom prst="roundRect">
              <a:avLst>
                <a:gd name="adj" fmla="val 2814"/>
              </a:avLst>
            </a:prstGeom>
            <a:gradFill>
              <a:gsLst>
                <a:gs pos="0">
                  <a:srgbClr val="AF76B0"/>
                </a:gs>
                <a:gs pos="100000">
                  <a:schemeClr val="accent1">
                    <a:lumMod val="75000"/>
                  </a:schemeClr>
                </a:gs>
              </a:gsLst>
              <a:path path="circle">
                <a:fillToRect r="100000" b="100000"/>
              </a:path>
            </a:gradFill>
            <a:ln>
              <a:noFill/>
            </a:ln>
            <a:effectLst>
              <a:outerShdw blurRad="317500" dist="50800" dir="5400000" algn="t" rotWithShape="0">
                <a:schemeClr val="tx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57" name="Group 6">
              <a:extLst>
                <a:ext uri="{FF2B5EF4-FFF2-40B4-BE49-F238E27FC236}">
                  <a16:creationId xmlns:a16="http://schemas.microsoft.com/office/drawing/2014/main" id="{E157875B-DC9D-492F-ADCE-375B2AAB96CC}"/>
                </a:ext>
              </a:extLst>
            </p:cNvPr>
            <p:cNvGrpSpPr/>
            <p:nvPr/>
          </p:nvGrpSpPr>
          <p:grpSpPr>
            <a:xfrm>
              <a:off x="5164497" y="3270334"/>
              <a:ext cx="598128" cy="598128"/>
              <a:chOff x="5164497" y="3328056"/>
              <a:chExt cx="598128" cy="598128"/>
            </a:xfrm>
          </p:grpSpPr>
          <p:sp>
            <p:nvSpPr>
              <p:cNvPr id="60" name="Oval 4">
                <a:extLst>
                  <a:ext uri="{FF2B5EF4-FFF2-40B4-BE49-F238E27FC236}">
                    <a16:creationId xmlns:a16="http://schemas.microsoft.com/office/drawing/2014/main" id="{D97EED0B-F254-4863-A542-B137EB1B55AE}"/>
                  </a:ext>
                </a:extLst>
              </p:cNvPr>
              <p:cNvSpPr/>
              <p:nvPr/>
            </p:nvSpPr>
            <p:spPr>
              <a:xfrm>
                <a:off x="5164497" y="3328056"/>
                <a:ext cx="598128" cy="598128"/>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61" name="Freeform 59">
                <a:extLst>
                  <a:ext uri="{FF2B5EF4-FFF2-40B4-BE49-F238E27FC236}">
                    <a16:creationId xmlns:a16="http://schemas.microsoft.com/office/drawing/2014/main" id="{7B1D0B94-92EE-4320-9D2D-739D56CCF26E}"/>
                  </a:ext>
                </a:extLst>
              </p:cNvPr>
              <p:cNvSpPr>
                <a:spLocks noEditPoints="1"/>
              </p:cNvSpPr>
              <p:nvPr/>
            </p:nvSpPr>
            <p:spPr bwMode="auto">
              <a:xfrm>
                <a:off x="5343847" y="3514090"/>
                <a:ext cx="239428" cy="226060"/>
              </a:xfrm>
              <a:custGeom>
                <a:avLst/>
                <a:gdLst>
                  <a:gd name="T0" fmla="*/ 216 w 216"/>
                  <a:gd name="T1" fmla="*/ 44 h 204"/>
                  <a:gd name="T2" fmla="*/ 203 w 216"/>
                  <a:gd name="T3" fmla="*/ 32 h 204"/>
                  <a:gd name="T4" fmla="*/ 13 w 216"/>
                  <a:gd name="T5" fmla="*/ 32 h 204"/>
                  <a:gd name="T6" fmla="*/ 0 w 216"/>
                  <a:gd name="T7" fmla="*/ 44 h 204"/>
                  <a:gd name="T8" fmla="*/ 0 w 216"/>
                  <a:gd name="T9" fmla="*/ 78 h 204"/>
                  <a:gd name="T10" fmla="*/ 0 w 216"/>
                  <a:gd name="T11" fmla="*/ 79 h 204"/>
                  <a:gd name="T12" fmla="*/ 0 w 216"/>
                  <a:gd name="T13" fmla="*/ 80 h 204"/>
                  <a:gd name="T14" fmla="*/ 108 w 216"/>
                  <a:gd name="T15" fmla="*/ 121 h 204"/>
                  <a:gd name="T16" fmla="*/ 216 w 216"/>
                  <a:gd name="T17" fmla="*/ 80 h 204"/>
                  <a:gd name="T18" fmla="*/ 216 w 216"/>
                  <a:gd name="T19" fmla="*/ 79 h 204"/>
                  <a:gd name="T20" fmla="*/ 216 w 216"/>
                  <a:gd name="T21" fmla="*/ 78 h 204"/>
                  <a:gd name="T22" fmla="*/ 216 w 216"/>
                  <a:gd name="T23" fmla="*/ 44 h 204"/>
                  <a:gd name="T24" fmla="*/ 208 w 216"/>
                  <a:gd name="T25" fmla="*/ 79 h 204"/>
                  <a:gd name="T26" fmla="*/ 208 w 216"/>
                  <a:gd name="T27" fmla="*/ 80 h 204"/>
                  <a:gd name="T28" fmla="*/ 108 w 216"/>
                  <a:gd name="T29" fmla="*/ 113 h 204"/>
                  <a:gd name="T30" fmla="*/ 8 w 216"/>
                  <a:gd name="T31" fmla="*/ 80 h 204"/>
                  <a:gd name="T32" fmla="*/ 8 w 216"/>
                  <a:gd name="T33" fmla="*/ 79 h 204"/>
                  <a:gd name="T34" fmla="*/ 8 w 216"/>
                  <a:gd name="T35" fmla="*/ 44 h 204"/>
                  <a:gd name="T36" fmla="*/ 13 w 216"/>
                  <a:gd name="T37" fmla="*/ 40 h 204"/>
                  <a:gd name="T38" fmla="*/ 203 w 216"/>
                  <a:gd name="T39" fmla="*/ 40 h 204"/>
                  <a:gd name="T40" fmla="*/ 208 w 216"/>
                  <a:gd name="T41" fmla="*/ 44 h 204"/>
                  <a:gd name="T42" fmla="*/ 208 w 216"/>
                  <a:gd name="T43" fmla="*/ 78 h 204"/>
                  <a:gd name="T44" fmla="*/ 208 w 216"/>
                  <a:gd name="T45" fmla="*/ 79 h 204"/>
                  <a:gd name="T46" fmla="*/ 212 w 216"/>
                  <a:gd name="T47" fmla="*/ 108 h 204"/>
                  <a:gd name="T48" fmla="*/ 208 w 216"/>
                  <a:gd name="T49" fmla="*/ 112 h 204"/>
                  <a:gd name="T50" fmla="*/ 208 w 216"/>
                  <a:gd name="T51" fmla="*/ 196 h 204"/>
                  <a:gd name="T52" fmla="*/ 8 w 216"/>
                  <a:gd name="T53" fmla="*/ 196 h 204"/>
                  <a:gd name="T54" fmla="*/ 8 w 216"/>
                  <a:gd name="T55" fmla="*/ 112 h 204"/>
                  <a:gd name="T56" fmla="*/ 4 w 216"/>
                  <a:gd name="T57" fmla="*/ 108 h 204"/>
                  <a:gd name="T58" fmla="*/ 0 w 216"/>
                  <a:gd name="T59" fmla="*/ 112 h 204"/>
                  <a:gd name="T60" fmla="*/ 0 w 216"/>
                  <a:gd name="T61" fmla="*/ 204 h 204"/>
                  <a:gd name="T62" fmla="*/ 216 w 216"/>
                  <a:gd name="T63" fmla="*/ 204 h 204"/>
                  <a:gd name="T64" fmla="*/ 216 w 216"/>
                  <a:gd name="T65" fmla="*/ 112 h 204"/>
                  <a:gd name="T66" fmla="*/ 212 w 216"/>
                  <a:gd name="T67" fmla="*/ 108 h 204"/>
                  <a:gd name="T68" fmla="*/ 128 w 216"/>
                  <a:gd name="T69" fmla="*/ 140 h 204"/>
                  <a:gd name="T70" fmla="*/ 132 w 216"/>
                  <a:gd name="T71" fmla="*/ 136 h 204"/>
                  <a:gd name="T72" fmla="*/ 128 w 216"/>
                  <a:gd name="T73" fmla="*/ 132 h 204"/>
                  <a:gd name="T74" fmla="*/ 88 w 216"/>
                  <a:gd name="T75" fmla="*/ 132 h 204"/>
                  <a:gd name="T76" fmla="*/ 84 w 216"/>
                  <a:gd name="T77" fmla="*/ 136 h 204"/>
                  <a:gd name="T78" fmla="*/ 88 w 216"/>
                  <a:gd name="T79" fmla="*/ 140 h 204"/>
                  <a:gd name="T80" fmla="*/ 128 w 216"/>
                  <a:gd name="T81" fmla="*/ 140 h 204"/>
                  <a:gd name="T82" fmla="*/ 64 w 216"/>
                  <a:gd name="T83" fmla="*/ 28 h 204"/>
                  <a:gd name="T84" fmla="*/ 68 w 216"/>
                  <a:gd name="T85" fmla="*/ 24 h 204"/>
                  <a:gd name="T86" fmla="*/ 68 w 216"/>
                  <a:gd name="T87" fmla="*/ 12 h 204"/>
                  <a:gd name="T88" fmla="*/ 71 w 216"/>
                  <a:gd name="T89" fmla="*/ 8 h 204"/>
                  <a:gd name="T90" fmla="*/ 141 w 216"/>
                  <a:gd name="T91" fmla="*/ 8 h 204"/>
                  <a:gd name="T92" fmla="*/ 144 w 216"/>
                  <a:gd name="T93" fmla="*/ 12 h 204"/>
                  <a:gd name="T94" fmla="*/ 144 w 216"/>
                  <a:gd name="T95" fmla="*/ 24 h 204"/>
                  <a:gd name="T96" fmla="*/ 148 w 216"/>
                  <a:gd name="T97" fmla="*/ 28 h 204"/>
                  <a:gd name="T98" fmla="*/ 152 w 216"/>
                  <a:gd name="T99" fmla="*/ 24 h 204"/>
                  <a:gd name="T100" fmla="*/ 152 w 216"/>
                  <a:gd name="T101" fmla="*/ 12 h 204"/>
                  <a:gd name="T102" fmla="*/ 141 w 216"/>
                  <a:gd name="T103" fmla="*/ 0 h 204"/>
                  <a:gd name="T104" fmla="*/ 71 w 216"/>
                  <a:gd name="T105" fmla="*/ 0 h 204"/>
                  <a:gd name="T106" fmla="*/ 60 w 216"/>
                  <a:gd name="T107" fmla="*/ 12 h 204"/>
                  <a:gd name="T108" fmla="*/ 60 w 216"/>
                  <a:gd name="T109" fmla="*/ 24 h 204"/>
                  <a:gd name="T110" fmla="*/ 64 w 216"/>
                  <a:gd name="T111" fmla="*/ 2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6" h="204">
                    <a:moveTo>
                      <a:pt x="216" y="44"/>
                    </a:moveTo>
                    <a:cubicBezTo>
                      <a:pt x="216" y="37"/>
                      <a:pt x="211" y="32"/>
                      <a:pt x="203" y="32"/>
                    </a:cubicBezTo>
                    <a:cubicBezTo>
                      <a:pt x="13" y="32"/>
                      <a:pt x="13" y="32"/>
                      <a:pt x="13" y="32"/>
                    </a:cubicBezTo>
                    <a:cubicBezTo>
                      <a:pt x="5" y="32"/>
                      <a:pt x="0" y="37"/>
                      <a:pt x="0" y="44"/>
                    </a:cubicBezTo>
                    <a:cubicBezTo>
                      <a:pt x="0" y="78"/>
                      <a:pt x="0" y="78"/>
                      <a:pt x="0" y="78"/>
                    </a:cubicBezTo>
                    <a:cubicBezTo>
                      <a:pt x="0" y="78"/>
                      <a:pt x="0" y="78"/>
                      <a:pt x="0" y="79"/>
                    </a:cubicBezTo>
                    <a:cubicBezTo>
                      <a:pt x="0" y="79"/>
                      <a:pt x="0" y="79"/>
                      <a:pt x="0" y="80"/>
                    </a:cubicBezTo>
                    <a:cubicBezTo>
                      <a:pt x="0" y="103"/>
                      <a:pt x="46" y="121"/>
                      <a:pt x="108" y="121"/>
                    </a:cubicBezTo>
                    <a:cubicBezTo>
                      <a:pt x="170" y="121"/>
                      <a:pt x="216" y="103"/>
                      <a:pt x="216" y="80"/>
                    </a:cubicBezTo>
                    <a:cubicBezTo>
                      <a:pt x="216" y="79"/>
                      <a:pt x="216" y="79"/>
                      <a:pt x="216" y="79"/>
                    </a:cubicBezTo>
                    <a:cubicBezTo>
                      <a:pt x="216" y="78"/>
                      <a:pt x="216" y="78"/>
                      <a:pt x="216" y="78"/>
                    </a:cubicBezTo>
                    <a:lnTo>
                      <a:pt x="216" y="44"/>
                    </a:lnTo>
                    <a:close/>
                    <a:moveTo>
                      <a:pt x="208" y="79"/>
                    </a:moveTo>
                    <a:cubicBezTo>
                      <a:pt x="208" y="79"/>
                      <a:pt x="208" y="80"/>
                      <a:pt x="208" y="80"/>
                    </a:cubicBezTo>
                    <a:cubicBezTo>
                      <a:pt x="208" y="95"/>
                      <a:pt x="167" y="113"/>
                      <a:pt x="108" y="113"/>
                    </a:cubicBezTo>
                    <a:cubicBezTo>
                      <a:pt x="49" y="113"/>
                      <a:pt x="8" y="95"/>
                      <a:pt x="8" y="80"/>
                    </a:cubicBezTo>
                    <a:cubicBezTo>
                      <a:pt x="8" y="80"/>
                      <a:pt x="8" y="79"/>
                      <a:pt x="8" y="79"/>
                    </a:cubicBezTo>
                    <a:cubicBezTo>
                      <a:pt x="8" y="44"/>
                      <a:pt x="8" y="44"/>
                      <a:pt x="8" y="44"/>
                    </a:cubicBezTo>
                    <a:cubicBezTo>
                      <a:pt x="8" y="41"/>
                      <a:pt x="10" y="40"/>
                      <a:pt x="13" y="40"/>
                    </a:cubicBezTo>
                    <a:cubicBezTo>
                      <a:pt x="203" y="40"/>
                      <a:pt x="203" y="40"/>
                      <a:pt x="203" y="40"/>
                    </a:cubicBezTo>
                    <a:cubicBezTo>
                      <a:pt x="206" y="40"/>
                      <a:pt x="208" y="41"/>
                      <a:pt x="208" y="44"/>
                    </a:cubicBezTo>
                    <a:cubicBezTo>
                      <a:pt x="208" y="78"/>
                      <a:pt x="208" y="78"/>
                      <a:pt x="208" y="78"/>
                    </a:cubicBezTo>
                    <a:cubicBezTo>
                      <a:pt x="208" y="79"/>
                      <a:pt x="208" y="79"/>
                      <a:pt x="208" y="79"/>
                    </a:cubicBezTo>
                    <a:close/>
                    <a:moveTo>
                      <a:pt x="212" y="108"/>
                    </a:moveTo>
                    <a:cubicBezTo>
                      <a:pt x="210" y="108"/>
                      <a:pt x="208" y="110"/>
                      <a:pt x="208" y="112"/>
                    </a:cubicBezTo>
                    <a:cubicBezTo>
                      <a:pt x="208" y="196"/>
                      <a:pt x="208" y="196"/>
                      <a:pt x="208" y="196"/>
                    </a:cubicBezTo>
                    <a:cubicBezTo>
                      <a:pt x="8" y="196"/>
                      <a:pt x="8" y="196"/>
                      <a:pt x="8" y="196"/>
                    </a:cubicBezTo>
                    <a:cubicBezTo>
                      <a:pt x="8" y="112"/>
                      <a:pt x="8" y="112"/>
                      <a:pt x="8" y="112"/>
                    </a:cubicBezTo>
                    <a:cubicBezTo>
                      <a:pt x="8" y="110"/>
                      <a:pt x="6" y="108"/>
                      <a:pt x="4" y="108"/>
                    </a:cubicBezTo>
                    <a:cubicBezTo>
                      <a:pt x="2" y="108"/>
                      <a:pt x="0" y="110"/>
                      <a:pt x="0" y="112"/>
                    </a:cubicBezTo>
                    <a:cubicBezTo>
                      <a:pt x="0" y="204"/>
                      <a:pt x="0" y="204"/>
                      <a:pt x="0" y="204"/>
                    </a:cubicBezTo>
                    <a:cubicBezTo>
                      <a:pt x="216" y="204"/>
                      <a:pt x="216" y="204"/>
                      <a:pt x="216" y="204"/>
                    </a:cubicBezTo>
                    <a:cubicBezTo>
                      <a:pt x="216" y="112"/>
                      <a:pt x="216" y="112"/>
                      <a:pt x="216" y="112"/>
                    </a:cubicBezTo>
                    <a:cubicBezTo>
                      <a:pt x="216" y="110"/>
                      <a:pt x="214" y="108"/>
                      <a:pt x="212" y="108"/>
                    </a:cubicBezTo>
                    <a:close/>
                    <a:moveTo>
                      <a:pt x="128" y="140"/>
                    </a:moveTo>
                    <a:cubicBezTo>
                      <a:pt x="130" y="140"/>
                      <a:pt x="132" y="138"/>
                      <a:pt x="132" y="136"/>
                    </a:cubicBezTo>
                    <a:cubicBezTo>
                      <a:pt x="132" y="134"/>
                      <a:pt x="130" y="132"/>
                      <a:pt x="128" y="132"/>
                    </a:cubicBezTo>
                    <a:cubicBezTo>
                      <a:pt x="88" y="132"/>
                      <a:pt x="88" y="132"/>
                      <a:pt x="88" y="132"/>
                    </a:cubicBezTo>
                    <a:cubicBezTo>
                      <a:pt x="86" y="132"/>
                      <a:pt x="84" y="134"/>
                      <a:pt x="84" y="136"/>
                    </a:cubicBezTo>
                    <a:cubicBezTo>
                      <a:pt x="84" y="138"/>
                      <a:pt x="86" y="140"/>
                      <a:pt x="88" y="140"/>
                    </a:cubicBezTo>
                    <a:lnTo>
                      <a:pt x="128" y="140"/>
                    </a:lnTo>
                    <a:close/>
                    <a:moveTo>
                      <a:pt x="64" y="28"/>
                    </a:moveTo>
                    <a:cubicBezTo>
                      <a:pt x="66" y="28"/>
                      <a:pt x="68" y="26"/>
                      <a:pt x="68" y="24"/>
                    </a:cubicBezTo>
                    <a:cubicBezTo>
                      <a:pt x="68" y="12"/>
                      <a:pt x="68" y="12"/>
                      <a:pt x="68" y="12"/>
                    </a:cubicBezTo>
                    <a:cubicBezTo>
                      <a:pt x="68" y="10"/>
                      <a:pt x="70" y="8"/>
                      <a:pt x="71" y="8"/>
                    </a:cubicBezTo>
                    <a:cubicBezTo>
                      <a:pt x="141" y="8"/>
                      <a:pt x="141" y="8"/>
                      <a:pt x="141" y="8"/>
                    </a:cubicBezTo>
                    <a:cubicBezTo>
                      <a:pt x="142" y="8"/>
                      <a:pt x="144" y="10"/>
                      <a:pt x="144" y="12"/>
                    </a:cubicBezTo>
                    <a:cubicBezTo>
                      <a:pt x="144" y="24"/>
                      <a:pt x="144" y="24"/>
                      <a:pt x="144" y="24"/>
                    </a:cubicBezTo>
                    <a:cubicBezTo>
                      <a:pt x="144" y="26"/>
                      <a:pt x="146" y="28"/>
                      <a:pt x="148" y="28"/>
                    </a:cubicBezTo>
                    <a:cubicBezTo>
                      <a:pt x="150" y="28"/>
                      <a:pt x="152" y="26"/>
                      <a:pt x="152" y="24"/>
                    </a:cubicBezTo>
                    <a:cubicBezTo>
                      <a:pt x="152" y="12"/>
                      <a:pt x="152" y="12"/>
                      <a:pt x="152" y="12"/>
                    </a:cubicBezTo>
                    <a:cubicBezTo>
                      <a:pt x="152" y="6"/>
                      <a:pt x="147" y="0"/>
                      <a:pt x="141" y="0"/>
                    </a:cubicBezTo>
                    <a:cubicBezTo>
                      <a:pt x="71" y="0"/>
                      <a:pt x="71" y="0"/>
                      <a:pt x="71" y="0"/>
                    </a:cubicBezTo>
                    <a:cubicBezTo>
                      <a:pt x="65" y="0"/>
                      <a:pt x="60" y="6"/>
                      <a:pt x="60" y="12"/>
                    </a:cubicBezTo>
                    <a:cubicBezTo>
                      <a:pt x="60" y="24"/>
                      <a:pt x="60" y="24"/>
                      <a:pt x="60" y="24"/>
                    </a:cubicBezTo>
                    <a:cubicBezTo>
                      <a:pt x="60" y="26"/>
                      <a:pt x="62" y="28"/>
                      <a:pt x="64" y="2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58" name="TextBox 21">
              <a:extLst>
                <a:ext uri="{FF2B5EF4-FFF2-40B4-BE49-F238E27FC236}">
                  <a16:creationId xmlns:a16="http://schemas.microsoft.com/office/drawing/2014/main" id="{6A0DA147-0397-4133-A393-514C3C2D448A}"/>
                </a:ext>
              </a:extLst>
            </p:cNvPr>
            <p:cNvSpPr txBox="1"/>
            <p:nvPr/>
          </p:nvSpPr>
          <p:spPr>
            <a:xfrm>
              <a:off x="4231796" y="4111533"/>
              <a:ext cx="2463529" cy="338554"/>
            </a:xfrm>
            <a:prstGeom prst="rect">
              <a:avLst/>
            </a:prstGeom>
            <a:noFill/>
          </p:spPr>
          <p:txBody>
            <a:bodyPr wrap="square" rtlCol="0">
              <a:spAutoFit/>
            </a:bodyPr>
            <a:lstStyle/>
            <a:p>
              <a:pPr algn="ctr"/>
              <a:r>
                <a:rPr lang="en-US" sz="1600" b="1"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Phone</a:t>
              </a:r>
            </a:p>
          </p:txBody>
        </p:sp>
        <p:sp>
          <p:nvSpPr>
            <p:cNvPr id="59" name="Rectangle: Rounded Corners 10">
              <a:extLst>
                <a:ext uri="{FF2B5EF4-FFF2-40B4-BE49-F238E27FC236}">
                  <a16:creationId xmlns:a16="http://schemas.microsoft.com/office/drawing/2014/main" id="{41C4A5F9-1B40-41A3-8B58-7453760A7358}"/>
                </a:ext>
              </a:extLst>
            </p:cNvPr>
            <p:cNvSpPr/>
            <p:nvPr/>
          </p:nvSpPr>
          <p:spPr>
            <a:xfrm>
              <a:off x="4943507" y="5275352"/>
              <a:ext cx="1040109" cy="25681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hlinkClick r:id="rId6" action="ppaction://hlinksldjump">
                    <a:extLst>
                      <a:ext uri="{A12FA001-AC4F-418D-AE19-62706E023703}">
                        <ahyp:hlinkClr xmlns:ahyp="http://schemas.microsoft.com/office/drawing/2018/hyperlinkcolor" val="tx"/>
                      </a:ext>
                    </a:extLst>
                  </a:hlinkClick>
                </a:rPr>
                <a:t>Learn More</a:t>
              </a:r>
              <a:endParaRPr lang="en-US" sz="1050" dirty="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grpSp>
    </p:spTree>
    <p:extLst>
      <p:ext uri="{BB962C8B-B14F-4D97-AF65-F5344CB8AC3E}">
        <p14:creationId xmlns:p14="http://schemas.microsoft.com/office/powerpoint/2010/main" val="29621845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100000" fill="hold" nodeType="afterEffect">
                                  <p:stCondLst>
                                    <p:cond delay="0"/>
                                  </p:stCondLst>
                                  <p:childTnLst>
                                    <p:set>
                                      <p:cBhvr>
                                        <p:cTn id="11" dur="1" fill="hold">
                                          <p:stCondLst>
                                            <p:cond delay="0"/>
                                          </p:stCondLst>
                                        </p:cTn>
                                        <p:tgtEl>
                                          <p:spTgt spid="55"/>
                                        </p:tgtEl>
                                        <p:attrNameLst>
                                          <p:attrName>style.visibility</p:attrName>
                                        </p:attrNameLst>
                                      </p:cBhvr>
                                      <p:to>
                                        <p:strVal val="visible"/>
                                      </p:to>
                                    </p:set>
                                    <p:anim calcmode="lin" valueType="num">
                                      <p:cBhvr additive="base">
                                        <p:cTn id="12" dur="1000" fill="hold"/>
                                        <p:tgtEl>
                                          <p:spTgt spid="55"/>
                                        </p:tgtEl>
                                        <p:attrNameLst>
                                          <p:attrName>ppt_x</p:attrName>
                                        </p:attrNameLst>
                                      </p:cBhvr>
                                      <p:tavLst>
                                        <p:tav tm="0">
                                          <p:val>
                                            <p:strVal val="0-#ppt_w/2"/>
                                          </p:val>
                                        </p:tav>
                                        <p:tav tm="100000">
                                          <p:val>
                                            <p:strVal val="#ppt_x"/>
                                          </p:val>
                                        </p:tav>
                                      </p:tavLst>
                                    </p:anim>
                                    <p:anim calcmode="lin" valueType="num">
                                      <p:cBhvr additive="base">
                                        <p:cTn id="13" dur="1000" fill="hold"/>
                                        <p:tgtEl>
                                          <p:spTgt spid="55"/>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decel="100000" fill="hold" nodeType="after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1000" fill="hold"/>
                                        <p:tgtEl>
                                          <p:spTgt spid="40"/>
                                        </p:tgtEl>
                                        <p:attrNameLst>
                                          <p:attrName>ppt_x</p:attrName>
                                        </p:attrNameLst>
                                      </p:cBhvr>
                                      <p:tavLst>
                                        <p:tav tm="0">
                                          <p:val>
                                            <p:strVal val="0-#ppt_w/2"/>
                                          </p:val>
                                        </p:tav>
                                        <p:tav tm="100000">
                                          <p:val>
                                            <p:strVal val="#ppt_x"/>
                                          </p:val>
                                        </p:tav>
                                      </p:tavLst>
                                    </p:anim>
                                    <p:anim calcmode="lin" valueType="num">
                                      <p:cBhvr additive="base">
                                        <p:cTn id="18" dur="1000" fill="hold"/>
                                        <p:tgtEl>
                                          <p:spTgt spid="40"/>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8" decel="10000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1000" fill="hold"/>
                                        <p:tgtEl>
                                          <p:spTgt spid="6"/>
                                        </p:tgtEl>
                                        <p:attrNameLst>
                                          <p:attrName>ppt_x</p:attrName>
                                        </p:attrNameLst>
                                      </p:cBhvr>
                                      <p:tavLst>
                                        <p:tav tm="0">
                                          <p:val>
                                            <p:strVal val="0-#ppt_w/2"/>
                                          </p:val>
                                        </p:tav>
                                        <p:tav tm="100000">
                                          <p:val>
                                            <p:strVal val="#ppt_x"/>
                                          </p:val>
                                        </p:tav>
                                      </p:tavLst>
                                    </p:anim>
                                    <p:anim calcmode="lin" valueType="num">
                                      <p:cBhvr additive="base">
                                        <p:cTn id="23"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4" presetClass="path" presetSubtype="0" accel="50000" decel="50000" fill="hold" nodeType="clickEffect">
                                  <p:stCondLst>
                                    <p:cond delay="0"/>
                                  </p:stCondLst>
                                  <p:childTnLst>
                                    <p:animMotion origin="layout" path="M 2.91667E-6 -4.81481E-6 L 2.91667E-6 -0.07106 " pathEditMode="relative" rAng="0" ptsTypes="AA">
                                      <p:cBhvr>
                                        <p:cTn id="27" dur="750" fill="hold"/>
                                        <p:tgtEl>
                                          <p:spTgt spid="6"/>
                                        </p:tgtEl>
                                        <p:attrNameLst>
                                          <p:attrName>ppt_x</p:attrName>
                                          <p:attrName>ppt_y</p:attrName>
                                        </p:attrNameLst>
                                      </p:cBhvr>
                                      <p:rCtr x="0" y="-35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A5A795C-BE8E-4D59-B5A3-24942FAE343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5" name="图片 4">
            <a:extLst>
              <a:ext uri="{FF2B5EF4-FFF2-40B4-BE49-F238E27FC236}">
                <a16:creationId xmlns:a16="http://schemas.microsoft.com/office/drawing/2014/main" id="{DA1402B6-8FB0-45F8-8D50-8C606B95DA6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pic>
        <p:nvPicPr>
          <p:cNvPr id="7" name="图片 6">
            <a:extLst>
              <a:ext uri="{FF2B5EF4-FFF2-40B4-BE49-F238E27FC236}">
                <a16:creationId xmlns:a16="http://schemas.microsoft.com/office/drawing/2014/main" id="{42E79092-AEAA-4353-87A4-2C14A24D6E3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10935" y="941882"/>
            <a:ext cx="4770130" cy="5032258"/>
          </a:xfrm>
          <a:prstGeom prst="rect">
            <a:avLst/>
          </a:prstGeom>
        </p:spPr>
      </p:pic>
      <p:sp>
        <p:nvSpPr>
          <p:cNvPr id="8" name="PA_库_文本框 22">
            <a:extLst>
              <a:ext uri="{FF2B5EF4-FFF2-40B4-BE49-F238E27FC236}">
                <a16:creationId xmlns:a16="http://schemas.microsoft.com/office/drawing/2014/main" id="{34932D71-311F-4690-B7B4-0CC948950E1A}"/>
              </a:ext>
            </a:extLst>
          </p:cNvPr>
          <p:cNvSpPr txBox="1"/>
          <p:nvPr>
            <p:custDataLst>
              <p:tags r:id="rId1"/>
            </p:custDataLst>
          </p:nvPr>
        </p:nvSpPr>
        <p:spPr>
          <a:xfrm>
            <a:off x="0" y="2453524"/>
            <a:ext cx="12192000" cy="861774"/>
          </a:xfrm>
          <a:prstGeom prst="rect">
            <a:avLst/>
          </a:prstGeom>
          <a:noFill/>
        </p:spPr>
        <p:txBody>
          <a:bodyPr wrap="square" rtlCol="0">
            <a:spAutoFit/>
          </a:bodyPr>
          <a:lstStyle/>
          <a:p>
            <a:pPr algn="ctr"/>
            <a:r>
              <a:rPr lang="en-US" altLang="zh-CN" sz="5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Phishing Phone Calls</a:t>
            </a:r>
          </a:p>
        </p:txBody>
      </p:sp>
      <p:sp>
        <p:nvSpPr>
          <p:cNvPr id="9" name="PA_库_文本框 14" descr="e7d195523061f1c0c2b73831c94a3edc981f60e396d3e182073EE1468018468A7F192AE5E5CD515B6C3125F8AF6E4EE646174E8CF0B46FD19828DCE8CDA3B3A044A74F0E769C5FA8CB87AB6FC303C8BA3785FAC64AF542479A9D627658A98852F0A208749ECA4E3907B48D34249BDBBA9D402558235AEB6D1053D26EE1D6817F3B6238E47BB6D773F21E831168612310">
            <a:extLst>
              <a:ext uri="{FF2B5EF4-FFF2-40B4-BE49-F238E27FC236}">
                <a16:creationId xmlns:a16="http://schemas.microsoft.com/office/drawing/2014/main" id="{8125C04D-CF00-48EE-8B96-A9F5F5A9BDE2}"/>
              </a:ext>
            </a:extLst>
          </p:cNvPr>
          <p:cNvSpPr txBox="1"/>
          <p:nvPr>
            <p:custDataLst>
              <p:tags r:id="rId2"/>
            </p:custDataLst>
          </p:nvPr>
        </p:nvSpPr>
        <p:spPr>
          <a:xfrm>
            <a:off x="3076073" y="3411716"/>
            <a:ext cx="5870248" cy="894347"/>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lnSpc>
                <a:spcPct val="200000"/>
              </a:lnSpc>
            </a:pPr>
            <a:r>
              <a:rPr lang="en-US" altLang="zh-CN" sz="1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—is the use of fraudulent phone calls to trick people into giving money or revealing personal information</a:t>
            </a:r>
          </a:p>
        </p:txBody>
      </p:sp>
      <p:pic>
        <p:nvPicPr>
          <p:cNvPr id="11" name="图片 10">
            <a:extLst>
              <a:ext uri="{FF2B5EF4-FFF2-40B4-BE49-F238E27FC236}">
                <a16:creationId xmlns:a16="http://schemas.microsoft.com/office/drawing/2014/main" id="{8EE6A827-45D4-437A-9CD7-4F962CAF4C0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254843" y="952187"/>
            <a:ext cx="3247333" cy="1656020"/>
          </a:xfrm>
          <a:prstGeom prst="rect">
            <a:avLst/>
          </a:prstGeom>
        </p:spPr>
      </p:pic>
      <p:pic>
        <p:nvPicPr>
          <p:cNvPr id="12" name="PA_库_图片 26">
            <a:extLst>
              <a:ext uri="{FF2B5EF4-FFF2-40B4-BE49-F238E27FC236}">
                <a16:creationId xmlns:a16="http://schemas.microsoft.com/office/drawing/2014/main" id="{F12353E5-2C4B-4654-8C22-968B6486A395}"/>
              </a:ext>
            </a:extLst>
          </p:cNvPr>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994611" y="5312203"/>
            <a:ext cx="1061788" cy="587605"/>
          </a:xfrm>
          <a:prstGeom prst="rect">
            <a:avLst/>
          </a:prstGeom>
        </p:spPr>
      </p:pic>
      <p:pic>
        <p:nvPicPr>
          <p:cNvPr id="13" name="PA_库_图片 28">
            <a:extLst>
              <a:ext uri="{FF2B5EF4-FFF2-40B4-BE49-F238E27FC236}">
                <a16:creationId xmlns:a16="http://schemas.microsoft.com/office/drawing/2014/main" id="{7E890EA7-314A-4289-BDFA-76A02F820364}"/>
              </a:ext>
            </a:extLst>
          </p:cNvPr>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2345602" y="5109572"/>
            <a:ext cx="939985" cy="496433"/>
          </a:xfrm>
          <a:prstGeom prst="rect">
            <a:avLst/>
          </a:prstGeom>
        </p:spPr>
      </p:pic>
    </p:spTree>
    <p:extLst>
      <p:ext uri="{BB962C8B-B14F-4D97-AF65-F5344CB8AC3E}">
        <p14:creationId xmlns:p14="http://schemas.microsoft.com/office/powerpoint/2010/main" val="13318609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 presetClass="entr" presetSubtype="2" decel="100000" fill="hold" grpId="0" nodeType="withEffect">
                                  <p:stCondLst>
                                    <p:cond delay="225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750" fill="hold"/>
                                        <p:tgtEl>
                                          <p:spTgt spid="9"/>
                                        </p:tgtEl>
                                        <p:attrNameLst>
                                          <p:attrName>ppt_x</p:attrName>
                                        </p:attrNameLst>
                                      </p:cBhvr>
                                      <p:tavLst>
                                        <p:tav tm="0">
                                          <p:val>
                                            <p:strVal val="1+#ppt_w/2"/>
                                          </p:val>
                                        </p:tav>
                                        <p:tav tm="100000">
                                          <p:val>
                                            <p:strVal val="#ppt_x"/>
                                          </p:val>
                                        </p:tav>
                                      </p:tavLst>
                                    </p:anim>
                                    <p:anim calcmode="lin" valueType="num">
                                      <p:cBhvr additive="base">
                                        <p:cTn id="11" dur="750" fill="hold"/>
                                        <p:tgtEl>
                                          <p:spTgt spid="9"/>
                                        </p:tgtEl>
                                        <p:attrNameLst>
                                          <p:attrName>ppt_y</p:attrName>
                                        </p:attrNameLst>
                                      </p:cBhvr>
                                      <p:tavLst>
                                        <p:tav tm="0">
                                          <p:val>
                                            <p:strVal val="#ppt_y"/>
                                          </p:val>
                                        </p:tav>
                                        <p:tav tm="100000">
                                          <p:val>
                                            <p:strVal val="#ppt_y"/>
                                          </p:val>
                                        </p:tav>
                                      </p:tavLst>
                                    </p:anim>
                                  </p:childTnLst>
                                </p:cTn>
                              </p:par>
                            </p:childTnLst>
                          </p:cTn>
                        </p:par>
                        <p:par>
                          <p:cTn id="12" fill="hold">
                            <p:stCondLst>
                              <p:cond delay="3000"/>
                            </p:stCondLst>
                            <p:childTnLst>
                              <p:par>
                                <p:cTn id="13" presetID="2" presetClass="entr" presetSubtype="3" decel="10000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500" fill="hold"/>
                                        <p:tgtEl>
                                          <p:spTgt spid="12"/>
                                        </p:tgtEl>
                                        <p:attrNameLst>
                                          <p:attrName>ppt_x</p:attrName>
                                        </p:attrNameLst>
                                      </p:cBhvr>
                                      <p:tavLst>
                                        <p:tav tm="0">
                                          <p:val>
                                            <p:strVal val="1+#ppt_w/2"/>
                                          </p:val>
                                        </p:tav>
                                        <p:tav tm="100000">
                                          <p:val>
                                            <p:strVal val="#ppt_x"/>
                                          </p:val>
                                        </p:tav>
                                      </p:tavLst>
                                    </p:anim>
                                    <p:anim calcmode="lin" valueType="num">
                                      <p:cBhvr additive="base">
                                        <p:cTn id="16" dur="15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3" decel="100000" fill="hold" nodeType="withEffect">
                                  <p:stCondLst>
                                    <p:cond delay="2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1+#ppt_w/2"/>
                                          </p:val>
                                        </p:tav>
                                        <p:tav tm="100000">
                                          <p:val>
                                            <p:strVal val="#ppt_x"/>
                                          </p:val>
                                        </p:tav>
                                      </p:tavLst>
                                    </p:anim>
                                    <p:anim calcmode="lin" valueType="num">
                                      <p:cBhvr additive="base">
                                        <p:cTn id="20" dur="1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24" name="图片 23">
            <a:extLst>
              <a:ext uri="{FF2B5EF4-FFF2-40B4-BE49-F238E27FC236}">
                <a16:creationId xmlns:a16="http://schemas.microsoft.com/office/drawing/2014/main" id="{5A94E1CC-A913-41D8-B661-5C71923168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25" name="图片 24">
            <a:extLst>
              <a:ext uri="{FF2B5EF4-FFF2-40B4-BE49-F238E27FC236}">
                <a16:creationId xmlns:a16="http://schemas.microsoft.com/office/drawing/2014/main" id="{7395D27B-E444-4680-9A4C-273D6241B4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grpSp>
        <p:nvGrpSpPr>
          <p:cNvPr id="8" name="组合 7"/>
          <p:cNvGrpSpPr/>
          <p:nvPr/>
        </p:nvGrpSpPr>
        <p:grpSpPr>
          <a:xfrm>
            <a:off x="1642655" y="1921874"/>
            <a:ext cx="2417236" cy="3500578"/>
            <a:chOff x="1642655" y="1921874"/>
            <a:chExt cx="2417236" cy="3500578"/>
          </a:xfrm>
        </p:grpSpPr>
        <p:grpSp>
          <p:nvGrpSpPr>
            <p:cNvPr id="6" name="组合 5"/>
            <p:cNvGrpSpPr/>
            <p:nvPr/>
          </p:nvGrpSpPr>
          <p:grpSpPr>
            <a:xfrm>
              <a:off x="1642655" y="1921874"/>
              <a:ext cx="2417236" cy="3500578"/>
              <a:chOff x="1724297" y="2029097"/>
              <a:chExt cx="2613917" cy="4199866"/>
            </a:xfrm>
          </p:grpSpPr>
          <p:sp>
            <p:nvSpPr>
              <p:cNvPr id="5" name="矩形 4"/>
              <p:cNvSpPr/>
              <p:nvPr/>
            </p:nvSpPr>
            <p:spPr>
              <a:xfrm>
                <a:off x="1724297" y="2029097"/>
                <a:ext cx="2342606" cy="3910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1" name="矩形 20"/>
              <p:cNvSpPr/>
              <p:nvPr/>
            </p:nvSpPr>
            <p:spPr>
              <a:xfrm>
                <a:off x="1995608" y="2318814"/>
                <a:ext cx="2342606" cy="3910149"/>
              </a:xfrm>
              <a:prstGeom prst="rect">
                <a:avLst/>
              </a:prstGeom>
              <a:gradFill>
                <a:gsLst>
                  <a:gs pos="0">
                    <a:srgbClr val="AF76B0"/>
                  </a:gs>
                  <a:gs pos="100000">
                    <a:schemeClr val="accent2"/>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44" name="矩形 43"/>
            <p:cNvSpPr/>
            <p:nvPr/>
          </p:nvSpPr>
          <p:spPr>
            <a:xfrm>
              <a:off x="1976897" y="3723635"/>
              <a:ext cx="1955311" cy="307777"/>
            </a:xfrm>
            <a:prstGeom prst="rect">
              <a:avLst/>
            </a:prstGeom>
            <a:noFill/>
          </p:spPr>
          <p:txBody>
            <a:bodyPr wrap="square" rtlCol="0">
              <a:spAutoFit/>
            </a:bodyPr>
            <a:lstStyle/>
            <a:p>
              <a:pPr algn="ctr"/>
              <a:r>
                <a:rPr lang="en-US" altLang="zh-CN" sz="1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Free</a:t>
              </a:r>
              <a:r>
                <a:rPr lang="en-CA" altLang="zh-CN" sz="1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 offer / Big prize</a:t>
              </a:r>
              <a:endParaRPr lang="zh-CN" altLang="en-US" sz="1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50" name="文本框 49"/>
            <p:cNvSpPr txBox="1"/>
            <p:nvPr/>
          </p:nvSpPr>
          <p:spPr>
            <a:xfrm>
              <a:off x="2719279" y="2530646"/>
              <a:ext cx="679993" cy="769441"/>
            </a:xfrm>
            <a:prstGeom prst="rect">
              <a:avLst/>
            </a:prstGeom>
            <a:noFill/>
          </p:spPr>
          <p:txBody>
            <a:bodyPr wrap="none" rtlCol="0">
              <a:spAutoFit/>
            </a:bodyPr>
            <a:lstStyle/>
            <a:p>
              <a:pPr algn="r"/>
              <a:r>
                <a:rPr lang="en-US" altLang="zh-CN" sz="4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01</a:t>
              </a:r>
              <a:endParaRPr lang="zh-CN" altLang="en-US" sz="4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10" name="组合 9"/>
          <p:cNvGrpSpPr/>
          <p:nvPr/>
        </p:nvGrpSpPr>
        <p:grpSpPr>
          <a:xfrm>
            <a:off x="4975284" y="1921874"/>
            <a:ext cx="2417236" cy="3500578"/>
            <a:chOff x="4975284" y="1921874"/>
            <a:chExt cx="2417236" cy="3500578"/>
          </a:xfrm>
        </p:grpSpPr>
        <p:grpSp>
          <p:nvGrpSpPr>
            <p:cNvPr id="26" name="组合 25"/>
            <p:cNvGrpSpPr/>
            <p:nvPr/>
          </p:nvGrpSpPr>
          <p:grpSpPr>
            <a:xfrm>
              <a:off x="4975284" y="1921874"/>
              <a:ext cx="2417236" cy="3500578"/>
              <a:chOff x="1724297" y="2029097"/>
              <a:chExt cx="2613917" cy="4199866"/>
            </a:xfrm>
          </p:grpSpPr>
          <p:sp>
            <p:nvSpPr>
              <p:cNvPr id="27" name="矩形 26"/>
              <p:cNvSpPr/>
              <p:nvPr/>
            </p:nvSpPr>
            <p:spPr>
              <a:xfrm>
                <a:off x="1724297" y="2029097"/>
                <a:ext cx="2342606" cy="3910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1" name="矩形 30"/>
              <p:cNvSpPr/>
              <p:nvPr/>
            </p:nvSpPr>
            <p:spPr>
              <a:xfrm>
                <a:off x="1995608" y="2318814"/>
                <a:ext cx="2342606" cy="3910149"/>
              </a:xfrm>
              <a:prstGeom prst="rect">
                <a:avLst/>
              </a:prstGeom>
              <a:gradFill>
                <a:gsLst>
                  <a:gs pos="0">
                    <a:srgbClr val="AF76B0"/>
                  </a:gs>
                  <a:gs pos="100000">
                    <a:schemeClr val="accent2"/>
                  </a:gs>
                </a:gsLst>
                <a:path path="circle">
                  <a:fillToRect l="100000" b="100000"/>
                </a:path>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47" name="文本框 46"/>
            <p:cNvSpPr txBox="1"/>
            <p:nvPr/>
          </p:nvSpPr>
          <p:spPr>
            <a:xfrm>
              <a:off x="5430098" y="3585135"/>
              <a:ext cx="1901419" cy="584775"/>
            </a:xfrm>
            <a:prstGeom prst="rect">
              <a:avLst/>
            </a:prstGeom>
            <a:noFill/>
          </p:spPr>
          <p:txBody>
            <a:bodyPr wrap="none" rtlCol="0">
              <a:spAutoFit/>
            </a:bodyPr>
            <a:lstStyle/>
            <a:p>
              <a:pPr algn="ctr"/>
              <a:r>
                <a:rPr lang="en-CA" altLang="zh-CN" sz="16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Express delivery /</a:t>
              </a:r>
            </a:p>
            <a:p>
              <a:pPr algn="ctr"/>
              <a:r>
                <a:rPr lang="en-CA" altLang="zh-CN" sz="16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 Bills</a:t>
              </a:r>
              <a:endParaRPr lang="zh-CN" altLang="en-US" sz="16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51" name="文本框 50"/>
            <p:cNvSpPr txBox="1"/>
            <p:nvPr/>
          </p:nvSpPr>
          <p:spPr>
            <a:xfrm>
              <a:off x="5939584" y="2530646"/>
              <a:ext cx="777777" cy="769441"/>
            </a:xfrm>
            <a:prstGeom prst="rect">
              <a:avLst/>
            </a:prstGeom>
            <a:noFill/>
          </p:spPr>
          <p:txBody>
            <a:bodyPr wrap="none" rtlCol="0">
              <a:spAutoFit/>
            </a:bodyPr>
            <a:lstStyle/>
            <a:p>
              <a:pPr algn="r"/>
              <a:r>
                <a:rPr lang="en-US" altLang="zh-CN" sz="4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02</a:t>
              </a:r>
              <a:endParaRPr lang="zh-CN" altLang="en-US" sz="4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9" name="组合 8"/>
          <p:cNvGrpSpPr/>
          <p:nvPr/>
        </p:nvGrpSpPr>
        <p:grpSpPr>
          <a:xfrm>
            <a:off x="8307914" y="1921874"/>
            <a:ext cx="2417236" cy="3500578"/>
            <a:chOff x="8307914" y="1921874"/>
            <a:chExt cx="2417236" cy="3500578"/>
          </a:xfrm>
        </p:grpSpPr>
        <p:grpSp>
          <p:nvGrpSpPr>
            <p:cNvPr id="41" name="组合 40"/>
            <p:cNvGrpSpPr/>
            <p:nvPr/>
          </p:nvGrpSpPr>
          <p:grpSpPr>
            <a:xfrm>
              <a:off x="8307914" y="1921874"/>
              <a:ext cx="2417236" cy="3500578"/>
              <a:chOff x="1724297" y="2029097"/>
              <a:chExt cx="2613917" cy="4199866"/>
            </a:xfrm>
          </p:grpSpPr>
          <p:sp>
            <p:nvSpPr>
              <p:cNvPr id="42" name="矩形 41"/>
              <p:cNvSpPr/>
              <p:nvPr/>
            </p:nvSpPr>
            <p:spPr>
              <a:xfrm>
                <a:off x="1724297" y="2029097"/>
                <a:ext cx="2342606" cy="3910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43" name="矩形 42"/>
              <p:cNvSpPr/>
              <p:nvPr/>
            </p:nvSpPr>
            <p:spPr>
              <a:xfrm>
                <a:off x="1995608" y="2318814"/>
                <a:ext cx="2342606" cy="3910149"/>
              </a:xfrm>
              <a:prstGeom prst="rect">
                <a:avLst/>
              </a:prstGeom>
              <a:gradFill>
                <a:gsLst>
                  <a:gs pos="0">
                    <a:srgbClr val="AF76B0"/>
                  </a:gs>
                  <a:gs pos="100000">
                    <a:schemeClr val="accent2"/>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48" name="矩形 47"/>
            <p:cNvSpPr/>
            <p:nvPr/>
          </p:nvSpPr>
          <p:spPr>
            <a:xfrm>
              <a:off x="8882301" y="3723635"/>
              <a:ext cx="1521744" cy="307777"/>
            </a:xfrm>
            <a:prstGeom prst="rect">
              <a:avLst/>
            </a:prstGeom>
            <a:noFill/>
          </p:spPr>
          <p:txBody>
            <a:bodyPr wrap="square" rtlCol="0">
              <a:spAutoFit/>
            </a:bodyPr>
            <a:lstStyle/>
            <a:p>
              <a:pPr algn="ctr"/>
              <a:r>
                <a:rPr lang="en-US" altLang="zh-CN" sz="1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“Police Warn”</a:t>
              </a:r>
              <a:endParaRPr lang="zh-CN" altLang="en-US" sz="1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49" name="文本框 48"/>
            <p:cNvSpPr txBox="1"/>
            <p:nvPr/>
          </p:nvSpPr>
          <p:spPr>
            <a:xfrm>
              <a:off x="10166329" y="3307425"/>
              <a:ext cx="184731" cy="338554"/>
            </a:xfrm>
            <a:prstGeom prst="rect">
              <a:avLst/>
            </a:prstGeom>
            <a:noFill/>
          </p:spPr>
          <p:txBody>
            <a:bodyPr wrap="none" rtlCol="0">
              <a:spAutoFit/>
            </a:bodyPr>
            <a:lstStyle/>
            <a:p>
              <a:pPr algn="r"/>
              <a:endParaRPr lang="zh-CN" altLang="en-US" sz="16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52" name="文本框 51"/>
            <p:cNvSpPr txBox="1"/>
            <p:nvPr/>
          </p:nvSpPr>
          <p:spPr>
            <a:xfrm>
              <a:off x="9253091" y="2530646"/>
              <a:ext cx="777777" cy="769441"/>
            </a:xfrm>
            <a:prstGeom prst="rect">
              <a:avLst/>
            </a:prstGeom>
            <a:noFill/>
          </p:spPr>
          <p:txBody>
            <a:bodyPr wrap="none" rtlCol="0">
              <a:spAutoFit/>
            </a:bodyPr>
            <a:lstStyle/>
            <a:p>
              <a:pPr algn="r"/>
              <a:r>
                <a:rPr lang="en-US" altLang="zh-CN" sz="4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03</a:t>
              </a:r>
              <a:endParaRPr lang="zh-CN" altLang="en-US" sz="4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29" name="文本框 28">
            <a:extLst>
              <a:ext uri="{FF2B5EF4-FFF2-40B4-BE49-F238E27FC236}">
                <a16:creationId xmlns:a16="http://schemas.microsoft.com/office/drawing/2014/main" id="{24E04A06-E1A9-4B4E-98DC-F5C4E4E71317}"/>
              </a:ext>
            </a:extLst>
          </p:cNvPr>
          <p:cNvSpPr txBox="1"/>
          <p:nvPr/>
        </p:nvSpPr>
        <p:spPr>
          <a:xfrm>
            <a:off x="5114002" y="855440"/>
            <a:ext cx="1964000" cy="523220"/>
          </a:xfrm>
          <a:prstGeom prst="rect">
            <a:avLst/>
          </a:prstGeom>
          <a:noFill/>
        </p:spPr>
        <p:txBody>
          <a:bodyPr wrap="none" rtlCol="0">
            <a:spAutoFit/>
          </a:bodyPr>
          <a:lstStyle/>
          <a:p>
            <a:pPr algn="ctr"/>
            <a:r>
              <a:rPr lang="en-US" altLang="zh-CN"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rPr>
              <a:t>Vishing</a:t>
            </a:r>
            <a:r>
              <a:rPr lang="en-CA" altLang="zh-CN"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rPr>
              <a:t>???</a:t>
            </a:r>
            <a:endParaRPr lang="zh-CN" altLang="en-US"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pic>
        <p:nvPicPr>
          <p:cNvPr id="3" name="图片 2" descr="图形用户界面, 文本, 应用程序, 聊天或短信&#10;&#10;描述已自动生成">
            <a:extLst>
              <a:ext uri="{FF2B5EF4-FFF2-40B4-BE49-F238E27FC236}">
                <a16:creationId xmlns:a16="http://schemas.microsoft.com/office/drawing/2014/main" id="{D4AA7D1C-89F4-44DF-BE1B-C28034095A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7306" y="855440"/>
            <a:ext cx="2500318" cy="5417355"/>
          </a:xfrm>
          <a:prstGeom prst="rect">
            <a:avLst/>
          </a:prstGeom>
        </p:spPr>
      </p:pic>
    </p:spTree>
    <p:extLst>
      <p:ext uri="{BB962C8B-B14F-4D97-AF65-F5344CB8AC3E}">
        <p14:creationId xmlns:p14="http://schemas.microsoft.com/office/powerpoint/2010/main" val="38496385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0-#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500" fill="hold"/>
                                        <p:tgtEl>
                                          <p:spTgt spid="3"/>
                                        </p:tgtEl>
                                        <p:attrNameLst>
                                          <p:attrName>ppt_w</p:attrName>
                                        </p:attrNameLst>
                                      </p:cBhvr>
                                      <p:tavLst>
                                        <p:tav tm="0">
                                          <p:val>
                                            <p:fltVal val="0"/>
                                          </p:val>
                                        </p:tav>
                                        <p:tav tm="100000">
                                          <p:val>
                                            <p:strVal val="#ppt_w"/>
                                          </p:val>
                                        </p:tav>
                                      </p:tavLst>
                                    </p:anim>
                                    <p:anim calcmode="lin" valueType="num">
                                      <p:cBhvr>
                                        <p:cTn id="30" dur="500" fill="hold"/>
                                        <p:tgtEl>
                                          <p:spTgt spid="3"/>
                                        </p:tgtEl>
                                        <p:attrNameLst>
                                          <p:attrName>ppt_h</p:attrName>
                                        </p:attrNameLst>
                                      </p:cBhvr>
                                      <p:tavLst>
                                        <p:tav tm="0">
                                          <p:val>
                                            <p:fltVal val="0"/>
                                          </p:val>
                                        </p:tav>
                                        <p:tav tm="100000">
                                          <p:val>
                                            <p:strVal val="#ppt_h"/>
                                          </p:val>
                                        </p:tav>
                                      </p:tavLst>
                                    </p:anim>
                                    <p:animEffect transition="in" filter="fade">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8EE6A827-45D4-437A-9CD7-4F962CAF4C0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31007" y="952920"/>
            <a:ext cx="3971170" cy="2023684"/>
          </a:xfrm>
          <a:prstGeom prst="rect">
            <a:avLst/>
          </a:prstGeom>
        </p:spPr>
      </p:pic>
      <p:pic>
        <p:nvPicPr>
          <p:cNvPr id="4" name="图片 3">
            <a:extLst>
              <a:ext uri="{FF2B5EF4-FFF2-40B4-BE49-F238E27FC236}">
                <a16:creationId xmlns:a16="http://schemas.microsoft.com/office/drawing/2014/main" id="{AA5A795C-BE8E-4D59-B5A3-24942FAE343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5" name="图片 4">
            <a:extLst>
              <a:ext uri="{FF2B5EF4-FFF2-40B4-BE49-F238E27FC236}">
                <a16:creationId xmlns:a16="http://schemas.microsoft.com/office/drawing/2014/main" id="{DA1402B6-8FB0-45F8-8D50-8C606B95DA6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pic>
        <p:nvPicPr>
          <p:cNvPr id="7" name="图片 6">
            <a:extLst>
              <a:ext uri="{FF2B5EF4-FFF2-40B4-BE49-F238E27FC236}">
                <a16:creationId xmlns:a16="http://schemas.microsoft.com/office/drawing/2014/main" id="{42E79092-AEAA-4353-87A4-2C14A24D6E3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06062" y="770021"/>
            <a:ext cx="4979876" cy="4979876"/>
          </a:xfrm>
          <a:prstGeom prst="rect">
            <a:avLst/>
          </a:prstGeom>
        </p:spPr>
      </p:pic>
      <p:sp>
        <p:nvSpPr>
          <p:cNvPr id="8" name="PA_库_文本框 22">
            <a:extLst>
              <a:ext uri="{FF2B5EF4-FFF2-40B4-BE49-F238E27FC236}">
                <a16:creationId xmlns:a16="http://schemas.microsoft.com/office/drawing/2014/main" id="{34932D71-311F-4690-B7B4-0CC948950E1A}"/>
              </a:ext>
            </a:extLst>
          </p:cNvPr>
          <p:cNvSpPr txBox="1"/>
          <p:nvPr>
            <p:custDataLst>
              <p:tags r:id="rId1"/>
            </p:custDataLst>
          </p:nvPr>
        </p:nvSpPr>
        <p:spPr>
          <a:xfrm>
            <a:off x="2505438" y="2284040"/>
            <a:ext cx="6990586" cy="1200329"/>
          </a:xfrm>
          <a:prstGeom prst="rect">
            <a:avLst/>
          </a:prstGeom>
          <a:noFill/>
        </p:spPr>
        <p:txBody>
          <a:bodyPr wrap="square" rtlCol="0">
            <a:spAutoFit/>
          </a:bodyPr>
          <a:lstStyle/>
          <a:p>
            <a:pPr algn="ctr"/>
            <a:r>
              <a:rPr lang="en-US" altLang="zh-CN" sz="7200" dirty="0">
                <a:latin typeface="inpin heiti" panose="00000500000000000000" pitchFamily="2" charset="-122"/>
                <a:ea typeface="inpin heiti" panose="00000500000000000000" pitchFamily="2" charset="-122"/>
                <a:sym typeface="inpin heiti" panose="00000500000000000000" pitchFamily="2" charset="-122"/>
              </a:rPr>
              <a:t>Phishing Emails</a:t>
            </a:r>
            <a:endParaRPr lang="zh-CN" altLang="en-US" sz="7200" dirty="0">
              <a:latin typeface="inpin heiti" panose="00000500000000000000" pitchFamily="2" charset="-122"/>
              <a:ea typeface="inpin heiti" panose="00000500000000000000" pitchFamily="2" charset="-122"/>
              <a:sym typeface="inpin heiti" panose="00000500000000000000" pitchFamily="2" charset="-122"/>
            </a:endParaRPr>
          </a:p>
        </p:txBody>
      </p:sp>
      <p:sp>
        <p:nvSpPr>
          <p:cNvPr id="9" name="PA_库_文本框 14" descr="e7d195523061f1c0c2b73831c94a3edc981f60e396d3e182073EE1468018468A7F192AE5E5CD515B6C3125F8AF6E4EE646174E8CF0B46FD19828DCE8CDA3B3A044A74F0E769C5FA8CB87AB6FC303C8BA3785FAC64AF542479A9D627658A98852F0A208749ECA4E3907B48D34249BDBBA9D402558235AEB6D1053D26EE1D6817F3B6238E47BB6D773F21E831168612310">
            <a:extLst>
              <a:ext uri="{FF2B5EF4-FFF2-40B4-BE49-F238E27FC236}">
                <a16:creationId xmlns:a16="http://schemas.microsoft.com/office/drawing/2014/main" id="{8125C04D-CF00-48EE-8B96-A9F5F5A9BDE2}"/>
              </a:ext>
            </a:extLst>
          </p:cNvPr>
          <p:cNvSpPr txBox="1"/>
          <p:nvPr>
            <p:custDataLst>
              <p:tags r:id="rId2"/>
            </p:custDataLst>
          </p:nvPr>
        </p:nvSpPr>
        <p:spPr>
          <a:xfrm>
            <a:off x="3076073" y="3411716"/>
            <a:ext cx="5870248" cy="88909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lnSpc>
                <a:spcPct val="200000"/>
              </a:lnSpc>
            </a:pPr>
            <a:r>
              <a:rPr lang="en-US" altLang="zh-CN" sz="1400" dirty="0">
                <a:latin typeface="inpin heiti" panose="00000500000000000000" pitchFamily="2" charset="-122"/>
                <a:ea typeface="inpin heiti" panose="00000500000000000000" pitchFamily="2" charset="-122"/>
                <a:sym typeface="inpin heiti" panose="00000500000000000000" pitchFamily="2" charset="-122"/>
              </a:rPr>
              <a:t>—is an attempt to steal sensitive information via an email that appears to be from a legitimate organization.</a:t>
            </a:r>
          </a:p>
        </p:txBody>
      </p:sp>
      <p:pic>
        <p:nvPicPr>
          <p:cNvPr id="13" name="PA_库_图片 28">
            <a:extLst>
              <a:ext uri="{FF2B5EF4-FFF2-40B4-BE49-F238E27FC236}">
                <a16:creationId xmlns:a16="http://schemas.microsoft.com/office/drawing/2014/main" id="{7E890EA7-314A-4289-BDFA-76A02F820364}"/>
              </a:ext>
            </a:extLst>
          </p:cNvPr>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2345602" y="5109572"/>
            <a:ext cx="939985" cy="496433"/>
          </a:xfrm>
          <a:prstGeom prst="rect">
            <a:avLst/>
          </a:prstGeom>
        </p:spPr>
      </p:pic>
      <p:pic>
        <p:nvPicPr>
          <p:cNvPr id="3" name="图片 2">
            <a:extLst>
              <a:ext uri="{FF2B5EF4-FFF2-40B4-BE49-F238E27FC236}">
                <a16:creationId xmlns:a16="http://schemas.microsoft.com/office/drawing/2014/main" id="{D7A6AC93-C3A9-4869-B431-27476B24370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15572" y="5378071"/>
            <a:ext cx="1113568" cy="743652"/>
          </a:xfrm>
          <a:prstGeom prst="rect">
            <a:avLst/>
          </a:prstGeom>
        </p:spPr>
      </p:pic>
    </p:spTree>
    <p:extLst>
      <p:ext uri="{BB962C8B-B14F-4D97-AF65-F5344CB8AC3E}">
        <p14:creationId xmlns:p14="http://schemas.microsoft.com/office/powerpoint/2010/main" val="10428809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 presetClass="entr" presetSubtype="2" decel="100000" fill="hold" grpId="0" nodeType="withEffect">
                                  <p:stCondLst>
                                    <p:cond delay="225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750" fill="hold"/>
                                        <p:tgtEl>
                                          <p:spTgt spid="9"/>
                                        </p:tgtEl>
                                        <p:attrNameLst>
                                          <p:attrName>ppt_x</p:attrName>
                                        </p:attrNameLst>
                                      </p:cBhvr>
                                      <p:tavLst>
                                        <p:tav tm="0">
                                          <p:val>
                                            <p:strVal val="1+#ppt_w/2"/>
                                          </p:val>
                                        </p:tav>
                                        <p:tav tm="100000">
                                          <p:val>
                                            <p:strVal val="#ppt_x"/>
                                          </p:val>
                                        </p:tav>
                                      </p:tavLst>
                                    </p:anim>
                                    <p:anim calcmode="lin" valueType="num">
                                      <p:cBhvr additive="base">
                                        <p:cTn id="11" dur="750" fill="hold"/>
                                        <p:tgtEl>
                                          <p:spTgt spid="9"/>
                                        </p:tgtEl>
                                        <p:attrNameLst>
                                          <p:attrName>ppt_y</p:attrName>
                                        </p:attrNameLst>
                                      </p:cBhvr>
                                      <p:tavLst>
                                        <p:tav tm="0">
                                          <p:val>
                                            <p:strVal val="#ppt_y"/>
                                          </p:val>
                                        </p:tav>
                                        <p:tav tm="100000">
                                          <p:val>
                                            <p:strVal val="#ppt_y"/>
                                          </p:val>
                                        </p:tav>
                                      </p:tavLst>
                                    </p:anim>
                                  </p:childTnLst>
                                </p:cTn>
                              </p:par>
                              <p:par>
                                <p:cTn id="12" presetID="2" presetClass="entr" presetSubtype="3" decel="100000" fill="hold" nodeType="withEffect">
                                  <p:stCondLst>
                                    <p:cond delay="25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1500" fill="hold"/>
                                        <p:tgtEl>
                                          <p:spTgt spid="13"/>
                                        </p:tgtEl>
                                        <p:attrNameLst>
                                          <p:attrName>ppt_x</p:attrName>
                                        </p:attrNameLst>
                                      </p:cBhvr>
                                      <p:tavLst>
                                        <p:tav tm="0">
                                          <p:val>
                                            <p:strVal val="1+#ppt_w/2"/>
                                          </p:val>
                                        </p:tav>
                                        <p:tav tm="100000">
                                          <p:val>
                                            <p:strVal val="#ppt_x"/>
                                          </p:val>
                                        </p:tav>
                                      </p:tavLst>
                                    </p:anim>
                                    <p:anim calcmode="lin" valueType="num">
                                      <p:cBhvr additive="base">
                                        <p:cTn id="15" dur="1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90260951-F046-4A19-A5B6-498E855009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13" name="图片 12">
            <a:extLst>
              <a:ext uri="{FF2B5EF4-FFF2-40B4-BE49-F238E27FC236}">
                <a16:creationId xmlns:a16="http://schemas.microsoft.com/office/drawing/2014/main" id="{FE5879C9-E26D-431F-B315-4BCDD55E06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7790" y="3586654"/>
            <a:ext cx="7262604" cy="7262604"/>
          </a:xfrm>
          <a:prstGeom prst="ellipse">
            <a:avLst/>
          </a:prstGeom>
          <a:effectLst>
            <a:outerShdw blurRad="50800" dist="38100" dir="16200000" rotWithShape="0">
              <a:prstClr val="black">
                <a:alpha val="40000"/>
              </a:prstClr>
            </a:outerShdw>
          </a:effectLst>
        </p:spPr>
      </p:pic>
      <p:sp>
        <p:nvSpPr>
          <p:cNvPr id="18" name="文本框 17"/>
          <p:cNvSpPr txBox="1"/>
          <p:nvPr/>
        </p:nvSpPr>
        <p:spPr>
          <a:xfrm>
            <a:off x="5016501" y="2854325"/>
            <a:ext cx="2085182" cy="95410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gradFill>
                  <a:gsLst>
                    <a:gs pos="0">
                      <a:srgbClr val="AF76B0"/>
                    </a:gs>
                    <a:gs pos="100000">
                      <a:srgbClr val="00B0F0"/>
                    </a:gs>
                  </a:gsLst>
                  <a:lin ang="5400000" scaled="1"/>
                </a:gradFill>
                <a:effectLst/>
                <a:uLnTx/>
                <a:uFillTx/>
                <a:latin typeface="inpin heiti" panose="00000500000000000000" pitchFamily="2" charset="-122"/>
                <a:ea typeface="inpin heiti" panose="00000500000000000000" pitchFamily="2" charset="-122"/>
                <a:sym typeface="inpin heiti" panose="00000500000000000000" pitchFamily="2" charset="-122"/>
              </a:rPr>
              <a:t>TD:</a:t>
            </a:r>
          </a:p>
          <a:p>
            <a:pPr marL="0" marR="0" lvl="0" indent="0" defTabSz="914400" rtl="0" eaLnBrk="1" fontAlgn="auto" latinLnBrk="0" hangingPunct="1">
              <a:lnSpc>
                <a:spcPct val="100000"/>
              </a:lnSpc>
              <a:spcBef>
                <a:spcPts val="0"/>
              </a:spcBef>
              <a:spcAft>
                <a:spcPts val="0"/>
              </a:spcAft>
              <a:buClrTx/>
              <a:buSzTx/>
              <a:buFontTx/>
              <a:buNone/>
              <a:tabLst/>
              <a:defRPr/>
            </a:pPr>
            <a:r>
              <a:rPr lang="en-US" altLang="zh-CN" sz="2800" noProof="0" dirty="0">
                <a:gradFill>
                  <a:gsLst>
                    <a:gs pos="0">
                      <a:srgbClr val="AF76B0"/>
                    </a:gs>
                    <a:gs pos="100000">
                      <a:srgbClr val="00B0F0"/>
                    </a:gs>
                  </a:gsLst>
                  <a:lin ang="5400000" scaled="1"/>
                </a:gradFill>
                <a:latin typeface="inpin heiti" panose="00000500000000000000" pitchFamily="2" charset="-122"/>
                <a:ea typeface="inpin heiti" panose="00000500000000000000" pitchFamily="2" charset="-122"/>
                <a:sym typeface="inpin heiti" panose="00000500000000000000" pitchFamily="2" charset="-122"/>
              </a:rPr>
              <a:t>      </a:t>
            </a:r>
            <a:r>
              <a:rPr kumimoji="0" lang="en-US" altLang="zh-CN" sz="2800" b="0" i="0" u="none" strike="noStrike" kern="1200" cap="none" spc="0" normalizeH="0" baseline="0" noProof="0" dirty="0">
                <a:ln>
                  <a:noFill/>
                </a:ln>
                <a:gradFill>
                  <a:gsLst>
                    <a:gs pos="0">
                      <a:srgbClr val="AF76B0"/>
                    </a:gs>
                    <a:gs pos="100000">
                      <a:srgbClr val="00B0F0"/>
                    </a:gs>
                  </a:gsLst>
                  <a:lin ang="5400000" scaled="1"/>
                </a:gradFill>
                <a:effectLst/>
                <a:uLnTx/>
                <a:uFillTx/>
                <a:latin typeface="inpin heiti" panose="00000500000000000000" pitchFamily="2" charset="-122"/>
                <a:ea typeface="inpin heiti" panose="00000500000000000000" pitchFamily="2" charset="-122"/>
                <a:sym typeface="inpin heiti" panose="00000500000000000000" pitchFamily="2" charset="-122"/>
              </a:rPr>
              <a:t>Bills</a:t>
            </a:r>
            <a:endParaRPr kumimoji="0" lang="zh-CN" altLang="en-US" sz="2800" b="0" i="0" u="none" strike="noStrike" kern="1200" cap="none" spc="0" normalizeH="0" baseline="0" noProof="0" dirty="0">
              <a:ln>
                <a:noFill/>
              </a:ln>
              <a:gradFill>
                <a:gsLst>
                  <a:gs pos="0">
                    <a:srgbClr val="AF76B0"/>
                  </a:gs>
                  <a:gs pos="100000">
                    <a:srgbClr val="00B0F0"/>
                  </a:gs>
                </a:gsLst>
                <a:lin ang="5400000" scaled="1"/>
              </a:gradFill>
              <a:effectLst/>
              <a:uLnTx/>
              <a:uFillTx/>
              <a:latin typeface="inpin heiti" panose="00000500000000000000" pitchFamily="2" charset="-122"/>
              <a:ea typeface="inpin heiti" panose="00000500000000000000" pitchFamily="2" charset="-122"/>
              <a:sym typeface="inpin heiti" panose="00000500000000000000" pitchFamily="2" charset="-122"/>
            </a:endParaRPr>
          </a:p>
        </p:txBody>
      </p:sp>
      <p:sp>
        <p:nvSpPr>
          <p:cNvPr id="19" name="文本框 18"/>
          <p:cNvSpPr txBox="1"/>
          <p:nvPr/>
        </p:nvSpPr>
        <p:spPr>
          <a:xfrm>
            <a:off x="789709" y="4423648"/>
            <a:ext cx="2627782" cy="70788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gradFill>
                  <a:gsLst>
                    <a:gs pos="0">
                      <a:srgbClr val="AF76B0"/>
                    </a:gs>
                    <a:gs pos="100000">
                      <a:srgbClr val="00B0F0"/>
                    </a:gs>
                  </a:gsLst>
                  <a:lin ang="5400000" scaled="1"/>
                </a:gradFill>
                <a:effectLst/>
                <a:uLnTx/>
                <a:uFillTx/>
                <a:latin typeface="inpin heiti" panose="00000500000000000000" pitchFamily="2" charset="-122"/>
                <a:ea typeface="inpin heiti" panose="00000500000000000000" pitchFamily="2" charset="-122"/>
                <a:sym typeface="inpin heiti" panose="00000500000000000000" pitchFamily="2" charset="-122"/>
              </a:rPr>
              <a:t>Facebook: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gradFill>
                  <a:gsLst>
                    <a:gs pos="0">
                      <a:srgbClr val="AF76B0"/>
                    </a:gs>
                    <a:gs pos="100000">
                      <a:srgbClr val="00B0F0"/>
                    </a:gs>
                  </a:gsLst>
                  <a:lin ang="5400000" scaled="1"/>
                </a:gradFill>
                <a:effectLst/>
                <a:uLnTx/>
                <a:uFillTx/>
                <a:latin typeface="inpin heiti" panose="00000500000000000000" pitchFamily="2" charset="-122"/>
                <a:ea typeface="inpin heiti" panose="00000500000000000000" pitchFamily="2" charset="-122"/>
                <a:sym typeface="inpin heiti" panose="00000500000000000000" pitchFamily="2" charset="-122"/>
              </a:rPr>
              <a:t>Account Suspended</a:t>
            </a:r>
            <a:endParaRPr kumimoji="0" lang="zh-CN" altLang="en-US" sz="2000" b="0" i="0" u="none" strike="noStrike" kern="1200" cap="none" spc="0" normalizeH="0" baseline="0" noProof="0" dirty="0">
              <a:ln>
                <a:noFill/>
              </a:ln>
              <a:gradFill>
                <a:gsLst>
                  <a:gs pos="0">
                    <a:srgbClr val="AF76B0"/>
                  </a:gs>
                  <a:gs pos="100000">
                    <a:srgbClr val="00B0F0"/>
                  </a:gs>
                </a:gsLst>
                <a:lin ang="5400000" scaled="1"/>
              </a:gradFill>
              <a:effectLst/>
              <a:uLnTx/>
              <a:uFillTx/>
              <a:latin typeface="inpin heiti" panose="00000500000000000000" pitchFamily="2" charset="-122"/>
              <a:ea typeface="inpin heiti" panose="00000500000000000000" pitchFamily="2" charset="-122"/>
              <a:sym typeface="inpin heiti" panose="00000500000000000000" pitchFamily="2" charset="-122"/>
            </a:endParaRPr>
          </a:p>
        </p:txBody>
      </p:sp>
      <p:sp>
        <p:nvSpPr>
          <p:cNvPr id="20" name="文本框 19"/>
          <p:cNvSpPr txBox="1"/>
          <p:nvPr/>
        </p:nvSpPr>
        <p:spPr>
          <a:xfrm>
            <a:off x="9019076" y="4512934"/>
            <a:ext cx="2085182" cy="5391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gradFill>
                  <a:gsLst>
                    <a:gs pos="0">
                      <a:srgbClr val="AF76B0"/>
                    </a:gs>
                    <a:gs pos="100000">
                      <a:srgbClr val="00B0F0"/>
                    </a:gs>
                  </a:gsLst>
                  <a:lin ang="5400000" scaled="1"/>
                </a:gradFill>
                <a:effectLst/>
                <a:uLnTx/>
                <a:uFillTx/>
                <a:latin typeface="inpin heiti" panose="00000500000000000000" pitchFamily="2" charset="-122"/>
                <a:ea typeface="inpin heiti" panose="00000500000000000000" pitchFamily="2" charset="-122"/>
                <a:sym typeface="inpin heiti" panose="00000500000000000000" pitchFamily="2" charset="-122"/>
              </a:rPr>
              <a:t>Job Offer</a:t>
            </a:r>
            <a:endParaRPr kumimoji="0" lang="zh-CN" altLang="en-US" sz="2800" b="0" i="0" u="none" strike="noStrike" kern="1200" cap="none" spc="0" normalizeH="0" baseline="0" noProof="0" dirty="0">
              <a:ln>
                <a:noFill/>
              </a:ln>
              <a:gradFill>
                <a:gsLst>
                  <a:gs pos="0">
                    <a:srgbClr val="AF76B0"/>
                  </a:gs>
                  <a:gs pos="100000">
                    <a:srgbClr val="00B0F0"/>
                  </a:gs>
                </a:gsLst>
                <a:lin ang="5400000" scaled="1"/>
              </a:gradFill>
              <a:effectLst/>
              <a:uLnTx/>
              <a:uFillTx/>
              <a:latin typeface="inpin heiti" panose="00000500000000000000" pitchFamily="2" charset="-122"/>
              <a:ea typeface="inpin heiti" panose="00000500000000000000" pitchFamily="2" charset="-122"/>
              <a:sym typeface="inpin heiti" panose="00000500000000000000" pitchFamily="2" charset="-122"/>
            </a:endParaRPr>
          </a:p>
        </p:txBody>
      </p:sp>
      <p:sp>
        <p:nvSpPr>
          <p:cNvPr id="14" name="文本框 13">
            <a:extLst>
              <a:ext uri="{FF2B5EF4-FFF2-40B4-BE49-F238E27FC236}">
                <a16:creationId xmlns:a16="http://schemas.microsoft.com/office/drawing/2014/main" id="{B505C50B-844F-46E3-96D3-9F0179ED1DC0}"/>
              </a:ext>
            </a:extLst>
          </p:cNvPr>
          <p:cNvSpPr txBox="1"/>
          <p:nvPr/>
        </p:nvSpPr>
        <p:spPr>
          <a:xfrm>
            <a:off x="3740018" y="1259911"/>
            <a:ext cx="4711963" cy="338554"/>
          </a:xfrm>
          <a:prstGeom prst="rect">
            <a:avLst/>
          </a:prstGeom>
          <a:noFill/>
        </p:spPr>
        <p:txBody>
          <a:bodyPr wrap="square" rtlCol="0">
            <a:spAutoFit/>
          </a:bodyPr>
          <a:lstStyle/>
          <a:p>
            <a:pPr algn="ctr"/>
            <a:r>
              <a:rPr lang="en-US" altLang="zh-CN" sz="1600" dirty="0">
                <a:gradFill>
                  <a:gsLst>
                    <a:gs pos="0">
                      <a:srgbClr val="AF76B0"/>
                    </a:gs>
                    <a:gs pos="100000">
                      <a:srgbClr val="00B0F0"/>
                    </a:gs>
                  </a:gsLst>
                  <a:lin ang="5400000" scaled="1"/>
                </a:gradFill>
                <a:latin typeface="inpin heiti" panose="00000500000000000000" pitchFamily="2" charset="-122"/>
                <a:ea typeface="inpin heiti" panose="00000500000000000000" pitchFamily="2" charset="-122"/>
                <a:sym typeface="inpin heiti" panose="00000500000000000000" pitchFamily="2" charset="-122"/>
              </a:rPr>
              <a:t>Pay 120% Attention!</a:t>
            </a:r>
            <a:endParaRPr lang="zh-CN" altLang="en-US" sz="1600" dirty="0">
              <a:gradFill>
                <a:gsLst>
                  <a:gs pos="0">
                    <a:srgbClr val="AF76B0"/>
                  </a:gs>
                  <a:gs pos="100000">
                    <a:srgbClr val="00B0F0"/>
                  </a:gs>
                </a:gsLst>
                <a:lin ang="5400000" scaled="1"/>
              </a:gra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1" name="文本框 10">
            <a:extLst>
              <a:ext uri="{FF2B5EF4-FFF2-40B4-BE49-F238E27FC236}">
                <a16:creationId xmlns:a16="http://schemas.microsoft.com/office/drawing/2014/main" id="{7F64DDD8-FBE1-4497-9789-A9E338614296}"/>
              </a:ext>
            </a:extLst>
          </p:cNvPr>
          <p:cNvSpPr txBox="1"/>
          <p:nvPr/>
        </p:nvSpPr>
        <p:spPr>
          <a:xfrm>
            <a:off x="5426585" y="500993"/>
            <a:ext cx="1338828" cy="523220"/>
          </a:xfrm>
          <a:prstGeom prst="rect">
            <a:avLst/>
          </a:prstGeom>
          <a:noFill/>
        </p:spPr>
        <p:txBody>
          <a:bodyPr wrap="none" rtlCol="0">
            <a:spAutoFit/>
          </a:bodyPr>
          <a:lstStyle/>
          <a:p>
            <a:r>
              <a:rPr lang="en-CA" altLang="zh-CN" sz="2800" b="1" dirty="0">
                <a:gradFill>
                  <a:gsLst>
                    <a:gs pos="0">
                      <a:srgbClr val="AF76B0"/>
                    </a:gs>
                    <a:gs pos="100000">
                      <a:schemeClr val="accent2"/>
                    </a:gs>
                  </a:gsLst>
                  <a:path path="circle">
                    <a:fillToRect l="100000" b="100000"/>
                  </a:path>
                </a:gradFill>
                <a:latin typeface="inpin heiti" panose="00000500000000000000" pitchFamily="2" charset="-122"/>
                <a:ea typeface="inpin heiti" panose="00000500000000000000" pitchFamily="2" charset="-122"/>
                <a:sym typeface="inpin heiti" panose="00000500000000000000" pitchFamily="2" charset="-122"/>
              </a:rPr>
              <a:t>Emails</a:t>
            </a:r>
            <a:endParaRPr lang="en-US" altLang="zh-CN" sz="2800" dirty="0">
              <a:gradFill>
                <a:gsLst>
                  <a:gs pos="0">
                    <a:srgbClr val="AF76B0"/>
                  </a:gs>
                  <a:gs pos="100000">
                    <a:schemeClr val="accent2"/>
                  </a:gs>
                </a:gsLst>
                <a:path path="circle">
                  <a:fillToRect l="100000" b="100000"/>
                </a:path>
              </a:gradFill>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2050" name="Picture 2" descr=" &#10;">
            <a:extLst>
              <a:ext uri="{FF2B5EF4-FFF2-40B4-BE49-F238E27FC236}">
                <a16:creationId xmlns:a16="http://schemas.microsoft.com/office/drawing/2014/main" id="{EAE99364-09F2-45B6-9692-4B29926010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9000" y="667241"/>
            <a:ext cx="7105650" cy="583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18967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edge">
                                      <p:cBhvr>
                                        <p:cTn id="7" dur="2000"/>
                                        <p:tgtEl>
                                          <p:spTgt spid="18"/>
                                        </p:tgtEl>
                                      </p:cBhvr>
                                    </p:animEffect>
                                  </p:childTnLst>
                                </p:cTn>
                              </p:par>
                              <p:par>
                                <p:cTn id="8" presetID="20" presetClass="entr" presetSubtype="0" fill="hold" grpId="1"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edge">
                                      <p:cBhvr>
                                        <p:cTn id="10" dur="2000"/>
                                        <p:tgtEl>
                                          <p:spTgt spid="19"/>
                                        </p:tgtEl>
                                      </p:cBhvr>
                                    </p:animEffect>
                                  </p:childTnLst>
                                </p:cTn>
                              </p:par>
                              <p:par>
                                <p:cTn id="11" presetID="20" presetClass="entr" presetSubtype="0" fill="hold" grpId="1"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edge">
                                      <p:cBhvr>
                                        <p:cTn id="13" dur="2000"/>
                                        <p:tgtEl>
                                          <p:spTgt spid="20"/>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1000"/>
                                        <p:tgtEl>
                                          <p:spTgt spid="14"/>
                                        </p:tgtEl>
                                      </p:cBhvr>
                                    </p:animEffect>
                                    <p:anim calcmode="lin" valueType="num">
                                      <p:cBhvr>
                                        <p:cTn id="17" dur="1000" fill="hold"/>
                                        <p:tgtEl>
                                          <p:spTgt spid="14"/>
                                        </p:tgtEl>
                                        <p:attrNameLst>
                                          <p:attrName>ppt_x</p:attrName>
                                        </p:attrNameLst>
                                      </p:cBhvr>
                                      <p:tavLst>
                                        <p:tav tm="0">
                                          <p:val>
                                            <p:strVal val="#ppt_x"/>
                                          </p:val>
                                        </p:tav>
                                        <p:tav tm="100000">
                                          <p:val>
                                            <p:strVal val="#ppt_x"/>
                                          </p:val>
                                        </p:tav>
                                      </p:tavLst>
                                    </p:anim>
                                    <p:anim calcmode="lin" valueType="num">
                                      <p:cBhvr>
                                        <p:cTn id="1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9" grpId="0"/>
      <p:bldP spid="19" grpId="1"/>
      <p:bldP spid="20" grpId="0"/>
      <p:bldP spid="20" grpId="1"/>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2A72F442-FD55-4E1F-BCAB-1FAA8BCD76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12" name="图片 11">
            <a:extLst>
              <a:ext uri="{FF2B5EF4-FFF2-40B4-BE49-F238E27FC236}">
                <a16:creationId xmlns:a16="http://schemas.microsoft.com/office/drawing/2014/main" id="{1FF3CA4D-DE3A-4CD9-9834-9DCA52FDDC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sp>
        <p:nvSpPr>
          <p:cNvPr id="36" name="Oval 7">
            <a:extLst>
              <a:ext uri="{FF2B5EF4-FFF2-40B4-BE49-F238E27FC236}">
                <a16:creationId xmlns:a16="http://schemas.microsoft.com/office/drawing/2014/main" id="{0F033941-1FC1-4584-86F0-934B0469BAB5}"/>
              </a:ext>
            </a:extLst>
          </p:cNvPr>
          <p:cNvSpPr/>
          <p:nvPr/>
        </p:nvSpPr>
        <p:spPr>
          <a:xfrm>
            <a:off x="3600451" y="2279651"/>
            <a:ext cx="2906184" cy="2908300"/>
          </a:xfrm>
          <a:prstGeom prst="ellipse">
            <a:avLst/>
          </a:prstGeom>
          <a:blipFill dpi="0" rotWithShape="1">
            <a:blip r:embed="rId4"/>
            <a:srcRect/>
            <a:stretch>
              <a:fillRect/>
            </a:stretch>
          </a:blipFill>
          <a:ln w="9525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dirty="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7" name="Oval 15">
            <a:extLst>
              <a:ext uri="{FF2B5EF4-FFF2-40B4-BE49-F238E27FC236}">
                <a16:creationId xmlns:a16="http://schemas.microsoft.com/office/drawing/2014/main" id="{8ACFCDD0-4337-4FD4-AA95-00C484102545}"/>
              </a:ext>
            </a:extLst>
          </p:cNvPr>
          <p:cNvSpPr/>
          <p:nvPr/>
        </p:nvSpPr>
        <p:spPr>
          <a:xfrm>
            <a:off x="6627285" y="1312334"/>
            <a:ext cx="2326217" cy="2324100"/>
          </a:xfrm>
          <a:prstGeom prst="ellipse">
            <a:avLst/>
          </a:prstGeom>
          <a:blipFill dpi="0" rotWithShape="1">
            <a:blip r:embed="rId5"/>
            <a:srcRect/>
            <a:stretch>
              <a:fillRect/>
            </a:stretch>
          </a:blipFill>
          <a:ln w="9525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8" name="Oval 16">
            <a:extLst>
              <a:ext uri="{FF2B5EF4-FFF2-40B4-BE49-F238E27FC236}">
                <a16:creationId xmlns:a16="http://schemas.microsoft.com/office/drawing/2014/main" id="{C7F901C0-690F-4923-9C16-4ED01C0E00B6}"/>
              </a:ext>
            </a:extLst>
          </p:cNvPr>
          <p:cNvSpPr/>
          <p:nvPr/>
        </p:nvSpPr>
        <p:spPr>
          <a:xfrm rot="18204386">
            <a:off x="6506634" y="3854451"/>
            <a:ext cx="1860551" cy="1860551"/>
          </a:xfrm>
          <a:prstGeom prst="ellipse">
            <a:avLst/>
          </a:prstGeom>
          <a:blipFill dpi="0" rotWithShape="1">
            <a:blip r:embed="rId6"/>
            <a:srcRect/>
            <a:stretch>
              <a:fillRect/>
            </a:stretch>
          </a:blipFill>
          <a:ln w="9525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3" name="组合 2">
            <a:extLst>
              <a:ext uri="{FF2B5EF4-FFF2-40B4-BE49-F238E27FC236}">
                <a16:creationId xmlns:a16="http://schemas.microsoft.com/office/drawing/2014/main" id="{CCA121D3-015E-4526-9AB1-6CB1FBEC3738}"/>
              </a:ext>
            </a:extLst>
          </p:cNvPr>
          <p:cNvGrpSpPr/>
          <p:nvPr/>
        </p:nvGrpSpPr>
        <p:grpSpPr>
          <a:xfrm>
            <a:off x="333787" y="838309"/>
            <a:ext cx="6947240" cy="4753463"/>
            <a:chOff x="582705" y="450383"/>
            <a:chExt cx="4964264" cy="2963281"/>
          </a:xfrm>
        </p:grpSpPr>
        <p:pic>
          <p:nvPicPr>
            <p:cNvPr id="13" name="Picture 6">
              <a:extLst>
                <a:ext uri="{FF2B5EF4-FFF2-40B4-BE49-F238E27FC236}">
                  <a16:creationId xmlns:a16="http://schemas.microsoft.com/office/drawing/2014/main" id="{9CA19CE0-9EB1-4A82-A40D-79D12A8BA5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2705" y="450383"/>
              <a:ext cx="4964264" cy="2736162"/>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a:extLst>
                <a:ext uri="{FF2B5EF4-FFF2-40B4-BE49-F238E27FC236}">
                  <a16:creationId xmlns:a16="http://schemas.microsoft.com/office/drawing/2014/main" id="{6C45440B-FD14-4D21-8D5D-5EE7B9529A2E}"/>
                </a:ext>
              </a:extLst>
            </p:cNvPr>
            <p:cNvSpPr txBox="1"/>
            <p:nvPr/>
          </p:nvSpPr>
          <p:spPr>
            <a:xfrm>
              <a:off x="582705" y="3279357"/>
              <a:ext cx="3224702" cy="134307"/>
            </a:xfrm>
            <a:prstGeom prst="rect">
              <a:avLst/>
            </a:prstGeom>
            <a:noFill/>
          </p:spPr>
          <p:txBody>
            <a:bodyPr wrap="square">
              <a:spAutoFit/>
            </a:bodyPr>
            <a:lstStyle/>
            <a:p>
              <a:r>
                <a:rPr lang="en-CA" altLang="zh-CN" sz="800" dirty="0">
                  <a:solidFill>
                    <a:schemeClr val="bg1"/>
                  </a:solidFill>
                </a:rPr>
                <a:t>Retrieved from: </a:t>
              </a:r>
              <a:r>
                <a:rPr lang="zh-CN" altLang="en-US" sz="800" dirty="0">
                  <a:solidFill>
                    <a:schemeClr val="bg1"/>
                  </a:solidFill>
                </a:rPr>
                <a:t>https://www.sonicwall.com/phishing-iq-test-landing/</a:t>
              </a:r>
            </a:p>
          </p:txBody>
        </p:sp>
      </p:grpSp>
      <p:pic>
        <p:nvPicPr>
          <p:cNvPr id="14" name="Picture 4" descr="无标题图片">
            <a:extLst>
              <a:ext uri="{FF2B5EF4-FFF2-40B4-BE49-F238E27FC236}">
                <a16:creationId xmlns:a16="http://schemas.microsoft.com/office/drawing/2014/main" id="{9FA2975D-5178-4C1E-8A0C-7B81D688971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78531" y="1688357"/>
            <a:ext cx="5943600" cy="3114675"/>
          </a:xfrm>
          <a:prstGeom prst="rect">
            <a:avLst/>
          </a:prstGeom>
          <a:noFill/>
          <a:extLst>
            <a:ext uri="{909E8E84-426E-40DD-AFC4-6F175D3DCCD1}">
              <a14:hiddenFill xmlns:a14="http://schemas.microsoft.com/office/drawing/2010/main">
                <a:solidFill>
                  <a:srgbClr val="FFFFFF"/>
                </a:solidFill>
              </a14:hiddenFill>
            </a:ext>
          </a:extLst>
        </p:spPr>
      </p:pic>
      <p:sp>
        <p:nvSpPr>
          <p:cNvPr id="18" name="文本框 17">
            <a:extLst>
              <a:ext uri="{FF2B5EF4-FFF2-40B4-BE49-F238E27FC236}">
                <a16:creationId xmlns:a16="http://schemas.microsoft.com/office/drawing/2014/main" id="{A7675782-C1D9-4EB7-BE01-473CB6AD1ED7}"/>
              </a:ext>
            </a:extLst>
          </p:cNvPr>
          <p:cNvSpPr txBox="1"/>
          <p:nvPr/>
        </p:nvSpPr>
        <p:spPr>
          <a:xfrm>
            <a:off x="9115925" y="4847145"/>
            <a:ext cx="2151778" cy="215444"/>
          </a:xfrm>
          <a:prstGeom prst="rect">
            <a:avLst/>
          </a:prstGeom>
          <a:noFill/>
        </p:spPr>
        <p:txBody>
          <a:bodyPr wrap="square">
            <a:spAutoFit/>
          </a:bodyPr>
          <a:lstStyle/>
          <a:p>
            <a:r>
              <a:rPr lang="en-US" altLang="zh-CN" sz="800" b="0" i="0" u="none" strike="noStrike" baseline="0" dirty="0">
                <a:solidFill>
                  <a:schemeClr val="bg1"/>
                </a:solidFill>
                <a:latin typeface="LinLibertineT"/>
              </a:rPr>
              <a:t>Retrieved from: </a:t>
            </a:r>
            <a:r>
              <a:rPr lang="en-US" altLang="zh-CN" sz="800" b="0" i="0" u="none" strike="noStrike" baseline="0" dirty="0">
                <a:solidFill>
                  <a:schemeClr val="bg1"/>
                </a:solidFill>
                <a:latin typeface="LinLibertineT"/>
                <a:hlinkClick r:id="rId9"/>
              </a:rPr>
              <a:t>CPSC 329 Phishing Email Quiz</a:t>
            </a:r>
            <a:endParaRPr lang="zh-CN" altLang="en-US" sz="800" dirty="0">
              <a:solidFill>
                <a:schemeClr val="bg1"/>
              </a:solidFill>
            </a:endParaRPr>
          </a:p>
        </p:txBody>
      </p:sp>
    </p:spTree>
    <p:extLst>
      <p:ext uri="{BB962C8B-B14F-4D97-AF65-F5344CB8AC3E}">
        <p14:creationId xmlns:p14="http://schemas.microsoft.com/office/powerpoint/2010/main" val="4463130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p:cTn id="13" dur="500" fill="hold"/>
                                        <p:tgtEl>
                                          <p:spTgt spid="37"/>
                                        </p:tgtEl>
                                        <p:attrNameLst>
                                          <p:attrName>ppt_w</p:attrName>
                                        </p:attrNameLst>
                                      </p:cBhvr>
                                      <p:tavLst>
                                        <p:tav tm="0">
                                          <p:val>
                                            <p:fltVal val="0"/>
                                          </p:val>
                                        </p:tav>
                                        <p:tav tm="100000">
                                          <p:val>
                                            <p:strVal val="#ppt_w"/>
                                          </p:val>
                                        </p:tav>
                                      </p:tavLst>
                                    </p:anim>
                                    <p:anim calcmode="lin" valueType="num">
                                      <p:cBhvr>
                                        <p:cTn id="14" dur="500" fill="hold"/>
                                        <p:tgtEl>
                                          <p:spTgt spid="37"/>
                                        </p:tgtEl>
                                        <p:attrNameLst>
                                          <p:attrName>ppt_h</p:attrName>
                                        </p:attrNameLst>
                                      </p:cBhvr>
                                      <p:tavLst>
                                        <p:tav tm="0">
                                          <p:val>
                                            <p:fltVal val="0"/>
                                          </p:val>
                                        </p:tav>
                                        <p:tav tm="100000">
                                          <p:val>
                                            <p:strVal val="#ppt_h"/>
                                          </p:val>
                                        </p:tav>
                                      </p:tavLst>
                                    </p:anim>
                                    <p:animEffect transition="in" filter="fade">
                                      <p:cBhvr>
                                        <p:cTn id="15" dur="500"/>
                                        <p:tgtEl>
                                          <p:spTgt spid="3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p:cTn id="19" dur="500" fill="hold"/>
                                        <p:tgtEl>
                                          <p:spTgt spid="38"/>
                                        </p:tgtEl>
                                        <p:attrNameLst>
                                          <p:attrName>ppt_w</p:attrName>
                                        </p:attrNameLst>
                                      </p:cBhvr>
                                      <p:tavLst>
                                        <p:tav tm="0">
                                          <p:val>
                                            <p:fltVal val="0"/>
                                          </p:val>
                                        </p:tav>
                                        <p:tav tm="100000">
                                          <p:val>
                                            <p:strVal val="#ppt_w"/>
                                          </p:val>
                                        </p:tav>
                                      </p:tavLst>
                                    </p:anim>
                                    <p:anim calcmode="lin" valueType="num">
                                      <p:cBhvr>
                                        <p:cTn id="20" dur="500" fill="hold"/>
                                        <p:tgtEl>
                                          <p:spTgt spid="38"/>
                                        </p:tgtEl>
                                        <p:attrNameLst>
                                          <p:attrName>ppt_h</p:attrName>
                                        </p:attrNameLst>
                                      </p:cBhvr>
                                      <p:tavLst>
                                        <p:tav tm="0">
                                          <p:val>
                                            <p:fltVal val="0"/>
                                          </p:val>
                                        </p:tav>
                                        <p:tav tm="100000">
                                          <p:val>
                                            <p:strVal val="#ppt_h"/>
                                          </p:val>
                                        </p:tav>
                                      </p:tavLst>
                                    </p:anim>
                                    <p:animEffect transition="in" filter="fade">
                                      <p:cBhvr>
                                        <p:cTn id="21" dur="500"/>
                                        <p:tgtEl>
                                          <p:spTgt spid="38"/>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ppt_x"/>
                                          </p:val>
                                        </p:tav>
                                        <p:tav tm="100000">
                                          <p:val>
                                            <p:strVal val="#ppt_x"/>
                                          </p:val>
                                        </p:tav>
                                      </p:tavLst>
                                    </p:anim>
                                    <p:anim calcmode="lin" valueType="num">
                                      <p:cBhvr additive="base">
                                        <p:cTn id="3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A5A795C-BE8E-4D59-B5A3-24942FAE343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5" name="图片 4">
            <a:extLst>
              <a:ext uri="{FF2B5EF4-FFF2-40B4-BE49-F238E27FC236}">
                <a16:creationId xmlns:a16="http://schemas.microsoft.com/office/drawing/2014/main" id="{DA1402B6-8FB0-45F8-8D50-8C606B95DA6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pic>
        <p:nvPicPr>
          <p:cNvPr id="7" name="图片 6">
            <a:extLst>
              <a:ext uri="{FF2B5EF4-FFF2-40B4-BE49-F238E27FC236}">
                <a16:creationId xmlns:a16="http://schemas.microsoft.com/office/drawing/2014/main" id="{42E79092-AEAA-4353-87A4-2C14A24D6E3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19783" y="775554"/>
            <a:ext cx="5124254" cy="5124254"/>
          </a:xfrm>
          <a:prstGeom prst="rect">
            <a:avLst/>
          </a:prstGeom>
        </p:spPr>
      </p:pic>
      <p:sp>
        <p:nvSpPr>
          <p:cNvPr id="8" name="PA_库_文本框 22">
            <a:extLst>
              <a:ext uri="{FF2B5EF4-FFF2-40B4-BE49-F238E27FC236}">
                <a16:creationId xmlns:a16="http://schemas.microsoft.com/office/drawing/2014/main" id="{34932D71-311F-4690-B7B4-0CC948950E1A}"/>
              </a:ext>
            </a:extLst>
          </p:cNvPr>
          <p:cNvSpPr txBox="1"/>
          <p:nvPr>
            <p:custDataLst>
              <p:tags r:id="rId1"/>
            </p:custDataLst>
          </p:nvPr>
        </p:nvSpPr>
        <p:spPr>
          <a:xfrm>
            <a:off x="1873108" y="2211387"/>
            <a:ext cx="8417604" cy="1200329"/>
          </a:xfrm>
          <a:prstGeom prst="rect">
            <a:avLst/>
          </a:prstGeom>
          <a:noFill/>
        </p:spPr>
        <p:txBody>
          <a:bodyPr wrap="square" rtlCol="0">
            <a:spAutoFit/>
          </a:bodyPr>
          <a:lstStyle/>
          <a:p>
            <a:pPr algn="ctr"/>
            <a:r>
              <a:rPr lang="en-CA" altLang="zh-CN" sz="7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Phishing Websites</a:t>
            </a:r>
            <a:endParaRPr lang="zh-CN" altLang="en-US" sz="7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9" name="PA_库_文本框 14" descr="e7d195523061f1c0c2b73831c94a3edc981f60e396d3e182073EE1468018468A7F192AE5E5CD515B6C3125F8AF6E4EE646174E8CF0B46FD19828DCE8CDA3B3A044A74F0E769C5FA8CB87AB6FC303C8BA3785FAC64AF542479A9D627658A98852F0A208749ECA4E3907B48D34249BDBBA9D402558235AEB6D1053D26EE1D6817F3B6238E47BB6D773F21E831168612310">
            <a:extLst>
              <a:ext uri="{FF2B5EF4-FFF2-40B4-BE49-F238E27FC236}">
                <a16:creationId xmlns:a16="http://schemas.microsoft.com/office/drawing/2014/main" id="{8125C04D-CF00-48EE-8B96-A9F5F5A9BDE2}"/>
              </a:ext>
            </a:extLst>
          </p:cNvPr>
          <p:cNvSpPr txBox="1"/>
          <p:nvPr>
            <p:custDataLst>
              <p:tags r:id="rId2"/>
            </p:custDataLst>
          </p:nvPr>
        </p:nvSpPr>
        <p:spPr>
          <a:xfrm>
            <a:off x="3245677" y="3488075"/>
            <a:ext cx="5870248" cy="458202"/>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lnSpc>
                <a:spcPct val="200000"/>
              </a:lnSpc>
            </a:pPr>
            <a:endParaRPr lang="en-US" altLang="zh-CN" sz="1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11" name="图片 10">
            <a:extLst>
              <a:ext uri="{FF2B5EF4-FFF2-40B4-BE49-F238E27FC236}">
                <a16:creationId xmlns:a16="http://schemas.microsoft.com/office/drawing/2014/main" id="{8EE6A827-45D4-437A-9CD7-4F962CAF4C0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10439" y="921439"/>
            <a:ext cx="3971170" cy="2025150"/>
          </a:xfrm>
          <a:prstGeom prst="rect">
            <a:avLst/>
          </a:prstGeom>
        </p:spPr>
      </p:pic>
      <p:pic>
        <p:nvPicPr>
          <p:cNvPr id="12" name="PA_库_图片 26">
            <a:extLst>
              <a:ext uri="{FF2B5EF4-FFF2-40B4-BE49-F238E27FC236}">
                <a16:creationId xmlns:a16="http://schemas.microsoft.com/office/drawing/2014/main" id="{F12353E5-2C4B-4654-8C22-968B6486A395}"/>
              </a:ext>
            </a:extLst>
          </p:cNvPr>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994611" y="5312203"/>
            <a:ext cx="1061788" cy="587605"/>
          </a:xfrm>
          <a:prstGeom prst="rect">
            <a:avLst/>
          </a:prstGeom>
        </p:spPr>
      </p:pic>
      <p:pic>
        <p:nvPicPr>
          <p:cNvPr id="13" name="PA_库_图片 28">
            <a:extLst>
              <a:ext uri="{FF2B5EF4-FFF2-40B4-BE49-F238E27FC236}">
                <a16:creationId xmlns:a16="http://schemas.microsoft.com/office/drawing/2014/main" id="{7E890EA7-314A-4289-BDFA-76A02F820364}"/>
              </a:ext>
            </a:extLst>
          </p:cNvPr>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2345602" y="5109572"/>
            <a:ext cx="939985" cy="496433"/>
          </a:xfrm>
          <a:prstGeom prst="rect">
            <a:avLst/>
          </a:prstGeom>
        </p:spPr>
      </p:pic>
    </p:spTree>
    <p:extLst>
      <p:ext uri="{BB962C8B-B14F-4D97-AF65-F5344CB8AC3E}">
        <p14:creationId xmlns:p14="http://schemas.microsoft.com/office/powerpoint/2010/main" val="4240433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 presetClass="entr" presetSubtype="2" decel="100000" fill="hold" grpId="0" nodeType="withEffect" nodePh="1">
                                  <p:stCondLst>
                                    <p:cond delay="2250"/>
                                  </p:stCondLst>
                                  <p:endCondLst>
                                    <p:cond evt="begin" delay="0">
                                      <p:tn val="8"/>
                                    </p:cond>
                                  </p:end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750" fill="hold"/>
                                        <p:tgtEl>
                                          <p:spTgt spid="9"/>
                                        </p:tgtEl>
                                        <p:attrNameLst>
                                          <p:attrName>ppt_x</p:attrName>
                                        </p:attrNameLst>
                                      </p:cBhvr>
                                      <p:tavLst>
                                        <p:tav tm="0">
                                          <p:val>
                                            <p:strVal val="1+#ppt_w/2"/>
                                          </p:val>
                                        </p:tav>
                                        <p:tav tm="100000">
                                          <p:val>
                                            <p:strVal val="#ppt_x"/>
                                          </p:val>
                                        </p:tav>
                                      </p:tavLst>
                                    </p:anim>
                                    <p:anim calcmode="lin" valueType="num">
                                      <p:cBhvr additive="base">
                                        <p:cTn id="11" dur="750" fill="hold"/>
                                        <p:tgtEl>
                                          <p:spTgt spid="9"/>
                                        </p:tgtEl>
                                        <p:attrNameLst>
                                          <p:attrName>ppt_y</p:attrName>
                                        </p:attrNameLst>
                                      </p:cBhvr>
                                      <p:tavLst>
                                        <p:tav tm="0">
                                          <p:val>
                                            <p:strVal val="#ppt_y"/>
                                          </p:val>
                                        </p:tav>
                                        <p:tav tm="100000">
                                          <p:val>
                                            <p:strVal val="#ppt_y"/>
                                          </p:val>
                                        </p:tav>
                                      </p:tavLst>
                                    </p:anim>
                                  </p:childTnLst>
                                </p:cTn>
                              </p:par>
                            </p:childTnLst>
                          </p:cTn>
                        </p:par>
                        <p:par>
                          <p:cTn id="12" fill="hold">
                            <p:stCondLst>
                              <p:cond delay="3000"/>
                            </p:stCondLst>
                            <p:childTnLst>
                              <p:par>
                                <p:cTn id="13" presetID="2" presetClass="entr" presetSubtype="3" decel="10000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500" fill="hold"/>
                                        <p:tgtEl>
                                          <p:spTgt spid="12"/>
                                        </p:tgtEl>
                                        <p:attrNameLst>
                                          <p:attrName>ppt_x</p:attrName>
                                        </p:attrNameLst>
                                      </p:cBhvr>
                                      <p:tavLst>
                                        <p:tav tm="0">
                                          <p:val>
                                            <p:strVal val="1+#ppt_w/2"/>
                                          </p:val>
                                        </p:tav>
                                        <p:tav tm="100000">
                                          <p:val>
                                            <p:strVal val="#ppt_x"/>
                                          </p:val>
                                        </p:tav>
                                      </p:tavLst>
                                    </p:anim>
                                    <p:anim calcmode="lin" valueType="num">
                                      <p:cBhvr additive="base">
                                        <p:cTn id="16" dur="15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3" decel="100000" fill="hold" nodeType="withEffect">
                                  <p:stCondLst>
                                    <p:cond delay="2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1+#ppt_w/2"/>
                                          </p:val>
                                        </p:tav>
                                        <p:tav tm="100000">
                                          <p:val>
                                            <p:strVal val="#ppt_x"/>
                                          </p:val>
                                        </p:tav>
                                      </p:tavLst>
                                    </p:anim>
                                    <p:anim calcmode="lin" valueType="num">
                                      <p:cBhvr additive="base">
                                        <p:cTn id="20" dur="1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B4AEC2C6-FD3D-4800-82F1-B7CA9E53B4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15" name="图片 14">
            <a:extLst>
              <a:ext uri="{FF2B5EF4-FFF2-40B4-BE49-F238E27FC236}">
                <a16:creationId xmlns:a16="http://schemas.microsoft.com/office/drawing/2014/main" id="{4427A8D7-671D-49EA-A961-2E12E5EEC1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sp>
        <p:nvSpPr>
          <p:cNvPr id="4" name="Rectangle 3"/>
          <p:cNvSpPr/>
          <p:nvPr/>
        </p:nvSpPr>
        <p:spPr>
          <a:xfrm>
            <a:off x="5197641" y="1274233"/>
            <a:ext cx="6994359" cy="4286251"/>
          </a:xfrm>
          <a:prstGeom prst="rect">
            <a:avLst/>
          </a:prstGeom>
          <a:blipFill dpi="0" rotWithShape="1">
            <a:blip r:embed="rId4"/>
            <a:srcRect/>
            <a:stretch>
              <a:fillRect/>
            </a:stretch>
          </a:bli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dirty="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 name="Rectangle 1"/>
          <p:cNvSpPr/>
          <p:nvPr/>
        </p:nvSpPr>
        <p:spPr>
          <a:xfrm>
            <a:off x="0" y="630768"/>
            <a:ext cx="4635837" cy="2381252"/>
          </a:xfrm>
          <a:custGeom>
            <a:avLst/>
            <a:gdLst>
              <a:gd name="connsiteX0" fmla="*/ 0 w 2698751"/>
              <a:gd name="connsiteY0" fmla="*/ 0 h 2381251"/>
              <a:gd name="connsiteX1" fmla="*/ 1349376 w 2698751"/>
              <a:gd name="connsiteY1" fmla="*/ 0 h 2381251"/>
              <a:gd name="connsiteX2" fmla="*/ 2698752 w 2698751"/>
              <a:gd name="connsiteY2" fmla="*/ 1190626 h 2381251"/>
              <a:gd name="connsiteX3" fmla="*/ 1349376 w 2698751"/>
              <a:gd name="connsiteY3" fmla="*/ 2381252 h 2381251"/>
              <a:gd name="connsiteX4" fmla="*/ 0 w 2698751"/>
              <a:gd name="connsiteY4" fmla="*/ 2381251 h 2381251"/>
              <a:gd name="connsiteX5" fmla="*/ 0 w 2698751"/>
              <a:gd name="connsiteY5" fmla="*/ 0 h 2381251"/>
              <a:gd name="connsiteX0" fmla="*/ 1925053 w 4623805"/>
              <a:gd name="connsiteY0" fmla="*/ 0 h 2381252"/>
              <a:gd name="connsiteX1" fmla="*/ 3274429 w 4623805"/>
              <a:gd name="connsiteY1" fmla="*/ 0 h 2381252"/>
              <a:gd name="connsiteX2" fmla="*/ 4623805 w 4623805"/>
              <a:gd name="connsiteY2" fmla="*/ 1190626 h 2381252"/>
              <a:gd name="connsiteX3" fmla="*/ 3274429 w 4623805"/>
              <a:gd name="connsiteY3" fmla="*/ 2381252 h 2381252"/>
              <a:gd name="connsiteX4" fmla="*/ 0 w 4623805"/>
              <a:gd name="connsiteY4" fmla="*/ 2381251 h 2381252"/>
              <a:gd name="connsiteX5" fmla="*/ 1925053 w 4623805"/>
              <a:gd name="connsiteY5" fmla="*/ 0 h 2381252"/>
              <a:gd name="connsiteX0" fmla="*/ 0 w 4647868"/>
              <a:gd name="connsiteY0" fmla="*/ 12032 h 2381252"/>
              <a:gd name="connsiteX1" fmla="*/ 3298492 w 4647868"/>
              <a:gd name="connsiteY1" fmla="*/ 0 h 2381252"/>
              <a:gd name="connsiteX2" fmla="*/ 4647868 w 4647868"/>
              <a:gd name="connsiteY2" fmla="*/ 1190626 h 2381252"/>
              <a:gd name="connsiteX3" fmla="*/ 3298492 w 4647868"/>
              <a:gd name="connsiteY3" fmla="*/ 2381252 h 2381252"/>
              <a:gd name="connsiteX4" fmla="*/ 24063 w 4647868"/>
              <a:gd name="connsiteY4" fmla="*/ 2381251 h 2381252"/>
              <a:gd name="connsiteX5" fmla="*/ 0 w 4647868"/>
              <a:gd name="connsiteY5" fmla="*/ 12032 h 2381252"/>
              <a:gd name="connsiteX0" fmla="*/ 0 w 4635837"/>
              <a:gd name="connsiteY0" fmla="*/ 12032 h 2381252"/>
              <a:gd name="connsiteX1" fmla="*/ 3286461 w 4635837"/>
              <a:gd name="connsiteY1" fmla="*/ 0 h 2381252"/>
              <a:gd name="connsiteX2" fmla="*/ 4635837 w 4635837"/>
              <a:gd name="connsiteY2" fmla="*/ 1190626 h 2381252"/>
              <a:gd name="connsiteX3" fmla="*/ 3286461 w 4635837"/>
              <a:gd name="connsiteY3" fmla="*/ 2381252 h 2381252"/>
              <a:gd name="connsiteX4" fmla="*/ 12032 w 4635837"/>
              <a:gd name="connsiteY4" fmla="*/ 2381251 h 2381252"/>
              <a:gd name="connsiteX5" fmla="*/ 0 w 4635837"/>
              <a:gd name="connsiteY5" fmla="*/ 12032 h 2381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35837" h="2381252">
                <a:moveTo>
                  <a:pt x="0" y="12032"/>
                </a:moveTo>
                <a:lnTo>
                  <a:pt x="3286461" y="0"/>
                </a:lnTo>
                <a:cubicBezTo>
                  <a:pt x="4031701" y="0"/>
                  <a:pt x="4635837" y="533061"/>
                  <a:pt x="4635837" y="1190626"/>
                </a:cubicBezTo>
                <a:cubicBezTo>
                  <a:pt x="4635837" y="1848191"/>
                  <a:pt x="4031701" y="2381252"/>
                  <a:pt x="3286461" y="2381252"/>
                </a:cubicBezTo>
                <a:lnTo>
                  <a:pt x="12032" y="2381251"/>
                </a:lnTo>
                <a:cubicBezTo>
                  <a:pt x="8021" y="1591511"/>
                  <a:pt x="4011" y="801772"/>
                  <a:pt x="0" y="12032"/>
                </a:cubicBezTo>
                <a:close/>
              </a:path>
            </a:pathLst>
          </a:custGeom>
          <a:gradFill>
            <a:gsLst>
              <a:gs pos="3000">
                <a:schemeClr val="accent2"/>
              </a:gs>
              <a:gs pos="63000">
                <a:schemeClr val="accent3"/>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dirty="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12" name="Group 11"/>
          <p:cNvGrpSpPr/>
          <p:nvPr/>
        </p:nvGrpSpPr>
        <p:grpSpPr>
          <a:xfrm>
            <a:off x="306662" y="1137228"/>
            <a:ext cx="3924729" cy="1229784"/>
            <a:chOff x="728558" y="1000114"/>
            <a:chExt cx="2944103" cy="921550"/>
          </a:xfrm>
        </p:grpSpPr>
        <p:sp>
          <p:nvSpPr>
            <p:cNvPr id="8" name="TextBox 7"/>
            <p:cNvSpPr txBox="1"/>
            <p:nvPr/>
          </p:nvSpPr>
          <p:spPr>
            <a:xfrm>
              <a:off x="728558" y="1000114"/>
              <a:ext cx="2944103" cy="561261"/>
            </a:xfrm>
            <a:prstGeom prst="rect">
              <a:avLst/>
            </a:prstGeom>
            <a:noFill/>
          </p:spPr>
          <p:txBody>
            <a:bodyPr wrap="none" rtlCol="0">
              <a:spAutoFit/>
            </a:bodyPr>
            <a:lstStyle/>
            <a:p>
              <a:pPr defTabSz="1219170">
                <a:defRPr/>
              </a:pPr>
              <a:r>
                <a:rPr lang="en-CA" sz="4267"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Do you know?</a:t>
              </a:r>
              <a:endParaRPr lang="id-ID" sz="2400" dirty="0">
                <a:solidFill>
                  <a:schemeClr val="bg1">
                    <a:lumMod val="9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11275" name="Group 8"/>
            <p:cNvGrpSpPr/>
            <p:nvPr/>
          </p:nvGrpSpPr>
          <p:grpSpPr>
            <a:xfrm>
              <a:off x="1535901" y="1671631"/>
              <a:ext cx="1000132" cy="250033"/>
              <a:chOff x="384317" y="2750592"/>
              <a:chExt cx="1000132" cy="250033"/>
            </a:xfrm>
          </p:grpSpPr>
          <p:sp>
            <p:nvSpPr>
              <p:cNvPr id="10" name="Rounded Rectangle 9"/>
              <p:cNvSpPr/>
              <p:nvPr/>
            </p:nvSpPr>
            <p:spPr>
              <a:xfrm>
                <a:off x="384317" y="2750592"/>
                <a:ext cx="1000132" cy="250033"/>
              </a:xfrm>
              <a:prstGeom prst="roundRect">
                <a:avLst>
                  <a:gd name="adj" fmla="val 4683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b="1">
                  <a:ln w="12700">
                    <a:solidFill>
                      <a:srgbClr val="1F497D">
                        <a:satMod val="155000"/>
                      </a:srgbClr>
                    </a:solidFill>
                    <a:prstDash val="solid"/>
                  </a:ln>
                  <a:solidFill>
                    <a:srgbClr val="EEECE1">
                      <a:tint val="85000"/>
                      <a:satMod val="155000"/>
                    </a:srgbClr>
                  </a:solidFill>
                  <a:effectLst>
                    <a:outerShdw blurRad="38100" dist="38100" dir="2700000" algn="tl">
                      <a:srgbClr val="000000">
                        <a:alpha val="43137"/>
                      </a:srgbClr>
                    </a:outerShdw>
                  </a:effectLst>
                  <a:latin typeface="inpin heiti" panose="00000500000000000000" pitchFamily="2" charset="-122"/>
                  <a:ea typeface="inpin heiti" panose="00000500000000000000" pitchFamily="2" charset="-122"/>
                  <a:sym typeface="inpin heiti" panose="00000500000000000000" pitchFamily="2" charset="-122"/>
                </a:endParaRPr>
              </a:p>
            </p:txBody>
          </p:sp>
          <p:sp>
            <p:nvSpPr>
              <p:cNvPr id="11277" name="TextBox 10"/>
              <p:cNvSpPr txBox="1"/>
              <p:nvPr/>
            </p:nvSpPr>
            <p:spPr>
              <a:xfrm>
                <a:off x="611299" y="2771822"/>
                <a:ext cx="546166" cy="207572"/>
              </a:xfrm>
              <a:prstGeom prst="rect">
                <a:avLst/>
              </a:prstGeom>
              <a:noFill/>
              <a:ln w="9525">
                <a:noFill/>
              </a:ln>
            </p:spPr>
            <p:txBody>
              <a:bodyPr wrap="none">
                <a:spAutoFit/>
              </a:bodyPr>
              <a:lstStyle/>
              <a:p>
                <a:pPr defTabSz="1219170" fontAlgn="base">
                  <a:spcBef>
                    <a:spcPct val="0"/>
                  </a:spcBef>
                  <a:spcAft>
                    <a:spcPct val="0"/>
                  </a:spcAft>
                </a:pPr>
                <a:r>
                  <a:rPr lang="en-CA" altLang="zh-CN" sz="1200" dirty="0">
                    <a:solidFill>
                      <a:srgbClr val="F60B74"/>
                    </a:solidFill>
                    <a:latin typeface="inpin heiti" panose="00000500000000000000" pitchFamily="2" charset="-122"/>
                    <a:ea typeface="inpin heiti" panose="00000500000000000000" pitchFamily="2" charset="-122"/>
                    <a:sym typeface="inpin heiti" panose="00000500000000000000" pitchFamily="2" charset="-122"/>
                  </a:rPr>
                  <a:t>I</a:t>
                </a:r>
                <a:r>
                  <a:rPr lang="id-ID" altLang="zh-CN" sz="1200" dirty="0">
                    <a:solidFill>
                      <a:srgbClr val="F60B74"/>
                    </a:solidFill>
                    <a:latin typeface="inpin heiti" panose="00000500000000000000" pitchFamily="2" charset="-122"/>
                    <a:ea typeface="inpin heiti" panose="00000500000000000000" pitchFamily="2" charset="-122"/>
                    <a:sym typeface="inpin heiti" panose="00000500000000000000" pitchFamily="2" charset="-122"/>
                  </a:rPr>
                  <a:t>n </a:t>
                </a:r>
                <a:r>
                  <a:rPr lang="en-CA" altLang="zh-CN" sz="1200" dirty="0">
                    <a:solidFill>
                      <a:srgbClr val="F60B74"/>
                    </a:solidFill>
                    <a:latin typeface="inpin heiti" panose="00000500000000000000" pitchFamily="2" charset="-122"/>
                    <a:ea typeface="inpin heiti" panose="00000500000000000000" pitchFamily="2" charset="-122"/>
                    <a:sym typeface="inpin heiti" panose="00000500000000000000" pitchFamily="2" charset="-122"/>
                  </a:rPr>
                  <a:t>2020</a:t>
                </a:r>
                <a:endParaRPr lang="id-ID" altLang="zh-CN" sz="1200" dirty="0">
                  <a:solidFill>
                    <a:srgbClr val="F60B74"/>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sp>
        <p:nvSpPr>
          <p:cNvPr id="16" name="文本框 15">
            <a:extLst>
              <a:ext uri="{FF2B5EF4-FFF2-40B4-BE49-F238E27FC236}">
                <a16:creationId xmlns:a16="http://schemas.microsoft.com/office/drawing/2014/main" id="{74D80C4F-7112-497A-8565-CA26517C4C27}"/>
              </a:ext>
            </a:extLst>
          </p:cNvPr>
          <p:cNvSpPr txBox="1"/>
          <p:nvPr/>
        </p:nvSpPr>
        <p:spPr>
          <a:xfrm>
            <a:off x="-72735" y="3190391"/>
            <a:ext cx="6421582" cy="492443"/>
          </a:xfrm>
          <a:prstGeom prst="rect">
            <a:avLst/>
          </a:prstGeom>
          <a:noFill/>
        </p:spPr>
        <p:txBody>
          <a:bodyPr wrap="square">
            <a:spAutoFit/>
          </a:bodyPr>
          <a:lstStyle/>
          <a:p>
            <a:r>
              <a:rPr lang="en-US" altLang="zh-CN" sz="2600" dirty="0">
                <a:solidFill>
                  <a:schemeClr val="bg1"/>
                </a:solidFill>
              </a:rPr>
              <a:t>How many phishing emails are sent daily?</a:t>
            </a:r>
            <a:endParaRPr lang="zh-CN" altLang="en-US" sz="2600" dirty="0">
              <a:solidFill>
                <a:schemeClr val="bg1"/>
              </a:solidFill>
            </a:endParaRPr>
          </a:p>
        </p:txBody>
      </p:sp>
      <p:sp>
        <p:nvSpPr>
          <p:cNvPr id="17" name="文本框 16">
            <a:extLst>
              <a:ext uri="{FF2B5EF4-FFF2-40B4-BE49-F238E27FC236}">
                <a16:creationId xmlns:a16="http://schemas.microsoft.com/office/drawing/2014/main" id="{D0550B4D-9C3E-4C95-870B-98E47AFD9097}"/>
              </a:ext>
            </a:extLst>
          </p:cNvPr>
          <p:cNvSpPr txBox="1"/>
          <p:nvPr/>
        </p:nvSpPr>
        <p:spPr>
          <a:xfrm>
            <a:off x="192247" y="4248014"/>
            <a:ext cx="5199704" cy="1107996"/>
          </a:xfrm>
          <a:prstGeom prst="rect">
            <a:avLst/>
          </a:prstGeom>
          <a:noFill/>
        </p:spPr>
        <p:txBody>
          <a:bodyPr wrap="square">
            <a:spAutoFit/>
          </a:bodyPr>
          <a:lstStyle/>
          <a:p>
            <a:r>
              <a:rPr lang="zh-CN" altLang="en-US" sz="6600" b="1" dirty="0">
                <a:solidFill>
                  <a:schemeClr val="bg1"/>
                </a:solidFill>
              </a:rPr>
              <a:t>306.4 billion</a:t>
            </a:r>
            <a:r>
              <a:rPr lang="en-CA" altLang="zh-CN" sz="6600" b="1" baseline="30000" dirty="0">
                <a:solidFill>
                  <a:schemeClr val="bg1"/>
                </a:solidFill>
              </a:rPr>
              <a:t>*</a:t>
            </a:r>
            <a:endParaRPr lang="zh-CN" altLang="en-US" sz="6600" b="1" baseline="30000" dirty="0">
              <a:solidFill>
                <a:schemeClr val="bg1"/>
              </a:solidFill>
            </a:endParaRPr>
          </a:p>
        </p:txBody>
      </p:sp>
      <p:sp>
        <p:nvSpPr>
          <p:cNvPr id="19" name="文本框 18">
            <a:extLst>
              <a:ext uri="{FF2B5EF4-FFF2-40B4-BE49-F238E27FC236}">
                <a16:creationId xmlns:a16="http://schemas.microsoft.com/office/drawing/2014/main" id="{CBC7373A-9343-4427-805A-EF8FE1E1116B}"/>
              </a:ext>
            </a:extLst>
          </p:cNvPr>
          <p:cNvSpPr txBox="1"/>
          <p:nvPr/>
        </p:nvSpPr>
        <p:spPr>
          <a:xfrm>
            <a:off x="10205605" y="6476316"/>
            <a:ext cx="1847850" cy="246221"/>
          </a:xfrm>
          <a:prstGeom prst="rect">
            <a:avLst/>
          </a:prstGeom>
          <a:noFill/>
        </p:spPr>
        <p:txBody>
          <a:bodyPr wrap="square">
            <a:spAutoFit/>
          </a:bodyPr>
          <a:lstStyle/>
          <a:p>
            <a:r>
              <a:rPr lang="en-CA" altLang="zh-CN" sz="1000" dirty="0">
                <a:solidFill>
                  <a:schemeClr val="bg1"/>
                </a:solidFill>
              </a:rPr>
              <a:t>* Data from www.statista.com</a:t>
            </a:r>
            <a:endParaRPr lang="zh-CN" altLang="en-US" sz="1000" dirty="0">
              <a:solidFill>
                <a:schemeClr val="bg1"/>
              </a:solidFill>
            </a:endParaRPr>
          </a:p>
        </p:txBody>
      </p:sp>
    </p:spTree>
    <p:extLst>
      <p:ext uri="{BB962C8B-B14F-4D97-AF65-F5344CB8AC3E}">
        <p14:creationId xmlns:p14="http://schemas.microsoft.com/office/powerpoint/2010/main" val="17904344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fill="hold"/>
                                        <p:tgtEl>
                                          <p:spTgt spid="16"/>
                                        </p:tgtEl>
                                        <p:attrNameLst>
                                          <p:attrName>ppt_x</p:attrName>
                                        </p:attrNameLst>
                                      </p:cBhvr>
                                      <p:tavLst>
                                        <p:tav tm="0">
                                          <p:val>
                                            <p:strVal val="#ppt_x"/>
                                          </p:val>
                                        </p:tav>
                                        <p:tav tm="100000">
                                          <p:val>
                                            <p:strVal val="#ppt_x"/>
                                          </p:val>
                                        </p:tav>
                                      </p:tavLst>
                                    </p:anim>
                                    <p:anim calcmode="lin" valueType="num">
                                      <p:cBhvr additive="base">
                                        <p:cTn id="2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100"/>
                                  </p:stCondLst>
                                  <p:childTnLst>
                                    <p:set>
                                      <p:cBhvr>
                                        <p:cTn id="25" dur="1" fill="hold">
                                          <p:stCondLst>
                                            <p:cond delay="0"/>
                                          </p:stCondLst>
                                        </p:cTn>
                                        <p:tgtEl>
                                          <p:spTgt spid="17"/>
                                        </p:tgtEl>
                                        <p:attrNameLst>
                                          <p:attrName>style.visibility</p:attrName>
                                        </p:attrNameLst>
                                      </p:cBhvr>
                                      <p:to>
                                        <p:strVal val="visible"/>
                                      </p:to>
                                    </p:set>
                                    <p:animEffect transition="in" filter="wipe(down)">
                                      <p:cBhvr>
                                        <p:cTn id="26" dur="17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16" grpId="0"/>
      <p:bldP spid="1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5G视频"/>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13.xml><?xml version="1.0" encoding="utf-8"?>
<p:tagLst xmlns:a="http://schemas.openxmlformats.org/drawingml/2006/main" xmlns:r="http://schemas.openxmlformats.org/officeDocument/2006/relationships" xmlns:p="http://schemas.openxmlformats.org/presentationml/2006/main">
  <p:tag name="PA" val="v4.0.0"/>
</p:tagLst>
</file>

<file path=ppt/tags/tag14.xml><?xml version="1.0" encoding="utf-8"?>
<p:tagLst xmlns:a="http://schemas.openxmlformats.org/drawingml/2006/main" xmlns:r="http://schemas.openxmlformats.org/officeDocument/2006/relationships" xmlns:p="http://schemas.openxmlformats.org/presentationml/2006/main">
  <p:tag name="PA" val="v4.0.0"/>
</p:tagLst>
</file>

<file path=ppt/tags/tag15.xml><?xml version="1.0" encoding="utf-8"?>
<p:tagLst xmlns:a="http://schemas.openxmlformats.org/drawingml/2006/main" xmlns:r="http://schemas.openxmlformats.org/officeDocument/2006/relationships" xmlns:p="http://schemas.openxmlformats.org/presentationml/2006/main">
  <p:tag name="PA" val="v4.0.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17.xml><?xml version="1.0" encoding="utf-8"?>
<p:tagLst xmlns:a="http://schemas.openxmlformats.org/drawingml/2006/main" xmlns:r="http://schemas.openxmlformats.org/officeDocument/2006/relationships" xmlns:p="http://schemas.openxmlformats.org/presentationml/2006/main">
  <p:tag name="PA" val="v4.0.0"/>
</p:tagLst>
</file>

<file path=ppt/tags/tag18.xml><?xml version="1.0" encoding="utf-8"?>
<p:tagLst xmlns:a="http://schemas.openxmlformats.org/drawingml/2006/main" xmlns:r="http://schemas.openxmlformats.org/officeDocument/2006/relationships" xmlns:p="http://schemas.openxmlformats.org/presentationml/2006/main">
  <p:tag name="PA" val="v4.0.0"/>
</p:tagLst>
</file>

<file path=ppt/tags/tag19.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20.xml><?xml version="1.0" encoding="utf-8"?>
<p:tagLst xmlns:a="http://schemas.openxmlformats.org/drawingml/2006/main" xmlns:r="http://schemas.openxmlformats.org/officeDocument/2006/relationships" xmlns:p="http://schemas.openxmlformats.org/presentationml/2006/main">
  <p:tag name="PA" val="v4.0.0"/>
</p:tagLst>
</file>

<file path=ppt/tags/tag21.xml><?xml version="1.0" encoding="utf-8"?>
<p:tagLst xmlns:a="http://schemas.openxmlformats.org/drawingml/2006/main" xmlns:r="http://schemas.openxmlformats.org/officeDocument/2006/relationships" xmlns:p="http://schemas.openxmlformats.org/presentationml/2006/main">
  <p:tag name="PA" val="v4.0.0"/>
</p:tagLst>
</file>

<file path=ppt/tags/tag22.xml><?xml version="1.0" encoding="utf-8"?>
<p:tagLst xmlns:a="http://schemas.openxmlformats.org/drawingml/2006/main" xmlns:r="http://schemas.openxmlformats.org/officeDocument/2006/relationships" xmlns:p="http://schemas.openxmlformats.org/presentationml/2006/main">
  <p:tag name="PA" val="v4.0.0"/>
</p:tagLst>
</file>

<file path=ppt/tags/tag23.xml><?xml version="1.0" encoding="utf-8"?>
<p:tagLst xmlns:a="http://schemas.openxmlformats.org/drawingml/2006/main" xmlns:r="http://schemas.openxmlformats.org/officeDocument/2006/relationships" xmlns:p="http://schemas.openxmlformats.org/presentationml/2006/main">
  <p:tag name="PA" val="v4.0.0"/>
</p:tagLst>
</file>

<file path=ppt/tags/tag24.xml><?xml version="1.0" encoding="utf-8"?>
<p:tagLst xmlns:a="http://schemas.openxmlformats.org/drawingml/2006/main" xmlns:r="http://schemas.openxmlformats.org/officeDocument/2006/relationships" xmlns:p="http://schemas.openxmlformats.org/presentationml/2006/main">
  <p:tag name="PA" val="v4.0.0"/>
</p:tagLst>
</file>

<file path=ppt/tags/tag25.xml><?xml version="1.0" encoding="utf-8"?>
<p:tagLst xmlns:a="http://schemas.openxmlformats.org/drawingml/2006/main" xmlns:r="http://schemas.openxmlformats.org/officeDocument/2006/relationships" xmlns:p="http://schemas.openxmlformats.org/presentationml/2006/main">
  <p:tag name="PA" val="v4.0.0"/>
</p:tagLst>
</file>

<file path=ppt/tags/tag26.xml><?xml version="1.0" encoding="utf-8"?>
<p:tagLst xmlns:a="http://schemas.openxmlformats.org/drawingml/2006/main" xmlns:r="http://schemas.openxmlformats.org/officeDocument/2006/relationships" xmlns:p="http://schemas.openxmlformats.org/presentationml/2006/main">
  <p:tag name="PA" val="v4.0.0"/>
</p:tagLst>
</file>

<file path=ppt/tags/tag27.xml><?xml version="1.0" encoding="utf-8"?>
<p:tagLst xmlns:a="http://schemas.openxmlformats.org/drawingml/2006/main" xmlns:r="http://schemas.openxmlformats.org/officeDocument/2006/relationships" xmlns:p="http://schemas.openxmlformats.org/presentationml/2006/main">
  <p:tag name="PA" val="v4.0.0"/>
</p:tagLst>
</file>

<file path=ppt/tags/tag28.xml><?xml version="1.0" encoding="utf-8"?>
<p:tagLst xmlns:a="http://schemas.openxmlformats.org/drawingml/2006/main" xmlns:r="http://schemas.openxmlformats.org/officeDocument/2006/relationships" xmlns:p="http://schemas.openxmlformats.org/presentationml/2006/main">
  <p:tag name="PA" val="v4.0.0"/>
</p:tagLst>
</file>

<file path=ppt/tags/tag29.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30.xml><?xml version="1.0" encoding="utf-8"?>
<p:tagLst xmlns:a="http://schemas.openxmlformats.org/drawingml/2006/main" xmlns:r="http://schemas.openxmlformats.org/officeDocument/2006/relationships" xmlns:p="http://schemas.openxmlformats.org/presentationml/2006/main">
  <p:tag name="PA" val="v4.0.0"/>
</p:tagLst>
</file>

<file path=ppt/tags/tag31.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主题​​">
  <a:themeElements>
    <a:clrScheme name="自定义 57">
      <a:dk1>
        <a:srgbClr val="262626"/>
      </a:dk1>
      <a:lt1>
        <a:srgbClr val="FFFFFF"/>
      </a:lt1>
      <a:dk2>
        <a:srgbClr val="262626"/>
      </a:dk2>
      <a:lt2>
        <a:srgbClr val="FFFFFF"/>
      </a:lt2>
      <a:accent1>
        <a:srgbClr val="3FBAE5"/>
      </a:accent1>
      <a:accent2>
        <a:srgbClr val="34D4D8"/>
      </a:accent2>
      <a:accent3>
        <a:srgbClr val="CB63E7"/>
      </a:accent3>
      <a:accent4>
        <a:srgbClr val="34D4D8"/>
      </a:accent4>
      <a:accent5>
        <a:srgbClr val="3FBAE5"/>
      </a:accent5>
      <a:accent6>
        <a:srgbClr val="34D4D8"/>
      </a:accent6>
      <a:hlink>
        <a:srgbClr val="FFFFFF"/>
      </a:hlink>
      <a:folHlink>
        <a:srgbClr val="595959"/>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194C9C780C4C040AE6C89772A3DC744" ma:contentTypeVersion="12" ma:contentTypeDescription="Create a new document." ma:contentTypeScope="" ma:versionID="1f8658d842370b7a8a04820b529ee78f">
  <xsd:schema xmlns:xsd="http://www.w3.org/2001/XMLSchema" xmlns:xs="http://www.w3.org/2001/XMLSchema" xmlns:p="http://schemas.microsoft.com/office/2006/metadata/properties" xmlns:ns3="e9c330ea-02ed-40ee-9672-80ec4d94c78d" xmlns:ns4="86e43e0c-8ac5-4040-99bd-c6dd6bd14735" targetNamespace="http://schemas.microsoft.com/office/2006/metadata/properties" ma:root="true" ma:fieldsID="11205be41cf5423173d875af66b3c4ef" ns3:_="" ns4:_="">
    <xsd:import namespace="e9c330ea-02ed-40ee-9672-80ec4d94c78d"/>
    <xsd:import namespace="86e43e0c-8ac5-4040-99bd-c6dd6bd1473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c330ea-02ed-40ee-9672-80ec4d94c7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6e43e0c-8ac5-4040-99bd-c6dd6bd1473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28C3344-E5FD-4F86-B5CA-4D6A47BEA1B5}">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e9c330ea-02ed-40ee-9672-80ec4d94c78d"/>
    <ds:schemaRef ds:uri="http://schemas.openxmlformats.org/package/2006/metadata/core-properties"/>
    <ds:schemaRef ds:uri="86e43e0c-8ac5-4040-99bd-c6dd6bd14735"/>
    <ds:schemaRef ds:uri="http://www.w3.org/XML/1998/namespace"/>
    <ds:schemaRef ds:uri="http://purl.org/dc/dcmitype/"/>
  </ds:schemaRefs>
</ds:datastoreItem>
</file>

<file path=customXml/itemProps2.xml><?xml version="1.0" encoding="utf-8"?>
<ds:datastoreItem xmlns:ds="http://schemas.openxmlformats.org/officeDocument/2006/customXml" ds:itemID="{26AB3EF0-DDAD-4CCD-A86C-71FE9129189D}">
  <ds:schemaRefs>
    <ds:schemaRef ds:uri="http://schemas.microsoft.com/sharepoint/v3/contenttype/forms"/>
  </ds:schemaRefs>
</ds:datastoreItem>
</file>

<file path=customXml/itemProps3.xml><?xml version="1.0" encoding="utf-8"?>
<ds:datastoreItem xmlns:ds="http://schemas.openxmlformats.org/officeDocument/2006/customXml" ds:itemID="{CB401B74-2FDA-40C8-AC26-0D7DC32BD2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c330ea-02ed-40ee-9672-80ec4d94c78d"/>
    <ds:schemaRef ds:uri="86e43e0c-8ac5-4040-99bd-c6dd6bd1473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842</TotalTime>
  <Words>724</Words>
  <Application>Microsoft Office PowerPoint</Application>
  <PresentationFormat>宽屏</PresentationFormat>
  <Paragraphs>105</Paragraphs>
  <Slides>17</Slides>
  <Notes>17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inpin heiti</vt:lpstr>
      <vt:lpstr>LinLibertineT</vt:lpstr>
      <vt:lpstr>等线</vt:lpstr>
      <vt:lpstr>等线 Light</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huanjun.zhao@ucalgary.ca</dc:creator>
  <dc:description>It is for CPSC 329 Unessay.</dc:description>
  <cp:lastModifiedBy>Huanjun</cp:lastModifiedBy>
  <cp:revision>74</cp:revision>
  <dcterms:created xsi:type="dcterms:W3CDTF">2018-11-09T05:58:58Z</dcterms:created>
  <dcterms:modified xsi:type="dcterms:W3CDTF">2020-12-07T01:05:18Z</dcterms:modified>
  <cp:version>0.0.0.0.0(lol) No one will see here!</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0x010100F194C9C780C4C040AE6C89772A3DC744</vt:lpwstr>
  </property>
</Properties>
</file>