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>
        <p:scale>
          <a:sx n="57" d="100"/>
          <a:sy n="57" d="100"/>
        </p:scale>
        <p:origin x="114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FEB57-E7C2-4701-B466-0D6A6C879DC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2AE43-F0B9-4323-8D8C-E8ECF3CDAF7D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Trans-</a:t>
          </a:r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Merch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Apparel </a:t>
          </a:r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Pvt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Ltd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1E9C35-6117-40B1-86BD-9E692FE3659A}" type="parTrans" cxnId="{A82EFBEC-8F70-4EBF-897A-D1E55129BA66}">
      <dgm:prSet/>
      <dgm:spPr/>
      <dgm:t>
        <a:bodyPr/>
        <a:lstStyle/>
        <a:p>
          <a:endParaRPr lang="en-US"/>
        </a:p>
      </dgm:t>
    </dgm:pt>
    <dgm:pt modelId="{EEEF9136-FE34-4824-91D4-766E21A4B80F}" type="sibTrans" cxnId="{A82EFBEC-8F70-4EBF-897A-D1E55129BA66}">
      <dgm:prSet/>
      <dgm:spPr/>
      <dgm:t>
        <a:bodyPr/>
        <a:lstStyle/>
        <a:p>
          <a:endParaRPr lang="en-US"/>
        </a:p>
      </dgm:t>
    </dgm:pt>
    <dgm:pt modelId="{F3BE35AF-D12A-4A90-BD62-A1D2EE83F16A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609A9-C29A-4A0F-8F64-4F63CBBB0349}" type="parTrans" cxnId="{85DD59D3-5CBE-4EA8-AA88-2C702B28BCA3}">
      <dgm:prSet/>
      <dgm:spPr/>
      <dgm:t>
        <a:bodyPr/>
        <a:lstStyle/>
        <a:p>
          <a:endParaRPr lang="en-US"/>
        </a:p>
      </dgm:t>
    </dgm:pt>
    <dgm:pt modelId="{CE111AB0-CD86-4680-81F7-986B047AE037}" type="sibTrans" cxnId="{85DD59D3-5CBE-4EA8-AA88-2C702B28BCA3}">
      <dgm:prSet/>
      <dgm:spPr/>
      <dgm:t>
        <a:bodyPr/>
        <a:lstStyle/>
        <a:p>
          <a:endParaRPr lang="en-US"/>
        </a:p>
      </dgm:t>
    </dgm:pt>
    <dgm:pt modelId="{7D5F83FF-35EB-4D91-B7FB-332F1363EA27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Receiving orders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4A40D2-DED0-4179-803E-FAF997670409}" type="parTrans" cxnId="{72FE82F8-C860-49B3-AD36-23B1E8EA0613}">
      <dgm:prSet/>
      <dgm:spPr/>
      <dgm:t>
        <a:bodyPr/>
        <a:lstStyle/>
        <a:p>
          <a:endParaRPr lang="en-US"/>
        </a:p>
      </dgm:t>
    </dgm:pt>
    <dgm:pt modelId="{67436E68-D1C9-4091-9A7C-D9F3D9ACDBD1}" type="sibTrans" cxnId="{72FE82F8-C860-49B3-AD36-23B1E8EA0613}">
      <dgm:prSet/>
      <dgm:spPr/>
      <dgm:t>
        <a:bodyPr/>
        <a:lstStyle/>
        <a:p>
          <a:endParaRPr lang="en-US"/>
        </a:p>
      </dgm:t>
    </dgm:pt>
    <dgm:pt modelId="{00768361-0B09-4C10-9B82-BD4145874EE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Analyzing</a:t>
          </a:r>
          <a:endParaRPr lang="en-US" dirty="0"/>
        </a:p>
      </dgm:t>
    </dgm:pt>
    <dgm:pt modelId="{E6C52093-202E-4575-B868-B8FE4E550348}" type="parTrans" cxnId="{1CE6A497-BC59-4DE7-A40D-4CF547A8F9D3}">
      <dgm:prSet/>
      <dgm:spPr/>
      <dgm:t>
        <a:bodyPr/>
        <a:lstStyle/>
        <a:p>
          <a:endParaRPr lang="en-US"/>
        </a:p>
      </dgm:t>
    </dgm:pt>
    <dgm:pt modelId="{C5B2690C-B4DB-4B68-845A-10CA0B31B45B}" type="sibTrans" cxnId="{1CE6A497-BC59-4DE7-A40D-4CF547A8F9D3}">
      <dgm:prSet/>
      <dgm:spPr/>
      <dgm:t>
        <a:bodyPr/>
        <a:lstStyle/>
        <a:p>
          <a:endParaRPr lang="en-US"/>
        </a:p>
      </dgm:t>
    </dgm:pt>
    <dgm:pt modelId="{3D632D54-78A8-4697-828F-655A182DEACD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Finance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0FEA9E-278D-43F5-845D-72D2C6DA281F}" type="parTrans" cxnId="{CABEC144-F778-421F-BC4C-5DFB1A39D9A6}">
      <dgm:prSet/>
      <dgm:spPr/>
      <dgm:t>
        <a:bodyPr/>
        <a:lstStyle/>
        <a:p>
          <a:endParaRPr lang="en-US"/>
        </a:p>
      </dgm:t>
    </dgm:pt>
    <dgm:pt modelId="{84825856-8D7F-407D-8879-2A4C0B91156D}" type="sibTrans" cxnId="{CABEC144-F778-421F-BC4C-5DFB1A39D9A6}">
      <dgm:prSet/>
      <dgm:spPr/>
      <dgm:t>
        <a:bodyPr/>
        <a:lstStyle/>
        <a:p>
          <a:endParaRPr lang="en-US"/>
        </a:p>
      </dgm:t>
    </dgm:pt>
    <dgm:pt modelId="{1CFEBC77-4596-40AA-9276-0963530415F5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HR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256DFB-729D-4B81-8466-347E60153721}" type="parTrans" cxnId="{D0DE6C39-5F5E-4C2E-A717-5C9CEDA58BA1}">
      <dgm:prSet/>
      <dgm:spPr/>
      <dgm:t>
        <a:bodyPr/>
        <a:lstStyle/>
        <a:p>
          <a:endParaRPr lang="en-US"/>
        </a:p>
      </dgm:t>
    </dgm:pt>
    <dgm:pt modelId="{8704AAA0-693D-4E86-83F6-FBA3DFE28CFC}" type="sibTrans" cxnId="{D0DE6C39-5F5E-4C2E-A717-5C9CEDA58BA1}">
      <dgm:prSet/>
      <dgm:spPr/>
      <dgm:t>
        <a:bodyPr/>
        <a:lstStyle/>
        <a:p>
          <a:endParaRPr lang="en-US"/>
        </a:p>
      </dgm:t>
    </dgm:pt>
    <dgm:pt modelId="{0412E5EE-76DE-4070-8028-F4E8A3A2F77C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Mechanical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D383A1-A090-461A-959E-811D1038AA05}" type="parTrans" cxnId="{7D139899-A175-4931-A895-DA411C7BE31A}">
      <dgm:prSet/>
      <dgm:spPr/>
      <dgm:t>
        <a:bodyPr/>
        <a:lstStyle/>
        <a:p>
          <a:endParaRPr lang="en-US"/>
        </a:p>
      </dgm:t>
    </dgm:pt>
    <dgm:pt modelId="{885206CF-5A52-4FD5-B6EA-BF8115DD2540}" type="sibTrans" cxnId="{7D139899-A175-4931-A895-DA411C7BE31A}">
      <dgm:prSet/>
      <dgm:spPr/>
      <dgm:t>
        <a:bodyPr/>
        <a:lstStyle/>
        <a:p>
          <a:endParaRPr lang="en-US"/>
        </a:p>
      </dgm:t>
    </dgm:pt>
    <dgm:pt modelId="{44C8A384-6766-4AEE-9AB0-06D0A329ABA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Cutting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9370CC-1290-4222-BAF4-2BB3DE53813E}" type="sibTrans" cxnId="{1CCD77E4-7BBF-43B6-BDD8-B8D48A4448FC}">
      <dgm:prSet/>
      <dgm:spPr/>
      <dgm:t>
        <a:bodyPr/>
        <a:lstStyle/>
        <a:p>
          <a:endParaRPr lang="en-US"/>
        </a:p>
      </dgm:t>
    </dgm:pt>
    <dgm:pt modelId="{4E98B930-2B4D-46CD-9706-9AE522A7B745}" type="parTrans" cxnId="{1CCD77E4-7BBF-43B6-BDD8-B8D48A4448FC}">
      <dgm:prSet/>
      <dgm:spPr/>
      <dgm:t>
        <a:bodyPr/>
        <a:lstStyle/>
        <a:p>
          <a:endParaRPr lang="en-US"/>
        </a:p>
      </dgm:t>
    </dgm:pt>
    <dgm:pt modelId="{01E26FB7-3A73-4267-B284-419E1B18C12A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Raw materials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0F198D-A86E-4A00-AA5B-78BA687BDA82}" type="parTrans" cxnId="{285585CB-03BB-47DF-A14D-EEB0DE7685ED}">
      <dgm:prSet/>
      <dgm:spPr/>
      <dgm:t>
        <a:bodyPr/>
        <a:lstStyle/>
        <a:p>
          <a:endParaRPr lang="en-US"/>
        </a:p>
      </dgm:t>
    </dgm:pt>
    <dgm:pt modelId="{98151427-FAD8-4E3A-B8BE-49C7E9C79E20}" type="sibTrans" cxnId="{285585CB-03BB-47DF-A14D-EEB0DE7685ED}">
      <dgm:prSet/>
      <dgm:spPr/>
      <dgm:t>
        <a:bodyPr/>
        <a:lstStyle/>
        <a:p>
          <a:endParaRPr lang="en-US"/>
        </a:p>
      </dgm:t>
    </dgm:pt>
    <dgm:pt modelId="{33939236-00B5-4406-8779-049B0EC2CE0B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Finished products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01E996-67F2-417A-8C7A-0B2C5CE00176}" type="parTrans" cxnId="{8E18334F-1531-4C71-B2CE-EB15142DE864}">
      <dgm:prSet/>
      <dgm:spPr/>
      <dgm:t>
        <a:bodyPr/>
        <a:lstStyle/>
        <a:p>
          <a:endParaRPr lang="en-US"/>
        </a:p>
      </dgm:t>
    </dgm:pt>
    <dgm:pt modelId="{B3E02757-47D5-4167-8328-E55C880EF3E6}" type="sibTrans" cxnId="{8E18334F-1531-4C71-B2CE-EB15142DE864}">
      <dgm:prSet/>
      <dgm:spPr/>
      <dgm:t>
        <a:bodyPr/>
        <a:lstStyle/>
        <a:p>
          <a:endParaRPr lang="en-US"/>
        </a:p>
      </dgm:t>
    </dgm:pt>
    <dgm:pt modelId="{FD587C82-777D-4AFA-BE76-30684C29735D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Stores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443FE9-477A-46CF-BDB3-3AB41DC26FB2}" type="parTrans" cxnId="{C6455672-5D87-47EE-90FD-C8C5CB32F1DB}">
      <dgm:prSet/>
      <dgm:spPr/>
      <dgm:t>
        <a:bodyPr/>
        <a:lstStyle/>
        <a:p>
          <a:endParaRPr lang="en-US"/>
        </a:p>
      </dgm:t>
    </dgm:pt>
    <dgm:pt modelId="{C0C879DB-A87F-460B-B740-27191D351FE9}" type="sibTrans" cxnId="{C6455672-5D87-47EE-90FD-C8C5CB32F1DB}">
      <dgm:prSet/>
      <dgm:spPr/>
      <dgm:t>
        <a:bodyPr/>
        <a:lstStyle/>
        <a:p>
          <a:endParaRPr lang="en-US"/>
        </a:p>
      </dgm:t>
    </dgm:pt>
    <dgm:pt modelId="{569BF660-4E06-4DD1-8BF1-953388CD146A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Production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BA39AE-3B97-4157-A782-7031F2D31F62}" type="parTrans" cxnId="{3F86EA00-ACAA-4E51-9915-7FDAE2C7E4C6}">
      <dgm:prSet/>
      <dgm:spPr/>
      <dgm:t>
        <a:bodyPr/>
        <a:lstStyle/>
        <a:p>
          <a:endParaRPr lang="en-US"/>
        </a:p>
      </dgm:t>
    </dgm:pt>
    <dgm:pt modelId="{A67B74C0-FEF6-495F-828F-10905EAE56BE}" type="sibTrans" cxnId="{3F86EA00-ACAA-4E51-9915-7FDAE2C7E4C6}">
      <dgm:prSet/>
      <dgm:spPr/>
      <dgm:t>
        <a:bodyPr/>
        <a:lstStyle/>
        <a:p>
          <a:endParaRPr lang="en-US"/>
        </a:p>
      </dgm:t>
    </dgm:pt>
    <dgm:pt modelId="{0321B62C-1EA1-49F3-9763-F800345D1A69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Sewing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33F084-443B-443E-918E-091DE96FD56C}" type="parTrans" cxnId="{E451790B-150E-4B30-8E48-6B3EF5635901}">
      <dgm:prSet/>
      <dgm:spPr/>
      <dgm:t>
        <a:bodyPr/>
        <a:lstStyle/>
        <a:p>
          <a:endParaRPr lang="en-US"/>
        </a:p>
      </dgm:t>
    </dgm:pt>
    <dgm:pt modelId="{4791B869-3482-4154-BFEB-F7B8BC29BF10}" type="sibTrans" cxnId="{E451790B-150E-4B30-8E48-6B3EF5635901}">
      <dgm:prSet/>
      <dgm:spPr/>
      <dgm:t>
        <a:bodyPr/>
        <a:lstStyle/>
        <a:p>
          <a:endParaRPr lang="en-US"/>
        </a:p>
      </dgm:t>
    </dgm:pt>
    <dgm:pt modelId="{3CA4F817-264E-47C8-9D38-8CB126284BF0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Ironing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411D64-A614-491B-8610-E3125588E8FC}" type="parTrans" cxnId="{9CA1049B-6439-44CD-BF4A-49C49781A86D}">
      <dgm:prSet/>
      <dgm:spPr/>
      <dgm:t>
        <a:bodyPr/>
        <a:lstStyle/>
        <a:p>
          <a:endParaRPr lang="en-US"/>
        </a:p>
      </dgm:t>
    </dgm:pt>
    <dgm:pt modelId="{4294081A-6925-46BA-B4B6-54962598254C}" type="sibTrans" cxnId="{9CA1049B-6439-44CD-BF4A-49C49781A86D}">
      <dgm:prSet/>
      <dgm:spPr/>
      <dgm:t>
        <a:bodyPr/>
        <a:lstStyle/>
        <a:p>
          <a:endParaRPr lang="en-US"/>
        </a:p>
      </dgm:t>
    </dgm:pt>
    <dgm:pt modelId="{01E64ED6-9574-4903-B30E-66C3C4BA49B8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Industrial Engineering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C46195-D2C2-4CAE-A682-6A02CC125A10}" type="parTrans" cxnId="{D152B33F-331D-4BFC-AB12-4DC60A7FC682}">
      <dgm:prSet/>
      <dgm:spPr/>
      <dgm:t>
        <a:bodyPr/>
        <a:lstStyle/>
        <a:p>
          <a:endParaRPr lang="en-US"/>
        </a:p>
      </dgm:t>
    </dgm:pt>
    <dgm:pt modelId="{4ADB99D4-3F47-44ED-B8B1-0EDB293A9AFA}" type="sibTrans" cxnId="{D152B33F-331D-4BFC-AB12-4DC60A7FC682}">
      <dgm:prSet/>
      <dgm:spPr/>
      <dgm:t>
        <a:bodyPr/>
        <a:lstStyle/>
        <a:p>
          <a:endParaRPr lang="en-US"/>
        </a:p>
      </dgm:t>
    </dgm:pt>
    <dgm:pt modelId="{1D4B0852-F216-4733-B101-BE61BB8F5931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Packing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1DA569-09DC-4838-B2DE-CE1A2E88A13B}" type="parTrans" cxnId="{CE6E40D9-9B3B-4FD3-9FC1-A1D9B59BC3A2}">
      <dgm:prSet/>
      <dgm:spPr/>
      <dgm:t>
        <a:bodyPr/>
        <a:lstStyle/>
        <a:p>
          <a:endParaRPr lang="en-US"/>
        </a:p>
      </dgm:t>
    </dgm:pt>
    <dgm:pt modelId="{5C95E4F0-8751-49EA-BF22-209CCCC92EAE}" type="sibTrans" cxnId="{CE6E40D9-9B3B-4FD3-9FC1-A1D9B59BC3A2}">
      <dgm:prSet/>
      <dgm:spPr/>
      <dgm:t>
        <a:bodyPr/>
        <a:lstStyle/>
        <a:p>
          <a:endParaRPr lang="en-US"/>
        </a:p>
      </dgm:t>
    </dgm:pt>
    <dgm:pt modelId="{99B7EDD6-EE56-4692-89E7-EF2AF8ED99CA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Quality audit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8EE2E9-891A-46F6-9A07-0C1AFA66F7EF}" type="parTrans" cxnId="{6A08BC35-DB4B-447B-AD2F-5A9027844B6F}">
      <dgm:prSet/>
      <dgm:spPr/>
      <dgm:t>
        <a:bodyPr/>
        <a:lstStyle/>
        <a:p>
          <a:endParaRPr lang="en-US"/>
        </a:p>
      </dgm:t>
    </dgm:pt>
    <dgm:pt modelId="{F89EA7A6-A25D-4571-AF35-5A8250726E3A}" type="sibTrans" cxnId="{6A08BC35-DB4B-447B-AD2F-5A9027844B6F}">
      <dgm:prSet/>
      <dgm:spPr/>
      <dgm:t>
        <a:bodyPr/>
        <a:lstStyle/>
        <a:p>
          <a:endParaRPr lang="en-US"/>
        </a:p>
      </dgm:t>
    </dgm:pt>
    <dgm:pt modelId="{7177BCAB-51DF-4A76-99C0-AEDFCE19E641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Company  accounts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839F9-2B65-4142-85F1-84A8D3967875}" type="parTrans" cxnId="{7B4CB133-9632-4E81-8803-8C539E7335F0}">
      <dgm:prSet/>
      <dgm:spPr/>
      <dgm:t>
        <a:bodyPr/>
        <a:lstStyle/>
        <a:p>
          <a:endParaRPr lang="en-US"/>
        </a:p>
      </dgm:t>
    </dgm:pt>
    <dgm:pt modelId="{A7DBEC62-1212-4340-AD92-A2D9E2B5F3DE}" type="sibTrans" cxnId="{7B4CB133-9632-4E81-8803-8C539E7335F0}">
      <dgm:prSet/>
      <dgm:spPr/>
      <dgm:t>
        <a:bodyPr/>
        <a:lstStyle/>
        <a:p>
          <a:endParaRPr lang="en-US"/>
        </a:p>
      </dgm:t>
    </dgm:pt>
    <dgm:pt modelId="{889250ED-257D-4B6F-A63D-883F241EBE89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Pay roll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50A3D-0321-48F1-9F99-6FB822064295}" type="parTrans" cxnId="{D36F8F3F-A4FF-476F-91B3-EA6DC20D10C1}">
      <dgm:prSet/>
      <dgm:spPr/>
      <dgm:t>
        <a:bodyPr/>
        <a:lstStyle/>
        <a:p>
          <a:endParaRPr lang="en-US"/>
        </a:p>
      </dgm:t>
    </dgm:pt>
    <dgm:pt modelId="{A465B956-F2FF-4399-87EB-DF012F942857}" type="sibTrans" cxnId="{D36F8F3F-A4FF-476F-91B3-EA6DC20D10C1}">
      <dgm:prSet/>
      <dgm:spPr/>
      <dgm:t>
        <a:bodyPr/>
        <a:lstStyle/>
        <a:p>
          <a:endParaRPr lang="en-US"/>
        </a:p>
      </dgm:t>
    </dgm:pt>
    <dgm:pt modelId="{C93168DE-EEB0-49B8-AE05-C18534BBE29E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Recruitment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95467F-0938-401A-9610-B3135A3C2961}" type="parTrans" cxnId="{77F2BD7C-CF0E-4E94-B033-5AAEF33762B1}">
      <dgm:prSet/>
      <dgm:spPr/>
      <dgm:t>
        <a:bodyPr/>
        <a:lstStyle/>
        <a:p>
          <a:endParaRPr lang="en-US"/>
        </a:p>
      </dgm:t>
    </dgm:pt>
    <dgm:pt modelId="{5E951EB5-5ED1-48A7-A527-AE239CD6789A}" type="sibTrans" cxnId="{77F2BD7C-CF0E-4E94-B033-5AAEF33762B1}">
      <dgm:prSet/>
      <dgm:spPr/>
      <dgm:t>
        <a:bodyPr/>
        <a:lstStyle/>
        <a:p>
          <a:endParaRPr lang="en-US"/>
        </a:p>
      </dgm:t>
    </dgm:pt>
    <dgm:pt modelId="{E6FE203C-EC32-4D74-9F49-8B3962EC3736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Welfare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21980D-524A-4C9E-BF10-D86E36120898}" type="parTrans" cxnId="{0FB41049-42F2-4D17-88C6-2F56FA4CE4D8}">
      <dgm:prSet/>
      <dgm:spPr/>
      <dgm:t>
        <a:bodyPr/>
        <a:lstStyle/>
        <a:p>
          <a:endParaRPr lang="en-US"/>
        </a:p>
      </dgm:t>
    </dgm:pt>
    <dgm:pt modelId="{995699DC-CAD0-4BE7-8A25-EA31CB3C0A17}" type="sibTrans" cxnId="{0FB41049-42F2-4D17-88C6-2F56FA4CE4D8}">
      <dgm:prSet/>
      <dgm:spPr/>
      <dgm:t>
        <a:bodyPr/>
        <a:lstStyle/>
        <a:p>
          <a:endParaRPr lang="en-US"/>
        </a:p>
      </dgm:t>
    </dgm:pt>
    <dgm:pt modelId="{4E8D0F72-98A5-4D5A-AA62-A9093E19067F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Other HR functions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A5F5C7-5527-434F-9D00-075BD23322F8}" type="parTrans" cxnId="{C997FC0A-297A-4A02-9B9A-461C2280A896}">
      <dgm:prSet/>
      <dgm:spPr/>
      <dgm:t>
        <a:bodyPr/>
        <a:lstStyle/>
        <a:p>
          <a:endParaRPr lang="en-US"/>
        </a:p>
      </dgm:t>
    </dgm:pt>
    <dgm:pt modelId="{E1BDE7E6-BBFE-4782-9153-71395AB24C14}" type="sibTrans" cxnId="{C997FC0A-297A-4A02-9B9A-461C2280A896}">
      <dgm:prSet/>
      <dgm:spPr/>
      <dgm:t>
        <a:bodyPr/>
        <a:lstStyle/>
        <a:p>
          <a:endParaRPr lang="en-US"/>
        </a:p>
      </dgm:t>
    </dgm:pt>
    <dgm:pt modelId="{EBD9225A-CE3A-4394-85C1-3722F60B4F06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Performance evaluation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C5CDF-DF68-4345-91B4-A459911B3F81}" type="parTrans" cxnId="{520ACE9F-5AC4-4885-9BDF-A69F466E7F4D}">
      <dgm:prSet/>
      <dgm:spPr/>
      <dgm:t>
        <a:bodyPr/>
        <a:lstStyle/>
        <a:p>
          <a:endParaRPr lang="en-US"/>
        </a:p>
      </dgm:t>
    </dgm:pt>
    <dgm:pt modelId="{59CCD2F3-84AB-4C3F-8D45-27185527A7C1}" type="sibTrans" cxnId="{520ACE9F-5AC4-4885-9BDF-A69F466E7F4D}">
      <dgm:prSet/>
      <dgm:spPr/>
      <dgm:t>
        <a:bodyPr/>
        <a:lstStyle/>
        <a:p>
          <a:endParaRPr lang="en-US"/>
        </a:p>
      </dgm:t>
    </dgm:pt>
    <dgm:pt modelId="{B7175B49-C7FC-44E3-A056-78457EB047F2}" type="pres">
      <dgm:prSet presAssocID="{04BFEB57-E7C2-4701-B466-0D6A6C879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308FF3-DB19-45C4-99EC-AAF9207DCBF8}" type="pres">
      <dgm:prSet presAssocID="{7022AE43-F0B9-4323-8D8C-E8ECF3CDAF7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2A96DD-E102-4EAB-8CAB-0EBC0716977F}" type="pres">
      <dgm:prSet presAssocID="{7022AE43-F0B9-4323-8D8C-E8ECF3CDAF7D}" presName="rootComposite1" presStyleCnt="0"/>
      <dgm:spPr/>
      <dgm:t>
        <a:bodyPr/>
        <a:lstStyle/>
        <a:p>
          <a:endParaRPr lang="en-US"/>
        </a:p>
      </dgm:t>
    </dgm:pt>
    <dgm:pt modelId="{E8A334C0-10D8-4EAB-A3F4-AE06FF367C28}" type="pres">
      <dgm:prSet presAssocID="{7022AE43-F0B9-4323-8D8C-E8ECF3CDAF7D}" presName="rootText1" presStyleLbl="node0" presStyleIdx="0" presStyleCnt="1" custScaleX="531560" custScaleY="760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7FA7A9-11DB-445F-9400-B5DDAC2B8977}" type="pres">
      <dgm:prSet presAssocID="{7022AE43-F0B9-4323-8D8C-E8ECF3CDAF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7A4BB86-CE09-448D-B232-AFA2B13B2FE4}" type="pres">
      <dgm:prSet presAssocID="{7022AE43-F0B9-4323-8D8C-E8ECF3CDAF7D}" presName="hierChild2" presStyleCnt="0"/>
      <dgm:spPr/>
      <dgm:t>
        <a:bodyPr/>
        <a:lstStyle/>
        <a:p>
          <a:endParaRPr lang="en-US"/>
        </a:p>
      </dgm:t>
    </dgm:pt>
    <dgm:pt modelId="{2FC8FC54-52A5-4233-8E09-7E33109325DD}" type="pres">
      <dgm:prSet presAssocID="{34E609A9-C29A-4A0F-8F64-4F63CBBB0349}" presName="Name37" presStyleLbl="parChTrans1D2" presStyleIdx="0" presStyleCnt="7"/>
      <dgm:spPr/>
      <dgm:t>
        <a:bodyPr/>
        <a:lstStyle/>
        <a:p>
          <a:endParaRPr lang="en-US"/>
        </a:p>
      </dgm:t>
    </dgm:pt>
    <dgm:pt modelId="{022A262B-3C7E-4ED6-9ABA-916A21066AF5}" type="pres">
      <dgm:prSet presAssocID="{F3BE35AF-D12A-4A90-BD62-A1D2EE83F1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CDB6AAF-C804-4BD8-BA1F-5C82C5B825BA}" type="pres">
      <dgm:prSet presAssocID="{F3BE35AF-D12A-4A90-BD62-A1D2EE83F16A}" presName="rootComposite" presStyleCnt="0"/>
      <dgm:spPr/>
      <dgm:t>
        <a:bodyPr/>
        <a:lstStyle/>
        <a:p>
          <a:endParaRPr lang="en-US"/>
        </a:p>
      </dgm:t>
    </dgm:pt>
    <dgm:pt modelId="{5B9ADE41-0EA9-4ECF-91F0-1DD413F79A5B}" type="pres">
      <dgm:prSet presAssocID="{F3BE35AF-D12A-4A90-BD62-A1D2EE83F16A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0891D-6892-4D05-813F-93710C3E5D5F}" type="pres">
      <dgm:prSet presAssocID="{F3BE35AF-D12A-4A90-BD62-A1D2EE83F16A}" presName="rootConnector" presStyleLbl="node2" presStyleIdx="0" presStyleCnt="7"/>
      <dgm:spPr/>
      <dgm:t>
        <a:bodyPr/>
        <a:lstStyle/>
        <a:p>
          <a:endParaRPr lang="en-US"/>
        </a:p>
      </dgm:t>
    </dgm:pt>
    <dgm:pt modelId="{CADFCF12-1F99-4F54-A906-7BCCDCD512AE}" type="pres">
      <dgm:prSet presAssocID="{F3BE35AF-D12A-4A90-BD62-A1D2EE83F16A}" presName="hierChild4" presStyleCnt="0"/>
      <dgm:spPr/>
      <dgm:t>
        <a:bodyPr/>
        <a:lstStyle/>
        <a:p>
          <a:endParaRPr lang="en-US"/>
        </a:p>
      </dgm:t>
    </dgm:pt>
    <dgm:pt modelId="{06E40282-CF85-4113-90C2-5058662570EF}" type="pres">
      <dgm:prSet presAssocID="{D14A40D2-DED0-4179-803E-FAF997670409}" presName="Name37" presStyleLbl="parChTrans1D3" presStyleIdx="0" presStyleCnt="15"/>
      <dgm:spPr/>
      <dgm:t>
        <a:bodyPr/>
        <a:lstStyle/>
        <a:p>
          <a:endParaRPr lang="en-US"/>
        </a:p>
      </dgm:t>
    </dgm:pt>
    <dgm:pt modelId="{F9A2D7A7-9023-4076-9299-C67A465EC280}" type="pres">
      <dgm:prSet presAssocID="{7D5F83FF-35EB-4D91-B7FB-332F1363EA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13CF6F-946B-4B01-AA68-D98F8DD0BC16}" type="pres">
      <dgm:prSet presAssocID="{7D5F83FF-35EB-4D91-B7FB-332F1363EA27}" presName="rootComposite" presStyleCnt="0"/>
      <dgm:spPr/>
      <dgm:t>
        <a:bodyPr/>
        <a:lstStyle/>
        <a:p>
          <a:endParaRPr lang="en-US"/>
        </a:p>
      </dgm:t>
    </dgm:pt>
    <dgm:pt modelId="{837F3462-7E69-46B8-B048-E169DF67EEDF}" type="pres">
      <dgm:prSet presAssocID="{7D5F83FF-35EB-4D91-B7FB-332F1363EA27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272011-2DEC-48E6-BB50-C3D919500264}" type="pres">
      <dgm:prSet presAssocID="{7D5F83FF-35EB-4D91-B7FB-332F1363EA27}" presName="rootConnector" presStyleLbl="node3" presStyleIdx="0" presStyleCnt="15"/>
      <dgm:spPr/>
      <dgm:t>
        <a:bodyPr/>
        <a:lstStyle/>
        <a:p>
          <a:endParaRPr lang="en-US"/>
        </a:p>
      </dgm:t>
    </dgm:pt>
    <dgm:pt modelId="{66C8D29F-4969-4209-94A4-F4C9DE75BDB4}" type="pres">
      <dgm:prSet presAssocID="{7D5F83FF-35EB-4D91-B7FB-332F1363EA27}" presName="hierChild4" presStyleCnt="0"/>
      <dgm:spPr/>
      <dgm:t>
        <a:bodyPr/>
        <a:lstStyle/>
        <a:p>
          <a:endParaRPr lang="en-US"/>
        </a:p>
      </dgm:t>
    </dgm:pt>
    <dgm:pt modelId="{AF8DEFB3-BACE-4C3D-8908-B8B429C6ECF2}" type="pres">
      <dgm:prSet presAssocID="{7D5F83FF-35EB-4D91-B7FB-332F1363EA27}" presName="hierChild5" presStyleCnt="0"/>
      <dgm:spPr/>
      <dgm:t>
        <a:bodyPr/>
        <a:lstStyle/>
        <a:p>
          <a:endParaRPr lang="en-US"/>
        </a:p>
      </dgm:t>
    </dgm:pt>
    <dgm:pt modelId="{B66C5AFF-C584-4783-B4F0-B0CF21F5426C}" type="pres">
      <dgm:prSet presAssocID="{E6C52093-202E-4575-B868-B8FE4E550348}" presName="Name37" presStyleLbl="parChTrans1D3" presStyleIdx="1" presStyleCnt="15"/>
      <dgm:spPr/>
      <dgm:t>
        <a:bodyPr/>
        <a:lstStyle/>
        <a:p>
          <a:endParaRPr lang="en-US"/>
        </a:p>
      </dgm:t>
    </dgm:pt>
    <dgm:pt modelId="{908AC835-68C7-4679-BD91-F4939CF32A1B}" type="pres">
      <dgm:prSet presAssocID="{00768361-0B09-4C10-9B82-BD4145874EE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02AAD1A-820A-4AF7-9902-D6A797F0B328}" type="pres">
      <dgm:prSet presAssocID="{00768361-0B09-4C10-9B82-BD4145874EE3}" presName="rootComposite" presStyleCnt="0"/>
      <dgm:spPr/>
      <dgm:t>
        <a:bodyPr/>
        <a:lstStyle/>
        <a:p>
          <a:endParaRPr lang="en-US"/>
        </a:p>
      </dgm:t>
    </dgm:pt>
    <dgm:pt modelId="{F8A57263-9276-4728-920A-14E8EB79CB65}" type="pres">
      <dgm:prSet presAssocID="{00768361-0B09-4C10-9B82-BD4145874EE3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AB9112-7FA3-407E-B55A-73B05120859A}" type="pres">
      <dgm:prSet presAssocID="{00768361-0B09-4C10-9B82-BD4145874EE3}" presName="rootConnector" presStyleLbl="node3" presStyleIdx="1" presStyleCnt="15"/>
      <dgm:spPr/>
      <dgm:t>
        <a:bodyPr/>
        <a:lstStyle/>
        <a:p>
          <a:endParaRPr lang="en-US"/>
        </a:p>
      </dgm:t>
    </dgm:pt>
    <dgm:pt modelId="{A7273BF1-4D13-4C9E-BC69-5772FC96D0E9}" type="pres">
      <dgm:prSet presAssocID="{00768361-0B09-4C10-9B82-BD4145874EE3}" presName="hierChild4" presStyleCnt="0"/>
      <dgm:spPr/>
      <dgm:t>
        <a:bodyPr/>
        <a:lstStyle/>
        <a:p>
          <a:endParaRPr lang="en-US"/>
        </a:p>
      </dgm:t>
    </dgm:pt>
    <dgm:pt modelId="{28488A7D-284E-40DD-AD03-8E9157810387}" type="pres">
      <dgm:prSet presAssocID="{00768361-0B09-4C10-9B82-BD4145874EE3}" presName="hierChild5" presStyleCnt="0"/>
      <dgm:spPr/>
      <dgm:t>
        <a:bodyPr/>
        <a:lstStyle/>
        <a:p>
          <a:endParaRPr lang="en-US"/>
        </a:p>
      </dgm:t>
    </dgm:pt>
    <dgm:pt modelId="{C4DDBEC2-DFE0-484E-AB6D-0325BB13CA9D}" type="pres">
      <dgm:prSet presAssocID="{F3BE35AF-D12A-4A90-BD62-A1D2EE83F16A}" presName="hierChild5" presStyleCnt="0"/>
      <dgm:spPr/>
      <dgm:t>
        <a:bodyPr/>
        <a:lstStyle/>
        <a:p>
          <a:endParaRPr lang="en-US"/>
        </a:p>
      </dgm:t>
    </dgm:pt>
    <dgm:pt modelId="{01CF2B84-35DF-4DBC-AFE8-09EB93B097C3}" type="pres">
      <dgm:prSet presAssocID="{4E98B930-2B4D-46CD-9706-9AE522A7B745}" presName="Name37" presStyleLbl="parChTrans1D2" presStyleIdx="1" presStyleCnt="7"/>
      <dgm:spPr/>
      <dgm:t>
        <a:bodyPr/>
        <a:lstStyle/>
        <a:p>
          <a:endParaRPr lang="en-US"/>
        </a:p>
      </dgm:t>
    </dgm:pt>
    <dgm:pt modelId="{D02C56A2-C0EE-44CF-86E1-8022411F7E67}" type="pres">
      <dgm:prSet presAssocID="{44C8A384-6766-4AEE-9AB0-06D0A329AB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777D6E-2026-4EBA-8F91-9A1AF674C179}" type="pres">
      <dgm:prSet presAssocID="{44C8A384-6766-4AEE-9AB0-06D0A329ABAC}" presName="rootComposite" presStyleCnt="0"/>
      <dgm:spPr/>
      <dgm:t>
        <a:bodyPr/>
        <a:lstStyle/>
        <a:p>
          <a:endParaRPr lang="en-US"/>
        </a:p>
      </dgm:t>
    </dgm:pt>
    <dgm:pt modelId="{A467B5E9-8B51-4846-B02C-DE28FAFAB5C3}" type="pres">
      <dgm:prSet presAssocID="{44C8A384-6766-4AEE-9AB0-06D0A329ABA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71626-4A38-43E2-9ADF-92E9767A3CFF}" type="pres">
      <dgm:prSet presAssocID="{44C8A384-6766-4AEE-9AB0-06D0A329ABAC}" presName="rootConnector" presStyleLbl="node2" presStyleIdx="1" presStyleCnt="7"/>
      <dgm:spPr/>
      <dgm:t>
        <a:bodyPr/>
        <a:lstStyle/>
        <a:p>
          <a:endParaRPr lang="en-US"/>
        </a:p>
      </dgm:t>
    </dgm:pt>
    <dgm:pt modelId="{C71433A6-F331-4AE7-AA2D-98642948B105}" type="pres">
      <dgm:prSet presAssocID="{44C8A384-6766-4AEE-9AB0-06D0A329ABAC}" presName="hierChild4" presStyleCnt="0"/>
      <dgm:spPr/>
      <dgm:t>
        <a:bodyPr/>
        <a:lstStyle/>
        <a:p>
          <a:endParaRPr lang="en-US"/>
        </a:p>
      </dgm:t>
    </dgm:pt>
    <dgm:pt modelId="{2363302D-7E0D-4C72-85F8-973BFE01538B}" type="pres">
      <dgm:prSet presAssocID="{44C8A384-6766-4AEE-9AB0-06D0A329ABAC}" presName="hierChild5" presStyleCnt="0"/>
      <dgm:spPr/>
      <dgm:t>
        <a:bodyPr/>
        <a:lstStyle/>
        <a:p>
          <a:endParaRPr lang="en-US"/>
        </a:p>
      </dgm:t>
    </dgm:pt>
    <dgm:pt modelId="{0D3D4C4C-1287-4D47-A363-26B91CC464A3}" type="pres">
      <dgm:prSet presAssocID="{FEBA39AE-3B97-4157-A782-7031F2D31F62}" presName="Name37" presStyleLbl="parChTrans1D2" presStyleIdx="2" presStyleCnt="7"/>
      <dgm:spPr/>
      <dgm:t>
        <a:bodyPr/>
        <a:lstStyle/>
        <a:p>
          <a:endParaRPr lang="en-US"/>
        </a:p>
      </dgm:t>
    </dgm:pt>
    <dgm:pt modelId="{7559E136-96C2-4662-98B3-C6D433696426}" type="pres">
      <dgm:prSet presAssocID="{569BF660-4E06-4DD1-8BF1-953388CD14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1FFF199-5127-4CAC-9358-B732EC3AC9E3}" type="pres">
      <dgm:prSet presAssocID="{569BF660-4E06-4DD1-8BF1-953388CD146A}" presName="rootComposite" presStyleCnt="0"/>
      <dgm:spPr/>
      <dgm:t>
        <a:bodyPr/>
        <a:lstStyle/>
        <a:p>
          <a:endParaRPr lang="en-US"/>
        </a:p>
      </dgm:t>
    </dgm:pt>
    <dgm:pt modelId="{9C33C9E7-1D03-436C-BEAB-AE7A6D91AC68}" type="pres">
      <dgm:prSet presAssocID="{569BF660-4E06-4DD1-8BF1-953388CD146A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71FD8-8372-4125-B630-AF84ACCFA957}" type="pres">
      <dgm:prSet presAssocID="{569BF660-4E06-4DD1-8BF1-953388CD146A}" presName="rootConnector" presStyleLbl="node2" presStyleIdx="2" presStyleCnt="7"/>
      <dgm:spPr/>
      <dgm:t>
        <a:bodyPr/>
        <a:lstStyle/>
        <a:p>
          <a:endParaRPr lang="en-US"/>
        </a:p>
      </dgm:t>
    </dgm:pt>
    <dgm:pt modelId="{C5B5024A-6872-470E-B4CA-B7543558B982}" type="pres">
      <dgm:prSet presAssocID="{569BF660-4E06-4DD1-8BF1-953388CD146A}" presName="hierChild4" presStyleCnt="0"/>
      <dgm:spPr/>
      <dgm:t>
        <a:bodyPr/>
        <a:lstStyle/>
        <a:p>
          <a:endParaRPr lang="en-US"/>
        </a:p>
      </dgm:t>
    </dgm:pt>
    <dgm:pt modelId="{CF886408-1150-4299-A9D0-9B9AC8A3478E}" type="pres">
      <dgm:prSet presAssocID="{F433F084-443B-443E-918E-091DE96FD56C}" presName="Name37" presStyleLbl="parChTrans1D3" presStyleIdx="2" presStyleCnt="15"/>
      <dgm:spPr/>
      <dgm:t>
        <a:bodyPr/>
        <a:lstStyle/>
        <a:p>
          <a:endParaRPr lang="en-US"/>
        </a:p>
      </dgm:t>
    </dgm:pt>
    <dgm:pt modelId="{DB392AC5-DA9D-4CA0-8B0C-51C55E3BD00B}" type="pres">
      <dgm:prSet presAssocID="{0321B62C-1EA1-49F3-9763-F800345D1A6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113E9B6-2963-4452-9408-D56779EAAEFC}" type="pres">
      <dgm:prSet presAssocID="{0321B62C-1EA1-49F3-9763-F800345D1A69}" presName="rootComposite" presStyleCnt="0"/>
      <dgm:spPr/>
      <dgm:t>
        <a:bodyPr/>
        <a:lstStyle/>
        <a:p>
          <a:endParaRPr lang="en-US"/>
        </a:p>
      </dgm:t>
    </dgm:pt>
    <dgm:pt modelId="{4ECBAFDE-E432-48E6-9427-FFEC12DF2CF9}" type="pres">
      <dgm:prSet presAssocID="{0321B62C-1EA1-49F3-9763-F800345D1A69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6899D8-369B-42E7-904F-8F5C2D6A19EF}" type="pres">
      <dgm:prSet presAssocID="{0321B62C-1EA1-49F3-9763-F800345D1A69}" presName="rootConnector" presStyleLbl="node3" presStyleIdx="2" presStyleCnt="15"/>
      <dgm:spPr/>
      <dgm:t>
        <a:bodyPr/>
        <a:lstStyle/>
        <a:p>
          <a:endParaRPr lang="en-US"/>
        </a:p>
      </dgm:t>
    </dgm:pt>
    <dgm:pt modelId="{7D695536-398C-46D5-ACA4-9C66E73C3185}" type="pres">
      <dgm:prSet presAssocID="{0321B62C-1EA1-49F3-9763-F800345D1A69}" presName="hierChild4" presStyleCnt="0"/>
      <dgm:spPr/>
      <dgm:t>
        <a:bodyPr/>
        <a:lstStyle/>
        <a:p>
          <a:endParaRPr lang="en-US"/>
        </a:p>
      </dgm:t>
    </dgm:pt>
    <dgm:pt modelId="{2C7109F2-C20E-496A-A1D9-8A11DBA2B98B}" type="pres">
      <dgm:prSet presAssocID="{0321B62C-1EA1-49F3-9763-F800345D1A69}" presName="hierChild5" presStyleCnt="0"/>
      <dgm:spPr/>
      <dgm:t>
        <a:bodyPr/>
        <a:lstStyle/>
        <a:p>
          <a:endParaRPr lang="en-US"/>
        </a:p>
      </dgm:t>
    </dgm:pt>
    <dgm:pt modelId="{3BBAD67C-F91A-4B78-96ED-7578264EAA0E}" type="pres">
      <dgm:prSet presAssocID="{2B411D64-A614-491B-8610-E3125588E8FC}" presName="Name37" presStyleLbl="parChTrans1D3" presStyleIdx="3" presStyleCnt="15"/>
      <dgm:spPr/>
      <dgm:t>
        <a:bodyPr/>
        <a:lstStyle/>
        <a:p>
          <a:endParaRPr lang="en-US"/>
        </a:p>
      </dgm:t>
    </dgm:pt>
    <dgm:pt modelId="{EC18D19D-8FFC-4E74-A437-FA07A39CA7E0}" type="pres">
      <dgm:prSet presAssocID="{3CA4F817-264E-47C8-9D38-8CB126284B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25B3BB0-F7AC-4163-8323-99867457BECB}" type="pres">
      <dgm:prSet presAssocID="{3CA4F817-264E-47C8-9D38-8CB126284BF0}" presName="rootComposite" presStyleCnt="0"/>
      <dgm:spPr/>
      <dgm:t>
        <a:bodyPr/>
        <a:lstStyle/>
        <a:p>
          <a:endParaRPr lang="en-US"/>
        </a:p>
      </dgm:t>
    </dgm:pt>
    <dgm:pt modelId="{F6E9F17E-4BD1-43D4-BF8C-9B80AA3C9152}" type="pres">
      <dgm:prSet presAssocID="{3CA4F817-264E-47C8-9D38-8CB126284BF0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54B27-9F48-4AEB-99DE-1DC6613AF032}" type="pres">
      <dgm:prSet presAssocID="{3CA4F817-264E-47C8-9D38-8CB126284BF0}" presName="rootConnector" presStyleLbl="node3" presStyleIdx="3" presStyleCnt="15"/>
      <dgm:spPr/>
      <dgm:t>
        <a:bodyPr/>
        <a:lstStyle/>
        <a:p>
          <a:endParaRPr lang="en-US"/>
        </a:p>
      </dgm:t>
    </dgm:pt>
    <dgm:pt modelId="{BA668DCB-D72F-485E-B783-7006CB4B02E6}" type="pres">
      <dgm:prSet presAssocID="{3CA4F817-264E-47C8-9D38-8CB126284BF0}" presName="hierChild4" presStyleCnt="0"/>
      <dgm:spPr/>
      <dgm:t>
        <a:bodyPr/>
        <a:lstStyle/>
        <a:p>
          <a:endParaRPr lang="en-US"/>
        </a:p>
      </dgm:t>
    </dgm:pt>
    <dgm:pt modelId="{827081A9-66E1-4AAE-A5F1-A32C47ABED58}" type="pres">
      <dgm:prSet presAssocID="{3CA4F817-264E-47C8-9D38-8CB126284BF0}" presName="hierChild5" presStyleCnt="0"/>
      <dgm:spPr/>
      <dgm:t>
        <a:bodyPr/>
        <a:lstStyle/>
        <a:p>
          <a:endParaRPr lang="en-US"/>
        </a:p>
      </dgm:t>
    </dgm:pt>
    <dgm:pt modelId="{68B13F4E-3402-4258-8B30-57FA684878D1}" type="pres">
      <dgm:prSet presAssocID="{BB1DA569-09DC-4838-B2DE-CE1A2E88A13B}" presName="Name37" presStyleLbl="parChTrans1D3" presStyleIdx="4" presStyleCnt="15"/>
      <dgm:spPr/>
      <dgm:t>
        <a:bodyPr/>
        <a:lstStyle/>
        <a:p>
          <a:endParaRPr lang="en-US"/>
        </a:p>
      </dgm:t>
    </dgm:pt>
    <dgm:pt modelId="{FA79B8EA-BB60-4CD3-8C6C-571F2BD59E58}" type="pres">
      <dgm:prSet presAssocID="{1D4B0852-F216-4733-B101-BE61BB8F59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FFFA06-E668-4261-94C1-3C140E3CD04B}" type="pres">
      <dgm:prSet presAssocID="{1D4B0852-F216-4733-B101-BE61BB8F5931}" presName="rootComposite" presStyleCnt="0"/>
      <dgm:spPr/>
      <dgm:t>
        <a:bodyPr/>
        <a:lstStyle/>
        <a:p>
          <a:endParaRPr lang="en-US"/>
        </a:p>
      </dgm:t>
    </dgm:pt>
    <dgm:pt modelId="{32103C63-D9DB-48A5-8CB1-6D2E6D1803CA}" type="pres">
      <dgm:prSet presAssocID="{1D4B0852-F216-4733-B101-BE61BB8F5931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E2677-AB6A-4A6A-B6C1-639511FB8303}" type="pres">
      <dgm:prSet presAssocID="{1D4B0852-F216-4733-B101-BE61BB8F5931}" presName="rootConnector" presStyleLbl="node3" presStyleIdx="4" presStyleCnt="15"/>
      <dgm:spPr/>
      <dgm:t>
        <a:bodyPr/>
        <a:lstStyle/>
        <a:p>
          <a:endParaRPr lang="en-US"/>
        </a:p>
      </dgm:t>
    </dgm:pt>
    <dgm:pt modelId="{806601FA-025E-480A-BAB7-E8D9D2D03C19}" type="pres">
      <dgm:prSet presAssocID="{1D4B0852-F216-4733-B101-BE61BB8F5931}" presName="hierChild4" presStyleCnt="0"/>
      <dgm:spPr/>
      <dgm:t>
        <a:bodyPr/>
        <a:lstStyle/>
        <a:p>
          <a:endParaRPr lang="en-US"/>
        </a:p>
      </dgm:t>
    </dgm:pt>
    <dgm:pt modelId="{8BD271F8-7A56-40C3-AD69-F854F1334534}" type="pres">
      <dgm:prSet presAssocID="{1D4B0852-F216-4733-B101-BE61BB8F5931}" presName="hierChild5" presStyleCnt="0"/>
      <dgm:spPr/>
      <dgm:t>
        <a:bodyPr/>
        <a:lstStyle/>
        <a:p>
          <a:endParaRPr lang="en-US"/>
        </a:p>
      </dgm:t>
    </dgm:pt>
    <dgm:pt modelId="{360D857E-36F9-42D4-9931-1CA371F00874}" type="pres">
      <dgm:prSet presAssocID="{2F8EE2E9-891A-46F6-9A07-0C1AFA66F7EF}" presName="Name37" presStyleLbl="parChTrans1D3" presStyleIdx="5" presStyleCnt="15"/>
      <dgm:spPr/>
      <dgm:t>
        <a:bodyPr/>
        <a:lstStyle/>
        <a:p>
          <a:endParaRPr lang="en-US"/>
        </a:p>
      </dgm:t>
    </dgm:pt>
    <dgm:pt modelId="{13ACA3EE-9B05-4908-A0CC-F4B215D5731E}" type="pres">
      <dgm:prSet presAssocID="{99B7EDD6-EE56-4692-89E7-EF2AF8ED99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92708BD-0CC9-44C7-8D75-465D9E527D7C}" type="pres">
      <dgm:prSet presAssocID="{99B7EDD6-EE56-4692-89E7-EF2AF8ED99CA}" presName="rootComposite" presStyleCnt="0"/>
      <dgm:spPr/>
      <dgm:t>
        <a:bodyPr/>
        <a:lstStyle/>
        <a:p>
          <a:endParaRPr lang="en-US"/>
        </a:p>
      </dgm:t>
    </dgm:pt>
    <dgm:pt modelId="{577864E9-77E8-4576-BCC6-62DFD59B403E}" type="pres">
      <dgm:prSet presAssocID="{99B7EDD6-EE56-4692-89E7-EF2AF8ED99CA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50CF2-5A2D-400B-90F9-327C5D250E48}" type="pres">
      <dgm:prSet presAssocID="{99B7EDD6-EE56-4692-89E7-EF2AF8ED99CA}" presName="rootConnector" presStyleLbl="node3" presStyleIdx="5" presStyleCnt="15"/>
      <dgm:spPr/>
      <dgm:t>
        <a:bodyPr/>
        <a:lstStyle/>
        <a:p>
          <a:endParaRPr lang="en-US"/>
        </a:p>
      </dgm:t>
    </dgm:pt>
    <dgm:pt modelId="{267F6812-4BA1-4A3F-AB04-37B1EE90B4F6}" type="pres">
      <dgm:prSet presAssocID="{99B7EDD6-EE56-4692-89E7-EF2AF8ED99CA}" presName="hierChild4" presStyleCnt="0"/>
      <dgm:spPr/>
      <dgm:t>
        <a:bodyPr/>
        <a:lstStyle/>
        <a:p>
          <a:endParaRPr lang="en-US"/>
        </a:p>
      </dgm:t>
    </dgm:pt>
    <dgm:pt modelId="{D6A7DA4F-D598-4D42-90C1-5FCB0BFE3DC6}" type="pres">
      <dgm:prSet presAssocID="{99B7EDD6-EE56-4692-89E7-EF2AF8ED99CA}" presName="hierChild5" presStyleCnt="0"/>
      <dgm:spPr/>
      <dgm:t>
        <a:bodyPr/>
        <a:lstStyle/>
        <a:p>
          <a:endParaRPr lang="en-US"/>
        </a:p>
      </dgm:t>
    </dgm:pt>
    <dgm:pt modelId="{BD2319AE-1BF8-48EF-8CE6-F99D34C37410}" type="pres">
      <dgm:prSet presAssocID="{A5C46195-D2C2-4CAE-A682-6A02CC125A10}" presName="Name37" presStyleLbl="parChTrans1D3" presStyleIdx="6" presStyleCnt="15"/>
      <dgm:spPr/>
      <dgm:t>
        <a:bodyPr/>
        <a:lstStyle/>
        <a:p>
          <a:endParaRPr lang="en-US"/>
        </a:p>
      </dgm:t>
    </dgm:pt>
    <dgm:pt modelId="{27DE8F7D-002D-4584-A783-3B790CEA4978}" type="pres">
      <dgm:prSet presAssocID="{01E64ED6-9574-4903-B30E-66C3C4BA49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D15CE4-6188-4DAA-BA4A-E7989E275F8F}" type="pres">
      <dgm:prSet presAssocID="{01E64ED6-9574-4903-B30E-66C3C4BA49B8}" presName="rootComposite" presStyleCnt="0"/>
      <dgm:spPr/>
      <dgm:t>
        <a:bodyPr/>
        <a:lstStyle/>
        <a:p>
          <a:endParaRPr lang="en-US"/>
        </a:p>
      </dgm:t>
    </dgm:pt>
    <dgm:pt modelId="{B9C8517B-B4A4-42AC-8DBB-AC8EE7C3DD34}" type="pres">
      <dgm:prSet presAssocID="{01E64ED6-9574-4903-B30E-66C3C4BA49B8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990C9A-750D-495D-ACA0-A98079BB7248}" type="pres">
      <dgm:prSet presAssocID="{01E64ED6-9574-4903-B30E-66C3C4BA49B8}" presName="rootConnector" presStyleLbl="node3" presStyleIdx="6" presStyleCnt="15"/>
      <dgm:spPr/>
      <dgm:t>
        <a:bodyPr/>
        <a:lstStyle/>
        <a:p>
          <a:endParaRPr lang="en-US"/>
        </a:p>
      </dgm:t>
    </dgm:pt>
    <dgm:pt modelId="{D736EAFB-C5F1-4432-8E67-C06602F05E35}" type="pres">
      <dgm:prSet presAssocID="{01E64ED6-9574-4903-B30E-66C3C4BA49B8}" presName="hierChild4" presStyleCnt="0"/>
      <dgm:spPr/>
      <dgm:t>
        <a:bodyPr/>
        <a:lstStyle/>
        <a:p>
          <a:endParaRPr lang="en-US"/>
        </a:p>
      </dgm:t>
    </dgm:pt>
    <dgm:pt modelId="{250823D5-8FBC-472C-811E-08E7A21254AD}" type="pres">
      <dgm:prSet presAssocID="{01E64ED6-9574-4903-B30E-66C3C4BA49B8}" presName="hierChild5" presStyleCnt="0"/>
      <dgm:spPr/>
      <dgm:t>
        <a:bodyPr/>
        <a:lstStyle/>
        <a:p>
          <a:endParaRPr lang="en-US"/>
        </a:p>
      </dgm:t>
    </dgm:pt>
    <dgm:pt modelId="{EE05DB60-C8E0-4D15-8A7B-F101B4B05E03}" type="pres">
      <dgm:prSet presAssocID="{569BF660-4E06-4DD1-8BF1-953388CD146A}" presName="hierChild5" presStyleCnt="0"/>
      <dgm:spPr/>
      <dgm:t>
        <a:bodyPr/>
        <a:lstStyle/>
        <a:p>
          <a:endParaRPr lang="en-US"/>
        </a:p>
      </dgm:t>
    </dgm:pt>
    <dgm:pt modelId="{91264962-ABF7-4C41-BA4A-F346FF0BB564}" type="pres">
      <dgm:prSet presAssocID="{FC443FE9-477A-46CF-BDB3-3AB41DC26FB2}" presName="Name37" presStyleLbl="parChTrans1D2" presStyleIdx="3" presStyleCnt="7"/>
      <dgm:spPr/>
      <dgm:t>
        <a:bodyPr/>
        <a:lstStyle/>
        <a:p>
          <a:endParaRPr lang="en-US"/>
        </a:p>
      </dgm:t>
    </dgm:pt>
    <dgm:pt modelId="{CA5B242F-7639-4DB3-BA18-37D6C1FCED9C}" type="pres">
      <dgm:prSet presAssocID="{FD587C82-777D-4AFA-BE76-30684C29735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4E80F2-4567-4C42-8186-3BC3FAEE777D}" type="pres">
      <dgm:prSet presAssocID="{FD587C82-777D-4AFA-BE76-30684C29735D}" presName="rootComposite" presStyleCnt="0"/>
      <dgm:spPr/>
      <dgm:t>
        <a:bodyPr/>
        <a:lstStyle/>
        <a:p>
          <a:endParaRPr lang="en-US"/>
        </a:p>
      </dgm:t>
    </dgm:pt>
    <dgm:pt modelId="{25CC4089-7246-43E6-BBA6-5F96090E7ED5}" type="pres">
      <dgm:prSet presAssocID="{FD587C82-777D-4AFA-BE76-30684C29735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F5585-A9F2-49F9-A435-AA67AFD7E0D8}" type="pres">
      <dgm:prSet presAssocID="{FD587C82-777D-4AFA-BE76-30684C29735D}" presName="rootConnector" presStyleLbl="node2" presStyleIdx="3" presStyleCnt="7"/>
      <dgm:spPr/>
      <dgm:t>
        <a:bodyPr/>
        <a:lstStyle/>
        <a:p>
          <a:endParaRPr lang="en-US"/>
        </a:p>
      </dgm:t>
    </dgm:pt>
    <dgm:pt modelId="{F3077B93-E274-4D0C-8796-D371C3C72015}" type="pres">
      <dgm:prSet presAssocID="{FD587C82-777D-4AFA-BE76-30684C29735D}" presName="hierChild4" presStyleCnt="0"/>
      <dgm:spPr/>
      <dgm:t>
        <a:bodyPr/>
        <a:lstStyle/>
        <a:p>
          <a:endParaRPr lang="en-US"/>
        </a:p>
      </dgm:t>
    </dgm:pt>
    <dgm:pt modelId="{76C80F0A-65D9-43E2-B4DA-629C66E4EF0E}" type="pres">
      <dgm:prSet presAssocID="{3A0F198D-A86E-4A00-AA5B-78BA687BDA82}" presName="Name37" presStyleLbl="parChTrans1D3" presStyleIdx="7" presStyleCnt="15"/>
      <dgm:spPr/>
      <dgm:t>
        <a:bodyPr/>
        <a:lstStyle/>
        <a:p>
          <a:endParaRPr lang="en-US"/>
        </a:p>
      </dgm:t>
    </dgm:pt>
    <dgm:pt modelId="{6347DBC9-978B-4806-AFA7-1029588327E5}" type="pres">
      <dgm:prSet presAssocID="{01E26FB7-3A73-4267-B284-419E1B18C12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6B9B36-6166-43D1-99EB-22B8404E534C}" type="pres">
      <dgm:prSet presAssocID="{01E26FB7-3A73-4267-B284-419E1B18C12A}" presName="rootComposite" presStyleCnt="0"/>
      <dgm:spPr/>
      <dgm:t>
        <a:bodyPr/>
        <a:lstStyle/>
        <a:p>
          <a:endParaRPr lang="en-US"/>
        </a:p>
      </dgm:t>
    </dgm:pt>
    <dgm:pt modelId="{BE825CD8-A707-4BF4-AAF3-22E78B592631}" type="pres">
      <dgm:prSet presAssocID="{01E26FB7-3A73-4267-B284-419E1B18C12A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442A4-2CB3-485A-97B1-70C5F81D9608}" type="pres">
      <dgm:prSet presAssocID="{01E26FB7-3A73-4267-B284-419E1B18C12A}" presName="rootConnector" presStyleLbl="node3" presStyleIdx="7" presStyleCnt="15"/>
      <dgm:spPr/>
      <dgm:t>
        <a:bodyPr/>
        <a:lstStyle/>
        <a:p>
          <a:endParaRPr lang="en-US"/>
        </a:p>
      </dgm:t>
    </dgm:pt>
    <dgm:pt modelId="{A6920EB0-3119-42D0-9A17-957695204A99}" type="pres">
      <dgm:prSet presAssocID="{01E26FB7-3A73-4267-B284-419E1B18C12A}" presName="hierChild4" presStyleCnt="0"/>
      <dgm:spPr/>
      <dgm:t>
        <a:bodyPr/>
        <a:lstStyle/>
        <a:p>
          <a:endParaRPr lang="en-US"/>
        </a:p>
      </dgm:t>
    </dgm:pt>
    <dgm:pt modelId="{B5BBF15E-F6B8-46E1-956C-91E56C54FA64}" type="pres">
      <dgm:prSet presAssocID="{01E26FB7-3A73-4267-B284-419E1B18C12A}" presName="hierChild5" presStyleCnt="0"/>
      <dgm:spPr/>
      <dgm:t>
        <a:bodyPr/>
        <a:lstStyle/>
        <a:p>
          <a:endParaRPr lang="en-US"/>
        </a:p>
      </dgm:t>
    </dgm:pt>
    <dgm:pt modelId="{41F951B0-E270-462E-9BA3-155AD92AF0E4}" type="pres">
      <dgm:prSet presAssocID="{9101E996-67F2-417A-8C7A-0B2C5CE00176}" presName="Name37" presStyleLbl="parChTrans1D3" presStyleIdx="8" presStyleCnt="15"/>
      <dgm:spPr/>
      <dgm:t>
        <a:bodyPr/>
        <a:lstStyle/>
        <a:p>
          <a:endParaRPr lang="en-US"/>
        </a:p>
      </dgm:t>
    </dgm:pt>
    <dgm:pt modelId="{4DCA18F2-CE4E-48E5-BC23-D38DBFD6CB56}" type="pres">
      <dgm:prSet presAssocID="{33939236-00B5-4406-8779-049B0EC2CE0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383933B-EDEA-45D9-BBE3-172814ED5478}" type="pres">
      <dgm:prSet presAssocID="{33939236-00B5-4406-8779-049B0EC2CE0B}" presName="rootComposite" presStyleCnt="0"/>
      <dgm:spPr/>
      <dgm:t>
        <a:bodyPr/>
        <a:lstStyle/>
        <a:p>
          <a:endParaRPr lang="en-US"/>
        </a:p>
      </dgm:t>
    </dgm:pt>
    <dgm:pt modelId="{3312DFEC-E645-4C3C-A2AD-5FB9676DC1AE}" type="pres">
      <dgm:prSet presAssocID="{33939236-00B5-4406-8779-049B0EC2CE0B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5B9EDC-5729-485A-8FE5-84A1F9AF16D9}" type="pres">
      <dgm:prSet presAssocID="{33939236-00B5-4406-8779-049B0EC2CE0B}" presName="rootConnector" presStyleLbl="node3" presStyleIdx="8" presStyleCnt="15"/>
      <dgm:spPr/>
      <dgm:t>
        <a:bodyPr/>
        <a:lstStyle/>
        <a:p>
          <a:endParaRPr lang="en-US"/>
        </a:p>
      </dgm:t>
    </dgm:pt>
    <dgm:pt modelId="{C7F00E58-894F-4EBE-9BD0-A34443FEC7EB}" type="pres">
      <dgm:prSet presAssocID="{33939236-00B5-4406-8779-049B0EC2CE0B}" presName="hierChild4" presStyleCnt="0"/>
      <dgm:spPr/>
      <dgm:t>
        <a:bodyPr/>
        <a:lstStyle/>
        <a:p>
          <a:endParaRPr lang="en-US"/>
        </a:p>
      </dgm:t>
    </dgm:pt>
    <dgm:pt modelId="{20D3DB4A-AD99-4850-865D-D00FA363F4CE}" type="pres">
      <dgm:prSet presAssocID="{33939236-00B5-4406-8779-049B0EC2CE0B}" presName="hierChild5" presStyleCnt="0"/>
      <dgm:spPr/>
      <dgm:t>
        <a:bodyPr/>
        <a:lstStyle/>
        <a:p>
          <a:endParaRPr lang="en-US"/>
        </a:p>
      </dgm:t>
    </dgm:pt>
    <dgm:pt modelId="{0DAA2BE8-BC17-430C-A789-E675B3F54261}" type="pres">
      <dgm:prSet presAssocID="{FD587C82-777D-4AFA-BE76-30684C29735D}" presName="hierChild5" presStyleCnt="0"/>
      <dgm:spPr/>
      <dgm:t>
        <a:bodyPr/>
        <a:lstStyle/>
        <a:p>
          <a:endParaRPr lang="en-US"/>
        </a:p>
      </dgm:t>
    </dgm:pt>
    <dgm:pt modelId="{5A973FCE-C91E-45E0-99CF-024013941877}" type="pres">
      <dgm:prSet presAssocID="{A40FEA9E-278D-43F5-845D-72D2C6DA281F}" presName="Name37" presStyleLbl="parChTrans1D2" presStyleIdx="4" presStyleCnt="7"/>
      <dgm:spPr/>
      <dgm:t>
        <a:bodyPr/>
        <a:lstStyle/>
        <a:p>
          <a:endParaRPr lang="en-US"/>
        </a:p>
      </dgm:t>
    </dgm:pt>
    <dgm:pt modelId="{F9B27954-385A-4252-BCA1-60BEED25D109}" type="pres">
      <dgm:prSet presAssocID="{3D632D54-78A8-4697-828F-655A182DEAC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C82AB3C-F635-483A-8050-0D03D8EEAE16}" type="pres">
      <dgm:prSet presAssocID="{3D632D54-78A8-4697-828F-655A182DEACD}" presName="rootComposite" presStyleCnt="0"/>
      <dgm:spPr/>
      <dgm:t>
        <a:bodyPr/>
        <a:lstStyle/>
        <a:p>
          <a:endParaRPr lang="en-US"/>
        </a:p>
      </dgm:t>
    </dgm:pt>
    <dgm:pt modelId="{30C76952-50AB-40A9-861F-3708C945DBB0}" type="pres">
      <dgm:prSet presAssocID="{3D632D54-78A8-4697-828F-655A182DEAC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2FCEF-DCBE-49CE-BFB1-B7B8A212C8B0}" type="pres">
      <dgm:prSet presAssocID="{3D632D54-78A8-4697-828F-655A182DEACD}" presName="rootConnector" presStyleLbl="node2" presStyleIdx="4" presStyleCnt="7"/>
      <dgm:spPr/>
      <dgm:t>
        <a:bodyPr/>
        <a:lstStyle/>
        <a:p>
          <a:endParaRPr lang="en-US"/>
        </a:p>
      </dgm:t>
    </dgm:pt>
    <dgm:pt modelId="{4A40D4CA-3CA2-497B-99B2-DECE3232187B}" type="pres">
      <dgm:prSet presAssocID="{3D632D54-78A8-4697-828F-655A182DEACD}" presName="hierChild4" presStyleCnt="0"/>
      <dgm:spPr/>
      <dgm:t>
        <a:bodyPr/>
        <a:lstStyle/>
        <a:p>
          <a:endParaRPr lang="en-US"/>
        </a:p>
      </dgm:t>
    </dgm:pt>
    <dgm:pt modelId="{C70840A3-1A61-47D9-93EF-E7D35D3CE707}" type="pres">
      <dgm:prSet presAssocID="{D2250A3D-0321-48F1-9F99-6FB822064295}" presName="Name37" presStyleLbl="parChTrans1D3" presStyleIdx="9" presStyleCnt="15"/>
      <dgm:spPr/>
      <dgm:t>
        <a:bodyPr/>
        <a:lstStyle/>
        <a:p>
          <a:endParaRPr lang="en-US"/>
        </a:p>
      </dgm:t>
    </dgm:pt>
    <dgm:pt modelId="{BD2D17E8-6A64-4C2D-8931-3D82934CBE8E}" type="pres">
      <dgm:prSet presAssocID="{889250ED-257D-4B6F-A63D-883F241EBE8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E27EDBB-2FC4-4117-B4DA-6A69490CE2A4}" type="pres">
      <dgm:prSet presAssocID="{889250ED-257D-4B6F-A63D-883F241EBE89}" presName="rootComposite" presStyleCnt="0"/>
      <dgm:spPr/>
      <dgm:t>
        <a:bodyPr/>
        <a:lstStyle/>
        <a:p>
          <a:endParaRPr lang="en-US"/>
        </a:p>
      </dgm:t>
    </dgm:pt>
    <dgm:pt modelId="{F384967E-4B63-4087-98B1-E9D911B62E91}" type="pres">
      <dgm:prSet presAssocID="{889250ED-257D-4B6F-A63D-883F241EBE89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FB3A5F-09BB-4B14-B016-3096433A22DD}" type="pres">
      <dgm:prSet presAssocID="{889250ED-257D-4B6F-A63D-883F241EBE89}" presName="rootConnector" presStyleLbl="node3" presStyleIdx="9" presStyleCnt="15"/>
      <dgm:spPr/>
      <dgm:t>
        <a:bodyPr/>
        <a:lstStyle/>
        <a:p>
          <a:endParaRPr lang="en-US"/>
        </a:p>
      </dgm:t>
    </dgm:pt>
    <dgm:pt modelId="{5BBD2F9A-DD1A-4908-A636-FB7BC2523950}" type="pres">
      <dgm:prSet presAssocID="{889250ED-257D-4B6F-A63D-883F241EBE89}" presName="hierChild4" presStyleCnt="0"/>
      <dgm:spPr/>
      <dgm:t>
        <a:bodyPr/>
        <a:lstStyle/>
        <a:p>
          <a:endParaRPr lang="en-US"/>
        </a:p>
      </dgm:t>
    </dgm:pt>
    <dgm:pt modelId="{B76CBAE8-755A-4A68-9656-3EDD83C36784}" type="pres">
      <dgm:prSet presAssocID="{889250ED-257D-4B6F-A63D-883F241EBE89}" presName="hierChild5" presStyleCnt="0"/>
      <dgm:spPr/>
      <dgm:t>
        <a:bodyPr/>
        <a:lstStyle/>
        <a:p>
          <a:endParaRPr lang="en-US"/>
        </a:p>
      </dgm:t>
    </dgm:pt>
    <dgm:pt modelId="{52189AB5-9B86-4259-8A55-03C13BC42231}" type="pres">
      <dgm:prSet presAssocID="{789839F9-2B65-4142-85F1-84A8D3967875}" presName="Name37" presStyleLbl="parChTrans1D3" presStyleIdx="10" presStyleCnt="15"/>
      <dgm:spPr/>
      <dgm:t>
        <a:bodyPr/>
        <a:lstStyle/>
        <a:p>
          <a:endParaRPr lang="en-US"/>
        </a:p>
      </dgm:t>
    </dgm:pt>
    <dgm:pt modelId="{D339B895-AC56-46CD-ABBA-88ADF132F8A0}" type="pres">
      <dgm:prSet presAssocID="{7177BCAB-51DF-4A76-99C0-AEDFCE19E64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FA231A6-8743-47E4-BFFA-E2988786FB0A}" type="pres">
      <dgm:prSet presAssocID="{7177BCAB-51DF-4A76-99C0-AEDFCE19E641}" presName="rootComposite" presStyleCnt="0"/>
      <dgm:spPr/>
      <dgm:t>
        <a:bodyPr/>
        <a:lstStyle/>
        <a:p>
          <a:endParaRPr lang="en-US"/>
        </a:p>
      </dgm:t>
    </dgm:pt>
    <dgm:pt modelId="{79E8D644-CA3F-4B14-AF03-57FB1344DFFC}" type="pres">
      <dgm:prSet presAssocID="{7177BCAB-51DF-4A76-99C0-AEDFCE19E641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EADFF9-4265-4CA6-BEEE-4ED65549048A}" type="pres">
      <dgm:prSet presAssocID="{7177BCAB-51DF-4A76-99C0-AEDFCE19E641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279A9BE5-9166-42E4-99B8-17ACBF2091AE}" type="pres">
      <dgm:prSet presAssocID="{7177BCAB-51DF-4A76-99C0-AEDFCE19E641}" presName="hierChild4" presStyleCnt="0"/>
      <dgm:spPr/>
      <dgm:t>
        <a:bodyPr/>
        <a:lstStyle/>
        <a:p>
          <a:endParaRPr lang="en-US"/>
        </a:p>
      </dgm:t>
    </dgm:pt>
    <dgm:pt modelId="{8C0800B7-3E50-4F65-82E8-26010F9EDB38}" type="pres">
      <dgm:prSet presAssocID="{7177BCAB-51DF-4A76-99C0-AEDFCE19E641}" presName="hierChild5" presStyleCnt="0"/>
      <dgm:spPr/>
      <dgm:t>
        <a:bodyPr/>
        <a:lstStyle/>
        <a:p>
          <a:endParaRPr lang="en-US"/>
        </a:p>
      </dgm:t>
    </dgm:pt>
    <dgm:pt modelId="{B1C581CB-F59E-4D05-8D49-D1ABC763ACB3}" type="pres">
      <dgm:prSet presAssocID="{3D632D54-78A8-4697-828F-655A182DEACD}" presName="hierChild5" presStyleCnt="0"/>
      <dgm:spPr/>
      <dgm:t>
        <a:bodyPr/>
        <a:lstStyle/>
        <a:p>
          <a:endParaRPr lang="en-US"/>
        </a:p>
      </dgm:t>
    </dgm:pt>
    <dgm:pt modelId="{5463EF19-4BDD-49FF-87D0-6D43E1BFEBEE}" type="pres">
      <dgm:prSet presAssocID="{54256DFB-729D-4B81-8466-347E60153721}" presName="Name37" presStyleLbl="parChTrans1D2" presStyleIdx="5" presStyleCnt="7"/>
      <dgm:spPr/>
      <dgm:t>
        <a:bodyPr/>
        <a:lstStyle/>
        <a:p>
          <a:endParaRPr lang="en-US"/>
        </a:p>
      </dgm:t>
    </dgm:pt>
    <dgm:pt modelId="{E78ADB87-4D59-4424-8472-6112822E1EDD}" type="pres">
      <dgm:prSet presAssocID="{1CFEBC77-4596-40AA-9276-0963530415F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B0DDD5-DF7D-4D75-BD63-B5355D38F587}" type="pres">
      <dgm:prSet presAssocID="{1CFEBC77-4596-40AA-9276-0963530415F5}" presName="rootComposite" presStyleCnt="0"/>
      <dgm:spPr/>
      <dgm:t>
        <a:bodyPr/>
        <a:lstStyle/>
        <a:p>
          <a:endParaRPr lang="en-US"/>
        </a:p>
      </dgm:t>
    </dgm:pt>
    <dgm:pt modelId="{1F26FE83-4FBA-4294-8950-DEA6626F1E19}" type="pres">
      <dgm:prSet presAssocID="{1CFEBC77-4596-40AA-9276-0963530415F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2F8FEB-D893-46C9-B4E9-60D6ECEC3AFF}" type="pres">
      <dgm:prSet presAssocID="{1CFEBC77-4596-40AA-9276-0963530415F5}" presName="rootConnector" presStyleLbl="node2" presStyleIdx="5" presStyleCnt="7"/>
      <dgm:spPr/>
      <dgm:t>
        <a:bodyPr/>
        <a:lstStyle/>
        <a:p>
          <a:endParaRPr lang="en-US"/>
        </a:p>
      </dgm:t>
    </dgm:pt>
    <dgm:pt modelId="{19D6D108-01EE-487F-AE0E-DC9AB8B82CB3}" type="pres">
      <dgm:prSet presAssocID="{1CFEBC77-4596-40AA-9276-0963530415F5}" presName="hierChild4" presStyleCnt="0"/>
      <dgm:spPr/>
      <dgm:t>
        <a:bodyPr/>
        <a:lstStyle/>
        <a:p>
          <a:endParaRPr lang="en-US"/>
        </a:p>
      </dgm:t>
    </dgm:pt>
    <dgm:pt modelId="{0C4B575D-71A7-42AA-A10C-FE2C2D60D588}" type="pres">
      <dgm:prSet presAssocID="{5095467F-0938-401A-9610-B3135A3C2961}" presName="Name37" presStyleLbl="parChTrans1D3" presStyleIdx="11" presStyleCnt="15"/>
      <dgm:spPr/>
      <dgm:t>
        <a:bodyPr/>
        <a:lstStyle/>
        <a:p>
          <a:endParaRPr lang="en-US"/>
        </a:p>
      </dgm:t>
    </dgm:pt>
    <dgm:pt modelId="{151D5631-9FE4-4657-B593-BE20EED950D4}" type="pres">
      <dgm:prSet presAssocID="{C93168DE-EEB0-49B8-AE05-C18534BBE29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064EB2-3902-4186-AB01-FED0296ABC12}" type="pres">
      <dgm:prSet presAssocID="{C93168DE-EEB0-49B8-AE05-C18534BBE29E}" presName="rootComposite" presStyleCnt="0"/>
      <dgm:spPr/>
      <dgm:t>
        <a:bodyPr/>
        <a:lstStyle/>
        <a:p>
          <a:endParaRPr lang="en-US"/>
        </a:p>
      </dgm:t>
    </dgm:pt>
    <dgm:pt modelId="{9949F10F-D7E1-46DC-A868-14C6FF17F052}" type="pres">
      <dgm:prSet presAssocID="{C93168DE-EEB0-49B8-AE05-C18534BBE29E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90F991-31FB-48C0-9A3E-936215931980}" type="pres">
      <dgm:prSet presAssocID="{C93168DE-EEB0-49B8-AE05-C18534BBE29E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9AFB7C7A-0E3E-4AAA-811B-C7EAAE0BF3B3}" type="pres">
      <dgm:prSet presAssocID="{C93168DE-EEB0-49B8-AE05-C18534BBE29E}" presName="hierChild4" presStyleCnt="0"/>
      <dgm:spPr/>
      <dgm:t>
        <a:bodyPr/>
        <a:lstStyle/>
        <a:p>
          <a:endParaRPr lang="en-US"/>
        </a:p>
      </dgm:t>
    </dgm:pt>
    <dgm:pt modelId="{ACF90CF4-CF04-4A48-A50C-4477653BBF0A}" type="pres">
      <dgm:prSet presAssocID="{C93168DE-EEB0-49B8-AE05-C18534BBE29E}" presName="hierChild5" presStyleCnt="0"/>
      <dgm:spPr/>
      <dgm:t>
        <a:bodyPr/>
        <a:lstStyle/>
        <a:p>
          <a:endParaRPr lang="en-US"/>
        </a:p>
      </dgm:t>
    </dgm:pt>
    <dgm:pt modelId="{C7C7E7F6-5D32-4526-9580-78C4EC45E895}" type="pres">
      <dgm:prSet presAssocID="{C621980D-524A-4C9E-BF10-D86E36120898}" presName="Name37" presStyleLbl="parChTrans1D3" presStyleIdx="12" presStyleCnt="15"/>
      <dgm:spPr/>
      <dgm:t>
        <a:bodyPr/>
        <a:lstStyle/>
        <a:p>
          <a:endParaRPr lang="en-US"/>
        </a:p>
      </dgm:t>
    </dgm:pt>
    <dgm:pt modelId="{344493B3-A733-41F5-869B-33C362D4829B}" type="pres">
      <dgm:prSet presAssocID="{E6FE203C-EC32-4D74-9F49-8B3962EC373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E9DB498-C2A0-4CA9-A988-D25E0F5C4739}" type="pres">
      <dgm:prSet presAssocID="{E6FE203C-EC32-4D74-9F49-8B3962EC3736}" presName="rootComposite" presStyleCnt="0"/>
      <dgm:spPr/>
      <dgm:t>
        <a:bodyPr/>
        <a:lstStyle/>
        <a:p>
          <a:endParaRPr lang="en-US"/>
        </a:p>
      </dgm:t>
    </dgm:pt>
    <dgm:pt modelId="{2C25863B-F6D1-499E-B865-AB3548D195B8}" type="pres">
      <dgm:prSet presAssocID="{E6FE203C-EC32-4D74-9F49-8B3962EC3736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A0A0E-8FF9-4664-A3F0-0DAEB8D1E717}" type="pres">
      <dgm:prSet presAssocID="{E6FE203C-EC32-4D74-9F49-8B3962EC3736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ABDCD9A7-6EBA-434A-9198-4B26994CB7A2}" type="pres">
      <dgm:prSet presAssocID="{E6FE203C-EC32-4D74-9F49-8B3962EC3736}" presName="hierChild4" presStyleCnt="0"/>
      <dgm:spPr/>
      <dgm:t>
        <a:bodyPr/>
        <a:lstStyle/>
        <a:p>
          <a:endParaRPr lang="en-US"/>
        </a:p>
      </dgm:t>
    </dgm:pt>
    <dgm:pt modelId="{41AE6B10-9BA2-463A-9BA9-D1AA531EA462}" type="pres">
      <dgm:prSet presAssocID="{E6FE203C-EC32-4D74-9F49-8B3962EC3736}" presName="hierChild5" presStyleCnt="0"/>
      <dgm:spPr/>
      <dgm:t>
        <a:bodyPr/>
        <a:lstStyle/>
        <a:p>
          <a:endParaRPr lang="en-US"/>
        </a:p>
      </dgm:t>
    </dgm:pt>
    <dgm:pt modelId="{474E268E-E703-4C97-85A7-9D205EBA82EF}" type="pres">
      <dgm:prSet presAssocID="{8E2C5CDF-DF68-4345-91B4-A459911B3F81}" presName="Name37" presStyleLbl="parChTrans1D3" presStyleIdx="13" presStyleCnt="15"/>
      <dgm:spPr/>
      <dgm:t>
        <a:bodyPr/>
        <a:lstStyle/>
        <a:p>
          <a:endParaRPr lang="en-US"/>
        </a:p>
      </dgm:t>
    </dgm:pt>
    <dgm:pt modelId="{56314290-0B9F-4B7C-AAFA-5BC19DCC2AF3}" type="pres">
      <dgm:prSet presAssocID="{EBD9225A-CE3A-4394-85C1-3722F60B4F0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68E156B-60DC-4689-9EB7-BBC5CA65C658}" type="pres">
      <dgm:prSet presAssocID="{EBD9225A-CE3A-4394-85C1-3722F60B4F06}" presName="rootComposite" presStyleCnt="0"/>
      <dgm:spPr/>
      <dgm:t>
        <a:bodyPr/>
        <a:lstStyle/>
        <a:p>
          <a:endParaRPr lang="en-US"/>
        </a:p>
      </dgm:t>
    </dgm:pt>
    <dgm:pt modelId="{D7C923CD-69F6-4D3A-BB8E-0DF03822EDE1}" type="pres">
      <dgm:prSet presAssocID="{EBD9225A-CE3A-4394-85C1-3722F60B4F06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1FF5-CBDB-4971-9BE2-6EFFC3A3F596}" type="pres">
      <dgm:prSet presAssocID="{EBD9225A-CE3A-4394-85C1-3722F60B4F06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19FDC05A-C9DD-4808-BF20-770697ED2A72}" type="pres">
      <dgm:prSet presAssocID="{EBD9225A-CE3A-4394-85C1-3722F60B4F06}" presName="hierChild4" presStyleCnt="0"/>
      <dgm:spPr/>
      <dgm:t>
        <a:bodyPr/>
        <a:lstStyle/>
        <a:p>
          <a:endParaRPr lang="en-US"/>
        </a:p>
      </dgm:t>
    </dgm:pt>
    <dgm:pt modelId="{FFFD1E2E-C7D0-46F9-A2E0-B8340D21F45A}" type="pres">
      <dgm:prSet presAssocID="{EBD9225A-CE3A-4394-85C1-3722F60B4F06}" presName="hierChild5" presStyleCnt="0"/>
      <dgm:spPr/>
      <dgm:t>
        <a:bodyPr/>
        <a:lstStyle/>
        <a:p>
          <a:endParaRPr lang="en-US"/>
        </a:p>
      </dgm:t>
    </dgm:pt>
    <dgm:pt modelId="{78323DBE-A5E0-41CE-AA35-9B47114D322E}" type="pres">
      <dgm:prSet presAssocID="{2FA5F5C7-5527-434F-9D00-075BD23322F8}" presName="Name37" presStyleLbl="parChTrans1D3" presStyleIdx="14" presStyleCnt="15"/>
      <dgm:spPr/>
      <dgm:t>
        <a:bodyPr/>
        <a:lstStyle/>
        <a:p>
          <a:endParaRPr lang="en-US"/>
        </a:p>
      </dgm:t>
    </dgm:pt>
    <dgm:pt modelId="{83F9FCA0-467F-48DF-8067-4228CC79A2D8}" type="pres">
      <dgm:prSet presAssocID="{4E8D0F72-98A5-4D5A-AA62-A9093E19067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0490E53-A629-4692-A911-96CDA3F7D76F}" type="pres">
      <dgm:prSet presAssocID="{4E8D0F72-98A5-4D5A-AA62-A9093E19067F}" presName="rootComposite" presStyleCnt="0"/>
      <dgm:spPr/>
      <dgm:t>
        <a:bodyPr/>
        <a:lstStyle/>
        <a:p>
          <a:endParaRPr lang="en-US"/>
        </a:p>
      </dgm:t>
    </dgm:pt>
    <dgm:pt modelId="{AD0E991B-E660-4877-8568-491339565584}" type="pres">
      <dgm:prSet presAssocID="{4E8D0F72-98A5-4D5A-AA62-A9093E19067F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A5D8A-B010-460B-8F37-8B3435E11915}" type="pres">
      <dgm:prSet presAssocID="{4E8D0F72-98A5-4D5A-AA62-A9093E19067F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B55C95D2-8275-4FFC-A2B3-06488103AD13}" type="pres">
      <dgm:prSet presAssocID="{4E8D0F72-98A5-4D5A-AA62-A9093E19067F}" presName="hierChild4" presStyleCnt="0"/>
      <dgm:spPr/>
      <dgm:t>
        <a:bodyPr/>
        <a:lstStyle/>
        <a:p>
          <a:endParaRPr lang="en-US"/>
        </a:p>
      </dgm:t>
    </dgm:pt>
    <dgm:pt modelId="{E58E01DB-31D3-4985-8AD0-480FC970D55D}" type="pres">
      <dgm:prSet presAssocID="{4E8D0F72-98A5-4D5A-AA62-A9093E19067F}" presName="hierChild5" presStyleCnt="0"/>
      <dgm:spPr/>
      <dgm:t>
        <a:bodyPr/>
        <a:lstStyle/>
        <a:p>
          <a:endParaRPr lang="en-US"/>
        </a:p>
      </dgm:t>
    </dgm:pt>
    <dgm:pt modelId="{3EBEDEE0-1C7F-4DCC-9E2A-8408CDC0BC51}" type="pres">
      <dgm:prSet presAssocID="{1CFEBC77-4596-40AA-9276-0963530415F5}" presName="hierChild5" presStyleCnt="0"/>
      <dgm:spPr/>
      <dgm:t>
        <a:bodyPr/>
        <a:lstStyle/>
        <a:p>
          <a:endParaRPr lang="en-US"/>
        </a:p>
      </dgm:t>
    </dgm:pt>
    <dgm:pt modelId="{983F608F-D34E-4AFB-A824-686921FC78D5}" type="pres">
      <dgm:prSet presAssocID="{AAD383A1-A090-461A-959E-811D1038AA05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05A6AAF-F329-464F-AAA2-CF038147DF04}" type="pres">
      <dgm:prSet presAssocID="{0412E5EE-76DE-4070-8028-F4E8A3A2F7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5EBA09E-B28C-4A8D-AD30-5B78D4A1D86D}" type="pres">
      <dgm:prSet presAssocID="{0412E5EE-76DE-4070-8028-F4E8A3A2F77C}" presName="rootComposite" presStyleCnt="0"/>
      <dgm:spPr/>
      <dgm:t>
        <a:bodyPr/>
        <a:lstStyle/>
        <a:p>
          <a:endParaRPr lang="en-US"/>
        </a:p>
      </dgm:t>
    </dgm:pt>
    <dgm:pt modelId="{F2FA876C-1667-44B0-9527-4CB57B2C9E55}" type="pres">
      <dgm:prSet presAssocID="{0412E5EE-76DE-4070-8028-F4E8A3A2F77C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2A5358-C08A-4C79-B6CE-C39076555257}" type="pres">
      <dgm:prSet presAssocID="{0412E5EE-76DE-4070-8028-F4E8A3A2F77C}" presName="rootConnector" presStyleLbl="node2" presStyleIdx="6" presStyleCnt="7"/>
      <dgm:spPr/>
      <dgm:t>
        <a:bodyPr/>
        <a:lstStyle/>
        <a:p>
          <a:endParaRPr lang="en-US"/>
        </a:p>
      </dgm:t>
    </dgm:pt>
    <dgm:pt modelId="{D7DA76FB-A8D5-4E8D-8F0E-3521A626DD47}" type="pres">
      <dgm:prSet presAssocID="{0412E5EE-76DE-4070-8028-F4E8A3A2F77C}" presName="hierChild4" presStyleCnt="0"/>
      <dgm:spPr/>
      <dgm:t>
        <a:bodyPr/>
        <a:lstStyle/>
        <a:p>
          <a:endParaRPr lang="en-US"/>
        </a:p>
      </dgm:t>
    </dgm:pt>
    <dgm:pt modelId="{F9870AF1-4034-43C0-B85D-2E0ABAA2DF68}" type="pres">
      <dgm:prSet presAssocID="{0412E5EE-76DE-4070-8028-F4E8A3A2F77C}" presName="hierChild5" presStyleCnt="0"/>
      <dgm:spPr/>
      <dgm:t>
        <a:bodyPr/>
        <a:lstStyle/>
        <a:p>
          <a:endParaRPr lang="en-US"/>
        </a:p>
      </dgm:t>
    </dgm:pt>
    <dgm:pt modelId="{B9C40C12-434B-4998-AA6C-42C0C82E7C09}" type="pres">
      <dgm:prSet presAssocID="{7022AE43-F0B9-4323-8D8C-E8ECF3CDAF7D}" presName="hierChild3" presStyleCnt="0"/>
      <dgm:spPr/>
      <dgm:t>
        <a:bodyPr/>
        <a:lstStyle/>
        <a:p>
          <a:endParaRPr lang="en-US"/>
        </a:p>
      </dgm:t>
    </dgm:pt>
  </dgm:ptLst>
  <dgm:cxnLst>
    <dgm:cxn modelId="{D893A090-C697-42B0-9578-A31C8B36D78E}" type="presOf" srcId="{5095467F-0938-401A-9610-B3135A3C2961}" destId="{0C4B575D-71A7-42AA-A10C-FE2C2D60D588}" srcOrd="0" destOrd="0" presId="urn:microsoft.com/office/officeart/2005/8/layout/orgChart1"/>
    <dgm:cxn modelId="{285585CB-03BB-47DF-A14D-EEB0DE7685ED}" srcId="{FD587C82-777D-4AFA-BE76-30684C29735D}" destId="{01E26FB7-3A73-4267-B284-419E1B18C12A}" srcOrd="0" destOrd="0" parTransId="{3A0F198D-A86E-4A00-AA5B-78BA687BDA82}" sibTransId="{98151427-FAD8-4E3A-B8BE-49C7E9C79E20}"/>
    <dgm:cxn modelId="{2298566A-35CF-4164-85A2-83F041FF0E30}" type="presOf" srcId="{7022AE43-F0B9-4323-8D8C-E8ECF3CDAF7D}" destId="{E8A334C0-10D8-4EAB-A3F4-AE06FF367C28}" srcOrd="0" destOrd="0" presId="urn:microsoft.com/office/officeart/2005/8/layout/orgChart1"/>
    <dgm:cxn modelId="{0FB41049-42F2-4D17-88C6-2F56FA4CE4D8}" srcId="{1CFEBC77-4596-40AA-9276-0963530415F5}" destId="{E6FE203C-EC32-4D74-9F49-8B3962EC3736}" srcOrd="1" destOrd="0" parTransId="{C621980D-524A-4C9E-BF10-D86E36120898}" sibTransId="{995699DC-CAD0-4BE7-8A25-EA31CB3C0A17}"/>
    <dgm:cxn modelId="{85DD59D3-5CBE-4EA8-AA88-2C702B28BCA3}" srcId="{7022AE43-F0B9-4323-8D8C-E8ECF3CDAF7D}" destId="{F3BE35AF-D12A-4A90-BD62-A1D2EE83F16A}" srcOrd="0" destOrd="0" parTransId="{34E609A9-C29A-4A0F-8F64-4F63CBBB0349}" sibTransId="{CE111AB0-CD86-4680-81F7-986B047AE037}"/>
    <dgm:cxn modelId="{C997FC0A-297A-4A02-9B9A-461C2280A896}" srcId="{1CFEBC77-4596-40AA-9276-0963530415F5}" destId="{4E8D0F72-98A5-4D5A-AA62-A9093E19067F}" srcOrd="3" destOrd="0" parTransId="{2FA5F5C7-5527-434F-9D00-075BD23322F8}" sibTransId="{E1BDE7E6-BBFE-4782-9153-71395AB24C14}"/>
    <dgm:cxn modelId="{9CEA2823-EC8B-41AD-A325-40BC6AEDF2CF}" type="presOf" srcId="{34E609A9-C29A-4A0F-8F64-4F63CBBB0349}" destId="{2FC8FC54-52A5-4233-8E09-7E33109325DD}" srcOrd="0" destOrd="0" presId="urn:microsoft.com/office/officeart/2005/8/layout/orgChart1"/>
    <dgm:cxn modelId="{7B91E4A9-1AFD-420B-B29D-7AB38DF81AB5}" type="presOf" srcId="{7177BCAB-51DF-4A76-99C0-AEDFCE19E641}" destId="{D4EADFF9-4265-4CA6-BEEE-4ED65549048A}" srcOrd="1" destOrd="0" presId="urn:microsoft.com/office/officeart/2005/8/layout/orgChart1"/>
    <dgm:cxn modelId="{D152B33F-331D-4BFC-AB12-4DC60A7FC682}" srcId="{569BF660-4E06-4DD1-8BF1-953388CD146A}" destId="{01E64ED6-9574-4903-B30E-66C3C4BA49B8}" srcOrd="4" destOrd="0" parTransId="{A5C46195-D2C2-4CAE-A682-6A02CC125A10}" sibTransId="{4ADB99D4-3F47-44ED-B8B1-0EDB293A9AFA}"/>
    <dgm:cxn modelId="{F846FBD3-E480-4BD9-BD8B-FBFCED76FB62}" type="presOf" srcId="{3CA4F817-264E-47C8-9D38-8CB126284BF0}" destId="{1AD54B27-9F48-4AEB-99DE-1DC6613AF032}" srcOrd="1" destOrd="0" presId="urn:microsoft.com/office/officeart/2005/8/layout/orgChart1"/>
    <dgm:cxn modelId="{72FE82F8-C860-49B3-AD36-23B1E8EA0613}" srcId="{F3BE35AF-D12A-4A90-BD62-A1D2EE83F16A}" destId="{7D5F83FF-35EB-4D91-B7FB-332F1363EA27}" srcOrd="0" destOrd="0" parTransId="{D14A40D2-DED0-4179-803E-FAF997670409}" sibTransId="{67436E68-D1C9-4091-9A7C-D9F3D9ACDBD1}"/>
    <dgm:cxn modelId="{8E18334F-1531-4C71-B2CE-EB15142DE864}" srcId="{FD587C82-777D-4AFA-BE76-30684C29735D}" destId="{33939236-00B5-4406-8779-049B0EC2CE0B}" srcOrd="1" destOrd="0" parTransId="{9101E996-67F2-417A-8C7A-0B2C5CE00176}" sibTransId="{B3E02757-47D5-4167-8328-E55C880EF3E6}"/>
    <dgm:cxn modelId="{3347520E-3C9C-4250-84C3-6146B63470FB}" type="presOf" srcId="{2B411D64-A614-491B-8610-E3125588E8FC}" destId="{3BBAD67C-F91A-4B78-96ED-7578264EAA0E}" srcOrd="0" destOrd="0" presId="urn:microsoft.com/office/officeart/2005/8/layout/orgChart1"/>
    <dgm:cxn modelId="{31C50E49-99AD-4F4B-A36E-A4F09DDD2629}" type="presOf" srcId="{2F8EE2E9-891A-46F6-9A07-0C1AFA66F7EF}" destId="{360D857E-36F9-42D4-9931-1CA371F00874}" srcOrd="0" destOrd="0" presId="urn:microsoft.com/office/officeart/2005/8/layout/orgChart1"/>
    <dgm:cxn modelId="{520ACE9F-5AC4-4885-9BDF-A69F466E7F4D}" srcId="{1CFEBC77-4596-40AA-9276-0963530415F5}" destId="{EBD9225A-CE3A-4394-85C1-3722F60B4F06}" srcOrd="2" destOrd="0" parTransId="{8E2C5CDF-DF68-4345-91B4-A459911B3F81}" sibTransId="{59CCD2F3-84AB-4C3F-8D45-27185527A7C1}"/>
    <dgm:cxn modelId="{1CCD77E4-7BBF-43B6-BDD8-B8D48A4448FC}" srcId="{7022AE43-F0B9-4323-8D8C-E8ECF3CDAF7D}" destId="{44C8A384-6766-4AEE-9AB0-06D0A329ABAC}" srcOrd="1" destOrd="0" parTransId="{4E98B930-2B4D-46CD-9706-9AE522A7B745}" sibTransId="{C89370CC-1290-4222-BAF4-2BB3DE53813E}"/>
    <dgm:cxn modelId="{BB286868-2BB5-421B-841C-4E04343A97F2}" type="presOf" srcId="{789839F9-2B65-4142-85F1-84A8D3967875}" destId="{52189AB5-9B86-4259-8A55-03C13BC42231}" srcOrd="0" destOrd="0" presId="urn:microsoft.com/office/officeart/2005/8/layout/orgChart1"/>
    <dgm:cxn modelId="{334E365F-E013-4FAA-8742-233E4B71A20C}" type="presOf" srcId="{0412E5EE-76DE-4070-8028-F4E8A3A2F77C}" destId="{F2FA876C-1667-44B0-9527-4CB57B2C9E55}" srcOrd="0" destOrd="0" presId="urn:microsoft.com/office/officeart/2005/8/layout/orgChart1"/>
    <dgm:cxn modelId="{404A3C59-4A3D-4030-AFC2-3CF496854D3C}" type="presOf" srcId="{01E26FB7-3A73-4267-B284-419E1B18C12A}" destId="{BE825CD8-A707-4BF4-AAF3-22E78B592631}" srcOrd="0" destOrd="0" presId="urn:microsoft.com/office/officeart/2005/8/layout/orgChart1"/>
    <dgm:cxn modelId="{6636D7CB-2F50-4EA4-9F65-1183D5B1D288}" type="presOf" srcId="{D2250A3D-0321-48F1-9F99-6FB822064295}" destId="{C70840A3-1A61-47D9-93EF-E7D35D3CE707}" srcOrd="0" destOrd="0" presId="urn:microsoft.com/office/officeart/2005/8/layout/orgChart1"/>
    <dgm:cxn modelId="{7A53361D-3049-4B8D-AF02-D245CE8248E1}" type="presOf" srcId="{4E98B930-2B4D-46CD-9706-9AE522A7B745}" destId="{01CF2B84-35DF-4DBC-AFE8-09EB93B097C3}" srcOrd="0" destOrd="0" presId="urn:microsoft.com/office/officeart/2005/8/layout/orgChart1"/>
    <dgm:cxn modelId="{0A1FFB99-EE55-4989-B63A-95A587176E53}" type="presOf" srcId="{889250ED-257D-4B6F-A63D-883F241EBE89}" destId="{50FB3A5F-09BB-4B14-B016-3096433A22DD}" srcOrd="1" destOrd="0" presId="urn:microsoft.com/office/officeart/2005/8/layout/orgChart1"/>
    <dgm:cxn modelId="{2CF7FA89-0D4D-47D4-AE96-DDADB0B7ECE2}" type="presOf" srcId="{1CFEBC77-4596-40AA-9276-0963530415F5}" destId="{1F26FE83-4FBA-4294-8950-DEA6626F1E19}" srcOrd="0" destOrd="0" presId="urn:microsoft.com/office/officeart/2005/8/layout/orgChart1"/>
    <dgm:cxn modelId="{7D139899-A175-4931-A895-DA411C7BE31A}" srcId="{7022AE43-F0B9-4323-8D8C-E8ECF3CDAF7D}" destId="{0412E5EE-76DE-4070-8028-F4E8A3A2F77C}" srcOrd="6" destOrd="0" parTransId="{AAD383A1-A090-461A-959E-811D1038AA05}" sibTransId="{885206CF-5A52-4FD5-B6EA-BF8115DD2540}"/>
    <dgm:cxn modelId="{2DE65FEA-5A68-4BB2-B494-9EC35A41EFE6}" type="presOf" srcId="{EBD9225A-CE3A-4394-85C1-3722F60B4F06}" destId="{775D1FF5-CBDB-4971-9BE2-6EFFC3A3F596}" srcOrd="1" destOrd="0" presId="urn:microsoft.com/office/officeart/2005/8/layout/orgChart1"/>
    <dgm:cxn modelId="{180D1848-0E03-40A3-B0D6-15AE1AFA6C3A}" type="presOf" srcId="{BB1DA569-09DC-4838-B2DE-CE1A2E88A13B}" destId="{68B13F4E-3402-4258-8B30-57FA684878D1}" srcOrd="0" destOrd="0" presId="urn:microsoft.com/office/officeart/2005/8/layout/orgChart1"/>
    <dgm:cxn modelId="{CEEC6DCA-AEE7-4FB0-B909-B60FB22929AE}" type="presOf" srcId="{01E64ED6-9574-4903-B30E-66C3C4BA49B8}" destId="{B9C8517B-B4A4-42AC-8DBB-AC8EE7C3DD34}" srcOrd="0" destOrd="0" presId="urn:microsoft.com/office/officeart/2005/8/layout/orgChart1"/>
    <dgm:cxn modelId="{508ED7E5-9B89-4F8A-9EFA-CA74DCD046E3}" type="presOf" srcId="{2FA5F5C7-5527-434F-9D00-075BD23322F8}" destId="{78323DBE-A5E0-41CE-AA35-9B47114D322E}" srcOrd="0" destOrd="0" presId="urn:microsoft.com/office/officeart/2005/8/layout/orgChart1"/>
    <dgm:cxn modelId="{A399794E-2930-44EC-8F9A-56A3A8DB32C0}" type="presOf" srcId="{00768361-0B09-4C10-9B82-BD4145874EE3}" destId="{F8A57263-9276-4728-920A-14E8EB79CB65}" srcOrd="0" destOrd="0" presId="urn:microsoft.com/office/officeart/2005/8/layout/orgChart1"/>
    <dgm:cxn modelId="{F2BA7383-ED77-4AD9-A377-852739746098}" type="presOf" srcId="{FD587C82-777D-4AFA-BE76-30684C29735D}" destId="{25CC4089-7246-43E6-BBA6-5F96090E7ED5}" srcOrd="0" destOrd="0" presId="urn:microsoft.com/office/officeart/2005/8/layout/orgChart1"/>
    <dgm:cxn modelId="{3F86EA00-ACAA-4E51-9915-7FDAE2C7E4C6}" srcId="{7022AE43-F0B9-4323-8D8C-E8ECF3CDAF7D}" destId="{569BF660-4E06-4DD1-8BF1-953388CD146A}" srcOrd="2" destOrd="0" parTransId="{FEBA39AE-3B97-4157-A782-7031F2D31F62}" sibTransId="{A67B74C0-FEF6-495F-828F-10905EAE56BE}"/>
    <dgm:cxn modelId="{984DE258-AE1F-49BF-87CC-09E083E86554}" type="presOf" srcId="{04BFEB57-E7C2-4701-B466-0D6A6C879DCA}" destId="{B7175B49-C7FC-44E3-A056-78457EB047F2}" srcOrd="0" destOrd="0" presId="urn:microsoft.com/office/officeart/2005/8/layout/orgChart1"/>
    <dgm:cxn modelId="{CE6E40D9-9B3B-4FD3-9FC1-A1D9B59BC3A2}" srcId="{569BF660-4E06-4DD1-8BF1-953388CD146A}" destId="{1D4B0852-F216-4733-B101-BE61BB8F5931}" srcOrd="2" destOrd="0" parTransId="{BB1DA569-09DC-4838-B2DE-CE1A2E88A13B}" sibTransId="{5C95E4F0-8751-49EA-BF22-209CCCC92EAE}"/>
    <dgm:cxn modelId="{9027347E-58BE-4431-B890-A7ACB418FFFE}" type="presOf" srcId="{F3BE35AF-D12A-4A90-BD62-A1D2EE83F16A}" destId="{0FC0891D-6892-4D05-813F-93710C3E5D5F}" srcOrd="1" destOrd="0" presId="urn:microsoft.com/office/officeart/2005/8/layout/orgChart1"/>
    <dgm:cxn modelId="{7B2F33ED-5871-48DA-B436-90D3627C7BF3}" type="presOf" srcId="{C621980D-524A-4C9E-BF10-D86E36120898}" destId="{C7C7E7F6-5D32-4526-9580-78C4EC45E895}" srcOrd="0" destOrd="0" presId="urn:microsoft.com/office/officeart/2005/8/layout/orgChart1"/>
    <dgm:cxn modelId="{8EBC412A-1350-4D55-8AB8-B945F026EB5A}" type="presOf" srcId="{33939236-00B5-4406-8779-049B0EC2CE0B}" destId="{3312DFEC-E645-4C3C-A2AD-5FB9676DC1AE}" srcOrd="0" destOrd="0" presId="urn:microsoft.com/office/officeart/2005/8/layout/orgChart1"/>
    <dgm:cxn modelId="{F3125E47-9A53-4B34-9D9F-F0FE39564D0F}" type="presOf" srcId="{44C8A384-6766-4AEE-9AB0-06D0A329ABAC}" destId="{A467B5E9-8B51-4846-B02C-DE28FAFAB5C3}" srcOrd="0" destOrd="0" presId="urn:microsoft.com/office/officeart/2005/8/layout/orgChart1"/>
    <dgm:cxn modelId="{762D6F3C-A06E-471F-96C8-296D9CA4FF2F}" type="presOf" srcId="{3CA4F817-264E-47C8-9D38-8CB126284BF0}" destId="{F6E9F17E-4BD1-43D4-BF8C-9B80AA3C9152}" srcOrd="0" destOrd="0" presId="urn:microsoft.com/office/officeart/2005/8/layout/orgChart1"/>
    <dgm:cxn modelId="{6A08BC35-DB4B-447B-AD2F-5A9027844B6F}" srcId="{569BF660-4E06-4DD1-8BF1-953388CD146A}" destId="{99B7EDD6-EE56-4692-89E7-EF2AF8ED99CA}" srcOrd="3" destOrd="0" parTransId="{2F8EE2E9-891A-46F6-9A07-0C1AFA66F7EF}" sibTransId="{F89EA7A6-A25D-4571-AF35-5A8250726E3A}"/>
    <dgm:cxn modelId="{165D18E1-6828-4ABB-91AB-95EE91871EE4}" type="presOf" srcId="{E6FE203C-EC32-4D74-9F49-8B3962EC3736}" destId="{D00A0A0E-8FF9-4664-A3F0-0DAEB8D1E717}" srcOrd="1" destOrd="0" presId="urn:microsoft.com/office/officeart/2005/8/layout/orgChart1"/>
    <dgm:cxn modelId="{9CA1049B-6439-44CD-BF4A-49C49781A86D}" srcId="{569BF660-4E06-4DD1-8BF1-953388CD146A}" destId="{3CA4F817-264E-47C8-9D38-8CB126284BF0}" srcOrd="1" destOrd="0" parTransId="{2B411D64-A614-491B-8610-E3125588E8FC}" sibTransId="{4294081A-6925-46BA-B4B6-54962598254C}"/>
    <dgm:cxn modelId="{2156FB0F-1077-4061-A3DA-E34ABCE81545}" type="presOf" srcId="{8E2C5CDF-DF68-4345-91B4-A459911B3F81}" destId="{474E268E-E703-4C97-85A7-9D205EBA82EF}" srcOrd="0" destOrd="0" presId="urn:microsoft.com/office/officeart/2005/8/layout/orgChart1"/>
    <dgm:cxn modelId="{934AD2B8-39F5-4CEC-AF3A-79F86969005F}" type="presOf" srcId="{0412E5EE-76DE-4070-8028-F4E8A3A2F77C}" destId="{792A5358-C08A-4C79-B6CE-C39076555257}" srcOrd="1" destOrd="0" presId="urn:microsoft.com/office/officeart/2005/8/layout/orgChart1"/>
    <dgm:cxn modelId="{6424ABDB-83C3-41D2-9523-53F369ADDAB2}" type="presOf" srcId="{44C8A384-6766-4AEE-9AB0-06D0A329ABAC}" destId="{42271626-4A38-43E2-9ADF-92E9767A3CFF}" srcOrd="1" destOrd="0" presId="urn:microsoft.com/office/officeart/2005/8/layout/orgChart1"/>
    <dgm:cxn modelId="{8C0A5AFC-8D91-4434-841C-2238656C2736}" type="presOf" srcId="{1D4B0852-F216-4733-B101-BE61BB8F5931}" destId="{32103C63-D9DB-48A5-8CB1-6D2E6D1803CA}" srcOrd="0" destOrd="0" presId="urn:microsoft.com/office/officeart/2005/8/layout/orgChart1"/>
    <dgm:cxn modelId="{1CE6A497-BC59-4DE7-A40D-4CF547A8F9D3}" srcId="{F3BE35AF-D12A-4A90-BD62-A1D2EE83F16A}" destId="{00768361-0B09-4C10-9B82-BD4145874EE3}" srcOrd="1" destOrd="0" parTransId="{E6C52093-202E-4575-B868-B8FE4E550348}" sibTransId="{C5B2690C-B4DB-4B68-845A-10CA0B31B45B}"/>
    <dgm:cxn modelId="{77F2BD7C-CF0E-4E94-B033-5AAEF33762B1}" srcId="{1CFEBC77-4596-40AA-9276-0963530415F5}" destId="{C93168DE-EEB0-49B8-AE05-C18534BBE29E}" srcOrd="0" destOrd="0" parTransId="{5095467F-0938-401A-9610-B3135A3C2961}" sibTransId="{5E951EB5-5ED1-48A7-A527-AE239CD6789A}"/>
    <dgm:cxn modelId="{09B36676-9672-45BF-A667-8633DE8C518E}" type="presOf" srcId="{F433F084-443B-443E-918E-091DE96FD56C}" destId="{CF886408-1150-4299-A9D0-9B9AC8A3478E}" srcOrd="0" destOrd="0" presId="urn:microsoft.com/office/officeart/2005/8/layout/orgChart1"/>
    <dgm:cxn modelId="{AFB4B570-B549-4060-9ED4-01E2F654C34E}" type="presOf" srcId="{D14A40D2-DED0-4179-803E-FAF997670409}" destId="{06E40282-CF85-4113-90C2-5058662570EF}" srcOrd="0" destOrd="0" presId="urn:microsoft.com/office/officeart/2005/8/layout/orgChart1"/>
    <dgm:cxn modelId="{C6455672-5D87-47EE-90FD-C8C5CB32F1DB}" srcId="{7022AE43-F0B9-4323-8D8C-E8ECF3CDAF7D}" destId="{FD587C82-777D-4AFA-BE76-30684C29735D}" srcOrd="3" destOrd="0" parTransId="{FC443FE9-477A-46CF-BDB3-3AB41DC26FB2}" sibTransId="{C0C879DB-A87F-460B-B740-27191D351FE9}"/>
    <dgm:cxn modelId="{CABEC144-F778-421F-BC4C-5DFB1A39D9A6}" srcId="{7022AE43-F0B9-4323-8D8C-E8ECF3CDAF7D}" destId="{3D632D54-78A8-4697-828F-655A182DEACD}" srcOrd="4" destOrd="0" parTransId="{A40FEA9E-278D-43F5-845D-72D2C6DA281F}" sibTransId="{84825856-8D7F-407D-8879-2A4C0B91156D}"/>
    <dgm:cxn modelId="{5A74D0C5-E5FA-4A24-B463-3693F98F193D}" type="presOf" srcId="{7022AE43-F0B9-4323-8D8C-E8ECF3CDAF7D}" destId="{2F7FA7A9-11DB-445F-9400-B5DDAC2B8977}" srcOrd="1" destOrd="0" presId="urn:microsoft.com/office/officeart/2005/8/layout/orgChart1"/>
    <dgm:cxn modelId="{0AE4FA06-13BC-4003-BB01-D843136BF36C}" type="presOf" srcId="{9101E996-67F2-417A-8C7A-0B2C5CE00176}" destId="{41F951B0-E270-462E-9BA3-155AD92AF0E4}" srcOrd="0" destOrd="0" presId="urn:microsoft.com/office/officeart/2005/8/layout/orgChart1"/>
    <dgm:cxn modelId="{00376E4B-69B6-45A9-A4B0-B0C6A095D20E}" type="presOf" srcId="{F3BE35AF-D12A-4A90-BD62-A1D2EE83F16A}" destId="{5B9ADE41-0EA9-4ECF-91F0-1DD413F79A5B}" srcOrd="0" destOrd="0" presId="urn:microsoft.com/office/officeart/2005/8/layout/orgChart1"/>
    <dgm:cxn modelId="{0D5BA47A-5067-4FA1-8D6C-C373A71254D7}" type="presOf" srcId="{AAD383A1-A090-461A-959E-811D1038AA05}" destId="{983F608F-D34E-4AFB-A824-686921FC78D5}" srcOrd="0" destOrd="0" presId="urn:microsoft.com/office/officeart/2005/8/layout/orgChart1"/>
    <dgm:cxn modelId="{A82EFBEC-8F70-4EBF-897A-D1E55129BA66}" srcId="{04BFEB57-E7C2-4701-B466-0D6A6C879DCA}" destId="{7022AE43-F0B9-4323-8D8C-E8ECF3CDAF7D}" srcOrd="0" destOrd="0" parTransId="{9A1E9C35-6117-40B1-86BD-9E692FE3659A}" sibTransId="{EEEF9136-FE34-4824-91D4-766E21A4B80F}"/>
    <dgm:cxn modelId="{A646FD9A-CB5D-4D66-8BA2-B93EBC414F8C}" type="presOf" srcId="{FEBA39AE-3B97-4157-A782-7031F2D31F62}" destId="{0D3D4C4C-1287-4D47-A363-26B91CC464A3}" srcOrd="0" destOrd="0" presId="urn:microsoft.com/office/officeart/2005/8/layout/orgChart1"/>
    <dgm:cxn modelId="{ED34C0DD-2F30-4222-B685-1464CFA10B20}" type="presOf" srcId="{99B7EDD6-EE56-4692-89E7-EF2AF8ED99CA}" destId="{E2C50CF2-5A2D-400B-90F9-327C5D250E48}" srcOrd="1" destOrd="0" presId="urn:microsoft.com/office/officeart/2005/8/layout/orgChart1"/>
    <dgm:cxn modelId="{FB4E2ED1-FBA5-4CC6-ADE9-1F8958E99F60}" type="presOf" srcId="{7177BCAB-51DF-4A76-99C0-AEDFCE19E641}" destId="{79E8D644-CA3F-4B14-AF03-57FB1344DFFC}" srcOrd="0" destOrd="0" presId="urn:microsoft.com/office/officeart/2005/8/layout/orgChart1"/>
    <dgm:cxn modelId="{6235E199-6288-40CE-B054-EA62428D6729}" type="presOf" srcId="{E6FE203C-EC32-4D74-9F49-8B3962EC3736}" destId="{2C25863B-F6D1-499E-B865-AB3548D195B8}" srcOrd="0" destOrd="0" presId="urn:microsoft.com/office/officeart/2005/8/layout/orgChart1"/>
    <dgm:cxn modelId="{D5BD2556-3572-456F-86B9-F34FAF3F5B4C}" type="presOf" srcId="{A5C46195-D2C2-4CAE-A682-6A02CC125A10}" destId="{BD2319AE-1BF8-48EF-8CE6-F99D34C37410}" srcOrd="0" destOrd="0" presId="urn:microsoft.com/office/officeart/2005/8/layout/orgChart1"/>
    <dgm:cxn modelId="{F81CB767-BB8D-4F78-B326-3425BBAF613C}" type="presOf" srcId="{00768361-0B09-4C10-9B82-BD4145874EE3}" destId="{DCAB9112-7FA3-407E-B55A-73B05120859A}" srcOrd="1" destOrd="0" presId="urn:microsoft.com/office/officeart/2005/8/layout/orgChart1"/>
    <dgm:cxn modelId="{D0DE6C39-5F5E-4C2E-A717-5C9CEDA58BA1}" srcId="{7022AE43-F0B9-4323-8D8C-E8ECF3CDAF7D}" destId="{1CFEBC77-4596-40AA-9276-0963530415F5}" srcOrd="5" destOrd="0" parTransId="{54256DFB-729D-4B81-8466-347E60153721}" sibTransId="{8704AAA0-693D-4E86-83F6-FBA3DFE28CFC}"/>
    <dgm:cxn modelId="{312CA969-E3A1-4DDF-BEE6-1F0BAAA89870}" type="presOf" srcId="{1D4B0852-F216-4733-B101-BE61BB8F5931}" destId="{86AE2677-AB6A-4A6A-B6C1-639511FB8303}" srcOrd="1" destOrd="0" presId="urn:microsoft.com/office/officeart/2005/8/layout/orgChart1"/>
    <dgm:cxn modelId="{2713E667-3777-4456-99AB-BA922E6F3842}" type="presOf" srcId="{FC443FE9-477A-46CF-BDB3-3AB41DC26FB2}" destId="{91264962-ABF7-4C41-BA4A-F346FF0BB564}" srcOrd="0" destOrd="0" presId="urn:microsoft.com/office/officeart/2005/8/layout/orgChart1"/>
    <dgm:cxn modelId="{A9630E77-9119-4F1E-AC90-226098D9BA30}" type="presOf" srcId="{0321B62C-1EA1-49F3-9763-F800345D1A69}" destId="{246899D8-369B-42E7-904F-8F5C2D6A19EF}" srcOrd="1" destOrd="0" presId="urn:microsoft.com/office/officeart/2005/8/layout/orgChart1"/>
    <dgm:cxn modelId="{0714E564-CDAB-4484-AA92-C02519BBF732}" type="presOf" srcId="{7D5F83FF-35EB-4D91-B7FB-332F1363EA27}" destId="{837F3462-7E69-46B8-B048-E169DF67EEDF}" srcOrd="0" destOrd="0" presId="urn:microsoft.com/office/officeart/2005/8/layout/orgChart1"/>
    <dgm:cxn modelId="{68F9A8D3-1A33-4B62-9AA1-33A789E57AE1}" type="presOf" srcId="{01E26FB7-3A73-4267-B284-419E1B18C12A}" destId="{948442A4-2CB3-485A-97B1-70C5F81D9608}" srcOrd="1" destOrd="0" presId="urn:microsoft.com/office/officeart/2005/8/layout/orgChart1"/>
    <dgm:cxn modelId="{358D2F49-278C-4578-B37F-BA515B36BE84}" type="presOf" srcId="{A40FEA9E-278D-43F5-845D-72D2C6DA281F}" destId="{5A973FCE-C91E-45E0-99CF-024013941877}" srcOrd="0" destOrd="0" presId="urn:microsoft.com/office/officeart/2005/8/layout/orgChart1"/>
    <dgm:cxn modelId="{A51B7C5E-EE82-4162-916B-CE54249AEE61}" type="presOf" srcId="{569BF660-4E06-4DD1-8BF1-953388CD146A}" destId="{6EF71FD8-8372-4125-B630-AF84ACCFA957}" srcOrd="1" destOrd="0" presId="urn:microsoft.com/office/officeart/2005/8/layout/orgChart1"/>
    <dgm:cxn modelId="{905B18D7-89DD-48B4-AD01-458B2AE91691}" type="presOf" srcId="{54256DFB-729D-4B81-8466-347E60153721}" destId="{5463EF19-4BDD-49FF-87D0-6D43E1BFEBEE}" srcOrd="0" destOrd="0" presId="urn:microsoft.com/office/officeart/2005/8/layout/orgChart1"/>
    <dgm:cxn modelId="{D36F8F3F-A4FF-476F-91B3-EA6DC20D10C1}" srcId="{3D632D54-78A8-4697-828F-655A182DEACD}" destId="{889250ED-257D-4B6F-A63D-883F241EBE89}" srcOrd="0" destOrd="0" parTransId="{D2250A3D-0321-48F1-9F99-6FB822064295}" sibTransId="{A465B956-F2FF-4399-87EB-DF012F942857}"/>
    <dgm:cxn modelId="{3D0C0AF8-4F48-4C5A-9259-29A3DBDBA711}" type="presOf" srcId="{01E64ED6-9574-4903-B30E-66C3C4BA49B8}" destId="{4D990C9A-750D-495D-ACA0-A98079BB7248}" srcOrd="1" destOrd="0" presId="urn:microsoft.com/office/officeart/2005/8/layout/orgChart1"/>
    <dgm:cxn modelId="{79CB7850-D2EA-40FD-9DF5-037067EB968C}" type="presOf" srcId="{3D632D54-78A8-4697-828F-655A182DEACD}" destId="{30C76952-50AB-40A9-861F-3708C945DBB0}" srcOrd="0" destOrd="0" presId="urn:microsoft.com/office/officeart/2005/8/layout/orgChart1"/>
    <dgm:cxn modelId="{C0271EE8-E188-4C47-8583-74741ECBC307}" type="presOf" srcId="{889250ED-257D-4B6F-A63D-883F241EBE89}" destId="{F384967E-4B63-4087-98B1-E9D911B62E91}" srcOrd="0" destOrd="0" presId="urn:microsoft.com/office/officeart/2005/8/layout/orgChart1"/>
    <dgm:cxn modelId="{7B4CB133-9632-4E81-8803-8C539E7335F0}" srcId="{3D632D54-78A8-4697-828F-655A182DEACD}" destId="{7177BCAB-51DF-4A76-99C0-AEDFCE19E641}" srcOrd="1" destOrd="0" parTransId="{789839F9-2B65-4142-85F1-84A8D3967875}" sibTransId="{A7DBEC62-1212-4340-AD92-A2D9E2B5F3DE}"/>
    <dgm:cxn modelId="{DF12CBA5-F24D-4E2F-8A53-9327E5FF50C1}" type="presOf" srcId="{3A0F198D-A86E-4A00-AA5B-78BA687BDA82}" destId="{76C80F0A-65D9-43E2-B4DA-629C66E4EF0E}" srcOrd="0" destOrd="0" presId="urn:microsoft.com/office/officeart/2005/8/layout/orgChart1"/>
    <dgm:cxn modelId="{BB17E7DE-8B7E-40DF-B63A-98A17746B89D}" type="presOf" srcId="{7D5F83FF-35EB-4D91-B7FB-332F1363EA27}" destId="{3F272011-2DEC-48E6-BB50-C3D919500264}" srcOrd="1" destOrd="0" presId="urn:microsoft.com/office/officeart/2005/8/layout/orgChart1"/>
    <dgm:cxn modelId="{5C03A448-F68C-4F07-ACAA-5BEFECEF3512}" type="presOf" srcId="{4E8D0F72-98A5-4D5A-AA62-A9093E19067F}" destId="{2D1A5D8A-B010-460B-8F37-8B3435E11915}" srcOrd="1" destOrd="0" presId="urn:microsoft.com/office/officeart/2005/8/layout/orgChart1"/>
    <dgm:cxn modelId="{6D6E90F9-B967-428A-A418-B145727B8AFF}" type="presOf" srcId="{569BF660-4E06-4DD1-8BF1-953388CD146A}" destId="{9C33C9E7-1D03-436C-BEAB-AE7A6D91AC68}" srcOrd="0" destOrd="0" presId="urn:microsoft.com/office/officeart/2005/8/layout/orgChart1"/>
    <dgm:cxn modelId="{B9F7F470-AB92-4894-9951-AAD2FAE0FB2B}" type="presOf" srcId="{EBD9225A-CE3A-4394-85C1-3722F60B4F06}" destId="{D7C923CD-69F6-4D3A-BB8E-0DF03822EDE1}" srcOrd="0" destOrd="0" presId="urn:microsoft.com/office/officeart/2005/8/layout/orgChart1"/>
    <dgm:cxn modelId="{6D028877-4F0F-4483-875B-03D4C33CF90E}" type="presOf" srcId="{3D632D54-78A8-4697-828F-655A182DEACD}" destId="{4522FCEF-DCBE-49CE-BFB1-B7B8A212C8B0}" srcOrd="1" destOrd="0" presId="urn:microsoft.com/office/officeart/2005/8/layout/orgChart1"/>
    <dgm:cxn modelId="{1288B31F-7B73-45A3-A09E-E1C1D9600553}" type="presOf" srcId="{99B7EDD6-EE56-4692-89E7-EF2AF8ED99CA}" destId="{577864E9-77E8-4576-BCC6-62DFD59B403E}" srcOrd="0" destOrd="0" presId="urn:microsoft.com/office/officeart/2005/8/layout/orgChart1"/>
    <dgm:cxn modelId="{79F26C56-F156-4D60-ABEE-3AE9E138C4E7}" type="presOf" srcId="{0321B62C-1EA1-49F3-9763-F800345D1A69}" destId="{4ECBAFDE-E432-48E6-9427-FFEC12DF2CF9}" srcOrd="0" destOrd="0" presId="urn:microsoft.com/office/officeart/2005/8/layout/orgChart1"/>
    <dgm:cxn modelId="{BF77F5FC-D39F-47B5-ABBB-846DB9E87238}" type="presOf" srcId="{33939236-00B5-4406-8779-049B0EC2CE0B}" destId="{605B9EDC-5729-485A-8FE5-84A1F9AF16D9}" srcOrd="1" destOrd="0" presId="urn:microsoft.com/office/officeart/2005/8/layout/orgChart1"/>
    <dgm:cxn modelId="{30D008AF-C147-48DD-AFA0-275A751CC8D9}" type="presOf" srcId="{C93168DE-EEB0-49B8-AE05-C18534BBE29E}" destId="{0590F991-31FB-48C0-9A3E-936215931980}" srcOrd="1" destOrd="0" presId="urn:microsoft.com/office/officeart/2005/8/layout/orgChart1"/>
    <dgm:cxn modelId="{E451790B-150E-4B30-8E48-6B3EF5635901}" srcId="{569BF660-4E06-4DD1-8BF1-953388CD146A}" destId="{0321B62C-1EA1-49F3-9763-F800345D1A69}" srcOrd="0" destOrd="0" parTransId="{F433F084-443B-443E-918E-091DE96FD56C}" sibTransId="{4791B869-3482-4154-BFEB-F7B8BC29BF10}"/>
    <dgm:cxn modelId="{3C604A41-9C5A-4386-ACA4-91A554B147FC}" type="presOf" srcId="{4E8D0F72-98A5-4D5A-AA62-A9093E19067F}" destId="{AD0E991B-E660-4877-8568-491339565584}" srcOrd="0" destOrd="0" presId="urn:microsoft.com/office/officeart/2005/8/layout/orgChart1"/>
    <dgm:cxn modelId="{B89467C2-213A-4985-ADBF-D442E0A7B141}" type="presOf" srcId="{1CFEBC77-4596-40AA-9276-0963530415F5}" destId="{5B2F8FEB-D893-46C9-B4E9-60D6ECEC3AFF}" srcOrd="1" destOrd="0" presId="urn:microsoft.com/office/officeart/2005/8/layout/orgChart1"/>
    <dgm:cxn modelId="{42D85EE0-B39E-4DB1-98A6-9DB21D56C410}" type="presOf" srcId="{C93168DE-EEB0-49B8-AE05-C18534BBE29E}" destId="{9949F10F-D7E1-46DC-A868-14C6FF17F052}" srcOrd="0" destOrd="0" presId="urn:microsoft.com/office/officeart/2005/8/layout/orgChart1"/>
    <dgm:cxn modelId="{67A78E29-0645-429B-9C34-56DEE01360A9}" type="presOf" srcId="{E6C52093-202E-4575-B868-B8FE4E550348}" destId="{B66C5AFF-C584-4783-B4F0-B0CF21F5426C}" srcOrd="0" destOrd="0" presId="urn:microsoft.com/office/officeart/2005/8/layout/orgChart1"/>
    <dgm:cxn modelId="{7DBA7D18-DB5C-4CDC-938B-548FE1A32171}" type="presOf" srcId="{FD587C82-777D-4AFA-BE76-30684C29735D}" destId="{2B4F5585-A9F2-49F9-A435-AA67AFD7E0D8}" srcOrd="1" destOrd="0" presId="urn:microsoft.com/office/officeart/2005/8/layout/orgChart1"/>
    <dgm:cxn modelId="{8B8F73BF-316B-469D-88D5-095070C46392}" type="presParOf" srcId="{B7175B49-C7FC-44E3-A056-78457EB047F2}" destId="{F6308FF3-DB19-45C4-99EC-AAF9207DCBF8}" srcOrd="0" destOrd="0" presId="urn:microsoft.com/office/officeart/2005/8/layout/orgChart1"/>
    <dgm:cxn modelId="{95F570F8-6A4D-41A5-8784-E7E6CA4643D9}" type="presParOf" srcId="{F6308FF3-DB19-45C4-99EC-AAF9207DCBF8}" destId="{852A96DD-E102-4EAB-8CAB-0EBC0716977F}" srcOrd="0" destOrd="0" presId="urn:microsoft.com/office/officeart/2005/8/layout/orgChart1"/>
    <dgm:cxn modelId="{E1F4C95D-324C-4BB4-BBF9-F96E60314CDC}" type="presParOf" srcId="{852A96DD-E102-4EAB-8CAB-0EBC0716977F}" destId="{E8A334C0-10D8-4EAB-A3F4-AE06FF367C28}" srcOrd="0" destOrd="0" presId="urn:microsoft.com/office/officeart/2005/8/layout/orgChart1"/>
    <dgm:cxn modelId="{76A82778-2D6C-435C-A9B9-9DA394B42476}" type="presParOf" srcId="{852A96DD-E102-4EAB-8CAB-0EBC0716977F}" destId="{2F7FA7A9-11DB-445F-9400-B5DDAC2B8977}" srcOrd="1" destOrd="0" presId="urn:microsoft.com/office/officeart/2005/8/layout/orgChart1"/>
    <dgm:cxn modelId="{D57F5D08-9CDD-4B6B-B9DF-8450908DE165}" type="presParOf" srcId="{F6308FF3-DB19-45C4-99EC-AAF9207DCBF8}" destId="{37A4BB86-CE09-448D-B232-AFA2B13B2FE4}" srcOrd="1" destOrd="0" presId="urn:microsoft.com/office/officeart/2005/8/layout/orgChart1"/>
    <dgm:cxn modelId="{566EEA50-CFC6-4249-97FB-34864BF790FC}" type="presParOf" srcId="{37A4BB86-CE09-448D-B232-AFA2B13B2FE4}" destId="{2FC8FC54-52A5-4233-8E09-7E33109325DD}" srcOrd="0" destOrd="0" presId="urn:microsoft.com/office/officeart/2005/8/layout/orgChart1"/>
    <dgm:cxn modelId="{033C2291-0F9C-4368-9DC3-B58733692031}" type="presParOf" srcId="{37A4BB86-CE09-448D-B232-AFA2B13B2FE4}" destId="{022A262B-3C7E-4ED6-9ABA-916A21066AF5}" srcOrd="1" destOrd="0" presId="urn:microsoft.com/office/officeart/2005/8/layout/orgChart1"/>
    <dgm:cxn modelId="{47B8E766-660D-4F83-84E1-3256E890C0E6}" type="presParOf" srcId="{022A262B-3C7E-4ED6-9ABA-916A21066AF5}" destId="{ECDB6AAF-C804-4BD8-BA1F-5C82C5B825BA}" srcOrd="0" destOrd="0" presId="urn:microsoft.com/office/officeart/2005/8/layout/orgChart1"/>
    <dgm:cxn modelId="{7F993D38-4B35-4497-A23F-EE851DEDFDC2}" type="presParOf" srcId="{ECDB6AAF-C804-4BD8-BA1F-5C82C5B825BA}" destId="{5B9ADE41-0EA9-4ECF-91F0-1DD413F79A5B}" srcOrd="0" destOrd="0" presId="urn:microsoft.com/office/officeart/2005/8/layout/orgChart1"/>
    <dgm:cxn modelId="{803B2FF6-7291-4D41-95C1-D92A1363C4D9}" type="presParOf" srcId="{ECDB6AAF-C804-4BD8-BA1F-5C82C5B825BA}" destId="{0FC0891D-6892-4D05-813F-93710C3E5D5F}" srcOrd="1" destOrd="0" presId="urn:microsoft.com/office/officeart/2005/8/layout/orgChart1"/>
    <dgm:cxn modelId="{B0A3B986-E4E6-41C0-8042-250A4901BD64}" type="presParOf" srcId="{022A262B-3C7E-4ED6-9ABA-916A21066AF5}" destId="{CADFCF12-1F99-4F54-A906-7BCCDCD512AE}" srcOrd="1" destOrd="0" presId="urn:microsoft.com/office/officeart/2005/8/layout/orgChart1"/>
    <dgm:cxn modelId="{C2FF9C99-CEB2-4772-9308-1229B61A6C04}" type="presParOf" srcId="{CADFCF12-1F99-4F54-A906-7BCCDCD512AE}" destId="{06E40282-CF85-4113-90C2-5058662570EF}" srcOrd="0" destOrd="0" presId="urn:microsoft.com/office/officeart/2005/8/layout/orgChart1"/>
    <dgm:cxn modelId="{F603A479-FAC7-4DEC-8810-734F2AB30AD2}" type="presParOf" srcId="{CADFCF12-1F99-4F54-A906-7BCCDCD512AE}" destId="{F9A2D7A7-9023-4076-9299-C67A465EC280}" srcOrd="1" destOrd="0" presId="urn:microsoft.com/office/officeart/2005/8/layout/orgChart1"/>
    <dgm:cxn modelId="{4F801FAE-C3C4-4A9B-9F99-6ED31217D2F2}" type="presParOf" srcId="{F9A2D7A7-9023-4076-9299-C67A465EC280}" destId="{FE13CF6F-946B-4B01-AA68-D98F8DD0BC16}" srcOrd="0" destOrd="0" presId="urn:microsoft.com/office/officeart/2005/8/layout/orgChart1"/>
    <dgm:cxn modelId="{C650897D-18DC-4755-8674-A3E4DCA5B33B}" type="presParOf" srcId="{FE13CF6F-946B-4B01-AA68-D98F8DD0BC16}" destId="{837F3462-7E69-46B8-B048-E169DF67EEDF}" srcOrd="0" destOrd="0" presId="urn:microsoft.com/office/officeart/2005/8/layout/orgChart1"/>
    <dgm:cxn modelId="{2A70FA3C-564B-486F-9966-6310DBE3D903}" type="presParOf" srcId="{FE13CF6F-946B-4B01-AA68-D98F8DD0BC16}" destId="{3F272011-2DEC-48E6-BB50-C3D919500264}" srcOrd="1" destOrd="0" presId="urn:microsoft.com/office/officeart/2005/8/layout/orgChart1"/>
    <dgm:cxn modelId="{5DB41AE0-085F-4709-85D3-A19944E29C55}" type="presParOf" srcId="{F9A2D7A7-9023-4076-9299-C67A465EC280}" destId="{66C8D29F-4969-4209-94A4-F4C9DE75BDB4}" srcOrd="1" destOrd="0" presId="urn:microsoft.com/office/officeart/2005/8/layout/orgChart1"/>
    <dgm:cxn modelId="{E7930830-1416-452A-BC46-1334626CB764}" type="presParOf" srcId="{F9A2D7A7-9023-4076-9299-C67A465EC280}" destId="{AF8DEFB3-BACE-4C3D-8908-B8B429C6ECF2}" srcOrd="2" destOrd="0" presId="urn:microsoft.com/office/officeart/2005/8/layout/orgChart1"/>
    <dgm:cxn modelId="{4316B8CF-8681-4DB4-BEB2-91C6C669D70B}" type="presParOf" srcId="{CADFCF12-1F99-4F54-A906-7BCCDCD512AE}" destId="{B66C5AFF-C584-4783-B4F0-B0CF21F5426C}" srcOrd="2" destOrd="0" presId="urn:microsoft.com/office/officeart/2005/8/layout/orgChart1"/>
    <dgm:cxn modelId="{DDACD361-6E8E-43AE-A982-8D381CE2FEE4}" type="presParOf" srcId="{CADFCF12-1F99-4F54-A906-7BCCDCD512AE}" destId="{908AC835-68C7-4679-BD91-F4939CF32A1B}" srcOrd="3" destOrd="0" presId="urn:microsoft.com/office/officeart/2005/8/layout/orgChart1"/>
    <dgm:cxn modelId="{2F3C382A-51DC-4A52-99C4-F9999C80403F}" type="presParOf" srcId="{908AC835-68C7-4679-BD91-F4939CF32A1B}" destId="{802AAD1A-820A-4AF7-9902-D6A797F0B328}" srcOrd="0" destOrd="0" presId="urn:microsoft.com/office/officeart/2005/8/layout/orgChart1"/>
    <dgm:cxn modelId="{F6DFF044-AA1E-4499-A5BC-DC67C25F65C1}" type="presParOf" srcId="{802AAD1A-820A-4AF7-9902-D6A797F0B328}" destId="{F8A57263-9276-4728-920A-14E8EB79CB65}" srcOrd="0" destOrd="0" presId="urn:microsoft.com/office/officeart/2005/8/layout/orgChart1"/>
    <dgm:cxn modelId="{CD93C233-184F-4909-A8F2-3F06055EDF74}" type="presParOf" srcId="{802AAD1A-820A-4AF7-9902-D6A797F0B328}" destId="{DCAB9112-7FA3-407E-B55A-73B05120859A}" srcOrd="1" destOrd="0" presId="urn:microsoft.com/office/officeart/2005/8/layout/orgChart1"/>
    <dgm:cxn modelId="{6AAA7D5D-0752-404A-898C-A09ED5B7E609}" type="presParOf" srcId="{908AC835-68C7-4679-BD91-F4939CF32A1B}" destId="{A7273BF1-4D13-4C9E-BC69-5772FC96D0E9}" srcOrd="1" destOrd="0" presId="urn:microsoft.com/office/officeart/2005/8/layout/orgChart1"/>
    <dgm:cxn modelId="{ECB0A8C0-625D-4C3D-A793-EA9A11B5A331}" type="presParOf" srcId="{908AC835-68C7-4679-BD91-F4939CF32A1B}" destId="{28488A7D-284E-40DD-AD03-8E9157810387}" srcOrd="2" destOrd="0" presId="urn:microsoft.com/office/officeart/2005/8/layout/orgChart1"/>
    <dgm:cxn modelId="{278311E7-4548-477F-988C-0A57C3A3A853}" type="presParOf" srcId="{022A262B-3C7E-4ED6-9ABA-916A21066AF5}" destId="{C4DDBEC2-DFE0-484E-AB6D-0325BB13CA9D}" srcOrd="2" destOrd="0" presId="urn:microsoft.com/office/officeart/2005/8/layout/orgChart1"/>
    <dgm:cxn modelId="{F177FF88-38B5-490D-B072-ED4AC40D06E5}" type="presParOf" srcId="{37A4BB86-CE09-448D-B232-AFA2B13B2FE4}" destId="{01CF2B84-35DF-4DBC-AFE8-09EB93B097C3}" srcOrd="2" destOrd="0" presId="urn:microsoft.com/office/officeart/2005/8/layout/orgChart1"/>
    <dgm:cxn modelId="{36D86E0F-F6D8-47AB-B66C-AF585BC03CD2}" type="presParOf" srcId="{37A4BB86-CE09-448D-B232-AFA2B13B2FE4}" destId="{D02C56A2-C0EE-44CF-86E1-8022411F7E67}" srcOrd="3" destOrd="0" presId="urn:microsoft.com/office/officeart/2005/8/layout/orgChart1"/>
    <dgm:cxn modelId="{2FD2A4C5-F5CF-4ACC-94B9-DFB29B188074}" type="presParOf" srcId="{D02C56A2-C0EE-44CF-86E1-8022411F7E67}" destId="{9D777D6E-2026-4EBA-8F91-9A1AF674C179}" srcOrd="0" destOrd="0" presId="urn:microsoft.com/office/officeart/2005/8/layout/orgChart1"/>
    <dgm:cxn modelId="{AFC678EC-5079-479B-BF2F-E31F6E8553B2}" type="presParOf" srcId="{9D777D6E-2026-4EBA-8F91-9A1AF674C179}" destId="{A467B5E9-8B51-4846-B02C-DE28FAFAB5C3}" srcOrd="0" destOrd="0" presId="urn:microsoft.com/office/officeart/2005/8/layout/orgChart1"/>
    <dgm:cxn modelId="{195D5360-193E-4674-9A5E-42FDDB8BCAC1}" type="presParOf" srcId="{9D777D6E-2026-4EBA-8F91-9A1AF674C179}" destId="{42271626-4A38-43E2-9ADF-92E9767A3CFF}" srcOrd="1" destOrd="0" presId="urn:microsoft.com/office/officeart/2005/8/layout/orgChart1"/>
    <dgm:cxn modelId="{9FB66D62-3B49-4F65-A577-A11B84C2431C}" type="presParOf" srcId="{D02C56A2-C0EE-44CF-86E1-8022411F7E67}" destId="{C71433A6-F331-4AE7-AA2D-98642948B105}" srcOrd="1" destOrd="0" presId="urn:microsoft.com/office/officeart/2005/8/layout/orgChart1"/>
    <dgm:cxn modelId="{35DE9726-38A7-4AD3-92FB-44B647C2946D}" type="presParOf" srcId="{D02C56A2-C0EE-44CF-86E1-8022411F7E67}" destId="{2363302D-7E0D-4C72-85F8-973BFE01538B}" srcOrd="2" destOrd="0" presId="urn:microsoft.com/office/officeart/2005/8/layout/orgChart1"/>
    <dgm:cxn modelId="{7E13CE42-1E6A-4BAA-A315-465CD11B339A}" type="presParOf" srcId="{37A4BB86-CE09-448D-B232-AFA2B13B2FE4}" destId="{0D3D4C4C-1287-4D47-A363-26B91CC464A3}" srcOrd="4" destOrd="0" presId="urn:microsoft.com/office/officeart/2005/8/layout/orgChart1"/>
    <dgm:cxn modelId="{8C89630A-2EFD-417D-A5D2-31D40772CE1D}" type="presParOf" srcId="{37A4BB86-CE09-448D-B232-AFA2B13B2FE4}" destId="{7559E136-96C2-4662-98B3-C6D433696426}" srcOrd="5" destOrd="0" presId="urn:microsoft.com/office/officeart/2005/8/layout/orgChart1"/>
    <dgm:cxn modelId="{8A152BF3-A587-49B8-9FB6-6848F6F5193C}" type="presParOf" srcId="{7559E136-96C2-4662-98B3-C6D433696426}" destId="{C1FFF199-5127-4CAC-9358-B732EC3AC9E3}" srcOrd="0" destOrd="0" presId="urn:microsoft.com/office/officeart/2005/8/layout/orgChart1"/>
    <dgm:cxn modelId="{0D2DE686-E5B9-45C5-AEE7-A30BF2944624}" type="presParOf" srcId="{C1FFF199-5127-4CAC-9358-B732EC3AC9E3}" destId="{9C33C9E7-1D03-436C-BEAB-AE7A6D91AC68}" srcOrd="0" destOrd="0" presId="urn:microsoft.com/office/officeart/2005/8/layout/orgChart1"/>
    <dgm:cxn modelId="{6C73D501-6A0B-4920-B8E5-96FEBFD80751}" type="presParOf" srcId="{C1FFF199-5127-4CAC-9358-B732EC3AC9E3}" destId="{6EF71FD8-8372-4125-B630-AF84ACCFA957}" srcOrd="1" destOrd="0" presId="urn:microsoft.com/office/officeart/2005/8/layout/orgChart1"/>
    <dgm:cxn modelId="{E5576D30-2098-4281-BDE1-B592B6CD220D}" type="presParOf" srcId="{7559E136-96C2-4662-98B3-C6D433696426}" destId="{C5B5024A-6872-470E-B4CA-B7543558B982}" srcOrd="1" destOrd="0" presId="urn:microsoft.com/office/officeart/2005/8/layout/orgChart1"/>
    <dgm:cxn modelId="{E9C95046-3179-4D8A-8F81-D5C5876151F4}" type="presParOf" srcId="{C5B5024A-6872-470E-B4CA-B7543558B982}" destId="{CF886408-1150-4299-A9D0-9B9AC8A3478E}" srcOrd="0" destOrd="0" presId="urn:microsoft.com/office/officeart/2005/8/layout/orgChart1"/>
    <dgm:cxn modelId="{F309F75B-9AF4-4A0E-849A-2A7BCF6C2A38}" type="presParOf" srcId="{C5B5024A-6872-470E-B4CA-B7543558B982}" destId="{DB392AC5-DA9D-4CA0-8B0C-51C55E3BD00B}" srcOrd="1" destOrd="0" presId="urn:microsoft.com/office/officeart/2005/8/layout/orgChart1"/>
    <dgm:cxn modelId="{391D8D10-35F4-4901-BC14-A3C8B0A69B6C}" type="presParOf" srcId="{DB392AC5-DA9D-4CA0-8B0C-51C55E3BD00B}" destId="{F113E9B6-2963-4452-9408-D56779EAAEFC}" srcOrd="0" destOrd="0" presId="urn:microsoft.com/office/officeart/2005/8/layout/orgChart1"/>
    <dgm:cxn modelId="{400F07F0-A506-467B-B6CF-8F85EAA23414}" type="presParOf" srcId="{F113E9B6-2963-4452-9408-D56779EAAEFC}" destId="{4ECBAFDE-E432-48E6-9427-FFEC12DF2CF9}" srcOrd="0" destOrd="0" presId="urn:microsoft.com/office/officeart/2005/8/layout/orgChart1"/>
    <dgm:cxn modelId="{E54CF227-2A42-439A-B498-D5626798490A}" type="presParOf" srcId="{F113E9B6-2963-4452-9408-D56779EAAEFC}" destId="{246899D8-369B-42E7-904F-8F5C2D6A19EF}" srcOrd="1" destOrd="0" presId="urn:microsoft.com/office/officeart/2005/8/layout/orgChart1"/>
    <dgm:cxn modelId="{BF0D4CCA-60DF-44A4-99B2-DE794C143DE5}" type="presParOf" srcId="{DB392AC5-DA9D-4CA0-8B0C-51C55E3BD00B}" destId="{7D695536-398C-46D5-ACA4-9C66E73C3185}" srcOrd="1" destOrd="0" presId="urn:microsoft.com/office/officeart/2005/8/layout/orgChart1"/>
    <dgm:cxn modelId="{BD5B3068-E327-4E91-AC43-CFF722D41539}" type="presParOf" srcId="{DB392AC5-DA9D-4CA0-8B0C-51C55E3BD00B}" destId="{2C7109F2-C20E-496A-A1D9-8A11DBA2B98B}" srcOrd="2" destOrd="0" presId="urn:microsoft.com/office/officeart/2005/8/layout/orgChart1"/>
    <dgm:cxn modelId="{F888B64F-28AA-48D7-9701-47F520C9E368}" type="presParOf" srcId="{C5B5024A-6872-470E-B4CA-B7543558B982}" destId="{3BBAD67C-F91A-4B78-96ED-7578264EAA0E}" srcOrd="2" destOrd="0" presId="urn:microsoft.com/office/officeart/2005/8/layout/orgChart1"/>
    <dgm:cxn modelId="{81AD3979-A948-466D-A3DA-EF3CB454EA53}" type="presParOf" srcId="{C5B5024A-6872-470E-B4CA-B7543558B982}" destId="{EC18D19D-8FFC-4E74-A437-FA07A39CA7E0}" srcOrd="3" destOrd="0" presId="urn:microsoft.com/office/officeart/2005/8/layout/orgChart1"/>
    <dgm:cxn modelId="{21341611-C56E-42B9-9AB7-0873C7D6F2C2}" type="presParOf" srcId="{EC18D19D-8FFC-4E74-A437-FA07A39CA7E0}" destId="{625B3BB0-F7AC-4163-8323-99867457BECB}" srcOrd="0" destOrd="0" presId="urn:microsoft.com/office/officeart/2005/8/layout/orgChart1"/>
    <dgm:cxn modelId="{8578D59E-2F35-4570-B034-030AD4599D0F}" type="presParOf" srcId="{625B3BB0-F7AC-4163-8323-99867457BECB}" destId="{F6E9F17E-4BD1-43D4-BF8C-9B80AA3C9152}" srcOrd="0" destOrd="0" presId="urn:microsoft.com/office/officeart/2005/8/layout/orgChart1"/>
    <dgm:cxn modelId="{231FD29D-4466-4DD1-87EC-85546012951E}" type="presParOf" srcId="{625B3BB0-F7AC-4163-8323-99867457BECB}" destId="{1AD54B27-9F48-4AEB-99DE-1DC6613AF032}" srcOrd="1" destOrd="0" presId="urn:microsoft.com/office/officeart/2005/8/layout/orgChart1"/>
    <dgm:cxn modelId="{41CD51DE-56A5-4FFB-8E6B-1926B4DC3816}" type="presParOf" srcId="{EC18D19D-8FFC-4E74-A437-FA07A39CA7E0}" destId="{BA668DCB-D72F-485E-B783-7006CB4B02E6}" srcOrd="1" destOrd="0" presId="urn:microsoft.com/office/officeart/2005/8/layout/orgChart1"/>
    <dgm:cxn modelId="{DF80519D-0592-4802-B7E2-8692BEF77974}" type="presParOf" srcId="{EC18D19D-8FFC-4E74-A437-FA07A39CA7E0}" destId="{827081A9-66E1-4AAE-A5F1-A32C47ABED58}" srcOrd="2" destOrd="0" presId="urn:microsoft.com/office/officeart/2005/8/layout/orgChart1"/>
    <dgm:cxn modelId="{C995EEC1-4028-439E-B4F4-E7A0F8D4A10B}" type="presParOf" srcId="{C5B5024A-6872-470E-B4CA-B7543558B982}" destId="{68B13F4E-3402-4258-8B30-57FA684878D1}" srcOrd="4" destOrd="0" presId="urn:microsoft.com/office/officeart/2005/8/layout/orgChart1"/>
    <dgm:cxn modelId="{BBBC9719-10ED-477A-B122-90B4C2873B56}" type="presParOf" srcId="{C5B5024A-6872-470E-B4CA-B7543558B982}" destId="{FA79B8EA-BB60-4CD3-8C6C-571F2BD59E58}" srcOrd="5" destOrd="0" presId="urn:microsoft.com/office/officeart/2005/8/layout/orgChart1"/>
    <dgm:cxn modelId="{75C500CD-8B67-441B-ACB6-9A439928F2D4}" type="presParOf" srcId="{FA79B8EA-BB60-4CD3-8C6C-571F2BD59E58}" destId="{0DFFFA06-E668-4261-94C1-3C140E3CD04B}" srcOrd="0" destOrd="0" presId="urn:microsoft.com/office/officeart/2005/8/layout/orgChart1"/>
    <dgm:cxn modelId="{79EC6012-3B67-4C7D-A468-592E293FA09E}" type="presParOf" srcId="{0DFFFA06-E668-4261-94C1-3C140E3CD04B}" destId="{32103C63-D9DB-48A5-8CB1-6D2E6D1803CA}" srcOrd="0" destOrd="0" presId="urn:microsoft.com/office/officeart/2005/8/layout/orgChart1"/>
    <dgm:cxn modelId="{C10A2E90-AF5E-49DB-AFA0-A291326AAF6C}" type="presParOf" srcId="{0DFFFA06-E668-4261-94C1-3C140E3CD04B}" destId="{86AE2677-AB6A-4A6A-B6C1-639511FB8303}" srcOrd="1" destOrd="0" presId="urn:microsoft.com/office/officeart/2005/8/layout/orgChart1"/>
    <dgm:cxn modelId="{3DA1143F-3551-4A48-9F70-255E585A2374}" type="presParOf" srcId="{FA79B8EA-BB60-4CD3-8C6C-571F2BD59E58}" destId="{806601FA-025E-480A-BAB7-E8D9D2D03C19}" srcOrd="1" destOrd="0" presId="urn:microsoft.com/office/officeart/2005/8/layout/orgChart1"/>
    <dgm:cxn modelId="{7AD427D3-EC28-4F2A-94AC-E097B14CEDFF}" type="presParOf" srcId="{FA79B8EA-BB60-4CD3-8C6C-571F2BD59E58}" destId="{8BD271F8-7A56-40C3-AD69-F854F1334534}" srcOrd="2" destOrd="0" presId="urn:microsoft.com/office/officeart/2005/8/layout/orgChart1"/>
    <dgm:cxn modelId="{CAB7F080-2B95-4828-BC87-11F12F290D42}" type="presParOf" srcId="{C5B5024A-6872-470E-B4CA-B7543558B982}" destId="{360D857E-36F9-42D4-9931-1CA371F00874}" srcOrd="6" destOrd="0" presId="urn:microsoft.com/office/officeart/2005/8/layout/orgChart1"/>
    <dgm:cxn modelId="{DC3385C3-6F2B-4C47-966B-79AEA98725C8}" type="presParOf" srcId="{C5B5024A-6872-470E-B4CA-B7543558B982}" destId="{13ACA3EE-9B05-4908-A0CC-F4B215D5731E}" srcOrd="7" destOrd="0" presId="urn:microsoft.com/office/officeart/2005/8/layout/orgChart1"/>
    <dgm:cxn modelId="{0DAC3842-BEE5-4B21-8DCA-B3913A5C1BC4}" type="presParOf" srcId="{13ACA3EE-9B05-4908-A0CC-F4B215D5731E}" destId="{992708BD-0CC9-44C7-8D75-465D9E527D7C}" srcOrd="0" destOrd="0" presId="urn:microsoft.com/office/officeart/2005/8/layout/orgChart1"/>
    <dgm:cxn modelId="{A48BA88A-F108-4020-B7C1-D01F192D5E3F}" type="presParOf" srcId="{992708BD-0CC9-44C7-8D75-465D9E527D7C}" destId="{577864E9-77E8-4576-BCC6-62DFD59B403E}" srcOrd="0" destOrd="0" presId="urn:microsoft.com/office/officeart/2005/8/layout/orgChart1"/>
    <dgm:cxn modelId="{CBA2DBD2-B1E1-486B-92C3-A745A62A0D65}" type="presParOf" srcId="{992708BD-0CC9-44C7-8D75-465D9E527D7C}" destId="{E2C50CF2-5A2D-400B-90F9-327C5D250E48}" srcOrd="1" destOrd="0" presId="urn:microsoft.com/office/officeart/2005/8/layout/orgChart1"/>
    <dgm:cxn modelId="{DCF9DEA3-752C-4FB3-890B-51DE3FA2C458}" type="presParOf" srcId="{13ACA3EE-9B05-4908-A0CC-F4B215D5731E}" destId="{267F6812-4BA1-4A3F-AB04-37B1EE90B4F6}" srcOrd="1" destOrd="0" presId="urn:microsoft.com/office/officeart/2005/8/layout/orgChart1"/>
    <dgm:cxn modelId="{D2B0A205-E5E2-4CC7-932C-49448D8813A2}" type="presParOf" srcId="{13ACA3EE-9B05-4908-A0CC-F4B215D5731E}" destId="{D6A7DA4F-D598-4D42-90C1-5FCB0BFE3DC6}" srcOrd="2" destOrd="0" presId="urn:microsoft.com/office/officeart/2005/8/layout/orgChart1"/>
    <dgm:cxn modelId="{D5BF301E-4371-4E49-A7C7-25DD88F9E34D}" type="presParOf" srcId="{C5B5024A-6872-470E-B4CA-B7543558B982}" destId="{BD2319AE-1BF8-48EF-8CE6-F99D34C37410}" srcOrd="8" destOrd="0" presId="urn:microsoft.com/office/officeart/2005/8/layout/orgChart1"/>
    <dgm:cxn modelId="{DB9326BD-68E4-4C0F-B41B-9AF8031BEDFD}" type="presParOf" srcId="{C5B5024A-6872-470E-B4CA-B7543558B982}" destId="{27DE8F7D-002D-4584-A783-3B790CEA4978}" srcOrd="9" destOrd="0" presId="urn:microsoft.com/office/officeart/2005/8/layout/orgChart1"/>
    <dgm:cxn modelId="{C082F671-D1E2-4AD3-89B1-5A1E2E9BC40A}" type="presParOf" srcId="{27DE8F7D-002D-4584-A783-3B790CEA4978}" destId="{8CD15CE4-6188-4DAA-BA4A-E7989E275F8F}" srcOrd="0" destOrd="0" presId="urn:microsoft.com/office/officeart/2005/8/layout/orgChart1"/>
    <dgm:cxn modelId="{61C166C6-DE77-4265-B626-BF344D0E3D5E}" type="presParOf" srcId="{8CD15CE4-6188-4DAA-BA4A-E7989E275F8F}" destId="{B9C8517B-B4A4-42AC-8DBB-AC8EE7C3DD34}" srcOrd="0" destOrd="0" presId="urn:microsoft.com/office/officeart/2005/8/layout/orgChart1"/>
    <dgm:cxn modelId="{516EE74D-2501-47F4-B442-CC77060A3389}" type="presParOf" srcId="{8CD15CE4-6188-4DAA-BA4A-E7989E275F8F}" destId="{4D990C9A-750D-495D-ACA0-A98079BB7248}" srcOrd="1" destOrd="0" presId="urn:microsoft.com/office/officeart/2005/8/layout/orgChart1"/>
    <dgm:cxn modelId="{ED85F389-1EF4-472F-8220-EA68980BDC5F}" type="presParOf" srcId="{27DE8F7D-002D-4584-A783-3B790CEA4978}" destId="{D736EAFB-C5F1-4432-8E67-C06602F05E35}" srcOrd="1" destOrd="0" presId="urn:microsoft.com/office/officeart/2005/8/layout/orgChart1"/>
    <dgm:cxn modelId="{FF4981B0-FAAE-4F55-822C-69200DC9B871}" type="presParOf" srcId="{27DE8F7D-002D-4584-A783-3B790CEA4978}" destId="{250823D5-8FBC-472C-811E-08E7A21254AD}" srcOrd="2" destOrd="0" presId="urn:microsoft.com/office/officeart/2005/8/layout/orgChart1"/>
    <dgm:cxn modelId="{2F739177-3D8E-4113-920D-1F2CE2354FA1}" type="presParOf" srcId="{7559E136-96C2-4662-98B3-C6D433696426}" destId="{EE05DB60-C8E0-4D15-8A7B-F101B4B05E03}" srcOrd="2" destOrd="0" presId="urn:microsoft.com/office/officeart/2005/8/layout/orgChart1"/>
    <dgm:cxn modelId="{FEBB36B7-5B2D-4997-B0A2-B2733BE5491A}" type="presParOf" srcId="{37A4BB86-CE09-448D-B232-AFA2B13B2FE4}" destId="{91264962-ABF7-4C41-BA4A-F346FF0BB564}" srcOrd="6" destOrd="0" presId="urn:microsoft.com/office/officeart/2005/8/layout/orgChart1"/>
    <dgm:cxn modelId="{7021C444-EBE7-4B29-B6C8-26DD4DCC9601}" type="presParOf" srcId="{37A4BB86-CE09-448D-B232-AFA2B13B2FE4}" destId="{CA5B242F-7639-4DB3-BA18-37D6C1FCED9C}" srcOrd="7" destOrd="0" presId="urn:microsoft.com/office/officeart/2005/8/layout/orgChart1"/>
    <dgm:cxn modelId="{8D7BDF2F-637B-4DCF-8D18-EACCA18A4D99}" type="presParOf" srcId="{CA5B242F-7639-4DB3-BA18-37D6C1FCED9C}" destId="{5C4E80F2-4567-4C42-8186-3BC3FAEE777D}" srcOrd="0" destOrd="0" presId="urn:microsoft.com/office/officeart/2005/8/layout/orgChart1"/>
    <dgm:cxn modelId="{404818CD-557F-4438-9B5B-071246979FF5}" type="presParOf" srcId="{5C4E80F2-4567-4C42-8186-3BC3FAEE777D}" destId="{25CC4089-7246-43E6-BBA6-5F96090E7ED5}" srcOrd="0" destOrd="0" presId="urn:microsoft.com/office/officeart/2005/8/layout/orgChart1"/>
    <dgm:cxn modelId="{5CE44988-C3E3-46E6-956A-28BDB035308A}" type="presParOf" srcId="{5C4E80F2-4567-4C42-8186-3BC3FAEE777D}" destId="{2B4F5585-A9F2-49F9-A435-AA67AFD7E0D8}" srcOrd="1" destOrd="0" presId="urn:microsoft.com/office/officeart/2005/8/layout/orgChart1"/>
    <dgm:cxn modelId="{AE1C840B-AC5F-428D-ADCA-03A147F2A366}" type="presParOf" srcId="{CA5B242F-7639-4DB3-BA18-37D6C1FCED9C}" destId="{F3077B93-E274-4D0C-8796-D371C3C72015}" srcOrd="1" destOrd="0" presId="urn:microsoft.com/office/officeart/2005/8/layout/orgChart1"/>
    <dgm:cxn modelId="{B17591BD-EEF4-46DB-8CD1-E3B246ABDEE0}" type="presParOf" srcId="{F3077B93-E274-4D0C-8796-D371C3C72015}" destId="{76C80F0A-65D9-43E2-B4DA-629C66E4EF0E}" srcOrd="0" destOrd="0" presId="urn:microsoft.com/office/officeart/2005/8/layout/orgChart1"/>
    <dgm:cxn modelId="{B2C302F5-8CEB-49D2-AB09-0C3BAADCAB61}" type="presParOf" srcId="{F3077B93-E274-4D0C-8796-D371C3C72015}" destId="{6347DBC9-978B-4806-AFA7-1029588327E5}" srcOrd="1" destOrd="0" presId="urn:microsoft.com/office/officeart/2005/8/layout/orgChart1"/>
    <dgm:cxn modelId="{B90EDD81-EC73-4285-80E7-FB387E681AE7}" type="presParOf" srcId="{6347DBC9-978B-4806-AFA7-1029588327E5}" destId="{B86B9B36-6166-43D1-99EB-22B8404E534C}" srcOrd="0" destOrd="0" presId="urn:microsoft.com/office/officeart/2005/8/layout/orgChart1"/>
    <dgm:cxn modelId="{557ECEAF-8214-4150-91A9-C71089607F83}" type="presParOf" srcId="{B86B9B36-6166-43D1-99EB-22B8404E534C}" destId="{BE825CD8-A707-4BF4-AAF3-22E78B592631}" srcOrd="0" destOrd="0" presId="urn:microsoft.com/office/officeart/2005/8/layout/orgChart1"/>
    <dgm:cxn modelId="{A142705D-1BA3-4CFE-9DEE-7EAE25958758}" type="presParOf" srcId="{B86B9B36-6166-43D1-99EB-22B8404E534C}" destId="{948442A4-2CB3-485A-97B1-70C5F81D9608}" srcOrd="1" destOrd="0" presId="urn:microsoft.com/office/officeart/2005/8/layout/orgChart1"/>
    <dgm:cxn modelId="{74C4078D-4AD6-4270-8CC3-E443D2910C2B}" type="presParOf" srcId="{6347DBC9-978B-4806-AFA7-1029588327E5}" destId="{A6920EB0-3119-42D0-9A17-957695204A99}" srcOrd="1" destOrd="0" presId="urn:microsoft.com/office/officeart/2005/8/layout/orgChart1"/>
    <dgm:cxn modelId="{9B050612-7259-480E-9B53-FC746F5757D9}" type="presParOf" srcId="{6347DBC9-978B-4806-AFA7-1029588327E5}" destId="{B5BBF15E-F6B8-46E1-956C-91E56C54FA64}" srcOrd="2" destOrd="0" presId="urn:microsoft.com/office/officeart/2005/8/layout/orgChart1"/>
    <dgm:cxn modelId="{976FF653-2FA0-4044-B714-F3BAD5049DE9}" type="presParOf" srcId="{F3077B93-E274-4D0C-8796-D371C3C72015}" destId="{41F951B0-E270-462E-9BA3-155AD92AF0E4}" srcOrd="2" destOrd="0" presId="urn:microsoft.com/office/officeart/2005/8/layout/orgChart1"/>
    <dgm:cxn modelId="{F4BE09E0-B45F-4D74-8421-3A54C4024F7C}" type="presParOf" srcId="{F3077B93-E274-4D0C-8796-D371C3C72015}" destId="{4DCA18F2-CE4E-48E5-BC23-D38DBFD6CB56}" srcOrd="3" destOrd="0" presId="urn:microsoft.com/office/officeart/2005/8/layout/orgChart1"/>
    <dgm:cxn modelId="{468E3661-6C97-48BB-BDA5-31893328C8AE}" type="presParOf" srcId="{4DCA18F2-CE4E-48E5-BC23-D38DBFD6CB56}" destId="{E383933B-EDEA-45D9-BBE3-172814ED5478}" srcOrd="0" destOrd="0" presId="urn:microsoft.com/office/officeart/2005/8/layout/orgChart1"/>
    <dgm:cxn modelId="{6322B012-28EB-4651-9905-1B14DEA77B22}" type="presParOf" srcId="{E383933B-EDEA-45D9-BBE3-172814ED5478}" destId="{3312DFEC-E645-4C3C-A2AD-5FB9676DC1AE}" srcOrd="0" destOrd="0" presId="urn:microsoft.com/office/officeart/2005/8/layout/orgChart1"/>
    <dgm:cxn modelId="{6202307F-EFF6-444E-80AF-A9CA7C756268}" type="presParOf" srcId="{E383933B-EDEA-45D9-BBE3-172814ED5478}" destId="{605B9EDC-5729-485A-8FE5-84A1F9AF16D9}" srcOrd="1" destOrd="0" presId="urn:microsoft.com/office/officeart/2005/8/layout/orgChart1"/>
    <dgm:cxn modelId="{2E07B991-3897-448B-AF27-1CDBEFCA3329}" type="presParOf" srcId="{4DCA18F2-CE4E-48E5-BC23-D38DBFD6CB56}" destId="{C7F00E58-894F-4EBE-9BD0-A34443FEC7EB}" srcOrd="1" destOrd="0" presId="urn:microsoft.com/office/officeart/2005/8/layout/orgChart1"/>
    <dgm:cxn modelId="{AC0CCD43-82C4-4DAF-AEF8-27A9F5E4E7C2}" type="presParOf" srcId="{4DCA18F2-CE4E-48E5-BC23-D38DBFD6CB56}" destId="{20D3DB4A-AD99-4850-865D-D00FA363F4CE}" srcOrd="2" destOrd="0" presId="urn:microsoft.com/office/officeart/2005/8/layout/orgChart1"/>
    <dgm:cxn modelId="{EE4770B5-5C64-4D2D-AC99-2983C1AB0086}" type="presParOf" srcId="{CA5B242F-7639-4DB3-BA18-37D6C1FCED9C}" destId="{0DAA2BE8-BC17-430C-A789-E675B3F54261}" srcOrd="2" destOrd="0" presId="urn:microsoft.com/office/officeart/2005/8/layout/orgChart1"/>
    <dgm:cxn modelId="{32563EEB-553C-442E-9671-58E9F506E25B}" type="presParOf" srcId="{37A4BB86-CE09-448D-B232-AFA2B13B2FE4}" destId="{5A973FCE-C91E-45E0-99CF-024013941877}" srcOrd="8" destOrd="0" presId="urn:microsoft.com/office/officeart/2005/8/layout/orgChart1"/>
    <dgm:cxn modelId="{5254ACFF-6597-401C-80F0-B3CE677870D1}" type="presParOf" srcId="{37A4BB86-CE09-448D-B232-AFA2B13B2FE4}" destId="{F9B27954-385A-4252-BCA1-60BEED25D109}" srcOrd="9" destOrd="0" presId="urn:microsoft.com/office/officeart/2005/8/layout/orgChart1"/>
    <dgm:cxn modelId="{736E425C-0F91-4248-B5C1-82B7241B69CE}" type="presParOf" srcId="{F9B27954-385A-4252-BCA1-60BEED25D109}" destId="{EC82AB3C-F635-483A-8050-0D03D8EEAE16}" srcOrd="0" destOrd="0" presId="urn:microsoft.com/office/officeart/2005/8/layout/orgChart1"/>
    <dgm:cxn modelId="{4AE463F9-51C9-4CC8-9777-CD44581D2DCF}" type="presParOf" srcId="{EC82AB3C-F635-483A-8050-0D03D8EEAE16}" destId="{30C76952-50AB-40A9-861F-3708C945DBB0}" srcOrd="0" destOrd="0" presId="urn:microsoft.com/office/officeart/2005/8/layout/orgChart1"/>
    <dgm:cxn modelId="{4C4C1093-F51E-4863-8EEC-CEA43DEBE92D}" type="presParOf" srcId="{EC82AB3C-F635-483A-8050-0D03D8EEAE16}" destId="{4522FCEF-DCBE-49CE-BFB1-B7B8A212C8B0}" srcOrd="1" destOrd="0" presId="urn:microsoft.com/office/officeart/2005/8/layout/orgChart1"/>
    <dgm:cxn modelId="{3C89917F-7D4E-4E97-9FA6-68DBAD636FC5}" type="presParOf" srcId="{F9B27954-385A-4252-BCA1-60BEED25D109}" destId="{4A40D4CA-3CA2-497B-99B2-DECE3232187B}" srcOrd="1" destOrd="0" presId="urn:microsoft.com/office/officeart/2005/8/layout/orgChart1"/>
    <dgm:cxn modelId="{A946CB24-A67E-453F-B26B-3605C838108B}" type="presParOf" srcId="{4A40D4CA-3CA2-497B-99B2-DECE3232187B}" destId="{C70840A3-1A61-47D9-93EF-E7D35D3CE707}" srcOrd="0" destOrd="0" presId="urn:microsoft.com/office/officeart/2005/8/layout/orgChart1"/>
    <dgm:cxn modelId="{56EABE78-EE10-4099-A63A-22883273A75B}" type="presParOf" srcId="{4A40D4CA-3CA2-497B-99B2-DECE3232187B}" destId="{BD2D17E8-6A64-4C2D-8931-3D82934CBE8E}" srcOrd="1" destOrd="0" presId="urn:microsoft.com/office/officeart/2005/8/layout/orgChart1"/>
    <dgm:cxn modelId="{E2B3ACD6-0754-41B3-A3B5-55B9131C7B1D}" type="presParOf" srcId="{BD2D17E8-6A64-4C2D-8931-3D82934CBE8E}" destId="{7E27EDBB-2FC4-4117-B4DA-6A69490CE2A4}" srcOrd="0" destOrd="0" presId="urn:microsoft.com/office/officeart/2005/8/layout/orgChart1"/>
    <dgm:cxn modelId="{9BD69DE7-6F0F-438E-A842-427035940CC9}" type="presParOf" srcId="{7E27EDBB-2FC4-4117-B4DA-6A69490CE2A4}" destId="{F384967E-4B63-4087-98B1-E9D911B62E91}" srcOrd="0" destOrd="0" presId="urn:microsoft.com/office/officeart/2005/8/layout/orgChart1"/>
    <dgm:cxn modelId="{AC9B2A88-0775-4F30-BE45-224FCDDAB3AE}" type="presParOf" srcId="{7E27EDBB-2FC4-4117-B4DA-6A69490CE2A4}" destId="{50FB3A5F-09BB-4B14-B016-3096433A22DD}" srcOrd="1" destOrd="0" presId="urn:microsoft.com/office/officeart/2005/8/layout/orgChart1"/>
    <dgm:cxn modelId="{91D6A0E8-D41D-4647-9724-C2884C79D962}" type="presParOf" srcId="{BD2D17E8-6A64-4C2D-8931-3D82934CBE8E}" destId="{5BBD2F9A-DD1A-4908-A636-FB7BC2523950}" srcOrd="1" destOrd="0" presId="urn:microsoft.com/office/officeart/2005/8/layout/orgChart1"/>
    <dgm:cxn modelId="{08AF6727-22B6-4956-A2F9-1D99756E5601}" type="presParOf" srcId="{BD2D17E8-6A64-4C2D-8931-3D82934CBE8E}" destId="{B76CBAE8-755A-4A68-9656-3EDD83C36784}" srcOrd="2" destOrd="0" presId="urn:microsoft.com/office/officeart/2005/8/layout/orgChart1"/>
    <dgm:cxn modelId="{767DFB66-A12C-44E2-A74B-A577C0634242}" type="presParOf" srcId="{4A40D4CA-3CA2-497B-99B2-DECE3232187B}" destId="{52189AB5-9B86-4259-8A55-03C13BC42231}" srcOrd="2" destOrd="0" presId="urn:microsoft.com/office/officeart/2005/8/layout/orgChart1"/>
    <dgm:cxn modelId="{770C4B4A-365C-477F-9FDF-104A338F7431}" type="presParOf" srcId="{4A40D4CA-3CA2-497B-99B2-DECE3232187B}" destId="{D339B895-AC56-46CD-ABBA-88ADF132F8A0}" srcOrd="3" destOrd="0" presId="urn:microsoft.com/office/officeart/2005/8/layout/orgChart1"/>
    <dgm:cxn modelId="{E7B12EA2-976C-44C9-B7F7-212BBAEF4900}" type="presParOf" srcId="{D339B895-AC56-46CD-ABBA-88ADF132F8A0}" destId="{7FA231A6-8743-47E4-BFFA-E2988786FB0A}" srcOrd="0" destOrd="0" presId="urn:microsoft.com/office/officeart/2005/8/layout/orgChart1"/>
    <dgm:cxn modelId="{0FFC992E-222F-4E3D-9EBC-CFF7B7AAE5EC}" type="presParOf" srcId="{7FA231A6-8743-47E4-BFFA-E2988786FB0A}" destId="{79E8D644-CA3F-4B14-AF03-57FB1344DFFC}" srcOrd="0" destOrd="0" presId="urn:microsoft.com/office/officeart/2005/8/layout/orgChart1"/>
    <dgm:cxn modelId="{859D2D1A-8D8A-4FF8-AD05-11D4A51698CA}" type="presParOf" srcId="{7FA231A6-8743-47E4-BFFA-E2988786FB0A}" destId="{D4EADFF9-4265-4CA6-BEEE-4ED65549048A}" srcOrd="1" destOrd="0" presId="urn:microsoft.com/office/officeart/2005/8/layout/orgChart1"/>
    <dgm:cxn modelId="{D0E41E79-23D4-4AE6-8E8A-FF9795E62950}" type="presParOf" srcId="{D339B895-AC56-46CD-ABBA-88ADF132F8A0}" destId="{279A9BE5-9166-42E4-99B8-17ACBF2091AE}" srcOrd="1" destOrd="0" presId="urn:microsoft.com/office/officeart/2005/8/layout/orgChart1"/>
    <dgm:cxn modelId="{1AB44AC0-DF98-4243-8483-BA47628950CC}" type="presParOf" srcId="{D339B895-AC56-46CD-ABBA-88ADF132F8A0}" destId="{8C0800B7-3E50-4F65-82E8-26010F9EDB38}" srcOrd="2" destOrd="0" presId="urn:microsoft.com/office/officeart/2005/8/layout/orgChart1"/>
    <dgm:cxn modelId="{B778B090-AE07-409A-878A-BFC43D193E50}" type="presParOf" srcId="{F9B27954-385A-4252-BCA1-60BEED25D109}" destId="{B1C581CB-F59E-4D05-8D49-D1ABC763ACB3}" srcOrd="2" destOrd="0" presId="urn:microsoft.com/office/officeart/2005/8/layout/orgChart1"/>
    <dgm:cxn modelId="{86327F3C-32FC-4659-80B2-99ACE2FA1385}" type="presParOf" srcId="{37A4BB86-CE09-448D-B232-AFA2B13B2FE4}" destId="{5463EF19-4BDD-49FF-87D0-6D43E1BFEBEE}" srcOrd="10" destOrd="0" presId="urn:microsoft.com/office/officeart/2005/8/layout/orgChart1"/>
    <dgm:cxn modelId="{097ED3A0-8A2C-4BAA-90CA-B6A2603AC1A0}" type="presParOf" srcId="{37A4BB86-CE09-448D-B232-AFA2B13B2FE4}" destId="{E78ADB87-4D59-4424-8472-6112822E1EDD}" srcOrd="11" destOrd="0" presId="urn:microsoft.com/office/officeart/2005/8/layout/orgChart1"/>
    <dgm:cxn modelId="{9E77DB83-1F9C-4C1C-A83C-6BCCF6A8E874}" type="presParOf" srcId="{E78ADB87-4D59-4424-8472-6112822E1EDD}" destId="{C0B0DDD5-DF7D-4D75-BD63-B5355D38F587}" srcOrd="0" destOrd="0" presId="urn:microsoft.com/office/officeart/2005/8/layout/orgChart1"/>
    <dgm:cxn modelId="{E5CE8CD2-E978-449F-8B0C-EAD5F0B28262}" type="presParOf" srcId="{C0B0DDD5-DF7D-4D75-BD63-B5355D38F587}" destId="{1F26FE83-4FBA-4294-8950-DEA6626F1E19}" srcOrd="0" destOrd="0" presId="urn:microsoft.com/office/officeart/2005/8/layout/orgChart1"/>
    <dgm:cxn modelId="{626932CA-05A5-4085-8A61-E286172171B5}" type="presParOf" srcId="{C0B0DDD5-DF7D-4D75-BD63-B5355D38F587}" destId="{5B2F8FEB-D893-46C9-B4E9-60D6ECEC3AFF}" srcOrd="1" destOrd="0" presId="urn:microsoft.com/office/officeart/2005/8/layout/orgChart1"/>
    <dgm:cxn modelId="{0FE7A502-4803-4757-8573-C5A0E34D8DCD}" type="presParOf" srcId="{E78ADB87-4D59-4424-8472-6112822E1EDD}" destId="{19D6D108-01EE-487F-AE0E-DC9AB8B82CB3}" srcOrd="1" destOrd="0" presId="urn:microsoft.com/office/officeart/2005/8/layout/orgChart1"/>
    <dgm:cxn modelId="{328202BD-AB70-42FD-9CBB-62F1473BF8EB}" type="presParOf" srcId="{19D6D108-01EE-487F-AE0E-DC9AB8B82CB3}" destId="{0C4B575D-71A7-42AA-A10C-FE2C2D60D588}" srcOrd="0" destOrd="0" presId="urn:microsoft.com/office/officeart/2005/8/layout/orgChart1"/>
    <dgm:cxn modelId="{702D0AC8-64BE-49DE-B67F-6040DF3F797C}" type="presParOf" srcId="{19D6D108-01EE-487F-AE0E-DC9AB8B82CB3}" destId="{151D5631-9FE4-4657-B593-BE20EED950D4}" srcOrd="1" destOrd="0" presId="urn:microsoft.com/office/officeart/2005/8/layout/orgChart1"/>
    <dgm:cxn modelId="{20B4322A-65D6-48AD-A45D-1FF81FB980AF}" type="presParOf" srcId="{151D5631-9FE4-4657-B593-BE20EED950D4}" destId="{73064EB2-3902-4186-AB01-FED0296ABC12}" srcOrd="0" destOrd="0" presId="urn:microsoft.com/office/officeart/2005/8/layout/orgChart1"/>
    <dgm:cxn modelId="{5AFD51EF-5251-416D-A594-659EB5A18C9A}" type="presParOf" srcId="{73064EB2-3902-4186-AB01-FED0296ABC12}" destId="{9949F10F-D7E1-46DC-A868-14C6FF17F052}" srcOrd="0" destOrd="0" presId="urn:microsoft.com/office/officeart/2005/8/layout/orgChart1"/>
    <dgm:cxn modelId="{512AD7A9-4EBF-424F-A746-89B27EC14FEF}" type="presParOf" srcId="{73064EB2-3902-4186-AB01-FED0296ABC12}" destId="{0590F991-31FB-48C0-9A3E-936215931980}" srcOrd="1" destOrd="0" presId="urn:microsoft.com/office/officeart/2005/8/layout/orgChart1"/>
    <dgm:cxn modelId="{908B342B-153D-4E33-AD01-74050F9D9F50}" type="presParOf" srcId="{151D5631-9FE4-4657-B593-BE20EED950D4}" destId="{9AFB7C7A-0E3E-4AAA-811B-C7EAAE0BF3B3}" srcOrd="1" destOrd="0" presId="urn:microsoft.com/office/officeart/2005/8/layout/orgChart1"/>
    <dgm:cxn modelId="{6124D319-EF9F-487E-A521-56286C5BA1FC}" type="presParOf" srcId="{151D5631-9FE4-4657-B593-BE20EED950D4}" destId="{ACF90CF4-CF04-4A48-A50C-4477653BBF0A}" srcOrd="2" destOrd="0" presId="urn:microsoft.com/office/officeart/2005/8/layout/orgChart1"/>
    <dgm:cxn modelId="{1FFC33D5-C291-48D8-908A-0A3B6F019E21}" type="presParOf" srcId="{19D6D108-01EE-487F-AE0E-DC9AB8B82CB3}" destId="{C7C7E7F6-5D32-4526-9580-78C4EC45E895}" srcOrd="2" destOrd="0" presId="urn:microsoft.com/office/officeart/2005/8/layout/orgChart1"/>
    <dgm:cxn modelId="{144D2E19-CC91-4DA5-BB9F-754ECD5FE2EF}" type="presParOf" srcId="{19D6D108-01EE-487F-AE0E-DC9AB8B82CB3}" destId="{344493B3-A733-41F5-869B-33C362D4829B}" srcOrd="3" destOrd="0" presId="urn:microsoft.com/office/officeart/2005/8/layout/orgChart1"/>
    <dgm:cxn modelId="{9716457E-BCCD-42FF-B445-70344575B873}" type="presParOf" srcId="{344493B3-A733-41F5-869B-33C362D4829B}" destId="{2E9DB498-C2A0-4CA9-A988-D25E0F5C4739}" srcOrd="0" destOrd="0" presId="urn:microsoft.com/office/officeart/2005/8/layout/orgChart1"/>
    <dgm:cxn modelId="{F6BF7965-B8E3-4121-A3AA-464E59C94906}" type="presParOf" srcId="{2E9DB498-C2A0-4CA9-A988-D25E0F5C4739}" destId="{2C25863B-F6D1-499E-B865-AB3548D195B8}" srcOrd="0" destOrd="0" presId="urn:microsoft.com/office/officeart/2005/8/layout/orgChart1"/>
    <dgm:cxn modelId="{921AEC01-F6B9-4840-B65E-668EDF08C274}" type="presParOf" srcId="{2E9DB498-C2A0-4CA9-A988-D25E0F5C4739}" destId="{D00A0A0E-8FF9-4664-A3F0-0DAEB8D1E717}" srcOrd="1" destOrd="0" presId="urn:microsoft.com/office/officeart/2005/8/layout/orgChart1"/>
    <dgm:cxn modelId="{8D81E429-196D-4036-91C3-EBF072B0C668}" type="presParOf" srcId="{344493B3-A733-41F5-869B-33C362D4829B}" destId="{ABDCD9A7-6EBA-434A-9198-4B26994CB7A2}" srcOrd="1" destOrd="0" presId="urn:microsoft.com/office/officeart/2005/8/layout/orgChart1"/>
    <dgm:cxn modelId="{82CA8387-D6A6-4128-82B3-8539E0C6B505}" type="presParOf" srcId="{344493B3-A733-41F5-869B-33C362D4829B}" destId="{41AE6B10-9BA2-463A-9BA9-D1AA531EA462}" srcOrd="2" destOrd="0" presId="urn:microsoft.com/office/officeart/2005/8/layout/orgChart1"/>
    <dgm:cxn modelId="{C5F42F77-0073-4E40-8322-04F9C499165B}" type="presParOf" srcId="{19D6D108-01EE-487F-AE0E-DC9AB8B82CB3}" destId="{474E268E-E703-4C97-85A7-9D205EBA82EF}" srcOrd="4" destOrd="0" presId="urn:microsoft.com/office/officeart/2005/8/layout/orgChart1"/>
    <dgm:cxn modelId="{9B3C40F2-41B5-4C9A-8E2F-2F2D49F8F266}" type="presParOf" srcId="{19D6D108-01EE-487F-AE0E-DC9AB8B82CB3}" destId="{56314290-0B9F-4B7C-AAFA-5BC19DCC2AF3}" srcOrd="5" destOrd="0" presId="urn:microsoft.com/office/officeart/2005/8/layout/orgChart1"/>
    <dgm:cxn modelId="{291C39A6-5F71-4AEF-BFD8-588F57BEAFF2}" type="presParOf" srcId="{56314290-0B9F-4B7C-AAFA-5BC19DCC2AF3}" destId="{B68E156B-60DC-4689-9EB7-BBC5CA65C658}" srcOrd="0" destOrd="0" presId="urn:microsoft.com/office/officeart/2005/8/layout/orgChart1"/>
    <dgm:cxn modelId="{6635419C-4A44-4B2A-972E-9F070763ABF8}" type="presParOf" srcId="{B68E156B-60DC-4689-9EB7-BBC5CA65C658}" destId="{D7C923CD-69F6-4D3A-BB8E-0DF03822EDE1}" srcOrd="0" destOrd="0" presId="urn:microsoft.com/office/officeart/2005/8/layout/orgChart1"/>
    <dgm:cxn modelId="{D014302D-7BAA-4A59-80C9-D24140D190BB}" type="presParOf" srcId="{B68E156B-60DC-4689-9EB7-BBC5CA65C658}" destId="{775D1FF5-CBDB-4971-9BE2-6EFFC3A3F596}" srcOrd="1" destOrd="0" presId="urn:microsoft.com/office/officeart/2005/8/layout/orgChart1"/>
    <dgm:cxn modelId="{ADE3052B-3CC2-4C4C-945C-9673BE37183C}" type="presParOf" srcId="{56314290-0B9F-4B7C-AAFA-5BC19DCC2AF3}" destId="{19FDC05A-C9DD-4808-BF20-770697ED2A72}" srcOrd="1" destOrd="0" presId="urn:microsoft.com/office/officeart/2005/8/layout/orgChart1"/>
    <dgm:cxn modelId="{BDD89C8D-4C84-4343-8FEA-D2DC261276F2}" type="presParOf" srcId="{56314290-0B9F-4B7C-AAFA-5BC19DCC2AF3}" destId="{FFFD1E2E-C7D0-46F9-A2E0-B8340D21F45A}" srcOrd="2" destOrd="0" presId="urn:microsoft.com/office/officeart/2005/8/layout/orgChart1"/>
    <dgm:cxn modelId="{D82179DC-45A8-4ED3-832C-C96325C7AFCF}" type="presParOf" srcId="{19D6D108-01EE-487F-AE0E-DC9AB8B82CB3}" destId="{78323DBE-A5E0-41CE-AA35-9B47114D322E}" srcOrd="6" destOrd="0" presId="urn:microsoft.com/office/officeart/2005/8/layout/orgChart1"/>
    <dgm:cxn modelId="{A4A07D49-2D45-46BD-8E94-F88CFE74F1FB}" type="presParOf" srcId="{19D6D108-01EE-487F-AE0E-DC9AB8B82CB3}" destId="{83F9FCA0-467F-48DF-8067-4228CC79A2D8}" srcOrd="7" destOrd="0" presId="urn:microsoft.com/office/officeart/2005/8/layout/orgChart1"/>
    <dgm:cxn modelId="{2832B818-E6BE-40B6-AC69-2DCA5A1DEBEA}" type="presParOf" srcId="{83F9FCA0-467F-48DF-8067-4228CC79A2D8}" destId="{B0490E53-A629-4692-A911-96CDA3F7D76F}" srcOrd="0" destOrd="0" presId="urn:microsoft.com/office/officeart/2005/8/layout/orgChart1"/>
    <dgm:cxn modelId="{66D76A2F-C3AC-4B52-A877-86AF041011A2}" type="presParOf" srcId="{B0490E53-A629-4692-A911-96CDA3F7D76F}" destId="{AD0E991B-E660-4877-8568-491339565584}" srcOrd="0" destOrd="0" presId="urn:microsoft.com/office/officeart/2005/8/layout/orgChart1"/>
    <dgm:cxn modelId="{624063AB-E424-4AD9-812A-5D09A5944777}" type="presParOf" srcId="{B0490E53-A629-4692-A911-96CDA3F7D76F}" destId="{2D1A5D8A-B010-460B-8F37-8B3435E11915}" srcOrd="1" destOrd="0" presId="urn:microsoft.com/office/officeart/2005/8/layout/orgChart1"/>
    <dgm:cxn modelId="{5551A7EC-FD30-472B-B263-0F620359E9AD}" type="presParOf" srcId="{83F9FCA0-467F-48DF-8067-4228CC79A2D8}" destId="{B55C95D2-8275-4FFC-A2B3-06488103AD13}" srcOrd="1" destOrd="0" presId="urn:microsoft.com/office/officeart/2005/8/layout/orgChart1"/>
    <dgm:cxn modelId="{D2B54478-2E57-4075-8117-FFD763211601}" type="presParOf" srcId="{83F9FCA0-467F-48DF-8067-4228CC79A2D8}" destId="{E58E01DB-31D3-4985-8AD0-480FC970D55D}" srcOrd="2" destOrd="0" presId="urn:microsoft.com/office/officeart/2005/8/layout/orgChart1"/>
    <dgm:cxn modelId="{B2CC2B59-0707-4587-8133-28F4C554A593}" type="presParOf" srcId="{E78ADB87-4D59-4424-8472-6112822E1EDD}" destId="{3EBEDEE0-1C7F-4DCC-9E2A-8408CDC0BC51}" srcOrd="2" destOrd="0" presId="urn:microsoft.com/office/officeart/2005/8/layout/orgChart1"/>
    <dgm:cxn modelId="{60267A7D-D974-41F2-9CE4-8E9471050842}" type="presParOf" srcId="{37A4BB86-CE09-448D-B232-AFA2B13B2FE4}" destId="{983F608F-D34E-4AFB-A824-686921FC78D5}" srcOrd="12" destOrd="0" presId="urn:microsoft.com/office/officeart/2005/8/layout/orgChart1"/>
    <dgm:cxn modelId="{B6ED06EA-73A8-4511-A86F-FC7C420945D1}" type="presParOf" srcId="{37A4BB86-CE09-448D-B232-AFA2B13B2FE4}" destId="{805A6AAF-F329-464F-AAA2-CF038147DF04}" srcOrd="13" destOrd="0" presId="urn:microsoft.com/office/officeart/2005/8/layout/orgChart1"/>
    <dgm:cxn modelId="{795042D3-89E9-47E9-BF64-2B5083434935}" type="presParOf" srcId="{805A6AAF-F329-464F-AAA2-CF038147DF04}" destId="{B5EBA09E-B28C-4A8D-AD30-5B78D4A1D86D}" srcOrd="0" destOrd="0" presId="urn:microsoft.com/office/officeart/2005/8/layout/orgChart1"/>
    <dgm:cxn modelId="{F5C165D6-E5B2-4F45-A647-C299CD38BFBD}" type="presParOf" srcId="{B5EBA09E-B28C-4A8D-AD30-5B78D4A1D86D}" destId="{F2FA876C-1667-44B0-9527-4CB57B2C9E55}" srcOrd="0" destOrd="0" presId="urn:microsoft.com/office/officeart/2005/8/layout/orgChart1"/>
    <dgm:cxn modelId="{8C58D0C9-055F-428C-9F4E-53F649E979F7}" type="presParOf" srcId="{B5EBA09E-B28C-4A8D-AD30-5B78D4A1D86D}" destId="{792A5358-C08A-4C79-B6CE-C39076555257}" srcOrd="1" destOrd="0" presId="urn:microsoft.com/office/officeart/2005/8/layout/orgChart1"/>
    <dgm:cxn modelId="{1997F781-95B6-4F8E-8C51-CF2908B3EFB6}" type="presParOf" srcId="{805A6AAF-F329-464F-AAA2-CF038147DF04}" destId="{D7DA76FB-A8D5-4E8D-8F0E-3521A626DD47}" srcOrd="1" destOrd="0" presId="urn:microsoft.com/office/officeart/2005/8/layout/orgChart1"/>
    <dgm:cxn modelId="{9BFC9691-84FA-4FCE-BA8D-2457D025BAAF}" type="presParOf" srcId="{805A6AAF-F329-464F-AAA2-CF038147DF04}" destId="{F9870AF1-4034-43C0-B85D-2E0ABAA2DF68}" srcOrd="2" destOrd="0" presId="urn:microsoft.com/office/officeart/2005/8/layout/orgChart1"/>
    <dgm:cxn modelId="{2118BA49-6CCC-4DDA-916E-5BFA4EE5CD15}" type="presParOf" srcId="{F6308FF3-DB19-45C4-99EC-AAF9207DCBF8}" destId="{B9C40C12-434B-4998-AA6C-42C0C82E7C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897FD-A8A1-4E35-B550-2A1920C0A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6FD8D7-A76D-4505-91F7-D72FA743026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Cutting section </a:t>
          </a:r>
          <a:endParaRPr lang="en-US" b="1" dirty="0"/>
        </a:p>
      </dgm:t>
    </dgm:pt>
    <dgm:pt modelId="{3E696C33-3458-4272-A4C6-46FBF4A5F86B}" type="parTrans" cxnId="{F6E9E2B5-811A-409D-89A6-1EC2189EEC62}">
      <dgm:prSet/>
      <dgm:spPr/>
      <dgm:t>
        <a:bodyPr/>
        <a:lstStyle/>
        <a:p>
          <a:endParaRPr lang="en-US"/>
        </a:p>
      </dgm:t>
    </dgm:pt>
    <dgm:pt modelId="{13935DE3-0EB4-4242-B8EE-2A0B5256A62B}" type="sibTrans" cxnId="{F6E9E2B5-811A-409D-89A6-1EC2189EEC62}">
      <dgm:prSet/>
      <dgm:spPr/>
      <dgm:t>
        <a:bodyPr/>
        <a:lstStyle/>
        <a:p>
          <a:endParaRPr lang="en-US"/>
        </a:p>
      </dgm:t>
    </dgm:pt>
    <dgm:pt modelId="{80834501-8C98-45D0-B9E3-7AF6EC917B2C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Cutting helper</a:t>
          </a:r>
          <a:endParaRPr lang="en-US" dirty="0"/>
        </a:p>
      </dgm:t>
    </dgm:pt>
    <dgm:pt modelId="{A1107B35-3E4D-4747-ABA3-542865F22D88}" type="parTrans" cxnId="{F5D08521-DEB4-4EAD-8E69-CFD1FD19305F}">
      <dgm:prSet/>
      <dgm:spPr/>
      <dgm:t>
        <a:bodyPr/>
        <a:lstStyle/>
        <a:p>
          <a:endParaRPr lang="en-US"/>
        </a:p>
      </dgm:t>
    </dgm:pt>
    <dgm:pt modelId="{2AF33976-AD08-41B1-9685-F8988776FAF0}" type="sibTrans" cxnId="{F5D08521-DEB4-4EAD-8E69-CFD1FD19305F}">
      <dgm:prSet/>
      <dgm:spPr/>
      <dgm:t>
        <a:bodyPr/>
        <a:lstStyle/>
        <a:p>
          <a:endParaRPr lang="en-US"/>
        </a:p>
      </dgm:t>
    </dgm:pt>
    <dgm:pt modelId="{B27064C1-4288-4F12-A38B-3AD0CA9FF92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Packing  Section</a:t>
          </a:r>
          <a:endParaRPr lang="en-US" b="1" dirty="0"/>
        </a:p>
      </dgm:t>
    </dgm:pt>
    <dgm:pt modelId="{053A3500-1932-4CA2-9821-60A5ED6A1736}" type="parTrans" cxnId="{4DC1CB23-EA72-4665-AEDD-C09BDC7CCDB7}">
      <dgm:prSet/>
      <dgm:spPr/>
      <dgm:t>
        <a:bodyPr/>
        <a:lstStyle/>
        <a:p>
          <a:endParaRPr lang="en-US"/>
        </a:p>
      </dgm:t>
    </dgm:pt>
    <dgm:pt modelId="{65AA911D-48C1-49D8-9D1A-B8B6C36A1205}" type="sibTrans" cxnId="{4DC1CB23-EA72-4665-AEDD-C09BDC7CCDB7}">
      <dgm:prSet/>
      <dgm:spPr/>
      <dgm:t>
        <a:bodyPr/>
        <a:lstStyle/>
        <a:p>
          <a:endParaRPr lang="en-US"/>
        </a:p>
      </dgm:t>
    </dgm:pt>
    <dgm:pt modelId="{BB84E065-83D5-4DEA-BA77-95D5AF1D7F5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Packing helper</a:t>
          </a:r>
          <a:endParaRPr lang="en-US" dirty="0"/>
        </a:p>
      </dgm:t>
    </dgm:pt>
    <dgm:pt modelId="{16EBF724-0C92-4CFE-9EA6-751B2D0B069D}" type="parTrans" cxnId="{35105F8B-FD5A-44B8-A7E2-E1E7D4653651}">
      <dgm:prSet/>
      <dgm:spPr/>
      <dgm:t>
        <a:bodyPr/>
        <a:lstStyle/>
        <a:p>
          <a:endParaRPr lang="en-US"/>
        </a:p>
      </dgm:t>
    </dgm:pt>
    <dgm:pt modelId="{1B8AB5C0-437E-4DB9-A248-25FF4E88B134}" type="sibTrans" cxnId="{35105F8B-FD5A-44B8-A7E2-E1E7D4653651}">
      <dgm:prSet/>
      <dgm:spPr/>
      <dgm:t>
        <a:bodyPr/>
        <a:lstStyle/>
        <a:p>
          <a:endParaRPr lang="en-US"/>
        </a:p>
      </dgm:t>
    </dgm:pt>
    <dgm:pt modelId="{FAF71ECB-2C90-4B4F-807E-46F5316F998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Stores</a:t>
          </a:r>
          <a:endParaRPr lang="en-US" b="1" dirty="0"/>
        </a:p>
      </dgm:t>
    </dgm:pt>
    <dgm:pt modelId="{45AD90E6-65EE-4E32-83EB-37A3DB64181C}" type="parTrans" cxnId="{BD1583EE-B340-4897-87FE-80FB313BFC43}">
      <dgm:prSet/>
      <dgm:spPr/>
      <dgm:t>
        <a:bodyPr/>
        <a:lstStyle/>
        <a:p>
          <a:endParaRPr lang="en-US"/>
        </a:p>
      </dgm:t>
    </dgm:pt>
    <dgm:pt modelId="{0ADCF5EB-D42B-458C-B3E8-7F5B02A78728}" type="sibTrans" cxnId="{BD1583EE-B340-4897-87FE-80FB313BFC43}">
      <dgm:prSet/>
      <dgm:spPr/>
      <dgm:t>
        <a:bodyPr/>
        <a:lstStyle/>
        <a:p>
          <a:endParaRPr lang="en-US"/>
        </a:p>
      </dgm:t>
    </dgm:pt>
    <dgm:pt modelId="{7E1F71A3-43C7-4D58-AEE1-18DA07EEAF48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Cutter</a:t>
          </a:r>
          <a:endParaRPr lang="en-US" dirty="0"/>
        </a:p>
      </dgm:t>
    </dgm:pt>
    <dgm:pt modelId="{72AC921C-8E22-4A62-A8E9-202B59A272C9}" type="parTrans" cxnId="{CA68917F-791B-413F-8340-F14F58794F1B}">
      <dgm:prSet/>
      <dgm:spPr/>
      <dgm:t>
        <a:bodyPr/>
        <a:lstStyle/>
        <a:p>
          <a:endParaRPr lang="en-US"/>
        </a:p>
      </dgm:t>
    </dgm:pt>
    <dgm:pt modelId="{0493D006-06A8-408A-B588-89CDCF31ADB8}" type="sibTrans" cxnId="{CA68917F-791B-413F-8340-F14F58794F1B}">
      <dgm:prSet/>
      <dgm:spPr/>
      <dgm:t>
        <a:bodyPr/>
        <a:lstStyle/>
        <a:p>
          <a:endParaRPr lang="en-US"/>
        </a:p>
      </dgm:t>
    </dgm:pt>
    <dgm:pt modelId="{3DE5ED79-479D-4C01-93FC-05857D6B8882}">
      <dgm:prSet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Cutting supervisor</a:t>
          </a:r>
          <a:endParaRPr lang="en-US" dirty="0"/>
        </a:p>
      </dgm:t>
    </dgm:pt>
    <dgm:pt modelId="{90ABB8F4-A7D6-4DF8-9348-2AD8CE805EB8}" type="parTrans" cxnId="{53450CAA-15E3-444A-B7D8-8E845A6C6E0C}">
      <dgm:prSet/>
      <dgm:spPr/>
      <dgm:t>
        <a:bodyPr/>
        <a:lstStyle/>
        <a:p>
          <a:endParaRPr lang="en-US"/>
        </a:p>
      </dgm:t>
    </dgm:pt>
    <dgm:pt modelId="{89A08C9B-BE4F-47AC-A042-CFC7FAA7B26F}" type="sibTrans" cxnId="{53450CAA-15E3-444A-B7D8-8E845A6C6E0C}">
      <dgm:prSet/>
      <dgm:spPr/>
      <dgm:t>
        <a:bodyPr/>
        <a:lstStyle/>
        <a:p>
          <a:endParaRPr lang="en-US"/>
        </a:p>
      </dgm:t>
    </dgm:pt>
    <dgm:pt modelId="{2308709D-8371-4E19-8BB1-D07D500B2511}">
      <dgm:prSet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Ironer</a:t>
          </a:r>
          <a:endParaRPr lang="en-US" dirty="0"/>
        </a:p>
      </dgm:t>
    </dgm:pt>
    <dgm:pt modelId="{F00BA994-7CA2-448B-B34F-17B8E431A08C}" type="parTrans" cxnId="{835D29E1-EE3E-466A-B38B-0B05022A7802}">
      <dgm:prSet/>
      <dgm:spPr/>
      <dgm:t>
        <a:bodyPr/>
        <a:lstStyle/>
        <a:p>
          <a:endParaRPr lang="en-US"/>
        </a:p>
      </dgm:t>
    </dgm:pt>
    <dgm:pt modelId="{2C60926B-ED85-4EA5-B0A1-97B22FBFE252}" type="sibTrans" cxnId="{835D29E1-EE3E-466A-B38B-0B05022A7802}">
      <dgm:prSet/>
      <dgm:spPr/>
      <dgm:t>
        <a:bodyPr/>
        <a:lstStyle/>
        <a:p>
          <a:endParaRPr lang="en-US"/>
        </a:p>
      </dgm:t>
    </dgm:pt>
    <dgm:pt modelId="{6DC86599-BCF9-4DFB-AC7F-8A8AD1A04543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Store keeper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85B575-E38D-4467-9B39-EC11DDB15598}" type="parTrans" cxnId="{69650AC0-73D0-4F68-B827-B612B911659D}">
      <dgm:prSet/>
      <dgm:spPr/>
      <dgm:t>
        <a:bodyPr/>
        <a:lstStyle/>
        <a:p>
          <a:endParaRPr lang="en-US"/>
        </a:p>
      </dgm:t>
    </dgm:pt>
    <dgm:pt modelId="{0D988B57-6E53-4C87-A95C-64036D611752}" type="sibTrans" cxnId="{69650AC0-73D0-4F68-B827-B612B911659D}">
      <dgm:prSet/>
      <dgm:spPr/>
      <dgm:t>
        <a:bodyPr/>
        <a:lstStyle/>
        <a:p>
          <a:endParaRPr lang="en-US"/>
        </a:p>
      </dgm:t>
    </dgm:pt>
    <dgm:pt modelId="{813D2DEB-1DCA-4207-8547-A09617C43710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Store assistance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884A35-BA7B-411A-8B84-4BAA9F329346}" type="parTrans" cxnId="{6047C37C-E2C7-40BD-B48B-CF9F0CB8922A}">
      <dgm:prSet/>
      <dgm:spPr/>
      <dgm:t>
        <a:bodyPr/>
        <a:lstStyle/>
        <a:p>
          <a:endParaRPr lang="en-US"/>
        </a:p>
      </dgm:t>
    </dgm:pt>
    <dgm:pt modelId="{3698C161-C3A5-4126-90B1-5DF4A3F95F1E}" type="sibTrans" cxnId="{6047C37C-E2C7-40BD-B48B-CF9F0CB8922A}">
      <dgm:prSet/>
      <dgm:spPr/>
      <dgm:t>
        <a:bodyPr/>
        <a:lstStyle/>
        <a:p>
          <a:endParaRPr lang="en-US"/>
        </a:p>
      </dgm:t>
    </dgm:pt>
    <dgm:pt modelId="{E979611E-2D54-40EE-9446-2DEB6E173415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Store helper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DCAC37-2E23-4531-8405-5E06020638F3}" type="parTrans" cxnId="{80BB2761-EA10-4532-BC7F-5AFC99E03707}">
      <dgm:prSet/>
      <dgm:spPr/>
      <dgm:t>
        <a:bodyPr/>
        <a:lstStyle/>
        <a:p>
          <a:endParaRPr lang="en-US"/>
        </a:p>
      </dgm:t>
    </dgm:pt>
    <dgm:pt modelId="{088660F2-178C-4641-ABD9-519E8F5DF9D6}" type="sibTrans" cxnId="{80BB2761-EA10-4532-BC7F-5AFC99E03707}">
      <dgm:prSet/>
      <dgm:spPr/>
      <dgm:t>
        <a:bodyPr/>
        <a:lstStyle/>
        <a:p>
          <a:endParaRPr lang="en-US"/>
        </a:p>
      </dgm:t>
    </dgm:pt>
    <dgm:pt modelId="{F7A6666E-AFA4-4C61-8C47-E43898DAC05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Production Section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61D941-0B61-400C-9974-555BDFCA1E50}" type="parTrans" cxnId="{FDD89233-5ADA-4D91-8094-F38D09637DC5}">
      <dgm:prSet/>
      <dgm:spPr/>
      <dgm:t>
        <a:bodyPr/>
        <a:lstStyle/>
        <a:p>
          <a:endParaRPr lang="en-US"/>
        </a:p>
      </dgm:t>
    </dgm:pt>
    <dgm:pt modelId="{EBD4FF96-2853-400D-9FA3-5DCC5D87C2AA}" type="sibTrans" cxnId="{FDD89233-5ADA-4D91-8094-F38D09637DC5}">
      <dgm:prSet/>
      <dgm:spPr/>
      <dgm:t>
        <a:bodyPr/>
        <a:lstStyle/>
        <a:p>
          <a:endParaRPr lang="en-US"/>
        </a:p>
      </dgm:t>
    </dgm:pt>
    <dgm:pt modelId="{F218D4E6-F078-4045-A783-D12865CA195D}">
      <dgm:prSet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Machine operator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E7782F-E0FE-45CB-BE99-56F61BF25650}" type="parTrans" cxnId="{A9C24432-995B-43DD-AF3F-398F071CAA46}">
      <dgm:prSet/>
      <dgm:spPr/>
      <dgm:t>
        <a:bodyPr/>
        <a:lstStyle/>
        <a:p>
          <a:endParaRPr lang="en-US"/>
        </a:p>
      </dgm:t>
    </dgm:pt>
    <dgm:pt modelId="{E7E30C9D-A013-4F5C-B925-BD7E1E264B00}" type="sibTrans" cxnId="{A9C24432-995B-43DD-AF3F-398F071CAA46}">
      <dgm:prSet/>
      <dgm:spPr/>
      <dgm:t>
        <a:bodyPr/>
        <a:lstStyle/>
        <a:p>
          <a:endParaRPr lang="en-US"/>
        </a:p>
      </dgm:t>
    </dgm:pt>
    <dgm:pt modelId="{E93A2D3A-615D-4A80-9E10-352A121D8565}">
      <dgm:prSet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Helper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D21479-1E3F-4E12-A043-6E5C80F4ECE8}" type="parTrans" cxnId="{EA260C4D-728C-4EB4-B692-6AB82FDE8880}">
      <dgm:prSet/>
      <dgm:spPr/>
      <dgm:t>
        <a:bodyPr/>
        <a:lstStyle/>
        <a:p>
          <a:endParaRPr lang="en-US"/>
        </a:p>
      </dgm:t>
    </dgm:pt>
    <dgm:pt modelId="{A44CAAA1-DD51-4FF9-96DB-4EA25BE1FEDB}" type="sibTrans" cxnId="{EA260C4D-728C-4EB4-B692-6AB82FDE8880}">
      <dgm:prSet/>
      <dgm:spPr/>
      <dgm:t>
        <a:bodyPr/>
        <a:lstStyle/>
        <a:p>
          <a:endParaRPr lang="en-US"/>
        </a:p>
      </dgm:t>
    </dgm:pt>
    <dgm:pt modelId="{B1A625E1-E942-48EA-8262-BDC5BF1AD4A8}" type="pres">
      <dgm:prSet presAssocID="{220897FD-A8A1-4E35-B550-2A1920C0A6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C7FD5-BA9D-4680-B4C2-5FE8DA2258D5}" type="pres">
      <dgm:prSet presAssocID="{646FD8D7-A76D-4505-91F7-D72FA743026B}" presName="composite" presStyleCnt="0"/>
      <dgm:spPr/>
    </dgm:pt>
    <dgm:pt modelId="{EE5C476B-10D3-4C0C-B9E7-E428B9B8DF8C}" type="pres">
      <dgm:prSet presAssocID="{646FD8D7-A76D-4505-91F7-D72FA743026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BF66A-8B29-4A7D-B480-304224CCAC43}" type="pres">
      <dgm:prSet presAssocID="{646FD8D7-A76D-4505-91F7-D72FA743026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EBF51-B2A2-448F-8CBA-AB6D4F0EC121}" type="pres">
      <dgm:prSet presAssocID="{13935DE3-0EB4-4242-B8EE-2A0B5256A62B}" presName="sp" presStyleCnt="0"/>
      <dgm:spPr/>
    </dgm:pt>
    <dgm:pt modelId="{E8CB1D0D-D4C9-40C3-BE62-68BF0654A553}" type="pres">
      <dgm:prSet presAssocID="{F7A6666E-AFA4-4C61-8C47-E43898DAC05A}" presName="composite" presStyleCnt="0"/>
      <dgm:spPr/>
    </dgm:pt>
    <dgm:pt modelId="{26A23B7F-1BCD-47C0-AF96-6D4EE1685E3F}" type="pres">
      <dgm:prSet presAssocID="{F7A6666E-AFA4-4C61-8C47-E43898DAC05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A211C7B-D3ED-4FED-AA3E-D5261D116D1F}" type="pres">
      <dgm:prSet presAssocID="{F7A6666E-AFA4-4C61-8C47-E43898DAC05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87693-1FAE-44C2-AF3E-A5331C52CED6}" type="pres">
      <dgm:prSet presAssocID="{EBD4FF96-2853-400D-9FA3-5DCC5D87C2AA}" presName="sp" presStyleCnt="0"/>
      <dgm:spPr/>
    </dgm:pt>
    <dgm:pt modelId="{FBEE2436-D322-4C99-AEFB-2B0F0A681CBD}" type="pres">
      <dgm:prSet presAssocID="{B27064C1-4288-4F12-A38B-3AD0CA9FF920}" presName="composite" presStyleCnt="0"/>
      <dgm:spPr/>
    </dgm:pt>
    <dgm:pt modelId="{C978B634-F4B1-429D-B627-BD6B55925167}" type="pres">
      <dgm:prSet presAssocID="{B27064C1-4288-4F12-A38B-3AD0CA9FF92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F9B6F-A87B-4A65-9551-4A80129FD34C}" type="pres">
      <dgm:prSet presAssocID="{B27064C1-4288-4F12-A38B-3AD0CA9FF92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51648-D455-4525-BB34-6A428E5532A8}" type="pres">
      <dgm:prSet presAssocID="{65AA911D-48C1-49D8-9D1A-B8B6C36A1205}" presName="sp" presStyleCnt="0"/>
      <dgm:spPr/>
    </dgm:pt>
    <dgm:pt modelId="{13DB5901-CE1F-4127-A2E2-F3B9BF0C6A5B}" type="pres">
      <dgm:prSet presAssocID="{FAF71ECB-2C90-4B4F-807E-46F5316F998A}" presName="composite" presStyleCnt="0"/>
      <dgm:spPr/>
    </dgm:pt>
    <dgm:pt modelId="{4C4F33F6-8B46-4340-925B-B4CE37645661}" type="pres">
      <dgm:prSet presAssocID="{FAF71ECB-2C90-4B4F-807E-46F5316F998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7B92C-4379-41CF-A745-A412C4E02F68}" type="pres">
      <dgm:prSet presAssocID="{FAF71ECB-2C90-4B4F-807E-46F5316F998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C6EE32-1AD1-4FBB-8DC6-E87D61A7C12A}" type="presOf" srcId="{FAF71ECB-2C90-4B4F-807E-46F5316F998A}" destId="{4C4F33F6-8B46-4340-925B-B4CE37645661}" srcOrd="0" destOrd="0" presId="urn:microsoft.com/office/officeart/2005/8/layout/chevron2"/>
    <dgm:cxn modelId="{CA68917F-791B-413F-8340-F14F58794F1B}" srcId="{646FD8D7-A76D-4505-91F7-D72FA743026B}" destId="{7E1F71A3-43C7-4D58-AEE1-18DA07EEAF48}" srcOrd="1" destOrd="0" parTransId="{72AC921C-8E22-4A62-A8E9-202B59A272C9}" sibTransId="{0493D006-06A8-408A-B588-89CDCF31ADB8}"/>
    <dgm:cxn modelId="{522C75F0-2892-425D-B05A-AE6C46EA6DEF}" type="presOf" srcId="{7E1F71A3-43C7-4D58-AEE1-18DA07EEAF48}" destId="{81BBF66A-8B29-4A7D-B480-304224CCAC43}" srcOrd="0" destOrd="1" presId="urn:microsoft.com/office/officeart/2005/8/layout/chevron2"/>
    <dgm:cxn modelId="{EA260C4D-728C-4EB4-B692-6AB82FDE8880}" srcId="{F7A6666E-AFA4-4C61-8C47-E43898DAC05A}" destId="{E93A2D3A-615D-4A80-9E10-352A121D8565}" srcOrd="1" destOrd="0" parTransId="{D6D21479-1E3F-4E12-A043-6E5C80F4ECE8}" sibTransId="{A44CAAA1-DD51-4FF9-96DB-4EA25BE1FEDB}"/>
    <dgm:cxn modelId="{A9C24432-995B-43DD-AF3F-398F071CAA46}" srcId="{F7A6666E-AFA4-4C61-8C47-E43898DAC05A}" destId="{F218D4E6-F078-4045-A783-D12865CA195D}" srcOrd="0" destOrd="0" parTransId="{53E7782F-E0FE-45CB-BE99-56F61BF25650}" sibTransId="{E7E30C9D-A013-4F5C-B925-BD7E1E264B00}"/>
    <dgm:cxn modelId="{62133938-3619-4ABF-8FC9-B9278827E993}" type="presOf" srcId="{E93A2D3A-615D-4A80-9E10-352A121D8565}" destId="{4A211C7B-D3ED-4FED-AA3E-D5261D116D1F}" srcOrd="0" destOrd="1" presId="urn:microsoft.com/office/officeart/2005/8/layout/chevron2"/>
    <dgm:cxn modelId="{9D969180-2B64-4983-9FC8-12F4B9E12B30}" type="presOf" srcId="{BB84E065-83D5-4DEA-BA77-95D5AF1D7F52}" destId="{54EF9B6F-A87B-4A65-9551-4A80129FD34C}" srcOrd="0" destOrd="0" presId="urn:microsoft.com/office/officeart/2005/8/layout/chevron2"/>
    <dgm:cxn modelId="{F6E9E2B5-811A-409D-89A6-1EC2189EEC62}" srcId="{220897FD-A8A1-4E35-B550-2A1920C0A6C3}" destId="{646FD8D7-A76D-4505-91F7-D72FA743026B}" srcOrd="0" destOrd="0" parTransId="{3E696C33-3458-4272-A4C6-46FBF4A5F86B}" sibTransId="{13935DE3-0EB4-4242-B8EE-2A0B5256A62B}"/>
    <dgm:cxn modelId="{6047C37C-E2C7-40BD-B48B-CF9F0CB8922A}" srcId="{FAF71ECB-2C90-4B4F-807E-46F5316F998A}" destId="{813D2DEB-1DCA-4207-8547-A09617C43710}" srcOrd="1" destOrd="0" parTransId="{25884A35-BA7B-411A-8B84-4BAA9F329346}" sibTransId="{3698C161-C3A5-4126-90B1-5DF4A3F95F1E}"/>
    <dgm:cxn modelId="{B555D88F-09F7-49D4-A792-E6C2D377B677}" type="presOf" srcId="{220897FD-A8A1-4E35-B550-2A1920C0A6C3}" destId="{B1A625E1-E942-48EA-8262-BDC5BF1AD4A8}" srcOrd="0" destOrd="0" presId="urn:microsoft.com/office/officeart/2005/8/layout/chevron2"/>
    <dgm:cxn modelId="{66DFC8F5-4907-4EAD-8529-BF5F48D245DD}" type="presOf" srcId="{6DC86599-BCF9-4DFB-AC7F-8A8AD1A04543}" destId="{1A47B92C-4379-41CF-A745-A412C4E02F68}" srcOrd="0" destOrd="0" presId="urn:microsoft.com/office/officeart/2005/8/layout/chevron2"/>
    <dgm:cxn modelId="{ECED3758-A7DF-4A3A-8E9B-1FC5926D91BD}" type="presOf" srcId="{813D2DEB-1DCA-4207-8547-A09617C43710}" destId="{1A47B92C-4379-41CF-A745-A412C4E02F68}" srcOrd="0" destOrd="1" presId="urn:microsoft.com/office/officeart/2005/8/layout/chevron2"/>
    <dgm:cxn modelId="{48C7EA1E-C4F6-45D0-88C5-D785887C28CD}" type="presOf" srcId="{E979611E-2D54-40EE-9446-2DEB6E173415}" destId="{1A47B92C-4379-41CF-A745-A412C4E02F68}" srcOrd="0" destOrd="2" presId="urn:microsoft.com/office/officeart/2005/8/layout/chevron2"/>
    <dgm:cxn modelId="{53450CAA-15E3-444A-B7D8-8E845A6C6E0C}" srcId="{646FD8D7-A76D-4505-91F7-D72FA743026B}" destId="{3DE5ED79-479D-4C01-93FC-05857D6B8882}" srcOrd="2" destOrd="0" parTransId="{90ABB8F4-A7D6-4DF8-9348-2AD8CE805EB8}" sibTransId="{89A08C9B-BE4F-47AC-A042-CFC7FAA7B26F}"/>
    <dgm:cxn modelId="{80BB2761-EA10-4532-BC7F-5AFC99E03707}" srcId="{FAF71ECB-2C90-4B4F-807E-46F5316F998A}" destId="{E979611E-2D54-40EE-9446-2DEB6E173415}" srcOrd="2" destOrd="0" parTransId="{56DCAC37-2E23-4531-8405-5E06020638F3}" sibTransId="{088660F2-178C-4641-ABD9-519E8F5DF9D6}"/>
    <dgm:cxn modelId="{27D109EC-6485-41B8-8760-F6D9D407A1E9}" type="presOf" srcId="{2308709D-8371-4E19-8BB1-D07D500B2511}" destId="{54EF9B6F-A87B-4A65-9551-4A80129FD34C}" srcOrd="0" destOrd="1" presId="urn:microsoft.com/office/officeart/2005/8/layout/chevron2"/>
    <dgm:cxn modelId="{35105F8B-FD5A-44B8-A7E2-E1E7D4653651}" srcId="{B27064C1-4288-4F12-A38B-3AD0CA9FF920}" destId="{BB84E065-83D5-4DEA-BA77-95D5AF1D7F52}" srcOrd="0" destOrd="0" parTransId="{16EBF724-0C92-4CFE-9EA6-751B2D0B069D}" sibTransId="{1B8AB5C0-437E-4DB9-A248-25FF4E88B134}"/>
    <dgm:cxn modelId="{4DC1CB23-EA72-4665-AEDD-C09BDC7CCDB7}" srcId="{220897FD-A8A1-4E35-B550-2A1920C0A6C3}" destId="{B27064C1-4288-4F12-A38B-3AD0CA9FF920}" srcOrd="2" destOrd="0" parTransId="{053A3500-1932-4CA2-9821-60A5ED6A1736}" sibTransId="{65AA911D-48C1-49D8-9D1A-B8B6C36A1205}"/>
    <dgm:cxn modelId="{A5D7173B-1BDC-4F0F-A30D-3908824F0E17}" type="presOf" srcId="{F218D4E6-F078-4045-A783-D12865CA195D}" destId="{4A211C7B-D3ED-4FED-AA3E-D5261D116D1F}" srcOrd="0" destOrd="0" presId="urn:microsoft.com/office/officeart/2005/8/layout/chevron2"/>
    <dgm:cxn modelId="{D415776B-421F-48B5-BE2C-48160430AE50}" type="presOf" srcId="{F7A6666E-AFA4-4C61-8C47-E43898DAC05A}" destId="{26A23B7F-1BCD-47C0-AF96-6D4EE1685E3F}" srcOrd="0" destOrd="0" presId="urn:microsoft.com/office/officeart/2005/8/layout/chevron2"/>
    <dgm:cxn modelId="{B33A1DAD-2054-402F-80AF-1B25D52F7F88}" type="presOf" srcId="{B27064C1-4288-4F12-A38B-3AD0CA9FF920}" destId="{C978B634-F4B1-429D-B627-BD6B55925167}" srcOrd="0" destOrd="0" presId="urn:microsoft.com/office/officeart/2005/8/layout/chevron2"/>
    <dgm:cxn modelId="{029CD6CC-CC43-444C-9892-183C2AF87E8B}" type="presOf" srcId="{646FD8D7-A76D-4505-91F7-D72FA743026B}" destId="{EE5C476B-10D3-4C0C-B9E7-E428B9B8DF8C}" srcOrd="0" destOrd="0" presId="urn:microsoft.com/office/officeart/2005/8/layout/chevron2"/>
    <dgm:cxn modelId="{69650AC0-73D0-4F68-B827-B612B911659D}" srcId="{FAF71ECB-2C90-4B4F-807E-46F5316F998A}" destId="{6DC86599-BCF9-4DFB-AC7F-8A8AD1A04543}" srcOrd="0" destOrd="0" parTransId="{6785B575-E38D-4467-9B39-EC11DDB15598}" sibTransId="{0D988B57-6E53-4C87-A95C-64036D611752}"/>
    <dgm:cxn modelId="{11CB421C-E712-4E6F-9877-853A0603F4BC}" type="presOf" srcId="{80834501-8C98-45D0-B9E3-7AF6EC917B2C}" destId="{81BBF66A-8B29-4A7D-B480-304224CCAC43}" srcOrd="0" destOrd="0" presId="urn:microsoft.com/office/officeart/2005/8/layout/chevron2"/>
    <dgm:cxn modelId="{4D8E06EC-78A7-42F0-B0E9-0AA2C6FE2320}" type="presOf" srcId="{3DE5ED79-479D-4C01-93FC-05857D6B8882}" destId="{81BBF66A-8B29-4A7D-B480-304224CCAC43}" srcOrd="0" destOrd="2" presId="urn:microsoft.com/office/officeart/2005/8/layout/chevron2"/>
    <dgm:cxn modelId="{F5D08521-DEB4-4EAD-8E69-CFD1FD19305F}" srcId="{646FD8D7-A76D-4505-91F7-D72FA743026B}" destId="{80834501-8C98-45D0-B9E3-7AF6EC917B2C}" srcOrd="0" destOrd="0" parTransId="{A1107B35-3E4D-4747-ABA3-542865F22D88}" sibTransId="{2AF33976-AD08-41B1-9685-F8988776FAF0}"/>
    <dgm:cxn modelId="{FDD89233-5ADA-4D91-8094-F38D09637DC5}" srcId="{220897FD-A8A1-4E35-B550-2A1920C0A6C3}" destId="{F7A6666E-AFA4-4C61-8C47-E43898DAC05A}" srcOrd="1" destOrd="0" parTransId="{AE61D941-0B61-400C-9974-555BDFCA1E50}" sibTransId="{EBD4FF96-2853-400D-9FA3-5DCC5D87C2AA}"/>
    <dgm:cxn modelId="{835D29E1-EE3E-466A-B38B-0B05022A7802}" srcId="{B27064C1-4288-4F12-A38B-3AD0CA9FF920}" destId="{2308709D-8371-4E19-8BB1-D07D500B2511}" srcOrd="1" destOrd="0" parTransId="{F00BA994-7CA2-448B-B34F-17B8E431A08C}" sibTransId="{2C60926B-ED85-4EA5-B0A1-97B22FBFE252}"/>
    <dgm:cxn modelId="{BD1583EE-B340-4897-87FE-80FB313BFC43}" srcId="{220897FD-A8A1-4E35-B550-2A1920C0A6C3}" destId="{FAF71ECB-2C90-4B4F-807E-46F5316F998A}" srcOrd="3" destOrd="0" parTransId="{45AD90E6-65EE-4E32-83EB-37A3DB64181C}" sibTransId="{0ADCF5EB-D42B-458C-B3E8-7F5B02A78728}"/>
    <dgm:cxn modelId="{CB8F262D-40F9-4114-B419-368DBF9E40DA}" type="presParOf" srcId="{B1A625E1-E942-48EA-8262-BDC5BF1AD4A8}" destId="{BF3C7FD5-BA9D-4680-B4C2-5FE8DA2258D5}" srcOrd="0" destOrd="0" presId="urn:microsoft.com/office/officeart/2005/8/layout/chevron2"/>
    <dgm:cxn modelId="{DADBEC8A-BC22-46A9-BE89-7F2E0720A274}" type="presParOf" srcId="{BF3C7FD5-BA9D-4680-B4C2-5FE8DA2258D5}" destId="{EE5C476B-10D3-4C0C-B9E7-E428B9B8DF8C}" srcOrd="0" destOrd="0" presId="urn:microsoft.com/office/officeart/2005/8/layout/chevron2"/>
    <dgm:cxn modelId="{ED247988-E474-42E8-AB95-7DDBA1E509C6}" type="presParOf" srcId="{BF3C7FD5-BA9D-4680-B4C2-5FE8DA2258D5}" destId="{81BBF66A-8B29-4A7D-B480-304224CCAC43}" srcOrd="1" destOrd="0" presId="urn:microsoft.com/office/officeart/2005/8/layout/chevron2"/>
    <dgm:cxn modelId="{C775BD24-0AFA-4DC3-A4B4-4B39F0F13474}" type="presParOf" srcId="{B1A625E1-E942-48EA-8262-BDC5BF1AD4A8}" destId="{9FAEBF51-B2A2-448F-8CBA-AB6D4F0EC121}" srcOrd="1" destOrd="0" presId="urn:microsoft.com/office/officeart/2005/8/layout/chevron2"/>
    <dgm:cxn modelId="{6654624D-58F0-4036-8A79-D2B54D3D064E}" type="presParOf" srcId="{B1A625E1-E942-48EA-8262-BDC5BF1AD4A8}" destId="{E8CB1D0D-D4C9-40C3-BE62-68BF0654A553}" srcOrd="2" destOrd="0" presId="urn:microsoft.com/office/officeart/2005/8/layout/chevron2"/>
    <dgm:cxn modelId="{66CBAB00-63E7-4C93-9863-B3E597871C2C}" type="presParOf" srcId="{E8CB1D0D-D4C9-40C3-BE62-68BF0654A553}" destId="{26A23B7F-1BCD-47C0-AF96-6D4EE1685E3F}" srcOrd="0" destOrd="0" presId="urn:microsoft.com/office/officeart/2005/8/layout/chevron2"/>
    <dgm:cxn modelId="{B1C12348-914E-438E-9F66-54E93205F9D3}" type="presParOf" srcId="{E8CB1D0D-D4C9-40C3-BE62-68BF0654A553}" destId="{4A211C7B-D3ED-4FED-AA3E-D5261D116D1F}" srcOrd="1" destOrd="0" presId="urn:microsoft.com/office/officeart/2005/8/layout/chevron2"/>
    <dgm:cxn modelId="{2BC13C42-71A5-4FE0-954D-03B6264F39D8}" type="presParOf" srcId="{B1A625E1-E942-48EA-8262-BDC5BF1AD4A8}" destId="{CC787693-1FAE-44C2-AF3E-A5331C52CED6}" srcOrd="3" destOrd="0" presId="urn:microsoft.com/office/officeart/2005/8/layout/chevron2"/>
    <dgm:cxn modelId="{9A84E882-D058-4D0F-83CC-473DBAD66E62}" type="presParOf" srcId="{B1A625E1-E942-48EA-8262-BDC5BF1AD4A8}" destId="{FBEE2436-D322-4C99-AEFB-2B0F0A681CBD}" srcOrd="4" destOrd="0" presId="urn:microsoft.com/office/officeart/2005/8/layout/chevron2"/>
    <dgm:cxn modelId="{EC4ECD14-4471-4D4D-B69C-D60E9B0D76A0}" type="presParOf" srcId="{FBEE2436-D322-4C99-AEFB-2B0F0A681CBD}" destId="{C978B634-F4B1-429D-B627-BD6B55925167}" srcOrd="0" destOrd="0" presId="urn:microsoft.com/office/officeart/2005/8/layout/chevron2"/>
    <dgm:cxn modelId="{86F0129E-252A-4D51-9E2E-82FFDDDB680A}" type="presParOf" srcId="{FBEE2436-D322-4C99-AEFB-2B0F0A681CBD}" destId="{54EF9B6F-A87B-4A65-9551-4A80129FD34C}" srcOrd="1" destOrd="0" presId="urn:microsoft.com/office/officeart/2005/8/layout/chevron2"/>
    <dgm:cxn modelId="{9A2C0723-1D41-4BE0-9D7E-1E777D49ABFF}" type="presParOf" srcId="{B1A625E1-E942-48EA-8262-BDC5BF1AD4A8}" destId="{6E251648-D455-4525-BB34-6A428E5532A8}" srcOrd="5" destOrd="0" presId="urn:microsoft.com/office/officeart/2005/8/layout/chevron2"/>
    <dgm:cxn modelId="{B00B853C-DC37-4595-8C3E-D0ABA2EEEE40}" type="presParOf" srcId="{B1A625E1-E942-48EA-8262-BDC5BF1AD4A8}" destId="{13DB5901-CE1F-4127-A2E2-F3B9BF0C6A5B}" srcOrd="6" destOrd="0" presId="urn:microsoft.com/office/officeart/2005/8/layout/chevron2"/>
    <dgm:cxn modelId="{73DAB7D3-EFAD-455A-B014-FA1AD519AD34}" type="presParOf" srcId="{13DB5901-CE1F-4127-A2E2-F3B9BF0C6A5B}" destId="{4C4F33F6-8B46-4340-925B-B4CE37645661}" srcOrd="0" destOrd="0" presId="urn:microsoft.com/office/officeart/2005/8/layout/chevron2"/>
    <dgm:cxn modelId="{14EA7A2D-606A-404F-81B0-32036FF71FDF}" type="presParOf" srcId="{13DB5901-CE1F-4127-A2E2-F3B9BF0C6A5B}" destId="{1A47B92C-4379-41CF-A745-A412C4E02F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34A16-F6DC-4763-BBBC-5F87781858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98655E-4BAF-4EA3-B6C6-0C88A929E3A3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Organizational</a:t>
          </a:r>
        </a:p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</a:p>
      </dgm:t>
    </dgm:pt>
    <dgm:pt modelId="{C1C388CF-43D9-4FB0-B52F-6ED6B305B28B}" type="parTrans" cxnId="{7C421584-20C4-4408-9992-781826628D2F}">
      <dgm:prSet/>
      <dgm:spPr/>
      <dgm:t>
        <a:bodyPr/>
        <a:lstStyle/>
        <a:p>
          <a:endParaRPr lang="en-US"/>
        </a:p>
      </dgm:t>
    </dgm:pt>
    <dgm:pt modelId="{982A503D-6DB6-4A95-BD34-5E7BA2E7E469}" type="sibTrans" cxnId="{7C421584-20C4-4408-9992-781826628D2F}">
      <dgm:prSet/>
      <dgm:spPr/>
      <dgm:t>
        <a:bodyPr/>
        <a:lstStyle/>
        <a:p>
          <a:endParaRPr lang="en-US"/>
        </a:p>
      </dgm:t>
    </dgm:pt>
    <dgm:pt modelId="{167B1349-C849-4D56-A44C-114104B75AA0}">
      <dgm:prSet custT="1"/>
      <dgm:spPr/>
      <dgm:t>
        <a:bodyPr/>
        <a:lstStyle/>
        <a:p>
          <a:endParaRPr lang="en-US" sz="28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Operational </a:t>
          </a:r>
        </a:p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</a:p>
        <a:p>
          <a:endParaRPr lang="en-US" sz="28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EF877E-7444-4DB0-A82F-6B1475091442}" type="parTrans" cxnId="{3678E2A4-36D1-4FE7-BF82-18BA6CDA9334}">
      <dgm:prSet/>
      <dgm:spPr/>
      <dgm:t>
        <a:bodyPr/>
        <a:lstStyle/>
        <a:p>
          <a:endParaRPr lang="en-US"/>
        </a:p>
      </dgm:t>
    </dgm:pt>
    <dgm:pt modelId="{C10058E0-C935-4D5A-9623-855C7EA9998F}" type="sibTrans" cxnId="{3678E2A4-36D1-4FE7-BF82-18BA6CDA9334}">
      <dgm:prSet/>
      <dgm:spPr/>
      <dgm:t>
        <a:bodyPr/>
        <a:lstStyle/>
        <a:p>
          <a:endParaRPr lang="en-US"/>
        </a:p>
      </dgm:t>
    </dgm:pt>
    <dgm:pt modelId="{A3E1C2C1-2B2C-401F-96B8-DFB5EF82BB5C}">
      <dgm:prSet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Technical </a:t>
          </a:r>
        </a:p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</a:p>
      </dgm:t>
    </dgm:pt>
    <dgm:pt modelId="{F1CE8DE4-813C-4330-B9F5-E4BFC81FF1B5}" type="parTrans" cxnId="{6275BEF8-3947-43B9-8DBC-0509787FC2F6}">
      <dgm:prSet/>
      <dgm:spPr/>
      <dgm:t>
        <a:bodyPr/>
        <a:lstStyle/>
        <a:p>
          <a:endParaRPr lang="en-US"/>
        </a:p>
      </dgm:t>
    </dgm:pt>
    <dgm:pt modelId="{21351EDE-29F3-4059-8243-CC1A36D32B5B}" type="sibTrans" cxnId="{6275BEF8-3947-43B9-8DBC-0509787FC2F6}">
      <dgm:prSet/>
      <dgm:spPr/>
      <dgm:t>
        <a:bodyPr/>
        <a:lstStyle/>
        <a:p>
          <a:endParaRPr lang="en-US"/>
        </a:p>
      </dgm:t>
    </dgm:pt>
    <dgm:pt modelId="{1E6BAAE5-9F20-4B95-A4A0-E102F7420133}">
      <dgm:prSet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Financial </a:t>
          </a:r>
        </a:p>
        <a:p>
          <a:r>
            <a: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  <a:endParaRPr lang="en-US" sz="2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98155-CCA6-4DF0-A577-5E05DB69B196}" type="parTrans" cxnId="{12D266AA-87D2-4662-A1B0-8C546EE53493}">
      <dgm:prSet/>
      <dgm:spPr/>
      <dgm:t>
        <a:bodyPr/>
        <a:lstStyle/>
        <a:p>
          <a:endParaRPr lang="en-US"/>
        </a:p>
      </dgm:t>
    </dgm:pt>
    <dgm:pt modelId="{6E2FAE89-8D8B-4DA2-BF37-3626FDFBB268}" type="sibTrans" cxnId="{12D266AA-87D2-4662-A1B0-8C546EE53493}">
      <dgm:prSet/>
      <dgm:spPr/>
      <dgm:t>
        <a:bodyPr/>
        <a:lstStyle/>
        <a:p>
          <a:endParaRPr lang="en-US"/>
        </a:p>
      </dgm:t>
    </dgm:pt>
    <dgm:pt modelId="{84E6A33E-A5F0-45BB-9CA6-4B17CE52E5A8}" type="pres">
      <dgm:prSet presAssocID="{F7D34A16-F6DC-4763-BBBC-5F87781858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5108F3-374A-4726-B935-FD75E9D768D0}" type="pres">
      <dgm:prSet presAssocID="{4C98655E-4BAF-4EA3-B6C6-0C88A929E3A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20D12-5B20-4125-BF93-42C72F6BBAD1}" type="pres">
      <dgm:prSet presAssocID="{982A503D-6DB6-4A95-BD34-5E7BA2E7E469}" presName="sibTrans" presStyleCnt="0"/>
      <dgm:spPr/>
    </dgm:pt>
    <dgm:pt modelId="{CCD62E7D-E2EF-4851-AD8D-D43B25E10C38}" type="pres">
      <dgm:prSet presAssocID="{167B1349-C849-4D56-A44C-114104B75AA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F3DF8-5B41-40DB-980E-78ACDC48E79D}" type="pres">
      <dgm:prSet presAssocID="{C10058E0-C935-4D5A-9623-855C7EA9998F}" presName="sibTrans" presStyleCnt="0"/>
      <dgm:spPr/>
    </dgm:pt>
    <dgm:pt modelId="{6A2C05F2-5504-49D9-A797-D0AED767FC28}" type="pres">
      <dgm:prSet presAssocID="{A3E1C2C1-2B2C-401F-96B8-DFB5EF82BB5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534BC-00ED-47DC-A92D-E568F0494789}" type="pres">
      <dgm:prSet presAssocID="{21351EDE-29F3-4059-8243-CC1A36D32B5B}" presName="sibTrans" presStyleCnt="0"/>
      <dgm:spPr/>
    </dgm:pt>
    <dgm:pt modelId="{4910F306-B22C-47F8-AFA5-7B21D802DB02}" type="pres">
      <dgm:prSet presAssocID="{1E6BAAE5-9F20-4B95-A4A0-E102F742013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42EAEA-EF0C-421A-8A86-6ADC12A10BBF}" type="presOf" srcId="{1E6BAAE5-9F20-4B95-A4A0-E102F7420133}" destId="{4910F306-B22C-47F8-AFA5-7B21D802DB02}" srcOrd="0" destOrd="0" presId="urn:microsoft.com/office/officeart/2005/8/layout/default"/>
    <dgm:cxn modelId="{758A3A2A-F1F7-4F50-BD4D-237CB10B98EC}" type="presOf" srcId="{4C98655E-4BAF-4EA3-B6C6-0C88A929E3A3}" destId="{235108F3-374A-4726-B935-FD75E9D768D0}" srcOrd="0" destOrd="0" presId="urn:microsoft.com/office/officeart/2005/8/layout/default"/>
    <dgm:cxn modelId="{6275BEF8-3947-43B9-8DBC-0509787FC2F6}" srcId="{F7D34A16-F6DC-4763-BBBC-5F877818586A}" destId="{A3E1C2C1-2B2C-401F-96B8-DFB5EF82BB5C}" srcOrd="2" destOrd="0" parTransId="{F1CE8DE4-813C-4330-B9F5-E4BFC81FF1B5}" sibTransId="{21351EDE-29F3-4059-8243-CC1A36D32B5B}"/>
    <dgm:cxn modelId="{7C421584-20C4-4408-9992-781826628D2F}" srcId="{F7D34A16-F6DC-4763-BBBC-5F877818586A}" destId="{4C98655E-4BAF-4EA3-B6C6-0C88A929E3A3}" srcOrd="0" destOrd="0" parTransId="{C1C388CF-43D9-4FB0-B52F-6ED6B305B28B}" sibTransId="{982A503D-6DB6-4A95-BD34-5E7BA2E7E469}"/>
    <dgm:cxn modelId="{3678E2A4-36D1-4FE7-BF82-18BA6CDA9334}" srcId="{F7D34A16-F6DC-4763-BBBC-5F877818586A}" destId="{167B1349-C849-4D56-A44C-114104B75AA0}" srcOrd="1" destOrd="0" parTransId="{45EF877E-7444-4DB0-A82F-6B1475091442}" sibTransId="{C10058E0-C935-4D5A-9623-855C7EA9998F}"/>
    <dgm:cxn modelId="{E0EB246C-E842-43F4-A8E8-A240FE0140FF}" type="presOf" srcId="{F7D34A16-F6DC-4763-BBBC-5F877818586A}" destId="{84E6A33E-A5F0-45BB-9CA6-4B17CE52E5A8}" srcOrd="0" destOrd="0" presId="urn:microsoft.com/office/officeart/2005/8/layout/default"/>
    <dgm:cxn modelId="{A0DA8664-2D43-4ABC-B893-8C217FC1E8B3}" type="presOf" srcId="{167B1349-C849-4D56-A44C-114104B75AA0}" destId="{CCD62E7D-E2EF-4851-AD8D-D43B25E10C38}" srcOrd="0" destOrd="0" presId="urn:microsoft.com/office/officeart/2005/8/layout/default"/>
    <dgm:cxn modelId="{12D266AA-87D2-4662-A1B0-8C546EE53493}" srcId="{F7D34A16-F6DC-4763-BBBC-5F877818586A}" destId="{1E6BAAE5-9F20-4B95-A4A0-E102F7420133}" srcOrd="3" destOrd="0" parTransId="{05D98155-CCA6-4DF0-A577-5E05DB69B196}" sibTransId="{6E2FAE89-8D8B-4DA2-BF37-3626FDFBB268}"/>
    <dgm:cxn modelId="{9CCC567C-28A5-4965-AE71-26BDC48B9DBD}" type="presOf" srcId="{A3E1C2C1-2B2C-401F-96B8-DFB5EF82BB5C}" destId="{6A2C05F2-5504-49D9-A797-D0AED767FC28}" srcOrd="0" destOrd="0" presId="urn:microsoft.com/office/officeart/2005/8/layout/default"/>
    <dgm:cxn modelId="{8B4B1F95-B7CD-4293-AB53-5D966A785B28}" type="presParOf" srcId="{84E6A33E-A5F0-45BB-9CA6-4B17CE52E5A8}" destId="{235108F3-374A-4726-B935-FD75E9D768D0}" srcOrd="0" destOrd="0" presId="urn:microsoft.com/office/officeart/2005/8/layout/default"/>
    <dgm:cxn modelId="{6470EE03-0B47-4C36-AB56-ED7600E1617F}" type="presParOf" srcId="{84E6A33E-A5F0-45BB-9CA6-4B17CE52E5A8}" destId="{1C620D12-5B20-4125-BF93-42C72F6BBAD1}" srcOrd="1" destOrd="0" presId="urn:microsoft.com/office/officeart/2005/8/layout/default"/>
    <dgm:cxn modelId="{3BFD7F4D-3F14-4942-B355-9F18C81E6BA0}" type="presParOf" srcId="{84E6A33E-A5F0-45BB-9CA6-4B17CE52E5A8}" destId="{CCD62E7D-E2EF-4851-AD8D-D43B25E10C38}" srcOrd="2" destOrd="0" presId="urn:microsoft.com/office/officeart/2005/8/layout/default"/>
    <dgm:cxn modelId="{E433C355-5A90-4490-89E4-C09101B3E8D3}" type="presParOf" srcId="{84E6A33E-A5F0-45BB-9CA6-4B17CE52E5A8}" destId="{FA9F3DF8-5B41-40DB-980E-78ACDC48E79D}" srcOrd="3" destOrd="0" presId="urn:microsoft.com/office/officeart/2005/8/layout/default"/>
    <dgm:cxn modelId="{BC894D3E-CBFE-4459-B4A7-CDAB7E4A5909}" type="presParOf" srcId="{84E6A33E-A5F0-45BB-9CA6-4B17CE52E5A8}" destId="{6A2C05F2-5504-49D9-A797-D0AED767FC28}" srcOrd="4" destOrd="0" presId="urn:microsoft.com/office/officeart/2005/8/layout/default"/>
    <dgm:cxn modelId="{FD005122-C92C-4366-93EA-BD8E242D6D68}" type="presParOf" srcId="{84E6A33E-A5F0-45BB-9CA6-4B17CE52E5A8}" destId="{142534BC-00ED-47DC-A92D-E568F0494789}" srcOrd="5" destOrd="0" presId="urn:microsoft.com/office/officeart/2005/8/layout/default"/>
    <dgm:cxn modelId="{0F893A08-8DDE-482C-A249-84BF6841F48A}" type="presParOf" srcId="{84E6A33E-A5F0-45BB-9CA6-4B17CE52E5A8}" destId="{4910F306-B22C-47F8-AFA5-7B21D802DB0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F608F-D34E-4AFB-A824-686921FC78D5}">
      <dsp:nvSpPr>
        <dsp:cNvPr id="0" name=""/>
        <dsp:cNvSpPr/>
      </dsp:nvSpPr>
      <dsp:spPr>
        <a:xfrm>
          <a:off x="4918892" y="670814"/>
          <a:ext cx="4321128" cy="24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91"/>
              </a:lnTo>
              <a:lnTo>
                <a:pt x="4321128" y="124991"/>
              </a:lnTo>
              <a:lnTo>
                <a:pt x="4321128" y="2499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23DBE-A5E0-41CE-AA35-9B47114D322E}">
      <dsp:nvSpPr>
        <dsp:cNvPr id="0" name=""/>
        <dsp:cNvSpPr/>
      </dsp:nvSpPr>
      <dsp:spPr>
        <a:xfrm>
          <a:off x="7323486" y="1515993"/>
          <a:ext cx="178559" cy="308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3119"/>
              </a:lnTo>
              <a:lnTo>
                <a:pt x="178559" y="30831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E268E-E703-4C97-85A7-9D205EBA82EF}">
      <dsp:nvSpPr>
        <dsp:cNvPr id="0" name=""/>
        <dsp:cNvSpPr/>
      </dsp:nvSpPr>
      <dsp:spPr>
        <a:xfrm>
          <a:off x="7323486" y="1515993"/>
          <a:ext cx="178559" cy="22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939"/>
              </a:lnTo>
              <a:lnTo>
                <a:pt x="178559" y="22379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7E7F6-5D32-4526-9580-78C4EC45E895}">
      <dsp:nvSpPr>
        <dsp:cNvPr id="0" name=""/>
        <dsp:cNvSpPr/>
      </dsp:nvSpPr>
      <dsp:spPr>
        <a:xfrm>
          <a:off x="7323486" y="1515993"/>
          <a:ext cx="178559" cy="1392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60"/>
              </a:lnTo>
              <a:lnTo>
                <a:pt x="178559" y="13927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B575D-71A7-42AA-A10C-FE2C2D60D588}">
      <dsp:nvSpPr>
        <dsp:cNvPr id="0" name=""/>
        <dsp:cNvSpPr/>
      </dsp:nvSpPr>
      <dsp:spPr>
        <a:xfrm>
          <a:off x="7323486" y="1515993"/>
          <a:ext cx="178559" cy="54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81"/>
              </a:lnTo>
              <a:lnTo>
                <a:pt x="178559" y="5475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3EF19-4BDD-49FF-87D0-6D43E1BFEBEE}">
      <dsp:nvSpPr>
        <dsp:cNvPr id="0" name=""/>
        <dsp:cNvSpPr/>
      </dsp:nvSpPr>
      <dsp:spPr>
        <a:xfrm>
          <a:off x="4918892" y="670814"/>
          <a:ext cx="2880752" cy="24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91"/>
              </a:lnTo>
              <a:lnTo>
                <a:pt x="2880752" y="124991"/>
              </a:lnTo>
              <a:lnTo>
                <a:pt x="2880752" y="2499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9AB5-9B86-4259-8A55-03C13BC42231}">
      <dsp:nvSpPr>
        <dsp:cNvPr id="0" name=""/>
        <dsp:cNvSpPr/>
      </dsp:nvSpPr>
      <dsp:spPr>
        <a:xfrm>
          <a:off x="5883110" y="1515993"/>
          <a:ext cx="178559" cy="1392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60"/>
              </a:lnTo>
              <a:lnTo>
                <a:pt x="178559" y="13927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840A3-1A61-47D9-93EF-E7D35D3CE707}">
      <dsp:nvSpPr>
        <dsp:cNvPr id="0" name=""/>
        <dsp:cNvSpPr/>
      </dsp:nvSpPr>
      <dsp:spPr>
        <a:xfrm>
          <a:off x="5883110" y="1515993"/>
          <a:ext cx="178559" cy="54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81"/>
              </a:lnTo>
              <a:lnTo>
                <a:pt x="178559" y="5475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73FCE-C91E-45E0-99CF-024013941877}">
      <dsp:nvSpPr>
        <dsp:cNvPr id="0" name=""/>
        <dsp:cNvSpPr/>
      </dsp:nvSpPr>
      <dsp:spPr>
        <a:xfrm>
          <a:off x="4918892" y="670814"/>
          <a:ext cx="1440376" cy="24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91"/>
              </a:lnTo>
              <a:lnTo>
                <a:pt x="1440376" y="124991"/>
              </a:lnTo>
              <a:lnTo>
                <a:pt x="1440376" y="2499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951B0-E270-462E-9BA3-155AD92AF0E4}">
      <dsp:nvSpPr>
        <dsp:cNvPr id="0" name=""/>
        <dsp:cNvSpPr/>
      </dsp:nvSpPr>
      <dsp:spPr>
        <a:xfrm>
          <a:off x="4442734" y="1515993"/>
          <a:ext cx="178559" cy="1392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60"/>
              </a:lnTo>
              <a:lnTo>
                <a:pt x="178559" y="13927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80F0A-65D9-43E2-B4DA-629C66E4EF0E}">
      <dsp:nvSpPr>
        <dsp:cNvPr id="0" name=""/>
        <dsp:cNvSpPr/>
      </dsp:nvSpPr>
      <dsp:spPr>
        <a:xfrm>
          <a:off x="4442734" y="1515993"/>
          <a:ext cx="178559" cy="54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81"/>
              </a:lnTo>
              <a:lnTo>
                <a:pt x="178559" y="5475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64962-ABF7-4C41-BA4A-F346FF0BB564}">
      <dsp:nvSpPr>
        <dsp:cNvPr id="0" name=""/>
        <dsp:cNvSpPr/>
      </dsp:nvSpPr>
      <dsp:spPr>
        <a:xfrm>
          <a:off x="4873172" y="670814"/>
          <a:ext cx="91440" cy="249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19AE-1BF8-48EF-8CE6-F99D34C37410}">
      <dsp:nvSpPr>
        <dsp:cNvPr id="0" name=""/>
        <dsp:cNvSpPr/>
      </dsp:nvSpPr>
      <dsp:spPr>
        <a:xfrm>
          <a:off x="3002358" y="1515993"/>
          <a:ext cx="178559" cy="3928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298"/>
              </a:lnTo>
              <a:lnTo>
                <a:pt x="178559" y="39282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D857E-36F9-42D4-9931-1CA371F00874}">
      <dsp:nvSpPr>
        <dsp:cNvPr id="0" name=""/>
        <dsp:cNvSpPr/>
      </dsp:nvSpPr>
      <dsp:spPr>
        <a:xfrm>
          <a:off x="3002358" y="1515993"/>
          <a:ext cx="178559" cy="308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3119"/>
              </a:lnTo>
              <a:lnTo>
                <a:pt x="178559" y="30831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3F4E-3402-4258-8B30-57FA684878D1}">
      <dsp:nvSpPr>
        <dsp:cNvPr id="0" name=""/>
        <dsp:cNvSpPr/>
      </dsp:nvSpPr>
      <dsp:spPr>
        <a:xfrm>
          <a:off x="3002358" y="1515993"/>
          <a:ext cx="178559" cy="22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939"/>
              </a:lnTo>
              <a:lnTo>
                <a:pt x="178559" y="22379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AD67C-F91A-4B78-96ED-7578264EAA0E}">
      <dsp:nvSpPr>
        <dsp:cNvPr id="0" name=""/>
        <dsp:cNvSpPr/>
      </dsp:nvSpPr>
      <dsp:spPr>
        <a:xfrm>
          <a:off x="3002358" y="1515993"/>
          <a:ext cx="178559" cy="1392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60"/>
              </a:lnTo>
              <a:lnTo>
                <a:pt x="178559" y="13927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6408-1150-4299-A9D0-9B9AC8A3478E}">
      <dsp:nvSpPr>
        <dsp:cNvPr id="0" name=""/>
        <dsp:cNvSpPr/>
      </dsp:nvSpPr>
      <dsp:spPr>
        <a:xfrm>
          <a:off x="3002358" y="1515993"/>
          <a:ext cx="178559" cy="54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81"/>
              </a:lnTo>
              <a:lnTo>
                <a:pt x="178559" y="5475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D4C4C-1287-4D47-A363-26B91CC464A3}">
      <dsp:nvSpPr>
        <dsp:cNvPr id="0" name=""/>
        <dsp:cNvSpPr/>
      </dsp:nvSpPr>
      <dsp:spPr>
        <a:xfrm>
          <a:off x="3478515" y="670814"/>
          <a:ext cx="1440376" cy="249982"/>
        </a:xfrm>
        <a:custGeom>
          <a:avLst/>
          <a:gdLst/>
          <a:ahLst/>
          <a:cxnLst/>
          <a:rect l="0" t="0" r="0" b="0"/>
          <a:pathLst>
            <a:path>
              <a:moveTo>
                <a:pt x="1440376" y="0"/>
              </a:moveTo>
              <a:lnTo>
                <a:pt x="1440376" y="124991"/>
              </a:lnTo>
              <a:lnTo>
                <a:pt x="0" y="124991"/>
              </a:lnTo>
              <a:lnTo>
                <a:pt x="0" y="2499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F2B84-35DF-4DBC-AFE8-09EB93B097C3}">
      <dsp:nvSpPr>
        <dsp:cNvPr id="0" name=""/>
        <dsp:cNvSpPr/>
      </dsp:nvSpPr>
      <dsp:spPr>
        <a:xfrm>
          <a:off x="2038139" y="670814"/>
          <a:ext cx="2880752" cy="249982"/>
        </a:xfrm>
        <a:custGeom>
          <a:avLst/>
          <a:gdLst/>
          <a:ahLst/>
          <a:cxnLst/>
          <a:rect l="0" t="0" r="0" b="0"/>
          <a:pathLst>
            <a:path>
              <a:moveTo>
                <a:pt x="2880752" y="0"/>
              </a:moveTo>
              <a:lnTo>
                <a:pt x="2880752" y="124991"/>
              </a:lnTo>
              <a:lnTo>
                <a:pt x="0" y="124991"/>
              </a:lnTo>
              <a:lnTo>
                <a:pt x="0" y="2499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C5AFF-C584-4783-B4F0-B0CF21F5426C}">
      <dsp:nvSpPr>
        <dsp:cNvPr id="0" name=""/>
        <dsp:cNvSpPr/>
      </dsp:nvSpPr>
      <dsp:spPr>
        <a:xfrm>
          <a:off x="121606" y="1515993"/>
          <a:ext cx="178559" cy="1392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2760"/>
              </a:lnTo>
              <a:lnTo>
                <a:pt x="178559" y="13927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40282-CF85-4113-90C2-5058662570EF}">
      <dsp:nvSpPr>
        <dsp:cNvPr id="0" name=""/>
        <dsp:cNvSpPr/>
      </dsp:nvSpPr>
      <dsp:spPr>
        <a:xfrm>
          <a:off x="121606" y="1515993"/>
          <a:ext cx="178559" cy="54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81"/>
              </a:lnTo>
              <a:lnTo>
                <a:pt x="178559" y="5475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8FC54-52A5-4233-8E09-7E33109325DD}">
      <dsp:nvSpPr>
        <dsp:cNvPr id="0" name=""/>
        <dsp:cNvSpPr/>
      </dsp:nvSpPr>
      <dsp:spPr>
        <a:xfrm>
          <a:off x="597763" y="670814"/>
          <a:ext cx="4321128" cy="249982"/>
        </a:xfrm>
        <a:custGeom>
          <a:avLst/>
          <a:gdLst/>
          <a:ahLst/>
          <a:cxnLst/>
          <a:rect l="0" t="0" r="0" b="0"/>
          <a:pathLst>
            <a:path>
              <a:moveTo>
                <a:pt x="4321128" y="0"/>
              </a:moveTo>
              <a:lnTo>
                <a:pt x="4321128" y="124991"/>
              </a:lnTo>
              <a:lnTo>
                <a:pt x="0" y="124991"/>
              </a:lnTo>
              <a:lnTo>
                <a:pt x="0" y="2499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334C0-10D8-4EAB-A3F4-AE06FF367C28}">
      <dsp:nvSpPr>
        <dsp:cNvPr id="0" name=""/>
        <dsp:cNvSpPr/>
      </dsp:nvSpPr>
      <dsp:spPr>
        <a:xfrm>
          <a:off x="1755064" y="218458"/>
          <a:ext cx="6327655" cy="4523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Trans-</a:t>
          </a:r>
          <a:r>
            <a:rPr lang="en-US" sz="16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Merch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Apparel </a:t>
          </a:r>
          <a:r>
            <a:rPr lang="en-US" sz="16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Pvt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Ltd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55064" y="218458"/>
        <a:ext cx="6327655" cy="452355"/>
      </dsp:txXfrm>
    </dsp:sp>
    <dsp:sp modelId="{5B9ADE41-0EA9-4ECF-91F0-1DD413F79A5B}">
      <dsp:nvSpPr>
        <dsp:cNvPr id="0" name=""/>
        <dsp:cNvSpPr/>
      </dsp:nvSpPr>
      <dsp:spPr>
        <a:xfrm>
          <a:off x="2566" y="92079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6" y="920796"/>
        <a:ext cx="1190393" cy="595196"/>
      </dsp:txXfrm>
    </dsp:sp>
    <dsp:sp modelId="{837F3462-7E69-46B8-B048-E169DF67EEDF}">
      <dsp:nvSpPr>
        <dsp:cNvPr id="0" name=""/>
        <dsp:cNvSpPr/>
      </dsp:nvSpPr>
      <dsp:spPr>
        <a:xfrm>
          <a:off x="300165" y="176597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Receiving orders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165" y="1765976"/>
        <a:ext cx="1190393" cy="595196"/>
      </dsp:txXfrm>
    </dsp:sp>
    <dsp:sp modelId="{F8A57263-9276-4728-920A-14E8EB79CB65}">
      <dsp:nvSpPr>
        <dsp:cNvPr id="0" name=""/>
        <dsp:cNvSpPr/>
      </dsp:nvSpPr>
      <dsp:spPr>
        <a:xfrm>
          <a:off x="300165" y="2611155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Analyzing</a:t>
          </a:r>
          <a:endParaRPr lang="en-US" sz="1600" kern="1200" dirty="0"/>
        </a:p>
      </dsp:txBody>
      <dsp:txXfrm>
        <a:off x="300165" y="2611155"/>
        <a:ext cx="1190393" cy="595196"/>
      </dsp:txXfrm>
    </dsp:sp>
    <dsp:sp modelId="{A467B5E9-8B51-4846-B02C-DE28FAFAB5C3}">
      <dsp:nvSpPr>
        <dsp:cNvPr id="0" name=""/>
        <dsp:cNvSpPr/>
      </dsp:nvSpPr>
      <dsp:spPr>
        <a:xfrm>
          <a:off x="1442943" y="92079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Cutting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42943" y="920796"/>
        <a:ext cx="1190393" cy="595196"/>
      </dsp:txXfrm>
    </dsp:sp>
    <dsp:sp modelId="{9C33C9E7-1D03-436C-BEAB-AE7A6D91AC68}">
      <dsp:nvSpPr>
        <dsp:cNvPr id="0" name=""/>
        <dsp:cNvSpPr/>
      </dsp:nvSpPr>
      <dsp:spPr>
        <a:xfrm>
          <a:off x="2883319" y="92079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83319" y="920796"/>
        <a:ext cx="1190393" cy="595196"/>
      </dsp:txXfrm>
    </dsp:sp>
    <dsp:sp modelId="{4ECBAFDE-E432-48E6-9427-FFEC12DF2CF9}">
      <dsp:nvSpPr>
        <dsp:cNvPr id="0" name=""/>
        <dsp:cNvSpPr/>
      </dsp:nvSpPr>
      <dsp:spPr>
        <a:xfrm>
          <a:off x="3180917" y="176597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Sewing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0917" y="1765976"/>
        <a:ext cx="1190393" cy="595196"/>
      </dsp:txXfrm>
    </dsp:sp>
    <dsp:sp modelId="{F6E9F17E-4BD1-43D4-BF8C-9B80AA3C9152}">
      <dsp:nvSpPr>
        <dsp:cNvPr id="0" name=""/>
        <dsp:cNvSpPr/>
      </dsp:nvSpPr>
      <dsp:spPr>
        <a:xfrm>
          <a:off x="3180917" y="2611155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Ironing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0917" y="2611155"/>
        <a:ext cx="1190393" cy="595196"/>
      </dsp:txXfrm>
    </dsp:sp>
    <dsp:sp modelId="{32103C63-D9DB-48A5-8CB1-6D2E6D1803CA}">
      <dsp:nvSpPr>
        <dsp:cNvPr id="0" name=""/>
        <dsp:cNvSpPr/>
      </dsp:nvSpPr>
      <dsp:spPr>
        <a:xfrm>
          <a:off x="3180917" y="3456334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Packing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0917" y="3456334"/>
        <a:ext cx="1190393" cy="595196"/>
      </dsp:txXfrm>
    </dsp:sp>
    <dsp:sp modelId="{577864E9-77E8-4576-BCC6-62DFD59B403E}">
      <dsp:nvSpPr>
        <dsp:cNvPr id="0" name=""/>
        <dsp:cNvSpPr/>
      </dsp:nvSpPr>
      <dsp:spPr>
        <a:xfrm>
          <a:off x="3180917" y="4301514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Quality audit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0917" y="4301514"/>
        <a:ext cx="1190393" cy="595196"/>
      </dsp:txXfrm>
    </dsp:sp>
    <dsp:sp modelId="{B9C8517B-B4A4-42AC-8DBB-AC8EE7C3DD34}">
      <dsp:nvSpPr>
        <dsp:cNvPr id="0" name=""/>
        <dsp:cNvSpPr/>
      </dsp:nvSpPr>
      <dsp:spPr>
        <a:xfrm>
          <a:off x="3180917" y="5146693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Industrial Engineering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0917" y="5146693"/>
        <a:ext cx="1190393" cy="595196"/>
      </dsp:txXfrm>
    </dsp:sp>
    <dsp:sp modelId="{25CC4089-7246-43E6-BBA6-5F96090E7ED5}">
      <dsp:nvSpPr>
        <dsp:cNvPr id="0" name=""/>
        <dsp:cNvSpPr/>
      </dsp:nvSpPr>
      <dsp:spPr>
        <a:xfrm>
          <a:off x="4323695" y="92079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Stores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3695" y="920796"/>
        <a:ext cx="1190393" cy="595196"/>
      </dsp:txXfrm>
    </dsp:sp>
    <dsp:sp modelId="{BE825CD8-A707-4BF4-AAF3-22E78B592631}">
      <dsp:nvSpPr>
        <dsp:cNvPr id="0" name=""/>
        <dsp:cNvSpPr/>
      </dsp:nvSpPr>
      <dsp:spPr>
        <a:xfrm>
          <a:off x="4621293" y="176597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Raw materials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21293" y="1765976"/>
        <a:ext cx="1190393" cy="595196"/>
      </dsp:txXfrm>
    </dsp:sp>
    <dsp:sp modelId="{3312DFEC-E645-4C3C-A2AD-5FB9676DC1AE}">
      <dsp:nvSpPr>
        <dsp:cNvPr id="0" name=""/>
        <dsp:cNvSpPr/>
      </dsp:nvSpPr>
      <dsp:spPr>
        <a:xfrm>
          <a:off x="4621293" y="2611155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Finished products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21293" y="2611155"/>
        <a:ext cx="1190393" cy="595196"/>
      </dsp:txXfrm>
    </dsp:sp>
    <dsp:sp modelId="{30C76952-50AB-40A9-861F-3708C945DBB0}">
      <dsp:nvSpPr>
        <dsp:cNvPr id="0" name=""/>
        <dsp:cNvSpPr/>
      </dsp:nvSpPr>
      <dsp:spPr>
        <a:xfrm>
          <a:off x="5764071" y="92079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Finance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4071" y="920796"/>
        <a:ext cx="1190393" cy="595196"/>
      </dsp:txXfrm>
    </dsp:sp>
    <dsp:sp modelId="{F384967E-4B63-4087-98B1-E9D911B62E91}">
      <dsp:nvSpPr>
        <dsp:cNvPr id="0" name=""/>
        <dsp:cNvSpPr/>
      </dsp:nvSpPr>
      <dsp:spPr>
        <a:xfrm>
          <a:off x="6061669" y="176597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Pay roll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61669" y="1765976"/>
        <a:ext cx="1190393" cy="595196"/>
      </dsp:txXfrm>
    </dsp:sp>
    <dsp:sp modelId="{79E8D644-CA3F-4B14-AF03-57FB1344DFFC}">
      <dsp:nvSpPr>
        <dsp:cNvPr id="0" name=""/>
        <dsp:cNvSpPr/>
      </dsp:nvSpPr>
      <dsp:spPr>
        <a:xfrm>
          <a:off x="6061669" y="2611155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Company  accounts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61669" y="2611155"/>
        <a:ext cx="1190393" cy="595196"/>
      </dsp:txXfrm>
    </dsp:sp>
    <dsp:sp modelId="{1F26FE83-4FBA-4294-8950-DEA6626F1E19}">
      <dsp:nvSpPr>
        <dsp:cNvPr id="0" name=""/>
        <dsp:cNvSpPr/>
      </dsp:nvSpPr>
      <dsp:spPr>
        <a:xfrm>
          <a:off x="7204447" y="92079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HR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04447" y="920796"/>
        <a:ext cx="1190393" cy="595196"/>
      </dsp:txXfrm>
    </dsp:sp>
    <dsp:sp modelId="{9949F10F-D7E1-46DC-A868-14C6FF17F052}">
      <dsp:nvSpPr>
        <dsp:cNvPr id="0" name=""/>
        <dsp:cNvSpPr/>
      </dsp:nvSpPr>
      <dsp:spPr>
        <a:xfrm>
          <a:off x="7502045" y="176597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Recruitment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02045" y="1765976"/>
        <a:ext cx="1190393" cy="595196"/>
      </dsp:txXfrm>
    </dsp:sp>
    <dsp:sp modelId="{2C25863B-F6D1-499E-B865-AB3548D195B8}">
      <dsp:nvSpPr>
        <dsp:cNvPr id="0" name=""/>
        <dsp:cNvSpPr/>
      </dsp:nvSpPr>
      <dsp:spPr>
        <a:xfrm>
          <a:off x="7502045" y="2611155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Welfare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02045" y="2611155"/>
        <a:ext cx="1190393" cy="595196"/>
      </dsp:txXfrm>
    </dsp:sp>
    <dsp:sp modelId="{D7C923CD-69F6-4D3A-BB8E-0DF03822EDE1}">
      <dsp:nvSpPr>
        <dsp:cNvPr id="0" name=""/>
        <dsp:cNvSpPr/>
      </dsp:nvSpPr>
      <dsp:spPr>
        <a:xfrm>
          <a:off x="7502045" y="3456334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 evaluation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02045" y="3456334"/>
        <a:ext cx="1190393" cy="595196"/>
      </dsp:txXfrm>
    </dsp:sp>
    <dsp:sp modelId="{AD0E991B-E660-4877-8568-491339565584}">
      <dsp:nvSpPr>
        <dsp:cNvPr id="0" name=""/>
        <dsp:cNvSpPr/>
      </dsp:nvSpPr>
      <dsp:spPr>
        <a:xfrm>
          <a:off x="7502045" y="4301514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Other HR functions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02045" y="4301514"/>
        <a:ext cx="1190393" cy="595196"/>
      </dsp:txXfrm>
    </dsp:sp>
    <dsp:sp modelId="{F2FA876C-1667-44B0-9527-4CB57B2C9E55}">
      <dsp:nvSpPr>
        <dsp:cNvPr id="0" name=""/>
        <dsp:cNvSpPr/>
      </dsp:nvSpPr>
      <dsp:spPr>
        <a:xfrm>
          <a:off x="8644823" y="920796"/>
          <a:ext cx="1190393" cy="5951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Mechanical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44823" y="920796"/>
        <a:ext cx="1190393" cy="595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C476B-10D3-4C0C-B9E7-E428B9B8DF8C}">
      <dsp:nvSpPr>
        <dsp:cNvPr id="0" name=""/>
        <dsp:cNvSpPr/>
      </dsp:nvSpPr>
      <dsp:spPr>
        <a:xfrm rot="5400000">
          <a:off x="-217060" y="217378"/>
          <a:ext cx="1447067" cy="10129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Cutting section </a:t>
          </a:r>
          <a:endParaRPr lang="en-US" sz="1400" b="1" kern="1200" dirty="0"/>
        </a:p>
      </dsp:txBody>
      <dsp:txXfrm rot="-5400000">
        <a:off x="1" y="506792"/>
        <a:ext cx="1012947" cy="434120"/>
      </dsp:txXfrm>
    </dsp:sp>
    <dsp:sp modelId="{81BBF66A-8B29-4A7D-B480-304224CCAC43}">
      <dsp:nvSpPr>
        <dsp:cNvPr id="0" name=""/>
        <dsp:cNvSpPr/>
      </dsp:nvSpPr>
      <dsp:spPr>
        <a:xfrm rot="5400000">
          <a:off x="1751220" y="-737954"/>
          <a:ext cx="940594" cy="2417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Cutting helper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Cutter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Cutting supervisor</a:t>
          </a:r>
          <a:endParaRPr lang="en-US" sz="1800" kern="1200" dirty="0"/>
        </a:p>
      </dsp:txBody>
      <dsp:txXfrm rot="-5400000">
        <a:off x="1012948" y="46234"/>
        <a:ext cx="2371223" cy="848762"/>
      </dsp:txXfrm>
    </dsp:sp>
    <dsp:sp modelId="{26A23B7F-1BCD-47C0-AF96-6D4EE1685E3F}">
      <dsp:nvSpPr>
        <dsp:cNvPr id="0" name=""/>
        <dsp:cNvSpPr/>
      </dsp:nvSpPr>
      <dsp:spPr>
        <a:xfrm rot="5400000">
          <a:off x="-217060" y="1476121"/>
          <a:ext cx="1447067" cy="10129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Production Section</a:t>
          </a:r>
          <a:endParaRPr lang="en-US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765535"/>
        <a:ext cx="1012947" cy="434120"/>
      </dsp:txXfrm>
    </dsp:sp>
    <dsp:sp modelId="{4A211C7B-D3ED-4FED-AA3E-D5261D116D1F}">
      <dsp:nvSpPr>
        <dsp:cNvPr id="0" name=""/>
        <dsp:cNvSpPr/>
      </dsp:nvSpPr>
      <dsp:spPr>
        <a:xfrm rot="5400000">
          <a:off x="1751220" y="520788"/>
          <a:ext cx="940594" cy="2417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Machine operator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Helper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12948" y="1304976"/>
        <a:ext cx="2371223" cy="848762"/>
      </dsp:txXfrm>
    </dsp:sp>
    <dsp:sp modelId="{C978B634-F4B1-429D-B627-BD6B55925167}">
      <dsp:nvSpPr>
        <dsp:cNvPr id="0" name=""/>
        <dsp:cNvSpPr/>
      </dsp:nvSpPr>
      <dsp:spPr>
        <a:xfrm rot="5400000">
          <a:off x="-217060" y="2734864"/>
          <a:ext cx="1447067" cy="10129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Packing  Section</a:t>
          </a:r>
          <a:endParaRPr lang="en-US" sz="1400" b="1" kern="1200" dirty="0"/>
        </a:p>
      </dsp:txBody>
      <dsp:txXfrm rot="-5400000">
        <a:off x="1" y="3024278"/>
        <a:ext cx="1012947" cy="434120"/>
      </dsp:txXfrm>
    </dsp:sp>
    <dsp:sp modelId="{54EF9B6F-A87B-4A65-9551-4A80129FD34C}">
      <dsp:nvSpPr>
        <dsp:cNvPr id="0" name=""/>
        <dsp:cNvSpPr/>
      </dsp:nvSpPr>
      <dsp:spPr>
        <a:xfrm rot="5400000">
          <a:off x="1751220" y="1779531"/>
          <a:ext cx="940594" cy="2417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Packing helper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Arial" panose="020B0604020202020204" pitchFamily="34" charset="0"/>
              <a:cs typeface="Arial" panose="020B0604020202020204" pitchFamily="34" charset="0"/>
            </a:rPr>
            <a:t>Ironer</a:t>
          </a:r>
          <a:endParaRPr lang="en-US" sz="1800" kern="1200" dirty="0"/>
        </a:p>
      </dsp:txBody>
      <dsp:txXfrm rot="-5400000">
        <a:off x="1012948" y="2563719"/>
        <a:ext cx="2371223" cy="848762"/>
      </dsp:txXfrm>
    </dsp:sp>
    <dsp:sp modelId="{4C4F33F6-8B46-4340-925B-B4CE37645661}">
      <dsp:nvSpPr>
        <dsp:cNvPr id="0" name=""/>
        <dsp:cNvSpPr/>
      </dsp:nvSpPr>
      <dsp:spPr>
        <a:xfrm rot="5400000">
          <a:off x="-217060" y="3993607"/>
          <a:ext cx="1447067" cy="10129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Stores</a:t>
          </a:r>
          <a:endParaRPr lang="en-US" sz="1400" b="1" kern="1200" dirty="0"/>
        </a:p>
      </dsp:txBody>
      <dsp:txXfrm rot="-5400000">
        <a:off x="1" y="4283021"/>
        <a:ext cx="1012947" cy="434120"/>
      </dsp:txXfrm>
    </dsp:sp>
    <dsp:sp modelId="{1A47B92C-4379-41CF-A745-A412C4E02F68}">
      <dsp:nvSpPr>
        <dsp:cNvPr id="0" name=""/>
        <dsp:cNvSpPr/>
      </dsp:nvSpPr>
      <dsp:spPr>
        <a:xfrm rot="5400000">
          <a:off x="1751220" y="3038274"/>
          <a:ext cx="940594" cy="2417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Store keeper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Store assistance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Store helper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12948" y="3822462"/>
        <a:ext cx="2371223" cy="848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108F3-374A-4726-B935-FD75E9D768D0}">
      <dsp:nvSpPr>
        <dsp:cNvPr id="0" name=""/>
        <dsp:cNvSpPr/>
      </dsp:nvSpPr>
      <dsp:spPr>
        <a:xfrm>
          <a:off x="237246" y="2023"/>
          <a:ext cx="3557726" cy="2134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Organizational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</a:p>
      </dsp:txBody>
      <dsp:txXfrm>
        <a:off x="237246" y="2023"/>
        <a:ext cx="3557726" cy="2134636"/>
      </dsp:txXfrm>
    </dsp:sp>
    <dsp:sp modelId="{CCD62E7D-E2EF-4851-AD8D-D43B25E10C38}">
      <dsp:nvSpPr>
        <dsp:cNvPr id="0" name=""/>
        <dsp:cNvSpPr/>
      </dsp:nvSpPr>
      <dsp:spPr>
        <a:xfrm>
          <a:off x="4150745" y="2023"/>
          <a:ext cx="3557726" cy="2134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Operational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0745" y="2023"/>
        <a:ext cx="3557726" cy="2134636"/>
      </dsp:txXfrm>
    </dsp:sp>
    <dsp:sp modelId="{6A2C05F2-5504-49D9-A797-D0AED767FC28}">
      <dsp:nvSpPr>
        <dsp:cNvPr id="0" name=""/>
        <dsp:cNvSpPr/>
      </dsp:nvSpPr>
      <dsp:spPr>
        <a:xfrm>
          <a:off x="237246" y="2492431"/>
          <a:ext cx="3557726" cy="2134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Technical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</a:p>
      </dsp:txBody>
      <dsp:txXfrm>
        <a:off x="237246" y="2492431"/>
        <a:ext cx="3557726" cy="2134636"/>
      </dsp:txXfrm>
    </dsp:sp>
    <dsp:sp modelId="{4910F306-B22C-47F8-AFA5-7B21D802DB02}">
      <dsp:nvSpPr>
        <dsp:cNvPr id="0" name=""/>
        <dsp:cNvSpPr/>
      </dsp:nvSpPr>
      <dsp:spPr>
        <a:xfrm>
          <a:off x="4150745" y="2492431"/>
          <a:ext cx="3557726" cy="2134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Financial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  <a:endParaRPr lang="en-US" sz="2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0745" y="2492431"/>
        <a:ext cx="3557726" cy="2134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029DA-9CB7-4092-9482-5958F547C91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D09B-2976-4D0D-95DE-6763B8ED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D09B-2976-4D0D-95DE-6763B8ED1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1D09B-2976-4D0D-95DE-6763B8ED1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A62D-1EAD-45D5-9CC0-0DB8F3BB9A15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D9B8-B06D-45CF-A76D-34B26734D33A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3495-B773-4FB4-9A22-7913FCCBA21F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65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F6A-ADD6-4060-8C4A-C0E0FAEC153F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3FA5-7C34-4636-950D-DB4057C15CD5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17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B6-7BE2-4CF9-B314-DD635D552AE4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05A-C79C-4DD7-AE61-F2B2FD331538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3218-623E-439B-88F3-36ABBAE2177D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D5EB-8646-4C22-A9DC-4222CA815EF1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CF43-0818-4C54-93C9-8CE63728378A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7A1-4202-425C-AF9F-2EC16E6127A2}" type="datetime1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BD24-CC1C-43C7-A5B5-3755777B14B3}" type="datetime1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B0C7-1EB1-4F42-AED3-515231721565}" type="datetime1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00AA-D0F1-48AC-B2C2-D2DA8DE68BE7}" type="datetime1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95FD-406F-495D-BDBE-DA6F7829A638}" type="datetime1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11FD-CE8C-4B3F-A33F-E90E57D907F1}" type="datetime1">
              <a:rPr lang="en-US" smtClean="0"/>
              <a:t>3/31/2017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26A4-C9CD-48E7-A47D-B2A20602AFDF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81C309-1A06-45D4-A555-7CCA1BA1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80160" y="571500"/>
            <a:ext cx="880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EVALUATION SYSTEM FOR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TRANS-MERCH APPAREL PVT LTD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9638" y="5869981"/>
            <a:ext cx="283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A.M.M.M.Abeysinghe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142033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0640" y="3241964"/>
            <a:ext cx="5370022" cy="298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9" y="2741047"/>
            <a:ext cx="5685905" cy="33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9110" y="433899"/>
            <a:ext cx="4743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FEASIBILITY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0029318"/>
              </p:ext>
            </p:extLst>
          </p:nvPr>
        </p:nvGraphicFramePr>
        <p:xfrm>
          <a:off x="727634" y="1502769"/>
          <a:ext cx="7945719" cy="462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19653" y="2344189"/>
            <a:ext cx="58022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31814" y="2909454"/>
            <a:ext cx="5998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021" y="649052"/>
            <a:ext cx="3512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021" y="1550006"/>
            <a:ext cx="69815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Name : Trans-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Apparel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Ltd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Toronto, Canada in 2006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Sri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Lankan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7150" y="3581331"/>
            <a:ext cx="10099061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Mahara,Kadawatha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stablished in 2015.07.02.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urrent owner - Mr.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Welayudan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Ilangeshwaran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workers - 126 under 3 managerial levels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519" y="97722"/>
            <a:ext cx="4406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2989" y="18973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55802949"/>
              </p:ext>
            </p:extLst>
          </p:nvPr>
        </p:nvGraphicFramePr>
        <p:xfrm>
          <a:off x="445519" y="682497"/>
          <a:ext cx="9837784" cy="596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6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1548" y="151510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SELECTED BUSINESS PROCESS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0800000" flipH="1" flipV="1">
            <a:off x="606983" y="736286"/>
            <a:ext cx="752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Evaluation Of The Factory Workers </a:t>
            </a:r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027726033"/>
              </p:ext>
            </p:extLst>
          </p:nvPr>
        </p:nvGraphicFramePr>
        <p:xfrm>
          <a:off x="5502245" y="1393750"/>
          <a:ext cx="3430087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41415" y="3092823"/>
            <a:ext cx="3306147" cy="123110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factory workers</a:t>
            </a:r>
          </a:p>
          <a:p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205835" y="3411035"/>
            <a:ext cx="954741" cy="5946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089" y="568370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BOUNDARY</a:t>
            </a:r>
            <a:r>
              <a:rPr lang="en-US" sz="3200" dirty="0" smtClean="0">
                <a:latin typeface="Arial Black" panose="020B0A04020102020204" pitchFamily="34" charset="0"/>
              </a:rPr>
              <a:t>	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089" y="1285144"/>
            <a:ext cx="1063475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attendance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Overtime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	Cost per unit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	Incentives based on performance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	Number of units produced at a particular time period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	Number of defective items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	Quality of the products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	Time taken to finish a given task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2037" y="220178"/>
            <a:ext cx="8581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AIMS AND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 OF THE PROJECT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037" y="804953"/>
            <a:ext cx="98566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Measure the performance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Identify training needs of employees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Increase efficiency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paperwork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Cut off cost 	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user friendly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Proper handling in all included activities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Maintain more sincere relationship between the factory workers and managers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99" y="685364"/>
            <a:ext cx="11313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AND WEAKNESSES OF THE CURRENT SYSTEM                                         </a:t>
            </a:r>
            <a:r>
              <a:rPr lang="en-US" sz="3200" dirty="0" smtClean="0">
                <a:latin typeface="Arial Black" panose="020B0A04020102020204" pitchFamily="34" charset="0"/>
              </a:rPr>
              <a:t>	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724" y="1909483"/>
            <a:ext cx="110983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erformance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manually to some extent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Keeping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separate files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Employees has no clear idea on what they can expect from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facing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finding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Threat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losing and decay of originals of documents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material wastage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741" y="631577"/>
            <a:ext cx="11273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PROBABLE SOLUTIONS TO OVERCOME THE ISSUES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741" y="1653988"/>
            <a:ext cx="96729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 the current manual system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manual system with simple computer based system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fully computerized database system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replace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manual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1664" y="558733"/>
            <a:ext cx="11410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OF COMPUTERIZATION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664" y="1143508"/>
            <a:ext cx="9950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operate	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Supportive to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identify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weaknesses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the current manual system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expand their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ncrease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inimize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cost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paper work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 the efficiency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accuracy of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C309-1A06-45D4-A555-7CCA1BA193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273</Words>
  <Application>Microsoft Office PowerPoint</Application>
  <PresentationFormat>Widescreen</PresentationFormat>
  <Paragraphs>117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dcb</dc:creator>
  <cp:lastModifiedBy>dcb</cp:lastModifiedBy>
  <cp:revision>26</cp:revision>
  <dcterms:created xsi:type="dcterms:W3CDTF">2017-03-30T14:19:59Z</dcterms:created>
  <dcterms:modified xsi:type="dcterms:W3CDTF">2017-03-31T12:19:44Z</dcterms:modified>
</cp:coreProperties>
</file>