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05997E-C941-4359-8570-073B9FC37A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AED14E-F23F-450C-A947-C694761A574A}">
      <dgm:prSet/>
      <dgm:spPr/>
      <dgm:t>
        <a:bodyPr/>
        <a:lstStyle/>
        <a:p>
          <a:r>
            <a:rPr lang="en-US" b="0" i="0" baseline="0"/>
            <a:t>Manage groups of related objects.</a:t>
          </a:r>
          <a:endParaRPr lang="en-US"/>
        </a:p>
      </dgm:t>
    </dgm:pt>
    <dgm:pt modelId="{A3BA1B30-C74F-4CAA-BEBB-18735D64B58D}" type="parTrans" cxnId="{0199A967-6C49-40FF-83C1-27E239896994}">
      <dgm:prSet/>
      <dgm:spPr/>
      <dgm:t>
        <a:bodyPr/>
        <a:lstStyle/>
        <a:p>
          <a:endParaRPr lang="en-US"/>
        </a:p>
      </dgm:t>
    </dgm:pt>
    <dgm:pt modelId="{6EF96FEE-B386-43AB-8D57-A49B64FBFC12}" type="sibTrans" cxnId="{0199A967-6C49-40FF-83C1-27E239896994}">
      <dgm:prSet/>
      <dgm:spPr/>
      <dgm:t>
        <a:bodyPr/>
        <a:lstStyle/>
        <a:p>
          <a:endParaRPr lang="en-US"/>
        </a:p>
      </dgm:t>
    </dgm:pt>
    <dgm:pt modelId="{48CACB29-848B-4BF4-B4D6-98D5FD905466}">
      <dgm:prSet/>
      <dgm:spPr/>
      <dgm:t>
        <a:bodyPr/>
        <a:lstStyle/>
        <a:p>
          <a:r>
            <a:rPr lang="en-US" baseline="0"/>
            <a:t>F</a:t>
          </a:r>
          <a:r>
            <a:rPr lang="en-US" b="0" i="0" baseline="0"/>
            <a:t>lexible way to work with groups of objects.</a:t>
          </a:r>
          <a:endParaRPr lang="en-US"/>
        </a:p>
      </dgm:t>
    </dgm:pt>
    <dgm:pt modelId="{68723FDD-0F14-4126-AFDF-ED76942A1C06}" type="parTrans" cxnId="{3E4B06CF-519C-463C-AC60-4E7DE62543BA}">
      <dgm:prSet/>
      <dgm:spPr/>
      <dgm:t>
        <a:bodyPr/>
        <a:lstStyle/>
        <a:p>
          <a:endParaRPr lang="en-US"/>
        </a:p>
      </dgm:t>
    </dgm:pt>
    <dgm:pt modelId="{D2622B76-E89F-4221-8AC9-6D5BAF6EAA15}" type="sibTrans" cxnId="{3E4B06CF-519C-463C-AC60-4E7DE62543BA}">
      <dgm:prSet/>
      <dgm:spPr/>
      <dgm:t>
        <a:bodyPr/>
        <a:lstStyle/>
        <a:p>
          <a:endParaRPr lang="en-US"/>
        </a:p>
      </dgm:t>
    </dgm:pt>
    <dgm:pt modelId="{87CD6D96-9C7F-40D0-8F6C-D12E863EFDC6}">
      <dgm:prSet/>
      <dgm:spPr/>
      <dgm:t>
        <a:bodyPr/>
        <a:lstStyle/>
        <a:p>
          <a:r>
            <a:rPr lang="en-IN" b="0" i="0" baseline="0"/>
            <a:t>Namespace - System.Collections</a:t>
          </a:r>
          <a:endParaRPr lang="en-US"/>
        </a:p>
      </dgm:t>
    </dgm:pt>
    <dgm:pt modelId="{A93232A2-0BD3-42D0-9FEA-3F7E2D346BE1}" type="parTrans" cxnId="{4643315F-DE7E-445E-9004-D75CC5633F37}">
      <dgm:prSet/>
      <dgm:spPr/>
      <dgm:t>
        <a:bodyPr/>
        <a:lstStyle/>
        <a:p>
          <a:endParaRPr lang="en-US"/>
        </a:p>
      </dgm:t>
    </dgm:pt>
    <dgm:pt modelId="{12EE00E1-F5E5-4A8C-A547-2B80D9926270}" type="sibTrans" cxnId="{4643315F-DE7E-445E-9004-D75CC5633F37}">
      <dgm:prSet/>
      <dgm:spPr/>
      <dgm:t>
        <a:bodyPr/>
        <a:lstStyle/>
        <a:p>
          <a:endParaRPr lang="en-US"/>
        </a:p>
      </dgm:t>
    </dgm:pt>
    <dgm:pt modelId="{2D56C5E8-23D2-4E68-A0EE-48408A2BCFA0}" type="pres">
      <dgm:prSet presAssocID="{E005997E-C941-4359-8570-073B9FC37AE9}" presName="root" presStyleCnt="0">
        <dgm:presLayoutVars>
          <dgm:dir/>
          <dgm:resizeHandles val="exact"/>
        </dgm:presLayoutVars>
      </dgm:prSet>
      <dgm:spPr/>
    </dgm:pt>
    <dgm:pt modelId="{EB77A2F6-BFB5-4AC4-A788-125976A3952A}" type="pres">
      <dgm:prSet presAssocID="{EDAED14E-F23F-450C-A947-C694761A574A}" presName="compNode" presStyleCnt="0"/>
      <dgm:spPr/>
    </dgm:pt>
    <dgm:pt modelId="{0F0A7E97-3B48-45DE-AED9-04C5AB508A77}" type="pres">
      <dgm:prSet presAssocID="{EDAED14E-F23F-450C-A947-C694761A574A}" presName="bgRect" presStyleLbl="bgShp" presStyleIdx="0" presStyleCnt="3"/>
      <dgm:spPr/>
    </dgm:pt>
    <dgm:pt modelId="{074C48ED-DE4D-49CB-88AF-5AA4A23DD3E3}" type="pres">
      <dgm:prSet presAssocID="{EDAED14E-F23F-450C-A947-C694761A57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E6FDDC1-6474-4913-A704-2717792D7863}" type="pres">
      <dgm:prSet presAssocID="{EDAED14E-F23F-450C-A947-C694761A574A}" presName="spaceRect" presStyleCnt="0"/>
      <dgm:spPr/>
    </dgm:pt>
    <dgm:pt modelId="{85316C01-6380-469E-B85C-EF9B14F55FEB}" type="pres">
      <dgm:prSet presAssocID="{EDAED14E-F23F-450C-A947-C694761A574A}" presName="parTx" presStyleLbl="revTx" presStyleIdx="0" presStyleCnt="3">
        <dgm:presLayoutVars>
          <dgm:chMax val="0"/>
          <dgm:chPref val="0"/>
        </dgm:presLayoutVars>
      </dgm:prSet>
      <dgm:spPr/>
    </dgm:pt>
    <dgm:pt modelId="{7289A80B-E451-4069-BF75-83C557B82473}" type="pres">
      <dgm:prSet presAssocID="{6EF96FEE-B386-43AB-8D57-A49B64FBFC12}" presName="sibTrans" presStyleCnt="0"/>
      <dgm:spPr/>
    </dgm:pt>
    <dgm:pt modelId="{E589DFA7-B064-4BB2-A69C-3AB17BE8E9FA}" type="pres">
      <dgm:prSet presAssocID="{48CACB29-848B-4BF4-B4D6-98D5FD905466}" presName="compNode" presStyleCnt="0"/>
      <dgm:spPr/>
    </dgm:pt>
    <dgm:pt modelId="{0462EA8D-8E2A-4007-BFE4-A4A53C25E3F0}" type="pres">
      <dgm:prSet presAssocID="{48CACB29-848B-4BF4-B4D6-98D5FD905466}" presName="bgRect" presStyleLbl="bgShp" presStyleIdx="1" presStyleCnt="3"/>
      <dgm:spPr/>
    </dgm:pt>
    <dgm:pt modelId="{1CC0B9E3-CA69-44E2-B7A4-682E1931A1CE}" type="pres">
      <dgm:prSet presAssocID="{48CACB29-848B-4BF4-B4D6-98D5FD9054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9CDEDED9-D5BB-4EAE-955B-B0A905F33018}" type="pres">
      <dgm:prSet presAssocID="{48CACB29-848B-4BF4-B4D6-98D5FD905466}" presName="spaceRect" presStyleCnt="0"/>
      <dgm:spPr/>
    </dgm:pt>
    <dgm:pt modelId="{8AF3EF9A-962D-46A9-B83D-63A5F48BC76B}" type="pres">
      <dgm:prSet presAssocID="{48CACB29-848B-4BF4-B4D6-98D5FD905466}" presName="parTx" presStyleLbl="revTx" presStyleIdx="1" presStyleCnt="3">
        <dgm:presLayoutVars>
          <dgm:chMax val="0"/>
          <dgm:chPref val="0"/>
        </dgm:presLayoutVars>
      </dgm:prSet>
      <dgm:spPr/>
    </dgm:pt>
    <dgm:pt modelId="{074584D4-1151-4802-BE32-4E6460AB76AF}" type="pres">
      <dgm:prSet presAssocID="{D2622B76-E89F-4221-8AC9-6D5BAF6EAA15}" presName="sibTrans" presStyleCnt="0"/>
      <dgm:spPr/>
    </dgm:pt>
    <dgm:pt modelId="{73815A4D-4374-4F82-BEC9-F4BD384B1D8E}" type="pres">
      <dgm:prSet presAssocID="{87CD6D96-9C7F-40D0-8F6C-D12E863EFDC6}" presName="compNode" presStyleCnt="0"/>
      <dgm:spPr/>
    </dgm:pt>
    <dgm:pt modelId="{800142DD-8BF5-4CC2-BC47-B3A90B2553AE}" type="pres">
      <dgm:prSet presAssocID="{87CD6D96-9C7F-40D0-8F6C-D12E863EFDC6}" presName="bgRect" presStyleLbl="bgShp" presStyleIdx="2" presStyleCnt="3"/>
      <dgm:spPr/>
    </dgm:pt>
    <dgm:pt modelId="{2391FFB2-CE40-4E75-AB97-50CE9F62BA6E}" type="pres">
      <dgm:prSet presAssocID="{87CD6D96-9C7F-40D0-8F6C-D12E863EFD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E281A6D-5267-4EDC-B095-263678C0D182}" type="pres">
      <dgm:prSet presAssocID="{87CD6D96-9C7F-40D0-8F6C-D12E863EFDC6}" presName="spaceRect" presStyleCnt="0"/>
      <dgm:spPr/>
    </dgm:pt>
    <dgm:pt modelId="{1091B535-37AD-47D8-B7B3-EB88D78562CD}" type="pres">
      <dgm:prSet presAssocID="{87CD6D96-9C7F-40D0-8F6C-D12E863EFD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C6C350E-FE5F-4712-ABE9-5067D9500191}" type="presOf" srcId="{48CACB29-848B-4BF4-B4D6-98D5FD905466}" destId="{8AF3EF9A-962D-46A9-B83D-63A5F48BC76B}" srcOrd="0" destOrd="0" presId="urn:microsoft.com/office/officeart/2018/2/layout/IconVerticalSolidList"/>
    <dgm:cxn modelId="{E64D1D1D-49CF-4141-B3EA-DB81514B9CE3}" type="presOf" srcId="{EDAED14E-F23F-450C-A947-C694761A574A}" destId="{85316C01-6380-469E-B85C-EF9B14F55FEB}" srcOrd="0" destOrd="0" presId="urn:microsoft.com/office/officeart/2018/2/layout/IconVerticalSolidList"/>
    <dgm:cxn modelId="{4643315F-DE7E-445E-9004-D75CC5633F37}" srcId="{E005997E-C941-4359-8570-073B9FC37AE9}" destId="{87CD6D96-9C7F-40D0-8F6C-D12E863EFDC6}" srcOrd="2" destOrd="0" parTransId="{A93232A2-0BD3-42D0-9FEA-3F7E2D346BE1}" sibTransId="{12EE00E1-F5E5-4A8C-A547-2B80D9926270}"/>
    <dgm:cxn modelId="{0199A967-6C49-40FF-83C1-27E239896994}" srcId="{E005997E-C941-4359-8570-073B9FC37AE9}" destId="{EDAED14E-F23F-450C-A947-C694761A574A}" srcOrd="0" destOrd="0" parTransId="{A3BA1B30-C74F-4CAA-BEBB-18735D64B58D}" sibTransId="{6EF96FEE-B386-43AB-8D57-A49B64FBFC12}"/>
    <dgm:cxn modelId="{15F8A6B6-9DAB-47AB-9C49-34F081C86471}" type="presOf" srcId="{87CD6D96-9C7F-40D0-8F6C-D12E863EFDC6}" destId="{1091B535-37AD-47D8-B7B3-EB88D78562CD}" srcOrd="0" destOrd="0" presId="urn:microsoft.com/office/officeart/2018/2/layout/IconVerticalSolidList"/>
    <dgm:cxn modelId="{3E4B06CF-519C-463C-AC60-4E7DE62543BA}" srcId="{E005997E-C941-4359-8570-073B9FC37AE9}" destId="{48CACB29-848B-4BF4-B4D6-98D5FD905466}" srcOrd="1" destOrd="0" parTransId="{68723FDD-0F14-4126-AFDF-ED76942A1C06}" sibTransId="{D2622B76-E89F-4221-8AC9-6D5BAF6EAA15}"/>
    <dgm:cxn modelId="{08AB76E5-33F7-4A75-AD01-AA157EA96B11}" type="presOf" srcId="{E005997E-C941-4359-8570-073B9FC37AE9}" destId="{2D56C5E8-23D2-4E68-A0EE-48408A2BCFA0}" srcOrd="0" destOrd="0" presId="urn:microsoft.com/office/officeart/2018/2/layout/IconVerticalSolidList"/>
    <dgm:cxn modelId="{2AAB7EA8-145D-4425-BF1F-1BE97E28EF13}" type="presParOf" srcId="{2D56C5E8-23D2-4E68-A0EE-48408A2BCFA0}" destId="{EB77A2F6-BFB5-4AC4-A788-125976A3952A}" srcOrd="0" destOrd="0" presId="urn:microsoft.com/office/officeart/2018/2/layout/IconVerticalSolidList"/>
    <dgm:cxn modelId="{903C1024-F951-4DD0-B845-453FFDBE2B80}" type="presParOf" srcId="{EB77A2F6-BFB5-4AC4-A788-125976A3952A}" destId="{0F0A7E97-3B48-45DE-AED9-04C5AB508A77}" srcOrd="0" destOrd="0" presId="urn:microsoft.com/office/officeart/2018/2/layout/IconVerticalSolidList"/>
    <dgm:cxn modelId="{6B9F20A7-CFC8-46F0-A71E-B0F0170FEB6B}" type="presParOf" srcId="{EB77A2F6-BFB5-4AC4-A788-125976A3952A}" destId="{074C48ED-DE4D-49CB-88AF-5AA4A23DD3E3}" srcOrd="1" destOrd="0" presId="urn:microsoft.com/office/officeart/2018/2/layout/IconVerticalSolidList"/>
    <dgm:cxn modelId="{B2D2D2F4-DAAD-4AAE-88F0-FC4A213DB1E5}" type="presParOf" srcId="{EB77A2F6-BFB5-4AC4-A788-125976A3952A}" destId="{6E6FDDC1-6474-4913-A704-2717792D7863}" srcOrd="2" destOrd="0" presId="urn:microsoft.com/office/officeart/2018/2/layout/IconVerticalSolidList"/>
    <dgm:cxn modelId="{43998541-8A2D-4A39-AFD4-A5D853615972}" type="presParOf" srcId="{EB77A2F6-BFB5-4AC4-A788-125976A3952A}" destId="{85316C01-6380-469E-B85C-EF9B14F55FEB}" srcOrd="3" destOrd="0" presId="urn:microsoft.com/office/officeart/2018/2/layout/IconVerticalSolidList"/>
    <dgm:cxn modelId="{100A7688-10C7-46AE-89F5-4C91FCA980AC}" type="presParOf" srcId="{2D56C5E8-23D2-4E68-A0EE-48408A2BCFA0}" destId="{7289A80B-E451-4069-BF75-83C557B82473}" srcOrd="1" destOrd="0" presId="urn:microsoft.com/office/officeart/2018/2/layout/IconVerticalSolidList"/>
    <dgm:cxn modelId="{6061E2AB-E763-449A-8E42-EED22F727D59}" type="presParOf" srcId="{2D56C5E8-23D2-4E68-A0EE-48408A2BCFA0}" destId="{E589DFA7-B064-4BB2-A69C-3AB17BE8E9FA}" srcOrd="2" destOrd="0" presId="urn:microsoft.com/office/officeart/2018/2/layout/IconVerticalSolidList"/>
    <dgm:cxn modelId="{8E578C1C-BB72-4A33-8C0B-8CF0696EDCF6}" type="presParOf" srcId="{E589DFA7-B064-4BB2-A69C-3AB17BE8E9FA}" destId="{0462EA8D-8E2A-4007-BFE4-A4A53C25E3F0}" srcOrd="0" destOrd="0" presId="urn:microsoft.com/office/officeart/2018/2/layout/IconVerticalSolidList"/>
    <dgm:cxn modelId="{E5114884-6E2D-4617-9650-6206608E3867}" type="presParOf" srcId="{E589DFA7-B064-4BB2-A69C-3AB17BE8E9FA}" destId="{1CC0B9E3-CA69-44E2-B7A4-682E1931A1CE}" srcOrd="1" destOrd="0" presId="urn:microsoft.com/office/officeart/2018/2/layout/IconVerticalSolidList"/>
    <dgm:cxn modelId="{F2605075-C687-47EC-84BA-83808EE3BEA5}" type="presParOf" srcId="{E589DFA7-B064-4BB2-A69C-3AB17BE8E9FA}" destId="{9CDEDED9-D5BB-4EAE-955B-B0A905F33018}" srcOrd="2" destOrd="0" presId="urn:microsoft.com/office/officeart/2018/2/layout/IconVerticalSolidList"/>
    <dgm:cxn modelId="{38C2DF05-911C-4DDC-AEB1-0367EB5E4BFD}" type="presParOf" srcId="{E589DFA7-B064-4BB2-A69C-3AB17BE8E9FA}" destId="{8AF3EF9A-962D-46A9-B83D-63A5F48BC76B}" srcOrd="3" destOrd="0" presId="urn:microsoft.com/office/officeart/2018/2/layout/IconVerticalSolidList"/>
    <dgm:cxn modelId="{A1E66DF7-4267-42AC-9D41-579945CDE5BC}" type="presParOf" srcId="{2D56C5E8-23D2-4E68-A0EE-48408A2BCFA0}" destId="{074584D4-1151-4802-BE32-4E6460AB76AF}" srcOrd="3" destOrd="0" presId="urn:microsoft.com/office/officeart/2018/2/layout/IconVerticalSolidList"/>
    <dgm:cxn modelId="{5B630421-60C8-472B-9647-C19FBDD76BBA}" type="presParOf" srcId="{2D56C5E8-23D2-4E68-A0EE-48408A2BCFA0}" destId="{73815A4D-4374-4F82-BEC9-F4BD384B1D8E}" srcOrd="4" destOrd="0" presId="urn:microsoft.com/office/officeart/2018/2/layout/IconVerticalSolidList"/>
    <dgm:cxn modelId="{FB73B723-B23D-4801-A187-E678B9F851FA}" type="presParOf" srcId="{73815A4D-4374-4F82-BEC9-F4BD384B1D8E}" destId="{800142DD-8BF5-4CC2-BC47-B3A90B2553AE}" srcOrd="0" destOrd="0" presId="urn:microsoft.com/office/officeart/2018/2/layout/IconVerticalSolidList"/>
    <dgm:cxn modelId="{6633370B-96FC-4FEB-9ED3-5AFD1C1E7137}" type="presParOf" srcId="{73815A4D-4374-4F82-BEC9-F4BD384B1D8E}" destId="{2391FFB2-CE40-4E75-AB97-50CE9F62BA6E}" srcOrd="1" destOrd="0" presId="urn:microsoft.com/office/officeart/2018/2/layout/IconVerticalSolidList"/>
    <dgm:cxn modelId="{1A0D792C-0D85-4618-B080-388C05B34D3F}" type="presParOf" srcId="{73815A4D-4374-4F82-BEC9-F4BD384B1D8E}" destId="{AE281A6D-5267-4EDC-B095-263678C0D182}" srcOrd="2" destOrd="0" presId="urn:microsoft.com/office/officeart/2018/2/layout/IconVerticalSolidList"/>
    <dgm:cxn modelId="{81B56C88-756C-4455-8F88-1848F1FB4E7D}" type="presParOf" srcId="{73815A4D-4374-4F82-BEC9-F4BD384B1D8E}" destId="{1091B535-37AD-47D8-B7B3-EB88D78562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D77ED2-6517-4C8A-B9AE-179B72CF7B6E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76DC5F-621D-4C25-869C-37A834B42CFC}">
      <dgm:prSet/>
      <dgm:spPr/>
      <dgm:t>
        <a:bodyPr/>
        <a:lstStyle/>
        <a:p>
          <a:r>
            <a:rPr lang="en-US" b="0" i="0" baseline="0" dirty="0"/>
            <a:t>Contains elements of only one data type</a:t>
          </a:r>
          <a:endParaRPr lang="en-US" dirty="0"/>
        </a:p>
      </dgm:t>
    </dgm:pt>
    <dgm:pt modelId="{FF7A7F39-5271-4369-A861-B89A3999A20B}" type="parTrans" cxnId="{0C1868C8-00CC-4963-BAD6-7D7D74F1CD35}">
      <dgm:prSet/>
      <dgm:spPr/>
      <dgm:t>
        <a:bodyPr/>
        <a:lstStyle/>
        <a:p>
          <a:endParaRPr lang="en-US"/>
        </a:p>
      </dgm:t>
    </dgm:pt>
    <dgm:pt modelId="{5BE25807-7581-4493-823A-16FB65C8A712}" type="sibTrans" cxnId="{0C1868C8-00CC-4963-BAD6-7D7D74F1CD35}">
      <dgm:prSet/>
      <dgm:spPr/>
      <dgm:t>
        <a:bodyPr/>
        <a:lstStyle/>
        <a:p>
          <a:endParaRPr lang="en-US"/>
        </a:p>
      </dgm:t>
    </dgm:pt>
    <dgm:pt modelId="{8B07D879-8378-4E95-852B-7AD2EE1F6068}">
      <dgm:prSet/>
      <dgm:spPr/>
      <dgm:t>
        <a:bodyPr/>
        <a:lstStyle/>
        <a:p>
          <a:r>
            <a:rPr lang="en-US" baseline="0"/>
            <a:t>Type safe</a:t>
          </a:r>
          <a:endParaRPr lang="en-US"/>
        </a:p>
      </dgm:t>
    </dgm:pt>
    <dgm:pt modelId="{F1270507-7A96-4935-AA7E-D7F70EEBC036}" type="parTrans" cxnId="{52B3EBE4-96A5-4B97-9CA7-7C164CBA374E}">
      <dgm:prSet/>
      <dgm:spPr/>
      <dgm:t>
        <a:bodyPr/>
        <a:lstStyle/>
        <a:p>
          <a:endParaRPr lang="en-US"/>
        </a:p>
      </dgm:t>
    </dgm:pt>
    <dgm:pt modelId="{6F690DD8-47C0-402A-9310-51C147991EBF}" type="sibTrans" cxnId="{52B3EBE4-96A5-4B97-9CA7-7C164CBA374E}">
      <dgm:prSet/>
      <dgm:spPr/>
      <dgm:t>
        <a:bodyPr/>
        <a:lstStyle/>
        <a:p>
          <a:endParaRPr lang="en-US"/>
        </a:p>
      </dgm:t>
    </dgm:pt>
    <dgm:pt modelId="{E7D55357-FF92-4097-9136-4EAD8DA2AF7D}" type="pres">
      <dgm:prSet presAssocID="{A1D77ED2-6517-4C8A-B9AE-179B72CF7B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18BDCD-B8D5-4249-912C-FF8BA4779919}" type="pres">
      <dgm:prSet presAssocID="{C276DC5F-621D-4C25-869C-37A834B42CFC}" presName="hierRoot1" presStyleCnt="0"/>
      <dgm:spPr/>
    </dgm:pt>
    <dgm:pt modelId="{4E9BE03D-BBB6-4531-9F35-0E4D8EAEC4FA}" type="pres">
      <dgm:prSet presAssocID="{C276DC5F-621D-4C25-869C-37A834B42CFC}" presName="composite" presStyleCnt="0"/>
      <dgm:spPr/>
    </dgm:pt>
    <dgm:pt modelId="{FFEC25C9-F8B9-473F-8C40-0F7C3CA1EDE5}" type="pres">
      <dgm:prSet presAssocID="{C276DC5F-621D-4C25-869C-37A834B42CFC}" presName="background" presStyleLbl="node0" presStyleIdx="0" presStyleCnt="2"/>
      <dgm:spPr/>
    </dgm:pt>
    <dgm:pt modelId="{437ECE92-2610-48D2-A9C2-30FFF2540B4A}" type="pres">
      <dgm:prSet presAssocID="{C276DC5F-621D-4C25-869C-37A834B42CFC}" presName="text" presStyleLbl="fgAcc0" presStyleIdx="0" presStyleCnt="2">
        <dgm:presLayoutVars>
          <dgm:chPref val="3"/>
        </dgm:presLayoutVars>
      </dgm:prSet>
      <dgm:spPr/>
    </dgm:pt>
    <dgm:pt modelId="{0A1E4FE7-67FD-4D75-9A17-0E7F8CFB2624}" type="pres">
      <dgm:prSet presAssocID="{C276DC5F-621D-4C25-869C-37A834B42CFC}" presName="hierChild2" presStyleCnt="0"/>
      <dgm:spPr/>
    </dgm:pt>
    <dgm:pt modelId="{3198116C-338E-4AB5-9C61-2AF449805C09}" type="pres">
      <dgm:prSet presAssocID="{8B07D879-8378-4E95-852B-7AD2EE1F6068}" presName="hierRoot1" presStyleCnt="0"/>
      <dgm:spPr/>
    </dgm:pt>
    <dgm:pt modelId="{A93848C4-A303-49B9-B3F3-8A40C71D1585}" type="pres">
      <dgm:prSet presAssocID="{8B07D879-8378-4E95-852B-7AD2EE1F6068}" presName="composite" presStyleCnt="0"/>
      <dgm:spPr/>
    </dgm:pt>
    <dgm:pt modelId="{2AF1D8F4-A2A4-4C8D-A3D8-E1EFE7036C24}" type="pres">
      <dgm:prSet presAssocID="{8B07D879-8378-4E95-852B-7AD2EE1F6068}" presName="background" presStyleLbl="node0" presStyleIdx="1" presStyleCnt="2"/>
      <dgm:spPr/>
    </dgm:pt>
    <dgm:pt modelId="{DD2C6614-6302-41D1-9C5D-9C6CCAD8F01D}" type="pres">
      <dgm:prSet presAssocID="{8B07D879-8378-4E95-852B-7AD2EE1F6068}" presName="text" presStyleLbl="fgAcc0" presStyleIdx="1" presStyleCnt="2">
        <dgm:presLayoutVars>
          <dgm:chPref val="3"/>
        </dgm:presLayoutVars>
      </dgm:prSet>
      <dgm:spPr/>
    </dgm:pt>
    <dgm:pt modelId="{1F11E1D2-0AC9-43CC-A1BB-8910C8361AA4}" type="pres">
      <dgm:prSet presAssocID="{8B07D879-8378-4E95-852B-7AD2EE1F6068}" presName="hierChild2" presStyleCnt="0"/>
      <dgm:spPr/>
    </dgm:pt>
  </dgm:ptLst>
  <dgm:cxnLst>
    <dgm:cxn modelId="{90B69709-673C-41E0-941A-22967C6B077E}" type="presOf" srcId="{8B07D879-8378-4E95-852B-7AD2EE1F6068}" destId="{DD2C6614-6302-41D1-9C5D-9C6CCAD8F01D}" srcOrd="0" destOrd="0" presId="urn:microsoft.com/office/officeart/2005/8/layout/hierarchy1"/>
    <dgm:cxn modelId="{A38E886B-E72D-4F36-B1A6-40D8D86CFE80}" type="presOf" srcId="{A1D77ED2-6517-4C8A-B9AE-179B72CF7B6E}" destId="{E7D55357-FF92-4097-9136-4EAD8DA2AF7D}" srcOrd="0" destOrd="0" presId="urn:microsoft.com/office/officeart/2005/8/layout/hierarchy1"/>
    <dgm:cxn modelId="{964D287D-0994-4DE3-A07C-FBBE75D63BBD}" type="presOf" srcId="{C276DC5F-621D-4C25-869C-37A834B42CFC}" destId="{437ECE92-2610-48D2-A9C2-30FFF2540B4A}" srcOrd="0" destOrd="0" presId="urn:microsoft.com/office/officeart/2005/8/layout/hierarchy1"/>
    <dgm:cxn modelId="{0C1868C8-00CC-4963-BAD6-7D7D74F1CD35}" srcId="{A1D77ED2-6517-4C8A-B9AE-179B72CF7B6E}" destId="{C276DC5F-621D-4C25-869C-37A834B42CFC}" srcOrd="0" destOrd="0" parTransId="{FF7A7F39-5271-4369-A861-B89A3999A20B}" sibTransId="{5BE25807-7581-4493-823A-16FB65C8A712}"/>
    <dgm:cxn modelId="{52B3EBE4-96A5-4B97-9CA7-7C164CBA374E}" srcId="{A1D77ED2-6517-4C8A-B9AE-179B72CF7B6E}" destId="{8B07D879-8378-4E95-852B-7AD2EE1F6068}" srcOrd="1" destOrd="0" parTransId="{F1270507-7A96-4935-AA7E-D7F70EEBC036}" sibTransId="{6F690DD8-47C0-402A-9310-51C147991EBF}"/>
    <dgm:cxn modelId="{64719A71-FD2A-4067-83D0-5F774D7246A0}" type="presParOf" srcId="{E7D55357-FF92-4097-9136-4EAD8DA2AF7D}" destId="{8B18BDCD-B8D5-4249-912C-FF8BA4779919}" srcOrd="0" destOrd="0" presId="urn:microsoft.com/office/officeart/2005/8/layout/hierarchy1"/>
    <dgm:cxn modelId="{C62D83C5-8C7F-457D-9B37-F30B31C3A57F}" type="presParOf" srcId="{8B18BDCD-B8D5-4249-912C-FF8BA4779919}" destId="{4E9BE03D-BBB6-4531-9F35-0E4D8EAEC4FA}" srcOrd="0" destOrd="0" presId="urn:microsoft.com/office/officeart/2005/8/layout/hierarchy1"/>
    <dgm:cxn modelId="{71DB939D-314D-4865-9456-9282E2520D42}" type="presParOf" srcId="{4E9BE03D-BBB6-4531-9F35-0E4D8EAEC4FA}" destId="{FFEC25C9-F8B9-473F-8C40-0F7C3CA1EDE5}" srcOrd="0" destOrd="0" presId="urn:microsoft.com/office/officeart/2005/8/layout/hierarchy1"/>
    <dgm:cxn modelId="{07631AF7-A0FA-4013-B643-4D56DEAF98DE}" type="presParOf" srcId="{4E9BE03D-BBB6-4531-9F35-0E4D8EAEC4FA}" destId="{437ECE92-2610-48D2-A9C2-30FFF2540B4A}" srcOrd="1" destOrd="0" presId="urn:microsoft.com/office/officeart/2005/8/layout/hierarchy1"/>
    <dgm:cxn modelId="{4D6E3B81-6316-4C12-8C3D-CF2CBB1AB3A7}" type="presParOf" srcId="{8B18BDCD-B8D5-4249-912C-FF8BA4779919}" destId="{0A1E4FE7-67FD-4D75-9A17-0E7F8CFB2624}" srcOrd="1" destOrd="0" presId="urn:microsoft.com/office/officeart/2005/8/layout/hierarchy1"/>
    <dgm:cxn modelId="{DF961984-C320-45FA-B2CF-F9A3268430FB}" type="presParOf" srcId="{E7D55357-FF92-4097-9136-4EAD8DA2AF7D}" destId="{3198116C-338E-4AB5-9C61-2AF449805C09}" srcOrd="1" destOrd="0" presId="urn:microsoft.com/office/officeart/2005/8/layout/hierarchy1"/>
    <dgm:cxn modelId="{673CF525-A1F9-487E-AAD0-C27C3EC8ED45}" type="presParOf" srcId="{3198116C-338E-4AB5-9C61-2AF449805C09}" destId="{A93848C4-A303-49B9-B3F3-8A40C71D1585}" srcOrd="0" destOrd="0" presId="urn:microsoft.com/office/officeart/2005/8/layout/hierarchy1"/>
    <dgm:cxn modelId="{154261B7-6011-4B2F-BC52-0F3D2BD68996}" type="presParOf" srcId="{A93848C4-A303-49B9-B3F3-8A40C71D1585}" destId="{2AF1D8F4-A2A4-4C8D-A3D8-E1EFE7036C24}" srcOrd="0" destOrd="0" presId="urn:microsoft.com/office/officeart/2005/8/layout/hierarchy1"/>
    <dgm:cxn modelId="{51CADA91-0E99-45EF-B067-F6A9672AEA45}" type="presParOf" srcId="{A93848C4-A303-49B9-B3F3-8A40C71D1585}" destId="{DD2C6614-6302-41D1-9C5D-9C6CCAD8F01D}" srcOrd="1" destOrd="0" presId="urn:microsoft.com/office/officeart/2005/8/layout/hierarchy1"/>
    <dgm:cxn modelId="{33C92ACF-A56F-4938-BE3C-2F399D611F17}" type="presParOf" srcId="{3198116C-338E-4AB5-9C61-2AF449805C09}" destId="{1F11E1D2-0AC9-43CC-A1BB-8910C8361A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2C606D-CA0C-4F4C-981B-F4A6232BCF95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CD1189-602B-4CB8-A98A-E2EE31612285}">
      <dgm:prSet/>
      <dgm:spPr/>
      <dgm:t>
        <a:bodyPr/>
        <a:lstStyle/>
        <a:p>
          <a:r>
            <a:rPr lang="en-US" b="0" i="0" baseline="0"/>
            <a:t>Represents a list of objects</a:t>
          </a:r>
          <a:endParaRPr lang="en-US"/>
        </a:p>
      </dgm:t>
    </dgm:pt>
    <dgm:pt modelId="{8938F267-1332-4EE7-86D5-1AF1C4385B00}" type="parTrans" cxnId="{126FEE69-C8CF-4F66-AE5D-A89A7E051AD8}">
      <dgm:prSet/>
      <dgm:spPr/>
      <dgm:t>
        <a:bodyPr/>
        <a:lstStyle/>
        <a:p>
          <a:endParaRPr lang="en-US"/>
        </a:p>
      </dgm:t>
    </dgm:pt>
    <dgm:pt modelId="{D1A58D24-32A4-4358-ABA8-612E008E398A}" type="sibTrans" cxnId="{126FEE69-C8CF-4F66-AE5D-A89A7E051AD8}">
      <dgm:prSet/>
      <dgm:spPr/>
      <dgm:t>
        <a:bodyPr/>
        <a:lstStyle/>
        <a:p>
          <a:endParaRPr lang="en-US"/>
        </a:p>
      </dgm:t>
    </dgm:pt>
    <dgm:pt modelId="{EF3755F5-670D-47C8-AC09-5DCCE44AF7AB}">
      <dgm:prSet/>
      <dgm:spPr/>
      <dgm:t>
        <a:bodyPr/>
        <a:lstStyle/>
        <a:p>
          <a:r>
            <a:rPr lang="en-IN" b="0" i="0" baseline="0"/>
            <a:t>Accessed by index</a:t>
          </a:r>
          <a:endParaRPr lang="en-US"/>
        </a:p>
      </dgm:t>
    </dgm:pt>
    <dgm:pt modelId="{FC8BAD15-8840-4BFA-8085-374753F1FDFA}" type="parTrans" cxnId="{C77F0A58-6A3E-481E-88D8-F496A25D01DA}">
      <dgm:prSet/>
      <dgm:spPr/>
      <dgm:t>
        <a:bodyPr/>
        <a:lstStyle/>
        <a:p>
          <a:endParaRPr lang="en-US"/>
        </a:p>
      </dgm:t>
    </dgm:pt>
    <dgm:pt modelId="{28B737A6-9E83-4330-9584-600D699E56E2}" type="sibTrans" cxnId="{C77F0A58-6A3E-481E-88D8-F496A25D01DA}">
      <dgm:prSet/>
      <dgm:spPr/>
      <dgm:t>
        <a:bodyPr/>
        <a:lstStyle/>
        <a:p>
          <a:endParaRPr lang="en-US"/>
        </a:p>
      </dgm:t>
    </dgm:pt>
    <dgm:pt modelId="{3D287AAC-B479-4F6F-B9E5-669B54ED45EB}">
      <dgm:prSet/>
      <dgm:spPr/>
      <dgm:t>
        <a:bodyPr/>
        <a:lstStyle/>
        <a:p>
          <a:r>
            <a:rPr lang="en-US" baseline="0"/>
            <a:t>M</a:t>
          </a:r>
          <a:r>
            <a:rPr lang="en-US" b="0" i="0" baseline="0"/>
            <a:t>ethods for search, sort, and modify</a:t>
          </a:r>
          <a:endParaRPr lang="en-US"/>
        </a:p>
      </dgm:t>
    </dgm:pt>
    <dgm:pt modelId="{A4A60D9F-BF04-4CBB-9188-CC10B535CD67}" type="parTrans" cxnId="{40FB2595-4841-4209-8AED-AAF38DA1FDDF}">
      <dgm:prSet/>
      <dgm:spPr/>
      <dgm:t>
        <a:bodyPr/>
        <a:lstStyle/>
        <a:p>
          <a:endParaRPr lang="en-US"/>
        </a:p>
      </dgm:t>
    </dgm:pt>
    <dgm:pt modelId="{8BCED51D-D8C2-4DBF-91FE-749A97047D78}" type="sibTrans" cxnId="{40FB2595-4841-4209-8AED-AAF38DA1FDDF}">
      <dgm:prSet/>
      <dgm:spPr/>
      <dgm:t>
        <a:bodyPr/>
        <a:lstStyle/>
        <a:p>
          <a:endParaRPr lang="en-US"/>
        </a:p>
      </dgm:t>
    </dgm:pt>
    <dgm:pt modelId="{1EA1D4D4-6AF9-4330-90B3-07ACC4513E98}">
      <dgm:prSet/>
      <dgm:spPr/>
      <dgm:t>
        <a:bodyPr/>
        <a:lstStyle/>
        <a:p>
          <a:r>
            <a:rPr lang="en-US" baseline="0"/>
            <a:t>Maintains Insert order</a:t>
          </a:r>
          <a:endParaRPr lang="en-US"/>
        </a:p>
      </dgm:t>
    </dgm:pt>
    <dgm:pt modelId="{4787EEFF-9EFC-474E-BF08-1E9A353BF12D}" type="parTrans" cxnId="{5EC4406A-10F8-4768-A81D-6431E28E5635}">
      <dgm:prSet/>
      <dgm:spPr/>
      <dgm:t>
        <a:bodyPr/>
        <a:lstStyle/>
        <a:p>
          <a:endParaRPr lang="en-US"/>
        </a:p>
      </dgm:t>
    </dgm:pt>
    <dgm:pt modelId="{F77C1666-5FCE-44ED-99AF-07A6049DF893}" type="sibTrans" cxnId="{5EC4406A-10F8-4768-A81D-6431E28E5635}">
      <dgm:prSet/>
      <dgm:spPr/>
      <dgm:t>
        <a:bodyPr/>
        <a:lstStyle/>
        <a:p>
          <a:endParaRPr lang="en-US"/>
        </a:p>
      </dgm:t>
    </dgm:pt>
    <dgm:pt modelId="{6427F32C-9D4A-428A-A4A6-3747DB790085}" type="pres">
      <dgm:prSet presAssocID="{3E2C606D-CA0C-4F4C-981B-F4A6232BCF95}" presName="vert0" presStyleCnt="0">
        <dgm:presLayoutVars>
          <dgm:dir/>
          <dgm:animOne val="branch"/>
          <dgm:animLvl val="lvl"/>
        </dgm:presLayoutVars>
      </dgm:prSet>
      <dgm:spPr/>
    </dgm:pt>
    <dgm:pt modelId="{243AEB2E-0483-4297-A7BC-781419CCFCF3}" type="pres">
      <dgm:prSet presAssocID="{DFCD1189-602B-4CB8-A98A-E2EE31612285}" presName="thickLine" presStyleLbl="alignNode1" presStyleIdx="0" presStyleCnt="4"/>
      <dgm:spPr/>
    </dgm:pt>
    <dgm:pt modelId="{CF9A5B60-953F-4542-99E9-F1161FCE00B3}" type="pres">
      <dgm:prSet presAssocID="{DFCD1189-602B-4CB8-A98A-E2EE31612285}" presName="horz1" presStyleCnt="0"/>
      <dgm:spPr/>
    </dgm:pt>
    <dgm:pt modelId="{40102A6C-47AA-4016-8F2A-32DC6ED5D3F4}" type="pres">
      <dgm:prSet presAssocID="{DFCD1189-602B-4CB8-A98A-E2EE31612285}" presName="tx1" presStyleLbl="revTx" presStyleIdx="0" presStyleCnt="4"/>
      <dgm:spPr/>
    </dgm:pt>
    <dgm:pt modelId="{F0B7B131-14F7-4AC1-80C9-254E06374DA6}" type="pres">
      <dgm:prSet presAssocID="{DFCD1189-602B-4CB8-A98A-E2EE31612285}" presName="vert1" presStyleCnt="0"/>
      <dgm:spPr/>
    </dgm:pt>
    <dgm:pt modelId="{6B39DA44-89F6-44D6-B207-7B4EBA4EBB92}" type="pres">
      <dgm:prSet presAssocID="{EF3755F5-670D-47C8-AC09-5DCCE44AF7AB}" presName="thickLine" presStyleLbl="alignNode1" presStyleIdx="1" presStyleCnt="4"/>
      <dgm:spPr/>
    </dgm:pt>
    <dgm:pt modelId="{F8BEB214-B76B-44B5-904D-0A5925A1AD1B}" type="pres">
      <dgm:prSet presAssocID="{EF3755F5-670D-47C8-AC09-5DCCE44AF7AB}" presName="horz1" presStyleCnt="0"/>
      <dgm:spPr/>
    </dgm:pt>
    <dgm:pt modelId="{84E6D413-2A16-4B28-88A1-511FCA76426F}" type="pres">
      <dgm:prSet presAssocID="{EF3755F5-670D-47C8-AC09-5DCCE44AF7AB}" presName="tx1" presStyleLbl="revTx" presStyleIdx="1" presStyleCnt="4"/>
      <dgm:spPr/>
    </dgm:pt>
    <dgm:pt modelId="{29F648F6-8E86-4EB2-8EF5-095A9970359D}" type="pres">
      <dgm:prSet presAssocID="{EF3755F5-670D-47C8-AC09-5DCCE44AF7AB}" presName="vert1" presStyleCnt="0"/>
      <dgm:spPr/>
    </dgm:pt>
    <dgm:pt modelId="{10DC69B9-E03C-40B4-B06A-C3DB16331562}" type="pres">
      <dgm:prSet presAssocID="{3D287AAC-B479-4F6F-B9E5-669B54ED45EB}" presName="thickLine" presStyleLbl="alignNode1" presStyleIdx="2" presStyleCnt="4"/>
      <dgm:spPr/>
    </dgm:pt>
    <dgm:pt modelId="{5C99FE9A-312D-4DFE-960D-06C258525FDC}" type="pres">
      <dgm:prSet presAssocID="{3D287AAC-B479-4F6F-B9E5-669B54ED45EB}" presName="horz1" presStyleCnt="0"/>
      <dgm:spPr/>
    </dgm:pt>
    <dgm:pt modelId="{6A013129-33C3-440C-B0DB-5258BCA6C5A6}" type="pres">
      <dgm:prSet presAssocID="{3D287AAC-B479-4F6F-B9E5-669B54ED45EB}" presName="tx1" presStyleLbl="revTx" presStyleIdx="2" presStyleCnt="4"/>
      <dgm:spPr/>
    </dgm:pt>
    <dgm:pt modelId="{B9966914-9A6E-433D-B13F-E9AE49C8EDEA}" type="pres">
      <dgm:prSet presAssocID="{3D287AAC-B479-4F6F-B9E5-669B54ED45EB}" presName="vert1" presStyleCnt="0"/>
      <dgm:spPr/>
    </dgm:pt>
    <dgm:pt modelId="{97D05A9E-2FE2-4F9E-8177-57DD2A334A00}" type="pres">
      <dgm:prSet presAssocID="{1EA1D4D4-6AF9-4330-90B3-07ACC4513E98}" presName="thickLine" presStyleLbl="alignNode1" presStyleIdx="3" presStyleCnt="4"/>
      <dgm:spPr/>
    </dgm:pt>
    <dgm:pt modelId="{4D71AAE1-C942-4DD2-9A2A-6AB6DBF375E7}" type="pres">
      <dgm:prSet presAssocID="{1EA1D4D4-6AF9-4330-90B3-07ACC4513E98}" presName="horz1" presStyleCnt="0"/>
      <dgm:spPr/>
    </dgm:pt>
    <dgm:pt modelId="{22A865B2-F778-447B-8DC9-A4D13B748282}" type="pres">
      <dgm:prSet presAssocID="{1EA1D4D4-6AF9-4330-90B3-07ACC4513E98}" presName="tx1" presStyleLbl="revTx" presStyleIdx="3" presStyleCnt="4"/>
      <dgm:spPr/>
    </dgm:pt>
    <dgm:pt modelId="{ECEF0886-9244-41D4-BDA9-811264CF4975}" type="pres">
      <dgm:prSet presAssocID="{1EA1D4D4-6AF9-4330-90B3-07ACC4513E98}" presName="vert1" presStyleCnt="0"/>
      <dgm:spPr/>
    </dgm:pt>
  </dgm:ptLst>
  <dgm:cxnLst>
    <dgm:cxn modelId="{9A48520A-0EF4-4170-9A1F-4A66C3ADACFB}" type="presOf" srcId="{1EA1D4D4-6AF9-4330-90B3-07ACC4513E98}" destId="{22A865B2-F778-447B-8DC9-A4D13B748282}" srcOrd="0" destOrd="0" presId="urn:microsoft.com/office/officeart/2008/layout/LinedList"/>
    <dgm:cxn modelId="{3578D75E-583E-4911-BAAA-AD43AB88E5B9}" type="presOf" srcId="{3D287AAC-B479-4F6F-B9E5-669B54ED45EB}" destId="{6A013129-33C3-440C-B0DB-5258BCA6C5A6}" srcOrd="0" destOrd="0" presId="urn:microsoft.com/office/officeart/2008/layout/LinedList"/>
    <dgm:cxn modelId="{126FEE69-C8CF-4F66-AE5D-A89A7E051AD8}" srcId="{3E2C606D-CA0C-4F4C-981B-F4A6232BCF95}" destId="{DFCD1189-602B-4CB8-A98A-E2EE31612285}" srcOrd="0" destOrd="0" parTransId="{8938F267-1332-4EE7-86D5-1AF1C4385B00}" sibTransId="{D1A58D24-32A4-4358-ABA8-612E008E398A}"/>
    <dgm:cxn modelId="{5EC4406A-10F8-4768-A81D-6431E28E5635}" srcId="{3E2C606D-CA0C-4F4C-981B-F4A6232BCF95}" destId="{1EA1D4D4-6AF9-4330-90B3-07ACC4513E98}" srcOrd="3" destOrd="0" parTransId="{4787EEFF-9EFC-474E-BF08-1E9A353BF12D}" sibTransId="{F77C1666-5FCE-44ED-99AF-07A6049DF893}"/>
    <dgm:cxn modelId="{C77F0A58-6A3E-481E-88D8-F496A25D01DA}" srcId="{3E2C606D-CA0C-4F4C-981B-F4A6232BCF95}" destId="{EF3755F5-670D-47C8-AC09-5DCCE44AF7AB}" srcOrd="1" destOrd="0" parTransId="{FC8BAD15-8840-4BFA-8085-374753F1FDFA}" sibTransId="{28B737A6-9E83-4330-9584-600D699E56E2}"/>
    <dgm:cxn modelId="{40FB2595-4841-4209-8AED-AAF38DA1FDDF}" srcId="{3E2C606D-CA0C-4F4C-981B-F4A6232BCF95}" destId="{3D287AAC-B479-4F6F-B9E5-669B54ED45EB}" srcOrd="2" destOrd="0" parTransId="{A4A60D9F-BF04-4CBB-9188-CC10B535CD67}" sibTransId="{8BCED51D-D8C2-4DBF-91FE-749A97047D78}"/>
    <dgm:cxn modelId="{F13C1EB0-CC88-4903-8443-D952534194E2}" type="presOf" srcId="{3E2C606D-CA0C-4F4C-981B-F4A6232BCF95}" destId="{6427F32C-9D4A-428A-A4A6-3747DB790085}" srcOrd="0" destOrd="0" presId="urn:microsoft.com/office/officeart/2008/layout/LinedList"/>
    <dgm:cxn modelId="{387399C9-4FAB-4BC8-AE33-382431BE3EE1}" type="presOf" srcId="{EF3755F5-670D-47C8-AC09-5DCCE44AF7AB}" destId="{84E6D413-2A16-4B28-88A1-511FCA76426F}" srcOrd="0" destOrd="0" presId="urn:microsoft.com/office/officeart/2008/layout/LinedList"/>
    <dgm:cxn modelId="{6E3E3AE7-F81D-46AD-8CEC-FB93A6513E81}" type="presOf" srcId="{DFCD1189-602B-4CB8-A98A-E2EE31612285}" destId="{40102A6C-47AA-4016-8F2A-32DC6ED5D3F4}" srcOrd="0" destOrd="0" presId="urn:microsoft.com/office/officeart/2008/layout/LinedList"/>
    <dgm:cxn modelId="{F1D24C59-04F5-4217-B374-A7713FB92111}" type="presParOf" srcId="{6427F32C-9D4A-428A-A4A6-3747DB790085}" destId="{243AEB2E-0483-4297-A7BC-781419CCFCF3}" srcOrd="0" destOrd="0" presId="urn:microsoft.com/office/officeart/2008/layout/LinedList"/>
    <dgm:cxn modelId="{876AC166-1261-453E-819A-DF3EE8F549B2}" type="presParOf" srcId="{6427F32C-9D4A-428A-A4A6-3747DB790085}" destId="{CF9A5B60-953F-4542-99E9-F1161FCE00B3}" srcOrd="1" destOrd="0" presId="urn:microsoft.com/office/officeart/2008/layout/LinedList"/>
    <dgm:cxn modelId="{9CB97A4B-9894-4EC5-96F1-D69CD901B64A}" type="presParOf" srcId="{CF9A5B60-953F-4542-99E9-F1161FCE00B3}" destId="{40102A6C-47AA-4016-8F2A-32DC6ED5D3F4}" srcOrd="0" destOrd="0" presId="urn:microsoft.com/office/officeart/2008/layout/LinedList"/>
    <dgm:cxn modelId="{0DD2BFC9-1C2D-4307-B7EC-94684914A696}" type="presParOf" srcId="{CF9A5B60-953F-4542-99E9-F1161FCE00B3}" destId="{F0B7B131-14F7-4AC1-80C9-254E06374DA6}" srcOrd="1" destOrd="0" presId="urn:microsoft.com/office/officeart/2008/layout/LinedList"/>
    <dgm:cxn modelId="{550392DD-1B59-4C1A-9102-D0DC4EBED3C7}" type="presParOf" srcId="{6427F32C-9D4A-428A-A4A6-3747DB790085}" destId="{6B39DA44-89F6-44D6-B207-7B4EBA4EBB92}" srcOrd="2" destOrd="0" presId="urn:microsoft.com/office/officeart/2008/layout/LinedList"/>
    <dgm:cxn modelId="{FA5729F2-7A8F-4B48-BF1B-5475435F0814}" type="presParOf" srcId="{6427F32C-9D4A-428A-A4A6-3747DB790085}" destId="{F8BEB214-B76B-44B5-904D-0A5925A1AD1B}" srcOrd="3" destOrd="0" presId="urn:microsoft.com/office/officeart/2008/layout/LinedList"/>
    <dgm:cxn modelId="{125D86E4-2DE3-4B21-9274-6E7846828C70}" type="presParOf" srcId="{F8BEB214-B76B-44B5-904D-0A5925A1AD1B}" destId="{84E6D413-2A16-4B28-88A1-511FCA76426F}" srcOrd="0" destOrd="0" presId="urn:microsoft.com/office/officeart/2008/layout/LinedList"/>
    <dgm:cxn modelId="{CC11D035-07F0-414B-812F-0B705FBFF80B}" type="presParOf" srcId="{F8BEB214-B76B-44B5-904D-0A5925A1AD1B}" destId="{29F648F6-8E86-4EB2-8EF5-095A9970359D}" srcOrd="1" destOrd="0" presId="urn:microsoft.com/office/officeart/2008/layout/LinedList"/>
    <dgm:cxn modelId="{3F0CF5ED-6AAC-4AFE-971F-5F55D96D7AD8}" type="presParOf" srcId="{6427F32C-9D4A-428A-A4A6-3747DB790085}" destId="{10DC69B9-E03C-40B4-B06A-C3DB16331562}" srcOrd="4" destOrd="0" presId="urn:microsoft.com/office/officeart/2008/layout/LinedList"/>
    <dgm:cxn modelId="{916EE4A8-4E73-4BDE-BD2A-18C71500F41E}" type="presParOf" srcId="{6427F32C-9D4A-428A-A4A6-3747DB790085}" destId="{5C99FE9A-312D-4DFE-960D-06C258525FDC}" srcOrd="5" destOrd="0" presId="urn:microsoft.com/office/officeart/2008/layout/LinedList"/>
    <dgm:cxn modelId="{06C4F782-27B1-4C27-8D53-387B3371E49C}" type="presParOf" srcId="{5C99FE9A-312D-4DFE-960D-06C258525FDC}" destId="{6A013129-33C3-440C-B0DB-5258BCA6C5A6}" srcOrd="0" destOrd="0" presId="urn:microsoft.com/office/officeart/2008/layout/LinedList"/>
    <dgm:cxn modelId="{61E7FC8F-C9F8-41E1-9D25-09284863A4AD}" type="presParOf" srcId="{5C99FE9A-312D-4DFE-960D-06C258525FDC}" destId="{B9966914-9A6E-433D-B13F-E9AE49C8EDEA}" srcOrd="1" destOrd="0" presId="urn:microsoft.com/office/officeart/2008/layout/LinedList"/>
    <dgm:cxn modelId="{E0C2BCBB-FB81-43AC-BCE8-36FD0AC7920F}" type="presParOf" srcId="{6427F32C-9D4A-428A-A4A6-3747DB790085}" destId="{97D05A9E-2FE2-4F9E-8177-57DD2A334A00}" srcOrd="6" destOrd="0" presId="urn:microsoft.com/office/officeart/2008/layout/LinedList"/>
    <dgm:cxn modelId="{DEF98D1B-F85A-41AC-8BC6-4C7C99BF29BE}" type="presParOf" srcId="{6427F32C-9D4A-428A-A4A6-3747DB790085}" destId="{4D71AAE1-C942-4DD2-9A2A-6AB6DBF375E7}" srcOrd="7" destOrd="0" presId="urn:microsoft.com/office/officeart/2008/layout/LinedList"/>
    <dgm:cxn modelId="{73E2505D-4654-4876-83C3-86C0A051AA74}" type="presParOf" srcId="{4D71AAE1-C942-4DD2-9A2A-6AB6DBF375E7}" destId="{22A865B2-F778-447B-8DC9-A4D13B748282}" srcOrd="0" destOrd="0" presId="urn:microsoft.com/office/officeart/2008/layout/LinedList"/>
    <dgm:cxn modelId="{AEAB2BBF-76AD-4DEB-BD53-D61F9745AF98}" type="presParOf" srcId="{4D71AAE1-C942-4DD2-9A2A-6AB6DBF375E7}" destId="{ECEF0886-9244-41D4-BDA9-811264CF49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01A47D-43D5-44F8-978B-F1BC0FBC2F4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F2EFD25-7A75-4B10-B4B0-9C420ABDA2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Represents a variable size last-in-first-out </a:t>
          </a:r>
          <a:r>
            <a:rPr lang="en-IN" b="0" i="0" baseline="0"/>
            <a:t>(LIFO)</a:t>
          </a:r>
          <a:endParaRPr lang="en-US"/>
        </a:p>
      </dgm:t>
    </dgm:pt>
    <dgm:pt modelId="{C20EB205-72B9-4F78-A489-02CBC39F8397}" type="parTrans" cxnId="{6E4210BB-8D1B-4E07-A215-21A958C607D8}">
      <dgm:prSet/>
      <dgm:spPr/>
      <dgm:t>
        <a:bodyPr/>
        <a:lstStyle/>
        <a:p>
          <a:endParaRPr lang="en-US"/>
        </a:p>
      </dgm:t>
    </dgm:pt>
    <dgm:pt modelId="{64620CCF-41DB-493B-BF69-7ABAAF305BE4}" type="sibTrans" cxnId="{6E4210BB-8D1B-4E07-A215-21A958C607D8}">
      <dgm:prSet/>
      <dgm:spPr/>
      <dgm:t>
        <a:bodyPr/>
        <a:lstStyle/>
        <a:p>
          <a:endParaRPr lang="en-US"/>
        </a:p>
      </dgm:t>
    </dgm:pt>
    <dgm:pt modelId="{C35EE2B4-43F9-4A63-9FF7-4C030828F7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Discards an element after retrieving it.</a:t>
          </a:r>
          <a:endParaRPr lang="en-US"/>
        </a:p>
      </dgm:t>
    </dgm:pt>
    <dgm:pt modelId="{3E8121DC-9ACD-4A88-836B-F3B93956C805}" type="parTrans" cxnId="{A037C7AE-9BD5-486B-9965-C3628A817B89}">
      <dgm:prSet/>
      <dgm:spPr/>
      <dgm:t>
        <a:bodyPr/>
        <a:lstStyle/>
        <a:p>
          <a:endParaRPr lang="en-US"/>
        </a:p>
      </dgm:t>
    </dgm:pt>
    <dgm:pt modelId="{ADEC4756-155B-4936-A4F2-A2741EADF6C4}" type="sibTrans" cxnId="{A037C7AE-9BD5-486B-9965-C3628A817B89}">
      <dgm:prSet/>
      <dgm:spPr/>
      <dgm:t>
        <a:bodyPr/>
        <a:lstStyle/>
        <a:p>
          <a:endParaRPr lang="en-US"/>
        </a:p>
      </dgm:t>
    </dgm:pt>
    <dgm:pt modelId="{4C218540-7A1D-4833-B19C-BF72516EB621}" type="pres">
      <dgm:prSet presAssocID="{B601A47D-43D5-44F8-978B-F1BC0FBC2F4D}" presName="linear" presStyleCnt="0">
        <dgm:presLayoutVars>
          <dgm:animLvl val="lvl"/>
          <dgm:resizeHandles val="exact"/>
        </dgm:presLayoutVars>
      </dgm:prSet>
      <dgm:spPr/>
    </dgm:pt>
    <dgm:pt modelId="{84225F13-BB4A-4321-954F-25A8DA3203D3}" type="pres">
      <dgm:prSet presAssocID="{CF2EFD25-7A75-4B10-B4B0-9C420ABDA2F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6E90F9C-A1A1-4DF7-97F0-F9CA9C6A2C74}" type="pres">
      <dgm:prSet presAssocID="{64620CCF-41DB-493B-BF69-7ABAAF305BE4}" presName="spacer" presStyleCnt="0"/>
      <dgm:spPr/>
    </dgm:pt>
    <dgm:pt modelId="{0EA6CC56-116A-450C-A14D-543882453271}" type="pres">
      <dgm:prSet presAssocID="{C35EE2B4-43F9-4A63-9FF7-4C030828F71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5B45C23-AD38-40F1-BA21-02B44741C881}" type="presOf" srcId="{CF2EFD25-7A75-4B10-B4B0-9C420ABDA2FA}" destId="{84225F13-BB4A-4321-954F-25A8DA3203D3}" srcOrd="0" destOrd="0" presId="urn:microsoft.com/office/officeart/2005/8/layout/vList2"/>
    <dgm:cxn modelId="{C4482F2D-1A32-485E-B40D-ADDA322876E0}" type="presOf" srcId="{C35EE2B4-43F9-4A63-9FF7-4C030828F71A}" destId="{0EA6CC56-116A-450C-A14D-543882453271}" srcOrd="0" destOrd="0" presId="urn:microsoft.com/office/officeart/2005/8/layout/vList2"/>
    <dgm:cxn modelId="{1014618B-D078-4504-943D-A1823151E980}" type="presOf" srcId="{B601A47D-43D5-44F8-978B-F1BC0FBC2F4D}" destId="{4C218540-7A1D-4833-B19C-BF72516EB621}" srcOrd="0" destOrd="0" presId="urn:microsoft.com/office/officeart/2005/8/layout/vList2"/>
    <dgm:cxn modelId="{A037C7AE-9BD5-486B-9965-C3628A817B89}" srcId="{B601A47D-43D5-44F8-978B-F1BC0FBC2F4D}" destId="{C35EE2B4-43F9-4A63-9FF7-4C030828F71A}" srcOrd="1" destOrd="0" parTransId="{3E8121DC-9ACD-4A88-836B-F3B93956C805}" sibTransId="{ADEC4756-155B-4936-A4F2-A2741EADF6C4}"/>
    <dgm:cxn modelId="{6E4210BB-8D1B-4E07-A215-21A958C607D8}" srcId="{B601A47D-43D5-44F8-978B-F1BC0FBC2F4D}" destId="{CF2EFD25-7A75-4B10-B4B0-9C420ABDA2FA}" srcOrd="0" destOrd="0" parTransId="{C20EB205-72B9-4F78-A489-02CBC39F8397}" sibTransId="{64620CCF-41DB-493B-BF69-7ABAAF305BE4}"/>
    <dgm:cxn modelId="{49ECD4A0-ECBA-4572-B61B-9E5C62FA1003}" type="presParOf" srcId="{4C218540-7A1D-4833-B19C-BF72516EB621}" destId="{84225F13-BB4A-4321-954F-25A8DA3203D3}" srcOrd="0" destOrd="0" presId="urn:microsoft.com/office/officeart/2005/8/layout/vList2"/>
    <dgm:cxn modelId="{E0DEC856-3E2B-4E65-A084-61B10C20F38F}" type="presParOf" srcId="{4C218540-7A1D-4833-B19C-BF72516EB621}" destId="{A6E90F9C-A1A1-4DF7-97F0-F9CA9C6A2C74}" srcOrd="1" destOrd="0" presId="urn:microsoft.com/office/officeart/2005/8/layout/vList2"/>
    <dgm:cxn modelId="{F8E1D585-E47D-488D-B236-CD9A02BD58BE}" type="presParOf" srcId="{4C218540-7A1D-4833-B19C-BF72516EB621}" destId="{0EA6CC56-116A-450C-A14D-54388245327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2EDF06-20F8-4179-B80D-46352ECC123D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B49662A4-EE37-4D81-AD08-0837552C268A}">
      <dgm:prSet/>
      <dgm:spPr/>
      <dgm:t>
        <a:bodyPr/>
        <a:lstStyle/>
        <a:p>
          <a:r>
            <a:rPr lang="en-US" b="0" i="0" baseline="0"/>
            <a:t>Represents a collection of keys and values</a:t>
          </a:r>
          <a:endParaRPr lang="en-US"/>
        </a:p>
      </dgm:t>
    </dgm:pt>
    <dgm:pt modelId="{C0736933-2288-477C-875C-4B49595318A9}" type="parTrans" cxnId="{6A9DCE35-764E-4E98-920B-DEA3015ECB72}">
      <dgm:prSet/>
      <dgm:spPr/>
      <dgm:t>
        <a:bodyPr/>
        <a:lstStyle/>
        <a:p>
          <a:endParaRPr lang="en-US"/>
        </a:p>
      </dgm:t>
    </dgm:pt>
    <dgm:pt modelId="{BDE90E7C-7CE0-4341-AA3E-F08C80CEE5A6}" type="sibTrans" cxnId="{6A9DCE35-764E-4E98-920B-DEA3015ECB72}">
      <dgm:prSet/>
      <dgm:spPr/>
      <dgm:t>
        <a:bodyPr/>
        <a:lstStyle/>
        <a:p>
          <a:endParaRPr lang="en-US"/>
        </a:p>
      </dgm:t>
    </dgm:pt>
    <dgm:pt modelId="{891D619D-B9F7-41C9-881F-709EBC6E7460}">
      <dgm:prSet/>
      <dgm:spPr/>
      <dgm:t>
        <a:bodyPr/>
        <a:lstStyle/>
        <a:p>
          <a:r>
            <a:rPr lang="en-US" b="0" i="0" baseline="0"/>
            <a:t>Each addition consists of a value and its associated key</a:t>
          </a:r>
          <a:endParaRPr lang="en-US"/>
        </a:p>
      </dgm:t>
    </dgm:pt>
    <dgm:pt modelId="{8019DA88-FC9E-412F-ABB4-6FB5D420F0F2}" type="parTrans" cxnId="{CACD54F9-D5A7-46E5-9814-1769373A4935}">
      <dgm:prSet/>
      <dgm:spPr/>
      <dgm:t>
        <a:bodyPr/>
        <a:lstStyle/>
        <a:p>
          <a:endParaRPr lang="en-US"/>
        </a:p>
      </dgm:t>
    </dgm:pt>
    <dgm:pt modelId="{539AF344-4C3D-4272-AE1B-C0F54E391F60}" type="sibTrans" cxnId="{CACD54F9-D5A7-46E5-9814-1769373A4935}">
      <dgm:prSet/>
      <dgm:spPr/>
      <dgm:t>
        <a:bodyPr/>
        <a:lstStyle/>
        <a:p>
          <a:endParaRPr lang="en-US"/>
        </a:p>
      </dgm:t>
    </dgm:pt>
    <dgm:pt modelId="{AE4F57DD-48E6-4B1D-B249-5A586492ADF8}">
      <dgm:prSet/>
      <dgm:spPr/>
      <dgm:t>
        <a:bodyPr/>
        <a:lstStyle/>
        <a:p>
          <a:r>
            <a:rPr lang="en-US" b="0" i="0" baseline="0"/>
            <a:t>Retrieving a value by using its key is very fast</a:t>
          </a:r>
          <a:endParaRPr lang="en-US"/>
        </a:p>
      </dgm:t>
    </dgm:pt>
    <dgm:pt modelId="{40BB0A98-926D-4B04-A1CF-EAD24F284473}" type="parTrans" cxnId="{7AE8C16E-A8DB-46B3-9F4C-9CF0A49E57BF}">
      <dgm:prSet/>
      <dgm:spPr/>
      <dgm:t>
        <a:bodyPr/>
        <a:lstStyle/>
        <a:p>
          <a:endParaRPr lang="en-US"/>
        </a:p>
      </dgm:t>
    </dgm:pt>
    <dgm:pt modelId="{7D5A63D5-F54F-43FE-AC2B-CD192A875F26}" type="sibTrans" cxnId="{7AE8C16E-A8DB-46B3-9F4C-9CF0A49E57BF}">
      <dgm:prSet/>
      <dgm:spPr/>
      <dgm:t>
        <a:bodyPr/>
        <a:lstStyle/>
        <a:p>
          <a:endParaRPr lang="en-US"/>
        </a:p>
      </dgm:t>
    </dgm:pt>
    <dgm:pt modelId="{3618181C-0B6E-4687-9151-A1D21F149D8D}">
      <dgm:prSet/>
      <dgm:spPr/>
      <dgm:t>
        <a:bodyPr/>
        <a:lstStyle/>
        <a:p>
          <a:r>
            <a:rPr lang="en-US" baseline="0"/>
            <a:t>Keys should be unique and cannot  be null.</a:t>
          </a:r>
          <a:endParaRPr lang="en-US"/>
        </a:p>
      </dgm:t>
    </dgm:pt>
    <dgm:pt modelId="{F26B963F-BFEE-43B9-BACB-3FC152E1B613}" type="parTrans" cxnId="{11081570-4AD3-4B99-BF19-692BDE476E71}">
      <dgm:prSet/>
      <dgm:spPr/>
      <dgm:t>
        <a:bodyPr/>
        <a:lstStyle/>
        <a:p>
          <a:endParaRPr lang="en-US"/>
        </a:p>
      </dgm:t>
    </dgm:pt>
    <dgm:pt modelId="{29575AFB-1CCD-4EB2-9D31-0CF5B74B061D}" type="sibTrans" cxnId="{11081570-4AD3-4B99-BF19-692BDE476E71}">
      <dgm:prSet/>
      <dgm:spPr/>
      <dgm:t>
        <a:bodyPr/>
        <a:lstStyle/>
        <a:p>
          <a:endParaRPr lang="en-US"/>
        </a:p>
      </dgm:t>
    </dgm:pt>
    <dgm:pt modelId="{61C23643-CF3B-409C-B701-76DFEE7DAFF8}" type="pres">
      <dgm:prSet presAssocID="{FD2EDF06-20F8-4179-B80D-46352ECC123D}" presName="linear" presStyleCnt="0">
        <dgm:presLayoutVars>
          <dgm:animLvl val="lvl"/>
          <dgm:resizeHandles val="exact"/>
        </dgm:presLayoutVars>
      </dgm:prSet>
      <dgm:spPr/>
    </dgm:pt>
    <dgm:pt modelId="{A77A779A-D255-4113-82DD-932FE2FA36A9}" type="pres">
      <dgm:prSet presAssocID="{B49662A4-EE37-4D81-AD08-0837552C26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B332FEF-5BCB-4682-8BF6-785D697D82A8}" type="pres">
      <dgm:prSet presAssocID="{BDE90E7C-7CE0-4341-AA3E-F08C80CEE5A6}" presName="spacer" presStyleCnt="0"/>
      <dgm:spPr/>
    </dgm:pt>
    <dgm:pt modelId="{F7AF7067-3BAA-4C2E-9517-EA4C7867A3D5}" type="pres">
      <dgm:prSet presAssocID="{891D619D-B9F7-41C9-881F-709EBC6E746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B6C589C-1D34-429B-812F-3C9EE0D9905E}" type="pres">
      <dgm:prSet presAssocID="{539AF344-4C3D-4272-AE1B-C0F54E391F60}" presName="spacer" presStyleCnt="0"/>
      <dgm:spPr/>
    </dgm:pt>
    <dgm:pt modelId="{A801AFE2-26D9-4AA1-AC43-E32042DDEBA5}" type="pres">
      <dgm:prSet presAssocID="{AE4F57DD-48E6-4B1D-B249-5A586492ADF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52CE4C1-A58A-4F79-B86D-183C78102CBA}" type="pres">
      <dgm:prSet presAssocID="{7D5A63D5-F54F-43FE-AC2B-CD192A875F26}" presName="spacer" presStyleCnt="0"/>
      <dgm:spPr/>
    </dgm:pt>
    <dgm:pt modelId="{7AE85F03-33DB-4D8C-B0E0-E49A8345CE74}" type="pres">
      <dgm:prSet presAssocID="{3618181C-0B6E-4687-9151-A1D21F149D8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A9DCE35-764E-4E98-920B-DEA3015ECB72}" srcId="{FD2EDF06-20F8-4179-B80D-46352ECC123D}" destId="{B49662A4-EE37-4D81-AD08-0837552C268A}" srcOrd="0" destOrd="0" parTransId="{C0736933-2288-477C-875C-4B49595318A9}" sibTransId="{BDE90E7C-7CE0-4341-AA3E-F08C80CEE5A6}"/>
    <dgm:cxn modelId="{C3003340-5DF3-4FC1-A862-63E6F60C2DB0}" type="presOf" srcId="{FD2EDF06-20F8-4179-B80D-46352ECC123D}" destId="{61C23643-CF3B-409C-B701-76DFEE7DAFF8}" srcOrd="0" destOrd="0" presId="urn:microsoft.com/office/officeart/2005/8/layout/vList2"/>
    <dgm:cxn modelId="{7AE8C16E-A8DB-46B3-9F4C-9CF0A49E57BF}" srcId="{FD2EDF06-20F8-4179-B80D-46352ECC123D}" destId="{AE4F57DD-48E6-4B1D-B249-5A586492ADF8}" srcOrd="2" destOrd="0" parTransId="{40BB0A98-926D-4B04-A1CF-EAD24F284473}" sibTransId="{7D5A63D5-F54F-43FE-AC2B-CD192A875F26}"/>
    <dgm:cxn modelId="{11081570-4AD3-4B99-BF19-692BDE476E71}" srcId="{FD2EDF06-20F8-4179-B80D-46352ECC123D}" destId="{3618181C-0B6E-4687-9151-A1D21F149D8D}" srcOrd="3" destOrd="0" parTransId="{F26B963F-BFEE-43B9-BACB-3FC152E1B613}" sibTransId="{29575AFB-1CCD-4EB2-9D31-0CF5B74B061D}"/>
    <dgm:cxn modelId="{2B7C8883-A52C-4E2B-956F-3E9362D90873}" type="presOf" srcId="{891D619D-B9F7-41C9-881F-709EBC6E7460}" destId="{F7AF7067-3BAA-4C2E-9517-EA4C7867A3D5}" srcOrd="0" destOrd="0" presId="urn:microsoft.com/office/officeart/2005/8/layout/vList2"/>
    <dgm:cxn modelId="{C4D14B8C-921F-4F8C-AEC8-A012EB0589AE}" type="presOf" srcId="{3618181C-0B6E-4687-9151-A1D21F149D8D}" destId="{7AE85F03-33DB-4D8C-B0E0-E49A8345CE74}" srcOrd="0" destOrd="0" presId="urn:microsoft.com/office/officeart/2005/8/layout/vList2"/>
    <dgm:cxn modelId="{D03A2FCC-AD35-4445-A725-10903AC735BC}" type="presOf" srcId="{AE4F57DD-48E6-4B1D-B249-5A586492ADF8}" destId="{A801AFE2-26D9-4AA1-AC43-E32042DDEBA5}" srcOrd="0" destOrd="0" presId="urn:microsoft.com/office/officeart/2005/8/layout/vList2"/>
    <dgm:cxn modelId="{657D44D2-1D18-4472-8A9D-91CEAFFC2C58}" type="presOf" srcId="{B49662A4-EE37-4D81-AD08-0837552C268A}" destId="{A77A779A-D255-4113-82DD-932FE2FA36A9}" srcOrd="0" destOrd="0" presId="urn:microsoft.com/office/officeart/2005/8/layout/vList2"/>
    <dgm:cxn modelId="{CACD54F9-D5A7-46E5-9814-1769373A4935}" srcId="{FD2EDF06-20F8-4179-B80D-46352ECC123D}" destId="{891D619D-B9F7-41C9-881F-709EBC6E7460}" srcOrd="1" destOrd="0" parTransId="{8019DA88-FC9E-412F-ABB4-6FB5D420F0F2}" sibTransId="{539AF344-4C3D-4272-AE1B-C0F54E391F60}"/>
    <dgm:cxn modelId="{1F4DBC07-6E4B-4E29-986B-6094C4D0215D}" type="presParOf" srcId="{61C23643-CF3B-409C-B701-76DFEE7DAFF8}" destId="{A77A779A-D255-4113-82DD-932FE2FA36A9}" srcOrd="0" destOrd="0" presId="urn:microsoft.com/office/officeart/2005/8/layout/vList2"/>
    <dgm:cxn modelId="{415DF4EE-D688-4E34-BE08-3D7723BB218D}" type="presParOf" srcId="{61C23643-CF3B-409C-B701-76DFEE7DAFF8}" destId="{2B332FEF-5BCB-4682-8BF6-785D697D82A8}" srcOrd="1" destOrd="0" presId="urn:microsoft.com/office/officeart/2005/8/layout/vList2"/>
    <dgm:cxn modelId="{BD297434-DD85-412D-9D89-F21965C553F4}" type="presParOf" srcId="{61C23643-CF3B-409C-B701-76DFEE7DAFF8}" destId="{F7AF7067-3BAA-4C2E-9517-EA4C7867A3D5}" srcOrd="2" destOrd="0" presId="urn:microsoft.com/office/officeart/2005/8/layout/vList2"/>
    <dgm:cxn modelId="{B70A8141-2C6C-4445-A467-28E3BBC3959A}" type="presParOf" srcId="{61C23643-CF3B-409C-B701-76DFEE7DAFF8}" destId="{5B6C589C-1D34-429B-812F-3C9EE0D9905E}" srcOrd="3" destOrd="0" presId="urn:microsoft.com/office/officeart/2005/8/layout/vList2"/>
    <dgm:cxn modelId="{44AB60EF-A66C-48D6-9AC8-6AE2AAE2B44E}" type="presParOf" srcId="{61C23643-CF3B-409C-B701-76DFEE7DAFF8}" destId="{A801AFE2-26D9-4AA1-AC43-E32042DDEBA5}" srcOrd="4" destOrd="0" presId="urn:microsoft.com/office/officeart/2005/8/layout/vList2"/>
    <dgm:cxn modelId="{F8F8B78D-340D-48FB-A484-5267CEC110E1}" type="presParOf" srcId="{61C23643-CF3B-409C-B701-76DFEE7DAFF8}" destId="{C52CE4C1-A58A-4F79-B86D-183C78102CBA}" srcOrd="5" destOrd="0" presId="urn:microsoft.com/office/officeart/2005/8/layout/vList2"/>
    <dgm:cxn modelId="{A83C19BA-820D-4DB7-85A4-EEAB3603A18F}" type="presParOf" srcId="{61C23643-CF3B-409C-B701-76DFEE7DAFF8}" destId="{7AE85F03-33DB-4D8C-B0E0-E49A8345CE7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BD7C8A-BC5B-48D6-A27D-4AE39AD849D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9D3C6D-73F8-4BEB-B548-BF205EF8521D}">
      <dgm:prSet/>
      <dgm:spPr/>
      <dgm:t>
        <a:bodyPr/>
        <a:lstStyle/>
        <a:p>
          <a:r>
            <a:rPr lang="en-US" baseline="0"/>
            <a:t>Easy to manage</a:t>
          </a:r>
          <a:endParaRPr lang="en-US"/>
        </a:p>
      </dgm:t>
    </dgm:pt>
    <dgm:pt modelId="{20EA757D-C8E9-484B-B86E-F30D4BC2DA96}" type="parTrans" cxnId="{63302D9F-15EB-4B85-9752-C9ED8CB7846D}">
      <dgm:prSet/>
      <dgm:spPr/>
      <dgm:t>
        <a:bodyPr/>
        <a:lstStyle/>
        <a:p>
          <a:endParaRPr lang="en-US"/>
        </a:p>
      </dgm:t>
    </dgm:pt>
    <dgm:pt modelId="{60EFBCF6-5BAD-4067-82DB-1FBA87750719}" type="sibTrans" cxnId="{63302D9F-15EB-4B85-9752-C9ED8CB7846D}">
      <dgm:prSet/>
      <dgm:spPr/>
      <dgm:t>
        <a:bodyPr/>
        <a:lstStyle/>
        <a:p>
          <a:endParaRPr lang="en-US"/>
        </a:p>
      </dgm:t>
    </dgm:pt>
    <dgm:pt modelId="{0844B914-9B3E-47ED-880C-1AB2F823E43E}">
      <dgm:prSet/>
      <dgm:spPr/>
      <dgm:t>
        <a:bodyPr/>
        <a:lstStyle/>
        <a:p>
          <a:r>
            <a:rPr lang="en-US" baseline="0"/>
            <a:t>Type safe</a:t>
          </a:r>
          <a:endParaRPr lang="en-US"/>
        </a:p>
      </dgm:t>
    </dgm:pt>
    <dgm:pt modelId="{7C2D4C49-45E2-45D0-AA92-5F30A1383AD0}" type="parTrans" cxnId="{0B9BEF56-C091-4611-8D42-694D5FA9C5FC}">
      <dgm:prSet/>
      <dgm:spPr/>
      <dgm:t>
        <a:bodyPr/>
        <a:lstStyle/>
        <a:p>
          <a:endParaRPr lang="en-US"/>
        </a:p>
      </dgm:t>
    </dgm:pt>
    <dgm:pt modelId="{C4040FE9-23B3-4D4C-BF4B-C01CC700D0F7}" type="sibTrans" cxnId="{0B9BEF56-C091-4611-8D42-694D5FA9C5FC}">
      <dgm:prSet/>
      <dgm:spPr/>
      <dgm:t>
        <a:bodyPr/>
        <a:lstStyle/>
        <a:p>
          <a:endParaRPr lang="en-US"/>
        </a:p>
      </dgm:t>
    </dgm:pt>
    <dgm:pt modelId="{08CCFBAB-E2B7-44B9-8DA0-588C8FE4CB0C}">
      <dgm:prSet/>
      <dgm:spPr/>
      <dgm:t>
        <a:bodyPr/>
        <a:lstStyle/>
        <a:p>
          <a:r>
            <a:rPr lang="en-US" baseline="0"/>
            <a:t>In-built method support</a:t>
          </a:r>
          <a:endParaRPr lang="en-US"/>
        </a:p>
      </dgm:t>
    </dgm:pt>
    <dgm:pt modelId="{11F58F67-5151-42A7-8202-9EE313D0C50B}" type="parTrans" cxnId="{D3495878-4AF2-40B7-8132-9C76C0FDE47A}">
      <dgm:prSet/>
      <dgm:spPr/>
      <dgm:t>
        <a:bodyPr/>
        <a:lstStyle/>
        <a:p>
          <a:endParaRPr lang="en-US"/>
        </a:p>
      </dgm:t>
    </dgm:pt>
    <dgm:pt modelId="{A1CA2C8F-9B48-4F79-9AD1-DA6516908EBD}" type="sibTrans" cxnId="{D3495878-4AF2-40B7-8132-9C76C0FDE47A}">
      <dgm:prSet/>
      <dgm:spPr/>
      <dgm:t>
        <a:bodyPr/>
        <a:lstStyle/>
        <a:p>
          <a:endParaRPr lang="en-US"/>
        </a:p>
      </dgm:t>
    </dgm:pt>
    <dgm:pt modelId="{5B3325D3-82B1-4486-9219-12AEE08E35C9}" type="pres">
      <dgm:prSet presAssocID="{C5BD7C8A-BC5B-48D6-A27D-4AE39AD849D9}" presName="root" presStyleCnt="0">
        <dgm:presLayoutVars>
          <dgm:dir/>
          <dgm:resizeHandles val="exact"/>
        </dgm:presLayoutVars>
      </dgm:prSet>
      <dgm:spPr/>
    </dgm:pt>
    <dgm:pt modelId="{4B12A024-28B2-4BDD-A0B6-D50B6539223C}" type="pres">
      <dgm:prSet presAssocID="{2E9D3C6D-73F8-4BEB-B548-BF205EF8521D}" presName="compNode" presStyleCnt="0"/>
      <dgm:spPr/>
    </dgm:pt>
    <dgm:pt modelId="{4068F1B0-3172-4918-A994-FF3D8EC77A9C}" type="pres">
      <dgm:prSet presAssocID="{2E9D3C6D-73F8-4BEB-B548-BF205EF852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873226E-A88C-4F24-A86A-4E7A9D7BB437}" type="pres">
      <dgm:prSet presAssocID="{2E9D3C6D-73F8-4BEB-B548-BF205EF8521D}" presName="spaceRect" presStyleCnt="0"/>
      <dgm:spPr/>
    </dgm:pt>
    <dgm:pt modelId="{6C023C62-6C35-4834-81F6-AB8A231C03E9}" type="pres">
      <dgm:prSet presAssocID="{2E9D3C6D-73F8-4BEB-B548-BF205EF8521D}" presName="textRect" presStyleLbl="revTx" presStyleIdx="0" presStyleCnt="3">
        <dgm:presLayoutVars>
          <dgm:chMax val="1"/>
          <dgm:chPref val="1"/>
        </dgm:presLayoutVars>
      </dgm:prSet>
      <dgm:spPr/>
    </dgm:pt>
    <dgm:pt modelId="{0EBB354E-3B49-42A0-AAC7-E2CBCD0C851D}" type="pres">
      <dgm:prSet presAssocID="{60EFBCF6-5BAD-4067-82DB-1FBA87750719}" presName="sibTrans" presStyleCnt="0"/>
      <dgm:spPr/>
    </dgm:pt>
    <dgm:pt modelId="{4C10CBB0-5C19-4FAA-984B-0BC0898B5130}" type="pres">
      <dgm:prSet presAssocID="{0844B914-9B3E-47ED-880C-1AB2F823E43E}" presName="compNode" presStyleCnt="0"/>
      <dgm:spPr/>
    </dgm:pt>
    <dgm:pt modelId="{E8F2B578-D1A5-4ADD-A153-63A529075587}" type="pres">
      <dgm:prSet presAssocID="{0844B914-9B3E-47ED-880C-1AB2F823E4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2A23B95-3CEA-40FC-847D-981C58A769C6}" type="pres">
      <dgm:prSet presAssocID="{0844B914-9B3E-47ED-880C-1AB2F823E43E}" presName="spaceRect" presStyleCnt="0"/>
      <dgm:spPr/>
    </dgm:pt>
    <dgm:pt modelId="{401210AB-56E6-4BBD-AC16-BD0C75B6B3E5}" type="pres">
      <dgm:prSet presAssocID="{0844B914-9B3E-47ED-880C-1AB2F823E43E}" presName="textRect" presStyleLbl="revTx" presStyleIdx="1" presStyleCnt="3">
        <dgm:presLayoutVars>
          <dgm:chMax val="1"/>
          <dgm:chPref val="1"/>
        </dgm:presLayoutVars>
      </dgm:prSet>
      <dgm:spPr/>
    </dgm:pt>
    <dgm:pt modelId="{A4336597-810F-496D-937C-2AA2162D26A9}" type="pres">
      <dgm:prSet presAssocID="{C4040FE9-23B3-4D4C-BF4B-C01CC700D0F7}" presName="sibTrans" presStyleCnt="0"/>
      <dgm:spPr/>
    </dgm:pt>
    <dgm:pt modelId="{BA7E7257-B86A-4CF6-AEB2-A91F374D2B16}" type="pres">
      <dgm:prSet presAssocID="{08CCFBAB-E2B7-44B9-8DA0-588C8FE4CB0C}" presName="compNode" presStyleCnt="0"/>
      <dgm:spPr/>
    </dgm:pt>
    <dgm:pt modelId="{9FAABB61-B957-48E7-A185-909FD9B4A654}" type="pres">
      <dgm:prSet presAssocID="{08CCFBAB-E2B7-44B9-8DA0-588C8FE4CB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F21F0D27-19C7-43D3-BFBE-740472A82D6C}" type="pres">
      <dgm:prSet presAssocID="{08CCFBAB-E2B7-44B9-8DA0-588C8FE4CB0C}" presName="spaceRect" presStyleCnt="0"/>
      <dgm:spPr/>
    </dgm:pt>
    <dgm:pt modelId="{D8C9F6D0-27C6-41F9-BFEF-FBE8620765B2}" type="pres">
      <dgm:prSet presAssocID="{08CCFBAB-E2B7-44B9-8DA0-588C8FE4CB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768933C-0B3E-4F96-AC37-B8C505375CB8}" type="presOf" srcId="{2E9D3C6D-73F8-4BEB-B548-BF205EF8521D}" destId="{6C023C62-6C35-4834-81F6-AB8A231C03E9}" srcOrd="0" destOrd="0" presId="urn:microsoft.com/office/officeart/2018/2/layout/IconLabelList"/>
    <dgm:cxn modelId="{80BC0C56-E8A4-4E00-AB62-6AE5851BB27B}" type="presOf" srcId="{C5BD7C8A-BC5B-48D6-A27D-4AE39AD849D9}" destId="{5B3325D3-82B1-4486-9219-12AEE08E35C9}" srcOrd="0" destOrd="0" presId="urn:microsoft.com/office/officeart/2018/2/layout/IconLabelList"/>
    <dgm:cxn modelId="{0B9BEF56-C091-4611-8D42-694D5FA9C5FC}" srcId="{C5BD7C8A-BC5B-48D6-A27D-4AE39AD849D9}" destId="{0844B914-9B3E-47ED-880C-1AB2F823E43E}" srcOrd="1" destOrd="0" parTransId="{7C2D4C49-45E2-45D0-AA92-5F30A1383AD0}" sibTransId="{C4040FE9-23B3-4D4C-BF4B-C01CC700D0F7}"/>
    <dgm:cxn modelId="{D3495878-4AF2-40B7-8132-9C76C0FDE47A}" srcId="{C5BD7C8A-BC5B-48D6-A27D-4AE39AD849D9}" destId="{08CCFBAB-E2B7-44B9-8DA0-588C8FE4CB0C}" srcOrd="2" destOrd="0" parTransId="{11F58F67-5151-42A7-8202-9EE313D0C50B}" sibTransId="{A1CA2C8F-9B48-4F79-9AD1-DA6516908EBD}"/>
    <dgm:cxn modelId="{63302D9F-15EB-4B85-9752-C9ED8CB7846D}" srcId="{C5BD7C8A-BC5B-48D6-A27D-4AE39AD849D9}" destId="{2E9D3C6D-73F8-4BEB-B548-BF205EF8521D}" srcOrd="0" destOrd="0" parTransId="{20EA757D-C8E9-484B-B86E-F30D4BC2DA96}" sibTransId="{60EFBCF6-5BAD-4067-82DB-1FBA87750719}"/>
    <dgm:cxn modelId="{772226C0-13DA-4A1E-B1C3-D634007A0058}" type="presOf" srcId="{08CCFBAB-E2B7-44B9-8DA0-588C8FE4CB0C}" destId="{D8C9F6D0-27C6-41F9-BFEF-FBE8620765B2}" srcOrd="0" destOrd="0" presId="urn:microsoft.com/office/officeart/2018/2/layout/IconLabelList"/>
    <dgm:cxn modelId="{268404E6-0BFB-43C4-9380-0515765F6857}" type="presOf" srcId="{0844B914-9B3E-47ED-880C-1AB2F823E43E}" destId="{401210AB-56E6-4BBD-AC16-BD0C75B6B3E5}" srcOrd="0" destOrd="0" presId="urn:microsoft.com/office/officeart/2018/2/layout/IconLabelList"/>
    <dgm:cxn modelId="{8371C47E-034E-4240-8C04-E5F302A49D11}" type="presParOf" srcId="{5B3325D3-82B1-4486-9219-12AEE08E35C9}" destId="{4B12A024-28B2-4BDD-A0B6-D50B6539223C}" srcOrd="0" destOrd="0" presId="urn:microsoft.com/office/officeart/2018/2/layout/IconLabelList"/>
    <dgm:cxn modelId="{8C7E6E1F-9446-4EFC-9276-F4343F6E1BF0}" type="presParOf" srcId="{4B12A024-28B2-4BDD-A0B6-D50B6539223C}" destId="{4068F1B0-3172-4918-A994-FF3D8EC77A9C}" srcOrd="0" destOrd="0" presId="urn:microsoft.com/office/officeart/2018/2/layout/IconLabelList"/>
    <dgm:cxn modelId="{07490CC3-00F1-4032-BA47-A86B206F4992}" type="presParOf" srcId="{4B12A024-28B2-4BDD-A0B6-D50B6539223C}" destId="{5873226E-A88C-4F24-A86A-4E7A9D7BB437}" srcOrd="1" destOrd="0" presId="urn:microsoft.com/office/officeart/2018/2/layout/IconLabelList"/>
    <dgm:cxn modelId="{34534993-464D-4CC6-A8AD-F994ED59D9E0}" type="presParOf" srcId="{4B12A024-28B2-4BDD-A0B6-D50B6539223C}" destId="{6C023C62-6C35-4834-81F6-AB8A231C03E9}" srcOrd="2" destOrd="0" presId="urn:microsoft.com/office/officeart/2018/2/layout/IconLabelList"/>
    <dgm:cxn modelId="{CED93F56-B631-4BAC-8D1B-2EC82A42A4EA}" type="presParOf" srcId="{5B3325D3-82B1-4486-9219-12AEE08E35C9}" destId="{0EBB354E-3B49-42A0-AAC7-E2CBCD0C851D}" srcOrd="1" destOrd="0" presId="urn:microsoft.com/office/officeart/2018/2/layout/IconLabelList"/>
    <dgm:cxn modelId="{4ECE70CC-EFF6-4FA1-BC78-45F630059ACA}" type="presParOf" srcId="{5B3325D3-82B1-4486-9219-12AEE08E35C9}" destId="{4C10CBB0-5C19-4FAA-984B-0BC0898B5130}" srcOrd="2" destOrd="0" presId="urn:microsoft.com/office/officeart/2018/2/layout/IconLabelList"/>
    <dgm:cxn modelId="{C7C97BD8-4057-4D34-BE1F-0F89FF2507C2}" type="presParOf" srcId="{4C10CBB0-5C19-4FAA-984B-0BC0898B5130}" destId="{E8F2B578-D1A5-4ADD-A153-63A529075587}" srcOrd="0" destOrd="0" presId="urn:microsoft.com/office/officeart/2018/2/layout/IconLabelList"/>
    <dgm:cxn modelId="{C657C70E-B951-4BFE-987F-E5420C9DE778}" type="presParOf" srcId="{4C10CBB0-5C19-4FAA-984B-0BC0898B5130}" destId="{E2A23B95-3CEA-40FC-847D-981C58A769C6}" srcOrd="1" destOrd="0" presId="urn:microsoft.com/office/officeart/2018/2/layout/IconLabelList"/>
    <dgm:cxn modelId="{B65130FA-A4C0-473D-BB06-78498A17D7DA}" type="presParOf" srcId="{4C10CBB0-5C19-4FAA-984B-0BC0898B5130}" destId="{401210AB-56E6-4BBD-AC16-BD0C75B6B3E5}" srcOrd="2" destOrd="0" presId="urn:microsoft.com/office/officeart/2018/2/layout/IconLabelList"/>
    <dgm:cxn modelId="{B2A98108-B19D-4510-8FA5-FDE8B055F296}" type="presParOf" srcId="{5B3325D3-82B1-4486-9219-12AEE08E35C9}" destId="{A4336597-810F-496D-937C-2AA2162D26A9}" srcOrd="3" destOrd="0" presId="urn:microsoft.com/office/officeart/2018/2/layout/IconLabelList"/>
    <dgm:cxn modelId="{BFB83210-BDE1-441E-BBDB-E20E216FA1B4}" type="presParOf" srcId="{5B3325D3-82B1-4486-9219-12AEE08E35C9}" destId="{BA7E7257-B86A-4CF6-AEB2-A91F374D2B16}" srcOrd="4" destOrd="0" presId="urn:microsoft.com/office/officeart/2018/2/layout/IconLabelList"/>
    <dgm:cxn modelId="{0994223C-1376-4FF0-95AC-C5F369BA4173}" type="presParOf" srcId="{BA7E7257-B86A-4CF6-AEB2-A91F374D2B16}" destId="{9FAABB61-B957-48E7-A185-909FD9B4A654}" srcOrd="0" destOrd="0" presId="urn:microsoft.com/office/officeart/2018/2/layout/IconLabelList"/>
    <dgm:cxn modelId="{86D5EFD9-E524-4F25-9DD9-99668DF75177}" type="presParOf" srcId="{BA7E7257-B86A-4CF6-AEB2-A91F374D2B16}" destId="{F21F0D27-19C7-43D3-BFBE-740472A82D6C}" srcOrd="1" destOrd="0" presId="urn:microsoft.com/office/officeart/2018/2/layout/IconLabelList"/>
    <dgm:cxn modelId="{C4E93DB1-E896-4088-B3E8-377B5EA19161}" type="presParOf" srcId="{BA7E7257-B86A-4CF6-AEB2-A91F374D2B16}" destId="{D8C9F6D0-27C6-41F9-BFEF-FBE8620765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A7E97-3B48-45DE-AED9-04C5AB508A77}">
      <dsp:nvSpPr>
        <dsp:cNvPr id="0" name=""/>
        <dsp:cNvSpPr/>
      </dsp:nvSpPr>
      <dsp:spPr>
        <a:xfrm>
          <a:off x="0" y="659"/>
          <a:ext cx="6900862" cy="15426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C48ED-DE4D-49CB-88AF-5AA4A23DD3E3}">
      <dsp:nvSpPr>
        <dsp:cNvPr id="0" name=""/>
        <dsp:cNvSpPr/>
      </dsp:nvSpPr>
      <dsp:spPr>
        <a:xfrm>
          <a:off x="466658" y="347760"/>
          <a:ext cx="848470" cy="848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16C01-6380-469E-B85C-EF9B14F55FEB}">
      <dsp:nvSpPr>
        <dsp:cNvPr id="0" name=""/>
        <dsp:cNvSpPr/>
      </dsp:nvSpPr>
      <dsp:spPr>
        <a:xfrm>
          <a:off x="1781787" y="659"/>
          <a:ext cx="5119074" cy="1542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66" tIns="163266" rIns="163266" bIns="1632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Manage groups of related objects.</a:t>
          </a:r>
          <a:endParaRPr lang="en-US" sz="2500" kern="1200"/>
        </a:p>
      </dsp:txBody>
      <dsp:txXfrm>
        <a:off x="1781787" y="659"/>
        <a:ext cx="5119074" cy="1542672"/>
      </dsp:txXfrm>
    </dsp:sp>
    <dsp:sp modelId="{0462EA8D-8E2A-4007-BFE4-A4A53C25E3F0}">
      <dsp:nvSpPr>
        <dsp:cNvPr id="0" name=""/>
        <dsp:cNvSpPr/>
      </dsp:nvSpPr>
      <dsp:spPr>
        <a:xfrm>
          <a:off x="0" y="1929000"/>
          <a:ext cx="6900862" cy="15426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0B9E3-CA69-44E2-B7A4-682E1931A1CE}">
      <dsp:nvSpPr>
        <dsp:cNvPr id="0" name=""/>
        <dsp:cNvSpPr/>
      </dsp:nvSpPr>
      <dsp:spPr>
        <a:xfrm>
          <a:off x="466658" y="2276101"/>
          <a:ext cx="848470" cy="848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3EF9A-962D-46A9-B83D-63A5F48BC76B}">
      <dsp:nvSpPr>
        <dsp:cNvPr id="0" name=""/>
        <dsp:cNvSpPr/>
      </dsp:nvSpPr>
      <dsp:spPr>
        <a:xfrm>
          <a:off x="1781787" y="1929000"/>
          <a:ext cx="5119074" cy="1542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66" tIns="163266" rIns="163266" bIns="1632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F</a:t>
          </a:r>
          <a:r>
            <a:rPr lang="en-US" sz="2500" b="0" i="0" kern="1200" baseline="0"/>
            <a:t>lexible way to work with groups of objects.</a:t>
          </a:r>
          <a:endParaRPr lang="en-US" sz="2500" kern="1200"/>
        </a:p>
      </dsp:txBody>
      <dsp:txXfrm>
        <a:off x="1781787" y="1929000"/>
        <a:ext cx="5119074" cy="1542672"/>
      </dsp:txXfrm>
    </dsp:sp>
    <dsp:sp modelId="{800142DD-8BF5-4CC2-BC47-B3A90B2553AE}">
      <dsp:nvSpPr>
        <dsp:cNvPr id="0" name=""/>
        <dsp:cNvSpPr/>
      </dsp:nvSpPr>
      <dsp:spPr>
        <a:xfrm>
          <a:off x="0" y="3857341"/>
          <a:ext cx="6900862" cy="15426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1FFB2-CE40-4E75-AB97-50CE9F62BA6E}">
      <dsp:nvSpPr>
        <dsp:cNvPr id="0" name=""/>
        <dsp:cNvSpPr/>
      </dsp:nvSpPr>
      <dsp:spPr>
        <a:xfrm>
          <a:off x="466658" y="4204443"/>
          <a:ext cx="848470" cy="848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1B535-37AD-47D8-B7B3-EB88D78562CD}">
      <dsp:nvSpPr>
        <dsp:cNvPr id="0" name=""/>
        <dsp:cNvSpPr/>
      </dsp:nvSpPr>
      <dsp:spPr>
        <a:xfrm>
          <a:off x="1781787" y="3857341"/>
          <a:ext cx="5119074" cy="1542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66" tIns="163266" rIns="163266" bIns="1632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 baseline="0"/>
            <a:t>Namespace - System.Collections</a:t>
          </a:r>
          <a:endParaRPr lang="en-US" sz="2500" kern="1200"/>
        </a:p>
      </dsp:txBody>
      <dsp:txXfrm>
        <a:off x="1781787" y="3857341"/>
        <a:ext cx="5119074" cy="154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C25C9-F8B9-473F-8C40-0F7C3CA1EDE5}">
      <dsp:nvSpPr>
        <dsp:cNvPr id="0" name=""/>
        <dsp:cNvSpPr/>
      </dsp:nvSpPr>
      <dsp:spPr>
        <a:xfrm>
          <a:off x="831864" y="1397"/>
          <a:ext cx="3884827" cy="2466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37ECE92-2610-48D2-A9C2-30FFF2540B4A}">
      <dsp:nvSpPr>
        <dsp:cNvPr id="0" name=""/>
        <dsp:cNvSpPr/>
      </dsp:nvSpPr>
      <dsp:spPr>
        <a:xfrm>
          <a:off x="1263511" y="411462"/>
          <a:ext cx="3884827" cy="2466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 dirty="0"/>
            <a:t>Contains elements of only one data type</a:t>
          </a:r>
          <a:endParaRPr lang="en-US" sz="3600" kern="1200" dirty="0"/>
        </a:p>
      </dsp:txBody>
      <dsp:txXfrm>
        <a:off x="1335763" y="483714"/>
        <a:ext cx="3740323" cy="2322361"/>
      </dsp:txXfrm>
    </dsp:sp>
    <dsp:sp modelId="{2AF1D8F4-A2A4-4C8D-A3D8-E1EFE7036C24}">
      <dsp:nvSpPr>
        <dsp:cNvPr id="0" name=""/>
        <dsp:cNvSpPr/>
      </dsp:nvSpPr>
      <dsp:spPr>
        <a:xfrm>
          <a:off x="5579986" y="1397"/>
          <a:ext cx="3884827" cy="24668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2C6614-6302-41D1-9C5D-9C6CCAD8F01D}">
      <dsp:nvSpPr>
        <dsp:cNvPr id="0" name=""/>
        <dsp:cNvSpPr/>
      </dsp:nvSpPr>
      <dsp:spPr>
        <a:xfrm>
          <a:off x="6011633" y="411462"/>
          <a:ext cx="3884827" cy="24668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Type safe</a:t>
          </a:r>
          <a:endParaRPr lang="en-US" sz="3600" kern="1200"/>
        </a:p>
      </dsp:txBody>
      <dsp:txXfrm>
        <a:off x="6083885" y="483714"/>
        <a:ext cx="3740323" cy="23223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AEB2E-0483-4297-A7BC-781419CCFCF3}">
      <dsp:nvSpPr>
        <dsp:cNvPr id="0" name=""/>
        <dsp:cNvSpPr/>
      </dsp:nvSpPr>
      <dsp:spPr>
        <a:xfrm>
          <a:off x="0" y="0"/>
          <a:ext cx="49919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102A6C-47AA-4016-8F2A-32DC6ED5D3F4}">
      <dsp:nvSpPr>
        <dsp:cNvPr id="0" name=""/>
        <dsp:cNvSpPr/>
      </dsp:nvSpPr>
      <dsp:spPr>
        <a:xfrm>
          <a:off x="0" y="0"/>
          <a:ext cx="4991962" cy="80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Represents a list of objects</a:t>
          </a:r>
          <a:endParaRPr lang="en-US" sz="2200" kern="1200"/>
        </a:p>
      </dsp:txBody>
      <dsp:txXfrm>
        <a:off x="0" y="0"/>
        <a:ext cx="4991962" cy="804068"/>
      </dsp:txXfrm>
    </dsp:sp>
    <dsp:sp modelId="{6B39DA44-89F6-44D6-B207-7B4EBA4EBB92}">
      <dsp:nvSpPr>
        <dsp:cNvPr id="0" name=""/>
        <dsp:cNvSpPr/>
      </dsp:nvSpPr>
      <dsp:spPr>
        <a:xfrm>
          <a:off x="0" y="804068"/>
          <a:ext cx="4991962" cy="0"/>
        </a:xfrm>
        <a:prstGeom prst="line">
          <a:avLst/>
        </a:prstGeom>
        <a:solidFill>
          <a:schemeClr val="accent2">
            <a:hueOff val="2264760"/>
            <a:satOff val="-9809"/>
            <a:lumOff val="8170"/>
            <a:alphaOff val="0"/>
          </a:schemeClr>
        </a:solidFill>
        <a:ln w="12700" cap="flat" cmpd="sng" algn="ctr">
          <a:solidFill>
            <a:schemeClr val="accent2">
              <a:hueOff val="2264760"/>
              <a:satOff val="-9809"/>
              <a:lumOff val="81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E6D413-2A16-4B28-88A1-511FCA76426F}">
      <dsp:nvSpPr>
        <dsp:cNvPr id="0" name=""/>
        <dsp:cNvSpPr/>
      </dsp:nvSpPr>
      <dsp:spPr>
        <a:xfrm>
          <a:off x="0" y="804068"/>
          <a:ext cx="4991962" cy="80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baseline="0"/>
            <a:t>Accessed by index</a:t>
          </a:r>
          <a:endParaRPr lang="en-US" sz="2200" kern="1200"/>
        </a:p>
      </dsp:txBody>
      <dsp:txXfrm>
        <a:off x="0" y="804068"/>
        <a:ext cx="4991962" cy="804068"/>
      </dsp:txXfrm>
    </dsp:sp>
    <dsp:sp modelId="{10DC69B9-E03C-40B4-B06A-C3DB16331562}">
      <dsp:nvSpPr>
        <dsp:cNvPr id="0" name=""/>
        <dsp:cNvSpPr/>
      </dsp:nvSpPr>
      <dsp:spPr>
        <a:xfrm>
          <a:off x="0" y="1608136"/>
          <a:ext cx="4991962" cy="0"/>
        </a:xfrm>
        <a:prstGeom prst="line">
          <a:avLst/>
        </a:prstGeom>
        <a:solidFill>
          <a:schemeClr val="accent2">
            <a:hueOff val="4529520"/>
            <a:satOff val="-19617"/>
            <a:lumOff val="16340"/>
            <a:alphaOff val="0"/>
          </a:schemeClr>
        </a:solidFill>
        <a:ln w="12700" cap="flat" cmpd="sng" algn="ctr">
          <a:solidFill>
            <a:schemeClr val="accent2">
              <a:hueOff val="4529520"/>
              <a:satOff val="-19617"/>
              <a:lumOff val="163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013129-33C3-440C-B0DB-5258BCA6C5A6}">
      <dsp:nvSpPr>
        <dsp:cNvPr id="0" name=""/>
        <dsp:cNvSpPr/>
      </dsp:nvSpPr>
      <dsp:spPr>
        <a:xfrm>
          <a:off x="0" y="1608136"/>
          <a:ext cx="4991962" cy="80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M</a:t>
          </a:r>
          <a:r>
            <a:rPr lang="en-US" sz="2200" b="0" i="0" kern="1200" baseline="0"/>
            <a:t>ethods for search, sort, and modify</a:t>
          </a:r>
          <a:endParaRPr lang="en-US" sz="2200" kern="1200"/>
        </a:p>
      </dsp:txBody>
      <dsp:txXfrm>
        <a:off x="0" y="1608136"/>
        <a:ext cx="4991962" cy="804068"/>
      </dsp:txXfrm>
    </dsp:sp>
    <dsp:sp modelId="{97D05A9E-2FE2-4F9E-8177-57DD2A334A00}">
      <dsp:nvSpPr>
        <dsp:cNvPr id="0" name=""/>
        <dsp:cNvSpPr/>
      </dsp:nvSpPr>
      <dsp:spPr>
        <a:xfrm>
          <a:off x="0" y="2412204"/>
          <a:ext cx="4991962" cy="0"/>
        </a:xfrm>
        <a:prstGeom prst="line">
          <a:avLst/>
        </a:prstGeom>
        <a:solidFill>
          <a:schemeClr val="accent2">
            <a:hueOff val="6794280"/>
            <a:satOff val="-29426"/>
            <a:lumOff val="24510"/>
            <a:alphaOff val="0"/>
          </a:schemeClr>
        </a:solidFill>
        <a:ln w="12700" cap="flat" cmpd="sng" algn="ctr">
          <a:solidFill>
            <a:schemeClr val="accent2">
              <a:hueOff val="6794280"/>
              <a:satOff val="-29426"/>
              <a:lumOff val="2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A865B2-F778-447B-8DC9-A4D13B748282}">
      <dsp:nvSpPr>
        <dsp:cNvPr id="0" name=""/>
        <dsp:cNvSpPr/>
      </dsp:nvSpPr>
      <dsp:spPr>
        <a:xfrm>
          <a:off x="0" y="2412204"/>
          <a:ext cx="4991962" cy="80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Maintains Insert order</a:t>
          </a:r>
          <a:endParaRPr lang="en-US" sz="2200" kern="1200"/>
        </a:p>
      </dsp:txBody>
      <dsp:txXfrm>
        <a:off x="0" y="2412204"/>
        <a:ext cx="4991962" cy="8040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25F13-BB4A-4321-954F-25A8DA3203D3}">
      <dsp:nvSpPr>
        <dsp:cNvPr id="0" name=""/>
        <dsp:cNvSpPr/>
      </dsp:nvSpPr>
      <dsp:spPr>
        <a:xfrm>
          <a:off x="0" y="221506"/>
          <a:ext cx="4991962" cy="13419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Represents a variable size last-in-first-out </a:t>
          </a:r>
          <a:r>
            <a:rPr lang="en-IN" sz="3100" b="0" i="0" kern="1200" baseline="0"/>
            <a:t>(LIFO)</a:t>
          </a:r>
          <a:endParaRPr lang="en-US" sz="3100" kern="1200"/>
        </a:p>
      </dsp:txBody>
      <dsp:txXfrm>
        <a:off x="65511" y="287017"/>
        <a:ext cx="4860940" cy="1210967"/>
      </dsp:txXfrm>
    </dsp:sp>
    <dsp:sp modelId="{0EA6CC56-116A-450C-A14D-543882453271}">
      <dsp:nvSpPr>
        <dsp:cNvPr id="0" name=""/>
        <dsp:cNvSpPr/>
      </dsp:nvSpPr>
      <dsp:spPr>
        <a:xfrm>
          <a:off x="0" y="1652776"/>
          <a:ext cx="4991962" cy="13419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Discards an element after retrieving it.</a:t>
          </a:r>
          <a:endParaRPr lang="en-US" sz="3100" kern="1200"/>
        </a:p>
      </dsp:txBody>
      <dsp:txXfrm>
        <a:off x="65511" y="1718287"/>
        <a:ext cx="4860940" cy="12109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A779A-D255-4113-82DD-932FE2FA36A9}">
      <dsp:nvSpPr>
        <dsp:cNvPr id="0" name=""/>
        <dsp:cNvSpPr/>
      </dsp:nvSpPr>
      <dsp:spPr>
        <a:xfrm>
          <a:off x="0" y="135167"/>
          <a:ext cx="4991962" cy="11536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baseline="0"/>
            <a:t>Represents a collection of keys and values</a:t>
          </a:r>
          <a:endParaRPr lang="en-US" sz="2900" kern="1200"/>
        </a:p>
      </dsp:txBody>
      <dsp:txXfrm>
        <a:off x="56315" y="191482"/>
        <a:ext cx="4879332" cy="1040990"/>
      </dsp:txXfrm>
    </dsp:sp>
    <dsp:sp modelId="{F7AF7067-3BAA-4C2E-9517-EA4C7867A3D5}">
      <dsp:nvSpPr>
        <dsp:cNvPr id="0" name=""/>
        <dsp:cNvSpPr/>
      </dsp:nvSpPr>
      <dsp:spPr>
        <a:xfrm>
          <a:off x="0" y="1372307"/>
          <a:ext cx="4991962" cy="11536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baseline="0"/>
            <a:t>Each addition consists of a value and its associated key</a:t>
          </a:r>
          <a:endParaRPr lang="en-US" sz="2900" kern="1200"/>
        </a:p>
      </dsp:txBody>
      <dsp:txXfrm>
        <a:off x="56315" y="1428622"/>
        <a:ext cx="4879332" cy="1040990"/>
      </dsp:txXfrm>
    </dsp:sp>
    <dsp:sp modelId="{A801AFE2-26D9-4AA1-AC43-E32042DDEBA5}">
      <dsp:nvSpPr>
        <dsp:cNvPr id="0" name=""/>
        <dsp:cNvSpPr/>
      </dsp:nvSpPr>
      <dsp:spPr>
        <a:xfrm>
          <a:off x="0" y="2609446"/>
          <a:ext cx="4991962" cy="11536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baseline="0"/>
            <a:t>Retrieving a value by using its key is very fast</a:t>
          </a:r>
          <a:endParaRPr lang="en-US" sz="2900" kern="1200"/>
        </a:p>
      </dsp:txBody>
      <dsp:txXfrm>
        <a:off x="56315" y="2665761"/>
        <a:ext cx="4879332" cy="1040990"/>
      </dsp:txXfrm>
    </dsp:sp>
    <dsp:sp modelId="{7AE85F03-33DB-4D8C-B0E0-E49A8345CE74}">
      <dsp:nvSpPr>
        <dsp:cNvPr id="0" name=""/>
        <dsp:cNvSpPr/>
      </dsp:nvSpPr>
      <dsp:spPr>
        <a:xfrm>
          <a:off x="0" y="3846587"/>
          <a:ext cx="4991962" cy="11536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Keys should be unique and cannot  be null.</a:t>
          </a:r>
          <a:endParaRPr lang="en-US" sz="2900" kern="1200"/>
        </a:p>
      </dsp:txBody>
      <dsp:txXfrm>
        <a:off x="56315" y="3902902"/>
        <a:ext cx="4879332" cy="10409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8F1B0-3172-4918-A994-FF3D8EC77A9C}">
      <dsp:nvSpPr>
        <dsp:cNvPr id="0" name=""/>
        <dsp:cNvSpPr/>
      </dsp:nvSpPr>
      <dsp:spPr>
        <a:xfrm>
          <a:off x="2062934" y="392132"/>
          <a:ext cx="1061109" cy="1061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23C62-6C35-4834-81F6-AB8A231C03E9}">
      <dsp:nvSpPr>
        <dsp:cNvPr id="0" name=""/>
        <dsp:cNvSpPr/>
      </dsp:nvSpPr>
      <dsp:spPr>
        <a:xfrm>
          <a:off x="1414478" y="1767592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Easy to manage</a:t>
          </a:r>
          <a:endParaRPr lang="en-US" sz="2500" kern="1200"/>
        </a:p>
      </dsp:txBody>
      <dsp:txXfrm>
        <a:off x="1414478" y="1767592"/>
        <a:ext cx="2358020" cy="720000"/>
      </dsp:txXfrm>
    </dsp:sp>
    <dsp:sp modelId="{E8F2B578-D1A5-4ADD-A153-63A529075587}">
      <dsp:nvSpPr>
        <dsp:cNvPr id="0" name=""/>
        <dsp:cNvSpPr/>
      </dsp:nvSpPr>
      <dsp:spPr>
        <a:xfrm>
          <a:off x="4833607" y="392132"/>
          <a:ext cx="1061109" cy="1061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210AB-56E6-4BBD-AC16-BD0C75B6B3E5}">
      <dsp:nvSpPr>
        <dsp:cNvPr id="0" name=""/>
        <dsp:cNvSpPr/>
      </dsp:nvSpPr>
      <dsp:spPr>
        <a:xfrm>
          <a:off x="4185152" y="1767592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Type safe</a:t>
          </a:r>
          <a:endParaRPr lang="en-US" sz="2500" kern="1200"/>
        </a:p>
      </dsp:txBody>
      <dsp:txXfrm>
        <a:off x="4185152" y="1767592"/>
        <a:ext cx="2358020" cy="720000"/>
      </dsp:txXfrm>
    </dsp:sp>
    <dsp:sp modelId="{9FAABB61-B957-48E7-A185-909FD9B4A654}">
      <dsp:nvSpPr>
        <dsp:cNvPr id="0" name=""/>
        <dsp:cNvSpPr/>
      </dsp:nvSpPr>
      <dsp:spPr>
        <a:xfrm>
          <a:off x="7604281" y="392132"/>
          <a:ext cx="1061109" cy="1061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9F6D0-27C6-41F9-BFEF-FBE8620765B2}">
      <dsp:nvSpPr>
        <dsp:cNvPr id="0" name=""/>
        <dsp:cNvSpPr/>
      </dsp:nvSpPr>
      <dsp:spPr>
        <a:xfrm>
          <a:off x="6955826" y="1767592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In-built method support</a:t>
          </a:r>
          <a:endParaRPr lang="en-US" sz="2500" kern="1200"/>
        </a:p>
      </dsp:txBody>
      <dsp:txXfrm>
        <a:off x="6955826" y="1767592"/>
        <a:ext cx="235802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October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October 14,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8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October 14,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4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October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2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October 14,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October 14,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5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October 14,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3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October 14,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October 14,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October 14,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9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October 14,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October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16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85481-5EE1-4249-A1E9-9CDD46D52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/>
              <a:t>Collections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6C334-4402-4645-A366-D507C8228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2298938"/>
          </a:xfrm>
        </p:spPr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0681680-A841-4A9D-B272-6AEE54311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1" r="8715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7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5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1924A-7B04-4DA2-8573-722B2946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b="1" i="0">
                <a:effectLst/>
                <a:latin typeface="Segoe UI" panose="020B0502040204020203" pitchFamily="34" charset="0"/>
              </a:rPr>
              <a:t>LINQ to Collection</a:t>
            </a:r>
            <a:br>
              <a:rPr lang="en-US" b="1" i="0"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pic>
        <p:nvPicPr>
          <p:cNvPr id="7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8CB024F8-3B50-4995-B458-8E864D264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4" r="1103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EF7D87-2648-41B3-9F68-5A82A5FBA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IN" b="0" i="0">
                <a:effectLst/>
                <a:latin typeface="Segoe UI" panose="020B0502040204020203" pitchFamily="34" charset="0"/>
              </a:rPr>
              <a:t>Language-Integrated Query</a:t>
            </a:r>
          </a:p>
          <a:p>
            <a:r>
              <a:rPr lang="en-US">
                <a:latin typeface="Segoe UI" panose="020B0502040204020203" pitchFamily="34" charset="0"/>
              </a:rPr>
              <a:t>Q</a:t>
            </a:r>
            <a:r>
              <a:rPr lang="en-US" b="0" i="0">
                <a:effectLst/>
                <a:latin typeface="Segoe UI" panose="020B0502040204020203" pitchFamily="34" charset="0"/>
              </a:rPr>
              <a:t>ueries provide </a:t>
            </a:r>
          </a:p>
          <a:p>
            <a:pPr lvl="1"/>
            <a:r>
              <a:rPr lang="en-US" b="0" i="0">
                <a:effectLst/>
                <a:latin typeface="Segoe UI" panose="020B0502040204020203" pitchFamily="34" charset="0"/>
              </a:rPr>
              <a:t>Filtering</a:t>
            </a:r>
          </a:p>
          <a:p>
            <a:pPr lvl="1"/>
            <a:r>
              <a:rPr lang="en-US" b="0" i="0">
                <a:effectLst/>
                <a:latin typeface="Segoe UI" panose="020B0502040204020203" pitchFamily="34" charset="0"/>
              </a:rPr>
              <a:t>Ordering</a:t>
            </a:r>
          </a:p>
          <a:p>
            <a:pPr lvl="1"/>
            <a:r>
              <a:rPr lang="en-US">
                <a:latin typeface="Segoe UI" panose="020B0502040204020203" pitchFamily="34" charset="0"/>
              </a:rPr>
              <a:t>G</a:t>
            </a:r>
            <a:r>
              <a:rPr lang="en-US" b="0" i="0">
                <a:effectLst/>
                <a:latin typeface="Segoe UI" panose="020B0502040204020203" pitchFamily="34" charset="0"/>
              </a:rPr>
              <a:t>rouping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94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50884-5EFE-467E-A79E-F94E044D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/>
            <a:r>
              <a:rPr lang="en-US"/>
              <a:t>Summary</a:t>
            </a:r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5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9D6613-9918-46B5-B829-07E2179FA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514197"/>
              </p:ext>
            </p:extLst>
          </p:nvPr>
        </p:nvGraphicFramePr>
        <p:xfrm>
          <a:off x="720725" y="3249612"/>
          <a:ext cx="10728325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46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6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E3472-A879-4401-9B63-600DDE89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Learning Objective</a:t>
            </a:r>
            <a:endParaRPr lang="en-IN" dirty="0"/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553E994-6740-46CA-AFCB-3D5444A8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4991962" cy="32162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Introduction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Collection &amp; Generics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List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Stack</a:t>
            </a:r>
          </a:p>
          <a:p>
            <a:pPr lvl="1">
              <a:lnSpc>
                <a:spcPct val="110000"/>
              </a:lnSpc>
            </a:pPr>
            <a:r>
              <a:rPr lang="en-IN" sz="1900" dirty="0"/>
              <a:t>Queue</a:t>
            </a:r>
          </a:p>
          <a:p>
            <a:pPr lvl="1">
              <a:lnSpc>
                <a:spcPct val="110000"/>
              </a:lnSpc>
            </a:pPr>
            <a:r>
              <a:rPr lang="en-IN" sz="1900" dirty="0"/>
              <a:t>Dictionary</a:t>
            </a:r>
          </a:p>
          <a:p>
            <a:pPr>
              <a:lnSpc>
                <a:spcPct val="110000"/>
              </a:lnSpc>
            </a:pPr>
            <a:r>
              <a:rPr lang="en-IN" sz="1900" dirty="0"/>
              <a:t>Comparison and Sorting</a:t>
            </a:r>
          </a:p>
          <a:p>
            <a:pPr>
              <a:lnSpc>
                <a:spcPct val="110000"/>
              </a:lnSpc>
            </a:pPr>
            <a:r>
              <a:rPr lang="en-IN" sz="1900" dirty="0"/>
              <a:t>LINQ with access Collection</a:t>
            </a:r>
          </a:p>
          <a:p>
            <a:pPr lvl="1">
              <a:lnSpc>
                <a:spcPct val="110000"/>
              </a:lnSpc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57307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532A73-CC48-4B70-913D-D8D4400F8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58B56-94C8-433E-8BBD-00A05502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US" dirty="0"/>
              <a:t>Collections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B3D95B-C612-4774-927D-47FC1858B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040752"/>
              </p:ext>
            </p:extLst>
          </p:nvPr>
        </p:nvGraphicFramePr>
        <p:xfrm>
          <a:off x="4548189" y="728664"/>
          <a:ext cx="6900862" cy="5400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569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19457-82BB-4629-9613-2A92D707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Generic</a:t>
            </a:r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C9FA91-C025-4792-9C07-D5E6244CB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789108"/>
              </p:ext>
            </p:extLst>
          </p:nvPr>
        </p:nvGraphicFramePr>
        <p:xfrm>
          <a:off x="720725" y="3249612"/>
          <a:ext cx="10728325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85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73">
            <a:extLst>
              <a:ext uri="{FF2B5EF4-FFF2-40B4-BE49-F238E27FC236}">
                <a16:creationId xmlns:a16="http://schemas.microsoft.com/office/drawing/2014/main" id="{5BB3780B-63EB-450D-A804-D6AA12F9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0" name="Rectangle 75">
            <a:extLst>
              <a:ext uri="{FF2B5EF4-FFF2-40B4-BE49-F238E27FC236}">
                <a16:creationId xmlns:a16="http://schemas.microsoft.com/office/drawing/2014/main" id="{FE0847A5-A329-48CD-B3A7-3892FF6D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DB387-6E09-48A4-8DCE-E74390F7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List</a:t>
            </a:r>
            <a:endParaRPr lang="en-IN" dirty="0"/>
          </a:p>
        </p:txBody>
      </p:sp>
      <p:pic>
        <p:nvPicPr>
          <p:cNvPr id="3074" name="Picture 2" descr="Tick List">
            <a:extLst>
              <a:ext uri="{FF2B5EF4-FFF2-40B4-BE49-F238E27FC236}">
                <a16:creationId xmlns:a16="http://schemas.microsoft.com/office/drawing/2014/main" id="{6CA711B4-9812-47EB-AE42-BD3E7F02E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" b="1"/>
          <a:stretch/>
        </p:blipFill>
        <p:spPr bwMode="auto">
          <a:xfrm>
            <a:off x="6257657" y="566767"/>
            <a:ext cx="5361537" cy="5404109"/>
          </a:xfrm>
          <a:custGeom>
            <a:avLst/>
            <a:gdLst/>
            <a:ahLst/>
            <a:cxnLst/>
            <a:rect l="l" t="t" r="r" b="b"/>
            <a:pathLst>
              <a:path w="5361537" h="5404109">
                <a:moveTo>
                  <a:pt x="2870828" y="1041"/>
                </a:moveTo>
                <a:cubicBezTo>
                  <a:pt x="3203581" y="14830"/>
                  <a:pt x="3513736" y="163111"/>
                  <a:pt x="3800184" y="290250"/>
                </a:cubicBezTo>
                <a:cubicBezTo>
                  <a:pt x="4171154" y="479730"/>
                  <a:pt x="4508586" y="661721"/>
                  <a:pt x="4702438" y="1026076"/>
                </a:cubicBezTo>
                <a:lnTo>
                  <a:pt x="4959549" y="1326248"/>
                </a:lnTo>
                <a:cubicBezTo>
                  <a:pt x="5129003" y="1601579"/>
                  <a:pt x="5186377" y="1874538"/>
                  <a:pt x="5266423" y="2173276"/>
                </a:cubicBezTo>
                <a:cubicBezTo>
                  <a:pt x="5322579" y="2382854"/>
                  <a:pt x="5370498" y="2561686"/>
                  <a:pt x="5358128" y="2694064"/>
                </a:cubicBezTo>
                <a:cubicBezTo>
                  <a:pt x="5387135" y="3102588"/>
                  <a:pt x="5225012" y="3513996"/>
                  <a:pt x="5101614" y="3771685"/>
                </a:cubicBezTo>
                <a:cubicBezTo>
                  <a:pt x="4997551" y="4040670"/>
                  <a:pt x="4756585" y="4494622"/>
                  <a:pt x="4442699" y="4781934"/>
                </a:cubicBezTo>
                <a:cubicBezTo>
                  <a:pt x="4128813" y="5069245"/>
                  <a:pt x="3867535" y="5122778"/>
                  <a:pt x="3526897" y="5225036"/>
                </a:cubicBezTo>
                <a:cubicBezTo>
                  <a:pt x="3186396" y="5327806"/>
                  <a:pt x="2777866" y="5432329"/>
                  <a:pt x="2398771" y="5397154"/>
                </a:cubicBezTo>
                <a:cubicBezTo>
                  <a:pt x="2019540" y="5361468"/>
                  <a:pt x="1637694" y="5196321"/>
                  <a:pt x="1251137" y="5011566"/>
                </a:cubicBezTo>
                <a:cubicBezTo>
                  <a:pt x="928921" y="4825498"/>
                  <a:pt x="428548" y="4335676"/>
                  <a:pt x="348364" y="4036426"/>
                </a:cubicBezTo>
                <a:cubicBezTo>
                  <a:pt x="268180" y="3737176"/>
                  <a:pt x="-82248" y="2964977"/>
                  <a:pt x="17820" y="2441683"/>
                </a:cubicBezTo>
                <a:cubicBezTo>
                  <a:pt x="117889" y="1918389"/>
                  <a:pt x="122569" y="1757316"/>
                  <a:pt x="362894" y="1276624"/>
                </a:cubicBezTo>
                <a:cubicBezTo>
                  <a:pt x="659155" y="828176"/>
                  <a:pt x="1338551" y="373177"/>
                  <a:pt x="1764257" y="227256"/>
                </a:cubicBezTo>
                <a:cubicBezTo>
                  <a:pt x="2005919" y="114722"/>
                  <a:pt x="2440806" y="61902"/>
                  <a:pt x="2530583" y="37846"/>
                </a:cubicBezTo>
                <a:cubicBezTo>
                  <a:pt x="2646482" y="6791"/>
                  <a:pt x="2759910" y="-3556"/>
                  <a:pt x="2870828" y="104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D7FFF1-8BC1-4FF1-A1C3-C4D75B2E5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672323"/>
              </p:ext>
            </p:extLst>
          </p:nvPr>
        </p:nvGraphicFramePr>
        <p:xfrm>
          <a:off x="720000" y="2541600"/>
          <a:ext cx="4991962" cy="3216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761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5BB3780B-63EB-450D-A804-D6AA12F9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36">
            <a:extLst>
              <a:ext uri="{FF2B5EF4-FFF2-40B4-BE49-F238E27FC236}">
                <a16:creationId xmlns:a16="http://schemas.microsoft.com/office/drawing/2014/main" id="{FE0847A5-A329-48CD-B3A7-3892FF6D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D0382-111A-4FBD-9568-16672567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IN" b="1" i="0">
                <a:effectLst/>
                <a:latin typeface="Segoe UI" panose="020B0502040204020203" pitchFamily="34" charset="0"/>
              </a:rPr>
              <a:t>Stack</a:t>
            </a:r>
            <a:br>
              <a:rPr lang="en-IN" b="1" i="0"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pic>
        <p:nvPicPr>
          <p:cNvPr id="1026" name="Picture 2" descr="Image result for stack">
            <a:extLst>
              <a:ext uri="{FF2B5EF4-FFF2-40B4-BE49-F238E27FC236}">
                <a16:creationId xmlns:a16="http://schemas.microsoft.com/office/drawing/2014/main" id="{DDDB7496-5792-44EF-8B48-1C424855FE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" r="7616" b="-1"/>
          <a:stretch/>
        </p:blipFill>
        <p:spPr bwMode="auto">
          <a:xfrm>
            <a:off x="6257657" y="566767"/>
            <a:ext cx="5361537" cy="5404109"/>
          </a:xfrm>
          <a:custGeom>
            <a:avLst/>
            <a:gdLst/>
            <a:ahLst/>
            <a:cxnLst/>
            <a:rect l="l" t="t" r="r" b="b"/>
            <a:pathLst>
              <a:path w="5361537" h="5404109">
                <a:moveTo>
                  <a:pt x="2870828" y="1041"/>
                </a:moveTo>
                <a:cubicBezTo>
                  <a:pt x="3203581" y="14830"/>
                  <a:pt x="3513736" y="163111"/>
                  <a:pt x="3800184" y="290250"/>
                </a:cubicBezTo>
                <a:cubicBezTo>
                  <a:pt x="4171154" y="479730"/>
                  <a:pt x="4508586" y="661721"/>
                  <a:pt x="4702438" y="1026076"/>
                </a:cubicBezTo>
                <a:lnTo>
                  <a:pt x="4959549" y="1326248"/>
                </a:lnTo>
                <a:cubicBezTo>
                  <a:pt x="5129003" y="1601579"/>
                  <a:pt x="5186377" y="1874538"/>
                  <a:pt x="5266423" y="2173276"/>
                </a:cubicBezTo>
                <a:cubicBezTo>
                  <a:pt x="5322579" y="2382854"/>
                  <a:pt x="5370498" y="2561686"/>
                  <a:pt x="5358128" y="2694064"/>
                </a:cubicBezTo>
                <a:cubicBezTo>
                  <a:pt x="5387135" y="3102588"/>
                  <a:pt x="5225012" y="3513996"/>
                  <a:pt x="5101614" y="3771685"/>
                </a:cubicBezTo>
                <a:cubicBezTo>
                  <a:pt x="4997551" y="4040670"/>
                  <a:pt x="4756585" y="4494622"/>
                  <a:pt x="4442699" y="4781934"/>
                </a:cubicBezTo>
                <a:cubicBezTo>
                  <a:pt x="4128813" y="5069245"/>
                  <a:pt x="3867535" y="5122778"/>
                  <a:pt x="3526897" y="5225036"/>
                </a:cubicBezTo>
                <a:cubicBezTo>
                  <a:pt x="3186396" y="5327806"/>
                  <a:pt x="2777866" y="5432329"/>
                  <a:pt x="2398771" y="5397154"/>
                </a:cubicBezTo>
                <a:cubicBezTo>
                  <a:pt x="2019540" y="5361468"/>
                  <a:pt x="1637694" y="5196321"/>
                  <a:pt x="1251137" y="5011566"/>
                </a:cubicBezTo>
                <a:cubicBezTo>
                  <a:pt x="928921" y="4825498"/>
                  <a:pt x="428548" y="4335676"/>
                  <a:pt x="348364" y="4036426"/>
                </a:cubicBezTo>
                <a:cubicBezTo>
                  <a:pt x="268180" y="3737176"/>
                  <a:pt x="-82248" y="2964977"/>
                  <a:pt x="17820" y="2441683"/>
                </a:cubicBezTo>
                <a:cubicBezTo>
                  <a:pt x="117889" y="1918389"/>
                  <a:pt x="122569" y="1757316"/>
                  <a:pt x="362894" y="1276624"/>
                </a:cubicBezTo>
                <a:cubicBezTo>
                  <a:pt x="659155" y="828176"/>
                  <a:pt x="1338551" y="373177"/>
                  <a:pt x="1764257" y="227256"/>
                </a:cubicBezTo>
                <a:cubicBezTo>
                  <a:pt x="2005919" y="114722"/>
                  <a:pt x="2440806" y="61902"/>
                  <a:pt x="2530583" y="37846"/>
                </a:cubicBezTo>
                <a:cubicBezTo>
                  <a:pt x="2646482" y="6791"/>
                  <a:pt x="2759910" y="-3556"/>
                  <a:pt x="2870828" y="104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44FC05B-7FC0-4F6A-ACA7-BFCD08374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071262"/>
              </p:ext>
            </p:extLst>
          </p:nvPr>
        </p:nvGraphicFramePr>
        <p:xfrm>
          <a:off x="720000" y="2541600"/>
          <a:ext cx="4991962" cy="3216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146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4D966-7B7A-4EA4-9C87-CF62F3CD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Queue</a:t>
            </a:r>
            <a:endParaRPr lang="en-IN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D35C1E6-E76B-4199-B995-7B13B1002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>
                <a:latin typeface="Segoe UI" panose="020B0502040204020203" pitchFamily="34" charset="0"/>
              </a:rPr>
              <a:t>F</a:t>
            </a:r>
            <a:r>
              <a:rPr lang="en-US" b="0" i="0">
                <a:effectLst/>
                <a:latin typeface="Segoe UI" panose="020B0502040204020203" pitchFamily="34" charset="0"/>
              </a:rPr>
              <a:t>irst-in, first-out collection of objects.</a:t>
            </a:r>
          </a:p>
          <a:p>
            <a:r>
              <a:rPr lang="en-US" b="0" i="0">
                <a:effectLst/>
                <a:latin typeface="Segoe UI" panose="020B0502040204020203" pitchFamily="34" charset="0"/>
              </a:rPr>
              <a:t>Objects stored are inserted at one end and removed from the other</a:t>
            </a:r>
            <a:endParaRPr lang="en-IN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C13951B2-72D6-4568-B044-8A7B61404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487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4" name="Freeform: Shape 74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5DC11-9205-4F44-A1F5-5861A273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r>
              <a:rPr lang="en-IN" dirty="0"/>
              <a:t>Dictionary</a:t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 descr="Image result for key and value">
            <a:extLst>
              <a:ext uri="{FF2B5EF4-FFF2-40B4-BE49-F238E27FC236}">
                <a16:creationId xmlns:a16="http://schemas.microsoft.com/office/drawing/2014/main" id="{4A58F3E3-4F96-4E23-BE1D-004BDF6A4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36" b="18222"/>
          <a:stretch/>
        </p:blipFill>
        <p:spPr bwMode="auto">
          <a:xfrm>
            <a:off x="412770" y="1593481"/>
            <a:ext cx="5003800" cy="1835519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CA63A63-12EA-4979-807F-FDC5601E6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578385"/>
              </p:ext>
            </p:extLst>
          </p:nvPr>
        </p:nvGraphicFramePr>
        <p:xfrm>
          <a:off x="6480000" y="633600"/>
          <a:ext cx="4991962" cy="5135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590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B73A1-CB74-4D46-9015-01C45E41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IN"/>
              <a:t>Comparison and Sorting</a:t>
            </a:r>
            <a:br>
              <a:rPr lang="en-IN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D6997-AF71-4710-B48A-EEE195FAA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7" r="36550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E518C-F52D-4F73-BAF9-474CB73A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dirty="0"/>
              <a:t>Comparison is required when searching the collection </a:t>
            </a:r>
          </a:p>
          <a:p>
            <a:pPr lvl="1"/>
            <a:r>
              <a:rPr lang="en-US" dirty="0"/>
              <a:t>Equals method</a:t>
            </a:r>
          </a:p>
          <a:p>
            <a:r>
              <a:rPr lang="en-US" dirty="0"/>
              <a:t>Sorting the collection</a:t>
            </a:r>
          </a:p>
          <a:p>
            <a:pPr lvl="1"/>
            <a:r>
              <a:rPr lang="en-US" dirty="0"/>
              <a:t>User defined class collection should implement </a:t>
            </a:r>
            <a:r>
              <a:rPr lang="en-US" dirty="0" err="1"/>
              <a:t>IComparable</a:t>
            </a:r>
            <a:r>
              <a:rPr lang="en-US" dirty="0"/>
              <a:t>/</a:t>
            </a:r>
            <a:r>
              <a:rPr lang="en-US" dirty="0" err="1"/>
              <a:t>IComparer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67661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189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Rockwell Nova Light</vt:lpstr>
      <vt:lpstr>Segoe UI</vt:lpstr>
      <vt:lpstr>The Hand Extrablack</vt:lpstr>
      <vt:lpstr>BlobVTI</vt:lpstr>
      <vt:lpstr>Collections</vt:lpstr>
      <vt:lpstr>Learning Objective</vt:lpstr>
      <vt:lpstr>Collections</vt:lpstr>
      <vt:lpstr>Generic</vt:lpstr>
      <vt:lpstr>List</vt:lpstr>
      <vt:lpstr>Stack </vt:lpstr>
      <vt:lpstr>Queue</vt:lpstr>
      <vt:lpstr>Dictionary </vt:lpstr>
      <vt:lpstr>Comparison and Sorting </vt:lpstr>
      <vt:lpstr>LINQ to Collection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Gayathri Mahadevan</dc:creator>
  <cp:lastModifiedBy>Gayathri Mahadevan</cp:lastModifiedBy>
  <cp:revision>2</cp:revision>
  <dcterms:created xsi:type="dcterms:W3CDTF">2020-10-14T11:40:18Z</dcterms:created>
  <dcterms:modified xsi:type="dcterms:W3CDTF">2020-10-14T12:05:05Z</dcterms:modified>
</cp:coreProperties>
</file>