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341" r:id="rId6"/>
    <p:sldId id="366" r:id="rId7"/>
    <p:sldId id="367" r:id="rId8"/>
    <p:sldId id="375" r:id="rId9"/>
    <p:sldId id="377" r:id="rId10"/>
    <p:sldId id="378" r:id="rId11"/>
    <p:sldId id="392" r:id="rId12"/>
    <p:sldId id="394" r:id="rId13"/>
    <p:sldId id="393" r:id="rId14"/>
    <p:sldId id="374" r:id="rId15"/>
    <p:sldId id="376" r:id="rId16"/>
    <p:sldId id="383" r:id="rId17"/>
    <p:sldId id="386" r:id="rId18"/>
    <p:sldId id="388" r:id="rId19"/>
    <p:sldId id="389" r:id="rId20"/>
    <p:sldId id="391" r:id="rId21"/>
    <p:sldId id="362" r:id="rId22"/>
    <p:sldId id="363" r:id="rId23"/>
    <p:sldId id="371" r:id="rId24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BE"/>
    <a:srgbClr val="CCCC99"/>
    <a:srgbClr val="9C9991"/>
    <a:srgbClr val="CC9933"/>
    <a:srgbClr val="5B7893"/>
    <a:srgbClr val="5B5850"/>
    <a:srgbClr val="CDD8E0"/>
    <a:srgbClr val="6E6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2" autoAdjust="0"/>
    <p:restoredTop sz="99570" autoAdjust="0"/>
  </p:normalViewPr>
  <p:slideViewPr>
    <p:cSldViewPr snapToGrid="0">
      <p:cViewPr varScale="1">
        <p:scale>
          <a:sx n="72" d="100"/>
          <a:sy n="72" d="100"/>
        </p:scale>
        <p:origin x="1518" y="72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B6A49-2AAC-49DE-A9AE-A643530C2209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14067439-EB0F-4560-9B2F-D788CF5D3E4A}">
      <dgm:prSet phldrT="[Text]"/>
      <dgm:spPr/>
      <dgm:t>
        <a:bodyPr/>
        <a:lstStyle/>
        <a:p>
          <a:r>
            <a:rPr lang="en-US" dirty="0"/>
            <a:t>Defining Delegates</a:t>
          </a:r>
          <a:endParaRPr lang="en-IN" dirty="0"/>
        </a:p>
      </dgm:t>
    </dgm:pt>
    <dgm:pt modelId="{3C772D47-88EC-4B7B-BBE8-E6FEBAA001A0}" type="parTrans" cxnId="{111CE449-5960-457A-BB57-9FC17F113310}">
      <dgm:prSet/>
      <dgm:spPr/>
      <dgm:t>
        <a:bodyPr/>
        <a:lstStyle/>
        <a:p>
          <a:endParaRPr lang="en-IN"/>
        </a:p>
      </dgm:t>
    </dgm:pt>
    <dgm:pt modelId="{623BBAE8-762F-40FE-ADD8-8F7420F7A95C}" type="sibTrans" cxnId="{111CE449-5960-457A-BB57-9FC17F113310}">
      <dgm:prSet/>
      <dgm:spPr/>
      <dgm:t>
        <a:bodyPr/>
        <a:lstStyle/>
        <a:p>
          <a:endParaRPr lang="en-IN"/>
        </a:p>
      </dgm:t>
    </dgm:pt>
    <dgm:pt modelId="{B8101B02-9138-4F95-B234-04728D4CC962}">
      <dgm:prSet phldrT="[Text]"/>
      <dgm:spPr/>
      <dgm:t>
        <a:bodyPr/>
        <a:lstStyle/>
        <a:p>
          <a:r>
            <a:rPr lang="en-US" dirty="0"/>
            <a:t>Creating Method Handlers</a:t>
          </a:r>
          <a:endParaRPr lang="en-IN" dirty="0"/>
        </a:p>
      </dgm:t>
    </dgm:pt>
    <dgm:pt modelId="{ABEC3C15-560E-4433-BB14-7D1626B96623}" type="parTrans" cxnId="{077E0D7A-2916-4646-A68D-E0F6C6ECE711}">
      <dgm:prSet/>
      <dgm:spPr/>
      <dgm:t>
        <a:bodyPr/>
        <a:lstStyle/>
        <a:p>
          <a:endParaRPr lang="en-IN"/>
        </a:p>
      </dgm:t>
    </dgm:pt>
    <dgm:pt modelId="{A46F4DE4-1713-42E2-94FE-1D66B052FF6F}" type="sibTrans" cxnId="{077E0D7A-2916-4646-A68D-E0F6C6ECE711}">
      <dgm:prSet/>
      <dgm:spPr/>
      <dgm:t>
        <a:bodyPr/>
        <a:lstStyle/>
        <a:p>
          <a:endParaRPr lang="en-IN"/>
        </a:p>
      </dgm:t>
    </dgm:pt>
    <dgm:pt modelId="{E0F9B404-A9CF-4631-8E00-83D60D03AD81}">
      <dgm:prSet phldrT="[Text]"/>
      <dgm:spPr/>
      <dgm:t>
        <a:bodyPr/>
        <a:lstStyle/>
        <a:p>
          <a:r>
            <a:rPr lang="en-US" dirty="0"/>
            <a:t>Hooking up</a:t>
          </a:r>
          <a:endParaRPr lang="en-IN" dirty="0"/>
        </a:p>
      </dgm:t>
    </dgm:pt>
    <dgm:pt modelId="{865B7630-610B-429A-BAE9-6BAAB64B5D2B}" type="parTrans" cxnId="{793A5859-5A9D-439A-9CD8-A0A85313DA57}">
      <dgm:prSet/>
      <dgm:spPr/>
      <dgm:t>
        <a:bodyPr/>
        <a:lstStyle/>
        <a:p>
          <a:endParaRPr lang="en-IN"/>
        </a:p>
      </dgm:t>
    </dgm:pt>
    <dgm:pt modelId="{1CDB7FC9-391C-4AFB-820B-FB8682435EC1}" type="sibTrans" cxnId="{793A5859-5A9D-439A-9CD8-A0A85313DA57}">
      <dgm:prSet/>
      <dgm:spPr/>
      <dgm:t>
        <a:bodyPr/>
        <a:lstStyle/>
        <a:p>
          <a:endParaRPr lang="en-IN"/>
        </a:p>
      </dgm:t>
    </dgm:pt>
    <dgm:pt modelId="{D390B357-F7F9-4CBF-AB41-F35103A893B2}">
      <dgm:prSet phldrT="[Text]"/>
      <dgm:spPr/>
      <dgm:t>
        <a:bodyPr/>
        <a:lstStyle/>
        <a:p>
          <a:r>
            <a:rPr lang="en-US" dirty="0"/>
            <a:t>Invoking method</a:t>
          </a:r>
          <a:endParaRPr lang="en-IN" dirty="0"/>
        </a:p>
      </dgm:t>
    </dgm:pt>
    <dgm:pt modelId="{4F6EB693-3491-447C-AC8E-023A01EE9ED9}" type="parTrans" cxnId="{DA99B9DF-E847-4E21-B27A-7DA2C2E0193E}">
      <dgm:prSet/>
      <dgm:spPr/>
      <dgm:t>
        <a:bodyPr/>
        <a:lstStyle/>
        <a:p>
          <a:endParaRPr lang="en-IN"/>
        </a:p>
      </dgm:t>
    </dgm:pt>
    <dgm:pt modelId="{4A0530F7-1907-475C-8DA6-7FEC0505F13A}" type="sibTrans" cxnId="{DA99B9DF-E847-4E21-B27A-7DA2C2E0193E}">
      <dgm:prSet/>
      <dgm:spPr/>
      <dgm:t>
        <a:bodyPr/>
        <a:lstStyle/>
        <a:p>
          <a:endParaRPr lang="en-IN"/>
        </a:p>
      </dgm:t>
    </dgm:pt>
    <dgm:pt modelId="{01B44D9E-EB73-4809-8ED6-748CDF400245}" type="pres">
      <dgm:prSet presAssocID="{B8AB6A49-2AAC-49DE-A9AE-A643530C2209}" presName="CompostProcess" presStyleCnt="0">
        <dgm:presLayoutVars>
          <dgm:dir/>
          <dgm:resizeHandles val="exact"/>
        </dgm:presLayoutVars>
      </dgm:prSet>
      <dgm:spPr/>
    </dgm:pt>
    <dgm:pt modelId="{97BCAE2A-1879-42E8-A029-C0B7D9DBB497}" type="pres">
      <dgm:prSet presAssocID="{B8AB6A49-2AAC-49DE-A9AE-A643530C2209}" presName="arrow" presStyleLbl="bgShp" presStyleIdx="0" presStyleCnt="1"/>
      <dgm:spPr/>
    </dgm:pt>
    <dgm:pt modelId="{36754C28-2DB0-4DEF-A6E8-513F64AA10D2}" type="pres">
      <dgm:prSet presAssocID="{B8AB6A49-2AAC-49DE-A9AE-A643530C2209}" presName="linearProcess" presStyleCnt="0"/>
      <dgm:spPr/>
    </dgm:pt>
    <dgm:pt modelId="{1ACC3000-DD5A-4AFF-BC17-E1F96AF880D7}" type="pres">
      <dgm:prSet presAssocID="{14067439-EB0F-4560-9B2F-D788CF5D3E4A}" presName="textNode" presStyleLbl="node1" presStyleIdx="0" presStyleCnt="4">
        <dgm:presLayoutVars>
          <dgm:bulletEnabled val="1"/>
        </dgm:presLayoutVars>
      </dgm:prSet>
      <dgm:spPr/>
    </dgm:pt>
    <dgm:pt modelId="{153072BC-BA45-4695-86CF-1A9D5E5C061A}" type="pres">
      <dgm:prSet presAssocID="{623BBAE8-762F-40FE-ADD8-8F7420F7A95C}" presName="sibTrans" presStyleCnt="0"/>
      <dgm:spPr/>
    </dgm:pt>
    <dgm:pt modelId="{01885B84-4F76-4C25-852F-66888E1B6545}" type="pres">
      <dgm:prSet presAssocID="{B8101B02-9138-4F95-B234-04728D4CC962}" presName="textNode" presStyleLbl="node1" presStyleIdx="1" presStyleCnt="4">
        <dgm:presLayoutVars>
          <dgm:bulletEnabled val="1"/>
        </dgm:presLayoutVars>
      </dgm:prSet>
      <dgm:spPr/>
    </dgm:pt>
    <dgm:pt modelId="{E613BC09-2360-42B5-A748-C1DF3902C464}" type="pres">
      <dgm:prSet presAssocID="{A46F4DE4-1713-42E2-94FE-1D66B052FF6F}" presName="sibTrans" presStyleCnt="0"/>
      <dgm:spPr/>
    </dgm:pt>
    <dgm:pt modelId="{4FFF6B37-7013-4C21-B83D-CE897896EE27}" type="pres">
      <dgm:prSet presAssocID="{E0F9B404-A9CF-4631-8E00-83D60D03AD81}" presName="textNode" presStyleLbl="node1" presStyleIdx="2" presStyleCnt="4">
        <dgm:presLayoutVars>
          <dgm:bulletEnabled val="1"/>
        </dgm:presLayoutVars>
      </dgm:prSet>
      <dgm:spPr/>
    </dgm:pt>
    <dgm:pt modelId="{4C134C92-9FEF-4B55-9DCC-DEC9FDECAB94}" type="pres">
      <dgm:prSet presAssocID="{1CDB7FC9-391C-4AFB-820B-FB8682435EC1}" presName="sibTrans" presStyleCnt="0"/>
      <dgm:spPr/>
    </dgm:pt>
    <dgm:pt modelId="{8250DA5C-8C43-41B4-AE86-83C19A2A13E6}" type="pres">
      <dgm:prSet presAssocID="{D390B357-F7F9-4CBF-AB41-F35103A893B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A92E4CE-A860-4910-B91F-5C55EBF069C3}" type="presOf" srcId="{14067439-EB0F-4560-9B2F-D788CF5D3E4A}" destId="{1ACC3000-DD5A-4AFF-BC17-E1F96AF880D7}" srcOrd="0" destOrd="0" presId="urn:microsoft.com/office/officeart/2005/8/layout/hProcess9"/>
    <dgm:cxn modelId="{FEEB4CDE-48D6-44CC-BA64-393202A4D0B0}" type="presOf" srcId="{E0F9B404-A9CF-4631-8E00-83D60D03AD81}" destId="{4FFF6B37-7013-4C21-B83D-CE897896EE27}" srcOrd="0" destOrd="0" presId="urn:microsoft.com/office/officeart/2005/8/layout/hProcess9"/>
    <dgm:cxn modelId="{DA99B9DF-E847-4E21-B27A-7DA2C2E0193E}" srcId="{B8AB6A49-2AAC-49DE-A9AE-A643530C2209}" destId="{D390B357-F7F9-4CBF-AB41-F35103A893B2}" srcOrd="3" destOrd="0" parTransId="{4F6EB693-3491-447C-AC8E-023A01EE9ED9}" sibTransId="{4A0530F7-1907-475C-8DA6-7FEC0505F13A}"/>
    <dgm:cxn modelId="{660708B3-7993-4C42-932D-D320B5CBB4CF}" type="presOf" srcId="{B8101B02-9138-4F95-B234-04728D4CC962}" destId="{01885B84-4F76-4C25-852F-66888E1B6545}" srcOrd="0" destOrd="0" presId="urn:microsoft.com/office/officeart/2005/8/layout/hProcess9"/>
    <dgm:cxn modelId="{D2A8E0E5-8C77-4156-AD14-7975E2294703}" type="presOf" srcId="{D390B357-F7F9-4CBF-AB41-F35103A893B2}" destId="{8250DA5C-8C43-41B4-AE86-83C19A2A13E6}" srcOrd="0" destOrd="0" presId="urn:microsoft.com/office/officeart/2005/8/layout/hProcess9"/>
    <dgm:cxn modelId="{111CE449-5960-457A-BB57-9FC17F113310}" srcId="{B8AB6A49-2AAC-49DE-A9AE-A643530C2209}" destId="{14067439-EB0F-4560-9B2F-D788CF5D3E4A}" srcOrd="0" destOrd="0" parTransId="{3C772D47-88EC-4B7B-BBE8-E6FEBAA001A0}" sibTransId="{623BBAE8-762F-40FE-ADD8-8F7420F7A95C}"/>
    <dgm:cxn modelId="{22F9974C-8D94-4AFB-B4FE-0CE5FA12604B}" type="presOf" srcId="{B8AB6A49-2AAC-49DE-A9AE-A643530C2209}" destId="{01B44D9E-EB73-4809-8ED6-748CDF400245}" srcOrd="0" destOrd="0" presId="urn:microsoft.com/office/officeart/2005/8/layout/hProcess9"/>
    <dgm:cxn modelId="{077E0D7A-2916-4646-A68D-E0F6C6ECE711}" srcId="{B8AB6A49-2AAC-49DE-A9AE-A643530C2209}" destId="{B8101B02-9138-4F95-B234-04728D4CC962}" srcOrd="1" destOrd="0" parTransId="{ABEC3C15-560E-4433-BB14-7D1626B96623}" sibTransId="{A46F4DE4-1713-42E2-94FE-1D66B052FF6F}"/>
    <dgm:cxn modelId="{793A5859-5A9D-439A-9CD8-A0A85313DA57}" srcId="{B8AB6A49-2AAC-49DE-A9AE-A643530C2209}" destId="{E0F9B404-A9CF-4631-8E00-83D60D03AD81}" srcOrd="2" destOrd="0" parTransId="{865B7630-610B-429A-BAE9-6BAAB64B5D2B}" sibTransId="{1CDB7FC9-391C-4AFB-820B-FB8682435EC1}"/>
    <dgm:cxn modelId="{A05F9D9E-623D-43B6-A246-51C85A330EBA}" type="presParOf" srcId="{01B44D9E-EB73-4809-8ED6-748CDF400245}" destId="{97BCAE2A-1879-42E8-A029-C0B7D9DBB497}" srcOrd="0" destOrd="0" presId="urn:microsoft.com/office/officeart/2005/8/layout/hProcess9"/>
    <dgm:cxn modelId="{5F597962-6924-489F-8DB1-95114D2D9B60}" type="presParOf" srcId="{01B44D9E-EB73-4809-8ED6-748CDF400245}" destId="{36754C28-2DB0-4DEF-A6E8-513F64AA10D2}" srcOrd="1" destOrd="0" presId="urn:microsoft.com/office/officeart/2005/8/layout/hProcess9"/>
    <dgm:cxn modelId="{D6E36D4A-136F-4CDF-BD36-AFCF2056EC64}" type="presParOf" srcId="{36754C28-2DB0-4DEF-A6E8-513F64AA10D2}" destId="{1ACC3000-DD5A-4AFF-BC17-E1F96AF880D7}" srcOrd="0" destOrd="0" presId="urn:microsoft.com/office/officeart/2005/8/layout/hProcess9"/>
    <dgm:cxn modelId="{02A59990-015B-461D-A910-C56D030BAF8F}" type="presParOf" srcId="{36754C28-2DB0-4DEF-A6E8-513F64AA10D2}" destId="{153072BC-BA45-4695-86CF-1A9D5E5C061A}" srcOrd="1" destOrd="0" presId="urn:microsoft.com/office/officeart/2005/8/layout/hProcess9"/>
    <dgm:cxn modelId="{660A5228-0E4D-4A0B-836B-EB58ED1980E6}" type="presParOf" srcId="{36754C28-2DB0-4DEF-A6E8-513F64AA10D2}" destId="{01885B84-4F76-4C25-852F-66888E1B6545}" srcOrd="2" destOrd="0" presId="urn:microsoft.com/office/officeart/2005/8/layout/hProcess9"/>
    <dgm:cxn modelId="{2FFE958F-AF3F-4804-9E7F-41939A9EAE2B}" type="presParOf" srcId="{36754C28-2DB0-4DEF-A6E8-513F64AA10D2}" destId="{E613BC09-2360-42B5-A748-C1DF3902C464}" srcOrd="3" destOrd="0" presId="urn:microsoft.com/office/officeart/2005/8/layout/hProcess9"/>
    <dgm:cxn modelId="{4C8BAC2A-FC6A-4D8E-95C4-B10B2DFBA8E0}" type="presParOf" srcId="{36754C28-2DB0-4DEF-A6E8-513F64AA10D2}" destId="{4FFF6B37-7013-4C21-B83D-CE897896EE27}" srcOrd="4" destOrd="0" presId="urn:microsoft.com/office/officeart/2005/8/layout/hProcess9"/>
    <dgm:cxn modelId="{02FA6990-F707-493F-A43C-EB8716A41A68}" type="presParOf" srcId="{36754C28-2DB0-4DEF-A6E8-513F64AA10D2}" destId="{4C134C92-9FEF-4B55-9DCC-DEC9FDECAB94}" srcOrd="5" destOrd="0" presId="urn:microsoft.com/office/officeart/2005/8/layout/hProcess9"/>
    <dgm:cxn modelId="{E4289C28-4AC2-451A-B448-8306D6947FFB}" type="presParOf" srcId="{36754C28-2DB0-4DEF-A6E8-513F64AA10D2}" destId="{8250DA5C-8C43-41B4-AE86-83C19A2A13E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F378B-D446-4F3F-A42B-21CB07EFEECE}" type="doc">
      <dgm:prSet loTypeId="urn:microsoft.com/office/officeart/2005/8/layout/hierarchy3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E4D88FAA-3C71-4842-AB9F-0030431C6F14}">
      <dgm:prSet phldrT="[Text]"/>
      <dgm:spPr/>
      <dgm:t>
        <a:bodyPr/>
        <a:lstStyle/>
        <a:p>
          <a:r>
            <a:rPr lang="en-US" dirty="0"/>
            <a:t>Delegates</a:t>
          </a:r>
          <a:endParaRPr lang="en-IN" dirty="0"/>
        </a:p>
      </dgm:t>
    </dgm:pt>
    <dgm:pt modelId="{B980684D-935C-4AEB-8417-FF070F45079B}" type="parTrans" cxnId="{4B5F91DA-F48D-415F-B45B-87D64E53C941}">
      <dgm:prSet/>
      <dgm:spPr/>
      <dgm:t>
        <a:bodyPr/>
        <a:lstStyle/>
        <a:p>
          <a:endParaRPr lang="en-IN"/>
        </a:p>
      </dgm:t>
    </dgm:pt>
    <dgm:pt modelId="{3D1A9435-D336-4459-8965-9BDA05EA2BCB}" type="sibTrans" cxnId="{4B5F91DA-F48D-415F-B45B-87D64E53C941}">
      <dgm:prSet/>
      <dgm:spPr/>
      <dgm:t>
        <a:bodyPr/>
        <a:lstStyle/>
        <a:p>
          <a:endParaRPr lang="en-IN"/>
        </a:p>
      </dgm:t>
    </dgm:pt>
    <dgm:pt modelId="{8D9C2D42-1814-4E28-BE8B-FD749BBA50C8}">
      <dgm:prSet phldrT="[Text]"/>
      <dgm:spPr/>
      <dgm:t>
        <a:bodyPr/>
        <a:lstStyle/>
        <a:p>
          <a:r>
            <a:rPr lang="en-US" dirty="0"/>
            <a:t>Unicast</a:t>
          </a:r>
          <a:endParaRPr lang="en-IN" dirty="0"/>
        </a:p>
      </dgm:t>
    </dgm:pt>
    <dgm:pt modelId="{C1DDDBA0-04E3-43E9-8238-FB2945B372A8}" type="parTrans" cxnId="{34B189AF-5D69-476B-99E5-44AD4D67F977}">
      <dgm:prSet/>
      <dgm:spPr/>
      <dgm:t>
        <a:bodyPr/>
        <a:lstStyle/>
        <a:p>
          <a:endParaRPr lang="en-IN"/>
        </a:p>
      </dgm:t>
    </dgm:pt>
    <dgm:pt modelId="{D5564206-E103-40E3-95FF-CD6DD57D1679}" type="sibTrans" cxnId="{34B189AF-5D69-476B-99E5-44AD4D67F977}">
      <dgm:prSet/>
      <dgm:spPr/>
      <dgm:t>
        <a:bodyPr/>
        <a:lstStyle/>
        <a:p>
          <a:endParaRPr lang="en-IN"/>
        </a:p>
      </dgm:t>
    </dgm:pt>
    <dgm:pt modelId="{A0722B6D-0F74-4E51-9240-AE844AAADD8B}">
      <dgm:prSet phldrT="[Text]"/>
      <dgm:spPr/>
      <dgm:t>
        <a:bodyPr/>
        <a:lstStyle/>
        <a:p>
          <a:r>
            <a:rPr lang="en-US" dirty="0"/>
            <a:t>Multicast</a:t>
          </a:r>
          <a:endParaRPr lang="en-IN" dirty="0"/>
        </a:p>
      </dgm:t>
    </dgm:pt>
    <dgm:pt modelId="{2B3264F2-DB1C-476B-AD5E-FDA5411986C7}" type="parTrans" cxnId="{A36040B1-6CA4-4DCA-B0EE-8881FD6F3535}">
      <dgm:prSet/>
      <dgm:spPr/>
      <dgm:t>
        <a:bodyPr/>
        <a:lstStyle/>
        <a:p>
          <a:endParaRPr lang="en-IN"/>
        </a:p>
      </dgm:t>
    </dgm:pt>
    <dgm:pt modelId="{45E006FB-EBB6-4129-B24A-E1A061AB3A17}" type="sibTrans" cxnId="{A36040B1-6CA4-4DCA-B0EE-8881FD6F3535}">
      <dgm:prSet/>
      <dgm:spPr/>
      <dgm:t>
        <a:bodyPr/>
        <a:lstStyle/>
        <a:p>
          <a:endParaRPr lang="en-IN"/>
        </a:p>
      </dgm:t>
    </dgm:pt>
    <dgm:pt modelId="{770E5D1C-6061-41F4-ACD1-C8E5640B8447}">
      <dgm:prSet phldrT="[Text]"/>
      <dgm:spPr/>
      <dgm:t>
        <a:bodyPr/>
        <a:lstStyle/>
        <a:p>
          <a:r>
            <a:rPr lang="en-US" dirty="0"/>
            <a:t>Delegates</a:t>
          </a:r>
          <a:endParaRPr lang="en-IN" dirty="0"/>
        </a:p>
      </dgm:t>
    </dgm:pt>
    <dgm:pt modelId="{EBA5CF9E-1484-4150-BAA4-75309206EAAF}" type="parTrans" cxnId="{9A63E059-A172-4528-9A18-8678571093D5}">
      <dgm:prSet/>
      <dgm:spPr/>
      <dgm:t>
        <a:bodyPr/>
        <a:lstStyle/>
        <a:p>
          <a:endParaRPr lang="en-IN"/>
        </a:p>
      </dgm:t>
    </dgm:pt>
    <dgm:pt modelId="{D85D87AC-5F80-45CA-B1C2-F7CB01A9B83E}" type="sibTrans" cxnId="{9A63E059-A172-4528-9A18-8678571093D5}">
      <dgm:prSet/>
      <dgm:spPr/>
      <dgm:t>
        <a:bodyPr/>
        <a:lstStyle/>
        <a:p>
          <a:endParaRPr lang="en-IN"/>
        </a:p>
      </dgm:t>
    </dgm:pt>
    <dgm:pt modelId="{77AEFAF5-EEF0-4935-AEA4-C914C5AD7310}">
      <dgm:prSet phldrT="[Text]"/>
      <dgm:spPr/>
      <dgm:t>
        <a:bodyPr/>
        <a:lstStyle/>
        <a:p>
          <a:r>
            <a:rPr lang="en-US" dirty="0"/>
            <a:t>Named Method</a:t>
          </a:r>
          <a:endParaRPr lang="en-IN" dirty="0"/>
        </a:p>
      </dgm:t>
    </dgm:pt>
    <dgm:pt modelId="{C74C25FE-D59C-4A01-A863-DA8614D5D2ED}" type="parTrans" cxnId="{6C93CCA9-9EF2-4347-8CEA-2E82D2745A39}">
      <dgm:prSet/>
      <dgm:spPr/>
      <dgm:t>
        <a:bodyPr/>
        <a:lstStyle/>
        <a:p>
          <a:endParaRPr lang="en-IN"/>
        </a:p>
      </dgm:t>
    </dgm:pt>
    <dgm:pt modelId="{E704867B-B596-4CAD-B4DB-A6A9A6ABD8DC}" type="sibTrans" cxnId="{6C93CCA9-9EF2-4347-8CEA-2E82D2745A39}">
      <dgm:prSet/>
      <dgm:spPr/>
      <dgm:t>
        <a:bodyPr/>
        <a:lstStyle/>
        <a:p>
          <a:endParaRPr lang="en-IN"/>
        </a:p>
      </dgm:t>
    </dgm:pt>
    <dgm:pt modelId="{B69D9B15-02E1-4131-9560-4F1E837A09F5}">
      <dgm:prSet phldrT="[Text]"/>
      <dgm:spPr/>
      <dgm:t>
        <a:bodyPr/>
        <a:lstStyle/>
        <a:p>
          <a:r>
            <a:rPr lang="en-US" dirty="0"/>
            <a:t>Anonymous Methods</a:t>
          </a:r>
          <a:endParaRPr lang="en-IN" dirty="0"/>
        </a:p>
      </dgm:t>
    </dgm:pt>
    <dgm:pt modelId="{71701BB0-D686-40B3-B243-9D7B960B7391}" type="parTrans" cxnId="{6047156E-E3D7-4E2A-925F-3366057793A7}">
      <dgm:prSet/>
      <dgm:spPr/>
      <dgm:t>
        <a:bodyPr/>
        <a:lstStyle/>
        <a:p>
          <a:endParaRPr lang="en-IN"/>
        </a:p>
      </dgm:t>
    </dgm:pt>
    <dgm:pt modelId="{41C0DDB2-008B-4236-BB74-05E368B623B7}" type="sibTrans" cxnId="{6047156E-E3D7-4E2A-925F-3366057793A7}">
      <dgm:prSet/>
      <dgm:spPr/>
      <dgm:t>
        <a:bodyPr/>
        <a:lstStyle/>
        <a:p>
          <a:endParaRPr lang="en-IN"/>
        </a:p>
      </dgm:t>
    </dgm:pt>
    <dgm:pt modelId="{2203F12D-C1C2-4196-8D12-B1CC0C28C13E}">
      <dgm:prSet phldrT="[Text]"/>
      <dgm:spPr/>
      <dgm:t>
        <a:bodyPr/>
        <a:lstStyle/>
        <a:p>
          <a:r>
            <a:rPr lang="en-IN" dirty="0"/>
            <a:t>Delegates</a:t>
          </a:r>
        </a:p>
      </dgm:t>
    </dgm:pt>
    <dgm:pt modelId="{CC6D3EBB-BCAF-487B-985A-98639A6C8E2C}" type="parTrans" cxnId="{9FB669EF-566C-46B6-A93D-BD6AEB65AE7C}">
      <dgm:prSet/>
      <dgm:spPr/>
      <dgm:t>
        <a:bodyPr/>
        <a:lstStyle/>
        <a:p>
          <a:endParaRPr lang="en-IN"/>
        </a:p>
      </dgm:t>
    </dgm:pt>
    <dgm:pt modelId="{68A07289-D8EA-4B80-9A6E-78B3C696F3E8}" type="sibTrans" cxnId="{9FB669EF-566C-46B6-A93D-BD6AEB65AE7C}">
      <dgm:prSet/>
      <dgm:spPr/>
      <dgm:t>
        <a:bodyPr/>
        <a:lstStyle/>
        <a:p>
          <a:endParaRPr lang="en-IN"/>
        </a:p>
      </dgm:t>
    </dgm:pt>
    <dgm:pt modelId="{6F878661-97D6-4B59-91A8-B60B278CE1EE}">
      <dgm:prSet/>
      <dgm:spPr/>
      <dgm:t>
        <a:bodyPr/>
        <a:lstStyle/>
        <a:p>
          <a:r>
            <a:rPr lang="en-IN" dirty="0"/>
            <a:t>Covariance</a:t>
          </a:r>
        </a:p>
      </dgm:t>
    </dgm:pt>
    <dgm:pt modelId="{1C4D53BF-C6D1-41D3-B9D6-4AD837C00921}" type="parTrans" cxnId="{A3779A60-3070-4A11-B3B0-4F24807FB8C5}">
      <dgm:prSet/>
      <dgm:spPr/>
      <dgm:t>
        <a:bodyPr/>
        <a:lstStyle/>
        <a:p>
          <a:endParaRPr lang="en-IN"/>
        </a:p>
      </dgm:t>
    </dgm:pt>
    <dgm:pt modelId="{E46BDFD0-0430-413E-946E-BFBAEBA2CDA1}" type="sibTrans" cxnId="{A3779A60-3070-4A11-B3B0-4F24807FB8C5}">
      <dgm:prSet/>
      <dgm:spPr/>
      <dgm:t>
        <a:bodyPr/>
        <a:lstStyle/>
        <a:p>
          <a:endParaRPr lang="en-IN"/>
        </a:p>
      </dgm:t>
    </dgm:pt>
    <dgm:pt modelId="{DEE7C49E-F64C-4BDC-9C47-26F17E4F9FE5}">
      <dgm:prSet/>
      <dgm:spPr/>
      <dgm:t>
        <a:bodyPr/>
        <a:lstStyle/>
        <a:p>
          <a:r>
            <a:rPr lang="en-IN" dirty="0"/>
            <a:t>Contravariance</a:t>
          </a:r>
        </a:p>
      </dgm:t>
    </dgm:pt>
    <dgm:pt modelId="{0F1D03D0-DC19-4B3C-BF5E-DF44BF1619AB}" type="parTrans" cxnId="{07464C8F-B1EA-482E-95CB-1FDCC7830A3C}">
      <dgm:prSet/>
      <dgm:spPr/>
      <dgm:t>
        <a:bodyPr/>
        <a:lstStyle/>
        <a:p>
          <a:endParaRPr lang="en-IN"/>
        </a:p>
      </dgm:t>
    </dgm:pt>
    <dgm:pt modelId="{45905024-A105-4AE9-87CC-77A4A3FD586D}" type="sibTrans" cxnId="{07464C8F-B1EA-482E-95CB-1FDCC7830A3C}">
      <dgm:prSet/>
      <dgm:spPr/>
      <dgm:t>
        <a:bodyPr/>
        <a:lstStyle/>
        <a:p>
          <a:endParaRPr lang="en-IN"/>
        </a:p>
      </dgm:t>
    </dgm:pt>
    <dgm:pt modelId="{F16871C1-FC2E-418F-B6BC-905E8AE61D67}" type="pres">
      <dgm:prSet presAssocID="{78AF378B-D446-4F3F-A42B-21CB07EFEE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471D6F-9962-4090-BC1F-508C6AFF14B9}" type="pres">
      <dgm:prSet presAssocID="{E4D88FAA-3C71-4842-AB9F-0030431C6F14}" presName="root" presStyleCnt="0"/>
      <dgm:spPr/>
    </dgm:pt>
    <dgm:pt modelId="{5C86F368-2AC0-4C30-9217-7B7D863B61EF}" type="pres">
      <dgm:prSet presAssocID="{E4D88FAA-3C71-4842-AB9F-0030431C6F14}" presName="rootComposite" presStyleCnt="0"/>
      <dgm:spPr/>
    </dgm:pt>
    <dgm:pt modelId="{1E1183F6-FBE2-4F85-AE2C-3F7CDEA56072}" type="pres">
      <dgm:prSet presAssocID="{E4D88FAA-3C71-4842-AB9F-0030431C6F14}" presName="rootText" presStyleLbl="node1" presStyleIdx="0" presStyleCnt="3"/>
      <dgm:spPr/>
    </dgm:pt>
    <dgm:pt modelId="{905CBC2F-EC78-4EFA-B9E2-CAAF2AA00684}" type="pres">
      <dgm:prSet presAssocID="{E4D88FAA-3C71-4842-AB9F-0030431C6F14}" presName="rootConnector" presStyleLbl="node1" presStyleIdx="0" presStyleCnt="3"/>
      <dgm:spPr/>
    </dgm:pt>
    <dgm:pt modelId="{954C62DF-7B16-47D5-BACA-C8D525E3F255}" type="pres">
      <dgm:prSet presAssocID="{E4D88FAA-3C71-4842-AB9F-0030431C6F14}" presName="childShape" presStyleCnt="0"/>
      <dgm:spPr/>
    </dgm:pt>
    <dgm:pt modelId="{E8626394-AAEA-4006-80AA-53C9ED56ABB7}" type="pres">
      <dgm:prSet presAssocID="{C1DDDBA0-04E3-43E9-8238-FB2945B372A8}" presName="Name13" presStyleLbl="parChTrans1D2" presStyleIdx="0" presStyleCnt="6"/>
      <dgm:spPr/>
    </dgm:pt>
    <dgm:pt modelId="{C793DBA5-E5E1-47BE-9775-7FC394D11F37}" type="pres">
      <dgm:prSet presAssocID="{8D9C2D42-1814-4E28-BE8B-FD749BBA50C8}" presName="childText" presStyleLbl="bgAcc1" presStyleIdx="0" presStyleCnt="6">
        <dgm:presLayoutVars>
          <dgm:bulletEnabled val="1"/>
        </dgm:presLayoutVars>
      </dgm:prSet>
      <dgm:spPr/>
    </dgm:pt>
    <dgm:pt modelId="{F7868932-AE83-4330-A094-C11B45A03DE8}" type="pres">
      <dgm:prSet presAssocID="{2B3264F2-DB1C-476B-AD5E-FDA5411986C7}" presName="Name13" presStyleLbl="parChTrans1D2" presStyleIdx="1" presStyleCnt="6"/>
      <dgm:spPr/>
    </dgm:pt>
    <dgm:pt modelId="{4EEE7726-6CF1-4BBD-8258-666F30F19F64}" type="pres">
      <dgm:prSet presAssocID="{A0722B6D-0F74-4E51-9240-AE844AAADD8B}" presName="childText" presStyleLbl="bgAcc1" presStyleIdx="1" presStyleCnt="6">
        <dgm:presLayoutVars>
          <dgm:bulletEnabled val="1"/>
        </dgm:presLayoutVars>
      </dgm:prSet>
      <dgm:spPr/>
    </dgm:pt>
    <dgm:pt modelId="{9E95CB6F-71A4-4BD9-BFAC-545335012932}" type="pres">
      <dgm:prSet presAssocID="{770E5D1C-6061-41F4-ACD1-C8E5640B8447}" presName="root" presStyleCnt="0"/>
      <dgm:spPr/>
    </dgm:pt>
    <dgm:pt modelId="{A7C2838C-53B7-40DE-969E-E03A80AF7AA7}" type="pres">
      <dgm:prSet presAssocID="{770E5D1C-6061-41F4-ACD1-C8E5640B8447}" presName="rootComposite" presStyleCnt="0"/>
      <dgm:spPr/>
    </dgm:pt>
    <dgm:pt modelId="{0BF20AB3-AFC2-4D6C-957C-4B8079E69A42}" type="pres">
      <dgm:prSet presAssocID="{770E5D1C-6061-41F4-ACD1-C8E5640B8447}" presName="rootText" presStyleLbl="node1" presStyleIdx="1" presStyleCnt="3"/>
      <dgm:spPr/>
    </dgm:pt>
    <dgm:pt modelId="{18492D53-C1C5-485C-A2E4-F188F0407F31}" type="pres">
      <dgm:prSet presAssocID="{770E5D1C-6061-41F4-ACD1-C8E5640B8447}" presName="rootConnector" presStyleLbl="node1" presStyleIdx="1" presStyleCnt="3"/>
      <dgm:spPr/>
    </dgm:pt>
    <dgm:pt modelId="{8ADF9AE4-6266-427B-AD4C-99A1A5E9641A}" type="pres">
      <dgm:prSet presAssocID="{770E5D1C-6061-41F4-ACD1-C8E5640B8447}" presName="childShape" presStyleCnt="0"/>
      <dgm:spPr/>
    </dgm:pt>
    <dgm:pt modelId="{FBFA759B-BCEF-4F7C-8B48-9BAF12DA3357}" type="pres">
      <dgm:prSet presAssocID="{C74C25FE-D59C-4A01-A863-DA8614D5D2ED}" presName="Name13" presStyleLbl="parChTrans1D2" presStyleIdx="2" presStyleCnt="6"/>
      <dgm:spPr/>
    </dgm:pt>
    <dgm:pt modelId="{195E33A9-0BAB-4324-B346-2889D0A50C2C}" type="pres">
      <dgm:prSet presAssocID="{77AEFAF5-EEF0-4935-AEA4-C914C5AD7310}" presName="childText" presStyleLbl="bgAcc1" presStyleIdx="2" presStyleCnt="6">
        <dgm:presLayoutVars>
          <dgm:bulletEnabled val="1"/>
        </dgm:presLayoutVars>
      </dgm:prSet>
      <dgm:spPr/>
    </dgm:pt>
    <dgm:pt modelId="{FC62337F-DDF5-42C9-9C09-5A1503975364}" type="pres">
      <dgm:prSet presAssocID="{71701BB0-D686-40B3-B243-9D7B960B7391}" presName="Name13" presStyleLbl="parChTrans1D2" presStyleIdx="3" presStyleCnt="6"/>
      <dgm:spPr/>
    </dgm:pt>
    <dgm:pt modelId="{BF25954D-01A3-4295-92C7-497BD890D23C}" type="pres">
      <dgm:prSet presAssocID="{B69D9B15-02E1-4131-9560-4F1E837A09F5}" presName="childText" presStyleLbl="bgAcc1" presStyleIdx="3" presStyleCnt="6">
        <dgm:presLayoutVars>
          <dgm:bulletEnabled val="1"/>
        </dgm:presLayoutVars>
      </dgm:prSet>
      <dgm:spPr/>
    </dgm:pt>
    <dgm:pt modelId="{D6EAA8DD-7806-4A21-99E7-33F78DB517CE}" type="pres">
      <dgm:prSet presAssocID="{2203F12D-C1C2-4196-8D12-B1CC0C28C13E}" presName="root" presStyleCnt="0"/>
      <dgm:spPr/>
    </dgm:pt>
    <dgm:pt modelId="{F7A277CE-81CE-4187-92E1-154D99C90DE3}" type="pres">
      <dgm:prSet presAssocID="{2203F12D-C1C2-4196-8D12-B1CC0C28C13E}" presName="rootComposite" presStyleCnt="0"/>
      <dgm:spPr/>
    </dgm:pt>
    <dgm:pt modelId="{D40D3A52-59B9-4A07-A752-C05C2896E811}" type="pres">
      <dgm:prSet presAssocID="{2203F12D-C1C2-4196-8D12-B1CC0C28C13E}" presName="rootText" presStyleLbl="node1" presStyleIdx="2" presStyleCnt="3"/>
      <dgm:spPr/>
    </dgm:pt>
    <dgm:pt modelId="{933A54DD-F8C0-46F9-84CA-2E1C2C3BCAD9}" type="pres">
      <dgm:prSet presAssocID="{2203F12D-C1C2-4196-8D12-B1CC0C28C13E}" presName="rootConnector" presStyleLbl="node1" presStyleIdx="2" presStyleCnt="3"/>
      <dgm:spPr/>
    </dgm:pt>
    <dgm:pt modelId="{1A789E81-8ABE-4EEB-A3FF-76899C41B2A1}" type="pres">
      <dgm:prSet presAssocID="{2203F12D-C1C2-4196-8D12-B1CC0C28C13E}" presName="childShape" presStyleCnt="0"/>
      <dgm:spPr/>
    </dgm:pt>
    <dgm:pt modelId="{F00D8DA6-C397-4C85-8FF6-C422FBF5213C}" type="pres">
      <dgm:prSet presAssocID="{1C4D53BF-C6D1-41D3-B9D6-4AD837C00921}" presName="Name13" presStyleLbl="parChTrans1D2" presStyleIdx="4" presStyleCnt="6"/>
      <dgm:spPr/>
    </dgm:pt>
    <dgm:pt modelId="{9C821098-CE2C-46CD-B5D6-558FF88851CC}" type="pres">
      <dgm:prSet presAssocID="{6F878661-97D6-4B59-91A8-B60B278CE1EE}" presName="childText" presStyleLbl="bgAcc1" presStyleIdx="4" presStyleCnt="6">
        <dgm:presLayoutVars>
          <dgm:bulletEnabled val="1"/>
        </dgm:presLayoutVars>
      </dgm:prSet>
      <dgm:spPr/>
    </dgm:pt>
    <dgm:pt modelId="{469254BE-0DDE-4E19-B844-1ED5D15750E2}" type="pres">
      <dgm:prSet presAssocID="{0F1D03D0-DC19-4B3C-BF5E-DF44BF1619AB}" presName="Name13" presStyleLbl="parChTrans1D2" presStyleIdx="5" presStyleCnt="6"/>
      <dgm:spPr/>
    </dgm:pt>
    <dgm:pt modelId="{3A3979A5-DBF8-4227-862E-33C501BE3934}" type="pres">
      <dgm:prSet presAssocID="{DEE7C49E-F64C-4BDC-9C47-26F17E4F9FE5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83700C93-EE55-4415-94A2-141E90CC8C6B}" type="presOf" srcId="{6F878661-97D6-4B59-91A8-B60B278CE1EE}" destId="{9C821098-CE2C-46CD-B5D6-558FF88851CC}" srcOrd="0" destOrd="0" presId="urn:microsoft.com/office/officeart/2005/8/layout/hierarchy3"/>
    <dgm:cxn modelId="{B9BAA8EF-00C1-4F03-9661-671E25EDEAC9}" type="presOf" srcId="{A0722B6D-0F74-4E51-9240-AE844AAADD8B}" destId="{4EEE7726-6CF1-4BBD-8258-666F30F19F64}" srcOrd="0" destOrd="0" presId="urn:microsoft.com/office/officeart/2005/8/layout/hierarchy3"/>
    <dgm:cxn modelId="{0C71EB10-DA17-4210-A0BB-B654A63AD8DB}" type="presOf" srcId="{B69D9B15-02E1-4131-9560-4F1E837A09F5}" destId="{BF25954D-01A3-4295-92C7-497BD890D23C}" srcOrd="0" destOrd="0" presId="urn:microsoft.com/office/officeart/2005/8/layout/hierarchy3"/>
    <dgm:cxn modelId="{4B5F91DA-F48D-415F-B45B-87D64E53C941}" srcId="{78AF378B-D446-4F3F-A42B-21CB07EFEECE}" destId="{E4D88FAA-3C71-4842-AB9F-0030431C6F14}" srcOrd="0" destOrd="0" parTransId="{B980684D-935C-4AEB-8417-FF070F45079B}" sibTransId="{3D1A9435-D336-4459-8965-9BDA05EA2BCB}"/>
    <dgm:cxn modelId="{6C31B178-B4C4-470B-9889-4A7A369DC216}" type="presOf" srcId="{C74C25FE-D59C-4A01-A863-DA8614D5D2ED}" destId="{FBFA759B-BCEF-4F7C-8B48-9BAF12DA3357}" srcOrd="0" destOrd="0" presId="urn:microsoft.com/office/officeart/2005/8/layout/hierarchy3"/>
    <dgm:cxn modelId="{84311E55-F9A7-4946-9E27-B29D0D94A05F}" type="presOf" srcId="{2203F12D-C1C2-4196-8D12-B1CC0C28C13E}" destId="{933A54DD-F8C0-46F9-84CA-2E1C2C3BCAD9}" srcOrd="1" destOrd="0" presId="urn:microsoft.com/office/officeart/2005/8/layout/hierarchy3"/>
    <dgm:cxn modelId="{A50B02C7-E698-4380-8501-FF036DF3CAC2}" type="presOf" srcId="{1C4D53BF-C6D1-41D3-B9D6-4AD837C00921}" destId="{F00D8DA6-C397-4C85-8FF6-C422FBF5213C}" srcOrd="0" destOrd="0" presId="urn:microsoft.com/office/officeart/2005/8/layout/hierarchy3"/>
    <dgm:cxn modelId="{116B16FE-90EC-4229-92D3-58153D6D0CE1}" type="presOf" srcId="{8D9C2D42-1814-4E28-BE8B-FD749BBA50C8}" destId="{C793DBA5-E5E1-47BE-9775-7FC394D11F37}" srcOrd="0" destOrd="0" presId="urn:microsoft.com/office/officeart/2005/8/layout/hierarchy3"/>
    <dgm:cxn modelId="{6C93CCA9-9EF2-4347-8CEA-2E82D2745A39}" srcId="{770E5D1C-6061-41F4-ACD1-C8E5640B8447}" destId="{77AEFAF5-EEF0-4935-AEA4-C914C5AD7310}" srcOrd="0" destOrd="0" parTransId="{C74C25FE-D59C-4A01-A863-DA8614D5D2ED}" sibTransId="{E704867B-B596-4CAD-B4DB-A6A9A6ABD8DC}"/>
    <dgm:cxn modelId="{34B189AF-5D69-476B-99E5-44AD4D67F977}" srcId="{E4D88FAA-3C71-4842-AB9F-0030431C6F14}" destId="{8D9C2D42-1814-4E28-BE8B-FD749BBA50C8}" srcOrd="0" destOrd="0" parTransId="{C1DDDBA0-04E3-43E9-8238-FB2945B372A8}" sibTransId="{D5564206-E103-40E3-95FF-CD6DD57D1679}"/>
    <dgm:cxn modelId="{1D34FBF9-F273-4CD2-9EED-7660D0E869AE}" type="presOf" srcId="{C1DDDBA0-04E3-43E9-8238-FB2945B372A8}" destId="{E8626394-AAEA-4006-80AA-53C9ED56ABB7}" srcOrd="0" destOrd="0" presId="urn:microsoft.com/office/officeart/2005/8/layout/hierarchy3"/>
    <dgm:cxn modelId="{F148DC5B-9DE2-45EF-9B2D-97956D5B3750}" type="presOf" srcId="{E4D88FAA-3C71-4842-AB9F-0030431C6F14}" destId="{905CBC2F-EC78-4EFA-B9E2-CAAF2AA00684}" srcOrd="1" destOrd="0" presId="urn:microsoft.com/office/officeart/2005/8/layout/hierarchy3"/>
    <dgm:cxn modelId="{A36040B1-6CA4-4DCA-B0EE-8881FD6F3535}" srcId="{E4D88FAA-3C71-4842-AB9F-0030431C6F14}" destId="{A0722B6D-0F74-4E51-9240-AE844AAADD8B}" srcOrd="1" destOrd="0" parTransId="{2B3264F2-DB1C-476B-AD5E-FDA5411986C7}" sibTransId="{45E006FB-EBB6-4129-B24A-E1A061AB3A17}"/>
    <dgm:cxn modelId="{36F7B3FC-625D-4B81-B464-4937D8E63CD8}" type="presOf" srcId="{2203F12D-C1C2-4196-8D12-B1CC0C28C13E}" destId="{D40D3A52-59B9-4A07-A752-C05C2896E811}" srcOrd="0" destOrd="0" presId="urn:microsoft.com/office/officeart/2005/8/layout/hierarchy3"/>
    <dgm:cxn modelId="{9FB669EF-566C-46B6-A93D-BD6AEB65AE7C}" srcId="{78AF378B-D446-4F3F-A42B-21CB07EFEECE}" destId="{2203F12D-C1C2-4196-8D12-B1CC0C28C13E}" srcOrd="2" destOrd="0" parTransId="{CC6D3EBB-BCAF-487B-985A-98639A6C8E2C}" sibTransId="{68A07289-D8EA-4B80-9A6E-78B3C696F3E8}"/>
    <dgm:cxn modelId="{EF9D14B6-5596-4A08-A4B6-294A1B3C781F}" type="presOf" srcId="{770E5D1C-6061-41F4-ACD1-C8E5640B8447}" destId="{0BF20AB3-AFC2-4D6C-957C-4B8079E69A42}" srcOrd="0" destOrd="0" presId="urn:microsoft.com/office/officeart/2005/8/layout/hierarchy3"/>
    <dgm:cxn modelId="{5CC4F420-AB72-48FD-81D7-A4551F295784}" type="presOf" srcId="{78AF378B-D446-4F3F-A42B-21CB07EFEECE}" destId="{F16871C1-FC2E-418F-B6BC-905E8AE61D67}" srcOrd="0" destOrd="0" presId="urn:microsoft.com/office/officeart/2005/8/layout/hierarchy3"/>
    <dgm:cxn modelId="{6047156E-E3D7-4E2A-925F-3366057793A7}" srcId="{770E5D1C-6061-41F4-ACD1-C8E5640B8447}" destId="{B69D9B15-02E1-4131-9560-4F1E837A09F5}" srcOrd="1" destOrd="0" parTransId="{71701BB0-D686-40B3-B243-9D7B960B7391}" sibTransId="{41C0DDB2-008B-4236-BB74-05E368B623B7}"/>
    <dgm:cxn modelId="{F25C677B-986C-44E3-A3D4-3D09BD5BC5D3}" type="presOf" srcId="{E4D88FAA-3C71-4842-AB9F-0030431C6F14}" destId="{1E1183F6-FBE2-4F85-AE2C-3F7CDEA56072}" srcOrd="0" destOrd="0" presId="urn:microsoft.com/office/officeart/2005/8/layout/hierarchy3"/>
    <dgm:cxn modelId="{07464C8F-B1EA-482E-95CB-1FDCC7830A3C}" srcId="{2203F12D-C1C2-4196-8D12-B1CC0C28C13E}" destId="{DEE7C49E-F64C-4BDC-9C47-26F17E4F9FE5}" srcOrd="1" destOrd="0" parTransId="{0F1D03D0-DC19-4B3C-BF5E-DF44BF1619AB}" sibTransId="{45905024-A105-4AE9-87CC-77A4A3FD586D}"/>
    <dgm:cxn modelId="{2D0BDD7B-97AC-410B-89D8-BB126E929769}" type="presOf" srcId="{77AEFAF5-EEF0-4935-AEA4-C914C5AD7310}" destId="{195E33A9-0BAB-4324-B346-2889D0A50C2C}" srcOrd="0" destOrd="0" presId="urn:microsoft.com/office/officeart/2005/8/layout/hierarchy3"/>
    <dgm:cxn modelId="{A3779A60-3070-4A11-B3B0-4F24807FB8C5}" srcId="{2203F12D-C1C2-4196-8D12-B1CC0C28C13E}" destId="{6F878661-97D6-4B59-91A8-B60B278CE1EE}" srcOrd="0" destOrd="0" parTransId="{1C4D53BF-C6D1-41D3-B9D6-4AD837C00921}" sibTransId="{E46BDFD0-0430-413E-946E-BFBAEBA2CDA1}"/>
    <dgm:cxn modelId="{987DA684-BF48-4284-ACCC-FC483EC51416}" type="presOf" srcId="{2B3264F2-DB1C-476B-AD5E-FDA5411986C7}" destId="{F7868932-AE83-4330-A094-C11B45A03DE8}" srcOrd="0" destOrd="0" presId="urn:microsoft.com/office/officeart/2005/8/layout/hierarchy3"/>
    <dgm:cxn modelId="{D8847735-D67B-4576-AB48-49DEDD605FF1}" type="presOf" srcId="{DEE7C49E-F64C-4BDC-9C47-26F17E4F9FE5}" destId="{3A3979A5-DBF8-4227-862E-33C501BE3934}" srcOrd="0" destOrd="0" presId="urn:microsoft.com/office/officeart/2005/8/layout/hierarchy3"/>
    <dgm:cxn modelId="{9A63E059-A172-4528-9A18-8678571093D5}" srcId="{78AF378B-D446-4F3F-A42B-21CB07EFEECE}" destId="{770E5D1C-6061-41F4-ACD1-C8E5640B8447}" srcOrd="1" destOrd="0" parTransId="{EBA5CF9E-1484-4150-BAA4-75309206EAAF}" sibTransId="{D85D87AC-5F80-45CA-B1C2-F7CB01A9B83E}"/>
    <dgm:cxn modelId="{CC4C2B04-22A9-43BC-968B-6518A5261FB5}" type="presOf" srcId="{71701BB0-D686-40B3-B243-9D7B960B7391}" destId="{FC62337F-DDF5-42C9-9C09-5A1503975364}" srcOrd="0" destOrd="0" presId="urn:microsoft.com/office/officeart/2005/8/layout/hierarchy3"/>
    <dgm:cxn modelId="{449E161D-35DE-4BCD-8A05-EF4B3E55AB65}" type="presOf" srcId="{770E5D1C-6061-41F4-ACD1-C8E5640B8447}" destId="{18492D53-C1C5-485C-A2E4-F188F0407F31}" srcOrd="1" destOrd="0" presId="urn:microsoft.com/office/officeart/2005/8/layout/hierarchy3"/>
    <dgm:cxn modelId="{0F6312BB-2050-4663-8D7A-BBA9506FC3F1}" type="presOf" srcId="{0F1D03D0-DC19-4B3C-BF5E-DF44BF1619AB}" destId="{469254BE-0DDE-4E19-B844-1ED5D15750E2}" srcOrd="0" destOrd="0" presId="urn:microsoft.com/office/officeart/2005/8/layout/hierarchy3"/>
    <dgm:cxn modelId="{38AAB1A4-3D12-48ED-9538-F557D770E051}" type="presParOf" srcId="{F16871C1-FC2E-418F-B6BC-905E8AE61D67}" destId="{EC471D6F-9962-4090-BC1F-508C6AFF14B9}" srcOrd="0" destOrd="0" presId="urn:microsoft.com/office/officeart/2005/8/layout/hierarchy3"/>
    <dgm:cxn modelId="{44A585B9-17C1-443D-896E-3C61BABC6BE0}" type="presParOf" srcId="{EC471D6F-9962-4090-BC1F-508C6AFF14B9}" destId="{5C86F368-2AC0-4C30-9217-7B7D863B61EF}" srcOrd="0" destOrd="0" presId="urn:microsoft.com/office/officeart/2005/8/layout/hierarchy3"/>
    <dgm:cxn modelId="{4B12F841-0C44-459B-A769-292FD2C146D1}" type="presParOf" srcId="{5C86F368-2AC0-4C30-9217-7B7D863B61EF}" destId="{1E1183F6-FBE2-4F85-AE2C-3F7CDEA56072}" srcOrd="0" destOrd="0" presId="urn:microsoft.com/office/officeart/2005/8/layout/hierarchy3"/>
    <dgm:cxn modelId="{6729D4C1-744E-4999-A15D-D237888EE240}" type="presParOf" srcId="{5C86F368-2AC0-4C30-9217-7B7D863B61EF}" destId="{905CBC2F-EC78-4EFA-B9E2-CAAF2AA00684}" srcOrd="1" destOrd="0" presId="urn:microsoft.com/office/officeart/2005/8/layout/hierarchy3"/>
    <dgm:cxn modelId="{7A3C32E0-FC35-486A-8715-C6C49F8DD582}" type="presParOf" srcId="{EC471D6F-9962-4090-BC1F-508C6AFF14B9}" destId="{954C62DF-7B16-47D5-BACA-C8D525E3F255}" srcOrd="1" destOrd="0" presId="urn:microsoft.com/office/officeart/2005/8/layout/hierarchy3"/>
    <dgm:cxn modelId="{939317EB-A5AF-4D32-9CA8-92624140E7E6}" type="presParOf" srcId="{954C62DF-7B16-47D5-BACA-C8D525E3F255}" destId="{E8626394-AAEA-4006-80AA-53C9ED56ABB7}" srcOrd="0" destOrd="0" presId="urn:microsoft.com/office/officeart/2005/8/layout/hierarchy3"/>
    <dgm:cxn modelId="{1A5FF553-B275-45A7-ACA0-3B5A12A7CF7A}" type="presParOf" srcId="{954C62DF-7B16-47D5-BACA-C8D525E3F255}" destId="{C793DBA5-E5E1-47BE-9775-7FC394D11F37}" srcOrd="1" destOrd="0" presId="urn:microsoft.com/office/officeart/2005/8/layout/hierarchy3"/>
    <dgm:cxn modelId="{B12ACDD7-AA7C-4C9C-9AF3-324629100113}" type="presParOf" srcId="{954C62DF-7B16-47D5-BACA-C8D525E3F255}" destId="{F7868932-AE83-4330-A094-C11B45A03DE8}" srcOrd="2" destOrd="0" presId="urn:microsoft.com/office/officeart/2005/8/layout/hierarchy3"/>
    <dgm:cxn modelId="{6D1F1C03-360D-46E3-B8C2-3AAFF4521544}" type="presParOf" srcId="{954C62DF-7B16-47D5-BACA-C8D525E3F255}" destId="{4EEE7726-6CF1-4BBD-8258-666F30F19F64}" srcOrd="3" destOrd="0" presId="urn:microsoft.com/office/officeart/2005/8/layout/hierarchy3"/>
    <dgm:cxn modelId="{D5ACD993-B9D5-46FF-A234-3484E5F7064E}" type="presParOf" srcId="{F16871C1-FC2E-418F-B6BC-905E8AE61D67}" destId="{9E95CB6F-71A4-4BD9-BFAC-545335012932}" srcOrd="1" destOrd="0" presId="urn:microsoft.com/office/officeart/2005/8/layout/hierarchy3"/>
    <dgm:cxn modelId="{D6069C66-90CC-4EF9-B47D-33124F2B1591}" type="presParOf" srcId="{9E95CB6F-71A4-4BD9-BFAC-545335012932}" destId="{A7C2838C-53B7-40DE-969E-E03A80AF7AA7}" srcOrd="0" destOrd="0" presId="urn:microsoft.com/office/officeart/2005/8/layout/hierarchy3"/>
    <dgm:cxn modelId="{8A2CE9D1-4A98-4876-A37C-87647DD0817F}" type="presParOf" srcId="{A7C2838C-53B7-40DE-969E-E03A80AF7AA7}" destId="{0BF20AB3-AFC2-4D6C-957C-4B8079E69A42}" srcOrd="0" destOrd="0" presId="urn:microsoft.com/office/officeart/2005/8/layout/hierarchy3"/>
    <dgm:cxn modelId="{88721842-CCF2-40CC-B99F-362C89ABA54E}" type="presParOf" srcId="{A7C2838C-53B7-40DE-969E-E03A80AF7AA7}" destId="{18492D53-C1C5-485C-A2E4-F188F0407F31}" srcOrd="1" destOrd="0" presId="urn:microsoft.com/office/officeart/2005/8/layout/hierarchy3"/>
    <dgm:cxn modelId="{45E81E1B-8023-4AD4-91E8-7E0F4C4A9ABB}" type="presParOf" srcId="{9E95CB6F-71A4-4BD9-BFAC-545335012932}" destId="{8ADF9AE4-6266-427B-AD4C-99A1A5E9641A}" srcOrd="1" destOrd="0" presId="urn:microsoft.com/office/officeart/2005/8/layout/hierarchy3"/>
    <dgm:cxn modelId="{4F348556-ECB7-4723-A949-4E65CDD9F7F2}" type="presParOf" srcId="{8ADF9AE4-6266-427B-AD4C-99A1A5E9641A}" destId="{FBFA759B-BCEF-4F7C-8B48-9BAF12DA3357}" srcOrd="0" destOrd="0" presId="urn:microsoft.com/office/officeart/2005/8/layout/hierarchy3"/>
    <dgm:cxn modelId="{CFFD4FF0-2BCE-4B3C-A425-116A9BC4341B}" type="presParOf" srcId="{8ADF9AE4-6266-427B-AD4C-99A1A5E9641A}" destId="{195E33A9-0BAB-4324-B346-2889D0A50C2C}" srcOrd="1" destOrd="0" presId="urn:microsoft.com/office/officeart/2005/8/layout/hierarchy3"/>
    <dgm:cxn modelId="{7EB9AA93-1994-4639-A3E5-1D1362127270}" type="presParOf" srcId="{8ADF9AE4-6266-427B-AD4C-99A1A5E9641A}" destId="{FC62337F-DDF5-42C9-9C09-5A1503975364}" srcOrd="2" destOrd="0" presId="urn:microsoft.com/office/officeart/2005/8/layout/hierarchy3"/>
    <dgm:cxn modelId="{3FE497AF-FD69-4931-A34B-95FFFA339DBC}" type="presParOf" srcId="{8ADF9AE4-6266-427B-AD4C-99A1A5E9641A}" destId="{BF25954D-01A3-4295-92C7-497BD890D23C}" srcOrd="3" destOrd="0" presId="urn:microsoft.com/office/officeart/2005/8/layout/hierarchy3"/>
    <dgm:cxn modelId="{99E2FF48-A8AC-4367-B6B2-3FF6D03767C4}" type="presParOf" srcId="{F16871C1-FC2E-418F-B6BC-905E8AE61D67}" destId="{D6EAA8DD-7806-4A21-99E7-33F78DB517CE}" srcOrd="2" destOrd="0" presId="urn:microsoft.com/office/officeart/2005/8/layout/hierarchy3"/>
    <dgm:cxn modelId="{2DCBF2DA-28AC-4E54-A09A-F62C739C1202}" type="presParOf" srcId="{D6EAA8DD-7806-4A21-99E7-33F78DB517CE}" destId="{F7A277CE-81CE-4187-92E1-154D99C90DE3}" srcOrd="0" destOrd="0" presId="urn:microsoft.com/office/officeart/2005/8/layout/hierarchy3"/>
    <dgm:cxn modelId="{97193FDE-B399-402D-A0AF-85232B90C084}" type="presParOf" srcId="{F7A277CE-81CE-4187-92E1-154D99C90DE3}" destId="{D40D3A52-59B9-4A07-A752-C05C2896E811}" srcOrd="0" destOrd="0" presId="urn:microsoft.com/office/officeart/2005/8/layout/hierarchy3"/>
    <dgm:cxn modelId="{8D099CCF-ED3C-4204-8EA7-035D595BA495}" type="presParOf" srcId="{F7A277CE-81CE-4187-92E1-154D99C90DE3}" destId="{933A54DD-F8C0-46F9-84CA-2E1C2C3BCAD9}" srcOrd="1" destOrd="0" presId="urn:microsoft.com/office/officeart/2005/8/layout/hierarchy3"/>
    <dgm:cxn modelId="{67D8246A-4396-4A1F-8784-799747E4337F}" type="presParOf" srcId="{D6EAA8DD-7806-4A21-99E7-33F78DB517CE}" destId="{1A789E81-8ABE-4EEB-A3FF-76899C41B2A1}" srcOrd="1" destOrd="0" presId="urn:microsoft.com/office/officeart/2005/8/layout/hierarchy3"/>
    <dgm:cxn modelId="{84ED83C6-6598-4D84-8D54-35BA0C1CD780}" type="presParOf" srcId="{1A789E81-8ABE-4EEB-A3FF-76899C41B2A1}" destId="{F00D8DA6-C397-4C85-8FF6-C422FBF5213C}" srcOrd="0" destOrd="0" presId="urn:microsoft.com/office/officeart/2005/8/layout/hierarchy3"/>
    <dgm:cxn modelId="{4CED1F03-F3B1-42E5-AA41-17FF392A913F}" type="presParOf" srcId="{1A789E81-8ABE-4EEB-A3FF-76899C41B2A1}" destId="{9C821098-CE2C-46CD-B5D6-558FF88851CC}" srcOrd="1" destOrd="0" presId="urn:microsoft.com/office/officeart/2005/8/layout/hierarchy3"/>
    <dgm:cxn modelId="{98C87717-E24B-42CA-A586-641ADA47F305}" type="presParOf" srcId="{1A789E81-8ABE-4EEB-A3FF-76899C41B2A1}" destId="{469254BE-0DDE-4E19-B844-1ED5D15750E2}" srcOrd="2" destOrd="0" presId="urn:microsoft.com/office/officeart/2005/8/layout/hierarchy3"/>
    <dgm:cxn modelId="{252C7AFF-913D-4BCB-87A5-B74408A63F1A}" type="presParOf" srcId="{1A789E81-8ABE-4EEB-A3FF-76899C41B2A1}" destId="{3A3979A5-DBF8-4227-862E-33C501BE393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09B220-FBA8-48F3-A6BF-EB6A00375FA6}" type="doc">
      <dgm:prSet loTypeId="urn:microsoft.com/office/officeart/2005/8/layout/chevron1" loCatId="process" qsTypeId="urn:microsoft.com/office/officeart/2005/8/quickstyle/simple1" qsCatId="simple" csTypeId="urn:microsoft.com/office/officeart/2005/8/colors/colorful1#3" csCatId="colorful" phldr="1"/>
      <dgm:spPr/>
    </dgm:pt>
    <dgm:pt modelId="{6706F153-D41E-4FA1-B2CA-6F5DEAD8B6A1}">
      <dgm:prSet phldrT="[Text]"/>
      <dgm:spPr/>
      <dgm:t>
        <a:bodyPr/>
        <a:lstStyle/>
        <a:p>
          <a:r>
            <a:rPr lang="en-IN" dirty="0"/>
            <a:t>Defining Delegates</a:t>
          </a:r>
        </a:p>
      </dgm:t>
    </dgm:pt>
    <dgm:pt modelId="{5E70BC27-593B-4FCC-8C11-5810437298E0}" type="parTrans" cxnId="{BC0E3A54-6E49-4C0A-A08F-C54ECBBDDE5B}">
      <dgm:prSet/>
      <dgm:spPr/>
      <dgm:t>
        <a:bodyPr/>
        <a:lstStyle/>
        <a:p>
          <a:endParaRPr lang="en-IN"/>
        </a:p>
      </dgm:t>
    </dgm:pt>
    <dgm:pt modelId="{881A0243-D5CA-4990-A562-3F571615D818}" type="sibTrans" cxnId="{BC0E3A54-6E49-4C0A-A08F-C54ECBBDDE5B}">
      <dgm:prSet/>
      <dgm:spPr/>
      <dgm:t>
        <a:bodyPr/>
        <a:lstStyle/>
        <a:p>
          <a:endParaRPr lang="en-IN"/>
        </a:p>
      </dgm:t>
    </dgm:pt>
    <dgm:pt modelId="{3D788636-BB69-4283-BE1F-30A76C1B3576}">
      <dgm:prSet/>
      <dgm:spPr/>
      <dgm:t>
        <a:bodyPr/>
        <a:lstStyle/>
        <a:p>
          <a:r>
            <a:rPr lang="en-IN" dirty="0"/>
            <a:t>Creating Method Handlers</a:t>
          </a:r>
        </a:p>
      </dgm:t>
    </dgm:pt>
    <dgm:pt modelId="{0CB3404D-9201-4652-8BD3-03C1750C4175}" type="parTrans" cxnId="{15511945-8497-46AF-BE9E-CF81504F186B}">
      <dgm:prSet/>
      <dgm:spPr/>
      <dgm:t>
        <a:bodyPr/>
        <a:lstStyle/>
        <a:p>
          <a:endParaRPr lang="en-IN"/>
        </a:p>
      </dgm:t>
    </dgm:pt>
    <dgm:pt modelId="{14CFF4B8-7A67-4FF3-BE74-32CD60FD93AC}" type="sibTrans" cxnId="{15511945-8497-46AF-BE9E-CF81504F186B}">
      <dgm:prSet/>
      <dgm:spPr/>
      <dgm:t>
        <a:bodyPr/>
        <a:lstStyle/>
        <a:p>
          <a:endParaRPr lang="en-IN"/>
        </a:p>
      </dgm:t>
    </dgm:pt>
    <dgm:pt modelId="{7FF637B6-CE7A-4D7A-9E1F-6D47922F8AD0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Hooking up</a:t>
          </a:r>
        </a:p>
      </dgm:t>
    </dgm:pt>
    <dgm:pt modelId="{DFB0E1DA-63F0-4EB5-BF0B-A08E5EA0E440}" type="parTrans" cxnId="{E17BD759-0AFE-4B2B-B2DC-CEC58207250D}">
      <dgm:prSet/>
      <dgm:spPr/>
      <dgm:t>
        <a:bodyPr/>
        <a:lstStyle/>
        <a:p>
          <a:endParaRPr lang="en-IN"/>
        </a:p>
      </dgm:t>
    </dgm:pt>
    <dgm:pt modelId="{02CA54AF-D95B-4918-ACC2-E5D135C6118A}" type="sibTrans" cxnId="{E17BD759-0AFE-4B2B-B2DC-CEC58207250D}">
      <dgm:prSet/>
      <dgm:spPr/>
      <dgm:t>
        <a:bodyPr/>
        <a:lstStyle/>
        <a:p>
          <a:endParaRPr lang="en-IN"/>
        </a:p>
      </dgm:t>
    </dgm:pt>
    <dgm:pt modelId="{35334BB6-3D93-4039-AB4B-D6B31D5B32CF}">
      <dgm:prSet/>
      <dgm:spPr>
        <a:solidFill>
          <a:srgbClr val="7030A0"/>
        </a:solidFill>
      </dgm:spPr>
      <dgm:t>
        <a:bodyPr/>
        <a:lstStyle/>
        <a:p>
          <a:r>
            <a:rPr lang="en-IN" dirty="0"/>
            <a:t>Invoking method</a:t>
          </a:r>
        </a:p>
      </dgm:t>
    </dgm:pt>
    <dgm:pt modelId="{1CDA619C-1682-495B-B4CB-7EF13D35DD18}" type="parTrans" cxnId="{F937BAAE-AE10-49E1-AB1C-5C939A0CEF75}">
      <dgm:prSet/>
      <dgm:spPr/>
      <dgm:t>
        <a:bodyPr/>
        <a:lstStyle/>
        <a:p>
          <a:endParaRPr lang="en-IN"/>
        </a:p>
      </dgm:t>
    </dgm:pt>
    <dgm:pt modelId="{522D8719-9E5B-45EF-8C6F-AEE22E37357F}" type="sibTrans" cxnId="{F937BAAE-AE10-49E1-AB1C-5C939A0CEF75}">
      <dgm:prSet/>
      <dgm:spPr/>
      <dgm:t>
        <a:bodyPr/>
        <a:lstStyle/>
        <a:p>
          <a:endParaRPr lang="en-IN"/>
        </a:p>
      </dgm:t>
    </dgm:pt>
    <dgm:pt modelId="{3347E125-847F-485B-963F-326B8E91DE05}" type="pres">
      <dgm:prSet presAssocID="{C709B220-FBA8-48F3-A6BF-EB6A00375FA6}" presName="Name0" presStyleCnt="0">
        <dgm:presLayoutVars>
          <dgm:dir/>
          <dgm:animLvl val="lvl"/>
          <dgm:resizeHandles val="exact"/>
        </dgm:presLayoutVars>
      </dgm:prSet>
      <dgm:spPr/>
    </dgm:pt>
    <dgm:pt modelId="{FAC13336-4450-42FE-A131-32ABFFE05489}" type="pres">
      <dgm:prSet presAssocID="{6706F153-D41E-4FA1-B2CA-6F5DEAD8B6A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8C056B-D7F8-4395-B5D9-D0AA37F4E20C}" type="pres">
      <dgm:prSet presAssocID="{881A0243-D5CA-4990-A562-3F571615D818}" presName="parTxOnlySpace" presStyleCnt="0"/>
      <dgm:spPr/>
    </dgm:pt>
    <dgm:pt modelId="{DE67AB11-B4EC-4A26-839A-F7BAF3F842CE}" type="pres">
      <dgm:prSet presAssocID="{3D788636-BB69-4283-BE1F-30A76C1B35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C0BE07-9CC7-4D1A-A32C-00B46CE98E50}" type="pres">
      <dgm:prSet presAssocID="{14CFF4B8-7A67-4FF3-BE74-32CD60FD93AC}" presName="parTxOnlySpace" presStyleCnt="0"/>
      <dgm:spPr/>
    </dgm:pt>
    <dgm:pt modelId="{4181C157-97DE-4B22-A1FC-52E5320A64CC}" type="pres">
      <dgm:prSet presAssocID="{7FF637B6-CE7A-4D7A-9E1F-6D47922F8AD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6B6619-ABDB-498F-8F57-F022110F6609}" type="pres">
      <dgm:prSet presAssocID="{02CA54AF-D95B-4918-ACC2-E5D135C6118A}" presName="parTxOnlySpace" presStyleCnt="0"/>
      <dgm:spPr/>
    </dgm:pt>
    <dgm:pt modelId="{DE7940DC-32F3-4A9C-9971-E26225BC08B3}" type="pres">
      <dgm:prSet presAssocID="{35334BB6-3D93-4039-AB4B-D6B31D5B32C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37BAAE-AE10-49E1-AB1C-5C939A0CEF75}" srcId="{C709B220-FBA8-48F3-A6BF-EB6A00375FA6}" destId="{35334BB6-3D93-4039-AB4B-D6B31D5B32CF}" srcOrd="3" destOrd="0" parTransId="{1CDA619C-1682-495B-B4CB-7EF13D35DD18}" sibTransId="{522D8719-9E5B-45EF-8C6F-AEE22E37357F}"/>
    <dgm:cxn modelId="{4782F8A9-C91D-4214-9C05-FBB96E467814}" type="presOf" srcId="{C709B220-FBA8-48F3-A6BF-EB6A00375FA6}" destId="{3347E125-847F-485B-963F-326B8E91DE05}" srcOrd="0" destOrd="0" presId="urn:microsoft.com/office/officeart/2005/8/layout/chevron1"/>
    <dgm:cxn modelId="{C6BD7D5C-89D0-4299-AC53-EAFC465B050E}" type="presOf" srcId="{6706F153-D41E-4FA1-B2CA-6F5DEAD8B6A1}" destId="{FAC13336-4450-42FE-A131-32ABFFE05489}" srcOrd="0" destOrd="0" presId="urn:microsoft.com/office/officeart/2005/8/layout/chevron1"/>
    <dgm:cxn modelId="{E17BD759-0AFE-4B2B-B2DC-CEC58207250D}" srcId="{C709B220-FBA8-48F3-A6BF-EB6A00375FA6}" destId="{7FF637B6-CE7A-4D7A-9E1F-6D47922F8AD0}" srcOrd="2" destOrd="0" parTransId="{DFB0E1DA-63F0-4EB5-BF0B-A08E5EA0E440}" sibTransId="{02CA54AF-D95B-4918-ACC2-E5D135C6118A}"/>
    <dgm:cxn modelId="{15511945-8497-46AF-BE9E-CF81504F186B}" srcId="{C709B220-FBA8-48F3-A6BF-EB6A00375FA6}" destId="{3D788636-BB69-4283-BE1F-30A76C1B3576}" srcOrd="1" destOrd="0" parTransId="{0CB3404D-9201-4652-8BD3-03C1750C4175}" sibTransId="{14CFF4B8-7A67-4FF3-BE74-32CD60FD93AC}"/>
    <dgm:cxn modelId="{E6CB5BDB-7BD1-41CC-9D1C-C1938C73302A}" type="presOf" srcId="{35334BB6-3D93-4039-AB4B-D6B31D5B32CF}" destId="{DE7940DC-32F3-4A9C-9971-E26225BC08B3}" srcOrd="0" destOrd="0" presId="urn:microsoft.com/office/officeart/2005/8/layout/chevron1"/>
    <dgm:cxn modelId="{BC0E3A54-6E49-4C0A-A08F-C54ECBBDDE5B}" srcId="{C709B220-FBA8-48F3-A6BF-EB6A00375FA6}" destId="{6706F153-D41E-4FA1-B2CA-6F5DEAD8B6A1}" srcOrd="0" destOrd="0" parTransId="{5E70BC27-593B-4FCC-8C11-5810437298E0}" sibTransId="{881A0243-D5CA-4990-A562-3F571615D818}"/>
    <dgm:cxn modelId="{1AB602B3-8FE7-4562-AD27-4E241D76C09C}" type="presOf" srcId="{3D788636-BB69-4283-BE1F-30A76C1B3576}" destId="{DE67AB11-B4EC-4A26-839A-F7BAF3F842CE}" srcOrd="0" destOrd="0" presId="urn:microsoft.com/office/officeart/2005/8/layout/chevron1"/>
    <dgm:cxn modelId="{0A7BED33-2CC5-43AD-BEAE-AD947D088036}" type="presOf" srcId="{7FF637B6-CE7A-4D7A-9E1F-6D47922F8AD0}" destId="{4181C157-97DE-4B22-A1FC-52E5320A64CC}" srcOrd="0" destOrd="0" presId="urn:microsoft.com/office/officeart/2005/8/layout/chevron1"/>
    <dgm:cxn modelId="{59003CEA-8B64-4981-9016-135749B706B9}" type="presParOf" srcId="{3347E125-847F-485B-963F-326B8E91DE05}" destId="{FAC13336-4450-42FE-A131-32ABFFE05489}" srcOrd="0" destOrd="0" presId="urn:microsoft.com/office/officeart/2005/8/layout/chevron1"/>
    <dgm:cxn modelId="{A10340D3-7157-4A15-B548-7A1FF031A80A}" type="presParOf" srcId="{3347E125-847F-485B-963F-326B8E91DE05}" destId="{CC8C056B-D7F8-4395-B5D9-D0AA37F4E20C}" srcOrd="1" destOrd="0" presId="urn:microsoft.com/office/officeart/2005/8/layout/chevron1"/>
    <dgm:cxn modelId="{E00BB563-0B8F-4DC1-ABA7-3847E27AC040}" type="presParOf" srcId="{3347E125-847F-485B-963F-326B8E91DE05}" destId="{DE67AB11-B4EC-4A26-839A-F7BAF3F842CE}" srcOrd="2" destOrd="0" presId="urn:microsoft.com/office/officeart/2005/8/layout/chevron1"/>
    <dgm:cxn modelId="{76AA2E6C-C6F4-4D8F-85F1-D6C02ACD219F}" type="presParOf" srcId="{3347E125-847F-485B-963F-326B8E91DE05}" destId="{C5C0BE07-9CC7-4D1A-A32C-00B46CE98E50}" srcOrd="3" destOrd="0" presId="urn:microsoft.com/office/officeart/2005/8/layout/chevron1"/>
    <dgm:cxn modelId="{7ADE414E-72BD-45F2-9948-532D02B7FA6D}" type="presParOf" srcId="{3347E125-847F-485B-963F-326B8E91DE05}" destId="{4181C157-97DE-4B22-A1FC-52E5320A64CC}" srcOrd="4" destOrd="0" presId="urn:microsoft.com/office/officeart/2005/8/layout/chevron1"/>
    <dgm:cxn modelId="{B136917B-F679-42DA-80B0-056DA9E9513D}" type="presParOf" srcId="{3347E125-847F-485B-963F-326B8E91DE05}" destId="{156B6619-ABDB-498F-8F57-F022110F6609}" srcOrd="5" destOrd="0" presId="urn:microsoft.com/office/officeart/2005/8/layout/chevron1"/>
    <dgm:cxn modelId="{9B64DB86-1D15-4CF2-9753-2A0080C86F93}" type="presParOf" srcId="{3347E125-847F-485B-963F-326B8E91DE05}" destId="{DE7940DC-32F3-4A9C-9971-E26225BC08B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CAE2A-1879-42E8-A029-C0B7D9DBB497}">
      <dsp:nvSpPr>
        <dsp:cNvPr id="0" name=""/>
        <dsp:cNvSpPr/>
      </dsp:nvSpPr>
      <dsp:spPr>
        <a:xfrm>
          <a:off x="570460" y="0"/>
          <a:ext cx="6465223" cy="520930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C3000-DD5A-4AFF-BC17-E1F96AF880D7}">
      <dsp:nvSpPr>
        <dsp:cNvPr id="0" name=""/>
        <dsp:cNvSpPr/>
      </dsp:nvSpPr>
      <dsp:spPr>
        <a:xfrm>
          <a:off x="3806" y="1562792"/>
          <a:ext cx="1830971" cy="20837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Defining Delegates</a:t>
          </a:r>
          <a:endParaRPr lang="en-IN" sz="2500" kern="1200" dirty="0"/>
        </a:p>
      </dsp:txBody>
      <dsp:txXfrm>
        <a:off x="93187" y="1652173"/>
        <a:ext cx="1652209" cy="1904961"/>
      </dsp:txXfrm>
    </dsp:sp>
    <dsp:sp modelId="{01885B84-4F76-4C25-852F-66888E1B6545}">
      <dsp:nvSpPr>
        <dsp:cNvPr id="0" name=""/>
        <dsp:cNvSpPr/>
      </dsp:nvSpPr>
      <dsp:spPr>
        <a:xfrm>
          <a:off x="1926326" y="1562792"/>
          <a:ext cx="1830971" cy="20837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Creating Method Handlers</a:t>
          </a:r>
          <a:endParaRPr lang="en-IN" sz="2500" kern="1200" dirty="0"/>
        </a:p>
      </dsp:txBody>
      <dsp:txXfrm>
        <a:off x="2015707" y="1652173"/>
        <a:ext cx="1652209" cy="1904961"/>
      </dsp:txXfrm>
    </dsp:sp>
    <dsp:sp modelId="{4FFF6B37-7013-4C21-B83D-CE897896EE27}">
      <dsp:nvSpPr>
        <dsp:cNvPr id="0" name=""/>
        <dsp:cNvSpPr/>
      </dsp:nvSpPr>
      <dsp:spPr>
        <a:xfrm>
          <a:off x="3848846" y="1562792"/>
          <a:ext cx="1830971" cy="20837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Hooking up</a:t>
          </a:r>
          <a:endParaRPr lang="en-IN" sz="2500" kern="1200" dirty="0"/>
        </a:p>
      </dsp:txBody>
      <dsp:txXfrm>
        <a:off x="3938227" y="1652173"/>
        <a:ext cx="1652209" cy="1904961"/>
      </dsp:txXfrm>
    </dsp:sp>
    <dsp:sp modelId="{8250DA5C-8C43-41B4-AE86-83C19A2A13E6}">
      <dsp:nvSpPr>
        <dsp:cNvPr id="0" name=""/>
        <dsp:cNvSpPr/>
      </dsp:nvSpPr>
      <dsp:spPr>
        <a:xfrm>
          <a:off x="5771366" y="1562792"/>
          <a:ext cx="1830971" cy="20837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Invoking method</a:t>
          </a:r>
          <a:endParaRPr lang="en-IN" sz="2500" kern="1200" dirty="0"/>
        </a:p>
      </dsp:txBody>
      <dsp:txXfrm>
        <a:off x="5860747" y="1652173"/>
        <a:ext cx="1652209" cy="1904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183F6-FBE2-4F85-AE2C-3F7CDEA56072}">
      <dsp:nvSpPr>
        <dsp:cNvPr id="0" name=""/>
        <dsp:cNvSpPr/>
      </dsp:nvSpPr>
      <dsp:spPr>
        <a:xfrm>
          <a:off x="681" y="502569"/>
          <a:ext cx="1594861" cy="7974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Delegates</a:t>
          </a:r>
          <a:endParaRPr lang="en-IN" sz="2500" kern="1200" dirty="0"/>
        </a:p>
      </dsp:txBody>
      <dsp:txXfrm>
        <a:off x="681" y="502569"/>
        <a:ext cx="1594861" cy="797430"/>
      </dsp:txXfrm>
    </dsp:sp>
    <dsp:sp modelId="{E8626394-AAEA-4006-80AA-53C9ED56ABB7}">
      <dsp:nvSpPr>
        <dsp:cNvPr id="0" name=""/>
        <dsp:cNvSpPr/>
      </dsp:nvSpPr>
      <dsp:spPr>
        <a:xfrm>
          <a:off x="160167" y="1300000"/>
          <a:ext cx="159486" cy="598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73"/>
              </a:lnTo>
              <a:lnTo>
                <a:pt x="159486" y="598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3DBA5-E5E1-47BE-9775-7FC394D11F37}">
      <dsp:nvSpPr>
        <dsp:cNvPr id="0" name=""/>
        <dsp:cNvSpPr/>
      </dsp:nvSpPr>
      <dsp:spPr>
        <a:xfrm>
          <a:off x="319653" y="1499358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Unicast</a:t>
          </a:r>
          <a:endParaRPr lang="en-IN" sz="1300" kern="1200" dirty="0"/>
        </a:p>
      </dsp:txBody>
      <dsp:txXfrm>
        <a:off x="319653" y="1499358"/>
        <a:ext cx="1275889" cy="797430"/>
      </dsp:txXfrm>
    </dsp:sp>
    <dsp:sp modelId="{F7868932-AE83-4330-A094-C11B45A03DE8}">
      <dsp:nvSpPr>
        <dsp:cNvPr id="0" name=""/>
        <dsp:cNvSpPr/>
      </dsp:nvSpPr>
      <dsp:spPr>
        <a:xfrm>
          <a:off x="160167" y="1300000"/>
          <a:ext cx="159486" cy="159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61"/>
              </a:lnTo>
              <a:lnTo>
                <a:pt x="159486" y="15948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7726-6CF1-4BBD-8258-666F30F19F64}">
      <dsp:nvSpPr>
        <dsp:cNvPr id="0" name=""/>
        <dsp:cNvSpPr/>
      </dsp:nvSpPr>
      <dsp:spPr>
        <a:xfrm>
          <a:off x="319653" y="2496146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Multicast</a:t>
          </a:r>
          <a:endParaRPr lang="en-IN" sz="1300" kern="1200" dirty="0"/>
        </a:p>
      </dsp:txBody>
      <dsp:txXfrm>
        <a:off x="319653" y="2496146"/>
        <a:ext cx="1275889" cy="797430"/>
      </dsp:txXfrm>
    </dsp:sp>
    <dsp:sp modelId="{0BF20AB3-AFC2-4D6C-957C-4B8079E69A42}">
      <dsp:nvSpPr>
        <dsp:cNvPr id="0" name=""/>
        <dsp:cNvSpPr/>
      </dsp:nvSpPr>
      <dsp:spPr>
        <a:xfrm>
          <a:off x="1994258" y="502569"/>
          <a:ext cx="1594861" cy="7974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Delegates</a:t>
          </a:r>
          <a:endParaRPr lang="en-IN" sz="2500" kern="1200" dirty="0"/>
        </a:p>
      </dsp:txBody>
      <dsp:txXfrm>
        <a:off x="1994258" y="502569"/>
        <a:ext cx="1594861" cy="797430"/>
      </dsp:txXfrm>
    </dsp:sp>
    <dsp:sp modelId="{FBFA759B-BCEF-4F7C-8B48-9BAF12DA3357}">
      <dsp:nvSpPr>
        <dsp:cNvPr id="0" name=""/>
        <dsp:cNvSpPr/>
      </dsp:nvSpPr>
      <dsp:spPr>
        <a:xfrm>
          <a:off x="2153744" y="1300000"/>
          <a:ext cx="159486" cy="598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73"/>
              </a:lnTo>
              <a:lnTo>
                <a:pt x="159486" y="598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E33A9-0BAB-4324-B346-2889D0A50C2C}">
      <dsp:nvSpPr>
        <dsp:cNvPr id="0" name=""/>
        <dsp:cNvSpPr/>
      </dsp:nvSpPr>
      <dsp:spPr>
        <a:xfrm>
          <a:off x="2313230" y="1499358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Named Method</a:t>
          </a:r>
          <a:endParaRPr lang="en-IN" sz="1300" kern="1200" dirty="0"/>
        </a:p>
      </dsp:txBody>
      <dsp:txXfrm>
        <a:off x="2313230" y="1499358"/>
        <a:ext cx="1275889" cy="797430"/>
      </dsp:txXfrm>
    </dsp:sp>
    <dsp:sp modelId="{FC62337F-DDF5-42C9-9C09-5A1503975364}">
      <dsp:nvSpPr>
        <dsp:cNvPr id="0" name=""/>
        <dsp:cNvSpPr/>
      </dsp:nvSpPr>
      <dsp:spPr>
        <a:xfrm>
          <a:off x="2153744" y="1300000"/>
          <a:ext cx="159486" cy="159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61"/>
              </a:lnTo>
              <a:lnTo>
                <a:pt x="159486" y="15948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5954D-01A3-4295-92C7-497BD890D23C}">
      <dsp:nvSpPr>
        <dsp:cNvPr id="0" name=""/>
        <dsp:cNvSpPr/>
      </dsp:nvSpPr>
      <dsp:spPr>
        <a:xfrm>
          <a:off x="2313230" y="2496146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Anonymous Methods</a:t>
          </a:r>
          <a:endParaRPr lang="en-IN" sz="1300" kern="1200" dirty="0"/>
        </a:p>
      </dsp:txBody>
      <dsp:txXfrm>
        <a:off x="2313230" y="2496146"/>
        <a:ext cx="1275889" cy="797430"/>
      </dsp:txXfrm>
    </dsp:sp>
    <dsp:sp modelId="{D40D3A52-59B9-4A07-A752-C05C2896E811}">
      <dsp:nvSpPr>
        <dsp:cNvPr id="0" name=""/>
        <dsp:cNvSpPr/>
      </dsp:nvSpPr>
      <dsp:spPr>
        <a:xfrm>
          <a:off x="3987835" y="502569"/>
          <a:ext cx="1594861" cy="7974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Delegates</a:t>
          </a:r>
        </a:p>
      </dsp:txBody>
      <dsp:txXfrm>
        <a:off x="3987835" y="502569"/>
        <a:ext cx="1594861" cy="797430"/>
      </dsp:txXfrm>
    </dsp:sp>
    <dsp:sp modelId="{F00D8DA6-C397-4C85-8FF6-C422FBF5213C}">
      <dsp:nvSpPr>
        <dsp:cNvPr id="0" name=""/>
        <dsp:cNvSpPr/>
      </dsp:nvSpPr>
      <dsp:spPr>
        <a:xfrm>
          <a:off x="4147321" y="1300000"/>
          <a:ext cx="159486" cy="598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73"/>
              </a:lnTo>
              <a:lnTo>
                <a:pt x="159486" y="5980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21098-CE2C-46CD-B5D6-558FF88851CC}">
      <dsp:nvSpPr>
        <dsp:cNvPr id="0" name=""/>
        <dsp:cNvSpPr/>
      </dsp:nvSpPr>
      <dsp:spPr>
        <a:xfrm>
          <a:off x="4306808" y="1499358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/>
            <a:t>Covariance</a:t>
          </a:r>
        </a:p>
      </dsp:txBody>
      <dsp:txXfrm>
        <a:off x="4306808" y="1499358"/>
        <a:ext cx="1275889" cy="797430"/>
      </dsp:txXfrm>
    </dsp:sp>
    <dsp:sp modelId="{469254BE-0DDE-4E19-B844-1ED5D15750E2}">
      <dsp:nvSpPr>
        <dsp:cNvPr id="0" name=""/>
        <dsp:cNvSpPr/>
      </dsp:nvSpPr>
      <dsp:spPr>
        <a:xfrm>
          <a:off x="4147321" y="1300000"/>
          <a:ext cx="159486" cy="159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861"/>
              </a:lnTo>
              <a:lnTo>
                <a:pt x="159486" y="15948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79A5-DBF8-4227-862E-33C501BE3934}">
      <dsp:nvSpPr>
        <dsp:cNvPr id="0" name=""/>
        <dsp:cNvSpPr/>
      </dsp:nvSpPr>
      <dsp:spPr>
        <a:xfrm>
          <a:off x="4306808" y="2496146"/>
          <a:ext cx="1275889" cy="79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/>
            <a:t>Contravariance</a:t>
          </a:r>
        </a:p>
      </dsp:txBody>
      <dsp:txXfrm>
        <a:off x="4306808" y="2496146"/>
        <a:ext cx="1275889" cy="797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13336-4450-42FE-A131-32ABFFE05489}">
      <dsp:nvSpPr>
        <dsp:cNvPr id="0" name=""/>
        <dsp:cNvSpPr/>
      </dsp:nvSpPr>
      <dsp:spPr>
        <a:xfrm>
          <a:off x="2827" y="1146301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Defining Delegates</a:t>
          </a:r>
        </a:p>
      </dsp:txBody>
      <dsp:txXfrm>
        <a:off x="2827" y="1146301"/>
        <a:ext cx="1646039" cy="658415"/>
      </dsp:txXfrm>
    </dsp:sp>
    <dsp:sp modelId="{DE67AB11-B4EC-4A26-839A-F7BAF3F842CE}">
      <dsp:nvSpPr>
        <dsp:cNvPr id="0" name=""/>
        <dsp:cNvSpPr/>
      </dsp:nvSpPr>
      <dsp:spPr>
        <a:xfrm>
          <a:off x="1484262" y="1146301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Creating Method Handlers</a:t>
          </a:r>
        </a:p>
      </dsp:txBody>
      <dsp:txXfrm>
        <a:off x="1484262" y="1146301"/>
        <a:ext cx="1646039" cy="658415"/>
      </dsp:txXfrm>
    </dsp:sp>
    <dsp:sp modelId="{4181C157-97DE-4B22-A1FC-52E5320A64CC}">
      <dsp:nvSpPr>
        <dsp:cNvPr id="0" name=""/>
        <dsp:cNvSpPr/>
      </dsp:nvSpPr>
      <dsp:spPr>
        <a:xfrm>
          <a:off x="2965698" y="1146301"/>
          <a:ext cx="1646039" cy="658415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Hooking up</a:t>
          </a:r>
        </a:p>
      </dsp:txBody>
      <dsp:txXfrm>
        <a:off x="2965698" y="1146301"/>
        <a:ext cx="1646039" cy="658415"/>
      </dsp:txXfrm>
    </dsp:sp>
    <dsp:sp modelId="{DE7940DC-32F3-4A9C-9971-E26225BC08B3}">
      <dsp:nvSpPr>
        <dsp:cNvPr id="0" name=""/>
        <dsp:cNvSpPr/>
      </dsp:nvSpPr>
      <dsp:spPr>
        <a:xfrm>
          <a:off x="4447133" y="1146301"/>
          <a:ext cx="1646039" cy="658415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Invoking method</a:t>
          </a:r>
        </a:p>
      </dsp:txBody>
      <dsp:txXfrm>
        <a:off x="4447133" y="1146301"/>
        <a:ext cx="1646039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3"/>
          <p:cNvSpPr txBox="1">
            <a:spLocks noGrp="1"/>
          </p:cNvSpPr>
          <p:nvPr/>
        </p:nvSpPr>
        <p:spPr bwMode="auto">
          <a:xfrm>
            <a:off x="185332" y="0"/>
            <a:ext cx="1352597" cy="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0" rIns="93324" bIns="46662">
            <a:spAutoFit/>
          </a:bodyPr>
          <a:lstStyle/>
          <a:p>
            <a:r>
              <a:rPr lang="en-US" sz="900" dirty="0">
                <a:latin typeface="Futura Bk" pitchFamily="34" charset="0"/>
              </a:rPr>
              <a:t>Course or Module Title</a:t>
            </a: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 bwMode="auto">
          <a:xfrm>
            <a:off x="3386057" y="9091754"/>
            <a:ext cx="250987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ctr" defTabSz="933237"/>
            <a:fld id="{184556D1-76CA-4134-8A0F-726FF88E5C11}" type="slidenum">
              <a:rPr lang="en-US" sz="800">
                <a:latin typeface="Futura Bk" pitchFamily="34" charset="0"/>
              </a:rPr>
              <a:pPr algn="ctr" defTabSz="933237"/>
              <a:t>2</a:t>
            </a:fld>
            <a:endParaRPr lang="en-US" sz="800" dirty="0">
              <a:latin typeface="Futura Bk" pitchFamily="34" charset="0"/>
            </a:endParaRPr>
          </a:p>
        </p:txBody>
      </p:sp>
      <p:sp>
        <p:nvSpPr>
          <p:cNvPr id="39940" name="Date Placeholder 7"/>
          <p:cNvSpPr txBox="1">
            <a:spLocks noGrp="1"/>
          </p:cNvSpPr>
          <p:nvPr/>
        </p:nvSpPr>
        <p:spPr bwMode="auto">
          <a:xfrm>
            <a:off x="6004891" y="9091754"/>
            <a:ext cx="832878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r"/>
            <a:r>
              <a:rPr lang="en-US" sz="800" dirty="0">
                <a:latin typeface="Futura Bk" pitchFamily="34" charset="0"/>
              </a:rPr>
              <a:t>Date or Rev. #</a:t>
            </a:r>
          </a:p>
        </p:txBody>
      </p:sp>
      <p:sp>
        <p:nvSpPr>
          <p:cNvPr id="39941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3975" y="192088"/>
            <a:ext cx="4375150" cy="3281362"/>
          </a:xfrm>
          <a:noFill/>
          <a:ln>
            <a:miter lim="800000"/>
            <a:headEnd/>
            <a:tailEnd/>
          </a:ln>
        </p:spPr>
      </p:sp>
      <p:sp>
        <p:nvSpPr>
          <p:cNvPr id="39942" name="Notes Placeholder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Our objective here is to understand the </a:t>
            </a:r>
            <a:r>
              <a:rPr lang="en-US" sz="1600" dirty="0"/>
              <a:t>importance of Polymorphism in Java and the ways we are going to implement it in Java.</a:t>
            </a:r>
          </a:p>
          <a:p>
            <a:pPr eaLnBrk="1" hangingPunct="1"/>
            <a:r>
              <a:rPr lang="en-US" dirty="0"/>
              <a:t>After doing the practice exercises included in this section, you should be able to include polymorphism concept wherever it is  appropriate to your code.</a:t>
            </a:r>
          </a:p>
          <a:p>
            <a:pPr eaLnBrk="1" hangingPunct="1"/>
            <a:endParaRPr lang="en-US" dirty="0"/>
          </a:p>
        </p:txBody>
      </p:sp>
      <p:sp>
        <p:nvSpPr>
          <p:cNvPr id="39943" name="Footer Placeholder 5"/>
          <p:cNvSpPr txBox="1">
            <a:spLocks noGrp="1"/>
          </p:cNvSpPr>
          <p:nvPr/>
        </p:nvSpPr>
        <p:spPr bwMode="auto">
          <a:xfrm>
            <a:off x="185332" y="9089302"/>
            <a:ext cx="1055091" cy="2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r>
              <a:rPr lang="en-US" sz="800" dirty="0">
                <a:latin typeface="Futura Bk" pitchFamily="34" charset="0"/>
              </a:rPr>
              <a:t>Excellere Restricted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3pPr>
              <a:lnSpc>
                <a:spcPct val="100000"/>
              </a:lnSpc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2344095" y="6339829"/>
            <a:ext cx="6498818" cy="457200"/>
            <a:chOff x="2187981" y="6276787"/>
            <a:chExt cx="6498818" cy="457200"/>
          </a:xfrm>
        </p:grpSpPr>
        <p:sp>
          <p:nvSpPr>
            <p:cNvPr id="14" name="Rectangle 22"/>
            <p:cNvSpPr>
              <a:spLocks noChangeArrowheads="1"/>
            </p:cNvSpPr>
            <p:nvPr userDrawn="1"/>
          </p:nvSpPr>
          <p:spPr bwMode="auto">
            <a:xfrm>
              <a:off x="2187981" y="6276787"/>
              <a:ext cx="6498818" cy="45720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2880" bIns="0" anchor="ctr"/>
            <a:lstStyle/>
            <a:p>
              <a:pPr algn="r"/>
              <a:endParaRPr lang="en-US" sz="100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 userDrawn="1"/>
          </p:nvSpPr>
          <p:spPr bwMode="auto">
            <a:xfrm>
              <a:off x="7228753" y="6321237"/>
              <a:ext cx="12786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/>
                <a:t>RESTRICTED </a:t>
              </a:r>
              <a:r>
                <a:rPr lang="en-US" sz="1400" dirty="0">
                  <a:solidFill>
                    <a:srgbClr val="999999"/>
                  </a:solidFill>
                  <a:ea typeface="ＭＳ Ｐゴシック" pitchFamily="1" charset="-128"/>
                </a:rPr>
                <a:t>|</a:t>
              </a:r>
              <a:r>
                <a:rPr lang="en-US" sz="1000" b="1" dirty="0">
                  <a:solidFill>
                    <a:srgbClr val="3A372F"/>
                  </a:solidFill>
                  <a:ea typeface="ＭＳ Ｐゴシック" pitchFamily="1" charset="-128"/>
                </a:rPr>
                <a:t> </a:t>
              </a:r>
              <a:fld id="{616BB6E6-B101-4C8D-8F9C-F86688B685B6}" type="slidenum">
                <a:rPr lang="en-US" sz="1000" b="1" smtClean="0">
                  <a:solidFill>
                    <a:srgbClr val="3A372F"/>
                  </a:solidFill>
                  <a:ea typeface="ＭＳ Ｐゴシック" pitchFamily="1" charset="-128"/>
                </a:rPr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lang="en-US" sz="1000" b="1" dirty="0">
                <a:solidFill>
                  <a:srgbClr val="3A372F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  <p:sldLayoutId id="2147483666" r:id="rId9"/>
    <p:sldLayoutId id="214748366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dia.com/services/dotnet_delegates_and_events.html" TargetMode="External"/><Relationship Id="rId2" Type="http://schemas.openxmlformats.org/officeDocument/2006/relationships/hyperlink" Target="msdn.microsoft.com/en-us/library/ms17317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11657/Understanding-Delegates-in-C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06700" y="3200399"/>
            <a:ext cx="5867400" cy="17284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Delegates</a:t>
            </a:r>
          </a:p>
          <a:p>
            <a:pPr marL="342900" indent="-342900">
              <a:buAutoNum type="arabicPeriod"/>
            </a:pPr>
            <a:r>
              <a:rPr lang="en-US" dirty="0"/>
              <a:t>Multicast Delegates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Anonymous Methods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0825" y="1854200"/>
            <a:ext cx="5895975" cy="523220"/>
          </a:xfrm>
        </p:spPr>
        <p:txBody>
          <a:bodyPr/>
          <a:lstStyle/>
          <a:p>
            <a:r>
              <a:rPr lang="en-US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 - Advantages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Call methods asynchronously</a:t>
            </a:r>
          </a:p>
          <a:p>
            <a:r>
              <a:rPr lang="en-IN" dirty="0"/>
              <a:t>Encapsulating the method's call from caller </a:t>
            </a:r>
          </a:p>
          <a:p>
            <a:r>
              <a:rPr lang="en-IN" dirty="0"/>
              <a:t>Improves the performance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Call multiple methods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00546" y="2743200"/>
            <a:ext cx="5874326" cy="191192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9564" y="3823854"/>
            <a:ext cx="266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99309" y="3103418"/>
            <a:ext cx="1607127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M1()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85853" y="3089564"/>
            <a:ext cx="1607127" cy="914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M2()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633855" y="3034145"/>
            <a:ext cx="1052945" cy="14131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Invoke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Delegate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Arrow Connector 10"/>
          <p:cNvCxnSpPr>
            <a:stCxn id="9" idx="2"/>
            <a:endCxn id="5" idx="3"/>
          </p:cNvCxnSpPr>
          <p:nvPr/>
        </p:nvCxnSpPr>
        <p:spPr bwMode="auto">
          <a:xfrm flipH="1" flipV="1">
            <a:off x="6774872" y="3699164"/>
            <a:ext cx="858983" cy="41563"/>
          </a:xfrm>
          <a:prstGeom prst="straightConnector1">
            <a:avLst/>
          </a:prstGeom>
          <a:solidFill>
            <a:srgbClr val="5B78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4073" y="942109"/>
            <a:ext cx="8423564" cy="53476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</a:rPr>
              <a:t>public delegate void </a:t>
            </a:r>
            <a:r>
              <a:rPr lang="en-US" sz="1550" dirty="0" err="1">
                <a:solidFill>
                  <a:schemeClr val="bg1"/>
                </a:solidFill>
              </a:rPr>
              <a:t>dlSpeed</a:t>
            </a:r>
            <a:r>
              <a:rPr lang="en-US" sz="1550" dirty="0">
                <a:solidFill>
                  <a:schemeClr val="bg1"/>
                </a:solidFill>
              </a:rPr>
              <a:t>();</a:t>
            </a:r>
          </a:p>
          <a:p>
            <a:r>
              <a:rPr lang="en-US" sz="1550" dirty="0">
                <a:solidFill>
                  <a:schemeClr val="bg1"/>
                </a:solidFill>
              </a:rPr>
              <a:t>class Car</a:t>
            </a:r>
          </a:p>
          <a:p>
            <a:r>
              <a:rPr lang="en-US" sz="1550" dirty="0">
                <a:solidFill>
                  <a:schemeClr val="bg1"/>
                </a:solidFill>
              </a:rPr>
              <a:t>{</a:t>
            </a:r>
          </a:p>
          <a:p>
            <a:r>
              <a:rPr lang="en-US" sz="1550" dirty="0">
                <a:solidFill>
                  <a:schemeClr val="bg1"/>
                </a:solidFill>
              </a:rPr>
              <a:t>	int </a:t>
            </a:r>
            <a:r>
              <a:rPr lang="en-US" sz="1550" dirty="0" err="1">
                <a:solidFill>
                  <a:schemeClr val="bg1"/>
                </a:solidFill>
              </a:rPr>
              <a:t>iCurrSpeed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iCurGear</a:t>
            </a:r>
            <a:r>
              <a:rPr lang="en-US" sz="1550" dirty="0">
                <a:solidFill>
                  <a:schemeClr val="bg1"/>
                </a:solidFill>
              </a:rPr>
              <a:t>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</a:t>
            </a:r>
            <a:r>
              <a:rPr lang="en-US" sz="1550" dirty="0" err="1">
                <a:solidFill>
                  <a:schemeClr val="bg1"/>
                </a:solidFill>
              </a:rPr>
              <a:t>dlSpeed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incSpeed</a:t>
            </a:r>
            <a:r>
              <a:rPr lang="en-US" sz="1550" dirty="0">
                <a:solidFill>
                  <a:schemeClr val="bg1"/>
                </a:solidFill>
              </a:rPr>
              <a:t>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</a:t>
            </a:r>
          </a:p>
          <a:p>
            <a:r>
              <a:rPr lang="en-US" sz="1550" dirty="0">
                <a:solidFill>
                  <a:schemeClr val="bg1"/>
                </a:solidFill>
              </a:rPr>
              <a:t>	void </a:t>
            </a:r>
            <a:r>
              <a:rPr lang="en-US" sz="1550" dirty="0" err="1">
                <a:solidFill>
                  <a:schemeClr val="bg1"/>
                </a:solidFill>
              </a:rPr>
              <a:t>IncGear</a:t>
            </a:r>
            <a:r>
              <a:rPr lang="en-US" sz="1550" dirty="0">
                <a:solidFill>
                  <a:schemeClr val="bg1"/>
                </a:solidFill>
              </a:rPr>
              <a:t>()</a:t>
            </a:r>
          </a:p>
          <a:p>
            <a:r>
              <a:rPr lang="en-US" sz="1550" dirty="0">
                <a:solidFill>
                  <a:schemeClr val="bg1"/>
                </a:solidFill>
              </a:rPr>
              <a:t>	{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</a:t>
            </a:r>
            <a:r>
              <a:rPr lang="en-US" sz="1550" dirty="0" err="1">
                <a:solidFill>
                  <a:schemeClr val="bg1"/>
                </a:solidFill>
              </a:rPr>
              <a:t>iCurGear</a:t>
            </a:r>
            <a:r>
              <a:rPr lang="en-US" sz="1550" dirty="0">
                <a:solidFill>
                  <a:schemeClr val="bg1"/>
                </a:solidFill>
              </a:rPr>
              <a:t>++;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}</a:t>
            </a:r>
          </a:p>
          <a:p>
            <a:r>
              <a:rPr lang="en-US" sz="1550" dirty="0">
                <a:solidFill>
                  <a:schemeClr val="bg1"/>
                </a:solidFill>
              </a:rPr>
              <a:t>	void </a:t>
            </a:r>
            <a:r>
              <a:rPr lang="en-US" sz="1550" dirty="0" err="1">
                <a:solidFill>
                  <a:schemeClr val="bg1"/>
                </a:solidFill>
              </a:rPr>
              <a:t>SpdIncr</a:t>
            </a:r>
            <a:r>
              <a:rPr lang="en-US" sz="1550" dirty="0">
                <a:solidFill>
                  <a:schemeClr val="bg1"/>
                </a:solidFill>
              </a:rPr>
              <a:t>()</a:t>
            </a:r>
          </a:p>
          <a:p>
            <a:r>
              <a:rPr lang="en-US" sz="1550" dirty="0">
                <a:solidFill>
                  <a:schemeClr val="bg1"/>
                </a:solidFill>
              </a:rPr>
              <a:t>	{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</a:t>
            </a:r>
            <a:r>
              <a:rPr lang="en-US" sz="1550" dirty="0" err="1">
                <a:solidFill>
                  <a:schemeClr val="bg1"/>
                </a:solidFill>
              </a:rPr>
              <a:t>iCurrSpeed</a:t>
            </a:r>
            <a:r>
              <a:rPr lang="en-US" sz="1550" dirty="0">
                <a:solidFill>
                  <a:schemeClr val="bg1"/>
                </a:solidFill>
              </a:rPr>
              <a:t> = </a:t>
            </a:r>
            <a:r>
              <a:rPr lang="en-US" sz="1550" dirty="0" err="1">
                <a:solidFill>
                  <a:schemeClr val="bg1"/>
                </a:solidFill>
              </a:rPr>
              <a:t>iCurSpeed</a:t>
            </a:r>
            <a:r>
              <a:rPr lang="en-US" sz="1550" dirty="0">
                <a:solidFill>
                  <a:schemeClr val="bg1"/>
                </a:solidFill>
              </a:rPr>
              <a:t> + 50;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}</a:t>
            </a:r>
          </a:p>
          <a:p>
            <a:r>
              <a:rPr lang="en-US" sz="1550" dirty="0">
                <a:solidFill>
                  <a:schemeClr val="bg1"/>
                </a:solidFill>
              </a:rPr>
              <a:t>	void Main()</a:t>
            </a:r>
          </a:p>
          <a:p>
            <a:r>
              <a:rPr lang="en-US" sz="1550" dirty="0">
                <a:solidFill>
                  <a:schemeClr val="bg1"/>
                </a:solidFill>
              </a:rPr>
              <a:t>	{	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Car </a:t>
            </a:r>
            <a:r>
              <a:rPr lang="en-US" sz="1550" dirty="0" err="1">
                <a:solidFill>
                  <a:schemeClr val="bg1"/>
                </a:solidFill>
              </a:rPr>
              <a:t>objSwift</a:t>
            </a:r>
            <a:r>
              <a:rPr lang="en-US" sz="1550" dirty="0">
                <a:solidFill>
                  <a:schemeClr val="bg1"/>
                </a:solidFill>
              </a:rPr>
              <a:t> = new Car();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</a:t>
            </a:r>
            <a:r>
              <a:rPr lang="en-US" sz="1550" dirty="0" err="1">
                <a:solidFill>
                  <a:schemeClr val="bg1"/>
                </a:solidFill>
              </a:rPr>
              <a:t>objSwift.inSpeed</a:t>
            </a:r>
            <a:r>
              <a:rPr lang="en-US" sz="1550" dirty="0">
                <a:solidFill>
                  <a:schemeClr val="bg1"/>
                </a:solidFill>
              </a:rPr>
              <a:t> = new </a:t>
            </a:r>
            <a:r>
              <a:rPr lang="en-US" sz="1550" dirty="0" err="1">
                <a:solidFill>
                  <a:schemeClr val="bg1"/>
                </a:solidFill>
              </a:rPr>
              <a:t>dlSpeed</a:t>
            </a:r>
            <a:r>
              <a:rPr lang="en-US" sz="1550" dirty="0">
                <a:solidFill>
                  <a:schemeClr val="bg1"/>
                </a:solidFill>
              </a:rPr>
              <a:t>(</a:t>
            </a:r>
            <a:r>
              <a:rPr lang="en-US" sz="1550" dirty="0" err="1">
                <a:solidFill>
                  <a:schemeClr val="bg1"/>
                </a:solidFill>
              </a:rPr>
              <a:t>onjSwift.IncGear</a:t>
            </a:r>
            <a:r>
              <a:rPr lang="en-US" sz="1550" dirty="0">
                <a:solidFill>
                  <a:schemeClr val="bg1"/>
                </a:solidFill>
              </a:rPr>
              <a:t>);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</a:t>
            </a:r>
            <a:r>
              <a:rPr lang="en-US" sz="1550" dirty="0" err="1">
                <a:solidFill>
                  <a:schemeClr val="bg1"/>
                </a:solidFill>
              </a:rPr>
              <a:t>objSwift.inSpeed</a:t>
            </a:r>
            <a:r>
              <a:rPr lang="en-US" sz="1550" dirty="0">
                <a:solidFill>
                  <a:schemeClr val="bg1"/>
                </a:solidFill>
              </a:rPr>
              <a:t>  += new </a:t>
            </a:r>
            <a:r>
              <a:rPr lang="en-US" sz="1550" dirty="0" err="1">
                <a:solidFill>
                  <a:schemeClr val="bg1"/>
                </a:solidFill>
              </a:rPr>
              <a:t>dlSpeed</a:t>
            </a:r>
            <a:r>
              <a:rPr lang="en-US" sz="1550" dirty="0">
                <a:solidFill>
                  <a:schemeClr val="bg1"/>
                </a:solidFill>
              </a:rPr>
              <a:t>(</a:t>
            </a:r>
            <a:r>
              <a:rPr lang="en-US" sz="1550" dirty="0" err="1">
                <a:solidFill>
                  <a:schemeClr val="bg1"/>
                </a:solidFill>
              </a:rPr>
              <a:t>onjSwift.SpdIncr</a:t>
            </a:r>
            <a:r>
              <a:rPr lang="en-US" sz="1550" dirty="0">
                <a:solidFill>
                  <a:schemeClr val="bg1"/>
                </a:solidFill>
              </a:rPr>
              <a:t>);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	</a:t>
            </a:r>
            <a:r>
              <a:rPr lang="en-US" sz="1550" dirty="0" err="1">
                <a:solidFill>
                  <a:schemeClr val="bg1"/>
                </a:solidFill>
              </a:rPr>
              <a:t>inSpeed</a:t>
            </a:r>
            <a:r>
              <a:rPr lang="en-US" sz="1550" dirty="0">
                <a:solidFill>
                  <a:schemeClr val="bg1"/>
                </a:solidFill>
              </a:rPr>
              <a:t>();</a:t>
            </a:r>
          </a:p>
          <a:p>
            <a:r>
              <a:rPr lang="en-US" sz="1550" dirty="0">
                <a:solidFill>
                  <a:schemeClr val="bg1"/>
                </a:solidFill>
              </a:rPr>
              <a:t>	}</a:t>
            </a:r>
          </a:p>
          <a:p>
            <a:r>
              <a:rPr lang="en-US" sz="1550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9489" y="914401"/>
            <a:ext cx="8160328" cy="54245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public delegate int </a:t>
            </a:r>
            <a:r>
              <a:rPr lang="en-US" sz="1050" dirty="0" err="1">
                <a:solidFill>
                  <a:schemeClr val="bg1"/>
                </a:solidFill>
              </a:rPr>
              <a:t>dlSpeed</a:t>
            </a:r>
            <a:r>
              <a:rPr lang="en-US" sz="105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class Car</a:t>
            </a:r>
          </a:p>
          <a:p>
            <a:r>
              <a:rPr lang="en-US" sz="1050" dirty="0">
                <a:solidFill>
                  <a:schemeClr val="bg1"/>
                </a:solidFill>
              </a:rPr>
              <a:t>{</a:t>
            </a:r>
          </a:p>
          <a:p>
            <a:r>
              <a:rPr lang="en-US" sz="1050" dirty="0">
                <a:solidFill>
                  <a:schemeClr val="bg1"/>
                </a:solidFill>
              </a:rPr>
              <a:t>	int </a:t>
            </a:r>
            <a:r>
              <a:rPr lang="en-US" sz="1050" dirty="0" err="1">
                <a:solidFill>
                  <a:schemeClr val="bg1"/>
                </a:solidFill>
              </a:rPr>
              <a:t>iCurrSpeed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iCurGear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</a:t>
            </a:r>
            <a:r>
              <a:rPr lang="en-US" sz="1050" dirty="0" err="1">
                <a:solidFill>
                  <a:schemeClr val="bg1"/>
                </a:solidFill>
              </a:rPr>
              <a:t>dlSpeed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incSpeed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	int </a:t>
            </a:r>
            <a:r>
              <a:rPr lang="en-US" sz="1050" dirty="0" err="1">
                <a:solidFill>
                  <a:schemeClr val="bg1"/>
                </a:solidFill>
              </a:rPr>
              <a:t>IncGear</a:t>
            </a:r>
            <a:r>
              <a:rPr lang="en-US" sz="1050" dirty="0">
                <a:solidFill>
                  <a:schemeClr val="bg1"/>
                </a:solidFill>
              </a:rPr>
              <a:t>()</a:t>
            </a:r>
          </a:p>
          <a:p>
            <a:r>
              <a:rPr lang="en-US" sz="1050" dirty="0">
                <a:solidFill>
                  <a:schemeClr val="bg1"/>
                </a:solidFill>
              </a:rPr>
              <a:t>	{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int </a:t>
            </a:r>
            <a:r>
              <a:rPr lang="en-US" sz="1050" dirty="0" err="1">
                <a:solidFill>
                  <a:schemeClr val="bg1"/>
                </a:solidFill>
              </a:rPr>
              <a:t>iGear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</a:t>
            </a:r>
            <a:r>
              <a:rPr lang="en-US" sz="1050" dirty="0" err="1">
                <a:solidFill>
                  <a:schemeClr val="bg1"/>
                </a:solidFill>
              </a:rPr>
              <a:t>iGear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iCurGrear</a:t>
            </a:r>
            <a:r>
              <a:rPr lang="en-US" sz="1050" dirty="0">
                <a:solidFill>
                  <a:schemeClr val="bg1"/>
                </a:solidFill>
              </a:rPr>
              <a:t> + 1;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return </a:t>
            </a:r>
            <a:r>
              <a:rPr lang="en-US" sz="1050" dirty="0" err="1">
                <a:solidFill>
                  <a:schemeClr val="bg1"/>
                </a:solidFill>
              </a:rPr>
              <a:t>iGear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}</a:t>
            </a:r>
          </a:p>
          <a:p>
            <a:r>
              <a:rPr lang="en-US" sz="1050" dirty="0">
                <a:solidFill>
                  <a:schemeClr val="bg1"/>
                </a:solidFill>
              </a:rPr>
              <a:t>	int </a:t>
            </a:r>
            <a:r>
              <a:rPr lang="en-US" sz="1050" dirty="0" err="1">
                <a:solidFill>
                  <a:schemeClr val="bg1"/>
                </a:solidFill>
              </a:rPr>
              <a:t>SpdIncr</a:t>
            </a:r>
            <a:r>
              <a:rPr lang="en-US" sz="1050" dirty="0">
                <a:solidFill>
                  <a:schemeClr val="bg1"/>
                </a:solidFill>
              </a:rPr>
              <a:t>()</a:t>
            </a:r>
          </a:p>
          <a:p>
            <a:r>
              <a:rPr lang="en-US" sz="1050" dirty="0">
                <a:solidFill>
                  <a:schemeClr val="bg1"/>
                </a:solidFill>
              </a:rPr>
              <a:t>	{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int </a:t>
            </a:r>
            <a:r>
              <a:rPr lang="en-US" sz="1050" dirty="0" err="1">
                <a:solidFill>
                  <a:schemeClr val="bg1"/>
                </a:solidFill>
              </a:rPr>
              <a:t>iSpeed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</a:t>
            </a:r>
            <a:r>
              <a:rPr lang="en-US" sz="1050" dirty="0" err="1">
                <a:solidFill>
                  <a:schemeClr val="bg1"/>
                </a:solidFill>
              </a:rPr>
              <a:t>iSpeed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iCurSpeed</a:t>
            </a:r>
            <a:r>
              <a:rPr lang="en-US" sz="1050" dirty="0">
                <a:solidFill>
                  <a:schemeClr val="bg1"/>
                </a:solidFill>
              </a:rPr>
              <a:t> + 50;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return </a:t>
            </a:r>
            <a:r>
              <a:rPr lang="en-US" sz="1050" dirty="0" err="1">
                <a:solidFill>
                  <a:schemeClr val="bg1"/>
                </a:solidFill>
              </a:rPr>
              <a:t>iSpeed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}</a:t>
            </a:r>
          </a:p>
          <a:p>
            <a:r>
              <a:rPr lang="en-US" sz="1050" dirty="0">
                <a:solidFill>
                  <a:schemeClr val="bg1"/>
                </a:solidFill>
              </a:rPr>
              <a:t>	Car()</a:t>
            </a:r>
          </a:p>
          <a:p>
            <a:r>
              <a:rPr lang="en-US" sz="1050" dirty="0">
                <a:solidFill>
                  <a:schemeClr val="bg1"/>
                </a:solidFill>
              </a:rPr>
              <a:t>	{	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</a:t>
            </a:r>
            <a:r>
              <a:rPr lang="en-US" sz="1050" dirty="0" err="1">
                <a:solidFill>
                  <a:schemeClr val="bg1"/>
                </a:solidFill>
              </a:rPr>
              <a:t>inSpeed</a:t>
            </a:r>
            <a:r>
              <a:rPr lang="en-US" sz="1050" dirty="0">
                <a:solidFill>
                  <a:schemeClr val="bg1"/>
                </a:solidFill>
              </a:rPr>
              <a:t> = new </a:t>
            </a:r>
            <a:r>
              <a:rPr lang="en-US" sz="1050" dirty="0" err="1">
                <a:solidFill>
                  <a:schemeClr val="bg1"/>
                </a:solidFill>
              </a:rPr>
              <a:t>dlSpeed</a:t>
            </a:r>
            <a:r>
              <a:rPr lang="en-US" sz="1050" dirty="0">
                <a:solidFill>
                  <a:schemeClr val="bg1"/>
                </a:solidFill>
              </a:rPr>
              <a:t>(</a:t>
            </a:r>
            <a:r>
              <a:rPr lang="en-US" sz="1050" dirty="0" err="1">
                <a:solidFill>
                  <a:schemeClr val="bg1"/>
                </a:solidFill>
              </a:rPr>
              <a:t>IncGear</a:t>
            </a:r>
            <a:r>
              <a:rPr lang="en-US" sz="1050" dirty="0">
                <a:solidFill>
                  <a:schemeClr val="bg1"/>
                </a:solidFill>
              </a:rPr>
              <a:t>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</a:t>
            </a:r>
            <a:r>
              <a:rPr lang="en-US" sz="1050" dirty="0" err="1">
                <a:solidFill>
                  <a:schemeClr val="bg1"/>
                </a:solidFill>
              </a:rPr>
              <a:t>inSpeed</a:t>
            </a:r>
            <a:r>
              <a:rPr lang="en-US" sz="1050" dirty="0">
                <a:solidFill>
                  <a:schemeClr val="bg1"/>
                </a:solidFill>
              </a:rPr>
              <a:t>  += new </a:t>
            </a:r>
            <a:r>
              <a:rPr lang="en-US" sz="1050" dirty="0" err="1">
                <a:solidFill>
                  <a:schemeClr val="bg1"/>
                </a:solidFill>
              </a:rPr>
              <a:t>dlSpeed</a:t>
            </a:r>
            <a:r>
              <a:rPr lang="en-US" sz="1050" dirty="0">
                <a:solidFill>
                  <a:schemeClr val="bg1"/>
                </a:solidFill>
              </a:rPr>
              <a:t>(</a:t>
            </a:r>
            <a:r>
              <a:rPr lang="en-US" sz="1050" dirty="0" err="1">
                <a:solidFill>
                  <a:schemeClr val="bg1"/>
                </a:solidFill>
              </a:rPr>
              <a:t>SpdIncr</a:t>
            </a:r>
            <a:r>
              <a:rPr lang="en-US" sz="1050" dirty="0">
                <a:solidFill>
                  <a:schemeClr val="bg1"/>
                </a:solidFill>
              </a:rPr>
              <a:t>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foreach( </a:t>
            </a:r>
            <a:r>
              <a:rPr lang="en-US" sz="1050" dirty="0" err="1">
                <a:solidFill>
                  <a:schemeClr val="bg1"/>
                </a:solidFill>
              </a:rPr>
              <a:t>dlSpeed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Spd</a:t>
            </a:r>
            <a:r>
              <a:rPr lang="en-US" sz="1050" dirty="0">
                <a:solidFill>
                  <a:schemeClr val="bg1"/>
                </a:solidFill>
              </a:rPr>
              <a:t> in </a:t>
            </a:r>
            <a:r>
              <a:rPr lang="en-US" sz="1050" dirty="0" err="1">
                <a:solidFill>
                  <a:schemeClr val="bg1"/>
                </a:solidFill>
              </a:rPr>
              <a:t>inSpeed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r>
              <a:rPr lang="en-IN" sz="1050" dirty="0"/>
              <a:t> </a:t>
            </a:r>
            <a:r>
              <a:rPr lang="en-IN" sz="1050" dirty="0" err="1">
                <a:solidFill>
                  <a:schemeClr val="bg1"/>
                </a:solidFill>
              </a:rPr>
              <a:t>GetInvocationList</a:t>
            </a:r>
            <a:r>
              <a:rPr lang="en-IN" sz="1050" dirty="0">
                <a:solidFill>
                  <a:schemeClr val="bg1"/>
                </a:solidFill>
              </a:rPr>
              <a:t>())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{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	int res = </a:t>
            </a:r>
            <a:r>
              <a:rPr lang="en-US" sz="1050" dirty="0" err="1">
                <a:solidFill>
                  <a:schemeClr val="bg1"/>
                </a:solidFill>
              </a:rPr>
              <a:t>spd</a:t>
            </a:r>
            <a:r>
              <a:rPr lang="en-US" sz="105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	Console.WriteLine(res);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}</a:t>
            </a:r>
          </a:p>
          <a:p>
            <a:r>
              <a:rPr lang="en-US" sz="1050" dirty="0">
                <a:solidFill>
                  <a:schemeClr val="bg1"/>
                </a:solidFill>
              </a:rPr>
              <a:t>	}</a:t>
            </a:r>
          </a:p>
          <a:p>
            <a:r>
              <a:rPr lang="en-US" sz="1050" dirty="0">
                <a:solidFill>
                  <a:schemeClr val="bg1"/>
                </a:solidFill>
              </a:rPr>
              <a:t>	void Main()</a:t>
            </a:r>
          </a:p>
          <a:p>
            <a:r>
              <a:rPr lang="en-US" sz="1050" dirty="0">
                <a:solidFill>
                  <a:schemeClr val="bg1"/>
                </a:solidFill>
              </a:rPr>
              <a:t>	{</a:t>
            </a:r>
          </a:p>
          <a:p>
            <a:r>
              <a:rPr lang="en-US" sz="1050" dirty="0">
                <a:solidFill>
                  <a:schemeClr val="bg1"/>
                </a:solidFill>
              </a:rPr>
              <a:t>		new Car();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	}</a:t>
            </a:r>
          </a:p>
          <a:p>
            <a:r>
              <a:rPr lang="en-US" sz="1050" dirty="0">
                <a:solidFill>
                  <a:schemeClr val="bg1"/>
                </a:solidFill>
              </a:rPr>
              <a:t>}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Methods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An anonymous method is a method without a name</a:t>
            </a:r>
          </a:p>
          <a:p>
            <a:r>
              <a:rPr lang="en-IN" dirty="0"/>
              <a:t>They get hooked up directly to delegates</a:t>
            </a:r>
          </a:p>
          <a:p>
            <a:r>
              <a:rPr lang="en-IN" dirty="0"/>
              <a:t>They reduce the coding overhead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364" y="983673"/>
            <a:ext cx="840970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public delegate void </a:t>
            </a:r>
            <a:r>
              <a:rPr lang="en-US" dirty="0" err="1">
                <a:solidFill>
                  <a:schemeClr val="bg1"/>
                </a:solidFill>
              </a:rPr>
              <a:t>dlLight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class Car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Car()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dlLight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HeadLight</a:t>
            </a:r>
            <a:r>
              <a:rPr lang="en-US" dirty="0">
                <a:solidFill>
                  <a:schemeClr val="bg1"/>
                </a:solidFill>
              </a:rPr>
              <a:t> = delegate(){</a:t>
            </a:r>
          </a:p>
          <a:p>
            <a:r>
              <a:rPr lang="en-US" dirty="0">
                <a:solidFill>
                  <a:schemeClr val="bg1"/>
                </a:solidFill>
              </a:rPr>
              <a:t>			Console.WriteLine(“Head Light On”);</a:t>
            </a:r>
          </a:p>
          <a:p>
            <a:r>
              <a:rPr lang="en-US" dirty="0">
                <a:solidFill>
                  <a:schemeClr val="bg1"/>
                </a:solidFill>
              </a:rPr>
              <a:t>		};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HeadLight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void Main()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Car </a:t>
            </a:r>
            <a:r>
              <a:rPr lang="en-US" dirty="0" err="1">
                <a:solidFill>
                  <a:schemeClr val="bg1"/>
                </a:solidFill>
              </a:rPr>
              <a:t>objAlto</a:t>
            </a:r>
            <a:r>
              <a:rPr lang="en-US" dirty="0">
                <a:solidFill>
                  <a:schemeClr val="bg1"/>
                </a:solidFill>
              </a:rPr>
              <a:t> = new Car();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364" y="983673"/>
            <a:ext cx="840970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public delegate void </a:t>
            </a:r>
            <a:r>
              <a:rPr lang="en-US" dirty="0" err="1">
                <a:solidFill>
                  <a:schemeClr val="bg1"/>
                </a:solidFill>
              </a:rPr>
              <a:t>dlLight</a:t>
            </a:r>
            <a:r>
              <a:rPr lang="en-US" dirty="0">
                <a:solidFill>
                  <a:schemeClr val="bg1"/>
                </a:solidFill>
              </a:rPr>
              <a:t>(string </a:t>
            </a:r>
            <a:r>
              <a:rPr lang="en-US" dirty="0" err="1">
                <a:solidFill>
                  <a:schemeClr val="bg1"/>
                </a:solidFill>
              </a:rPr>
              <a:t>strMd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class Car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Car()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dlLight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HeadLight</a:t>
            </a:r>
            <a:r>
              <a:rPr lang="en-US" dirty="0">
                <a:solidFill>
                  <a:schemeClr val="bg1"/>
                </a:solidFill>
              </a:rPr>
              <a:t> = delegate(string </a:t>
            </a:r>
            <a:r>
              <a:rPr lang="en-US" dirty="0" err="1">
                <a:solidFill>
                  <a:schemeClr val="bg1"/>
                </a:solidFill>
              </a:rPr>
              <a:t>strMode</a:t>
            </a:r>
            <a:r>
              <a:rPr lang="en-US" dirty="0">
                <a:solidFill>
                  <a:schemeClr val="bg1"/>
                </a:solidFill>
              </a:rPr>
              <a:t>){</a:t>
            </a:r>
          </a:p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1400" dirty="0">
                <a:solidFill>
                  <a:schemeClr val="bg1"/>
                </a:solidFill>
              </a:rPr>
              <a:t>Console.WriteLine(“Head Light </a:t>
            </a:r>
            <a:r>
              <a:rPr lang="en-US" sz="1400" dirty="0" err="1">
                <a:solidFill>
                  <a:schemeClr val="bg1"/>
                </a:solidFill>
              </a:rPr>
              <a:t>swithed</a:t>
            </a:r>
            <a:r>
              <a:rPr lang="en-US" sz="1400" dirty="0">
                <a:solidFill>
                  <a:schemeClr val="bg1"/>
                </a:solidFill>
              </a:rPr>
              <a:t> on in “ + </a:t>
            </a:r>
            <a:r>
              <a:rPr lang="en-US" sz="1400" dirty="0" err="1">
                <a:solidFill>
                  <a:schemeClr val="bg1"/>
                </a:solidFill>
              </a:rPr>
              <a:t>strMode</a:t>
            </a:r>
            <a:r>
              <a:rPr lang="en-US" sz="1400" dirty="0">
                <a:solidFill>
                  <a:schemeClr val="bg1"/>
                </a:solidFill>
              </a:rPr>
              <a:t> + “ Mode”);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};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HeadLight</a:t>
            </a:r>
            <a:r>
              <a:rPr lang="en-US" dirty="0">
                <a:solidFill>
                  <a:schemeClr val="bg1"/>
                </a:solidFill>
              </a:rPr>
              <a:t>(“Dim”);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void Main()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Car </a:t>
            </a:r>
            <a:r>
              <a:rPr lang="en-US" dirty="0" err="1">
                <a:solidFill>
                  <a:schemeClr val="bg1"/>
                </a:solidFill>
              </a:rPr>
              <a:t>objAlto</a:t>
            </a:r>
            <a:r>
              <a:rPr lang="en-US" dirty="0">
                <a:solidFill>
                  <a:schemeClr val="bg1"/>
                </a:solidFill>
              </a:rPr>
              <a:t> = new Car();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679950"/>
          </a:xfrm>
        </p:spPr>
        <p:txBody>
          <a:bodyPr/>
          <a:lstStyle/>
          <a:p>
            <a:r>
              <a:rPr lang="en-US" dirty="0"/>
              <a:t>The delegate and the method should have same signature and return type</a:t>
            </a:r>
          </a:p>
          <a:p>
            <a:r>
              <a:rPr lang="en-US" dirty="0"/>
              <a:t>For different return types we have to define different delegates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595" y="1027926"/>
            <a:ext cx="8229600" cy="4804838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msdn.microsoft.com/en-us/library/ms173171.aspx</a:t>
            </a:r>
            <a:endParaRPr lang="en-IN" dirty="0"/>
          </a:p>
          <a:p>
            <a:r>
              <a:rPr lang="en-IN" i="1" dirty="0">
                <a:hlinkClick r:id="rId3"/>
              </a:rPr>
              <a:t>www.akadia.com/services/dotnet_</a:t>
            </a:r>
            <a:r>
              <a:rPr lang="en-IN" b="1" i="1" dirty="0">
                <a:hlinkClick r:id="rId3"/>
              </a:rPr>
              <a:t>delegates</a:t>
            </a:r>
            <a:r>
              <a:rPr lang="en-IN" i="1" dirty="0">
                <a:hlinkClick r:id="rId3"/>
              </a:rPr>
              <a:t>_and_events.html</a:t>
            </a:r>
            <a:endParaRPr lang="en-IN" dirty="0"/>
          </a:p>
          <a:p>
            <a:r>
              <a:rPr lang="en-US" dirty="0">
                <a:hlinkClick r:id="rId4"/>
              </a:rPr>
              <a:t>http://www.codeproject.com/Articles/11657/Understanding-Delegates-in-C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565566" y="2327563"/>
          <a:ext cx="5583379" cy="379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427018" y="415636"/>
          <a:ext cx="6096000" cy="295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361363" cy="579438"/>
          </a:xfrm>
        </p:spPr>
        <p:txBody>
          <a:bodyPr/>
          <a:lstStyle/>
          <a:p>
            <a:pPr eaLnBrk="1" hangingPunct="1">
              <a:tabLst>
                <a:tab pos="401638" algn="l"/>
              </a:tabLst>
            </a:pPr>
            <a:r>
              <a:rPr lang="en-US" dirty="0"/>
              <a:t>   Learning Objectives and Overview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3213" y="1158875"/>
            <a:ext cx="3557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dirty="0">
                <a:latin typeface="Calibri" pitchFamily="34" charset="0"/>
              </a:rPr>
              <a:t>After completing this learning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unit, you should be able to 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0407" y="2161594"/>
            <a:ext cx="3103563" cy="26468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Declare, instantiate and use delegates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Appreciate the use of multicast delegates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Use anonymous methods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Implement Covariance and Contravariance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322763" y="1204913"/>
            <a:ext cx="4378325" cy="817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cs typeface="Futura Bk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64038" y="1163638"/>
            <a:ext cx="43227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In this section, we will discuss the following</a:t>
            </a:r>
          </a:p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Click Here  </a:t>
            </a:r>
          </a:p>
        </p:txBody>
      </p:sp>
      <p:sp>
        <p:nvSpPr>
          <p:cNvPr id="13" name="Down Arrow 12"/>
          <p:cNvSpPr/>
          <p:nvPr/>
        </p:nvSpPr>
        <p:spPr bwMode="gray">
          <a:xfrm>
            <a:off x="5611813" y="1662113"/>
            <a:ext cx="317500" cy="304800"/>
          </a:xfrm>
          <a:prstGeom prst="downArrow">
            <a:avLst/>
          </a:prstGeom>
          <a:solidFill>
            <a:srgbClr val="5B78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120" y="6386838"/>
            <a:ext cx="29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IN" b="1" dirty="0">
                <a:solidFill>
                  <a:srgbClr val="800000"/>
                </a:solidFill>
              </a:rPr>
              <a:t>Click for Next Slide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079875" y="2582863"/>
            <a:ext cx="45720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How to create a delegate?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What is a multicast delegate?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How to use anonymous methods in delegates?</a:t>
            </a: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endParaRPr lang="en-US" sz="1800" dirty="0">
              <a:solidFill>
                <a:srgbClr val="992600"/>
              </a:solidFill>
              <a:latin typeface="Calibri" pitchFamily="34" charset="0"/>
            </a:endParaRPr>
          </a:p>
          <a:p>
            <a:pPr marL="539750" lvl="2" indent="-360363">
              <a:buFontTx/>
              <a:buChar char="o"/>
              <a:tabLst>
                <a:tab pos="968375" algn="l"/>
              </a:tabLst>
            </a:pPr>
            <a:r>
              <a:rPr lang="en-US" sz="1800" dirty="0">
                <a:solidFill>
                  <a:srgbClr val="992600"/>
                </a:solidFill>
                <a:latin typeface="Calibri" pitchFamily="34" charset="0"/>
              </a:rPr>
              <a:t>What is Covariance and Contravariance?</a:t>
            </a:r>
          </a:p>
          <a:p>
            <a:pPr marL="539750" lvl="2" indent="-276225" defTabSz="914400"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  <a:p>
            <a:pPr lvl="1" defTabSz="914400">
              <a:lnSpc>
                <a:spcPct val="120000"/>
              </a:lnSpc>
              <a:spcBef>
                <a:spcPct val="50000"/>
              </a:spcBef>
              <a:spcAft>
                <a:spcPts val="138"/>
              </a:spcAft>
              <a:buClr>
                <a:srgbClr val="5B7893"/>
              </a:buClr>
              <a:buFontTx/>
              <a:buChar char="o"/>
              <a:tabLst>
                <a:tab pos="968375" algn="l"/>
              </a:tabLst>
            </a:pPr>
            <a:endParaRPr lang="en-IN" dirty="0">
              <a:solidFill>
                <a:srgbClr val="9926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Encapsulate reference to a method </a:t>
            </a:r>
            <a:endParaRPr lang="en-IN" dirty="0"/>
          </a:p>
          <a:p>
            <a:r>
              <a:rPr lang="en-IN" dirty="0"/>
              <a:t>A delegate is a type that references a method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0917" y="2876550"/>
            <a:ext cx="2209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19651160">
            <a:off x="1482437" y="2881747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Tringggg</a:t>
            </a:r>
            <a:endParaRPr lang="en-IN" dirty="0"/>
          </a:p>
        </p:txBody>
      </p:sp>
      <p:sp>
        <p:nvSpPr>
          <p:cNvPr id="10" name="5-Point Star 9"/>
          <p:cNvSpPr/>
          <p:nvPr/>
        </p:nvSpPr>
        <p:spPr bwMode="auto">
          <a:xfrm>
            <a:off x="5153891" y="2286001"/>
            <a:ext cx="2299854" cy="2770909"/>
          </a:xfrm>
          <a:prstGeom prst="star5">
            <a:avLst>
              <a:gd name="adj" fmla="val 25882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Service</a:t>
            </a:r>
            <a:endParaRPr kumimoji="0" lang="en-IN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72836" y="761999"/>
          <a:ext cx="7606145" cy="52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675" y="1205345"/>
            <a:ext cx="8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access-specifier</a:t>
            </a:r>
            <a:r>
              <a:rPr lang="en-US" sz="1800" dirty="0"/>
              <a:t> </a:t>
            </a:r>
            <a:r>
              <a:rPr lang="en-US" sz="1800" b="1" dirty="0"/>
              <a:t>delegate</a:t>
            </a:r>
            <a:r>
              <a:rPr lang="en-US" sz="1800" dirty="0"/>
              <a:t> </a:t>
            </a:r>
            <a:r>
              <a:rPr lang="en-US" sz="1800" i="1" dirty="0"/>
              <a:t>return-type </a:t>
            </a:r>
            <a:r>
              <a:rPr lang="en-US" sz="1800" i="1" dirty="0" err="1"/>
              <a:t>DelegateMethodName</a:t>
            </a:r>
            <a:r>
              <a:rPr lang="en-US" sz="1800" dirty="0"/>
              <a:t>(</a:t>
            </a:r>
            <a:r>
              <a:rPr lang="en-US" sz="1800" i="1" dirty="0"/>
              <a:t>Parameter-List</a:t>
            </a:r>
            <a:r>
              <a:rPr lang="en-US" sz="1800" dirty="0"/>
              <a:t>);</a:t>
            </a:r>
            <a:endParaRPr lang="en-I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68582" y="1995055"/>
            <a:ext cx="617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access-modifier return-type </a:t>
            </a:r>
            <a:r>
              <a:rPr lang="en-US" sz="1800" i="1" dirty="0" err="1"/>
              <a:t>MethodName</a:t>
            </a:r>
            <a:r>
              <a:rPr lang="en-US" sz="1800" dirty="0"/>
              <a:t>(</a:t>
            </a:r>
            <a:r>
              <a:rPr lang="en-US" sz="1800" i="1" dirty="0"/>
              <a:t>parameter-List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endParaRPr lang="en-US" sz="1800" dirty="0"/>
          </a:p>
          <a:p>
            <a:r>
              <a:rPr lang="en-US" sz="1800" dirty="0"/>
              <a:t>	//Statements</a:t>
            </a:r>
          </a:p>
          <a:p>
            <a:r>
              <a:rPr lang="en-US" sz="1800" dirty="0"/>
              <a:t>}</a:t>
            </a:r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35527" y="3699163"/>
            <a:ext cx="8908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DelegateMethodName</a:t>
            </a:r>
            <a:r>
              <a:rPr lang="en-US" sz="1700" dirty="0"/>
              <a:t> </a:t>
            </a:r>
            <a:r>
              <a:rPr lang="en-US" sz="1700" dirty="0" err="1"/>
              <a:t>delegateReffName</a:t>
            </a:r>
            <a:r>
              <a:rPr lang="en-US" sz="1700" dirty="0"/>
              <a:t> =  new </a:t>
            </a:r>
            <a:r>
              <a:rPr lang="en-US" sz="1700" dirty="0" err="1"/>
              <a:t>DelegateMethodName</a:t>
            </a:r>
            <a:r>
              <a:rPr lang="en-US" sz="1700" dirty="0"/>
              <a:t>(</a:t>
            </a:r>
            <a:r>
              <a:rPr lang="en-US" sz="1700" dirty="0" err="1"/>
              <a:t>MethodName</a:t>
            </a:r>
            <a:r>
              <a:rPr lang="en-US" sz="1700" dirty="0"/>
              <a:t>);</a:t>
            </a:r>
            <a:endParaRPr lang="en-IN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2660073" y="4973782"/>
            <a:ext cx="408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delegateReffName</a:t>
            </a:r>
            <a:r>
              <a:rPr lang="en-US" dirty="0"/>
              <a:t>(Parameter-List);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1149927"/>
            <a:ext cx="86868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public delegate string Registration();</a:t>
            </a:r>
          </a:p>
          <a:p>
            <a:r>
              <a:rPr lang="en-IN" dirty="0">
                <a:solidFill>
                  <a:schemeClr val="bg1"/>
                </a:solidFill>
              </a:rPr>
              <a:t>class Car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Registration </a:t>
            </a:r>
            <a:r>
              <a:rPr lang="en-IN" dirty="0" err="1">
                <a:solidFill>
                  <a:schemeClr val="bg1"/>
                </a:solidFill>
              </a:rPr>
              <a:t>RegCar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public string </a:t>
            </a:r>
            <a:r>
              <a:rPr lang="en-IN" dirty="0" err="1">
                <a:solidFill>
                  <a:schemeClr val="bg1"/>
                </a:solidFill>
              </a:rPr>
              <a:t>RegisterOfficeWork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r>
              <a:rPr lang="en-IN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string </a:t>
            </a:r>
            <a:r>
              <a:rPr lang="en-US" dirty="0" err="1">
                <a:solidFill>
                  <a:schemeClr val="bg1"/>
                </a:solidFill>
              </a:rPr>
              <a:t>strRegNo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1400" dirty="0">
                <a:solidFill>
                  <a:schemeClr val="bg1"/>
                </a:solidFill>
              </a:rPr>
              <a:t>Console.WriteLine(“Get the car registered and obtain the </a:t>
            </a:r>
            <a:r>
              <a:rPr lang="en-US" sz="1400" dirty="0" err="1">
                <a:solidFill>
                  <a:schemeClr val="bg1"/>
                </a:solidFill>
              </a:rPr>
              <a:t>registerd</a:t>
            </a:r>
            <a:r>
              <a:rPr lang="en-US" sz="1400" dirty="0">
                <a:solidFill>
                  <a:schemeClr val="bg1"/>
                </a:solidFill>
              </a:rPr>
              <a:t> no”);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return </a:t>
            </a:r>
            <a:r>
              <a:rPr lang="en-US" dirty="0" err="1">
                <a:solidFill>
                  <a:schemeClr val="bg1"/>
                </a:solidFill>
              </a:rPr>
              <a:t>strRegNo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	static void Main()</a:t>
            </a:r>
          </a:p>
          <a:p>
            <a:r>
              <a:rPr lang="en-IN" dirty="0">
                <a:solidFill>
                  <a:schemeClr val="bg1"/>
                </a:solidFill>
              </a:rPr>
              <a:t>	{</a:t>
            </a:r>
          </a:p>
          <a:p>
            <a:r>
              <a:rPr lang="en-IN" dirty="0">
                <a:solidFill>
                  <a:schemeClr val="bg1"/>
                </a:solidFill>
              </a:rPr>
              <a:t>		string </a:t>
            </a:r>
            <a:r>
              <a:rPr lang="en-IN" dirty="0" err="1">
                <a:solidFill>
                  <a:schemeClr val="bg1"/>
                </a:solidFill>
              </a:rPr>
              <a:t>strCarRegNo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	Car </a:t>
            </a:r>
            <a:r>
              <a:rPr lang="en-IN" dirty="0" err="1">
                <a:solidFill>
                  <a:schemeClr val="bg1"/>
                </a:solidFill>
              </a:rPr>
              <a:t>objMyCar</a:t>
            </a:r>
            <a:r>
              <a:rPr lang="en-IN" dirty="0">
                <a:solidFill>
                  <a:schemeClr val="bg1"/>
                </a:solidFill>
              </a:rPr>
              <a:t> = new Car();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dirty="0" err="1">
                <a:solidFill>
                  <a:schemeClr val="bg1"/>
                </a:solidFill>
              </a:rPr>
              <a:t>objMyCar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RegCar</a:t>
            </a:r>
            <a:r>
              <a:rPr lang="en-IN" dirty="0">
                <a:solidFill>
                  <a:schemeClr val="bg1"/>
                </a:solidFill>
              </a:rPr>
              <a:t> = new Registration(</a:t>
            </a:r>
            <a:r>
              <a:rPr lang="en-IN" dirty="0" err="1">
                <a:solidFill>
                  <a:schemeClr val="bg1"/>
                </a:solidFill>
              </a:rPr>
              <a:t>objMyCar.RegisterOfficeWork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</a:rPr>
              <a:t>		 </a:t>
            </a:r>
            <a:r>
              <a:rPr lang="en-IN" dirty="0" err="1">
                <a:solidFill>
                  <a:schemeClr val="bg1"/>
                </a:solidFill>
              </a:rPr>
              <a:t>strCarRegNo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objMyCar.RegCar</a:t>
            </a:r>
            <a:r>
              <a:rPr lang="en-IN" dirty="0">
                <a:solidFill>
                  <a:schemeClr val="bg1"/>
                </a:solidFill>
              </a:rPr>
              <a:t>();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Covariance and contravariance provide a degree of flexibility</a:t>
            </a:r>
          </a:p>
          <a:p>
            <a:r>
              <a:rPr lang="en-IN" dirty="0"/>
              <a:t>Covariance - Return type of delegate signatures</a:t>
            </a:r>
          </a:p>
          <a:p>
            <a:r>
              <a:rPr lang="en-IN" dirty="0"/>
              <a:t>Contravariance - Parameter types of delegate signatures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 - Covariance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91" y="942109"/>
            <a:ext cx="8686800" cy="52647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Car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//Some Code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class Audi : Car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//Some code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Class Taxi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public delegate Car Registration();</a:t>
            </a:r>
          </a:p>
          <a:p>
            <a:r>
              <a:rPr lang="en-US" dirty="0">
                <a:solidFill>
                  <a:schemeClr val="bg1"/>
                </a:solidFill>
              </a:rPr>
              <a:t>	Registration r;</a:t>
            </a:r>
          </a:p>
          <a:p>
            <a:r>
              <a:rPr lang="en-US" dirty="0">
                <a:solidFill>
                  <a:schemeClr val="bg1"/>
                </a:solidFill>
              </a:rPr>
              <a:t>	Taxi()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r = new Registration(</a:t>
            </a:r>
            <a:r>
              <a:rPr lang="en-US" dirty="0" err="1">
                <a:solidFill>
                  <a:schemeClr val="bg1"/>
                </a:solidFill>
              </a:rPr>
              <a:t>GetCar</a:t>
            </a:r>
            <a:r>
              <a:rPr lang="en-US" dirty="0">
                <a:solidFill>
                  <a:schemeClr val="bg1"/>
                </a:solidFill>
              </a:rPr>
              <a:t>);	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Audi </a:t>
            </a:r>
            <a:r>
              <a:rPr lang="en-US" dirty="0" err="1">
                <a:solidFill>
                  <a:schemeClr val="bg1"/>
                </a:solidFill>
              </a:rPr>
              <a:t>GetCar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return (new Audi());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Delegates - Contravariance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1052945"/>
            <a:ext cx="86868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public delegate void Registration(Audi A6);</a:t>
            </a:r>
          </a:p>
          <a:p>
            <a:r>
              <a:rPr lang="en-IN" dirty="0">
                <a:solidFill>
                  <a:schemeClr val="bg1"/>
                </a:solidFill>
              </a:rPr>
              <a:t>class Car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//Some Code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class Audi : Car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//Some code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Class Taxi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Registration r;</a:t>
            </a:r>
          </a:p>
          <a:p>
            <a:r>
              <a:rPr lang="en-US" dirty="0">
                <a:solidFill>
                  <a:schemeClr val="bg1"/>
                </a:solidFill>
              </a:rPr>
              <a:t>	Taxi()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r = new Registration(new Car());	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void </a:t>
            </a:r>
            <a:r>
              <a:rPr lang="en-US" dirty="0" err="1">
                <a:solidFill>
                  <a:schemeClr val="bg1"/>
                </a:solidFill>
              </a:rPr>
              <a:t>GetCar</a:t>
            </a:r>
            <a:r>
              <a:rPr lang="en-US" dirty="0">
                <a:solidFill>
                  <a:schemeClr val="bg1"/>
                </a:solidFill>
              </a:rPr>
              <a:t>(Audi </a:t>
            </a:r>
            <a:r>
              <a:rPr lang="en-US" dirty="0" err="1">
                <a:solidFill>
                  <a:schemeClr val="bg1"/>
                </a:solidFill>
              </a:rPr>
              <a:t>objCar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//Programming Statements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AE1B5-0138-4FC0-85E8-E0F35ACC2523}">
  <ds:schemaRefs>
    <ds:schemaRef ds:uri="http://schemas.microsoft.com/office/2006/metadata/properties"/>
    <ds:schemaRef ds:uri="9a91e19c-0a6a-42e2-96af-4d31d0f007f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3fa53b77-59c9-4ac3-9b7f-93384615ba49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848</TotalTime>
  <Words>471</Words>
  <Application>Microsoft Office PowerPoint</Application>
  <PresentationFormat>On-screen Show (4:3)</PresentationFormat>
  <Paragraphs>254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Futura Bk</vt:lpstr>
      <vt:lpstr>ＭＳ Ｐゴシック</vt:lpstr>
      <vt:lpstr>Symbol</vt:lpstr>
      <vt:lpstr>Wingdings</vt:lpstr>
      <vt:lpstr>Excellere PPT Template</vt:lpstr>
      <vt:lpstr>Delegates</vt:lpstr>
      <vt:lpstr>   Learning Objectives and Overview </vt:lpstr>
      <vt:lpstr>Delegates</vt:lpstr>
      <vt:lpstr>Delegates</vt:lpstr>
      <vt:lpstr>Delegates</vt:lpstr>
      <vt:lpstr>Delegates</vt:lpstr>
      <vt:lpstr>Delegates</vt:lpstr>
      <vt:lpstr>Delegates - Covariance</vt:lpstr>
      <vt:lpstr>Delegates - Contravariance </vt:lpstr>
      <vt:lpstr>Delegates - Advantages</vt:lpstr>
      <vt:lpstr>Multicast Delegates</vt:lpstr>
      <vt:lpstr>Multicast Delegates</vt:lpstr>
      <vt:lpstr>Multicast Delegates</vt:lpstr>
      <vt:lpstr>Anonymous Methods</vt:lpstr>
      <vt:lpstr>Anonymous Methods</vt:lpstr>
      <vt:lpstr>Anonymous Methods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Gayathri Mahadevan</cp:lastModifiedBy>
  <cp:revision>104</cp:revision>
  <cp:lastPrinted>2006-03-07T01:31:11Z</cp:lastPrinted>
  <dcterms:created xsi:type="dcterms:W3CDTF">2012-05-07T05:41:49Z</dcterms:created>
  <dcterms:modified xsi:type="dcterms:W3CDTF">2016-03-03T07:48:49Z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