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5"/>
  </p:sldMasterIdLst>
  <p:notesMasterIdLst>
    <p:notesMasterId r:id="rId25"/>
  </p:notesMasterIdLst>
  <p:handoutMasterIdLst>
    <p:handoutMasterId r:id="rId26"/>
  </p:handoutMasterIdLst>
  <p:sldIdLst>
    <p:sldId id="341" r:id="rId6"/>
    <p:sldId id="366" r:id="rId7"/>
    <p:sldId id="432" r:id="rId8"/>
    <p:sldId id="430" r:id="rId9"/>
    <p:sldId id="431" r:id="rId10"/>
    <p:sldId id="420" r:id="rId11"/>
    <p:sldId id="412" r:id="rId12"/>
    <p:sldId id="422" r:id="rId13"/>
    <p:sldId id="413" r:id="rId14"/>
    <p:sldId id="415" r:id="rId15"/>
    <p:sldId id="423" r:id="rId16"/>
    <p:sldId id="426" r:id="rId17"/>
    <p:sldId id="427" r:id="rId18"/>
    <p:sldId id="434" r:id="rId19"/>
    <p:sldId id="428" r:id="rId20"/>
    <p:sldId id="429" r:id="rId21"/>
    <p:sldId id="362" r:id="rId22"/>
    <p:sldId id="433" r:id="rId23"/>
    <p:sldId id="371" r:id="rId24"/>
  </p:sldIdLst>
  <p:sldSz cx="9144000" cy="6858000" type="screen4x3"/>
  <p:notesSz cx="7023100" cy="9309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rgbClr val="333333"/>
        </a:solidFill>
        <a:latin typeface="Arial" charset="0"/>
        <a:ea typeface="Arial Unicode MS" pitchFamily="34" charset="-128"/>
        <a:cs typeface="Arial Unicode MS" pitchFamily="3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333333"/>
        </a:solidFill>
        <a:latin typeface="Arial" charset="0"/>
        <a:ea typeface="Arial Unicode MS" pitchFamily="34" charset="-128"/>
        <a:cs typeface="Arial Unicode MS" pitchFamily="3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333333"/>
        </a:solidFill>
        <a:latin typeface="Arial" charset="0"/>
        <a:ea typeface="Arial Unicode MS" pitchFamily="34" charset="-128"/>
        <a:cs typeface="Arial Unicode MS" pitchFamily="3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333333"/>
        </a:solidFill>
        <a:latin typeface="Arial" charset="0"/>
        <a:ea typeface="Arial Unicode MS" pitchFamily="34" charset="-128"/>
        <a:cs typeface="Arial Unicode MS" pitchFamily="3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333333"/>
        </a:solidFill>
        <a:latin typeface="Arial" charset="0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1600" kern="1200">
        <a:solidFill>
          <a:srgbClr val="333333"/>
        </a:solidFill>
        <a:latin typeface="Arial" charset="0"/>
        <a:ea typeface="Arial Unicode MS" pitchFamily="34" charset="-128"/>
        <a:cs typeface="Arial Unicode MS" pitchFamily="34" charset="-128"/>
      </a:defRPr>
    </a:lvl6pPr>
    <a:lvl7pPr marL="2743200" algn="l" defTabSz="914400" rtl="0" eaLnBrk="1" latinLnBrk="0" hangingPunct="1">
      <a:defRPr sz="1600" kern="1200">
        <a:solidFill>
          <a:srgbClr val="333333"/>
        </a:solidFill>
        <a:latin typeface="Arial" charset="0"/>
        <a:ea typeface="Arial Unicode MS" pitchFamily="34" charset="-128"/>
        <a:cs typeface="Arial Unicode MS" pitchFamily="34" charset="-128"/>
      </a:defRPr>
    </a:lvl7pPr>
    <a:lvl8pPr marL="3200400" algn="l" defTabSz="914400" rtl="0" eaLnBrk="1" latinLnBrk="0" hangingPunct="1">
      <a:defRPr sz="1600" kern="1200">
        <a:solidFill>
          <a:srgbClr val="333333"/>
        </a:solidFill>
        <a:latin typeface="Arial" charset="0"/>
        <a:ea typeface="Arial Unicode MS" pitchFamily="34" charset="-128"/>
        <a:cs typeface="Arial Unicode MS" pitchFamily="34" charset="-128"/>
      </a:defRPr>
    </a:lvl8pPr>
    <a:lvl9pPr marL="3657600" algn="l" defTabSz="914400" rtl="0" eaLnBrk="1" latinLnBrk="0" hangingPunct="1">
      <a:defRPr sz="1600" kern="1200">
        <a:solidFill>
          <a:srgbClr val="333333"/>
        </a:solidFill>
        <a:latin typeface="Arial" charset="0"/>
        <a:ea typeface="Arial Unicode MS" pitchFamily="34" charset="-128"/>
        <a:cs typeface="Arial Unicode MS" pitchFamily="34" charset="-128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RTM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C7BE"/>
    <a:srgbClr val="CCCC99"/>
    <a:srgbClr val="9C9991"/>
    <a:srgbClr val="CC9933"/>
    <a:srgbClr val="5B7893"/>
    <a:srgbClr val="5B5850"/>
    <a:srgbClr val="CDD8E0"/>
    <a:srgbClr val="6E6B6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0000" autoAdjust="0"/>
    <p:restoredTop sz="99570" autoAdjust="0"/>
  </p:normalViewPr>
  <p:slideViewPr>
    <p:cSldViewPr snapToGrid="0">
      <p:cViewPr varScale="1">
        <p:scale>
          <a:sx n="71" d="100"/>
          <a:sy n="71" d="100"/>
        </p:scale>
        <p:origin x="-1272" y="-96"/>
      </p:cViewPr>
      <p:guideLst>
        <p:guide orient="horz" pos="2160"/>
        <p:guide orient="horz" pos="4063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D73F49-7EFD-498A-A071-D7C9980C7980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F3757AE-CB88-439B-AC00-7A63FF6AC666}">
      <dgm:prSet phldrT="[Text]"/>
      <dgm:spPr/>
      <dgm:t>
        <a:bodyPr/>
        <a:lstStyle/>
        <a:p>
          <a:r>
            <a:rPr lang="en-US" dirty="0" smtClean="0"/>
            <a:t>Naming Convention</a:t>
          </a:r>
          <a:endParaRPr lang="en-IN" dirty="0"/>
        </a:p>
      </dgm:t>
    </dgm:pt>
    <dgm:pt modelId="{158A7781-F99E-47C6-B52A-B4ABD2C1CD9F}" type="parTrans" cxnId="{D4E94E07-FB80-4388-913F-46A37522E615}">
      <dgm:prSet/>
      <dgm:spPr/>
      <dgm:t>
        <a:bodyPr/>
        <a:lstStyle/>
        <a:p>
          <a:endParaRPr lang="en-IN"/>
        </a:p>
      </dgm:t>
    </dgm:pt>
    <dgm:pt modelId="{DD5E91D6-D82C-4553-B833-1971EF6AD85B}" type="sibTrans" cxnId="{D4E94E07-FB80-4388-913F-46A37522E615}">
      <dgm:prSet/>
      <dgm:spPr/>
      <dgm:t>
        <a:bodyPr/>
        <a:lstStyle/>
        <a:p>
          <a:endParaRPr lang="en-IN"/>
        </a:p>
      </dgm:t>
    </dgm:pt>
    <dgm:pt modelId="{9E3A7E43-3C78-4A5E-84D9-4F01C657D9E5}">
      <dgm:prSet phldrT="[Text]"/>
      <dgm:spPr/>
      <dgm:t>
        <a:bodyPr/>
        <a:lstStyle/>
        <a:p>
          <a:r>
            <a:rPr lang="en-IN" dirty="0" smtClean="0"/>
            <a:t>Pascal Case </a:t>
          </a:r>
          <a:endParaRPr lang="en-IN" dirty="0"/>
        </a:p>
      </dgm:t>
    </dgm:pt>
    <dgm:pt modelId="{4C79F2BD-930C-4A87-A983-6D24CE3C2E9E}" type="parTrans" cxnId="{31DF6359-12A9-410B-A339-EC50826DCCC6}">
      <dgm:prSet/>
      <dgm:spPr/>
      <dgm:t>
        <a:bodyPr/>
        <a:lstStyle/>
        <a:p>
          <a:endParaRPr lang="en-IN" dirty="0"/>
        </a:p>
      </dgm:t>
    </dgm:pt>
    <dgm:pt modelId="{3AF7FF03-FB89-400E-9702-CE9F4A5A184B}" type="sibTrans" cxnId="{31DF6359-12A9-410B-A339-EC50826DCCC6}">
      <dgm:prSet/>
      <dgm:spPr/>
      <dgm:t>
        <a:bodyPr/>
        <a:lstStyle/>
        <a:p>
          <a:endParaRPr lang="en-IN"/>
        </a:p>
      </dgm:t>
    </dgm:pt>
    <dgm:pt modelId="{343ABBB3-5A6B-4F97-B512-A0ACF9931649}">
      <dgm:prSet/>
      <dgm:spPr/>
      <dgm:t>
        <a:bodyPr/>
        <a:lstStyle/>
        <a:p>
          <a:r>
            <a:rPr lang="en-IN" dirty="0" smtClean="0"/>
            <a:t>Camel Case </a:t>
          </a:r>
          <a:endParaRPr lang="en-IN" dirty="0"/>
        </a:p>
      </dgm:t>
    </dgm:pt>
    <dgm:pt modelId="{2BA34A92-BD2C-42CA-90C1-69B52BE4ECA9}" type="parTrans" cxnId="{73993462-5B6D-4641-B632-C88CB885D20D}">
      <dgm:prSet/>
      <dgm:spPr/>
      <dgm:t>
        <a:bodyPr/>
        <a:lstStyle/>
        <a:p>
          <a:endParaRPr lang="en-IN" dirty="0"/>
        </a:p>
      </dgm:t>
    </dgm:pt>
    <dgm:pt modelId="{7AB546A5-0BFA-4057-B169-15B44237BCD1}" type="sibTrans" cxnId="{73993462-5B6D-4641-B632-C88CB885D20D}">
      <dgm:prSet/>
      <dgm:spPr/>
      <dgm:t>
        <a:bodyPr/>
        <a:lstStyle/>
        <a:p>
          <a:endParaRPr lang="en-IN"/>
        </a:p>
      </dgm:t>
    </dgm:pt>
    <dgm:pt modelId="{7A94EE3C-FC9D-4BE1-B231-4038F612BD8A}">
      <dgm:prSet/>
      <dgm:spPr/>
      <dgm:t>
        <a:bodyPr/>
        <a:lstStyle/>
        <a:p>
          <a:r>
            <a:rPr lang="en-IN" dirty="0" smtClean="0"/>
            <a:t>Upper Case </a:t>
          </a:r>
          <a:endParaRPr lang="en-IN" dirty="0"/>
        </a:p>
      </dgm:t>
    </dgm:pt>
    <dgm:pt modelId="{9F292A96-EAC7-40A8-9BC5-C02914D8E711}" type="parTrans" cxnId="{46142CF1-04A4-460C-9701-D7598284C406}">
      <dgm:prSet/>
      <dgm:spPr/>
      <dgm:t>
        <a:bodyPr/>
        <a:lstStyle/>
        <a:p>
          <a:endParaRPr lang="en-IN" dirty="0"/>
        </a:p>
      </dgm:t>
    </dgm:pt>
    <dgm:pt modelId="{F84C11FB-7155-4682-ADAA-CD23F47AA089}" type="sibTrans" cxnId="{46142CF1-04A4-460C-9701-D7598284C406}">
      <dgm:prSet/>
      <dgm:spPr/>
      <dgm:t>
        <a:bodyPr/>
        <a:lstStyle/>
        <a:p>
          <a:endParaRPr lang="en-IN"/>
        </a:p>
      </dgm:t>
    </dgm:pt>
    <dgm:pt modelId="{C90B7BD1-2AB7-4846-BC2A-FB6FB2DF76B4}" type="pres">
      <dgm:prSet presAssocID="{97D73F49-7EFD-498A-A071-D7C9980C7980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F73AE4E-E445-42CA-807B-4DCBE3A51C58}" type="pres">
      <dgm:prSet presAssocID="{EF3757AE-CB88-439B-AC00-7A63FF6AC666}" presName="centerShape" presStyleLbl="node0" presStyleIdx="0" presStyleCnt="1"/>
      <dgm:spPr/>
      <dgm:t>
        <a:bodyPr/>
        <a:lstStyle/>
        <a:p>
          <a:endParaRPr lang="en-IN"/>
        </a:p>
      </dgm:t>
    </dgm:pt>
    <dgm:pt modelId="{B8DDFC55-DFBE-411A-B7A5-C6CD3A829CF6}" type="pres">
      <dgm:prSet presAssocID="{4C79F2BD-930C-4A87-A983-6D24CE3C2E9E}" presName="parTrans" presStyleLbl="bgSibTrans2D1" presStyleIdx="0" presStyleCnt="3"/>
      <dgm:spPr/>
      <dgm:t>
        <a:bodyPr/>
        <a:lstStyle/>
        <a:p>
          <a:endParaRPr lang="en-US"/>
        </a:p>
      </dgm:t>
    </dgm:pt>
    <dgm:pt modelId="{753D38FF-25EB-4EA2-BA9B-723B8D1EA5FD}" type="pres">
      <dgm:prSet presAssocID="{9E3A7E43-3C78-4A5E-84D9-4F01C657D9E5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C681380-9D9D-430D-9D59-7132DE1A43CF}" type="pres">
      <dgm:prSet presAssocID="{2BA34A92-BD2C-42CA-90C1-69B52BE4ECA9}" presName="parTrans" presStyleLbl="bgSibTrans2D1" presStyleIdx="1" presStyleCnt="3"/>
      <dgm:spPr/>
      <dgm:t>
        <a:bodyPr/>
        <a:lstStyle/>
        <a:p>
          <a:endParaRPr lang="en-US"/>
        </a:p>
      </dgm:t>
    </dgm:pt>
    <dgm:pt modelId="{985C6068-0A73-4E78-BB56-214A63D622A3}" type="pres">
      <dgm:prSet presAssocID="{343ABBB3-5A6B-4F97-B512-A0ACF993164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B38CEF-B11A-4FC8-8ED5-4597F78AF08E}" type="pres">
      <dgm:prSet presAssocID="{9F292A96-EAC7-40A8-9BC5-C02914D8E711}" presName="parTrans" presStyleLbl="bgSibTrans2D1" presStyleIdx="2" presStyleCnt="3"/>
      <dgm:spPr/>
      <dgm:t>
        <a:bodyPr/>
        <a:lstStyle/>
        <a:p>
          <a:endParaRPr lang="en-US"/>
        </a:p>
      </dgm:t>
    </dgm:pt>
    <dgm:pt modelId="{71462E1A-0BAA-49F1-9C4B-BAB23501946A}" type="pres">
      <dgm:prSet presAssocID="{7A94EE3C-FC9D-4BE1-B231-4038F612BD8A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F266030-A663-4B0E-9497-4D8C70994C96}" type="presOf" srcId="{9F292A96-EAC7-40A8-9BC5-C02914D8E711}" destId="{9FB38CEF-B11A-4FC8-8ED5-4597F78AF08E}" srcOrd="0" destOrd="0" presId="urn:microsoft.com/office/officeart/2005/8/layout/radial4"/>
    <dgm:cxn modelId="{F0AA4D57-E2E0-469E-942A-D4DF720D7F10}" type="presOf" srcId="{7A94EE3C-FC9D-4BE1-B231-4038F612BD8A}" destId="{71462E1A-0BAA-49F1-9C4B-BAB23501946A}" srcOrd="0" destOrd="0" presId="urn:microsoft.com/office/officeart/2005/8/layout/radial4"/>
    <dgm:cxn modelId="{85297AD0-BEA7-41DB-BD44-888079F3743C}" type="presOf" srcId="{343ABBB3-5A6B-4F97-B512-A0ACF9931649}" destId="{985C6068-0A73-4E78-BB56-214A63D622A3}" srcOrd="0" destOrd="0" presId="urn:microsoft.com/office/officeart/2005/8/layout/radial4"/>
    <dgm:cxn modelId="{ED31D098-E650-46D0-A981-3E9D514A8CC6}" type="presOf" srcId="{4C79F2BD-930C-4A87-A983-6D24CE3C2E9E}" destId="{B8DDFC55-DFBE-411A-B7A5-C6CD3A829CF6}" srcOrd="0" destOrd="0" presId="urn:microsoft.com/office/officeart/2005/8/layout/radial4"/>
    <dgm:cxn modelId="{46142CF1-04A4-460C-9701-D7598284C406}" srcId="{EF3757AE-CB88-439B-AC00-7A63FF6AC666}" destId="{7A94EE3C-FC9D-4BE1-B231-4038F612BD8A}" srcOrd="2" destOrd="0" parTransId="{9F292A96-EAC7-40A8-9BC5-C02914D8E711}" sibTransId="{F84C11FB-7155-4682-ADAA-CD23F47AA089}"/>
    <dgm:cxn modelId="{D4E94E07-FB80-4388-913F-46A37522E615}" srcId="{97D73F49-7EFD-498A-A071-D7C9980C7980}" destId="{EF3757AE-CB88-439B-AC00-7A63FF6AC666}" srcOrd="0" destOrd="0" parTransId="{158A7781-F99E-47C6-B52A-B4ABD2C1CD9F}" sibTransId="{DD5E91D6-D82C-4553-B833-1971EF6AD85B}"/>
    <dgm:cxn modelId="{31DF6359-12A9-410B-A339-EC50826DCCC6}" srcId="{EF3757AE-CB88-439B-AC00-7A63FF6AC666}" destId="{9E3A7E43-3C78-4A5E-84D9-4F01C657D9E5}" srcOrd="0" destOrd="0" parTransId="{4C79F2BD-930C-4A87-A983-6D24CE3C2E9E}" sibTransId="{3AF7FF03-FB89-400E-9702-CE9F4A5A184B}"/>
    <dgm:cxn modelId="{643137F9-DEE0-4C64-B93F-A2B3612ED756}" type="presOf" srcId="{97D73F49-7EFD-498A-A071-D7C9980C7980}" destId="{C90B7BD1-2AB7-4846-BC2A-FB6FB2DF76B4}" srcOrd="0" destOrd="0" presId="urn:microsoft.com/office/officeart/2005/8/layout/radial4"/>
    <dgm:cxn modelId="{F2A88E1D-AEFD-4287-B4C8-B2B7DB78EFDC}" type="presOf" srcId="{EF3757AE-CB88-439B-AC00-7A63FF6AC666}" destId="{FF73AE4E-E445-42CA-807B-4DCBE3A51C58}" srcOrd="0" destOrd="0" presId="urn:microsoft.com/office/officeart/2005/8/layout/radial4"/>
    <dgm:cxn modelId="{8FF29809-5B76-4954-9B6A-975CD254D216}" type="presOf" srcId="{9E3A7E43-3C78-4A5E-84D9-4F01C657D9E5}" destId="{753D38FF-25EB-4EA2-BA9B-723B8D1EA5FD}" srcOrd="0" destOrd="0" presId="urn:microsoft.com/office/officeart/2005/8/layout/radial4"/>
    <dgm:cxn modelId="{73993462-5B6D-4641-B632-C88CB885D20D}" srcId="{EF3757AE-CB88-439B-AC00-7A63FF6AC666}" destId="{343ABBB3-5A6B-4F97-B512-A0ACF9931649}" srcOrd="1" destOrd="0" parTransId="{2BA34A92-BD2C-42CA-90C1-69B52BE4ECA9}" sibTransId="{7AB546A5-0BFA-4057-B169-15B44237BCD1}"/>
    <dgm:cxn modelId="{48515C9A-DBF4-4CA3-9589-F9DB93649B68}" type="presOf" srcId="{2BA34A92-BD2C-42CA-90C1-69B52BE4ECA9}" destId="{7C681380-9D9D-430D-9D59-7132DE1A43CF}" srcOrd="0" destOrd="0" presId="urn:microsoft.com/office/officeart/2005/8/layout/radial4"/>
    <dgm:cxn modelId="{6E5713C7-5055-4417-8C9E-A1E94E6209F5}" type="presParOf" srcId="{C90B7BD1-2AB7-4846-BC2A-FB6FB2DF76B4}" destId="{FF73AE4E-E445-42CA-807B-4DCBE3A51C58}" srcOrd="0" destOrd="0" presId="urn:microsoft.com/office/officeart/2005/8/layout/radial4"/>
    <dgm:cxn modelId="{DEB4A57F-DB70-4C68-A072-71F4B9EBB07E}" type="presParOf" srcId="{C90B7BD1-2AB7-4846-BC2A-FB6FB2DF76B4}" destId="{B8DDFC55-DFBE-411A-B7A5-C6CD3A829CF6}" srcOrd="1" destOrd="0" presId="urn:microsoft.com/office/officeart/2005/8/layout/radial4"/>
    <dgm:cxn modelId="{3085B8E6-678B-48EB-8514-B0B9A4737D11}" type="presParOf" srcId="{C90B7BD1-2AB7-4846-BC2A-FB6FB2DF76B4}" destId="{753D38FF-25EB-4EA2-BA9B-723B8D1EA5FD}" srcOrd="2" destOrd="0" presId="urn:microsoft.com/office/officeart/2005/8/layout/radial4"/>
    <dgm:cxn modelId="{D44FCEF8-6888-4FD5-935D-C87F2FFAEF4B}" type="presParOf" srcId="{C90B7BD1-2AB7-4846-BC2A-FB6FB2DF76B4}" destId="{7C681380-9D9D-430D-9D59-7132DE1A43CF}" srcOrd="3" destOrd="0" presId="urn:microsoft.com/office/officeart/2005/8/layout/radial4"/>
    <dgm:cxn modelId="{1AEA37F8-B90C-4A00-9BA2-0C58D39EE384}" type="presParOf" srcId="{C90B7BD1-2AB7-4846-BC2A-FB6FB2DF76B4}" destId="{985C6068-0A73-4E78-BB56-214A63D622A3}" srcOrd="4" destOrd="0" presId="urn:microsoft.com/office/officeart/2005/8/layout/radial4"/>
    <dgm:cxn modelId="{39659F4A-0197-46D5-A8B6-926D65E9BF54}" type="presParOf" srcId="{C90B7BD1-2AB7-4846-BC2A-FB6FB2DF76B4}" destId="{9FB38CEF-B11A-4FC8-8ED5-4597F78AF08E}" srcOrd="5" destOrd="0" presId="urn:microsoft.com/office/officeart/2005/8/layout/radial4"/>
    <dgm:cxn modelId="{B924A689-DC87-475D-A53D-D7BA50D86A26}" type="presParOf" srcId="{C90B7BD1-2AB7-4846-BC2A-FB6FB2DF76B4}" destId="{71462E1A-0BAA-49F1-9C4B-BAB23501946A}" srcOrd="6" destOrd="0" presId="urn:microsoft.com/office/officeart/2005/8/layout/radial4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F73AE4E-E445-42CA-807B-4DCBE3A51C58}">
      <dsp:nvSpPr>
        <dsp:cNvPr id="0" name=""/>
        <dsp:cNvSpPr/>
      </dsp:nvSpPr>
      <dsp:spPr>
        <a:xfrm>
          <a:off x="2155507" y="2277603"/>
          <a:ext cx="1784985" cy="17849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Naming Convention</a:t>
          </a:r>
          <a:endParaRPr lang="en-IN" sz="1900" kern="1200" dirty="0"/>
        </a:p>
      </dsp:txBody>
      <dsp:txXfrm>
        <a:off x="2155507" y="2277603"/>
        <a:ext cx="1784985" cy="1784985"/>
      </dsp:txXfrm>
    </dsp:sp>
    <dsp:sp modelId="{B8DDFC55-DFBE-411A-B7A5-C6CD3A829CF6}">
      <dsp:nvSpPr>
        <dsp:cNvPr id="0" name=""/>
        <dsp:cNvSpPr/>
      </dsp:nvSpPr>
      <dsp:spPr>
        <a:xfrm rot="12900000">
          <a:off x="871449" y="1920360"/>
          <a:ext cx="1510013" cy="508720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3D38FF-25EB-4EA2-BA9B-723B8D1EA5FD}">
      <dsp:nvSpPr>
        <dsp:cNvPr id="0" name=""/>
        <dsp:cNvSpPr/>
      </dsp:nvSpPr>
      <dsp:spPr>
        <a:xfrm>
          <a:off x="160123" y="1063372"/>
          <a:ext cx="1695735" cy="13565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800" kern="1200" dirty="0" smtClean="0"/>
            <a:t>Pascal Case </a:t>
          </a:r>
          <a:endParaRPr lang="en-IN" sz="3800" kern="1200" dirty="0"/>
        </a:p>
      </dsp:txBody>
      <dsp:txXfrm>
        <a:off x="160123" y="1063372"/>
        <a:ext cx="1695735" cy="1356588"/>
      </dsp:txXfrm>
    </dsp:sp>
    <dsp:sp modelId="{7C681380-9D9D-430D-9D59-7132DE1A43CF}">
      <dsp:nvSpPr>
        <dsp:cNvPr id="0" name=""/>
        <dsp:cNvSpPr/>
      </dsp:nvSpPr>
      <dsp:spPr>
        <a:xfrm rot="16200000">
          <a:off x="2292993" y="1180352"/>
          <a:ext cx="1510013" cy="508720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5C6068-0A73-4E78-BB56-214A63D622A3}">
      <dsp:nvSpPr>
        <dsp:cNvPr id="0" name=""/>
        <dsp:cNvSpPr/>
      </dsp:nvSpPr>
      <dsp:spPr>
        <a:xfrm>
          <a:off x="2200132" y="1411"/>
          <a:ext cx="1695735" cy="13565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800" kern="1200" dirty="0" smtClean="0"/>
            <a:t>Camel Case </a:t>
          </a:r>
          <a:endParaRPr lang="en-IN" sz="3800" kern="1200" dirty="0"/>
        </a:p>
      </dsp:txBody>
      <dsp:txXfrm>
        <a:off x="2200132" y="1411"/>
        <a:ext cx="1695735" cy="1356588"/>
      </dsp:txXfrm>
    </dsp:sp>
    <dsp:sp modelId="{9FB38CEF-B11A-4FC8-8ED5-4597F78AF08E}">
      <dsp:nvSpPr>
        <dsp:cNvPr id="0" name=""/>
        <dsp:cNvSpPr/>
      </dsp:nvSpPr>
      <dsp:spPr>
        <a:xfrm rot="19500000">
          <a:off x="3714536" y="1920360"/>
          <a:ext cx="1510013" cy="508720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462E1A-0BAA-49F1-9C4B-BAB23501946A}">
      <dsp:nvSpPr>
        <dsp:cNvPr id="0" name=""/>
        <dsp:cNvSpPr/>
      </dsp:nvSpPr>
      <dsp:spPr>
        <a:xfrm>
          <a:off x="4240140" y="1063372"/>
          <a:ext cx="1695735" cy="13565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800" kern="1200" dirty="0" smtClean="0"/>
            <a:t>Upper Case </a:t>
          </a:r>
          <a:endParaRPr lang="en-IN" sz="3800" kern="1200" dirty="0"/>
        </a:p>
      </dsp:txBody>
      <dsp:txXfrm>
        <a:off x="4240140" y="1063372"/>
        <a:ext cx="1695735" cy="13565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3238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4" tIns="45772" rIns="91544" bIns="45772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solidFill>
                  <a:schemeClr val="tx1"/>
                </a:solidFill>
                <a:ea typeface="ＭＳ Ｐゴシック" pitchFamily="1" charset="-128"/>
              </a:defRPr>
            </a:lvl1pPr>
          </a:lstStyle>
          <a:p>
            <a:endParaRPr lang="en-US" dirty="0"/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8275" y="0"/>
            <a:ext cx="3043238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4" tIns="45772" rIns="91544" bIns="45772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solidFill>
                  <a:schemeClr val="tx1"/>
                </a:solidFill>
                <a:ea typeface="ＭＳ Ｐゴシック" pitchFamily="1" charset="-128"/>
              </a:defRPr>
            </a:lvl1pPr>
          </a:lstStyle>
          <a:p>
            <a:endParaRPr lang="en-US" dirty="0"/>
          </a:p>
        </p:txBody>
      </p:sp>
      <p:sp>
        <p:nvSpPr>
          <p:cNvPr id="331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0788"/>
            <a:ext cx="3043238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4" tIns="45772" rIns="91544" bIns="45772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solidFill>
                  <a:schemeClr val="tx1"/>
                </a:solidFill>
                <a:ea typeface="ＭＳ Ｐゴシック" pitchFamily="1" charset="-128"/>
              </a:defRPr>
            </a:lvl1pPr>
          </a:lstStyle>
          <a:p>
            <a:endParaRPr lang="en-US" dirty="0"/>
          </a:p>
        </p:txBody>
      </p:sp>
      <p:sp>
        <p:nvSpPr>
          <p:cNvPr id="331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8275" y="8840788"/>
            <a:ext cx="3043238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4" tIns="45772" rIns="91544" bIns="45772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solidFill>
                  <a:schemeClr val="tx1"/>
                </a:solidFill>
                <a:ea typeface="ＭＳ Ｐゴシック" pitchFamily="1" charset="-128"/>
              </a:defRPr>
            </a:lvl1pPr>
          </a:lstStyle>
          <a:p>
            <a:fld id="{BC3B2B6E-AB79-4834-B5B3-2E38DCB5499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886623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3238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284" tIns="46642" rIns="93284" bIns="46642" numCol="1" anchor="t" anchorCtr="0" compatLnSpc="1">
            <a:prstTxWarp prst="textNoShape">
              <a:avLst/>
            </a:prstTxWarp>
          </a:bodyPr>
          <a:lstStyle>
            <a:lvl1pPr defTabSz="933450">
              <a:defRPr sz="1200">
                <a:solidFill>
                  <a:schemeClr val="tx1"/>
                </a:solidFill>
                <a:ea typeface="ＭＳ Ｐゴシック" pitchFamily="1" charset="-128"/>
              </a:defRPr>
            </a:lvl1pPr>
          </a:lstStyle>
          <a:p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9863" y="0"/>
            <a:ext cx="3043237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284" tIns="46642" rIns="93284" bIns="46642" numCol="1" anchor="t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solidFill>
                  <a:schemeClr val="tx1"/>
                </a:solidFill>
                <a:ea typeface="ＭＳ Ｐゴシック" pitchFamily="1" charset="-128"/>
              </a:defRPr>
            </a:lvl1pPr>
          </a:lstStyle>
          <a:p>
            <a:endParaRPr lang="en-US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696913"/>
            <a:ext cx="4654550" cy="3490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625" y="4422775"/>
            <a:ext cx="5149850" cy="418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284" tIns="46642" rIns="93284" bIns="466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2375"/>
            <a:ext cx="3043238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284" tIns="46642" rIns="93284" bIns="46642" numCol="1" anchor="b" anchorCtr="0" compatLnSpc="1">
            <a:prstTxWarp prst="textNoShape">
              <a:avLst/>
            </a:prstTxWarp>
          </a:bodyPr>
          <a:lstStyle>
            <a:lvl1pPr defTabSz="933450">
              <a:defRPr sz="1200">
                <a:solidFill>
                  <a:schemeClr val="tx1"/>
                </a:solidFill>
                <a:ea typeface="ＭＳ Ｐゴシック" pitchFamily="1" charset="-128"/>
              </a:defRPr>
            </a:lvl1pPr>
          </a:lstStyle>
          <a:p>
            <a:endParaRPr lang="en-US" dirty="0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9863" y="8842375"/>
            <a:ext cx="3043237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284" tIns="46642" rIns="93284" bIns="46642" numCol="1" anchor="b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solidFill>
                  <a:schemeClr val="tx1"/>
                </a:solidFill>
                <a:ea typeface="ＭＳ Ｐゴシック" pitchFamily="1" charset="-128"/>
              </a:defRPr>
            </a:lvl1pPr>
          </a:lstStyle>
          <a:p>
            <a:fld id="{01EAF96E-9C8E-42C3-B768-D1FF807F864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59907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Click through to the next slide…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AF96E-9C8E-42C3-B768-D1FF807F8647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47767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Header Placeholder 3"/>
          <p:cNvSpPr txBox="1">
            <a:spLocks noGrp="1"/>
          </p:cNvSpPr>
          <p:nvPr/>
        </p:nvSpPr>
        <p:spPr bwMode="auto">
          <a:xfrm>
            <a:off x="185332" y="0"/>
            <a:ext cx="1352597" cy="18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324" tIns="0" rIns="93324" bIns="46662">
            <a:spAutoFit/>
          </a:bodyPr>
          <a:lstStyle/>
          <a:p>
            <a:r>
              <a:rPr lang="en-US" sz="900" dirty="0">
                <a:latin typeface="Futura Bk" pitchFamily="34" charset="0"/>
              </a:rPr>
              <a:t>Course or Module Title</a:t>
            </a:r>
          </a:p>
        </p:txBody>
      </p:sp>
      <p:sp>
        <p:nvSpPr>
          <p:cNvPr id="39939" name="Slide Number Placeholder 6"/>
          <p:cNvSpPr txBox="1">
            <a:spLocks noGrp="1"/>
          </p:cNvSpPr>
          <p:nvPr/>
        </p:nvSpPr>
        <p:spPr bwMode="auto">
          <a:xfrm>
            <a:off x="3386057" y="9091754"/>
            <a:ext cx="250987" cy="217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324" tIns="93324" rIns="93324" bIns="0" anchor="b">
            <a:spAutoFit/>
          </a:bodyPr>
          <a:lstStyle/>
          <a:p>
            <a:pPr algn="ctr" defTabSz="933237"/>
            <a:fld id="{184556D1-76CA-4134-8A0F-726FF88E5C11}" type="slidenum">
              <a:rPr lang="en-US" sz="800">
                <a:latin typeface="Futura Bk" pitchFamily="34" charset="0"/>
              </a:rPr>
              <a:pPr algn="ctr" defTabSz="933237"/>
              <a:t>2</a:t>
            </a:fld>
            <a:endParaRPr lang="en-US" sz="800" dirty="0">
              <a:latin typeface="Futura Bk" pitchFamily="34" charset="0"/>
            </a:endParaRPr>
          </a:p>
        </p:txBody>
      </p:sp>
      <p:sp>
        <p:nvSpPr>
          <p:cNvPr id="39940" name="Date Placeholder 7"/>
          <p:cNvSpPr txBox="1">
            <a:spLocks noGrp="1"/>
          </p:cNvSpPr>
          <p:nvPr/>
        </p:nvSpPr>
        <p:spPr bwMode="auto">
          <a:xfrm>
            <a:off x="6004891" y="9091754"/>
            <a:ext cx="832878" cy="217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324" tIns="93324" rIns="93324" bIns="0" anchor="b">
            <a:spAutoFit/>
          </a:bodyPr>
          <a:lstStyle/>
          <a:p>
            <a:pPr algn="r"/>
            <a:r>
              <a:rPr lang="en-US" sz="800" dirty="0">
                <a:latin typeface="Futura Bk" pitchFamily="34" charset="0"/>
              </a:rPr>
              <a:t>Date or Rev. #</a:t>
            </a:r>
          </a:p>
        </p:txBody>
      </p:sp>
      <p:sp>
        <p:nvSpPr>
          <p:cNvPr id="39941" name="Slide Image Placeholder 1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23975" y="192088"/>
            <a:ext cx="4375150" cy="3281362"/>
          </a:xfrm>
          <a:noFill/>
          <a:ln>
            <a:miter lim="800000"/>
            <a:headEnd/>
            <a:tailEnd/>
          </a:ln>
        </p:spPr>
      </p:sp>
      <p:sp>
        <p:nvSpPr>
          <p:cNvPr id="39942" name="Notes Placeholder 1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Our objective here is to understand the </a:t>
            </a:r>
            <a:r>
              <a:rPr lang="en-US" sz="1600" dirty="0" smtClean="0"/>
              <a:t>importance of Polymorphism in Java and the ways we are going to implement it in Java.</a:t>
            </a:r>
          </a:p>
          <a:p>
            <a:pPr eaLnBrk="1" hangingPunct="1"/>
            <a:r>
              <a:rPr lang="en-US" dirty="0" smtClean="0"/>
              <a:t>After doing the practice exercises included in this section, you should be able to include polymorphism concept wherever it is  appropriate to your code.</a:t>
            </a:r>
          </a:p>
          <a:p>
            <a:pPr eaLnBrk="1" hangingPunct="1"/>
            <a:endParaRPr lang="en-US" dirty="0" smtClean="0"/>
          </a:p>
        </p:txBody>
      </p:sp>
      <p:sp>
        <p:nvSpPr>
          <p:cNvPr id="39943" name="Footer Placeholder 5"/>
          <p:cNvSpPr txBox="1">
            <a:spLocks noGrp="1"/>
          </p:cNvSpPr>
          <p:nvPr/>
        </p:nvSpPr>
        <p:spPr bwMode="auto">
          <a:xfrm>
            <a:off x="185332" y="9089302"/>
            <a:ext cx="1055091" cy="219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324" tIns="93324" rIns="93324" bIns="0" anchor="b">
            <a:spAutoFit/>
          </a:bodyPr>
          <a:lstStyle/>
          <a:p>
            <a:r>
              <a:rPr lang="en-US" sz="800" dirty="0">
                <a:latin typeface="Futura Bk" pitchFamily="34" charset="0"/>
              </a:rPr>
              <a:t>Excellere Restricted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1" name="Rectangle 79"/>
          <p:cNvSpPr>
            <a:spLocks noGrp="1" noChangeArrowheads="1"/>
          </p:cNvSpPr>
          <p:nvPr>
            <p:ph type="subTitle" idx="1"/>
          </p:nvPr>
        </p:nvSpPr>
        <p:spPr>
          <a:xfrm>
            <a:off x="2806700" y="3200400"/>
            <a:ext cx="5867400" cy="762000"/>
          </a:xfrm>
        </p:spPr>
        <p:txBody>
          <a:bodyPr lIns="228600"/>
          <a:lstStyle>
            <a:lvl1pPr>
              <a:defRPr b="0" cap="all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790825" y="1854200"/>
            <a:ext cx="5895975" cy="523220"/>
          </a:xfrm>
        </p:spPr>
        <p:txBody>
          <a:bodyPr lIns="228557" bIns="0" anchor="t">
            <a:spAutoFit/>
          </a:bodyPr>
          <a:lstStyle>
            <a:lvl1pPr>
              <a:defRPr sz="3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LU title </a:t>
            </a:r>
            <a:endParaRPr lang="en-US" dirty="0"/>
          </a:p>
        </p:txBody>
      </p:sp>
      <p:sp>
        <p:nvSpPr>
          <p:cNvPr id="25" name="Rectangle 23"/>
          <p:cNvSpPr>
            <a:spLocks noChangeArrowheads="1"/>
          </p:cNvSpPr>
          <p:nvPr userDrawn="1"/>
        </p:nvSpPr>
        <p:spPr bwMode="auto">
          <a:xfrm>
            <a:off x="2126777" y="6172200"/>
            <a:ext cx="565038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2880" tIns="0" rIns="182880" bIns="0" anchor="ctr"/>
          <a:lstStyle/>
          <a:p>
            <a:endParaRPr lang="en-US" sz="800" dirty="0">
              <a:solidFill>
                <a:srgbClr val="3A372F"/>
              </a:solidFill>
              <a:ea typeface="ＭＳ Ｐゴシック" pitchFamily="1" charset="-128"/>
            </a:endParaRPr>
          </a:p>
        </p:txBody>
      </p:sp>
      <p:grpSp>
        <p:nvGrpSpPr>
          <p:cNvPr id="46" name="Group 45"/>
          <p:cNvGrpSpPr/>
          <p:nvPr userDrawn="1"/>
        </p:nvGrpSpPr>
        <p:grpSpPr>
          <a:xfrm>
            <a:off x="247920" y="6316158"/>
            <a:ext cx="8594993" cy="480871"/>
            <a:chOff x="247920" y="6230814"/>
            <a:chExt cx="8594993" cy="480871"/>
          </a:xfrm>
        </p:grpSpPr>
        <p:grpSp>
          <p:nvGrpSpPr>
            <p:cNvPr id="28" name="Group 14"/>
            <p:cNvGrpSpPr/>
            <p:nvPr userDrawn="1"/>
          </p:nvGrpSpPr>
          <p:grpSpPr>
            <a:xfrm>
              <a:off x="2344095" y="6254485"/>
              <a:ext cx="6498818" cy="457200"/>
              <a:chOff x="2187981" y="6276787"/>
              <a:chExt cx="6498818" cy="457200"/>
            </a:xfrm>
          </p:grpSpPr>
          <p:sp>
            <p:nvSpPr>
              <p:cNvPr id="30" name="Rectangle 22"/>
              <p:cNvSpPr>
                <a:spLocks noChangeArrowheads="1"/>
              </p:cNvSpPr>
              <p:nvPr userDrawn="1"/>
            </p:nvSpPr>
            <p:spPr bwMode="auto">
              <a:xfrm>
                <a:off x="2187981" y="6276787"/>
                <a:ext cx="6498818" cy="457200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182880" bIns="0" anchor="ctr"/>
              <a:lstStyle/>
              <a:p>
                <a:pPr algn="r"/>
                <a:endParaRPr lang="en-US" sz="1000" dirty="0">
                  <a:solidFill>
                    <a:srgbClr val="3A372F"/>
                  </a:solidFill>
                  <a:ea typeface="ＭＳ Ｐゴシック" pitchFamily="1" charset="-128"/>
                </a:endParaRPr>
              </a:p>
            </p:txBody>
          </p:sp>
          <p:sp>
            <p:nvSpPr>
              <p:cNvPr id="31" name="Text Box 19"/>
              <p:cNvSpPr txBox="1">
                <a:spLocks noChangeArrowheads="1"/>
              </p:cNvSpPr>
              <p:nvPr userDrawn="1"/>
            </p:nvSpPr>
            <p:spPr bwMode="auto">
              <a:xfrm>
                <a:off x="7228753" y="6321237"/>
                <a:ext cx="127864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dirty="0" smtClean="0"/>
                  <a:t>RESTRICTED </a:t>
                </a:r>
                <a:r>
                  <a:rPr lang="en-US" sz="1400" dirty="0" smtClean="0">
                    <a:solidFill>
                      <a:srgbClr val="999999"/>
                    </a:solidFill>
                    <a:ea typeface="ＭＳ Ｐゴシック" pitchFamily="1" charset="-128"/>
                  </a:rPr>
                  <a:t>|</a:t>
                </a:r>
                <a:r>
                  <a:rPr lang="en-US" sz="1000" b="1" dirty="0" smtClean="0">
                    <a:solidFill>
                      <a:srgbClr val="3A372F"/>
                    </a:solidFill>
                    <a:ea typeface="ＭＳ Ｐゴシック" pitchFamily="1" charset="-128"/>
                  </a:rPr>
                  <a:t> </a:t>
                </a:r>
                <a:fld id="{616BB6E6-B101-4C8D-8F9C-F86688B685B6}" type="slidenum">
                  <a:rPr lang="en-US" sz="1000" b="1" smtClean="0">
                    <a:solidFill>
                      <a:srgbClr val="3A372F"/>
                    </a:solidFill>
                    <a:ea typeface="ＭＳ Ｐゴシック" pitchFamily="1" charset="-128"/>
                  </a:rPr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‹#›</a:t>
                </a:fld>
                <a:endParaRPr lang="en-US" sz="1000" b="1" dirty="0" smtClean="0">
                  <a:solidFill>
                    <a:srgbClr val="3A372F"/>
                  </a:solidFill>
                  <a:ea typeface="ＭＳ Ｐゴシック" pitchFamily="1" charset="-128"/>
                </a:endParaRPr>
              </a:p>
            </p:txBody>
          </p:sp>
        </p:grpSp>
        <p:pic>
          <p:nvPicPr>
            <p:cNvPr id="29" name="Picture 28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247920" y="6230814"/>
              <a:ext cx="1984850" cy="480735"/>
            </a:xfrm>
            <a:prstGeom prst="rect">
              <a:avLst/>
            </a:prstGeom>
          </p:spPr>
        </p:pic>
      </p:grpSp>
      <p:grpSp>
        <p:nvGrpSpPr>
          <p:cNvPr id="26" name="Group 83"/>
          <p:cNvGrpSpPr>
            <a:grpSpLocks/>
          </p:cNvGrpSpPr>
          <p:nvPr userDrawn="1"/>
        </p:nvGrpSpPr>
        <p:grpSpPr bwMode="auto">
          <a:xfrm>
            <a:off x="227013" y="228600"/>
            <a:ext cx="2422525" cy="5210175"/>
            <a:chOff x="143" y="144"/>
            <a:chExt cx="1526" cy="3282"/>
          </a:xfrm>
        </p:grpSpPr>
        <p:sp>
          <p:nvSpPr>
            <p:cNvPr id="32" name="Rectangle 62"/>
            <p:cNvSpPr>
              <a:spLocks noChangeArrowheads="1"/>
            </p:cNvSpPr>
            <p:nvPr/>
          </p:nvSpPr>
          <p:spPr bwMode="auto">
            <a:xfrm>
              <a:off x="949" y="3138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3" name="Rectangle 63"/>
            <p:cNvSpPr>
              <a:spLocks noChangeArrowheads="1"/>
            </p:cNvSpPr>
            <p:nvPr/>
          </p:nvSpPr>
          <p:spPr bwMode="auto">
            <a:xfrm>
              <a:off x="143" y="2763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4" name="Rectangle 64"/>
            <p:cNvSpPr>
              <a:spLocks noChangeArrowheads="1"/>
            </p:cNvSpPr>
            <p:nvPr/>
          </p:nvSpPr>
          <p:spPr bwMode="auto">
            <a:xfrm>
              <a:off x="143" y="2015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" name="Rectangle 66"/>
            <p:cNvSpPr>
              <a:spLocks noChangeArrowheads="1"/>
            </p:cNvSpPr>
            <p:nvPr/>
          </p:nvSpPr>
          <p:spPr bwMode="auto">
            <a:xfrm>
              <a:off x="949" y="2389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6" name="Rectangle 67"/>
            <p:cNvSpPr>
              <a:spLocks noChangeArrowheads="1"/>
            </p:cNvSpPr>
            <p:nvPr/>
          </p:nvSpPr>
          <p:spPr bwMode="auto">
            <a:xfrm>
              <a:off x="143" y="2389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7" name="Rectangle 68"/>
            <p:cNvSpPr>
              <a:spLocks noChangeArrowheads="1"/>
            </p:cNvSpPr>
            <p:nvPr/>
          </p:nvSpPr>
          <p:spPr bwMode="auto">
            <a:xfrm>
              <a:off x="143" y="1266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8" name="Rectangle 69"/>
            <p:cNvSpPr>
              <a:spLocks noChangeArrowheads="1"/>
            </p:cNvSpPr>
            <p:nvPr/>
          </p:nvSpPr>
          <p:spPr bwMode="auto">
            <a:xfrm>
              <a:off x="949" y="1266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9" name="Rectangle 70"/>
            <p:cNvSpPr>
              <a:spLocks noChangeArrowheads="1"/>
            </p:cNvSpPr>
            <p:nvPr/>
          </p:nvSpPr>
          <p:spPr bwMode="auto">
            <a:xfrm>
              <a:off x="949" y="1641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" name="Rectangle 71"/>
            <p:cNvSpPr>
              <a:spLocks noChangeArrowheads="1"/>
            </p:cNvSpPr>
            <p:nvPr/>
          </p:nvSpPr>
          <p:spPr bwMode="auto">
            <a:xfrm>
              <a:off x="143" y="1641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" name="Rectangle 72"/>
            <p:cNvSpPr>
              <a:spLocks noChangeArrowheads="1"/>
            </p:cNvSpPr>
            <p:nvPr/>
          </p:nvSpPr>
          <p:spPr bwMode="auto">
            <a:xfrm>
              <a:off x="143" y="518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2" name="Rectangle 73"/>
            <p:cNvSpPr>
              <a:spLocks noChangeArrowheads="1"/>
            </p:cNvSpPr>
            <p:nvPr/>
          </p:nvSpPr>
          <p:spPr bwMode="auto">
            <a:xfrm>
              <a:off x="949" y="518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3" name="Rectangle 74"/>
            <p:cNvSpPr>
              <a:spLocks noChangeArrowheads="1"/>
            </p:cNvSpPr>
            <p:nvPr/>
          </p:nvSpPr>
          <p:spPr bwMode="auto">
            <a:xfrm>
              <a:off x="949" y="892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4" name="Rectangle 75"/>
            <p:cNvSpPr>
              <a:spLocks noChangeArrowheads="1"/>
            </p:cNvSpPr>
            <p:nvPr/>
          </p:nvSpPr>
          <p:spPr bwMode="auto">
            <a:xfrm>
              <a:off x="143" y="892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" name="Rectangle 76"/>
            <p:cNvSpPr>
              <a:spLocks noChangeArrowheads="1"/>
            </p:cNvSpPr>
            <p:nvPr/>
          </p:nvSpPr>
          <p:spPr bwMode="auto">
            <a:xfrm>
              <a:off x="949" y="144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7" y="319102"/>
            <a:ext cx="8361361" cy="52322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2588" y="1132764"/>
            <a:ext cx="8359076" cy="5021146"/>
          </a:xfrm>
        </p:spPr>
        <p:txBody>
          <a:bodyPr/>
          <a:lstStyle>
            <a:lvl1pPr>
              <a:defRPr sz="2400">
                <a:latin typeface="Calibri" pitchFamily="34" charset="0"/>
                <a:cs typeface="Calibri" pitchFamily="34" charset="0"/>
              </a:defRPr>
            </a:lvl1pPr>
            <a:lvl3pPr>
              <a:lnSpc>
                <a:spcPct val="100000"/>
              </a:lnSpc>
              <a:defRPr sz="2000">
                <a:latin typeface="Calibri" pitchFamily="34" charset="0"/>
                <a:cs typeface="Calibri" pitchFamily="34" charset="0"/>
              </a:defRPr>
            </a:lvl3pPr>
            <a:lvl4pPr>
              <a:lnSpc>
                <a:spcPct val="100000"/>
              </a:lnSpc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3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3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83"/>
            <a:ext cx="8229600" cy="7953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idx="10"/>
          </p:nvPr>
        </p:nvSpPr>
        <p:spPr bwMode="auto">
          <a:xfrm>
            <a:off x="457200" y="1044964"/>
            <a:ext cx="8229600" cy="5085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rtl="0" eaLnBrk="1" fontAlgn="base" hangingPunct="1">
              <a:spcBef>
                <a:spcPct val="25000"/>
              </a:spcBef>
              <a:spcAft>
                <a:spcPct val="20000"/>
              </a:spcAft>
            </a:pPr>
            <a:r>
              <a:rPr lang="en-US" smtClean="0"/>
              <a:t>Click to edit Master text styles</a:t>
            </a:r>
          </a:p>
          <a:p>
            <a:pPr lvl="1" algn="l" rtl="0" eaLnBrk="1" fontAlgn="base" hangingPunct="1">
              <a:spcBef>
                <a:spcPct val="25000"/>
              </a:spcBef>
              <a:spcAft>
                <a:spcPct val="20000"/>
              </a:spcAft>
            </a:pPr>
            <a:r>
              <a:rPr lang="en-US" smtClean="0"/>
              <a:t>Second level</a:t>
            </a:r>
          </a:p>
          <a:p>
            <a:pPr lvl="2" algn="l" rtl="0" eaLnBrk="1" fontAlgn="base" hangingPunct="1">
              <a:spcBef>
                <a:spcPct val="25000"/>
              </a:spcBef>
              <a:spcAft>
                <a:spcPct val="20000"/>
              </a:spcAft>
            </a:pPr>
            <a:r>
              <a:rPr lang="en-US" smtClean="0"/>
              <a:t>Third level</a:t>
            </a:r>
          </a:p>
          <a:p>
            <a:pPr lvl="3" algn="l" rtl="0" eaLnBrk="1" fontAlgn="base" hangingPunct="1">
              <a:spcBef>
                <a:spcPct val="25000"/>
              </a:spcBef>
              <a:spcAft>
                <a:spcPct val="20000"/>
              </a:spcAft>
            </a:pPr>
            <a:r>
              <a:rPr lang="en-US" smtClean="0"/>
              <a:t>Fourth level</a:t>
            </a:r>
          </a:p>
          <a:p>
            <a:pPr lvl="4" algn="l" rtl="0" eaLnBrk="1" fontAlgn="base" hangingPunct="1">
              <a:spcBef>
                <a:spcPct val="25000"/>
              </a:spcBef>
              <a:spcAft>
                <a:spcPct val="20000"/>
              </a:spcAft>
            </a:pPr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0950"/>
            <a:ext cx="4038600" cy="467995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9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0950"/>
            <a:ext cx="4038600" cy="467995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9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3"/>
          <p:cNvGrpSpPr>
            <a:grpSpLocks/>
          </p:cNvGrpSpPr>
          <p:nvPr userDrawn="1"/>
        </p:nvGrpSpPr>
        <p:grpSpPr bwMode="auto">
          <a:xfrm>
            <a:off x="227013" y="228600"/>
            <a:ext cx="2422525" cy="5210175"/>
            <a:chOff x="143" y="144"/>
            <a:chExt cx="1526" cy="3282"/>
          </a:xfrm>
        </p:grpSpPr>
        <p:sp>
          <p:nvSpPr>
            <p:cNvPr id="3" name="Rectangle 62"/>
            <p:cNvSpPr>
              <a:spLocks noChangeArrowheads="1"/>
            </p:cNvSpPr>
            <p:nvPr/>
          </p:nvSpPr>
          <p:spPr bwMode="auto">
            <a:xfrm>
              <a:off x="949" y="3138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" name="Rectangle 63"/>
            <p:cNvSpPr>
              <a:spLocks noChangeArrowheads="1"/>
            </p:cNvSpPr>
            <p:nvPr/>
          </p:nvSpPr>
          <p:spPr bwMode="auto">
            <a:xfrm>
              <a:off x="143" y="2763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" name="Rectangle 64"/>
            <p:cNvSpPr>
              <a:spLocks noChangeArrowheads="1"/>
            </p:cNvSpPr>
            <p:nvPr/>
          </p:nvSpPr>
          <p:spPr bwMode="auto">
            <a:xfrm>
              <a:off x="143" y="2015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" name="Rectangle 66"/>
            <p:cNvSpPr>
              <a:spLocks noChangeArrowheads="1"/>
            </p:cNvSpPr>
            <p:nvPr/>
          </p:nvSpPr>
          <p:spPr bwMode="auto">
            <a:xfrm>
              <a:off x="949" y="2389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" name="Rectangle 67"/>
            <p:cNvSpPr>
              <a:spLocks noChangeArrowheads="1"/>
            </p:cNvSpPr>
            <p:nvPr/>
          </p:nvSpPr>
          <p:spPr bwMode="auto">
            <a:xfrm>
              <a:off x="143" y="2389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" name="Rectangle 68"/>
            <p:cNvSpPr>
              <a:spLocks noChangeArrowheads="1"/>
            </p:cNvSpPr>
            <p:nvPr/>
          </p:nvSpPr>
          <p:spPr bwMode="auto">
            <a:xfrm>
              <a:off x="143" y="1266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" name="Rectangle 69"/>
            <p:cNvSpPr>
              <a:spLocks noChangeArrowheads="1"/>
            </p:cNvSpPr>
            <p:nvPr/>
          </p:nvSpPr>
          <p:spPr bwMode="auto">
            <a:xfrm>
              <a:off x="949" y="1266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" name="Rectangle 70"/>
            <p:cNvSpPr>
              <a:spLocks noChangeArrowheads="1"/>
            </p:cNvSpPr>
            <p:nvPr/>
          </p:nvSpPr>
          <p:spPr bwMode="auto">
            <a:xfrm>
              <a:off x="949" y="1641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" name="Rectangle 71"/>
            <p:cNvSpPr>
              <a:spLocks noChangeArrowheads="1"/>
            </p:cNvSpPr>
            <p:nvPr/>
          </p:nvSpPr>
          <p:spPr bwMode="auto">
            <a:xfrm>
              <a:off x="143" y="1641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Rectangle 72"/>
            <p:cNvSpPr>
              <a:spLocks noChangeArrowheads="1"/>
            </p:cNvSpPr>
            <p:nvPr/>
          </p:nvSpPr>
          <p:spPr bwMode="auto">
            <a:xfrm>
              <a:off x="143" y="518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Rectangle 73"/>
            <p:cNvSpPr>
              <a:spLocks noChangeArrowheads="1"/>
            </p:cNvSpPr>
            <p:nvPr/>
          </p:nvSpPr>
          <p:spPr bwMode="auto">
            <a:xfrm>
              <a:off x="949" y="518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Rectangle 74"/>
            <p:cNvSpPr>
              <a:spLocks noChangeArrowheads="1"/>
            </p:cNvSpPr>
            <p:nvPr/>
          </p:nvSpPr>
          <p:spPr bwMode="auto">
            <a:xfrm>
              <a:off x="949" y="892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Rectangle 75"/>
            <p:cNvSpPr>
              <a:spLocks noChangeArrowheads="1"/>
            </p:cNvSpPr>
            <p:nvPr/>
          </p:nvSpPr>
          <p:spPr bwMode="auto">
            <a:xfrm>
              <a:off x="143" y="892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" name="Rectangle 76"/>
            <p:cNvSpPr>
              <a:spLocks noChangeArrowheads="1"/>
            </p:cNvSpPr>
            <p:nvPr/>
          </p:nvSpPr>
          <p:spPr bwMode="auto">
            <a:xfrm>
              <a:off x="949" y="144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7" name="Freeform 16"/>
          <p:cNvSpPr/>
          <p:nvPr userDrawn="1"/>
        </p:nvSpPr>
        <p:spPr bwMode="hidden">
          <a:xfrm flipH="1" flipV="1">
            <a:off x="3657600" y="0"/>
            <a:ext cx="5486400" cy="6858000"/>
          </a:xfrm>
          <a:custGeom>
            <a:avLst/>
            <a:gdLst>
              <a:gd name="connsiteX0" fmla="*/ 0 w 5486400"/>
              <a:gd name="connsiteY0" fmla="*/ 0 h 6858000"/>
              <a:gd name="connsiteX1" fmla="*/ 5486400 w 5486400"/>
              <a:gd name="connsiteY1" fmla="*/ 0 h 6858000"/>
              <a:gd name="connsiteX2" fmla="*/ 5486400 w 5486400"/>
              <a:gd name="connsiteY2" fmla="*/ 6858000 h 6858000"/>
              <a:gd name="connsiteX3" fmla="*/ 0 w 5486400"/>
              <a:gd name="connsiteY3" fmla="*/ 6858000 h 6858000"/>
              <a:gd name="connsiteX4" fmla="*/ 0 w 5486400"/>
              <a:gd name="connsiteY4" fmla="*/ 0 h 6858000"/>
              <a:gd name="connsiteX0" fmla="*/ 0 w 5486400"/>
              <a:gd name="connsiteY0" fmla="*/ 0 h 6858000"/>
              <a:gd name="connsiteX1" fmla="*/ 5486400 w 5486400"/>
              <a:gd name="connsiteY1" fmla="*/ 0 h 6858000"/>
              <a:gd name="connsiteX2" fmla="*/ 4419600 w 5486400"/>
              <a:gd name="connsiteY2" fmla="*/ 6858000 h 6858000"/>
              <a:gd name="connsiteX3" fmla="*/ 0 w 5486400"/>
              <a:gd name="connsiteY3" fmla="*/ 6858000 h 6858000"/>
              <a:gd name="connsiteX4" fmla="*/ 0 w 5486400"/>
              <a:gd name="connsiteY4" fmla="*/ 0 h 6858000"/>
              <a:gd name="connsiteX0" fmla="*/ 0 w 5486400"/>
              <a:gd name="connsiteY0" fmla="*/ 0 h 6858000"/>
              <a:gd name="connsiteX1" fmla="*/ 5486400 w 5486400"/>
              <a:gd name="connsiteY1" fmla="*/ 0 h 6858000"/>
              <a:gd name="connsiteX2" fmla="*/ 3657600 w 5486400"/>
              <a:gd name="connsiteY2" fmla="*/ 6858000 h 6858000"/>
              <a:gd name="connsiteX3" fmla="*/ 0 w 5486400"/>
              <a:gd name="connsiteY3" fmla="*/ 6858000 h 6858000"/>
              <a:gd name="connsiteX4" fmla="*/ 0 w 5486400"/>
              <a:gd name="connsiteY4" fmla="*/ 0 h 6858000"/>
              <a:gd name="connsiteX0" fmla="*/ 0 w 5486400"/>
              <a:gd name="connsiteY0" fmla="*/ 0 h 6858000"/>
              <a:gd name="connsiteX1" fmla="*/ 5486400 w 5486400"/>
              <a:gd name="connsiteY1" fmla="*/ 0 h 6858000"/>
              <a:gd name="connsiteX2" fmla="*/ 3810000 w 5486400"/>
              <a:gd name="connsiteY2" fmla="*/ 6858000 h 6858000"/>
              <a:gd name="connsiteX3" fmla="*/ 0 w 5486400"/>
              <a:gd name="connsiteY3" fmla="*/ 6858000 h 6858000"/>
              <a:gd name="connsiteX4" fmla="*/ 0 w 5486400"/>
              <a:gd name="connsiteY4" fmla="*/ 0 h 6858000"/>
              <a:gd name="connsiteX0" fmla="*/ 0 w 5486400"/>
              <a:gd name="connsiteY0" fmla="*/ 0 h 6858000"/>
              <a:gd name="connsiteX1" fmla="*/ 5486400 w 5486400"/>
              <a:gd name="connsiteY1" fmla="*/ 0 h 6858000"/>
              <a:gd name="connsiteX2" fmla="*/ 3848100 w 5486400"/>
              <a:gd name="connsiteY2" fmla="*/ 6858000 h 6858000"/>
              <a:gd name="connsiteX3" fmla="*/ 0 w 5486400"/>
              <a:gd name="connsiteY3" fmla="*/ 6858000 h 6858000"/>
              <a:gd name="connsiteX4" fmla="*/ 0 w 5486400"/>
              <a:gd name="connsiteY4" fmla="*/ 0 h 6858000"/>
              <a:gd name="connsiteX0" fmla="*/ 0 w 5457825"/>
              <a:gd name="connsiteY0" fmla="*/ 0 h 6858000"/>
              <a:gd name="connsiteX1" fmla="*/ 5457825 w 5457825"/>
              <a:gd name="connsiteY1" fmla="*/ 0 h 6858000"/>
              <a:gd name="connsiteX2" fmla="*/ 3848100 w 5457825"/>
              <a:gd name="connsiteY2" fmla="*/ 6858000 h 6858000"/>
              <a:gd name="connsiteX3" fmla="*/ 0 w 5457825"/>
              <a:gd name="connsiteY3" fmla="*/ 6858000 h 6858000"/>
              <a:gd name="connsiteX4" fmla="*/ 0 w 5457825"/>
              <a:gd name="connsiteY4" fmla="*/ 0 h 6858000"/>
              <a:gd name="connsiteX0" fmla="*/ 0 w 5438775"/>
              <a:gd name="connsiteY0" fmla="*/ 0 h 6858000"/>
              <a:gd name="connsiteX1" fmla="*/ 5438775 w 5438775"/>
              <a:gd name="connsiteY1" fmla="*/ 0 h 6858000"/>
              <a:gd name="connsiteX2" fmla="*/ 3848100 w 5438775"/>
              <a:gd name="connsiteY2" fmla="*/ 6858000 h 6858000"/>
              <a:gd name="connsiteX3" fmla="*/ 0 w 5438775"/>
              <a:gd name="connsiteY3" fmla="*/ 6858000 h 6858000"/>
              <a:gd name="connsiteX4" fmla="*/ 0 w 5438775"/>
              <a:gd name="connsiteY4" fmla="*/ 0 h 6858000"/>
              <a:gd name="connsiteX0" fmla="*/ 0 w 5438775"/>
              <a:gd name="connsiteY0" fmla="*/ 0 h 6858000"/>
              <a:gd name="connsiteX1" fmla="*/ 5438775 w 5438775"/>
              <a:gd name="connsiteY1" fmla="*/ 0 h 6858000"/>
              <a:gd name="connsiteX2" fmla="*/ 3886672 w 5438775"/>
              <a:gd name="connsiteY2" fmla="*/ 6858000 h 6858000"/>
              <a:gd name="connsiteX3" fmla="*/ 0 w 5438775"/>
              <a:gd name="connsiteY3" fmla="*/ 6858000 h 6858000"/>
              <a:gd name="connsiteX4" fmla="*/ 0 w 543877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38775" h="6858000">
                <a:moveTo>
                  <a:pt x="0" y="0"/>
                </a:moveTo>
                <a:lnTo>
                  <a:pt x="5438775" y="0"/>
                </a:lnTo>
                <a:lnTo>
                  <a:pt x="388667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1A145"/>
              </a:gs>
              <a:gs pos="100000">
                <a:srgbClr val="B1CB52">
                  <a:alpha val="80000"/>
                </a:srgbClr>
              </a:gs>
            </a:gsLst>
            <a:lin ang="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lvl="0" algn="ctr" defTabSz="457200" rtl="0" eaLnBrk="1" latinLnBrk="0" hangingPunct="1"/>
            <a:endParaRPr lang="en-US" sz="1800" kern="1200" noProof="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967785" y="333199"/>
            <a:ext cx="4035039" cy="4754880"/>
          </a:xfrm>
          <a:prstGeom prst="rect">
            <a:avLst/>
          </a:prstGeom>
        </p:spPr>
        <p:txBody>
          <a:bodyPr wrap="square" lIns="0">
            <a:noAutofit/>
          </a:bodyPr>
          <a:lstStyle>
            <a:lvl1pPr>
              <a:lnSpc>
                <a:spcPct val="106000"/>
              </a:lnSpc>
              <a:def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Section Transition Slide</a:t>
            </a:r>
            <a:endParaRPr 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247920" y="6328350"/>
            <a:ext cx="8594993" cy="480871"/>
            <a:chOff x="247920" y="6230814"/>
            <a:chExt cx="8594993" cy="480871"/>
          </a:xfrm>
        </p:grpSpPr>
        <p:grpSp>
          <p:nvGrpSpPr>
            <p:cNvPr id="24" name="Group 14"/>
            <p:cNvGrpSpPr/>
            <p:nvPr userDrawn="1"/>
          </p:nvGrpSpPr>
          <p:grpSpPr>
            <a:xfrm>
              <a:off x="2344095" y="6254485"/>
              <a:ext cx="6498818" cy="457200"/>
              <a:chOff x="2187981" y="6276787"/>
              <a:chExt cx="6498818" cy="457200"/>
            </a:xfrm>
          </p:grpSpPr>
          <p:sp>
            <p:nvSpPr>
              <p:cNvPr id="26" name="Rectangle 22"/>
              <p:cNvSpPr>
                <a:spLocks noChangeArrowheads="1"/>
              </p:cNvSpPr>
              <p:nvPr userDrawn="1"/>
            </p:nvSpPr>
            <p:spPr bwMode="auto">
              <a:xfrm>
                <a:off x="2187981" y="6276787"/>
                <a:ext cx="6498818" cy="457200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182880" bIns="0" anchor="ctr"/>
              <a:lstStyle/>
              <a:p>
                <a:pPr algn="r"/>
                <a:endParaRPr lang="en-US" sz="1000" dirty="0">
                  <a:solidFill>
                    <a:srgbClr val="3A372F"/>
                  </a:solidFill>
                  <a:ea typeface="ＭＳ Ｐゴシック" pitchFamily="1" charset="-128"/>
                </a:endParaRPr>
              </a:p>
            </p:txBody>
          </p:sp>
          <p:sp>
            <p:nvSpPr>
              <p:cNvPr id="27" name="Text Box 19"/>
              <p:cNvSpPr txBox="1">
                <a:spLocks noChangeArrowheads="1"/>
              </p:cNvSpPr>
              <p:nvPr userDrawn="1"/>
            </p:nvSpPr>
            <p:spPr bwMode="auto">
              <a:xfrm>
                <a:off x="7228753" y="6321237"/>
                <a:ext cx="127864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dirty="0" smtClean="0"/>
                  <a:t>RESTRICTED </a:t>
                </a:r>
                <a:r>
                  <a:rPr lang="en-US" sz="1400" dirty="0" smtClean="0">
                    <a:solidFill>
                      <a:srgbClr val="999999"/>
                    </a:solidFill>
                    <a:ea typeface="ＭＳ Ｐゴシック" pitchFamily="1" charset="-128"/>
                  </a:rPr>
                  <a:t>|</a:t>
                </a:r>
                <a:r>
                  <a:rPr lang="en-US" sz="1000" b="1" dirty="0" smtClean="0">
                    <a:solidFill>
                      <a:srgbClr val="3A372F"/>
                    </a:solidFill>
                    <a:ea typeface="ＭＳ Ｐゴシック" pitchFamily="1" charset="-128"/>
                  </a:rPr>
                  <a:t> </a:t>
                </a:r>
                <a:fld id="{616BB6E6-B101-4C8D-8F9C-F86688B685B6}" type="slidenum">
                  <a:rPr lang="en-US" sz="1000" b="1" smtClean="0">
                    <a:solidFill>
                      <a:srgbClr val="3A372F"/>
                    </a:solidFill>
                    <a:ea typeface="ＭＳ Ｐゴシック" pitchFamily="1" charset="-128"/>
                  </a:rPr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‹#›</a:t>
                </a:fld>
                <a:endParaRPr lang="en-US" sz="1000" b="1" dirty="0" smtClean="0">
                  <a:solidFill>
                    <a:srgbClr val="3A372F"/>
                  </a:solidFill>
                  <a:ea typeface="ＭＳ Ｐゴシック" pitchFamily="1" charset="-128"/>
                </a:endParaRPr>
              </a:p>
            </p:txBody>
          </p:sp>
        </p:grpSp>
        <p:pic>
          <p:nvPicPr>
            <p:cNvPr id="25" name="Picture 24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247920" y="6230814"/>
              <a:ext cx="1984850" cy="480735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3"/>
          <p:cNvGrpSpPr>
            <a:grpSpLocks/>
          </p:cNvGrpSpPr>
          <p:nvPr userDrawn="1"/>
        </p:nvGrpSpPr>
        <p:grpSpPr bwMode="auto">
          <a:xfrm>
            <a:off x="227013" y="228600"/>
            <a:ext cx="2422525" cy="5210175"/>
            <a:chOff x="143" y="144"/>
            <a:chExt cx="1526" cy="3282"/>
          </a:xfrm>
        </p:grpSpPr>
        <p:sp>
          <p:nvSpPr>
            <p:cNvPr id="3" name="Rectangle 62"/>
            <p:cNvSpPr>
              <a:spLocks noChangeArrowheads="1"/>
            </p:cNvSpPr>
            <p:nvPr/>
          </p:nvSpPr>
          <p:spPr bwMode="auto">
            <a:xfrm>
              <a:off x="949" y="3138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" name="Rectangle 63"/>
            <p:cNvSpPr>
              <a:spLocks noChangeArrowheads="1"/>
            </p:cNvSpPr>
            <p:nvPr/>
          </p:nvSpPr>
          <p:spPr bwMode="auto">
            <a:xfrm>
              <a:off x="143" y="2763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" name="Rectangle 64"/>
            <p:cNvSpPr>
              <a:spLocks noChangeArrowheads="1"/>
            </p:cNvSpPr>
            <p:nvPr/>
          </p:nvSpPr>
          <p:spPr bwMode="auto">
            <a:xfrm>
              <a:off x="143" y="2015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" name="Rectangle 66"/>
            <p:cNvSpPr>
              <a:spLocks noChangeArrowheads="1"/>
            </p:cNvSpPr>
            <p:nvPr/>
          </p:nvSpPr>
          <p:spPr bwMode="auto">
            <a:xfrm>
              <a:off x="949" y="2389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" name="Rectangle 67"/>
            <p:cNvSpPr>
              <a:spLocks noChangeArrowheads="1"/>
            </p:cNvSpPr>
            <p:nvPr/>
          </p:nvSpPr>
          <p:spPr bwMode="auto">
            <a:xfrm>
              <a:off x="143" y="2389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" name="Rectangle 68"/>
            <p:cNvSpPr>
              <a:spLocks noChangeArrowheads="1"/>
            </p:cNvSpPr>
            <p:nvPr/>
          </p:nvSpPr>
          <p:spPr bwMode="auto">
            <a:xfrm>
              <a:off x="143" y="1266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" name="Rectangle 69"/>
            <p:cNvSpPr>
              <a:spLocks noChangeArrowheads="1"/>
            </p:cNvSpPr>
            <p:nvPr/>
          </p:nvSpPr>
          <p:spPr bwMode="auto">
            <a:xfrm>
              <a:off x="949" y="1266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" name="Rectangle 70"/>
            <p:cNvSpPr>
              <a:spLocks noChangeArrowheads="1"/>
            </p:cNvSpPr>
            <p:nvPr/>
          </p:nvSpPr>
          <p:spPr bwMode="auto">
            <a:xfrm>
              <a:off x="949" y="1641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" name="Rectangle 71"/>
            <p:cNvSpPr>
              <a:spLocks noChangeArrowheads="1"/>
            </p:cNvSpPr>
            <p:nvPr/>
          </p:nvSpPr>
          <p:spPr bwMode="auto">
            <a:xfrm>
              <a:off x="143" y="1641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Rectangle 72"/>
            <p:cNvSpPr>
              <a:spLocks noChangeArrowheads="1"/>
            </p:cNvSpPr>
            <p:nvPr/>
          </p:nvSpPr>
          <p:spPr bwMode="auto">
            <a:xfrm>
              <a:off x="143" y="518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Rectangle 73"/>
            <p:cNvSpPr>
              <a:spLocks noChangeArrowheads="1"/>
            </p:cNvSpPr>
            <p:nvPr/>
          </p:nvSpPr>
          <p:spPr bwMode="auto">
            <a:xfrm>
              <a:off x="949" y="518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Rectangle 74"/>
            <p:cNvSpPr>
              <a:spLocks noChangeArrowheads="1"/>
            </p:cNvSpPr>
            <p:nvPr/>
          </p:nvSpPr>
          <p:spPr bwMode="auto">
            <a:xfrm>
              <a:off x="949" y="892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Rectangle 75"/>
            <p:cNvSpPr>
              <a:spLocks noChangeArrowheads="1"/>
            </p:cNvSpPr>
            <p:nvPr/>
          </p:nvSpPr>
          <p:spPr bwMode="auto">
            <a:xfrm>
              <a:off x="143" y="892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" name="Rectangle 76"/>
            <p:cNvSpPr>
              <a:spLocks noChangeArrowheads="1"/>
            </p:cNvSpPr>
            <p:nvPr/>
          </p:nvSpPr>
          <p:spPr bwMode="auto">
            <a:xfrm>
              <a:off x="949" y="144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7" name="Freeform 16"/>
          <p:cNvSpPr/>
          <p:nvPr userDrawn="1"/>
        </p:nvSpPr>
        <p:spPr bwMode="hidden">
          <a:xfrm flipH="1" flipV="1">
            <a:off x="3657600" y="0"/>
            <a:ext cx="5486400" cy="6858000"/>
          </a:xfrm>
          <a:custGeom>
            <a:avLst/>
            <a:gdLst>
              <a:gd name="connsiteX0" fmla="*/ 0 w 5486400"/>
              <a:gd name="connsiteY0" fmla="*/ 0 h 6858000"/>
              <a:gd name="connsiteX1" fmla="*/ 5486400 w 5486400"/>
              <a:gd name="connsiteY1" fmla="*/ 0 h 6858000"/>
              <a:gd name="connsiteX2" fmla="*/ 5486400 w 5486400"/>
              <a:gd name="connsiteY2" fmla="*/ 6858000 h 6858000"/>
              <a:gd name="connsiteX3" fmla="*/ 0 w 5486400"/>
              <a:gd name="connsiteY3" fmla="*/ 6858000 h 6858000"/>
              <a:gd name="connsiteX4" fmla="*/ 0 w 5486400"/>
              <a:gd name="connsiteY4" fmla="*/ 0 h 6858000"/>
              <a:gd name="connsiteX0" fmla="*/ 0 w 5486400"/>
              <a:gd name="connsiteY0" fmla="*/ 0 h 6858000"/>
              <a:gd name="connsiteX1" fmla="*/ 5486400 w 5486400"/>
              <a:gd name="connsiteY1" fmla="*/ 0 h 6858000"/>
              <a:gd name="connsiteX2" fmla="*/ 4419600 w 5486400"/>
              <a:gd name="connsiteY2" fmla="*/ 6858000 h 6858000"/>
              <a:gd name="connsiteX3" fmla="*/ 0 w 5486400"/>
              <a:gd name="connsiteY3" fmla="*/ 6858000 h 6858000"/>
              <a:gd name="connsiteX4" fmla="*/ 0 w 5486400"/>
              <a:gd name="connsiteY4" fmla="*/ 0 h 6858000"/>
              <a:gd name="connsiteX0" fmla="*/ 0 w 5486400"/>
              <a:gd name="connsiteY0" fmla="*/ 0 h 6858000"/>
              <a:gd name="connsiteX1" fmla="*/ 5486400 w 5486400"/>
              <a:gd name="connsiteY1" fmla="*/ 0 h 6858000"/>
              <a:gd name="connsiteX2" fmla="*/ 3657600 w 5486400"/>
              <a:gd name="connsiteY2" fmla="*/ 6858000 h 6858000"/>
              <a:gd name="connsiteX3" fmla="*/ 0 w 5486400"/>
              <a:gd name="connsiteY3" fmla="*/ 6858000 h 6858000"/>
              <a:gd name="connsiteX4" fmla="*/ 0 w 5486400"/>
              <a:gd name="connsiteY4" fmla="*/ 0 h 6858000"/>
              <a:gd name="connsiteX0" fmla="*/ 0 w 5486400"/>
              <a:gd name="connsiteY0" fmla="*/ 0 h 6858000"/>
              <a:gd name="connsiteX1" fmla="*/ 5486400 w 5486400"/>
              <a:gd name="connsiteY1" fmla="*/ 0 h 6858000"/>
              <a:gd name="connsiteX2" fmla="*/ 3810000 w 5486400"/>
              <a:gd name="connsiteY2" fmla="*/ 6858000 h 6858000"/>
              <a:gd name="connsiteX3" fmla="*/ 0 w 5486400"/>
              <a:gd name="connsiteY3" fmla="*/ 6858000 h 6858000"/>
              <a:gd name="connsiteX4" fmla="*/ 0 w 5486400"/>
              <a:gd name="connsiteY4" fmla="*/ 0 h 6858000"/>
              <a:gd name="connsiteX0" fmla="*/ 0 w 5486400"/>
              <a:gd name="connsiteY0" fmla="*/ 0 h 6858000"/>
              <a:gd name="connsiteX1" fmla="*/ 5486400 w 5486400"/>
              <a:gd name="connsiteY1" fmla="*/ 0 h 6858000"/>
              <a:gd name="connsiteX2" fmla="*/ 3848100 w 5486400"/>
              <a:gd name="connsiteY2" fmla="*/ 6858000 h 6858000"/>
              <a:gd name="connsiteX3" fmla="*/ 0 w 5486400"/>
              <a:gd name="connsiteY3" fmla="*/ 6858000 h 6858000"/>
              <a:gd name="connsiteX4" fmla="*/ 0 w 5486400"/>
              <a:gd name="connsiteY4" fmla="*/ 0 h 6858000"/>
              <a:gd name="connsiteX0" fmla="*/ 0 w 5457825"/>
              <a:gd name="connsiteY0" fmla="*/ 0 h 6858000"/>
              <a:gd name="connsiteX1" fmla="*/ 5457825 w 5457825"/>
              <a:gd name="connsiteY1" fmla="*/ 0 h 6858000"/>
              <a:gd name="connsiteX2" fmla="*/ 3848100 w 5457825"/>
              <a:gd name="connsiteY2" fmla="*/ 6858000 h 6858000"/>
              <a:gd name="connsiteX3" fmla="*/ 0 w 5457825"/>
              <a:gd name="connsiteY3" fmla="*/ 6858000 h 6858000"/>
              <a:gd name="connsiteX4" fmla="*/ 0 w 5457825"/>
              <a:gd name="connsiteY4" fmla="*/ 0 h 6858000"/>
              <a:gd name="connsiteX0" fmla="*/ 0 w 5438775"/>
              <a:gd name="connsiteY0" fmla="*/ 0 h 6858000"/>
              <a:gd name="connsiteX1" fmla="*/ 5438775 w 5438775"/>
              <a:gd name="connsiteY1" fmla="*/ 0 h 6858000"/>
              <a:gd name="connsiteX2" fmla="*/ 3848100 w 5438775"/>
              <a:gd name="connsiteY2" fmla="*/ 6858000 h 6858000"/>
              <a:gd name="connsiteX3" fmla="*/ 0 w 5438775"/>
              <a:gd name="connsiteY3" fmla="*/ 6858000 h 6858000"/>
              <a:gd name="connsiteX4" fmla="*/ 0 w 5438775"/>
              <a:gd name="connsiteY4" fmla="*/ 0 h 6858000"/>
              <a:gd name="connsiteX0" fmla="*/ 0 w 5438775"/>
              <a:gd name="connsiteY0" fmla="*/ 0 h 6858000"/>
              <a:gd name="connsiteX1" fmla="*/ 5438775 w 5438775"/>
              <a:gd name="connsiteY1" fmla="*/ 0 h 6858000"/>
              <a:gd name="connsiteX2" fmla="*/ 3886672 w 5438775"/>
              <a:gd name="connsiteY2" fmla="*/ 6858000 h 6858000"/>
              <a:gd name="connsiteX3" fmla="*/ 0 w 5438775"/>
              <a:gd name="connsiteY3" fmla="*/ 6858000 h 6858000"/>
              <a:gd name="connsiteX4" fmla="*/ 0 w 543877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38775" h="6858000">
                <a:moveTo>
                  <a:pt x="0" y="0"/>
                </a:moveTo>
                <a:lnTo>
                  <a:pt x="5438775" y="0"/>
                </a:lnTo>
                <a:lnTo>
                  <a:pt x="388667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1A145"/>
              </a:gs>
              <a:gs pos="100000">
                <a:srgbClr val="B1CB52">
                  <a:alpha val="80000"/>
                </a:srgbClr>
              </a:gs>
            </a:gsLst>
            <a:lin ang="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lvl="0" algn="ctr" defTabSz="457200" rtl="0" eaLnBrk="1" latinLnBrk="0" hangingPunct="1"/>
            <a:endParaRPr lang="en-US" sz="1800" kern="1200" noProof="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967785" y="333199"/>
            <a:ext cx="4035039" cy="4754880"/>
          </a:xfrm>
          <a:prstGeom prst="rect">
            <a:avLst/>
          </a:prstGeom>
        </p:spPr>
        <p:txBody>
          <a:bodyPr wrap="square" lIns="0">
            <a:noAutofit/>
          </a:bodyPr>
          <a:lstStyle>
            <a:lvl1pPr>
              <a:lnSpc>
                <a:spcPct val="106000"/>
              </a:lnSpc>
              <a:def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Demo Transition Slide</a:t>
            </a:r>
            <a:endParaRPr 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247920" y="6328350"/>
            <a:ext cx="8594993" cy="480871"/>
            <a:chOff x="247920" y="6230814"/>
            <a:chExt cx="8594993" cy="480871"/>
          </a:xfrm>
        </p:grpSpPr>
        <p:grpSp>
          <p:nvGrpSpPr>
            <p:cNvPr id="24" name="Group 14"/>
            <p:cNvGrpSpPr/>
            <p:nvPr userDrawn="1"/>
          </p:nvGrpSpPr>
          <p:grpSpPr>
            <a:xfrm>
              <a:off x="2344095" y="6254485"/>
              <a:ext cx="6498818" cy="457200"/>
              <a:chOff x="2187981" y="6276787"/>
              <a:chExt cx="6498818" cy="457200"/>
            </a:xfrm>
          </p:grpSpPr>
          <p:sp>
            <p:nvSpPr>
              <p:cNvPr id="26" name="Rectangle 22"/>
              <p:cNvSpPr>
                <a:spLocks noChangeArrowheads="1"/>
              </p:cNvSpPr>
              <p:nvPr userDrawn="1"/>
            </p:nvSpPr>
            <p:spPr bwMode="auto">
              <a:xfrm>
                <a:off x="2187981" y="6276787"/>
                <a:ext cx="6498818" cy="457200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182880" bIns="0" anchor="ctr"/>
              <a:lstStyle/>
              <a:p>
                <a:pPr algn="r"/>
                <a:endParaRPr lang="en-US" sz="1000" dirty="0">
                  <a:solidFill>
                    <a:srgbClr val="3A372F"/>
                  </a:solidFill>
                  <a:ea typeface="ＭＳ Ｐゴシック" pitchFamily="1" charset="-128"/>
                </a:endParaRPr>
              </a:p>
            </p:txBody>
          </p:sp>
          <p:sp>
            <p:nvSpPr>
              <p:cNvPr id="27" name="Text Box 19"/>
              <p:cNvSpPr txBox="1">
                <a:spLocks noChangeArrowheads="1"/>
              </p:cNvSpPr>
              <p:nvPr userDrawn="1"/>
            </p:nvSpPr>
            <p:spPr bwMode="auto">
              <a:xfrm>
                <a:off x="7228753" y="6321237"/>
                <a:ext cx="127864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dirty="0" smtClean="0"/>
                  <a:t>RESTRICTED </a:t>
                </a:r>
                <a:r>
                  <a:rPr lang="en-US" sz="1400" dirty="0" smtClean="0">
                    <a:solidFill>
                      <a:srgbClr val="999999"/>
                    </a:solidFill>
                    <a:ea typeface="ＭＳ Ｐゴシック" pitchFamily="1" charset="-128"/>
                  </a:rPr>
                  <a:t>|</a:t>
                </a:r>
                <a:r>
                  <a:rPr lang="en-US" sz="1000" b="1" dirty="0" smtClean="0">
                    <a:solidFill>
                      <a:srgbClr val="3A372F"/>
                    </a:solidFill>
                    <a:ea typeface="ＭＳ Ｐゴシック" pitchFamily="1" charset="-128"/>
                  </a:rPr>
                  <a:t> </a:t>
                </a:r>
                <a:fld id="{616BB6E6-B101-4C8D-8F9C-F86688B685B6}" type="slidenum">
                  <a:rPr lang="en-US" sz="1000" b="1" smtClean="0">
                    <a:solidFill>
                      <a:srgbClr val="3A372F"/>
                    </a:solidFill>
                    <a:ea typeface="ＭＳ Ｐゴシック" pitchFamily="1" charset="-128"/>
                  </a:rPr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‹#›</a:t>
                </a:fld>
                <a:endParaRPr lang="en-US" sz="1000" b="1" dirty="0" smtClean="0">
                  <a:solidFill>
                    <a:srgbClr val="3A372F"/>
                  </a:solidFill>
                  <a:ea typeface="ＭＳ Ｐゴシック" pitchFamily="1" charset="-128"/>
                </a:endParaRPr>
              </a:p>
            </p:txBody>
          </p:sp>
        </p:grpSp>
        <p:pic>
          <p:nvPicPr>
            <p:cNvPr id="25" name="Picture 24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247920" y="6230814"/>
              <a:ext cx="1984850" cy="480735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266520" y="611516"/>
            <a:ext cx="8544330" cy="32927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4883"/>
            <a:ext cx="8229600" cy="79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4571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56474"/>
            <a:ext cx="8229600" cy="5174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rtl="0" eaLnBrk="1" fontAlgn="base" hangingPunct="1">
              <a:spcBef>
                <a:spcPct val="25000"/>
              </a:spcBef>
              <a:spcAft>
                <a:spcPct val="20000"/>
              </a:spcAft>
            </a:pPr>
            <a:r>
              <a:rPr lang="en-US" smtClean="0"/>
              <a:t>Click to edit Master text styles</a:t>
            </a:r>
          </a:p>
          <a:p>
            <a:pPr lvl="1" algn="l" rtl="0" eaLnBrk="1" fontAlgn="base" hangingPunct="1">
              <a:spcBef>
                <a:spcPct val="25000"/>
              </a:spcBef>
              <a:spcAft>
                <a:spcPct val="20000"/>
              </a:spcAft>
            </a:pPr>
            <a:r>
              <a:rPr lang="en-US" smtClean="0"/>
              <a:t>Second level</a:t>
            </a:r>
          </a:p>
          <a:p>
            <a:pPr lvl="2" algn="l" rtl="0" eaLnBrk="1" fontAlgn="base" hangingPunct="1">
              <a:spcBef>
                <a:spcPct val="25000"/>
              </a:spcBef>
              <a:spcAft>
                <a:spcPct val="20000"/>
              </a:spcAft>
            </a:pPr>
            <a:r>
              <a:rPr lang="en-US" smtClean="0"/>
              <a:t>Third level</a:t>
            </a:r>
          </a:p>
          <a:p>
            <a:pPr lvl="3" algn="l" rtl="0" eaLnBrk="1" fontAlgn="base" hangingPunct="1">
              <a:spcBef>
                <a:spcPct val="25000"/>
              </a:spcBef>
              <a:spcAft>
                <a:spcPct val="20000"/>
              </a:spcAft>
            </a:pPr>
            <a:r>
              <a:rPr lang="en-US" smtClean="0"/>
              <a:t>Fourth level</a:t>
            </a:r>
          </a:p>
          <a:p>
            <a:pPr lvl="4" algn="l" rtl="0" eaLnBrk="1" fontAlgn="base" hangingPunct="1">
              <a:spcBef>
                <a:spcPct val="25000"/>
              </a:spcBef>
              <a:spcAft>
                <a:spcPct val="20000"/>
              </a:spcAft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457200" y="810959"/>
            <a:ext cx="8229600" cy="0"/>
          </a:xfrm>
          <a:prstGeom prst="line">
            <a:avLst/>
          </a:prstGeom>
          <a:noFill/>
          <a:ln w="19050">
            <a:solidFill>
              <a:srgbClr val="CCCC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2126777" y="6323827"/>
            <a:ext cx="565038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2880" tIns="0" rIns="182880" bIns="0" anchor="ctr"/>
          <a:lstStyle/>
          <a:p>
            <a:endParaRPr lang="en-US" sz="800" dirty="0">
              <a:solidFill>
                <a:srgbClr val="3A372F"/>
              </a:solidFill>
              <a:ea typeface="ＭＳ Ｐゴシック" pitchFamily="1" charset="-128"/>
            </a:endParaRPr>
          </a:p>
        </p:txBody>
      </p:sp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2366397" y="6323827"/>
            <a:ext cx="6498818" cy="457200"/>
          </a:xfrm>
          <a:prstGeom prst="rect">
            <a:avLst/>
          </a:prstGeom>
          <a:solidFill>
            <a:srgbClr val="CCCCCC"/>
          </a:solidFill>
          <a:ln w="9525">
            <a:noFill/>
            <a:miter lim="800000"/>
            <a:headEnd/>
            <a:tailEnd/>
          </a:ln>
        </p:spPr>
        <p:txBody>
          <a:bodyPr wrap="none" lIns="0" tIns="0" rIns="182880" bIns="0" anchor="ctr"/>
          <a:lstStyle/>
          <a:p>
            <a:pPr algn="r"/>
            <a:endParaRPr lang="en-US" sz="1000" dirty="0">
              <a:solidFill>
                <a:srgbClr val="3A372F"/>
              </a:solidFill>
              <a:ea typeface="ＭＳ Ｐゴシック" pitchFamily="1" charset="-128"/>
            </a:endParaRP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7407169" y="6368277"/>
            <a:ext cx="12786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/>
              <a:t>RESTRICTED </a:t>
            </a:r>
            <a:r>
              <a:rPr lang="en-US" sz="1400" dirty="0" smtClean="0">
                <a:solidFill>
                  <a:srgbClr val="999999"/>
                </a:solidFill>
                <a:ea typeface="ＭＳ Ｐゴシック" pitchFamily="1" charset="-128"/>
              </a:rPr>
              <a:t>|</a:t>
            </a:r>
            <a:r>
              <a:rPr lang="en-US" sz="1000" b="1" dirty="0" smtClean="0">
                <a:solidFill>
                  <a:srgbClr val="3A372F"/>
                </a:solidFill>
                <a:ea typeface="ＭＳ Ｐゴシック" pitchFamily="1" charset="-128"/>
              </a:rPr>
              <a:t> </a:t>
            </a:r>
            <a:fld id="{616BB6E6-B101-4C8D-8F9C-F86688B685B6}" type="slidenum">
              <a:rPr lang="en-US" sz="1000" b="1" smtClean="0">
                <a:solidFill>
                  <a:srgbClr val="3A372F"/>
                </a:solidFill>
                <a:ea typeface="ＭＳ Ｐゴシック" pitchFamily="1" charset="-128"/>
              </a:rPr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b="1" dirty="0" smtClean="0">
              <a:solidFill>
                <a:srgbClr val="3A372F"/>
              </a:solidFill>
              <a:ea typeface="ＭＳ Ｐゴシック" pitchFamily="1" charset="-128"/>
            </a:endParaRPr>
          </a:p>
        </p:txBody>
      </p:sp>
      <p:grpSp>
        <p:nvGrpSpPr>
          <p:cNvPr id="13" name="Group 14"/>
          <p:cNvGrpSpPr/>
          <p:nvPr/>
        </p:nvGrpSpPr>
        <p:grpSpPr>
          <a:xfrm>
            <a:off x="2344095" y="6339829"/>
            <a:ext cx="6498818" cy="457200"/>
            <a:chOff x="2187981" y="6276787"/>
            <a:chExt cx="6498818" cy="457200"/>
          </a:xfrm>
        </p:grpSpPr>
        <p:sp>
          <p:nvSpPr>
            <p:cNvPr id="14" name="Rectangle 22"/>
            <p:cNvSpPr>
              <a:spLocks noChangeArrowheads="1"/>
            </p:cNvSpPr>
            <p:nvPr userDrawn="1"/>
          </p:nvSpPr>
          <p:spPr bwMode="auto">
            <a:xfrm>
              <a:off x="2187981" y="6276787"/>
              <a:ext cx="6498818" cy="457200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182880" bIns="0" anchor="ctr"/>
            <a:lstStyle/>
            <a:p>
              <a:pPr algn="r"/>
              <a:endParaRPr lang="en-US" sz="1000" dirty="0">
                <a:solidFill>
                  <a:srgbClr val="3A372F"/>
                </a:solidFill>
                <a:ea typeface="ＭＳ Ｐゴシック" pitchFamily="1" charset="-128"/>
              </a:endParaRPr>
            </a:p>
          </p:txBody>
        </p:sp>
        <p:sp>
          <p:nvSpPr>
            <p:cNvPr id="15" name="Text Box 19"/>
            <p:cNvSpPr txBox="1">
              <a:spLocks noChangeArrowheads="1"/>
            </p:cNvSpPr>
            <p:nvPr userDrawn="1"/>
          </p:nvSpPr>
          <p:spPr bwMode="auto">
            <a:xfrm>
              <a:off x="7228753" y="6321237"/>
              <a:ext cx="12786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dirty="0" smtClean="0"/>
                <a:t>RESTRICTED </a:t>
              </a:r>
              <a:r>
                <a:rPr lang="en-US" sz="1400" dirty="0" smtClean="0">
                  <a:solidFill>
                    <a:srgbClr val="999999"/>
                  </a:solidFill>
                  <a:ea typeface="ＭＳ Ｐゴシック" pitchFamily="1" charset="-128"/>
                </a:rPr>
                <a:t>|</a:t>
              </a:r>
              <a:r>
                <a:rPr lang="en-US" sz="1000" b="1" dirty="0" smtClean="0">
                  <a:solidFill>
                    <a:srgbClr val="3A372F"/>
                  </a:solidFill>
                  <a:ea typeface="ＭＳ Ｐゴシック" pitchFamily="1" charset="-128"/>
                </a:rPr>
                <a:t> </a:t>
              </a:r>
              <a:fld id="{616BB6E6-B101-4C8D-8F9C-F86688B685B6}" type="slidenum">
                <a:rPr lang="en-US" sz="1000" b="1" smtClean="0">
                  <a:solidFill>
                    <a:srgbClr val="3A372F"/>
                  </a:solidFill>
                  <a:ea typeface="ＭＳ Ｐゴシック" pitchFamily="1" charset="-128"/>
                </a:rPr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t>‹#›</a:t>
              </a:fld>
              <a:endParaRPr lang="en-US" sz="1000" b="1" dirty="0" smtClean="0">
                <a:solidFill>
                  <a:srgbClr val="3A372F"/>
                </a:solidFill>
                <a:ea typeface="ＭＳ Ｐゴシック" pitchFamily="1" charset="-128"/>
              </a:endParaRPr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47920" y="6316158"/>
            <a:ext cx="1984850" cy="4807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65" r:id="rId6"/>
    <p:sldLayoutId id="2147483659" r:id="rId7"/>
    <p:sldLayoutId id="2147483664" r:id="rId8"/>
    <p:sldLayoutId id="2147483666" r:id="rId9"/>
    <p:sldLayoutId id="2147483667" r:id="rId10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B7893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B7893"/>
          </a:solidFill>
          <a:latin typeface="Arial" charset="0"/>
          <a:ea typeface="ＭＳ Ｐゴシック" pitchFamily="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B7893"/>
          </a:solidFill>
          <a:latin typeface="Arial" charset="0"/>
          <a:ea typeface="ＭＳ Ｐゴシック" pitchFamily="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B7893"/>
          </a:solidFill>
          <a:latin typeface="Arial" charset="0"/>
          <a:ea typeface="ＭＳ Ｐゴシック" pitchFamily="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B7893"/>
          </a:solidFill>
          <a:latin typeface="Arial" charset="0"/>
          <a:ea typeface="ＭＳ Ｐゴシック" pitchFamily="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B7893"/>
          </a:solidFill>
          <a:latin typeface="Arial" charset="0"/>
          <a:ea typeface="ＭＳ Ｐゴシック" pitchFamily="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B7893"/>
          </a:solidFill>
          <a:latin typeface="Arial" charset="0"/>
          <a:ea typeface="ＭＳ Ｐゴシック" pitchFamily="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B7893"/>
          </a:solidFill>
          <a:latin typeface="Arial" charset="0"/>
          <a:ea typeface="ＭＳ Ｐゴシック" pitchFamily="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B7893"/>
          </a:solidFill>
          <a:latin typeface="Arial" charset="0"/>
          <a:ea typeface="ＭＳ Ｐゴシック" pitchFamily="1" charset="-128"/>
        </a:defRPr>
      </a:lvl9pPr>
    </p:titleStyle>
    <p:bodyStyle>
      <a:lvl1pPr marL="342900" indent="-342900" algn="l" rtl="0" eaLnBrk="1" fontAlgn="base" hangingPunct="1">
        <a:spcBef>
          <a:spcPct val="25000"/>
        </a:spcBef>
        <a:spcAft>
          <a:spcPct val="20000"/>
        </a:spcAft>
        <a:buClr>
          <a:schemeClr val="accent1">
            <a:lumMod val="75000"/>
          </a:schemeClr>
        </a:buClr>
        <a:buSzPct val="120000"/>
        <a:buFont typeface="Arial"/>
        <a:buChar char="•"/>
        <a:defRPr lang="en-US" sz="2000" b="0" dirty="0" smtClean="0">
          <a:solidFill>
            <a:srgbClr val="333333"/>
          </a:solidFill>
          <a:latin typeface="Calibri" pitchFamily="34" charset="0"/>
          <a:ea typeface="+mn-ea"/>
          <a:cs typeface="Calibri" pitchFamily="34" charset="0"/>
        </a:defRPr>
      </a:lvl1pPr>
      <a:lvl2pPr marL="447675" indent="-333375" algn="l" rtl="0" eaLnBrk="1" fontAlgn="base" hangingPunct="1">
        <a:spcBef>
          <a:spcPct val="25000"/>
        </a:spcBef>
        <a:spcAft>
          <a:spcPct val="20000"/>
        </a:spcAft>
        <a:buClr>
          <a:srgbClr val="5B7893"/>
        </a:buClr>
        <a:buSzPct val="80000"/>
        <a:buFont typeface="Courier New"/>
        <a:buChar char="o"/>
        <a:defRPr sz="1800">
          <a:solidFill>
            <a:srgbClr val="333333"/>
          </a:solidFill>
          <a:latin typeface="Calibri" pitchFamily="34" charset="0"/>
          <a:ea typeface="+mn-ea"/>
          <a:cs typeface="Calibri" pitchFamily="34" charset="0"/>
        </a:defRPr>
      </a:lvl2pPr>
      <a:lvl3pPr marL="717550" indent="-317500" algn="l" rtl="0" eaLnBrk="1" fontAlgn="base" hangingPunct="1">
        <a:spcBef>
          <a:spcPct val="25000"/>
        </a:spcBef>
        <a:spcAft>
          <a:spcPct val="20000"/>
        </a:spcAft>
        <a:buClr>
          <a:schemeClr val="tx2"/>
        </a:buClr>
        <a:buSzPct val="90000"/>
        <a:buFont typeface="Wingdings" charset="2"/>
        <a:buChar char="§"/>
        <a:defRPr sz="1800">
          <a:solidFill>
            <a:srgbClr val="333333"/>
          </a:solidFill>
          <a:latin typeface="Calibri" pitchFamily="34" charset="0"/>
          <a:ea typeface="+mn-ea"/>
          <a:cs typeface="Calibri" pitchFamily="34" charset="0"/>
        </a:defRPr>
      </a:lvl3pPr>
      <a:lvl4pPr marL="896938" indent="-207963" algn="l" rtl="0" eaLnBrk="1" fontAlgn="base" hangingPunct="1">
        <a:spcBef>
          <a:spcPct val="25000"/>
        </a:spcBef>
        <a:spcAft>
          <a:spcPct val="20000"/>
        </a:spcAft>
        <a:buClr>
          <a:srgbClr val="999999"/>
        </a:buClr>
        <a:buSzPct val="80000"/>
        <a:buFont typeface="Wingdings" pitchFamily="2" charset="2"/>
        <a:buChar char="§"/>
        <a:defRPr sz="1600">
          <a:solidFill>
            <a:srgbClr val="333333"/>
          </a:solidFill>
          <a:latin typeface="Calibri" pitchFamily="34" charset="0"/>
          <a:ea typeface="+mn-ea"/>
          <a:cs typeface="Calibri" pitchFamily="34" charset="0"/>
        </a:defRPr>
      </a:lvl4pPr>
      <a:lvl5pPr marL="1255713" indent="-285750" algn="l" rtl="0" eaLnBrk="1" fontAlgn="base" hangingPunct="1">
        <a:spcBef>
          <a:spcPct val="25000"/>
        </a:spcBef>
        <a:spcAft>
          <a:spcPct val="20000"/>
        </a:spcAft>
        <a:buClr>
          <a:srgbClr val="999999"/>
        </a:buClr>
        <a:buFont typeface="Symbol" pitchFamily="18" charset="2"/>
        <a:buChar char=""/>
        <a:defRPr sz="1400">
          <a:solidFill>
            <a:srgbClr val="333333"/>
          </a:solidFill>
          <a:latin typeface="Calibri" pitchFamily="34" charset="0"/>
          <a:ea typeface="+mn-ea"/>
          <a:cs typeface="Calibri" pitchFamily="34" charset="0"/>
        </a:defRPr>
      </a:lvl5pPr>
      <a:lvl6pPr marL="1600200" indent="-173038" algn="l" rtl="0" eaLnBrk="1" fontAlgn="base" hangingPunct="1">
        <a:spcBef>
          <a:spcPct val="25000"/>
        </a:spcBef>
        <a:spcAft>
          <a:spcPct val="20000"/>
        </a:spcAft>
        <a:buClr>
          <a:srgbClr val="999999"/>
        </a:buClr>
        <a:buFont typeface="Symbol" pitchFamily="18" charset="2"/>
        <a:buChar char=""/>
        <a:defRPr sz="1000">
          <a:solidFill>
            <a:srgbClr val="333333"/>
          </a:solidFill>
          <a:latin typeface="+mn-lt"/>
          <a:ea typeface="+mn-ea"/>
        </a:defRPr>
      </a:lvl6pPr>
      <a:lvl7pPr marL="2057400" indent="-173038" algn="l" rtl="0" eaLnBrk="1" fontAlgn="base" hangingPunct="1">
        <a:spcBef>
          <a:spcPct val="25000"/>
        </a:spcBef>
        <a:spcAft>
          <a:spcPct val="20000"/>
        </a:spcAft>
        <a:buClr>
          <a:srgbClr val="999999"/>
        </a:buClr>
        <a:buFont typeface="Symbol" pitchFamily="18" charset="2"/>
        <a:buChar char=""/>
        <a:defRPr sz="1000">
          <a:solidFill>
            <a:srgbClr val="333333"/>
          </a:solidFill>
          <a:latin typeface="+mn-lt"/>
          <a:ea typeface="+mn-ea"/>
        </a:defRPr>
      </a:lvl7pPr>
      <a:lvl8pPr marL="2514600" indent="-173038" algn="l" rtl="0" eaLnBrk="1" fontAlgn="base" hangingPunct="1">
        <a:spcBef>
          <a:spcPct val="25000"/>
        </a:spcBef>
        <a:spcAft>
          <a:spcPct val="20000"/>
        </a:spcAft>
        <a:buClr>
          <a:srgbClr val="999999"/>
        </a:buClr>
        <a:buFont typeface="Symbol" pitchFamily="18" charset="2"/>
        <a:buChar char=""/>
        <a:defRPr sz="1000">
          <a:solidFill>
            <a:srgbClr val="333333"/>
          </a:solidFill>
          <a:latin typeface="+mn-lt"/>
          <a:ea typeface="+mn-ea"/>
        </a:defRPr>
      </a:lvl8pPr>
      <a:lvl9pPr marL="2971800" indent="-173038" algn="l" rtl="0" eaLnBrk="1" fontAlgn="base" hangingPunct="1">
        <a:spcBef>
          <a:spcPct val="25000"/>
        </a:spcBef>
        <a:spcAft>
          <a:spcPct val="20000"/>
        </a:spcAft>
        <a:buClr>
          <a:srgbClr val="999999"/>
        </a:buClr>
        <a:buFont typeface="Symbol" pitchFamily="18" charset="2"/>
        <a:buChar char=""/>
        <a:defRPr sz="1000">
          <a:solidFill>
            <a:srgbClr val="333333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671454" y="3200399"/>
            <a:ext cx="5002645" cy="228600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Naming Convention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Naming Namespaces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NAMING Classes and members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Naming Variables </a:t>
            </a:r>
            <a:r>
              <a:rPr lang="en-US" smtClean="0"/>
              <a:t>AND Constants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Naming Interfaces 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790825" y="1854200"/>
            <a:ext cx="5895975" cy="523220"/>
          </a:xfrm>
        </p:spPr>
        <p:txBody>
          <a:bodyPr/>
          <a:lstStyle/>
          <a:p>
            <a:r>
              <a:rPr lang="en-US" dirty="0" smtClean="0"/>
              <a:t>Naming Convention</a:t>
            </a:r>
          </a:p>
        </p:txBody>
      </p:sp>
    </p:spTree>
    <p:extLst>
      <p:ext uri="{BB962C8B-B14F-4D97-AF65-F5344CB8AC3E}">
        <p14:creationId xmlns:p14="http://schemas.microsoft.com/office/powerpoint/2010/main" xmlns="" val="130759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Guidelines for Methods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lvl="1" indent="-342900">
              <a:buClr>
                <a:schemeClr val="accent1">
                  <a:lumMod val="75000"/>
                </a:schemeClr>
              </a:buClr>
              <a:buSzPct val="120000"/>
              <a:buFont typeface="Arial"/>
              <a:buChar char="•"/>
            </a:pPr>
            <a:r>
              <a:rPr lang="en-US" sz="2400" dirty="0" smtClean="0"/>
              <a:t>Use </a:t>
            </a:r>
            <a:r>
              <a:rPr lang="en-US" sz="2400" b="1" dirty="0" smtClean="0"/>
              <a:t>verbs or verb phrases </a:t>
            </a:r>
            <a:r>
              <a:rPr lang="en-US" sz="2400" dirty="0" smtClean="0"/>
              <a:t>to name methods. </a:t>
            </a:r>
          </a:p>
          <a:p>
            <a:pPr marL="342900" lvl="1" indent="-342900">
              <a:buClr>
                <a:schemeClr val="accent1">
                  <a:lumMod val="75000"/>
                </a:schemeClr>
              </a:buClr>
              <a:buSzPct val="120000"/>
              <a:buFont typeface="Arial"/>
              <a:buChar char="•"/>
            </a:pPr>
            <a:r>
              <a:rPr lang="en-US" sz="2400" dirty="0" smtClean="0"/>
              <a:t>Use </a:t>
            </a:r>
            <a:r>
              <a:rPr lang="en-US" sz="2400" b="1" dirty="0" smtClean="0"/>
              <a:t>pascal case</a:t>
            </a:r>
            <a:r>
              <a:rPr lang="en-US" sz="2400" dirty="0" smtClean="0"/>
              <a:t>. </a:t>
            </a:r>
          </a:p>
          <a:p>
            <a:pPr marL="342900" lvl="1" indent="-342900">
              <a:buClr>
                <a:schemeClr val="accent1">
                  <a:lumMod val="75000"/>
                </a:schemeClr>
              </a:buClr>
              <a:buSzPct val="120000"/>
              <a:buFont typeface="Arial"/>
              <a:buChar char="•"/>
            </a:pPr>
            <a:r>
              <a:rPr lang="en-US" sz="2400" dirty="0" smtClean="0"/>
              <a:t>Example: </a:t>
            </a:r>
            <a:r>
              <a:rPr lang="en-US" sz="2400" dirty="0" smtClean="0">
                <a:solidFill>
                  <a:srgbClr val="00B050"/>
                </a:solidFill>
              </a:rPr>
              <a:t>RemoveAll(), GetCharAt().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67745" y="333199"/>
            <a:ext cx="3835079" cy="4754880"/>
          </a:xfrm>
        </p:spPr>
        <p:txBody>
          <a:bodyPr/>
          <a:lstStyle/>
          <a:p>
            <a:r>
              <a:rPr lang="en-US" dirty="0" smtClean="0"/>
              <a:t>Naming Variables and Constants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Guidelines for Private Variables (Fields in C#)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Prefix private variables with </a:t>
            </a:r>
            <a:r>
              <a:rPr lang="en-US" b="1" dirty="0" smtClean="0"/>
              <a:t>"_”</a:t>
            </a:r>
            <a:r>
              <a:rPr lang="en-US" dirty="0" smtClean="0"/>
              <a:t>. </a:t>
            </a:r>
          </a:p>
          <a:p>
            <a:r>
              <a:rPr lang="en-US" dirty="0" smtClean="0"/>
              <a:t>Use </a:t>
            </a:r>
            <a:r>
              <a:rPr lang="en-US" b="1" dirty="0" smtClean="0"/>
              <a:t>camel case </a:t>
            </a:r>
            <a:r>
              <a:rPr lang="en-US" dirty="0" smtClean="0"/>
              <a:t>as a general rule or </a:t>
            </a:r>
            <a:r>
              <a:rPr lang="en-US" b="1" dirty="0" smtClean="0"/>
              <a:t>uppercase for very small words.</a:t>
            </a:r>
          </a:p>
          <a:p>
            <a:pPr marL="342900" lvl="1" indent="-342900">
              <a:buClr>
                <a:schemeClr val="accent1">
                  <a:lumMod val="75000"/>
                </a:schemeClr>
              </a:buClr>
              <a:buSzPct val="120000"/>
              <a:buFont typeface="Arial"/>
              <a:buChar char="•"/>
            </a:pPr>
            <a:r>
              <a:rPr lang="en-US" sz="2400" dirty="0" smtClean="0"/>
              <a:t>Examples: _</a:t>
            </a:r>
            <a:r>
              <a:rPr lang="en-US" sz="2400" dirty="0" smtClean="0">
                <a:solidFill>
                  <a:srgbClr val="00B050"/>
                </a:solidFill>
              </a:rPr>
              <a:t>firstName, _regNo, </a:t>
            </a:r>
            <a:r>
              <a:rPr lang="en-US" sz="2400" dirty="0" err="1" smtClean="0">
                <a:solidFill>
                  <a:srgbClr val="00B050"/>
                </a:solidFill>
              </a:rPr>
              <a:t>isalary</a:t>
            </a:r>
            <a:r>
              <a:rPr lang="en-US" sz="2400" dirty="0" smtClean="0">
                <a:solidFill>
                  <a:srgbClr val="00B050"/>
                </a:solidFill>
              </a:rPr>
              <a:t>. 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0255" y="3194615"/>
            <a:ext cx="6192981" cy="317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Guidelines for Local Variables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b="1" dirty="0" smtClean="0"/>
              <a:t>camel case </a:t>
            </a:r>
            <a:r>
              <a:rPr lang="en-US" dirty="0" smtClean="0"/>
              <a:t>as a general rule or </a:t>
            </a:r>
            <a:r>
              <a:rPr lang="en-US" b="1" dirty="0" smtClean="0"/>
              <a:t>uppercase for very small words.</a:t>
            </a:r>
          </a:p>
          <a:p>
            <a:pPr marL="342900" lvl="1" indent="-342900">
              <a:buClr>
                <a:schemeClr val="accent1">
                  <a:lumMod val="75000"/>
                </a:schemeClr>
              </a:buClr>
              <a:buSzPct val="120000"/>
              <a:buFont typeface="Arial"/>
              <a:buChar char="•"/>
            </a:pPr>
            <a:r>
              <a:rPr lang="en-US" sz="2400" dirty="0" smtClean="0"/>
              <a:t>Examples: </a:t>
            </a:r>
            <a:r>
              <a:rPr lang="en-US" sz="2400" dirty="0" smtClean="0">
                <a:solidFill>
                  <a:srgbClr val="00B050"/>
                </a:solidFill>
              </a:rPr>
              <a:t>strFirstName, </a:t>
            </a:r>
            <a:r>
              <a:rPr lang="en-US" sz="2400" dirty="0" err="1" smtClean="0">
                <a:solidFill>
                  <a:srgbClr val="00B050"/>
                </a:solidFill>
              </a:rPr>
              <a:t>strEmployees</a:t>
            </a:r>
            <a:r>
              <a:rPr lang="en-US" sz="2400" dirty="0" smtClean="0">
                <a:solidFill>
                  <a:srgbClr val="00B050"/>
                </a:solidFill>
              </a:rPr>
              <a:t>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Guidelines for Constants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The names of variables declared class constants </a:t>
            </a:r>
            <a:r>
              <a:rPr lang="en-US" b="1" dirty="0" smtClean="0"/>
              <a:t>should be all uppercase</a:t>
            </a:r>
            <a:r>
              <a:rPr lang="en-US" dirty="0" smtClean="0"/>
              <a:t> with </a:t>
            </a:r>
            <a:r>
              <a:rPr lang="en-US" b="1" dirty="0" smtClean="0"/>
              <a:t>words separated by underscores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is recommended to use a group naming schema. </a:t>
            </a:r>
          </a:p>
          <a:p>
            <a:pPr marL="342900" lvl="1" indent="-342900">
              <a:buClr>
                <a:schemeClr val="accent1">
                  <a:lumMod val="75000"/>
                </a:schemeClr>
              </a:buClr>
              <a:buSzPct val="120000"/>
              <a:buFont typeface="Arial"/>
              <a:buChar char="•"/>
            </a:pPr>
            <a:r>
              <a:rPr lang="en-US" sz="2400" dirty="0" smtClean="0"/>
              <a:t>Examples: 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AP_WIN_</a:t>
            </a:r>
            <a:r>
              <a:rPr lang="en-US" b="1" dirty="0" smtClean="0">
                <a:solidFill>
                  <a:srgbClr val="00B050"/>
                </a:solidFill>
              </a:rPr>
              <a:t>MIN_WIDTH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AP_WIN_</a:t>
            </a:r>
            <a:r>
              <a:rPr lang="en-US" b="1" dirty="0" smtClean="0">
                <a:solidFill>
                  <a:srgbClr val="00B050"/>
                </a:solidFill>
              </a:rPr>
              <a:t>MAX_HIGHT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67745" y="333199"/>
            <a:ext cx="3835079" cy="4754880"/>
          </a:xfrm>
        </p:spPr>
        <p:txBody>
          <a:bodyPr/>
          <a:lstStyle/>
          <a:p>
            <a:r>
              <a:rPr lang="en-US" dirty="0" smtClean="0"/>
              <a:t>Naming Interfaces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Guidelines for Interfaces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lvl="1" indent="-342900">
              <a:buClr>
                <a:schemeClr val="accent1">
                  <a:lumMod val="75000"/>
                </a:schemeClr>
              </a:buClr>
              <a:buSzPct val="120000"/>
              <a:buFont typeface="Arial"/>
              <a:buChar char="•"/>
            </a:pPr>
            <a:r>
              <a:rPr lang="en-US" sz="2400" dirty="0" smtClean="0"/>
              <a:t>Prefix interface names with the </a:t>
            </a:r>
            <a:r>
              <a:rPr lang="en-US" sz="2400" b="1" dirty="0" smtClean="0"/>
              <a:t>letter "I"</a:t>
            </a:r>
            <a:r>
              <a:rPr lang="en-US" sz="2400" dirty="0" smtClean="0"/>
              <a:t>, to indicate that the type is an interface. </a:t>
            </a:r>
          </a:p>
          <a:p>
            <a:pPr marL="342900" lvl="1" indent="-342900">
              <a:buClr>
                <a:schemeClr val="accent1">
                  <a:lumMod val="75000"/>
                </a:schemeClr>
              </a:buClr>
              <a:buSzPct val="120000"/>
              <a:buFont typeface="Arial"/>
              <a:buChar char="•"/>
            </a:pPr>
            <a:r>
              <a:rPr lang="en-US" sz="2400" dirty="0" smtClean="0"/>
              <a:t>Do not use the underscore character (_). </a:t>
            </a:r>
          </a:p>
          <a:p>
            <a:pPr marL="342900" lvl="1" indent="-342900">
              <a:buClr>
                <a:schemeClr val="accent1">
                  <a:lumMod val="75000"/>
                </a:schemeClr>
              </a:buClr>
              <a:buSzPct val="120000"/>
              <a:buFont typeface="Arial"/>
              <a:buChar char="•"/>
            </a:pPr>
            <a:r>
              <a:rPr lang="en-US" sz="2400" dirty="0" smtClean="0"/>
              <a:t>Use </a:t>
            </a:r>
            <a:r>
              <a:rPr lang="en-US" sz="2400" b="1" dirty="0" smtClean="0"/>
              <a:t>pascal case</a:t>
            </a:r>
            <a:r>
              <a:rPr lang="en-US" sz="2400" dirty="0" smtClean="0"/>
              <a:t>. </a:t>
            </a:r>
          </a:p>
          <a:p>
            <a:pPr marL="342900" lvl="1" indent="-342900">
              <a:buClr>
                <a:schemeClr val="accent1">
                  <a:lumMod val="75000"/>
                </a:schemeClr>
              </a:buClr>
              <a:buSzPct val="120000"/>
              <a:buFont typeface="Arial"/>
              <a:buChar char="•"/>
            </a:pPr>
            <a:r>
              <a:rPr lang="en-US" sz="2400" dirty="0" smtClean="0"/>
              <a:t>Examples: </a:t>
            </a:r>
            <a:r>
              <a:rPr lang="en-US" sz="2400" dirty="0" smtClean="0">
                <a:solidFill>
                  <a:srgbClr val="00B050"/>
                </a:solidFill>
              </a:rPr>
              <a:t>ICloneable, Iformatable. </a:t>
            </a:r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67974" y="4109501"/>
            <a:ext cx="3004271" cy="1780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8511" y="2299854"/>
            <a:ext cx="2271714" cy="1496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Programming Considerations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12595" y="1027926"/>
            <a:ext cx="8229600" cy="4679950"/>
          </a:xfrm>
        </p:spPr>
        <p:txBody>
          <a:bodyPr/>
          <a:lstStyle/>
          <a:p>
            <a:pPr marL="342900" lvl="1" indent="-342900">
              <a:buClr>
                <a:schemeClr val="accent1">
                  <a:lumMod val="75000"/>
                </a:schemeClr>
              </a:buClr>
              <a:buSzPct val="120000"/>
              <a:buFont typeface="Arial"/>
              <a:buChar char="•"/>
            </a:pPr>
            <a:r>
              <a:rPr lang="en-US" sz="2400" dirty="0" smtClean="0"/>
              <a:t>Naming constants in capital will help in identifying them.</a:t>
            </a:r>
          </a:p>
          <a:p>
            <a:pPr marL="342900" lvl="1" indent="-342900">
              <a:buClr>
                <a:schemeClr val="accent1">
                  <a:lumMod val="75000"/>
                </a:schemeClr>
              </a:buClr>
              <a:buSzPct val="120000"/>
              <a:buFont typeface="Arial"/>
              <a:buChar char="•"/>
            </a:pPr>
            <a:r>
              <a:rPr lang="en-US" sz="2400" dirty="0" smtClean="0"/>
              <a:t>Using “I” before every interface name will group them together when listing.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Reading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12595" y="1027926"/>
            <a:ext cx="8229600" cy="4804838"/>
          </a:xfrm>
        </p:spPr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1800" b="1" i="1" u="sng" dirty="0" smtClean="0"/>
              <a:t>Note</a:t>
            </a:r>
            <a:r>
              <a:rPr lang="en-US" sz="1800" i="1" dirty="0" smtClean="0"/>
              <a:t>: The links provided here are valid at the time of production of this content. However, web URLs may change from time to time , so users are encouraged to exercise their own judgment  in using the information given in the pages referred to by these links </a:t>
            </a:r>
            <a:endParaRPr lang="en-US" sz="1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6" name="Diagram 5"/>
          <p:cNvGraphicFramePr/>
          <p:nvPr/>
        </p:nvGraphicFramePr>
        <p:xfrm>
          <a:off x="1413164" y="1327727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9"/>
          <p:cNvSpPr>
            <a:spLocks noGrp="1"/>
          </p:cNvSpPr>
          <p:nvPr>
            <p:ph type="title" idx="4294967295"/>
          </p:nvPr>
        </p:nvSpPr>
        <p:spPr>
          <a:xfrm>
            <a:off x="0" y="231775"/>
            <a:ext cx="8361363" cy="579438"/>
          </a:xfrm>
        </p:spPr>
        <p:txBody>
          <a:bodyPr/>
          <a:lstStyle/>
          <a:p>
            <a:pPr eaLnBrk="1" hangingPunct="1">
              <a:tabLst>
                <a:tab pos="401638" algn="l"/>
              </a:tabLst>
            </a:pPr>
            <a:r>
              <a:rPr lang="en-US" dirty="0" smtClean="0"/>
              <a:t>   Learning Objectives and Overview </a:t>
            </a:r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303213" y="1158875"/>
            <a:ext cx="355758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sz="2000" dirty="0">
                <a:latin typeface="Calibri" pitchFamily="34" charset="0"/>
              </a:rPr>
              <a:t>After completing this learning</a:t>
            </a:r>
            <a:br>
              <a:rPr lang="en-US" sz="2000" dirty="0">
                <a:latin typeface="Calibri" pitchFamily="34" charset="0"/>
              </a:rPr>
            </a:br>
            <a:r>
              <a:rPr lang="en-US" sz="2000" dirty="0" smtClean="0">
                <a:latin typeface="Calibri" pitchFamily="34" charset="0"/>
              </a:rPr>
              <a:t>unit</a:t>
            </a:r>
            <a:r>
              <a:rPr lang="en-US" sz="2000" dirty="0">
                <a:latin typeface="Calibri" pitchFamily="34" charset="0"/>
              </a:rPr>
              <a:t>, </a:t>
            </a:r>
            <a:r>
              <a:rPr lang="en-US" sz="2000" dirty="0" smtClean="0">
                <a:latin typeface="Calibri" pitchFamily="34" charset="0"/>
              </a:rPr>
              <a:t>you </a:t>
            </a:r>
            <a:r>
              <a:rPr lang="en-US" sz="2000" dirty="0">
                <a:latin typeface="Calibri" pitchFamily="34" charset="0"/>
              </a:rPr>
              <a:t>should be able </a:t>
            </a:r>
            <a:r>
              <a:rPr lang="en-US" sz="2000" dirty="0" smtClean="0">
                <a:latin typeface="Calibri" pitchFamily="34" charset="0"/>
              </a:rPr>
              <a:t>to :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69680" y="2133885"/>
            <a:ext cx="3103563" cy="361124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 defTabSz="457200">
              <a:spcBef>
                <a:spcPts val="1200"/>
              </a:spcBef>
              <a:spcAft>
                <a:spcPts val="400"/>
              </a:spcAft>
              <a:buClr>
                <a:srgbClr val="808080"/>
              </a:buClr>
              <a:buSzPct val="100000"/>
              <a:buFontTx/>
              <a:buChar char="•"/>
            </a:pPr>
            <a:r>
              <a:rPr lang="en-US" sz="180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Name a namespace.</a:t>
            </a:r>
            <a:endParaRPr lang="en-US" sz="1800" dirty="0" smtClean="0">
              <a:solidFill>
                <a:schemeClr val="tx1"/>
              </a:solidFill>
              <a:latin typeface="Calibri" pitchFamily="34" charset="0"/>
              <a:ea typeface="+mn-ea"/>
              <a:cs typeface="+mn-cs"/>
            </a:endParaRPr>
          </a:p>
          <a:p>
            <a:pPr marL="342900" lvl="1" indent="-342900" defTabSz="457200">
              <a:spcBef>
                <a:spcPts val="1200"/>
              </a:spcBef>
              <a:spcAft>
                <a:spcPts val="400"/>
              </a:spcAft>
              <a:buClr>
                <a:srgbClr val="808080"/>
              </a:buClr>
              <a:buSzPct val="100000"/>
              <a:buFontTx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Calibri" pitchFamily="34" charset="0"/>
              </a:rPr>
              <a:t>Name class and its members.</a:t>
            </a:r>
          </a:p>
          <a:p>
            <a:pPr marL="342900" lvl="1" indent="-342900" defTabSz="457200">
              <a:spcBef>
                <a:spcPts val="1200"/>
              </a:spcBef>
              <a:spcAft>
                <a:spcPts val="400"/>
              </a:spcAft>
              <a:buClr>
                <a:srgbClr val="808080"/>
              </a:buClr>
              <a:buSzPct val="100000"/>
              <a:buFontTx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Calibri" pitchFamily="34" charset="0"/>
              </a:rPr>
              <a:t>Name a variable and constant.</a:t>
            </a:r>
          </a:p>
          <a:p>
            <a:pPr marL="342900" lvl="1" indent="-342900" defTabSz="457200">
              <a:spcBef>
                <a:spcPts val="1200"/>
              </a:spcBef>
              <a:spcAft>
                <a:spcPts val="400"/>
              </a:spcAft>
              <a:buClr>
                <a:srgbClr val="808080"/>
              </a:buClr>
              <a:buSzPct val="100000"/>
              <a:buFontTx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Calibri" pitchFamily="34" charset="0"/>
              </a:rPr>
              <a:t>Name an interface.</a:t>
            </a:r>
          </a:p>
          <a:p>
            <a:pPr marL="342900" lvl="1" indent="-342900" defTabSz="457200">
              <a:spcBef>
                <a:spcPts val="1200"/>
              </a:spcBef>
              <a:spcAft>
                <a:spcPts val="400"/>
              </a:spcAft>
              <a:buClr>
                <a:srgbClr val="808080"/>
              </a:buClr>
              <a:buSzPct val="100000"/>
              <a:buFontTx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Calibri" pitchFamily="34" charset="0"/>
              </a:rPr>
              <a:t>Use the naming conventions to give names.</a:t>
            </a:r>
          </a:p>
          <a:p>
            <a:pPr marL="342900" lvl="1" indent="-342900" defTabSz="457200">
              <a:spcBef>
                <a:spcPts val="1200"/>
              </a:spcBef>
              <a:spcAft>
                <a:spcPts val="400"/>
              </a:spcAft>
              <a:buClr>
                <a:srgbClr val="808080"/>
              </a:buClr>
              <a:buSzPct val="100000"/>
              <a:buFontTx/>
              <a:buChar char="•"/>
            </a:pPr>
            <a:endParaRPr lang="en-US" sz="1800" dirty="0" smtClean="0">
              <a:solidFill>
                <a:schemeClr val="tx1"/>
              </a:solidFill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 bwMode="gray">
          <a:xfrm>
            <a:off x="4322763" y="1204913"/>
            <a:ext cx="4378325" cy="817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 dirty="0">
              <a:cs typeface="Futura Bk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364038" y="1163638"/>
            <a:ext cx="4322762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>
              <a:spcBef>
                <a:spcPts val="600"/>
              </a:spcBef>
              <a:spcAft>
                <a:spcPts val="400"/>
              </a:spcAft>
              <a:buSzPct val="100000"/>
              <a:buFont typeface="Wingdings" pitchFamily="2" charset="2"/>
              <a:buNone/>
            </a:pPr>
            <a:r>
              <a:rPr lang="en-IN" sz="1800" dirty="0">
                <a:latin typeface="Calibri" pitchFamily="34" charset="0"/>
              </a:rPr>
              <a:t>In this </a:t>
            </a:r>
            <a:r>
              <a:rPr lang="en-IN" sz="1800" dirty="0" smtClean="0">
                <a:latin typeface="Calibri" pitchFamily="34" charset="0"/>
              </a:rPr>
              <a:t>section, </a:t>
            </a:r>
            <a:r>
              <a:rPr lang="en-IN" sz="1800" dirty="0">
                <a:latin typeface="Calibri" pitchFamily="34" charset="0"/>
              </a:rPr>
              <a:t>we will discuss the following</a:t>
            </a:r>
          </a:p>
          <a:p>
            <a:pPr defTabSz="914400">
              <a:spcBef>
                <a:spcPts val="600"/>
              </a:spcBef>
              <a:spcAft>
                <a:spcPts val="400"/>
              </a:spcAft>
              <a:buSzPct val="100000"/>
              <a:buFont typeface="Wingdings" pitchFamily="2" charset="2"/>
              <a:buNone/>
            </a:pPr>
            <a:r>
              <a:rPr lang="en-IN" sz="1800" dirty="0">
                <a:latin typeface="Calibri" pitchFamily="34" charset="0"/>
              </a:rPr>
              <a:t>Click Here  </a:t>
            </a:r>
          </a:p>
        </p:txBody>
      </p:sp>
      <p:sp>
        <p:nvSpPr>
          <p:cNvPr id="13" name="Down Arrow 12"/>
          <p:cNvSpPr/>
          <p:nvPr/>
        </p:nvSpPr>
        <p:spPr bwMode="gray">
          <a:xfrm>
            <a:off x="5611813" y="1662113"/>
            <a:ext cx="317500" cy="304800"/>
          </a:xfrm>
          <a:prstGeom prst="downArrow">
            <a:avLst/>
          </a:prstGeom>
          <a:solidFill>
            <a:srgbClr val="5B789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 dirty="0"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56120" y="6386838"/>
            <a:ext cx="2937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333333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333333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333333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333333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333333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286000" algn="l" defTabSz="914400" rtl="0" eaLnBrk="1" latinLnBrk="0" hangingPunct="1">
              <a:defRPr sz="1600" kern="1200">
                <a:solidFill>
                  <a:srgbClr val="333333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743200" algn="l" defTabSz="914400" rtl="0" eaLnBrk="1" latinLnBrk="0" hangingPunct="1">
              <a:defRPr sz="1600" kern="1200">
                <a:solidFill>
                  <a:srgbClr val="333333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200400" algn="l" defTabSz="914400" rtl="0" eaLnBrk="1" latinLnBrk="0" hangingPunct="1">
              <a:defRPr sz="1600" kern="1200">
                <a:solidFill>
                  <a:srgbClr val="333333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657600" algn="l" defTabSz="914400" rtl="0" eaLnBrk="1" latinLnBrk="0" hangingPunct="1">
              <a:defRPr sz="1600" kern="1200">
                <a:solidFill>
                  <a:srgbClr val="333333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/>
            <a:r>
              <a:rPr lang="en-IN" b="1" dirty="0" smtClean="0">
                <a:solidFill>
                  <a:srgbClr val="800000"/>
                </a:solidFill>
              </a:rPr>
              <a:t>Click for Next Slide </a:t>
            </a:r>
            <a:endParaRPr lang="en-IN" b="1" dirty="0">
              <a:solidFill>
                <a:srgbClr val="800000"/>
              </a:solidFill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4079875" y="2582863"/>
            <a:ext cx="4572000" cy="3527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39750" lvl="2" indent="-360363">
              <a:buFontTx/>
              <a:buChar char="o"/>
              <a:tabLst>
                <a:tab pos="968375" algn="l"/>
              </a:tabLst>
            </a:pPr>
            <a:r>
              <a:rPr lang="en-US" sz="1800" dirty="0" smtClean="0">
                <a:solidFill>
                  <a:srgbClr val="992600"/>
                </a:solidFill>
                <a:latin typeface="Calibri" pitchFamily="34" charset="0"/>
              </a:rPr>
              <a:t>What are the different naming  conventions?</a:t>
            </a:r>
          </a:p>
          <a:p>
            <a:pPr marL="539750" lvl="2" indent="-360363">
              <a:buFontTx/>
              <a:buChar char="o"/>
              <a:tabLst>
                <a:tab pos="968375" algn="l"/>
              </a:tabLst>
            </a:pPr>
            <a:r>
              <a:rPr lang="en-US" sz="1800" dirty="0" smtClean="0">
                <a:solidFill>
                  <a:srgbClr val="992600"/>
                </a:solidFill>
                <a:latin typeface="Calibri" pitchFamily="34" charset="0"/>
              </a:rPr>
              <a:t>How to name a namespace?</a:t>
            </a:r>
          </a:p>
          <a:p>
            <a:pPr marL="539750" lvl="2" indent="-360363">
              <a:buFontTx/>
              <a:buChar char="o"/>
              <a:tabLst>
                <a:tab pos="968375" algn="l"/>
              </a:tabLst>
            </a:pPr>
            <a:r>
              <a:rPr lang="en-US" sz="1800" dirty="0" smtClean="0">
                <a:solidFill>
                  <a:srgbClr val="992600"/>
                </a:solidFill>
                <a:latin typeface="Calibri" pitchFamily="34" charset="0"/>
              </a:rPr>
              <a:t>How to name a class and its members?</a:t>
            </a:r>
          </a:p>
          <a:p>
            <a:pPr marL="539750" lvl="2" indent="-360363">
              <a:buFontTx/>
              <a:buChar char="o"/>
              <a:tabLst>
                <a:tab pos="968375" algn="l"/>
              </a:tabLst>
            </a:pPr>
            <a:r>
              <a:rPr lang="en-US" sz="1800" dirty="0" smtClean="0">
                <a:solidFill>
                  <a:srgbClr val="992600"/>
                </a:solidFill>
                <a:latin typeface="Calibri" pitchFamily="34" charset="0"/>
              </a:rPr>
              <a:t>How to name a variable and a constant?</a:t>
            </a:r>
          </a:p>
          <a:p>
            <a:pPr marL="539750" lvl="2" indent="-360363">
              <a:buFontTx/>
              <a:buChar char="o"/>
              <a:tabLst>
                <a:tab pos="968375" algn="l"/>
              </a:tabLst>
            </a:pPr>
            <a:r>
              <a:rPr lang="en-US" sz="1800" dirty="0" smtClean="0">
                <a:solidFill>
                  <a:srgbClr val="992600"/>
                </a:solidFill>
                <a:latin typeface="Calibri" pitchFamily="34" charset="0"/>
              </a:rPr>
              <a:t>How to name an interface?</a:t>
            </a:r>
          </a:p>
          <a:p>
            <a:pPr marL="539750" lvl="2" indent="-360363">
              <a:buFontTx/>
              <a:buChar char="o"/>
              <a:tabLst>
                <a:tab pos="968375" algn="l"/>
              </a:tabLst>
            </a:pPr>
            <a:endParaRPr lang="en-US" sz="1800" dirty="0" smtClean="0">
              <a:solidFill>
                <a:srgbClr val="992600"/>
              </a:solidFill>
              <a:latin typeface="Calibri" pitchFamily="34" charset="0"/>
            </a:endParaRPr>
          </a:p>
          <a:p>
            <a:pPr marL="539750" lvl="2" indent="-360363">
              <a:buFontTx/>
              <a:buChar char="o"/>
              <a:tabLst>
                <a:tab pos="968375" algn="l"/>
              </a:tabLst>
            </a:pPr>
            <a:endParaRPr lang="en-US" sz="1800" dirty="0" smtClean="0">
              <a:solidFill>
                <a:srgbClr val="992600"/>
              </a:solidFill>
              <a:latin typeface="Calibri" pitchFamily="34" charset="0"/>
            </a:endParaRPr>
          </a:p>
          <a:p>
            <a:pPr marL="539750" lvl="2" indent="-360363">
              <a:tabLst>
                <a:tab pos="968375" algn="l"/>
              </a:tabLst>
            </a:pPr>
            <a:endParaRPr lang="en-US" sz="1800" dirty="0" smtClean="0">
              <a:solidFill>
                <a:srgbClr val="992600"/>
              </a:solidFill>
              <a:latin typeface="Calibri" pitchFamily="34" charset="0"/>
            </a:endParaRPr>
          </a:p>
          <a:p>
            <a:pPr marL="539750" lvl="2" indent="-360363">
              <a:buFontTx/>
              <a:buChar char="o"/>
              <a:tabLst>
                <a:tab pos="968375" algn="l"/>
              </a:tabLst>
            </a:pPr>
            <a:endParaRPr lang="en-US" sz="1800" dirty="0" smtClean="0">
              <a:solidFill>
                <a:srgbClr val="992600"/>
              </a:solidFill>
              <a:latin typeface="Calibri" pitchFamily="34" charset="0"/>
            </a:endParaRPr>
          </a:p>
          <a:p>
            <a:pPr marL="539750" lvl="2" indent="-276225" defTabSz="914400">
              <a:buFontTx/>
              <a:buChar char="o"/>
              <a:tabLst>
                <a:tab pos="968375" algn="l"/>
              </a:tabLst>
            </a:pPr>
            <a:endParaRPr lang="en-IN" dirty="0">
              <a:solidFill>
                <a:srgbClr val="992600"/>
              </a:solidFill>
              <a:latin typeface="Calibri" pitchFamily="34" charset="0"/>
            </a:endParaRPr>
          </a:p>
          <a:p>
            <a:pPr lvl="1" defTabSz="914400">
              <a:lnSpc>
                <a:spcPct val="120000"/>
              </a:lnSpc>
              <a:spcBef>
                <a:spcPct val="50000"/>
              </a:spcBef>
              <a:spcAft>
                <a:spcPts val="138"/>
              </a:spcAft>
              <a:buClr>
                <a:srgbClr val="5B7893"/>
              </a:buClr>
              <a:buFontTx/>
              <a:buChar char="o"/>
              <a:tabLst>
                <a:tab pos="968375" algn="l"/>
              </a:tabLst>
            </a:pPr>
            <a:endParaRPr lang="en-IN" dirty="0">
              <a:solidFill>
                <a:srgbClr val="9926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6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7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8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69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9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9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9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67745" y="333199"/>
            <a:ext cx="3835079" cy="4754880"/>
          </a:xfrm>
        </p:spPr>
        <p:txBody>
          <a:bodyPr/>
          <a:lstStyle/>
          <a:p>
            <a:r>
              <a:rPr lang="en-US" dirty="0" smtClean="0"/>
              <a:t>Naming Convention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Naming Convention?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  naming convention or pattern is one of the most important elements of a code.</a:t>
            </a:r>
          </a:p>
          <a:p>
            <a:r>
              <a:rPr lang="en-US" dirty="0" smtClean="0"/>
              <a:t>Understanding of the naming guidelines will </a:t>
            </a:r>
            <a:r>
              <a:rPr lang="en-US" b="1" dirty="0" smtClean="0"/>
              <a:t>eliminate unclear code</a:t>
            </a:r>
            <a:r>
              <a:rPr lang="en-US" dirty="0" smtClean="0"/>
              <a:t> and make it easier for developers to understand the code.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3641148"/>
            <a:ext cx="243840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Defined Capitalization Styles?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82587" y="1021924"/>
            <a:ext cx="6004357" cy="5021146"/>
          </a:xfrm>
        </p:spPr>
        <p:txBody>
          <a:bodyPr/>
          <a:lstStyle/>
          <a:p>
            <a:r>
              <a:rPr lang="en-US" sz="2000" b="1" dirty="0" smtClean="0"/>
              <a:t>Pascal case: </a:t>
            </a:r>
            <a:r>
              <a:rPr lang="en-US" sz="2000" dirty="0" smtClean="0"/>
              <a:t>The first letter in the identifier and the first letter of each subsequent concatenated word are capitalized.</a:t>
            </a:r>
          </a:p>
          <a:p>
            <a:pPr lvl="1">
              <a:buFont typeface="Courier New" pitchFamily="49" charset="0"/>
              <a:buChar char="o"/>
            </a:pPr>
            <a:r>
              <a:rPr lang="en-IN" dirty="0" smtClean="0"/>
              <a:t>Pascal casing is usually used </a:t>
            </a:r>
            <a:r>
              <a:rPr lang="en-IN" b="1" dirty="0" smtClean="0"/>
              <a:t>for naming classes</a:t>
            </a:r>
            <a:r>
              <a:rPr lang="en-US" dirty="0" smtClean="0"/>
              <a:t>.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Example: BackColor, Xvalue.</a:t>
            </a:r>
          </a:p>
          <a:p>
            <a:r>
              <a:rPr lang="en-US" sz="2000" b="1" dirty="0" smtClean="0"/>
              <a:t>Camel case: </a:t>
            </a:r>
            <a:r>
              <a:rPr lang="en-US" sz="2000" dirty="0" smtClean="0"/>
              <a:t>The first letter of an identifier is lowercase and the first letter of each subsequent concatenated word is capitalized. </a:t>
            </a:r>
          </a:p>
          <a:p>
            <a:pPr lvl="1">
              <a:buFont typeface="Courier New" pitchFamily="49" charset="0"/>
              <a:buChar char="o"/>
            </a:pPr>
            <a:r>
              <a:rPr lang="en-IN" dirty="0" smtClean="0"/>
              <a:t>Camel casing is usually used </a:t>
            </a:r>
            <a:r>
              <a:rPr lang="en-IN" b="1" dirty="0" smtClean="0"/>
              <a:t>for naming methods</a:t>
            </a:r>
            <a:r>
              <a:rPr lang="en-IN" dirty="0" smtClean="0"/>
              <a:t>.</a:t>
            </a:r>
            <a:endParaRPr lang="en-US" dirty="0" smtClean="0"/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Example: numberOfDays, isValid. </a:t>
            </a:r>
          </a:p>
          <a:p>
            <a:r>
              <a:rPr lang="en-US" sz="2000" b="1" dirty="0" smtClean="0"/>
              <a:t>Upper case: </a:t>
            </a:r>
            <a:r>
              <a:rPr lang="en-US" sz="2000" dirty="0" smtClean="0"/>
              <a:t>All letters in the identifier are capitalized. </a:t>
            </a:r>
          </a:p>
          <a:p>
            <a:pPr lvl="1">
              <a:buFont typeface="Courier New" pitchFamily="49" charset="0"/>
              <a:buChar char="o"/>
            </a:pPr>
            <a:r>
              <a:rPr lang="en-IN" dirty="0" smtClean="0"/>
              <a:t>Upper cases can be used </a:t>
            </a:r>
            <a:r>
              <a:rPr lang="en-IN" b="1" dirty="0" smtClean="0"/>
              <a:t>for class constants</a:t>
            </a:r>
            <a:r>
              <a:rPr lang="en-IN" dirty="0" smtClean="0"/>
              <a:t>.</a:t>
            </a:r>
            <a:endParaRPr lang="en-US" dirty="0" smtClean="0"/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Example: ID, PI.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18909" y="1888098"/>
            <a:ext cx="3057523" cy="2614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67745" y="333199"/>
            <a:ext cx="3835079" cy="4754880"/>
          </a:xfrm>
        </p:spPr>
        <p:txBody>
          <a:bodyPr/>
          <a:lstStyle/>
          <a:p>
            <a:r>
              <a:rPr lang="en-US" dirty="0" smtClean="0"/>
              <a:t>Naming Namespaces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Guidelines for Naming Namespaces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The general rule for naming namespaces is to use the company name followed by the technology name and optionally the feature and design.</a:t>
            </a:r>
          </a:p>
          <a:p>
            <a:pPr lvl="1" indent="9525">
              <a:buNone/>
            </a:pPr>
            <a:r>
              <a:rPr lang="en-US" sz="2000" b="1" dirty="0" smtClean="0"/>
              <a:t>Syntax: 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CompanyName.TechnologyName[.Feature][.Design] </a:t>
            </a:r>
          </a:p>
          <a:p>
            <a:r>
              <a:rPr lang="en-US" dirty="0" smtClean="0"/>
              <a:t>Prefixing namespace names with a company name or other well-established brand avoids the possibility of two published namespaces having the same name.</a:t>
            </a:r>
          </a:p>
          <a:p>
            <a:r>
              <a:rPr lang="en-US" dirty="0" smtClean="0"/>
              <a:t>Use a stable, recognized technology name at the second level of a hierarchical name. </a:t>
            </a:r>
          </a:p>
          <a:p>
            <a:pPr lvl="1">
              <a:buNone/>
            </a:pPr>
            <a:r>
              <a:rPr lang="en-US" sz="2000" b="1" dirty="0" smtClean="0"/>
              <a:t>     Example: </a:t>
            </a:r>
            <a:r>
              <a:rPr lang="en-US" sz="2000" b="1" dirty="0" smtClean="0">
                <a:solidFill>
                  <a:srgbClr val="00B050"/>
                </a:solidFill>
              </a:rPr>
              <a:t>com.pacific.Banking, System.Web.UI, System.Windows.Forms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67745" y="333199"/>
            <a:ext cx="3835079" cy="4754880"/>
          </a:xfrm>
        </p:spPr>
        <p:txBody>
          <a:bodyPr/>
          <a:lstStyle/>
          <a:p>
            <a:pPr marL="342900" lvl="0" indent="-342900"/>
            <a:r>
              <a:rPr lang="en-US" dirty="0" smtClean="0"/>
              <a:t>Naming Classes and Members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Guidelines for Classes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82588" y="1132764"/>
            <a:ext cx="4535776" cy="5021146"/>
          </a:xfrm>
        </p:spPr>
        <p:txBody>
          <a:bodyPr/>
          <a:lstStyle/>
          <a:p>
            <a:pPr marL="342900" lvl="1" indent="-342900">
              <a:buClr>
                <a:schemeClr val="accent1">
                  <a:lumMod val="75000"/>
                </a:schemeClr>
              </a:buClr>
              <a:buSzPct val="120000"/>
              <a:buFont typeface="Arial"/>
              <a:buChar char="•"/>
            </a:pPr>
            <a:r>
              <a:rPr lang="en-US" dirty="0" smtClean="0"/>
              <a:t>Use a </a:t>
            </a:r>
            <a:r>
              <a:rPr lang="en-US" b="1" dirty="0" smtClean="0"/>
              <a:t>noun or noun phrase </a:t>
            </a:r>
            <a:r>
              <a:rPr lang="en-US" dirty="0" smtClean="0"/>
              <a:t>to name a class.</a:t>
            </a:r>
          </a:p>
          <a:p>
            <a:pPr marL="342900" lvl="1" indent="-342900">
              <a:buClr>
                <a:schemeClr val="accent1">
                  <a:lumMod val="75000"/>
                </a:schemeClr>
              </a:buClr>
              <a:buSzPct val="120000"/>
              <a:buFont typeface="Arial"/>
              <a:buChar char="•"/>
            </a:pPr>
            <a:r>
              <a:rPr lang="en-US" dirty="0" smtClean="0"/>
              <a:t>Use </a:t>
            </a:r>
            <a:r>
              <a:rPr lang="en-US" b="1" dirty="0" smtClean="0"/>
              <a:t>pascal case</a:t>
            </a:r>
            <a:r>
              <a:rPr lang="en-US" dirty="0" smtClean="0"/>
              <a:t>. </a:t>
            </a:r>
          </a:p>
          <a:p>
            <a:pPr marL="342900" lvl="1" indent="-342900">
              <a:buClr>
                <a:schemeClr val="accent1">
                  <a:lumMod val="75000"/>
                </a:schemeClr>
              </a:buClr>
              <a:buSzPct val="120000"/>
              <a:buFont typeface="Arial"/>
              <a:buChar char="•"/>
            </a:pPr>
            <a:r>
              <a:rPr lang="en-US" dirty="0" smtClean="0"/>
              <a:t>A class name </a:t>
            </a:r>
            <a:r>
              <a:rPr lang="en-US" b="1" dirty="0" smtClean="0"/>
              <a:t>should not start with numeric value </a:t>
            </a:r>
            <a:r>
              <a:rPr lang="en-US" dirty="0" smtClean="0"/>
              <a:t>but can end with numeric value.</a:t>
            </a:r>
          </a:p>
          <a:p>
            <a:pPr marL="342900" lvl="1" indent="-342900">
              <a:buClr>
                <a:schemeClr val="accent1">
                  <a:lumMod val="75000"/>
                </a:schemeClr>
              </a:buClr>
              <a:buSzPct val="120000"/>
              <a:buFont typeface="Arial"/>
              <a:buChar char="•"/>
            </a:pPr>
            <a:r>
              <a:rPr lang="en-US" dirty="0" smtClean="0"/>
              <a:t>Do not use a type prefix, such as C for class.</a:t>
            </a:r>
          </a:p>
          <a:p>
            <a:pPr marL="342900" lvl="1" indent="-342900">
              <a:buClr>
                <a:schemeClr val="accent1">
                  <a:lumMod val="75000"/>
                </a:schemeClr>
              </a:buClr>
              <a:buSzPct val="120000"/>
              <a:buFont typeface="Arial"/>
              <a:buChar char="•"/>
            </a:pPr>
            <a:r>
              <a:rPr lang="en-US" dirty="0" smtClean="0"/>
              <a:t>Do not use the hyphen character (-). </a:t>
            </a:r>
          </a:p>
          <a:p>
            <a:pPr marL="342900" lvl="1" indent="-342900">
              <a:buClr>
                <a:schemeClr val="accent1">
                  <a:lumMod val="75000"/>
                </a:schemeClr>
              </a:buClr>
              <a:buSzPct val="120000"/>
              <a:buFont typeface="Arial"/>
              <a:buChar char="•"/>
            </a:pPr>
            <a:r>
              <a:rPr lang="en-IN" dirty="0" smtClean="0"/>
              <a:t>To use a keyword to name a member, prefix it with an underscore ’_’.</a:t>
            </a:r>
            <a:endParaRPr lang="en-US" dirty="0" smtClean="0"/>
          </a:p>
          <a:p>
            <a:pPr marL="342900" lvl="1" indent="-342900">
              <a:buClr>
                <a:schemeClr val="accent1">
                  <a:lumMod val="75000"/>
                </a:schemeClr>
              </a:buClr>
              <a:buSzPct val="120000"/>
              <a:buFont typeface="Arial"/>
              <a:buChar char="•"/>
            </a:pPr>
            <a:r>
              <a:rPr lang="en-US" dirty="0" smtClean="0"/>
              <a:t>Example: </a:t>
            </a:r>
            <a:r>
              <a:rPr lang="en-US" dirty="0" smtClean="0">
                <a:solidFill>
                  <a:srgbClr val="00B050"/>
                </a:solidFill>
              </a:rPr>
              <a:t>FileStream, Button.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3675" y="3133164"/>
            <a:ext cx="3684426" cy="2921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xcellere PP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5B7893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333333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5B7893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333333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AR_Proposal 1">
        <a:dk1>
          <a:srgbClr val="333333"/>
        </a:dk1>
        <a:lt1>
          <a:srgbClr val="FFFFFF"/>
        </a:lt1>
        <a:dk2>
          <a:srgbClr val="5B7893"/>
        </a:dk2>
        <a:lt2>
          <a:srgbClr val="CCCCCC"/>
        </a:lt2>
        <a:accent1>
          <a:srgbClr val="ADBBC9"/>
        </a:accent1>
        <a:accent2>
          <a:srgbClr val="CC6600"/>
        </a:accent2>
        <a:accent3>
          <a:srgbClr val="FFFFFF"/>
        </a:accent3>
        <a:accent4>
          <a:srgbClr val="2A2A2A"/>
        </a:accent4>
        <a:accent5>
          <a:srgbClr val="D3DAE1"/>
        </a:accent5>
        <a:accent6>
          <a:srgbClr val="B95C00"/>
        </a:accent6>
        <a:hlink>
          <a:srgbClr val="CC3300"/>
        </a:hlink>
        <a:folHlink>
          <a:srgbClr val="F1D1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PRTM Document" ma:contentTypeID="0x0101004B7E4C37D9613D46A92AC4BDA48E7A3600BDA63646E2A41345A965FD46ADA6E944" ma:contentTypeVersion="39" ma:contentTypeDescription="" ma:contentTypeScope="" ma:versionID="c5663923e8f77c2fa0845fc6b84e764c">
  <xsd:schema xmlns:xsd="http://www.w3.org/2001/XMLSchema" xmlns:p="http://schemas.microsoft.com/office/2006/metadata/properties" xmlns:ns2="3fa53b77-59c9-4ac3-9b7f-93384615ba49" xmlns:ns3="9a91e19c-0a6a-42e2-96af-4d31d0f007fe" targetNamespace="http://schemas.microsoft.com/office/2006/metadata/properties" ma:root="true" ma:fieldsID="1e71dffc574409755eaa2669821dd97b" ns2:_="" ns3:_="">
    <xsd:import namespace="3fa53b77-59c9-4ac3-9b7f-93384615ba49"/>
    <xsd:import namespace="9a91e19c-0a6a-42e2-96af-4d31d0f007fe"/>
    <xsd:element name="properties">
      <xsd:complexType>
        <xsd:sequence>
          <xsd:element name="documentManagement">
            <xsd:complexType>
              <xsd:all>
                <xsd:element ref="ns2:Presentation_x0020_Date" minOccurs="0"/>
                <xsd:element ref="ns2:Description_" minOccurs="0"/>
                <xsd:element ref="ns2:Project_x0020_ID" minOccurs="0"/>
                <xsd:element ref="ns2:Author_x0028_s_x0029_" minOccurs="0"/>
                <xsd:element ref="ns2:Document_x0020_Type" minOccurs="0"/>
                <xsd:element ref="ns3:Practice" minOccurs="0"/>
                <xsd:element ref="ns2:Keywords_" minOccurs="0"/>
                <xsd:element ref="ns2:Confidential" minOccurs="0"/>
                <xsd:element ref="ns2:Product_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3fa53b77-59c9-4ac3-9b7f-93384615ba49" elementFormDefault="qualified">
    <xsd:import namespace="http://schemas.microsoft.com/office/2006/documentManagement/types"/>
    <xsd:element name="Presentation_x0020_Date" ma:index="2" nillable="true" ma:displayName="PresentationDate" ma:default="" ma:description="[Enter the date the document was PRESENTED (NOT the date entered into SharePoint)]" ma:format="DateOnly" ma:internalName="Presentation_x0020_Date">
      <xsd:simpleType>
        <xsd:restriction base="dms:DateTime"/>
      </xsd:simpleType>
    </xsd:element>
    <xsd:element name="Description_" ma:index="3" nillable="true" ma:displayName="Descriptions" ma:default="" ma:description="Brief summary of document" ma:internalName="Description_">
      <xsd:simpleType>
        <xsd:restriction base="dms:Note"/>
      </xsd:simpleType>
    </xsd:element>
    <xsd:element name="Project_x0020_ID" ma:index="4" nillable="true" ma:displayName="ProjectID" ma:default="" ma:description="Job number in account code" ma:internalName="Project_x0020_ID" ma:readOnly="false">
      <xsd:simpleType>
        <xsd:restriction base="dms:Text">
          <xsd:maxLength value="5"/>
        </xsd:restriction>
      </xsd:simpleType>
    </xsd:element>
    <xsd:element name="Author_x0028_s_x0029_" ma:index="5" nillable="true" ma:displayName="Author(s)" ma:default="" ma:description="Originator and/or presenter of work [Use first initial last name, next author,  (e.g. &quot;A. Blanter, E. Finch&quot;)]" ma:internalName="Author_x0028_s_x0029_">
      <xsd:simpleType>
        <xsd:restriction base="dms:Text">
          <xsd:maxLength value="255"/>
        </xsd:restriction>
      </xsd:simpleType>
    </xsd:element>
    <xsd:element name="Document_x0020_Type" ma:index="6" nillable="true" ma:displayName="DocumentType" ma:default="" ma:description="Defines relationship between document providers and users." ma:format="Dropdown" ma:internalName="Document_x0020_Type">
      <xsd:simpleType>
        <xsd:restriction base="dms:Choice">
          <xsd:enumeration value="NBD: Acct Mgmt"/>
          <xsd:enumeration value="NBD: Case"/>
          <xsd:enumeration value="NBD: Proposal"/>
          <xsd:enumeration value="NBD: Intro"/>
          <xsd:enumeration value="Internal: Peer Reviews"/>
          <xsd:enumeration value="Internal: PRTM Training"/>
          <xsd:enumeration value="Internal: Tool or Template"/>
          <xsd:enumeration value="Project Doc: Bench"/>
          <xsd:enumeration value="Project Doc: Client Train"/>
          <xsd:enumeration value="Project Doc: Diagnostic"/>
          <xsd:enumeration value="Project Doc: Process"/>
          <xsd:enumeration value="External: Reference"/>
          <xsd:enumeration value="External: Events"/>
        </xsd:restriction>
      </xsd:simpleType>
    </xsd:element>
    <xsd:element name="Keywords_" ma:index="8" nillable="true" ma:displayName="Keyword(s)" ma:default="" ma:description="If approved as premium what are key terms to improve searchability? [Use quotes around phrases, e.g. &quot;portfolio excellence&quot;]" ma:internalName="Keywords_">
      <xsd:simpleType>
        <xsd:restriction base="dms:Note"/>
      </xsd:simpleType>
    </xsd:element>
    <xsd:element name="Confidential" ma:index="9" nillable="true" ma:displayName="Confidential" ma:default="0" ma:description="Check this box if the document REQUIRES project director APPROVAL to leverage" ma:internalName="Confidential">
      <xsd:simpleType>
        <xsd:restriction base="dms:Boolean"/>
      </xsd:simpleType>
    </xsd:element>
    <xsd:element name="Product_" ma:index="16" nillable="true" ma:displayName="Products" ma:list="{613000ac-3763-4035-ae1d-d9ca5243673c}" ma:internalName="Product_" ma:showField="LinkTitleNoMenu" ma:web="3fa53b77-59c9-4ac3-9b7f-93384615ba4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dms="http://schemas.microsoft.com/office/2006/documentManagement/types" targetNamespace="9a91e19c-0a6a-42e2-96af-4d31d0f007fe" elementFormDefault="qualified">
    <xsd:import namespace="http://schemas.microsoft.com/office/2006/documentManagement/types"/>
    <xsd:element name="Practice" ma:index="7" nillable="true" ma:displayName="Practice" ma:default="" ma:description="What PRTM practice area is most relevant to this document" ma:format="Dropdown" ma:internalName="Practice">
      <xsd:simpleType>
        <xsd:restriction base="dms:Choice">
          <xsd:enumeration value="BTI"/>
          <xsd:enumeration value="CEI"/>
          <xsd:enumeration value="ORG"/>
          <xsd:enumeration value="OS"/>
          <xsd:enumeration value="PSI"/>
          <xsd:enumeration value="SCI"/>
          <xsd:enumeration value="Other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4" ma:displayName="Content Type"/>
        <xsd:element ref="dc:title" minOccurs="0" maxOccurs="1" ma:index="1" ma:displayName="Doc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>
  <documentManagement>
    <Confidential xmlns="3fa53b77-59c9-4ac3-9b7f-93384615ba49">true</Confidential>
    <Practice xmlns="9a91e19c-0a6a-42e2-96af-4d31d0f007fe" xsi:nil="true"/>
    <Description_ xmlns="3fa53b77-59c9-4ac3-9b7f-93384615ba49" xsi:nil="true"/>
    <Project_x0020_ID xmlns="3fa53b77-59c9-4ac3-9b7f-93384615ba49" xsi:nil="true"/>
    <Presentation_x0020_Date xmlns="3fa53b77-59c9-4ac3-9b7f-93384615ba49" xsi:nil="true"/>
    <Document_x0020_Type xmlns="3fa53b77-59c9-4ac3-9b7f-93384615ba49">Internal: Tool or Template</Document_x0020_Type>
    <Keywords_ xmlns="3fa53b77-59c9-4ac3-9b7f-93384615ba49" xsi:nil="true"/>
    <Author_x0028_s_x0029_ xmlns="3fa53b77-59c9-4ac3-9b7f-93384615ba49">lavanyaa</Author_x0028_s_x0029_>
    <Product_ xmlns="3fa53b77-59c9-4ac3-9b7f-93384615ba49"/>
  </documentManagement>
</p:properties>
</file>

<file path=customXml/itemProps1.xml><?xml version="1.0" encoding="utf-8"?>
<ds:datastoreItem xmlns:ds="http://schemas.openxmlformats.org/officeDocument/2006/customXml" ds:itemID="{14B338CC-864D-4AA8-9A57-4436493CA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a53b77-59c9-4ac3-9b7f-93384615ba49"/>
    <ds:schemaRef ds:uri="9a91e19c-0a6a-42e2-96af-4d31d0f007fe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486FD1C8-4831-4C1E-AB24-919530A1A6E9}">
  <ds:schemaRefs>
    <ds:schemaRef ds:uri="http://schemas.microsoft.com/office/2006/metadata/customXsn"/>
  </ds:schemaRefs>
</ds:datastoreItem>
</file>

<file path=customXml/itemProps3.xml><?xml version="1.0" encoding="utf-8"?>
<ds:datastoreItem xmlns:ds="http://schemas.openxmlformats.org/officeDocument/2006/customXml" ds:itemID="{D4D4C7C7-FA6D-46FD-817B-27CC67D887E7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7BBAE1B5-0138-4FC0-85E8-E0F35ACC2523}">
  <ds:schemaRefs>
    <ds:schemaRef ds:uri="http://schemas.microsoft.com/office/2006/metadata/properties"/>
    <ds:schemaRef ds:uri="3fa53b77-59c9-4ac3-9b7f-93384615ba49"/>
    <ds:schemaRef ds:uri="9a91e19c-0a6a-42e2-96af-4d31d0f007f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Excellere PPT Template</Template>
  <TotalTime>1302</TotalTime>
  <Words>745</Words>
  <Application>Microsoft Office PowerPoint</Application>
  <PresentationFormat>On-screen Show (4:3)</PresentationFormat>
  <Paragraphs>107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Excellere PPT Template</vt:lpstr>
      <vt:lpstr>Naming Convention</vt:lpstr>
      <vt:lpstr>   Learning Objectives and Overview </vt:lpstr>
      <vt:lpstr>Naming Convention</vt:lpstr>
      <vt:lpstr>Why Naming Convention? </vt:lpstr>
      <vt:lpstr>What are the Defined Capitalization Styles?</vt:lpstr>
      <vt:lpstr>Naming Namespaces</vt:lpstr>
      <vt:lpstr>Guidelines for Naming Namespaces</vt:lpstr>
      <vt:lpstr>Naming Classes and Members</vt:lpstr>
      <vt:lpstr>Naming Guidelines for Classes</vt:lpstr>
      <vt:lpstr>Naming Guidelines for Methods</vt:lpstr>
      <vt:lpstr>Naming Variables and Constants</vt:lpstr>
      <vt:lpstr>Naming Guidelines for Private Variables (Fields in C#)</vt:lpstr>
      <vt:lpstr>Naming Guidelines for Local Variables </vt:lpstr>
      <vt:lpstr>Naming Guidelines for Constants</vt:lpstr>
      <vt:lpstr>Naming Interfaces </vt:lpstr>
      <vt:lpstr>Naming Guidelines for Interfaces</vt:lpstr>
      <vt:lpstr>Smart Programming Considerations </vt:lpstr>
      <vt:lpstr>Reference Reading </vt:lpstr>
      <vt:lpstr>Summary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 Title</dc:title>
  <dc:subject>2012</dc:subject>
  <dc:creator>Gayathri Mahadevan</dc:creator>
  <cp:lastModifiedBy>india2world@ymail.com</cp:lastModifiedBy>
  <cp:revision>197</cp:revision>
  <cp:lastPrinted>2006-03-07T01:31:11Z</cp:lastPrinted>
  <dcterms:created xsi:type="dcterms:W3CDTF">2012-05-05T05:13:45Z</dcterms:created>
  <dcterms:modified xsi:type="dcterms:W3CDTF">2012-05-25T06:24:47Z</dcterms:modified>
  <cp:category>2011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0x0101004B7E4C37D9613D46A92AC4BDA48E7A3600BDA63646E2A41345A965FD46ADA6E944</vt:lpwstr>
  </property>
  <property fmtid="{D5CDD505-2E9C-101B-9397-08002B2CF9AE}" pid="3" name="Order">
    <vt:r8>9100</vt:r8>
  </property>
  <property fmtid="{D5CDD505-2E9C-101B-9397-08002B2CF9AE}" pid="4" name="_NewReviewCycle">
    <vt:lpwstr/>
  </property>
</Properties>
</file>