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docProps/custom.xml" ContentType="application/vnd.openxmlformats-officedocument.custom-properties+xml"/>
  <Override PartName="/ppt/diagrams/colors8.xml" ContentType="application/vnd.openxmlformats-officedocument.drawingml.diagramColor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rawing7.xml" ContentType="application/vnd.ms-office.drawingml.diagramDrawing+xml"/>
  <Override PartName="/ppt/notesSlides/notesSlide7.xml" ContentType="application/vnd.openxmlformats-officedocument.presentationml.notesSlide+xml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quickStyle7.xml" ContentType="application/vnd.openxmlformats-officedocument.drawingml.diagramStyle+xml"/>
  <Override PartName="/ppt/diagrams/drawing10.xml" ContentType="application/vnd.ms-office.drawingml.diagramDrawing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rawing9.xml" ContentType="application/vnd.ms-office.drawingml.diagramDrawing+xml"/>
  <Override PartName="/ppt/notesSlides/notesSlide9.xml" ContentType="application/vnd.openxmlformats-officedocument.presentationml.notesSlide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5"/>
  </p:sldMasterIdLst>
  <p:notesMasterIdLst>
    <p:notesMasterId r:id="rId48"/>
  </p:notesMasterIdLst>
  <p:handoutMasterIdLst>
    <p:handoutMasterId r:id="rId49"/>
  </p:handoutMasterIdLst>
  <p:sldIdLst>
    <p:sldId id="341" r:id="rId6"/>
    <p:sldId id="366" r:id="rId7"/>
    <p:sldId id="361" r:id="rId8"/>
    <p:sldId id="367" r:id="rId9"/>
    <p:sldId id="384" r:id="rId10"/>
    <p:sldId id="385" r:id="rId11"/>
    <p:sldId id="390" r:id="rId12"/>
    <p:sldId id="368" r:id="rId13"/>
    <p:sldId id="400" r:id="rId14"/>
    <p:sldId id="401" r:id="rId15"/>
    <p:sldId id="377" r:id="rId16"/>
    <p:sldId id="378" r:id="rId17"/>
    <p:sldId id="402" r:id="rId18"/>
    <p:sldId id="403" r:id="rId19"/>
    <p:sldId id="379" r:id="rId20"/>
    <p:sldId id="398" r:id="rId21"/>
    <p:sldId id="399" r:id="rId22"/>
    <p:sldId id="392" r:id="rId23"/>
    <p:sldId id="404" r:id="rId24"/>
    <p:sldId id="405" r:id="rId25"/>
    <p:sldId id="394" r:id="rId26"/>
    <p:sldId id="395" r:id="rId27"/>
    <p:sldId id="406" r:id="rId28"/>
    <p:sldId id="407" r:id="rId29"/>
    <p:sldId id="381" r:id="rId30"/>
    <p:sldId id="383" r:id="rId31"/>
    <p:sldId id="408" r:id="rId32"/>
    <p:sldId id="409" r:id="rId33"/>
    <p:sldId id="386" r:id="rId34"/>
    <p:sldId id="396" r:id="rId35"/>
    <p:sldId id="410" r:id="rId36"/>
    <p:sldId id="411" r:id="rId37"/>
    <p:sldId id="387" r:id="rId38"/>
    <p:sldId id="412" r:id="rId39"/>
    <p:sldId id="413" r:id="rId40"/>
    <p:sldId id="388" r:id="rId41"/>
    <p:sldId id="414" r:id="rId42"/>
    <p:sldId id="415" r:id="rId43"/>
    <p:sldId id="389" r:id="rId44"/>
    <p:sldId id="374" r:id="rId45"/>
    <p:sldId id="362" r:id="rId46"/>
    <p:sldId id="371" r:id="rId47"/>
  </p:sldIdLst>
  <p:sldSz cx="9144000" cy="6858000" type="screen4x3"/>
  <p:notesSz cx="7023100" cy="9309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rgbClr val="333333"/>
        </a:solidFill>
        <a:latin typeface="Arial" charset="0"/>
        <a:ea typeface="Arial Unicode MS" pitchFamily="34" charset="-128"/>
        <a:cs typeface="Arial Unicode MS" pitchFamily="3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333333"/>
        </a:solidFill>
        <a:latin typeface="Arial" charset="0"/>
        <a:ea typeface="Arial Unicode MS" pitchFamily="34" charset="-128"/>
        <a:cs typeface="Arial Unicode MS" pitchFamily="3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333333"/>
        </a:solidFill>
        <a:latin typeface="Arial" charset="0"/>
        <a:ea typeface="Arial Unicode MS" pitchFamily="34" charset="-128"/>
        <a:cs typeface="Arial Unicode MS" pitchFamily="3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333333"/>
        </a:solidFill>
        <a:latin typeface="Arial" charset="0"/>
        <a:ea typeface="Arial Unicode MS" pitchFamily="34" charset="-128"/>
        <a:cs typeface="Arial Unicode MS" pitchFamily="3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333333"/>
        </a:solidFill>
        <a:latin typeface="Arial" charset="0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1600" kern="1200">
        <a:solidFill>
          <a:srgbClr val="333333"/>
        </a:solidFill>
        <a:latin typeface="Arial" charset="0"/>
        <a:ea typeface="Arial Unicode MS" pitchFamily="34" charset="-128"/>
        <a:cs typeface="Arial Unicode MS" pitchFamily="34" charset="-128"/>
      </a:defRPr>
    </a:lvl6pPr>
    <a:lvl7pPr marL="2743200" algn="l" defTabSz="914400" rtl="0" eaLnBrk="1" latinLnBrk="0" hangingPunct="1">
      <a:defRPr sz="1600" kern="1200">
        <a:solidFill>
          <a:srgbClr val="333333"/>
        </a:solidFill>
        <a:latin typeface="Arial" charset="0"/>
        <a:ea typeface="Arial Unicode MS" pitchFamily="34" charset="-128"/>
        <a:cs typeface="Arial Unicode MS" pitchFamily="34" charset="-128"/>
      </a:defRPr>
    </a:lvl7pPr>
    <a:lvl8pPr marL="3200400" algn="l" defTabSz="914400" rtl="0" eaLnBrk="1" latinLnBrk="0" hangingPunct="1">
      <a:defRPr sz="1600" kern="1200">
        <a:solidFill>
          <a:srgbClr val="333333"/>
        </a:solidFill>
        <a:latin typeface="Arial" charset="0"/>
        <a:ea typeface="Arial Unicode MS" pitchFamily="34" charset="-128"/>
        <a:cs typeface="Arial Unicode MS" pitchFamily="34" charset="-128"/>
      </a:defRPr>
    </a:lvl8pPr>
    <a:lvl9pPr marL="3657600" algn="l" defTabSz="914400" rtl="0" eaLnBrk="1" latinLnBrk="0" hangingPunct="1">
      <a:defRPr sz="1600" kern="1200">
        <a:solidFill>
          <a:srgbClr val="333333"/>
        </a:solidFill>
        <a:latin typeface="Arial" charset="0"/>
        <a:ea typeface="Arial Unicode MS" pitchFamily="34" charset="-128"/>
        <a:cs typeface="Arial Unicode MS" pitchFamily="34" charset="-128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RTM" initials="" lastIdx="4" clrIdx="0"/>
  <p:cmAuthor id="1" name="excellere-2" initials="e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69B2"/>
    <a:srgbClr val="69A205"/>
    <a:srgbClr val="55F959"/>
    <a:srgbClr val="000066"/>
    <a:srgbClr val="660066"/>
    <a:srgbClr val="CCCC99"/>
    <a:srgbClr val="CCFF99"/>
    <a:srgbClr val="99FF33"/>
    <a:srgbClr val="CAC7BE"/>
    <a:srgbClr val="9C999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32" autoAdjust="0"/>
    <p:restoredTop sz="99570" autoAdjust="0"/>
  </p:normalViewPr>
  <p:slideViewPr>
    <p:cSldViewPr snapToGrid="0">
      <p:cViewPr>
        <p:scale>
          <a:sx n="75" d="100"/>
          <a:sy n="75" d="100"/>
        </p:scale>
        <p:origin x="-1428" y="6"/>
      </p:cViewPr>
      <p:guideLst>
        <p:guide orient="horz" pos="2160"/>
        <p:guide orient="horz" pos="4063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51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E2DCE4-465E-4631-A407-880D1DC5C0E1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49A147-871E-45BE-8C39-DE777CCDE9D2}">
      <dgm:prSet phldrT="[Text]" custT="1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accent1"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shade val="100000"/>
                <a:satMod val="115000"/>
              </a:schemeClr>
            </a:gs>
          </a:gsLst>
          <a:lin ang="10800000" scaled="1"/>
          <a:tileRect/>
        </a:gradFill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US" sz="2400" dirty="0" smtClean="0"/>
            <a:t>10+10</a:t>
          </a:r>
          <a:endParaRPr lang="en-US" sz="2400" dirty="0"/>
        </a:p>
      </dgm:t>
    </dgm:pt>
    <dgm:pt modelId="{EA6CF470-C819-4F44-9526-E0C83267EF40}" type="parTrans" cxnId="{B082553A-B84B-49C5-B30C-A9814DF61643}">
      <dgm:prSet/>
      <dgm:spPr/>
      <dgm:t>
        <a:bodyPr/>
        <a:lstStyle/>
        <a:p>
          <a:endParaRPr lang="en-US"/>
        </a:p>
      </dgm:t>
    </dgm:pt>
    <dgm:pt modelId="{BFD8C82F-DD80-4451-9A8B-660594D3CCDC}" type="sibTrans" cxnId="{B082553A-B84B-49C5-B30C-A9814DF61643}">
      <dgm:prSet/>
      <dgm:spPr/>
      <dgm:t>
        <a:bodyPr/>
        <a:lstStyle/>
        <a:p>
          <a:endParaRPr lang="en-US"/>
        </a:p>
      </dgm:t>
    </dgm:pt>
    <dgm:pt modelId="{10954F08-1232-49CC-B8B2-4DC76F041FB9}">
      <dgm:prSet phldrT="[Text]" custT="1"/>
      <dgm:spPr>
        <a:gradFill flip="none" rotWithShape="0">
          <a:gsLst>
            <a:gs pos="0">
              <a:srgbClr val="69A205">
                <a:shade val="30000"/>
                <a:satMod val="115000"/>
              </a:srgbClr>
            </a:gs>
            <a:gs pos="50000">
              <a:srgbClr val="69A205">
                <a:shade val="67500"/>
                <a:satMod val="115000"/>
              </a:srgbClr>
            </a:gs>
            <a:gs pos="100000">
              <a:srgbClr val="69A205">
                <a:shade val="100000"/>
                <a:satMod val="115000"/>
              </a:srgbClr>
            </a:gs>
          </a:gsLst>
          <a:lin ang="10800000" scaled="1"/>
          <a:tileRect/>
        </a:gradFill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US" sz="2400" dirty="0" smtClean="0">
              <a:solidFill>
                <a:schemeClr val="bg1"/>
              </a:solidFill>
            </a:rPr>
            <a:t>20</a:t>
          </a:r>
          <a:endParaRPr lang="en-US" sz="2400" dirty="0">
            <a:solidFill>
              <a:schemeClr val="bg1"/>
            </a:solidFill>
          </a:endParaRPr>
        </a:p>
      </dgm:t>
    </dgm:pt>
    <dgm:pt modelId="{E86EA9B0-2088-4769-93D3-B88B98BFBA64}" type="parTrans" cxnId="{D053D205-FCB6-4900-9BDC-5FD5B5A3BDB6}">
      <dgm:prSet/>
      <dgm:spPr/>
      <dgm:t>
        <a:bodyPr/>
        <a:lstStyle/>
        <a:p>
          <a:endParaRPr lang="en-US"/>
        </a:p>
      </dgm:t>
    </dgm:pt>
    <dgm:pt modelId="{9BD2CD12-7BA6-4BBB-8B29-5F082EC06348}" type="sibTrans" cxnId="{D053D205-FCB6-4900-9BDC-5FD5B5A3BDB6}">
      <dgm:prSet/>
      <dgm:spPr/>
      <dgm:t>
        <a:bodyPr/>
        <a:lstStyle/>
        <a:p>
          <a:endParaRPr lang="en-US"/>
        </a:p>
      </dgm:t>
    </dgm:pt>
    <dgm:pt modelId="{9958AC9B-C8AE-4504-A2AA-925453D07BE0}">
      <dgm:prSet phldrT="[Text]" custT="1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accent1"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shade val="100000"/>
                <a:satMod val="115000"/>
              </a:schemeClr>
            </a:gs>
          </a:gsLst>
          <a:lin ang="10800000" scaled="1"/>
          <a:tileRect/>
        </a:gradFill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US" sz="2400" dirty="0" smtClean="0"/>
            <a:t>10-10</a:t>
          </a:r>
          <a:endParaRPr lang="en-US" sz="2400" dirty="0"/>
        </a:p>
      </dgm:t>
    </dgm:pt>
    <dgm:pt modelId="{518104B7-2684-4D7A-81E3-1E483DB52D40}" type="parTrans" cxnId="{014C6E63-C7BC-43F4-9723-3B3BF7C861D0}">
      <dgm:prSet/>
      <dgm:spPr/>
      <dgm:t>
        <a:bodyPr/>
        <a:lstStyle/>
        <a:p>
          <a:endParaRPr lang="en-US"/>
        </a:p>
      </dgm:t>
    </dgm:pt>
    <dgm:pt modelId="{2295E0FF-D568-4B91-BD98-C23A3FD88493}" type="sibTrans" cxnId="{014C6E63-C7BC-43F4-9723-3B3BF7C861D0}">
      <dgm:prSet/>
      <dgm:spPr/>
      <dgm:t>
        <a:bodyPr/>
        <a:lstStyle/>
        <a:p>
          <a:endParaRPr lang="en-US"/>
        </a:p>
      </dgm:t>
    </dgm:pt>
    <dgm:pt modelId="{82384335-DA31-4FC8-9FC6-EC1A7FDC95AD}">
      <dgm:prSet phldrT="[Text]" custT="1"/>
      <dgm:spPr>
        <a:gradFill flip="none" rotWithShape="0">
          <a:gsLst>
            <a:gs pos="0">
              <a:srgbClr val="69A205">
                <a:shade val="30000"/>
                <a:satMod val="115000"/>
              </a:srgbClr>
            </a:gs>
            <a:gs pos="50000">
              <a:srgbClr val="69A205">
                <a:shade val="67500"/>
                <a:satMod val="115000"/>
              </a:srgbClr>
            </a:gs>
            <a:gs pos="100000">
              <a:srgbClr val="69A205">
                <a:shade val="100000"/>
                <a:satMod val="115000"/>
              </a:srgbClr>
            </a:gs>
          </a:gsLst>
          <a:lin ang="10800000" scaled="1"/>
          <a:tileRect/>
        </a:gradFill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US" sz="2400" dirty="0" smtClean="0">
              <a:solidFill>
                <a:schemeClr val="bg1"/>
              </a:solidFill>
            </a:rPr>
            <a:t>0</a:t>
          </a:r>
          <a:endParaRPr lang="en-US" sz="2400" dirty="0">
            <a:solidFill>
              <a:schemeClr val="bg1"/>
            </a:solidFill>
          </a:endParaRPr>
        </a:p>
      </dgm:t>
    </dgm:pt>
    <dgm:pt modelId="{865AC2A0-F822-4FD1-B2E1-736B1B820883}" type="parTrans" cxnId="{AA76E9F0-6D6A-49D9-9A5F-CE8D32097991}">
      <dgm:prSet/>
      <dgm:spPr/>
      <dgm:t>
        <a:bodyPr/>
        <a:lstStyle/>
        <a:p>
          <a:endParaRPr lang="en-US"/>
        </a:p>
      </dgm:t>
    </dgm:pt>
    <dgm:pt modelId="{E102F500-99AC-4D9C-BF1B-95E082313D33}" type="sibTrans" cxnId="{AA76E9F0-6D6A-49D9-9A5F-CE8D32097991}">
      <dgm:prSet/>
      <dgm:spPr/>
      <dgm:t>
        <a:bodyPr/>
        <a:lstStyle/>
        <a:p>
          <a:endParaRPr lang="en-US"/>
        </a:p>
      </dgm:t>
    </dgm:pt>
    <dgm:pt modelId="{ED13C4E6-6F74-4D9A-8FA3-0FAC86E53E95}">
      <dgm:prSet phldrT="[Text]" custT="1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accent1"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shade val="100000"/>
                <a:satMod val="115000"/>
              </a:schemeClr>
            </a:gs>
          </a:gsLst>
          <a:lin ang="10800000" scaled="1"/>
          <a:tileRect/>
        </a:gradFill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US" sz="2400" dirty="0" smtClean="0"/>
            <a:t>10*10</a:t>
          </a:r>
          <a:endParaRPr lang="en-US" sz="2400" dirty="0"/>
        </a:p>
      </dgm:t>
    </dgm:pt>
    <dgm:pt modelId="{0706C97C-4EEC-49E8-BB61-4D776119CB8B}" type="parTrans" cxnId="{D48BB69C-1D3C-45EA-878A-55394807A4F1}">
      <dgm:prSet/>
      <dgm:spPr/>
      <dgm:t>
        <a:bodyPr/>
        <a:lstStyle/>
        <a:p>
          <a:endParaRPr lang="en-US"/>
        </a:p>
      </dgm:t>
    </dgm:pt>
    <dgm:pt modelId="{CC731933-B0CA-4BD0-ACBD-7046F926B558}" type="sibTrans" cxnId="{D48BB69C-1D3C-45EA-878A-55394807A4F1}">
      <dgm:prSet/>
      <dgm:spPr/>
      <dgm:t>
        <a:bodyPr/>
        <a:lstStyle/>
        <a:p>
          <a:endParaRPr lang="en-US"/>
        </a:p>
      </dgm:t>
    </dgm:pt>
    <dgm:pt modelId="{00B733B4-6B57-424B-9709-8E546BE4BC5D}">
      <dgm:prSet phldrT="[Text]" custT="1"/>
      <dgm:spPr>
        <a:gradFill flip="none" rotWithShape="0">
          <a:gsLst>
            <a:gs pos="0">
              <a:srgbClr val="69A205">
                <a:shade val="30000"/>
                <a:satMod val="115000"/>
              </a:srgbClr>
            </a:gs>
            <a:gs pos="50000">
              <a:srgbClr val="69A205">
                <a:shade val="67500"/>
                <a:satMod val="115000"/>
              </a:srgbClr>
            </a:gs>
            <a:gs pos="100000">
              <a:srgbClr val="69A205">
                <a:shade val="100000"/>
                <a:satMod val="115000"/>
              </a:srgbClr>
            </a:gs>
          </a:gsLst>
          <a:lin ang="10800000" scaled="1"/>
          <a:tileRect/>
        </a:gradFill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US" sz="2400" dirty="0" smtClean="0">
              <a:solidFill>
                <a:schemeClr val="bg1"/>
              </a:solidFill>
            </a:rPr>
            <a:t>100</a:t>
          </a:r>
          <a:endParaRPr lang="en-US" sz="2400" dirty="0">
            <a:solidFill>
              <a:schemeClr val="bg1"/>
            </a:solidFill>
          </a:endParaRPr>
        </a:p>
      </dgm:t>
    </dgm:pt>
    <dgm:pt modelId="{BFC966E0-6503-4C9D-B75E-6A55208EDD25}" type="parTrans" cxnId="{BFA96391-D9BA-4B0C-B98F-DB23AE5C3D0D}">
      <dgm:prSet/>
      <dgm:spPr/>
      <dgm:t>
        <a:bodyPr/>
        <a:lstStyle/>
        <a:p>
          <a:endParaRPr lang="en-US"/>
        </a:p>
      </dgm:t>
    </dgm:pt>
    <dgm:pt modelId="{AB123DFE-329C-4331-8432-C6F72F5B0C5A}" type="sibTrans" cxnId="{BFA96391-D9BA-4B0C-B98F-DB23AE5C3D0D}">
      <dgm:prSet/>
      <dgm:spPr/>
      <dgm:t>
        <a:bodyPr/>
        <a:lstStyle/>
        <a:p>
          <a:endParaRPr lang="en-US"/>
        </a:p>
      </dgm:t>
    </dgm:pt>
    <dgm:pt modelId="{3A040FEB-1E52-44A0-BE70-95D36BA571AC}">
      <dgm:prSet phldrT="[Text]" custT="1"/>
      <dgm:spPr>
        <a:gradFill flip="none" rotWithShape="0">
          <a:gsLst>
            <a:gs pos="0">
              <a:srgbClr val="69A205">
                <a:shade val="30000"/>
                <a:satMod val="115000"/>
              </a:srgbClr>
            </a:gs>
            <a:gs pos="50000">
              <a:srgbClr val="69A205">
                <a:shade val="67500"/>
                <a:satMod val="115000"/>
              </a:srgbClr>
            </a:gs>
            <a:gs pos="100000">
              <a:srgbClr val="69A205">
                <a:shade val="100000"/>
                <a:satMod val="115000"/>
              </a:srgbClr>
            </a:gs>
          </a:gsLst>
          <a:lin ang="10800000" scaled="1"/>
          <a:tileRect/>
        </a:gradFill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US" sz="2400" dirty="0" smtClean="0">
              <a:solidFill>
                <a:schemeClr val="bg1"/>
              </a:solidFill>
            </a:rPr>
            <a:t>1</a:t>
          </a:r>
          <a:endParaRPr lang="en-US" sz="2400" dirty="0">
            <a:solidFill>
              <a:schemeClr val="bg1"/>
            </a:solidFill>
          </a:endParaRPr>
        </a:p>
      </dgm:t>
    </dgm:pt>
    <dgm:pt modelId="{739419B9-4D83-4474-B71C-BA1C079238B1}" type="parTrans" cxnId="{E2781DA0-68CA-4066-A6E9-0C6D22280729}">
      <dgm:prSet/>
      <dgm:spPr/>
      <dgm:t>
        <a:bodyPr/>
        <a:lstStyle/>
        <a:p>
          <a:endParaRPr lang="en-US"/>
        </a:p>
      </dgm:t>
    </dgm:pt>
    <dgm:pt modelId="{E62867DB-40D2-4686-8B97-B805161BCA40}" type="sibTrans" cxnId="{E2781DA0-68CA-4066-A6E9-0C6D22280729}">
      <dgm:prSet/>
      <dgm:spPr/>
      <dgm:t>
        <a:bodyPr/>
        <a:lstStyle/>
        <a:p>
          <a:endParaRPr lang="en-US"/>
        </a:p>
      </dgm:t>
    </dgm:pt>
    <dgm:pt modelId="{61651433-9C86-41BF-A612-C132E7E0732A}">
      <dgm:prSet phldrT="[Text]" custT="1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accent1"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shade val="100000"/>
                <a:satMod val="115000"/>
              </a:schemeClr>
            </a:gs>
          </a:gsLst>
          <a:lin ang="10800000" scaled="1"/>
          <a:tileRect/>
        </a:gradFill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US" sz="2400" dirty="0" smtClean="0"/>
            <a:t>10/10</a:t>
          </a:r>
          <a:endParaRPr lang="en-US" sz="2400" dirty="0"/>
        </a:p>
      </dgm:t>
    </dgm:pt>
    <dgm:pt modelId="{153680F6-ECC2-4156-B0D7-DD8F5F066B9E}" type="parTrans" cxnId="{217D2F57-D2A2-403C-8D47-3538A8822520}">
      <dgm:prSet/>
      <dgm:spPr/>
      <dgm:t>
        <a:bodyPr/>
        <a:lstStyle/>
        <a:p>
          <a:endParaRPr lang="en-US"/>
        </a:p>
      </dgm:t>
    </dgm:pt>
    <dgm:pt modelId="{A7CA14C1-DAA8-4EB7-AF35-B7A5AC4399EA}" type="sibTrans" cxnId="{217D2F57-D2A2-403C-8D47-3538A8822520}">
      <dgm:prSet/>
      <dgm:spPr/>
      <dgm:t>
        <a:bodyPr/>
        <a:lstStyle/>
        <a:p>
          <a:endParaRPr lang="en-US"/>
        </a:p>
      </dgm:t>
    </dgm:pt>
    <dgm:pt modelId="{632298B9-AE12-44B4-9B4B-416BB99B91A4}" type="pres">
      <dgm:prSet presAssocID="{D5E2DCE4-465E-4631-A407-880D1DC5C0E1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79E41DF-6939-42B6-A6C0-3F99ABF2EDA9}" type="pres">
      <dgm:prSet presAssocID="{BD49A147-871E-45BE-8C39-DE777CCDE9D2}" presName="horFlow" presStyleCnt="0"/>
      <dgm:spPr/>
    </dgm:pt>
    <dgm:pt modelId="{75E28692-A218-4949-8336-9E4E254B342C}" type="pres">
      <dgm:prSet presAssocID="{BD49A147-871E-45BE-8C39-DE777CCDE9D2}" presName="bigChev" presStyleLbl="node1" presStyleIdx="0" presStyleCnt="4"/>
      <dgm:spPr/>
      <dgm:t>
        <a:bodyPr/>
        <a:lstStyle/>
        <a:p>
          <a:endParaRPr lang="en-US"/>
        </a:p>
      </dgm:t>
    </dgm:pt>
    <dgm:pt modelId="{97A5E5AE-0A76-45CE-B849-4B0AB143AED6}" type="pres">
      <dgm:prSet presAssocID="{E86EA9B0-2088-4769-93D3-B88B98BFBA64}" presName="parTrans" presStyleCnt="0"/>
      <dgm:spPr/>
    </dgm:pt>
    <dgm:pt modelId="{C6888121-2B8B-4CAC-826E-D6EFED526304}" type="pres">
      <dgm:prSet presAssocID="{10954F08-1232-49CC-B8B2-4DC76F041FB9}" presName="node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3B098A-115B-4B04-83B8-B62D0C29C6DD}" type="pres">
      <dgm:prSet presAssocID="{BD49A147-871E-45BE-8C39-DE777CCDE9D2}" presName="vSp" presStyleCnt="0"/>
      <dgm:spPr/>
    </dgm:pt>
    <dgm:pt modelId="{F6B321BA-9F2B-4F32-965B-B94778263231}" type="pres">
      <dgm:prSet presAssocID="{9958AC9B-C8AE-4504-A2AA-925453D07BE0}" presName="horFlow" presStyleCnt="0"/>
      <dgm:spPr/>
    </dgm:pt>
    <dgm:pt modelId="{9962576E-A9E8-4B98-B352-51F8492A4F41}" type="pres">
      <dgm:prSet presAssocID="{9958AC9B-C8AE-4504-A2AA-925453D07BE0}" presName="bigChev" presStyleLbl="node1" presStyleIdx="1" presStyleCnt="4"/>
      <dgm:spPr/>
      <dgm:t>
        <a:bodyPr/>
        <a:lstStyle/>
        <a:p>
          <a:endParaRPr lang="en-US"/>
        </a:p>
      </dgm:t>
    </dgm:pt>
    <dgm:pt modelId="{4C3278C1-76B0-43E4-93BB-D58B3E12A173}" type="pres">
      <dgm:prSet presAssocID="{865AC2A0-F822-4FD1-B2E1-736B1B820883}" presName="parTrans" presStyleCnt="0"/>
      <dgm:spPr/>
    </dgm:pt>
    <dgm:pt modelId="{A9EB5486-F405-42FF-AE0C-4667321DC18F}" type="pres">
      <dgm:prSet presAssocID="{82384335-DA31-4FC8-9FC6-EC1A7FDC95AD}" presName="node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F341B6-18EE-43A8-8ECD-27FF72677BC2}" type="pres">
      <dgm:prSet presAssocID="{9958AC9B-C8AE-4504-A2AA-925453D07BE0}" presName="vSp" presStyleCnt="0"/>
      <dgm:spPr/>
    </dgm:pt>
    <dgm:pt modelId="{4284D9F7-68DD-42D2-A3B5-7A40745E1BE0}" type="pres">
      <dgm:prSet presAssocID="{ED13C4E6-6F74-4D9A-8FA3-0FAC86E53E95}" presName="horFlow" presStyleCnt="0"/>
      <dgm:spPr/>
    </dgm:pt>
    <dgm:pt modelId="{7E183309-576E-4248-B419-A259D7D89653}" type="pres">
      <dgm:prSet presAssocID="{ED13C4E6-6F74-4D9A-8FA3-0FAC86E53E95}" presName="bigChev" presStyleLbl="node1" presStyleIdx="2" presStyleCnt="4"/>
      <dgm:spPr/>
      <dgm:t>
        <a:bodyPr/>
        <a:lstStyle/>
        <a:p>
          <a:endParaRPr lang="en-US"/>
        </a:p>
      </dgm:t>
    </dgm:pt>
    <dgm:pt modelId="{0D2F4AF5-0BF1-4A8F-A420-4BD39B514039}" type="pres">
      <dgm:prSet presAssocID="{BFC966E0-6503-4C9D-B75E-6A55208EDD25}" presName="parTrans" presStyleCnt="0"/>
      <dgm:spPr/>
    </dgm:pt>
    <dgm:pt modelId="{A8A328E8-BAB3-4550-9200-66FC80302F2E}" type="pres">
      <dgm:prSet presAssocID="{00B733B4-6B57-424B-9709-8E546BE4BC5D}" presName="node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D46C1E-0B5E-43AC-A3D2-710672B26E5F}" type="pres">
      <dgm:prSet presAssocID="{ED13C4E6-6F74-4D9A-8FA3-0FAC86E53E95}" presName="vSp" presStyleCnt="0"/>
      <dgm:spPr/>
    </dgm:pt>
    <dgm:pt modelId="{DD6BFC91-D90B-449B-A996-683FFC732C77}" type="pres">
      <dgm:prSet presAssocID="{61651433-9C86-41BF-A612-C132E7E0732A}" presName="horFlow" presStyleCnt="0"/>
      <dgm:spPr/>
    </dgm:pt>
    <dgm:pt modelId="{C78464AB-92E8-4EAB-855A-D983121A4699}" type="pres">
      <dgm:prSet presAssocID="{61651433-9C86-41BF-A612-C132E7E0732A}" presName="bigChev" presStyleLbl="node1" presStyleIdx="3" presStyleCnt="4"/>
      <dgm:spPr/>
      <dgm:t>
        <a:bodyPr/>
        <a:lstStyle/>
        <a:p>
          <a:endParaRPr lang="en-US"/>
        </a:p>
      </dgm:t>
    </dgm:pt>
    <dgm:pt modelId="{28920612-CBE6-46E4-8071-9111B2244669}" type="pres">
      <dgm:prSet presAssocID="{739419B9-4D83-4474-B71C-BA1C079238B1}" presName="parTrans" presStyleCnt="0"/>
      <dgm:spPr/>
    </dgm:pt>
    <dgm:pt modelId="{8DD34E92-BC9E-427B-A821-F46D510DF129}" type="pres">
      <dgm:prSet presAssocID="{3A040FEB-1E52-44A0-BE70-95D36BA571AC}" presName="node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14C6E63-C7BC-43F4-9723-3B3BF7C861D0}" srcId="{D5E2DCE4-465E-4631-A407-880D1DC5C0E1}" destId="{9958AC9B-C8AE-4504-A2AA-925453D07BE0}" srcOrd="1" destOrd="0" parTransId="{518104B7-2684-4D7A-81E3-1E483DB52D40}" sibTransId="{2295E0FF-D568-4B91-BD98-C23A3FD88493}"/>
    <dgm:cxn modelId="{B9ADBDEC-1D45-4412-B4B8-D79DC513E2A9}" type="presOf" srcId="{10954F08-1232-49CC-B8B2-4DC76F041FB9}" destId="{C6888121-2B8B-4CAC-826E-D6EFED526304}" srcOrd="0" destOrd="0" presId="urn:microsoft.com/office/officeart/2005/8/layout/lProcess3"/>
    <dgm:cxn modelId="{38F94061-2422-4419-A3DB-9F2BB7235D26}" type="presOf" srcId="{3A040FEB-1E52-44A0-BE70-95D36BA571AC}" destId="{8DD34E92-BC9E-427B-A821-F46D510DF129}" srcOrd="0" destOrd="0" presId="urn:microsoft.com/office/officeart/2005/8/layout/lProcess3"/>
    <dgm:cxn modelId="{217D2F57-D2A2-403C-8D47-3538A8822520}" srcId="{D5E2DCE4-465E-4631-A407-880D1DC5C0E1}" destId="{61651433-9C86-41BF-A612-C132E7E0732A}" srcOrd="3" destOrd="0" parTransId="{153680F6-ECC2-4156-B0D7-DD8F5F066B9E}" sibTransId="{A7CA14C1-DAA8-4EB7-AF35-B7A5AC4399EA}"/>
    <dgm:cxn modelId="{BFA96391-D9BA-4B0C-B98F-DB23AE5C3D0D}" srcId="{ED13C4E6-6F74-4D9A-8FA3-0FAC86E53E95}" destId="{00B733B4-6B57-424B-9709-8E546BE4BC5D}" srcOrd="0" destOrd="0" parTransId="{BFC966E0-6503-4C9D-B75E-6A55208EDD25}" sibTransId="{AB123DFE-329C-4331-8432-C6F72F5B0C5A}"/>
    <dgm:cxn modelId="{CA729F9B-456D-48C2-9D25-683AC2385545}" type="presOf" srcId="{D5E2DCE4-465E-4631-A407-880D1DC5C0E1}" destId="{632298B9-AE12-44B4-9B4B-416BB99B91A4}" srcOrd="0" destOrd="0" presId="urn:microsoft.com/office/officeart/2005/8/layout/lProcess3"/>
    <dgm:cxn modelId="{9DB083A3-ECF5-4655-92AF-AF98ED999929}" type="presOf" srcId="{82384335-DA31-4FC8-9FC6-EC1A7FDC95AD}" destId="{A9EB5486-F405-42FF-AE0C-4667321DC18F}" srcOrd="0" destOrd="0" presId="urn:microsoft.com/office/officeart/2005/8/layout/lProcess3"/>
    <dgm:cxn modelId="{06CF7A1B-243E-45B8-B975-446A226038A5}" type="presOf" srcId="{BD49A147-871E-45BE-8C39-DE777CCDE9D2}" destId="{75E28692-A218-4949-8336-9E4E254B342C}" srcOrd="0" destOrd="0" presId="urn:microsoft.com/office/officeart/2005/8/layout/lProcess3"/>
    <dgm:cxn modelId="{6D3BD2CF-46BA-47B3-8D49-FCA4907928E8}" type="presOf" srcId="{00B733B4-6B57-424B-9709-8E546BE4BC5D}" destId="{A8A328E8-BAB3-4550-9200-66FC80302F2E}" srcOrd="0" destOrd="0" presId="urn:microsoft.com/office/officeart/2005/8/layout/lProcess3"/>
    <dgm:cxn modelId="{CE84E568-1E41-4545-A259-9826873E4459}" type="presOf" srcId="{9958AC9B-C8AE-4504-A2AA-925453D07BE0}" destId="{9962576E-A9E8-4B98-B352-51F8492A4F41}" srcOrd="0" destOrd="0" presId="urn:microsoft.com/office/officeart/2005/8/layout/lProcess3"/>
    <dgm:cxn modelId="{D5759525-FFAA-4A31-A153-39A1F7D05709}" type="presOf" srcId="{61651433-9C86-41BF-A612-C132E7E0732A}" destId="{C78464AB-92E8-4EAB-855A-D983121A4699}" srcOrd="0" destOrd="0" presId="urn:microsoft.com/office/officeart/2005/8/layout/lProcess3"/>
    <dgm:cxn modelId="{4A7C2163-2297-4A09-990D-9EE6C89B37B1}" type="presOf" srcId="{ED13C4E6-6F74-4D9A-8FA3-0FAC86E53E95}" destId="{7E183309-576E-4248-B419-A259D7D89653}" srcOrd="0" destOrd="0" presId="urn:microsoft.com/office/officeart/2005/8/layout/lProcess3"/>
    <dgm:cxn modelId="{AA76E9F0-6D6A-49D9-9A5F-CE8D32097991}" srcId="{9958AC9B-C8AE-4504-A2AA-925453D07BE0}" destId="{82384335-DA31-4FC8-9FC6-EC1A7FDC95AD}" srcOrd="0" destOrd="0" parTransId="{865AC2A0-F822-4FD1-B2E1-736B1B820883}" sibTransId="{E102F500-99AC-4D9C-BF1B-95E082313D33}"/>
    <dgm:cxn modelId="{E2781DA0-68CA-4066-A6E9-0C6D22280729}" srcId="{61651433-9C86-41BF-A612-C132E7E0732A}" destId="{3A040FEB-1E52-44A0-BE70-95D36BA571AC}" srcOrd="0" destOrd="0" parTransId="{739419B9-4D83-4474-B71C-BA1C079238B1}" sibTransId="{E62867DB-40D2-4686-8B97-B805161BCA40}"/>
    <dgm:cxn modelId="{B082553A-B84B-49C5-B30C-A9814DF61643}" srcId="{D5E2DCE4-465E-4631-A407-880D1DC5C0E1}" destId="{BD49A147-871E-45BE-8C39-DE777CCDE9D2}" srcOrd="0" destOrd="0" parTransId="{EA6CF470-C819-4F44-9526-E0C83267EF40}" sibTransId="{BFD8C82F-DD80-4451-9A8B-660594D3CCDC}"/>
    <dgm:cxn modelId="{D053D205-FCB6-4900-9BDC-5FD5B5A3BDB6}" srcId="{BD49A147-871E-45BE-8C39-DE777CCDE9D2}" destId="{10954F08-1232-49CC-B8B2-4DC76F041FB9}" srcOrd="0" destOrd="0" parTransId="{E86EA9B0-2088-4769-93D3-B88B98BFBA64}" sibTransId="{9BD2CD12-7BA6-4BBB-8B29-5F082EC06348}"/>
    <dgm:cxn modelId="{D48BB69C-1D3C-45EA-878A-55394807A4F1}" srcId="{D5E2DCE4-465E-4631-A407-880D1DC5C0E1}" destId="{ED13C4E6-6F74-4D9A-8FA3-0FAC86E53E95}" srcOrd="2" destOrd="0" parTransId="{0706C97C-4EEC-49E8-BB61-4D776119CB8B}" sibTransId="{CC731933-B0CA-4BD0-ACBD-7046F926B558}"/>
    <dgm:cxn modelId="{6DF3F3D1-5A64-4FD3-8970-2DC75798E22F}" type="presParOf" srcId="{632298B9-AE12-44B4-9B4B-416BB99B91A4}" destId="{879E41DF-6939-42B6-A6C0-3F99ABF2EDA9}" srcOrd="0" destOrd="0" presId="urn:microsoft.com/office/officeart/2005/8/layout/lProcess3"/>
    <dgm:cxn modelId="{9A0AF881-7192-4E71-A435-06498A7CC454}" type="presParOf" srcId="{879E41DF-6939-42B6-A6C0-3F99ABF2EDA9}" destId="{75E28692-A218-4949-8336-9E4E254B342C}" srcOrd="0" destOrd="0" presId="urn:microsoft.com/office/officeart/2005/8/layout/lProcess3"/>
    <dgm:cxn modelId="{FF4A783D-010F-41EC-BF92-43352D11AD3F}" type="presParOf" srcId="{879E41DF-6939-42B6-A6C0-3F99ABF2EDA9}" destId="{97A5E5AE-0A76-45CE-B849-4B0AB143AED6}" srcOrd="1" destOrd="0" presId="urn:microsoft.com/office/officeart/2005/8/layout/lProcess3"/>
    <dgm:cxn modelId="{95F87029-E0D8-44C4-8A5A-A8B2A3869AD0}" type="presParOf" srcId="{879E41DF-6939-42B6-A6C0-3F99ABF2EDA9}" destId="{C6888121-2B8B-4CAC-826E-D6EFED526304}" srcOrd="2" destOrd="0" presId="urn:microsoft.com/office/officeart/2005/8/layout/lProcess3"/>
    <dgm:cxn modelId="{99795FE0-E78E-4389-B509-CBCEA90EC58E}" type="presParOf" srcId="{632298B9-AE12-44B4-9B4B-416BB99B91A4}" destId="{B43B098A-115B-4B04-83B8-B62D0C29C6DD}" srcOrd="1" destOrd="0" presId="urn:microsoft.com/office/officeart/2005/8/layout/lProcess3"/>
    <dgm:cxn modelId="{9CDE4068-B120-4484-9419-8A4B350B54CC}" type="presParOf" srcId="{632298B9-AE12-44B4-9B4B-416BB99B91A4}" destId="{F6B321BA-9F2B-4F32-965B-B94778263231}" srcOrd="2" destOrd="0" presId="urn:microsoft.com/office/officeart/2005/8/layout/lProcess3"/>
    <dgm:cxn modelId="{38D1F629-AAD1-479B-A67D-1CD2770949A9}" type="presParOf" srcId="{F6B321BA-9F2B-4F32-965B-B94778263231}" destId="{9962576E-A9E8-4B98-B352-51F8492A4F41}" srcOrd="0" destOrd="0" presId="urn:microsoft.com/office/officeart/2005/8/layout/lProcess3"/>
    <dgm:cxn modelId="{C77E12A9-C6F6-4702-A53A-4A99E0FB2B5F}" type="presParOf" srcId="{F6B321BA-9F2B-4F32-965B-B94778263231}" destId="{4C3278C1-76B0-43E4-93BB-D58B3E12A173}" srcOrd="1" destOrd="0" presId="urn:microsoft.com/office/officeart/2005/8/layout/lProcess3"/>
    <dgm:cxn modelId="{77164FBE-2D11-4CD2-9959-26EBAF279217}" type="presParOf" srcId="{F6B321BA-9F2B-4F32-965B-B94778263231}" destId="{A9EB5486-F405-42FF-AE0C-4667321DC18F}" srcOrd="2" destOrd="0" presId="urn:microsoft.com/office/officeart/2005/8/layout/lProcess3"/>
    <dgm:cxn modelId="{1FE7A5AB-103B-44E3-B76E-2D191C18E262}" type="presParOf" srcId="{632298B9-AE12-44B4-9B4B-416BB99B91A4}" destId="{B0F341B6-18EE-43A8-8ECD-27FF72677BC2}" srcOrd="3" destOrd="0" presId="urn:microsoft.com/office/officeart/2005/8/layout/lProcess3"/>
    <dgm:cxn modelId="{24FAB74F-8AA1-4731-96C0-47A067D71C62}" type="presParOf" srcId="{632298B9-AE12-44B4-9B4B-416BB99B91A4}" destId="{4284D9F7-68DD-42D2-A3B5-7A40745E1BE0}" srcOrd="4" destOrd="0" presId="urn:microsoft.com/office/officeart/2005/8/layout/lProcess3"/>
    <dgm:cxn modelId="{E1226F6E-0A55-4F54-B998-F3D736B3A0E2}" type="presParOf" srcId="{4284D9F7-68DD-42D2-A3B5-7A40745E1BE0}" destId="{7E183309-576E-4248-B419-A259D7D89653}" srcOrd="0" destOrd="0" presId="urn:microsoft.com/office/officeart/2005/8/layout/lProcess3"/>
    <dgm:cxn modelId="{61218330-A845-4450-9924-542000C9AFBE}" type="presParOf" srcId="{4284D9F7-68DD-42D2-A3B5-7A40745E1BE0}" destId="{0D2F4AF5-0BF1-4A8F-A420-4BD39B514039}" srcOrd="1" destOrd="0" presId="urn:microsoft.com/office/officeart/2005/8/layout/lProcess3"/>
    <dgm:cxn modelId="{1B69154B-6FB2-480F-AC51-121F97FF2166}" type="presParOf" srcId="{4284D9F7-68DD-42D2-A3B5-7A40745E1BE0}" destId="{A8A328E8-BAB3-4550-9200-66FC80302F2E}" srcOrd="2" destOrd="0" presId="urn:microsoft.com/office/officeart/2005/8/layout/lProcess3"/>
    <dgm:cxn modelId="{E17AE395-9810-443A-9887-0D6036256609}" type="presParOf" srcId="{632298B9-AE12-44B4-9B4B-416BB99B91A4}" destId="{2FD46C1E-0B5E-43AC-A3D2-710672B26E5F}" srcOrd="5" destOrd="0" presId="urn:microsoft.com/office/officeart/2005/8/layout/lProcess3"/>
    <dgm:cxn modelId="{A1FFF70B-4D77-4DF1-9F42-D1F47E8EFB4A}" type="presParOf" srcId="{632298B9-AE12-44B4-9B4B-416BB99B91A4}" destId="{DD6BFC91-D90B-449B-A996-683FFC732C77}" srcOrd="6" destOrd="0" presId="urn:microsoft.com/office/officeart/2005/8/layout/lProcess3"/>
    <dgm:cxn modelId="{1DEC294A-768B-4EBF-84D6-29E53B8A8ADC}" type="presParOf" srcId="{DD6BFC91-D90B-449B-A996-683FFC732C77}" destId="{C78464AB-92E8-4EAB-855A-D983121A4699}" srcOrd="0" destOrd="0" presId="urn:microsoft.com/office/officeart/2005/8/layout/lProcess3"/>
    <dgm:cxn modelId="{D2587ABE-2E4C-45E0-B56A-E8798D285712}" type="presParOf" srcId="{DD6BFC91-D90B-449B-A996-683FFC732C77}" destId="{28920612-CBE6-46E4-8071-9111B2244669}" srcOrd="1" destOrd="0" presId="urn:microsoft.com/office/officeart/2005/8/layout/lProcess3"/>
    <dgm:cxn modelId="{17AD70B7-5CDD-470E-BC40-54F46074E20E}" type="presParOf" srcId="{DD6BFC91-D90B-449B-A996-683FFC732C77}" destId="{8DD34E92-BC9E-427B-A821-F46D510DF129}" srcOrd="2" destOrd="0" presId="urn:microsoft.com/office/officeart/2005/8/layout/lProcess3"/>
  </dgm:cxnLst>
  <dgm:bg>
    <a:noFill/>
  </dgm:bg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8A3DEED-1C64-4B71-B13A-6501C486E6DC}" type="doc">
      <dgm:prSet loTypeId="urn:microsoft.com/office/officeart/2005/8/layout/radial1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BDD2951-B502-4F76-96F7-2C8F6BC6A311}">
      <dgm:prSet phldrT="[Text]"/>
      <dgm:spPr/>
      <dgm:t>
        <a:bodyPr/>
        <a:lstStyle/>
        <a:p>
          <a:r>
            <a:rPr lang="en-US" b="1" dirty="0" smtClean="0">
              <a:solidFill>
                <a:srgbClr val="002060"/>
              </a:solidFill>
            </a:rPr>
            <a:t>Operators</a:t>
          </a:r>
          <a:endParaRPr lang="en-US" b="1" dirty="0">
            <a:solidFill>
              <a:srgbClr val="002060"/>
            </a:solidFill>
          </a:endParaRPr>
        </a:p>
      </dgm:t>
    </dgm:pt>
    <dgm:pt modelId="{B2DB20C1-75BF-47EC-9210-C8957DE5687D}" type="parTrans" cxnId="{93A95845-D452-4EF0-B09E-24B4BD84F9EF}">
      <dgm:prSet/>
      <dgm:spPr/>
      <dgm:t>
        <a:bodyPr/>
        <a:lstStyle/>
        <a:p>
          <a:endParaRPr lang="en-US"/>
        </a:p>
      </dgm:t>
    </dgm:pt>
    <dgm:pt modelId="{354AE04D-9BE7-4D3F-AF61-E6351B378691}" type="sibTrans" cxnId="{93A95845-D452-4EF0-B09E-24B4BD84F9EF}">
      <dgm:prSet/>
      <dgm:spPr/>
      <dgm:t>
        <a:bodyPr/>
        <a:lstStyle/>
        <a:p>
          <a:endParaRPr lang="en-US"/>
        </a:p>
      </dgm:t>
    </dgm:pt>
    <dgm:pt modelId="{A905AA67-0FC8-4DAA-A689-D0B49F23C482}">
      <dgm:prSet phldrT="[Text]"/>
      <dgm:spPr/>
      <dgm:t>
        <a:bodyPr/>
        <a:lstStyle/>
        <a:p>
          <a:r>
            <a:rPr lang="en-US" b="1" dirty="0" smtClean="0">
              <a:solidFill>
                <a:srgbClr val="002060"/>
              </a:solidFill>
            </a:rPr>
            <a:t>Arithmetic</a:t>
          </a:r>
          <a:endParaRPr lang="en-US" b="1" dirty="0">
            <a:solidFill>
              <a:srgbClr val="002060"/>
            </a:solidFill>
          </a:endParaRPr>
        </a:p>
      </dgm:t>
    </dgm:pt>
    <dgm:pt modelId="{F6D6AE7C-D649-40D0-8FE4-9549786BAE67}" type="parTrans" cxnId="{8EBDCAA6-109D-4B45-937A-71DC67596043}">
      <dgm:prSet/>
      <dgm:spPr/>
      <dgm:t>
        <a:bodyPr/>
        <a:lstStyle/>
        <a:p>
          <a:endParaRPr lang="en-US" b="1">
            <a:solidFill>
              <a:srgbClr val="002060"/>
            </a:solidFill>
          </a:endParaRPr>
        </a:p>
      </dgm:t>
    </dgm:pt>
    <dgm:pt modelId="{C4323933-B2B4-485B-9192-47926C625AE8}" type="sibTrans" cxnId="{8EBDCAA6-109D-4B45-937A-71DC67596043}">
      <dgm:prSet/>
      <dgm:spPr/>
      <dgm:t>
        <a:bodyPr/>
        <a:lstStyle/>
        <a:p>
          <a:endParaRPr lang="en-US"/>
        </a:p>
      </dgm:t>
    </dgm:pt>
    <dgm:pt modelId="{AE85E5CD-E0F6-4CAE-BFC7-0790C0F6C750}">
      <dgm:prSet phldrT="[Text]"/>
      <dgm:spPr/>
      <dgm:t>
        <a:bodyPr/>
        <a:lstStyle/>
        <a:p>
          <a:r>
            <a:rPr lang="en-US" b="1" dirty="0" smtClean="0">
              <a:solidFill>
                <a:srgbClr val="002060"/>
              </a:solidFill>
            </a:rPr>
            <a:t>Shift</a:t>
          </a:r>
          <a:endParaRPr lang="en-US" b="1" dirty="0">
            <a:solidFill>
              <a:srgbClr val="002060"/>
            </a:solidFill>
          </a:endParaRPr>
        </a:p>
      </dgm:t>
    </dgm:pt>
    <dgm:pt modelId="{CD2B6444-73CB-47E8-AE28-E6A74568D0CC}" type="parTrans" cxnId="{8DC05DB6-C2DD-489C-93DC-2E3686D5F4E9}">
      <dgm:prSet/>
      <dgm:spPr/>
      <dgm:t>
        <a:bodyPr/>
        <a:lstStyle/>
        <a:p>
          <a:endParaRPr lang="en-US" b="1">
            <a:solidFill>
              <a:srgbClr val="002060"/>
            </a:solidFill>
          </a:endParaRPr>
        </a:p>
      </dgm:t>
    </dgm:pt>
    <dgm:pt modelId="{50037D94-A5B2-485D-B026-8E974CA6BD64}" type="sibTrans" cxnId="{8DC05DB6-C2DD-489C-93DC-2E3686D5F4E9}">
      <dgm:prSet/>
      <dgm:spPr/>
      <dgm:t>
        <a:bodyPr/>
        <a:lstStyle/>
        <a:p>
          <a:endParaRPr lang="en-US"/>
        </a:p>
      </dgm:t>
    </dgm:pt>
    <dgm:pt modelId="{666D3091-C7D1-4431-9C13-EF013A2AD3A7}">
      <dgm:prSet phldrT="[Text]"/>
      <dgm:spPr/>
      <dgm:t>
        <a:bodyPr/>
        <a:lstStyle/>
        <a:p>
          <a:r>
            <a:rPr lang="en-US" b="1" dirty="0" smtClean="0">
              <a:solidFill>
                <a:srgbClr val="002060"/>
              </a:solidFill>
            </a:rPr>
            <a:t>Compound</a:t>
          </a:r>
          <a:endParaRPr lang="en-US" b="1" dirty="0">
            <a:solidFill>
              <a:srgbClr val="002060"/>
            </a:solidFill>
          </a:endParaRPr>
        </a:p>
      </dgm:t>
    </dgm:pt>
    <dgm:pt modelId="{7B009172-1B2F-4B5E-8970-F92C479B43CB}" type="parTrans" cxnId="{9997ABA1-3CF2-4D33-9052-A01BF92BE5AD}">
      <dgm:prSet/>
      <dgm:spPr/>
      <dgm:t>
        <a:bodyPr/>
        <a:lstStyle/>
        <a:p>
          <a:endParaRPr lang="en-US" b="1">
            <a:solidFill>
              <a:srgbClr val="002060"/>
            </a:solidFill>
          </a:endParaRPr>
        </a:p>
      </dgm:t>
    </dgm:pt>
    <dgm:pt modelId="{6CFB9677-A3E5-456B-8011-0B2FE4FEE381}" type="sibTrans" cxnId="{9997ABA1-3CF2-4D33-9052-A01BF92BE5AD}">
      <dgm:prSet/>
      <dgm:spPr/>
      <dgm:t>
        <a:bodyPr/>
        <a:lstStyle/>
        <a:p>
          <a:endParaRPr lang="en-US"/>
        </a:p>
      </dgm:t>
    </dgm:pt>
    <dgm:pt modelId="{612098E7-499F-4C41-BA7D-22435D2F2EBA}">
      <dgm:prSet phldrT="[Text]"/>
      <dgm:spPr/>
      <dgm:t>
        <a:bodyPr/>
        <a:lstStyle/>
        <a:p>
          <a:r>
            <a:rPr lang="en-US" b="1" dirty="0" smtClean="0">
              <a:solidFill>
                <a:srgbClr val="002060"/>
              </a:solidFill>
            </a:rPr>
            <a:t>Concatenate</a:t>
          </a:r>
          <a:endParaRPr lang="en-US" b="1" dirty="0">
            <a:solidFill>
              <a:srgbClr val="002060"/>
            </a:solidFill>
          </a:endParaRPr>
        </a:p>
      </dgm:t>
    </dgm:pt>
    <dgm:pt modelId="{BEDD64BC-A6E3-48A1-A1E8-DC1018D118CF}" type="parTrans" cxnId="{01AC8B27-31E5-4270-887C-A413499A5BCF}">
      <dgm:prSet/>
      <dgm:spPr/>
      <dgm:t>
        <a:bodyPr/>
        <a:lstStyle/>
        <a:p>
          <a:endParaRPr lang="en-US" b="1">
            <a:solidFill>
              <a:srgbClr val="002060"/>
            </a:solidFill>
          </a:endParaRPr>
        </a:p>
      </dgm:t>
    </dgm:pt>
    <dgm:pt modelId="{1494B4F1-6E55-43D4-B9B8-C3103511462E}" type="sibTrans" cxnId="{01AC8B27-31E5-4270-887C-A413499A5BCF}">
      <dgm:prSet/>
      <dgm:spPr/>
      <dgm:t>
        <a:bodyPr/>
        <a:lstStyle/>
        <a:p>
          <a:endParaRPr lang="en-US"/>
        </a:p>
      </dgm:t>
    </dgm:pt>
    <dgm:pt modelId="{186DC3B4-C9C0-4094-B408-CAE46466B79F}">
      <dgm:prSet/>
      <dgm:spPr/>
      <dgm:t>
        <a:bodyPr/>
        <a:lstStyle/>
        <a:p>
          <a:r>
            <a:rPr lang="en-US" b="1" dirty="0" smtClean="0">
              <a:solidFill>
                <a:srgbClr val="002060"/>
              </a:solidFill>
            </a:rPr>
            <a:t>Relational</a:t>
          </a:r>
          <a:endParaRPr lang="en-US" b="1" dirty="0">
            <a:solidFill>
              <a:srgbClr val="002060"/>
            </a:solidFill>
          </a:endParaRPr>
        </a:p>
      </dgm:t>
    </dgm:pt>
    <dgm:pt modelId="{ACA0442C-D10C-41F9-94E2-0B13613249BE}" type="parTrans" cxnId="{0EC7DB97-F817-48EC-B20B-EEC602F1D886}">
      <dgm:prSet/>
      <dgm:spPr/>
      <dgm:t>
        <a:bodyPr/>
        <a:lstStyle/>
        <a:p>
          <a:endParaRPr lang="en-US" b="1">
            <a:solidFill>
              <a:srgbClr val="002060"/>
            </a:solidFill>
          </a:endParaRPr>
        </a:p>
      </dgm:t>
    </dgm:pt>
    <dgm:pt modelId="{477178E8-9036-42A5-8E81-0B3633A9CAB6}" type="sibTrans" cxnId="{0EC7DB97-F817-48EC-B20B-EEC602F1D886}">
      <dgm:prSet/>
      <dgm:spPr/>
      <dgm:t>
        <a:bodyPr/>
        <a:lstStyle/>
        <a:p>
          <a:endParaRPr lang="en-US"/>
        </a:p>
      </dgm:t>
    </dgm:pt>
    <dgm:pt modelId="{17854CBF-EB5A-4880-A9FE-129F2D81B5A8}">
      <dgm:prSet/>
      <dgm:spPr/>
      <dgm:t>
        <a:bodyPr/>
        <a:lstStyle/>
        <a:p>
          <a:r>
            <a:rPr lang="en-US" b="1" dirty="0" smtClean="0">
              <a:solidFill>
                <a:srgbClr val="002060"/>
              </a:solidFill>
            </a:rPr>
            <a:t>Logical</a:t>
          </a:r>
          <a:endParaRPr lang="en-US" b="1" dirty="0">
            <a:solidFill>
              <a:srgbClr val="002060"/>
            </a:solidFill>
          </a:endParaRPr>
        </a:p>
      </dgm:t>
    </dgm:pt>
    <dgm:pt modelId="{431E6A41-3648-4C57-8597-605A874E6B28}" type="parTrans" cxnId="{E8D3F0D1-2AB9-46FA-A5D3-5884264C5775}">
      <dgm:prSet/>
      <dgm:spPr/>
      <dgm:t>
        <a:bodyPr/>
        <a:lstStyle/>
        <a:p>
          <a:endParaRPr lang="en-US" b="1">
            <a:solidFill>
              <a:srgbClr val="002060"/>
            </a:solidFill>
          </a:endParaRPr>
        </a:p>
      </dgm:t>
    </dgm:pt>
    <dgm:pt modelId="{56BAE6B5-D84D-47C6-BB9C-28B30A558AC2}" type="sibTrans" cxnId="{E8D3F0D1-2AB9-46FA-A5D3-5884264C5775}">
      <dgm:prSet/>
      <dgm:spPr/>
      <dgm:t>
        <a:bodyPr/>
        <a:lstStyle/>
        <a:p>
          <a:endParaRPr lang="en-US"/>
        </a:p>
      </dgm:t>
    </dgm:pt>
    <dgm:pt modelId="{C8D80EFD-850D-4715-A615-AFD48BFC76A7}" type="pres">
      <dgm:prSet presAssocID="{18A3DEED-1C64-4B71-B13A-6501C486E6DC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EF7482E-FDDB-48DF-87B2-FB3ED881569B}" type="pres">
      <dgm:prSet presAssocID="{DBDD2951-B502-4F76-96F7-2C8F6BC6A311}" presName="centerShape" presStyleLbl="node0" presStyleIdx="0" presStyleCnt="1"/>
      <dgm:spPr/>
      <dgm:t>
        <a:bodyPr/>
        <a:lstStyle/>
        <a:p>
          <a:endParaRPr lang="en-IN"/>
        </a:p>
      </dgm:t>
    </dgm:pt>
    <dgm:pt modelId="{83857FBF-9282-4F3E-9D93-776BBEE2AFAB}" type="pres">
      <dgm:prSet presAssocID="{F6D6AE7C-D649-40D0-8FE4-9549786BAE67}" presName="Name9" presStyleLbl="parChTrans1D2" presStyleIdx="0" presStyleCnt="6"/>
      <dgm:spPr/>
      <dgm:t>
        <a:bodyPr/>
        <a:lstStyle/>
        <a:p>
          <a:endParaRPr lang="en-IN"/>
        </a:p>
      </dgm:t>
    </dgm:pt>
    <dgm:pt modelId="{98088CE2-6A13-4F70-8B35-4E0C04EA39CE}" type="pres">
      <dgm:prSet presAssocID="{F6D6AE7C-D649-40D0-8FE4-9549786BAE67}" presName="connTx" presStyleLbl="parChTrans1D2" presStyleIdx="0" presStyleCnt="6"/>
      <dgm:spPr/>
      <dgm:t>
        <a:bodyPr/>
        <a:lstStyle/>
        <a:p>
          <a:endParaRPr lang="en-IN"/>
        </a:p>
      </dgm:t>
    </dgm:pt>
    <dgm:pt modelId="{C70DA71F-4074-463F-BF5D-B4F04B10628B}" type="pres">
      <dgm:prSet presAssocID="{A905AA67-0FC8-4DAA-A689-D0B49F23C482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841ECC-4DC3-4275-920C-77DF42F75CEB}" type="pres">
      <dgm:prSet presAssocID="{ACA0442C-D10C-41F9-94E2-0B13613249BE}" presName="Name9" presStyleLbl="parChTrans1D2" presStyleIdx="1" presStyleCnt="6"/>
      <dgm:spPr/>
      <dgm:t>
        <a:bodyPr/>
        <a:lstStyle/>
        <a:p>
          <a:endParaRPr lang="en-IN"/>
        </a:p>
      </dgm:t>
    </dgm:pt>
    <dgm:pt modelId="{A9FAF729-33B1-4D01-885D-D43234EB7401}" type="pres">
      <dgm:prSet presAssocID="{ACA0442C-D10C-41F9-94E2-0B13613249BE}" presName="connTx" presStyleLbl="parChTrans1D2" presStyleIdx="1" presStyleCnt="6"/>
      <dgm:spPr/>
      <dgm:t>
        <a:bodyPr/>
        <a:lstStyle/>
        <a:p>
          <a:endParaRPr lang="en-IN"/>
        </a:p>
      </dgm:t>
    </dgm:pt>
    <dgm:pt modelId="{341710EF-8AA9-4ACB-B587-9A3FCB13F0C6}" type="pres">
      <dgm:prSet presAssocID="{186DC3B4-C9C0-4094-B408-CAE46466B79F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FA3ADBB-DCE9-4806-8D8A-33452A7CD0EA}" type="pres">
      <dgm:prSet presAssocID="{431E6A41-3648-4C57-8597-605A874E6B28}" presName="Name9" presStyleLbl="parChTrans1D2" presStyleIdx="2" presStyleCnt="6"/>
      <dgm:spPr/>
      <dgm:t>
        <a:bodyPr/>
        <a:lstStyle/>
        <a:p>
          <a:endParaRPr lang="en-IN"/>
        </a:p>
      </dgm:t>
    </dgm:pt>
    <dgm:pt modelId="{F324E314-8B32-4734-B3D9-79CADAD94F0E}" type="pres">
      <dgm:prSet presAssocID="{431E6A41-3648-4C57-8597-605A874E6B28}" presName="connTx" presStyleLbl="parChTrans1D2" presStyleIdx="2" presStyleCnt="6"/>
      <dgm:spPr/>
      <dgm:t>
        <a:bodyPr/>
        <a:lstStyle/>
        <a:p>
          <a:endParaRPr lang="en-IN"/>
        </a:p>
      </dgm:t>
    </dgm:pt>
    <dgm:pt modelId="{CB82CD14-19B7-4C22-89E9-EE8D5D50D281}" type="pres">
      <dgm:prSet presAssocID="{17854CBF-EB5A-4880-A9FE-129F2D81B5A8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4D8403-5DC0-4C36-A024-52C4902BBE3B}" type="pres">
      <dgm:prSet presAssocID="{CD2B6444-73CB-47E8-AE28-E6A74568D0CC}" presName="Name9" presStyleLbl="parChTrans1D2" presStyleIdx="3" presStyleCnt="6"/>
      <dgm:spPr/>
      <dgm:t>
        <a:bodyPr/>
        <a:lstStyle/>
        <a:p>
          <a:endParaRPr lang="en-IN"/>
        </a:p>
      </dgm:t>
    </dgm:pt>
    <dgm:pt modelId="{BAFCB076-A805-4E21-91EF-8DF60437000F}" type="pres">
      <dgm:prSet presAssocID="{CD2B6444-73CB-47E8-AE28-E6A74568D0CC}" presName="connTx" presStyleLbl="parChTrans1D2" presStyleIdx="3" presStyleCnt="6"/>
      <dgm:spPr/>
      <dgm:t>
        <a:bodyPr/>
        <a:lstStyle/>
        <a:p>
          <a:endParaRPr lang="en-IN"/>
        </a:p>
      </dgm:t>
    </dgm:pt>
    <dgm:pt modelId="{CC025ABF-B213-431F-912C-08963CC90DC1}" type="pres">
      <dgm:prSet presAssocID="{AE85E5CD-E0F6-4CAE-BFC7-0790C0F6C750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60221CC-123D-4CBE-8314-4CA46055DBEA}" type="pres">
      <dgm:prSet presAssocID="{7B009172-1B2F-4B5E-8970-F92C479B43CB}" presName="Name9" presStyleLbl="parChTrans1D2" presStyleIdx="4" presStyleCnt="6"/>
      <dgm:spPr/>
      <dgm:t>
        <a:bodyPr/>
        <a:lstStyle/>
        <a:p>
          <a:endParaRPr lang="en-IN"/>
        </a:p>
      </dgm:t>
    </dgm:pt>
    <dgm:pt modelId="{D10342BB-BE28-4C52-962D-1B83F4362F9A}" type="pres">
      <dgm:prSet presAssocID="{7B009172-1B2F-4B5E-8970-F92C479B43CB}" presName="connTx" presStyleLbl="parChTrans1D2" presStyleIdx="4" presStyleCnt="6"/>
      <dgm:spPr/>
      <dgm:t>
        <a:bodyPr/>
        <a:lstStyle/>
        <a:p>
          <a:endParaRPr lang="en-IN"/>
        </a:p>
      </dgm:t>
    </dgm:pt>
    <dgm:pt modelId="{DDB58272-DA9B-4279-94A7-C9AA6C3A46B3}" type="pres">
      <dgm:prSet presAssocID="{666D3091-C7D1-4431-9C13-EF013A2AD3A7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8053D6D-AB23-4DCB-A49A-A5CDE410C57A}" type="pres">
      <dgm:prSet presAssocID="{BEDD64BC-A6E3-48A1-A1E8-DC1018D118CF}" presName="Name9" presStyleLbl="parChTrans1D2" presStyleIdx="5" presStyleCnt="6"/>
      <dgm:spPr/>
      <dgm:t>
        <a:bodyPr/>
        <a:lstStyle/>
        <a:p>
          <a:endParaRPr lang="en-IN"/>
        </a:p>
      </dgm:t>
    </dgm:pt>
    <dgm:pt modelId="{13B0D95F-D11A-41B9-9F35-6F808533039E}" type="pres">
      <dgm:prSet presAssocID="{BEDD64BC-A6E3-48A1-A1E8-DC1018D118CF}" presName="connTx" presStyleLbl="parChTrans1D2" presStyleIdx="5" presStyleCnt="6"/>
      <dgm:spPr/>
      <dgm:t>
        <a:bodyPr/>
        <a:lstStyle/>
        <a:p>
          <a:endParaRPr lang="en-IN"/>
        </a:p>
      </dgm:t>
    </dgm:pt>
    <dgm:pt modelId="{A71BB785-6FFD-4791-BD18-3D41B2F2E63E}" type="pres">
      <dgm:prSet presAssocID="{612098E7-499F-4C41-BA7D-22435D2F2EBA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E8D3F0D1-2AB9-46FA-A5D3-5884264C5775}" srcId="{DBDD2951-B502-4F76-96F7-2C8F6BC6A311}" destId="{17854CBF-EB5A-4880-A9FE-129F2D81B5A8}" srcOrd="2" destOrd="0" parTransId="{431E6A41-3648-4C57-8597-605A874E6B28}" sibTransId="{56BAE6B5-D84D-47C6-BB9C-28B30A558AC2}"/>
    <dgm:cxn modelId="{298C9A8E-6C09-45C3-8AA9-62C46FE48745}" type="presOf" srcId="{431E6A41-3648-4C57-8597-605A874E6B28}" destId="{2FA3ADBB-DCE9-4806-8D8A-33452A7CD0EA}" srcOrd="0" destOrd="0" presId="urn:microsoft.com/office/officeart/2005/8/layout/radial1"/>
    <dgm:cxn modelId="{76C00FFF-AC4D-42C3-8FAB-4B7F5E7A10F1}" type="presOf" srcId="{AE85E5CD-E0F6-4CAE-BFC7-0790C0F6C750}" destId="{CC025ABF-B213-431F-912C-08963CC90DC1}" srcOrd="0" destOrd="0" presId="urn:microsoft.com/office/officeart/2005/8/layout/radial1"/>
    <dgm:cxn modelId="{9102D88B-275E-4219-B1B0-22E0A9034E93}" type="presOf" srcId="{431E6A41-3648-4C57-8597-605A874E6B28}" destId="{F324E314-8B32-4734-B3D9-79CADAD94F0E}" srcOrd="1" destOrd="0" presId="urn:microsoft.com/office/officeart/2005/8/layout/radial1"/>
    <dgm:cxn modelId="{2751A7FC-4019-4E17-B358-2BAEEEFCF77C}" type="presOf" srcId="{CD2B6444-73CB-47E8-AE28-E6A74568D0CC}" destId="{BAFCB076-A805-4E21-91EF-8DF60437000F}" srcOrd="1" destOrd="0" presId="urn:microsoft.com/office/officeart/2005/8/layout/radial1"/>
    <dgm:cxn modelId="{9997ABA1-3CF2-4D33-9052-A01BF92BE5AD}" srcId="{DBDD2951-B502-4F76-96F7-2C8F6BC6A311}" destId="{666D3091-C7D1-4431-9C13-EF013A2AD3A7}" srcOrd="4" destOrd="0" parTransId="{7B009172-1B2F-4B5E-8970-F92C479B43CB}" sibTransId="{6CFB9677-A3E5-456B-8011-0B2FE4FEE381}"/>
    <dgm:cxn modelId="{0EC7DB97-F817-48EC-B20B-EEC602F1D886}" srcId="{DBDD2951-B502-4F76-96F7-2C8F6BC6A311}" destId="{186DC3B4-C9C0-4094-B408-CAE46466B79F}" srcOrd="1" destOrd="0" parTransId="{ACA0442C-D10C-41F9-94E2-0B13613249BE}" sibTransId="{477178E8-9036-42A5-8E81-0B3633A9CAB6}"/>
    <dgm:cxn modelId="{DF46C987-7EA0-4DD6-BB39-A66FAB987A1B}" type="presOf" srcId="{ACA0442C-D10C-41F9-94E2-0B13613249BE}" destId="{BE841ECC-4DC3-4275-920C-77DF42F75CEB}" srcOrd="0" destOrd="0" presId="urn:microsoft.com/office/officeart/2005/8/layout/radial1"/>
    <dgm:cxn modelId="{C2E45CFC-031A-46A2-A706-06290B3531C2}" type="presOf" srcId="{18A3DEED-1C64-4B71-B13A-6501C486E6DC}" destId="{C8D80EFD-850D-4715-A615-AFD48BFC76A7}" srcOrd="0" destOrd="0" presId="urn:microsoft.com/office/officeart/2005/8/layout/radial1"/>
    <dgm:cxn modelId="{109BF237-0163-4B47-B90A-4E775DE1D5D8}" type="presOf" srcId="{186DC3B4-C9C0-4094-B408-CAE46466B79F}" destId="{341710EF-8AA9-4ACB-B587-9A3FCB13F0C6}" srcOrd="0" destOrd="0" presId="urn:microsoft.com/office/officeart/2005/8/layout/radial1"/>
    <dgm:cxn modelId="{C113A2B8-92F4-4A95-9C77-0665181540FD}" type="presOf" srcId="{ACA0442C-D10C-41F9-94E2-0B13613249BE}" destId="{A9FAF729-33B1-4D01-885D-D43234EB7401}" srcOrd="1" destOrd="0" presId="urn:microsoft.com/office/officeart/2005/8/layout/radial1"/>
    <dgm:cxn modelId="{55D642E0-40F4-4325-92D7-A9DEC2A2642D}" type="presOf" srcId="{CD2B6444-73CB-47E8-AE28-E6A74568D0CC}" destId="{DA4D8403-5DC0-4C36-A024-52C4902BBE3B}" srcOrd="0" destOrd="0" presId="urn:microsoft.com/office/officeart/2005/8/layout/radial1"/>
    <dgm:cxn modelId="{5ED64EC9-31AD-4329-8D18-F0369FF09594}" type="presOf" srcId="{BEDD64BC-A6E3-48A1-A1E8-DC1018D118CF}" destId="{B8053D6D-AB23-4DCB-A49A-A5CDE410C57A}" srcOrd="0" destOrd="0" presId="urn:microsoft.com/office/officeart/2005/8/layout/radial1"/>
    <dgm:cxn modelId="{8D04DE1A-C172-42D6-9471-28CBEDBE9D98}" type="presOf" srcId="{BEDD64BC-A6E3-48A1-A1E8-DC1018D118CF}" destId="{13B0D95F-D11A-41B9-9F35-6F808533039E}" srcOrd="1" destOrd="0" presId="urn:microsoft.com/office/officeart/2005/8/layout/radial1"/>
    <dgm:cxn modelId="{01AC8B27-31E5-4270-887C-A413499A5BCF}" srcId="{DBDD2951-B502-4F76-96F7-2C8F6BC6A311}" destId="{612098E7-499F-4C41-BA7D-22435D2F2EBA}" srcOrd="5" destOrd="0" parTransId="{BEDD64BC-A6E3-48A1-A1E8-DC1018D118CF}" sibTransId="{1494B4F1-6E55-43D4-B9B8-C3103511462E}"/>
    <dgm:cxn modelId="{D1338A3C-08D1-40CE-B236-78CD26F5DFA1}" type="presOf" srcId="{17854CBF-EB5A-4880-A9FE-129F2D81B5A8}" destId="{CB82CD14-19B7-4C22-89E9-EE8D5D50D281}" srcOrd="0" destOrd="0" presId="urn:microsoft.com/office/officeart/2005/8/layout/radial1"/>
    <dgm:cxn modelId="{1A26AC81-BD23-459A-BA6D-B8CAF0FB3443}" type="presOf" srcId="{F6D6AE7C-D649-40D0-8FE4-9549786BAE67}" destId="{98088CE2-6A13-4F70-8B35-4E0C04EA39CE}" srcOrd="1" destOrd="0" presId="urn:microsoft.com/office/officeart/2005/8/layout/radial1"/>
    <dgm:cxn modelId="{50D035EA-6EFA-45F5-8295-687DDE0477C5}" type="presOf" srcId="{7B009172-1B2F-4B5E-8970-F92C479B43CB}" destId="{C60221CC-123D-4CBE-8314-4CA46055DBEA}" srcOrd="0" destOrd="0" presId="urn:microsoft.com/office/officeart/2005/8/layout/radial1"/>
    <dgm:cxn modelId="{34439F61-3E37-499C-9031-44E59536B1AD}" type="presOf" srcId="{612098E7-499F-4C41-BA7D-22435D2F2EBA}" destId="{A71BB785-6FFD-4791-BD18-3D41B2F2E63E}" srcOrd="0" destOrd="0" presId="urn:microsoft.com/office/officeart/2005/8/layout/radial1"/>
    <dgm:cxn modelId="{3CEA6CB1-C70D-4303-BB1A-B8F5EEF1631A}" type="presOf" srcId="{A905AA67-0FC8-4DAA-A689-D0B49F23C482}" destId="{C70DA71F-4074-463F-BF5D-B4F04B10628B}" srcOrd="0" destOrd="0" presId="urn:microsoft.com/office/officeart/2005/8/layout/radial1"/>
    <dgm:cxn modelId="{6572A6DD-2609-47BA-8BDE-768E2228069C}" type="presOf" srcId="{DBDD2951-B502-4F76-96F7-2C8F6BC6A311}" destId="{3EF7482E-FDDB-48DF-87B2-FB3ED881569B}" srcOrd="0" destOrd="0" presId="urn:microsoft.com/office/officeart/2005/8/layout/radial1"/>
    <dgm:cxn modelId="{8EBDCAA6-109D-4B45-937A-71DC67596043}" srcId="{DBDD2951-B502-4F76-96F7-2C8F6BC6A311}" destId="{A905AA67-0FC8-4DAA-A689-D0B49F23C482}" srcOrd="0" destOrd="0" parTransId="{F6D6AE7C-D649-40D0-8FE4-9549786BAE67}" sibTransId="{C4323933-B2B4-485B-9192-47926C625AE8}"/>
    <dgm:cxn modelId="{8EF8C349-68D3-48FF-917A-CB794217D6A2}" type="presOf" srcId="{7B009172-1B2F-4B5E-8970-F92C479B43CB}" destId="{D10342BB-BE28-4C52-962D-1B83F4362F9A}" srcOrd="1" destOrd="0" presId="urn:microsoft.com/office/officeart/2005/8/layout/radial1"/>
    <dgm:cxn modelId="{8DC05DB6-C2DD-489C-93DC-2E3686D5F4E9}" srcId="{DBDD2951-B502-4F76-96F7-2C8F6BC6A311}" destId="{AE85E5CD-E0F6-4CAE-BFC7-0790C0F6C750}" srcOrd="3" destOrd="0" parTransId="{CD2B6444-73CB-47E8-AE28-E6A74568D0CC}" sibTransId="{50037D94-A5B2-485D-B026-8E974CA6BD64}"/>
    <dgm:cxn modelId="{7C2533C1-4AA3-4D52-9909-01A71A4B3D6B}" type="presOf" srcId="{666D3091-C7D1-4431-9C13-EF013A2AD3A7}" destId="{DDB58272-DA9B-4279-94A7-C9AA6C3A46B3}" srcOrd="0" destOrd="0" presId="urn:microsoft.com/office/officeart/2005/8/layout/radial1"/>
    <dgm:cxn modelId="{93A95845-D452-4EF0-B09E-24B4BD84F9EF}" srcId="{18A3DEED-1C64-4B71-B13A-6501C486E6DC}" destId="{DBDD2951-B502-4F76-96F7-2C8F6BC6A311}" srcOrd="0" destOrd="0" parTransId="{B2DB20C1-75BF-47EC-9210-C8957DE5687D}" sibTransId="{354AE04D-9BE7-4D3F-AF61-E6351B378691}"/>
    <dgm:cxn modelId="{55AAFEE7-1624-4B1A-A530-AF9527B79437}" type="presOf" srcId="{F6D6AE7C-D649-40D0-8FE4-9549786BAE67}" destId="{83857FBF-9282-4F3E-9D93-776BBEE2AFAB}" srcOrd="0" destOrd="0" presId="urn:microsoft.com/office/officeart/2005/8/layout/radial1"/>
    <dgm:cxn modelId="{520185C6-5374-476B-A1EE-7B157B5151C1}" type="presParOf" srcId="{C8D80EFD-850D-4715-A615-AFD48BFC76A7}" destId="{3EF7482E-FDDB-48DF-87B2-FB3ED881569B}" srcOrd="0" destOrd="0" presId="urn:microsoft.com/office/officeart/2005/8/layout/radial1"/>
    <dgm:cxn modelId="{A74E1275-C59B-4555-AEBC-8AF38F689633}" type="presParOf" srcId="{C8D80EFD-850D-4715-A615-AFD48BFC76A7}" destId="{83857FBF-9282-4F3E-9D93-776BBEE2AFAB}" srcOrd="1" destOrd="0" presId="urn:microsoft.com/office/officeart/2005/8/layout/radial1"/>
    <dgm:cxn modelId="{FD2807E7-9AB1-46AB-9658-2873652B162C}" type="presParOf" srcId="{83857FBF-9282-4F3E-9D93-776BBEE2AFAB}" destId="{98088CE2-6A13-4F70-8B35-4E0C04EA39CE}" srcOrd="0" destOrd="0" presId="urn:microsoft.com/office/officeart/2005/8/layout/radial1"/>
    <dgm:cxn modelId="{12E0F46E-01E8-4077-9065-F855F1EFD978}" type="presParOf" srcId="{C8D80EFD-850D-4715-A615-AFD48BFC76A7}" destId="{C70DA71F-4074-463F-BF5D-B4F04B10628B}" srcOrd="2" destOrd="0" presId="urn:microsoft.com/office/officeart/2005/8/layout/radial1"/>
    <dgm:cxn modelId="{978283F5-04BF-4D15-B6F3-526F69F60C46}" type="presParOf" srcId="{C8D80EFD-850D-4715-A615-AFD48BFC76A7}" destId="{BE841ECC-4DC3-4275-920C-77DF42F75CEB}" srcOrd="3" destOrd="0" presId="urn:microsoft.com/office/officeart/2005/8/layout/radial1"/>
    <dgm:cxn modelId="{2995CC98-475B-4CE2-9EDF-D25D1CB516E5}" type="presParOf" srcId="{BE841ECC-4DC3-4275-920C-77DF42F75CEB}" destId="{A9FAF729-33B1-4D01-885D-D43234EB7401}" srcOrd="0" destOrd="0" presId="urn:microsoft.com/office/officeart/2005/8/layout/radial1"/>
    <dgm:cxn modelId="{5AC60801-1588-4F47-8F8B-D7327861931D}" type="presParOf" srcId="{C8D80EFD-850D-4715-A615-AFD48BFC76A7}" destId="{341710EF-8AA9-4ACB-B587-9A3FCB13F0C6}" srcOrd="4" destOrd="0" presId="urn:microsoft.com/office/officeart/2005/8/layout/radial1"/>
    <dgm:cxn modelId="{A297E444-EEE6-4CB3-A2CF-5010232781D7}" type="presParOf" srcId="{C8D80EFD-850D-4715-A615-AFD48BFC76A7}" destId="{2FA3ADBB-DCE9-4806-8D8A-33452A7CD0EA}" srcOrd="5" destOrd="0" presId="urn:microsoft.com/office/officeart/2005/8/layout/radial1"/>
    <dgm:cxn modelId="{0EB76CCA-727C-4C9E-81FC-BD78D08EA655}" type="presParOf" srcId="{2FA3ADBB-DCE9-4806-8D8A-33452A7CD0EA}" destId="{F324E314-8B32-4734-B3D9-79CADAD94F0E}" srcOrd="0" destOrd="0" presId="urn:microsoft.com/office/officeart/2005/8/layout/radial1"/>
    <dgm:cxn modelId="{EB644548-B433-46E0-AD83-F0F10E1B2336}" type="presParOf" srcId="{C8D80EFD-850D-4715-A615-AFD48BFC76A7}" destId="{CB82CD14-19B7-4C22-89E9-EE8D5D50D281}" srcOrd="6" destOrd="0" presId="urn:microsoft.com/office/officeart/2005/8/layout/radial1"/>
    <dgm:cxn modelId="{302E9D8D-903B-4EAB-81EC-34A1C3C9BE0E}" type="presParOf" srcId="{C8D80EFD-850D-4715-A615-AFD48BFC76A7}" destId="{DA4D8403-5DC0-4C36-A024-52C4902BBE3B}" srcOrd="7" destOrd="0" presId="urn:microsoft.com/office/officeart/2005/8/layout/radial1"/>
    <dgm:cxn modelId="{E8F8F77B-2BA8-424C-9883-AF09018877DF}" type="presParOf" srcId="{DA4D8403-5DC0-4C36-A024-52C4902BBE3B}" destId="{BAFCB076-A805-4E21-91EF-8DF60437000F}" srcOrd="0" destOrd="0" presId="urn:microsoft.com/office/officeart/2005/8/layout/radial1"/>
    <dgm:cxn modelId="{7CF970C3-C47E-4803-ACAC-69E60C0C4810}" type="presParOf" srcId="{C8D80EFD-850D-4715-A615-AFD48BFC76A7}" destId="{CC025ABF-B213-431F-912C-08963CC90DC1}" srcOrd="8" destOrd="0" presId="urn:microsoft.com/office/officeart/2005/8/layout/radial1"/>
    <dgm:cxn modelId="{1D122DB6-CD2D-4301-A887-4CAE2EEF1396}" type="presParOf" srcId="{C8D80EFD-850D-4715-A615-AFD48BFC76A7}" destId="{C60221CC-123D-4CBE-8314-4CA46055DBEA}" srcOrd="9" destOrd="0" presId="urn:microsoft.com/office/officeart/2005/8/layout/radial1"/>
    <dgm:cxn modelId="{D0E7A0F6-BE49-43A9-B115-74D783D10872}" type="presParOf" srcId="{C60221CC-123D-4CBE-8314-4CA46055DBEA}" destId="{D10342BB-BE28-4C52-962D-1B83F4362F9A}" srcOrd="0" destOrd="0" presId="urn:microsoft.com/office/officeart/2005/8/layout/radial1"/>
    <dgm:cxn modelId="{E3CA0704-A1BE-437C-9DFA-337F44FC23D6}" type="presParOf" srcId="{C8D80EFD-850D-4715-A615-AFD48BFC76A7}" destId="{DDB58272-DA9B-4279-94A7-C9AA6C3A46B3}" srcOrd="10" destOrd="0" presId="urn:microsoft.com/office/officeart/2005/8/layout/radial1"/>
    <dgm:cxn modelId="{608E3231-98CF-4674-8082-25A7D127B554}" type="presParOf" srcId="{C8D80EFD-850D-4715-A615-AFD48BFC76A7}" destId="{B8053D6D-AB23-4DCB-A49A-A5CDE410C57A}" srcOrd="11" destOrd="0" presId="urn:microsoft.com/office/officeart/2005/8/layout/radial1"/>
    <dgm:cxn modelId="{0AB15452-BB3A-4F9B-9BF2-4B4E7E40AE62}" type="presParOf" srcId="{B8053D6D-AB23-4DCB-A49A-A5CDE410C57A}" destId="{13B0D95F-D11A-41B9-9F35-6F808533039E}" srcOrd="0" destOrd="0" presId="urn:microsoft.com/office/officeart/2005/8/layout/radial1"/>
    <dgm:cxn modelId="{1A0FC851-FD1C-4DEF-83B6-F050FAABB982}" type="presParOf" srcId="{C8D80EFD-850D-4715-A615-AFD48BFC76A7}" destId="{A71BB785-6FFD-4791-BD18-3D41B2F2E63E}" srcOrd="12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13F8F3-9B16-49FA-BF45-E8EACF68535E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</dgm:pt>
    <dgm:pt modelId="{10366804-6A9C-4C64-AFD2-C20E3A663298}">
      <dgm:prSet phldrT="[Text]"/>
      <dgm:spPr/>
      <dgm:t>
        <a:bodyPr/>
        <a:lstStyle/>
        <a:p>
          <a:r>
            <a:rPr lang="en-US" dirty="0" smtClean="0"/>
            <a:t>21</a:t>
          </a:r>
          <a:endParaRPr lang="en-IN" dirty="0"/>
        </a:p>
      </dgm:t>
    </dgm:pt>
    <dgm:pt modelId="{5116A3EB-B046-49E5-976E-BA462E33446B}" type="parTrans" cxnId="{229F5C41-4BEA-411E-A3F3-6110E028FE54}">
      <dgm:prSet/>
      <dgm:spPr/>
      <dgm:t>
        <a:bodyPr/>
        <a:lstStyle/>
        <a:p>
          <a:endParaRPr lang="en-IN"/>
        </a:p>
      </dgm:t>
    </dgm:pt>
    <dgm:pt modelId="{2F6B1582-29B7-4B98-B692-B758A6A447F5}" type="sibTrans" cxnId="{229F5C41-4BEA-411E-A3F3-6110E028FE54}">
      <dgm:prSet/>
      <dgm:spPr>
        <a:scene3d>
          <a:camera prst="orthographicFront"/>
          <a:lightRig rig="twoPt" dir="t"/>
        </a:scene3d>
        <a:sp3d prstMaterial="dkEdge">
          <a:bevelT/>
          <a:bevelB prst="angle"/>
        </a:sp3d>
      </dgm:spPr>
      <dgm:t>
        <a:bodyPr/>
        <a:lstStyle/>
        <a:p>
          <a:endParaRPr lang="en-IN"/>
        </a:p>
      </dgm:t>
    </dgm:pt>
    <dgm:pt modelId="{9C63EA49-9BBF-4CC8-A1B5-8A70144A3573}">
      <dgm:prSet phldrT="[Text]"/>
      <dgm:spPr/>
      <dgm:t>
        <a:bodyPr/>
        <a:lstStyle/>
        <a:p>
          <a:r>
            <a:rPr lang="en-US" dirty="0" smtClean="0"/>
            <a:t>4</a:t>
          </a:r>
          <a:endParaRPr lang="en-IN" dirty="0"/>
        </a:p>
      </dgm:t>
    </dgm:pt>
    <dgm:pt modelId="{592C676C-240B-48D9-9E7C-DBD8509FFC22}" type="parTrans" cxnId="{FD93ADE5-D224-4317-9F53-5C4864057677}">
      <dgm:prSet/>
      <dgm:spPr/>
      <dgm:t>
        <a:bodyPr/>
        <a:lstStyle/>
        <a:p>
          <a:endParaRPr lang="en-IN"/>
        </a:p>
      </dgm:t>
    </dgm:pt>
    <dgm:pt modelId="{A3DAD42D-460A-4910-8533-6DCF5897D2B1}" type="sibTrans" cxnId="{FD93ADE5-D224-4317-9F53-5C4864057677}">
      <dgm:prSet/>
      <dgm:spPr>
        <a:scene3d>
          <a:camera prst="orthographicFront"/>
          <a:lightRig rig="twoPt" dir="t"/>
        </a:scene3d>
        <a:sp3d prstMaterial="dkEdge">
          <a:bevelT/>
          <a:bevelB prst="angle"/>
        </a:sp3d>
      </dgm:spPr>
      <dgm:t>
        <a:bodyPr/>
        <a:lstStyle/>
        <a:p>
          <a:endParaRPr lang="en-IN"/>
        </a:p>
      </dgm:t>
    </dgm:pt>
    <dgm:pt modelId="{82F7BB7D-9763-4066-ABD8-8CD846E2BDFE}">
      <dgm:prSet phldrT="[Text]"/>
      <dgm:spPr/>
      <dgm:t>
        <a:bodyPr/>
        <a:lstStyle/>
        <a:p>
          <a:r>
            <a:rPr lang="en-US" dirty="0" smtClean="0"/>
            <a:t>25</a:t>
          </a:r>
          <a:endParaRPr lang="en-IN" dirty="0"/>
        </a:p>
      </dgm:t>
    </dgm:pt>
    <dgm:pt modelId="{16F69A20-1650-4117-8E42-5D957557F417}" type="parTrans" cxnId="{07E5E3D9-6C8B-4830-B3BC-8D5B256489DB}">
      <dgm:prSet/>
      <dgm:spPr/>
      <dgm:t>
        <a:bodyPr/>
        <a:lstStyle/>
        <a:p>
          <a:endParaRPr lang="en-IN"/>
        </a:p>
      </dgm:t>
    </dgm:pt>
    <dgm:pt modelId="{6B030A5E-BEDF-46E0-A134-C404F40CB7A5}" type="sibTrans" cxnId="{07E5E3D9-6C8B-4830-B3BC-8D5B256489DB}">
      <dgm:prSet/>
      <dgm:spPr/>
      <dgm:t>
        <a:bodyPr/>
        <a:lstStyle/>
        <a:p>
          <a:endParaRPr lang="en-IN"/>
        </a:p>
      </dgm:t>
    </dgm:pt>
    <dgm:pt modelId="{62B0522F-6DAB-49C7-9AFB-05C3BFE124D8}" type="pres">
      <dgm:prSet presAssocID="{1913F8F3-9B16-49FA-BF45-E8EACF68535E}" presName="linearFlow" presStyleCnt="0">
        <dgm:presLayoutVars>
          <dgm:dir/>
          <dgm:resizeHandles val="exact"/>
        </dgm:presLayoutVars>
      </dgm:prSet>
      <dgm:spPr/>
    </dgm:pt>
    <dgm:pt modelId="{F6AE2B75-EEAA-4DA5-BD20-F35BBD1CE961}" type="pres">
      <dgm:prSet presAssocID="{10366804-6A9C-4C64-AFD2-C20E3A66329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9099333-3CEA-4D38-832C-52E32E183E3C}" type="pres">
      <dgm:prSet presAssocID="{2F6B1582-29B7-4B98-B692-B758A6A447F5}" presName="spacerL" presStyleCnt="0"/>
      <dgm:spPr/>
    </dgm:pt>
    <dgm:pt modelId="{4D65B061-9074-4578-AAFD-B10A4275F62A}" type="pres">
      <dgm:prSet presAssocID="{2F6B1582-29B7-4B98-B692-B758A6A447F5}" presName="sibTrans" presStyleLbl="sibTrans2D1" presStyleIdx="0" presStyleCnt="2"/>
      <dgm:spPr/>
      <dgm:t>
        <a:bodyPr/>
        <a:lstStyle/>
        <a:p>
          <a:endParaRPr lang="en-US"/>
        </a:p>
      </dgm:t>
    </dgm:pt>
    <dgm:pt modelId="{AE24B3D2-51E7-41B2-A9B6-85DA16464006}" type="pres">
      <dgm:prSet presAssocID="{2F6B1582-29B7-4B98-B692-B758A6A447F5}" presName="spacerR" presStyleCnt="0"/>
      <dgm:spPr/>
    </dgm:pt>
    <dgm:pt modelId="{D01D9BC9-D18B-4225-A97F-90057B3A5F86}" type="pres">
      <dgm:prSet presAssocID="{9C63EA49-9BBF-4CC8-A1B5-8A70144A3573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68141A-5E46-47D1-BFF4-CF0A7532BF2B}" type="pres">
      <dgm:prSet presAssocID="{A3DAD42D-460A-4910-8533-6DCF5897D2B1}" presName="spacerL" presStyleCnt="0"/>
      <dgm:spPr/>
    </dgm:pt>
    <dgm:pt modelId="{0A213CF1-AF99-4827-92F3-0A773679EC9D}" type="pres">
      <dgm:prSet presAssocID="{A3DAD42D-460A-4910-8533-6DCF5897D2B1}" presName="sibTrans" presStyleLbl="sibTrans2D1" presStyleIdx="1" presStyleCnt="2"/>
      <dgm:spPr/>
      <dgm:t>
        <a:bodyPr/>
        <a:lstStyle/>
        <a:p>
          <a:endParaRPr lang="en-US"/>
        </a:p>
      </dgm:t>
    </dgm:pt>
    <dgm:pt modelId="{77FCC20C-002F-4D46-B149-D64380FF0049}" type="pres">
      <dgm:prSet presAssocID="{A3DAD42D-460A-4910-8533-6DCF5897D2B1}" presName="spacerR" presStyleCnt="0"/>
      <dgm:spPr/>
    </dgm:pt>
    <dgm:pt modelId="{92EE9EA9-E15A-4828-AAD9-A54C1F76355B}" type="pres">
      <dgm:prSet presAssocID="{82F7BB7D-9763-4066-ABD8-8CD846E2BDFE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52046B8-173A-4661-A237-9667744224E0}" type="presOf" srcId="{A3DAD42D-460A-4910-8533-6DCF5897D2B1}" destId="{0A213CF1-AF99-4827-92F3-0A773679EC9D}" srcOrd="0" destOrd="0" presId="urn:microsoft.com/office/officeart/2005/8/layout/equation1"/>
    <dgm:cxn modelId="{FD93ADE5-D224-4317-9F53-5C4864057677}" srcId="{1913F8F3-9B16-49FA-BF45-E8EACF68535E}" destId="{9C63EA49-9BBF-4CC8-A1B5-8A70144A3573}" srcOrd="1" destOrd="0" parTransId="{592C676C-240B-48D9-9E7C-DBD8509FFC22}" sibTransId="{A3DAD42D-460A-4910-8533-6DCF5897D2B1}"/>
    <dgm:cxn modelId="{5EDE5D9B-21A9-467E-A8FF-B740AA1DB9E6}" type="presOf" srcId="{9C63EA49-9BBF-4CC8-A1B5-8A70144A3573}" destId="{D01D9BC9-D18B-4225-A97F-90057B3A5F86}" srcOrd="0" destOrd="0" presId="urn:microsoft.com/office/officeart/2005/8/layout/equation1"/>
    <dgm:cxn modelId="{A4B35BB0-F419-4C87-BDE1-BF098D1BF95F}" type="presOf" srcId="{10366804-6A9C-4C64-AFD2-C20E3A663298}" destId="{F6AE2B75-EEAA-4DA5-BD20-F35BBD1CE961}" srcOrd="0" destOrd="0" presId="urn:microsoft.com/office/officeart/2005/8/layout/equation1"/>
    <dgm:cxn modelId="{A8A25779-6DF4-486B-AEF4-B51A1C5F4D53}" type="presOf" srcId="{1913F8F3-9B16-49FA-BF45-E8EACF68535E}" destId="{62B0522F-6DAB-49C7-9AFB-05C3BFE124D8}" srcOrd="0" destOrd="0" presId="urn:microsoft.com/office/officeart/2005/8/layout/equation1"/>
    <dgm:cxn modelId="{0A862215-4685-4E4D-980B-89B0318CE041}" type="presOf" srcId="{2F6B1582-29B7-4B98-B692-B758A6A447F5}" destId="{4D65B061-9074-4578-AAFD-B10A4275F62A}" srcOrd="0" destOrd="0" presId="urn:microsoft.com/office/officeart/2005/8/layout/equation1"/>
    <dgm:cxn modelId="{07E5E3D9-6C8B-4830-B3BC-8D5B256489DB}" srcId="{1913F8F3-9B16-49FA-BF45-E8EACF68535E}" destId="{82F7BB7D-9763-4066-ABD8-8CD846E2BDFE}" srcOrd="2" destOrd="0" parTransId="{16F69A20-1650-4117-8E42-5D957557F417}" sibTransId="{6B030A5E-BEDF-46E0-A134-C404F40CB7A5}"/>
    <dgm:cxn modelId="{B36C3F1E-ADBD-4EFB-87EC-B83831AEFC72}" type="presOf" srcId="{82F7BB7D-9763-4066-ABD8-8CD846E2BDFE}" destId="{92EE9EA9-E15A-4828-AAD9-A54C1F76355B}" srcOrd="0" destOrd="0" presId="urn:microsoft.com/office/officeart/2005/8/layout/equation1"/>
    <dgm:cxn modelId="{229F5C41-4BEA-411E-A3F3-6110E028FE54}" srcId="{1913F8F3-9B16-49FA-BF45-E8EACF68535E}" destId="{10366804-6A9C-4C64-AFD2-C20E3A663298}" srcOrd="0" destOrd="0" parTransId="{5116A3EB-B046-49E5-976E-BA462E33446B}" sibTransId="{2F6B1582-29B7-4B98-B692-B758A6A447F5}"/>
    <dgm:cxn modelId="{4D1BA8B7-AD07-4C9B-B530-244A318712AB}" type="presParOf" srcId="{62B0522F-6DAB-49C7-9AFB-05C3BFE124D8}" destId="{F6AE2B75-EEAA-4DA5-BD20-F35BBD1CE961}" srcOrd="0" destOrd="0" presId="urn:microsoft.com/office/officeart/2005/8/layout/equation1"/>
    <dgm:cxn modelId="{7564CD40-2D51-48AD-9B1E-A0AFBEF2DE57}" type="presParOf" srcId="{62B0522F-6DAB-49C7-9AFB-05C3BFE124D8}" destId="{49099333-3CEA-4D38-832C-52E32E183E3C}" srcOrd="1" destOrd="0" presId="urn:microsoft.com/office/officeart/2005/8/layout/equation1"/>
    <dgm:cxn modelId="{0E6BEC1D-85CB-4D76-9301-A260DBE56917}" type="presParOf" srcId="{62B0522F-6DAB-49C7-9AFB-05C3BFE124D8}" destId="{4D65B061-9074-4578-AAFD-B10A4275F62A}" srcOrd="2" destOrd="0" presId="urn:microsoft.com/office/officeart/2005/8/layout/equation1"/>
    <dgm:cxn modelId="{D0242403-9DF2-43E3-9A93-93D7EB223FE1}" type="presParOf" srcId="{62B0522F-6DAB-49C7-9AFB-05C3BFE124D8}" destId="{AE24B3D2-51E7-41B2-A9B6-85DA16464006}" srcOrd="3" destOrd="0" presId="urn:microsoft.com/office/officeart/2005/8/layout/equation1"/>
    <dgm:cxn modelId="{FBA9683E-1769-48DB-BCFE-B3AC941398AE}" type="presParOf" srcId="{62B0522F-6DAB-49C7-9AFB-05C3BFE124D8}" destId="{D01D9BC9-D18B-4225-A97F-90057B3A5F86}" srcOrd="4" destOrd="0" presId="urn:microsoft.com/office/officeart/2005/8/layout/equation1"/>
    <dgm:cxn modelId="{B005182A-73B9-49B8-AE57-A5B2E44DDC05}" type="presParOf" srcId="{62B0522F-6DAB-49C7-9AFB-05C3BFE124D8}" destId="{8D68141A-5E46-47D1-BFF4-CF0A7532BF2B}" srcOrd="5" destOrd="0" presId="urn:microsoft.com/office/officeart/2005/8/layout/equation1"/>
    <dgm:cxn modelId="{9A19A07F-892E-4EE4-AAFD-DA86803B8CA2}" type="presParOf" srcId="{62B0522F-6DAB-49C7-9AFB-05C3BFE124D8}" destId="{0A213CF1-AF99-4827-92F3-0A773679EC9D}" srcOrd="6" destOrd="0" presId="urn:microsoft.com/office/officeart/2005/8/layout/equation1"/>
    <dgm:cxn modelId="{01FE0D6C-8C96-44AC-932B-EEB22F45243E}" type="presParOf" srcId="{62B0522F-6DAB-49C7-9AFB-05C3BFE124D8}" destId="{77FCC20C-002F-4D46-B149-D64380FF0049}" srcOrd="7" destOrd="0" presId="urn:microsoft.com/office/officeart/2005/8/layout/equation1"/>
    <dgm:cxn modelId="{8D414146-E1C9-47BD-AEAF-EE5D190CA1E2}" type="presParOf" srcId="{62B0522F-6DAB-49C7-9AFB-05C3BFE124D8}" destId="{92EE9EA9-E15A-4828-AAD9-A54C1F76355B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913F8F3-9B16-49FA-BF45-E8EACF68535E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</dgm:pt>
    <dgm:pt modelId="{10366804-6A9C-4C64-AFD2-C20E3A663298}">
      <dgm:prSet phldrT="[Text]"/>
      <dgm:spPr/>
      <dgm:t>
        <a:bodyPr/>
        <a:lstStyle/>
        <a:p>
          <a:r>
            <a:rPr lang="en-US" dirty="0" smtClean="0"/>
            <a:t>21</a:t>
          </a:r>
          <a:endParaRPr lang="en-IN" dirty="0"/>
        </a:p>
      </dgm:t>
    </dgm:pt>
    <dgm:pt modelId="{5116A3EB-B046-49E5-976E-BA462E33446B}" type="parTrans" cxnId="{229F5C41-4BEA-411E-A3F3-6110E028FE54}">
      <dgm:prSet/>
      <dgm:spPr/>
      <dgm:t>
        <a:bodyPr/>
        <a:lstStyle/>
        <a:p>
          <a:endParaRPr lang="en-IN"/>
        </a:p>
      </dgm:t>
    </dgm:pt>
    <dgm:pt modelId="{2F6B1582-29B7-4B98-B692-B758A6A447F5}" type="sibTrans" cxnId="{229F5C41-4BEA-411E-A3F3-6110E028FE54}">
      <dgm:prSet/>
      <dgm:spPr>
        <a:scene3d>
          <a:camera prst="orthographicFront"/>
          <a:lightRig rig="threePt" dir="t"/>
        </a:scene3d>
        <a:sp3d prstMaterial="dkEdge">
          <a:bevelT/>
          <a:bevelB prst="angle"/>
        </a:sp3d>
      </dgm:spPr>
      <dgm:t>
        <a:bodyPr/>
        <a:lstStyle/>
        <a:p>
          <a:endParaRPr lang="en-IN"/>
        </a:p>
      </dgm:t>
    </dgm:pt>
    <dgm:pt modelId="{9C63EA49-9BBF-4CC8-A1B5-8A70144A3573}">
      <dgm:prSet phldrT="[Text]"/>
      <dgm:spPr/>
      <dgm:t>
        <a:bodyPr/>
        <a:lstStyle/>
        <a:p>
          <a:r>
            <a:rPr lang="en-US" dirty="0" smtClean="0"/>
            <a:t>4</a:t>
          </a:r>
          <a:endParaRPr lang="en-IN" dirty="0"/>
        </a:p>
      </dgm:t>
    </dgm:pt>
    <dgm:pt modelId="{592C676C-240B-48D9-9E7C-DBD8509FFC22}" type="parTrans" cxnId="{FD93ADE5-D224-4317-9F53-5C4864057677}">
      <dgm:prSet/>
      <dgm:spPr/>
      <dgm:t>
        <a:bodyPr/>
        <a:lstStyle/>
        <a:p>
          <a:endParaRPr lang="en-IN"/>
        </a:p>
      </dgm:t>
    </dgm:pt>
    <dgm:pt modelId="{A3DAD42D-460A-4910-8533-6DCF5897D2B1}" type="sibTrans" cxnId="{FD93ADE5-D224-4317-9F53-5C4864057677}">
      <dgm:prSet/>
      <dgm:spPr>
        <a:scene3d>
          <a:camera prst="orthographicFront"/>
          <a:lightRig rig="threePt" dir="t"/>
        </a:scene3d>
        <a:sp3d prstMaterial="dkEdge">
          <a:bevelT/>
          <a:bevelB prst="angle"/>
        </a:sp3d>
      </dgm:spPr>
      <dgm:t>
        <a:bodyPr/>
        <a:lstStyle/>
        <a:p>
          <a:endParaRPr lang="en-IN"/>
        </a:p>
      </dgm:t>
    </dgm:pt>
    <dgm:pt modelId="{82F7BB7D-9763-4066-ABD8-8CD846E2BDFE}">
      <dgm:prSet phldrT="[Text]"/>
      <dgm:spPr/>
      <dgm:t>
        <a:bodyPr/>
        <a:lstStyle/>
        <a:p>
          <a:r>
            <a:rPr lang="en-US" dirty="0" smtClean="0"/>
            <a:t>17</a:t>
          </a:r>
          <a:endParaRPr lang="en-IN" dirty="0"/>
        </a:p>
      </dgm:t>
    </dgm:pt>
    <dgm:pt modelId="{16F69A20-1650-4117-8E42-5D957557F417}" type="parTrans" cxnId="{07E5E3D9-6C8B-4830-B3BC-8D5B256489DB}">
      <dgm:prSet/>
      <dgm:spPr/>
      <dgm:t>
        <a:bodyPr/>
        <a:lstStyle/>
        <a:p>
          <a:endParaRPr lang="en-IN"/>
        </a:p>
      </dgm:t>
    </dgm:pt>
    <dgm:pt modelId="{6B030A5E-BEDF-46E0-A134-C404F40CB7A5}" type="sibTrans" cxnId="{07E5E3D9-6C8B-4830-B3BC-8D5B256489DB}">
      <dgm:prSet/>
      <dgm:spPr/>
      <dgm:t>
        <a:bodyPr/>
        <a:lstStyle/>
        <a:p>
          <a:endParaRPr lang="en-IN"/>
        </a:p>
      </dgm:t>
    </dgm:pt>
    <dgm:pt modelId="{62B0522F-6DAB-49C7-9AFB-05C3BFE124D8}" type="pres">
      <dgm:prSet presAssocID="{1913F8F3-9B16-49FA-BF45-E8EACF68535E}" presName="linearFlow" presStyleCnt="0">
        <dgm:presLayoutVars>
          <dgm:dir/>
          <dgm:resizeHandles val="exact"/>
        </dgm:presLayoutVars>
      </dgm:prSet>
      <dgm:spPr/>
    </dgm:pt>
    <dgm:pt modelId="{F6AE2B75-EEAA-4DA5-BD20-F35BBD1CE961}" type="pres">
      <dgm:prSet presAssocID="{10366804-6A9C-4C64-AFD2-C20E3A66329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099333-3CEA-4D38-832C-52E32E183E3C}" type="pres">
      <dgm:prSet presAssocID="{2F6B1582-29B7-4B98-B692-B758A6A447F5}" presName="spacerL" presStyleCnt="0"/>
      <dgm:spPr/>
    </dgm:pt>
    <dgm:pt modelId="{4D65B061-9074-4578-AAFD-B10A4275F62A}" type="pres">
      <dgm:prSet presAssocID="{2F6B1582-29B7-4B98-B692-B758A6A447F5}" presName="sibTrans" presStyleLbl="sibTrans2D1" presStyleIdx="0" presStyleCnt="2" custScaleY="37917"/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AE24B3D2-51E7-41B2-A9B6-85DA16464006}" type="pres">
      <dgm:prSet presAssocID="{2F6B1582-29B7-4B98-B692-B758A6A447F5}" presName="spacerR" presStyleCnt="0"/>
      <dgm:spPr/>
    </dgm:pt>
    <dgm:pt modelId="{D01D9BC9-D18B-4225-A97F-90057B3A5F86}" type="pres">
      <dgm:prSet presAssocID="{9C63EA49-9BBF-4CC8-A1B5-8A70144A3573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68141A-5E46-47D1-BFF4-CF0A7532BF2B}" type="pres">
      <dgm:prSet presAssocID="{A3DAD42D-460A-4910-8533-6DCF5897D2B1}" presName="spacerL" presStyleCnt="0"/>
      <dgm:spPr/>
    </dgm:pt>
    <dgm:pt modelId="{0A213CF1-AF99-4827-92F3-0A773679EC9D}" type="pres">
      <dgm:prSet presAssocID="{A3DAD42D-460A-4910-8533-6DCF5897D2B1}" presName="sibTrans" presStyleLbl="sibTrans2D1" presStyleIdx="1" presStyleCnt="2"/>
      <dgm:spPr/>
      <dgm:t>
        <a:bodyPr/>
        <a:lstStyle/>
        <a:p>
          <a:endParaRPr lang="en-US"/>
        </a:p>
      </dgm:t>
    </dgm:pt>
    <dgm:pt modelId="{77FCC20C-002F-4D46-B149-D64380FF0049}" type="pres">
      <dgm:prSet presAssocID="{A3DAD42D-460A-4910-8533-6DCF5897D2B1}" presName="spacerR" presStyleCnt="0"/>
      <dgm:spPr/>
    </dgm:pt>
    <dgm:pt modelId="{92EE9EA9-E15A-4828-AAD9-A54C1F76355B}" type="pres">
      <dgm:prSet presAssocID="{82F7BB7D-9763-4066-ABD8-8CD846E2BDFE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93ADE5-D224-4317-9F53-5C4864057677}" srcId="{1913F8F3-9B16-49FA-BF45-E8EACF68535E}" destId="{9C63EA49-9BBF-4CC8-A1B5-8A70144A3573}" srcOrd="1" destOrd="0" parTransId="{592C676C-240B-48D9-9E7C-DBD8509FFC22}" sibTransId="{A3DAD42D-460A-4910-8533-6DCF5897D2B1}"/>
    <dgm:cxn modelId="{7A5B8E40-F608-4FB0-B3C8-27E59156DE80}" type="presOf" srcId="{82F7BB7D-9763-4066-ABD8-8CD846E2BDFE}" destId="{92EE9EA9-E15A-4828-AAD9-A54C1F76355B}" srcOrd="0" destOrd="0" presId="urn:microsoft.com/office/officeart/2005/8/layout/equation1"/>
    <dgm:cxn modelId="{C3AB92AA-88E1-44C5-8125-782D63F5B32A}" type="presOf" srcId="{2F6B1582-29B7-4B98-B692-B758A6A447F5}" destId="{4D65B061-9074-4578-AAFD-B10A4275F62A}" srcOrd="0" destOrd="0" presId="urn:microsoft.com/office/officeart/2005/8/layout/equation1"/>
    <dgm:cxn modelId="{076E09E3-F6E4-420F-92D1-82FB419E66F7}" type="presOf" srcId="{1913F8F3-9B16-49FA-BF45-E8EACF68535E}" destId="{62B0522F-6DAB-49C7-9AFB-05C3BFE124D8}" srcOrd="0" destOrd="0" presId="urn:microsoft.com/office/officeart/2005/8/layout/equation1"/>
    <dgm:cxn modelId="{9AFC1FB9-F258-4181-8B04-1F8F7C4CDAC6}" type="presOf" srcId="{10366804-6A9C-4C64-AFD2-C20E3A663298}" destId="{F6AE2B75-EEAA-4DA5-BD20-F35BBD1CE961}" srcOrd="0" destOrd="0" presId="urn:microsoft.com/office/officeart/2005/8/layout/equation1"/>
    <dgm:cxn modelId="{07E5E3D9-6C8B-4830-B3BC-8D5B256489DB}" srcId="{1913F8F3-9B16-49FA-BF45-E8EACF68535E}" destId="{82F7BB7D-9763-4066-ABD8-8CD846E2BDFE}" srcOrd="2" destOrd="0" parTransId="{16F69A20-1650-4117-8E42-5D957557F417}" sibTransId="{6B030A5E-BEDF-46E0-A134-C404F40CB7A5}"/>
    <dgm:cxn modelId="{C44A7BCB-E27E-4883-872B-5A27FBF75F10}" type="presOf" srcId="{9C63EA49-9BBF-4CC8-A1B5-8A70144A3573}" destId="{D01D9BC9-D18B-4225-A97F-90057B3A5F86}" srcOrd="0" destOrd="0" presId="urn:microsoft.com/office/officeart/2005/8/layout/equation1"/>
    <dgm:cxn modelId="{2193DC44-4371-4D66-AFD1-0E7F2ABED7BD}" type="presOf" srcId="{A3DAD42D-460A-4910-8533-6DCF5897D2B1}" destId="{0A213CF1-AF99-4827-92F3-0A773679EC9D}" srcOrd="0" destOrd="0" presId="urn:microsoft.com/office/officeart/2005/8/layout/equation1"/>
    <dgm:cxn modelId="{229F5C41-4BEA-411E-A3F3-6110E028FE54}" srcId="{1913F8F3-9B16-49FA-BF45-E8EACF68535E}" destId="{10366804-6A9C-4C64-AFD2-C20E3A663298}" srcOrd="0" destOrd="0" parTransId="{5116A3EB-B046-49E5-976E-BA462E33446B}" sibTransId="{2F6B1582-29B7-4B98-B692-B758A6A447F5}"/>
    <dgm:cxn modelId="{69A4912F-B55B-4817-8ACB-D64E9E9F6DB9}" type="presParOf" srcId="{62B0522F-6DAB-49C7-9AFB-05C3BFE124D8}" destId="{F6AE2B75-EEAA-4DA5-BD20-F35BBD1CE961}" srcOrd="0" destOrd="0" presId="urn:microsoft.com/office/officeart/2005/8/layout/equation1"/>
    <dgm:cxn modelId="{A1381918-2B99-4174-81E8-99F835690433}" type="presParOf" srcId="{62B0522F-6DAB-49C7-9AFB-05C3BFE124D8}" destId="{49099333-3CEA-4D38-832C-52E32E183E3C}" srcOrd="1" destOrd="0" presId="urn:microsoft.com/office/officeart/2005/8/layout/equation1"/>
    <dgm:cxn modelId="{EFB04B5D-9959-4611-A1EA-2035ED3F5851}" type="presParOf" srcId="{62B0522F-6DAB-49C7-9AFB-05C3BFE124D8}" destId="{4D65B061-9074-4578-AAFD-B10A4275F62A}" srcOrd="2" destOrd="0" presId="urn:microsoft.com/office/officeart/2005/8/layout/equation1"/>
    <dgm:cxn modelId="{2CA160EE-DA88-4447-A865-E2B2DBA51023}" type="presParOf" srcId="{62B0522F-6DAB-49C7-9AFB-05C3BFE124D8}" destId="{AE24B3D2-51E7-41B2-A9B6-85DA16464006}" srcOrd="3" destOrd="0" presId="urn:microsoft.com/office/officeart/2005/8/layout/equation1"/>
    <dgm:cxn modelId="{994FA100-2CFA-465A-A179-BF490893A33A}" type="presParOf" srcId="{62B0522F-6DAB-49C7-9AFB-05C3BFE124D8}" destId="{D01D9BC9-D18B-4225-A97F-90057B3A5F86}" srcOrd="4" destOrd="0" presId="urn:microsoft.com/office/officeart/2005/8/layout/equation1"/>
    <dgm:cxn modelId="{0BB8FBE7-1EA5-4EA7-8AFE-E4F94B12F7CA}" type="presParOf" srcId="{62B0522F-6DAB-49C7-9AFB-05C3BFE124D8}" destId="{8D68141A-5E46-47D1-BFF4-CF0A7532BF2B}" srcOrd="5" destOrd="0" presId="urn:microsoft.com/office/officeart/2005/8/layout/equation1"/>
    <dgm:cxn modelId="{D187109E-21B6-4C43-AE7C-EE49D2B261EC}" type="presParOf" srcId="{62B0522F-6DAB-49C7-9AFB-05C3BFE124D8}" destId="{0A213CF1-AF99-4827-92F3-0A773679EC9D}" srcOrd="6" destOrd="0" presId="urn:microsoft.com/office/officeart/2005/8/layout/equation1"/>
    <dgm:cxn modelId="{77324D0E-3DE4-4533-A944-B564A197099F}" type="presParOf" srcId="{62B0522F-6DAB-49C7-9AFB-05C3BFE124D8}" destId="{77FCC20C-002F-4D46-B149-D64380FF0049}" srcOrd="7" destOrd="0" presId="urn:microsoft.com/office/officeart/2005/8/layout/equation1"/>
    <dgm:cxn modelId="{1418607C-1B27-4920-B1F0-6A531E8CFB7B}" type="presParOf" srcId="{62B0522F-6DAB-49C7-9AFB-05C3BFE124D8}" destId="{92EE9EA9-E15A-4828-AAD9-A54C1F76355B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13F8F3-9B16-49FA-BF45-E8EACF68535E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</dgm:pt>
    <dgm:pt modelId="{10366804-6A9C-4C64-AFD2-C20E3A663298}">
      <dgm:prSet phldrT="[Text]"/>
      <dgm:spPr/>
      <dgm:t>
        <a:bodyPr/>
        <a:lstStyle/>
        <a:p>
          <a:r>
            <a:rPr lang="en-US" dirty="0" smtClean="0"/>
            <a:t>21</a:t>
          </a:r>
          <a:endParaRPr lang="en-IN" dirty="0"/>
        </a:p>
      </dgm:t>
    </dgm:pt>
    <dgm:pt modelId="{5116A3EB-B046-49E5-976E-BA462E33446B}" type="parTrans" cxnId="{229F5C41-4BEA-411E-A3F3-6110E028FE54}">
      <dgm:prSet/>
      <dgm:spPr/>
      <dgm:t>
        <a:bodyPr/>
        <a:lstStyle/>
        <a:p>
          <a:endParaRPr lang="en-IN"/>
        </a:p>
      </dgm:t>
    </dgm:pt>
    <dgm:pt modelId="{2F6B1582-29B7-4B98-B692-B758A6A447F5}" type="sibTrans" cxnId="{229F5C41-4BEA-411E-A3F3-6110E028FE54}">
      <dgm:prSet/>
      <dgm:spPr>
        <a:scene3d>
          <a:camera prst="orthographicFront"/>
          <a:lightRig rig="threePt" dir="t"/>
        </a:scene3d>
        <a:sp3d prstMaterial="dkEdge">
          <a:bevelT/>
          <a:bevelB prst="angle"/>
        </a:sp3d>
      </dgm:spPr>
      <dgm:t>
        <a:bodyPr/>
        <a:lstStyle/>
        <a:p>
          <a:endParaRPr lang="en-IN"/>
        </a:p>
      </dgm:t>
    </dgm:pt>
    <dgm:pt modelId="{9C63EA49-9BBF-4CC8-A1B5-8A70144A3573}">
      <dgm:prSet phldrT="[Text]"/>
      <dgm:spPr/>
      <dgm:t>
        <a:bodyPr/>
        <a:lstStyle/>
        <a:p>
          <a:r>
            <a:rPr lang="en-US" dirty="0" smtClean="0"/>
            <a:t>4</a:t>
          </a:r>
          <a:endParaRPr lang="en-IN" dirty="0"/>
        </a:p>
      </dgm:t>
    </dgm:pt>
    <dgm:pt modelId="{592C676C-240B-48D9-9E7C-DBD8509FFC22}" type="parTrans" cxnId="{FD93ADE5-D224-4317-9F53-5C4864057677}">
      <dgm:prSet/>
      <dgm:spPr/>
      <dgm:t>
        <a:bodyPr/>
        <a:lstStyle/>
        <a:p>
          <a:endParaRPr lang="en-IN"/>
        </a:p>
      </dgm:t>
    </dgm:pt>
    <dgm:pt modelId="{A3DAD42D-460A-4910-8533-6DCF5897D2B1}" type="sibTrans" cxnId="{FD93ADE5-D224-4317-9F53-5C4864057677}">
      <dgm:prSet/>
      <dgm:spPr>
        <a:scene3d>
          <a:camera prst="orthographicFront"/>
          <a:lightRig rig="threePt" dir="t"/>
        </a:scene3d>
        <a:sp3d prstMaterial="dkEdge">
          <a:bevelT/>
          <a:bevelB prst="angle"/>
        </a:sp3d>
      </dgm:spPr>
      <dgm:t>
        <a:bodyPr/>
        <a:lstStyle/>
        <a:p>
          <a:endParaRPr lang="en-IN"/>
        </a:p>
      </dgm:t>
    </dgm:pt>
    <dgm:pt modelId="{82F7BB7D-9763-4066-ABD8-8CD846E2BDFE}">
      <dgm:prSet phldrT="[Text]"/>
      <dgm:spPr/>
      <dgm:t>
        <a:bodyPr/>
        <a:lstStyle/>
        <a:p>
          <a:r>
            <a:rPr lang="en-US" dirty="0" smtClean="0"/>
            <a:t>104</a:t>
          </a:r>
          <a:endParaRPr lang="en-IN" dirty="0"/>
        </a:p>
      </dgm:t>
    </dgm:pt>
    <dgm:pt modelId="{16F69A20-1650-4117-8E42-5D957557F417}" type="parTrans" cxnId="{07E5E3D9-6C8B-4830-B3BC-8D5B256489DB}">
      <dgm:prSet/>
      <dgm:spPr/>
      <dgm:t>
        <a:bodyPr/>
        <a:lstStyle/>
        <a:p>
          <a:endParaRPr lang="en-IN"/>
        </a:p>
      </dgm:t>
    </dgm:pt>
    <dgm:pt modelId="{6B030A5E-BEDF-46E0-A134-C404F40CB7A5}" type="sibTrans" cxnId="{07E5E3D9-6C8B-4830-B3BC-8D5B256489DB}">
      <dgm:prSet/>
      <dgm:spPr/>
      <dgm:t>
        <a:bodyPr/>
        <a:lstStyle/>
        <a:p>
          <a:endParaRPr lang="en-IN"/>
        </a:p>
      </dgm:t>
    </dgm:pt>
    <dgm:pt modelId="{62B0522F-6DAB-49C7-9AFB-05C3BFE124D8}" type="pres">
      <dgm:prSet presAssocID="{1913F8F3-9B16-49FA-BF45-E8EACF68535E}" presName="linearFlow" presStyleCnt="0">
        <dgm:presLayoutVars>
          <dgm:dir/>
          <dgm:resizeHandles val="exact"/>
        </dgm:presLayoutVars>
      </dgm:prSet>
      <dgm:spPr/>
    </dgm:pt>
    <dgm:pt modelId="{F6AE2B75-EEAA-4DA5-BD20-F35BBD1CE961}" type="pres">
      <dgm:prSet presAssocID="{10366804-6A9C-4C64-AFD2-C20E3A66329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099333-3CEA-4D38-832C-52E32E183E3C}" type="pres">
      <dgm:prSet presAssocID="{2F6B1582-29B7-4B98-B692-B758A6A447F5}" presName="spacerL" presStyleCnt="0"/>
      <dgm:spPr/>
    </dgm:pt>
    <dgm:pt modelId="{4D65B061-9074-4578-AAFD-B10A4275F62A}" type="pres">
      <dgm:prSet presAssocID="{2F6B1582-29B7-4B98-B692-B758A6A447F5}" presName="sibTrans" presStyleLbl="sibTrans2D1" presStyleIdx="0" presStyleCnt="2" custScaleX="51970" custScaleY="60217"/>
      <dgm:spPr>
        <a:prstGeom prst="star6">
          <a:avLst/>
        </a:prstGeom>
      </dgm:spPr>
      <dgm:t>
        <a:bodyPr/>
        <a:lstStyle/>
        <a:p>
          <a:endParaRPr lang="en-US"/>
        </a:p>
      </dgm:t>
    </dgm:pt>
    <dgm:pt modelId="{AE24B3D2-51E7-41B2-A9B6-85DA16464006}" type="pres">
      <dgm:prSet presAssocID="{2F6B1582-29B7-4B98-B692-B758A6A447F5}" presName="spacerR" presStyleCnt="0"/>
      <dgm:spPr/>
    </dgm:pt>
    <dgm:pt modelId="{D01D9BC9-D18B-4225-A97F-90057B3A5F86}" type="pres">
      <dgm:prSet presAssocID="{9C63EA49-9BBF-4CC8-A1B5-8A70144A3573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68141A-5E46-47D1-BFF4-CF0A7532BF2B}" type="pres">
      <dgm:prSet presAssocID="{A3DAD42D-460A-4910-8533-6DCF5897D2B1}" presName="spacerL" presStyleCnt="0"/>
      <dgm:spPr/>
    </dgm:pt>
    <dgm:pt modelId="{0A213CF1-AF99-4827-92F3-0A773679EC9D}" type="pres">
      <dgm:prSet presAssocID="{A3DAD42D-460A-4910-8533-6DCF5897D2B1}" presName="sibTrans" presStyleLbl="sibTrans2D1" presStyleIdx="1" presStyleCnt="2"/>
      <dgm:spPr/>
      <dgm:t>
        <a:bodyPr/>
        <a:lstStyle/>
        <a:p>
          <a:endParaRPr lang="en-US"/>
        </a:p>
      </dgm:t>
    </dgm:pt>
    <dgm:pt modelId="{77FCC20C-002F-4D46-B149-D64380FF0049}" type="pres">
      <dgm:prSet presAssocID="{A3DAD42D-460A-4910-8533-6DCF5897D2B1}" presName="spacerR" presStyleCnt="0"/>
      <dgm:spPr/>
    </dgm:pt>
    <dgm:pt modelId="{92EE9EA9-E15A-4828-AAD9-A54C1F76355B}" type="pres">
      <dgm:prSet presAssocID="{82F7BB7D-9763-4066-ABD8-8CD846E2BDFE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B338EE2C-CB8A-4B9D-B2CA-0E36F25755E7}" type="presOf" srcId="{9C63EA49-9BBF-4CC8-A1B5-8A70144A3573}" destId="{D01D9BC9-D18B-4225-A97F-90057B3A5F86}" srcOrd="0" destOrd="0" presId="urn:microsoft.com/office/officeart/2005/8/layout/equation1"/>
    <dgm:cxn modelId="{FD93ADE5-D224-4317-9F53-5C4864057677}" srcId="{1913F8F3-9B16-49FA-BF45-E8EACF68535E}" destId="{9C63EA49-9BBF-4CC8-A1B5-8A70144A3573}" srcOrd="1" destOrd="0" parTransId="{592C676C-240B-48D9-9E7C-DBD8509FFC22}" sibTransId="{A3DAD42D-460A-4910-8533-6DCF5897D2B1}"/>
    <dgm:cxn modelId="{4A569985-E7DD-4109-BCA5-17A8CCB96C2A}" type="presOf" srcId="{A3DAD42D-460A-4910-8533-6DCF5897D2B1}" destId="{0A213CF1-AF99-4827-92F3-0A773679EC9D}" srcOrd="0" destOrd="0" presId="urn:microsoft.com/office/officeart/2005/8/layout/equation1"/>
    <dgm:cxn modelId="{EB5AA56C-5738-44AC-8D2C-EE83AD3A3D1B}" type="presOf" srcId="{82F7BB7D-9763-4066-ABD8-8CD846E2BDFE}" destId="{92EE9EA9-E15A-4828-AAD9-A54C1F76355B}" srcOrd="0" destOrd="0" presId="urn:microsoft.com/office/officeart/2005/8/layout/equation1"/>
    <dgm:cxn modelId="{8B556C12-2C2D-48A7-B208-69703E04798F}" type="presOf" srcId="{2F6B1582-29B7-4B98-B692-B758A6A447F5}" destId="{4D65B061-9074-4578-AAFD-B10A4275F62A}" srcOrd="0" destOrd="0" presId="urn:microsoft.com/office/officeart/2005/8/layout/equation1"/>
    <dgm:cxn modelId="{CD391B86-F426-4324-9314-C8F13A7EF2A6}" type="presOf" srcId="{10366804-6A9C-4C64-AFD2-C20E3A663298}" destId="{F6AE2B75-EEAA-4DA5-BD20-F35BBD1CE961}" srcOrd="0" destOrd="0" presId="urn:microsoft.com/office/officeart/2005/8/layout/equation1"/>
    <dgm:cxn modelId="{4E25A38D-A5F9-43ED-B46A-4FB60673455C}" type="presOf" srcId="{1913F8F3-9B16-49FA-BF45-E8EACF68535E}" destId="{62B0522F-6DAB-49C7-9AFB-05C3BFE124D8}" srcOrd="0" destOrd="0" presId="urn:microsoft.com/office/officeart/2005/8/layout/equation1"/>
    <dgm:cxn modelId="{07E5E3D9-6C8B-4830-B3BC-8D5B256489DB}" srcId="{1913F8F3-9B16-49FA-BF45-E8EACF68535E}" destId="{82F7BB7D-9763-4066-ABD8-8CD846E2BDFE}" srcOrd="2" destOrd="0" parTransId="{16F69A20-1650-4117-8E42-5D957557F417}" sibTransId="{6B030A5E-BEDF-46E0-A134-C404F40CB7A5}"/>
    <dgm:cxn modelId="{229F5C41-4BEA-411E-A3F3-6110E028FE54}" srcId="{1913F8F3-9B16-49FA-BF45-E8EACF68535E}" destId="{10366804-6A9C-4C64-AFD2-C20E3A663298}" srcOrd="0" destOrd="0" parTransId="{5116A3EB-B046-49E5-976E-BA462E33446B}" sibTransId="{2F6B1582-29B7-4B98-B692-B758A6A447F5}"/>
    <dgm:cxn modelId="{68C9C3CA-8C51-4EC7-9C6C-13CCCFDCD039}" type="presParOf" srcId="{62B0522F-6DAB-49C7-9AFB-05C3BFE124D8}" destId="{F6AE2B75-EEAA-4DA5-BD20-F35BBD1CE961}" srcOrd="0" destOrd="0" presId="urn:microsoft.com/office/officeart/2005/8/layout/equation1"/>
    <dgm:cxn modelId="{B2F06805-7F56-4729-991D-371A4FAD3872}" type="presParOf" srcId="{62B0522F-6DAB-49C7-9AFB-05C3BFE124D8}" destId="{49099333-3CEA-4D38-832C-52E32E183E3C}" srcOrd="1" destOrd="0" presId="urn:microsoft.com/office/officeart/2005/8/layout/equation1"/>
    <dgm:cxn modelId="{F0FCAD39-5891-4082-99F9-ED369E8618DD}" type="presParOf" srcId="{62B0522F-6DAB-49C7-9AFB-05C3BFE124D8}" destId="{4D65B061-9074-4578-AAFD-B10A4275F62A}" srcOrd="2" destOrd="0" presId="urn:microsoft.com/office/officeart/2005/8/layout/equation1"/>
    <dgm:cxn modelId="{E22E1FEA-04D9-4ABA-8EFB-78F83C29B4AC}" type="presParOf" srcId="{62B0522F-6DAB-49C7-9AFB-05C3BFE124D8}" destId="{AE24B3D2-51E7-41B2-A9B6-85DA16464006}" srcOrd="3" destOrd="0" presId="urn:microsoft.com/office/officeart/2005/8/layout/equation1"/>
    <dgm:cxn modelId="{36C9F9D1-9C28-4319-BAA3-539B9752A0AC}" type="presParOf" srcId="{62B0522F-6DAB-49C7-9AFB-05C3BFE124D8}" destId="{D01D9BC9-D18B-4225-A97F-90057B3A5F86}" srcOrd="4" destOrd="0" presId="urn:microsoft.com/office/officeart/2005/8/layout/equation1"/>
    <dgm:cxn modelId="{C2286687-203A-4687-920A-985214F195EE}" type="presParOf" srcId="{62B0522F-6DAB-49C7-9AFB-05C3BFE124D8}" destId="{8D68141A-5E46-47D1-BFF4-CF0A7532BF2B}" srcOrd="5" destOrd="0" presId="urn:microsoft.com/office/officeart/2005/8/layout/equation1"/>
    <dgm:cxn modelId="{ABDC242A-AB38-4FFE-8AE5-321526050D5A}" type="presParOf" srcId="{62B0522F-6DAB-49C7-9AFB-05C3BFE124D8}" destId="{0A213CF1-AF99-4827-92F3-0A773679EC9D}" srcOrd="6" destOrd="0" presId="urn:microsoft.com/office/officeart/2005/8/layout/equation1"/>
    <dgm:cxn modelId="{E3C626D2-FAB1-4864-A193-5FB53BA8C154}" type="presParOf" srcId="{62B0522F-6DAB-49C7-9AFB-05C3BFE124D8}" destId="{77FCC20C-002F-4D46-B149-D64380FF0049}" srcOrd="7" destOrd="0" presId="urn:microsoft.com/office/officeart/2005/8/layout/equation1"/>
    <dgm:cxn modelId="{00794A17-A220-40D5-9506-9639FBD1432D}" type="presParOf" srcId="{62B0522F-6DAB-49C7-9AFB-05C3BFE124D8}" destId="{92EE9EA9-E15A-4828-AAD9-A54C1F76355B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xmlns="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913F8F3-9B16-49FA-BF45-E8EACF68535E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</dgm:pt>
    <dgm:pt modelId="{10366804-6A9C-4C64-AFD2-C20E3A663298}">
      <dgm:prSet phldrT="[Text]"/>
      <dgm:spPr/>
      <dgm:t>
        <a:bodyPr/>
        <a:lstStyle/>
        <a:p>
          <a:r>
            <a:rPr lang="en-US" dirty="0" smtClean="0"/>
            <a:t>21</a:t>
          </a:r>
          <a:endParaRPr lang="en-IN" dirty="0"/>
        </a:p>
      </dgm:t>
    </dgm:pt>
    <dgm:pt modelId="{5116A3EB-B046-49E5-976E-BA462E33446B}" type="parTrans" cxnId="{229F5C41-4BEA-411E-A3F3-6110E028FE54}">
      <dgm:prSet/>
      <dgm:spPr/>
      <dgm:t>
        <a:bodyPr/>
        <a:lstStyle/>
        <a:p>
          <a:endParaRPr lang="en-IN"/>
        </a:p>
      </dgm:t>
    </dgm:pt>
    <dgm:pt modelId="{2F6B1582-29B7-4B98-B692-B758A6A447F5}" type="sibTrans" cxnId="{229F5C41-4BEA-411E-A3F3-6110E028FE54}">
      <dgm:prSet/>
      <dgm:spPr>
        <a:scene3d>
          <a:camera prst="orthographicFront"/>
          <a:lightRig rig="soft" dir="t"/>
        </a:scene3d>
        <a:sp3d prstMaterial="dkEdge">
          <a:bevelT/>
          <a:bevelB prst="angle"/>
        </a:sp3d>
      </dgm:spPr>
      <dgm:t>
        <a:bodyPr/>
        <a:lstStyle/>
        <a:p>
          <a:endParaRPr lang="en-IN"/>
        </a:p>
      </dgm:t>
    </dgm:pt>
    <dgm:pt modelId="{9C63EA49-9BBF-4CC8-A1B5-8A70144A3573}">
      <dgm:prSet phldrT="[Text]"/>
      <dgm:spPr/>
      <dgm:t>
        <a:bodyPr/>
        <a:lstStyle/>
        <a:p>
          <a:r>
            <a:rPr lang="en-US" dirty="0" smtClean="0"/>
            <a:t>4</a:t>
          </a:r>
          <a:endParaRPr lang="en-IN" dirty="0"/>
        </a:p>
      </dgm:t>
    </dgm:pt>
    <dgm:pt modelId="{592C676C-240B-48D9-9E7C-DBD8509FFC22}" type="parTrans" cxnId="{FD93ADE5-D224-4317-9F53-5C4864057677}">
      <dgm:prSet/>
      <dgm:spPr/>
      <dgm:t>
        <a:bodyPr/>
        <a:lstStyle/>
        <a:p>
          <a:endParaRPr lang="en-IN"/>
        </a:p>
      </dgm:t>
    </dgm:pt>
    <dgm:pt modelId="{A3DAD42D-460A-4910-8533-6DCF5897D2B1}" type="sibTrans" cxnId="{FD93ADE5-D224-4317-9F53-5C4864057677}">
      <dgm:prSet/>
      <dgm:spPr>
        <a:scene3d>
          <a:camera prst="orthographicFront"/>
          <a:lightRig rig="soft" dir="t"/>
        </a:scene3d>
        <a:sp3d prstMaterial="dkEdge">
          <a:bevelT/>
          <a:bevelB prst="angle"/>
        </a:sp3d>
      </dgm:spPr>
      <dgm:t>
        <a:bodyPr/>
        <a:lstStyle/>
        <a:p>
          <a:endParaRPr lang="en-IN"/>
        </a:p>
      </dgm:t>
    </dgm:pt>
    <dgm:pt modelId="{82F7BB7D-9763-4066-ABD8-8CD846E2BDFE}">
      <dgm:prSet phldrT="[Text]"/>
      <dgm:spPr/>
      <dgm:t>
        <a:bodyPr/>
        <a:lstStyle/>
        <a:p>
          <a:r>
            <a:rPr lang="en-US" dirty="0" smtClean="0"/>
            <a:t>5</a:t>
          </a:r>
          <a:endParaRPr lang="en-IN" dirty="0"/>
        </a:p>
      </dgm:t>
    </dgm:pt>
    <dgm:pt modelId="{16F69A20-1650-4117-8E42-5D957557F417}" type="parTrans" cxnId="{07E5E3D9-6C8B-4830-B3BC-8D5B256489DB}">
      <dgm:prSet/>
      <dgm:spPr/>
      <dgm:t>
        <a:bodyPr/>
        <a:lstStyle/>
        <a:p>
          <a:endParaRPr lang="en-IN"/>
        </a:p>
      </dgm:t>
    </dgm:pt>
    <dgm:pt modelId="{6B030A5E-BEDF-46E0-A134-C404F40CB7A5}" type="sibTrans" cxnId="{07E5E3D9-6C8B-4830-B3BC-8D5B256489DB}">
      <dgm:prSet/>
      <dgm:spPr/>
      <dgm:t>
        <a:bodyPr/>
        <a:lstStyle/>
        <a:p>
          <a:endParaRPr lang="en-IN"/>
        </a:p>
      </dgm:t>
    </dgm:pt>
    <dgm:pt modelId="{62B0522F-6DAB-49C7-9AFB-05C3BFE124D8}" type="pres">
      <dgm:prSet presAssocID="{1913F8F3-9B16-49FA-BF45-E8EACF68535E}" presName="linearFlow" presStyleCnt="0">
        <dgm:presLayoutVars>
          <dgm:dir/>
          <dgm:resizeHandles val="exact"/>
        </dgm:presLayoutVars>
      </dgm:prSet>
      <dgm:spPr/>
    </dgm:pt>
    <dgm:pt modelId="{F6AE2B75-EEAA-4DA5-BD20-F35BBD1CE961}" type="pres">
      <dgm:prSet presAssocID="{10366804-6A9C-4C64-AFD2-C20E3A66329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099333-3CEA-4D38-832C-52E32E183E3C}" type="pres">
      <dgm:prSet presAssocID="{2F6B1582-29B7-4B98-B692-B758A6A447F5}" presName="spacerL" presStyleCnt="0"/>
      <dgm:spPr/>
    </dgm:pt>
    <dgm:pt modelId="{4D65B061-9074-4578-AAFD-B10A4275F62A}" type="pres">
      <dgm:prSet presAssocID="{2F6B1582-29B7-4B98-B692-B758A6A447F5}" presName="sibTrans" presStyleLbl="sibTrans2D1" presStyleIdx="0" presStyleCnt="2" custAng="18695248" custScaleX="119812" custScaleY="17806"/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AE24B3D2-51E7-41B2-A9B6-85DA16464006}" type="pres">
      <dgm:prSet presAssocID="{2F6B1582-29B7-4B98-B692-B758A6A447F5}" presName="spacerR" presStyleCnt="0"/>
      <dgm:spPr/>
    </dgm:pt>
    <dgm:pt modelId="{D01D9BC9-D18B-4225-A97F-90057B3A5F86}" type="pres">
      <dgm:prSet presAssocID="{9C63EA49-9BBF-4CC8-A1B5-8A70144A3573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68141A-5E46-47D1-BFF4-CF0A7532BF2B}" type="pres">
      <dgm:prSet presAssocID="{A3DAD42D-460A-4910-8533-6DCF5897D2B1}" presName="spacerL" presStyleCnt="0"/>
      <dgm:spPr/>
    </dgm:pt>
    <dgm:pt modelId="{0A213CF1-AF99-4827-92F3-0A773679EC9D}" type="pres">
      <dgm:prSet presAssocID="{A3DAD42D-460A-4910-8533-6DCF5897D2B1}" presName="sibTrans" presStyleLbl="sibTrans2D1" presStyleIdx="1" presStyleCnt="2"/>
      <dgm:spPr/>
      <dgm:t>
        <a:bodyPr/>
        <a:lstStyle/>
        <a:p>
          <a:endParaRPr lang="en-US"/>
        </a:p>
      </dgm:t>
    </dgm:pt>
    <dgm:pt modelId="{77FCC20C-002F-4D46-B149-D64380FF0049}" type="pres">
      <dgm:prSet presAssocID="{A3DAD42D-460A-4910-8533-6DCF5897D2B1}" presName="spacerR" presStyleCnt="0"/>
      <dgm:spPr/>
    </dgm:pt>
    <dgm:pt modelId="{92EE9EA9-E15A-4828-AAD9-A54C1F76355B}" type="pres">
      <dgm:prSet presAssocID="{82F7BB7D-9763-4066-ABD8-8CD846E2BDFE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93ADE5-D224-4317-9F53-5C4864057677}" srcId="{1913F8F3-9B16-49FA-BF45-E8EACF68535E}" destId="{9C63EA49-9BBF-4CC8-A1B5-8A70144A3573}" srcOrd="1" destOrd="0" parTransId="{592C676C-240B-48D9-9E7C-DBD8509FFC22}" sibTransId="{A3DAD42D-460A-4910-8533-6DCF5897D2B1}"/>
    <dgm:cxn modelId="{643D35CF-48AE-49FF-B193-1673A834D626}" type="presOf" srcId="{82F7BB7D-9763-4066-ABD8-8CD846E2BDFE}" destId="{92EE9EA9-E15A-4828-AAD9-A54C1F76355B}" srcOrd="0" destOrd="0" presId="urn:microsoft.com/office/officeart/2005/8/layout/equation1"/>
    <dgm:cxn modelId="{5822D97C-C2C2-4285-B012-3EE651110458}" type="presOf" srcId="{9C63EA49-9BBF-4CC8-A1B5-8A70144A3573}" destId="{D01D9BC9-D18B-4225-A97F-90057B3A5F86}" srcOrd="0" destOrd="0" presId="urn:microsoft.com/office/officeart/2005/8/layout/equation1"/>
    <dgm:cxn modelId="{30F241B5-5809-40B6-9A2B-07D82EA849BE}" type="presOf" srcId="{10366804-6A9C-4C64-AFD2-C20E3A663298}" destId="{F6AE2B75-EEAA-4DA5-BD20-F35BBD1CE961}" srcOrd="0" destOrd="0" presId="urn:microsoft.com/office/officeart/2005/8/layout/equation1"/>
    <dgm:cxn modelId="{395B6FAA-7BA7-4CCB-BE7D-C9B766B9687B}" type="presOf" srcId="{A3DAD42D-460A-4910-8533-6DCF5897D2B1}" destId="{0A213CF1-AF99-4827-92F3-0A773679EC9D}" srcOrd="0" destOrd="0" presId="urn:microsoft.com/office/officeart/2005/8/layout/equation1"/>
    <dgm:cxn modelId="{CE0D38C4-5191-4D29-9748-59279298B74C}" type="presOf" srcId="{1913F8F3-9B16-49FA-BF45-E8EACF68535E}" destId="{62B0522F-6DAB-49C7-9AFB-05C3BFE124D8}" srcOrd="0" destOrd="0" presId="urn:microsoft.com/office/officeart/2005/8/layout/equation1"/>
    <dgm:cxn modelId="{07E5E3D9-6C8B-4830-B3BC-8D5B256489DB}" srcId="{1913F8F3-9B16-49FA-BF45-E8EACF68535E}" destId="{82F7BB7D-9763-4066-ABD8-8CD846E2BDFE}" srcOrd="2" destOrd="0" parTransId="{16F69A20-1650-4117-8E42-5D957557F417}" sibTransId="{6B030A5E-BEDF-46E0-A134-C404F40CB7A5}"/>
    <dgm:cxn modelId="{D224A191-6EDB-4632-9475-CBCE68E84E7F}" type="presOf" srcId="{2F6B1582-29B7-4B98-B692-B758A6A447F5}" destId="{4D65B061-9074-4578-AAFD-B10A4275F62A}" srcOrd="0" destOrd="0" presId="urn:microsoft.com/office/officeart/2005/8/layout/equation1"/>
    <dgm:cxn modelId="{229F5C41-4BEA-411E-A3F3-6110E028FE54}" srcId="{1913F8F3-9B16-49FA-BF45-E8EACF68535E}" destId="{10366804-6A9C-4C64-AFD2-C20E3A663298}" srcOrd="0" destOrd="0" parTransId="{5116A3EB-B046-49E5-976E-BA462E33446B}" sibTransId="{2F6B1582-29B7-4B98-B692-B758A6A447F5}"/>
    <dgm:cxn modelId="{54715CB9-2FB7-4D84-B783-9FF50B93E55A}" type="presParOf" srcId="{62B0522F-6DAB-49C7-9AFB-05C3BFE124D8}" destId="{F6AE2B75-EEAA-4DA5-BD20-F35BBD1CE961}" srcOrd="0" destOrd="0" presId="urn:microsoft.com/office/officeart/2005/8/layout/equation1"/>
    <dgm:cxn modelId="{0DE4B940-018B-4406-9732-539C6355DDEF}" type="presParOf" srcId="{62B0522F-6DAB-49C7-9AFB-05C3BFE124D8}" destId="{49099333-3CEA-4D38-832C-52E32E183E3C}" srcOrd="1" destOrd="0" presId="urn:microsoft.com/office/officeart/2005/8/layout/equation1"/>
    <dgm:cxn modelId="{10FB2C59-8F59-4351-BA08-A54F3044E594}" type="presParOf" srcId="{62B0522F-6DAB-49C7-9AFB-05C3BFE124D8}" destId="{4D65B061-9074-4578-AAFD-B10A4275F62A}" srcOrd="2" destOrd="0" presId="urn:microsoft.com/office/officeart/2005/8/layout/equation1"/>
    <dgm:cxn modelId="{9B8832FC-6EC8-479F-80C3-1D3A6B5A8C61}" type="presParOf" srcId="{62B0522F-6DAB-49C7-9AFB-05C3BFE124D8}" destId="{AE24B3D2-51E7-41B2-A9B6-85DA16464006}" srcOrd="3" destOrd="0" presId="urn:microsoft.com/office/officeart/2005/8/layout/equation1"/>
    <dgm:cxn modelId="{50FB3E4F-81B9-42FA-A8F8-4F0B926A1192}" type="presParOf" srcId="{62B0522F-6DAB-49C7-9AFB-05C3BFE124D8}" destId="{D01D9BC9-D18B-4225-A97F-90057B3A5F86}" srcOrd="4" destOrd="0" presId="urn:microsoft.com/office/officeart/2005/8/layout/equation1"/>
    <dgm:cxn modelId="{D54CE464-0E6A-44E7-8FBE-3CA6DC561A5B}" type="presParOf" srcId="{62B0522F-6DAB-49C7-9AFB-05C3BFE124D8}" destId="{8D68141A-5E46-47D1-BFF4-CF0A7532BF2B}" srcOrd="5" destOrd="0" presId="urn:microsoft.com/office/officeart/2005/8/layout/equation1"/>
    <dgm:cxn modelId="{3D9A8596-4C2A-4C7B-8351-F2A37065C35D}" type="presParOf" srcId="{62B0522F-6DAB-49C7-9AFB-05C3BFE124D8}" destId="{0A213CF1-AF99-4827-92F3-0A773679EC9D}" srcOrd="6" destOrd="0" presId="urn:microsoft.com/office/officeart/2005/8/layout/equation1"/>
    <dgm:cxn modelId="{4C4BCDD3-C97C-4E19-87BE-05DC58409382}" type="presParOf" srcId="{62B0522F-6DAB-49C7-9AFB-05C3BFE124D8}" destId="{77FCC20C-002F-4D46-B149-D64380FF0049}" srcOrd="7" destOrd="0" presId="urn:microsoft.com/office/officeart/2005/8/layout/equation1"/>
    <dgm:cxn modelId="{336CB3B7-3835-47D7-A6A3-00090616BEA4}" type="presParOf" srcId="{62B0522F-6DAB-49C7-9AFB-05C3BFE124D8}" destId="{92EE9EA9-E15A-4828-AAD9-A54C1F76355B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xmlns="" relId="rId2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913F8F3-9B16-49FA-BF45-E8EACF68535E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</dgm:pt>
    <dgm:pt modelId="{10366804-6A9C-4C64-AFD2-C20E3A663298}">
      <dgm:prSet phldrT="[Text]"/>
      <dgm:spPr/>
      <dgm:t>
        <a:bodyPr/>
        <a:lstStyle/>
        <a:p>
          <a:r>
            <a:rPr lang="en-US" dirty="0" smtClean="0"/>
            <a:t>21</a:t>
          </a:r>
          <a:endParaRPr lang="en-IN" dirty="0"/>
        </a:p>
      </dgm:t>
    </dgm:pt>
    <dgm:pt modelId="{5116A3EB-B046-49E5-976E-BA462E33446B}" type="parTrans" cxnId="{229F5C41-4BEA-411E-A3F3-6110E028FE54}">
      <dgm:prSet/>
      <dgm:spPr/>
      <dgm:t>
        <a:bodyPr/>
        <a:lstStyle/>
        <a:p>
          <a:endParaRPr lang="en-IN"/>
        </a:p>
      </dgm:t>
    </dgm:pt>
    <dgm:pt modelId="{2F6B1582-29B7-4B98-B692-B758A6A447F5}" type="sibTrans" cxnId="{229F5C41-4BEA-411E-A3F3-6110E028FE54}">
      <dgm:prSet/>
      <dgm:spPr>
        <a:scene3d>
          <a:camera prst="orthographicFront"/>
          <a:lightRig rig="threePt" dir="t"/>
        </a:scene3d>
        <a:sp3d prstMaterial="dkEdge">
          <a:bevelT/>
          <a:bevelB prst="angle"/>
        </a:sp3d>
      </dgm:spPr>
      <dgm:t>
        <a:bodyPr/>
        <a:lstStyle/>
        <a:p>
          <a:endParaRPr lang="en-IN"/>
        </a:p>
      </dgm:t>
    </dgm:pt>
    <dgm:pt modelId="{9C63EA49-9BBF-4CC8-A1B5-8A70144A3573}">
      <dgm:prSet phldrT="[Text]"/>
      <dgm:spPr/>
      <dgm:t>
        <a:bodyPr/>
        <a:lstStyle/>
        <a:p>
          <a:r>
            <a:rPr lang="en-US" dirty="0" smtClean="0"/>
            <a:t>4</a:t>
          </a:r>
          <a:endParaRPr lang="en-IN" dirty="0"/>
        </a:p>
      </dgm:t>
    </dgm:pt>
    <dgm:pt modelId="{592C676C-240B-48D9-9E7C-DBD8509FFC22}" type="parTrans" cxnId="{FD93ADE5-D224-4317-9F53-5C4864057677}">
      <dgm:prSet/>
      <dgm:spPr/>
      <dgm:t>
        <a:bodyPr/>
        <a:lstStyle/>
        <a:p>
          <a:endParaRPr lang="en-IN"/>
        </a:p>
      </dgm:t>
    </dgm:pt>
    <dgm:pt modelId="{A3DAD42D-460A-4910-8533-6DCF5897D2B1}" type="sibTrans" cxnId="{FD93ADE5-D224-4317-9F53-5C4864057677}">
      <dgm:prSet/>
      <dgm:spPr>
        <a:scene3d>
          <a:camera prst="orthographicFront"/>
          <a:lightRig rig="threePt" dir="t"/>
        </a:scene3d>
        <a:sp3d prstMaterial="dkEdge">
          <a:bevelT/>
          <a:bevelB prst="angle"/>
        </a:sp3d>
      </dgm:spPr>
      <dgm:t>
        <a:bodyPr/>
        <a:lstStyle/>
        <a:p>
          <a:endParaRPr lang="en-IN"/>
        </a:p>
      </dgm:t>
    </dgm:pt>
    <dgm:pt modelId="{82F7BB7D-9763-4066-ABD8-8CD846E2BDFE}">
      <dgm:prSet phldrT="[Text]"/>
      <dgm:spPr/>
      <dgm:t>
        <a:bodyPr/>
        <a:lstStyle/>
        <a:p>
          <a:r>
            <a:rPr lang="en-US" dirty="0" smtClean="0"/>
            <a:t>1</a:t>
          </a:r>
          <a:endParaRPr lang="en-IN" dirty="0"/>
        </a:p>
      </dgm:t>
    </dgm:pt>
    <dgm:pt modelId="{16F69A20-1650-4117-8E42-5D957557F417}" type="parTrans" cxnId="{07E5E3D9-6C8B-4830-B3BC-8D5B256489DB}">
      <dgm:prSet/>
      <dgm:spPr/>
      <dgm:t>
        <a:bodyPr/>
        <a:lstStyle/>
        <a:p>
          <a:endParaRPr lang="en-IN"/>
        </a:p>
      </dgm:t>
    </dgm:pt>
    <dgm:pt modelId="{6B030A5E-BEDF-46E0-A134-C404F40CB7A5}" type="sibTrans" cxnId="{07E5E3D9-6C8B-4830-B3BC-8D5B256489DB}">
      <dgm:prSet/>
      <dgm:spPr/>
      <dgm:t>
        <a:bodyPr/>
        <a:lstStyle/>
        <a:p>
          <a:endParaRPr lang="en-IN"/>
        </a:p>
      </dgm:t>
    </dgm:pt>
    <dgm:pt modelId="{62B0522F-6DAB-49C7-9AFB-05C3BFE124D8}" type="pres">
      <dgm:prSet presAssocID="{1913F8F3-9B16-49FA-BF45-E8EACF68535E}" presName="linearFlow" presStyleCnt="0">
        <dgm:presLayoutVars>
          <dgm:dir/>
          <dgm:resizeHandles val="exact"/>
        </dgm:presLayoutVars>
      </dgm:prSet>
      <dgm:spPr/>
    </dgm:pt>
    <dgm:pt modelId="{F6AE2B75-EEAA-4DA5-BD20-F35BBD1CE961}" type="pres">
      <dgm:prSet presAssocID="{10366804-6A9C-4C64-AFD2-C20E3A66329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9099333-3CEA-4D38-832C-52E32E183E3C}" type="pres">
      <dgm:prSet presAssocID="{2F6B1582-29B7-4B98-B692-B758A6A447F5}" presName="spacerL" presStyleCnt="0"/>
      <dgm:spPr/>
    </dgm:pt>
    <dgm:pt modelId="{4D65B061-9074-4578-AAFD-B10A4275F62A}" type="pres">
      <dgm:prSet presAssocID="{2F6B1582-29B7-4B98-B692-B758A6A447F5}" presName="sibTrans" presStyleLbl="sibTrans2D1" presStyleIdx="0" presStyleCnt="2" custAng="18069836" custScaleX="132591"/>
      <dgm:spPr>
        <a:prstGeom prst="mathDivide">
          <a:avLst/>
        </a:prstGeom>
      </dgm:spPr>
      <dgm:t>
        <a:bodyPr/>
        <a:lstStyle/>
        <a:p>
          <a:endParaRPr lang="en-US"/>
        </a:p>
      </dgm:t>
    </dgm:pt>
    <dgm:pt modelId="{AE24B3D2-51E7-41B2-A9B6-85DA16464006}" type="pres">
      <dgm:prSet presAssocID="{2F6B1582-29B7-4B98-B692-B758A6A447F5}" presName="spacerR" presStyleCnt="0"/>
      <dgm:spPr/>
    </dgm:pt>
    <dgm:pt modelId="{D01D9BC9-D18B-4225-A97F-90057B3A5F86}" type="pres">
      <dgm:prSet presAssocID="{9C63EA49-9BBF-4CC8-A1B5-8A70144A3573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68141A-5E46-47D1-BFF4-CF0A7532BF2B}" type="pres">
      <dgm:prSet presAssocID="{A3DAD42D-460A-4910-8533-6DCF5897D2B1}" presName="spacerL" presStyleCnt="0"/>
      <dgm:spPr/>
    </dgm:pt>
    <dgm:pt modelId="{0A213CF1-AF99-4827-92F3-0A773679EC9D}" type="pres">
      <dgm:prSet presAssocID="{A3DAD42D-460A-4910-8533-6DCF5897D2B1}" presName="sibTrans" presStyleLbl="sibTrans2D1" presStyleIdx="1" presStyleCnt="2"/>
      <dgm:spPr/>
      <dgm:t>
        <a:bodyPr/>
        <a:lstStyle/>
        <a:p>
          <a:endParaRPr lang="en-US"/>
        </a:p>
      </dgm:t>
    </dgm:pt>
    <dgm:pt modelId="{77FCC20C-002F-4D46-B149-D64380FF0049}" type="pres">
      <dgm:prSet presAssocID="{A3DAD42D-460A-4910-8533-6DCF5897D2B1}" presName="spacerR" presStyleCnt="0"/>
      <dgm:spPr/>
    </dgm:pt>
    <dgm:pt modelId="{92EE9EA9-E15A-4828-AAD9-A54C1F76355B}" type="pres">
      <dgm:prSet presAssocID="{82F7BB7D-9763-4066-ABD8-8CD846E2BDFE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E0679C7-5273-4622-A470-031B81F07640}" type="presOf" srcId="{1913F8F3-9B16-49FA-BF45-E8EACF68535E}" destId="{62B0522F-6DAB-49C7-9AFB-05C3BFE124D8}" srcOrd="0" destOrd="0" presId="urn:microsoft.com/office/officeart/2005/8/layout/equation1"/>
    <dgm:cxn modelId="{FD93ADE5-D224-4317-9F53-5C4864057677}" srcId="{1913F8F3-9B16-49FA-BF45-E8EACF68535E}" destId="{9C63EA49-9BBF-4CC8-A1B5-8A70144A3573}" srcOrd="1" destOrd="0" parTransId="{592C676C-240B-48D9-9E7C-DBD8509FFC22}" sibTransId="{A3DAD42D-460A-4910-8533-6DCF5897D2B1}"/>
    <dgm:cxn modelId="{2FE7B097-BA96-449B-866F-5086CF37716D}" type="presOf" srcId="{10366804-6A9C-4C64-AFD2-C20E3A663298}" destId="{F6AE2B75-EEAA-4DA5-BD20-F35BBD1CE961}" srcOrd="0" destOrd="0" presId="urn:microsoft.com/office/officeart/2005/8/layout/equation1"/>
    <dgm:cxn modelId="{E82F2709-4F15-408A-90B6-92B877B82447}" type="presOf" srcId="{9C63EA49-9BBF-4CC8-A1B5-8A70144A3573}" destId="{D01D9BC9-D18B-4225-A97F-90057B3A5F86}" srcOrd="0" destOrd="0" presId="urn:microsoft.com/office/officeart/2005/8/layout/equation1"/>
    <dgm:cxn modelId="{244C12FA-7F6A-42BB-AEA7-67236D995F0F}" type="presOf" srcId="{2F6B1582-29B7-4B98-B692-B758A6A447F5}" destId="{4D65B061-9074-4578-AAFD-B10A4275F62A}" srcOrd="0" destOrd="0" presId="urn:microsoft.com/office/officeart/2005/8/layout/equation1"/>
    <dgm:cxn modelId="{A8FAB32C-EDB3-4FE1-91F1-B463CE1C4D39}" type="presOf" srcId="{A3DAD42D-460A-4910-8533-6DCF5897D2B1}" destId="{0A213CF1-AF99-4827-92F3-0A773679EC9D}" srcOrd="0" destOrd="0" presId="urn:microsoft.com/office/officeart/2005/8/layout/equation1"/>
    <dgm:cxn modelId="{94B72B7D-D46C-48BA-B761-520111DFBD62}" type="presOf" srcId="{82F7BB7D-9763-4066-ABD8-8CD846E2BDFE}" destId="{92EE9EA9-E15A-4828-AAD9-A54C1F76355B}" srcOrd="0" destOrd="0" presId="urn:microsoft.com/office/officeart/2005/8/layout/equation1"/>
    <dgm:cxn modelId="{07E5E3D9-6C8B-4830-B3BC-8D5B256489DB}" srcId="{1913F8F3-9B16-49FA-BF45-E8EACF68535E}" destId="{82F7BB7D-9763-4066-ABD8-8CD846E2BDFE}" srcOrd="2" destOrd="0" parTransId="{16F69A20-1650-4117-8E42-5D957557F417}" sibTransId="{6B030A5E-BEDF-46E0-A134-C404F40CB7A5}"/>
    <dgm:cxn modelId="{229F5C41-4BEA-411E-A3F3-6110E028FE54}" srcId="{1913F8F3-9B16-49FA-BF45-E8EACF68535E}" destId="{10366804-6A9C-4C64-AFD2-C20E3A663298}" srcOrd="0" destOrd="0" parTransId="{5116A3EB-B046-49E5-976E-BA462E33446B}" sibTransId="{2F6B1582-29B7-4B98-B692-B758A6A447F5}"/>
    <dgm:cxn modelId="{D530D78D-B845-4D62-BFE3-7CFB030411E2}" type="presParOf" srcId="{62B0522F-6DAB-49C7-9AFB-05C3BFE124D8}" destId="{F6AE2B75-EEAA-4DA5-BD20-F35BBD1CE961}" srcOrd="0" destOrd="0" presId="urn:microsoft.com/office/officeart/2005/8/layout/equation1"/>
    <dgm:cxn modelId="{2B13D75B-8510-438D-92E2-C77D11D0094E}" type="presParOf" srcId="{62B0522F-6DAB-49C7-9AFB-05C3BFE124D8}" destId="{49099333-3CEA-4D38-832C-52E32E183E3C}" srcOrd="1" destOrd="0" presId="urn:microsoft.com/office/officeart/2005/8/layout/equation1"/>
    <dgm:cxn modelId="{49DA9042-5B9B-42B4-AA2C-5B34D8217713}" type="presParOf" srcId="{62B0522F-6DAB-49C7-9AFB-05C3BFE124D8}" destId="{4D65B061-9074-4578-AAFD-B10A4275F62A}" srcOrd="2" destOrd="0" presId="urn:microsoft.com/office/officeart/2005/8/layout/equation1"/>
    <dgm:cxn modelId="{64F09250-0599-4BBD-B127-E2B01072D8A6}" type="presParOf" srcId="{62B0522F-6DAB-49C7-9AFB-05C3BFE124D8}" destId="{AE24B3D2-51E7-41B2-A9B6-85DA16464006}" srcOrd="3" destOrd="0" presId="urn:microsoft.com/office/officeart/2005/8/layout/equation1"/>
    <dgm:cxn modelId="{A9C000B2-1872-4ED6-96AF-52A94FEA42D5}" type="presParOf" srcId="{62B0522F-6DAB-49C7-9AFB-05C3BFE124D8}" destId="{D01D9BC9-D18B-4225-A97F-90057B3A5F86}" srcOrd="4" destOrd="0" presId="urn:microsoft.com/office/officeart/2005/8/layout/equation1"/>
    <dgm:cxn modelId="{849317A6-6154-468F-AC30-7E463F8E92C2}" type="presParOf" srcId="{62B0522F-6DAB-49C7-9AFB-05C3BFE124D8}" destId="{8D68141A-5E46-47D1-BFF4-CF0A7532BF2B}" srcOrd="5" destOrd="0" presId="urn:microsoft.com/office/officeart/2005/8/layout/equation1"/>
    <dgm:cxn modelId="{B76C04D2-1CA2-4B91-B981-EFC0A2836195}" type="presParOf" srcId="{62B0522F-6DAB-49C7-9AFB-05C3BFE124D8}" destId="{0A213CF1-AF99-4827-92F3-0A773679EC9D}" srcOrd="6" destOrd="0" presId="urn:microsoft.com/office/officeart/2005/8/layout/equation1"/>
    <dgm:cxn modelId="{0F0DE6E0-EDC0-4D02-82B1-1CBE20D51FB2}" type="presParOf" srcId="{62B0522F-6DAB-49C7-9AFB-05C3BFE124D8}" destId="{77FCC20C-002F-4D46-B149-D64380FF0049}" srcOrd="7" destOrd="0" presId="urn:microsoft.com/office/officeart/2005/8/layout/equation1"/>
    <dgm:cxn modelId="{FA81D0C8-BEE3-4B10-9EA1-E8ABF8399151}" type="presParOf" srcId="{62B0522F-6DAB-49C7-9AFB-05C3BFE124D8}" destId="{92EE9EA9-E15A-4828-AAD9-A54C1F76355B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xmlns="" relId="rId2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9BCF20D-ADE0-454B-AC84-0CEBC41AB24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C43C18-C5B5-497F-A20C-F1347E188CE7}" type="pres">
      <dgm:prSet presAssocID="{49BCF20D-ADE0-454B-AC84-0CEBC41AB2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19159E67-FF3A-4D07-BEB8-157E22CE45A9}" type="presOf" srcId="{49BCF20D-ADE0-454B-AC84-0CEBC41AB24A}" destId="{12C43C18-C5B5-497F-A20C-F1347E188CE7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9BCF20D-ADE0-454B-AC84-0CEBC41AB24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C43C18-C5B5-497F-A20C-F1347E188CE7}" type="pres">
      <dgm:prSet presAssocID="{49BCF20D-ADE0-454B-AC84-0CEBC41AB2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E759BA2B-54A0-46A2-BD3A-DEFC72B6FB41}" type="presOf" srcId="{49BCF20D-ADE0-454B-AC84-0CEBC41AB24A}" destId="{12C43C18-C5B5-497F-A20C-F1347E188CE7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827D6FD-B8D4-46AB-961B-E187E5A6F828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A57DD2D-0463-4ED7-9424-188226764CE0}">
      <dgm:prSet phldrT="[Text]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dirty="0" smtClean="0"/>
            <a:t>First Exp.</a:t>
          </a:r>
          <a:endParaRPr lang="en-IN" dirty="0"/>
        </a:p>
      </dgm:t>
    </dgm:pt>
    <dgm:pt modelId="{42F7DFD7-8C9F-412D-B76F-25EC2D9EA264}" type="parTrans" cxnId="{010DE22A-7168-499F-A285-DB41479C49B7}">
      <dgm:prSet/>
      <dgm:spPr/>
      <dgm:t>
        <a:bodyPr/>
        <a:lstStyle/>
        <a:p>
          <a:endParaRPr lang="en-IN"/>
        </a:p>
      </dgm:t>
    </dgm:pt>
    <dgm:pt modelId="{C296465A-F392-44F6-B1E4-3FECDE1DEF2A}" type="sibTrans" cxnId="{010DE22A-7168-499F-A285-DB41479C49B7}">
      <dgm:prSet/>
      <dgm:spPr>
        <a:solidFill>
          <a:schemeClr val="tx1"/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IN"/>
        </a:p>
      </dgm:t>
    </dgm:pt>
    <dgm:pt modelId="{9DD27962-785A-424F-9A27-54A78C9103CC}">
      <dgm:prSet phldrT="[Text]"/>
      <dgm:spPr>
        <a:solidFill>
          <a:srgbClr val="69A205">
            <a:alpha val="90000"/>
          </a:srgb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dirty="0" smtClean="0"/>
            <a:t>C = A</a:t>
          </a:r>
          <a:endParaRPr lang="en-IN" dirty="0"/>
        </a:p>
      </dgm:t>
    </dgm:pt>
    <dgm:pt modelId="{EBFF40A3-9978-49EB-8EE0-9FEE076585CC}" type="parTrans" cxnId="{ABE2A507-8760-4ECF-B3BC-DECE7E78FEC9}">
      <dgm:prSet/>
      <dgm:spPr/>
      <dgm:t>
        <a:bodyPr/>
        <a:lstStyle/>
        <a:p>
          <a:endParaRPr lang="en-IN"/>
        </a:p>
      </dgm:t>
    </dgm:pt>
    <dgm:pt modelId="{8A0FA870-7FB8-4787-BB20-D7EA3AF8F53B}" type="sibTrans" cxnId="{ABE2A507-8760-4ECF-B3BC-DECE7E78FEC9}">
      <dgm:prSet/>
      <dgm:spPr/>
      <dgm:t>
        <a:bodyPr/>
        <a:lstStyle/>
        <a:p>
          <a:endParaRPr lang="en-IN"/>
        </a:p>
      </dgm:t>
    </dgm:pt>
    <dgm:pt modelId="{BA7060F5-D1D0-46E9-A288-93CC44F12D6E}">
      <dgm:prSet phldrT="[Text]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dirty="0" smtClean="0"/>
            <a:t>Condition</a:t>
          </a:r>
          <a:endParaRPr lang="en-IN" dirty="0"/>
        </a:p>
      </dgm:t>
    </dgm:pt>
    <dgm:pt modelId="{E7DA2220-E2EE-4FC9-B3E3-041902E05707}" type="parTrans" cxnId="{673F051E-2626-4350-A2DD-B22E03B18362}">
      <dgm:prSet/>
      <dgm:spPr/>
      <dgm:t>
        <a:bodyPr/>
        <a:lstStyle/>
        <a:p>
          <a:endParaRPr lang="en-IN"/>
        </a:p>
      </dgm:t>
    </dgm:pt>
    <dgm:pt modelId="{51778CBC-7598-42A4-A42E-F9FA06F6CC93}" type="sibTrans" cxnId="{673F051E-2626-4350-A2DD-B22E03B18362}">
      <dgm:prSet/>
      <dgm:spPr>
        <a:solidFill>
          <a:schemeClr val="tx1"/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IN"/>
        </a:p>
      </dgm:t>
    </dgm:pt>
    <dgm:pt modelId="{F3456BA2-B355-4AA5-83A5-F622387C41A6}">
      <dgm:prSet phldrT="[Text]"/>
      <dgm:spPr>
        <a:solidFill>
          <a:srgbClr val="69A205">
            <a:alpha val="90000"/>
          </a:srgb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dirty="0" smtClean="0"/>
            <a:t>A&gt;B</a:t>
          </a:r>
          <a:endParaRPr lang="en-IN" dirty="0"/>
        </a:p>
      </dgm:t>
    </dgm:pt>
    <dgm:pt modelId="{59891CB8-6CC9-47BE-86D8-828115396B7B}" type="parTrans" cxnId="{2F035FD0-8683-438F-B227-BDC208CEEC49}">
      <dgm:prSet/>
      <dgm:spPr/>
      <dgm:t>
        <a:bodyPr/>
        <a:lstStyle/>
        <a:p>
          <a:endParaRPr lang="en-IN"/>
        </a:p>
      </dgm:t>
    </dgm:pt>
    <dgm:pt modelId="{0BE3C652-7A58-4A74-BE8A-4D00E1EC4F05}" type="sibTrans" cxnId="{2F035FD0-8683-438F-B227-BDC208CEEC49}">
      <dgm:prSet/>
      <dgm:spPr/>
      <dgm:t>
        <a:bodyPr/>
        <a:lstStyle/>
        <a:p>
          <a:endParaRPr lang="en-IN"/>
        </a:p>
      </dgm:t>
    </dgm:pt>
    <dgm:pt modelId="{C066C883-97D5-4CA6-B1A2-2E472F79E5F5}">
      <dgm:prSet phldrT="[Text]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dirty="0" smtClean="0"/>
            <a:t>Second Exp.</a:t>
          </a:r>
          <a:endParaRPr lang="en-IN" dirty="0"/>
        </a:p>
      </dgm:t>
    </dgm:pt>
    <dgm:pt modelId="{E2D800AF-4D36-42E5-AA52-3012A2002D44}" type="parTrans" cxnId="{E2D82330-6E29-4C27-9BAD-F44F6F8E5AFD}">
      <dgm:prSet/>
      <dgm:spPr/>
      <dgm:t>
        <a:bodyPr/>
        <a:lstStyle/>
        <a:p>
          <a:endParaRPr lang="en-IN"/>
        </a:p>
      </dgm:t>
    </dgm:pt>
    <dgm:pt modelId="{935FC0D9-4CD2-4CDB-8E0B-721B859DC00D}" type="sibTrans" cxnId="{E2D82330-6E29-4C27-9BAD-F44F6F8E5AFD}">
      <dgm:prSet/>
      <dgm:spPr/>
      <dgm:t>
        <a:bodyPr/>
        <a:lstStyle/>
        <a:p>
          <a:endParaRPr lang="en-IN"/>
        </a:p>
      </dgm:t>
    </dgm:pt>
    <dgm:pt modelId="{FEA5C585-B3EE-45A5-BD05-5BFE147BD382}">
      <dgm:prSet phldrT="[Text]"/>
      <dgm:spPr>
        <a:solidFill>
          <a:srgbClr val="69A205">
            <a:alpha val="90000"/>
          </a:srgb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dirty="0" smtClean="0"/>
            <a:t>C= B</a:t>
          </a:r>
          <a:endParaRPr lang="en-IN" dirty="0"/>
        </a:p>
      </dgm:t>
    </dgm:pt>
    <dgm:pt modelId="{397D32AF-C32D-4787-8F75-21E7841FC64E}" type="parTrans" cxnId="{2B34B8F2-EEEB-4B68-935D-AB46AAEC9D37}">
      <dgm:prSet/>
      <dgm:spPr/>
      <dgm:t>
        <a:bodyPr/>
        <a:lstStyle/>
        <a:p>
          <a:endParaRPr lang="en-IN"/>
        </a:p>
      </dgm:t>
    </dgm:pt>
    <dgm:pt modelId="{23E53B54-3075-4DB1-BF88-8C7078C12FA0}" type="sibTrans" cxnId="{2B34B8F2-EEEB-4B68-935D-AB46AAEC9D37}">
      <dgm:prSet/>
      <dgm:spPr/>
      <dgm:t>
        <a:bodyPr/>
        <a:lstStyle/>
        <a:p>
          <a:endParaRPr lang="en-IN"/>
        </a:p>
      </dgm:t>
    </dgm:pt>
    <dgm:pt modelId="{FC31FC83-CC93-4E94-8C98-6AF71D64EE60}" type="pres">
      <dgm:prSet presAssocID="{4827D6FD-B8D4-46AB-961B-E187E5A6F82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35DF080-EF48-449B-B6F5-23FAFCD67C79}" type="pres">
      <dgm:prSet presAssocID="{4827D6FD-B8D4-46AB-961B-E187E5A6F828}" presName="tSp" presStyleCnt="0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/>
        </a:p>
      </dgm:t>
    </dgm:pt>
    <dgm:pt modelId="{3FDA1162-C3C4-4D13-8B7B-92C427C43013}" type="pres">
      <dgm:prSet presAssocID="{4827D6FD-B8D4-46AB-961B-E187E5A6F828}" presName="bSp" presStyleCnt="0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/>
        </a:p>
      </dgm:t>
    </dgm:pt>
    <dgm:pt modelId="{79021A88-24B1-4C80-BE1A-7F140B982402}" type="pres">
      <dgm:prSet presAssocID="{4827D6FD-B8D4-46AB-961B-E187E5A6F828}" presName="process" presStyleCnt="0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/>
        </a:p>
      </dgm:t>
    </dgm:pt>
    <dgm:pt modelId="{C5B73B2A-6F29-41BE-833C-B55C8CBAF1C1}" type="pres">
      <dgm:prSet presAssocID="{EA57DD2D-0463-4ED7-9424-188226764CE0}" presName="composite1" presStyleCnt="0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/>
        </a:p>
      </dgm:t>
    </dgm:pt>
    <dgm:pt modelId="{6DFBA6B8-01BD-4CA9-ADB7-86F380E32ABD}" type="pres">
      <dgm:prSet presAssocID="{EA57DD2D-0463-4ED7-9424-188226764CE0}" presName="dummyNode1" presStyleLbl="node1" presStyleIdx="0" presStyleCnt="3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/>
        </a:p>
      </dgm:t>
    </dgm:pt>
    <dgm:pt modelId="{A82083BA-669E-4067-BD42-D1F37A86B2A6}" type="pres">
      <dgm:prSet presAssocID="{EA57DD2D-0463-4ED7-9424-188226764CE0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B4071EA-0A05-4637-8235-FA8196557D52}" type="pres">
      <dgm:prSet presAssocID="{EA57DD2D-0463-4ED7-9424-188226764CE0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1EF5256-DDB9-4B69-92C8-A864B9540AB4}" type="pres">
      <dgm:prSet presAssocID="{EA57DD2D-0463-4ED7-9424-188226764CE0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654CB5-7B32-4459-8439-3A8E876A4C18}" type="pres">
      <dgm:prSet presAssocID="{EA57DD2D-0463-4ED7-9424-188226764CE0}" presName="connSite1" presStyleCnt="0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/>
        </a:p>
      </dgm:t>
    </dgm:pt>
    <dgm:pt modelId="{058FBC4F-F3A1-4823-B850-52430844F47A}" type="pres">
      <dgm:prSet presAssocID="{C296465A-F392-44F6-B1E4-3FECDE1DEF2A}" presName="Name9" presStyleLbl="sibTrans2D1" presStyleIdx="0" presStyleCnt="2" custAng="10800000" custLinFactNeighborX="-13327" custLinFactNeighborY="-65853"/>
      <dgm:spPr/>
      <dgm:t>
        <a:bodyPr/>
        <a:lstStyle/>
        <a:p>
          <a:endParaRPr lang="en-US"/>
        </a:p>
      </dgm:t>
    </dgm:pt>
    <dgm:pt modelId="{ABC6D5B6-4218-46AA-987C-1A8206805070}" type="pres">
      <dgm:prSet presAssocID="{BA7060F5-D1D0-46E9-A288-93CC44F12D6E}" presName="composite2" presStyleCnt="0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/>
        </a:p>
      </dgm:t>
    </dgm:pt>
    <dgm:pt modelId="{215A996B-4C10-4F4A-B0CD-34AD43D35F82}" type="pres">
      <dgm:prSet presAssocID="{BA7060F5-D1D0-46E9-A288-93CC44F12D6E}" presName="dummyNode2" presStyleLbl="node1" presStyleIdx="0" presStyleCnt="3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/>
        </a:p>
      </dgm:t>
    </dgm:pt>
    <dgm:pt modelId="{6FBFE3CA-48BB-41EC-AC1D-B8048A0AF11B}" type="pres">
      <dgm:prSet presAssocID="{BA7060F5-D1D0-46E9-A288-93CC44F12D6E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138D939-2980-4817-B3D2-9D88C1CB4DE6}" type="pres">
      <dgm:prSet presAssocID="{BA7060F5-D1D0-46E9-A288-93CC44F12D6E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A738BA4-FCF6-4B13-9D69-DC13C168F6EE}" type="pres">
      <dgm:prSet presAssocID="{BA7060F5-D1D0-46E9-A288-93CC44F12D6E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DD1EF9-0139-43F2-A9C5-94ECAA480891}" type="pres">
      <dgm:prSet presAssocID="{BA7060F5-D1D0-46E9-A288-93CC44F12D6E}" presName="connSite2" presStyleCnt="0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/>
        </a:p>
      </dgm:t>
    </dgm:pt>
    <dgm:pt modelId="{C961FFFF-4511-4CA1-96B2-C6880C8BA72A}" type="pres">
      <dgm:prSet presAssocID="{51778CBC-7598-42A4-A42E-F9FA06F6CC93}" presName="Name18" presStyleLbl="sibTrans2D1" presStyleIdx="1" presStyleCnt="2"/>
      <dgm:spPr/>
      <dgm:t>
        <a:bodyPr/>
        <a:lstStyle/>
        <a:p>
          <a:endParaRPr lang="en-US"/>
        </a:p>
      </dgm:t>
    </dgm:pt>
    <dgm:pt modelId="{9E7BAA26-47E4-476A-862E-DE1DF9EEFE72}" type="pres">
      <dgm:prSet presAssocID="{C066C883-97D5-4CA6-B1A2-2E472F79E5F5}" presName="composite1" presStyleCnt="0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/>
        </a:p>
      </dgm:t>
    </dgm:pt>
    <dgm:pt modelId="{422AA2BC-9A4A-4B0C-96D7-F44AF6C4FF70}" type="pres">
      <dgm:prSet presAssocID="{C066C883-97D5-4CA6-B1A2-2E472F79E5F5}" presName="dummyNode1" presStyleLbl="node1" presStyleIdx="1" presStyleCnt="3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/>
        </a:p>
      </dgm:t>
    </dgm:pt>
    <dgm:pt modelId="{D670C19A-6422-4C31-A9E1-675534A48CD6}" type="pres">
      <dgm:prSet presAssocID="{C066C883-97D5-4CA6-B1A2-2E472F79E5F5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009A2D0-A675-424E-9A81-8DA1107DE012}" type="pres">
      <dgm:prSet presAssocID="{C066C883-97D5-4CA6-B1A2-2E472F79E5F5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F547314-7FAE-4B32-8BA7-C9F7800E031A}" type="pres">
      <dgm:prSet presAssocID="{C066C883-97D5-4CA6-B1A2-2E472F79E5F5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D28F4E-BAED-4138-9E50-52D0E8C217D9}" type="pres">
      <dgm:prSet presAssocID="{C066C883-97D5-4CA6-B1A2-2E472F79E5F5}" presName="connSite1" presStyleCnt="0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/>
        </a:p>
      </dgm:t>
    </dgm:pt>
  </dgm:ptLst>
  <dgm:cxnLst>
    <dgm:cxn modelId="{764A351A-98A0-4C5A-9345-352DFC8EBEBE}" type="presOf" srcId="{C066C883-97D5-4CA6-B1A2-2E472F79E5F5}" destId="{0F547314-7FAE-4B32-8BA7-C9F7800E031A}" srcOrd="0" destOrd="0" presId="urn:microsoft.com/office/officeart/2005/8/layout/hProcess4"/>
    <dgm:cxn modelId="{2C26F635-9562-4866-863A-C8E7DC46F3EA}" type="presOf" srcId="{4827D6FD-B8D4-46AB-961B-E187E5A6F828}" destId="{FC31FC83-CC93-4E94-8C98-6AF71D64EE60}" srcOrd="0" destOrd="0" presId="urn:microsoft.com/office/officeart/2005/8/layout/hProcess4"/>
    <dgm:cxn modelId="{010DE22A-7168-499F-A285-DB41479C49B7}" srcId="{4827D6FD-B8D4-46AB-961B-E187E5A6F828}" destId="{EA57DD2D-0463-4ED7-9424-188226764CE0}" srcOrd="0" destOrd="0" parTransId="{42F7DFD7-8C9F-412D-B76F-25EC2D9EA264}" sibTransId="{C296465A-F392-44F6-B1E4-3FECDE1DEF2A}"/>
    <dgm:cxn modelId="{ABE2A507-8760-4ECF-B3BC-DECE7E78FEC9}" srcId="{EA57DD2D-0463-4ED7-9424-188226764CE0}" destId="{9DD27962-785A-424F-9A27-54A78C9103CC}" srcOrd="0" destOrd="0" parTransId="{EBFF40A3-9978-49EB-8EE0-9FEE076585CC}" sibTransId="{8A0FA870-7FB8-4787-BB20-D7EA3AF8F53B}"/>
    <dgm:cxn modelId="{2B34B8F2-EEEB-4B68-935D-AB46AAEC9D37}" srcId="{C066C883-97D5-4CA6-B1A2-2E472F79E5F5}" destId="{FEA5C585-B3EE-45A5-BD05-5BFE147BD382}" srcOrd="0" destOrd="0" parTransId="{397D32AF-C32D-4787-8F75-21E7841FC64E}" sibTransId="{23E53B54-3075-4DB1-BF88-8C7078C12FA0}"/>
    <dgm:cxn modelId="{06A5594F-F02B-43A6-B437-4BADDBBA7324}" type="presOf" srcId="{F3456BA2-B355-4AA5-83A5-F622387C41A6}" destId="{1138D939-2980-4817-B3D2-9D88C1CB4DE6}" srcOrd="1" destOrd="0" presId="urn:microsoft.com/office/officeart/2005/8/layout/hProcess4"/>
    <dgm:cxn modelId="{5C5163C6-6DEF-42AA-90B8-F4D28B3204DB}" type="presOf" srcId="{BA7060F5-D1D0-46E9-A288-93CC44F12D6E}" destId="{BA738BA4-FCF6-4B13-9D69-DC13C168F6EE}" srcOrd="0" destOrd="0" presId="urn:microsoft.com/office/officeart/2005/8/layout/hProcess4"/>
    <dgm:cxn modelId="{7D0FBF17-37A2-4635-8282-26B83A5FDB2B}" type="presOf" srcId="{F3456BA2-B355-4AA5-83A5-F622387C41A6}" destId="{6FBFE3CA-48BB-41EC-AC1D-B8048A0AF11B}" srcOrd="0" destOrd="0" presId="urn:microsoft.com/office/officeart/2005/8/layout/hProcess4"/>
    <dgm:cxn modelId="{BDC2EA90-3FD5-4ED3-9399-BC8D76B23E87}" type="presOf" srcId="{9DD27962-785A-424F-9A27-54A78C9103CC}" destId="{A82083BA-669E-4067-BD42-D1F37A86B2A6}" srcOrd="0" destOrd="0" presId="urn:microsoft.com/office/officeart/2005/8/layout/hProcess4"/>
    <dgm:cxn modelId="{23F20701-3F84-437E-8212-A2B27D5CA32A}" type="presOf" srcId="{51778CBC-7598-42A4-A42E-F9FA06F6CC93}" destId="{C961FFFF-4511-4CA1-96B2-C6880C8BA72A}" srcOrd="0" destOrd="0" presId="urn:microsoft.com/office/officeart/2005/8/layout/hProcess4"/>
    <dgm:cxn modelId="{2A7A4526-E568-4658-88E0-4E09792F6A64}" type="presOf" srcId="{FEA5C585-B3EE-45A5-BD05-5BFE147BD382}" destId="{3009A2D0-A675-424E-9A81-8DA1107DE012}" srcOrd="1" destOrd="0" presId="urn:microsoft.com/office/officeart/2005/8/layout/hProcess4"/>
    <dgm:cxn modelId="{97FF1B86-6690-4A46-9C5C-818D491F3677}" type="presOf" srcId="{EA57DD2D-0463-4ED7-9424-188226764CE0}" destId="{71EF5256-DDB9-4B69-92C8-A864B9540AB4}" srcOrd="0" destOrd="0" presId="urn:microsoft.com/office/officeart/2005/8/layout/hProcess4"/>
    <dgm:cxn modelId="{E2D82330-6E29-4C27-9BAD-F44F6F8E5AFD}" srcId="{4827D6FD-B8D4-46AB-961B-E187E5A6F828}" destId="{C066C883-97D5-4CA6-B1A2-2E472F79E5F5}" srcOrd="2" destOrd="0" parTransId="{E2D800AF-4D36-42E5-AA52-3012A2002D44}" sibTransId="{935FC0D9-4CD2-4CDB-8E0B-721B859DC00D}"/>
    <dgm:cxn modelId="{673F051E-2626-4350-A2DD-B22E03B18362}" srcId="{4827D6FD-B8D4-46AB-961B-E187E5A6F828}" destId="{BA7060F5-D1D0-46E9-A288-93CC44F12D6E}" srcOrd="1" destOrd="0" parTransId="{E7DA2220-E2EE-4FC9-B3E3-041902E05707}" sibTransId="{51778CBC-7598-42A4-A42E-F9FA06F6CC93}"/>
    <dgm:cxn modelId="{897E9998-3B4E-4451-A3A6-AEAFA3C75F9A}" type="presOf" srcId="{9DD27962-785A-424F-9A27-54A78C9103CC}" destId="{BB4071EA-0A05-4637-8235-FA8196557D52}" srcOrd="1" destOrd="0" presId="urn:microsoft.com/office/officeart/2005/8/layout/hProcess4"/>
    <dgm:cxn modelId="{A457FEC2-279E-49DC-99FB-2A0B20CD9AC2}" type="presOf" srcId="{C296465A-F392-44F6-B1E4-3FECDE1DEF2A}" destId="{058FBC4F-F3A1-4823-B850-52430844F47A}" srcOrd="0" destOrd="0" presId="urn:microsoft.com/office/officeart/2005/8/layout/hProcess4"/>
    <dgm:cxn modelId="{2F035FD0-8683-438F-B227-BDC208CEEC49}" srcId="{BA7060F5-D1D0-46E9-A288-93CC44F12D6E}" destId="{F3456BA2-B355-4AA5-83A5-F622387C41A6}" srcOrd="0" destOrd="0" parTransId="{59891CB8-6CC9-47BE-86D8-828115396B7B}" sibTransId="{0BE3C652-7A58-4A74-BE8A-4D00E1EC4F05}"/>
    <dgm:cxn modelId="{DA3741F1-59F7-4E15-BDDA-1627D81E0574}" type="presOf" srcId="{FEA5C585-B3EE-45A5-BD05-5BFE147BD382}" destId="{D670C19A-6422-4C31-A9E1-675534A48CD6}" srcOrd="0" destOrd="0" presId="urn:microsoft.com/office/officeart/2005/8/layout/hProcess4"/>
    <dgm:cxn modelId="{7F14A959-1A89-4E89-9C6A-A24641534DD1}" type="presParOf" srcId="{FC31FC83-CC93-4E94-8C98-6AF71D64EE60}" destId="{335DF080-EF48-449B-B6F5-23FAFCD67C79}" srcOrd="0" destOrd="0" presId="urn:microsoft.com/office/officeart/2005/8/layout/hProcess4"/>
    <dgm:cxn modelId="{3B335371-52D3-45F7-ADAE-1F5760A78DE0}" type="presParOf" srcId="{FC31FC83-CC93-4E94-8C98-6AF71D64EE60}" destId="{3FDA1162-C3C4-4D13-8B7B-92C427C43013}" srcOrd="1" destOrd="0" presId="urn:microsoft.com/office/officeart/2005/8/layout/hProcess4"/>
    <dgm:cxn modelId="{46BFE9B0-A9AC-43E9-8033-D6ABD7BBEB40}" type="presParOf" srcId="{FC31FC83-CC93-4E94-8C98-6AF71D64EE60}" destId="{79021A88-24B1-4C80-BE1A-7F140B982402}" srcOrd="2" destOrd="0" presId="urn:microsoft.com/office/officeart/2005/8/layout/hProcess4"/>
    <dgm:cxn modelId="{E20585D8-5A7F-4105-A3CB-C5831F7F1543}" type="presParOf" srcId="{79021A88-24B1-4C80-BE1A-7F140B982402}" destId="{C5B73B2A-6F29-41BE-833C-B55C8CBAF1C1}" srcOrd="0" destOrd="0" presId="urn:microsoft.com/office/officeart/2005/8/layout/hProcess4"/>
    <dgm:cxn modelId="{A4D252F9-9159-4A32-8F23-45CB34DFCF57}" type="presParOf" srcId="{C5B73B2A-6F29-41BE-833C-B55C8CBAF1C1}" destId="{6DFBA6B8-01BD-4CA9-ADB7-86F380E32ABD}" srcOrd="0" destOrd="0" presId="urn:microsoft.com/office/officeart/2005/8/layout/hProcess4"/>
    <dgm:cxn modelId="{81FA51B9-AA8C-46AB-842F-41CBA7A823FD}" type="presParOf" srcId="{C5B73B2A-6F29-41BE-833C-B55C8CBAF1C1}" destId="{A82083BA-669E-4067-BD42-D1F37A86B2A6}" srcOrd="1" destOrd="0" presId="urn:microsoft.com/office/officeart/2005/8/layout/hProcess4"/>
    <dgm:cxn modelId="{79FA3FF5-695A-4727-A659-05072820B90B}" type="presParOf" srcId="{C5B73B2A-6F29-41BE-833C-B55C8CBAF1C1}" destId="{BB4071EA-0A05-4637-8235-FA8196557D52}" srcOrd="2" destOrd="0" presId="urn:microsoft.com/office/officeart/2005/8/layout/hProcess4"/>
    <dgm:cxn modelId="{065B280B-7F14-4EB0-810F-E8626D6A3BFC}" type="presParOf" srcId="{C5B73B2A-6F29-41BE-833C-B55C8CBAF1C1}" destId="{71EF5256-DDB9-4B69-92C8-A864B9540AB4}" srcOrd="3" destOrd="0" presId="urn:microsoft.com/office/officeart/2005/8/layout/hProcess4"/>
    <dgm:cxn modelId="{C271FCD6-D61B-462F-8123-956568436894}" type="presParOf" srcId="{C5B73B2A-6F29-41BE-833C-B55C8CBAF1C1}" destId="{53654CB5-7B32-4459-8439-3A8E876A4C18}" srcOrd="4" destOrd="0" presId="urn:microsoft.com/office/officeart/2005/8/layout/hProcess4"/>
    <dgm:cxn modelId="{DFACF2B8-570D-4A32-97F5-1E44D8DBCA20}" type="presParOf" srcId="{79021A88-24B1-4C80-BE1A-7F140B982402}" destId="{058FBC4F-F3A1-4823-B850-52430844F47A}" srcOrd="1" destOrd="0" presId="urn:microsoft.com/office/officeart/2005/8/layout/hProcess4"/>
    <dgm:cxn modelId="{402AFE25-C079-4A62-A1D8-36B60513A7C7}" type="presParOf" srcId="{79021A88-24B1-4C80-BE1A-7F140B982402}" destId="{ABC6D5B6-4218-46AA-987C-1A8206805070}" srcOrd="2" destOrd="0" presId="urn:microsoft.com/office/officeart/2005/8/layout/hProcess4"/>
    <dgm:cxn modelId="{EEC981B8-0EE4-4B1D-A04A-6A6A4728F520}" type="presParOf" srcId="{ABC6D5B6-4218-46AA-987C-1A8206805070}" destId="{215A996B-4C10-4F4A-B0CD-34AD43D35F82}" srcOrd="0" destOrd="0" presId="urn:microsoft.com/office/officeart/2005/8/layout/hProcess4"/>
    <dgm:cxn modelId="{97345EB8-C576-4AE1-AE5A-719D98F30E9D}" type="presParOf" srcId="{ABC6D5B6-4218-46AA-987C-1A8206805070}" destId="{6FBFE3CA-48BB-41EC-AC1D-B8048A0AF11B}" srcOrd="1" destOrd="0" presId="urn:microsoft.com/office/officeart/2005/8/layout/hProcess4"/>
    <dgm:cxn modelId="{0668DE6F-EFD8-48AB-A7F0-EAE16025D910}" type="presParOf" srcId="{ABC6D5B6-4218-46AA-987C-1A8206805070}" destId="{1138D939-2980-4817-B3D2-9D88C1CB4DE6}" srcOrd="2" destOrd="0" presId="urn:microsoft.com/office/officeart/2005/8/layout/hProcess4"/>
    <dgm:cxn modelId="{DDF661CB-DD69-4056-88BD-FA82260028DF}" type="presParOf" srcId="{ABC6D5B6-4218-46AA-987C-1A8206805070}" destId="{BA738BA4-FCF6-4B13-9D69-DC13C168F6EE}" srcOrd="3" destOrd="0" presId="urn:microsoft.com/office/officeart/2005/8/layout/hProcess4"/>
    <dgm:cxn modelId="{C3ED974C-0C4C-4C69-B736-1F3286F5DA13}" type="presParOf" srcId="{ABC6D5B6-4218-46AA-987C-1A8206805070}" destId="{64DD1EF9-0139-43F2-A9C5-94ECAA480891}" srcOrd="4" destOrd="0" presId="urn:microsoft.com/office/officeart/2005/8/layout/hProcess4"/>
    <dgm:cxn modelId="{7BAEE630-6D14-44CE-98B5-87F9013CB20A}" type="presParOf" srcId="{79021A88-24B1-4C80-BE1A-7F140B982402}" destId="{C961FFFF-4511-4CA1-96B2-C6880C8BA72A}" srcOrd="3" destOrd="0" presId="urn:microsoft.com/office/officeart/2005/8/layout/hProcess4"/>
    <dgm:cxn modelId="{5A4FE999-C052-4C15-97A8-9421BCFBF2D2}" type="presParOf" srcId="{79021A88-24B1-4C80-BE1A-7F140B982402}" destId="{9E7BAA26-47E4-476A-862E-DE1DF9EEFE72}" srcOrd="4" destOrd="0" presId="urn:microsoft.com/office/officeart/2005/8/layout/hProcess4"/>
    <dgm:cxn modelId="{B401C42F-30FC-4162-AD5B-E9C14928595B}" type="presParOf" srcId="{9E7BAA26-47E4-476A-862E-DE1DF9EEFE72}" destId="{422AA2BC-9A4A-4B0C-96D7-F44AF6C4FF70}" srcOrd="0" destOrd="0" presId="urn:microsoft.com/office/officeart/2005/8/layout/hProcess4"/>
    <dgm:cxn modelId="{E3868843-382E-4AD7-8846-A41D44B4C319}" type="presParOf" srcId="{9E7BAA26-47E4-476A-862E-DE1DF9EEFE72}" destId="{D670C19A-6422-4C31-A9E1-675534A48CD6}" srcOrd="1" destOrd="0" presId="urn:microsoft.com/office/officeart/2005/8/layout/hProcess4"/>
    <dgm:cxn modelId="{2956331E-D621-4F13-8D09-5CA69FF2A7C2}" type="presParOf" srcId="{9E7BAA26-47E4-476A-862E-DE1DF9EEFE72}" destId="{3009A2D0-A675-424E-9A81-8DA1107DE012}" srcOrd="2" destOrd="0" presId="urn:microsoft.com/office/officeart/2005/8/layout/hProcess4"/>
    <dgm:cxn modelId="{59003406-AC64-4CDC-8E96-EAA7CAE6D40E}" type="presParOf" srcId="{9E7BAA26-47E4-476A-862E-DE1DF9EEFE72}" destId="{0F547314-7FAE-4B32-8BA7-C9F7800E031A}" srcOrd="3" destOrd="0" presId="urn:microsoft.com/office/officeart/2005/8/layout/hProcess4"/>
    <dgm:cxn modelId="{F9357794-331D-4D3C-81D7-EC5DB572B2AA}" type="presParOf" srcId="{9E7BAA26-47E4-476A-862E-DE1DF9EEFE72}" destId="{6AD28F4E-BAED-4138-9E50-52D0E8C217D9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5E28692-A218-4949-8336-9E4E254B342C}">
      <dsp:nvSpPr>
        <dsp:cNvPr id="0" name=""/>
        <dsp:cNvSpPr/>
      </dsp:nvSpPr>
      <dsp:spPr>
        <a:xfrm>
          <a:off x="1994172" y="2209"/>
          <a:ext cx="2390490" cy="956196"/>
        </a:xfrm>
        <a:prstGeom prst="chevron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accent1"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shade val="100000"/>
                <a:satMod val="115000"/>
              </a:schemeClr>
            </a:gs>
          </a:gsLst>
          <a:lin ang="10800000" scaled="1"/>
          <a:tileRect/>
        </a:gradFill>
        <a:ln w="25400" cap="flat" cmpd="sng" algn="ctr">
          <a:noFill/>
          <a:prstDash val="solid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10+10</a:t>
          </a:r>
          <a:endParaRPr lang="en-US" sz="2400" kern="1200" dirty="0"/>
        </a:p>
      </dsp:txBody>
      <dsp:txXfrm>
        <a:off x="1994172" y="2209"/>
        <a:ext cx="2390490" cy="956196"/>
      </dsp:txXfrm>
    </dsp:sp>
    <dsp:sp modelId="{C6888121-2B8B-4CAC-826E-D6EFED526304}">
      <dsp:nvSpPr>
        <dsp:cNvPr id="0" name=""/>
        <dsp:cNvSpPr/>
      </dsp:nvSpPr>
      <dsp:spPr>
        <a:xfrm>
          <a:off x="4073899" y="83485"/>
          <a:ext cx="1984107" cy="793642"/>
        </a:xfrm>
        <a:prstGeom prst="chevron">
          <a:avLst/>
        </a:prstGeom>
        <a:gradFill flip="none" rotWithShape="0">
          <a:gsLst>
            <a:gs pos="0">
              <a:srgbClr val="69A205">
                <a:shade val="30000"/>
                <a:satMod val="115000"/>
              </a:srgbClr>
            </a:gs>
            <a:gs pos="50000">
              <a:srgbClr val="69A205">
                <a:shade val="67500"/>
                <a:satMod val="115000"/>
              </a:srgbClr>
            </a:gs>
            <a:gs pos="100000">
              <a:srgbClr val="69A205">
                <a:shade val="100000"/>
                <a:satMod val="115000"/>
              </a:srgbClr>
            </a:gs>
          </a:gsLst>
          <a:lin ang="10800000" scaled="1"/>
          <a:tileRect/>
        </a:gradFill>
        <a:ln w="25400" cap="flat" cmpd="sng" algn="ctr">
          <a:noFill/>
          <a:prstDash val="solid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</a:rPr>
            <a:t>20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4073899" y="83485"/>
        <a:ext cx="1984107" cy="793642"/>
      </dsp:txXfrm>
    </dsp:sp>
    <dsp:sp modelId="{9962576E-A9E8-4B98-B352-51F8492A4F41}">
      <dsp:nvSpPr>
        <dsp:cNvPr id="0" name=""/>
        <dsp:cNvSpPr/>
      </dsp:nvSpPr>
      <dsp:spPr>
        <a:xfrm>
          <a:off x="1994172" y="1092273"/>
          <a:ext cx="2390490" cy="956196"/>
        </a:xfrm>
        <a:prstGeom prst="chevron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accent1"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shade val="100000"/>
                <a:satMod val="115000"/>
              </a:schemeClr>
            </a:gs>
          </a:gsLst>
          <a:lin ang="10800000" scaled="1"/>
          <a:tileRect/>
        </a:gradFill>
        <a:ln w="25400" cap="flat" cmpd="sng" algn="ctr">
          <a:noFill/>
          <a:prstDash val="solid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10-10</a:t>
          </a:r>
          <a:endParaRPr lang="en-US" sz="2400" kern="1200" dirty="0"/>
        </a:p>
      </dsp:txBody>
      <dsp:txXfrm>
        <a:off x="1994172" y="1092273"/>
        <a:ext cx="2390490" cy="956196"/>
      </dsp:txXfrm>
    </dsp:sp>
    <dsp:sp modelId="{A9EB5486-F405-42FF-AE0C-4667321DC18F}">
      <dsp:nvSpPr>
        <dsp:cNvPr id="0" name=""/>
        <dsp:cNvSpPr/>
      </dsp:nvSpPr>
      <dsp:spPr>
        <a:xfrm>
          <a:off x="4073899" y="1173549"/>
          <a:ext cx="1984107" cy="793642"/>
        </a:xfrm>
        <a:prstGeom prst="chevron">
          <a:avLst/>
        </a:prstGeom>
        <a:gradFill flip="none" rotWithShape="0">
          <a:gsLst>
            <a:gs pos="0">
              <a:srgbClr val="69A205">
                <a:shade val="30000"/>
                <a:satMod val="115000"/>
              </a:srgbClr>
            </a:gs>
            <a:gs pos="50000">
              <a:srgbClr val="69A205">
                <a:shade val="67500"/>
                <a:satMod val="115000"/>
              </a:srgbClr>
            </a:gs>
            <a:gs pos="100000">
              <a:srgbClr val="69A205">
                <a:shade val="100000"/>
                <a:satMod val="115000"/>
              </a:srgbClr>
            </a:gs>
          </a:gsLst>
          <a:lin ang="10800000" scaled="1"/>
          <a:tileRect/>
        </a:gradFill>
        <a:ln w="25400" cap="flat" cmpd="sng" algn="ctr">
          <a:noFill/>
          <a:prstDash val="solid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</a:rPr>
            <a:t>0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4073899" y="1173549"/>
        <a:ext cx="1984107" cy="793642"/>
      </dsp:txXfrm>
    </dsp:sp>
    <dsp:sp modelId="{7E183309-576E-4248-B419-A259D7D89653}">
      <dsp:nvSpPr>
        <dsp:cNvPr id="0" name=""/>
        <dsp:cNvSpPr/>
      </dsp:nvSpPr>
      <dsp:spPr>
        <a:xfrm>
          <a:off x="1994172" y="2182336"/>
          <a:ext cx="2390490" cy="956196"/>
        </a:xfrm>
        <a:prstGeom prst="chevron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accent1"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shade val="100000"/>
                <a:satMod val="115000"/>
              </a:schemeClr>
            </a:gs>
          </a:gsLst>
          <a:lin ang="10800000" scaled="1"/>
          <a:tileRect/>
        </a:gradFill>
        <a:ln w="25400" cap="flat" cmpd="sng" algn="ctr">
          <a:noFill/>
          <a:prstDash val="solid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10*10</a:t>
          </a:r>
          <a:endParaRPr lang="en-US" sz="2400" kern="1200" dirty="0"/>
        </a:p>
      </dsp:txBody>
      <dsp:txXfrm>
        <a:off x="1994172" y="2182336"/>
        <a:ext cx="2390490" cy="956196"/>
      </dsp:txXfrm>
    </dsp:sp>
    <dsp:sp modelId="{A8A328E8-BAB3-4550-9200-66FC80302F2E}">
      <dsp:nvSpPr>
        <dsp:cNvPr id="0" name=""/>
        <dsp:cNvSpPr/>
      </dsp:nvSpPr>
      <dsp:spPr>
        <a:xfrm>
          <a:off x="4073899" y="2263613"/>
          <a:ext cx="1984107" cy="793642"/>
        </a:xfrm>
        <a:prstGeom prst="chevron">
          <a:avLst/>
        </a:prstGeom>
        <a:gradFill flip="none" rotWithShape="0">
          <a:gsLst>
            <a:gs pos="0">
              <a:srgbClr val="69A205">
                <a:shade val="30000"/>
                <a:satMod val="115000"/>
              </a:srgbClr>
            </a:gs>
            <a:gs pos="50000">
              <a:srgbClr val="69A205">
                <a:shade val="67500"/>
                <a:satMod val="115000"/>
              </a:srgbClr>
            </a:gs>
            <a:gs pos="100000">
              <a:srgbClr val="69A205">
                <a:shade val="100000"/>
                <a:satMod val="115000"/>
              </a:srgbClr>
            </a:gs>
          </a:gsLst>
          <a:lin ang="10800000" scaled="1"/>
          <a:tileRect/>
        </a:gradFill>
        <a:ln w="25400" cap="flat" cmpd="sng" algn="ctr">
          <a:noFill/>
          <a:prstDash val="solid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</a:rPr>
            <a:t>100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4073899" y="2263613"/>
        <a:ext cx="1984107" cy="793642"/>
      </dsp:txXfrm>
    </dsp:sp>
    <dsp:sp modelId="{C78464AB-92E8-4EAB-855A-D983121A4699}">
      <dsp:nvSpPr>
        <dsp:cNvPr id="0" name=""/>
        <dsp:cNvSpPr/>
      </dsp:nvSpPr>
      <dsp:spPr>
        <a:xfrm>
          <a:off x="1994172" y="3272400"/>
          <a:ext cx="2390490" cy="956196"/>
        </a:xfrm>
        <a:prstGeom prst="chevron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accent1"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shade val="100000"/>
                <a:satMod val="115000"/>
              </a:schemeClr>
            </a:gs>
          </a:gsLst>
          <a:lin ang="10800000" scaled="1"/>
          <a:tileRect/>
        </a:gradFill>
        <a:ln w="25400" cap="flat" cmpd="sng" algn="ctr">
          <a:noFill/>
          <a:prstDash val="solid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10/10</a:t>
          </a:r>
          <a:endParaRPr lang="en-US" sz="2400" kern="1200" dirty="0"/>
        </a:p>
      </dsp:txBody>
      <dsp:txXfrm>
        <a:off x="1994172" y="3272400"/>
        <a:ext cx="2390490" cy="956196"/>
      </dsp:txXfrm>
    </dsp:sp>
    <dsp:sp modelId="{8DD34E92-BC9E-427B-A821-F46D510DF129}">
      <dsp:nvSpPr>
        <dsp:cNvPr id="0" name=""/>
        <dsp:cNvSpPr/>
      </dsp:nvSpPr>
      <dsp:spPr>
        <a:xfrm>
          <a:off x="4073899" y="3353677"/>
          <a:ext cx="1984107" cy="793642"/>
        </a:xfrm>
        <a:prstGeom prst="chevron">
          <a:avLst/>
        </a:prstGeom>
        <a:gradFill flip="none" rotWithShape="0">
          <a:gsLst>
            <a:gs pos="0">
              <a:srgbClr val="69A205">
                <a:shade val="30000"/>
                <a:satMod val="115000"/>
              </a:srgbClr>
            </a:gs>
            <a:gs pos="50000">
              <a:srgbClr val="69A205">
                <a:shade val="67500"/>
                <a:satMod val="115000"/>
              </a:srgbClr>
            </a:gs>
            <a:gs pos="100000">
              <a:srgbClr val="69A205">
                <a:shade val="100000"/>
                <a:satMod val="115000"/>
              </a:srgbClr>
            </a:gs>
          </a:gsLst>
          <a:lin ang="10800000" scaled="1"/>
          <a:tileRect/>
        </a:gradFill>
        <a:ln w="25400" cap="flat" cmpd="sng" algn="ctr">
          <a:noFill/>
          <a:prstDash val="solid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</a:rPr>
            <a:t>1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4073899" y="3353677"/>
        <a:ext cx="1984107" cy="793642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EF7482E-FDDB-48DF-87B2-FB3ED881569B}">
      <dsp:nvSpPr>
        <dsp:cNvPr id="0" name=""/>
        <dsp:cNvSpPr/>
      </dsp:nvSpPr>
      <dsp:spPr>
        <a:xfrm>
          <a:off x="3402466" y="1685063"/>
          <a:ext cx="1280974" cy="128097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rgbClr val="002060"/>
              </a:solidFill>
            </a:rPr>
            <a:t>Operators</a:t>
          </a:r>
          <a:endParaRPr lang="en-US" sz="1400" b="1" kern="1200" dirty="0">
            <a:solidFill>
              <a:srgbClr val="002060"/>
            </a:solidFill>
          </a:endParaRPr>
        </a:p>
      </dsp:txBody>
      <dsp:txXfrm>
        <a:off x="3402466" y="1685063"/>
        <a:ext cx="1280974" cy="1280974"/>
      </dsp:txXfrm>
    </dsp:sp>
    <dsp:sp modelId="{83857FBF-9282-4F3E-9D93-776BBEE2AFAB}">
      <dsp:nvSpPr>
        <dsp:cNvPr id="0" name=""/>
        <dsp:cNvSpPr/>
      </dsp:nvSpPr>
      <dsp:spPr>
        <a:xfrm rot="16200000">
          <a:off x="3849276" y="1477128"/>
          <a:ext cx="387355" cy="28515"/>
        </a:xfrm>
        <a:custGeom>
          <a:avLst/>
          <a:gdLst/>
          <a:ahLst/>
          <a:cxnLst/>
          <a:rect l="0" t="0" r="0" b="0"/>
          <a:pathLst>
            <a:path>
              <a:moveTo>
                <a:pt x="0" y="14257"/>
              </a:moveTo>
              <a:lnTo>
                <a:pt x="387355" y="14257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1" kern="1200">
            <a:solidFill>
              <a:srgbClr val="002060"/>
            </a:solidFill>
          </a:endParaRPr>
        </a:p>
      </dsp:txBody>
      <dsp:txXfrm rot="16200000">
        <a:off x="4033270" y="1481702"/>
        <a:ext cx="19367" cy="19367"/>
      </dsp:txXfrm>
    </dsp:sp>
    <dsp:sp modelId="{C70DA71F-4074-463F-BF5D-B4F04B10628B}">
      <dsp:nvSpPr>
        <dsp:cNvPr id="0" name=""/>
        <dsp:cNvSpPr/>
      </dsp:nvSpPr>
      <dsp:spPr>
        <a:xfrm>
          <a:off x="3402466" y="16733"/>
          <a:ext cx="1280974" cy="128097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solidFill>
                <a:srgbClr val="002060"/>
              </a:solidFill>
            </a:rPr>
            <a:t>Arithmetic</a:t>
          </a:r>
          <a:endParaRPr lang="en-US" sz="1100" b="1" kern="1200" dirty="0">
            <a:solidFill>
              <a:srgbClr val="002060"/>
            </a:solidFill>
          </a:endParaRPr>
        </a:p>
      </dsp:txBody>
      <dsp:txXfrm>
        <a:off x="3402466" y="16733"/>
        <a:ext cx="1280974" cy="1280974"/>
      </dsp:txXfrm>
    </dsp:sp>
    <dsp:sp modelId="{BE841ECC-4DC3-4275-920C-77DF42F75CEB}">
      <dsp:nvSpPr>
        <dsp:cNvPr id="0" name=""/>
        <dsp:cNvSpPr/>
      </dsp:nvSpPr>
      <dsp:spPr>
        <a:xfrm rot="19800000">
          <a:off x="4571684" y="1894210"/>
          <a:ext cx="387355" cy="28515"/>
        </a:xfrm>
        <a:custGeom>
          <a:avLst/>
          <a:gdLst/>
          <a:ahLst/>
          <a:cxnLst/>
          <a:rect l="0" t="0" r="0" b="0"/>
          <a:pathLst>
            <a:path>
              <a:moveTo>
                <a:pt x="0" y="14257"/>
              </a:moveTo>
              <a:lnTo>
                <a:pt x="387355" y="14257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1" kern="1200">
            <a:solidFill>
              <a:srgbClr val="002060"/>
            </a:solidFill>
          </a:endParaRPr>
        </a:p>
      </dsp:txBody>
      <dsp:txXfrm rot="19800000">
        <a:off x="4755678" y="1898784"/>
        <a:ext cx="19367" cy="19367"/>
      </dsp:txXfrm>
    </dsp:sp>
    <dsp:sp modelId="{341710EF-8AA9-4ACB-B587-9A3FCB13F0C6}">
      <dsp:nvSpPr>
        <dsp:cNvPr id="0" name=""/>
        <dsp:cNvSpPr/>
      </dsp:nvSpPr>
      <dsp:spPr>
        <a:xfrm>
          <a:off x="4847283" y="850898"/>
          <a:ext cx="1280974" cy="1280974"/>
        </a:xfrm>
        <a:prstGeom prst="ellipse">
          <a:avLst/>
        </a:prstGeom>
        <a:solidFill>
          <a:schemeClr val="accent5">
            <a:hueOff val="-1986775"/>
            <a:satOff val="7962"/>
            <a:lumOff val="172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solidFill>
                <a:srgbClr val="002060"/>
              </a:solidFill>
            </a:rPr>
            <a:t>Relational</a:t>
          </a:r>
          <a:endParaRPr lang="en-US" sz="1100" b="1" kern="1200" dirty="0">
            <a:solidFill>
              <a:srgbClr val="002060"/>
            </a:solidFill>
          </a:endParaRPr>
        </a:p>
      </dsp:txBody>
      <dsp:txXfrm>
        <a:off x="4847283" y="850898"/>
        <a:ext cx="1280974" cy="1280974"/>
      </dsp:txXfrm>
    </dsp:sp>
    <dsp:sp modelId="{2FA3ADBB-DCE9-4806-8D8A-33452A7CD0EA}">
      <dsp:nvSpPr>
        <dsp:cNvPr id="0" name=""/>
        <dsp:cNvSpPr/>
      </dsp:nvSpPr>
      <dsp:spPr>
        <a:xfrm rot="1800000">
          <a:off x="4571684" y="2728375"/>
          <a:ext cx="387355" cy="28515"/>
        </a:xfrm>
        <a:custGeom>
          <a:avLst/>
          <a:gdLst/>
          <a:ahLst/>
          <a:cxnLst/>
          <a:rect l="0" t="0" r="0" b="0"/>
          <a:pathLst>
            <a:path>
              <a:moveTo>
                <a:pt x="0" y="14257"/>
              </a:moveTo>
              <a:lnTo>
                <a:pt x="387355" y="14257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1" kern="1200">
            <a:solidFill>
              <a:srgbClr val="002060"/>
            </a:solidFill>
          </a:endParaRPr>
        </a:p>
      </dsp:txBody>
      <dsp:txXfrm rot="1800000">
        <a:off x="4755678" y="2732949"/>
        <a:ext cx="19367" cy="19367"/>
      </dsp:txXfrm>
    </dsp:sp>
    <dsp:sp modelId="{CB82CD14-19B7-4C22-89E9-EE8D5D50D281}">
      <dsp:nvSpPr>
        <dsp:cNvPr id="0" name=""/>
        <dsp:cNvSpPr/>
      </dsp:nvSpPr>
      <dsp:spPr>
        <a:xfrm>
          <a:off x="4847283" y="2519228"/>
          <a:ext cx="1280974" cy="1280974"/>
        </a:xfrm>
        <a:prstGeom prst="ellipse">
          <a:avLst/>
        </a:prstGeom>
        <a:solidFill>
          <a:schemeClr val="accent5">
            <a:hueOff val="-3973551"/>
            <a:satOff val="15924"/>
            <a:lumOff val="345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solidFill>
                <a:srgbClr val="002060"/>
              </a:solidFill>
            </a:rPr>
            <a:t>Logical</a:t>
          </a:r>
          <a:endParaRPr lang="en-US" sz="1100" b="1" kern="1200" dirty="0">
            <a:solidFill>
              <a:srgbClr val="002060"/>
            </a:solidFill>
          </a:endParaRPr>
        </a:p>
      </dsp:txBody>
      <dsp:txXfrm>
        <a:off x="4847283" y="2519228"/>
        <a:ext cx="1280974" cy="1280974"/>
      </dsp:txXfrm>
    </dsp:sp>
    <dsp:sp modelId="{DA4D8403-5DC0-4C36-A024-52C4902BBE3B}">
      <dsp:nvSpPr>
        <dsp:cNvPr id="0" name=""/>
        <dsp:cNvSpPr/>
      </dsp:nvSpPr>
      <dsp:spPr>
        <a:xfrm rot="5400000">
          <a:off x="3849276" y="3145458"/>
          <a:ext cx="387355" cy="28515"/>
        </a:xfrm>
        <a:custGeom>
          <a:avLst/>
          <a:gdLst/>
          <a:ahLst/>
          <a:cxnLst/>
          <a:rect l="0" t="0" r="0" b="0"/>
          <a:pathLst>
            <a:path>
              <a:moveTo>
                <a:pt x="0" y="14257"/>
              </a:moveTo>
              <a:lnTo>
                <a:pt x="387355" y="14257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1" kern="1200">
            <a:solidFill>
              <a:srgbClr val="002060"/>
            </a:solidFill>
          </a:endParaRPr>
        </a:p>
      </dsp:txBody>
      <dsp:txXfrm rot="5400000">
        <a:off x="4033270" y="3150032"/>
        <a:ext cx="19367" cy="19367"/>
      </dsp:txXfrm>
    </dsp:sp>
    <dsp:sp modelId="{CC025ABF-B213-431F-912C-08963CC90DC1}">
      <dsp:nvSpPr>
        <dsp:cNvPr id="0" name=""/>
        <dsp:cNvSpPr/>
      </dsp:nvSpPr>
      <dsp:spPr>
        <a:xfrm>
          <a:off x="3402466" y="3353393"/>
          <a:ext cx="1280974" cy="1280974"/>
        </a:xfrm>
        <a:prstGeom prst="ellipse">
          <a:avLst/>
        </a:prstGeom>
        <a:solidFill>
          <a:schemeClr val="accent5">
            <a:hueOff val="-5960326"/>
            <a:satOff val="23887"/>
            <a:lumOff val="51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solidFill>
                <a:srgbClr val="002060"/>
              </a:solidFill>
            </a:rPr>
            <a:t>Shift</a:t>
          </a:r>
          <a:endParaRPr lang="en-US" sz="1100" b="1" kern="1200" dirty="0">
            <a:solidFill>
              <a:srgbClr val="002060"/>
            </a:solidFill>
          </a:endParaRPr>
        </a:p>
      </dsp:txBody>
      <dsp:txXfrm>
        <a:off x="3402466" y="3353393"/>
        <a:ext cx="1280974" cy="1280974"/>
      </dsp:txXfrm>
    </dsp:sp>
    <dsp:sp modelId="{C60221CC-123D-4CBE-8314-4CA46055DBEA}">
      <dsp:nvSpPr>
        <dsp:cNvPr id="0" name=""/>
        <dsp:cNvSpPr/>
      </dsp:nvSpPr>
      <dsp:spPr>
        <a:xfrm rot="9000000">
          <a:off x="3126867" y="2728375"/>
          <a:ext cx="387355" cy="28515"/>
        </a:xfrm>
        <a:custGeom>
          <a:avLst/>
          <a:gdLst/>
          <a:ahLst/>
          <a:cxnLst/>
          <a:rect l="0" t="0" r="0" b="0"/>
          <a:pathLst>
            <a:path>
              <a:moveTo>
                <a:pt x="0" y="14257"/>
              </a:moveTo>
              <a:lnTo>
                <a:pt x="387355" y="14257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1" kern="1200">
            <a:solidFill>
              <a:srgbClr val="002060"/>
            </a:solidFill>
          </a:endParaRPr>
        </a:p>
      </dsp:txBody>
      <dsp:txXfrm rot="9000000">
        <a:off x="3310862" y="2732949"/>
        <a:ext cx="19367" cy="19367"/>
      </dsp:txXfrm>
    </dsp:sp>
    <dsp:sp modelId="{DDB58272-DA9B-4279-94A7-C9AA6C3A46B3}">
      <dsp:nvSpPr>
        <dsp:cNvPr id="0" name=""/>
        <dsp:cNvSpPr/>
      </dsp:nvSpPr>
      <dsp:spPr>
        <a:xfrm>
          <a:off x="1957650" y="2519228"/>
          <a:ext cx="1280974" cy="1280974"/>
        </a:xfrm>
        <a:prstGeom prst="ellipse">
          <a:avLst/>
        </a:prstGeom>
        <a:solidFill>
          <a:schemeClr val="accent5">
            <a:hueOff val="-7947101"/>
            <a:satOff val="31849"/>
            <a:lumOff val="690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solidFill>
                <a:srgbClr val="002060"/>
              </a:solidFill>
            </a:rPr>
            <a:t>Compound</a:t>
          </a:r>
          <a:endParaRPr lang="en-US" sz="1100" b="1" kern="1200" dirty="0">
            <a:solidFill>
              <a:srgbClr val="002060"/>
            </a:solidFill>
          </a:endParaRPr>
        </a:p>
      </dsp:txBody>
      <dsp:txXfrm>
        <a:off x="1957650" y="2519228"/>
        <a:ext cx="1280974" cy="1280974"/>
      </dsp:txXfrm>
    </dsp:sp>
    <dsp:sp modelId="{B8053D6D-AB23-4DCB-A49A-A5CDE410C57A}">
      <dsp:nvSpPr>
        <dsp:cNvPr id="0" name=""/>
        <dsp:cNvSpPr/>
      </dsp:nvSpPr>
      <dsp:spPr>
        <a:xfrm rot="12600000">
          <a:off x="3126867" y="1894210"/>
          <a:ext cx="387355" cy="28515"/>
        </a:xfrm>
        <a:custGeom>
          <a:avLst/>
          <a:gdLst/>
          <a:ahLst/>
          <a:cxnLst/>
          <a:rect l="0" t="0" r="0" b="0"/>
          <a:pathLst>
            <a:path>
              <a:moveTo>
                <a:pt x="0" y="14257"/>
              </a:moveTo>
              <a:lnTo>
                <a:pt x="387355" y="14257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1" kern="1200">
            <a:solidFill>
              <a:srgbClr val="002060"/>
            </a:solidFill>
          </a:endParaRPr>
        </a:p>
      </dsp:txBody>
      <dsp:txXfrm rot="12600000">
        <a:off x="3310862" y="1898784"/>
        <a:ext cx="19367" cy="19367"/>
      </dsp:txXfrm>
    </dsp:sp>
    <dsp:sp modelId="{A71BB785-6FFD-4791-BD18-3D41B2F2E63E}">
      <dsp:nvSpPr>
        <dsp:cNvPr id="0" name=""/>
        <dsp:cNvSpPr/>
      </dsp:nvSpPr>
      <dsp:spPr>
        <a:xfrm>
          <a:off x="1957650" y="850898"/>
          <a:ext cx="1280974" cy="1280974"/>
        </a:xfrm>
        <a:prstGeom prst="ellipse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solidFill>
                <a:srgbClr val="002060"/>
              </a:solidFill>
            </a:rPr>
            <a:t>Concatenate</a:t>
          </a:r>
          <a:endParaRPr lang="en-US" sz="1100" b="1" kern="1200" dirty="0">
            <a:solidFill>
              <a:srgbClr val="002060"/>
            </a:solidFill>
          </a:endParaRPr>
        </a:p>
      </dsp:txBody>
      <dsp:txXfrm>
        <a:off x="1957650" y="850898"/>
        <a:ext cx="1280974" cy="1280974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6AE2B75-EEAA-4DA5-BD20-F35BBD1CE961}">
      <dsp:nvSpPr>
        <dsp:cNvPr id="0" name=""/>
        <dsp:cNvSpPr/>
      </dsp:nvSpPr>
      <dsp:spPr>
        <a:xfrm>
          <a:off x="475" y="253042"/>
          <a:ext cx="629989" cy="6299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21</a:t>
          </a:r>
          <a:endParaRPr lang="en-IN" sz="2600" kern="1200" dirty="0"/>
        </a:p>
      </dsp:txBody>
      <dsp:txXfrm>
        <a:off x="475" y="253042"/>
        <a:ext cx="629989" cy="629989"/>
      </dsp:txXfrm>
    </dsp:sp>
    <dsp:sp modelId="{4D65B061-9074-4578-AAFD-B10A4275F62A}">
      <dsp:nvSpPr>
        <dsp:cNvPr id="0" name=""/>
        <dsp:cNvSpPr/>
      </dsp:nvSpPr>
      <dsp:spPr>
        <a:xfrm>
          <a:off x="681620" y="385340"/>
          <a:ext cx="365393" cy="365393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woPt" dir="t"/>
        </a:scene3d>
        <a:sp3d prstMaterial="dkEdge">
          <a:bevelT/>
          <a:bevelB prst="angle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600" kern="1200"/>
        </a:p>
      </dsp:txBody>
      <dsp:txXfrm>
        <a:off x="681620" y="385340"/>
        <a:ext cx="365393" cy="365393"/>
      </dsp:txXfrm>
    </dsp:sp>
    <dsp:sp modelId="{D01D9BC9-D18B-4225-A97F-90057B3A5F86}">
      <dsp:nvSpPr>
        <dsp:cNvPr id="0" name=""/>
        <dsp:cNvSpPr/>
      </dsp:nvSpPr>
      <dsp:spPr>
        <a:xfrm>
          <a:off x="1098169" y="253042"/>
          <a:ext cx="629989" cy="6299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4</a:t>
          </a:r>
          <a:endParaRPr lang="en-IN" sz="2600" kern="1200" dirty="0"/>
        </a:p>
      </dsp:txBody>
      <dsp:txXfrm>
        <a:off x="1098169" y="253042"/>
        <a:ext cx="629989" cy="629989"/>
      </dsp:txXfrm>
    </dsp:sp>
    <dsp:sp modelId="{0A213CF1-AF99-4827-92F3-0A773679EC9D}">
      <dsp:nvSpPr>
        <dsp:cNvPr id="0" name=""/>
        <dsp:cNvSpPr/>
      </dsp:nvSpPr>
      <dsp:spPr>
        <a:xfrm>
          <a:off x="1779313" y="385340"/>
          <a:ext cx="365393" cy="365393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woPt" dir="t"/>
        </a:scene3d>
        <a:sp3d prstMaterial="dkEdge">
          <a:bevelT/>
          <a:bevelB prst="angle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600" kern="1200"/>
        </a:p>
      </dsp:txBody>
      <dsp:txXfrm>
        <a:off x="1779313" y="385340"/>
        <a:ext cx="365393" cy="365393"/>
      </dsp:txXfrm>
    </dsp:sp>
    <dsp:sp modelId="{92EE9EA9-E15A-4828-AAD9-A54C1F76355B}">
      <dsp:nvSpPr>
        <dsp:cNvPr id="0" name=""/>
        <dsp:cNvSpPr/>
      </dsp:nvSpPr>
      <dsp:spPr>
        <a:xfrm>
          <a:off x="2195863" y="253042"/>
          <a:ext cx="629989" cy="6299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25</a:t>
          </a:r>
          <a:endParaRPr lang="en-IN" sz="2600" kern="1200" dirty="0"/>
        </a:p>
      </dsp:txBody>
      <dsp:txXfrm>
        <a:off x="2195863" y="253042"/>
        <a:ext cx="629989" cy="629989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6AE2B75-EEAA-4DA5-BD20-F35BBD1CE961}">
      <dsp:nvSpPr>
        <dsp:cNvPr id="0" name=""/>
        <dsp:cNvSpPr/>
      </dsp:nvSpPr>
      <dsp:spPr>
        <a:xfrm>
          <a:off x="475" y="253042"/>
          <a:ext cx="629989" cy="6299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21</a:t>
          </a:r>
          <a:endParaRPr lang="en-IN" sz="2600" kern="1200" dirty="0"/>
        </a:p>
      </dsp:txBody>
      <dsp:txXfrm>
        <a:off x="475" y="253042"/>
        <a:ext cx="629989" cy="629989"/>
      </dsp:txXfrm>
    </dsp:sp>
    <dsp:sp modelId="{4D65B061-9074-4578-AAFD-B10A4275F62A}">
      <dsp:nvSpPr>
        <dsp:cNvPr id="0" name=""/>
        <dsp:cNvSpPr/>
      </dsp:nvSpPr>
      <dsp:spPr>
        <a:xfrm>
          <a:off x="681620" y="498763"/>
          <a:ext cx="365393" cy="138546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/>
        </a:scene3d>
        <a:sp3d prstMaterial="dkEdge">
          <a:bevelT/>
          <a:bevelB prst="angle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000" kern="1200"/>
        </a:p>
      </dsp:txBody>
      <dsp:txXfrm>
        <a:off x="681620" y="498763"/>
        <a:ext cx="365393" cy="138546"/>
      </dsp:txXfrm>
    </dsp:sp>
    <dsp:sp modelId="{D01D9BC9-D18B-4225-A97F-90057B3A5F86}">
      <dsp:nvSpPr>
        <dsp:cNvPr id="0" name=""/>
        <dsp:cNvSpPr/>
      </dsp:nvSpPr>
      <dsp:spPr>
        <a:xfrm>
          <a:off x="1098169" y="253042"/>
          <a:ext cx="629989" cy="6299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4</a:t>
          </a:r>
          <a:endParaRPr lang="en-IN" sz="2600" kern="1200" dirty="0"/>
        </a:p>
      </dsp:txBody>
      <dsp:txXfrm>
        <a:off x="1098169" y="253042"/>
        <a:ext cx="629989" cy="629989"/>
      </dsp:txXfrm>
    </dsp:sp>
    <dsp:sp modelId="{0A213CF1-AF99-4827-92F3-0A773679EC9D}">
      <dsp:nvSpPr>
        <dsp:cNvPr id="0" name=""/>
        <dsp:cNvSpPr/>
      </dsp:nvSpPr>
      <dsp:spPr>
        <a:xfrm>
          <a:off x="1779313" y="385340"/>
          <a:ext cx="365393" cy="365393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/>
        </a:scene3d>
        <a:sp3d prstMaterial="dkEdge">
          <a:bevelT/>
          <a:bevelB prst="angle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600" kern="1200"/>
        </a:p>
      </dsp:txBody>
      <dsp:txXfrm>
        <a:off x="1779313" y="385340"/>
        <a:ext cx="365393" cy="365393"/>
      </dsp:txXfrm>
    </dsp:sp>
    <dsp:sp modelId="{92EE9EA9-E15A-4828-AAD9-A54C1F76355B}">
      <dsp:nvSpPr>
        <dsp:cNvPr id="0" name=""/>
        <dsp:cNvSpPr/>
      </dsp:nvSpPr>
      <dsp:spPr>
        <a:xfrm>
          <a:off x="2195863" y="253042"/>
          <a:ext cx="629989" cy="6299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17</a:t>
          </a:r>
          <a:endParaRPr lang="en-IN" sz="2600" kern="1200" dirty="0"/>
        </a:p>
      </dsp:txBody>
      <dsp:txXfrm>
        <a:off x="2195863" y="253042"/>
        <a:ext cx="629989" cy="629989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6AE2B75-EEAA-4DA5-BD20-F35BBD1CE961}">
      <dsp:nvSpPr>
        <dsp:cNvPr id="0" name=""/>
        <dsp:cNvSpPr/>
      </dsp:nvSpPr>
      <dsp:spPr>
        <a:xfrm>
          <a:off x="1153" y="232341"/>
          <a:ext cx="671390" cy="6713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21</a:t>
          </a:r>
          <a:endParaRPr lang="en-IN" sz="2000" kern="1200" dirty="0"/>
        </a:p>
      </dsp:txBody>
      <dsp:txXfrm>
        <a:off x="1153" y="232341"/>
        <a:ext cx="671390" cy="671390"/>
      </dsp:txXfrm>
    </dsp:sp>
    <dsp:sp modelId="{4D65B061-9074-4578-AAFD-B10A4275F62A}">
      <dsp:nvSpPr>
        <dsp:cNvPr id="0" name=""/>
        <dsp:cNvSpPr/>
      </dsp:nvSpPr>
      <dsp:spPr>
        <a:xfrm>
          <a:off x="727060" y="450792"/>
          <a:ext cx="202374" cy="234489"/>
        </a:xfrm>
        <a:prstGeom prst="star6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/>
        </a:scene3d>
        <a:sp3d prstMaterial="dkEdge">
          <a:bevelT/>
          <a:bevelB prst="angle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800" kern="1200"/>
        </a:p>
      </dsp:txBody>
      <dsp:txXfrm>
        <a:off x="727060" y="450792"/>
        <a:ext cx="202374" cy="234489"/>
      </dsp:txXfrm>
    </dsp:sp>
    <dsp:sp modelId="{D01D9BC9-D18B-4225-A97F-90057B3A5F86}">
      <dsp:nvSpPr>
        <dsp:cNvPr id="0" name=""/>
        <dsp:cNvSpPr/>
      </dsp:nvSpPr>
      <dsp:spPr>
        <a:xfrm>
          <a:off x="983952" y="232341"/>
          <a:ext cx="671390" cy="6713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4</a:t>
          </a:r>
          <a:endParaRPr lang="en-IN" sz="2000" kern="1200" dirty="0"/>
        </a:p>
      </dsp:txBody>
      <dsp:txXfrm>
        <a:off x="983952" y="232341"/>
        <a:ext cx="671390" cy="671390"/>
      </dsp:txXfrm>
    </dsp:sp>
    <dsp:sp modelId="{0A213CF1-AF99-4827-92F3-0A773679EC9D}">
      <dsp:nvSpPr>
        <dsp:cNvPr id="0" name=""/>
        <dsp:cNvSpPr/>
      </dsp:nvSpPr>
      <dsp:spPr>
        <a:xfrm>
          <a:off x="1709860" y="373333"/>
          <a:ext cx="389406" cy="389406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/>
        </a:scene3d>
        <a:sp3d prstMaterial="dkEdge">
          <a:bevelT/>
          <a:bevelB prst="angle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700" kern="1200"/>
        </a:p>
      </dsp:txBody>
      <dsp:txXfrm>
        <a:off x="1709860" y="373333"/>
        <a:ext cx="389406" cy="389406"/>
      </dsp:txXfrm>
    </dsp:sp>
    <dsp:sp modelId="{92EE9EA9-E15A-4828-AAD9-A54C1F76355B}">
      <dsp:nvSpPr>
        <dsp:cNvPr id="0" name=""/>
        <dsp:cNvSpPr/>
      </dsp:nvSpPr>
      <dsp:spPr>
        <a:xfrm>
          <a:off x="2153784" y="232341"/>
          <a:ext cx="671390" cy="6713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104</a:t>
          </a:r>
          <a:endParaRPr lang="en-IN" sz="2000" kern="1200" dirty="0"/>
        </a:p>
      </dsp:txBody>
      <dsp:txXfrm>
        <a:off x="2153784" y="232341"/>
        <a:ext cx="671390" cy="671390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6AE2B75-EEAA-4DA5-BD20-F35BBD1CE961}">
      <dsp:nvSpPr>
        <dsp:cNvPr id="0" name=""/>
        <dsp:cNvSpPr/>
      </dsp:nvSpPr>
      <dsp:spPr>
        <a:xfrm>
          <a:off x="779" y="260977"/>
          <a:ext cx="614119" cy="6141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21</a:t>
          </a:r>
          <a:endParaRPr lang="en-IN" sz="2600" kern="1200" dirty="0"/>
        </a:p>
      </dsp:txBody>
      <dsp:txXfrm>
        <a:off x="779" y="260977"/>
        <a:ext cx="614119" cy="614119"/>
      </dsp:txXfrm>
    </dsp:sp>
    <dsp:sp modelId="{4D65B061-9074-4578-AAFD-B10A4275F62A}">
      <dsp:nvSpPr>
        <dsp:cNvPr id="0" name=""/>
        <dsp:cNvSpPr/>
      </dsp:nvSpPr>
      <dsp:spPr>
        <a:xfrm rot="18695248">
          <a:off x="664764" y="536325"/>
          <a:ext cx="426757" cy="63423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soft" dir="t"/>
        </a:scene3d>
        <a:sp3d prstMaterial="dkEdge">
          <a:bevelT/>
          <a:bevelB prst="angle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 rot="18695248">
        <a:off x="664764" y="536325"/>
        <a:ext cx="426757" cy="63423"/>
      </dsp:txXfrm>
    </dsp:sp>
    <dsp:sp modelId="{D01D9BC9-D18B-4225-A97F-90057B3A5F86}">
      <dsp:nvSpPr>
        <dsp:cNvPr id="0" name=""/>
        <dsp:cNvSpPr/>
      </dsp:nvSpPr>
      <dsp:spPr>
        <a:xfrm>
          <a:off x="1141388" y="260977"/>
          <a:ext cx="614119" cy="6141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4</a:t>
          </a:r>
          <a:endParaRPr lang="en-IN" sz="2600" kern="1200" dirty="0"/>
        </a:p>
      </dsp:txBody>
      <dsp:txXfrm>
        <a:off x="1141388" y="260977"/>
        <a:ext cx="614119" cy="614119"/>
      </dsp:txXfrm>
    </dsp:sp>
    <dsp:sp modelId="{0A213CF1-AF99-4827-92F3-0A773679EC9D}">
      <dsp:nvSpPr>
        <dsp:cNvPr id="0" name=""/>
        <dsp:cNvSpPr/>
      </dsp:nvSpPr>
      <dsp:spPr>
        <a:xfrm>
          <a:off x="1805374" y="389942"/>
          <a:ext cx="356189" cy="356189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soft" dir="t"/>
        </a:scene3d>
        <a:sp3d prstMaterial="dkEdge">
          <a:bevelT/>
          <a:bevelB prst="angle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500" kern="1200"/>
        </a:p>
      </dsp:txBody>
      <dsp:txXfrm>
        <a:off x="1805374" y="389942"/>
        <a:ext cx="356189" cy="356189"/>
      </dsp:txXfrm>
    </dsp:sp>
    <dsp:sp modelId="{92EE9EA9-E15A-4828-AAD9-A54C1F76355B}">
      <dsp:nvSpPr>
        <dsp:cNvPr id="0" name=""/>
        <dsp:cNvSpPr/>
      </dsp:nvSpPr>
      <dsp:spPr>
        <a:xfrm>
          <a:off x="2211429" y="260977"/>
          <a:ext cx="614119" cy="6141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5</a:t>
          </a:r>
          <a:endParaRPr lang="en-IN" sz="2600" kern="1200" dirty="0"/>
        </a:p>
      </dsp:txBody>
      <dsp:txXfrm>
        <a:off x="2211429" y="260977"/>
        <a:ext cx="614119" cy="614119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6AE2B75-EEAA-4DA5-BD20-F35BBD1CE961}">
      <dsp:nvSpPr>
        <dsp:cNvPr id="0" name=""/>
        <dsp:cNvSpPr/>
      </dsp:nvSpPr>
      <dsp:spPr>
        <a:xfrm>
          <a:off x="595" y="265807"/>
          <a:ext cx="604458" cy="6044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21</a:t>
          </a:r>
          <a:endParaRPr lang="en-IN" sz="2500" kern="1200" dirty="0"/>
        </a:p>
      </dsp:txBody>
      <dsp:txXfrm>
        <a:off x="595" y="265807"/>
        <a:ext cx="604458" cy="604458"/>
      </dsp:txXfrm>
    </dsp:sp>
    <dsp:sp modelId="{4D65B061-9074-4578-AAFD-B10A4275F62A}">
      <dsp:nvSpPr>
        <dsp:cNvPr id="0" name=""/>
        <dsp:cNvSpPr/>
      </dsp:nvSpPr>
      <dsp:spPr>
        <a:xfrm rot="18069836">
          <a:off x="654136" y="392743"/>
          <a:ext cx="464845" cy="350586"/>
        </a:xfrm>
        <a:prstGeom prst="mathDivid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/>
        </a:scene3d>
        <a:sp3d prstMaterial="dkEdge">
          <a:bevelT/>
          <a:bevelB prst="angle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600" kern="1200"/>
        </a:p>
      </dsp:txBody>
      <dsp:txXfrm rot="18069836">
        <a:off x="654136" y="392743"/>
        <a:ext cx="464845" cy="350586"/>
      </dsp:txXfrm>
    </dsp:sp>
    <dsp:sp modelId="{D01D9BC9-D18B-4225-A97F-90057B3A5F86}">
      <dsp:nvSpPr>
        <dsp:cNvPr id="0" name=""/>
        <dsp:cNvSpPr/>
      </dsp:nvSpPr>
      <dsp:spPr>
        <a:xfrm>
          <a:off x="1168064" y="265807"/>
          <a:ext cx="604458" cy="6044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4</a:t>
          </a:r>
          <a:endParaRPr lang="en-IN" sz="2500" kern="1200" dirty="0"/>
        </a:p>
      </dsp:txBody>
      <dsp:txXfrm>
        <a:off x="1168064" y="265807"/>
        <a:ext cx="604458" cy="604458"/>
      </dsp:txXfrm>
    </dsp:sp>
    <dsp:sp modelId="{0A213CF1-AF99-4827-92F3-0A773679EC9D}">
      <dsp:nvSpPr>
        <dsp:cNvPr id="0" name=""/>
        <dsp:cNvSpPr/>
      </dsp:nvSpPr>
      <dsp:spPr>
        <a:xfrm>
          <a:off x="1821605" y="392743"/>
          <a:ext cx="350586" cy="350586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/>
        </a:scene3d>
        <a:sp3d prstMaterial="dkEdge">
          <a:bevelT/>
          <a:bevelB prst="angle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500" kern="1200"/>
        </a:p>
      </dsp:txBody>
      <dsp:txXfrm>
        <a:off x="1821605" y="392743"/>
        <a:ext cx="350586" cy="350586"/>
      </dsp:txXfrm>
    </dsp:sp>
    <dsp:sp modelId="{92EE9EA9-E15A-4828-AAD9-A54C1F76355B}">
      <dsp:nvSpPr>
        <dsp:cNvPr id="0" name=""/>
        <dsp:cNvSpPr/>
      </dsp:nvSpPr>
      <dsp:spPr>
        <a:xfrm>
          <a:off x="2221273" y="265807"/>
          <a:ext cx="604458" cy="6044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1</a:t>
          </a:r>
          <a:endParaRPr lang="en-IN" sz="2500" kern="1200" dirty="0"/>
        </a:p>
      </dsp:txBody>
      <dsp:txXfrm>
        <a:off x="2221273" y="265807"/>
        <a:ext cx="604458" cy="604458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82083BA-669E-4067-BD42-D1F37A86B2A6}">
      <dsp:nvSpPr>
        <dsp:cNvPr id="0" name=""/>
        <dsp:cNvSpPr/>
      </dsp:nvSpPr>
      <dsp:spPr>
        <a:xfrm>
          <a:off x="106" y="1330940"/>
          <a:ext cx="1699969" cy="1402119"/>
        </a:xfrm>
        <a:prstGeom prst="roundRect">
          <a:avLst>
            <a:gd name="adj" fmla="val 10000"/>
          </a:avLst>
        </a:prstGeom>
        <a:solidFill>
          <a:srgbClr val="69A205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800" kern="1200" dirty="0" smtClean="0"/>
            <a:t>C = A</a:t>
          </a:r>
          <a:endParaRPr lang="en-IN" sz="3800" kern="1200" dirty="0"/>
        </a:p>
      </dsp:txBody>
      <dsp:txXfrm>
        <a:off x="106" y="1330940"/>
        <a:ext cx="1699969" cy="1101665"/>
      </dsp:txXfrm>
    </dsp:sp>
    <dsp:sp modelId="{058FBC4F-F3A1-4823-B850-52430844F47A}">
      <dsp:nvSpPr>
        <dsp:cNvPr id="0" name=""/>
        <dsp:cNvSpPr/>
      </dsp:nvSpPr>
      <dsp:spPr>
        <a:xfrm rot="10800000">
          <a:off x="740191" y="573890"/>
          <a:ext cx="1767229" cy="1767229"/>
        </a:xfrm>
        <a:prstGeom prst="leftCircularArrow">
          <a:avLst>
            <a:gd name="adj1" fmla="val 2550"/>
            <a:gd name="adj2" fmla="val 309429"/>
            <a:gd name="adj3" fmla="val 2084940"/>
            <a:gd name="adj4" fmla="val 9024489"/>
            <a:gd name="adj5" fmla="val 2975"/>
          </a:avLst>
        </a:prstGeom>
        <a:solidFill>
          <a:schemeClr val="tx1"/>
        </a:solidFill>
        <a:ln>
          <a:noFill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EF5256-DDB9-4B69-92C8-A864B9540AB4}">
      <dsp:nvSpPr>
        <dsp:cNvPr id="0" name=""/>
        <dsp:cNvSpPr/>
      </dsp:nvSpPr>
      <dsp:spPr>
        <a:xfrm>
          <a:off x="377877" y="2432605"/>
          <a:ext cx="1511084" cy="6009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First Exp.</a:t>
          </a:r>
          <a:endParaRPr lang="en-IN" sz="1900" kern="1200" dirty="0"/>
        </a:p>
      </dsp:txBody>
      <dsp:txXfrm>
        <a:off x="377877" y="2432605"/>
        <a:ext cx="1511084" cy="600908"/>
      </dsp:txXfrm>
    </dsp:sp>
    <dsp:sp modelId="{6FBFE3CA-48BB-41EC-AC1D-B8048A0AF11B}">
      <dsp:nvSpPr>
        <dsp:cNvPr id="0" name=""/>
        <dsp:cNvSpPr/>
      </dsp:nvSpPr>
      <dsp:spPr>
        <a:xfrm>
          <a:off x="2103572" y="1330940"/>
          <a:ext cx="1699969" cy="1402119"/>
        </a:xfrm>
        <a:prstGeom prst="roundRect">
          <a:avLst>
            <a:gd name="adj" fmla="val 10000"/>
          </a:avLst>
        </a:prstGeom>
        <a:solidFill>
          <a:srgbClr val="69A205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800" kern="1200" dirty="0" smtClean="0"/>
            <a:t>A&gt;B</a:t>
          </a:r>
          <a:endParaRPr lang="en-IN" sz="3800" kern="1200" dirty="0"/>
        </a:p>
      </dsp:txBody>
      <dsp:txXfrm>
        <a:off x="2103572" y="1631394"/>
        <a:ext cx="1699969" cy="1101665"/>
      </dsp:txXfrm>
    </dsp:sp>
    <dsp:sp modelId="{C961FFFF-4511-4CA1-96B2-C6880C8BA72A}">
      <dsp:nvSpPr>
        <dsp:cNvPr id="0" name=""/>
        <dsp:cNvSpPr/>
      </dsp:nvSpPr>
      <dsp:spPr>
        <a:xfrm>
          <a:off x="3065009" y="504130"/>
          <a:ext cx="1984448" cy="1984448"/>
        </a:xfrm>
        <a:prstGeom prst="circularArrow">
          <a:avLst>
            <a:gd name="adj1" fmla="val 2271"/>
            <a:gd name="adj2" fmla="val 273786"/>
            <a:gd name="adj3" fmla="val 19550703"/>
            <a:gd name="adj4" fmla="val 12575511"/>
            <a:gd name="adj5" fmla="val 2650"/>
          </a:avLst>
        </a:prstGeom>
        <a:solidFill>
          <a:schemeClr val="tx1"/>
        </a:solidFill>
        <a:ln>
          <a:noFill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738BA4-FCF6-4B13-9D69-DC13C168F6EE}">
      <dsp:nvSpPr>
        <dsp:cNvPr id="0" name=""/>
        <dsp:cNvSpPr/>
      </dsp:nvSpPr>
      <dsp:spPr>
        <a:xfrm>
          <a:off x="2481343" y="1030485"/>
          <a:ext cx="1511084" cy="6009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Condition</a:t>
          </a:r>
          <a:endParaRPr lang="en-IN" sz="1900" kern="1200" dirty="0"/>
        </a:p>
      </dsp:txBody>
      <dsp:txXfrm>
        <a:off x="2481343" y="1030485"/>
        <a:ext cx="1511084" cy="600908"/>
      </dsp:txXfrm>
    </dsp:sp>
    <dsp:sp modelId="{D670C19A-6422-4C31-A9E1-675534A48CD6}">
      <dsp:nvSpPr>
        <dsp:cNvPr id="0" name=""/>
        <dsp:cNvSpPr/>
      </dsp:nvSpPr>
      <dsp:spPr>
        <a:xfrm>
          <a:off x="4207037" y="1330940"/>
          <a:ext cx="1699969" cy="1402119"/>
        </a:xfrm>
        <a:prstGeom prst="roundRect">
          <a:avLst>
            <a:gd name="adj" fmla="val 10000"/>
          </a:avLst>
        </a:prstGeom>
        <a:solidFill>
          <a:srgbClr val="69A205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800" kern="1200" dirty="0" smtClean="0"/>
            <a:t>C= B</a:t>
          </a:r>
          <a:endParaRPr lang="en-IN" sz="3800" kern="1200" dirty="0"/>
        </a:p>
      </dsp:txBody>
      <dsp:txXfrm>
        <a:off x="4207037" y="1330940"/>
        <a:ext cx="1699969" cy="1101665"/>
      </dsp:txXfrm>
    </dsp:sp>
    <dsp:sp modelId="{0F547314-7FAE-4B32-8BA7-C9F7800E031A}">
      <dsp:nvSpPr>
        <dsp:cNvPr id="0" name=""/>
        <dsp:cNvSpPr/>
      </dsp:nvSpPr>
      <dsp:spPr>
        <a:xfrm>
          <a:off x="4584809" y="2432605"/>
          <a:ext cx="1511084" cy="6009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Second Exp.</a:t>
          </a:r>
          <a:endParaRPr lang="en-IN" sz="1900" kern="1200" dirty="0"/>
        </a:p>
      </dsp:txBody>
      <dsp:txXfrm>
        <a:off x="4584809" y="2432605"/>
        <a:ext cx="1511084" cy="6009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3238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4" tIns="45772" rIns="91544" bIns="45772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solidFill>
                  <a:schemeClr val="tx1"/>
                </a:solidFill>
                <a:ea typeface="ＭＳ Ｐゴシック" pitchFamily="1" charset="-128"/>
              </a:defRPr>
            </a:lvl1pPr>
          </a:lstStyle>
          <a:p>
            <a:endParaRPr lang="en-US"/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8275" y="0"/>
            <a:ext cx="3043238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4" tIns="45772" rIns="91544" bIns="45772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solidFill>
                  <a:schemeClr val="tx1"/>
                </a:solidFill>
                <a:ea typeface="ＭＳ Ｐゴシック" pitchFamily="1" charset="-128"/>
              </a:defRPr>
            </a:lvl1pPr>
          </a:lstStyle>
          <a:p>
            <a:endParaRPr lang="en-US"/>
          </a:p>
        </p:txBody>
      </p:sp>
      <p:sp>
        <p:nvSpPr>
          <p:cNvPr id="331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0788"/>
            <a:ext cx="3043238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4" tIns="45772" rIns="91544" bIns="45772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solidFill>
                  <a:schemeClr val="tx1"/>
                </a:solidFill>
                <a:ea typeface="ＭＳ Ｐゴシック" pitchFamily="1" charset="-128"/>
              </a:defRPr>
            </a:lvl1pPr>
          </a:lstStyle>
          <a:p>
            <a:endParaRPr lang="en-US"/>
          </a:p>
        </p:txBody>
      </p:sp>
      <p:sp>
        <p:nvSpPr>
          <p:cNvPr id="331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8275" y="8840788"/>
            <a:ext cx="3043238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4" tIns="45772" rIns="91544" bIns="45772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solidFill>
                  <a:schemeClr val="tx1"/>
                </a:solidFill>
                <a:ea typeface="ＭＳ Ｐゴシック" pitchFamily="1" charset="-128"/>
              </a:defRPr>
            </a:lvl1pPr>
          </a:lstStyle>
          <a:p>
            <a:fld id="{BC3B2B6E-AB79-4834-B5B3-2E38DCB549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886623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3238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284" tIns="46642" rIns="93284" bIns="46642" numCol="1" anchor="t" anchorCtr="0" compatLnSpc="1">
            <a:prstTxWarp prst="textNoShape">
              <a:avLst/>
            </a:prstTxWarp>
          </a:bodyPr>
          <a:lstStyle>
            <a:lvl1pPr defTabSz="933450">
              <a:defRPr sz="1200">
                <a:solidFill>
                  <a:schemeClr val="tx1"/>
                </a:solidFill>
                <a:ea typeface="ＭＳ Ｐゴシック" pitchFamily="1" charset="-128"/>
              </a:defRPr>
            </a:lvl1pPr>
          </a:lstStyle>
          <a:p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9863" y="0"/>
            <a:ext cx="3043237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284" tIns="46642" rIns="93284" bIns="46642" numCol="1" anchor="t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solidFill>
                  <a:schemeClr val="tx1"/>
                </a:solidFill>
                <a:ea typeface="ＭＳ Ｐゴシック" pitchFamily="1" charset="-128"/>
              </a:defRPr>
            </a:lvl1pPr>
          </a:lstStyle>
          <a:p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696913"/>
            <a:ext cx="4654550" cy="3490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625" y="4422775"/>
            <a:ext cx="5149850" cy="418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284" tIns="46642" rIns="93284" bIns="466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2375"/>
            <a:ext cx="3043238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284" tIns="46642" rIns="93284" bIns="46642" numCol="1" anchor="b" anchorCtr="0" compatLnSpc="1">
            <a:prstTxWarp prst="textNoShape">
              <a:avLst/>
            </a:prstTxWarp>
          </a:bodyPr>
          <a:lstStyle>
            <a:lvl1pPr defTabSz="933450">
              <a:defRPr sz="1200">
                <a:solidFill>
                  <a:schemeClr val="tx1"/>
                </a:solidFill>
                <a:ea typeface="ＭＳ Ｐゴシック" pitchFamily="1" charset="-128"/>
              </a:defRPr>
            </a:lvl1pPr>
          </a:lstStyle>
          <a:p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9863" y="8842375"/>
            <a:ext cx="3043237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284" tIns="46642" rIns="93284" bIns="46642" numCol="1" anchor="b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solidFill>
                  <a:schemeClr val="tx1"/>
                </a:solidFill>
                <a:ea typeface="ＭＳ Ｐゴシック" pitchFamily="1" charset="-128"/>
              </a:defRPr>
            </a:lvl1pPr>
          </a:lstStyle>
          <a:p>
            <a:fld id="{01EAF96E-9C8E-42C3-B768-D1FF807F86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59907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Click through to the next slide…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AF96E-9C8E-42C3-B768-D1FF807F864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47767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Header Placeholder 3"/>
          <p:cNvSpPr txBox="1">
            <a:spLocks noGrp="1"/>
          </p:cNvSpPr>
          <p:nvPr/>
        </p:nvSpPr>
        <p:spPr bwMode="auto">
          <a:xfrm>
            <a:off x="185332" y="0"/>
            <a:ext cx="1352597" cy="18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324" tIns="0" rIns="93324" bIns="46662">
            <a:spAutoFit/>
          </a:bodyPr>
          <a:lstStyle/>
          <a:p>
            <a:r>
              <a:rPr lang="en-US" sz="900" dirty="0">
                <a:latin typeface="Futura Bk" pitchFamily="34" charset="0"/>
              </a:rPr>
              <a:t>Course or Module Title</a:t>
            </a:r>
          </a:p>
        </p:txBody>
      </p:sp>
      <p:sp>
        <p:nvSpPr>
          <p:cNvPr id="39939" name="Slide Number Placeholder 6"/>
          <p:cNvSpPr txBox="1">
            <a:spLocks noGrp="1"/>
          </p:cNvSpPr>
          <p:nvPr/>
        </p:nvSpPr>
        <p:spPr bwMode="auto">
          <a:xfrm>
            <a:off x="3386057" y="9091754"/>
            <a:ext cx="250987" cy="217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324" tIns="93324" rIns="93324" bIns="0" anchor="b">
            <a:spAutoFit/>
          </a:bodyPr>
          <a:lstStyle/>
          <a:p>
            <a:pPr algn="ctr" defTabSz="933237"/>
            <a:fld id="{184556D1-76CA-4134-8A0F-726FF88E5C11}" type="slidenum">
              <a:rPr lang="en-US" sz="800">
                <a:latin typeface="Futura Bk" pitchFamily="34" charset="0"/>
              </a:rPr>
              <a:pPr algn="ctr" defTabSz="933237"/>
              <a:t>2</a:t>
            </a:fld>
            <a:endParaRPr lang="en-US" sz="800" dirty="0">
              <a:latin typeface="Futura Bk" pitchFamily="34" charset="0"/>
            </a:endParaRPr>
          </a:p>
        </p:txBody>
      </p:sp>
      <p:sp>
        <p:nvSpPr>
          <p:cNvPr id="39940" name="Date Placeholder 7"/>
          <p:cNvSpPr txBox="1">
            <a:spLocks noGrp="1"/>
          </p:cNvSpPr>
          <p:nvPr/>
        </p:nvSpPr>
        <p:spPr bwMode="auto">
          <a:xfrm>
            <a:off x="6004891" y="9091754"/>
            <a:ext cx="832878" cy="217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324" tIns="93324" rIns="93324" bIns="0" anchor="b">
            <a:spAutoFit/>
          </a:bodyPr>
          <a:lstStyle/>
          <a:p>
            <a:pPr algn="r"/>
            <a:r>
              <a:rPr lang="en-US" sz="800" dirty="0">
                <a:latin typeface="Futura Bk" pitchFamily="34" charset="0"/>
              </a:rPr>
              <a:t>Date or Rev. #</a:t>
            </a:r>
          </a:p>
        </p:txBody>
      </p:sp>
      <p:sp>
        <p:nvSpPr>
          <p:cNvPr id="39941" name="Slide Image Placeholder 1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23975" y="192088"/>
            <a:ext cx="4375150" cy="3281362"/>
          </a:xfrm>
          <a:noFill/>
          <a:ln>
            <a:miter lim="800000"/>
            <a:headEnd/>
            <a:tailEnd/>
          </a:ln>
        </p:spPr>
      </p:sp>
      <p:sp>
        <p:nvSpPr>
          <p:cNvPr id="39942" name="Notes Placeholder 1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Our objective here is to understand the </a:t>
            </a:r>
            <a:r>
              <a:rPr lang="en-US" sz="1600" dirty="0" smtClean="0"/>
              <a:t>importance of Polymorphism in Java and the ways we are going to implement it in Java.</a:t>
            </a:r>
          </a:p>
          <a:p>
            <a:pPr eaLnBrk="1" hangingPunct="1"/>
            <a:r>
              <a:rPr lang="en-US" dirty="0" smtClean="0"/>
              <a:t>After doing the practice exercises included in this section, you should be able to include polymorphism concept wherever it is  appropriate to your code.</a:t>
            </a:r>
          </a:p>
          <a:p>
            <a:pPr eaLnBrk="1" hangingPunct="1"/>
            <a:endParaRPr lang="en-US" dirty="0" smtClean="0"/>
          </a:p>
        </p:txBody>
      </p:sp>
      <p:sp>
        <p:nvSpPr>
          <p:cNvPr id="39943" name="Footer Placeholder 5"/>
          <p:cNvSpPr txBox="1">
            <a:spLocks noGrp="1"/>
          </p:cNvSpPr>
          <p:nvPr/>
        </p:nvSpPr>
        <p:spPr bwMode="auto">
          <a:xfrm>
            <a:off x="185332" y="9089302"/>
            <a:ext cx="1055091" cy="219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324" tIns="93324" rIns="93324" bIns="0" anchor="b">
            <a:spAutoFit/>
          </a:bodyPr>
          <a:lstStyle/>
          <a:p>
            <a:r>
              <a:rPr lang="en-US" sz="800" dirty="0">
                <a:latin typeface="Futura Bk" pitchFamily="34" charset="0"/>
              </a:rPr>
              <a:t>Excellere Restricted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Course or Module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4B04522-5E79-4620-978F-683F5015A63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r>
              <a:rPr lang="en-US" dirty="0" smtClean="0"/>
              <a:t>Date or Rev. #</a:t>
            </a:r>
            <a:endParaRPr lang="en-US" dirty="0"/>
          </a:p>
        </p:txBody>
      </p:sp>
      <p:sp>
        <p:nvSpPr>
          <p:cNvPr id="13" name="Slide Image Placeholder 12"/>
          <p:cNvSpPr>
            <a:spLocks noGrp="1" noRot="1" noChangeAspect="1"/>
          </p:cNvSpPr>
          <p:nvPr>
            <p:ph type="sldImg"/>
          </p:nvPr>
        </p:nvSpPr>
        <p:spPr>
          <a:xfrm>
            <a:off x="1323975" y="192088"/>
            <a:ext cx="4375150" cy="3281362"/>
          </a:xfrm>
        </p:spPr>
      </p:sp>
      <p:sp>
        <p:nvSpPr>
          <p:cNvPr id="14" name="Notes Placeholder 13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85332" y="9089766"/>
            <a:ext cx="1055873" cy="219334"/>
          </a:xfrm>
          <a:prstGeom prst="rect">
            <a:avLst/>
          </a:prstGeom>
        </p:spPr>
        <p:txBody>
          <a:bodyPr vert="horz" wrap="none" lIns="93324" tIns="93324" rIns="93324" bIns="0" rtlCol="0" anchor="b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Futura Bk" pitchFamily="34" charset="0"/>
              </a:defRPr>
            </a:lvl1pPr>
          </a:lstStyle>
          <a:p>
            <a:r>
              <a:rPr lang="en-US" dirty="0" smtClean="0"/>
              <a:t>Excellere Restricted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Course or Module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4B04522-5E79-4620-978F-683F5015A63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r>
              <a:rPr lang="en-US" dirty="0" smtClean="0"/>
              <a:t>Date or Rev. #</a:t>
            </a:r>
            <a:endParaRPr lang="en-US" dirty="0"/>
          </a:p>
        </p:txBody>
      </p:sp>
      <p:sp>
        <p:nvSpPr>
          <p:cNvPr id="13" name="Slide Image Placeholder 12"/>
          <p:cNvSpPr>
            <a:spLocks noGrp="1" noRot="1" noChangeAspect="1"/>
          </p:cNvSpPr>
          <p:nvPr>
            <p:ph type="sldImg"/>
          </p:nvPr>
        </p:nvSpPr>
        <p:spPr>
          <a:xfrm>
            <a:off x="1323975" y="192088"/>
            <a:ext cx="4375150" cy="3281362"/>
          </a:xfrm>
        </p:spPr>
      </p:sp>
      <p:sp>
        <p:nvSpPr>
          <p:cNvPr id="14" name="Notes Placeholder 13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85332" y="9089766"/>
            <a:ext cx="1055873" cy="219334"/>
          </a:xfrm>
          <a:prstGeom prst="rect">
            <a:avLst/>
          </a:prstGeom>
        </p:spPr>
        <p:txBody>
          <a:bodyPr vert="horz" wrap="none" lIns="93324" tIns="93324" rIns="93324" bIns="0" rtlCol="0" anchor="b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Futura Bk" pitchFamily="34" charset="0"/>
              </a:defRPr>
            </a:lvl1pPr>
          </a:lstStyle>
          <a:p>
            <a:r>
              <a:rPr lang="en-US" dirty="0" smtClean="0"/>
              <a:t>Excellere Restricted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Course or Module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4B04522-5E79-4620-978F-683F5015A63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r>
              <a:rPr lang="en-US" dirty="0" smtClean="0"/>
              <a:t>Date or Rev. #</a:t>
            </a:r>
            <a:endParaRPr lang="en-US" dirty="0"/>
          </a:p>
        </p:txBody>
      </p:sp>
      <p:sp>
        <p:nvSpPr>
          <p:cNvPr id="13" name="Slide Image Placeholder 12"/>
          <p:cNvSpPr>
            <a:spLocks noGrp="1" noRot="1" noChangeAspect="1"/>
          </p:cNvSpPr>
          <p:nvPr>
            <p:ph type="sldImg"/>
          </p:nvPr>
        </p:nvSpPr>
        <p:spPr>
          <a:xfrm>
            <a:off x="1323975" y="192088"/>
            <a:ext cx="4375150" cy="3281362"/>
          </a:xfrm>
        </p:spPr>
      </p:sp>
      <p:sp>
        <p:nvSpPr>
          <p:cNvPr id="14" name="Notes Placeholder 13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85332" y="9089766"/>
            <a:ext cx="1055873" cy="219334"/>
          </a:xfrm>
          <a:prstGeom prst="rect">
            <a:avLst/>
          </a:prstGeom>
        </p:spPr>
        <p:txBody>
          <a:bodyPr vert="horz" wrap="none" lIns="93324" tIns="93324" rIns="93324" bIns="0" rtlCol="0" anchor="b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Futura Bk" pitchFamily="34" charset="0"/>
              </a:defRPr>
            </a:lvl1pPr>
          </a:lstStyle>
          <a:p>
            <a:r>
              <a:rPr lang="en-US" dirty="0" smtClean="0"/>
              <a:t>Excellere Restricted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Course or Module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4B04522-5E79-4620-978F-683F5015A639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r>
              <a:rPr lang="en-US" dirty="0" smtClean="0"/>
              <a:t>Date or Rev. #</a:t>
            </a:r>
            <a:endParaRPr lang="en-US" dirty="0"/>
          </a:p>
        </p:txBody>
      </p:sp>
      <p:sp>
        <p:nvSpPr>
          <p:cNvPr id="13" name="Slide Image Placeholder 12"/>
          <p:cNvSpPr>
            <a:spLocks noGrp="1" noRot="1" noChangeAspect="1"/>
          </p:cNvSpPr>
          <p:nvPr>
            <p:ph type="sldImg"/>
          </p:nvPr>
        </p:nvSpPr>
        <p:spPr>
          <a:xfrm>
            <a:off x="1323975" y="192088"/>
            <a:ext cx="4375150" cy="3281362"/>
          </a:xfrm>
        </p:spPr>
      </p:sp>
      <p:sp>
        <p:nvSpPr>
          <p:cNvPr id="14" name="Notes Placeholder 13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85332" y="9089766"/>
            <a:ext cx="1055873" cy="219334"/>
          </a:xfrm>
          <a:prstGeom prst="rect">
            <a:avLst/>
          </a:prstGeom>
        </p:spPr>
        <p:txBody>
          <a:bodyPr vert="horz" wrap="none" lIns="93324" tIns="93324" rIns="93324" bIns="0" rtlCol="0" anchor="b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Futura Bk" pitchFamily="34" charset="0"/>
              </a:defRPr>
            </a:lvl1pPr>
          </a:lstStyle>
          <a:p>
            <a:r>
              <a:rPr lang="en-US" dirty="0" smtClean="0"/>
              <a:t>Excellere Restricted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Course or Module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4B04522-5E79-4620-978F-683F5015A639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r>
              <a:rPr lang="en-US" dirty="0" smtClean="0"/>
              <a:t>Date or Rev. #</a:t>
            </a:r>
            <a:endParaRPr lang="en-US" dirty="0"/>
          </a:p>
        </p:txBody>
      </p:sp>
      <p:sp>
        <p:nvSpPr>
          <p:cNvPr id="13" name="Slide Image Placeholder 12"/>
          <p:cNvSpPr>
            <a:spLocks noGrp="1" noRot="1" noChangeAspect="1"/>
          </p:cNvSpPr>
          <p:nvPr>
            <p:ph type="sldImg"/>
          </p:nvPr>
        </p:nvSpPr>
        <p:spPr>
          <a:xfrm>
            <a:off x="1323975" y="192088"/>
            <a:ext cx="4375150" cy="3281362"/>
          </a:xfrm>
        </p:spPr>
      </p:sp>
      <p:sp>
        <p:nvSpPr>
          <p:cNvPr id="14" name="Notes Placeholder 13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85332" y="9089766"/>
            <a:ext cx="1055873" cy="219334"/>
          </a:xfrm>
          <a:prstGeom prst="rect">
            <a:avLst/>
          </a:prstGeom>
        </p:spPr>
        <p:txBody>
          <a:bodyPr vert="horz" wrap="none" lIns="93324" tIns="93324" rIns="93324" bIns="0" rtlCol="0" anchor="b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Futura Bk" pitchFamily="34" charset="0"/>
              </a:defRPr>
            </a:lvl1pPr>
          </a:lstStyle>
          <a:p>
            <a:r>
              <a:rPr lang="en-US" dirty="0" smtClean="0"/>
              <a:t>Excellere Restricted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Course or Module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4B04522-5E79-4620-978F-683F5015A639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r>
              <a:rPr lang="en-US" dirty="0" smtClean="0"/>
              <a:t>Date or Rev. #</a:t>
            </a:r>
            <a:endParaRPr lang="en-US" dirty="0"/>
          </a:p>
        </p:txBody>
      </p:sp>
      <p:sp>
        <p:nvSpPr>
          <p:cNvPr id="13" name="Slide Image Placeholder 12"/>
          <p:cNvSpPr>
            <a:spLocks noGrp="1" noRot="1" noChangeAspect="1"/>
          </p:cNvSpPr>
          <p:nvPr>
            <p:ph type="sldImg"/>
          </p:nvPr>
        </p:nvSpPr>
        <p:spPr>
          <a:xfrm>
            <a:off x="1323975" y="192088"/>
            <a:ext cx="4375150" cy="3281362"/>
          </a:xfrm>
        </p:spPr>
      </p:sp>
      <p:sp>
        <p:nvSpPr>
          <p:cNvPr id="14" name="Notes Placeholder 13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85332" y="9089766"/>
            <a:ext cx="1055873" cy="219334"/>
          </a:xfrm>
          <a:prstGeom prst="rect">
            <a:avLst/>
          </a:prstGeom>
        </p:spPr>
        <p:txBody>
          <a:bodyPr vert="horz" wrap="none" lIns="93324" tIns="93324" rIns="93324" bIns="0" rtlCol="0" anchor="b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Futura Bk" pitchFamily="34" charset="0"/>
              </a:defRPr>
            </a:lvl1pPr>
          </a:lstStyle>
          <a:p>
            <a:r>
              <a:rPr lang="en-US" dirty="0" smtClean="0"/>
              <a:t>Excellere Restricted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Course or Module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4B04522-5E79-4620-978F-683F5015A639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r>
              <a:rPr lang="en-US" dirty="0" smtClean="0"/>
              <a:t>Date or Rev. #</a:t>
            </a:r>
            <a:endParaRPr lang="en-US" dirty="0"/>
          </a:p>
        </p:txBody>
      </p:sp>
      <p:sp>
        <p:nvSpPr>
          <p:cNvPr id="13" name="Slide Image Placeholder 12"/>
          <p:cNvSpPr>
            <a:spLocks noGrp="1" noRot="1" noChangeAspect="1"/>
          </p:cNvSpPr>
          <p:nvPr>
            <p:ph type="sldImg"/>
          </p:nvPr>
        </p:nvSpPr>
        <p:spPr>
          <a:xfrm>
            <a:off x="1323975" y="192088"/>
            <a:ext cx="4375150" cy="3281362"/>
          </a:xfrm>
        </p:spPr>
      </p:sp>
      <p:sp>
        <p:nvSpPr>
          <p:cNvPr id="14" name="Notes Placeholder 13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85332" y="9089766"/>
            <a:ext cx="1055873" cy="219334"/>
          </a:xfrm>
          <a:prstGeom prst="rect">
            <a:avLst/>
          </a:prstGeom>
        </p:spPr>
        <p:txBody>
          <a:bodyPr vert="horz" wrap="none" lIns="93324" tIns="93324" rIns="93324" bIns="0" rtlCol="0" anchor="b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Futura Bk" pitchFamily="34" charset="0"/>
              </a:defRPr>
            </a:lvl1pPr>
          </a:lstStyle>
          <a:p>
            <a:r>
              <a:rPr lang="en-US" dirty="0" smtClean="0"/>
              <a:t>Excellere Restricted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1" name="Rectangle 79"/>
          <p:cNvSpPr>
            <a:spLocks noGrp="1" noChangeArrowheads="1"/>
          </p:cNvSpPr>
          <p:nvPr>
            <p:ph type="subTitle" idx="1"/>
          </p:nvPr>
        </p:nvSpPr>
        <p:spPr>
          <a:xfrm>
            <a:off x="2806700" y="3200400"/>
            <a:ext cx="5867400" cy="762000"/>
          </a:xfrm>
        </p:spPr>
        <p:txBody>
          <a:bodyPr lIns="228600"/>
          <a:lstStyle>
            <a:lvl1pPr>
              <a:buClr>
                <a:srgbClr val="69A205"/>
              </a:buClr>
              <a:defRPr b="0"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790825" y="1854200"/>
            <a:ext cx="5895975" cy="523220"/>
          </a:xfrm>
        </p:spPr>
        <p:txBody>
          <a:bodyPr lIns="228557" bIns="0" anchor="t">
            <a:spAutoFit/>
          </a:bodyPr>
          <a:lstStyle>
            <a:lvl1pPr>
              <a:defRPr sz="3400" baseline="0">
                <a:solidFill>
                  <a:srgbClr val="69A205"/>
                </a:solidFill>
              </a:defRPr>
            </a:lvl1pPr>
          </a:lstStyle>
          <a:p>
            <a:r>
              <a:rPr lang="en-US" dirty="0" smtClean="0"/>
              <a:t>LU title </a:t>
            </a:r>
            <a:endParaRPr lang="en-US" dirty="0"/>
          </a:p>
        </p:txBody>
      </p:sp>
      <p:sp>
        <p:nvSpPr>
          <p:cNvPr id="25" name="Rectangle 23"/>
          <p:cNvSpPr>
            <a:spLocks noChangeArrowheads="1"/>
          </p:cNvSpPr>
          <p:nvPr userDrawn="1"/>
        </p:nvSpPr>
        <p:spPr bwMode="auto">
          <a:xfrm>
            <a:off x="2126777" y="6172200"/>
            <a:ext cx="565038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2880" tIns="0" rIns="182880" bIns="0" anchor="ctr"/>
          <a:lstStyle/>
          <a:p>
            <a:endParaRPr lang="en-US" sz="800" dirty="0">
              <a:solidFill>
                <a:srgbClr val="3A372F"/>
              </a:solidFill>
              <a:ea typeface="ＭＳ Ｐゴシック" pitchFamily="1" charset="-128"/>
            </a:endParaRPr>
          </a:p>
        </p:txBody>
      </p:sp>
      <p:grpSp>
        <p:nvGrpSpPr>
          <p:cNvPr id="2" name="Group 45"/>
          <p:cNvGrpSpPr/>
          <p:nvPr userDrawn="1"/>
        </p:nvGrpSpPr>
        <p:grpSpPr>
          <a:xfrm>
            <a:off x="247920" y="6316158"/>
            <a:ext cx="8594993" cy="480871"/>
            <a:chOff x="247920" y="6230814"/>
            <a:chExt cx="8594993" cy="480871"/>
          </a:xfrm>
        </p:grpSpPr>
        <p:grpSp>
          <p:nvGrpSpPr>
            <p:cNvPr id="3" name="Group 14"/>
            <p:cNvGrpSpPr/>
            <p:nvPr userDrawn="1"/>
          </p:nvGrpSpPr>
          <p:grpSpPr>
            <a:xfrm>
              <a:off x="2344095" y="6254485"/>
              <a:ext cx="6498818" cy="457200"/>
              <a:chOff x="2187981" y="6276787"/>
              <a:chExt cx="6498818" cy="457200"/>
            </a:xfrm>
          </p:grpSpPr>
          <p:sp>
            <p:nvSpPr>
              <p:cNvPr id="30" name="Rectangle 22"/>
              <p:cNvSpPr>
                <a:spLocks noChangeArrowheads="1"/>
              </p:cNvSpPr>
              <p:nvPr userDrawn="1"/>
            </p:nvSpPr>
            <p:spPr bwMode="auto">
              <a:xfrm>
                <a:off x="2187981" y="6276787"/>
                <a:ext cx="6498818" cy="457200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182880" bIns="0" anchor="ctr"/>
              <a:lstStyle/>
              <a:p>
                <a:pPr algn="r"/>
                <a:endParaRPr lang="en-US" sz="1000" dirty="0">
                  <a:solidFill>
                    <a:srgbClr val="3A372F"/>
                  </a:solidFill>
                  <a:ea typeface="ＭＳ Ｐゴシック" pitchFamily="1" charset="-128"/>
                </a:endParaRPr>
              </a:p>
            </p:txBody>
          </p:sp>
          <p:sp>
            <p:nvSpPr>
              <p:cNvPr id="31" name="Text Box 19"/>
              <p:cNvSpPr txBox="1">
                <a:spLocks noChangeArrowheads="1"/>
              </p:cNvSpPr>
              <p:nvPr userDrawn="1"/>
            </p:nvSpPr>
            <p:spPr bwMode="auto">
              <a:xfrm>
                <a:off x="7228753" y="6321237"/>
                <a:ext cx="127864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dirty="0" smtClean="0"/>
                  <a:t>RESTRICTED </a:t>
                </a:r>
                <a:r>
                  <a:rPr lang="en-US" sz="1400" dirty="0" smtClean="0">
                    <a:solidFill>
                      <a:srgbClr val="999999"/>
                    </a:solidFill>
                    <a:ea typeface="ＭＳ Ｐゴシック" pitchFamily="1" charset="-128"/>
                  </a:rPr>
                  <a:t>|</a:t>
                </a:r>
                <a:r>
                  <a:rPr lang="en-US" sz="1000" b="1" dirty="0" smtClean="0">
                    <a:solidFill>
                      <a:srgbClr val="3A372F"/>
                    </a:solidFill>
                    <a:ea typeface="ＭＳ Ｐゴシック" pitchFamily="1" charset="-128"/>
                  </a:rPr>
                  <a:t> </a:t>
                </a:r>
                <a:fld id="{616BB6E6-B101-4C8D-8F9C-F86688B685B6}" type="slidenum">
                  <a:rPr lang="en-US" sz="1000" b="1" smtClean="0">
                    <a:solidFill>
                      <a:srgbClr val="3A372F"/>
                    </a:solidFill>
                    <a:ea typeface="ＭＳ Ｐゴシック" pitchFamily="1" charset="-128"/>
                  </a:rPr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‹#›</a:t>
                </a:fld>
                <a:endParaRPr lang="en-US" sz="1000" b="1" dirty="0" smtClean="0">
                  <a:solidFill>
                    <a:srgbClr val="3A372F"/>
                  </a:solidFill>
                  <a:ea typeface="ＭＳ Ｐゴシック" pitchFamily="1" charset="-128"/>
                </a:endParaRPr>
              </a:p>
            </p:txBody>
          </p:sp>
        </p:grpSp>
        <p:pic>
          <p:nvPicPr>
            <p:cNvPr id="29" name="Picture 28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247920" y="6230814"/>
              <a:ext cx="1984850" cy="480735"/>
            </a:xfrm>
            <a:prstGeom prst="rect">
              <a:avLst/>
            </a:prstGeom>
          </p:spPr>
        </p:pic>
      </p:grpSp>
      <p:grpSp>
        <p:nvGrpSpPr>
          <p:cNvPr id="4" name="Group 83"/>
          <p:cNvGrpSpPr>
            <a:grpSpLocks/>
          </p:cNvGrpSpPr>
          <p:nvPr userDrawn="1"/>
        </p:nvGrpSpPr>
        <p:grpSpPr bwMode="auto">
          <a:xfrm>
            <a:off x="227013" y="228600"/>
            <a:ext cx="2422525" cy="5210175"/>
            <a:chOff x="143" y="144"/>
            <a:chExt cx="1526" cy="3282"/>
          </a:xfrm>
        </p:grpSpPr>
        <p:sp>
          <p:nvSpPr>
            <p:cNvPr id="32" name="Rectangle 62"/>
            <p:cNvSpPr>
              <a:spLocks noChangeArrowheads="1"/>
            </p:cNvSpPr>
            <p:nvPr/>
          </p:nvSpPr>
          <p:spPr bwMode="auto">
            <a:xfrm>
              <a:off x="949" y="3138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3" name="Rectangle 63"/>
            <p:cNvSpPr>
              <a:spLocks noChangeArrowheads="1"/>
            </p:cNvSpPr>
            <p:nvPr/>
          </p:nvSpPr>
          <p:spPr bwMode="auto">
            <a:xfrm>
              <a:off x="143" y="2763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4" name="Rectangle 64"/>
            <p:cNvSpPr>
              <a:spLocks noChangeArrowheads="1"/>
            </p:cNvSpPr>
            <p:nvPr/>
          </p:nvSpPr>
          <p:spPr bwMode="auto">
            <a:xfrm>
              <a:off x="143" y="2015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" name="Rectangle 66"/>
            <p:cNvSpPr>
              <a:spLocks noChangeArrowheads="1"/>
            </p:cNvSpPr>
            <p:nvPr/>
          </p:nvSpPr>
          <p:spPr bwMode="auto">
            <a:xfrm>
              <a:off x="949" y="2389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6" name="Rectangle 67"/>
            <p:cNvSpPr>
              <a:spLocks noChangeArrowheads="1"/>
            </p:cNvSpPr>
            <p:nvPr/>
          </p:nvSpPr>
          <p:spPr bwMode="auto">
            <a:xfrm>
              <a:off x="143" y="2389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7" name="Rectangle 68"/>
            <p:cNvSpPr>
              <a:spLocks noChangeArrowheads="1"/>
            </p:cNvSpPr>
            <p:nvPr/>
          </p:nvSpPr>
          <p:spPr bwMode="auto">
            <a:xfrm>
              <a:off x="143" y="1266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8" name="Rectangle 69"/>
            <p:cNvSpPr>
              <a:spLocks noChangeArrowheads="1"/>
            </p:cNvSpPr>
            <p:nvPr/>
          </p:nvSpPr>
          <p:spPr bwMode="auto">
            <a:xfrm>
              <a:off x="949" y="1266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9" name="Rectangle 70"/>
            <p:cNvSpPr>
              <a:spLocks noChangeArrowheads="1"/>
            </p:cNvSpPr>
            <p:nvPr/>
          </p:nvSpPr>
          <p:spPr bwMode="auto">
            <a:xfrm>
              <a:off x="949" y="1641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" name="Rectangle 71"/>
            <p:cNvSpPr>
              <a:spLocks noChangeArrowheads="1"/>
            </p:cNvSpPr>
            <p:nvPr/>
          </p:nvSpPr>
          <p:spPr bwMode="auto">
            <a:xfrm>
              <a:off x="143" y="1641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" name="Rectangle 72"/>
            <p:cNvSpPr>
              <a:spLocks noChangeArrowheads="1"/>
            </p:cNvSpPr>
            <p:nvPr/>
          </p:nvSpPr>
          <p:spPr bwMode="auto">
            <a:xfrm>
              <a:off x="143" y="518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2" name="Rectangle 73"/>
            <p:cNvSpPr>
              <a:spLocks noChangeArrowheads="1"/>
            </p:cNvSpPr>
            <p:nvPr/>
          </p:nvSpPr>
          <p:spPr bwMode="auto">
            <a:xfrm>
              <a:off x="949" y="518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3" name="Rectangle 74"/>
            <p:cNvSpPr>
              <a:spLocks noChangeArrowheads="1"/>
            </p:cNvSpPr>
            <p:nvPr/>
          </p:nvSpPr>
          <p:spPr bwMode="auto">
            <a:xfrm>
              <a:off x="949" y="892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4" name="Rectangle 75"/>
            <p:cNvSpPr>
              <a:spLocks noChangeArrowheads="1"/>
            </p:cNvSpPr>
            <p:nvPr/>
          </p:nvSpPr>
          <p:spPr bwMode="auto">
            <a:xfrm>
              <a:off x="143" y="892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" name="Rectangle 76"/>
            <p:cNvSpPr>
              <a:spLocks noChangeArrowheads="1"/>
            </p:cNvSpPr>
            <p:nvPr/>
          </p:nvSpPr>
          <p:spPr bwMode="auto">
            <a:xfrm>
              <a:off x="949" y="144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Bullets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7" y="319101"/>
            <a:ext cx="7110034" cy="527060"/>
          </a:xfrm>
        </p:spPr>
        <p:txBody>
          <a:bodyPr rIns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2588" y="1187355"/>
            <a:ext cx="4967334" cy="4966555"/>
          </a:xfrm>
        </p:spPr>
        <p:txBody>
          <a:bodyPr rIns="0"/>
          <a:lstStyle>
            <a:lvl1pPr>
              <a:defRPr sz="2400"/>
            </a:lvl1pPr>
            <a:lvl3pPr>
              <a:defRPr sz="20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5732060" y="1201003"/>
            <a:ext cx="3029352" cy="4972785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83"/>
            <a:ext cx="8229600" cy="795337"/>
          </a:xfrm>
        </p:spPr>
        <p:txBody>
          <a:bodyPr/>
          <a:lstStyle>
            <a:lvl1pPr>
              <a:defRPr>
                <a:solidFill>
                  <a:srgbClr val="69A20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idx="10"/>
          </p:nvPr>
        </p:nvSpPr>
        <p:spPr bwMode="auto">
          <a:xfrm>
            <a:off x="457200" y="1044964"/>
            <a:ext cx="8229600" cy="5085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>
                <a:srgbClr val="69A205"/>
              </a:buClr>
              <a:defRPr/>
            </a:lvl1pPr>
            <a:lvl2pPr>
              <a:buClr>
                <a:srgbClr val="69A205"/>
              </a:buClr>
              <a:defRPr/>
            </a:lvl2pPr>
            <a:lvl3pPr>
              <a:buClr>
                <a:srgbClr val="69A205"/>
              </a:buClr>
              <a:defRPr/>
            </a:lvl3pPr>
            <a:lvl4pPr>
              <a:buClr>
                <a:srgbClr val="69A205"/>
              </a:buClr>
              <a:defRPr/>
            </a:lvl4pPr>
          </a:lstStyle>
          <a:p>
            <a:pPr lvl="0" algn="l" rtl="0" eaLnBrk="1" fontAlgn="base" hangingPunct="1">
              <a:spcBef>
                <a:spcPct val="25000"/>
              </a:spcBef>
              <a:spcAft>
                <a:spcPct val="20000"/>
              </a:spcAft>
            </a:pPr>
            <a:r>
              <a:rPr lang="en-US" dirty="0" smtClean="0"/>
              <a:t>Click to edit Master text styles</a:t>
            </a:r>
          </a:p>
          <a:p>
            <a:pPr lvl="1" algn="l" rtl="0" eaLnBrk="1" fontAlgn="base" hangingPunct="1">
              <a:spcBef>
                <a:spcPct val="25000"/>
              </a:spcBef>
              <a:spcAft>
                <a:spcPct val="20000"/>
              </a:spcAft>
            </a:pPr>
            <a:r>
              <a:rPr lang="en-US" dirty="0" smtClean="0"/>
              <a:t>Second level</a:t>
            </a:r>
          </a:p>
          <a:p>
            <a:pPr lvl="2" algn="l" rtl="0" eaLnBrk="1" fontAlgn="base" hangingPunct="1">
              <a:spcBef>
                <a:spcPct val="25000"/>
              </a:spcBef>
              <a:spcAft>
                <a:spcPct val="20000"/>
              </a:spcAft>
            </a:pPr>
            <a:r>
              <a:rPr lang="en-US" dirty="0" smtClean="0"/>
              <a:t>Third level</a:t>
            </a:r>
          </a:p>
          <a:p>
            <a:pPr lvl="3" algn="l" rtl="0" eaLnBrk="1" fontAlgn="base" hangingPunct="1">
              <a:spcBef>
                <a:spcPct val="25000"/>
              </a:spcBef>
              <a:spcAft>
                <a:spcPct val="20000"/>
              </a:spcAft>
            </a:pPr>
            <a:r>
              <a:rPr lang="en-US" dirty="0" smtClean="0"/>
              <a:t>Fourth level</a:t>
            </a:r>
          </a:p>
          <a:p>
            <a:pPr lvl="4" algn="l" rtl="0" eaLnBrk="1" fontAlgn="base" hangingPunct="1">
              <a:spcBef>
                <a:spcPct val="25000"/>
              </a:spcBef>
              <a:spcAft>
                <a:spcPct val="20000"/>
              </a:spcAft>
            </a:pPr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69A20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0950"/>
            <a:ext cx="4038600" cy="4679950"/>
          </a:xfrm>
        </p:spPr>
        <p:txBody>
          <a:bodyPr/>
          <a:lstStyle>
            <a:lvl1pPr>
              <a:buClr>
                <a:srgbClr val="69A205"/>
              </a:buClr>
              <a:defRPr sz="1600"/>
            </a:lvl1pPr>
            <a:lvl2pPr>
              <a:buClr>
                <a:srgbClr val="69A205"/>
              </a:buClr>
              <a:defRPr sz="1400"/>
            </a:lvl2pPr>
            <a:lvl3pPr>
              <a:buClr>
                <a:srgbClr val="69A205"/>
              </a:buClr>
              <a:defRPr sz="1200"/>
            </a:lvl3pPr>
            <a:lvl4pPr>
              <a:buClr>
                <a:srgbClr val="69A205"/>
              </a:buClr>
              <a:defRPr sz="1000"/>
            </a:lvl4pPr>
            <a:lvl5pPr>
              <a:buClr>
                <a:srgbClr val="69A205"/>
              </a:buClr>
              <a:defRPr sz="9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0950"/>
            <a:ext cx="4038600" cy="4679950"/>
          </a:xfrm>
        </p:spPr>
        <p:txBody>
          <a:bodyPr/>
          <a:lstStyle>
            <a:lvl1pPr>
              <a:buClr>
                <a:srgbClr val="69A205"/>
              </a:buClr>
              <a:defRPr sz="1600"/>
            </a:lvl1pPr>
            <a:lvl2pPr>
              <a:buClr>
                <a:srgbClr val="69A205"/>
              </a:buClr>
              <a:defRPr sz="1400"/>
            </a:lvl2pPr>
            <a:lvl3pPr>
              <a:buClr>
                <a:srgbClr val="69A205"/>
              </a:buClr>
              <a:defRPr sz="1200"/>
            </a:lvl3pPr>
            <a:lvl4pPr>
              <a:buClr>
                <a:srgbClr val="69A205"/>
              </a:buClr>
              <a:defRPr sz="1000"/>
            </a:lvl4pPr>
            <a:lvl5pPr>
              <a:buClr>
                <a:srgbClr val="69A205"/>
              </a:buClr>
              <a:defRPr sz="9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69A20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3"/>
          <p:cNvGrpSpPr>
            <a:grpSpLocks/>
          </p:cNvGrpSpPr>
          <p:nvPr userDrawn="1"/>
        </p:nvGrpSpPr>
        <p:grpSpPr bwMode="auto">
          <a:xfrm>
            <a:off x="227013" y="228600"/>
            <a:ext cx="2422525" cy="5210175"/>
            <a:chOff x="143" y="144"/>
            <a:chExt cx="1526" cy="3282"/>
          </a:xfrm>
        </p:grpSpPr>
        <p:sp>
          <p:nvSpPr>
            <p:cNvPr id="3" name="Rectangle 62"/>
            <p:cNvSpPr>
              <a:spLocks noChangeArrowheads="1"/>
            </p:cNvSpPr>
            <p:nvPr/>
          </p:nvSpPr>
          <p:spPr bwMode="auto">
            <a:xfrm>
              <a:off x="949" y="3138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" name="Rectangle 63"/>
            <p:cNvSpPr>
              <a:spLocks noChangeArrowheads="1"/>
            </p:cNvSpPr>
            <p:nvPr/>
          </p:nvSpPr>
          <p:spPr bwMode="auto">
            <a:xfrm>
              <a:off x="143" y="2763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" name="Rectangle 64"/>
            <p:cNvSpPr>
              <a:spLocks noChangeArrowheads="1"/>
            </p:cNvSpPr>
            <p:nvPr/>
          </p:nvSpPr>
          <p:spPr bwMode="auto">
            <a:xfrm>
              <a:off x="143" y="2015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" name="Rectangle 66"/>
            <p:cNvSpPr>
              <a:spLocks noChangeArrowheads="1"/>
            </p:cNvSpPr>
            <p:nvPr/>
          </p:nvSpPr>
          <p:spPr bwMode="auto">
            <a:xfrm>
              <a:off x="949" y="2389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" name="Rectangle 67"/>
            <p:cNvSpPr>
              <a:spLocks noChangeArrowheads="1"/>
            </p:cNvSpPr>
            <p:nvPr/>
          </p:nvSpPr>
          <p:spPr bwMode="auto">
            <a:xfrm>
              <a:off x="143" y="2389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" name="Rectangle 68"/>
            <p:cNvSpPr>
              <a:spLocks noChangeArrowheads="1"/>
            </p:cNvSpPr>
            <p:nvPr/>
          </p:nvSpPr>
          <p:spPr bwMode="auto">
            <a:xfrm>
              <a:off x="143" y="1266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" name="Rectangle 69"/>
            <p:cNvSpPr>
              <a:spLocks noChangeArrowheads="1"/>
            </p:cNvSpPr>
            <p:nvPr/>
          </p:nvSpPr>
          <p:spPr bwMode="auto">
            <a:xfrm>
              <a:off x="949" y="1266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" name="Rectangle 70"/>
            <p:cNvSpPr>
              <a:spLocks noChangeArrowheads="1"/>
            </p:cNvSpPr>
            <p:nvPr/>
          </p:nvSpPr>
          <p:spPr bwMode="auto">
            <a:xfrm>
              <a:off x="949" y="1641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" name="Rectangle 71"/>
            <p:cNvSpPr>
              <a:spLocks noChangeArrowheads="1"/>
            </p:cNvSpPr>
            <p:nvPr/>
          </p:nvSpPr>
          <p:spPr bwMode="auto">
            <a:xfrm>
              <a:off x="143" y="1641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Rectangle 72"/>
            <p:cNvSpPr>
              <a:spLocks noChangeArrowheads="1"/>
            </p:cNvSpPr>
            <p:nvPr/>
          </p:nvSpPr>
          <p:spPr bwMode="auto">
            <a:xfrm>
              <a:off x="143" y="518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Rectangle 73"/>
            <p:cNvSpPr>
              <a:spLocks noChangeArrowheads="1"/>
            </p:cNvSpPr>
            <p:nvPr/>
          </p:nvSpPr>
          <p:spPr bwMode="auto">
            <a:xfrm>
              <a:off x="949" y="518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Rectangle 74"/>
            <p:cNvSpPr>
              <a:spLocks noChangeArrowheads="1"/>
            </p:cNvSpPr>
            <p:nvPr/>
          </p:nvSpPr>
          <p:spPr bwMode="auto">
            <a:xfrm>
              <a:off x="949" y="892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Rectangle 75"/>
            <p:cNvSpPr>
              <a:spLocks noChangeArrowheads="1"/>
            </p:cNvSpPr>
            <p:nvPr/>
          </p:nvSpPr>
          <p:spPr bwMode="auto">
            <a:xfrm>
              <a:off x="143" y="892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" name="Rectangle 76"/>
            <p:cNvSpPr>
              <a:spLocks noChangeArrowheads="1"/>
            </p:cNvSpPr>
            <p:nvPr/>
          </p:nvSpPr>
          <p:spPr bwMode="auto">
            <a:xfrm>
              <a:off x="949" y="144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7" name="Freeform 16"/>
          <p:cNvSpPr/>
          <p:nvPr userDrawn="1"/>
        </p:nvSpPr>
        <p:spPr bwMode="hidden">
          <a:xfrm flipH="1" flipV="1">
            <a:off x="3657600" y="0"/>
            <a:ext cx="5486400" cy="6858000"/>
          </a:xfrm>
          <a:custGeom>
            <a:avLst/>
            <a:gdLst>
              <a:gd name="connsiteX0" fmla="*/ 0 w 5486400"/>
              <a:gd name="connsiteY0" fmla="*/ 0 h 6858000"/>
              <a:gd name="connsiteX1" fmla="*/ 5486400 w 5486400"/>
              <a:gd name="connsiteY1" fmla="*/ 0 h 6858000"/>
              <a:gd name="connsiteX2" fmla="*/ 5486400 w 5486400"/>
              <a:gd name="connsiteY2" fmla="*/ 6858000 h 6858000"/>
              <a:gd name="connsiteX3" fmla="*/ 0 w 5486400"/>
              <a:gd name="connsiteY3" fmla="*/ 6858000 h 6858000"/>
              <a:gd name="connsiteX4" fmla="*/ 0 w 5486400"/>
              <a:gd name="connsiteY4" fmla="*/ 0 h 6858000"/>
              <a:gd name="connsiteX0" fmla="*/ 0 w 5486400"/>
              <a:gd name="connsiteY0" fmla="*/ 0 h 6858000"/>
              <a:gd name="connsiteX1" fmla="*/ 5486400 w 5486400"/>
              <a:gd name="connsiteY1" fmla="*/ 0 h 6858000"/>
              <a:gd name="connsiteX2" fmla="*/ 4419600 w 5486400"/>
              <a:gd name="connsiteY2" fmla="*/ 6858000 h 6858000"/>
              <a:gd name="connsiteX3" fmla="*/ 0 w 5486400"/>
              <a:gd name="connsiteY3" fmla="*/ 6858000 h 6858000"/>
              <a:gd name="connsiteX4" fmla="*/ 0 w 5486400"/>
              <a:gd name="connsiteY4" fmla="*/ 0 h 6858000"/>
              <a:gd name="connsiteX0" fmla="*/ 0 w 5486400"/>
              <a:gd name="connsiteY0" fmla="*/ 0 h 6858000"/>
              <a:gd name="connsiteX1" fmla="*/ 5486400 w 5486400"/>
              <a:gd name="connsiteY1" fmla="*/ 0 h 6858000"/>
              <a:gd name="connsiteX2" fmla="*/ 3657600 w 5486400"/>
              <a:gd name="connsiteY2" fmla="*/ 6858000 h 6858000"/>
              <a:gd name="connsiteX3" fmla="*/ 0 w 5486400"/>
              <a:gd name="connsiteY3" fmla="*/ 6858000 h 6858000"/>
              <a:gd name="connsiteX4" fmla="*/ 0 w 5486400"/>
              <a:gd name="connsiteY4" fmla="*/ 0 h 6858000"/>
              <a:gd name="connsiteX0" fmla="*/ 0 w 5486400"/>
              <a:gd name="connsiteY0" fmla="*/ 0 h 6858000"/>
              <a:gd name="connsiteX1" fmla="*/ 5486400 w 5486400"/>
              <a:gd name="connsiteY1" fmla="*/ 0 h 6858000"/>
              <a:gd name="connsiteX2" fmla="*/ 3810000 w 5486400"/>
              <a:gd name="connsiteY2" fmla="*/ 6858000 h 6858000"/>
              <a:gd name="connsiteX3" fmla="*/ 0 w 5486400"/>
              <a:gd name="connsiteY3" fmla="*/ 6858000 h 6858000"/>
              <a:gd name="connsiteX4" fmla="*/ 0 w 5486400"/>
              <a:gd name="connsiteY4" fmla="*/ 0 h 6858000"/>
              <a:gd name="connsiteX0" fmla="*/ 0 w 5486400"/>
              <a:gd name="connsiteY0" fmla="*/ 0 h 6858000"/>
              <a:gd name="connsiteX1" fmla="*/ 5486400 w 5486400"/>
              <a:gd name="connsiteY1" fmla="*/ 0 h 6858000"/>
              <a:gd name="connsiteX2" fmla="*/ 3848100 w 5486400"/>
              <a:gd name="connsiteY2" fmla="*/ 6858000 h 6858000"/>
              <a:gd name="connsiteX3" fmla="*/ 0 w 5486400"/>
              <a:gd name="connsiteY3" fmla="*/ 6858000 h 6858000"/>
              <a:gd name="connsiteX4" fmla="*/ 0 w 5486400"/>
              <a:gd name="connsiteY4" fmla="*/ 0 h 6858000"/>
              <a:gd name="connsiteX0" fmla="*/ 0 w 5457825"/>
              <a:gd name="connsiteY0" fmla="*/ 0 h 6858000"/>
              <a:gd name="connsiteX1" fmla="*/ 5457825 w 5457825"/>
              <a:gd name="connsiteY1" fmla="*/ 0 h 6858000"/>
              <a:gd name="connsiteX2" fmla="*/ 3848100 w 5457825"/>
              <a:gd name="connsiteY2" fmla="*/ 6858000 h 6858000"/>
              <a:gd name="connsiteX3" fmla="*/ 0 w 5457825"/>
              <a:gd name="connsiteY3" fmla="*/ 6858000 h 6858000"/>
              <a:gd name="connsiteX4" fmla="*/ 0 w 5457825"/>
              <a:gd name="connsiteY4" fmla="*/ 0 h 6858000"/>
              <a:gd name="connsiteX0" fmla="*/ 0 w 5438775"/>
              <a:gd name="connsiteY0" fmla="*/ 0 h 6858000"/>
              <a:gd name="connsiteX1" fmla="*/ 5438775 w 5438775"/>
              <a:gd name="connsiteY1" fmla="*/ 0 h 6858000"/>
              <a:gd name="connsiteX2" fmla="*/ 3848100 w 5438775"/>
              <a:gd name="connsiteY2" fmla="*/ 6858000 h 6858000"/>
              <a:gd name="connsiteX3" fmla="*/ 0 w 5438775"/>
              <a:gd name="connsiteY3" fmla="*/ 6858000 h 6858000"/>
              <a:gd name="connsiteX4" fmla="*/ 0 w 5438775"/>
              <a:gd name="connsiteY4" fmla="*/ 0 h 6858000"/>
              <a:gd name="connsiteX0" fmla="*/ 0 w 5438775"/>
              <a:gd name="connsiteY0" fmla="*/ 0 h 6858000"/>
              <a:gd name="connsiteX1" fmla="*/ 5438775 w 5438775"/>
              <a:gd name="connsiteY1" fmla="*/ 0 h 6858000"/>
              <a:gd name="connsiteX2" fmla="*/ 3886672 w 5438775"/>
              <a:gd name="connsiteY2" fmla="*/ 6858000 h 6858000"/>
              <a:gd name="connsiteX3" fmla="*/ 0 w 5438775"/>
              <a:gd name="connsiteY3" fmla="*/ 6858000 h 6858000"/>
              <a:gd name="connsiteX4" fmla="*/ 0 w 543877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38775" h="6858000">
                <a:moveTo>
                  <a:pt x="0" y="0"/>
                </a:moveTo>
                <a:lnTo>
                  <a:pt x="5438775" y="0"/>
                </a:lnTo>
                <a:lnTo>
                  <a:pt x="388667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1A145"/>
              </a:gs>
              <a:gs pos="100000">
                <a:srgbClr val="B1CB52">
                  <a:alpha val="80000"/>
                </a:srgbClr>
              </a:gs>
            </a:gsLst>
            <a:lin ang="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lvl="0" algn="ctr" defTabSz="457200" rtl="0" eaLnBrk="1" latinLnBrk="0" hangingPunct="1"/>
            <a:endParaRPr lang="en-US" sz="1800" kern="1200" noProof="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967785" y="333199"/>
            <a:ext cx="4035039" cy="4754880"/>
          </a:xfrm>
          <a:prstGeom prst="rect">
            <a:avLst/>
          </a:prstGeom>
        </p:spPr>
        <p:txBody>
          <a:bodyPr wrap="square" lIns="0">
            <a:noAutofit/>
          </a:bodyPr>
          <a:lstStyle>
            <a:lvl1pPr>
              <a:lnSpc>
                <a:spcPct val="106000"/>
              </a:lnSpc>
              <a:def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Section Transition Slide</a:t>
            </a:r>
            <a:endParaRPr lang="en-US" dirty="0"/>
          </a:p>
        </p:txBody>
      </p:sp>
      <p:grpSp>
        <p:nvGrpSpPr>
          <p:cNvPr id="19" name="Group 22"/>
          <p:cNvGrpSpPr/>
          <p:nvPr userDrawn="1"/>
        </p:nvGrpSpPr>
        <p:grpSpPr>
          <a:xfrm>
            <a:off x="247920" y="6328350"/>
            <a:ext cx="8601115" cy="480871"/>
            <a:chOff x="247920" y="6230814"/>
            <a:chExt cx="8601115" cy="480871"/>
          </a:xfrm>
        </p:grpSpPr>
        <p:grpSp>
          <p:nvGrpSpPr>
            <p:cNvPr id="20" name="Group 14"/>
            <p:cNvGrpSpPr/>
            <p:nvPr userDrawn="1"/>
          </p:nvGrpSpPr>
          <p:grpSpPr>
            <a:xfrm>
              <a:off x="2344095" y="6254485"/>
              <a:ext cx="6504940" cy="457200"/>
              <a:chOff x="2187981" y="6276787"/>
              <a:chExt cx="6504940" cy="457200"/>
            </a:xfrm>
          </p:grpSpPr>
          <p:sp>
            <p:nvSpPr>
              <p:cNvPr id="26" name="Rectangle 22"/>
              <p:cNvSpPr>
                <a:spLocks noChangeArrowheads="1"/>
              </p:cNvSpPr>
              <p:nvPr userDrawn="1"/>
            </p:nvSpPr>
            <p:spPr bwMode="auto">
              <a:xfrm>
                <a:off x="2187981" y="6276787"/>
                <a:ext cx="6498818" cy="457200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182880" bIns="0" anchor="ctr"/>
              <a:lstStyle/>
              <a:p>
                <a:pPr algn="r"/>
                <a:endParaRPr lang="en-US" sz="1000" dirty="0">
                  <a:solidFill>
                    <a:srgbClr val="3A372F"/>
                  </a:solidFill>
                  <a:ea typeface="ＭＳ Ｐゴシック" pitchFamily="1" charset="-128"/>
                </a:endParaRPr>
              </a:p>
            </p:txBody>
          </p:sp>
          <p:sp>
            <p:nvSpPr>
              <p:cNvPr id="27" name="Text Box 19"/>
              <p:cNvSpPr txBox="1">
                <a:spLocks noChangeArrowheads="1"/>
              </p:cNvSpPr>
              <p:nvPr userDrawn="1"/>
            </p:nvSpPr>
            <p:spPr bwMode="auto">
              <a:xfrm>
                <a:off x="7414281" y="6347741"/>
                <a:ext cx="127864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dirty="0" smtClean="0"/>
                  <a:t>RESTRICTED </a:t>
                </a:r>
                <a:r>
                  <a:rPr lang="en-US" sz="1400" dirty="0" smtClean="0">
                    <a:solidFill>
                      <a:srgbClr val="999999"/>
                    </a:solidFill>
                    <a:ea typeface="ＭＳ Ｐゴシック" pitchFamily="1" charset="-128"/>
                  </a:rPr>
                  <a:t>|</a:t>
                </a:r>
                <a:r>
                  <a:rPr lang="en-US" sz="1000" b="1" dirty="0" smtClean="0">
                    <a:solidFill>
                      <a:srgbClr val="3A372F"/>
                    </a:solidFill>
                    <a:ea typeface="ＭＳ Ｐゴシック" pitchFamily="1" charset="-128"/>
                  </a:rPr>
                  <a:t> </a:t>
                </a:r>
                <a:fld id="{616BB6E6-B101-4C8D-8F9C-F86688B685B6}" type="slidenum">
                  <a:rPr lang="en-US" sz="1000" b="1" smtClean="0">
                    <a:solidFill>
                      <a:srgbClr val="3A372F"/>
                    </a:solidFill>
                    <a:ea typeface="ＭＳ Ｐゴシック" pitchFamily="1" charset="-128"/>
                  </a:rPr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‹#›</a:t>
                </a:fld>
                <a:endParaRPr lang="en-US" sz="1000" b="1" dirty="0" smtClean="0">
                  <a:solidFill>
                    <a:srgbClr val="3A372F"/>
                  </a:solidFill>
                  <a:ea typeface="ＭＳ Ｐゴシック" pitchFamily="1" charset="-128"/>
                </a:endParaRPr>
              </a:p>
            </p:txBody>
          </p:sp>
        </p:grpSp>
        <p:pic>
          <p:nvPicPr>
            <p:cNvPr id="25" name="Picture 24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247920" y="6230814"/>
              <a:ext cx="1984850" cy="48073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3"/>
          <p:cNvGrpSpPr>
            <a:grpSpLocks/>
          </p:cNvGrpSpPr>
          <p:nvPr userDrawn="1"/>
        </p:nvGrpSpPr>
        <p:grpSpPr bwMode="auto">
          <a:xfrm>
            <a:off x="227013" y="228600"/>
            <a:ext cx="2422525" cy="5210175"/>
            <a:chOff x="143" y="144"/>
            <a:chExt cx="1526" cy="3282"/>
          </a:xfrm>
        </p:grpSpPr>
        <p:sp>
          <p:nvSpPr>
            <p:cNvPr id="3" name="Rectangle 62"/>
            <p:cNvSpPr>
              <a:spLocks noChangeArrowheads="1"/>
            </p:cNvSpPr>
            <p:nvPr/>
          </p:nvSpPr>
          <p:spPr bwMode="auto">
            <a:xfrm>
              <a:off x="949" y="3138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" name="Rectangle 63"/>
            <p:cNvSpPr>
              <a:spLocks noChangeArrowheads="1"/>
            </p:cNvSpPr>
            <p:nvPr/>
          </p:nvSpPr>
          <p:spPr bwMode="auto">
            <a:xfrm>
              <a:off x="143" y="2763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" name="Rectangle 64"/>
            <p:cNvSpPr>
              <a:spLocks noChangeArrowheads="1"/>
            </p:cNvSpPr>
            <p:nvPr/>
          </p:nvSpPr>
          <p:spPr bwMode="auto">
            <a:xfrm>
              <a:off x="143" y="2015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" name="Rectangle 66"/>
            <p:cNvSpPr>
              <a:spLocks noChangeArrowheads="1"/>
            </p:cNvSpPr>
            <p:nvPr/>
          </p:nvSpPr>
          <p:spPr bwMode="auto">
            <a:xfrm>
              <a:off x="949" y="2389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" name="Rectangle 67"/>
            <p:cNvSpPr>
              <a:spLocks noChangeArrowheads="1"/>
            </p:cNvSpPr>
            <p:nvPr/>
          </p:nvSpPr>
          <p:spPr bwMode="auto">
            <a:xfrm>
              <a:off x="143" y="2389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" name="Rectangle 68"/>
            <p:cNvSpPr>
              <a:spLocks noChangeArrowheads="1"/>
            </p:cNvSpPr>
            <p:nvPr/>
          </p:nvSpPr>
          <p:spPr bwMode="auto">
            <a:xfrm>
              <a:off x="143" y="1266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" name="Rectangle 69"/>
            <p:cNvSpPr>
              <a:spLocks noChangeArrowheads="1"/>
            </p:cNvSpPr>
            <p:nvPr/>
          </p:nvSpPr>
          <p:spPr bwMode="auto">
            <a:xfrm>
              <a:off x="949" y="1266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" name="Rectangle 70"/>
            <p:cNvSpPr>
              <a:spLocks noChangeArrowheads="1"/>
            </p:cNvSpPr>
            <p:nvPr/>
          </p:nvSpPr>
          <p:spPr bwMode="auto">
            <a:xfrm>
              <a:off x="949" y="1641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" name="Rectangle 71"/>
            <p:cNvSpPr>
              <a:spLocks noChangeArrowheads="1"/>
            </p:cNvSpPr>
            <p:nvPr/>
          </p:nvSpPr>
          <p:spPr bwMode="auto">
            <a:xfrm>
              <a:off x="143" y="1641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Rectangle 72"/>
            <p:cNvSpPr>
              <a:spLocks noChangeArrowheads="1"/>
            </p:cNvSpPr>
            <p:nvPr/>
          </p:nvSpPr>
          <p:spPr bwMode="auto">
            <a:xfrm>
              <a:off x="143" y="518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Rectangle 73"/>
            <p:cNvSpPr>
              <a:spLocks noChangeArrowheads="1"/>
            </p:cNvSpPr>
            <p:nvPr/>
          </p:nvSpPr>
          <p:spPr bwMode="auto">
            <a:xfrm>
              <a:off x="949" y="518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Rectangle 74"/>
            <p:cNvSpPr>
              <a:spLocks noChangeArrowheads="1"/>
            </p:cNvSpPr>
            <p:nvPr/>
          </p:nvSpPr>
          <p:spPr bwMode="auto">
            <a:xfrm>
              <a:off x="949" y="892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Rectangle 75"/>
            <p:cNvSpPr>
              <a:spLocks noChangeArrowheads="1"/>
            </p:cNvSpPr>
            <p:nvPr/>
          </p:nvSpPr>
          <p:spPr bwMode="auto">
            <a:xfrm>
              <a:off x="143" y="892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" name="Rectangle 76"/>
            <p:cNvSpPr>
              <a:spLocks noChangeArrowheads="1"/>
            </p:cNvSpPr>
            <p:nvPr/>
          </p:nvSpPr>
          <p:spPr bwMode="auto">
            <a:xfrm>
              <a:off x="949" y="144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7" name="Freeform 16"/>
          <p:cNvSpPr/>
          <p:nvPr userDrawn="1"/>
        </p:nvSpPr>
        <p:spPr bwMode="hidden">
          <a:xfrm flipH="1" flipV="1">
            <a:off x="3657600" y="0"/>
            <a:ext cx="5486400" cy="6858000"/>
          </a:xfrm>
          <a:custGeom>
            <a:avLst/>
            <a:gdLst>
              <a:gd name="connsiteX0" fmla="*/ 0 w 5486400"/>
              <a:gd name="connsiteY0" fmla="*/ 0 h 6858000"/>
              <a:gd name="connsiteX1" fmla="*/ 5486400 w 5486400"/>
              <a:gd name="connsiteY1" fmla="*/ 0 h 6858000"/>
              <a:gd name="connsiteX2" fmla="*/ 5486400 w 5486400"/>
              <a:gd name="connsiteY2" fmla="*/ 6858000 h 6858000"/>
              <a:gd name="connsiteX3" fmla="*/ 0 w 5486400"/>
              <a:gd name="connsiteY3" fmla="*/ 6858000 h 6858000"/>
              <a:gd name="connsiteX4" fmla="*/ 0 w 5486400"/>
              <a:gd name="connsiteY4" fmla="*/ 0 h 6858000"/>
              <a:gd name="connsiteX0" fmla="*/ 0 w 5486400"/>
              <a:gd name="connsiteY0" fmla="*/ 0 h 6858000"/>
              <a:gd name="connsiteX1" fmla="*/ 5486400 w 5486400"/>
              <a:gd name="connsiteY1" fmla="*/ 0 h 6858000"/>
              <a:gd name="connsiteX2" fmla="*/ 4419600 w 5486400"/>
              <a:gd name="connsiteY2" fmla="*/ 6858000 h 6858000"/>
              <a:gd name="connsiteX3" fmla="*/ 0 w 5486400"/>
              <a:gd name="connsiteY3" fmla="*/ 6858000 h 6858000"/>
              <a:gd name="connsiteX4" fmla="*/ 0 w 5486400"/>
              <a:gd name="connsiteY4" fmla="*/ 0 h 6858000"/>
              <a:gd name="connsiteX0" fmla="*/ 0 w 5486400"/>
              <a:gd name="connsiteY0" fmla="*/ 0 h 6858000"/>
              <a:gd name="connsiteX1" fmla="*/ 5486400 w 5486400"/>
              <a:gd name="connsiteY1" fmla="*/ 0 h 6858000"/>
              <a:gd name="connsiteX2" fmla="*/ 3657600 w 5486400"/>
              <a:gd name="connsiteY2" fmla="*/ 6858000 h 6858000"/>
              <a:gd name="connsiteX3" fmla="*/ 0 w 5486400"/>
              <a:gd name="connsiteY3" fmla="*/ 6858000 h 6858000"/>
              <a:gd name="connsiteX4" fmla="*/ 0 w 5486400"/>
              <a:gd name="connsiteY4" fmla="*/ 0 h 6858000"/>
              <a:gd name="connsiteX0" fmla="*/ 0 w 5486400"/>
              <a:gd name="connsiteY0" fmla="*/ 0 h 6858000"/>
              <a:gd name="connsiteX1" fmla="*/ 5486400 w 5486400"/>
              <a:gd name="connsiteY1" fmla="*/ 0 h 6858000"/>
              <a:gd name="connsiteX2" fmla="*/ 3810000 w 5486400"/>
              <a:gd name="connsiteY2" fmla="*/ 6858000 h 6858000"/>
              <a:gd name="connsiteX3" fmla="*/ 0 w 5486400"/>
              <a:gd name="connsiteY3" fmla="*/ 6858000 h 6858000"/>
              <a:gd name="connsiteX4" fmla="*/ 0 w 5486400"/>
              <a:gd name="connsiteY4" fmla="*/ 0 h 6858000"/>
              <a:gd name="connsiteX0" fmla="*/ 0 w 5486400"/>
              <a:gd name="connsiteY0" fmla="*/ 0 h 6858000"/>
              <a:gd name="connsiteX1" fmla="*/ 5486400 w 5486400"/>
              <a:gd name="connsiteY1" fmla="*/ 0 h 6858000"/>
              <a:gd name="connsiteX2" fmla="*/ 3848100 w 5486400"/>
              <a:gd name="connsiteY2" fmla="*/ 6858000 h 6858000"/>
              <a:gd name="connsiteX3" fmla="*/ 0 w 5486400"/>
              <a:gd name="connsiteY3" fmla="*/ 6858000 h 6858000"/>
              <a:gd name="connsiteX4" fmla="*/ 0 w 5486400"/>
              <a:gd name="connsiteY4" fmla="*/ 0 h 6858000"/>
              <a:gd name="connsiteX0" fmla="*/ 0 w 5457825"/>
              <a:gd name="connsiteY0" fmla="*/ 0 h 6858000"/>
              <a:gd name="connsiteX1" fmla="*/ 5457825 w 5457825"/>
              <a:gd name="connsiteY1" fmla="*/ 0 h 6858000"/>
              <a:gd name="connsiteX2" fmla="*/ 3848100 w 5457825"/>
              <a:gd name="connsiteY2" fmla="*/ 6858000 h 6858000"/>
              <a:gd name="connsiteX3" fmla="*/ 0 w 5457825"/>
              <a:gd name="connsiteY3" fmla="*/ 6858000 h 6858000"/>
              <a:gd name="connsiteX4" fmla="*/ 0 w 5457825"/>
              <a:gd name="connsiteY4" fmla="*/ 0 h 6858000"/>
              <a:gd name="connsiteX0" fmla="*/ 0 w 5438775"/>
              <a:gd name="connsiteY0" fmla="*/ 0 h 6858000"/>
              <a:gd name="connsiteX1" fmla="*/ 5438775 w 5438775"/>
              <a:gd name="connsiteY1" fmla="*/ 0 h 6858000"/>
              <a:gd name="connsiteX2" fmla="*/ 3848100 w 5438775"/>
              <a:gd name="connsiteY2" fmla="*/ 6858000 h 6858000"/>
              <a:gd name="connsiteX3" fmla="*/ 0 w 5438775"/>
              <a:gd name="connsiteY3" fmla="*/ 6858000 h 6858000"/>
              <a:gd name="connsiteX4" fmla="*/ 0 w 5438775"/>
              <a:gd name="connsiteY4" fmla="*/ 0 h 6858000"/>
              <a:gd name="connsiteX0" fmla="*/ 0 w 5438775"/>
              <a:gd name="connsiteY0" fmla="*/ 0 h 6858000"/>
              <a:gd name="connsiteX1" fmla="*/ 5438775 w 5438775"/>
              <a:gd name="connsiteY1" fmla="*/ 0 h 6858000"/>
              <a:gd name="connsiteX2" fmla="*/ 3886672 w 5438775"/>
              <a:gd name="connsiteY2" fmla="*/ 6858000 h 6858000"/>
              <a:gd name="connsiteX3" fmla="*/ 0 w 5438775"/>
              <a:gd name="connsiteY3" fmla="*/ 6858000 h 6858000"/>
              <a:gd name="connsiteX4" fmla="*/ 0 w 543877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38775" h="6858000">
                <a:moveTo>
                  <a:pt x="0" y="0"/>
                </a:moveTo>
                <a:lnTo>
                  <a:pt x="5438775" y="0"/>
                </a:lnTo>
                <a:lnTo>
                  <a:pt x="388667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1A145"/>
              </a:gs>
              <a:gs pos="100000">
                <a:srgbClr val="B1CB52">
                  <a:alpha val="80000"/>
                </a:srgbClr>
              </a:gs>
            </a:gsLst>
            <a:lin ang="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lvl="0" algn="ctr" defTabSz="457200" rtl="0" eaLnBrk="1" latinLnBrk="0" hangingPunct="1"/>
            <a:endParaRPr lang="en-US" sz="1800" kern="1200" noProof="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967785" y="333199"/>
            <a:ext cx="4035039" cy="4754880"/>
          </a:xfrm>
          <a:prstGeom prst="rect">
            <a:avLst/>
          </a:prstGeom>
        </p:spPr>
        <p:txBody>
          <a:bodyPr wrap="square" lIns="0">
            <a:noAutofit/>
          </a:bodyPr>
          <a:lstStyle>
            <a:lvl1pPr>
              <a:lnSpc>
                <a:spcPct val="106000"/>
              </a:lnSpc>
              <a:def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Demo Transition Slide</a:t>
            </a:r>
            <a:endParaRPr lang="en-US" dirty="0"/>
          </a:p>
        </p:txBody>
      </p:sp>
      <p:grpSp>
        <p:nvGrpSpPr>
          <p:cNvPr id="19" name="Group 22"/>
          <p:cNvGrpSpPr/>
          <p:nvPr userDrawn="1"/>
        </p:nvGrpSpPr>
        <p:grpSpPr>
          <a:xfrm>
            <a:off x="247920" y="6328350"/>
            <a:ext cx="8594993" cy="480871"/>
            <a:chOff x="247920" y="6230814"/>
            <a:chExt cx="8594993" cy="480871"/>
          </a:xfrm>
        </p:grpSpPr>
        <p:grpSp>
          <p:nvGrpSpPr>
            <p:cNvPr id="20" name="Group 14"/>
            <p:cNvGrpSpPr/>
            <p:nvPr userDrawn="1"/>
          </p:nvGrpSpPr>
          <p:grpSpPr>
            <a:xfrm>
              <a:off x="2344095" y="6254485"/>
              <a:ext cx="6498818" cy="457200"/>
              <a:chOff x="2187981" y="6276787"/>
              <a:chExt cx="6498818" cy="457200"/>
            </a:xfrm>
          </p:grpSpPr>
          <p:sp>
            <p:nvSpPr>
              <p:cNvPr id="26" name="Rectangle 22"/>
              <p:cNvSpPr>
                <a:spLocks noChangeArrowheads="1"/>
              </p:cNvSpPr>
              <p:nvPr userDrawn="1"/>
            </p:nvSpPr>
            <p:spPr bwMode="auto">
              <a:xfrm>
                <a:off x="2187981" y="6276787"/>
                <a:ext cx="6498818" cy="457200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182880" bIns="0" anchor="ctr"/>
              <a:lstStyle/>
              <a:p>
                <a:pPr algn="r"/>
                <a:endParaRPr lang="en-US" sz="1000" dirty="0">
                  <a:solidFill>
                    <a:srgbClr val="3A372F"/>
                  </a:solidFill>
                  <a:ea typeface="ＭＳ Ｐゴシック" pitchFamily="1" charset="-128"/>
                </a:endParaRPr>
              </a:p>
            </p:txBody>
          </p:sp>
          <p:sp>
            <p:nvSpPr>
              <p:cNvPr id="27" name="Text Box 19"/>
              <p:cNvSpPr txBox="1">
                <a:spLocks noChangeArrowheads="1"/>
              </p:cNvSpPr>
              <p:nvPr userDrawn="1"/>
            </p:nvSpPr>
            <p:spPr bwMode="auto">
              <a:xfrm>
                <a:off x="7387777" y="6360993"/>
                <a:ext cx="127864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dirty="0" smtClean="0"/>
                  <a:t>RESTRICTED </a:t>
                </a:r>
                <a:r>
                  <a:rPr lang="en-US" sz="1400" dirty="0" smtClean="0">
                    <a:solidFill>
                      <a:srgbClr val="999999"/>
                    </a:solidFill>
                    <a:ea typeface="ＭＳ Ｐゴシック" pitchFamily="1" charset="-128"/>
                  </a:rPr>
                  <a:t>|</a:t>
                </a:r>
                <a:r>
                  <a:rPr lang="en-US" sz="1000" b="1" dirty="0" smtClean="0">
                    <a:solidFill>
                      <a:srgbClr val="3A372F"/>
                    </a:solidFill>
                    <a:ea typeface="ＭＳ Ｐゴシック" pitchFamily="1" charset="-128"/>
                  </a:rPr>
                  <a:t> </a:t>
                </a:r>
                <a:fld id="{616BB6E6-B101-4C8D-8F9C-F86688B685B6}" type="slidenum">
                  <a:rPr lang="en-US" sz="1000" b="1" smtClean="0">
                    <a:solidFill>
                      <a:srgbClr val="3A372F"/>
                    </a:solidFill>
                    <a:ea typeface="ＭＳ Ｐゴシック" pitchFamily="1" charset="-128"/>
                  </a:rPr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‹#›</a:t>
                </a:fld>
                <a:endParaRPr lang="en-US" sz="1000" b="1" dirty="0" smtClean="0">
                  <a:solidFill>
                    <a:srgbClr val="3A372F"/>
                  </a:solidFill>
                  <a:ea typeface="ＭＳ Ｐゴシック" pitchFamily="1" charset="-128"/>
                </a:endParaRPr>
              </a:p>
            </p:txBody>
          </p:sp>
        </p:grpSp>
        <p:pic>
          <p:nvPicPr>
            <p:cNvPr id="25" name="Picture 24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247920" y="6230814"/>
              <a:ext cx="1984850" cy="480735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69A20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266520" y="611516"/>
            <a:ext cx="8544330" cy="32927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7" y="319102"/>
            <a:ext cx="8361361" cy="523220"/>
          </a:xfrm>
        </p:spPr>
        <p:txBody>
          <a:bodyPr/>
          <a:lstStyle>
            <a:lvl1pPr>
              <a:defRPr>
                <a:solidFill>
                  <a:srgbClr val="69A20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2588" y="1132764"/>
            <a:ext cx="8359076" cy="5021146"/>
          </a:xfrm>
        </p:spPr>
        <p:txBody>
          <a:bodyPr/>
          <a:lstStyle>
            <a:lvl1pPr>
              <a:buClr>
                <a:srgbClr val="69A205"/>
              </a:buClr>
              <a:defRPr sz="2400">
                <a:latin typeface="Calibri" pitchFamily="34" charset="0"/>
                <a:cs typeface="Calibri" pitchFamily="34" charset="0"/>
              </a:defRPr>
            </a:lvl1pPr>
            <a:lvl2pPr>
              <a:buClr>
                <a:srgbClr val="69A205"/>
              </a:buClr>
              <a:defRPr/>
            </a:lvl2pPr>
            <a:lvl3pPr>
              <a:lnSpc>
                <a:spcPct val="100000"/>
              </a:lnSpc>
              <a:buClr>
                <a:srgbClr val="69A205"/>
              </a:buClr>
              <a:defRPr sz="2000">
                <a:latin typeface="Calibri" pitchFamily="34" charset="0"/>
                <a:cs typeface="Calibri" pitchFamily="34" charset="0"/>
              </a:defRPr>
            </a:lvl3pPr>
            <a:lvl4pPr>
              <a:lnSpc>
                <a:spcPct val="100000"/>
              </a:lnSpc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3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3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4883"/>
            <a:ext cx="8229600" cy="79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4571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56474"/>
            <a:ext cx="8229600" cy="5174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rtl="0" eaLnBrk="1" fontAlgn="base" hangingPunct="1">
              <a:spcBef>
                <a:spcPct val="25000"/>
              </a:spcBef>
              <a:spcAft>
                <a:spcPct val="20000"/>
              </a:spcAft>
            </a:pPr>
            <a:r>
              <a:rPr lang="en-US" dirty="0" smtClean="0"/>
              <a:t>Click to edit Master text styles</a:t>
            </a:r>
          </a:p>
          <a:p>
            <a:pPr lvl="1" algn="l" rtl="0" eaLnBrk="1" fontAlgn="base" hangingPunct="1">
              <a:spcBef>
                <a:spcPct val="25000"/>
              </a:spcBef>
              <a:spcAft>
                <a:spcPct val="20000"/>
              </a:spcAft>
            </a:pPr>
            <a:r>
              <a:rPr lang="en-US" dirty="0" smtClean="0"/>
              <a:t>Second level</a:t>
            </a:r>
          </a:p>
          <a:p>
            <a:pPr lvl="2" algn="l" rtl="0" eaLnBrk="1" fontAlgn="base" hangingPunct="1">
              <a:spcBef>
                <a:spcPct val="25000"/>
              </a:spcBef>
              <a:spcAft>
                <a:spcPct val="20000"/>
              </a:spcAft>
            </a:pPr>
            <a:r>
              <a:rPr lang="en-US" dirty="0" smtClean="0"/>
              <a:t>Third level</a:t>
            </a:r>
          </a:p>
          <a:p>
            <a:pPr lvl="3" algn="l" rtl="0" eaLnBrk="1" fontAlgn="base" hangingPunct="1">
              <a:spcBef>
                <a:spcPct val="25000"/>
              </a:spcBef>
              <a:spcAft>
                <a:spcPct val="20000"/>
              </a:spcAft>
            </a:pPr>
            <a:r>
              <a:rPr lang="en-US" dirty="0" smtClean="0"/>
              <a:t>Fourth level</a:t>
            </a:r>
          </a:p>
          <a:p>
            <a:pPr lvl="4" algn="l" rtl="0" eaLnBrk="1" fontAlgn="base" hangingPunct="1">
              <a:spcBef>
                <a:spcPct val="25000"/>
              </a:spcBef>
              <a:spcAft>
                <a:spcPct val="20000"/>
              </a:spcAft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457200" y="810959"/>
            <a:ext cx="8229600" cy="0"/>
          </a:xfrm>
          <a:prstGeom prst="line">
            <a:avLst/>
          </a:prstGeom>
          <a:noFill/>
          <a:ln w="19050">
            <a:solidFill>
              <a:srgbClr val="CCCC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2126777" y="6323827"/>
            <a:ext cx="565038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2880" tIns="0" rIns="182880" bIns="0" anchor="ctr"/>
          <a:lstStyle/>
          <a:p>
            <a:endParaRPr lang="en-US" sz="800" dirty="0">
              <a:solidFill>
                <a:srgbClr val="3A372F"/>
              </a:solidFill>
              <a:ea typeface="ＭＳ Ｐゴシック" pitchFamily="1" charset="-128"/>
            </a:endParaRPr>
          </a:p>
        </p:txBody>
      </p:sp>
      <p:sp>
        <p:nvSpPr>
          <p:cNvPr id="1046" name="Rectangle 22"/>
          <p:cNvSpPr>
            <a:spLocks noChangeArrowheads="1"/>
          </p:cNvSpPr>
          <p:nvPr userDrawn="1"/>
        </p:nvSpPr>
        <p:spPr bwMode="auto">
          <a:xfrm>
            <a:off x="2366397" y="6323827"/>
            <a:ext cx="6498818" cy="457200"/>
          </a:xfrm>
          <a:prstGeom prst="rect">
            <a:avLst/>
          </a:prstGeom>
          <a:solidFill>
            <a:srgbClr val="CCCCCC"/>
          </a:solidFill>
          <a:ln w="9525">
            <a:noFill/>
            <a:miter lim="800000"/>
            <a:headEnd/>
            <a:tailEnd/>
          </a:ln>
        </p:spPr>
        <p:txBody>
          <a:bodyPr wrap="none" lIns="0" tIns="0" rIns="182880" bIns="0" anchor="ctr"/>
          <a:lstStyle/>
          <a:p>
            <a:pPr algn="r"/>
            <a:endParaRPr lang="en-US" sz="1000" dirty="0">
              <a:solidFill>
                <a:srgbClr val="3A372F"/>
              </a:solidFill>
              <a:ea typeface="ＭＳ Ｐゴシック" pitchFamily="1" charset="-128"/>
            </a:endParaRPr>
          </a:p>
        </p:txBody>
      </p:sp>
      <p:sp>
        <p:nvSpPr>
          <p:cNvPr id="10" name="Text Box 19"/>
          <p:cNvSpPr txBox="1">
            <a:spLocks noChangeArrowheads="1"/>
          </p:cNvSpPr>
          <p:nvPr userDrawn="1"/>
        </p:nvSpPr>
        <p:spPr bwMode="auto">
          <a:xfrm>
            <a:off x="7580129" y="6394781"/>
            <a:ext cx="12786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/>
              <a:t>RESTRICTED </a:t>
            </a:r>
            <a:r>
              <a:rPr lang="en-US" sz="1400" dirty="0" smtClean="0">
                <a:solidFill>
                  <a:srgbClr val="999999"/>
                </a:solidFill>
                <a:ea typeface="ＭＳ Ｐゴシック" pitchFamily="1" charset="-128"/>
              </a:rPr>
              <a:t>|</a:t>
            </a:r>
            <a:r>
              <a:rPr lang="en-US" sz="1000" b="1" dirty="0" smtClean="0">
                <a:solidFill>
                  <a:srgbClr val="3A372F"/>
                </a:solidFill>
                <a:ea typeface="ＭＳ Ｐゴシック" pitchFamily="1" charset="-128"/>
              </a:rPr>
              <a:t> </a:t>
            </a:r>
            <a:fld id="{616BB6E6-B101-4C8D-8F9C-F86688B685B6}" type="slidenum">
              <a:rPr lang="en-US" sz="1000" b="1" smtClean="0">
                <a:solidFill>
                  <a:srgbClr val="3A372F"/>
                </a:solidFill>
                <a:ea typeface="ＭＳ Ｐゴシック" pitchFamily="1" charset="-128"/>
              </a:rPr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b="1" dirty="0" smtClean="0">
              <a:solidFill>
                <a:srgbClr val="3A372F"/>
              </a:solidFill>
              <a:ea typeface="ＭＳ Ｐゴシック" pitchFamily="1" charset="-12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47920" y="6316158"/>
            <a:ext cx="1984850" cy="4807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69A205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B7893"/>
          </a:solidFill>
          <a:latin typeface="Arial" charset="0"/>
          <a:ea typeface="ＭＳ Ｐゴシック" pitchFamily="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B7893"/>
          </a:solidFill>
          <a:latin typeface="Arial" charset="0"/>
          <a:ea typeface="ＭＳ Ｐゴシック" pitchFamily="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B7893"/>
          </a:solidFill>
          <a:latin typeface="Arial" charset="0"/>
          <a:ea typeface="ＭＳ Ｐゴシック" pitchFamily="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B7893"/>
          </a:solidFill>
          <a:latin typeface="Arial" charset="0"/>
          <a:ea typeface="ＭＳ Ｐゴシック" pitchFamily="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B7893"/>
          </a:solidFill>
          <a:latin typeface="Arial" charset="0"/>
          <a:ea typeface="ＭＳ Ｐゴシック" pitchFamily="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B7893"/>
          </a:solidFill>
          <a:latin typeface="Arial" charset="0"/>
          <a:ea typeface="ＭＳ Ｐゴシック" pitchFamily="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B7893"/>
          </a:solidFill>
          <a:latin typeface="Arial" charset="0"/>
          <a:ea typeface="ＭＳ Ｐゴシック" pitchFamily="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B7893"/>
          </a:solidFill>
          <a:latin typeface="Arial" charset="0"/>
          <a:ea typeface="ＭＳ Ｐゴシック" pitchFamily="1" charset="-128"/>
        </a:defRPr>
      </a:lvl9pPr>
    </p:titleStyle>
    <p:bodyStyle>
      <a:lvl1pPr marL="342900" indent="-342900" algn="l" rtl="0" eaLnBrk="1" fontAlgn="base" hangingPunct="1">
        <a:spcBef>
          <a:spcPct val="25000"/>
        </a:spcBef>
        <a:spcAft>
          <a:spcPct val="20000"/>
        </a:spcAft>
        <a:buClr>
          <a:srgbClr val="69A205"/>
        </a:buClr>
        <a:buSzPct val="120000"/>
        <a:buFont typeface="Arial"/>
        <a:buChar char="•"/>
        <a:defRPr lang="en-US" sz="2000" b="0" dirty="0" smtClean="0">
          <a:solidFill>
            <a:srgbClr val="333333"/>
          </a:solidFill>
          <a:latin typeface="Calibri" pitchFamily="34" charset="0"/>
          <a:ea typeface="+mn-ea"/>
          <a:cs typeface="Calibri" pitchFamily="34" charset="0"/>
        </a:defRPr>
      </a:lvl1pPr>
      <a:lvl2pPr marL="447675" indent="-333375" algn="l" rtl="0" eaLnBrk="1" fontAlgn="base" hangingPunct="1">
        <a:spcBef>
          <a:spcPct val="25000"/>
        </a:spcBef>
        <a:spcAft>
          <a:spcPct val="20000"/>
        </a:spcAft>
        <a:buClr>
          <a:srgbClr val="69A205"/>
        </a:buClr>
        <a:buSzPct val="80000"/>
        <a:buFont typeface="Courier New"/>
        <a:buChar char="o"/>
        <a:defRPr sz="1800">
          <a:solidFill>
            <a:srgbClr val="333333"/>
          </a:solidFill>
          <a:latin typeface="Calibri" pitchFamily="34" charset="0"/>
          <a:ea typeface="+mn-ea"/>
          <a:cs typeface="Calibri" pitchFamily="34" charset="0"/>
        </a:defRPr>
      </a:lvl2pPr>
      <a:lvl3pPr marL="717550" indent="-317500" algn="l" rtl="0" eaLnBrk="1" fontAlgn="base" hangingPunct="1">
        <a:spcBef>
          <a:spcPct val="25000"/>
        </a:spcBef>
        <a:spcAft>
          <a:spcPct val="20000"/>
        </a:spcAft>
        <a:buClr>
          <a:srgbClr val="69A205"/>
        </a:buClr>
        <a:buSzPct val="90000"/>
        <a:buFont typeface="Wingdings" charset="2"/>
        <a:buChar char="§"/>
        <a:defRPr sz="1800">
          <a:solidFill>
            <a:srgbClr val="333333"/>
          </a:solidFill>
          <a:latin typeface="Calibri" pitchFamily="34" charset="0"/>
          <a:ea typeface="+mn-ea"/>
          <a:cs typeface="Calibri" pitchFamily="34" charset="0"/>
        </a:defRPr>
      </a:lvl3pPr>
      <a:lvl4pPr marL="896938" indent="-207963" algn="l" rtl="0" eaLnBrk="1" fontAlgn="base" hangingPunct="1">
        <a:spcBef>
          <a:spcPct val="25000"/>
        </a:spcBef>
        <a:spcAft>
          <a:spcPct val="20000"/>
        </a:spcAft>
        <a:buClr>
          <a:srgbClr val="999999"/>
        </a:buClr>
        <a:buSzPct val="80000"/>
        <a:buFont typeface="Wingdings" pitchFamily="2" charset="2"/>
        <a:buChar char="§"/>
        <a:defRPr sz="1600">
          <a:solidFill>
            <a:srgbClr val="333333"/>
          </a:solidFill>
          <a:latin typeface="Calibri" pitchFamily="34" charset="0"/>
          <a:ea typeface="+mn-ea"/>
          <a:cs typeface="Calibri" pitchFamily="34" charset="0"/>
        </a:defRPr>
      </a:lvl4pPr>
      <a:lvl5pPr marL="1255713" indent="-285750" algn="l" rtl="0" eaLnBrk="1" fontAlgn="base" hangingPunct="1">
        <a:spcBef>
          <a:spcPct val="25000"/>
        </a:spcBef>
        <a:spcAft>
          <a:spcPct val="20000"/>
        </a:spcAft>
        <a:buClr>
          <a:srgbClr val="999999"/>
        </a:buClr>
        <a:buFont typeface="Symbol" pitchFamily="18" charset="2"/>
        <a:buChar char=""/>
        <a:defRPr sz="1400">
          <a:solidFill>
            <a:srgbClr val="333333"/>
          </a:solidFill>
          <a:latin typeface="Calibri" pitchFamily="34" charset="0"/>
          <a:ea typeface="+mn-ea"/>
          <a:cs typeface="Calibri" pitchFamily="34" charset="0"/>
        </a:defRPr>
      </a:lvl5pPr>
      <a:lvl6pPr marL="1600200" indent="-173038" algn="l" rtl="0" eaLnBrk="1" fontAlgn="base" hangingPunct="1">
        <a:spcBef>
          <a:spcPct val="25000"/>
        </a:spcBef>
        <a:spcAft>
          <a:spcPct val="20000"/>
        </a:spcAft>
        <a:buClr>
          <a:srgbClr val="999999"/>
        </a:buClr>
        <a:buFont typeface="Symbol" pitchFamily="18" charset="2"/>
        <a:buChar char=""/>
        <a:defRPr sz="1000">
          <a:solidFill>
            <a:srgbClr val="333333"/>
          </a:solidFill>
          <a:latin typeface="+mn-lt"/>
          <a:ea typeface="+mn-ea"/>
        </a:defRPr>
      </a:lvl6pPr>
      <a:lvl7pPr marL="2057400" indent="-173038" algn="l" rtl="0" eaLnBrk="1" fontAlgn="base" hangingPunct="1">
        <a:spcBef>
          <a:spcPct val="25000"/>
        </a:spcBef>
        <a:spcAft>
          <a:spcPct val="20000"/>
        </a:spcAft>
        <a:buClr>
          <a:srgbClr val="999999"/>
        </a:buClr>
        <a:buFont typeface="Symbol" pitchFamily="18" charset="2"/>
        <a:buChar char=""/>
        <a:defRPr sz="1000">
          <a:solidFill>
            <a:srgbClr val="333333"/>
          </a:solidFill>
          <a:latin typeface="+mn-lt"/>
          <a:ea typeface="+mn-ea"/>
        </a:defRPr>
      </a:lvl7pPr>
      <a:lvl8pPr marL="2514600" indent="-173038" algn="l" rtl="0" eaLnBrk="1" fontAlgn="base" hangingPunct="1">
        <a:spcBef>
          <a:spcPct val="25000"/>
        </a:spcBef>
        <a:spcAft>
          <a:spcPct val="20000"/>
        </a:spcAft>
        <a:buClr>
          <a:srgbClr val="999999"/>
        </a:buClr>
        <a:buFont typeface="Symbol" pitchFamily="18" charset="2"/>
        <a:buChar char=""/>
        <a:defRPr sz="1000">
          <a:solidFill>
            <a:srgbClr val="333333"/>
          </a:solidFill>
          <a:latin typeface="+mn-lt"/>
          <a:ea typeface="+mn-ea"/>
        </a:defRPr>
      </a:lvl8pPr>
      <a:lvl9pPr marL="2971800" indent="-173038" algn="l" rtl="0" eaLnBrk="1" fontAlgn="base" hangingPunct="1">
        <a:spcBef>
          <a:spcPct val="25000"/>
        </a:spcBef>
        <a:spcAft>
          <a:spcPct val="20000"/>
        </a:spcAft>
        <a:buClr>
          <a:srgbClr val="999999"/>
        </a:buClr>
        <a:buFont typeface="Symbol" pitchFamily="18" charset="2"/>
        <a:buChar char=""/>
        <a:defRPr sz="1000">
          <a:solidFill>
            <a:srgbClr val="333333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18" Type="http://schemas.openxmlformats.org/officeDocument/2006/relationships/diagramLayout" Target="../diagrams/layout5.xml"/><Relationship Id="rId26" Type="http://schemas.microsoft.com/office/2007/relationships/diagramDrawing" Target="../diagrams/drawing6.xml"/><Relationship Id="rId3" Type="http://schemas.openxmlformats.org/officeDocument/2006/relationships/diagramLayout" Target="../diagrams/layout2.xml"/><Relationship Id="rId21" Type="http://schemas.microsoft.com/office/2007/relationships/diagramDrawing" Target="../diagrams/drawing5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17" Type="http://schemas.openxmlformats.org/officeDocument/2006/relationships/diagramData" Target="../diagrams/data5.xml"/><Relationship Id="rId25" Type="http://schemas.openxmlformats.org/officeDocument/2006/relationships/diagramColors" Target="../diagrams/colors6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20" Type="http://schemas.openxmlformats.org/officeDocument/2006/relationships/diagramColors" Target="../diagrams/colors5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24" Type="http://schemas.openxmlformats.org/officeDocument/2006/relationships/diagramQuickStyle" Target="../diagrams/quickStyle6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23" Type="http://schemas.openxmlformats.org/officeDocument/2006/relationships/diagramLayout" Target="../diagrams/layout6.xml"/><Relationship Id="rId10" Type="http://schemas.openxmlformats.org/officeDocument/2006/relationships/diagramColors" Target="../diagrams/colors3.xml"/><Relationship Id="rId19" Type="http://schemas.openxmlformats.org/officeDocument/2006/relationships/diagramQuickStyle" Target="../diagrams/quickStyle5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Relationship Id="rId22" Type="http://schemas.openxmlformats.org/officeDocument/2006/relationships/diagramData" Target="../diagrams/data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806700" y="3200399"/>
            <a:ext cx="5867400" cy="1728439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dirty="0" smtClean="0"/>
              <a:t>Operators</a:t>
            </a:r>
          </a:p>
          <a:p>
            <a:pPr marL="342900" indent="-342900">
              <a:buAutoNum type="arabicPeriod"/>
            </a:pPr>
            <a:r>
              <a:rPr lang="en-US" dirty="0" smtClean="0"/>
              <a:t>Types </a:t>
            </a:r>
            <a:r>
              <a:rPr lang="en-US" smtClean="0"/>
              <a:t>of Operators</a:t>
            </a:r>
            <a:endParaRPr lang="en-US" dirty="0" smtClean="0"/>
          </a:p>
          <a:p>
            <a:pPr marL="342900" indent="-342900">
              <a:buFontTx/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0759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20343869">
            <a:off x="2379482" y="2979665"/>
            <a:ext cx="45581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For VIDEO only – do not use for content. Use this slide to place the demo videos.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are Relational Operators?</a:t>
            </a:r>
            <a:endParaRPr lang="en-IN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457200" y="1132764"/>
            <a:ext cx="5603966" cy="4810836"/>
          </a:xfrm>
        </p:spPr>
        <p:txBody>
          <a:bodyPr/>
          <a:lstStyle/>
          <a:p>
            <a:r>
              <a:rPr lang="en-IN" sz="2000" dirty="0" smtClean="0"/>
              <a:t>Relational operators are used to </a:t>
            </a:r>
            <a:r>
              <a:rPr lang="en-IN" sz="2000" b="1" dirty="0" smtClean="0"/>
              <a:t>compare two values.</a:t>
            </a:r>
          </a:p>
          <a:p>
            <a:r>
              <a:rPr lang="en-IN" sz="2000" dirty="0" smtClean="0"/>
              <a:t>Relational operator </a:t>
            </a:r>
            <a:r>
              <a:rPr lang="en-IN" sz="2000" b="1" dirty="0" smtClean="0"/>
              <a:t>returns a Boolean value</a:t>
            </a:r>
            <a:r>
              <a:rPr lang="en-IN" sz="2000" dirty="0" smtClean="0"/>
              <a:t>.</a:t>
            </a:r>
          </a:p>
          <a:p>
            <a:r>
              <a:rPr lang="en-IN" sz="2000" dirty="0" smtClean="0"/>
              <a:t>The relational operators are:</a:t>
            </a:r>
          </a:p>
          <a:p>
            <a:pPr marL="749300" lvl="1" indent="-228600">
              <a:buFont typeface="Courier New" pitchFamily="49" charset="0"/>
              <a:buChar char="o"/>
            </a:pPr>
            <a:r>
              <a:rPr lang="en-IN" b="1" dirty="0" smtClean="0">
                <a:solidFill>
                  <a:schemeClr val="accent3">
                    <a:lumMod val="75000"/>
                  </a:schemeClr>
                </a:solidFill>
              </a:rPr>
              <a:t> == (is equal to)</a:t>
            </a:r>
          </a:p>
          <a:p>
            <a:pPr marL="749300" lvl="1" indent="-228600">
              <a:buFont typeface="Courier New" pitchFamily="49" charset="0"/>
              <a:buChar char="o"/>
            </a:pPr>
            <a:r>
              <a:rPr lang="en-IN" b="1" dirty="0" smtClean="0">
                <a:solidFill>
                  <a:schemeClr val="accent3">
                    <a:lumMod val="75000"/>
                  </a:schemeClr>
                </a:solidFill>
              </a:rPr>
              <a:t> != (not equal to)</a:t>
            </a:r>
          </a:p>
          <a:p>
            <a:pPr marL="749300" lvl="1" indent="-228600">
              <a:buFont typeface="Courier New" pitchFamily="49" charset="0"/>
              <a:buChar char="o"/>
            </a:pPr>
            <a:r>
              <a:rPr lang="en-IN" b="1" dirty="0" smtClean="0">
                <a:solidFill>
                  <a:schemeClr val="accent3">
                    <a:lumMod val="75000"/>
                  </a:schemeClr>
                </a:solidFill>
              </a:rPr>
              <a:t> &gt; (greater than)</a:t>
            </a:r>
          </a:p>
          <a:p>
            <a:pPr marL="749300" lvl="1" indent="-228600">
              <a:buFont typeface="Courier New" pitchFamily="49" charset="0"/>
              <a:buChar char="o"/>
            </a:pPr>
            <a:r>
              <a:rPr lang="en-IN" b="1" dirty="0" smtClean="0">
                <a:solidFill>
                  <a:schemeClr val="accent3">
                    <a:lumMod val="75000"/>
                  </a:schemeClr>
                </a:solidFill>
              </a:rPr>
              <a:t> &gt;= (greater than equal to)</a:t>
            </a:r>
          </a:p>
          <a:p>
            <a:pPr marL="749300" lvl="1" indent="-228600">
              <a:buFont typeface="Courier New" pitchFamily="49" charset="0"/>
              <a:buChar char="o"/>
            </a:pPr>
            <a:r>
              <a:rPr lang="en-IN" b="1" dirty="0" smtClean="0">
                <a:solidFill>
                  <a:schemeClr val="accent3">
                    <a:lumMod val="75000"/>
                  </a:schemeClr>
                </a:solidFill>
              </a:rPr>
              <a:t> &lt; (less than)</a:t>
            </a:r>
          </a:p>
          <a:p>
            <a:pPr marL="749300" lvl="1" indent="-228600">
              <a:buFont typeface="Courier New" pitchFamily="49" charset="0"/>
              <a:buChar char="o"/>
            </a:pPr>
            <a:r>
              <a:rPr lang="en-IN" b="1" dirty="0" smtClean="0">
                <a:solidFill>
                  <a:schemeClr val="accent3">
                    <a:lumMod val="75000"/>
                  </a:schemeClr>
                </a:solidFill>
              </a:rPr>
              <a:t>&lt;= (less than equal to)</a:t>
            </a:r>
          </a:p>
          <a:p>
            <a:endParaRPr lang="en-US" dirty="0" smtClean="0"/>
          </a:p>
        </p:txBody>
      </p:sp>
      <p:sp>
        <p:nvSpPr>
          <p:cNvPr id="22530" name="AutoShape 2" descr="data:image/jpeg;base64,/9j/4AAQSkZJRgABAQAAAQABAAD/2wBDAAkGBwgHBgkIBwgKCgkLDRYPDQwMDRsUFRAWIB0iIiAdHx8kKDQsJCYxJx8fLT0tMTU3Ojo6Iys/RD84QzQ5Ojf/2wBDAQoKCg0MDRoPDxo3JR8lNzc3Nzc3Nzc3Nzc3Nzc3Nzc3Nzc3Nzc3Nzc3Nzc3Nzc3Nzc3Nzc3Nzc3Nzc3Nzc3Nzf/wAARCACcAKYDASIAAhEBAxEB/8QAHAABAAEFAQEAAAAAAAAAAAAAAAcBAgQFBggD/8QAQBAAAQMDAgMFBQUGAwkAAAAAAQACAwQFEQYhEjFBBxNRYXEiMoGRoRRCUmKxFSOywdHwJDNyQ2Nkc5KiwuHx/8QAGgEBAAIDAQAAAAAAAAAAAAAAAAQFAgMGAf/EAC0RAAICAgEDAgMIAwAAAAAAAAABAgMEEQUhMUESYQYiMhMUI1FxodHxgZHh/9oADAMBAAIRAxEAPwCcUREAREQBERAEREARUJAGTyWI+4Rh/BE10rvy8kBmIseGp7x/C5oa7wByshAEREAREQBERAEREAREQBERAEREAREQBERAabV9PLU6drW05cJWM7xnCdyW74+OMKMNOXWaC80zpJ3mN7ix2XHGD/YUzPaHtLXDIOxHiok1Rom42WB9dQ10NUHVLWxQGExlgc7bLuI54R5Dl0QEgwziORryRgHnlbseSj/T091ff4o753DAIRK2GF3EzBBwcnnvnnjlyXfRyNePZIPoUBeioSAMk7LX19zZEOCn4ZZT4HIHqgNii56G7SQ1MbJuKRryQ945A9APmuhQBERAEREAREQBERAEREAREQBERAWyPEbHPccNaCSfAKNNZ3yqrJWNiL207SXNY3kcdT4813eopRFZ53OcGt9kOcTgAFw/+KOKy4UozwOZLIdg1pyB5IDc00zZ6WCrbG0Tuha0vzuQOi1sVPrm0SOldaIKzjJc51LVZxnydg/RZ2n2TPp/3zAxoyGNHgpApjmCM/kCAiueu1dVPxJbq6PP3RC44+izLNb7/NWNNVR1bWdTIQ0fUqTEQGhpLD7cctXJu1wcI4+WR4nqt8iIAiIgCIiAIiIAiIgCIiAIiIAiIgPnUQxVMD4KiNkkUjS17HtyHA8wQocs1vpqXU1TFDGGRCSVrI2+63DjjA9ApnUP0pLdTPd41MoPzcgOyow1hIC6ehPFSRH8q4f9pRQ3GGh3M8sbpAANg0YyT812lqOaCInnj+aAy0REAREQBERAEREAREQBERAEREBh3a6Udnon1txmENOwtDnkZxkgD6kLBpdW6eqziC8UTj4GYA/VajtPcJtJXCm4OLMYfz5FpDh/CoCzsD5KNdc65a0XXG8ZXmVSk5NNM9UQ1UE7eKCaORvix4P6L65C8otcWPD2EteNw5pwQtpSakvdGc011rG+sznfQrBZa8olT+HpL6LP2/s9NEqIqdudTuH/ABcv8TlpNP67vf2vFx1BJHEBs11Ox3H5cWNlt7VIZr9DLjPeTOfkeeSpFdqs7FRl4NmI0ptdfyM2oGO0Cmb0Ft2+L3/0Uk2o4oIvj+qjeqbjtHpQ7bNvGP8AqkWNrnXF7sFzgtdp7mOL7K2UyOj4ncTnPBwTtj2R0WU5KK2zRRRK+ahHuS5lULgOey86za71TNtJeZ9/wNYz+EBaqqu9yreIVVwq5Q/3mvmcQfhnCjPLj4RdQ+H7n9U0v9/8PS1Tc6GkH+JrKeL/AJkrR+pWvj1ZYZqqOlgulNNPI/gZHG/iJPwXm0AY90LpuzqDvdY27ABETnSH4NP81ispuSWjdZwNdVUpynvSb7aPQ2VVWt3APkrlNOZCIiAIiIAiIgCIiA5vVkH2igniI99havPFLSVFTltPBJIWjLuFuQ3HPJ6L0teoS+FwAzt4KJKiluUnfW+go3w07C5peWcDD5/mO/8A7Ua+v1tFzxOb92U0/OiP9sAg81aSvtW2qts8ndV0bgw7NkAy0/34L4HB5HIUKVbi+p01GZXfHcWVYON7Y/xENUoWAYu9GOgfj6FRpbe7/aNN372sjEgLnOOAMbqTLKWi60shc0M488WdsYUvFXRsoeenuUIm0vbO715ZZeXeUz2fIuP/AJLme12jdHcrfW8DuGWAxF2NstcSBnx9o/JdRr+KSloafUMD+7dbDnDm5MjXuaMgdMbHzGVzmtdZUFwsDrZRx/anyhhlnDvZY4YOxO7jkY8Oe6236cWmQOKlOGRGUFtEeg5VzeaRRyTzMiibxSSODWtHUldRR2GltzWy3VzZ59uGmjOWg/mI970G3qq6MW+x2Vl8a1tnOdzKIGzmJ4hc7hbIRhpPgPHkV3PZBS95f6moxtDDwj1cf6D6rValsl7udLDJHTcMcRyyn904xtgch6LrexO31MFHcJauCWJxqBG0StIOzRnnzG/PyUmulqSZS5fKQsonBd2Ss3krlQKqnHKhERAEREAREQBEK197u1LZrbNX1z+GGJuT4k9APMnZeN6Wz2MXJqKXVmRLPTipZTPljE8jS5kZcOJwHMgdcZCxLqaSmgfPVSRRRtGXPkIAA9SvPd91FXXi+OuskskMwOIO7eWmFvQNI9fjkr43q+3O9Pa+51ss/CPZYThjfRo2z5qI8teEdDD4fsfpcpfr7HW6w1faqlklJbKZlWxww6WVuI/gDufoo94WjPDsFcqYUWdspvbL7GwKcaOoL/JZjdbK319Zb9qeTiiz/lP3b8PD4LAwtjbqOorZGx0sRkcBlxzhrR4k8gkZtdj2/Hqsj+Iuhn32/wBxvgZDVzcFMAAyliyGbci78R9dvJaKozx8OTgDks2tEdNcnUvete5gA4m5DSSM7LDn3lcfNezlJvqeY9NUI6qXQ+YGcLfad1DLZ6xs01NHWN5YlJ42D8ruhWiHLCvCxUmntG2ymFkXGa6MnnTWorFf2iOlmayoxl1NMA149B94eYXTukpLdSSTzSxQQRjie97g1rR4krzEwlrg5pLXDcOacELZXC+XW50sNNcLhUVEMIw1j3bHzd+I+ZypUcrp1XUobuB3NOE/l9z0rG8PaHNILSMgg81eos7KdW5DLBcJSXAH7HI85yPwH06eW3RSkOSlV2Ka2ihy8aeNa65f2VREWZGCIiAKhKrlWuICAtllbFG58jg1oGST0UBdoerXajufdUziLdTOIiwdpT1eR+nl6rpu1jV5cZLDb5NuVXI0/wDYP5/LxUWZyoOTdv5EdVwnG+lLIs7+P5BPkqIihnSBA3JwAUWXba2egqW1FMAZAMbjO3l4HzRGMtpdDa2/TvCwVF3e6CMgEQt/zHev4f1W2p2VNxj+yWSnZFSsOHPAwxviSebj/eyytKW2PUsz562pJERy6kaSCfAuPgcdPipLo7XFBCyOGNjI2jDWtGAAp1VSa2cvn8hKMvT5/ZfyQnftF11O91TSuNSeb2vwHfDp8FzbX8JLXAtLdi12QWnzzyXpGptrS0+yFwmr9I0dZG+d37iZgyJm7YAHXxC22UqRAxeSsql1IuaQ7ln0X0AXybGI3OzK14Bw1zQQHDx3X1Cr5LTOxpm7IKUlouAVw5KgVWrE2F7C5jmvY5zHtIc1zTgtI5EHoVPGgNVt1Fa+CoLW3CnAbOwfeHR48j9CoHC2NjutTZblDcKI4liPuk7Pb1afI/3yW6mz0S9iu5HCjl1aX1Lsekgcqq1tgu9Le7XDX0j8xyDdp5sd1afMFbHIVmnvqcRKMoScZLTRVERDEtztnouL7SNXNsFtNNSOH7RqWlsX+7HV59OnmuzfswlecNZVE8urLoKsl9SJ3ANxkhn3QB/pxyWq6TUdIsONprsu3Z2XX9TTOL3uc5xc9ziS5xOSSeZJVAxx5D5rOprZdq04prdWPB+8YiwfN2AtxS6E1BVYL2QQNP43kkfAD+agqiTOps5SqC7o5oR4957R9VXEQG5JUgUPZbK7etuMjt/dhjDf1yt/RdmVmjIMsD5zn/ayuI+WcfRbY4zIFnNx8dSIO+iaQGhuenUlZdLR3StIFJbqqQHqIi0H4nAU70GlLfRgCmo4YscuCMBbWK1xtxsNltWMl3IFnMTl2RGXZrpu70d5fV1zBBE6Hg4C4EuJIPTwwfmpZihDWjKpFTMjxwgZX3W+MFFaRVX3yun6pHzfE1w5LmdX2aW4Watp6dzWySwuY0u5AkdV1askja8YKyNSens801ml7/RZ7ygdJ49y4O/oVqZmz0pIqqaeA9e8iLf1C9QT22KTOWtPwWuqLBDIDmMEHoQtLpTLGHJWR7o83MnaR7LtvI5X0E2dxg+oU3XHQdqq899QQud+INwfmN1ztb2XUJyaZ9RB/pkLvo7K1vG/Im180132Rw2YeHyK+jZWfix6jC6Ws7NrjCSaWtY8dBLGQfmP6LTVOk7/AEgJdSd75xPB/XC1PHaJ1fMQl5RvtB6ndp65kyO4rfUkNqGg+50Dx5jr4j0U7QyNmibJG4OY8Za4HYheV5oaqncRU0lRCR1fE4D54wp47JDVHRNL9r7zHeP7oSAgiPiPDz6eHkt9Hqj8rKzlfsrdXQ6Pz7naIiKQUpTGywam1UtRL3zoWCQDHFwjPzWeiHqbXY17LXC3kAvuykjb0CyUQbZ82wsH3VcGgHkrkQ8CIiAIiIAiIgCIiAtLQeYVroWO5tX0RAYz6ON33QvhJa4n82hbBEBp3WKnefaY0jwW1ijEUTWNxhowMK9EAREQH//Z"/>
          <p:cNvSpPr>
            <a:spLocks noChangeAspect="1" noChangeArrowheads="1"/>
          </p:cNvSpPr>
          <p:nvPr/>
        </p:nvSpPr>
        <p:spPr bwMode="auto">
          <a:xfrm>
            <a:off x="63500" y="-1003300"/>
            <a:ext cx="2209800" cy="20669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2" name="AutoShape 4" descr="data:image/jpeg;base64,/9j/4AAQSkZJRgABAQAAAQABAAD/2wBDAAkGBwgHBgkIBwgKCgkLDRYPDQwMDRsUFRAWIB0iIiAdHx8kKDQsJCYxJx8fLT0tMTU3Ojo6Iys/RD84QzQ5Ojf/2wBDAQoKCg0MDRoPDxo3JR8lNzc3Nzc3Nzc3Nzc3Nzc3Nzc3Nzc3Nzc3Nzc3Nzc3Nzc3Nzc3Nzc3Nzc3Nzc3Nzc3Nzf/wAARCACcAKYDASIAAhEBAxEB/8QAHAABAAEFAQEAAAAAAAAAAAAAAAcBAgQFBggD/8QAQBAAAQMDAgMFBQUGAwkAAAAAAQACAwQFEQYhEjFBBxNRYXEiMoGRoRRCUmKxFSOywdHwJDNyQ2Nkc5KiwuHx/8QAGgEBAAIDAQAAAAAAAAAAAAAAAAQFAgMGAf/EAC0RAAICAgEDAgMIAwAAAAAAAAABAgMEEQUhMUESYQYiMhMUI1FxodHxgZHh/9oADAMBAAIRAxEAPwCcUREAREQBERAEREARUJAGTyWI+4Rh/BE10rvy8kBmIseGp7x/C5oa7wByshAEREAREQBERAEREAREQBERAEREAREQBERAabV9PLU6drW05cJWM7xnCdyW74+OMKMNOXWaC80zpJ3mN7ix2XHGD/YUzPaHtLXDIOxHiok1Rom42WB9dQ10NUHVLWxQGExlgc7bLuI54R5Dl0QEgwziORryRgHnlbseSj/T091ff4o753DAIRK2GF3EzBBwcnnvnnjlyXfRyNePZIPoUBeioSAMk7LX19zZEOCn4ZZT4HIHqgNii56G7SQ1MbJuKRryQ945A9APmuhQBERAEREAREQBERAEREAREQBERAWyPEbHPccNaCSfAKNNZ3yqrJWNiL207SXNY3kcdT4813eopRFZ53OcGt9kOcTgAFw/+KOKy4UozwOZLIdg1pyB5IDc00zZ6WCrbG0Tuha0vzuQOi1sVPrm0SOldaIKzjJc51LVZxnydg/RZ2n2TPp/3zAxoyGNHgpApjmCM/kCAiueu1dVPxJbq6PP3RC44+izLNb7/NWNNVR1bWdTIQ0fUqTEQGhpLD7cctXJu1wcI4+WR4nqt8iIAiIgCIiAIiIAiIgCIiAIiIAiIgPnUQxVMD4KiNkkUjS17HtyHA8wQocs1vpqXU1TFDGGRCSVrI2+63DjjA9ApnUP0pLdTPd41MoPzcgOyow1hIC6ehPFSRH8q4f9pRQ3GGh3M8sbpAANg0YyT812lqOaCInnj+aAy0REAREQBERAEREAREQBERAEREBh3a6Udnon1txmENOwtDnkZxkgD6kLBpdW6eqziC8UTj4GYA/VajtPcJtJXCm4OLMYfz5FpDh/CoCzsD5KNdc65a0XXG8ZXmVSk5NNM9UQ1UE7eKCaORvix4P6L65C8otcWPD2EteNw5pwQtpSakvdGc011rG+sznfQrBZa8olT+HpL6LP2/s9NEqIqdudTuH/ABcv8TlpNP67vf2vFx1BJHEBs11Ox3H5cWNlt7VIZr9DLjPeTOfkeeSpFdqs7FRl4NmI0ptdfyM2oGO0Cmb0Ft2+L3/0Uk2o4oIvj+qjeqbjtHpQ7bNvGP8AqkWNrnXF7sFzgtdp7mOL7K2UyOj4ncTnPBwTtj2R0WU5KK2zRRRK+ahHuS5lULgOey86za71TNtJeZ9/wNYz+EBaqqu9yreIVVwq5Q/3mvmcQfhnCjPLj4RdQ+H7n9U0v9/8PS1Tc6GkH+JrKeL/AJkrR+pWvj1ZYZqqOlgulNNPI/gZHG/iJPwXm0AY90LpuzqDvdY27ABETnSH4NP81ispuSWjdZwNdVUpynvSb7aPQ2VVWt3APkrlNOZCIiAIiIAiIgCIiA5vVkH2igniI99havPFLSVFTltPBJIWjLuFuQ3HPJ6L0teoS+FwAzt4KJKiluUnfW+go3w07C5peWcDD5/mO/8A7Ua+v1tFzxOb92U0/OiP9sAg81aSvtW2qts8ndV0bgw7NkAy0/34L4HB5HIUKVbi+p01GZXfHcWVYON7Y/xENUoWAYu9GOgfj6FRpbe7/aNN372sjEgLnOOAMbqTLKWi60shc0M488WdsYUvFXRsoeenuUIm0vbO715ZZeXeUz2fIuP/AJLme12jdHcrfW8DuGWAxF2NstcSBnx9o/JdRr+KSloafUMD+7dbDnDm5MjXuaMgdMbHzGVzmtdZUFwsDrZRx/anyhhlnDvZY4YOxO7jkY8Oe6236cWmQOKlOGRGUFtEeg5VzeaRRyTzMiibxSSODWtHUldRR2GltzWy3VzZ59uGmjOWg/mI970G3qq6MW+x2Vl8a1tnOdzKIGzmJ4hc7hbIRhpPgPHkV3PZBS95f6moxtDDwj1cf6D6rValsl7udLDJHTcMcRyyn904xtgch6LrexO31MFHcJauCWJxqBG0StIOzRnnzG/PyUmulqSZS5fKQsonBd2Ss3krlQKqnHKhERAEREAREQBEK197u1LZrbNX1z+GGJuT4k9APMnZeN6Wz2MXJqKXVmRLPTipZTPljE8jS5kZcOJwHMgdcZCxLqaSmgfPVSRRRtGXPkIAA9SvPd91FXXi+OuskskMwOIO7eWmFvQNI9fjkr43q+3O9Pa+51ss/CPZYThjfRo2z5qI8teEdDD4fsfpcpfr7HW6w1faqlklJbKZlWxww6WVuI/gDufoo94WjPDsFcqYUWdspvbL7GwKcaOoL/JZjdbK319Zb9qeTiiz/lP3b8PD4LAwtjbqOorZGx0sRkcBlxzhrR4k8gkZtdj2/Hqsj+Iuhn32/wBxvgZDVzcFMAAyliyGbci78R9dvJaKozx8OTgDks2tEdNcnUvete5gA4m5DSSM7LDn3lcfNezlJvqeY9NUI6qXQ+YGcLfad1DLZ6xs01NHWN5YlJ42D8ruhWiHLCvCxUmntG2ymFkXGa6MnnTWorFf2iOlmayoxl1NMA149B94eYXTukpLdSSTzSxQQRjie97g1rR4krzEwlrg5pLXDcOacELZXC+XW50sNNcLhUVEMIw1j3bHzd+I+ZypUcrp1XUobuB3NOE/l9z0rG8PaHNILSMgg81eos7KdW5DLBcJSXAH7HI85yPwH06eW3RSkOSlV2Ka2ihy8aeNa65f2VREWZGCIiAKhKrlWuICAtllbFG58jg1oGST0UBdoerXajufdUziLdTOIiwdpT1eR+nl6rpu1jV5cZLDb5NuVXI0/wDYP5/LxUWZyoOTdv5EdVwnG+lLIs7+P5BPkqIihnSBA3JwAUWXba2egqW1FMAZAMbjO3l4HzRGMtpdDa2/TvCwVF3e6CMgEQt/zHev4f1W2p2VNxj+yWSnZFSsOHPAwxviSebj/eyytKW2PUsz562pJERy6kaSCfAuPgcdPipLo7XFBCyOGNjI2jDWtGAAp1VSa2cvn8hKMvT5/ZfyQnftF11O91TSuNSeb2vwHfDp8FzbX8JLXAtLdi12QWnzzyXpGptrS0+yFwmr9I0dZG+d37iZgyJm7YAHXxC22UqRAxeSsql1IuaQ7ln0X0AXybGI3OzK14Bw1zQQHDx3X1Cr5LTOxpm7IKUlouAVw5KgVWrE2F7C5jmvY5zHtIc1zTgtI5EHoVPGgNVt1Fa+CoLW3CnAbOwfeHR48j9CoHC2NjutTZblDcKI4liPuk7Pb1afI/3yW6mz0S9iu5HCjl1aX1Lsekgcqq1tgu9Le7XDX0j8xyDdp5sd1afMFbHIVmnvqcRKMoScZLTRVERDEtztnouL7SNXNsFtNNSOH7RqWlsX+7HV59OnmuzfswlecNZVE8urLoKsl9SJ3ANxkhn3QB/pxyWq6TUdIsONprsu3Z2XX9TTOL3uc5xc9ziS5xOSSeZJVAxx5D5rOprZdq04prdWPB+8YiwfN2AtxS6E1BVYL2QQNP43kkfAD+agqiTOps5SqC7o5oR4957R9VXEQG5JUgUPZbK7etuMjt/dhjDf1yt/RdmVmjIMsD5zn/ayuI+WcfRbY4zIFnNx8dSIO+iaQGhuenUlZdLR3StIFJbqqQHqIi0H4nAU70GlLfRgCmo4YscuCMBbWK1xtxsNltWMl3IFnMTl2RGXZrpu70d5fV1zBBE6Hg4C4EuJIPTwwfmpZihDWjKpFTMjxwgZX3W+MFFaRVX3yun6pHzfE1w5LmdX2aW4Watp6dzWySwuY0u5AkdV1askja8YKyNSens801ml7/RZ7ygdJ49y4O/oVqZmz0pIqqaeA9e8iLf1C9QT22KTOWtPwWuqLBDIDmMEHoQtLpTLGHJWR7o83MnaR7LtvI5X0E2dxg+oU3XHQdqq899QQud+INwfmN1ztb2XUJyaZ9RB/pkLvo7K1vG/Im180132Rw2YeHyK+jZWfix6jC6Ws7NrjCSaWtY8dBLGQfmP6LTVOk7/AEgJdSd75xPB/XC1PHaJ1fMQl5RvtB6ndp65kyO4rfUkNqGg+50Dx5jr4j0U7QyNmibJG4OY8Za4HYheV5oaqncRU0lRCR1fE4D54wp47JDVHRNL9r7zHeP7oSAgiPiPDz6eHkt9Hqj8rKzlfsrdXQ6Pz7naIiKQUpTGywam1UtRL3zoWCQDHFwjPzWeiHqbXY17LXC3kAvuykjb0CyUQbZ82wsH3VcGgHkrkQ8CIiAIiIAiIgCIiAtLQeYVroWO5tX0RAYz6ON33QvhJa4n82hbBEBp3WKnefaY0jwW1ijEUTWNxhowMK9EAREQH//Z"/>
          <p:cNvSpPr>
            <a:spLocks noChangeAspect="1" noChangeArrowheads="1"/>
          </p:cNvSpPr>
          <p:nvPr/>
        </p:nvSpPr>
        <p:spPr bwMode="auto">
          <a:xfrm>
            <a:off x="63500" y="-1003300"/>
            <a:ext cx="2209800" cy="20669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4" name="AutoShape 6" descr="data:image/jpeg;base64,/9j/4AAQSkZJRgABAQAAAQABAAD/2wBDAAkGBwgHBgkIBwgKCgkLDRYPDQwMDRsUFRAWIB0iIiAdHx8kKDQsJCYxJx8fLT0tMTU3Ojo6Iys/RD84QzQ5Ojf/2wBDAQoKCg0MDRoPDxo3JR8lNzc3Nzc3Nzc3Nzc3Nzc3Nzc3Nzc3Nzc3Nzc3Nzc3Nzc3Nzc3Nzc3Nzc3Nzc3Nzc3Nzf/wAARCACcAKYDASIAAhEBAxEB/8QAHAABAAEFAQEAAAAAAAAAAAAAAAcBAgQFBggD/8QAQBAAAQMDAgMFBQUGAwkAAAAAAQACAwQFEQYhEjFBBxNRYXEiMoGRoRRCUmKxFSOywdHwJDNyQ2Nkc5KiwuHx/8QAGgEBAAIDAQAAAAAAAAAAAAAAAAQFAgMGAf/EAC0RAAICAgEDAgMIAwAAAAAAAAABAgMEEQUhMUESYQYiMhMUI1FxodHxgZHh/9oADAMBAAIRAxEAPwCcUREAREQBERAEREARUJAGTyWI+4Rh/BE10rvy8kBmIseGp7x/C5oa7wByshAEREAREQBERAEREAREQBERAEREAREQBERAabV9PLU6drW05cJWM7xnCdyW74+OMKMNOXWaC80zpJ3mN7ix2XHGD/YUzPaHtLXDIOxHiok1Rom42WB9dQ10NUHVLWxQGExlgc7bLuI54R5Dl0QEgwziORryRgHnlbseSj/T091ff4o753DAIRK2GF3EzBBwcnnvnnjlyXfRyNePZIPoUBeioSAMk7LX19zZEOCn4ZZT4HIHqgNii56G7SQ1MbJuKRryQ945A9APmuhQBERAEREAREQBERAEREAREQBERAWyPEbHPccNaCSfAKNNZ3yqrJWNiL207SXNY3kcdT4813eopRFZ53OcGt9kOcTgAFw/+KOKy4UozwOZLIdg1pyB5IDc00zZ6WCrbG0Tuha0vzuQOi1sVPrm0SOldaIKzjJc51LVZxnydg/RZ2n2TPp/3zAxoyGNHgpApjmCM/kCAiueu1dVPxJbq6PP3RC44+izLNb7/NWNNVR1bWdTIQ0fUqTEQGhpLD7cctXJu1wcI4+WR4nqt8iIAiIgCIiAIiIAiIgCIiAIiIAiIgPnUQxVMD4KiNkkUjS17HtyHA8wQocs1vpqXU1TFDGGRCSVrI2+63DjjA9ApnUP0pLdTPd41MoPzcgOyow1hIC6ehPFSRH8q4f9pRQ3GGh3M8sbpAANg0YyT812lqOaCInnj+aAy0REAREQBERAEREAREQBERAEREBh3a6Udnon1txmENOwtDnkZxkgD6kLBpdW6eqziC8UTj4GYA/VajtPcJtJXCm4OLMYfz5FpDh/CoCzsD5KNdc65a0XXG8ZXmVSk5NNM9UQ1UE7eKCaORvix4P6L65C8otcWPD2EteNw5pwQtpSakvdGc011rG+sznfQrBZa8olT+HpL6LP2/s9NEqIqdudTuH/ABcv8TlpNP67vf2vFx1BJHEBs11Ox3H5cWNlt7VIZr9DLjPeTOfkeeSpFdqs7FRl4NmI0ptdfyM2oGO0Cmb0Ft2+L3/0Uk2o4oIvj+qjeqbjtHpQ7bNvGP8AqkWNrnXF7sFzgtdp7mOL7K2UyOj4ncTnPBwTtj2R0WU5KK2zRRRK+ahHuS5lULgOey86za71TNtJeZ9/wNYz+EBaqqu9yreIVVwq5Q/3mvmcQfhnCjPLj4RdQ+H7n9U0v9/8PS1Tc6GkH+JrKeL/AJkrR+pWvj1ZYZqqOlgulNNPI/gZHG/iJPwXm0AY90LpuzqDvdY27ABETnSH4NP81ispuSWjdZwNdVUpynvSb7aPQ2VVWt3APkrlNOZCIiAIiIAiIgCIiA5vVkH2igniI99havPFLSVFTltPBJIWjLuFuQ3HPJ6L0teoS+FwAzt4KJKiluUnfW+go3w07C5peWcDD5/mO/8A7Ua+v1tFzxOb92U0/OiP9sAg81aSvtW2qts8ndV0bgw7NkAy0/34L4HB5HIUKVbi+p01GZXfHcWVYON7Y/xENUoWAYu9GOgfj6FRpbe7/aNN372sjEgLnOOAMbqTLKWi60shc0M488WdsYUvFXRsoeenuUIm0vbO715ZZeXeUz2fIuP/AJLme12jdHcrfW8DuGWAxF2NstcSBnx9o/JdRr+KSloafUMD+7dbDnDm5MjXuaMgdMbHzGVzmtdZUFwsDrZRx/anyhhlnDvZY4YOxO7jkY8Oe6236cWmQOKlOGRGUFtEeg5VzeaRRyTzMiibxSSODWtHUldRR2GltzWy3VzZ59uGmjOWg/mI970G3qq6MW+x2Vl8a1tnOdzKIGzmJ4hc7hbIRhpPgPHkV3PZBS95f6moxtDDwj1cf6D6rValsl7udLDJHTcMcRyyn904xtgch6LrexO31MFHcJauCWJxqBG0StIOzRnnzG/PyUmulqSZS5fKQsonBd2Ss3krlQKqnHKhERAEREAREQBEK197u1LZrbNX1z+GGJuT4k9APMnZeN6Wz2MXJqKXVmRLPTipZTPljE8jS5kZcOJwHMgdcZCxLqaSmgfPVSRRRtGXPkIAA9SvPd91FXXi+OuskskMwOIO7eWmFvQNI9fjkr43q+3O9Pa+51ss/CPZYThjfRo2z5qI8teEdDD4fsfpcpfr7HW6w1faqlklJbKZlWxww6WVuI/gDufoo94WjPDsFcqYUWdspvbL7GwKcaOoL/JZjdbK319Zb9qeTiiz/lP3b8PD4LAwtjbqOorZGx0sRkcBlxzhrR4k8gkZtdj2/Hqsj+Iuhn32/wBxvgZDVzcFMAAyliyGbci78R9dvJaKozx8OTgDks2tEdNcnUvete5gA4m5DSSM7LDn3lcfNezlJvqeY9NUI6qXQ+YGcLfad1DLZ6xs01NHWN5YlJ42D8ruhWiHLCvCxUmntG2ymFkXGa6MnnTWorFf2iOlmayoxl1NMA149B94eYXTukpLdSSTzSxQQRjie97g1rR4krzEwlrg5pLXDcOacELZXC+XW50sNNcLhUVEMIw1j3bHzd+I+ZypUcrp1XUobuB3NOE/l9z0rG8PaHNILSMgg81eos7KdW5DLBcJSXAH7HI85yPwH06eW3RSkOSlV2Ka2ihy8aeNa65f2VREWZGCIiAKhKrlWuICAtllbFG58jg1oGST0UBdoerXajufdUziLdTOIiwdpT1eR+nl6rpu1jV5cZLDb5NuVXI0/wDYP5/LxUWZyoOTdv5EdVwnG+lLIs7+P5BPkqIihnSBA3JwAUWXba2egqW1FMAZAMbjO3l4HzRGMtpdDa2/TvCwVF3e6CMgEQt/zHev4f1W2p2VNxj+yWSnZFSsOHPAwxviSebj/eyytKW2PUsz562pJERy6kaSCfAuPgcdPipLo7XFBCyOGNjI2jDWtGAAp1VSa2cvn8hKMvT5/ZfyQnftF11O91TSuNSeb2vwHfDp8FzbX8JLXAtLdi12QWnzzyXpGptrS0+yFwmr9I0dZG+d37iZgyJm7YAHXxC22UqRAxeSsql1IuaQ7ln0X0AXybGI3OzK14Bw1zQQHDx3X1Cr5LTOxpm7IKUlouAVw5KgVWrE2F7C5jmvY5zHtIc1zTgtI5EHoVPGgNVt1Fa+CoLW3CnAbOwfeHR48j9CoHC2NjutTZblDcKI4liPuk7Pb1afI/3yW6mz0S9iu5HCjl1aX1Lsekgcqq1tgu9Le7XDX0j8xyDdp5sd1afMFbHIVmnvqcRKMoScZLTRVERDEtztnouL7SNXNsFtNNSOH7RqWlsX+7HV59OnmuzfswlecNZVE8urLoKsl9SJ3ANxkhn3QB/pxyWq6TUdIsONprsu3Z2XX9TTOL3uc5xc9ziS5xOSSeZJVAxx5D5rOprZdq04prdWPB+8YiwfN2AtxS6E1BVYL2QQNP43kkfAD+agqiTOps5SqC7o5oR4957R9VXEQG5JUgUPZbK7etuMjt/dhjDf1yt/RdmVmjIMsD5zn/ayuI+WcfRbY4zIFnNx8dSIO+iaQGhuenUlZdLR3StIFJbqqQHqIi0H4nAU70GlLfRgCmo4YscuCMBbWK1xtxsNltWMl3IFnMTl2RGXZrpu70d5fV1zBBE6Hg4C4EuJIPTwwfmpZihDWjKpFTMjxwgZX3W+MFFaRVX3yun6pHzfE1w5LmdX2aW4Watp6dzWySwuY0u5AkdV1askja8YKyNSens801ml7/RZ7ygdJ49y4O/oVqZmz0pIqqaeA9e8iLf1C9QT22KTOWtPwWuqLBDIDmMEHoQtLpTLGHJWR7o83MnaR7LtvI5X0E2dxg+oU3XHQdqq899QQud+INwfmN1ztb2XUJyaZ9RB/pkLvo7K1vG/Im180132Rw2YeHyK+jZWfix6jC6Ws7NrjCSaWtY8dBLGQfmP6LTVOk7/AEgJdSd75xPB/XC1PHaJ1fMQl5RvtB6ndp65kyO4rfUkNqGg+50Dx5jr4j0U7QyNmibJG4OY8Za4HYheV5oaqncRU0lRCR1fE4D54wp47JDVHRNL9r7zHeP7oSAgiPiPDz6eHkt9Hqj8rKzlfsrdXQ6Pz7naIiKQUpTGywam1UtRL3zoWCQDHFwjPzWeiHqbXY17LXC3kAvuykjb0CyUQbZ82wsH3VcGgHkrkQ8CIiAIiIAiIgCIiAtLQeYVroWO5tX0RAYz6ON33QvhJa4n82hbBEBp3WKnefaY0jwW1ijEUTWNxhowMK9EAREQH//Z"/>
          <p:cNvSpPr>
            <a:spLocks noChangeAspect="1" noChangeArrowheads="1"/>
          </p:cNvSpPr>
          <p:nvPr/>
        </p:nvSpPr>
        <p:spPr bwMode="auto">
          <a:xfrm>
            <a:off x="63500" y="-1003300"/>
            <a:ext cx="2209800" cy="20669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5268036" y="2715905"/>
            <a:ext cx="3289110" cy="3043450"/>
            <a:chOff x="5540991" y="3043451"/>
            <a:chExt cx="3289110" cy="3043450"/>
          </a:xfrm>
          <a:solidFill>
            <a:schemeClr val="bg1"/>
          </a:solidFill>
        </p:grpSpPr>
        <p:sp>
          <p:nvSpPr>
            <p:cNvPr id="24" name="Rectangle 23"/>
            <p:cNvSpPr/>
            <p:nvPr/>
          </p:nvSpPr>
          <p:spPr bwMode="auto">
            <a:xfrm>
              <a:off x="5540991" y="3043451"/>
              <a:ext cx="3289110" cy="304345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 rot="19998213">
              <a:off x="6731635" y="4123701"/>
              <a:ext cx="1003201" cy="923330"/>
            </a:xfrm>
            <a:prstGeom prst="rect">
              <a:avLst/>
            </a:prstGeom>
            <a:grpFill/>
          </p:spPr>
          <p:txBody>
            <a:bodyPr wrap="square" lIns="91440" tIns="45720" rIns="91440" bIns="45720">
              <a:spAutoFit/>
              <a:scene3d>
                <a:camera prst="perspectiveHeroicExtremeLeftFacing"/>
                <a:lightRig rig="sunset" dir="tl"/>
              </a:scene3d>
              <a:sp3d contourW="19050" prstMaterial="dkEdge">
                <a:bevelT w="101600" h="101600"/>
                <a:bevelB w="101600" h="101600"/>
                <a:contourClr>
                  <a:schemeClr val="accent5">
                    <a:tint val="70000"/>
                    <a:satMod val="180000"/>
                    <a:alpha val="70000"/>
                  </a:schemeClr>
                </a:contourClr>
              </a:sp3d>
            </a:bodyPr>
            <a:lstStyle/>
            <a:p>
              <a:pPr algn="ctr"/>
              <a:r>
                <a:rPr lang="en-US" sz="5400" b="1" cap="none" spc="0" dirty="0" smtClean="0">
                  <a:ln/>
                  <a:solidFill>
                    <a:schemeClr val="accent4"/>
                  </a:solidFill>
                  <a:effectLst/>
                </a:rPr>
                <a:t>!=</a:t>
              </a:r>
              <a:endParaRPr lang="en-US" sz="5400" b="1" cap="none" spc="0" dirty="0">
                <a:ln/>
                <a:solidFill>
                  <a:schemeClr val="accent4"/>
                </a:solidFill>
                <a:effectLst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 rot="1584163" flipH="1">
              <a:off x="7338908" y="4878606"/>
              <a:ext cx="1127841" cy="923330"/>
            </a:xfrm>
            <a:prstGeom prst="rect">
              <a:avLst/>
            </a:prstGeom>
            <a:grpFill/>
          </p:spPr>
          <p:txBody>
            <a:bodyPr wrap="square" lIns="91440" tIns="45720" rIns="91440" bIns="45720">
              <a:spAutoFit/>
              <a:scene3d>
                <a:camera prst="perspectiveHeroicExtremeLeftFacing"/>
                <a:lightRig rig="sunset" dir="tl"/>
              </a:scene3d>
              <a:sp3d contourW="19050" prstMaterial="dkEdge">
                <a:bevelT w="101600" h="101600"/>
                <a:bevelB w="101600" h="101600"/>
                <a:contourClr>
                  <a:schemeClr val="accent5">
                    <a:tint val="70000"/>
                    <a:satMod val="180000"/>
                    <a:alpha val="70000"/>
                  </a:schemeClr>
                </a:contourClr>
              </a:sp3d>
            </a:bodyPr>
            <a:lstStyle/>
            <a:p>
              <a:pPr algn="ctr"/>
              <a:r>
                <a:rPr lang="en-US" sz="5400" b="1" dirty="0" smtClean="0">
                  <a:ln/>
                  <a:solidFill>
                    <a:srgbClr val="660066"/>
                  </a:solidFill>
                </a:rPr>
                <a:t>&gt;</a:t>
              </a:r>
              <a:endParaRPr lang="en-US" sz="5400" b="1" dirty="0">
                <a:ln/>
                <a:solidFill>
                  <a:srgbClr val="660066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rot="19998213">
              <a:off x="5760691" y="3351633"/>
              <a:ext cx="1080505" cy="930644"/>
            </a:xfrm>
            <a:prstGeom prst="rect">
              <a:avLst/>
            </a:prstGeom>
            <a:grpFill/>
          </p:spPr>
          <p:txBody>
            <a:bodyPr wrap="square" lIns="91440" tIns="45720" rIns="91440" bIns="45720">
              <a:spAutoFit/>
              <a:scene3d>
                <a:camera prst="perspectiveHeroicExtremeLeftFacing"/>
                <a:lightRig rig="sunset" dir="tl"/>
              </a:scene3d>
              <a:sp3d contourW="19050" prstMaterial="dkEdge">
                <a:bevelT w="101600" h="101600"/>
                <a:bevelB w="101600" h="101600"/>
                <a:contourClr>
                  <a:schemeClr val="accent5">
                    <a:tint val="70000"/>
                    <a:satMod val="180000"/>
                    <a:alpha val="70000"/>
                  </a:schemeClr>
                </a:contourClr>
              </a:sp3d>
            </a:bodyPr>
            <a:lstStyle/>
            <a:p>
              <a:pPr algn="ctr"/>
              <a:r>
                <a:rPr lang="en-US" sz="5400" b="1" cap="none" spc="0" dirty="0" smtClean="0">
                  <a:ln/>
                  <a:solidFill>
                    <a:srgbClr val="FFFF00"/>
                  </a:solidFill>
                  <a:effectLst/>
                </a:rPr>
                <a:t>&lt;=</a:t>
              </a:r>
              <a:endParaRPr lang="en-US" sz="5400" b="1" cap="none" spc="0" dirty="0">
                <a:ln/>
                <a:solidFill>
                  <a:srgbClr val="FFFF00"/>
                </a:solidFill>
                <a:effectLst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rot="19701536">
              <a:off x="7848696" y="3891027"/>
              <a:ext cx="741325" cy="923330"/>
            </a:xfrm>
            <a:prstGeom prst="rect">
              <a:avLst/>
            </a:prstGeom>
            <a:grpFill/>
          </p:spPr>
          <p:txBody>
            <a:bodyPr wrap="square" lIns="91440" tIns="45720" rIns="91440" bIns="45720">
              <a:spAutoFit/>
              <a:scene3d>
                <a:camera prst="perspectiveHeroicExtremeLeftFacing"/>
                <a:lightRig rig="sunset" dir="tl"/>
              </a:scene3d>
              <a:sp3d contourW="19050" prstMaterial="dkEdge">
                <a:bevelT w="101600" h="101600"/>
                <a:bevelB w="101600" h="101600"/>
                <a:contourClr>
                  <a:schemeClr val="accent5">
                    <a:tint val="70000"/>
                    <a:satMod val="180000"/>
                    <a:alpha val="70000"/>
                  </a:schemeClr>
                </a:contourClr>
              </a:sp3d>
            </a:bodyPr>
            <a:lstStyle/>
            <a:p>
              <a:pPr algn="ctr"/>
              <a:r>
                <a:rPr lang="en-US" sz="5400" b="1" cap="none" spc="0" dirty="0" smtClean="0">
                  <a:ln/>
                  <a:solidFill>
                    <a:srgbClr val="FF0000"/>
                  </a:solidFill>
                  <a:effectLst/>
                </a:rPr>
                <a:t>&lt;</a:t>
              </a:r>
              <a:endParaRPr lang="en-US" sz="5400" b="1" cap="none" spc="0" dirty="0">
                <a:ln/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 rot="1980147">
              <a:off x="5846078" y="4852370"/>
              <a:ext cx="1166868" cy="923330"/>
            </a:xfrm>
            <a:prstGeom prst="rect">
              <a:avLst/>
            </a:prstGeom>
            <a:grpFill/>
          </p:spPr>
          <p:txBody>
            <a:bodyPr wrap="square" lIns="91440" tIns="45720" rIns="91440" bIns="45720">
              <a:spAutoFit/>
              <a:scene3d>
                <a:camera prst="perspectiveHeroicExtremeLeftFacing"/>
                <a:lightRig rig="sunset" dir="tl"/>
              </a:scene3d>
              <a:sp3d contourW="19050" prstMaterial="dkEdge">
                <a:bevelT w="101600" h="101600"/>
                <a:bevelB w="101600" h="101600"/>
                <a:contourClr>
                  <a:schemeClr val="accent5">
                    <a:tint val="70000"/>
                    <a:satMod val="180000"/>
                    <a:alpha val="70000"/>
                  </a:schemeClr>
                </a:contourClr>
              </a:sp3d>
            </a:bodyPr>
            <a:lstStyle/>
            <a:p>
              <a:pPr algn="ctr"/>
              <a:r>
                <a:rPr lang="en-US" sz="5400" b="1" cap="none" spc="0" dirty="0" smtClean="0">
                  <a:ln/>
                  <a:solidFill>
                    <a:schemeClr val="tx1"/>
                  </a:solidFill>
                  <a:effectLst/>
                </a:rPr>
                <a:t>&gt;=</a:t>
              </a:r>
              <a:endParaRPr lang="en-US" sz="5400" b="1" cap="none" spc="0" dirty="0">
                <a:ln/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 rot="1341440">
              <a:off x="6992302" y="3392050"/>
              <a:ext cx="1127010" cy="923330"/>
            </a:xfrm>
            <a:prstGeom prst="rect">
              <a:avLst/>
            </a:prstGeom>
            <a:grpFill/>
          </p:spPr>
          <p:txBody>
            <a:bodyPr wrap="square" lIns="91440" tIns="45720" rIns="91440" bIns="45720">
              <a:spAutoFit/>
              <a:scene3d>
                <a:camera prst="perspectiveHeroicExtremeLeftFacing"/>
                <a:lightRig rig="sunset" dir="tl"/>
              </a:scene3d>
              <a:sp3d contourW="19050" prstMaterial="dkEdge">
                <a:bevelT w="101600" h="101600"/>
                <a:bevelB w="101600" h="101600"/>
                <a:contourClr>
                  <a:schemeClr val="accent5">
                    <a:tint val="70000"/>
                    <a:satMod val="180000"/>
                    <a:alpha val="70000"/>
                  </a:schemeClr>
                </a:contourClr>
              </a:sp3d>
            </a:bodyPr>
            <a:lstStyle/>
            <a:p>
              <a:pPr algn="ctr"/>
              <a:r>
                <a:rPr lang="en-US" sz="5400" b="1" dirty="0" smtClean="0">
                  <a:ln/>
                  <a:solidFill>
                    <a:srgbClr val="69A205"/>
                  </a:solidFill>
                </a:rPr>
                <a:t>==</a:t>
              </a:r>
              <a:endParaRPr lang="en-US" sz="5400" b="1" dirty="0">
                <a:ln/>
                <a:solidFill>
                  <a:srgbClr val="69A205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Relational Operators - </a:t>
            </a:r>
            <a:r>
              <a:rPr lang="en-IN" b="0" i="1" dirty="0" smtClean="0"/>
              <a:t>Examples</a:t>
            </a:r>
            <a:endParaRPr lang="en-IN" b="0" i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945688564"/>
              </p:ext>
            </p:extLst>
          </p:nvPr>
        </p:nvGraphicFramePr>
        <p:xfrm>
          <a:off x="520700" y="1779552"/>
          <a:ext cx="8116850" cy="4312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79436"/>
                <a:gridCol w="1152834"/>
                <a:gridCol w="2755367"/>
                <a:gridCol w="2029213"/>
              </a:tblGrid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ts val="1750"/>
                        </a:lnSpc>
                      </a:pPr>
                      <a:r>
                        <a:rPr lang="en-US" sz="1600" dirty="0" smtClean="0"/>
                        <a:t>Name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Futura Hv" pitchFamily="34" charset="0"/>
                        <a:cs typeface="Futura Bk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50"/>
                        </a:lnSpc>
                      </a:pPr>
                      <a:r>
                        <a:rPr lang="en-US" sz="1600" dirty="0" smtClean="0"/>
                        <a:t>Operator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Futura Hv" pitchFamily="34" charset="0"/>
                        <a:cs typeface="Futura Bk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50"/>
                        </a:lnSpc>
                      </a:pPr>
                      <a:r>
                        <a:rPr lang="en-US" sz="1600" dirty="0" smtClean="0"/>
                        <a:t>Expression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Futura Hv" pitchFamily="34" charset="0"/>
                        <a:cs typeface="Futura Bk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50"/>
                        </a:lnSpc>
                      </a:pPr>
                      <a:r>
                        <a:rPr lang="en-US" sz="1600" dirty="0" smtClean="0"/>
                        <a:t>Result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Futura Hv" pitchFamily="34" charset="0"/>
                        <a:cs typeface="Futura Bk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kern="1200" baseline="0" dirty="0" smtClean="0">
                          <a:latin typeface="Calibri" pitchFamily="34" charset="0"/>
                          <a:cs typeface="Calibri" pitchFamily="34" charset="0"/>
                        </a:rPr>
                        <a:t>Equals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182880" marR="182880" marT="91440" marB="9144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==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82880" marR="182880" marT="91440" marB="9144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bigValue == 100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bigValue == 80</a:t>
                      </a:r>
                    </a:p>
                  </a:txBody>
                  <a:tcPr marL="182880" marR="182880" marT="91440" marB="9144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true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false</a:t>
                      </a:r>
                    </a:p>
                  </a:txBody>
                  <a:tcPr marL="182880" marR="182880" marT="91440" marB="9144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kern="1200" baseline="0" dirty="0" smtClean="0">
                          <a:latin typeface="Calibri" pitchFamily="34" charset="0"/>
                          <a:cs typeface="Calibri" pitchFamily="34" charset="0"/>
                        </a:rPr>
                        <a:t>Not equals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182880" marR="182880" marT="91440" marB="9144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!=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82880" marR="182880" marT="91440" marB="9144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bigValue != 100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bigValue != 80</a:t>
                      </a:r>
                    </a:p>
                  </a:txBody>
                  <a:tcPr marL="182880" marR="182880" marT="91440" marB="9144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false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true</a:t>
                      </a:r>
                    </a:p>
                  </a:txBody>
                  <a:tcPr marL="182880" marR="182880" marT="91440" marB="9144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kern="1200" baseline="0" dirty="0" smtClean="0">
                          <a:latin typeface="Calibri" pitchFamily="34" charset="0"/>
                          <a:cs typeface="Calibri" pitchFamily="34" charset="0"/>
                        </a:rPr>
                        <a:t>Greater than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182880" marR="182880" marT="91440" marB="9144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&gt;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82880" marR="182880" marT="91440" marB="9144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bigValue &gt; smallValue</a:t>
                      </a:r>
                    </a:p>
                  </a:txBody>
                  <a:tcPr marL="182880" marR="182880" marT="91440" marB="9144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true</a:t>
                      </a:r>
                    </a:p>
                  </a:txBody>
                  <a:tcPr marL="182880" marR="182880" marT="91440" marB="9144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kern="1200" baseline="0" dirty="0" smtClean="0">
                          <a:latin typeface="Calibri" pitchFamily="34" charset="0"/>
                          <a:cs typeface="Calibri" pitchFamily="34" charset="0"/>
                        </a:rPr>
                        <a:t>Greater than or Equals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182880" marR="182880" marT="91440" marB="9144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&gt;=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82880" marR="182880" marT="91440" marB="9144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bigValue &gt;= smallValue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smallValue &gt;= bigValue</a:t>
                      </a:r>
                    </a:p>
                  </a:txBody>
                  <a:tcPr marL="182880" marR="182880" marT="91440" marB="9144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true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false</a:t>
                      </a:r>
                    </a:p>
                  </a:txBody>
                  <a:tcPr marL="182880" marR="182880" marT="91440" marB="9144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kern="1200" baseline="0" dirty="0" smtClean="0">
                          <a:latin typeface="Calibri" pitchFamily="34" charset="0"/>
                          <a:cs typeface="Calibri" pitchFamily="34" charset="0"/>
                        </a:rPr>
                        <a:t>Less than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182880" marR="182880" marT="91440" marB="9144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&lt;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82880" marR="182880" marT="91440" marB="9144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bigValue &lt; smallValue</a:t>
                      </a:r>
                    </a:p>
                  </a:txBody>
                  <a:tcPr marL="182880" marR="182880" marT="91440" marB="9144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false</a:t>
                      </a:r>
                    </a:p>
                  </a:txBody>
                  <a:tcPr marL="182880" marR="182880" marT="91440" marB="9144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kern="1200" baseline="0" dirty="0" smtClean="0">
                          <a:latin typeface="Calibri" pitchFamily="34" charset="0"/>
                          <a:cs typeface="Calibri" pitchFamily="34" charset="0"/>
                        </a:rPr>
                        <a:t>Less than or equals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182880" marR="182880" marT="91440" marB="9144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&lt;=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82880" marR="182880" marT="91440" marB="9144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smallValue &lt;= bigValue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bigValue </a:t>
                      </a:r>
                      <a:r>
                        <a:rPr lang="en-US" sz="1800" smtClean="0">
                          <a:latin typeface="Calibri" pitchFamily="34" charset="0"/>
                          <a:cs typeface="Calibri" pitchFamily="34" charset="0"/>
                        </a:rPr>
                        <a:t>&lt;= smallValue</a:t>
                      </a:r>
                      <a:endParaRPr lang="en-US" sz="1800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82880" marR="182880" marT="91440" marB="9144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true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false</a:t>
                      </a:r>
                    </a:p>
                  </a:txBody>
                  <a:tcPr marL="182880" marR="182880" marT="91440" marB="9144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82600" y="1197036"/>
            <a:ext cx="8161054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en-IN" dirty="0" err="1" smtClean="0"/>
              <a:t>bigValue</a:t>
            </a:r>
            <a:r>
              <a:rPr lang="fr-FR" dirty="0" smtClean="0"/>
              <a:t> = 100, </a:t>
            </a:r>
            <a:r>
              <a:rPr lang="en-IN" dirty="0" err="1" smtClean="0"/>
              <a:t>smallValue</a:t>
            </a:r>
            <a:r>
              <a:rPr lang="fr-FR" dirty="0" smtClean="0"/>
              <a:t> </a:t>
            </a:r>
            <a:r>
              <a:rPr lang="fr-FR" smtClean="0"/>
              <a:t>= 50</a:t>
            </a:r>
            <a:endParaRPr lang="en-I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Relational Operators Demo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20343869">
            <a:off x="2379482" y="2979665"/>
            <a:ext cx="45581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For VIDEO only – do not use for content. Use this slide to place the demo videos.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Documents and Settings\Administrator\Desktop\logical-o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30128" y="873458"/>
            <a:ext cx="3027269" cy="4312693"/>
          </a:xfrm>
          <a:prstGeom prst="rect">
            <a:avLst/>
          </a:prstGeom>
          <a:noFill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are Logical Operators?</a:t>
            </a:r>
            <a:endParaRPr lang="en-IN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43401" y="1145825"/>
            <a:ext cx="5378132" cy="4392825"/>
          </a:xfrm>
        </p:spPr>
        <p:txBody>
          <a:bodyPr/>
          <a:lstStyle/>
          <a:p>
            <a:r>
              <a:rPr lang="en-IN" sz="2000" dirty="0" smtClean="0"/>
              <a:t>The logical operators are used to </a:t>
            </a:r>
            <a:r>
              <a:rPr lang="en-IN" sz="2000" b="1" dirty="0" smtClean="0"/>
              <a:t>compare Boolean expressions</a:t>
            </a:r>
            <a:r>
              <a:rPr lang="en-IN" sz="2000" dirty="0" smtClean="0"/>
              <a:t>.</a:t>
            </a:r>
          </a:p>
          <a:p>
            <a:pPr lvl="1" indent="-104775">
              <a:buNone/>
            </a:pPr>
            <a:r>
              <a:rPr lang="en-IN" sz="2000" dirty="0" smtClean="0"/>
              <a:t>Example: </a:t>
            </a:r>
            <a:r>
              <a:rPr lang="en-IN" sz="2000" b="1" dirty="0" smtClean="0">
                <a:solidFill>
                  <a:schemeClr val="accent3">
                    <a:lumMod val="75000"/>
                  </a:schemeClr>
                </a:solidFill>
              </a:rPr>
              <a:t>if ((A&gt;B)&amp;&amp;(A&gt;C)) </a:t>
            </a:r>
          </a:p>
          <a:p>
            <a:r>
              <a:rPr lang="en-IN" sz="2000" dirty="0" smtClean="0"/>
              <a:t>A logical operator </a:t>
            </a:r>
            <a:r>
              <a:rPr lang="en-IN" sz="2000" b="1" dirty="0" smtClean="0"/>
              <a:t>returns a Boolean value </a:t>
            </a:r>
            <a:r>
              <a:rPr lang="en-IN" sz="2000" dirty="0" smtClean="0"/>
              <a:t>like true or false.</a:t>
            </a:r>
          </a:p>
          <a:p>
            <a:r>
              <a:rPr lang="en-IN" sz="2000" dirty="0" smtClean="0"/>
              <a:t>If the </a:t>
            </a:r>
            <a:r>
              <a:rPr lang="en-IN" sz="2000" b="1" dirty="0" smtClean="0"/>
              <a:t>condition is true</a:t>
            </a:r>
            <a:r>
              <a:rPr lang="en-IN" sz="2000" dirty="0" smtClean="0"/>
              <a:t>, then </a:t>
            </a:r>
            <a:r>
              <a:rPr lang="en-IN" sz="2000" b="1" dirty="0" smtClean="0"/>
              <a:t>true will be returne</a:t>
            </a:r>
            <a:r>
              <a:rPr lang="en-IN" sz="2000" dirty="0" smtClean="0"/>
              <a:t>d otherwise a false will be returned. </a:t>
            </a:r>
          </a:p>
          <a:p>
            <a:r>
              <a:rPr lang="en-IN" sz="2000" dirty="0" smtClean="0"/>
              <a:t>The  logical operators are:</a:t>
            </a:r>
          </a:p>
          <a:p>
            <a:pPr marL="749300" lvl="1" indent="-228600">
              <a:buFont typeface="Courier New" pitchFamily="49" charset="0"/>
              <a:buChar char="o"/>
            </a:pPr>
            <a:r>
              <a:rPr lang="en-IN" b="1" dirty="0" smtClean="0">
                <a:solidFill>
                  <a:schemeClr val="accent3">
                    <a:lumMod val="75000"/>
                  </a:schemeClr>
                </a:solidFill>
              </a:rPr>
              <a:t>&amp;&amp;(AND)</a:t>
            </a:r>
          </a:p>
          <a:p>
            <a:pPr marL="749300" lvl="1" indent="-228600">
              <a:buFont typeface="Courier New" pitchFamily="49" charset="0"/>
              <a:buChar char="o"/>
            </a:pPr>
            <a:r>
              <a:rPr lang="en-IN" b="1" dirty="0" smtClean="0">
                <a:solidFill>
                  <a:schemeClr val="accent3">
                    <a:lumMod val="75000"/>
                  </a:schemeClr>
                </a:solidFill>
              </a:rPr>
              <a:t>||(OR) </a:t>
            </a:r>
            <a:endParaRPr lang="en-IN" dirty="0" smtClean="0">
              <a:solidFill>
                <a:schemeClr val="tx1"/>
              </a:solidFill>
            </a:endParaRPr>
          </a:p>
          <a:p>
            <a:pPr marL="749300" lvl="1" indent="-228600">
              <a:buFont typeface="Courier New" pitchFamily="49" charset="0"/>
              <a:buChar char="o"/>
            </a:pP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b="1" dirty="0" smtClean="0">
                <a:solidFill>
                  <a:schemeClr val="accent3">
                    <a:lumMod val="75000"/>
                  </a:schemeClr>
                </a:solidFill>
              </a:rPr>
              <a:t>!(NOT)</a:t>
            </a:r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Logical Operators - </a:t>
            </a:r>
            <a:r>
              <a:rPr lang="en-IN" b="0" i="1" dirty="0" smtClean="0"/>
              <a:t>Examples</a:t>
            </a:r>
            <a:endParaRPr lang="en-US" b="0" i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945688564"/>
              </p:ext>
            </p:extLst>
          </p:nvPr>
        </p:nvGraphicFramePr>
        <p:xfrm>
          <a:off x="520700" y="1779552"/>
          <a:ext cx="8116850" cy="132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79436"/>
                <a:gridCol w="1152834"/>
                <a:gridCol w="2755367"/>
                <a:gridCol w="2029213"/>
              </a:tblGrid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ts val="1750"/>
                        </a:lnSpc>
                      </a:pPr>
                      <a:r>
                        <a:rPr lang="en-US" sz="1600" dirty="0" smtClean="0"/>
                        <a:t>Name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Futura Hv" pitchFamily="34" charset="0"/>
                        <a:cs typeface="Futura Bk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50"/>
                        </a:lnSpc>
                      </a:pPr>
                      <a:r>
                        <a:rPr lang="en-US" sz="1600" dirty="0" smtClean="0"/>
                        <a:t>Operator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Futura Hv" pitchFamily="34" charset="0"/>
                        <a:cs typeface="Futura Bk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50"/>
                        </a:lnSpc>
                      </a:pPr>
                      <a:r>
                        <a:rPr lang="en-US" sz="1600" dirty="0" smtClean="0"/>
                        <a:t>Expression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Futura Hv" pitchFamily="34" charset="0"/>
                        <a:cs typeface="Futura Bk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50"/>
                        </a:lnSpc>
                      </a:pPr>
                      <a:r>
                        <a:rPr lang="en-US" sz="1600" dirty="0" smtClean="0"/>
                        <a:t>Result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Futura Hv" pitchFamily="34" charset="0"/>
                        <a:cs typeface="Futura Bk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baseline="0" dirty="0" smtClean="0"/>
                        <a:t>AND</a:t>
                      </a:r>
                      <a:endParaRPr lang="en-US" sz="1600" b="0" i="0" u="none" strike="noStrike" kern="1200" baseline="0" dirty="0" smtClean="0">
                        <a:solidFill>
                          <a:schemeClr val="dk1"/>
                        </a:solidFill>
                        <a:latin typeface="Futura Bk" pitchFamily="34" charset="0"/>
                        <a:ea typeface="+mn-ea"/>
                        <a:cs typeface="Futura Bk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600" dirty="0" smtClean="0"/>
                        <a:t>&amp;&amp;</a:t>
                      </a:r>
                      <a:endParaRPr lang="en-US" sz="1600" dirty="0">
                        <a:latin typeface="Futura Bk" pitchFamily="34" charset="0"/>
                        <a:cs typeface="Futura Bk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(x == 3) &amp;&amp; (y == 7)</a:t>
                      </a:r>
                      <a:endParaRPr lang="en-US" sz="1600" dirty="0" smtClean="0">
                        <a:latin typeface="Futura Bk" pitchFamily="34" charset="0"/>
                        <a:cs typeface="Futura Bk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False</a:t>
                      </a:r>
                      <a:endParaRPr lang="en-US" sz="1600" dirty="0" smtClean="0">
                        <a:latin typeface="Futura Bk" pitchFamily="34" charset="0"/>
                        <a:cs typeface="Futura Bk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baseline="0" dirty="0" smtClean="0"/>
                        <a:t>OR</a:t>
                      </a:r>
                      <a:endParaRPr lang="en-US" sz="1600" b="0" i="0" u="none" strike="noStrike" kern="1200" baseline="0" dirty="0" smtClean="0">
                        <a:solidFill>
                          <a:schemeClr val="dk1"/>
                        </a:solidFill>
                        <a:latin typeface="Futura Bk" pitchFamily="34" charset="0"/>
                        <a:ea typeface="+mn-ea"/>
                        <a:cs typeface="Futura Bk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600" dirty="0" smtClean="0"/>
                        <a:t>||</a:t>
                      </a:r>
                      <a:endParaRPr lang="en-US" sz="1600" dirty="0">
                        <a:latin typeface="Futura Bk" pitchFamily="34" charset="0"/>
                        <a:cs typeface="Futura Bk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(x == 3) || (y == 7)</a:t>
                      </a:r>
                      <a:endParaRPr lang="en-US" sz="1600" dirty="0" smtClean="0">
                        <a:latin typeface="Futura Bk" pitchFamily="34" charset="0"/>
                        <a:cs typeface="Futura Bk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True</a:t>
                      </a:r>
                      <a:endParaRPr lang="en-US" sz="1600" dirty="0" smtClean="0">
                        <a:latin typeface="Futura Bk" pitchFamily="34" charset="0"/>
                        <a:cs typeface="Futura Bk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baseline="0" dirty="0" smtClean="0"/>
                        <a:t>NOT</a:t>
                      </a:r>
                      <a:endParaRPr lang="en-US" sz="1600" b="0" i="0" u="none" strike="noStrike" kern="1200" baseline="0" dirty="0" smtClean="0">
                        <a:solidFill>
                          <a:schemeClr val="dk1"/>
                        </a:solidFill>
                        <a:latin typeface="Futura Bk" pitchFamily="34" charset="0"/>
                        <a:ea typeface="+mn-ea"/>
                        <a:cs typeface="Futura Bk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600" dirty="0" smtClean="0"/>
                        <a:t>!</a:t>
                      </a:r>
                      <a:endParaRPr lang="en-US" sz="1600" dirty="0">
                        <a:latin typeface="Futura Bk" pitchFamily="34" charset="0"/>
                        <a:cs typeface="Futura Bk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! (x == 3)</a:t>
                      </a:r>
                      <a:endParaRPr lang="en-US" sz="1600" dirty="0" smtClean="0">
                        <a:latin typeface="Futura Bk" pitchFamily="34" charset="0"/>
                        <a:cs typeface="Futura Bk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True</a:t>
                      </a:r>
                      <a:endParaRPr lang="en-US" sz="1600" dirty="0" smtClean="0">
                        <a:latin typeface="Futura Bk" pitchFamily="34" charset="0"/>
                        <a:cs typeface="Futura Bk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82600" y="1197036"/>
            <a:ext cx="8161054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fr-FR" dirty="0" smtClean="0"/>
              <a:t>x = 5, y = 7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Logical Short Circuit Operators?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95651" y="1084217"/>
            <a:ext cx="8359076" cy="5185954"/>
          </a:xfrm>
        </p:spPr>
        <p:txBody>
          <a:bodyPr/>
          <a:lstStyle/>
          <a:p>
            <a:r>
              <a:rPr lang="en-US" sz="2000" b="1" dirty="0" smtClean="0"/>
              <a:t>&amp;&amp; (AND) and ||(OR) </a:t>
            </a:r>
            <a:r>
              <a:rPr lang="en-US" sz="2000" dirty="0" smtClean="0"/>
              <a:t>are also called </a:t>
            </a:r>
            <a:r>
              <a:rPr lang="en-US" sz="2000" b="1" dirty="0" smtClean="0"/>
              <a:t>short circuit operators </a:t>
            </a:r>
            <a:r>
              <a:rPr lang="en-US" sz="2000" dirty="0" smtClean="0"/>
              <a:t>because  they are optimized.</a:t>
            </a:r>
          </a:p>
          <a:p>
            <a:r>
              <a:rPr lang="en-US" sz="2000" dirty="0" smtClean="0"/>
              <a:t>&amp;&amp; checks the first condition. If it is false it does not evaluate the second condition.</a:t>
            </a:r>
          </a:p>
          <a:p>
            <a:r>
              <a:rPr lang="en-US" sz="2000" dirty="0" smtClean="0"/>
              <a:t>|| </a:t>
            </a:r>
            <a:r>
              <a:rPr sz="2000" dirty="0" smtClean="0"/>
              <a:t>checks the first condition. If it is </a:t>
            </a:r>
            <a:r>
              <a:rPr lang="en-US" sz="2000" dirty="0" smtClean="0"/>
              <a:t>true it does not evaluate the second condition.</a:t>
            </a:r>
          </a:p>
          <a:p>
            <a:r>
              <a:rPr sz="2000" dirty="0" smtClean="0"/>
              <a:t>For Example:</a:t>
            </a:r>
            <a:endParaRPr lang="en-US" sz="2000" dirty="0" smtClean="0"/>
          </a:p>
          <a:p>
            <a:pPr>
              <a:buNone/>
            </a:pPr>
            <a:endParaRPr lang="en-US" sz="1400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3505200" y="6553200"/>
            <a:ext cx="2133600" cy="238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6B6751C-1E4E-4DFF-A159-DDFE5843EAFF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charset="0"/>
                <a:ea typeface="Arial Unicode MS" pitchFamily="34" charset="-128"/>
                <a:cs typeface="Arial Unicode MS" pitchFamily="34" charset="-128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945688564"/>
              </p:ext>
            </p:extLst>
          </p:nvPr>
        </p:nvGraphicFramePr>
        <p:xfrm>
          <a:off x="711200" y="4179852"/>
          <a:ext cx="6032500" cy="1097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945493"/>
                <a:gridCol w="2087007"/>
              </a:tblGrid>
              <a:tr h="274320">
                <a:tc>
                  <a:txBody>
                    <a:bodyPr/>
                    <a:lstStyle/>
                    <a:p>
                      <a:r>
                        <a:rPr lang="en-US" dirty="0" smtClean="0"/>
                        <a:t>Expression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indent="3175">
                        <a:lnSpc>
                          <a:spcPct val="100000"/>
                        </a:lnSpc>
                        <a:buNone/>
                      </a:pPr>
                      <a:r>
                        <a:rPr lang="pl-PL" sz="1800" dirty="0" smtClean="0"/>
                        <a:t>bool b= (i&gt;j) &amp;&amp; (j++&gt;i);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 has a value 2</a:t>
                      </a:r>
                      <a:endParaRPr lang="en-US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!(</a:t>
                      </a:r>
                      <a:r>
                        <a:rPr lang="en-US" sz="1800" dirty="0" err="1" smtClean="0"/>
                        <a:t>i</a:t>
                      </a:r>
                      <a:r>
                        <a:rPr lang="en-US" sz="1800" dirty="0" smtClean="0"/>
                        <a:t> &gt; j)</a:t>
                      </a:r>
                      <a:endParaRPr lang="en-US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True</a:t>
                      </a:r>
                      <a:endParaRPr lang="en-US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11200" y="3737036"/>
            <a:ext cx="5994400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indent="3175">
              <a:lnSpc>
                <a:spcPct val="100000"/>
              </a:lnSpc>
              <a:buNone/>
            </a:pPr>
            <a:r>
              <a:rPr lang="en-US" b="1" dirty="0" smtClean="0"/>
              <a:t>Note:</a:t>
            </a:r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int</a:t>
            </a:r>
            <a:r>
              <a:rPr lang="en-US" dirty="0" smtClean="0"/>
              <a:t> j=2;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Bitwise Operators? 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22786" y="1070022"/>
          <a:ext cx="8354514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92419"/>
                <a:gridCol w="1392419"/>
                <a:gridCol w="1454876"/>
                <a:gridCol w="1329962"/>
                <a:gridCol w="1392419"/>
                <a:gridCol w="1392419"/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Operand 1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Operand 2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&amp;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Bitwise AND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|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Bitwise 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^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Bitwise XOR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~</a:t>
                      </a:r>
                    </a:p>
                    <a:p>
                      <a:pPr lvl="0" algn="ctr" rtl="0"/>
                      <a:r>
                        <a:rPr lang="en-US" sz="1800" dirty="0" smtClean="0"/>
                        <a:t>Bitwise NOT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B w="31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B w="31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B w="31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B w="31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B w="31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B w="31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Diagram 9"/>
          <p:cNvGraphicFramePr/>
          <p:nvPr/>
        </p:nvGraphicFramePr>
        <p:xfrm>
          <a:off x="517289" y="1771176"/>
          <a:ext cx="2746612" cy="1550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Diagram 10"/>
          <p:cNvGraphicFramePr/>
          <p:nvPr/>
        </p:nvGraphicFramePr>
        <p:xfrm>
          <a:off x="517289" y="3980976"/>
          <a:ext cx="2746612" cy="1550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945688564"/>
              </p:ext>
            </p:extLst>
          </p:nvPr>
        </p:nvGraphicFramePr>
        <p:xfrm>
          <a:off x="1295400" y="3811552"/>
          <a:ext cx="6578601" cy="2148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1308"/>
                <a:gridCol w="2108663"/>
                <a:gridCol w="1868630"/>
              </a:tblGrid>
              <a:tr h="142174">
                <a:tc rowSpan="5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byte x=1;      // 0000 0001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byte y=3;      // 0000 0011</a:t>
                      </a:r>
                      <a:endParaRPr lang="en-US" dirty="0" smtClean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50"/>
                        </a:lnSpc>
                      </a:pPr>
                      <a:r>
                        <a:rPr lang="en-US" sz="1600" dirty="0" smtClean="0"/>
                        <a:t>Example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Futura Hv" pitchFamily="34" charset="0"/>
                        <a:cs typeface="Futura Bk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50"/>
                        </a:lnSpc>
                      </a:pPr>
                      <a:r>
                        <a:rPr lang="en-US" sz="1600" smtClean="0"/>
                        <a:t>Result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Futura Hv" pitchFamily="34" charset="0"/>
                        <a:cs typeface="Futura Bk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894">
                <a:tc v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T="91440" marB="9144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x&amp;y; 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T="91440" marB="9144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en-US" sz="18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91440" marB="9144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894">
                <a:tc v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T="91440" marB="9144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x|y;  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T="91440" marB="9144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800" b="0" smtClean="0">
                          <a:latin typeface="Calibri" pitchFamily="34" charset="0"/>
                          <a:cs typeface="Calibri" pitchFamily="34" charset="0"/>
                        </a:rPr>
                        <a:t>3</a:t>
                      </a:r>
                      <a:endParaRPr lang="en-US" sz="18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91440" marB="9144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894">
                <a:tc v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T="91440" marB="9144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x^y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; 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T="91440" marB="9144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800" b="0" smtClean="0"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endParaRPr lang="en-US" sz="18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91440" marB="9144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894">
                <a:tc v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T="91440" marB="9144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~x;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T="91440" marB="9144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800" b="0" dirty="0" smtClean="0">
                          <a:latin typeface="Calibri" pitchFamily="34" charset="0"/>
                          <a:cs typeface="Calibri" pitchFamily="34" charset="0"/>
                        </a:rPr>
                        <a:t>-2</a:t>
                      </a:r>
                      <a:endParaRPr lang="en-US" sz="18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91440" marB="9144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Logical &amp; Bitwise Operators Demo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C:\Documents and Settings\Administrator\My Documents\Arpit\content\C#\images\bo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86513" y="1004936"/>
            <a:ext cx="4373160" cy="853435"/>
          </a:xfrm>
          <a:prstGeom prst="rect">
            <a:avLst/>
          </a:prstGeom>
          <a:noFill/>
        </p:spPr>
      </p:pic>
      <p:pic>
        <p:nvPicPr>
          <p:cNvPr id="3074" name="Picture 2" descr="C:\Documents and Settings\Administrator\My Documents\Arpit\content\C#\images\bo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1809" y="1016309"/>
            <a:ext cx="3706694" cy="853435"/>
          </a:xfrm>
          <a:prstGeom prst="rect">
            <a:avLst/>
          </a:prstGeom>
          <a:noFill/>
        </p:spPr>
      </p:pic>
      <p:sp>
        <p:nvSpPr>
          <p:cNvPr id="13314" name="Title 9"/>
          <p:cNvSpPr>
            <a:spLocks noGrp="1"/>
          </p:cNvSpPr>
          <p:nvPr>
            <p:ph type="title" idx="4294967295"/>
          </p:nvPr>
        </p:nvSpPr>
        <p:spPr>
          <a:xfrm>
            <a:off x="177800" y="231775"/>
            <a:ext cx="8361363" cy="579438"/>
          </a:xfrm>
        </p:spPr>
        <p:txBody>
          <a:bodyPr/>
          <a:lstStyle/>
          <a:p>
            <a:pPr eaLnBrk="1" hangingPunct="1">
              <a:tabLst>
                <a:tab pos="401638" algn="l"/>
              </a:tabLst>
            </a:pPr>
            <a:r>
              <a:rPr lang="en-US" dirty="0" smtClean="0"/>
              <a:t>   Learning Objectives and Overview </a:t>
            </a:r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379413" y="1145227"/>
            <a:ext cx="355758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sz="2000" dirty="0" smtClean="0">
                <a:latin typeface="Calibri" pitchFamily="34" charset="0"/>
              </a:rPr>
              <a:t>After completing this learning</a:t>
            </a:r>
            <a:br>
              <a:rPr lang="en-US" sz="2000" dirty="0" smtClean="0">
                <a:latin typeface="Calibri" pitchFamily="34" charset="0"/>
              </a:rPr>
            </a:br>
            <a:r>
              <a:rPr lang="en-US" sz="2000" dirty="0" smtClean="0">
                <a:latin typeface="Calibri" pitchFamily="34" charset="0"/>
              </a:rPr>
              <a:t>unit, you should be able to :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479286" y="1204582"/>
            <a:ext cx="43227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>
              <a:spcBef>
                <a:spcPts val="600"/>
              </a:spcBef>
              <a:spcAft>
                <a:spcPts val="400"/>
              </a:spcAft>
              <a:buSzPct val="100000"/>
              <a:buFont typeface="Wingdings" pitchFamily="2" charset="2"/>
              <a:buNone/>
            </a:pPr>
            <a:r>
              <a:rPr lang="en-IN" sz="1800" dirty="0">
                <a:latin typeface="Calibri" pitchFamily="34" charset="0"/>
              </a:rPr>
              <a:t>In this </a:t>
            </a:r>
            <a:r>
              <a:rPr lang="en-IN" sz="1800" dirty="0" smtClean="0">
                <a:latin typeface="Calibri" pitchFamily="34" charset="0"/>
              </a:rPr>
              <a:t>section, </a:t>
            </a:r>
            <a:r>
              <a:rPr lang="en-IN" sz="1800" dirty="0">
                <a:latin typeface="Calibri" pitchFamily="34" charset="0"/>
              </a:rPr>
              <a:t>we will discuss the </a:t>
            </a:r>
            <a:r>
              <a:rPr lang="en-IN" sz="1800" dirty="0" smtClean="0">
                <a:latin typeface="Calibri" pitchFamily="34" charset="0"/>
              </a:rPr>
              <a:t>following</a:t>
            </a:r>
            <a:endParaRPr lang="en-IN" sz="1800" dirty="0">
              <a:latin typeface="Calibri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59012" y="2270044"/>
            <a:ext cx="3698543" cy="13336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marL="342900" lvl="1" indent="-342900" defTabSz="457200">
              <a:spcBef>
                <a:spcPts val="1200"/>
              </a:spcBef>
              <a:spcAft>
                <a:spcPts val="400"/>
              </a:spcAft>
              <a:buClr>
                <a:srgbClr val="69A205"/>
              </a:buClr>
              <a:buSzPct val="100000"/>
              <a:buFont typeface="Wingdings" pitchFamily="2" charset="2"/>
              <a:buChar char="ü"/>
            </a:pPr>
            <a:r>
              <a:rPr lang="en-US" sz="1800" dirty="0" smtClean="0">
                <a:solidFill>
                  <a:schemeClr val="tx1"/>
                </a:solidFill>
                <a:latin typeface="Calibri" pitchFamily="34" charset="0"/>
              </a:rPr>
              <a:t>Use different types of operators.</a:t>
            </a:r>
          </a:p>
          <a:p>
            <a:pPr marL="342900" lvl="1" indent="-342900" defTabSz="457200">
              <a:spcBef>
                <a:spcPts val="1200"/>
              </a:spcBef>
              <a:spcAft>
                <a:spcPts val="400"/>
              </a:spcAft>
              <a:buClr>
                <a:srgbClr val="69A205"/>
              </a:buClr>
              <a:buSzPct val="100000"/>
              <a:buFont typeface="Wingdings" pitchFamily="2" charset="2"/>
              <a:buChar char="ü"/>
            </a:pPr>
            <a:r>
              <a:rPr lang="en-US" sz="1800" smtClean="0">
                <a:solidFill>
                  <a:schemeClr val="tx1"/>
                </a:solidFill>
                <a:latin typeface="Calibri" pitchFamily="34" charset="0"/>
              </a:rPr>
              <a:t>Identify </a:t>
            </a:r>
            <a:r>
              <a:rPr lang="en-US" sz="1800" dirty="0" smtClean="0">
                <a:solidFill>
                  <a:schemeClr val="tx1"/>
                </a:solidFill>
                <a:latin typeface="Calibri" pitchFamily="34" charset="0"/>
              </a:rPr>
              <a:t>precedence of operators.</a:t>
            </a:r>
          </a:p>
          <a:p>
            <a:pPr marL="342900" lvl="1" indent="-342900" defTabSz="457200">
              <a:spcBef>
                <a:spcPts val="1200"/>
              </a:spcBef>
              <a:spcAft>
                <a:spcPts val="400"/>
              </a:spcAft>
              <a:buClr>
                <a:srgbClr val="69A205"/>
              </a:buClr>
              <a:buSzPct val="100000"/>
              <a:buFont typeface="Wingdings" pitchFamily="2" charset="2"/>
              <a:buChar char="ü"/>
            </a:pPr>
            <a:r>
              <a:rPr lang="en-US" sz="1800" dirty="0" smtClean="0">
                <a:solidFill>
                  <a:schemeClr val="tx1"/>
                </a:solidFill>
                <a:latin typeface="Calibri" pitchFamily="34" charset="0"/>
              </a:rPr>
              <a:t>Extend operators in expressions.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491996" y="2272318"/>
            <a:ext cx="4327679" cy="20313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marL="539750" lvl="2" indent="-360363">
              <a:buClr>
                <a:srgbClr val="69A205"/>
              </a:buClr>
              <a:buFont typeface="Wingdings" pitchFamily="2" charset="2"/>
              <a:buChar char="ü"/>
              <a:tabLst>
                <a:tab pos="968375" algn="l"/>
              </a:tabLst>
            </a:pPr>
            <a:r>
              <a:rPr lang="en-US" sz="1800" dirty="0" smtClean="0">
                <a:solidFill>
                  <a:schemeClr val="tx1"/>
                </a:solidFill>
                <a:latin typeface="Calibri" pitchFamily="34" charset="0"/>
              </a:rPr>
              <a:t>What are operators?</a:t>
            </a:r>
          </a:p>
          <a:p>
            <a:pPr marL="539750" lvl="2" indent="-360363">
              <a:buClr>
                <a:srgbClr val="69A205"/>
              </a:buClr>
              <a:buFont typeface="Wingdings" pitchFamily="2" charset="2"/>
              <a:buChar char="ü"/>
              <a:tabLst>
                <a:tab pos="968375" algn="l"/>
              </a:tabLst>
            </a:pPr>
            <a:endParaRPr lang="en-US" sz="1800" dirty="0" smtClean="0">
              <a:solidFill>
                <a:schemeClr val="tx1"/>
              </a:solidFill>
              <a:latin typeface="Calibri" pitchFamily="34" charset="0"/>
            </a:endParaRPr>
          </a:p>
          <a:p>
            <a:pPr marL="539750" lvl="2" indent="-360363">
              <a:buClr>
                <a:srgbClr val="69A205"/>
              </a:buClr>
              <a:buFont typeface="Wingdings" pitchFamily="2" charset="2"/>
              <a:buChar char="ü"/>
              <a:tabLst>
                <a:tab pos="968375" algn="l"/>
              </a:tabLst>
            </a:pPr>
            <a:r>
              <a:rPr lang="en-US" sz="1800" dirty="0" smtClean="0">
                <a:solidFill>
                  <a:schemeClr val="tx1"/>
                </a:solidFill>
                <a:latin typeface="Calibri" pitchFamily="34" charset="0"/>
              </a:rPr>
              <a:t>What are the types of operators.</a:t>
            </a:r>
          </a:p>
          <a:p>
            <a:pPr marL="539750" lvl="2" indent="-360363">
              <a:buClr>
                <a:srgbClr val="69A205"/>
              </a:buClr>
              <a:buFont typeface="Wingdings" pitchFamily="2" charset="2"/>
              <a:buChar char="ü"/>
              <a:tabLst>
                <a:tab pos="968375" algn="l"/>
              </a:tabLst>
            </a:pPr>
            <a:endParaRPr lang="en-US" sz="1800" dirty="0" smtClean="0">
              <a:solidFill>
                <a:schemeClr val="tx1"/>
              </a:solidFill>
              <a:latin typeface="Calibri" pitchFamily="34" charset="0"/>
            </a:endParaRPr>
          </a:p>
          <a:p>
            <a:pPr marL="539750" lvl="2" indent="-360363">
              <a:buClr>
                <a:srgbClr val="69A205"/>
              </a:buClr>
              <a:buFont typeface="Wingdings" pitchFamily="2" charset="2"/>
              <a:buChar char="ü"/>
              <a:tabLst>
                <a:tab pos="968375" algn="l"/>
              </a:tabLst>
            </a:pPr>
            <a:r>
              <a:rPr lang="en-US" sz="1800" dirty="0" smtClean="0">
                <a:solidFill>
                  <a:schemeClr val="tx1"/>
                </a:solidFill>
                <a:latin typeface="Calibri" pitchFamily="34" charset="0"/>
              </a:rPr>
              <a:t>What is operator precedence?</a:t>
            </a:r>
          </a:p>
          <a:p>
            <a:pPr marL="539750" lvl="2" indent="-360363">
              <a:buClr>
                <a:srgbClr val="69A205"/>
              </a:buClr>
              <a:buFont typeface="Wingdings" pitchFamily="2" charset="2"/>
              <a:buChar char="ü"/>
              <a:tabLst>
                <a:tab pos="968375" algn="l"/>
              </a:tabLst>
            </a:pPr>
            <a:endParaRPr lang="en-US" sz="1800" dirty="0" smtClean="0">
              <a:solidFill>
                <a:schemeClr val="tx1"/>
              </a:solidFill>
              <a:latin typeface="Calibri" pitchFamily="34" charset="0"/>
            </a:endParaRPr>
          </a:p>
          <a:p>
            <a:pPr marL="539750" lvl="2" indent="-360363">
              <a:buClr>
                <a:srgbClr val="69A205"/>
              </a:buClr>
              <a:buFont typeface="Wingdings" pitchFamily="2" charset="2"/>
              <a:buChar char="ü"/>
              <a:tabLst>
                <a:tab pos="968375" algn="l"/>
              </a:tabLst>
            </a:pPr>
            <a:r>
              <a:rPr lang="en-US" sz="1800" dirty="0" smtClean="0">
                <a:solidFill>
                  <a:schemeClr val="tx1"/>
                </a:solidFill>
                <a:latin typeface="Calibri" pitchFamily="34" charset="0"/>
              </a:rPr>
              <a:t>What are statements and expressions?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allAtOnce" animBg="1"/>
      <p:bldP spid="20" grpId="0" build="allAtOnce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20343869">
            <a:off x="2379482" y="2979665"/>
            <a:ext cx="45581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For VIDEO only – do not use for content. Use this slide to place the demo videos.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/>
          <p:cNvCxnSpPr/>
          <p:nvPr/>
        </p:nvCxnSpPr>
        <p:spPr bwMode="auto">
          <a:xfrm rot="10800000" flipV="1">
            <a:off x="5273676" y="3194049"/>
            <a:ext cx="371475" cy="35242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 bwMode="auto">
          <a:xfrm rot="10800000" flipV="1">
            <a:off x="5635626" y="3194049"/>
            <a:ext cx="371475" cy="35242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 bwMode="auto">
          <a:xfrm rot="10800000" flipV="1">
            <a:off x="6388101" y="3194049"/>
            <a:ext cx="371475" cy="35242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 bwMode="auto">
          <a:xfrm rot="10800000" flipV="1">
            <a:off x="6769101" y="3194049"/>
            <a:ext cx="371475" cy="35242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 bwMode="auto">
          <a:xfrm rot="10800000" flipV="1">
            <a:off x="7131051" y="3194049"/>
            <a:ext cx="371475" cy="35242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 bwMode="auto">
          <a:xfrm rot="10800000" flipV="1">
            <a:off x="6016626" y="3194049"/>
            <a:ext cx="371475" cy="35242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 bwMode="auto">
          <a:xfrm rot="10800000" flipV="1">
            <a:off x="7521576" y="3194049"/>
            <a:ext cx="371475" cy="35242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 bwMode="auto">
          <a:xfrm rot="10800000" flipV="1">
            <a:off x="5330826" y="2498724"/>
            <a:ext cx="371475" cy="35242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 bwMode="auto">
          <a:xfrm rot="10800000" flipV="1">
            <a:off x="5692776" y="2498724"/>
            <a:ext cx="371475" cy="35242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 bwMode="auto">
          <a:xfrm rot="10800000" flipV="1">
            <a:off x="6445251" y="2498724"/>
            <a:ext cx="371475" cy="35242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 bwMode="auto">
          <a:xfrm rot="10800000" flipV="1">
            <a:off x="6826251" y="2498724"/>
            <a:ext cx="371475" cy="35242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 bwMode="auto">
          <a:xfrm rot="10800000" flipV="1">
            <a:off x="7188201" y="2498724"/>
            <a:ext cx="371475" cy="35242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 bwMode="auto">
          <a:xfrm rot="10800000" flipV="1">
            <a:off x="6073776" y="2498724"/>
            <a:ext cx="371475" cy="35242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 bwMode="auto">
          <a:xfrm rot="10800000" flipV="1">
            <a:off x="7578726" y="2498724"/>
            <a:ext cx="371475" cy="35242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Shift Operators?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21777" y="953588"/>
            <a:ext cx="3995844" cy="5264332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sz="2000" dirty="0" smtClean="0"/>
              <a:t>If the first operand is an </a:t>
            </a:r>
            <a:r>
              <a:rPr lang="en-US" sz="2000" dirty="0" err="1" smtClean="0"/>
              <a:t>int</a:t>
            </a:r>
            <a:r>
              <a:rPr lang="en-US" sz="2000" dirty="0" smtClean="0"/>
              <a:t> or </a:t>
            </a:r>
            <a:r>
              <a:rPr lang="en-US" sz="2000" dirty="0" err="1" smtClean="0"/>
              <a:t>uint</a:t>
            </a:r>
            <a:r>
              <a:rPr lang="en-US" sz="2000" dirty="0" smtClean="0"/>
              <a:t> (32-bit), the shift count is given by the low-order five bits of the second operand.</a:t>
            </a:r>
          </a:p>
          <a:p>
            <a:pPr>
              <a:lnSpc>
                <a:spcPct val="140000"/>
              </a:lnSpc>
            </a:pPr>
            <a:r>
              <a:rPr lang="en-US" sz="2000" dirty="0" smtClean="0"/>
              <a:t>If the first operand is a long or </a:t>
            </a:r>
            <a:r>
              <a:rPr lang="en-US" sz="2000" dirty="0" err="1" smtClean="0"/>
              <a:t>ulong</a:t>
            </a:r>
            <a:r>
              <a:rPr lang="en-US" sz="2000" dirty="0" smtClean="0"/>
              <a:t> (64-bit), the shift count is given by the low-order six bits of the second operand</a:t>
            </a:r>
            <a:r>
              <a:rPr lang="en-US" sz="2000" dirty="0" smtClean="0">
                <a:solidFill>
                  <a:srgbClr val="5F5F5F"/>
                </a:solidFill>
              </a:rPr>
              <a:t>.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5140328" y="2143125"/>
          <a:ext cx="30289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618"/>
                <a:gridCol w="378618"/>
                <a:gridCol w="378618"/>
                <a:gridCol w="378618"/>
                <a:gridCol w="378618"/>
                <a:gridCol w="378618"/>
                <a:gridCol w="378618"/>
                <a:gridCol w="3786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5121278" y="2847975"/>
          <a:ext cx="30289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618"/>
                <a:gridCol w="378618"/>
                <a:gridCol w="378618"/>
                <a:gridCol w="378618"/>
                <a:gridCol w="378618"/>
                <a:gridCol w="378618"/>
                <a:gridCol w="378618"/>
                <a:gridCol w="3786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5111753" y="3524250"/>
          <a:ext cx="30289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618"/>
                <a:gridCol w="378618"/>
                <a:gridCol w="378618"/>
                <a:gridCol w="378618"/>
                <a:gridCol w="378618"/>
                <a:gridCol w="378618"/>
                <a:gridCol w="378618"/>
                <a:gridCol w="3786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46" name="Striped Right Arrow 45"/>
          <p:cNvSpPr/>
          <p:nvPr/>
        </p:nvSpPr>
        <p:spPr bwMode="auto">
          <a:xfrm flipH="1">
            <a:off x="4699000" y="2222500"/>
            <a:ext cx="419100" cy="241300"/>
          </a:xfrm>
          <a:prstGeom prst="stripedRight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8" name="Striped Right Arrow 47"/>
          <p:cNvSpPr/>
          <p:nvPr/>
        </p:nvSpPr>
        <p:spPr bwMode="auto">
          <a:xfrm flipH="1">
            <a:off x="4673600" y="2908300"/>
            <a:ext cx="419100" cy="241300"/>
          </a:xfrm>
          <a:prstGeom prst="stripedRight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9" name="Striped Right Arrow 48"/>
          <p:cNvSpPr/>
          <p:nvPr/>
        </p:nvSpPr>
        <p:spPr bwMode="auto">
          <a:xfrm flipH="1">
            <a:off x="8153400" y="2921000"/>
            <a:ext cx="419100" cy="241300"/>
          </a:xfrm>
          <a:prstGeom prst="striped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000500" y="2209800"/>
            <a:ext cx="800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69A205"/>
                </a:solidFill>
              </a:rPr>
              <a:t>Goes out.</a:t>
            </a:r>
            <a:endParaRPr lang="en-US" sz="1050" dirty="0">
              <a:solidFill>
                <a:srgbClr val="69A205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987800" y="2895600"/>
            <a:ext cx="800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69A205"/>
                </a:solidFill>
              </a:rPr>
              <a:t>Goes out.</a:t>
            </a:r>
            <a:endParaRPr lang="en-US" sz="1050" dirty="0">
              <a:solidFill>
                <a:srgbClr val="69A205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191500" y="3086100"/>
            <a:ext cx="8001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Make it zero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181600" y="3924300"/>
            <a:ext cx="3022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tx1"/>
                </a:solidFill>
              </a:rPr>
              <a:t>So after a&lt;&lt;2 the value 5 becomes 20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Shift Operators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82588" y="1132763"/>
            <a:ext cx="8212772" cy="466714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sz="2000" dirty="0" smtClean="0"/>
              <a:t>The high-order bits of the first operand are discarded and the low-order empty bits are zero-filled. </a:t>
            </a:r>
          </a:p>
          <a:p>
            <a:pPr>
              <a:lnSpc>
                <a:spcPct val="140000"/>
              </a:lnSpc>
            </a:pPr>
            <a:r>
              <a:rPr lang="en-US" sz="2000" dirty="0" smtClean="0"/>
              <a:t>Shift operations never cause overflows.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79734" y="2847452"/>
          <a:ext cx="6096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Expression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indent="3175">
                        <a:lnSpc>
                          <a:spcPct val="100000"/>
                        </a:lnSpc>
                        <a:buNone/>
                      </a:pPr>
                      <a:r>
                        <a:rPr lang="en-US" dirty="0" smtClean="0"/>
                        <a:t>2&lt;&lt;1</a:t>
                      </a:r>
                      <a:endParaRPr lang="en-US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-1&gt;&gt;2</a:t>
                      </a:r>
                      <a:endParaRPr lang="en-US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-1</a:t>
                      </a:r>
                      <a:endParaRPr lang="en-US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 &gt;&gt;32</a:t>
                      </a:r>
                      <a:endParaRPr lang="en-US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 &gt;&gt;33</a:t>
                      </a:r>
                      <a:endParaRPr lang="en-US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B w="31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B w="31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Shift Operators Demo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20343869">
            <a:off x="2379482" y="2979665"/>
            <a:ext cx="45581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For VIDEO only – do not use for content. Use this slide to place the demo videos.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are Assignment Operators?</a:t>
            </a:r>
            <a:endParaRPr lang="en-IN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2588" y="1132764"/>
            <a:ext cx="5260566" cy="4967590"/>
          </a:xfrm>
        </p:spPr>
        <p:txBody>
          <a:bodyPr/>
          <a:lstStyle/>
          <a:p>
            <a:r>
              <a:rPr lang="en-IN" sz="2000" dirty="0" smtClean="0"/>
              <a:t>The assignment operator assigns a new value to a variable.</a:t>
            </a:r>
          </a:p>
          <a:p>
            <a:r>
              <a:rPr lang="en-IN" sz="2000" dirty="0" smtClean="0"/>
              <a:t>The left operand of an assignment must be an expression classified as a variable, a property access, an indexer access, or an event access.</a:t>
            </a:r>
          </a:p>
          <a:p>
            <a:r>
              <a:rPr lang="en-IN" sz="2000" dirty="0" smtClean="0"/>
              <a:t>The = operator is called the simple assignment operator.</a:t>
            </a:r>
          </a:p>
          <a:p>
            <a:r>
              <a:rPr lang="en-US" sz="2000" dirty="0" smtClean="0"/>
              <a:t>Example:</a:t>
            </a:r>
            <a:endParaRPr lang="en-IN" sz="2000" dirty="0" smtClean="0"/>
          </a:p>
          <a:p>
            <a:pPr marL="749300" lvl="1" indent="-228600">
              <a:buFont typeface="Courier New" pitchFamily="49" charset="0"/>
              <a:buChar char="o"/>
            </a:pP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A = 10;  </a:t>
            </a:r>
          </a:p>
          <a:p>
            <a:pPr marL="749300" lvl="1" indent="-228600">
              <a:buFont typeface="Courier New" pitchFamily="49" charset="0"/>
              <a:buChar char="o"/>
            </a:pP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 A = B + C;</a:t>
            </a:r>
          </a:p>
          <a:p>
            <a:pPr lvl="1"/>
            <a:endParaRPr lang="en-IN" dirty="0" smtClean="0"/>
          </a:p>
          <a:p>
            <a:pPr lvl="1"/>
            <a:endParaRPr lang="en-IN" dirty="0" smtClean="0"/>
          </a:p>
        </p:txBody>
      </p:sp>
      <p:pic>
        <p:nvPicPr>
          <p:cNvPr id="15362" name="Picture 2" descr="http://t1.gstatic.com/images?q=tbn:ANd9GcQauo04xFvGKOtv8BAR600RwynLPu692azJROF8cv0b3hPaSGqGP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12971" y="2385559"/>
            <a:ext cx="2795452" cy="1409701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are Compound Assignment Operators?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457200" y="1044964"/>
            <a:ext cx="5277394" cy="5085880"/>
          </a:xfrm>
        </p:spPr>
        <p:txBody>
          <a:bodyPr/>
          <a:lstStyle/>
          <a:p>
            <a:r>
              <a:rPr lang="en-IN" dirty="0"/>
              <a:t>The assignment operators other than the = operator are called the compound assignment operators. </a:t>
            </a:r>
            <a:r>
              <a:rPr lang="en-IN" dirty="0" smtClean="0"/>
              <a:t>(=, +=, -=, *=, /=, %=, &amp;=, |=, ^=, &lt;&lt;= and </a:t>
            </a:r>
            <a:r>
              <a:rPr lang="en-IN" dirty="0"/>
              <a:t>&gt;&gt;= </a:t>
            </a:r>
            <a:r>
              <a:rPr lang="en-IN" dirty="0" smtClean="0"/>
              <a:t>)</a:t>
            </a:r>
            <a:endParaRPr lang="en-IN" dirty="0"/>
          </a:p>
          <a:p>
            <a:pPr lvl="1" indent="-106363">
              <a:buNone/>
            </a:pPr>
            <a:r>
              <a:rPr lang="en-US" sz="2000" dirty="0" smtClean="0"/>
              <a:t>Example:</a:t>
            </a:r>
          </a:p>
          <a:p>
            <a:pPr lvl="2"/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A += 4;</a:t>
            </a:r>
            <a:r>
              <a:rPr lang="en-US" sz="2000" dirty="0" smtClean="0"/>
              <a:t>   //If A is already 6 now it will be 10 (A = A + 4)</a:t>
            </a:r>
          </a:p>
          <a:p>
            <a:pPr lvl="2"/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A -= 4;  </a:t>
            </a:r>
            <a:r>
              <a:rPr lang="en-US" sz="2000" dirty="0" smtClean="0"/>
              <a:t> //If A is already 6 now it will be 2 (A = A – 4)</a:t>
            </a:r>
            <a:endParaRPr lang="en-IN" sz="2000" dirty="0"/>
          </a:p>
          <a:p>
            <a:r>
              <a:rPr lang="en-IN" dirty="0"/>
              <a:t>The assignment operators are </a:t>
            </a:r>
            <a:r>
              <a:rPr lang="en-IN" dirty="0" smtClean="0"/>
              <a:t>right-associative.</a:t>
            </a:r>
            <a:endParaRPr lang="en-IN" dirty="0"/>
          </a:p>
          <a:p>
            <a:pPr lvl="2">
              <a:buNone/>
            </a:pPr>
            <a:r>
              <a:rPr lang="en-US" sz="2000" dirty="0" smtClean="0"/>
              <a:t>Example:</a:t>
            </a:r>
          </a:p>
          <a:p>
            <a:pPr lvl="2"/>
            <a:r>
              <a:rPr lang="en-IN" sz="2000" dirty="0" smtClean="0"/>
              <a:t>An </a:t>
            </a:r>
            <a:r>
              <a:rPr lang="en-IN" sz="2000" dirty="0"/>
              <a:t>expression of the form a = b = c is evaluated as a = (b = c).</a:t>
            </a:r>
          </a:p>
          <a:p>
            <a:endParaRPr lang="en-IN" dirty="0"/>
          </a:p>
        </p:txBody>
      </p:sp>
      <p:sp>
        <p:nvSpPr>
          <p:cNvPr id="13314" name="AutoShape 2" descr="data:image/jpeg;base64,/9j/4AAQSkZJRgABAQAAAQABAAD/2wBDAAkGBwgHBgkIBwgKCgkLDRYPDQwMDRsUFRAWIB0iIiAdHx8kKDQsJCYxJx8fLT0tMTU3Ojo6Iys/RD84QzQ5Ojf/2wBDAQoKCg0MDRoPDxo3JR8lNzc3Nzc3Nzc3Nzc3Nzc3Nzc3Nzc3Nzc3Nzc3Nzc3Nzc3Nzc3Nzc3Nzc3Nzc3Nzc3Nzf/wAARCACnAHUDASIAAhEBAxEB/8QAHAABAAIDAQEBAAAAAAAAAAAAAAUGAwQHAQII/8QAQxAAAQMDAwEGAwMJAw0AAAAAAQIDBAAFEQYSITEHExRBUWEicZEVgbIIFzI1QnN0obE3Q8EjJSczUlNicpKi4fDx/8QAGAEBAAMBAAAAAAAAAAAAAAAAAAEDBAL/xAAqEQEAAgEDAwIEBwAAAAAAAAAAAQIRAxIhBDGhE0EUIjKBBVFhYnGR8P/aAAwDAQACEQMRAD8A7gpQSMk4HrWobrb0xDLVNjiMFbS8XU7Ac4xnOOtR+t7dMu+krpbrbt8VKYLSNyto54OT8s1z5XZnc1ac1NZ4iYsRqcuM7DR3hKApsDeDwSMkHn3oOopulvU088mbHLTCyh1YdThtQ6hRzwfasrMyM+6pph9pxxABUlCwSkHoTiuVOdnV7kWWPHmJiuOS9RfalwjodPdho8FAJ/S4/wDtZezrs+ummb7bZ78eOyERpDUtTL27eVLyge4AAoL5pnUkXUYuJhsvt+AmLhu96B8S0YyRgnjn2rZkX+zxnlsSLrBadbO1ba5CEqSfQgnioLs+0/PsCb8LglseNur0tnYvdlCsYz6HjpWS56LTcJ78v7auLHeq3d003HKU8eW5on6k0FpUtKUlSiEpAySeAK1VXSAlhmQZscMvLCGnO9TtWo9ADnk8dKhe0W0XG/aOuFstOzxUgISncvYCNwKsn5A1S/zc3Zm0zI1vbisFi9sXO3x1Onu1bEbSlRAJGefoKDpybpb1xvEpmxjH37O9Dqdu7OMZzjPtWVmXGfW4hh9pxbZwtKFglJ98dK5Z+bm6uafsFtntxJAYuL0uc0lw7Nq84AyBuIz/AFrN2XaBu+lL1HlTW2G2ja1sSe5dzvfL5UkkeeG8DNBfNMX+PqKA7MiMvNIbkORyHQM7kHBPBPFZpl8gQrxb7TIcUmbcA4YyNhIXsTuVyOBgetRPZ7ZJthssiJcUoS65NffAQrcNq1ZH31E6h7Mbfe9VRby5IkIbBcMpkPOAulScJ2KCvgweTjrQWfU+oYOmrWq4XAOqQVhttplG5x1Z6JSPMmsWk9TwtUwXZUJqSwtl1TL8eU3sdaWMHChk+RB/85Fe6nthnWNbDEJmZJZKXIjb68JDqSChRPoDyfUZHnUL2WWG76es0qNfWY4luylvrfacK1PqVyVLPr5celBdaUpQKUpQKUpQKUpQY3X2mcd86hvPTeoDP1r4RLjOLCG5DSlHolKwSa5H+Up+orP/ABS/wVz3sNH+keB+7d/AaD9S0pSgUpSgUpSgUpSgUpSgUpSgUpXytIWkpIyDwaDj35Sn6is/8Uv8Fc+7DP7RoH7t38Bqw9s2hLpbSu6wZUyZZt25TLry3DEUfYk/D7+XSqT2e6YvOpb4hiyuvRA3y/OQSkMJ6dQRknyTnn5ZID9c0qPsdqZs1tZgsOPOpbHLshwuOLJ6lSjz/gPKvjUctyBY5spjAebaOwnyUeAfuzUxGZwiZwTb9aoD3cy57DbvmgqyR8wOlbcOZHmspeiPNvNE4C21BQ/lXGYUUzXXQp8IUEKcUtwE7iOSVH/E+ZqX0JOeiaijsNk91Myh1GeMhJIPzGMfI1sv0kVrMxPMM1OozaIxw6vSgpWJqKUpQKV8OuIZbU46pKEJGVKUcBIHUk1FJ1RYV21y5ou8FUFpYbckJeSUIUTgAny6j60ExSolepLK3Eky3LpDRHivFh91TwCW3B+wT5H2rLb79ablJXGt9yiSn0IC1NsvJWoJPQkDy5FBI0qA0nqZvUguZairY+z5zkNW5W7epGMqHtzUjd7zbbKwh+7zmIbK17EreWEgqwTjJ88A/Sg23mm3mltOtpcbWkpUhQyFA9QRUdYLDa9OwTCs8RuKwVqcKUftKPUknk+nsAB0FZbTebdeY65NpmsTGELKFOMLCgFAA4yPPBH1rVuE20XGUuxu3JlM/AWGG3wl5OOQoAHI9aCYrBPitTYj8SQMtPNlCwDjgjFVa3avhR5DESZc4stt/d4aY0sfHtOFb0jpg8Ejj1xWS76ytCw1Ct15g+JkvmOHQ8kpaV5+f6XPA9TURPu79Oc49lZk6W1DbJK0W1DshpQx3sd5KNyfIKBUOfqKntGaUkW6ULhcwlLyUkMspIOzPBJI4zjjA96kjeWbRf7PplDDjplx3FpfU5naGxk5zySamLnPatlvkTZGS2w2pxSU4yoAZwM45rRbqL2rtlmjQpW2YbdK0bPc2LvaolxjBQZlMIeSleNyQpIUAcE4PPrVWtfaRBuN9at6LfKbiSJLkWNPWU9266jqMA5HsfcVQuXelBSghdZ2mTfdLXK1wXG25EpgtoW4ohIz6kAnH3VRl9lspdk1Ja234MVq5LjORgyDtQpoDO4YGMkHpnrmup0oOVOdmNzetEOPKlQJMhd/+1biFhQaUk8KQgbTnjyOOprY0J2cz9M3q2z3V28BhiQ3JMcqCnCte5H7IyAMDnpjium0oKroTTczTib0JjrDhn3N2Y33JJ2oVjAOQOeKmL1aY95YbakvSmktr3gxnlNEnBHJHUcnj5VJVz3UehpcjWKtS2h1CHSw2Vx1OrbS+6hXRRQQcFOBnnG3kKBxQXGzWhmzx3GIz0p1LjneEyX1OKBwBgE9Bx09z61RU9nlwTq37c7yBv8Atrxvebld74fZjZnb1z5Zx71crDqGPdy5HU07DuDGPEQZAAcb9+OFJPkoZB+eRUz8qDlELRErTl1MuXOYlQ2kyGLbGabIecU+ScLzxxzyPnxURd+ym8v2lxJ8A88IfdoV3q1uJWHd2RlIGShKAT1yVjkYrrqLcpV3cnyXA4Up2R0YwGk8ZPzJ8/TFSGK5xnlZF9sYj7qam3qvWr7Hf4UhgxrbHeYksrKkupWsYA24/qRUzqjTlt1RbVQbowl1I3FpRye7WQQFDnqM1vKt0Xx6ZyWtskJKStJxuHofX761L5NchuWtDKykyZyGVcA5ThRI/lXUOJxnhj0npi3aVtaINtZSj4U984OC8sJAKz7nHlVWOi72ntFj39hVoatUdSktRQF70JWSXFgbdocUScn0OK6JSiHgpXtKBSlKBSlKBSlKCHv2nod6DTrhXHmxzujTWDtdYVjqk+nqDkEcEVHRtQy7M+iDq1CGgtQSxdGhiO8T0C/90s+h+E+RycVaaxSY7MphbEhpDrS0lKkLGQoehFBkSrcAR0PQ17VTTaLtptW/Ty/GW0dbVIXgtjP9y4en/Ir4egBTUlZtTW26u+FS6qLcAMrgSx3b6PL9E9Rn9pOR70E1Va1KO+1HpWOASRNekK9kojuDP/UtI++rJkVWretu8aykz2cLjWtgwm3UnhTy1BToHkduxsfPcPKgs1KUoFKUoFKUoFKUoFKUoFKUoPFHAyapeoL5pK4K8NcmRO7pWQ4hndsUPNKvX3TUnr191jTMnuVFJcUhtRH+ypQBH3jj765tboaZbcskOZYYLiSjGMjyP/vlWrQ0K3rNrdmfW1ZrMVqvVv0/bLpBHgL7eXIJ4LQuDmR/wkk7x8s9KtFugRLZDahwGEMR2k7UNtjAArnPZy+43qBxlGe7eYUXB5fCRg/9x+tdOHSqtbS9O+1ZpX31y9pSlVLClKUClKUClKUClKUEZfL/AGqwNtO3mezDbdUUoU6cBRHUVp2vWmm7vObhWy8RZMlwHa02SScDJ/lXO/ylP1FZ/wCKX+Cufdhn9o0D927+A0H6buENm4QXokpO5p5JSoA4PzHofeueyuz+5ofIjSIz7WfhW4ShQHuADz8v5V0ulWaetfT+mVd9Ot+6u6U0yixIcdddD8t0BKnAMJSkHgJH9T5/QVYhSlc2tNpzLutYrGIKUpXKSlKUClKUClKUCvFKCUlSiABySfKva8IzQcX/ACjJkaTY7QI0hl0iUskNrCsDb7VQexJ1tjtCguPOIbQG3cqWoAD4D5mrp2v9loBf1BpmPwMrlw2x9VoH9R94qkdmfZ9I1nOLjhWxaWFYkSBjKlcHYn3wQc+VB+pmH2ZCN8d1Dqc43IUCM/dWStS2W6HaoLEG3x0R4zKdqG0DAFbdApXma9oFKUoFKUoFKUoPCcVFTNR2mFdGrZJmIRLdwEtnPU9AT0BOeKlTVMvGi3bhd5k5MxCBIdYcSktklPd9RnPnXF5tEfLDT0tNC1p9a2Ix5/3KYa1XZ3ZoiIkKLxlKi47tX+sT1Gcfz6Vhka307GdeaduTYWyvYtISTznHGBzitBnRCWtSfaiZqvC+IVK8L3fPeqGCd3p54qNd7On1gD7Qa6yjnuT/AHqcDz8qqm2tjiG6mj+GzaN2pOMeeeO38R91lu99MSXZkRkNvM3F7Z3m7onGQR61tyZFusFu3LMaGwCdiMpbSpZyrA9zyaizpl3w+nWRKT/mgpKzsP8AlcJA4546VNXK3RbnG7iaw283nKQtAVtVgjIz54J+tWRv5Y7x08TSInMc5/PvOPGGjZtRwrpZzcWlghtrvHmW1d4trjOCBznjpWS26ig3KT4eMiWF7SrLsVxsce6gBXza9O263WlVtZYy0413Ty/0VujBGVKTjnBPIry16XtFqleKgxnG3gkpClSHF8HrwpRFI9TjOP1Tf4T58bv29vKJ1Vq5+y3FUSLbxILMbxT61u7AEbsYHqatFvlJmwI8ttKkofaS4lKxggKGeffmoDWWm5Woo7LEeY1FbSrc5uZ3leDkDr+jnnHyqftzTzECMzKdDz7bSUuOhITvUBgnA6ZPlUV375z2TrfDz09Jp9fOe/n2/psUpSrWIpSlApSlApSlApSlApSlApSlApSlApSlApSlB//Z"/>
          <p:cNvSpPr>
            <a:spLocks noChangeAspect="1" noChangeArrowheads="1"/>
          </p:cNvSpPr>
          <p:nvPr/>
        </p:nvSpPr>
        <p:spPr bwMode="auto">
          <a:xfrm>
            <a:off x="63500" y="-706438"/>
            <a:ext cx="1009650" cy="1447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16" name="AutoShape 4" descr="data:image/jpeg;base64,/9j/4AAQSkZJRgABAQAAAQABAAD/2wBDAAkGBwgHBgkIBwgKCgkLDRYPDQwMDRsUFRAWIB0iIiAdHx8kKDQsJCYxJx8fLT0tMTU3Ojo6Iys/RD84QzQ5Ojf/2wBDAQoKCg0MDRoPDxo3JR8lNzc3Nzc3Nzc3Nzc3Nzc3Nzc3Nzc3Nzc3Nzc3Nzc3Nzc3Nzc3Nzc3Nzc3Nzc3Nzc3Nzf/wAARCACnAHUDASIAAhEBAxEB/8QAHAABAAIDAQEBAAAAAAAAAAAAAAUGAwQHAQII/8QAQxAAAQMDAwEGAwMJAw0AAAAAAQIDBAAFEQYSITEHExRBUWEicZEVgbIIFzI1QnN0obE3Q8EjJSczUlNicpKi4fDx/8QAGAEBAAMBAAAAAAAAAAAAAAAAAAEDBAL/xAAqEQEAAgEDAwIEBwAAAAAAAAAAAQIRAxIhBDGhE0EUIjKBBVFhYnGR8P/aAAwDAQACEQMRAD8A7gpQSMk4HrWobrb0xDLVNjiMFbS8XU7Ac4xnOOtR+t7dMu+krpbrbt8VKYLSNyto54OT8s1z5XZnc1ac1NZ4iYsRqcuM7DR3hKApsDeDwSMkHn3oOopulvU088mbHLTCyh1YdThtQ6hRzwfasrMyM+6pph9pxxABUlCwSkHoTiuVOdnV7kWWPHmJiuOS9RfalwjodPdho8FAJ/S4/wDtZezrs+ummb7bZ78eOyERpDUtTL27eVLyge4AAoL5pnUkXUYuJhsvt+AmLhu96B8S0YyRgnjn2rZkX+zxnlsSLrBadbO1ba5CEqSfQgnioLs+0/PsCb8LglseNur0tnYvdlCsYz6HjpWS56LTcJ78v7auLHeq3d003HKU8eW5on6k0FpUtKUlSiEpAySeAK1VXSAlhmQZscMvLCGnO9TtWo9ADnk8dKhe0W0XG/aOuFstOzxUgISncvYCNwKsn5A1S/zc3Zm0zI1vbisFi9sXO3x1Onu1bEbSlRAJGefoKDpybpb1xvEpmxjH37O9Dqdu7OMZzjPtWVmXGfW4hh9pxbZwtKFglJ98dK5Z+bm6uafsFtntxJAYuL0uc0lw7Nq84AyBuIz/AFrN2XaBu+lL1HlTW2G2ja1sSe5dzvfL5UkkeeG8DNBfNMX+PqKA7MiMvNIbkORyHQM7kHBPBPFZpl8gQrxb7TIcUmbcA4YyNhIXsTuVyOBgetRPZ7ZJthssiJcUoS65NffAQrcNq1ZH31E6h7Mbfe9VRby5IkIbBcMpkPOAulScJ2KCvgweTjrQWfU+oYOmrWq4XAOqQVhttplG5x1Z6JSPMmsWk9TwtUwXZUJqSwtl1TL8eU3sdaWMHChk+RB/85Fe6nthnWNbDEJmZJZKXIjb68JDqSChRPoDyfUZHnUL2WWG76es0qNfWY4luylvrfacK1PqVyVLPr5celBdaUpQKUpQKUpQKUpQY3X2mcd86hvPTeoDP1r4RLjOLCG5DSlHolKwSa5H+Up+orP/ABS/wVz3sNH+keB+7d/AaD9S0pSgUpSgUpSgUpSgUpSgUpSgUpXytIWkpIyDwaDj35Sn6is/8Uv8Fc+7DP7RoH7t38Bqw9s2hLpbSu6wZUyZZt25TLry3DEUfYk/D7+XSqT2e6YvOpb4hiyuvRA3y/OQSkMJ6dQRknyTnn5ZID9c0qPsdqZs1tZgsOPOpbHLshwuOLJ6lSjz/gPKvjUctyBY5spjAebaOwnyUeAfuzUxGZwiZwTb9aoD3cy57DbvmgqyR8wOlbcOZHmspeiPNvNE4C21BQ/lXGYUUzXXQp8IUEKcUtwE7iOSVH/E+ZqX0JOeiaijsNk91Myh1GeMhJIPzGMfI1sv0kVrMxPMM1OozaIxw6vSgpWJqKUpQKV8OuIZbU46pKEJGVKUcBIHUk1FJ1RYV21y5ou8FUFpYbckJeSUIUTgAny6j60ExSolepLK3Eky3LpDRHivFh91TwCW3B+wT5H2rLb79ablJXGt9yiSn0IC1NsvJWoJPQkDy5FBI0qA0nqZvUguZairY+z5zkNW5W7epGMqHtzUjd7zbbKwh+7zmIbK17EreWEgqwTjJ88A/Sg23mm3mltOtpcbWkpUhQyFA9QRUdYLDa9OwTCs8RuKwVqcKUftKPUknk+nsAB0FZbTebdeY65NpmsTGELKFOMLCgFAA4yPPBH1rVuE20XGUuxu3JlM/AWGG3wl5OOQoAHI9aCYrBPitTYj8SQMtPNlCwDjgjFVa3avhR5DESZc4stt/d4aY0sfHtOFb0jpg8Ejj1xWS76ytCw1Ct15g+JkvmOHQ8kpaV5+f6XPA9TURPu79Oc49lZk6W1DbJK0W1DshpQx3sd5KNyfIKBUOfqKntGaUkW6ULhcwlLyUkMspIOzPBJI4zjjA96kjeWbRf7PplDDjplx3FpfU5naGxk5zySamLnPatlvkTZGS2w2pxSU4yoAZwM45rRbqL2rtlmjQpW2YbdK0bPc2LvaolxjBQZlMIeSleNyQpIUAcE4PPrVWtfaRBuN9at6LfKbiSJLkWNPWU9266jqMA5HsfcVQuXelBSghdZ2mTfdLXK1wXG25EpgtoW4ohIz6kAnH3VRl9lspdk1Ja234MVq5LjORgyDtQpoDO4YGMkHpnrmup0oOVOdmNzetEOPKlQJMhd/+1biFhQaUk8KQgbTnjyOOprY0J2cz9M3q2z3V28BhiQ3JMcqCnCte5H7IyAMDnpjium0oKroTTczTib0JjrDhn3N2Y33JJ2oVjAOQOeKmL1aY95YbakvSmktr3gxnlNEnBHJHUcnj5VJVz3UehpcjWKtS2h1CHSw2Vx1OrbS+6hXRRQQcFOBnnG3kKBxQXGzWhmzx3GIz0p1LjneEyX1OKBwBgE9Bx09z61RU9nlwTq37c7yBv8Atrxvebld74fZjZnb1z5Zx71crDqGPdy5HU07DuDGPEQZAAcb9+OFJPkoZB+eRUz8qDlELRErTl1MuXOYlQ2kyGLbGabIecU+ScLzxxzyPnxURd+ym8v2lxJ8A88IfdoV3q1uJWHd2RlIGShKAT1yVjkYrrqLcpV3cnyXA4Up2R0YwGk8ZPzJ8/TFSGK5xnlZF9sYj7qam3qvWr7Hf4UhgxrbHeYksrKkupWsYA24/qRUzqjTlt1RbVQbowl1I3FpRye7WQQFDnqM1vKt0Xx6ZyWtskJKStJxuHofX761L5NchuWtDKykyZyGVcA5ThRI/lXUOJxnhj0npi3aVtaINtZSj4U984OC8sJAKz7nHlVWOi72ntFj39hVoatUdSktRQF70JWSXFgbdocUScn0OK6JSiHgpXtKBSlKBSlKBSlKCHv2nod6DTrhXHmxzujTWDtdYVjqk+nqDkEcEVHRtQy7M+iDq1CGgtQSxdGhiO8T0C/90s+h+E+RycVaaxSY7MphbEhpDrS0lKkLGQoehFBkSrcAR0PQ17VTTaLtptW/Ty/GW0dbVIXgtjP9y4en/Ir4egBTUlZtTW26u+FS6qLcAMrgSx3b6PL9E9Rn9pOR70E1Va1KO+1HpWOASRNekK9kojuDP/UtI++rJkVWretu8aykz2cLjWtgwm3UnhTy1BToHkduxsfPcPKgs1KUoFKUoFKUoFKUoFKUoFKUoPFHAyapeoL5pK4K8NcmRO7pWQ4hndsUPNKvX3TUnr191jTMnuVFJcUhtRH+ypQBH3jj765tboaZbcskOZYYLiSjGMjyP/vlWrQ0K3rNrdmfW1ZrMVqvVv0/bLpBHgL7eXIJ4LQuDmR/wkk7x8s9KtFugRLZDahwGEMR2k7UNtjAArnPZy+43qBxlGe7eYUXB5fCRg/9x+tdOHSqtbS9O+1ZpX31y9pSlVLClKUClKUClKUClKUEZfL/AGqwNtO3mezDbdUUoU6cBRHUVp2vWmm7vObhWy8RZMlwHa02SScDJ/lXO/ylP1FZ/wCKX+Cufdhn9o0D927+A0H6buENm4QXokpO5p5JSoA4PzHofeueyuz+5ofIjSIz7WfhW4ShQHuADz8v5V0ulWaetfT+mVd9Ot+6u6U0yixIcdddD8t0BKnAMJSkHgJH9T5/QVYhSlc2tNpzLutYrGIKUpXKSlKUClKUClKUCvFKCUlSiABySfKva8IzQcX/ACjJkaTY7QI0hl0iUskNrCsDb7VQexJ1tjtCguPOIbQG3cqWoAD4D5mrp2v9loBf1BpmPwMrlw2x9VoH9R94qkdmfZ9I1nOLjhWxaWFYkSBjKlcHYn3wQc+VB+pmH2ZCN8d1Dqc43IUCM/dWStS2W6HaoLEG3x0R4zKdqG0DAFbdApXma9oFKUoFKUoFKUoPCcVFTNR2mFdGrZJmIRLdwEtnPU9AT0BOeKlTVMvGi3bhd5k5MxCBIdYcSktklPd9RnPnXF5tEfLDT0tNC1p9a2Ix5/3KYa1XZ3ZoiIkKLxlKi47tX+sT1Gcfz6Vhka307GdeaduTYWyvYtISTznHGBzitBnRCWtSfaiZqvC+IVK8L3fPeqGCd3p54qNd7On1gD7Qa6yjnuT/AHqcDz8qqm2tjiG6mj+GzaN2pOMeeeO38R91lu99MSXZkRkNvM3F7Z3m7onGQR61tyZFusFu3LMaGwCdiMpbSpZyrA9zyaizpl3w+nWRKT/mgpKzsP8AlcJA4546VNXK3RbnG7iaw283nKQtAVtVgjIz54J+tWRv5Y7x08TSInMc5/PvOPGGjZtRwrpZzcWlghtrvHmW1d4trjOCBznjpWS26ig3KT4eMiWF7SrLsVxsce6gBXza9O263WlVtZYy0413Ty/0VujBGVKTjnBPIry16XtFqleKgxnG3gkpClSHF8HrwpRFI9TjOP1Tf4T58bv29vKJ1Vq5+y3FUSLbxILMbxT61u7AEbsYHqatFvlJmwI8ttKkofaS4lKxggKGeffmoDWWm5Woo7LEeY1FbSrc5uZ3leDkDr+jnnHyqftzTzECMzKdDz7bSUuOhITvUBgnA6ZPlUV375z2TrfDz09Jp9fOe/n2/psUpSrWIpSlApSlApSlApSlApSlApSlApSlApSlApSlB//Z"/>
          <p:cNvSpPr>
            <a:spLocks noChangeAspect="1" noChangeArrowheads="1"/>
          </p:cNvSpPr>
          <p:nvPr/>
        </p:nvSpPr>
        <p:spPr bwMode="auto">
          <a:xfrm>
            <a:off x="63500" y="-706438"/>
            <a:ext cx="1009650" cy="1447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318" name="Picture 6" descr="http://t3.gstatic.com/images?q=tbn:ANd9GcStCc3UPw0rDRZTvyDyH1uVGS4WoQrqWy32wE2mMlYai3a_wpS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29614" y="1803808"/>
            <a:ext cx="2039620" cy="27681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Assignment and Compound Assignment Operators Demo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20343869">
            <a:off x="2379482" y="2979665"/>
            <a:ext cx="45581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For VIDEO only – do not use for content. Use this slide to place the demo videos.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are Conditional Operators?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The conditional operator (?:) returns one of two values depending on the value of a Boolean </a:t>
            </a:r>
            <a:r>
              <a:rPr lang="en-IN" dirty="0" smtClean="0"/>
              <a:t>expression.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1274618" y="235296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35382" y="2521528"/>
            <a:ext cx="831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5043055" y="2452254"/>
            <a:ext cx="872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False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482600" y="1730436"/>
            <a:ext cx="6654800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lvl="2" indent="3175"/>
            <a:r>
              <a:rPr lang="en-IN" sz="2000" dirty="0" smtClean="0">
                <a:latin typeface="Calibri" pitchFamily="34" charset="0"/>
                <a:cs typeface="Calibri" pitchFamily="34" charset="0"/>
              </a:rPr>
              <a:t>Syntax: </a:t>
            </a:r>
            <a:r>
              <a:rPr lang="en-IN" sz="2000" b="1" dirty="0" smtClean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condition</a:t>
            </a:r>
            <a:r>
              <a:rPr lang="en-IN" sz="2000" b="1" dirty="0" smtClean="0">
                <a:latin typeface="Calibri" pitchFamily="34" charset="0"/>
                <a:cs typeface="Calibri" pitchFamily="34" charset="0"/>
              </a:rPr>
              <a:t> ? </a:t>
            </a:r>
            <a:r>
              <a:rPr lang="en-IN" sz="2000" b="1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first expression</a:t>
            </a:r>
            <a:r>
              <a:rPr lang="en-IN" sz="2000" b="1" dirty="0" smtClean="0">
                <a:latin typeface="Calibri" pitchFamily="34" charset="0"/>
                <a:cs typeface="Calibri" pitchFamily="34" charset="0"/>
              </a:rPr>
              <a:t> : </a:t>
            </a:r>
            <a:r>
              <a:rPr lang="en-IN" sz="2000" b="1" dirty="0" smtClean="0">
                <a:solidFill>
                  <a:schemeClr val="accent4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second expression</a:t>
            </a:r>
            <a:r>
              <a:rPr lang="en-IN" sz="2000" b="1" dirty="0" smtClean="0">
                <a:latin typeface="Calibri" pitchFamily="34" charset="0"/>
                <a:cs typeface="Calibri" pitchFamily="34" charset="0"/>
              </a:rPr>
              <a:t>;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endParaRPr lang="en-IN" sz="20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67745" y="333199"/>
            <a:ext cx="3835079" cy="4754880"/>
          </a:xfrm>
        </p:spPr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Checked and Unchecked Operators?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42900" y="1854200"/>
            <a:ext cx="8229600" cy="3771900"/>
          </a:xfrm>
        </p:spPr>
        <p:txBody>
          <a:bodyPr/>
          <a:lstStyle/>
          <a:p>
            <a:pPr marL="228600" indent="-228600"/>
            <a:r>
              <a:rPr lang="en-US" dirty="0" smtClean="0"/>
              <a:t>Incrementing </a:t>
            </a:r>
            <a:r>
              <a:rPr lang="en-US" dirty="0"/>
              <a:t>the value of b </a:t>
            </a:r>
            <a:r>
              <a:rPr lang="en-US" b="1" dirty="0"/>
              <a:t>causes overflow </a:t>
            </a:r>
            <a:r>
              <a:rPr lang="en-US" dirty="0"/>
              <a:t>since byte can hold values in the range 0 to 255 only. </a:t>
            </a:r>
          </a:p>
          <a:p>
            <a:pPr marL="228600" indent="-228600"/>
            <a:r>
              <a:rPr lang="en-US" dirty="0"/>
              <a:t>The value of  </a:t>
            </a:r>
            <a:r>
              <a:rPr lang="en-US" b="1" dirty="0"/>
              <a:t>b is  0 </a:t>
            </a:r>
            <a:r>
              <a:rPr lang="en-US" dirty="0"/>
              <a:t>finally.</a:t>
            </a:r>
          </a:p>
          <a:p>
            <a:pPr marL="228600" indent="-228600"/>
            <a:r>
              <a:rPr lang="en-US" dirty="0"/>
              <a:t>To make the CLR throw an error at runtime when overflow occurs, the above code can be written inside the checked block</a:t>
            </a:r>
            <a:r>
              <a:rPr lang="en-US" dirty="0" smtClean="0"/>
              <a:t>.</a:t>
            </a:r>
          </a:p>
          <a:p>
            <a:pPr marL="228600" indent="-228600">
              <a:buNone/>
            </a:pPr>
            <a:endParaRPr dirty="0" smtClean="0"/>
          </a:p>
          <a:p>
            <a:pPr marL="228600" indent="-228600">
              <a:buNone/>
            </a:pPr>
            <a:endParaRPr lang="en-US" dirty="0"/>
          </a:p>
          <a:p>
            <a:pPr marL="228600" lvl="2" indent="-228600">
              <a:buSzPct val="120000"/>
              <a:buFont typeface="Arial"/>
              <a:buChar char="•"/>
            </a:pPr>
            <a:r>
              <a:rPr lang="en-US" sz="2000" dirty="0" smtClean="0"/>
              <a:t>Right </a:t>
            </a:r>
            <a:r>
              <a:rPr lang="en-US" sz="2000" dirty="0"/>
              <a:t>opposite to checked operator is unchecked operator. </a:t>
            </a:r>
          </a:p>
          <a:p>
            <a:pPr marL="228600" indent="-228600"/>
            <a:r>
              <a:rPr lang="en-US" dirty="0" smtClean="0"/>
              <a:t>Unchecked </a:t>
            </a:r>
            <a:r>
              <a:rPr lang="en-US" dirty="0"/>
              <a:t>is the default </a:t>
            </a:r>
            <a:r>
              <a:rPr lang="en-US" dirty="0" smtClean="0"/>
              <a:t>behavior.</a:t>
            </a:r>
          </a:p>
          <a:p>
            <a:pPr marL="228600" indent="-228600"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635000" y="977900"/>
            <a:ext cx="2286000" cy="7078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lvl="2" indent="3175">
              <a:buNone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byte b =255;</a:t>
            </a:r>
          </a:p>
          <a:p>
            <a:pPr marL="0" lvl="2" indent="3175">
              <a:buNone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b++;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609600" y="3784600"/>
            <a:ext cx="3581400" cy="7078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lvl="2" indent="3175"/>
            <a:r>
              <a:rPr lang="en-US" sz="2000" dirty="0" smtClean="0">
                <a:latin typeface="Calibri" pitchFamily="34" charset="0"/>
                <a:cs typeface="Calibri" pitchFamily="34" charset="0"/>
              </a:rPr>
              <a:t>byte b =255;</a:t>
            </a:r>
          </a:p>
          <a:p>
            <a:pPr marL="0" lvl="2" indent="3175"/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checked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{ b++;}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&amp; Checked and Unchecked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Operators Demo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20343869">
            <a:off x="2379482" y="2979665"/>
            <a:ext cx="45581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For VIDEO only – do not use for content. Use this slide to place the demo videos.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are String Concatenation Operators?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457200" y="1044964"/>
            <a:ext cx="4794069" cy="4990076"/>
          </a:xfrm>
        </p:spPr>
        <p:txBody>
          <a:bodyPr/>
          <a:lstStyle/>
          <a:p>
            <a:r>
              <a:rPr lang="en-IN" dirty="0"/>
              <a:t>With </a:t>
            </a:r>
            <a:r>
              <a:rPr lang="en-IN" dirty="0" smtClean="0"/>
              <a:t>string concatenation operator , </a:t>
            </a:r>
            <a:r>
              <a:rPr lang="en-IN" b="1" dirty="0" smtClean="0"/>
              <a:t>two </a:t>
            </a:r>
            <a:r>
              <a:rPr lang="en-IN" b="1" dirty="0"/>
              <a:t>or more strings become one. </a:t>
            </a:r>
            <a:endParaRPr lang="en-IN" b="1" dirty="0" smtClean="0"/>
          </a:p>
          <a:p>
            <a:r>
              <a:rPr lang="en-IN" dirty="0" smtClean="0"/>
              <a:t>Two strings can be concatenated by </a:t>
            </a:r>
            <a:r>
              <a:rPr lang="en-IN" dirty="0"/>
              <a:t>using the </a:t>
            </a:r>
            <a:r>
              <a:rPr lang="en-IN" b="1" dirty="0" smtClean="0"/>
              <a:t>plus(+) operator</a:t>
            </a:r>
            <a:r>
              <a:rPr lang="en-IN" dirty="0" smtClean="0"/>
              <a:t>.</a:t>
            </a:r>
          </a:p>
          <a:p>
            <a:r>
              <a:rPr lang="en-IN" dirty="0"/>
              <a:t>T</a:t>
            </a:r>
            <a:r>
              <a:rPr lang="en-IN" dirty="0" smtClean="0"/>
              <a:t>he </a:t>
            </a:r>
            <a:r>
              <a:rPr lang="en-IN" dirty="0"/>
              <a:t>C# </a:t>
            </a:r>
            <a:r>
              <a:rPr lang="en-IN" dirty="0" smtClean="0"/>
              <a:t>compiler </a:t>
            </a:r>
            <a:r>
              <a:rPr lang="en-IN" dirty="0"/>
              <a:t>converts the plus operator into </a:t>
            </a:r>
            <a:r>
              <a:rPr lang="en-IN" b="1" dirty="0" err="1" smtClean="0"/>
              <a:t>string.Concat</a:t>
            </a:r>
            <a:r>
              <a:rPr lang="en-IN" b="1" dirty="0" smtClean="0"/>
              <a:t>.</a:t>
            </a:r>
          </a:p>
          <a:p>
            <a:r>
              <a:rPr lang="en-IN" dirty="0" smtClean="0"/>
              <a:t>Example:</a:t>
            </a:r>
          </a:p>
          <a:p>
            <a:pPr indent="0">
              <a:buNone/>
            </a:pPr>
            <a:r>
              <a:rPr lang="en-IN" b="1" dirty="0" smtClean="0">
                <a:solidFill>
                  <a:schemeClr val="accent3">
                    <a:lumMod val="75000"/>
                  </a:schemeClr>
                </a:solidFill>
              </a:rPr>
              <a:t>String s1=”Hello”;</a:t>
            </a:r>
            <a:endParaRPr lang="en-US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indent="0">
              <a:buNone/>
            </a:pPr>
            <a:r>
              <a:rPr lang="en-IN" b="1" dirty="0" smtClean="0">
                <a:solidFill>
                  <a:schemeClr val="accent3">
                    <a:lumMod val="75000"/>
                  </a:schemeClr>
                </a:solidFill>
              </a:rPr>
              <a:t>String s2=”world”;</a:t>
            </a:r>
            <a:endParaRPr lang="en-US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indent="0">
              <a:buNone/>
            </a:pPr>
            <a:r>
              <a:rPr lang="en-IN" b="1" dirty="0" smtClean="0">
                <a:solidFill>
                  <a:schemeClr val="accent3">
                    <a:lumMod val="75000"/>
                  </a:schemeClr>
                </a:solidFill>
              </a:rPr>
              <a:t>String s3 = s1+s2;</a:t>
            </a:r>
            <a:endParaRPr lang="en-US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IN" dirty="0" smtClean="0"/>
          </a:p>
          <a:p>
            <a:pPr lvl="2"/>
            <a:endParaRPr lang="en-IN" dirty="0" smtClean="0"/>
          </a:p>
          <a:p>
            <a:pPr lvl="2"/>
            <a:endParaRPr lang="en-IN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889501" y="2387600"/>
          <a:ext cx="3746500" cy="2403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199"/>
                <a:gridCol w="635000"/>
                <a:gridCol w="682591"/>
                <a:gridCol w="770941"/>
                <a:gridCol w="946769"/>
              </a:tblGrid>
              <a:tr h="48069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“The”</a:t>
                      </a:r>
                      <a:endParaRPr 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“cat”</a:t>
                      </a:r>
                      <a:endParaRPr 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069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“The</a:t>
                      </a:r>
                      <a:endParaRPr 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cat”</a:t>
                      </a:r>
                      <a:endParaRPr 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“ate”</a:t>
                      </a:r>
                      <a:endParaRPr 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069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“The</a:t>
                      </a:r>
                      <a:endParaRPr 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cat</a:t>
                      </a:r>
                      <a:endParaRPr 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ate”</a:t>
                      </a:r>
                      <a:endParaRPr 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“the”</a:t>
                      </a:r>
                      <a:endParaRPr 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069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“The</a:t>
                      </a:r>
                      <a:endParaRPr 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cat</a:t>
                      </a:r>
                      <a:endParaRPr 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ate</a:t>
                      </a:r>
                      <a:endParaRPr 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the”</a:t>
                      </a:r>
                      <a:endParaRPr 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“mouse”</a:t>
                      </a:r>
                      <a:endParaRPr 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48069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“The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cat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ate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the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mouse”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Concatenation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Operator Demo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20343869">
            <a:off x="2379482" y="2979665"/>
            <a:ext cx="45581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For VIDEO only – do not use for content. Use this slide to place the demo videos.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Increment and Decrement Operators?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IN" dirty="0" smtClean="0"/>
              <a:t>Increment </a:t>
            </a:r>
            <a:r>
              <a:rPr lang="en-IN" dirty="0"/>
              <a:t>and decrement operators are unary operators that </a:t>
            </a:r>
            <a:r>
              <a:rPr lang="en-IN" b="1" dirty="0"/>
              <a:t>add</a:t>
            </a:r>
            <a:r>
              <a:rPr lang="en-IN" dirty="0"/>
              <a:t> or </a:t>
            </a:r>
            <a:r>
              <a:rPr lang="en-IN" b="1" dirty="0"/>
              <a:t>subtract</a:t>
            </a:r>
            <a:r>
              <a:rPr lang="en-IN" dirty="0"/>
              <a:t> one from their </a:t>
            </a:r>
            <a:r>
              <a:rPr lang="en-IN" dirty="0" smtClean="0"/>
              <a:t>operand respectively.</a:t>
            </a:r>
            <a:endParaRPr lang="en-US" dirty="0"/>
          </a:p>
          <a:p>
            <a:r>
              <a:rPr lang="en-US" dirty="0" smtClean="0"/>
              <a:t>The two types of unary operators are </a:t>
            </a:r>
            <a:r>
              <a:rPr lang="en-US" b="1" dirty="0" smtClean="0"/>
              <a:t>prefix </a:t>
            </a:r>
            <a:r>
              <a:rPr lang="en-US" dirty="0" smtClean="0"/>
              <a:t>and </a:t>
            </a:r>
            <a:r>
              <a:rPr lang="en-US" b="1" dirty="0" smtClean="0"/>
              <a:t>postfix</a:t>
            </a:r>
            <a:r>
              <a:rPr lang="en-US" dirty="0" smtClean="0"/>
              <a:t> operators.</a:t>
            </a:r>
          </a:p>
          <a:p>
            <a:r>
              <a:rPr dirty="0"/>
              <a:t>These unary operators </a:t>
            </a:r>
            <a:r>
              <a:rPr b="1" dirty="0"/>
              <a:t>can be overloaded</a:t>
            </a:r>
            <a:r>
              <a:rPr dirty="0" smtClean="0"/>
              <a:t>.</a:t>
            </a:r>
          </a:p>
          <a:p>
            <a:r>
              <a:rPr dirty="0"/>
              <a:t>The </a:t>
            </a:r>
            <a:r>
              <a:rPr b="1" dirty="0"/>
              <a:t>++</a:t>
            </a:r>
            <a:r>
              <a:rPr dirty="0"/>
              <a:t> and the </a:t>
            </a:r>
            <a:r>
              <a:rPr b="1" dirty="0"/>
              <a:t>--</a:t>
            </a:r>
            <a:r>
              <a:rPr dirty="0"/>
              <a:t> are the increment and decrement operators.</a:t>
            </a:r>
          </a:p>
          <a:p>
            <a:r>
              <a:rPr dirty="0"/>
              <a:t>The increment operator </a:t>
            </a:r>
            <a:r>
              <a:rPr b="1" dirty="0"/>
              <a:t>adds 1</a:t>
            </a:r>
            <a:r>
              <a:rPr dirty="0"/>
              <a:t> to its operand, and the decrement operator </a:t>
            </a:r>
            <a:r>
              <a:rPr b="1" dirty="0"/>
              <a:t>subtracts 1</a:t>
            </a:r>
            <a:r>
              <a:rPr dirty="0" smtClean="0"/>
              <a:t>.</a:t>
            </a:r>
          </a:p>
          <a:p>
            <a:endParaRPr dirty="0" smtClean="0"/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945688564"/>
              </p:ext>
            </p:extLst>
          </p:nvPr>
        </p:nvGraphicFramePr>
        <p:xfrm>
          <a:off x="786676" y="4009777"/>
          <a:ext cx="6731724" cy="1661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49779"/>
                <a:gridCol w="1332345"/>
                <a:gridCol w="1651000"/>
                <a:gridCol w="1498600"/>
              </a:tblGrid>
              <a:tr h="160053">
                <a:tc>
                  <a:txBody>
                    <a:bodyPr/>
                    <a:lstStyle/>
                    <a:p>
                      <a:pPr algn="ctr">
                        <a:lnSpc>
                          <a:spcPts val="1750"/>
                        </a:lnSpc>
                      </a:pPr>
                      <a:r>
                        <a:rPr lang="en-US" sz="1600" dirty="0" smtClean="0"/>
                        <a:t>Name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Futura Hv" pitchFamily="34" charset="0"/>
                        <a:cs typeface="Futura B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50"/>
                        </a:lnSpc>
                      </a:pPr>
                      <a:r>
                        <a:rPr lang="en-US" sz="1600" dirty="0" smtClean="0"/>
                        <a:t>Operator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Futura Hv" pitchFamily="34" charset="0"/>
                        <a:cs typeface="Futura B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50"/>
                        </a:lnSpc>
                      </a:pPr>
                      <a:r>
                        <a:rPr lang="en-US" sz="1600" dirty="0" smtClean="0"/>
                        <a:t>X = 100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Futura Hv" pitchFamily="34" charset="0"/>
                        <a:cs typeface="Futura B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50"/>
                        </a:lnSpc>
                      </a:pPr>
                      <a:r>
                        <a:rPr lang="en-US" sz="1600" dirty="0" smtClean="0"/>
                        <a:t>Y = X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Futura Hv" pitchFamily="34" charset="0"/>
                        <a:cs typeface="Futura Bk"/>
                      </a:endParaRPr>
                    </a:p>
                  </a:txBody>
                  <a:tcPr anchor="ctr"/>
                </a:tc>
              </a:tr>
              <a:tr h="16767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baseline="0" dirty="0" smtClean="0"/>
                        <a:t>Pre-increment</a:t>
                      </a:r>
                      <a:endParaRPr lang="en-US" sz="1600" b="0" i="0" u="none" strike="noStrike" kern="1200" baseline="0" dirty="0" smtClean="0">
                        <a:solidFill>
                          <a:schemeClr val="dk1"/>
                        </a:solidFill>
                        <a:latin typeface="Futura Bk" pitchFamily="34" charset="0"/>
                        <a:ea typeface="+mn-ea"/>
                        <a:cs typeface="Futura Bk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600" dirty="0" smtClean="0"/>
                        <a:t>++X</a:t>
                      </a:r>
                      <a:endParaRPr lang="en-US" sz="1600" dirty="0">
                        <a:latin typeface="Futura Bk" pitchFamily="34" charset="0"/>
                        <a:cs typeface="Futura Bk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101</a:t>
                      </a:r>
                      <a:endParaRPr lang="en-US" sz="1600" dirty="0" smtClean="0">
                        <a:latin typeface="Futura Bk" pitchFamily="34" charset="0"/>
                        <a:cs typeface="Futura Bk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101</a:t>
                      </a:r>
                      <a:endParaRPr lang="en-US" sz="1600" dirty="0" smtClean="0">
                        <a:latin typeface="Futura Bk" pitchFamily="34" charset="0"/>
                        <a:cs typeface="Futura Bk"/>
                      </a:endParaRPr>
                    </a:p>
                  </a:txBody>
                  <a:tcPr/>
                </a:tc>
              </a:tr>
              <a:tr h="16767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baseline="0" dirty="0" smtClean="0"/>
                        <a:t>Post-increment</a:t>
                      </a:r>
                      <a:endParaRPr lang="en-US" sz="1600" b="0" i="0" u="none" strike="noStrike" kern="1200" baseline="0" dirty="0" smtClean="0">
                        <a:solidFill>
                          <a:schemeClr val="dk1"/>
                        </a:solidFill>
                        <a:latin typeface="Futura Bk" pitchFamily="34" charset="0"/>
                        <a:ea typeface="+mn-ea"/>
                        <a:cs typeface="Futura Bk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600" dirty="0" smtClean="0"/>
                        <a:t>X++</a:t>
                      </a:r>
                      <a:endParaRPr lang="en-US" sz="1600" dirty="0">
                        <a:latin typeface="Futura Bk" pitchFamily="34" charset="0"/>
                        <a:cs typeface="Futura Bk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100</a:t>
                      </a:r>
                      <a:endParaRPr lang="en-US" sz="1600" dirty="0" smtClean="0">
                        <a:latin typeface="Futura Bk" pitchFamily="34" charset="0"/>
                        <a:cs typeface="Futura Bk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101</a:t>
                      </a:r>
                      <a:endParaRPr lang="en-US" sz="1600" dirty="0" smtClean="0">
                        <a:latin typeface="Futura Bk" pitchFamily="34" charset="0"/>
                        <a:cs typeface="Futura Bk"/>
                      </a:endParaRPr>
                    </a:p>
                  </a:txBody>
                  <a:tcPr/>
                </a:tc>
              </a:tr>
              <a:tr h="16767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baseline="0" dirty="0" smtClean="0"/>
                        <a:t>Pre-decrement</a:t>
                      </a:r>
                      <a:endParaRPr lang="en-US" sz="1600" b="0" i="0" u="none" strike="noStrike" kern="1200" baseline="0" dirty="0" smtClean="0">
                        <a:solidFill>
                          <a:schemeClr val="dk1"/>
                        </a:solidFill>
                        <a:latin typeface="Futura Bk" pitchFamily="34" charset="0"/>
                        <a:ea typeface="+mn-ea"/>
                        <a:cs typeface="Futura Bk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600" dirty="0" smtClean="0"/>
                        <a:t>--X</a:t>
                      </a:r>
                      <a:endParaRPr lang="en-US" sz="1600" dirty="0">
                        <a:latin typeface="Futura Bk" pitchFamily="34" charset="0"/>
                        <a:cs typeface="Futura Bk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99</a:t>
                      </a:r>
                      <a:endParaRPr lang="en-US" sz="1600" dirty="0" smtClean="0">
                        <a:latin typeface="Futura Bk" pitchFamily="34" charset="0"/>
                        <a:cs typeface="Futura Bk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99</a:t>
                      </a:r>
                      <a:endParaRPr lang="en-US" sz="1600" dirty="0" smtClean="0">
                        <a:latin typeface="Futura Bk" pitchFamily="34" charset="0"/>
                        <a:cs typeface="Futura Bk"/>
                      </a:endParaRPr>
                    </a:p>
                  </a:txBody>
                  <a:tcPr/>
                </a:tc>
              </a:tr>
              <a:tr h="16767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baseline="0" dirty="0" smtClean="0"/>
                        <a:t>Post-decrement</a:t>
                      </a:r>
                      <a:endParaRPr lang="en-US" sz="1600" b="0" i="0" u="none" strike="noStrike" kern="1200" baseline="0" dirty="0" smtClean="0">
                        <a:solidFill>
                          <a:schemeClr val="dk1"/>
                        </a:solidFill>
                        <a:latin typeface="Futura Bk" pitchFamily="34" charset="0"/>
                        <a:ea typeface="+mn-ea"/>
                        <a:cs typeface="Futura Bk"/>
                      </a:endParaRPr>
                    </a:p>
                  </a:txBody>
                  <a:tcPr>
                    <a:lnB w="31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600" dirty="0" smtClean="0"/>
                        <a:t>X--</a:t>
                      </a:r>
                      <a:endParaRPr lang="en-US" sz="1600" dirty="0">
                        <a:latin typeface="Futura Bk" pitchFamily="34" charset="0"/>
                        <a:cs typeface="Futura Bk"/>
                      </a:endParaRPr>
                    </a:p>
                  </a:txBody>
                  <a:tcPr>
                    <a:lnB w="31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100</a:t>
                      </a:r>
                      <a:endParaRPr lang="en-US" sz="1600" dirty="0" smtClean="0">
                        <a:latin typeface="Futura Bk" pitchFamily="34" charset="0"/>
                        <a:cs typeface="Futura Bk"/>
                      </a:endParaRPr>
                    </a:p>
                  </a:txBody>
                  <a:tcPr>
                    <a:lnB w="31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99</a:t>
                      </a:r>
                      <a:endParaRPr lang="en-US" sz="1600" dirty="0" smtClean="0">
                        <a:latin typeface="Futura Bk" pitchFamily="34" charset="0"/>
                        <a:cs typeface="Futura Bk"/>
                      </a:endParaRPr>
                    </a:p>
                  </a:txBody>
                  <a:tcPr>
                    <a:lnB w="31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 and Decrement Operators Demo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20343869">
            <a:off x="2379482" y="2979665"/>
            <a:ext cx="45581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For VIDEO only – do not use for content. Use this slide to place the demo videos.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Operator Precedence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945688564"/>
              </p:ext>
            </p:extLst>
          </p:nvPr>
        </p:nvGraphicFramePr>
        <p:xfrm>
          <a:off x="432163" y="1369785"/>
          <a:ext cx="5587637" cy="258847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10937"/>
                <a:gridCol w="4076700"/>
              </a:tblGrid>
              <a:tr h="464442">
                <a:tc>
                  <a:txBody>
                    <a:bodyPr/>
                    <a:lstStyle/>
                    <a:p>
                      <a:r>
                        <a:rPr lang="en-US" dirty="0"/>
                        <a:t>Precedence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Operators</a:t>
                      </a:r>
                    </a:p>
                  </a:txBody>
                  <a:tcPr anchor="ctr"/>
                </a:tc>
              </a:tr>
              <a:tr h="432089">
                <a:tc>
                  <a:txBody>
                    <a:bodyPr/>
                    <a:lstStyle/>
                    <a:p>
                      <a:r>
                        <a:rPr lang="en-US" dirty="0"/>
                        <a:t>Highest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-  ! ~ ++x --x (T)x</a:t>
                      </a:r>
                    </a:p>
                  </a:txBody>
                  <a:tcPr anchor="ctr"/>
                </a:tc>
              </a:tr>
              <a:tr h="43208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Futura Bk" pitchFamily="34" charset="0"/>
                        <a:cs typeface="Futura Bk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* / %, + -</a:t>
                      </a:r>
                      <a:endParaRPr lang="en-US" sz="1600" dirty="0" smtClean="0">
                        <a:latin typeface="Futura Bk" pitchFamily="34" charset="0"/>
                        <a:cs typeface="Futura Bk"/>
                      </a:endParaRPr>
                    </a:p>
                  </a:txBody>
                  <a:tcPr/>
                </a:tc>
              </a:tr>
              <a:tr h="39567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Futura Bk" pitchFamily="34" charset="0"/>
                        <a:cs typeface="Futura Bk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&lt;&lt; </a:t>
                      </a:r>
                      <a:r>
                        <a:rPr lang="en-US" dirty="0" smtClean="0"/>
                        <a:t>&gt;&gt;, &lt; &gt; &lt;= &gt;= is as</a:t>
                      </a:r>
                      <a:endParaRPr lang="en-US" dirty="0"/>
                    </a:p>
                  </a:txBody>
                  <a:tcPr anchor="ctr"/>
                </a:tc>
              </a:tr>
              <a:tr h="43208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Futura Bk" pitchFamily="34" charset="0"/>
                        <a:cs typeface="Futura Bk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==  !=, &amp;,^,|,&amp;&amp;,||,:?</a:t>
                      </a:r>
                      <a:endParaRPr lang="en-US" dirty="0"/>
                    </a:p>
                  </a:txBody>
                  <a:tcPr anchor="ctr"/>
                </a:tc>
              </a:tr>
              <a:tr h="432089">
                <a:tc>
                  <a:txBody>
                    <a:bodyPr/>
                    <a:lstStyle/>
                    <a:p>
                      <a:r>
                        <a:rPr lang="en-US" dirty="0"/>
                        <a:t>Lowest</a:t>
                      </a:r>
                    </a:p>
                  </a:txBody>
                  <a:tcPr anchor="ctr">
                    <a:lnB w="31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 *= /= %= += -= &lt;&lt;= &gt;&gt;= &amp;= ^= |=</a:t>
                      </a:r>
                    </a:p>
                  </a:txBody>
                  <a:tcPr anchor="ctr">
                    <a:lnB w="31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218" name="AutoShape 2" descr="data:image/jpeg;base64,/9j/4AAQSkZJRgABAQAAAQABAAD/2wCEAAkGBhAREBUSEhIWFBQWFRcRFhYSFhcYGBcVFRQVHBUXEhMXGyYfHBojHRIYHzEgIycpLy4sFR8xNTAqNygrLCkBCQoKDgwOGg8PGiklHyAvLCksLCw0LCwsKSopLCwpLSkpKiwvLCw0KSwsLCw1KSwsLDQpLCwvLCwpLCwsLCwsLv/AABEIAN0AzwMBIgACEQEDEQH/xAAbAAEAAwEBAQEAAAAAAAAAAAAABAUGAwIBB//EAE0QAAICAQEEBAkFDAgFBQAAAAECAAMRBAUSITEGE0FRFCIyUmFxgZPTFVSRktIWIzM0QmJyc3SCobIkNVOisbO08USDlMHwB8TR4eP/xAAXAQEBAQEAAAAAAAAAAAAAAAAAAQID/8QAIhEBAQACAgICAgMAAAAAAAAAAAECERIhQVEDMSJhcYGh/9oADAMBAAIRAxEAPwD9N1e0br3dabOpqrY1l1VS9jrwcLvgqqA8M4JJBxgDxo/ybb881P10+xPOwBikg8xfqQ3r8LuPH2ESxnG5XYgfJtvzzU/XT7EfJtvzzU/XT7EnxJuiB8m2/PNT9dPsT54BZx/pup4c/HTh6/ElhMNtbRM20DeKLG0qW0jUIA2Lb1B6vUJTu5dat5AxHlYB47ku6NV8m2/PNT9dPsR8m2/PNT9dPsTl0i2MdTWqAUHD739JqNq8iOCq6YPHnnvnLo3sE6UOCunXeKn+jUtUOG95Yax88+HLtjdHZtKwYIddqAx4hTZXvH1LuZPKdPk2355qfrp9iYTpFQ9jahhRu2jVKwVNJZZcypZVu3DWHgq7qkgVjgOHPM/Qto6M2purbZUc53qiA3DsywIwfVG6Iel0zWotleu1Dow3lZbEII7wdyR9LYbLLK/DNSrV29ThrKhvsK0clBu5IxYPoM89DNhW6TSV122u7hFUozKyIQWyKiFHDj255TObW0dZfaKnS2PqLbANNYKXOT1FQrNV+6Qm5Zlicjl29jdGy+Tbfnmp+un2I+Tbfnmp+un2J11FV5RRXYiuMbzPWbAeHHCh0xx48/ZPGip1IY9bbW644CulqyD3ljc+R6MSbo5No2DBTrtQGPIGyvJxzwNzJkHb2sGjqFt2s1e6WVPFKtxYgcSK+A4k8e7v4Sp1OnpW/V9fpbLr7NQj0FK2LNUFq6rqdSBioIQxOWXGCe2bO/To4w6qwyThlBHIjgCO4keomXdECnRWOoYavVgEZAZlU8e9TXkH0GRarS9/ULrNSx6o3by2VFcCwIVyF8rJnvpbpHfQXV0qSxQAJXwLIGXfRMEYJQMoHpxKzYNdB2i9mmoaqrwMIW6h6ULi8HdCsq+MFwDw7O3d4N0WlqOt1dPherLOruCHTAWvdyWO52l1A9c7WaNlIDa7UAscLmysZPcuU4n0CeNDWX1l9pBARa9MmQRnA6y0jPMFrEXI/splek+gY6zUNauUeitKc6I6rICMLK6XDDqn3yTjhnIOeHBujYfJtvzzU/XT7EfJtvzzU/XT7E6bIqdNPUrlmda0Vi+N4kKM7+CRvd+CePbJcm6IHybb881P10+xHybb881P10+xJ8RuiEum1Kca9XYSOO7eEdD6GwoYD0qR7eRvdkbSF9W/u7rBmrdCc7liMVdc9uCOfaMGV8+dFP8AiT2HVWY/dSpW/vKw9hm8LR62hsKwO1umdVZzvPXapNbsABvAqQyNgAE8QccVzxkTwLaXmaX3l3wpp4m+MozHgW0vM0vvLvhR4FtLzNL7y74U08ScYMx4FtLzNL7y74UeBbS8zS+8u+FNPEcYMx4FtLzNL7y74UeBbS8zS+8u+FNPEcYMx4FtLzNL7y74UeBbS8zS+8u+FNPEcYMx4FtLzNL7y74UeBbS8zS+8u+FNPEcYMx4FtLzNL7y74UeBbS8zS+8u+FNPEcYMx4FtLzNL7y74UeBbS8zS+8u+FNPEcYMx4FtLzNL7y74UeBbS8zS+8u+FNPEcYMx4FtLzNL7y74UeBbS8zS+8u+FNPEcYMx4FtLzNL7y74UeBbS8zS+8u+FNPEcYMx4FtLzNL7y74UeBbS8zS+8u+FNPEcYM1XsvXucO9FQ7Wq37Hx+YHCqD6SGHoMvdBoUprWusYVe85JJOSWJ5kkkk9pMkRLJIEREoREQEREBERAREQETlqdSlaNY7BURS7M3AKqjJJPcAJU/dpoP7dfob7MC7iUn3aaD+3X6G+zJGg6S6S9+rquVnILBeIJA54yBnGYFnERAREQET47gAknAHEk9gHfKRem2gIyNQpB4ggNxB5EeLAvIlH92ug+cL9DfZnfR9KdHbYtaXqXbIVeIJIBJAyBk4BOPRAtYiICIiAiJUbT6Q9TaKVpstfc607m4AFLFRkuw4kg8u6BbxKD7p7fmV/wBan4kfdRZ8yv8ArU/Ek3BfxIWyNqLqKhaFZMllKvjIZGKsDgkc1PIybKERKPVdJ926ypNPbaayqsyGsDeZFcAbzgng47IF5EzVHTMuzqukuJrbq3GavFbdVsHL9zqeHfOjdKrACTor+HHyqfiSbgkdMv6u1n7Lf/lPK/b+1fBtPdfje6pHsxnGSM4BPYM44yftYnWbNt6kEm/Sv1YbAJNtJ3Ac8B5QlbqWvsVkfQWsjhlZWeggqwIII6zkQcTOc2OezPDFfGotqsVk3h1amtlcEbygF236+PlcD35zO7H+naX1X/yLKnZuzTRaSui1DWCsVqbb63KVZ8iovYcLlRnHcM9kttFp9RZq6bG071JWtuWd6zkuqhQAjE9kzMbKNTEROoREQIu1PwFv6t/5TMtXtDqNnLdgt1WkW3dyeO5pw2M+nGJrNdUWqdRzZGUesqQJktIupXTpVZobCBSlTgvQVOKwrA5flwMxlNiq0p1Xh2jbUWVvv0ahx1aFNxilJZBl23l4jDcDw48xi/1x+/6P9p/9vfKbZOxerdLq9FqmKI1VRs1CuErbGUrD243fFGPUOOMS3SnU26jTk6V61rtNjM71EY6m1eAViScuJnjZRrIiJ1CIiAmZ1/8AWJ/ZV/z3mmlDtbYuofUC+mysfehSy2qx5OWBUqw84iTKbg/PP/UTa58INKXW1vXpWvwNSumrySQrA4LW2ZGNwcDnsmt6H657tBprbG33elGZuHjNjiTjtyJ112wtWR1jjSWMgJXNLsw4ZIQluBnbTbJ1oRdx9IEwCoSuwLg8RugPjHGY43SJ3Q78V/52o/1Fku5XbA2a2noFbsGbed2KggZssZsAEk4G9iWM6RSZXT/jet/XV/6TTzVTOanYWqGouspsp3bWV8WI5IK1ImMqwGPvefbM5TcGE2jaiPtS0ap67qbA9SLZgb509PV5pyBZ1jAJhs8sDE3bsTUSwwSmSO47vEew8JBt2HquuTI0ZsO9YHNLby7u6C28Wznio/2kuzY+0CCOs03EEfg7e39+YuFRYdE/xDS/s1P+UktpE2Toeo09VOd7q60qzjGdxAucdmcSXOquGq02+AQd1l4q3cfSO0HtH+8aXU72QRuuvBl7u4g9qnsP/cGd5H1WmJwyEB15E8iO1W9B/hzmp31U/aREjU65GwCd1idzcYjO8BkjHbw48OzjJMlml2REjW69ABu+OW8lUIO9jmc8gB2nkIk2bdbr1Rd5jgf+YAA4knuEjChreNgwnZX3+m3v/R5d+ez3RpDvb9hDP2AeSnoQHt725n0DhJUu9fSfZERMqRPLtgE9wzMps/bW0Lqa7QdMosRbACtxwGAOCd7jzkt0NbEytW2da5ZVt0bFeDBRaSp/OAfh7Z8v29raWrNg07I9nVkILFYferXBBYkc6/4ycoNXERNBIOzPF36v7NvF/VtxT2Div7knSDq/Etrs7D95f1McoT6m4fvmax76S+06IiZUiJx1eoFdbOeO6pbHfgch6Ty9sTsR9F41ttncRSvqTJb+8xH7ok6R9n6c11Kp8oDLHvY8WP0kyRNZfaT6IiJlSIiBkOk2yimqq1S2s1u+q10kDxgMllRhjdXdLEsc4z6hIHSjpZr9Ki2Hq1VnC7tVRtKgcWLWPagOFDNwTA3TlgOMvekVZrvq1Lfgkqtpc8+r6x6WFjfm/eSpPZvAnABnumwMoZDvKeRU5B9ok+T5MrqXwzMZN68oF20toils9VYWTnWjV2VkjiQhsdbCMnky5IGJL6F7GFFOVv65LAHU7uMDuBJzj0HGDngDmfNZra6QDY27k4Uc2YnktaDizHsABJk7o1oXq04WwbrM9lpXIO51ljMEyOHANjh25lw+TLjcfFLjLdrWIiGiIiB4u8k+o/4TFaCqx9lotR3bG0gVDnGHNOEOezBIm3YZGPZMyei1dKKi6nVAABERbFJOBwVcp2Aczy5kzNxuX0MX0W2c4u0vi2I1VbCweBrQFBr3TXbqM/fcsAw3d7O7vZE1HSLlR+0D/TamWNHRNsePqtTnuW1cD0Z3OPr4ToOiFZZGe/UWBG3wr2ArvbjrkgKOywycbsX0RE2E46vTCxGQ8MjGRzB7CPSDg+ydoidCPoNQXrDHg3ksB2Opww9WQZIkGnxL2X8mwdYv6S4Fg+jdP1pOmsvtISDtHxmrr8599v0a8N/NuD2ydIOl8e6x+xcUr7PGcj1lgP8Alxj7L6ToiJlSIiAiIgJTarohonJbqQjH8qolDnv8QjjLmIFNsPY+mpJC0olq8GYDiwPJlY5O62OWeYI7JcyNrNOTh08teWeTA+Ujeg49hAPZOmm1AdQw+g8wRzBHeDwmr7iT06xETKkRI2p1WDuIN5zxA7APOc9g/wAeyWTY9anVBcADec+So7fST2KO0/8AfAnnTaXB32O855nsA81B2D/HtnrTaUJkk7znymPM+gdwHYJ3l3rqJ/JERMqREQERECg6Y6zUU1LbRWHKNvknJ3RggncHFhgnPEYnurpVpq6q+v1Fa2tWrsm8N7JUE4rHHt5YnrpLqnHU0qxTrrCjOpwQi1O7BWHJm6vdzzG8cccGZjpVqbNFobfBKd0Ct2L1slfVlQN1ip4ueJ+iXL5JxmOu/bMx73tfbS6W0tp7TpdRU9yLvhAQW4EZzWfG5Z7JL6LNedOGvQIzEvgZyQxzlgeR48uPDErFQ6mvGp0+54xASx1sx+crryPq48JZdGtW7LbW7FzTb1QduJZdxHXePawFm6T2lcnjGPyS48df2cfy2uYiJGiIiAiIgIiICZfpZtm3R+PTUzB/LYjNakYAY4/Kxw44B4d2JqJS9JtU6rVUpK9dZ1TOOBCBGZgp7GITdB7MkjiBN4ZTG7s3GcpbNSu2r6TaOogWaitWIDBCw3yDywg8b+E+7P6TaO9t2rUVu3mhxvfUPH+Eo9a9ei0lr1IECIWCoMbz4wgOOJJYqvHvnrSbFrXTVaexRYK0VfG4+MB4zKTxBLZORx4zhzaTG6WI2rfRrgOMBXY+LnGWGO8dg7ePKXen0yoOHEniWPNj3sf/AD0Sj6KUopvTcUtVdu9Zgb7h6qrR1j8yw67dJ7cAniZop3yyxuuMZxl8kREw0REQEREBERAibS2al6bjZGCHVl8pHXyWQntHp4HJBBBIlFbpNag3Wpq1C8t5HFZI/OpsBX+/NRElkoyVdmrtfq9yvTHvufrHP6utQFb175E0eztnpRXuJk8SzMxyzOxyzOe0k/8A0AOE7XUK43WUMO4jMi+CWV/gnyPMtyR+6/lD25Hqmpjj4TuJ0SGm01B3bAam7N7yT+jYOB9XA+iTIssJdkREikREBETxbaqjLEKB2k4H0wPci7S2cl6bj5HEMrKcMjrxVkPeD6x2EEEic/lBn/AoWHnt4qewkZb2DHpj5PZ/wzlvzF8VPaAct+8ceia4+036ZjW1agkUtWmrAdHzRYa2BrYMvWoQVHjKDxcA45dknpptdZwFVdA8+x+tYeqpABn1vNHVUqjCgAdwGB9E9zFxx8E2i7N2clCbi5OSWZm4s7t5TOe8/RyAwAJKiJVIiICIiAiIgIiICIiAiIgeXQEYIBB5g8R7RIfyeU40vufmN41fsXmv7pA9Bk6JZbEs2pdq9I/Ba9++thxCjc8ZWyeO63YQMnDAcuBMmvtnTrUtrXItbDKszBQfVnt9Ej9JhSumtuupS4U12XBXAPkIzEDPIndxmUmzth00DeKIbMEs4UcDzYVL+Qmc4Vf4nJNzywmM1O/8Sct/pc6fpdoLG3U1dJJ5AWL/APM+bU6UUUXV0tku5xhQSVB8nIHHLHAAHfKnZ+29PrVYIWsVcBhbVYo8YHHi3IM8jynLRbI06atKjRWyWq7KGUE1vXu/g2PEIQeXIFRjGTM/Hnjv84Zb1+LS9Ze/kqKh3vhn9iKcD2k+qe6tmIDvNmxvOsOSP0R5K/ugSXE1y9LoiImVIiICIiAiIgIiICIiAiIgIiICIiAiIgebKwwKsAQQQQeIIPMEd0zlmytTp+FQW+ocFVn3LUA5KHbKuByGd045kzSxJZsZSvWaqwkJpHBB3SbraVVW7cmtnY8xyWW2ydjNWxtuYPcV3MqCERMglawSTxIBJPE4HYABI2Zzt/XN/Ksmy3GY3pIREQpERAREQEREBERAREQEREBERAREQEREBERAThrdYtNbWPvbq8TuIztzA4IgLHn2Cd5w1mkW2tq2LAMME1u1bc/yXQhhy7DAg7L6Rae9ylYtBwWPWae+odn5VlajPozmWsrNmdHqtO5dHvYkbuLdTqLVx6EtsYZ4c8ZlnAREQEREBERAREQEREBERAREQEREBERAREQEREBPjMAMngBxkXa+0Bp9PbeQWFVb2lRwJCKWwCe/Epzt/W8vA6+78Z//ACk3ILHZW1q7WsVbVchzgKQfEwuDw7MnnLKYTYVN+ka1k0affGz+MDxV7EH3rkCSfo7peaDpFc16U3acV9YHKstos4oASGG4uOB5zedw5fjemcd67X8REy0REQEREBERAREQEREBERAREQEREBERAREQKbpl/V2s/Zb/APKeQdsvUKLTc27UEffYEghcHJBHHPdjjnGJd7Y2cNRp7aCxUW1vUWAyRvqVyAe7MqW6P6w/8Yv/AEy/bmMpsZToNdabLBqjZ4R1dfVraQCdJj7226DjrC2es7d7A5YmkP49pfVf/Is7/c9q/ni/9Mv2500XR25b0ut1Is6sOFValTi4AJJDHsEkxu9i+iInQIiICIiAiIgIiICIiB//2Q=="/>
          <p:cNvSpPr>
            <a:spLocks noChangeAspect="1" noChangeArrowheads="1"/>
          </p:cNvSpPr>
          <p:nvPr/>
        </p:nvSpPr>
        <p:spPr bwMode="auto">
          <a:xfrm>
            <a:off x="63500" y="-1019175"/>
            <a:ext cx="1971675" cy="21050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0" name="AutoShape 4" descr="data:image/jpeg;base64,/9j/4AAQSkZJRgABAQAAAQABAAD/2wCEAAkGBhAREBUSEhIWFBQWFRcRFhYSFhcYGBcVFRQVHBUXEhMXGyYfHBojHRIYHzEgIycpLy4sFR8xNTAqNygrLCkBCQoKDgwOGg8PGiklHyAvLCksLCw0LCwsKSopLCwpLSkpKiwvLCw0KSwsLCw1KSwsLDQpLCwvLCwpLCwsLCwsLv/AABEIAN0AzwMBIgACEQEDEQH/xAAbAAEAAwEBAQEAAAAAAAAAAAAABAUGAwIBB//EAE0QAAICAQEEBAkFDAgFBQAAAAECAAMRBAUSITEGE0FRFCIyUmFxgZPTFVSRktIWIzM0QmJyc3SCobIkNVOisbO08USDlMHwB8TR4eP/xAAXAQEBAQEAAAAAAAAAAAAAAAAAAQID/8QAIhEBAQACAgICAgMAAAAAAAAAAAECERIhQVEDMSJhcYGh/9oADAMBAAIRAxEAPwD9N1e0br3dabOpqrY1l1VS9jrwcLvgqqA8M4JJBxgDxo/ybb881P10+xPOwBikg8xfqQ3r8LuPH2ESxnG5XYgfJtvzzU/XT7EfJtvzzU/XT7EnxJuiB8m2/PNT9dPsT54BZx/pup4c/HTh6/ElhMNtbRM20DeKLG0qW0jUIA2Lb1B6vUJTu5dat5AxHlYB47ku6NV8m2/PNT9dPsR8m2/PNT9dPsTl0i2MdTWqAUHD739JqNq8iOCq6YPHnnvnLo3sE6UOCunXeKn+jUtUOG95Yax88+HLtjdHZtKwYIddqAx4hTZXvH1LuZPKdPk2355qfrp9iYTpFQ9jahhRu2jVKwVNJZZcypZVu3DWHgq7qkgVjgOHPM/Qto6M2purbZUc53qiA3DsywIwfVG6Iel0zWotleu1Dow3lZbEII7wdyR9LYbLLK/DNSrV29ThrKhvsK0clBu5IxYPoM89DNhW6TSV122u7hFUozKyIQWyKiFHDj255TObW0dZfaKnS2PqLbANNYKXOT1FQrNV+6Qm5Zlicjl29jdGy+Tbfnmp+un2I+Tbfnmp+un2J11FV5RRXYiuMbzPWbAeHHCh0xx48/ZPGip1IY9bbW644CulqyD3ljc+R6MSbo5No2DBTrtQGPIGyvJxzwNzJkHb2sGjqFt2s1e6WVPFKtxYgcSK+A4k8e7v4Sp1OnpW/V9fpbLr7NQj0FK2LNUFq6rqdSBioIQxOWXGCe2bO/To4w6qwyThlBHIjgCO4keomXdECnRWOoYavVgEZAZlU8e9TXkH0GRarS9/ULrNSx6o3by2VFcCwIVyF8rJnvpbpHfQXV0qSxQAJXwLIGXfRMEYJQMoHpxKzYNdB2i9mmoaqrwMIW6h6ULi8HdCsq+MFwDw7O3d4N0WlqOt1dPherLOruCHTAWvdyWO52l1A9c7WaNlIDa7UAscLmysZPcuU4n0CeNDWX1l9pBARa9MmQRnA6y0jPMFrEXI/splek+gY6zUNauUeitKc6I6rICMLK6XDDqn3yTjhnIOeHBujYfJtvzzU/XT7EfJtvzzU/XT7E6bIqdNPUrlmda0Vi+N4kKM7+CRvd+CePbJcm6IHybb881P10+xHybb881P10+xJ8RuiEum1Kca9XYSOO7eEdD6GwoYD0qR7eRvdkbSF9W/u7rBmrdCc7liMVdc9uCOfaMGV8+dFP8AiT2HVWY/dSpW/vKw9hm8LR62hsKwO1umdVZzvPXapNbsABvAqQyNgAE8QccVzxkTwLaXmaX3l3wpp4m+MozHgW0vM0vvLvhR4FtLzNL7y74U08ScYMx4FtLzNL7y74UeBbS8zS+8u+FNPEcYMx4FtLzNL7y74UeBbS8zS+8u+FNPEcYMx4FtLzNL7y74UeBbS8zS+8u+FNPEcYMx4FtLzNL7y74UeBbS8zS+8u+FNPEcYMx4FtLzNL7y74UeBbS8zS+8u+FNPEcYMx4FtLzNL7y74UeBbS8zS+8u+FNPEcYMx4FtLzNL7y74UeBbS8zS+8u+FNPEcYMx4FtLzNL7y74UeBbS8zS+8u+FNPEcYMx4FtLzNL7y74UeBbS8zS+8u+FNPEcYMx4FtLzNL7y74UeBbS8zS+8u+FNPEcYM1XsvXucO9FQ7Wq37Hx+YHCqD6SGHoMvdBoUprWusYVe85JJOSWJ5kkkk9pMkRLJIEREoREQEREBERAREQETlqdSlaNY7BURS7M3AKqjJJPcAJU/dpoP7dfob7MC7iUn3aaD+3X6G+zJGg6S6S9+rquVnILBeIJA54yBnGYFnERAREQET47gAknAHEk9gHfKRem2gIyNQpB4ggNxB5EeLAvIlH92ug+cL9DfZnfR9KdHbYtaXqXbIVeIJIBJAyBk4BOPRAtYiICIiAiJUbT6Q9TaKVpstfc607m4AFLFRkuw4kg8u6BbxKD7p7fmV/wBan4kfdRZ8yv8ArU/Ek3BfxIWyNqLqKhaFZMllKvjIZGKsDgkc1PIybKERKPVdJ926ypNPbaayqsyGsDeZFcAbzgng47IF5EzVHTMuzqukuJrbq3GavFbdVsHL9zqeHfOjdKrACTor+HHyqfiSbgkdMv6u1n7Lf/lPK/b+1fBtPdfje6pHsxnGSM4BPYM44yftYnWbNt6kEm/Sv1YbAJNtJ3Ac8B5QlbqWvsVkfQWsjhlZWeggqwIII6zkQcTOc2OezPDFfGotqsVk3h1amtlcEbygF236+PlcD35zO7H+naX1X/yLKnZuzTRaSui1DWCsVqbb63KVZ8iovYcLlRnHcM9kttFp9RZq6bG071JWtuWd6zkuqhQAjE9kzMbKNTEROoREQIu1PwFv6t/5TMtXtDqNnLdgt1WkW3dyeO5pw2M+nGJrNdUWqdRzZGUesqQJktIupXTpVZobCBSlTgvQVOKwrA5flwMxlNiq0p1Xh2jbUWVvv0ahx1aFNxilJZBl23l4jDcDw48xi/1x+/6P9p/9vfKbZOxerdLq9FqmKI1VRs1CuErbGUrD243fFGPUOOMS3SnU26jTk6V61rtNjM71EY6m1eAViScuJnjZRrIiJ1CIiAmZ1/8AWJ/ZV/z3mmlDtbYuofUC+mysfehSy2qx5OWBUqw84iTKbg/PP/UTa58INKXW1vXpWvwNSumrySQrA4LW2ZGNwcDnsmt6H657tBprbG33elGZuHjNjiTjtyJ112wtWR1jjSWMgJXNLsw4ZIQluBnbTbJ1oRdx9IEwCoSuwLg8RugPjHGY43SJ3Q78V/52o/1Fku5XbA2a2noFbsGbed2KggZssZsAEk4G9iWM6RSZXT/jet/XV/6TTzVTOanYWqGouspsp3bWV8WI5IK1ImMqwGPvefbM5TcGE2jaiPtS0ap67qbA9SLZgb509PV5pyBZ1jAJhs8sDE3bsTUSwwSmSO47vEew8JBt2HquuTI0ZsO9YHNLby7u6C28Wznio/2kuzY+0CCOs03EEfg7e39+YuFRYdE/xDS/s1P+UktpE2Toeo09VOd7q60qzjGdxAucdmcSXOquGq02+AQd1l4q3cfSO0HtH+8aXU72QRuuvBl7u4g9qnsP/cGd5H1WmJwyEB15E8iO1W9B/hzmp31U/aREjU65GwCd1idzcYjO8BkjHbw48OzjJMlml2REjW69ABu+OW8lUIO9jmc8gB2nkIk2bdbr1Rd5jgf+YAA4knuEjChreNgwnZX3+m3v/R5d+ez3RpDvb9hDP2AeSnoQHt725n0DhJUu9fSfZERMqRPLtgE9wzMps/bW0Lqa7QdMosRbACtxwGAOCd7jzkt0NbEytW2da5ZVt0bFeDBRaSp/OAfh7Z8v29raWrNg07I9nVkILFYferXBBYkc6/4ycoNXERNBIOzPF36v7NvF/VtxT2Div7knSDq/Etrs7D95f1McoT6m4fvmax76S+06IiZUiJx1eoFdbOeO6pbHfgch6Ty9sTsR9F41ttncRSvqTJb+8xH7ok6R9n6c11Kp8oDLHvY8WP0kyRNZfaT6IiJlSIiBkOk2yimqq1S2s1u+q10kDxgMllRhjdXdLEsc4z6hIHSjpZr9Ki2Hq1VnC7tVRtKgcWLWPagOFDNwTA3TlgOMvekVZrvq1Lfgkqtpc8+r6x6WFjfm/eSpPZvAnABnumwMoZDvKeRU5B9ok+T5MrqXwzMZN68oF20toils9VYWTnWjV2VkjiQhsdbCMnky5IGJL6F7GFFOVv65LAHU7uMDuBJzj0HGDngDmfNZra6QDY27k4Uc2YnktaDizHsABJk7o1oXq04WwbrM9lpXIO51ljMEyOHANjh25lw+TLjcfFLjLdrWIiGiIiB4u8k+o/4TFaCqx9lotR3bG0gVDnGHNOEOezBIm3YZGPZMyei1dKKi6nVAABERbFJOBwVcp2Aczy5kzNxuX0MX0W2c4u0vi2I1VbCweBrQFBr3TXbqM/fcsAw3d7O7vZE1HSLlR+0D/TamWNHRNsePqtTnuW1cD0Z3OPr4ToOiFZZGe/UWBG3wr2ArvbjrkgKOywycbsX0RE2E46vTCxGQ8MjGRzB7CPSDg+ydoidCPoNQXrDHg3ksB2Opww9WQZIkGnxL2X8mwdYv6S4Fg+jdP1pOmsvtISDtHxmrr8599v0a8N/NuD2ydIOl8e6x+xcUr7PGcj1lgP8Alxj7L6ToiJlSIiAiIgJTarohonJbqQjH8qolDnv8QjjLmIFNsPY+mpJC0olq8GYDiwPJlY5O62OWeYI7JcyNrNOTh08teWeTA+Ujeg49hAPZOmm1AdQw+g8wRzBHeDwmr7iT06xETKkRI2p1WDuIN5zxA7APOc9g/wAeyWTY9anVBcADec+So7fST2KO0/8AfAnnTaXB32O855nsA81B2D/HtnrTaUJkk7znymPM+gdwHYJ3l3rqJ/JERMqREQERECg6Y6zUU1LbRWHKNvknJ3RggncHFhgnPEYnurpVpq6q+v1Fa2tWrsm8N7JUE4rHHt5YnrpLqnHU0qxTrrCjOpwQi1O7BWHJm6vdzzG8cccGZjpVqbNFobfBKd0Ct2L1slfVlQN1ip4ueJ+iXL5JxmOu/bMx73tfbS6W0tp7TpdRU9yLvhAQW4EZzWfG5Z7JL6LNedOGvQIzEvgZyQxzlgeR48uPDErFQ6mvGp0+54xASx1sx+crryPq48JZdGtW7LbW7FzTb1QduJZdxHXePawFm6T2lcnjGPyS48df2cfy2uYiJGiIiAiIgIiICZfpZtm3R+PTUzB/LYjNakYAY4/Kxw44B4d2JqJS9JtU6rVUpK9dZ1TOOBCBGZgp7GITdB7MkjiBN4ZTG7s3GcpbNSu2r6TaOogWaitWIDBCw3yDywg8b+E+7P6TaO9t2rUVu3mhxvfUPH+Eo9a9ei0lr1IECIWCoMbz4wgOOJJYqvHvnrSbFrXTVaexRYK0VfG4+MB4zKTxBLZORx4zhzaTG6WI2rfRrgOMBXY+LnGWGO8dg7ePKXen0yoOHEniWPNj3sf/AD0Sj6KUopvTcUtVdu9Zgb7h6qrR1j8yw67dJ7cAniZop3yyxuuMZxl8kREw0REQEREBERAibS2al6bjZGCHVl8pHXyWQntHp4HJBBBIlFbpNag3Wpq1C8t5HFZI/OpsBX+/NRElkoyVdmrtfq9yvTHvufrHP6utQFb175E0eztnpRXuJk8SzMxyzOxyzOe0k/8A0AOE7XUK43WUMO4jMi+CWV/gnyPMtyR+6/lD25Hqmpjj4TuJ0SGm01B3bAam7N7yT+jYOB9XA+iTIssJdkREikREBETxbaqjLEKB2k4H0wPci7S2cl6bj5HEMrKcMjrxVkPeD6x2EEEic/lBn/AoWHnt4qewkZb2DHpj5PZ/wzlvzF8VPaAct+8ceia4+036ZjW1agkUtWmrAdHzRYa2BrYMvWoQVHjKDxcA45dknpptdZwFVdA8+x+tYeqpABn1vNHVUqjCgAdwGB9E9zFxx8E2i7N2clCbi5OSWZm4s7t5TOe8/RyAwAJKiJVIiICIiAiIgIiICIiAiIgeXQEYIBB5g8R7RIfyeU40vufmN41fsXmv7pA9Bk6JZbEs2pdq9I/Ba9++thxCjc8ZWyeO63YQMnDAcuBMmvtnTrUtrXItbDKszBQfVnt9Ej9JhSumtuupS4U12XBXAPkIzEDPIndxmUmzth00DeKIbMEs4UcDzYVL+Qmc4Vf4nJNzywmM1O/8Sct/pc6fpdoLG3U1dJJ5AWL/APM+bU6UUUXV0tku5xhQSVB8nIHHLHAAHfKnZ+29PrVYIWsVcBhbVYo8YHHi3IM8jynLRbI06atKjRWyWq7KGUE1vXu/g2PEIQeXIFRjGTM/Hnjv84Zb1+LS9Ze/kqKh3vhn9iKcD2k+qe6tmIDvNmxvOsOSP0R5K/ugSXE1y9LoiImVIiICIiAiIgIiICIiAiIgIiICIiAiIgebKwwKsAQQQQeIIPMEd0zlmytTp+FQW+ocFVn3LUA5KHbKuByGd045kzSxJZsZSvWaqwkJpHBB3SbraVVW7cmtnY8xyWW2ydjNWxtuYPcV3MqCERMglawSTxIBJPE4HYABI2Zzt/XN/Ksmy3GY3pIREQpERAREQEREBERAREQEREBERAREQEREBERAThrdYtNbWPvbq8TuIztzA4IgLHn2Cd5w1mkW2tq2LAMME1u1bc/yXQhhy7DAg7L6Rae9ylYtBwWPWae+odn5VlajPozmWsrNmdHqtO5dHvYkbuLdTqLVx6EtsYZ4c8ZlnAREQEREBERAREQEREBERAREQEREBERAREQEREBPjMAMngBxkXa+0Bp9PbeQWFVb2lRwJCKWwCe/Epzt/W8vA6+78Z//ACk3ILHZW1q7WsVbVchzgKQfEwuDw7MnnLKYTYVN+ka1k0affGz+MDxV7EH3rkCSfo7peaDpFc16U3acV9YHKstos4oASGG4uOB5zedw5fjemcd67X8REy0REQEREBERAREQEREBERAREQEREBERAREQKbpl/V2s/Zb/APKeQdsvUKLTc27UEffYEghcHJBHHPdjjnGJd7Y2cNRp7aCxUW1vUWAyRvqVyAe7MqW6P6w/8Yv/AEy/bmMpsZToNdabLBqjZ4R1dfVraQCdJj7226DjrC2es7d7A5YmkP49pfVf/Is7/c9q/ni/9Mv2500XR25b0ut1Is6sOFValTi4AJJDHsEkxu9i+iInQIiICIiAiIgIiICIiB//2Q=="/>
          <p:cNvSpPr>
            <a:spLocks noChangeAspect="1" noChangeArrowheads="1"/>
          </p:cNvSpPr>
          <p:nvPr/>
        </p:nvSpPr>
        <p:spPr bwMode="auto">
          <a:xfrm>
            <a:off x="63500" y="-1019175"/>
            <a:ext cx="1971675" cy="21050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2" name="AutoShape 6" descr="data:image/jpeg;base64,/9j/4AAQSkZJRgABAQAAAQABAAD/2wCEAAkGBhAREBUSEhIWFBQWFRcRFhYSFhcYGBcVFRQVHBUXEhMXGyYfHBojHRIYHzEgIycpLy4sFR8xNTAqNygrLCkBCQoKDgwOGg8PGiklHyAvLCksLCw0LCwsKSopLCwpLSkpKiwvLCw0KSwsLCw1KSwsLDQpLCwvLCwpLCwsLCwsLv/AABEIAN0AzwMBIgACEQEDEQH/xAAbAAEAAwEBAQEAAAAAAAAAAAAABAUGAwIBB//EAE0QAAICAQEEBAkFDAgFBQAAAAECAAMRBAUSITEGE0FRFCIyUmFxgZPTFVSRktIWIzM0QmJyc3SCobIkNVOisbO08USDlMHwB8TR4eP/xAAXAQEBAQEAAAAAAAAAAAAAAAAAAQID/8QAIhEBAQACAgICAgMAAAAAAAAAAAECERIhQVEDMSJhcYGh/9oADAMBAAIRAxEAPwD9N1e0br3dabOpqrY1l1VS9jrwcLvgqqA8M4JJBxgDxo/ybb881P10+xPOwBikg8xfqQ3r8LuPH2ESxnG5XYgfJtvzzU/XT7EfJtvzzU/XT7EnxJuiB8m2/PNT9dPsT54BZx/pup4c/HTh6/ElhMNtbRM20DeKLG0qW0jUIA2Lb1B6vUJTu5dat5AxHlYB47ku6NV8m2/PNT9dPsR8m2/PNT9dPsTl0i2MdTWqAUHD739JqNq8iOCq6YPHnnvnLo3sE6UOCunXeKn+jUtUOG95Yax88+HLtjdHZtKwYIddqAx4hTZXvH1LuZPKdPk2355qfrp9iYTpFQ9jahhRu2jVKwVNJZZcypZVu3DWHgq7qkgVjgOHPM/Qto6M2purbZUc53qiA3DsywIwfVG6Iel0zWotleu1Dow3lZbEII7wdyR9LYbLLK/DNSrV29ThrKhvsK0clBu5IxYPoM89DNhW6TSV122u7hFUozKyIQWyKiFHDj255TObW0dZfaKnS2PqLbANNYKXOT1FQrNV+6Qm5Zlicjl29jdGy+Tbfnmp+un2I+Tbfnmp+un2J11FV5RRXYiuMbzPWbAeHHCh0xx48/ZPGip1IY9bbW644CulqyD3ljc+R6MSbo5No2DBTrtQGPIGyvJxzwNzJkHb2sGjqFt2s1e6WVPFKtxYgcSK+A4k8e7v4Sp1OnpW/V9fpbLr7NQj0FK2LNUFq6rqdSBioIQxOWXGCe2bO/To4w6qwyThlBHIjgCO4keomXdECnRWOoYavVgEZAZlU8e9TXkH0GRarS9/ULrNSx6o3by2VFcCwIVyF8rJnvpbpHfQXV0qSxQAJXwLIGXfRMEYJQMoHpxKzYNdB2i9mmoaqrwMIW6h6ULi8HdCsq+MFwDw7O3d4N0WlqOt1dPherLOruCHTAWvdyWO52l1A9c7WaNlIDa7UAscLmysZPcuU4n0CeNDWX1l9pBARa9MmQRnA6y0jPMFrEXI/splek+gY6zUNauUeitKc6I6rICMLK6XDDqn3yTjhnIOeHBujYfJtvzzU/XT7EfJtvzzU/XT7E6bIqdNPUrlmda0Vi+N4kKM7+CRvd+CePbJcm6IHybb881P10+xHybb881P10+xJ8RuiEum1Kca9XYSOO7eEdD6GwoYD0qR7eRvdkbSF9W/u7rBmrdCc7liMVdc9uCOfaMGV8+dFP8AiT2HVWY/dSpW/vKw9hm8LR62hsKwO1umdVZzvPXapNbsABvAqQyNgAE8QccVzxkTwLaXmaX3l3wpp4m+MozHgW0vM0vvLvhR4FtLzNL7y74U08ScYMx4FtLzNL7y74UeBbS8zS+8u+FNPEcYMx4FtLzNL7y74UeBbS8zS+8u+FNPEcYMx4FtLzNL7y74UeBbS8zS+8u+FNPEcYMx4FtLzNL7y74UeBbS8zS+8u+FNPEcYMx4FtLzNL7y74UeBbS8zS+8u+FNPEcYMx4FtLzNL7y74UeBbS8zS+8u+FNPEcYMx4FtLzNL7y74UeBbS8zS+8u+FNPEcYMx4FtLzNL7y74UeBbS8zS+8u+FNPEcYMx4FtLzNL7y74UeBbS8zS+8u+FNPEcYMx4FtLzNL7y74UeBbS8zS+8u+FNPEcYM1XsvXucO9FQ7Wq37Hx+YHCqD6SGHoMvdBoUprWusYVe85JJOSWJ5kkkk9pMkRLJIEREoREQEREBERAREQETlqdSlaNY7BURS7M3AKqjJJPcAJU/dpoP7dfob7MC7iUn3aaD+3X6G+zJGg6S6S9+rquVnILBeIJA54yBnGYFnERAREQET47gAknAHEk9gHfKRem2gIyNQpB4ggNxB5EeLAvIlH92ug+cL9DfZnfR9KdHbYtaXqXbIVeIJIBJAyBk4BOPRAtYiICIiAiJUbT6Q9TaKVpstfc607m4AFLFRkuw4kg8u6BbxKD7p7fmV/wBan4kfdRZ8yv8ArU/Ek3BfxIWyNqLqKhaFZMllKvjIZGKsDgkc1PIybKERKPVdJ926ypNPbaayqsyGsDeZFcAbzgng47IF5EzVHTMuzqukuJrbq3GavFbdVsHL9zqeHfOjdKrACTor+HHyqfiSbgkdMv6u1n7Lf/lPK/b+1fBtPdfje6pHsxnGSM4BPYM44yftYnWbNt6kEm/Sv1YbAJNtJ3Ac8B5QlbqWvsVkfQWsjhlZWeggqwIII6zkQcTOc2OezPDFfGotqsVk3h1amtlcEbygF236+PlcD35zO7H+naX1X/yLKnZuzTRaSui1DWCsVqbb63KVZ8iovYcLlRnHcM9kttFp9RZq6bG071JWtuWd6zkuqhQAjE9kzMbKNTEROoREQIu1PwFv6t/5TMtXtDqNnLdgt1WkW3dyeO5pw2M+nGJrNdUWqdRzZGUesqQJktIupXTpVZobCBSlTgvQVOKwrA5flwMxlNiq0p1Xh2jbUWVvv0ahx1aFNxilJZBl23l4jDcDw48xi/1x+/6P9p/9vfKbZOxerdLq9FqmKI1VRs1CuErbGUrD243fFGPUOOMS3SnU26jTk6V61rtNjM71EY6m1eAViScuJnjZRrIiJ1CIiAmZ1/8AWJ/ZV/z3mmlDtbYuofUC+mysfehSy2qx5OWBUqw84iTKbg/PP/UTa58INKXW1vXpWvwNSumrySQrA4LW2ZGNwcDnsmt6H657tBprbG33elGZuHjNjiTjtyJ112wtWR1jjSWMgJXNLsw4ZIQluBnbTbJ1oRdx9IEwCoSuwLg8RugPjHGY43SJ3Q78V/52o/1Fku5XbA2a2noFbsGbed2KggZssZsAEk4G9iWM6RSZXT/jet/XV/6TTzVTOanYWqGouspsp3bWV8WI5IK1ImMqwGPvefbM5TcGE2jaiPtS0ap67qbA9SLZgb509PV5pyBZ1jAJhs8sDE3bsTUSwwSmSO47vEew8JBt2HquuTI0ZsO9YHNLby7u6C28Wznio/2kuzY+0CCOs03EEfg7e39+YuFRYdE/xDS/s1P+UktpE2Toeo09VOd7q60qzjGdxAucdmcSXOquGq02+AQd1l4q3cfSO0HtH+8aXU72QRuuvBl7u4g9qnsP/cGd5H1WmJwyEB15E8iO1W9B/hzmp31U/aREjU65GwCd1idzcYjO8BkjHbw48OzjJMlml2REjW69ABu+OW8lUIO9jmc8gB2nkIk2bdbr1Rd5jgf+YAA4knuEjChreNgwnZX3+m3v/R5d+ez3RpDvb9hDP2AeSnoQHt725n0DhJUu9fSfZERMqRPLtgE9wzMps/bW0Lqa7QdMosRbACtxwGAOCd7jzkt0NbEytW2da5ZVt0bFeDBRaSp/OAfh7Z8v29raWrNg07I9nVkILFYferXBBYkc6/4ycoNXERNBIOzPF36v7NvF/VtxT2Div7knSDq/Etrs7D95f1McoT6m4fvmax76S+06IiZUiJx1eoFdbOeO6pbHfgch6Ty9sTsR9F41ttncRSvqTJb+8xH7ok6R9n6c11Kp8oDLHvY8WP0kyRNZfaT6IiJlSIiBkOk2yimqq1S2s1u+q10kDxgMllRhjdXdLEsc4z6hIHSjpZr9Ki2Hq1VnC7tVRtKgcWLWPagOFDNwTA3TlgOMvekVZrvq1Lfgkqtpc8+r6x6WFjfm/eSpPZvAnABnumwMoZDvKeRU5B9ok+T5MrqXwzMZN68oF20toils9VYWTnWjV2VkjiQhsdbCMnky5IGJL6F7GFFOVv65LAHU7uMDuBJzj0HGDngDmfNZra6QDY27k4Uc2YnktaDizHsABJk7o1oXq04WwbrM9lpXIO51ljMEyOHANjh25lw+TLjcfFLjLdrWIiGiIiB4u8k+o/4TFaCqx9lotR3bG0gVDnGHNOEOezBIm3YZGPZMyei1dKKi6nVAABERbFJOBwVcp2Aczy5kzNxuX0MX0W2c4u0vi2I1VbCweBrQFBr3TXbqM/fcsAw3d7O7vZE1HSLlR+0D/TamWNHRNsePqtTnuW1cD0Z3OPr4ToOiFZZGe/UWBG3wr2ArvbjrkgKOywycbsX0RE2E46vTCxGQ8MjGRzB7CPSDg+ydoidCPoNQXrDHg3ksB2Opww9WQZIkGnxL2X8mwdYv6S4Fg+jdP1pOmsvtISDtHxmrr8599v0a8N/NuD2ydIOl8e6x+xcUr7PGcj1lgP8Alxj7L6ToiJlSIiAiIgJTarohonJbqQjH8qolDnv8QjjLmIFNsPY+mpJC0olq8GYDiwPJlY5O62OWeYI7JcyNrNOTh08teWeTA+Ujeg49hAPZOmm1AdQw+g8wRzBHeDwmr7iT06xETKkRI2p1WDuIN5zxA7APOc9g/wAeyWTY9anVBcADec+So7fST2KO0/8AfAnnTaXB32O855nsA81B2D/HtnrTaUJkk7znymPM+gdwHYJ3l3rqJ/JERMqREQERECg6Y6zUU1LbRWHKNvknJ3RggncHFhgnPEYnurpVpq6q+v1Fa2tWrsm8N7JUE4rHHt5YnrpLqnHU0qxTrrCjOpwQi1O7BWHJm6vdzzG8cccGZjpVqbNFobfBKd0Ct2L1slfVlQN1ip4ueJ+iXL5JxmOu/bMx73tfbS6W0tp7TpdRU9yLvhAQW4EZzWfG5Z7JL6LNedOGvQIzEvgZyQxzlgeR48uPDErFQ6mvGp0+54xASx1sx+crryPq48JZdGtW7LbW7FzTb1QduJZdxHXePawFm6T2lcnjGPyS48df2cfy2uYiJGiIiAiIgIiICZfpZtm3R+PTUzB/LYjNakYAY4/Kxw44B4d2JqJS9JtU6rVUpK9dZ1TOOBCBGZgp7GITdB7MkjiBN4ZTG7s3GcpbNSu2r6TaOogWaitWIDBCw3yDywg8b+E+7P6TaO9t2rUVu3mhxvfUPH+Eo9a9ei0lr1IECIWCoMbz4wgOOJJYqvHvnrSbFrXTVaexRYK0VfG4+MB4zKTxBLZORx4zhzaTG6WI2rfRrgOMBXY+LnGWGO8dg7ePKXen0yoOHEniWPNj3sf/AD0Sj6KUopvTcUtVdu9Zgb7h6qrR1j8yw67dJ7cAniZop3yyxuuMZxl8kREw0REQEREBERAibS2al6bjZGCHVl8pHXyWQntHp4HJBBBIlFbpNag3Wpq1C8t5HFZI/OpsBX+/NRElkoyVdmrtfq9yvTHvufrHP6utQFb175E0eztnpRXuJk8SzMxyzOxyzOe0k/8A0AOE7XUK43WUMO4jMi+CWV/gnyPMtyR+6/lD25Hqmpjj4TuJ0SGm01B3bAam7N7yT+jYOB9XA+iTIssJdkREikREBETxbaqjLEKB2k4H0wPci7S2cl6bj5HEMrKcMjrxVkPeD6x2EEEic/lBn/AoWHnt4qewkZb2DHpj5PZ/wzlvzF8VPaAct+8ceia4+036ZjW1agkUtWmrAdHzRYa2BrYMvWoQVHjKDxcA45dknpptdZwFVdA8+x+tYeqpABn1vNHVUqjCgAdwGB9E9zFxx8E2i7N2clCbi5OSWZm4s7t5TOe8/RyAwAJKiJVIiICIiAiIgIiICIiAiIgeXQEYIBB5g8R7RIfyeU40vufmN41fsXmv7pA9Bk6JZbEs2pdq9I/Ba9++thxCjc8ZWyeO63YQMnDAcuBMmvtnTrUtrXItbDKszBQfVnt9Ej9JhSumtuupS4U12XBXAPkIzEDPIndxmUmzth00DeKIbMEs4UcDzYVL+Qmc4Vf4nJNzywmM1O/8Sct/pc6fpdoLG3U1dJJ5AWL/APM+bU6UUUXV0tku5xhQSVB8nIHHLHAAHfKnZ+29PrVYIWsVcBhbVYo8YHHi3IM8jynLRbI06atKjRWyWq7KGUE1vXu/g2PEIQeXIFRjGTM/Hnjv84Zb1+LS9Ze/kqKh3vhn9iKcD2k+qe6tmIDvNmxvOsOSP0R5K/ugSXE1y9LoiImVIiICIiAiIgIiICIiAiIgIiICIiAiIgebKwwKsAQQQQeIIPMEd0zlmytTp+FQW+ocFVn3LUA5KHbKuByGd045kzSxJZsZSvWaqwkJpHBB3SbraVVW7cmtnY8xyWW2ydjNWxtuYPcV3MqCERMglawSTxIBJPE4HYABI2Zzt/XN/Ksmy3GY3pIREQpERAREQEREBERAREQEREBERAREQEREBERAThrdYtNbWPvbq8TuIztzA4IgLHn2Cd5w1mkW2tq2LAMME1u1bc/yXQhhy7DAg7L6Rae9ylYtBwWPWae+odn5VlajPozmWsrNmdHqtO5dHvYkbuLdTqLVx6EtsYZ4c8ZlnAREQEREBERAREQEREBERAREQEREBERAREQEREBPjMAMngBxkXa+0Bp9PbeQWFVb2lRwJCKWwCe/Epzt/W8vA6+78Z//ACk3ILHZW1q7WsVbVchzgKQfEwuDw7MnnLKYTYVN+ka1k0affGz+MDxV7EH3rkCSfo7peaDpFc16U3acV9YHKstos4oASGG4uOB5zedw5fjemcd67X8REy0REQEREBERAREQEREBERAREQEREBERAREQKbpl/V2s/Zb/APKeQdsvUKLTc27UEffYEghcHJBHHPdjjnGJd7Y2cNRp7aCxUW1vUWAyRvqVyAe7MqW6P6w/8Yv/AEy/bmMpsZToNdabLBqjZ4R1dfVraQCdJj7226DjrC2es7d7A5YmkP49pfVf/Is7/c9q/ni/9Mv2500XR25b0ut1Is6sOFValTi4AJJDHsEkxu9i+iInQIiICIiAiIgIiICIiB//2Q=="/>
          <p:cNvSpPr>
            <a:spLocks noChangeAspect="1" noChangeArrowheads="1"/>
          </p:cNvSpPr>
          <p:nvPr/>
        </p:nvSpPr>
        <p:spPr bwMode="auto">
          <a:xfrm>
            <a:off x="63500" y="-1019175"/>
            <a:ext cx="1971675" cy="21050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8" name="Group 97"/>
          <p:cNvGrpSpPr/>
          <p:nvPr/>
        </p:nvGrpSpPr>
        <p:grpSpPr>
          <a:xfrm>
            <a:off x="6248400" y="1244600"/>
            <a:ext cx="2679700" cy="3800261"/>
            <a:chOff x="6248400" y="1244600"/>
            <a:chExt cx="2679700" cy="3800261"/>
          </a:xfrm>
        </p:grpSpPr>
        <p:grpSp>
          <p:nvGrpSpPr>
            <p:cNvPr id="96" name="Group 95"/>
            <p:cNvGrpSpPr/>
            <p:nvPr/>
          </p:nvGrpSpPr>
          <p:grpSpPr>
            <a:xfrm>
              <a:off x="6248400" y="1892299"/>
              <a:ext cx="2679700" cy="3152562"/>
              <a:chOff x="6089620" y="1892299"/>
              <a:chExt cx="3054380" cy="3152562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6089620" y="1892299"/>
                <a:ext cx="3054380" cy="2044700"/>
                <a:chOff x="5706860" y="4292600"/>
                <a:chExt cx="2741113" cy="1865789"/>
              </a:xfrm>
            </p:grpSpPr>
            <p:sp>
              <p:nvSpPr>
                <p:cNvPr id="8" name="TextBox 7"/>
                <p:cNvSpPr txBox="1"/>
                <p:nvPr/>
              </p:nvSpPr>
              <p:spPr>
                <a:xfrm>
                  <a:off x="5706860" y="4368800"/>
                  <a:ext cx="298480" cy="338554"/>
                </a:xfrm>
                <a:prstGeom prst="rect">
                  <a:avLst/>
                </a:prstGeom>
                <a:solidFill>
                  <a:srgbClr val="CCCC99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endParaRPr lang="en-US" dirty="0"/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6479280" y="4343400"/>
                  <a:ext cx="298480" cy="338554"/>
                </a:xfrm>
                <a:prstGeom prst="rect">
                  <a:avLst/>
                </a:prstGeom>
                <a:solidFill>
                  <a:srgbClr val="CCCC99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b</a:t>
                  </a:r>
                  <a:endParaRPr lang="en-US" dirty="0"/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7121444" y="4330700"/>
                  <a:ext cx="298480" cy="338554"/>
                </a:xfrm>
                <a:prstGeom prst="rect">
                  <a:avLst/>
                </a:prstGeom>
                <a:solidFill>
                  <a:srgbClr val="CCCC99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c</a:t>
                  </a:r>
                  <a:endParaRPr lang="en-US" dirty="0"/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7632050" y="4292600"/>
                  <a:ext cx="298480" cy="338554"/>
                </a:xfrm>
                <a:prstGeom prst="rect">
                  <a:avLst/>
                </a:prstGeom>
                <a:solidFill>
                  <a:srgbClr val="CCCC99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d</a:t>
                  </a:r>
                  <a:endParaRPr lang="en-US" dirty="0"/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8149493" y="4737100"/>
                  <a:ext cx="298480" cy="338554"/>
                </a:xfrm>
                <a:prstGeom prst="rect">
                  <a:avLst/>
                </a:prstGeom>
                <a:solidFill>
                  <a:srgbClr val="CCCC99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e</a:t>
                  </a:r>
                  <a:endParaRPr lang="en-US" dirty="0"/>
                </a:p>
              </p:txBody>
            </p:sp>
            <p:cxnSp>
              <p:nvCxnSpPr>
                <p:cNvPr id="14" name="Straight Arrow Connector 13"/>
                <p:cNvCxnSpPr>
                  <a:stCxn id="8" idx="2"/>
                  <a:endCxn id="18" idx="1"/>
                </p:cNvCxnSpPr>
                <p:nvPr/>
              </p:nvCxnSpPr>
              <p:spPr bwMode="auto">
                <a:xfrm rot="16200000" flipH="1">
                  <a:off x="5704079" y="4859376"/>
                  <a:ext cx="632864" cy="328818"/>
                </a:xfrm>
                <a:prstGeom prst="straightConnector1">
                  <a:avLst/>
                </a:prstGeom>
                <a:ln w="19050">
                  <a:headEnd type="none" w="med" len="med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>
                  <a:stCxn id="9" idx="2"/>
                  <a:endCxn id="18" idx="7"/>
                </p:cNvCxnSpPr>
                <p:nvPr/>
              </p:nvCxnSpPr>
              <p:spPr bwMode="auto">
                <a:xfrm rot="5400000">
                  <a:off x="6216784" y="4928480"/>
                  <a:ext cx="658264" cy="165214"/>
                </a:xfrm>
                <a:prstGeom prst="straightConnector1">
                  <a:avLst/>
                </a:prstGeom>
                <a:ln w="19050">
                  <a:headEnd type="none" w="med" len="med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Oval 17"/>
                <p:cNvSpPr/>
                <p:nvPr/>
              </p:nvSpPr>
              <p:spPr bwMode="auto">
                <a:xfrm>
                  <a:off x="6127264" y="5308600"/>
                  <a:ext cx="393700" cy="2159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0" i="0" u="none" strike="noStrike" cap="none" normalizeH="0" baseline="0" dirty="0" smtClean="0">
                      <a:ln>
                        <a:noFill/>
                      </a:ln>
                      <a:solidFill>
                        <a:srgbClr val="333333"/>
                      </a:solidFill>
                      <a:effectLst/>
                      <a:latin typeface="Arial" charset="0"/>
                      <a:ea typeface="Arial Unicode MS" pitchFamily="34" charset="-128"/>
                      <a:cs typeface="Arial Unicode MS" pitchFamily="34" charset="-128"/>
                    </a:rPr>
                    <a:t>+</a:t>
                  </a:r>
                </a:p>
              </p:txBody>
            </p:sp>
            <p:sp>
              <p:nvSpPr>
                <p:cNvPr id="24" name="Oval 23"/>
                <p:cNvSpPr/>
                <p:nvPr/>
              </p:nvSpPr>
              <p:spPr bwMode="auto">
                <a:xfrm>
                  <a:off x="7327900" y="4902200"/>
                  <a:ext cx="393700" cy="213201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18288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ts val="6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2000" dirty="0" smtClean="0"/>
                    <a:t>*</a:t>
                  </a:r>
                  <a:endPara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Arial" charset="0"/>
                    <a:ea typeface="Arial Unicode MS" pitchFamily="34" charset="-128"/>
                    <a:cs typeface="Arial Unicode MS" pitchFamily="34" charset="-128"/>
                  </a:endParaRPr>
                </a:p>
              </p:txBody>
            </p:sp>
            <p:cxnSp>
              <p:nvCxnSpPr>
                <p:cNvPr id="25" name="Straight Arrow Connector 24"/>
                <p:cNvCxnSpPr>
                  <a:stCxn id="10" idx="2"/>
                  <a:endCxn id="24" idx="2"/>
                </p:cNvCxnSpPr>
                <p:nvPr/>
              </p:nvCxnSpPr>
              <p:spPr bwMode="auto">
                <a:xfrm>
                  <a:off x="7270685" y="4669254"/>
                  <a:ext cx="57216" cy="339548"/>
                </a:xfrm>
                <a:prstGeom prst="straightConnector1">
                  <a:avLst/>
                </a:prstGeom>
                <a:ln w="19050">
                  <a:headEnd type="none" w="med" len="med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>
                  <a:stCxn id="11" idx="2"/>
                  <a:endCxn id="24" idx="6"/>
                </p:cNvCxnSpPr>
                <p:nvPr/>
              </p:nvCxnSpPr>
              <p:spPr bwMode="auto">
                <a:xfrm flipH="1">
                  <a:off x="7721600" y="4631154"/>
                  <a:ext cx="59690" cy="377647"/>
                </a:xfrm>
                <a:prstGeom prst="straightConnector1">
                  <a:avLst/>
                </a:prstGeom>
                <a:ln w="19050">
                  <a:headEnd type="none" w="med" len="med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Oval 30"/>
                <p:cNvSpPr/>
                <p:nvPr/>
              </p:nvSpPr>
              <p:spPr bwMode="auto">
                <a:xfrm>
                  <a:off x="7464021" y="5384800"/>
                  <a:ext cx="393700" cy="2413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dirty="0" smtClean="0"/>
                    <a:t>/</a:t>
                  </a:r>
                  <a:endPara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Arial" charset="0"/>
                    <a:ea typeface="Arial Unicode MS" pitchFamily="34" charset="-128"/>
                    <a:cs typeface="Arial Unicode MS" pitchFamily="34" charset="-128"/>
                  </a:endParaRPr>
                </a:p>
              </p:txBody>
            </p:sp>
            <p:cxnSp>
              <p:nvCxnSpPr>
                <p:cNvPr id="32" name="Straight Arrow Connector 31"/>
                <p:cNvCxnSpPr>
                  <a:stCxn id="12" idx="2"/>
                  <a:endCxn id="31" idx="7"/>
                </p:cNvCxnSpPr>
                <p:nvPr/>
              </p:nvCxnSpPr>
              <p:spPr bwMode="auto">
                <a:xfrm rot="5400000">
                  <a:off x="7877158" y="4998561"/>
                  <a:ext cx="344484" cy="498670"/>
                </a:xfrm>
                <a:prstGeom prst="straightConnector1">
                  <a:avLst/>
                </a:prstGeom>
                <a:ln w="19050">
                  <a:headEnd type="none" w="med" len="med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>
                  <a:stCxn id="24" idx="3"/>
                  <a:endCxn id="31" idx="1"/>
                </p:cNvCxnSpPr>
                <p:nvPr/>
              </p:nvCxnSpPr>
              <p:spPr bwMode="auto">
                <a:xfrm>
                  <a:off x="7385556" y="5084179"/>
                  <a:ext cx="136121" cy="335959"/>
                </a:xfrm>
                <a:prstGeom prst="straightConnector1">
                  <a:avLst/>
                </a:prstGeom>
                <a:ln w="19050">
                  <a:headEnd type="none" w="med" len="med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Oval 37"/>
                <p:cNvSpPr/>
                <p:nvPr/>
              </p:nvSpPr>
              <p:spPr bwMode="auto">
                <a:xfrm>
                  <a:off x="6654800" y="5930900"/>
                  <a:ext cx="393700" cy="227489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800" b="0" i="0" u="none" strike="noStrike" cap="none" normalizeH="0" baseline="0" dirty="0" smtClean="0">
                      <a:ln>
                        <a:noFill/>
                      </a:ln>
                      <a:solidFill>
                        <a:srgbClr val="333333"/>
                      </a:solidFill>
                      <a:effectLst/>
                      <a:latin typeface="Arial" charset="0"/>
                      <a:ea typeface="Arial Unicode MS" pitchFamily="34" charset="-128"/>
                      <a:cs typeface="Arial Unicode MS" pitchFamily="34" charset="-128"/>
                    </a:rPr>
                    <a:t>-</a:t>
                  </a:r>
                  <a:endPara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Arial" charset="0"/>
                    <a:ea typeface="Arial Unicode MS" pitchFamily="34" charset="-128"/>
                    <a:cs typeface="Arial Unicode MS" pitchFamily="34" charset="-128"/>
                  </a:endParaRPr>
                </a:p>
              </p:txBody>
            </p:sp>
            <p:cxnSp>
              <p:nvCxnSpPr>
                <p:cNvPr id="39" name="Straight Arrow Connector 38"/>
                <p:cNvCxnSpPr>
                  <a:stCxn id="18" idx="5"/>
                  <a:endCxn id="38" idx="2"/>
                </p:cNvCxnSpPr>
                <p:nvPr/>
              </p:nvCxnSpPr>
              <p:spPr bwMode="auto">
                <a:xfrm>
                  <a:off x="6463308" y="5492883"/>
                  <a:ext cx="191492" cy="551762"/>
                </a:xfrm>
                <a:prstGeom prst="straightConnector1">
                  <a:avLst/>
                </a:prstGeom>
                <a:ln w="19050">
                  <a:headEnd type="none" w="med" len="med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/>
                <p:cNvCxnSpPr>
                  <a:stCxn id="31" idx="4"/>
                  <a:endCxn id="38" idx="6"/>
                </p:cNvCxnSpPr>
                <p:nvPr/>
              </p:nvCxnSpPr>
              <p:spPr bwMode="auto">
                <a:xfrm flipH="1">
                  <a:off x="7048500" y="5626101"/>
                  <a:ext cx="612372" cy="418545"/>
                </a:xfrm>
                <a:prstGeom prst="straightConnector1">
                  <a:avLst/>
                </a:prstGeom>
                <a:ln w="19050">
                  <a:headEnd type="none" w="med" len="med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5" name="Group 94"/>
              <p:cNvGrpSpPr/>
              <p:nvPr/>
            </p:nvGrpSpPr>
            <p:grpSpPr>
              <a:xfrm>
                <a:off x="7207220" y="3937000"/>
                <a:ext cx="332592" cy="1107861"/>
                <a:chOff x="7207220" y="3937000"/>
                <a:chExt cx="332592" cy="1107861"/>
              </a:xfrm>
            </p:grpSpPr>
            <p:sp>
              <p:nvSpPr>
                <p:cNvPr id="89" name="TextBox 88"/>
                <p:cNvSpPr txBox="1"/>
                <p:nvPr/>
              </p:nvSpPr>
              <p:spPr>
                <a:xfrm>
                  <a:off x="7207220" y="4096707"/>
                  <a:ext cx="332592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/>
                    <a:t>=</a:t>
                  </a:r>
                  <a:endParaRPr lang="en-US" b="1" dirty="0"/>
                </a:p>
              </p:txBody>
            </p:sp>
            <p:cxnSp>
              <p:nvCxnSpPr>
                <p:cNvPr id="88" name="Straight Connector 87"/>
                <p:cNvCxnSpPr>
                  <a:stCxn id="38" idx="4"/>
                </p:cNvCxnSpPr>
                <p:nvPr/>
              </p:nvCxnSpPr>
              <p:spPr bwMode="auto">
                <a:xfrm>
                  <a:off x="7365243" y="3937000"/>
                  <a:ext cx="757" cy="228600"/>
                </a:xfrm>
                <a:prstGeom prst="line">
                  <a:avLst/>
                </a:prstGeom>
                <a:ln w="28575">
                  <a:solidFill>
                    <a:srgbClr val="00B0F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Arrow Connector 90"/>
                <p:cNvCxnSpPr>
                  <a:stCxn id="89" idx="2"/>
                  <a:endCxn id="92" idx="0"/>
                </p:cNvCxnSpPr>
                <p:nvPr/>
              </p:nvCxnSpPr>
              <p:spPr bwMode="auto">
                <a:xfrm rot="5400000">
                  <a:off x="7237993" y="4570784"/>
                  <a:ext cx="271046" cy="1588"/>
                </a:xfrm>
                <a:prstGeom prst="straightConnector1">
                  <a:avLst/>
                </a:prstGeom>
                <a:ln>
                  <a:headEnd type="none" w="med" len="med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TextBox 91"/>
                <p:cNvSpPr txBox="1"/>
                <p:nvPr/>
              </p:nvSpPr>
              <p:spPr>
                <a:xfrm>
                  <a:off x="7207220" y="4706307"/>
                  <a:ext cx="332592" cy="338554"/>
                </a:xfrm>
                <a:prstGeom prst="rect">
                  <a:avLst/>
                </a:prstGeom>
                <a:solidFill>
                  <a:srgbClr val="CCCC99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/>
                    <a:t>X</a:t>
                  </a:r>
                  <a:endParaRPr lang="en-US" b="1" dirty="0"/>
                </a:p>
              </p:txBody>
            </p:sp>
          </p:grpSp>
        </p:grpSp>
        <p:sp>
          <p:nvSpPr>
            <p:cNvPr id="97" name="TextBox 96"/>
            <p:cNvSpPr txBox="1"/>
            <p:nvPr/>
          </p:nvSpPr>
          <p:spPr>
            <a:xfrm>
              <a:off x="6311900" y="1244600"/>
              <a:ext cx="2552700" cy="369332"/>
            </a:xfrm>
            <a:prstGeom prst="rect">
              <a:avLst/>
            </a:prstGeom>
            <a:solidFill>
              <a:srgbClr val="CCCC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>
                  <a:latin typeface="Calibri" pitchFamily="34" charset="0"/>
                  <a:cs typeface="Calibri" pitchFamily="34" charset="0"/>
                </a:rPr>
                <a:t>X = </a:t>
              </a:r>
              <a:r>
                <a:rPr lang="en-US" sz="1800" b="1" dirty="0" err="1" smtClean="0">
                  <a:latin typeface="Calibri" pitchFamily="34" charset="0"/>
                  <a:cs typeface="Calibri" pitchFamily="34" charset="0"/>
                </a:rPr>
                <a:t>a+b</a:t>
              </a:r>
              <a:r>
                <a:rPr lang="en-US" sz="1800" b="1" dirty="0" smtClean="0">
                  <a:latin typeface="Calibri" pitchFamily="34" charset="0"/>
                  <a:cs typeface="Calibri" pitchFamily="34" charset="0"/>
                </a:rPr>
                <a:t> – c*d / e</a:t>
              </a:r>
              <a:endParaRPr lang="en-US" sz="1800" b="1" dirty="0">
                <a:latin typeface="Calibri" pitchFamily="34" charset="0"/>
                <a:cs typeface="Calibri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are Operators?</a:t>
            </a:r>
            <a:endParaRPr lang="en-IN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2588" y="1132764"/>
            <a:ext cx="5796143" cy="4627956"/>
          </a:xfrm>
        </p:spPr>
        <p:txBody>
          <a:bodyPr/>
          <a:lstStyle/>
          <a:p>
            <a:r>
              <a:rPr lang="en-IN" sz="2000" dirty="0" smtClean="0"/>
              <a:t>Operators are </a:t>
            </a:r>
            <a:r>
              <a:rPr lang="en-IN" sz="2000" b="1" dirty="0" smtClean="0"/>
              <a:t>symbols</a:t>
            </a:r>
            <a:r>
              <a:rPr lang="en-IN" sz="2000" dirty="0" smtClean="0"/>
              <a:t> that cause C# </a:t>
            </a:r>
            <a:r>
              <a:rPr lang="en-IN" sz="2000" b="1" dirty="0" smtClean="0"/>
              <a:t>to take an action.</a:t>
            </a:r>
          </a:p>
          <a:p>
            <a:r>
              <a:rPr lang="en-IN" sz="2000" dirty="0" smtClean="0"/>
              <a:t>Operators are symbols that specify which operation to perform in an expression.</a:t>
            </a:r>
          </a:p>
          <a:p>
            <a:pPr lvl="2">
              <a:lnSpc>
                <a:spcPct val="120000"/>
              </a:lnSpc>
              <a:buFont typeface="Courier New" pitchFamily="49" charset="0"/>
              <a:buChar char="o"/>
            </a:pPr>
            <a:r>
              <a:rPr lang="en-IN" sz="1800" dirty="0" err="1" smtClean="0">
                <a:solidFill>
                  <a:schemeClr val="tx1"/>
                </a:solidFill>
              </a:rPr>
              <a:t>int</a:t>
            </a:r>
            <a:r>
              <a:rPr lang="en-IN" sz="1800" dirty="0" smtClean="0">
                <a:solidFill>
                  <a:schemeClr val="tx1"/>
                </a:solidFill>
              </a:rPr>
              <a:t> A=10;</a:t>
            </a:r>
          </a:p>
          <a:p>
            <a:pPr lvl="2">
              <a:lnSpc>
                <a:spcPct val="120000"/>
              </a:lnSpc>
              <a:buFont typeface="Courier New" pitchFamily="49" charset="0"/>
              <a:buChar char="o"/>
            </a:pPr>
            <a:r>
              <a:rPr lang="en-IN" sz="1800" dirty="0" err="1" smtClean="0">
                <a:solidFill>
                  <a:schemeClr val="tx1"/>
                </a:solidFill>
              </a:rPr>
              <a:t>int</a:t>
            </a:r>
            <a:r>
              <a:rPr lang="en-IN" sz="1800" dirty="0" smtClean="0">
                <a:solidFill>
                  <a:schemeClr val="tx1"/>
                </a:solidFill>
              </a:rPr>
              <a:t> c=</a:t>
            </a:r>
            <a:r>
              <a:rPr lang="en-IN" sz="1800" dirty="0" err="1" smtClean="0">
                <a:solidFill>
                  <a:schemeClr val="tx1"/>
                </a:solidFill>
              </a:rPr>
              <a:t>a+b</a:t>
            </a:r>
            <a:r>
              <a:rPr lang="en-IN" sz="18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IN" sz="2000" dirty="0" smtClean="0"/>
              <a:t>C# provides a large set of operators.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29698" name="Picture 2" descr="http://t2.gstatic.com/images?q=tbn:ANd9GcSiWkE2RaeKoTDBb54AndMiUQNJWaZKQKuHFfjwj64EYA0r2gv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94482" y="1531031"/>
            <a:ext cx="2343150" cy="1962796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Statement?</a:t>
            </a:r>
            <a:endParaRPr lang="en-IN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sz="2000" b="1" dirty="0" smtClean="0"/>
              <a:t>A complete program instruction </a:t>
            </a:r>
            <a:r>
              <a:rPr lang="en-IN" sz="2000" dirty="0" smtClean="0"/>
              <a:t>is called a statement. </a:t>
            </a:r>
          </a:p>
          <a:p>
            <a:r>
              <a:rPr lang="en-IN" sz="2000" dirty="0" smtClean="0"/>
              <a:t>Program consists of sequences of statements.</a:t>
            </a:r>
          </a:p>
          <a:p>
            <a:r>
              <a:rPr lang="en-IN" sz="2000" dirty="0" smtClean="0"/>
              <a:t>Each statement must </a:t>
            </a:r>
            <a:r>
              <a:rPr lang="en-IN" sz="2000" b="1" dirty="0" smtClean="0"/>
              <a:t>end with a semicolon </a:t>
            </a:r>
            <a:r>
              <a:rPr lang="en-IN" sz="2000" dirty="0" smtClean="0"/>
              <a:t>(;).</a:t>
            </a:r>
          </a:p>
          <a:p>
            <a:r>
              <a:rPr lang="en-IN" sz="2000" dirty="0" smtClean="0"/>
              <a:t>C# statements are </a:t>
            </a:r>
            <a:r>
              <a:rPr lang="en-IN" sz="2000" b="1" dirty="0" smtClean="0"/>
              <a:t>evaluated in order</a:t>
            </a:r>
            <a:r>
              <a:rPr lang="en-IN" sz="2000" dirty="0" smtClean="0"/>
              <a:t>.</a:t>
            </a:r>
          </a:p>
          <a:p>
            <a:r>
              <a:rPr lang="en-IN" sz="2000" dirty="0" smtClean="0"/>
              <a:t>The compiler </a:t>
            </a:r>
            <a:r>
              <a:rPr lang="en-IN" sz="2000" b="1" dirty="0" smtClean="0"/>
              <a:t>starts from the beginning </a:t>
            </a:r>
            <a:r>
              <a:rPr lang="en-IN" sz="2000" dirty="0" smtClean="0"/>
              <a:t>of a statement list and makes its way </a:t>
            </a:r>
            <a:r>
              <a:rPr lang="en-IN" sz="2000" b="1" dirty="0" smtClean="0"/>
              <a:t>to the bottom</a:t>
            </a:r>
            <a:r>
              <a:rPr lang="en-IN" sz="2000" dirty="0" smtClean="0"/>
              <a:t>.</a:t>
            </a:r>
          </a:p>
          <a:p>
            <a:r>
              <a:rPr lang="en-IN" sz="2000" dirty="0" smtClean="0"/>
              <a:t>Examples:</a:t>
            </a:r>
          </a:p>
          <a:p>
            <a:pPr marL="749300" lvl="1" indent="-228600">
              <a:buFont typeface="Courier New" pitchFamily="49" charset="0"/>
              <a:buChar char="o"/>
            </a:pPr>
            <a:r>
              <a:rPr lang="en-IN" sz="2000" b="1" dirty="0" err="1" smtClean="0">
                <a:solidFill>
                  <a:schemeClr val="accent3">
                    <a:lumMod val="75000"/>
                  </a:schemeClr>
                </a:solidFill>
              </a:rPr>
              <a:t>int</a:t>
            </a:r>
            <a:r>
              <a:rPr lang="en-IN" sz="2000" b="1" dirty="0" smtClean="0">
                <a:solidFill>
                  <a:schemeClr val="accent3">
                    <a:lumMod val="75000"/>
                  </a:schemeClr>
                </a:solidFill>
              </a:rPr>
              <a:t> x; </a:t>
            </a:r>
          </a:p>
          <a:p>
            <a:pPr marL="749300" lvl="1" indent="-228600">
              <a:buFont typeface="Courier New" pitchFamily="49" charset="0"/>
              <a:buChar char="o"/>
            </a:pPr>
            <a:r>
              <a:rPr lang="en-IN" sz="2000" b="1" dirty="0" smtClean="0">
                <a:solidFill>
                  <a:schemeClr val="accent3">
                    <a:lumMod val="75000"/>
                  </a:schemeClr>
                </a:solidFill>
              </a:rPr>
              <a:t> x = 23; </a:t>
            </a:r>
          </a:p>
          <a:p>
            <a:pPr marL="749300" lvl="1" indent="-228600">
              <a:buFont typeface="Courier New" pitchFamily="49" charset="0"/>
              <a:buChar char="o"/>
            </a:pPr>
            <a:r>
              <a:rPr lang="en-IN" sz="20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IN" sz="2000" b="1" dirty="0" err="1" smtClean="0">
                <a:solidFill>
                  <a:schemeClr val="accent3">
                    <a:lumMod val="75000"/>
                  </a:schemeClr>
                </a:solidFill>
              </a:rPr>
              <a:t>int</a:t>
            </a:r>
            <a:r>
              <a:rPr lang="en-IN" sz="2000" b="1" dirty="0" smtClean="0">
                <a:solidFill>
                  <a:schemeClr val="accent3">
                    <a:lumMod val="75000"/>
                  </a:schemeClr>
                </a:solidFill>
              </a:rPr>
              <a:t> y = x; </a:t>
            </a:r>
          </a:p>
          <a:p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Programming Considerations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412594" y="1027926"/>
            <a:ext cx="6124683" cy="3517947"/>
          </a:xfrm>
        </p:spPr>
        <p:txBody>
          <a:bodyPr/>
          <a:lstStyle/>
          <a:p>
            <a:r>
              <a:rPr lang="en-IN" dirty="0" smtClean="0"/>
              <a:t>The </a:t>
            </a:r>
            <a:r>
              <a:rPr lang="en-IN" dirty="0"/>
              <a:t>assignment operators are right-associative, </a:t>
            </a:r>
            <a:r>
              <a:rPr lang="en-IN" dirty="0" smtClean="0"/>
              <a:t>which means that </a:t>
            </a:r>
            <a:r>
              <a:rPr lang="en-IN" dirty="0"/>
              <a:t>operations are grouped from right to left</a:t>
            </a:r>
            <a:r>
              <a:rPr lang="en-IN" dirty="0" smtClean="0"/>
              <a:t>.</a:t>
            </a:r>
          </a:p>
          <a:p>
            <a:r>
              <a:rPr lang="en-IN" dirty="0" smtClean="0"/>
              <a:t>= is an assignment operator</a:t>
            </a:r>
            <a:r>
              <a:rPr lang="en-IN" dirty="0"/>
              <a:t> </a:t>
            </a:r>
            <a:r>
              <a:rPr lang="en-IN" dirty="0" smtClean="0"/>
              <a:t>and == is a comparison operator.</a:t>
            </a:r>
          </a:p>
          <a:p>
            <a:endParaRPr lang="en-IN" dirty="0" smtClean="0"/>
          </a:p>
          <a:p>
            <a:endParaRPr lang="en-IN" dirty="0"/>
          </a:p>
          <a:p>
            <a:endParaRPr dirty="0" smtClean="0"/>
          </a:p>
          <a:p>
            <a:endParaRPr lang="en-US" dirty="0"/>
          </a:p>
        </p:txBody>
      </p:sp>
      <p:pic>
        <p:nvPicPr>
          <p:cNvPr id="3074" name="Picture 2" descr="http://t2.gstatic.com/images?q=tbn:ANd9GcTs_P0_LoWQUqO2wQ2IlycowqqB4mc7PBW_Z61hgJk9mMkKjgO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12056" y="2901632"/>
            <a:ext cx="2190750" cy="2095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graphicFrame>
        <p:nvGraphicFramePr>
          <p:cNvPr id="7" name="Diagram 6"/>
          <p:cNvGraphicFramePr/>
          <p:nvPr/>
        </p:nvGraphicFramePr>
        <p:xfrm>
          <a:off x="587829" y="1110343"/>
          <a:ext cx="8085908" cy="46511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Operators -</a:t>
            </a:r>
            <a:r>
              <a:rPr lang="en-IN" b="0" i="1" dirty="0" smtClean="0"/>
              <a:t> Examples</a:t>
            </a:r>
            <a:endParaRPr lang="en-IN" b="0" i="1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518615" y="1255595"/>
          <a:ext cx="8052179" cy="42308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67745" y="333199"/>
            <a:ext cx="3835079" cy="4754880"/>
          </a:xfrm>
        </p:spPr>
        <p:txBody>
          <a:bodyPr/>
          <a:lstStyle/>
          <a:p>
            <a:r>
              <a:rPr lang="en-US" dirty="0" smtClean="0"/>
              <a:t>Types of Operators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Operators</a:t>
            </a:r>
            <a:endParaRPr lang="en-US" dirty="0"/>
          </a:p>
        </p:txBody>
      </p:sp>
      <p:sp>
        <p:nvSpPr>
          <p:cNvPr id="27" name="Freeform 26"/>
          <p:cNvSpPr/>
          <p:nvPr/>
        </p:nvSpPr>
        <p:spPr>
          <a:xfrm>
            <a:off x="499383" y="1079003"/>
            <a:ext cx="2066115" cy="357076"/>
          </a:xfrm>
          <a:custGeom>
            <a:avLst/>
            <a:gdLst>
              <a:gd name="connsiteX0" fmla="*/ 0 w 2066115"/>
              <a:gd name="connsiteY0" fmla="*/ 35708 h 357076"/>
              <a:gd name="connsiteX1" fmla="*/ 10459 w 2066115"/>
              <a:gd name="connsiteY1" fmla="*/ 10459 h 357076"/>
              <a:gd name="connsiteX2" fmla="*/ 35708 w 2066115"/>
              <a:gd name="connsiteY2" fmla="*/ 0 h 357076"/>
              <a:gd name="connsiteX3" fmla="*/ 2030407 w 2066115"/>
              <a:gd name="connsiteY3" fmla="*/ 0 h 357076"/>
              <a:gd name="connsiteX4" fmla="*/ 2055656 w 2066115"/>
              <a:gd name="connsiteY4" fmla="*/ 10459 h 357076"/>
              <a:gd name="connsiteX5" fmla="*/ 2066115 w 2066115"/>
              <a:gd name="connsiteY5" fmla="*/ 35708 h 357076"/>
              <a:gd name="connsiteX6" fmla="*/ 2066115 w 2066115"/>
              <a:gd name="connsiteY6" fmla="*/ 321368 h 357076"/>
              <a:gd name="connsiteX7" fmla="*/ 2055656 w 2066115"/>
              <a:gd name="connsiteY7" fmla="*/ 346617 h 357076"/>
              <a:gd name="connsiteX8" fmla="*/ 2030407 w 2066115"/>
              <a:gd name="connsiteY8" fmla="*/ 357076 h 357076"/>
              <a:gd name="connsiteX9" fmla="*/ 35708 w 2066115"/>
              <a:gd name="connsiteY9" fmla="*/ 357076 h 357076"/>
              <a:gd name="connsiteX10" fmla="*/ 10459 w 2066115"/>
              <a:gd name="connsiteY10" fmla="*/ 346617 h 357076"/>
              <a:gd name="connsiteX11" fmla="*/ 0 w 2066115"/>
              <a:gd name="connsiteY11" fmla="*/ 321368 h 357076"/>
              <a:gd name="connsiteX12" fmla="*/ 0 w 2066115"/>
              <a:gd name="connsiteY12" fmla="*/ 35708 h 35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66115" h="357076">
                <a:moveTo>
                  <a:pt x="0" y="35708"/>
                </a:moveTo>
                <a:cubicBezTo>
                  <a:pt x="0" y="26238"/>
                  <a:pt x="3762" y="17155"/>
                  <a:pt x="10459" y="10459"/>
                </a:cubicBezTo>
                <a:cubicBezTo>
                  <a:pt x="17156" y="3762"/>
                  <a:pt x="26238" y="0"/>
                  <a:pt x="35708" y="0"/>
                </a:cubicBezTo>
                <a:lnTo>
                  <a:pt x="2030407" y="0"/>
                </a:lnTo>
                <a:cubicBezTo>
                  <a:pt x="2039877" y="0"/>
                  <a:pt x="2048960" y="3762"/>
                  <a:pt x="2055656" y="10459"/>
                </a:cubicBezTo>
                <a:cubicBezTo>
                  <a:pt x="2062353" y="17156"/>
                  <a:pt x="2066115" y="26238"/>
                  <a:pt x="2066115" y="35708"/>
                </a:cubicBezTo>
                <a:lnTo>
                  <a:pt x="2066115" y="321368"/>
                </a:lnTo>
                <a:cubicBezTo>
                  <a:pt x="2066115" y="330838"/>
                  <a:pt x="2062353" y="339921"/>
                  <a:pt x="2055656" y="346617"/>
                </a:cubicBezTo>
                <a:cubicBezTo>
                  <a:pt x="2048959" y="353314"/>
                  <a:pt x="2039877" y="357076"/>
                  <a:pt x="2030407" y="357076"/>
                </a:cubicBezTo>
                <a:lnTo>
                  <a:pt x="35708" y="357076"/>
                </a:lnTo>
                <a:cubicBezTo>
                  <a:pt x="26238" y="357076"/>
                  <a:pt x="17155" y="353314"/>
                  <a:pt x="10459" y="346617"/>
                </a:cubicBezTo>
                <a:cubicBezTo>
                  <a:pt x="3762" y="339920"/>
                  <a:pt x="0" y="330838"/>
                  <a:pt x="0" y="321368"/>
                </a:cubicBezTo>
                <a:lnTo>
                  <a:pt x="0" y="35708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0463" tIns="37128" rIns="50463" bIns="37128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b="1" kern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Operators</a:t>
            </a:r>
            <a:endParaRPr lang="en-US" sz="2100" b="1" kern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705994" y="1436080"/>
            <a:ext cx="206611" cy="26780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67807"/>
                </a:lnTo>
                <a:lnTo>
                  <a:pt x="206611" y="267807"/>
                </a:lnTo>
              </a:path>
            </a:pathLst>
          </a:cu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9" name="Freeform 28"/>
          <p:cNvSpPr/>
          <p:nvPr/>
        </p:nvSpPr>
        <p:spPr>
          <a:xfrm>
            <a:off x="912606" y="1525349"/>
            <a:ext cx="3016564" cy="357076"/>
          </a:xfrm>
          <a:custGeom>
            <a:avLst/>
            <a:gdLst>
              <a:gd name="connsiteX0" fmla="*/ 0 w 3016564"/>
              <a:gd name="connsiteY0" fmla="*/ 35708 h 357076"/>
              <a:gd name="connsiteX1" fmla="*/ 10459 w 3016564"/>
              <a:gd name="connsiteY1" fmla="*/ 10459 h 357076"/>
              <a:gd name="connsiteX2" fmla="*/ 35708 w 3016564"/>
              <a:gd name="connsiteY2" fmla="*/ 0 h 357076"/>
              <a:gd name="connsiteX3" fmla="*/ 2980856 w 3016564"/>
              <a:gd name="connsiteY3" fmla="*/ 0 h 357076"/>
              <a:gd name="connsiteX4" fmla="*/ 3006105 w 3016564"/>
              <a:gd name="connsiteY4" fmla="*/ 10459 h 357076"/>
              <a:gd name="connsiteX5" fmla="*/ 3016564 w 3016564"/>
              <a:gd name="connsiteY5" fmla="*/ 35708 h 357076"/>
              <a:gd name="connsiteX6" fmla="*/ 3016564 w 3016564"/>
              <a:gd name="connsiteY6" fmla="*/ 321368 h 357076"/>
              <a:gd name="connsiteX7" fmla="*/ 3006105 w 3016564"/>
              <a:gd name="connsiteY7" fmla="*/ 346617 h 357076"/>
              <a:gd name="connsiteX8" fmla="*/ 2980856 w 3016564"/>
              <a:gd name="connsiteY8" fmla="*/ 357076 h 357076"/>
              <a:gd name="connsiteX9" fmla="*/ 35708 w 3016564"/>
              <a:gd name="connsiteY9" fmla="*/ 357076 h 357076"/>
              <a:gd name="connsiteX10" fmla="*/ 10459 w 3016564"/>
              <a:gd name="connsiteY10" fmla="*/ 346617 h 357076"/>
              <a:gd name="connsiteX11" fmla="*/ 0 w 3016564"/>
              <a:gd name="connsiteY11" fmla="*/ 321368 h 357076"/>
              <a:gd name="connsiteX12" fmla="*/ 0 w 3016564"/>
              <a:gd name="connsiteY12" fmla="*/ 35708 h 35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16564" h="357076">
                <a:moveTo>
                  <a:pt x="0" y="35708"/>
                </a:moveTo>
                <a:cubicBezTo>
                  <a:pt x="0" y="26238"/>
                  <a:pt x="3762" y="17155"/>
                  <a:pt x="10459" y="10459"/>
                </a:cubicBezTo>
                <a:cubicBezTo>
                  <a:pt x="17156" y="3762"/>
                  <a:pt x="26238" y="0"/>
                  <a:pt x="35708" y="0"/>
                </a:cubicBezTo>
                <a:lnTo>
                  <a:pt x="2980856" y="0"/>
                </a:lnTo>
                <a:cubicBezTo>
                  <a:pt x="2990326" y="0"/>
                  <a:pt x="2999409" y="3762"/>
                  <a:pt x="3006105" y="10459"/>
                </a:cubicBezTo>
                <a:cubicBezTo>
                  <a:pt x="3012802" y="17156"/>
                  <a:pt x="3016564" y="26238"/>
                  <a:pt x="3016564" y="35708"/>
                </a:cubicBezTo>
                <a:lnTo>
                  <a:pt x="3016564" y="321368"/>
                </a:lnTo>
                <a:cubicBezTo>
                  <a:pt x="3016564" y="330838"/>
                  <a:pt x="3012802" y="339921"/>
                  <a:pt x="3006105" y="346617"/>
                </a:cubicBezTo>
                <a:cubicBezTo>
                  <a:pt x="2999408" y="353314"/>
                  <a:pt x="2990326" y="357076"/>
                  <a:pt x="2980856" y="357076"/>
                </a:cubicBezTo>
                <a:lnTo>
                  <a:pt x="35708" y="357076"/>
                </a:lnTo>
                <a:cubicBezTo>
                  <a:pt x="26238" y="357076"/>
                  <a:pt x="17155" y="353314"/>
                  <a:pt x="10459" y="346617"/>
                </a:cubicBezTo>
                <a:cubicBezTo>
                  <a:pt x="3762" y="339920"/>
                  <a:pt x="0" y="330838"/>
                  <a:pt x="0" y="321368"/>
                </a:cubicBezTo>
                <a:lnTo>
                  <a:pt x="0" y="35708"/>
                </a:lnTo>
                <a:close/>
              </a:path>
            </a:pathLst>
          </a:custGeom>
          <a:gradFill flip="none" rotWithShape="1">
            <a:gsLst>
              <a:gs pos="0">
                <a:schemeClr val="lt1">
                  <a:hueOff val="0"/>
                  <a:satOff val="0"/>
                  <a:lumOff val="0"/>
                  <a:shade val="30000"/>
                  <a:satMod val="115000"/>
                </a:schemeClr>
              </a:gs>
              <a:gs pos="50000">
                <a:schemeClr val="lt1">
                  <a:hueOff val="0"/>
                  <a:satOff val="0"/>
                  <a:lumOff val="0"/>
                  <a:shade val="67500"/>
                  <a:satMod val="115000"/>
                </a:schemeClr>
              </a:gs>
              <a:gs pos="100000">
                <a:schemeClr val="lt1">
                  <a:hueOff val="0"/>
                  <a:satOff val="0"/>
                  <a:lumOff val="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rgbClr val="69A205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0463" tIns="37128" rIns="50463" bIns="37128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 smtClean="0">
                <a:latin typeface="Calibri" pitchFamily="34" charset="0"/>
                <a:cs typeface="Calibri" pitchFamily="34" charset="0"/>
              </a:rPr>
              <a:t>Arithmetic</a:t>
            </a:r>
            <a:endParaRPr lang="en-US" sz="2000" kern="1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705994" y="1436080"/>
            <a:ext cx="206611" cy="71415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714152"/>
                </a:lnTo>
                <a:lnTo>
                  <a:pt x="206611" y="714152"/>
                </a:lnTo>
              </a:path>
            </a:pathLst>
          </a:cu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1" name="Freeform 30"/>
          <p:cNvSpPr/>
          <p:nvPr/>
        </p:nvSpPr>
        <p:spPr>
          <a:xfrm>
            <a:off x="912606" y="1971695"/>
            <a:ext cx="3016564" cy="357076"/>
          </a:xfrm>
          <a:custGeom>
            <a:avLst/>
            <a:gdLst>
              <a:gd name="connsiteX0" fmla="*/ 0 w 3016564"/>
              <a:gd name="connsiteY0" fmla="*/ 35708 h 357076"/>
              <a:gd name="connsiteX1" fmla="*/ 10459 w 3016564"/>
              <a:gd name="connsiteY1" fmla="*/ 10459 h 357076"/>
              <a:gd name="connsiteX2" fmla="*/ 35708 w 3016564"/>
              <a:gd name="connsiteY2" fmla="*/ 0 h 357076"/>
              <a:gd name="connsiteX3" fmla="*/ 2980856 w 3016564"/>
              <a:gd name="connsiteY3" fmla="*/ 0 h 357076"/>
              <a:gd name="connsiteX4" fmla="*/ 3006105 w 3016564"/>
              <a:gd name="connsiteY4" fmla="*/ 10459 h 357076"/>
              <a:gd name="connsiteX5" fmla="*/ 3016564 w 3016564"/>
              <a:gd name="connsiteY5" fmla="*/ 35708 h 357076"/>
              <a:gd name="connsiteX6" fmla="*/ 3016564 w 3016564"/>
              <a:gd name="connsiteY6" fmla="*/ 321368 h 357076"/>
              <a:gd name="connsiteX7" fmla="*/ 3006105 w 3016564"/>
              <a:gd name="connsiteY7" fmla="*/ 346617 h 357076"/>
              <a:gd name="connsiteX8" fmla="*/ 2980856 w 3016564"/>
              <a:gd name="connsiteY8" fmla="*/ 357076 h 357076"/>
              <a:gd name="connsiteX9" fmla="*/ 35708 w 3016564"/>
              <a:gd name="connsiteY9" fmla="*/ 357076 h 357076"/>
              <a:gd name="connsiteX10" fmla="*/ 10459 w 3016564"/>
              <a:gd name="connsiteY10" fmla="*/ 346617 h 357076"/>
              <a:gd name="connsiteX11" fmla="*/ 0 w 3016564"/>
              <a:gd name="connsiteY11" fmla="*/ 321368 h 357076"/>
              <a:gd name="connsiteX12" fmla="*/ 0 w 3016564"/>
              <a:gd name="connsiteY12" fmla="*/ 35708 h 35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16564" h="357076">
                <a:moveTo>
                  <a:pt x="0" y="35708"/>
                </a:moveTo>
                <a:cubicBezTo>
                  <a:pt x="0" y="26238"/>
                  <a:pt x="3762" y="17155"/>
                  <a:pt x="10459" y="10459"/>
                </a:cubicBezTo>
                <a:cubicBezTo>
                  <a:pt x="17156" y="3762"/>
                  <a:pt x="26238" y="0"/>
                  <a:pt x="35708" y="0"/>
                </a:cubicBezTo>
                <a:lnTo>
                  <a:pt x="2980856" y="0"/>
                </a:lnTo>
                <a:cubicBezTo>
                  <a:pt x="2990326" y="0"/>
                  <a:pt x="2999409" y="3762"/>
                  <a:pt x="3006105" y="10459"/>
                </a:cubicBezTo>
                <a:cubicBezTo>
                  <a:pt x="3012802" y="17156"/>
                  <a:pt x="3016564" y="26238"/>
                  <a:pt x="3016564" y="35708"/>
                </a:cubicBezTo>
                <a:lnTo>
                  <a:pt x="3016564" y="321368"/>
                </a:lnTo>
                <a:cubicBezTo>
                  <a:pt x="3016564" y="330838"/>
                  <a:pt x="3012802" y="339921"/>
                  <a:pt x="3006105" y="346617"/>
                </a:cubicBezTo>
                <a:cubicBezTo>
                  <a:pt x="2999408" y="353314"/>
                  <a:pt x="2990326" y="357076"/>
                  <a:pt x="2980856" y="357076"/>
                </a:cubicBezTo>
                <a:lnTo>
                  <a:pt x="35708" y="357076"/>
                </a:lnTo>
                <a:cubicBezTo>
                  <a:pt x="26238" y="357076"/>
                  <a:pt x="17155" y="353314"/>
                  <a:pt x="10459" y="346617"/>
                </a:cubicBezTo>
                <a:cubicBezTo>
                  <a:pt x="3762" y="339920"/>
                  <a:pt x="0" y="330838"/>
                  <a:pt x="0" y="321368"/>
                </a:cubicBezTo>
                <a:lnTo>
                  <a:pt x="0" y="35708"/>
                </a:lnTo>
                <a:close/>
              </a:path>
            </a:pathLst>
          </a:custGeom>
          <a:gradFill flip="none" rotWithShape="1">
            <a:gsLst>
              <a:gs pos="0">
                <a:schemeClr val="lt1">
                  <a:hueOff val="0"/>
                  <a:satOff val="0"/>
                  <a:lumOff val="0"/>
                  <a:shade val="30000"/>
                  <a:satMod val="115000"/>
                </a:schemeClr>
              </a:gs>
              <a:gs pos="50000">
                <a:schemeClr val="lt1">
                  <a:hueOff val="0"/>
                  <a:satOff val="0"/>
                  <a:lumOff val="0"/>
                  <a:shade val="67500"/>
                  <a:satMod val="115000"/>
                </a:schemeClr>
              </a:gs>
              <a:gs pos="100000">
                <a:schemeClr val="lt1">
                  <a:hueOff val="0"/>
                  <a:satOff val="0"/>
                  <a:lumOff val="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rgbClr val="69A205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0463" tIns="37128" rIns="50463" bIns="37128" numCol="1" spcCol="1270" anchor="ctr" anchorCtr="0">
            <a:noAutofit/>
          </a:bodyPr>
          <a:lstStyle/>
          <a:p>
            <a:pPr algn="ctr" defTabSz="933450">
              <a:lnSpc>
                <a:spcPct val="90000"/>
              </a:lnSpc>
              <a:spcAft>
                <a:spcPct val="35000"/>
              </a:spcAft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Relational</a:t>
            </a:r>
          </a:p>
        </p:txBody>
      </p:sp>
      <p:sp>
        <p:nvSpPr>
          <p:cNvPr id="32" name="Freeform 31"/>
          <p:cNvSpPr/>
          <p:nvPr/>
        </p:nvSpPr>
        <p:spPr>
          <a:xfrm>
            <a:off x="705994" y="1436080"/>
            <a:ext cx="206611" cy="116049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60498"/>
                </a:lnTo>
                <a:lnTo>
                  <a:pt x="206611" y="1160498"/>
                </a:lnTo>
              </a:path>
            </a:pathLst>
          </a:cu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3" name="Freeform 32"/>
          <p:cNvSpPr/>
          <p:nvPr/>
        </p:nvSpPr>
        <p:spPr>
          <a:xfrm>
            <a:off x="912606" y="2418040"/>
            <a:ext cx="3016564" cy="357076"/>
          </a:xfrm>
          <a:custGeom>
            <a:avLst/>
            <a:gdLst>
              <a:gd name="connsiteX0" fmla="*/ 0 w 3016564"/>
              <a:gd name="connsiteY0" fmla="*/ 35708 h 357076"/>
              <a:gd name="connsiteX1" fmla="*/ 10459 w 3016564"/>
              <a:gd name="connsiteY1" fmla="*/ 10459 h 357076"/>
              <a:gd name="connsiteX2" fmla="*/ 35708 w 3016564"/>
              <a:gd name="connsiteY2" fmla="*/ 0 h 357076"/>
              <a:gd name="connsiteX3" fmla="*/ 2980856 w 3016564"/>
              <a:gd name="connsiteY3" fmla="*/ 0 h 357076"/>
              <a:gd name="connsiteX4" fmla="*/ 3006105 w 3016564"/>
              <a:gd name="connsiteY4" fmla="*/ 10459 h 357076"/>
              <a:gd name="connsiteX5" fmla="*/ 3016564 w 3016564"/>
              <a:gd name="connsiteY5" fmla="*/ 35708 h 357076"/>
              <a:gd name="connsiteX6" fmla="*/ 3016564 w 3016564"/>
              <a:gd name="connsiteY6" fmla="*/ 321368 h 357076"/>
              <a:gd name="connsiteX7" fmla="*/ 3006105 w 3016564"/>
              <a:gd name="connsiteY7" fmla="*/ 346617 h 357076"/>
              <a:gd name="connsiteX8" fmla="*/ 2980856 w 3016564"/>
              <a:gd name="connsiteY8" fmla="*/ 357076 h 357076"/>
              <a:gd name="connsiteX9" fmla="*/ 35708 w 3016564"/>
              <a:gd name="connsiteY9" fmla="*/ 357076 h 357076"/>
              <a:gd name="connsiteX10" fmla="*/ 10459 w 3016564"/>
              <a:gd name="connsiteY10" fmla="*/ 346617 h 357076"/>
              <a:gd name="connsiteX11" fmla="*/ 0 w 3016564"/>
              <a:gd name="connsiteY11" fmla="*/ 321368 h 357076"/>
              <a:gd name="connsiteX12" fmla="*/ 0 w 3016564"/>
              <a:gd name="connsiteY12" fmla="*/ 35708 h 35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16564" h="357076">
                <a:moveTo>
                  <a:pt x="0" y="35708"/>
                </a:moveTo>
                <a:cubicBezTo>
                  <a:pt x="0" y="26238"/>
                  <a:pt x="3762" y="17155"/>
                  <a:pt x="10459" y="10459"/>
                </a:cubicBezTo>
                <a:cubicBezTo>
                  <a:pt x="17156" y="3762"/>
                  <a:pt x="26238" y="0"/>
                  <a:pt x="35708" y="0"/>
                </a:cubicBezTo>
                <a:lnTo>
                  <a:pt x="2980856" y="0"/>
                </a:lnTo>
                <a:cubicBezTo>
                  <a:pt x="2990326" y="0"/>
                  <a:pt x="2999409" y="3762"/>
                  <a:pt x="3006105" y="10459"/>
                </a:cubicBezTo>
                <a:cubicBezTo>
                  <a:pt x="3012802" y="17156"/>
                  <a:pt x="3016564" y="26238"/>
                  <a:pt x="3016564" y="35708"/>
                </a:cubicBezTo>
                <a:lnTo>
                  <a:pt x="3016564" y="321368"/>
                </a:lnTo>
                <a:cubicBezTo>
                  <a:pt x="3016564" y="330838"/>
                  <a:pt x="3012802" y="339921"/>
                  <a:pt x="3006105" y="346617"/>
                </a:cubicBezTo>
                <a:cubicBezTo>
                  <a:pt x="2999408" y="353314"/>
                  <a:pt x="2990326" y="357076"/>
                  <a:pt x="2980856" y="357076"/>
                </a:cubicBezTo>
                <a:lnTo>
                  <a:pt x="35708" y="357076"/>
                </a:lnTo>
                <a:cubicBezTo>
                  <a:pt x="26238" y="357076"/>
                  <a:pt x="17155" y="353314"/>
                  <a:pt x="10459" y="346617"/>
                </a:cubicBezTo>
                <a:cubicBezTo>
                  <a:pt x="3762" y="339920"/>
                  <a:pt x="0" y="330838"/>
                  <a:pt x="0" y="321368"/>
                </a:cubicBezTo>
                <a:lnTo>
                  <a:pt x="0" y="35708"/>
                </a:lnTo>
                <a:close/>
              </a:path>
            </a:pathLst>
          </a:custGeom>
          <a:gradFill flip="none" rotWithShape="1">
            <a:gsLst>
              <a:gs pos="0">
                <a:schemeClr val="lt1">
                  <a:hueOff val="0"/>
                  <a:satOff val="0"/>
                  <a:lumOff val="0"/>
                  <a:shade val="30000"/>
                  <a:satMod val="115000"/>
                </a:schemeClr>
              </a:gs>
              <a:gs pos="50000">
                <a:schemeClr val="lt1">
                  <a:hueOff val="0"/>
                  <a:satOff val="0"/>
                  <a:lumOff val="0"/>
                  <a:shade val="67500"/>
                  <a:satMod val="115000"/>
                </a:schemeClr>
              </a:gs>
              <a:gs pos="100000">
                <a:schemeClr val="lt1">
                  <a:hueOff val="0"/>
                  <a:satOff val="0"/>
                  <a:lumOff val="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rgbClr val="69A205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0463" tIns="37128" rIns="50463" bIns="37128" numCol="1" spcCol="1270" anchor="ctr" anchorCtr="0">
            <a:noAutofit/>
          </a:bodyPr>
          <a:lstStyle/>
          <a:p>
            <a:pPr algn="ctr" defTabSz="933450">
              <a:lnSpc>
                <a:spcPct val="90000"/>
              </a:lnSpc>
              <a:spcAft>
                <a:spcPct val="35000"/>
              </a:spcAft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Logical</a:t>
            </a:r>
          </a:p>
        </p:txBody>
      </p:sp>
      <p:sp>
        <p:nvSpPr>
          <p:cNvPr id="34" name="Freeform 33"/>
          <p:cNvSpPr/>
          <p:nvPr/>
        </p:nvSpPr>
        <p:spPr>
          <a:xfrm>
            <a:off x="705994" y="1436080"/>
            <a:ext cx="206611" cy="160684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606844"/>
                </a:lnTo>
                <a:lnTo>
                  <a:pt x="206611" y="1606844"/>
                </a:lnTo>
              </a:path>
            </a:pathLst>
          </a:cu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5" name="Freeform 34"/>
          <p:cNvSpPr/>
          <p:nvPr/>
        </p:nvSpPr>
        <p:spPr>
          <a:xfrm>
            <a:off x="912606" y="2864386"/>
            <a:ext cx="3016564" cy="357076"/>
          </a:xfrm>
          <a:custGeom>
            <a:avLst/>
            <a:gdLst>
              <a:gd name="connsiteX0" fmla="*/ 0 w 3016564"/>
              <a:gd name="connsiteY0" fmla="*/ 35708 h 357076"/>
              <a:gd name="connsiteX1" fmla="*/ 10459 w 3016564"/>
              <a:gd name="connsiteY1" fmla="*/ 10459 h 357076"/>
              <a:gd name="connsiteX2" fmla="*/ 35708 w 3016564"/>
              <a:gd name="connsiteY2" fmla="*/ 0 h 357076"/>
              <a:gd name="connsiteX3" fmla="*/ 2980856 w 3016564"/>
              <a:gd name="connsiteY3" fmla="*/ 0 h 357076"/>
              <a:gd name="connsiteX4" fmla="*/ 3006105 w 3016564"/>
              <a:gd name="connsiteY4" fmla="*/ 10459 h 357076"/>
              <a:gd name="connsiteX5" fmla="*/ 3016564 w 3016564"/>
              <a:gd name="connsiteY5" fmla="*/ 35708 h 357076"/>
              <a:gd name="connsiteX6" fmla="*/ 3016564 w 3016564"/>
              <a:gd name="connsiteY6" fmla="*/ 321368 h 357076"/>
              <a:gd name="connsiteX7" fmla="*/ 3006105 w 3016564"/>
              <a:gd name="connsiteY7" fmla="*/ 346617 h 357076"/>
              <a:gd name="connsiteX8" fmla="*/ 2980856 w 3016564"/>
              <a:gd name="connsiteY8" fmla="*/ 357076 h 357076"/>
              <a:gd name="connsiteX9" fmla="*/ 35708 w 3016564"/>
              <a:gd name="connsiteY9" fmla="*/ 357076 h 357076"/>
              <a:gd name="connsiteX10" fmla="*/ 10459 w 3016564"/>
              <a:gd name="connsiteY10" fmla="*/ 346617 h 357076"/>
              <a:gd name="connsiteX11" fmla="*/ 0 w 3016564"/>
              <a:gd name="connsiteY11" fmla="*/ 321368 h 357076"/>
              <a:gd name="connsiteX12" fmla="*/ 0 w 3016564"/>
              <a:gd name="connsiteY12" fmla="*/ 35708 h 35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16564" h="357076">
                <a:moveTo>
                  <a:pt x="0" y="35708"/>
                </a:moveTo>
                <a:cubicBezTo>
                  <a:pt x="0" y="26238"/>
                  <a:pt x="3762" y="17155"/>
                  <a:pt x="10459" y="10459"/>
                </a:cubicBezTo>
                <a:cubicBezTo>
                  <a:pt x="17156" y="3762"/>
                  <a:pt x="26238" y="0"/>
                  <a:pt x="35708" y="0"/>
                </a:cubicBezTo>
                <a:lnTo>
                  <a:pt x="2980856" y="0"/>
                </a:lnTo>
                <a:cubicBezTo>
                  <a:pt x="2990326" y="0"/>
                  <a:pt x="2999409" y="3762"/>
                  <a:pt x="3006105" y="10459"/>
                </a:cubicBezTo>
                <a:cubicBezTo>
                  <a:pt x="3012802" y="17156"/>
                  <a:pt x="3016564" y="26238"/>
                  <a:pt x="3016564" y="35708"/>
                </a:cubicBezTo>
                <a:lnTo>
                  <a:pt x="3016564" y="321368"/>
                </a:lnTo>
                <a:cubicBezTo>
                  <a:pt x="3016564" y="330838"/>
                  <a:pt x="3012802" y="339921"/>
                  <a:pt x="3006105" y="346617"/>
                </a:cubicBezTo>
                <a:cubicBezTo>
                  <a:pt x="2999408" y="353314"/>
                  <a:pt x="2990326" y="357076"/>
                  <a:pt x="2980856" y="357076"/>
                </a:cubicBezTo>
                <a:lnTo>
                  <a:pt x="35708" y="357076"/>
                </a:lnTo>
                <a:cubicBezTo>
                  <a:pt x="26238" y="357076"/>
                  <a:pt x="17155" y="353314"/>
                  <a:pt x="10459" y="346617"/>
                </a:cubicBezTo>
                <a:cubicBezTo>
                  <a:pt x="3762" y="339920"/>
                  <a:pt x="0" y="330838"/>
                  <a:pt x="0" y="321368"/>
                </a:cubicBezTo>
                <a:lnTo>
                  <a:pt x="0" y="35708"/>
                </a:lnTo>
                <a:close/>
              </a:path>
            </a:pathLst>
          </a:custGeom>
          <a:gradFill flip="none" rotWithShape="1">
            <a:gsLst>
              <a:gs pos="0">
                <a:schemeClr val="lt1">
                  <a:hueOff val="0"/>
                  <a:satOff val="0"/>
                  <a:lumOff val="0"/>
                  <a:shade val="30000"/>
                  <a:satMod val="115000"/>
                </a:schemeClr>
              </a:gs>
              <a:gs pos="50000">
                <a:schemeClr val="lt1">
                  <a:hueOff val="0"/>
                  <a:satOff val="0"/>
                  <a:lumOff val="0"/>
                  <a:shade val="67500"/>
                  <a:satMod val="115000"/>
                </a:schemeClr>
              </a:gs>
              <a:gs pos="100000">
                <a:schemeClr val="lt1">
                  <a:hueOff val="0"/>
                  <a:satOff val="0"/>
                  <a:lumOff val="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rgbClr val="69A205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0463" tIns="37128" rIns="50463" bIns="37128" numCol="1" spcCol="1270" anchor="ctr" anchorCtr="0">
            <a:noAutofit/>
          </a:bodyPr>
          <a:lstStyle/>
          <a:p>
            <a:pPr algn="ctr" defTabSz="933450">
              <a:lnSpc>
                <a:spcPct val="90000"/>
              </a:lnSpc>
              <a:spcAft>
                <a:spcPct val="35000"/>
              </a:spcAft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Shift</a:t>
            </a:r>
          </a:p>
        </p:txBody>
      </p:sp>
      <p:sp>
        <p:nvSpPr>
          <p:cNvPr id="36" name="Freeform 35"/>
          <p:cNvSpPr/>
          <p:nvPr/>
        </p:nvSpPr>
        <p:spPr>
          <a:xfrm>
            <a:off x="705994" y="1436080"/>
            <a:ext cx="206611" cy="205318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053189"/>
                </a:lnTo>
                <a:lnTo>
                  <a:pt x="206611" y="2053189"/>
                </a:lnTo>
              </a:path>
            </a:pathLst>
          </a:cu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7" name="Freeform 36"/>
          <p:cNvSpPr/>
          <p:nvPr/>
        </p:nvSpPr>
        <p:spPr>
          <a:xfrm>
            <a:off x="912606" y="3310731"/>
            <a:ext cx="3013542" cy="357076"/>
          </a:xfrm>
          <a:custGeom>
            <a:avLst/>
            <a:gdLst>
              <a:gd name="connsiteX0" fmla="*/ 0 w 3013542"/>
              <a:gd name="connsiteY0" fmla="*/ 35708 h 357076"/>
              <a:gd name="connsiteX1" fmla="*/ 10459 w 3013542"/>
              <a:gd name="connsiteY1" fmla="*/ 10459 h 357076"/>
              <a:gd name="connsiteX2" fmla="*/ 35708 w 3013542"/>
              <a:gd name="connsiteY2" fmla="*/ 0 h 357076"/>
              <a:gd name="connsiteX3" fmla="*/ 2977834 w 3013542"/>
              <a:gd name="connsiteY3" fmla="*/ 0 h 357076"/>
              <a:gd name="connsiteX4" fmla="*/ 3003083 w 3013542"/>
              <a:gd name="connsiteY4" fmla="*/ 10459 h 357076"/>
              <a:gd name="connsiteX5" fmla="*/ 3013542 w 3013542"/>
              <a:gd name="connsiteY5" fmla="*/ 35708 h 357076"/>
              <a:gd name="connsiteX6" fmla="*/ 3013542 w 3013542"/>
              <a:gd name="connsiteY6" fmla="*/ 321368 h 357076"/>
              <a:gd name="connsiteX7" fmla="*/ 3003083 w 3013542"/>
              <a:gd name="connsiteY7" fmla="*/ 346617 h 357076"/>
              <a:gd name="connsiteX8" fmla="*/ 2977834 w 3013542"/>
              <a:gd name="connsiteY8" fmla="*/ 357076 h 357076"/>
              <a:gd name="connsiteX9" fmla="*/ 35708 w 3013542"/>
              <a:gd name="connsiteY9" fmla="*/ 357076 h 357076"/>
              <a:gd name="connsiteX10" fmla="*/ 10459 w 3013542"/>
              <a:gd name="connsiteY10" fmla="*/ 346617 h 357076"/>
              <a:gd name="connsiteX11" fmla="*/ 0 w 3013542"/>
              <a:gd name="connsiteY11" fmla="*/ 321368 h 357076"/>
              <a:gd name="connsiteX12" fmla="*/ 0 w 3013542"/>
              <a:gd name="connsiteY12" fmla="*/ 35708 h 35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13542" h="357076">
                <a:moveTo>
                  <a:pt x="0" y="35708"/>
                </a:moveTo>
                <a:cubicBezTo>
                  <a:pt x="0" y="26238"/>
                  <a:pt x="3762" y="17155"/>
                  <a:pt x="10459" y="10459"/>
                </a:cubicBezTo>
                <a:cubicBezTo>
                  <a:pt x="17156" y="3762"/>
                  <a:pt x="26238" y="0"/>
                  <a:pt x="35708" y="0"/>
                </a:cubicBezTo>
                <a:lnTo>
                  <a:pt x="2977834" y="0"/>
                </a:lnTo>
                <a:cubicBezTo>
                  <a:pt x="2987304" y="0"/>
                  <a:pt x="2996387" y="3762"/>
                  <a:pt x="3003083" y="10459"/>
                </a:cubicBezTo>
                <a:cubicBezTo>
                  <a:pt x="3009780" y="17156"/>
                  <a:pt x="3013542" y="26238"/>
                  <a:pt x="3013542" y="35708"/>
                </a:cubicBezTo>
                <a:lnTo>
                  <a:pt x="3013542" y="321368"/>
                </a:lnTo>
                <a:cubicBezTo>
                  <a:pt x="3013542" y="330838"/>
                  <a:pt x="3009780" y="339921"/>
                  <a:pt x="3003083" y="346617"/>
                </a:cubicBezTo>
                <a:cubicBezTo>
                  <a:pt x="2996386" y="353314"/>
                  <a:pt x="2987304" y="357076"/>
                  <a:pt x="2977834" y="357076"/>
                </a:cubicBezTo>
                <a:lnTo>
                  <a:pt x="35708" y="357076"/>
                </a:lnTo>
                <a:cubicBezTo>
                  <a:pt x="26238" y="357076"/>
                  <a:pt x="17155" y="353314"/>
                  <a:pt x="10459" y="346617"/>
                </a:cubicBezTo>
                <a:cubicBezTo>
                  <a:pt x="3762" y="339920"/>
                  <a:pt x="0" y="330838"/>
                  <a:pt x="0" y="321368"/>
                </a:cubicBezTo>
                <a:lnTo>
                  <a:pt x="0" y="35708"/>
                </a:lnTo>
                <a:close/>
              </a:path>
            </a:pathLst>
          </a:custGeom>
          <a:gradFill flip="none" rotWithShape="1">
            <a:gsLst>
              <a:gs pos="0">
                <a:schemeClr val="lt1">
                  <a:hueOff val="0"/>
                  <a:satOff val="0"/>
                  <a:lumOff val="0"/>
                  <a:shade val="30000"/>
                  <a:satMod val="115000"/>
                </a:schemeClr>
              </a:gs>
              <a:gs pos="50000">
                <a:schemeClr val="lt1">
                  <a:hueOff val="0"/>
                  <a:satOff val="0"/>
                  <a:lumOff val="0"/>
                  <a:shade val="67500"/>
                  <a:satMod val="115000"/>
                </a:schemeClr>
              </a:gs>
              <a:gs pos="100000">
                <a:schemeClr val="lt1">
                  <a:hueOff val="0"/>
                  <a:satOff val="0"/>
                  <a:lumOff val="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rgbClr val="69A205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0463" tIns="37128" rIns="50463" bIns="37128" numCol="1" spcCol="1270" anchor="ctr" anchorCtr="0">
            <a:noAutofit/>
          </a:bodyPr>
          <a:lstStyle/>
          <a:p>
            <a:pPr algn="ctr" defTabSz="933450">
              <a:lnSpc>
                <a:spcPct val="90000"/>
              </a:lnSpc>
              <a:spcAft>
                <a:spcPct val="35000"/>
              </a:spcAft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Increment &amp; Decrement</a:t>
            </a:r>
          </a:p>
        </p:txBody>
      </p:sp>
      <p:sp>
        <p:nvSpPr>
          <p:cNvPr id="38" name="Freeform 37"/>
          <p:cNvSpPr/>
          <p:nvPr/>
        </p:nvSpPr>
        <p:spPr>
          <a:xfrm>
            <a:off x="705994" y="1436080"/>
            <a:ext cx="206611" cy="249953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99535"/>
                </a:lnTo>
                <a:lnTo>
                  <a:pt x="206611" y="2499535"/>
                </a:lnTo>
              </a:path>
            </a:pathLst>
          </a:cu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9" name="Freeform 38"/>
          <p:cNvSpPr/>
          <p:nvPr/>
        </p:nvSpPr>
        <p:spPr>
          <a:xfrm>
            <a:off x="912606" y="3757077"/>
            <a:ext cx="3016564" cy="357076"/>
          </a:xfrm>
          <a:custGeom>
            <a:avLst/>
            <a:gdLst>
              <a:gd name="connsiteX0" fmla="*/ 0 w 3016564"/>
              <a:gd name="connsiteY0" fmla="*/ 35708 h 357076"/>
              <a:gd name="connsiteX1" fmla="*/ 10459 w 3016564"/>
              <a:gd name="connsiteY1" fmla="*/ 10459 h 357076"/>
              <a:gd name="connsiteX2" fmla="*/ 35708 w 3016564"/>
              <a:gd name="connsiteY2" fmla="*/ 0 h 357076"/>
              <a:gd name="connsiteX3" fmla="*/ 2980856 w 3016564"/>
              <a:gd name="connsiteY3" fmla="*/ 0 h 357076"/>
              <a:gd name="connsiteX4" fmla="*/ 3006105 w 3016564"/>
              <a:gd name="connsiteY4" fmla="*/ 10459 h 357076"/>
              <a:gd name="connsiteX5" fmla="*/ 3016564 w 3016564"/>
              <a:gd name="connsiteY5" fmla="*/ 35708 h 357076"/>
              <a:gd name="connsiteX6" fmla="*/ 3016564 w 3016564"/>
              <a:gd name="connsiteY6" fmla="*/ 321368 h 357076"/>
              <a:gd name="connsiteX7" fmla="*/ 3006105 w 3016564"/>
              <a:gd name="connsiteY7" fmla="*/ 346617 h 357076"/>
              <a:gd name="connsiteX8" fmla="*/ 2980856 w 3016564"/>
              <a:gd name="connsiteY8" fmla="*/ 357076 h 357076"/>
              <a:gd name="connsiteX9" fmla="*/ 35708 w 3016564"/>
              <a:gd name="connsiteY9" fmla="*/ 357076 h 357076"/>
              <a:gd name="connsiteX10" fmla="*/ 10459 w 3016564"/>
              <a:gd name="connsiteY10" fmla="*/ 346617 h 357076"/>
              <a:gd name="connsiteX11" fmla="*/ 0 w 3016564"/>
              <a:gd name="connsiteY11" fmla="*/ 321368 h 357076"/>
              <a:gd name="connsiteX12" fmla="*/ 0 w 3016564"/>
              <a:gd name="connsiteY12" fmla="*/ 35708 h 35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16564" h="357076">
                <a:moveTo>
                  <a:pt x="0" y="35708"/>
                </a:moveTo>
                <a:cubicBezTo>
                  <a:pt x="0" y="26238"/>
                  <a:pt x="3762" y="17155"/>
                  <a:pt x="10459" y="10459"/>
                </a:cubicBezTo>
                <a:cubicBezTo>
                  <a:pt x="17156" y="3762"/>
                  <a:pt x="26238" y="0"/>
                  <a:pt x="35708" y="0"/>
                </a:cubicBezTo>
                <a:lnTo>
                  <a:pt x="2980856" y="0"/>
                </a:lnTo>
                <a:cubicBezTo>
                  <a:pt x="2990326" y="0"/>
                  <a:pt x="2999409" y="3762"/>
                  <a:pt x="3006105" y="10459"/>
                </a:cubicBezTo>
                <a:cubicBezTo>
                  <a:pt x="3012802" y="17156"/>
                  <a:pt x="3016564" y="26238"/>
                  <a:pt x="3016564" y="35708"/>
                </a:cubicBezTo>
                <a:lnTo>
                  <a:pt x="3016564" y="321368"/>
                </a:lnTo>
                <a:cubicBezTo>
                  <a:pt x="3016564" y="330838"/>
                  <a:pt x="3012802" y="339921"/>
                  <a:pt x="3006105" y="346617"/>
                </a:cubicBezTo>
                <a:cubicBezTo>
                  <a:pt x="2999408" y="353314"/>
                  <a:pt x="2990326" y="357076"/>
                  <a:pt x="2980856" y="357076"/>
                </a:cubicBezTo>
                <a:lnTo>
                  <a:pt x="35708" y="357076"/>
                </a:lnTo>
                <a:cubicBezTo>
                  <a:pt x="26238" y="357076"/>
                  <a:pt x="17155" y="353314"/>
                  <a:pt x="10459" y="346617"/>
                </a:cubicBezTo>
                <a:cubicBezTo>
                  <a:pt x="3762" y="339920"/>
                  <a:pt x="0" y="330838"/>
                  <a:pt x="0" y="321368"/>
                </a:cubicBezTo>
                <a:lnTo>
                  <a:pt x="0" y="35708"/>
                </a:lnTo>
                <a:close/>
              </a:path>
            </a:pathLst>
          </a:custGeom>
          <a:gradFill flip="none" rotWithShape="1">
            <a:gsLst>
              <a:gs pos="0">
                <a:schemeClr val="lt1">
                  <a:hueOff val="0"/>
                  <a:satOff val="0"/>
                  <a:lumOff val="0"/>
                  <a:shade val="30000"/>
                  <a:satMod val="115000"/>
                </a:schemeClr>
              </a:gs>
              <a:gs pos="50000">
                <a:schemeClr val="lt1">
                  <a:hueOff val="0"/>
                  <a:satOff val="0"/>
                  <a:lumOff val="0"/>
                  <a:shade val="67500"/>
                  <a:satMod val="115000"/>
                </a:schemeClr>
              </a:gs>
              <a:gs pos="100000">
                <a:schemeClr val="lt1">
                  <a:hueOff val="0"/>
                  <a:satOff val="0"/>
                  <a:lumOff val="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rgbClr val="69A205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0463" tIns="37128" rIns="50463" bIns="37128" numCol="1" spcCol="1270" anchor="ctr" anchorCtr="0">
            <a:noAutofit/>
          </a:bodyPr>
          <a:lstStyle/>
          <a:p>
            <a:pPr algn="ctr" defTabSz="933450">
              <a:lnSpc>
                <a:spcPct val="90000"/>
              </a:lnSpc>
              <a:spcAft>
                <a:spcPct val="35000"/>
              </a:spcAft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Assignment</a:t>
            </a:r>
          </a:p>
        </p:txBody>
      </p:sp>
      <p:sp>
        <p:nvSpPr>
          <p:cNvPr id="40" name="Freeform 39"/>
          <p:cNvSpPr/>
          <p:nvPr/>
        </p:nvSpPr>
        <p:spPr>
          <a:xfrm>
            <a:off x="705994" y="1436080"/>
            <a:ext cx="206611" cy="2945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945880"/>
                </a:lnTo>
                <a:lnTo>
                  <a:pt x="206611" y="2945880"/>
                </a:lnTo>
              </a:path>
            </a:pathLst>
          </a:cu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1" name="Freeform 40"/>
          <p:cNvSpPr/>
          <p:nvPr/>
        </p:nvSpPr>
        <p:spPr>
          <a:xfrm>
            <a:off x="912606" y="4203422"/>
            <a:ext cx="3016564" cy="357076"/>
          </a:xfrm>
          <a:custGeom>
            <a:avLst/>
            <a:gdLst>
              <a:gd name="connsiteX0" fmla="*/ 0 w 3016564"/>
              <a:gd name="connsiteY0" fmla="*/ 35708 h 357076"/>
              <a:gd name="connsiteX1" fmla="*/ 10459 w 3016564"/>
              <a:gd name="connsiteY1" fmla="*/ 10459 h 357076"/>
              <a:gd name="connsiteX2" fmla="*/ 35708 w 3016564"/>
              <a:gd name="connsiteY2" fmla="*/ 0 h 357076"/>
              <a:gd name="connsiteX3" fmla="*/ 2980856 w 3016564"/>
              <a:gd name="connsiteY3" fmla="*/ 0 h 357076"/>
              <a:gd name="connsiteX4" fmla="*/ 3006105 w 3016564"/>
              <a:gd name="connsiteY4" fmla="*/ 10459 h 357076"/>
              <a:gd name="connsiteX5" fmla="*/ 3016564 w 3016564"/>
              <a:gd name="connsiteY5" fmla="*/ 35708 h 357076"/>
              <a:gd name="connsiteX6" fmla="*/ 3016564 w 3016564"/>
              <a:gd name="connsiteY6" fmla="*/ 321368 h 357076"/>
              <a:gd name="connsiteX7" fmla="*/ 3006105 w 3016564"/>
              <a:gd name="connsiteY7" fmla="*/ 346617 h 357076"/>
              <a:gd name="connsiteX8" fmla="*/ 2980856 w 3016564"/>
              <a:gd name="connsiteY8" fmla="*/ 357076 h 357076"/>
              <a:gd name="connsiteX9" fmla="*/ 35708 w 3016564"/>
              <a:gd name="connsiteY9" fmla="*/ 357076 h 357076"/>
              <a:gd name="connsiteX10" fmla="*/ 10459 w 3016564"/>
              <a:gd name="connsiteY10" fmla="*/ 346617 h 357076"/>
              <a:gd name="connsiteX11" fmla="*/ 0 w 3016564"/>
              <a:gd name="connsiteY11" fmla="*/ 321368 h 357076"/>
              <a:gd name="connsiteX12" fmla="*/ 0 w 3016564"/>
              <a:gd name="connsiteY12" fmla="*/ 35708 h 35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16564" h="357076">
                <a:moveTo>
                  <a:pt x="0" y="35708"/>
                </a:moveTo>
                <a:cubicBezTo>
                  <a:pt x="0" y="26238"/>
                  <a:pt x="3762" y="17155"/>
                  <a:pt x="10459" y="10459"/>
                </a:cubicBezTo>
                <a:cubicBezTo>
                  <a:pt x="17156" y="3762"/>
                  <a:pt x="26238" y="0"/>
                  <a:pt x="35708" y="0"/>
                </a:cubicBezTo>
                <a:lnTo>
                  <a:pt x="2980856" y="0"/>
                </a:lnTo>
                <a:cubicBezTo>
                  <a:pt x="2990326" y="0"/>
                  <a:pt x="2999409" y="3762"/>
                  <a:pt x="3006105" y="10459"/>
                </a:cubicBezTo>
                <a:cubicBezTo>
                  <a:pt x="3012802" y="17156"/>
                  <a:pt x="3016564" y="26238"/>
                  <a:pt x="3016564" y="35708"/>
                </a:cubicBezTo>
                <a:lnTo>
                  <a:pt x="3016564" y="321368"/>
                </a:lnTo>
                <a:cubicBezTo>
                  <a:pt x="3016564" y="330838"/>
                  <a:pt x="3012802" y="339921"/>
                  <a:pt x="3006105" y="346617"/>
                </a:cubicBezTo>
                <a:cubicBezTo>
                  <a:pt x="2999408" y="353314"/>
                  <a:pt x="2990326" y="357076"/>
                  <a:pt x="2980856" y="357076"/>
                </a:cubicBezTo>
                <a:lnTo>
                  <a:pt x="35708" y="357076"/>
                </a:lnTo>
                <a:cubicBezTo>
                  <a:pt x="26238" y="357076"/>
                  <a:pt x="17155" y="353314"/>
                  <a:pt x="10459" y="346617"/>
                </a:cubicBezTo>
                <a:cubicBezTo>
                  <a:pt x="3762" y="339920"/>
                  <a:pt x="0" y="330838"/>
                  <a:pt x="0" y="321368"/>
                </a:cubicBezTo>
                <a:lnTo>
                  <a:pt x="0" y="35708"/>
                </a:lnTo>
                <a:close/>
              </a:path>
            </a:pathLst>
          </a:custGeom>
          <a:gradFill flip="none" rotWithShape="1">
            <a:gsLst>
              <a:gs pos="0">
                <a:schemeClr val="lt1">
                  <a:hueOff val="0"/>
                  <a:satOff val="0"/>
                  <a:lumOff val="0"/>
                  <a:shade val="30000"/>
                  <a:satMod val="115000"/>
                </a:schemeClr>
              </a:gs>
              <a:gs pos="50000">
                <a:schemeClr val="lt1">
                  <a:hueOff val="0"/>
                  <a:satOff val="0"/>
                  <a:lumOff val="0"/>
                  <a:shade val="67500"/>
                  <a:satMod val="115000"/>
                </a:schemeClr>
              </a:gs>
              <a:gs pos="100000">
                <a:schemeClr val="lt1">
                  <a:hueOff val="0"/>
                  <a:satOff val="0"/>
                  <a:lumOff val="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rgbClr val="69A205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0463" tIns="37128" rIns="50463" bIns="37128" numCol="1" spcCol="1270" anchor="ctr" anchorCtr="0">
            <a:noAutofit/>
          </a:bodyPr>
          <a:lstStyle/>
          <a:p>
            <a:pPr algn="ctr" defTabSz="933450">
              <a:lnSpc>
                <a:spcPct val="90000"/>
              </a:lnSpc>
              <a:spcAft>
                <a:spcPct val="35000"/>
              </a:spcAft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Compound Assignment</a:t>
            </a:r>
          </a:p>
        </p:txBody>
      </p:sp>
      <p:sp>
        <p:nvSpPr>
          <p:cNvPr id="42" name="Freeform 41"/>
          <p:cNvSpPr/>
          <p:nvPr/>
        </p:nvSpPr>
        <p:spPr>
          <a:xfrm>
            <a:off x="705994" y="1436080"/>
            <a:ext cx="206611" cy="339222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392226"/>
                </a:lnTo>
                <a:lnTo>
                  <a:pt x="206611" y="3392226"/>
                </a:lnTo>
              </a:path>
            </a:pathLst>
          </a:cu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3" name="Freeform 42"/>
          <p:cNvSpPr/>
          <p:nvPr/>
        </p:nvSpPr>
        <p:spPr>
          <a:xfrm>
            <a:off x="912606" y="4649768"/>
            <a:ext cx="3016564" cy="357076"/>
          </a:xfrm>
          <a:custGeom>
            <a:avLst/>
            <a:gdLst>
              <a:gd name="connsiteX0" fmla="*/ 0 w 3016564"/>
              <a:gd name="connsiteY0" fmla="*/ 35708 h 357076"/>
              <a:gd name="connsiteX1" fmla="*/ 10459 w 3016564"/>
              <a:gd name="connsiteY1" fmla="*/ 10459 h 357076"/>
              <a:gd name="connsiteX2" fmla="*/ 35708 w 3016564"/>
              <a:gd name="connsiteY2" fmla="*/ 0 h 357076"/>
              <a:gd name="connsiteX3" fmla="*/ 2980856 w 3016564"/>
              <a:gd name="connsiteY3" fmla="*/ 0 h 357076"/>
              <a:gd name="connsiteX4" fmla="*/ 3006105 w 3016564"/>
              <a:gd name="connsiteY4" fmla="*/ 10459 h 357076"/>
              <a:gd name="connsiteX5" fmla="*/ 3016564 w 3016564"/>
              <a:gd name="connsiteY5" fmla="*/ 35708 h 357076"/>
              <a:gd name="connsiteX6" fmla="*/ 3016564 w 3016564"/>
              <a:gd name="connsiteY6" fmla="*/ 321368 h 357076"/>
              <a:gd name="connsiteX7" fmla="*/ 3006105 w 3016564"/>
              <a:gd name="connsiteY7" fmla="*/ 346617 h 357076"/>
              <a:gd name="connsiteX8" fmla="*/ 2980856 w 3016564"/>
              <a:gd name="connsiteY8" fmla="*/ 357076 h 357076"/>
              <a:gd name="connsiteX9" fmla="*/ 35708 w 3016564"/>
              <a:gd name="connsiteY9" fmla="*/ 357076 h 357076"/>
              <a:gd name="connsiteX10" fmla="*/ 10459 w 3016564"/>
              <a:gd name="connsiteY10" fmla="*/ 346617 h 357076"/>
              <a:gd name="connsiteX11" fmla="*/ 0 w 3016564"/>
              <a:gd name="connsiteY11" fmla="*/ 321368 h 357076"/>
              <a:gd name="connsiteX12" fmla="*/ 0 w 3016564"/>
              <a:gd name="connsiteY12" fmla="*/ 35708 h 35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16564" h="357076">
                <a:moveTo>
                  <a:pt x="0" y="35708"/>
                </a:moveTo>
                <a:cubicBezTo>
                  <a:pt x="0" y="26238"/>
                  <a:pt x="3762" y="17155"/>
                  <a:pt x="10459" y="10459"/>
                </a:cubicBezTo>
                <a:cubicBezTo>
                  <a:pt x="17156" y="3762"/>
                  <a:pt x="26238" y="0"/>
                  <a:pt x="35708" y="0"/>
                </a:cubicBezTo>
                <a:lnTo>
                  <a:pt x="2980856" y="0"/>
                </a:lnTo>
                <a:cubicBezTo>
                  <a:pt x="2990326" y="0"/>
                  <a:pt x="2999409" y="3762"/>
                  <a:pt x="3006105" y="10459"/>
                </a:cubicBezTo>
                <a:cubicBezTo>
                  <a:pt x="3012802" y="17156"/>
                  <a:pt x="3016564" y="26238"/>
                  <a:pt x="3016564" y="35708"/>
                </a:cubicBezTo>
                <a:lnTo>
                  <a:pt x="3016564" y="321368"/>
                </a:lnTo>
                <a:cubicBezTo>
                  <a:pt x="3016564" y="330838"/>
                  <a:pt x="3012802" y="339921"/>
                  <a:pt x="3006105" y="346617"/>
                </a:cubicBezTo>
                <a:cubicBezTo>
                  <a:pt x="2999408" y="353314"/>
                  <a:pt x="2990326" y="357076"/>
                  <a:pt x="2980856" y="357076"/>
                </a:cubicBezTo>
                <a:lnTo>
                  <a:pt x="35708" y="357076"/>
                </a:lnTo>
                <a:cubicBezTo>
                  <a:pt x="26238" y="357076"/>
                  <a:pt x="17155" y="353314"/>
                  <a:pt x="10459" y="346617"/>
                </a:cubicBezTo>
                <a:cubicBezTo>
                  <a:pt x="3762" y="339920"/>
                  <a:pt x="0" y="330838"/>
                  <a:pt x="0" y="321368"/>
                </a:cubicBezTo>
                <a:lnTo>
                  <a:pt x="0" y="35708"/>
                </a:lnTo>
                <a:close/>
              </a:path>
            </a:pathLst>
          </a:custGeom>
          <a:gradFill flip="none" rotWithShape="1">
            <a:gsLst>
              <a:gs pos="0">
                <a:schemeClr val="lt1">
                  <a:hueOff val="0"/>
                  <a:satOff val="0"/>
                  <a:lumOff val="0"/>
                  <a:shade val="30000"/>
                  <a:satMod val="115000"/>
                </a:schemeClr>
              </a:gs>
              <a:gs pos="50000">
                <a:schemeClr val="lt1">
                  <a:hueOff val="0"/>
                  <a:satOff val="0"/>
                  <a:lumOff val="0"/>
                  <a:shade val="67500"/>
                  <a:satMod val="115000"/>
                </a:schemeClr>
              </a:gs>
              <a:gs pos="100000">
                <a:schemeClr val="lt1">
                  <a:hueOff val="0"/>
                  <a:satOff val="0"/>
                  <a:lumOff val="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rgbClr val="69A205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0463" tIns="37128" rIns="50463" bIns="37128" numCol="1" spcCol="1270" anchor="ctr" anchorCtr="0">
            <a:noAutofit/>
          </a:bodyPr>
          <a:lstStyle/>
          <a:p>
            <a:pPr algn="ctr" defTabSz="933450">
              <a:lnSpc>
                <a:spcPct val="90000"/>
              </a:lnSpc>
              <a:spcAft>
                <a:spcPct val="35000"/>
              </a:spcAft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Concatenate</a:t>
            </a:r>
          </a:p>
        </p:txBody>
      </p:sp>
      <p:sp>
        <p:nvSpPr>
          <p:cNvPr id="44" name="Freeform 43"/>
          <p:cNvSpPr/>
          <p:nvPr/>
        </p:nvSpPr>
        <p:spPr>
          <a:xfrm>
            <a:off x="705994" y="1436080"/>
            <a:ext cx="206611" cy="383857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38571"/>
                </a:lnTo>
                <a:lnTo>
                  <a:pt x="206611" y="3838571"/>
                </a:lnTo>
              </a:path>
            </a:pathLst>
          </a:cu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5" name="Freeform 44"/>
          <p:cNvSpPr/>
          <p:nvPr/>
        </p:nvSpPr>
        <p:spPr>
          <a:xfrm>
            <a:off x="912606" y="5096114"/>
            <a:ext cx="3016564" cy="357076"/>
          </a:xfrm>
          <a:custGeom>
            <a:avLst/>
            <a:gdLst>
              <a:gd name="connsiteX0" fmla="*/ 0 w 3016564"/>
              <a:gd name="connsiteY0" fmla="*/ 35708 h 357076"/>
              <a:gd name="connsiteX1" fmla="*/ 10459 w 3016564"/>
              <a:gd name="connsiteY1" fmla="*/ 10459 h 357076"/>
              <a:gd name="connsiteX2" fmla="*/ 35708 w 3016564"/>
              <a:gd name="connsiteY2" fmla="*/ 0 h 357076"/>
              <a:gd name="connsiteX3" fmla="*/ 2980856 w 3016564"/>
              <a:gd name="connsiteY3" fmla="*/ 0 h 357076"/>
              <a:gd name="connsiteX4" fmla="*/ 3006105 w 3016564"/>
              <a:gd name="connsiteY4" fmla="*/ 10459 h 357076"/>
              <a:gd name="connsiteX5" fmla="*/ 3016564 w 3016564"/>
              <a:gd name="connsiteY5" fmla="*/ 35708 h 357076"/>
              <a:gd name="connsiteX6" fmla="*/ 3016564 w 3016564"/>
              <a:gd name="connsiteY6" fmla="*/ 321368 h 357076"/>
              <a:gd name="connsiteX7" fmla="*/ 3006105 w 3016564"/>
              <a:gd name="connsiteY7" fmla="*/ 346617 h 357076"/>
              <a:gd name="connsiteX8" fmla="*/ 2980856 w 3016564"/>
              <a:gd name="connsiteY8" fmla="*/ 357076 h 357076"/>
              <a:gd name="connsiteX9" fmla="*/ 35708 w 3016564"/>
              <a:gd name="connsiteY9" fmla="*/ 357076 h 357076"/>
              <a:gd name="connsiteX10" fmla="*/ 10459 w 3016564"/>
              <a:gd name="connsiteY10" fmla="*/ 346617 h 357076"/>
              <a:gd name="connsiteX11" fmla="*/ 0 w 3016564"/>
              <a:gd name="connsiteY11" fmla="*/ 321368 h 357076"/>
              <a:gd name="connsiteX12" fmla="*/ 0 w 3016564"/>
              <a:gd name="connsiteY12" fmla="*/ 35708 h 35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16564" h="357076">
                <a:moveTo>
                  <a:pt x="0" y="35708"/>
                </a:moveTo>
                <a:cubicBezTo>
                  <a:pt x="0" y="26238"/>
                  <a:pt x="3762" y="17155"/>
                  <a:pt x="10459" y="10459"/>
                </a:cubicBezTo>
                <a:cubicBezTo>
                  <a:pt x="17156" y="3762"/>
                  <a:pt x="26238" y="0"/>
                  <a:pt x="35708" y="0"/>
                </a:cubicBezTo>
                <a:lnTo>
                  <a:pt x="2980856" y="0"/>
                </a:lnTo>
                <a:cubicBezTo>
                  <a:pt x="2990326" y="0"/>
                  <a:pt x="2999409" y="3762"/>
                  <a:pt x="3006105" y="10459"/>
                </a:cubicBezTo>
                <a:cubicBezTo>
                  <a:pt x="3012802" y="17156"/>
                  <a:pt x="3016564" y="26238"/>
                  <a:pt x="3016564" y="35708"/>
                </a:cubicBezTo>
                <a:lnTo>
                  <a:pt x="3016564" y="321368"/>
                </a:lnTo>
                <a:cubicBezTo>
                  <a:pt x="3016564" y="330838"/>
                  <a:pt x="3012802" y="339921"/>
                  <a:pt x="3006105" y="346617"/>
                </a:cubicBezTo>
                <a:cubicBezTo>
                  <a:pt x="2999408" y="353314"/>
                  <a:pt x="2990326" y="357076"/>
                  <a:pt x="2980856" y="357076"/>
                </a:cubicBezTo>
                <a:lnTo>
                  <a:pt x="35708" y="357076"/>
                </a:lnTo>
                <a:cubicBezTo>
                  <a:pt x="26238" y="357076"/>
                  <a:pt x="17155" y="353314"/>
                  <a:pt x="10459" y="346617"/>
                </a:cubicBezTo>
                <a:cubicBezTo>
                  <a:pt x="3762" y="339920"/>
                  <a:pt x="0" y="330838"/>
                  <a:pt x="0" y="321368"/>
                </a:cubicBezTo>
                <a:lnTo>
                  <a:pt x="0" y="35708"/>
                </a:lnTo>
                <a:close/>
              </a:path>
            </a:pathLst>
          </a:custGeom>
          <a:gradFill flip="none" rotWithShape="1">
            <a:gsLst>
              <a:gs pos="0">
                <a:schemeClr val="lt1">
                  <a:hueOff val="0"/>
                  <a:satOff val="0"/>
                  <a:lumOff val="0"/>
                  <a:shade val="30000"/>
                  <a:satMod val="115000"/>
                </a:schemeClr>
              </a:gs>
              <a:gs pos="50000">
                <a:schemeClr val="lt1">
                  <a:hueOff val="0"/>
                  <a:satOff val="0"/>
                  <a:lumOff val="0"/>
                  <a:shade val="67500"/>
                  <a:satMod val="115000"/>
                </a:schemeClr>
              </a:gs>
              <a:gs pos="100000">
                <a:schemeClr val="lt1">
                  <a:hueOff val="0"/>
                  <a:satOff val="0"/>
                  <a:lumOff val="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rgbClr val="69A205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0463" tIns="37128" rIns="50463" bIns="37128" numCol="1" spcCol="1270" anchor="ctr" anchorCtr="0">
            <a:noAutofit/>
          </a:bodyPr>
          <a:lstStyle/>
          <a:p>
            <a:pPr algn="ctr" defTabSz="933450">
              <a:lnSpc>
                <a:spcPct val="90000"/>
              </a:lnSpc>
              <a:spcAft>
                <a:spcPct val="35000"/>
              </a:spcAft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Conditional</a:t>
            </a:r>
          </a:p>
        </p:txBody>
      </p:sp>
      <p:sp>
        <p:nvSpPr>
          <p:cNvPr id="46" name="Freeform 45"/>
          <p:cNvSpPr/>
          <p:nvPr/>
        </p:nvSpPr>
        <p:spPr>
          <a:xfrm>
            <a:off x="705994" y="1436080"/>
            <a:ext cx="167407" cy="428491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284917"/>
                </a:lnTo>
                <a:lnTo>
                  <a:pt x="167407" y="4284917"/>
                </a:lnTo>
              </a:path>
            </a:pathLst>
          </a:cu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7" name="Freeform 46"/>
          <p:cNvSpPr/>
          <p:nvPr/>
        </p:nvSpPr>
        <p:spPr>
          <a:xfrm>
            <a:off x="873402" y="5542459"/>
            <a:ext cx="3023734" cy="357076"/>
          </a:xfrm>
          <a:custGeom>
            <a:avLst/>
            <a:gdLst>
              <a:gd name="connsiteX0" fmla="*/ 0 w 3023734"/>
              <a:gd name="connsiteY0" fmla="*/ 35708 h 357076"/>
              <a:gd name="connsiteX1" fmla="*/ 10459 w 3023734"/>
              <a:gd name="connsiteY1" fmla="*/ 10459 h 357076"/>
              <a:gd name="connsiteX2" fmla="*/ 35708 w 3023734"/>
              <a:gd name="connsiteY2" fmla="*/ 0 h 357076"/>
              <a:gd name="connsiteX3" fmla="*/ 2988026 w 3023734"/>
              <a:gd name="connsiteY3" fmla="*/ 0 h 357076"/>
              <a:gd name="connsiteX4" fmla="*/ 3013275 w 3023734"/>
              <a:gd name="connsiteY4" fmla="*/ 10459 h 357076"/>
              <a:gd name="connsiteX5" fmla="*/ 3023734 w 3023734"/>
              <a:gd name="connsiteY5" fmla="*/ 35708 h 357076"/>
              <a:gd name="connsiteX6" fmla="*/ 3023734 w 3023734"/>
              <a:gd name="connsiteY6" fmla="*/ 321368 h 357076"/>
              <a:gd name="connsiteX7" fmla="*/ 3013275 w 3023734"/>
              <a:gd name="connsiteY7" fmla="*/ 346617 h 357076"/>
              <a:gd name="connsiteX8" fmla="*/ 2988026 w 3023734"/>
              <a:gd name="connsiteY8" fmla="*/ 357076 h 357076"/>
              <a:gd name="connsiteX9" fmla="*/ 35708 w 3023734"/>
              <a:gd name="connsiteY9" fmla="*/ 357076 h 357076"/>
              <a:gd name="connsiteX10" fmla="*/ 10459 w 3023734"/>
              <a:gd name="connsiteY10" fmla="*/ 346617 h 357076"/>
              <a:gd name="connsiteX11" fmla="*/ 0 w 3023734"/>
              <a:gd name="connsiteY11" fmla="*/ 321368 h 357076"/>
              <a:gd name="connsiteX12" fmla="*/ 0 w 3023734"/>
              <a:gd name="connsiteY12" fmla="*/ 35708 h 35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23734" h="357076">
                <a:moveTo>
                  <a:pt x="0" y="35708"/>
                </a:moveTo>
                <a:cubicBezTo>
                  <a:pt x="0" y="26238"/>
                  <a:pt x="3762" y="17155"/>
                  <a:pt x="10459" y="10459"/>
                </a:cubicBezTo>
                <a:cubicBezTo>
                  <a:pt x="17156" y="3762"/>
                  <a:pt x="26238" y="0"/>
                  <a:pt x="35708" y="0"/>
                </a:cubicBezTo>
                <a:lnTo>
                  <a:pt x="2988026" y="0"/>
                </a:lnTo>
                <a:cubicBezTo>
                  <a:pt x="2997496" y="0"/>
                  <a:pt x="3006579" y="3762"/>
                  <a:pt x="3013275" y="10459"/>
                </a:cubicBezTo>
                <a:cubicBezTo>
                  <a:pt x="3019972" y="17156"/>
                  <a:pt x="3023734" y="26238"/>
                  <a:pt x="3023734" y="35708"/>
                </a:cubicBezTo>
                <a:lnTo>
                  <a:pt x="3023734" y="321368"/>
                </a:lnTo>
                <a:cubicBezTo>
                  <a:pt x="3023734" y="330838"/>
                  <a:pt x="3019972" y="339921"/>
                  <a:pt x="3013275" y="346617"/>
                </a:cubicBezTo>
                <a:cubicBezTo>
                  <a:pt x="3006578" y="353314"/>
                  <a:pt x="2997496" y="357076"/>
                  <a:pt x="2988026" y="357076"/>
                </a:cubicBezTo>
                <a:lnTo>
                  <a:pt x="35708" y="357076"/>
                </a:lnTo>
                <a:cubicBezTo>
                  <a:pt x="26238" y="357076"/>
                  <a:pt x="17155" y="353314"/>
                  <a:pt x="10459" y="346617"/>
                </a:cubicBezTo>
                <a:cubicBezTo>
                  <a:pt x="3762" y="339920"/>
                  <a:pt x="0" y="330838"/>
                  <a:pt x="0" y="321368"/>
                </a:cubicBezTo>
                <a:lnTo>
                  <a:pt x="0" y="35708"/>
                </a:lnTo>
                <a:close/>
              </a:path>
            </a:pathLst>
          </a:custGeom>
          <a:gradFill flip="none" rotWithShape="1">
            <a:gsLst>
              <a:gs pos="0">
                <a:schemeClr val="lt1">
                  <a:hueOff val="0"/>
                  <a:satOff val="0"/>
                  <a:lumOff val="0"/>
                  <a:shade val="30000"/>
                  <a:satMod val="115000"/>
                </a:schemeClr>
              </a:gs>
              <a:gs pos="50000">
                <a:schemeClr val="lt1">
                  <a:hueOff val="0"/>
                  <a:satOff val="0"/>
                  <a:lumOff val="0"/>
                  <a:shade val="67500"/>
                  <a:satMod val="115000"/>
                </a:schemeClr>
              </a:gs>
              <a:gs pos="100000">
                <a:schemeClr val="lt1">
                  <a:hueOff val="0"/>
                  <a:satOff val="0"/>
                  <a:lumOff val="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rgbClr val="69A205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0463" tIns="37128" rIns="50463" bIns="37128" numCol="1" spcCol="1270" anchor="ctr" anchorCtr="0">
            <a:noAutofit/>
          </a:bodyPr>
          <a:lstStyle/>
          <a:p>
            <a:pPr algn="ctr" defTabSz="933450">
              <a:lnSpc>
                <a:spcPct val="90000"/>
              </a:lnSpc>
              <a:spcAft>
                <a:spcPct val="35000"/>
              </a:spcAft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Cast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842000" y="800100"/>
            <a:ext cx="292580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Roll over your mouse for more detail.</a:t>
            </a:r>
            <a:endParaRPr lang="en-US" sz="1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500"/>
                            </p:stCondLst>
                            <p:childTnLst>
                              <p:par>
                                <p:cTn id="4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8000"/>
                            </p:stCondLst>
                            <p:childTnLst>
                              <p:par>
                                <p:cTn id="5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85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9500"/>
                            </p:stCondLst>
                            <p:childTnLst>
                              <p:par>
                                <p:cTn id="6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0"/>
                            </p:stCondLst>
                            <p:childTnLst>
                              <p:par>
                                <p:cTn id="7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1000"/>
                            </p:stCondLst>
                            <p:childTnLst>
                              <p:par>
                                <p:cTn id="7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1500"/>
                            </p:stCondLst>
                            <p:childTnLst>
                              <p:par>
                                <p:cTn id="8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2500"/>
                            </p:stCondLst>
                            <p:childTnLst>
                              <p:par>
                                <p:cTn id="8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3000"/>
                            </p:stCondLst>
                            <p:childTnLst>
                              <p:par>
                                <p:cTn id="9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4000"/>
                            </p:stCondLst>
                            <p:childTnLst>
                              <p:par>
                                <p:cTn id="9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4500"/>
                            </p:stCondLst>
                            <p:childTnLst>
                              <p:par>
                                <p:cTn id="10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1" grpId="0" animBg="1"/>
      <p:bldP spid="33" grpId="0" animBg="1"/>
      <p:bldP spid="35" grpId="0" animBg="1"/>
      <p:bldP spid="37" grpId="0" animBg="1"/>
      <p:bldP spid="39" grpId="0" animBg="1"/>
      <p:bldP spid="41" grpId="0" animBg="1"/>
      <p:bldP spid="43" grpId="0" animBg="1"/>
      <p:bldP spid="45" grpId="0" animBg="1"/>
      <p:bldP spid="4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are Arithmetic Operators?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82588" y="1187355"/>
            <a:ext cx="5008278" cy="4966555"/>
          </a:xfrm>
        </p:spPr>
        <p:txBody>
          <a:bodyPr/>
          <a:lstStyle/>
          <a:p>
            <a:r>
              <a:rPr lang="en-IN" sz="2000" dirty="0" smtClean="0"/>
              <a:t>C# uses </a:t>
            </a:r>
            <a:r>
              <a:rPr lang="en-IN" sz="2000" b="1" dirty="0" smtClean="0"/>
              <a:t>five</a:t>
            </a:r>
            <a:r>
              <a:rPr lang="en-IN" sz="2000" dirty="0" smtClean="0"/>
              <a:t> arithmetic operators.</a:t>
            </a:r>
          </a:p>
          <a:p>
            <a:r>
              <a:rPr lang="en-IN" sz="2000" dirty="0" smtClean="0"/>
              <a:t>The four operators for standard calculations are </a:t>
            </a:r>
            <a:r>
              <a:rPr lang="en-IN" sz="2000" b="1" dirty="0" smtClean="0"/>
              <a:t>+, -, * and /.</a:t>
            </a:r>
          </a:p>
          <a:p>
            <a:r>
              <a:rPr lang="en-IN" sz="2000" dirty="0" smtClean="0"/>
              <a:t>The fifth operator </a:t>
            </a:r>
            <a:r>
              <a:rPr lang="en-IN" sz="2000" b="1" dirty="0" smtClean="0"/>
              <a:t>%</a:t>
            </a:r>
            <a:r>
              <a:rPr lang="en-IN" sz="2000" dirty="0" smtClean="0"/>
              <a:t> returns the </a:t>
            </a:r>
            <a:r>
              <a:rPr lang="en-IN" sz="2000" b="1" dirty="0" smtClean="0"/>
              <a:t>remainder</a:t>
            </a:r>
            <a:r>
              <a:rPr lang="en-IN" sz="2000" dirty="0" smtClean="0"/>
              <a:t> in integer division.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696702" y="1440664"/>
            <a:ext cx="2868923" cy="4433457"/>
            <a:chOff x="5928714" y="1427016"/>
            <a:chExt cx="2868923" cy="4433457"/>
          </a:xfrm>
        </p:grpSpPr>
        <p:graphicFrame>
          <p:nvGraphicFramePr>
            <p:cNvPr id="7" name="Diagram 6"/>
            <p:cNvGraphicFramePr/>
            <p:nvPr/>
          </p:nvGraphicFramePr>
          <p:xfrm>
            <a:off x="5928714" y="1427016"/>
            <a:ext cx="2826328" cy="113607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8" name="Diagram 7"/>
            <p:cNvGraphicFramePr/>
            <p:nvPr/>
          </p:nvGraphicFramePr>
          <p:xfrm>
            <a:off x="5929540" y="2535381"/>
            <a:ext cx="2826328" cy="113607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graphicFrame>
          <p:nvGraphicFramePr>
            <p:cNvPr id="9" name="Diagram 8"/>
            <p:cNvGraphicFramePr/>
            <p:nvPr/>
          </p:nvGraphicFramePr>
          <p:xfrm>
            <a:off x="5957454" y="3629890"/>
            <a:ext cx="2826328" cy="113607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graphicFrame>
          <p:nvGraphicFramePr>
            <p:cNvPr id="10" name="Diagram 9"/>
            <p:cNvGraphicFramePr/>
            <p:nvPr/>
          </p:nvGraphicFramePr>
          <p:xfrm>
            <a:off x="5971309" y="4724399"/>
            <a:ext cx="2826328" cy="113607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7" r:lo="rId18" r:qs="rId19" r:cs="rId20"/>
            </a:graphicData>
          </a:graphic>
        </p:graphicFrame>
      </p:grpSp>
      <p:graphicFrame>
        <p:nvGraphicFramePr>
          <p:cNvPr id="13" name="Diagram 12"/>
          <p:cNvGraphicFramePr/>
          <p:nvPr/>
        </p:nvGraphicFramePr>
        <p:xfrm>
          <a:off x="1233056" y="4321377"/>
          <a:ext cx="2826328" cy="11360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721927" y="1025237"/>
            <a:ext cx="3103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Four standard arithmetic operators</a:t>
            </a:r>
            <a:endParaRPr lang="en-IN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678872" y="3823854"/>
            <a:ext cx="2216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Modulo operator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Arithmetic Operators Demo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Excellere PP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5B7893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333333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5B7893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333333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AR_Proposal 1">
        <a:dk1>
          <a:srgbClr val="333333"/>
        </a:dk1>
        <a:lt1>
          <a:srgbClr val="FFFFFF"/>
        </a:lt1>
        <a:dk2>
          <a:srgbClr val="5B7893"/>
        </a:dk2>
        <a:lt2>
          <a:srgbClr val="CCCCCC"/>
        </a:lt2>
        <a:accent1>
          <a:srgbClr val="ADBBC9"/>
        </a:accent1>
        <a:accent2>
          <a:srgbClr val="CC6600"/>
        </a:accent2>
        <a:accent3>
          <a:srgbClr val="FFFFFF"/>
        </a:accent3>
        <a:accent4>
          <a:srgbClr val="2A2A2A"/>
        </a:accent4>
        <a:accent5>
          <a:srgbClr val="D3DAE1"/>
        </a:accent5>
        <a:accent6>
          <a:srgbClr val="B95C00"/>
        </a:accent6>
        <a:hlink>
          <a:srgbClr val="CC3300"/>
        </a:hlink>
        <a:folHlink>
          <a:srgbClr val="F1D1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PRTM Document" ma:contentTypeID="0x0101004B7E4C37D9613D46A92AC4BDA48E7A3600BDA63646E2A41345A965FD46ADA6E944" ma:contentTypeVersion="39" ma:contentTypeDescription="" ma:contentTypeScope="" ma:versionID="c5663923e8f77c2fa0845fc6b84e764c">
  <xsd:schema xmlns:xsd="http://www.w3.org/2001/XMLSchema" xmlns:p="http://schemas.microsoft.com/office/2006/metadata/properties" xmlns:ns2="3fa53b77-59c9-4ac3-9b7f-93384615ba49" xmlns:ns3="9a91e19c-0a6a-42e2-96af-4d31d0f007fe" targetNamespace="http://schemas.microsoft.com/office/2006/metadata/properties" ma:root="true" ma:fieldsID="1e71dffc574409755eaa2669821dd97b" ns2:_="" ns3:_="">
    <xsd:import namespace="3fa53b77-59c9-4ac3-9b7f-93384615ba49"/>
    <xsd:import namespace="9a91e19c-0a6a-42e2-96af-4d31d0f007fe"/>
    <xsd:element name="properties">
      <xsd:complexType>
        <xsd:sequence>
          <xsd:element name="documentManagement">
            <xsd:complexType>
              <xsd:all>
                <xsd:element ref="ns2:Presentation_x0020_Date" minOccurs="0"/>
                <xsd:element ref="ns2:Description_" minOccurs="0"/>
                <xsd:element ref="ns2:Project_x0020_ID" minOccurs="0"/>
                <xsd:element ref="ns2:Author_x0028_s_x0029_" minOccurs="0"/>
                <xsd:element ref="ns2:Document_x0020_Type" minOccurs="0"/>
                <xsd:element ref="ns3:Practice" minOccurs="0"/>
                <xsd:element ref="ns2:Keywords_" minOccurs="0"/>
                <xsd:element ref="ns2:Confidential" minOccurs="0"/>
                <xsd:element ref="ns2:Product_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3fa53b77-59c9-4ac3-9b7f-93384615ba49" elementFormDefault="qualified">
    <xsd:import namespace="http://schemas.microsoft.com/office/2006/documentManagement/types"/>
    <xsd:element name="Presentation_x0020_Date" ma:index="2" nillable="true" ma:displayName="PresentationDate" ma:default="" ma:description="[Enter the date the document was PRESENTED (NOT the date entered into SharePoint)]" ma:format="DateOnly" ma:internalName="Presentation_x0020_Date">
      <xsd:simpleType>
        <xsd:restriction base="dms:DateTime"/>
      </xsd:simpleType>
    </xsd:element>
    <xsd:element name="Description_" ma:index="3" nillable="true" ma:displayName="Descriptions" ma:default="" ma:description="Brief summary of document" ma:internalName="Description_">
      <xsd:simpleType>
        <xsd:restriction base="dms:Note"/>
      </xsd:simpleType>
    </xsd:element>
    <xsd:element name="Project_x0020_ID" ma:index="4" nillable="true" ma:displayName="ProjectID" ma:default="" ma:description="Job number in account code" ma:internalName="Project_x0020_ID" ma:readOnly="false">
      <xsd:simpleType>
        <xsd:restriction base="dms:Text">
          <xsd:maxLength value="5"/>
        </xsd:restriction>
      </xsd:simpleType>
    </xsd:element>
    <xsd:element name="Author_x0028_s_x0029_" ma:index="5" nillable="true" ma:displayName="Author(s)" ma:default="" ma:description="Originator and/or presenter of work [Use first initial last name, next author,  (e.g. &quot;A. Blanter, E. Finch&quot;)]" ma:internalName="Author_x0028_s_x0029_">
      <xsd:simpleType>
        <xsd:restriction base="dms:Text">
          <xsd:maxLength value="255"/>
        </xsd:restriction>
      </xsd:simpleType>
    </xsd:element>
    <xsd:element name="Document_x0020_Type" ma:index="6" nillable="true" ma:displayName="DocumentType" ma:default="" ma:description="Defines relationship between document providers and users." ma:format="Dropdown" ma:internalName="Document_x0020_Type">
      <xsd:simpleType>
        <xsd:restriction base="dms:Choice">
          <xsd:enumeration value="NBD: Acct Mgmt"/>
          <xsd:enumeration value="NBD: Case"/>
          <xsd:enumeration value="NBD: Proposal"/>
          <xsd:enumeration value="NBD: Intro"/>
          <xsd:enumeration value="Internal: Peer Reviews"/>
          <xsd:enumeration value="Internal: PRTM Training"/>
          <xsd:enumeration value="Internal: Tool or Template"/>
          <xsd:enumeration value="Project Doc: Bench"/>
          <xsd:enumeration value="Project Doc: Client Train"/>
          <xsd:enumeration value="Project Doc: Diagnostic"/>
          <xsd:enumeration value="Project Doc: Process"/>
          <xsd:enumeration value="External: Reference"/>
          <xsd:enumeration value="External: Events"/>
        </xsd:restriction>
      </xsd:simpleType>
    </xsd:element>
    <xsd:element name="Keywords_" ma:index="8" nillable="true" ma:displayName="Keyword(s)" ma:default="" ma:description="If approved as premium what are key terms to improve searchability? [Use quotes around phrases, e.g. &quot;portfolio excellence&quot;]" ma:internalName="Keywords_">
      <xsd:simpleType>
        <xsd:restriction base="dms:Note"/>
      </xsd:simpleType>
    </xsd:element>
    <xsd:element name="Confidential" ma:index="9" nillable="true" ma:displayName="Confidential" ma:default="0" ma:description="Check this box if the document REQUIRES project director APPROVAL to leverage" ma:internalName="Confidential">
      <xsd:simpleType>
        <xsd:restriction base="dms:Boolean"/>
      </xsd:simpleType>
    </xsd:element>
    <xsd:element name="Product_" ma:index="16" nillable="true" ma:displayName="Products" ma:list="{613000ac-3763-4035-ae1d-d9ca5243673c}" ma:internalName="Product_" ma:showField="LinkTitleNoMenu" ma:web="3fa53b77-59c9-4ac3-9b7f-93384615ba4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dms="http://schemas.microsoft.com/office/2006/documentManagement/types" targetNamespace="9a91e19c-0a6a-42e2-96af-4d31d0f007fe" elementFormDefault="qualified">
    <xsd:import namespace="http://schemas.microsoft.com/office/2006/documentManagement/types"/>
    <xsd:element name="Practice" ma:index="7" nillable="true" ma:displayName="Practice" ma:default="" ma:description="What PRTM practice area is most relevant to this document" ma:format="Dropdown" ma:internalName="Practice">
      <xsd:simpleType>
        <xsd:restriction base="dms:Choice">
          <xsd:enumeration value="BTI"/>
          <xsd:enumeration value="CEI"/>
          <xsd:enumeration value="ORG"/>
          <xsd:enumeration value="OS"/>
          <xsd:enumeration value="PSI"/>
          <xsd:enumeration value="SCI"/>
          <xsd:enumeration value="Other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4" ma:displayName="Content Type"/>
        <xsd:element ref="dc:title" minOccurs="0" maxOccurs="1" ma:index="1" ma:displayName="Doc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>
  <documentManagement>
    <Confidential xmlns="3fa53b77-59c9-4ac3-9b7f-93384615ba49">true</Confidential>
    <Practice xmlns="9a91e19c-0a6a-42e2-96af-4d31d0f007fe" xsi:nil="true"/>
    <Description_ xmlns="3fa53b77-59c9-4ac3-9b7f-93384615ba49" xsi:nil="true"/>
    <Project_x0020_ID xmlns="3fa53b77-59c9-4ac3-9b7f-93384615ba49" xsi:nil="true"/>
    <Presentation_x0020_Date xmlns="3fa53b77-59c9-4ac3-9b7f-93384615ba49" xsi:nil="true"/>
    <Document_x0020_Type xmlns="3fa53b77-59c9-4ac3-9b7f-93384615ba49">Internal: Tool or Template</Document_x0020_Type>
    <Keywords_ xmlns="3fa53b77-59c9-4ac3-9b7f-93384615ba49" xsi:nil="true"/>
    <Author_x0028_s_x0029_ xmlns="3fa53b77-59c9-4ac3-9b7f-93384615ba49">lavanyaa</Author_x0028_s_x0029_>
    <Product_ xmlns="3fa53b77-59c9-4ac3-9b7f-93384615ba49"/>
  </documentManagement>
</p:properties>
</file>

<file path=customXml/itemProps1.xml><?xml version="1.0" encoding="utf-8"?>
<ds:datastoreItem xmlns:ds="http://schemas.openxmlformats.org/officeDocument/2006/customXml" ds:itemID="{14B338CC-864D-4AA8-9A57-4436493CA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a53b77-59c9-4ac3-9b7f-93384615ba49"/>
    <ds:schemaRef ds:uri="9a91e19c-0a6a-42e2-96af-4d31d0f007fe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486FD1C8-4831-4C1E-AB24-919530A1A6E9}">
  <ds:schemaRefs>
    <ds:schemaRef ds:uri="http://schemas.microsoft.com/office/2006/metadata/customXsn"/>
  </ds:schemaRefs>
</ds:datastoreItem>
</file>

<file path=customXml/itemProps3.xml><?xml version="1.0" encoding="utf-8"?>
<ds:datastoreItem xmlns:ds="http://schemas.openxmlformats.org/officeDocument/2006/customXml" ds:itemID="{D4D4C7C7-FA6D-46FD-817B-27CC67D887E7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7BBAE1B5-0138-4FC0-85E8-E0F35ACC2523}">
  <ds:schemaRefs>
    <ds:schemaRef ds:uri="http://schemas.microsoft.com/office/2006/metadata/properties"/>
    <ds:schemaRef ds:uri="3fa53b77-59c9-4ac3-9b7f-93384615ba49"/>
    <ds:schemaRef ds:uri="9a91e19c-0a6a-42e2-96af-4d31d0f007f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Excellere PPT Template</Template>
  <TotalTime>1455</TotalTime>
  <Words>1784</Words>
  <Application>Microsoft Office PowerPoint</Application>
  <PresentationFormat>On-screen Show (4:3)</PresentationFormat>
  <Paragraphs>451</Paragraphs>
  <Slides>42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1_Excellere PPT Template</vt:lpstr>
      <vt:lpstr>Operators</vt:lpstr>
      <vt:lpstr>   Learning Objectives and Overview </vt:lpstr>
      <vt:lpstr>Operators</vt:lpstr>
      <vt:lpstr>What are Operators?</vt:lpstr>
      <vt:lpstr>Operators - Examples</vt:lpstr>
      <vt:lpstr>Types of Operators</vt:lpstr>
      <vt:lpstr>Types of Operators</vt:lpstr>
      <vt:lpstr>What are Arithmetic Operators?</vt:lpstr>
      <vt:lpstr> Arithmetic Operators Demo</vt:lpstr>
      <vt:lpstr>Slide 10</vt:lpstr>
      <vt:lpstr>What are Relational Operators?</vt:lpstr>
      <vt:lpstr>Relational Operators - Examples</vt:lpstr>
      <vt:lpstr> Relational Operators Demo</vt:lpstr>
      <vt:lpstr>Slide 14</vt:lpstr>
      <vt:lpstr>What are Logical Operators?</vt:lpstr>
      <vt:lpstr>Logical Operators - Examples</vt:lpstr>
      <vt:lpstr>What are Logical Short Circuit Operators?</vt:lpstr>
      <vt:lpstr>What are Bitwise Operators? </vt:lpstr>
      <vt:lpstr> Logical &amp; Bitwise Operators Demo</vt:lpstr>
      <vt:lpstr>Slide 20</vt:lpstr>
      <vt:lpstr>What are Shift Operators?</vt:lpstr>
      <vt:lpstr>More About Shift Operators</vt:lpstr>
      <vt:lpstr> Shift Operators Demo</vt:lpstr>
      <vt:lpstr>Slide 24</vt:lpstr>
      <vt:lpstr>What are Assignment Operators?</vt:lpstr>
      <vt:lpstr>What are Compound Assignment Operators?</vt:lpstr>
      <vt:lpstr> Assignment and Compound Assignment Operators Demo</vt:lpstr>
      <vt:lpstr>Slide 28</vt:lpstr>
      <vt:lpstr>What are Conditional Operators?</vt:lpstr>
      <vt:lpstr>What are Checked and Unchecked Operators?</vt:lpstr>
      <vt:lpstr>Conditional &amp; Checked and Unchecked  Operators Demo</vt:lpstr>
      <vt:lpstr>Slide 32</vt:lpstr>
      <vt:lpstr>What are String Concatenation Operators?</vt:lpstr>
      <vt:lpstr>String Concatenation Operator Demo</vt:lpstr>
      <vt:lpstr>Slide 35</vt:lpstr>
      <vt:lpstr>What are Increment and Decrement Operators?</vt:lpstr>
      <vt:lpstr>Increment and Decrement Operators Demo</vt:lpstr>
      <vt:lpstr>Slide 38</vt:lpstr>
      <vt:lpstr>Operator Precedence</vt:lpstr>
      <vt:lpstr>What is a Statement?</vt:lpstr>
      <vt:lpstr>Smart Programming Considerations </vt:lpstr>
      <vt:lpstr>Summary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 Title</dc:title>
  <dc:subject>2012</dc:subject>
  <dc:creator>Gayathri Mahadevan</dc:creator>
  <cp:lastModifiedBy>Balasubramaniam</cp:lastModifiedBy>
  <cp:revision>271</cp:revision>
  <cp:lastPrinted>2006-03-07T01:31:11Z</cp:lastPrinted>
  <dcterms:created xsi:type="dcterms:W3CDTF">2012-05-07T05:41:49Z</dcterms:created>
  <dcterms:modified xsi:type="dcterms:W3CDTF">2012-05-26T06:32:47Z</dcterms:modified>
  <cp:category>2011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0x0101004B7E4C37D9613D46A92AC4BDA48E7A3600BDA63646E2A41345A965FD46ADA6E944</vt:lpwstr>
  </property>
  <property fmtid="{D5CDD505-2E9C-101B-9397-08002B2CF9AE}" pid="3" name="Order">
    <vt:r8>9100</vt:r8>
  </property>
  <property fmtid="{D5CDD505-2E9C-101B-9397-08002B2CF9AE}" pid="4" name="_NewReviewCycle">
    <vt:lpwstr/>
  </property>
</Properties>
</file>