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8" r:id="rId5"/>
    <p:sldMasterId id="2147483648" r:id="rId6"/>
  </p:sldMasterIdLst>
  <p:notesMasterIdLst>
    <p:notesMasterId r:id="rId28"/>
  </p:notesMasterIdLst>
  <p:handoutMasterIdLst>
    <p:handoutMasterId r:id="rId29"/>
  </p:handoutMasterIdLst>
  <p:sldIdLst>
    <p:sldId id="341" r:id="rId7"/>
    <p:sldId id="423" r:id="rId8"/>
    <p:sldId id="407" r:id="rId9"/>
    <p:sldId id="367" r:id="rId10"/>
    <p:sldId id="408" r:id="rId11"/>
    <p:sldId id="409" r:id="rId12"/>
    <p:sldId id="410" r:id="rId13"/>
    <p:sldId id="411" r:id="rId14"/>
    <p:sldId id="412" r:id="rId15"/>
    <p:sldId id="417" r:id="rId16"/>
    <p:sldId id="418" r:id="rId17"/>
    <p:sldId id="413" r:id="rId18"/>
    <p:sldId id="414" r:id="rId19"/>
    <p:sldId id="416" r:id="rId20"/>
    <p:sldId id="421" r:id="rId21"/>
    <p:sldId id="422" r:id="rId22"/>
    <p:sldId id="419" r:id="rId23"/>
    <p:sldId id="420" r:id="rId24"/>
    <p:sldId id="362" r:id="rId25"/>
    <p:sldId id="363" r:id="rId26"/>
    <p:sldId id="371" r:id="rId27"/>
  </p:sldIdLst>
  <p:sldSz cx="9144000" cy="6858000" type="screen4x3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RTM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7BE"/>
    <a:srgbClr val="CCCC99"/>
    <a:srgbClr val="9C9991"/>
    <a:srgbClr val="CC9933"/>
    <a:srgbClr val="5B7893"/>
    <a:srgbClr val="5B5850"/>
    <a:srgbClr val="CDD8E0"/>
    <a:srgbClr val="6E6B6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4" autoAdjust="0"/>
    <p:restoredTop sz="99570" autoAdjust="0"/>
  </p:normalViewPr>
  <p:slideViewPr>
    <p:cSldViewPr snapToGrid="0">
      <p:cViewPr varScale="1">
        <p:scale>
          <a:sx n="69" d="100"/>
          <a:sy n="69" d="100"/>
        </p:scale>
        <p:origin x="-954" y="-108"/>
      </p:cViewPr>
      <p:guideLst>
        <p:guide orient="horz" pos="2160"/>
        <p:guide orient="horz" pos="4063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1C2D0-463A-4BE1-AFAD-2E2E6515C53F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90F2BB4-F0F4-42F9-A87D-D433C4A04C50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Scope</a:t>
          </a:r>
          <a:endParaRPr lang="en-IN" dirty="0"/>
        </a:p>
      </dgm:t>
    </dgm:pt>
    <dgm:pt modelId="{5F8765B9-66B8-4F8F-9859-0F56494B6E08}" type="parTrans" cxnId="{88A97B0E-EEE9-45D2-82CE-798F488216BD}">
      <dgm:prSet/>
      <dgm:spPr/>
      <dgm:t>
        <a:bodyPr/>
        <a:lstStyle/>
        <a:p>
          <a:endParaRPr lang="en-IN"/>
        </a:p>
      </dgm:t>
    </dgm:pt>
    <dgm:pt modelId="{44826F03-8C7E-4484-9A78-4F2E6D4C8D44}" type="sibTrans" cxnId="{88A97B0E-EEE9-45D2-82CE-798F488216BD}">
      <dgm:prSet/>
      <dgm:spPr/>
      <dgm:t>
        <a:bodyPr/>
        <a:lstStyle/>
        <a:p>
          <a:endParaRPr lang="en-IN"/>
        </a:p>
      </dgm:t>
    </dgm:pt>
    <dgm:pt modelId="{DEFEED3E-0A22-4784-B93D-CB56035A77F1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Class Level</a:t>
          </a:r>
          <a:endParaRPr lang="en-IN" b="1" dirty="0"/>
        </a:p>
      </dgm:t>
    </dgm:pt>
    <dgm:pt modelId="{B4B41DCE-4281-4430-8DC7-4D44622F8773}" type="parTrans" cxnId="{415C5856-74F8-4A4D-A75F-889F3C2F6527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IN"/>
        </a:p>
      </dgm:t>
    </dgm:pt>
    <dgm:pt modelId="{1BE53198-87E6-4DA0-938C-09A20511EDE3}" type="sibTrans" cxnId="{415C5856-74F8-4A4D-A75F-889F3C2F6527}">
      <dgm:prSet/>
      <dgm:spPr/>
      <dgm:t>
        <a:bodyPr/>
        <a:lstStyle/>
        <a:p>
          <a:endParaRPr lang="en-IN"/>
        </a:p>
      </dgm:t>
    </dgm:pt>
    <dgm:pt modelId="{BCA6C91D-12AC-49A2-BD16-2D8CE5D17937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Method Level</a:t>
          </a:r>
          <a:endParaRPr lang="en-IN" b="1" dirty="0"/>
        </a:p>
      </dgm:t>
    </dgm:pt>
    <dgm:pt modelId="{71F4A22F-3E81-4BEB-A970-F7C56BD4E5F2}" type="parTrans" cxnId="{9309E240-3B5B-42BB-B69F-4749F74B01A9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IN" b="1"/>
        </a:p>
      </dgm:t>
    </dgm:pt>
    <dgm:pt modelId="{56D4D123-8974-4122-BE4E-6FEC7005B1BF}" type="sibTrans" cxnId="{9309E240-3B5B-42BB-B69F-4749F74B01A9}">
      <dgm:prSet/>
      <dgm:spPr/>
      <dgm:t>
        <a:bodyPr/>
        <a:lstStyle/>
        <a:p>
          <a:endParaRPr lang="en-IN"/>
        </a:p>
      </dgm:t>
    </dgm:pt>
    <dgm:pt modelId="{D0F59C5F-1B2B-47DC-865F-F44B4D54AD9D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Block Level</a:t>
          </a:r>
          <a:endParaRPr lang="en-IN" b="1" dirty="0"/>
        </a:p>
      </dgm:t>
    </dgm:pt>
    <dgm:pt modelId="{2B9DF23F-5A0C-4320-9325-802590994698}" type="parTrans" cxnId="{97F56727-2A94-4B47-AF7A-8E5C35926449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IN"/>
        </a:p>
      </dgm:t>
    </dgm:pt>
    <dgm:pt modelId="{BDCB9991-B068-4FF5-B9B7-B541385F25E3}" type="sibTrans" cxnId="{97F56727-2A94-4B47-AF7A-8E5C35926449}">
      <dgm:prSet/>
      <dgm:spPr/>
      <dgm:t>
        <a:bodyPr/>
        <a:lstStyle/>
        <a:p>
          <a:endParaRPr lang="en-IN"/>
        </a:p>
      </dgm:t>
    </dgm:pt>
    <dgm:pt modelId="{26D851A7-3928-4AB8-BF03-62F74298C52F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Parameter</a:t>
          </a:r>
          <a:endParaRPr lang="en-IN" b="1" dirty="0"/>
        </a:p>
      </dgm:t>
    </dgm:pt>
    <dgm:pt modelId="{5FDC5DD5-FE58-48BC-BB03-C64768D2FB06}" type="parTrans" cxnId="{4CA947A1-F18B-4A02-BFBF-95C48C2F43E5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IN"/>
        </a:p>
      </dgm:t>
    </dgm:pt>
    <dgm:pt modelId="{7E5E9751-58FC-433D-82F3-B98EE08A67A6}" type="sibTrans" cxnId="{4CA947A1-F18B-4A02-BFBF-95C48C2F43E5}">
      <dgm:prSet/>
      <dgm:spPr/>
      <dgm:t>
        <a:bodyPr/>
        <a:lstStyle/>
        <a:p>
          <a:endParaRPr lang="en-IN"/>
        </a:p>
      </dgm:t>
    </dgm:pt>
    <dgm:pt modelId="{67C0A7F4-8673-416F-8040-DE6340E75EED}" type="pres">
      <dgm:prSet presAssocID="{3BB1C2D0-463A-4BE1-AFAD-2E2E6515C53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1FDFDF8-5F18-4A14-9347-5BA4DA355735}" type="pres">
      <dgm:prSet presAssocID="{190F2BB4-F0F4-42F9-A87D-D433C4A04C50}" presName="centerShape" presStyleLbl="node0" presStyleIdx="0" presStyleCnt="1"/>
      <dgm:spPr/>
      <dgm:t>
        <a:bodyPr/>
        <a:lstStyle/>
        <a:p>
          <a:endParaRPr lang="en-IN"/>
        </a:p>
      </dgm:t>
    </dgm:pt>
    <dgm:pt modelId="{A8E0D209-57C7-4430-8C50-CE02ED465B86}" type="pres">
      <dgm:prSet presAssocID="{B4B41DCE-4281-4430-8DC7-4D44622F8773}" presName="parTrans" presStyleLbl="bgSibTrans2D1" presStyleIdx="0" presStyleCnt="4"/>
      <dgm:spPr/>
      <dgm:t>
        <a:bodyPr/>
        <a:lstStyle/>
        <a:p>
          <a:endParaRPr lang="en-IN"/>
        </a:p>
      </dgm:t>
    </dgm:pt>
    <dgm:pt modelId="{DF29A6C7-7048-4215-95BF-CF079BFDA3A4}" type="pres">
      <dgm:prSet presAssocID="{DEFEED3E-0A22-4784-B93D-CB56035A77F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BA4A98-0B0D-4B0E-A350-E631F6B35823}" type="pres">
      <dgm:prSet presAssocID="{71F4A22F-3E81-4BEB-A970-F7C56BD4E5F2}" presName="parTrans" presStyleLbl="bgSibTrans2D1" presStyleIdx="1" presStyleCnt="4"/>
      <dgm:spPr/>
      <dgm:t>
        <a:bodyPr/>
        <a:lstStyle/>
        <a:p>
          <a:endParaRPr lang="en-IN"/>
        </a:p>
      </dgm:t>
    </dgm:pt>
    <dgm:pt modelId="{022C035F-828D-4E6B-9E3B-88D4B2AE175D}" type="pres">
      <dgm:prSet presAssocID="{BCA6C91D-12AC-49A2-BD16-2D8CE5D1793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49128A-A627-445F-9F8D-7A3899BC533D}" type="pres">
      <dgm:prSet presAssocID="{2B9DF23F-5A0C-4320-9325-802590994698}" presName="parTrans" presStyleLbl="bgSibTrans2D1" presStyleIdx="2" presStyleCnt="4"/>
      <dgm:spPr/>
      <dgm:t>
        <a:bodyPr/>
        <a:lstStyle/>
        <a:p>
          <a:endParaRPr lang="en-IN"/>
        </a:p>
      </dgm:t>
    </dgm:pt>
    <dgm:pt modelId="{F118AF4B-89DB-4C58-89E4-C5623D51D9EE}" type="pres">
      <dgm:prSet presAssocID="{D0F59C5F-1B2B-47DC-865F-F44B4D54AD9D}" presName="node" presStyleLbl="node1" presStyleIdx="2" presStyleCnt="4" custRadScaleRad="100755" custRadScaleInc="37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0B00932-5BB0-40E0-B26D-B0C43B9AB2EE}" type="pres">
      <dgm:prSet presAssocID="{5FDC5DD5-FE58-48BC-BB03-C64768D2FB06}" presName="parTrans" presStyleLbl="bgSibTrans2D1" presStyleIdx="3" presStyleCnt="4"/>
      <dgm:spPr/>
      <dgm:t>
        <a:bodyPr/>
        <a:lstStyle/>
        <a:p>
          <a:endParaRPr lang="en-IN"/>
        </a:p>
      </dgm:t>
    </dgm:pt>
    <dgm:pt modelId="{AD5016DF-A577-4900-BB83-616932EA8709}" type="pres">
      <dgm:prSet presAssocID="{26D851A7-3928-4AB8-BF03-62F74298C52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AC04E37-AC74-457C-BCFE-354254E7360F}" type="presOf" srcId="{B4B41DCE-4281-4430-8DC7-4D44622F8773}" destId="{A8E0D209-57C7-4430-8C50-CE02ED465B86}" srcOrd="0" destOrd="0" presId="urn:microsoft.com/office/officeart/2005/8/layout/radial4"/>
    <dgm:cxn modelId="{74E5BCB2-76A5-4460-A6CA-0446EF685BF6}" type="presOf" srcId="{26D851A7-3928-4AB8-BF03-62F74298C52F}" destId="{AD5016DF-A577-4900-BB83-616932EA8709}" srcOrd="0" destOrd="0" presId="urn:microsoft.com/office/officeart/2005/8/layout/radial4"/>
    <dgm:cxn modelId="{D75F5C3D-8B15-407B-A4F5-CAD203F0179E}" type="presOf" srcId="{DEFEED3E-0A22-4784-B93D-CB56035A77F1}" destId="{DF29A6C7-7048-4215-95BF-CF079BFDA3A4}" srcOrd="0" destOrd="0" presId="urn:microsoft.com/office/officeart/2005/8/layout/radial4"/>
    <dgm:cxn modelId="{97F56727-2A94-4B47-AF7A-8E5C35926449}" srcId="{190F2BB4-F0F4-42F9-A87D-D433C4A04C50}" destId="{D0F59C5F-1B2B-47DC-865F-F44B4D54AD9D}" srcOrd="2" destOrd="0" parTransId="{2B9DF23F-5A0C-4320-9325-802590994698}" sibTransId="{BDCB9991-B068-4FF5-B9B7-B541385F25E3}"/>
    <dgm:cxn modelId="{6793A8A0-3D40-4AEB-89FA-9EF680C69E7E}" type="presOf" srcId="{BCA6C91D-12AC-49A2-BD16-2D8CE5D17937}" destId="{022C035F-828D-4E6B-9E3B-88D4B2AE175D}" srcOrd="0" destOrd="0" presId="urn:microsoft.com/office/officeart/2005/8/layout/radial4"/>
    <dgm:cxn modelId="{9309E240-3B5B-42BB-B69F-4749F74B01A9}" srcId="{190F2BB4-F0F4-42F9-A87D-D433C4A04C50}" destId="{BCA6C91D-12AC-49A2-BD16-2D8CE5D17937}" srcOrd="1" destOrd="0" parTransId="{71F4A22F-3E81-4BEB-A970-F7C56BD4E5F2}" sibTransId="{56D4D123-8974-4122-BE4E-6FEC7005B1BF}"/>
    <dgm:cxn modelId="{88A97B0E-EEE9-45D2-82CE-798F488216BD}" srcId="{3BB1C2D0-463A-4BE1-AFAD-2E2E6515C53F}" destId="{190F2BB4-F0F4-42F9-A87D-D433C4A04C50}" srcOrd="0" destOrd="0" parTransId="{5F8765B9-66B8-4F8F-9859-0F56494B6E08}" sibTransId="{44826F03-8C7E-4484-9A78-4F2E6D4C8D44}"/>
    <dgm:cxn modelId="{415C5856-74F8-4A4D-A75F-889F3C2F6527}" srcId="{190F2BB4-F0F4-42F9-A87D-D433C4A04C50}" destId="{DEFEED3E-0A22-4784-B93D-CB56035A77F1}" srcOrd="0" destOrd="0" parTransId="{B4B41DCE-4281-4430-8DC7-4D44622F8773}" sibTransId="{1BE53198-87E6-4DA0-938C-09A20511EDE3}"/>
    <dgm:cxn modelId="{AF6BFD33-4979-4C63-B23C-4F33C71FEE1A}" type="presOf" srcId="{5FDC5DD5-FE58-48BC-BB03-C64768D2FB06}" destId="{90B00932-5BB0-40E0-B26D-B0C43B9AB2EE}" srcOrd="0" destOrd="0" presId="urn:microsoft.com/office/officeart/2005/8/layout/radial4"/>
    <dgm:cxn modelId="{DB0A107E-652B-44E7-964A-7618890298B9}" type="presOf" srcId="{3BB1C2D0-463A-4BE1-AFAD-2E2E6515C53F}" destId="{67C0A7F4-8673-416F-8040-DE6340E75EED}" srcOrd="0" destOrd="0" presId="urn:microsoft.com/office/officeart/2005/8/layout/radial4"/>
    <dgm:cxn modelId="{F9311C50-1CCB-41FC-86A5-AC6FDED82A4B}" type="presOf" srcId="{D0F59C5F-1B2B-47DC-865F-F44B4D54AD9D}" destId="{F118AF4B-89DB-4C58-89E4-C5623D51D9EE}" srcOrd="0" destOrd="0" presId="urn:microsoft.com/office/officeart/2005/8/layout/radial4"/>
    <dgm:cxn modelId="{4CA947A1-F18B-4A02-BFBF-95C48C2F43E5}" srcId="{190F2BB4-F0F4-42F9-A87D-D433C4A04C50}" destId="{26D851A7-3928-4AB8-BF03-62F74298C52F}" srcOrd="3" destOrd="0" parTransId="{5FDC5DD5-FE58-48BC-BB03-C64768D2FB06}" sibTransId="{7E5E9751-58FC-433D-82F3-B98EE08A67A6}"/>
    <dgm:cxn modelId="{F5030CF0-DD1E-4E1D-9B6D-BF9A94FAEA23}" type="presOf" srcId="{2B9DF23F-5A0C-4320-9325-802590994698}" destId="{C049128A-A627-445F-9F8D-7A3899BC533D}" srcOrd="0" destOrd="0" presId="urn:microsoft.com/office/officeart/2005/8/layout/radial4"/>
    <dgm:cxn modelId="{CA6B1BC1-D692-4C9A-95A4-0B9ED6C86A36}" type="presOf" srcId="{71F4A22F-3E81-4BEB-A970-F7C56BD4E5F2}" destId="{56BA4A98-0B0D-4B0E-A350-E631F6B35823}" srcOrd="0" destOrd="0" presId="urn:microsoft.com/office/officeart/2005/8/layout/radial4"/>
    <dgm:cxn modelId="{F81CE55C-85EE-4140-8208-38FB2D9AE11F}" type="presOf" srcId="{190F2BB4-F0F4-42F9-A87D-D433C4A04C50}" destId="{C1FDFDF8-5F18-4A14-9347-5BA4DA355735}" srcOrd="0" destOrd="0" presId="urn:microsoft.com/office/officeart/2005/8/layout/radial4"/>
    <dgm:cxn modelId="{16F262B5-29B4-48D8-A450-8D0C6A9E1C42}" type="presParOf" srcId="{67C0A7F4-8673-416F-8040-DE6340E75EED}" destId="{C1FDFDF8-5F18-4A14-9347-5BA4DA355735}" srcOrd="0" destOrd="0" presId="urn:microsoft.com/office/officeart/2005/8/layout/radial4"/>
    <dgm:cxn modelId="{81FFCAD8-621E-4B4E-875E-AB96A9DE86A7}" type="presParOf" srcId="{67C0A7F4-8673-416F-8040-DE6340E75EED}" destId="{A8E0D209-57C7-4430-8C50-CE02ED465B86}" srcOrd="1" destOrd="0" presId="urn:microsoft.com/office/officeart/2005/8/layout/radial4"/>
    <dgm:cxn modelId="{EDFDA4C8-8AE0-4433-AA69-86409984F50F}" type="presParOf" srcId="{67C0A7F4-8673-416F-8040-DE6340E75EED}" destId="{DF29A6C7-7048-4215-95BF-CF079BFDA3A4}" srcOrd="2" destOrd="0" presId="urn:microsoft.com/office/officeart/2005/8/layout/radial4"/>
    <dgm:cxn modelId="{149F3CAF-C7BE-4D85-9318-C2FE276B486E}" type="presParOf" srcId="{67C0A7F4-8673-416F-8040-DE6340E75EED}" destId="{56BA4A98-0B0D-4B0E-A350-E631F6B35823}" srcOrd="3" destOrd="0" presId="urn:microsoft.com/office/officeart/2005/8/layout/radial4"/>
    <dgm:cxn modelId="{54FADE84-0869-4E5B-B0ED-E38840E19A38}" type="presParOf" srcId="{67C0A7F4-8673-416F-8040-DE6340E75EED}" destId="{022C035F-828D-4E6B-9E3B-88D4B2AE175D}" srcOrd="4" destOrd="0" presId="urn:microsoft.com/office/officeart/2005/8/layout/radial4"/>
    <dgm:cxn modelId="{B1FBDADD-45B0-43C1-AD35-A42D666667EC}" type="presParOf" srcId="{67C0A7F4-8673-416F-8040-DE6340E75EED}" destId="{C049128A-A627-445F-9F8D-7A3899BC533D}" srcOrd="5" destOrd="0" presId="urn:microsoft.com/office/officeart/2005/8/layout/radial4"/>
    <dgm:cxn modelId="{E8CA7EB0-2C85-493D-AE17-DADDAAA42876}" type="presParOf" srcId="{67C0A7F4-8673-416F-8040-DE6340E75EED}" destId="{F118AF4B-89DB-4C58-89E4-C5623D51D9EE}" srcOrd="6" destOrd="0" presId="urn:microsoft.com/office/officeart/2005/8/layout/radial4"/>
    <dgm:cxn modelId="{DC5BA60A-40D0-4A6D-A975-AEA512E4E1A7}" type="presParOf" srcId="{67C0A7F4-8673-416F-8040-DE6340E75EED}" destId="{90B00932-5BB0-40E0-B26D-B0C43B9AB2EE}" srcOrd="7" destOrd="0" presId="urn:microsoft.com/office/officeart/2005/8/layout/radial4"/>
    <dgm:cxn modelId="{81D99719-EA35-43E7-A1F6-3C955A96CA25}" type="presParOf" srcId="{67C0A7F4-8673-416F-8040-DE6340E75EED}" destId="{AD5016DF-A577-4900-BB83-616932EA8709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8314B4-0C8F-466D-B195-6B6EEBA438E6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DB586F22-15E7-4076-817E-36116B22BC56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/>
            <a:t>Variable Usage</a:t>
          </a:r>
          <a:endParaRPr lang="en-IN" b="1" dirty="0"/>
        </a:p>
      </dgm:t>
    </dgm:pt>
    <dgm:pt modelId="{DCBD2EA9-47A5-404B-9C14-D00DB1BF368C}" type="parTrans" cxnId="{20622765-E115-4182-9321-EC8A88597487}">
      <dgm:prSet/>
      <dgm:spPr/>
      <dgm:t>
        <a:bodyPr/>
        <a:lstStyle/>
        <a:p>
          <a:endParaRPr lang="en-IN"/>
        </a:p>
      </dgm:t>
    </dgm:pt>
    <dgm:pt modelId="{F4FE21AE-5FEC-4E42-8DB4-40934AB0C276}" type="sibTrans" cxnId="{20622765-E115-4182-9321-EC8A88597487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IN"/>
        </a:p>
      </dgm:t>
    </dgm:pt>
    <dgm:pt modelId="{721839A4-665C-4EFF-A13A-73127DEAF9FF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/>
            <a:t>Lifetime</a:t>
          </a:r>
          <a:endParaRPr lang="en-IN" b="1" dirty="0"/>
        </a:p>
      </dgm:t>
    </dgm:pt>
    <dgm:pt modelId="{0571BBD1-1801-4BBF-A7EC-047F220FE668}" type="parTrans" cxnId="{75D91217-E602-4F5B-9EE1-F070C98392D9}">
      <dgm:prSet/>
      <dgm:spPr/>
      <dgm:t>
        <a:bodyPr/>
        <a:lstStyle/>
        <a:p>
          <a:endParaRPr lang="en-IN"/>
        </a:p>
      </dgm:t>
    </dgm:pt>
    <dgm:pt modelId="{D36CD513-17D5-48BF-A770-E1F1E907D4A5}" type="sibTrans" cxnId="{75D91217-E602-4F5B-9EE1-F070C98392D9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IN"/>
        </a:p>
      </dgm:t>
    </dgm:pt>
    <dgm:pt modelId="{EF6ABC19-B7C5-4AF7-9173-3ADB2BEB1F7B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/>
            <a:t>Scope</a:t>
          </a:r>
          <a:endParaRPr lang="en-IN" b="1" dirty="0"/>
        </a:p>
      </dgm:t>
    </dgm:pt>
    <dgm:pt modelId="{96ADF09B-CB22-4815-9EA4-838E209B54B3}" type="parTrans" cxnId="{1B3816ED-9CC7-4D1E-AA4A-B81E04AF057A}">
      <dgm:prSet/>
      <dgm:spPr/>
      <dgm:t>
        <a:bodyPr/>
        <a:lstStyle/>
        <a:p>
          <a:endParaRPr lang="en-IN"/>
        </a:p>
      </dgm:t>
    </dgm:pt>
    <dgm:pt modelId="{6ED8B494-7A58-4EBE-9505-1762D89E42F2}" type="sibTrans" cxnId="{1B3816ED-9CC7-4D1E-AA4A-B81E04AF057A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IN"/>
        </a:p>
      </dgm:t>
    </dgm:pt>
    <dgm:pt modelId="{D1A98114-F5F8-4714-9A6D-E73E0DF55E9B}" type="pres">
      <dgm:prSet presAssocID="{3E8314B4-0C8F-466D-B195-6B6EEBA438E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46E44F5-7DBC-4AAC-9B8D-5B2B76E2CEB3}" type="pres">
      <dgm:prSet presAssocID="{DB586F22-15E7-4076-817E-36116B22BC56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44936B3-0F64-4693-9292-C2BC0A67495C}" type="pres">
      <dgm:prSet presAssocID="{DB586F22-15E7-4076-817E-36116B22BC56}" presName="gear1srcNode" presStyleLbl="node1" presStyleIdx="0" presStyleCnt="3"/>
      <dgm:spPr/>
      <dgm:t>
        <a:bodyPr/>
        <a:lstStyle/>
        <a:p>
          <a:endParaRPr lang="en-IN"/>
        </a:p>
      </dgm:t>
    </dgm:pt>
    <dgm:pt modelId="{5CAF7FB1-A181-4EBA-B747-D0C21669BC22}" type="pres">
      <dgm:prSet presAssocID="{DB586F22-15E7-4076-817E-36116B22BC56}" presName="gear1dstNode" presStyleLbl="node1" presStyleIdx="0" presStyleCnt="3"/>
      <dgm:spPr/>
      <dgm:t>
        <a:bodyPr/>
        <a:lstStyle/>
        <a:p>
          <a:endParaRPr lang="en-IN"/>
        </a:p>
      </dgm:t>
    </dgm:pt>
    <dgm:pt modelId="{E0BE85F1-C7C3-4C7D-9F3D-C57B3A6B6F4B}" type="pres">
      <dgm:prSet presAssocID="{721839A4-665C-4EFF-A13A-73127DEAF9FF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A79FE03-E2F3-4081-9F28-B0DF4D225FDC}" type="pres">
      <dgm:prSet presAssocID="{721839A4-665C-4EFF-A13A-73127DEAF9FF}" presName="gear2srcNode" presStyleLbl="node1" presStyleIdx="1" presStyleCnt="3"/>
      <dgm:spPr/>
      <dgm:t>
        <a:bodyPr/>
        <a:lstStyle/>
        <a:p>
          <a:endParaRPr lang="en-IN"/>
        </a:p>
      </dgm:t>
    </dgm:pt>
    <dgm:pt modelId="{5A308A28-0410-45D3-8F27-37B662704C9F}" type="pres">
      <dgm:prSet presAssocID="{721839A4-665C-4EFF-A13A-73127DEAF9FF}" presName="gear2dstNode" presStyleLbl="node1" presStyleIdx="1" presStyleCnt="3"/>
      <dgm:spPr/>
      <dgm:t>
        <a:bodyPr/>
        <a:lstStyle/>
        <a:p>
          <a:endParaRPr lang="en-IN"/>
        </a:p>
      </dgm:t>
    </dgm:pt>
    <dgm:pt modelId="{85646227-E31D-4CC9-AFC0-CEB8EC9A343D}" type="pres">
      <dgm:prSet presAssocID="{EF6ABC19-B7C5-4AF7-9173-3ADB2BEB1F7B}" presName="gear3" presStyleLbl="node1" presStyleIdx="2" presStyleCnt="3"/>
      <dgm:spPr/>
      <dgm:t>
        <a:bodyPr/>
        <a:lstStyle/>
        <a:p>
          <a:endParaRPr lang="en-IN"/>
        </a:p>
      </dgm:t>
    </dgm:pt>
    <dgm:pt modelId="{46DFD4A3-9152-4315-A14B-2DB8A3DF2019}" type="pres">
      <dgm:prSet presAssocID="{EF6ABC19-B7C5-4AF7-9173-3ADB2BEB1F7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78049BE-8FC6-430C-93B5-152629C1D8AB}" type="pres">
      <dgm:prSet presAssocID="{EF6ABC19-B7C5-4AF7-9173-3ADB2BEB1F7B}" presName="gear3srcNode" presStyleLbl="node1" presStyleIdx="2" presStyleCnt="3"/>
      <dgm:spPr/>
      <dgm:t>
        <a:bodyPr/>
        <a:lstStyle/>
        <a:p>
          <a:endParaRPr lang="en-IN"/>
        </a:p>
      </dgm:t>
    </dgm:pt>
    <dgm:pt modelId="{77E23CEE-5ACE-494E-9C0B-8FABD170E7AE}" type="pres">
      <dgm:prSet presAssocID="{EF6ABC19-B7C5-4AF7-9173-3ADB2BEB1F7B}" presName="gear3dstNode" presStyleLbl="node1" presStyleIdx="2" presStyleCnt="3"/>
      <dgm:spPr/>
      <dgm:t>
        <a:bodyPr/>
        <a:lstStyle/>
        <a:p>
          <a:endParaRPr lang="en-IN"/>
        </a:p>
      </dgm:t>
    </dgm:pt>
    <dgm:pt modelId="{37AF525A-EB3C-4238-AA0B-0BE84295DF7B}" type="pres">
      <dgm:prSet presAssocID="{F4FE21AE-5FEC-4E42-8DB4-40934AB0C276}" presName="connector1" presStyleLbl="sibTrans2D1" presStyleIdx="0" presStyleCnt="3"/>
      <dgm:spPr/>
      <dgm:t>
        <a:bodyPr/>
        <a:lstStyle/>
        <a:p>
          <a:endParaRPr lang="en-IN"/>
        </a:p>
      </dgm:t>
    </dgm:pt>
    <dgm:pt modelId="{F0C041DC-455C-4E65-B3FA-3CA9339DC211}" type="pres">
      <dgm:prSet presAssocID="{D36CD513-17D5-48BF-A770-E1F1E907D4A5}" presName="connector2" presStyleLbl="sibTrans2D1" presStyleIdx="1" presStyleCnt="3"/>
      <dgm:spPr/>
      <dgm:t>
        <a:bodyPr/>
        <a:lstStyle/>
        <a:p>
          <a:endParaRPr lang="en-IN"/>
        </a:p>
      </dgm:t>
    </dgm:pt>
    <dgm:pt modelId="{A96FF313-709B-4A61-8047-92E7F4C2098F}" type="pres">
      <dgm:prSet presAssocID="{6ED8B494-7A58-4EBE-9505-1762D89E42F2}" presName="connector3" presStyleLbl="sibTrans2D1" presStyleIdx="2" presStyleCnt="3"/>
      <dgm:spPr/>
      <dgm:t>
        <a:bodyPr/>
        <a:lstStyle/>
        <a:p>
          <a:endParaRPr lang="en-IN"/>
        </a:p>
      </dgm:t>
    </dgm:pt>
  </dgm:ptLst>
  <dgm:cxnLst>
    <dgm:cxn modelId="{C79A81AF-7438-4538-9C05-900E5F09BF6F}" type="presOf" srcId="{6ED8B494-7A58-4EBE-9505-1762D89E42F2}" destId="{A96FF313-709B-4A61-8047-92E7F4C2098F}" srcOrd="0" destOrd="0" presId="urn:microsoft.com/office/officeart/2005/8/layout/gear1"/>
    <dgm:cxn modelId="{D009B51F-D24A-4023-BFBA-39E2A9B4258A}" type="presOf" srcId="{DB586F22-15E7-4076-817E-36116B22BC56}" destId="{5CAF7FB1-A181-4EBA-B747-D0C21669BC22}" srcOrd="2" destOrd="0" presId="urn:microsoft.com/office/officeart/2005/8/layout/gear1"/>
    <dgm:cxn modelId="{59D74503-A1AE-42CA-BA25-4029FEB97AFC}" type="presOf" srcId="{DB586F22-15E7-4076-817E-36116B22BC56}" destId="{744936B3-0F64-4693-9292-C2BC0A67495C}" srcOrd="1" destOrd="0" presId="urn:microsoft.com/office/officeart/2005/8/layout/gear1"/>
    <dgm:cxn modelId="{A275A95E-E728-4AC3-A597-B8C8DC736D81}" type="presOf" srcId="{721839A4-665C-4EFF-A13A-73127DEAF9FF}" destId="{E0BE85F1-C7C3-4C7D-9F3D-C57B3A6B6F4B}" srcOrd="0" destOrd="0" presId="urn:microsoft.com/office/officeart/2005/8/layout/gear1"/>
    <dgm:cxn modelId="{FA48C150-071B-4961-A54A-EBF46623BB1E}" type="presOf" srcId="{3E8314B4-0C8F-466D-B195-6B6EEBA438E6}" destId="{D1A98114-F5F8-4714-9A6D-E73E0DF55E9B}" srcOrd="0" destOrd="0" presId="urn:microsoft.com/office/officeart/2005/8/layout/gear1"/>
    <dgm:cxn modelId="{1B3816ED-9CC7-4D1E-AA4A-B81E04AF057A}" srcId="{3E8314B4-0C8F-466D-B195-6B6EEBA438E6}" destId="{EF6ABC19-B7C5-4AF7-9173-3ADB2BEB1F7B}" srcOrd="2" destOrd="0" parTransId="{96ADF09B-CB22-4815-9EA4-838E209B54B3}" sibTransId="{6ED8B494-7A58-4EBE-9505-1762D89E42F2}"/>
    <dgm:cxn modelId="{20622765-E115-4182-9321-EC8A88597487}" srcId="{3E8314B4-0C8F-466D-B195-6B6EEBA438E6}" destId="{DB586F22-15E7-4076-817E-36116B22BC56}" srcOrd="0" destOrd="0" parTransId="{DCBD2EA9-47A5-404B-9C14-D00DB1BF368C}" sibTransId="{F4FE21AE-5FEC-4E42-8DB4-40934AB0C276}"/>
    <dgm:cxn modelId="{B8DE71BF-7D4D-4DB1-B5D7-7E9B1F492563}" type="presOf" srcId="{721839A4-665C-4EFF-A13A-73127DEAF9FF}" destId="{DA79FE03-E2F3-4081-9F28-B0DF4D225FDC}" srcOrd="1" destOrd="0" presId="urn:microsoft.com/office/officeart/2005/8/layout/gear1"/>
    <dgm:cxn modelId="{2042A880-151B-43FB-87F7-23107DE88F4F}" type="presOf" srcId="{721839A4-665C-4EFF-A13A-73127DEAF9FF}" destId="{5A308A28-0410-45D3-8F27-37B662704C9F}" srcOrd="2" destOrd="0" presId="urn:microsoft.com/office/officeart/2005/8/layout/gear1"/>
    <dgm:cxn modelId="{CB48A1E3-566A-4E32-B5E3-05CB0E0D940E}" type="presOf" srcId="{EF6ABC19-B7C5-4AF7-9173-3ADB2BEB1F7B}" destId="{A78049BE-8FC6-430C-93B5-152629C1D8AB}" srcOrd="2" destOrd="0" presId="urn:microsoft.com/office/officeart/2005/8/layout/gear1"/>
    <dgm:cxn modelId="{A166BB3B-66E6-49B4-A34F-588DCE4D5203}" type="presOf" srcId="{DB586F22-15E7-4076-817E-36116B22BC56}" destId="{246E44F5-7DBC-4AAC-9B8D-5B2B76E2CEB3}" srcOrd="0" destOrd="0" presId="urn:microsoft.com/office/officeart/2005/8/layout/gear1"/>
    <dgm:cxn modelId="{6824775E-AFAD-4C33-9254-B728CAC98914}" type="presOf" srcId="{EF6ABC19-B7C5-4AF7-9173-3ADB2BEB1F7B}" destId="{85646227-E31D-4CC9-AFC0-CEB8EC9A343D}" srcOrd="0" destOrd="0" presId="urn:microsoft.com/office/officeart/2005/8/layout/gear1"/>
    <dgm:cxn modelId="{BBAEA6CC-66D1-41B6-A710-3A39801580FB}" type="presOf" srcId="{EF6ABC19-B7C5-4AF7-9173-3ADB2BEB1F7B}" destId="{77E23CEE-5ACE-494E-9C0B-8FABD170E7AE}" srcOrd="3" destOrd="0" presId="urn:microsoft.com/office/officeart/2005/8/layout/gear1"/>
    <dgm:cxn modelId="{BF29B95A-CDAC-4A7F-9956-F48DC5B8E316}" type="presOf" srcId="{D36CD513-17D5-48BF-A770-E1F1E907D4A5}" destId="{F0C041DC-455C-4E65-B3FA-3CA9339DC211}" srcOrd="0" destOrd="0" presId="urn:microsoft.com/office/officeart/2005/8/layout/gear1"/>
    <dgm:cxn modelId="{75D91217-E602-4F5B-9EE1-F070C98392D9}" srcId="{3E8314B4-0C8F-466D-B195-6B6EEBA438E6}" destId="{721839A4-665C-4EFF-A13A-73127DEAF9FF}" srcOrd="1" destOrd="0" parTransId="{0571BBD1-1801-4BBF-A7EC-047F220FE668}" sibTransId="{D36CD513-17D5-48BF-A770-E1F1E907D4A5}"/>
    <dgm:cxn modelId="{535BD1BE-241B-4D92-BC87-35976EB9308A}" type="presOf" srcId="{F4FE21AE-5FEC-4E42-8DB4-40934AB0C276}" destId="{37AF525A-EB3C-4238-AA0B-0BE84295DF7B}" srcOrd="0" destOrd="0" presId="urn:microsoft.com/office/officeart/2005/8/layout/gear1"/>
    <dgm:cxn modelId="{D02B4274-E1D1-43F9-8FD1-8F5469F71EA6}" type="presOf" srcId="{EF6ABC19-B7C5-4AF7-9173-3ADB2BEB1F7B}" destId="{46DFD4A3-9152-4315-A14B-2DB8A3DF2019}" srcOrd="1" destOrd="0" presId="urn:microsoft.com/office/officeart/2005/8/layout/gear1"/>
    <dgm:cxn modelId="{BD51D3E9-5BFD-449F-973C-56B14D8EFDD4}" type="presParOf" srcId="{D1A98114-F5F8-4714-9A6D-E73E0DF55E9B}" destId="{246E44F5-7DBC-4AAC-9B8D-5B2B76E2CEB3}" srcOrd="0" destOrd="0" presId="urn:microsoft.com/office/officeart/2005/8/layout/gear1"/>
    <dgm:cxn modelId="{D56E0697-9930-4B5E-89AF-A2FF8B5E788A}" type="presParOf" srcId="{D1A98114-F5F8-4714-9A6D-E73E0DF55E9B}" destId="{744936B3-0F64-4693-9292-C2BC0A67495C}" srcOrd="1" destOrd="0" presId="urn:microsoft.com/office/officeart/2005/8/layout/gear1"/>
    <dgm:cxn modelId="{B63ACAFE-D9A4-4B24-8523-E37CBC2A1E77}" type="presParOf" srcId="{D1A98114-F5F8-4714-9A6D-E73E0DF55E9B}" destId="{5CAF7FB1-A181-4EBA-B747-D0C21669BC22}" srcOrd="2" destOrd="0" presId="urn:microsoft.com/office/officeart/2005/8/layout/gear1"/>
    <dgm:cxn modelId="{FF185B90-D018-42CF-944D-4382B46499BE}" type="presParOf" srcId="{D1A98114-F5F8-4714-9A6D-E73E0DF55E9B}" destId="{E0BE85F1-C7C3-4C7D-9F3D-C57B3A6B6F4B}" srcOrd="3" destOrd="0" presId="urn:microsoft.com/office/officeart/2005/8/layout/gear1"/>
    <dgm:cxn modelId="{0B32C70C-8742-4AD7-9C70-D8731EB99C63}" type="presParOf" srcId="{D1A98114-F5F8-4714-9A6D-E73E0DF55E9B}" destId="{DA79FE03-E2F3-4081-9F28-B0DF4D225FDC}" srcOrd="4" destOrd="0" presId="urn:microsoft.com/office/officeart/2005/8/layout/gear1"/>
    <dgm:cxn modelId="{E05BFF6F-7FD3-4D28-ADBC-1DBB840DD59F}" type="presParOf" srcId="{D1A98114-F5F8-4714-9A6D-E73E0DF55E9B}" destId="{5A308A28-0410-45D3-8F27-37B662704C9F}" srcOrd="5" destOrd="0" presId="urn:microsoft.com/office/officeart/2005/8/layout/gear1"/>
    <dgm:cxn modelId="{AC34A0FD-3242-4356-BFA8-8B53B2DD8885}" type="presParOf" srcId="{D1A98114-F5F8-4714-9A6D-E73E0DF55E9B}" destId="{85646227-E31D-4CC9-AFC0-CEB8EC9A343D}" srcOrd="6" destOrd="0" presId="urn:microsoft.com/office/officeart/2005/8/layout/gear1"/>
    <dgm:cxn modelId="{3B122960-B6ED-4CB0-AB30-8FFABD1019DC}" type="presParOf" srcId="{D1A98114-F5F8-4714-9A6D-E73E0DF55E9B}" destId="{46DFD4A3-9152-4315-A14B-2DB8A3DF2019}" srcOrd="7" destOrd="0" presId="urn:microsoft.com/office/officeart/2005/8/layout/gear1"/>
    <dgm:cxn modelId="{6B88477C-91C0-42AE-BEBA-34425C8CDE8C}" type="presParOf" srcId="{D1A98114-F5F8-4714-9A6D-E73E0DF55E9B}" destId="{A78049BE-8FC6-430C-93B5-152629C1D8AB}" srcOrd="8" destOrd="0" presId="urn:microsoft.com/office/officeart/2005/8/layout/gear1"/>
    <dgm:cxn modelId="{9351C6FD-22A0-4C19-B69E-8AD2B95DB144}" type="presParOf" srcId="{D1A98114-F5F8-4714-9A6D-E73E0DF55E9B}" destId="{77E23CEE-5ACE-494E-9C0B-8FABD170E7AE}" srcOrd="9" destOrd="0" presId="urn:microsoft.com/office/officeart/2005/8/layout/gear1"/>
    <dgm:cxn modelId="{76855A21-1C54-4F59-8772-417A3D494A50}" type="presParOf" srcId="{D1A98114-F5F8-4714-9A6D-E73E0DF55E9B}" destId="{37AF525A-EB3C-4238-AA0B-0BE84295DF7B}" srcOrd="10" destOrd="0" presId="urn:microsoft.com/office/officeart/2005/8/layout/gear1"/>
    <dgm:cxn modelId="{4D80D8E6-1F30-4385-9C79-95CB597CEE6D}" type="presParOf" srcId="{D1A98114-F5F8-4714-9A6D-E73E0DF55E9B}" destId="{F0C041DC-455C-4E65-B3FA-3CA9339DC211}" srcOrd="11" destOrd="0" presId="urn:microsoft.com/office/officeart/2005/8/layout/gear1"/>
    <dgm:cxn modelId="{ABFD6374-8221-4720-AFA1-7DF39DA6B65F}" type="presParOf" srcId="{D1A98114-F5F8-4714-9A6D-E73E0DF55E9B}" destId="{A96FF313-709B-4A61-8047-92E7F4C2098F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1FDFDF8-5F18-4A14-9347-5BA4DA355735}">
      <dsp:nvSpPr>
        <dsp:cNvPr id="0" name=""/>
        <dsp:cNvSpPr/>
      </dsp:nvSpPr>
      <dsp:spPr>
        <a:xfrm>
          <a:off x="2225040" y="2172962"/>
          <a:ext cx="1645920" cy="1645920"/>
        </a:xfrm>
        <a:prstGeom prst="ellips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Scope</a:t>
          </a:r>
          <a:endParaRPr lang="en-IN" sz="3100" kern="1200" dirty="0"/>
        </a:p>
      </dsp:txBody>
      <dsp:txXfrm>
        <a:off x="2225040" y="2172962"/>
        <a:ext cx="1645920" cy="1645920"/>
      </dsp:txXfrm>
    </dsp:sp>
    <dsp:sp modelId="{A8E0D209-57C7-4430-8C50-CE02ED465B86}">
      <dsp:nvSpPr>
        <dsp:cNvPr id="0" name=""/>
        <dsp:cNvSpPr/>
      </dsp:nvSpPr>
      <dsp:spPr>
        <a:xfrm rot="11700000">
          <a:off x="758329" y="2340572"/>
          <a:ext cx="1438394" cy="469087"/>
        </a:xfrm>
        <a:prstGeom prst="lef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</dsp:sp>
    <dsp:sp modelId="{DF29A6C7-7048-4215-95BF-CF079BFDA3A4}">
      <dsp:nvSpPr>
        <dsp:cNvPr id="0" name=""/>
        <dsp:cNvSpPr/>
      </dsp:nvSpPr>
      <dsp:spPr>
        <a:xfrm>
          <a:off x="1023" y="1763524"/>
          <a:ext cx="1563624" cy="1250899"/>
        </a:xfrm>
        <a:prstGeom prst="roundRect">
          <a:avLst>
            <a:gd name="adj" fmla="val 10000"/>
          </a:avLst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Class Level</a:t>
          </a:r>
          <a:endParaRPr lang="en-IN" sz="2200" b="1" kern="1200" dirty="0"/>
        </a:p>
      </dsp:txBody>
      <dsp:txXfrm>
        <a:off x="1023" y="1763524"/>
        <a:ext cx="1563624" cy="1250899"/>
      </dsp:txXfrm>
    </dsp:sp>
    <dsp:sp modelId="{56BA4A98-0B0D-4B0E-A350-E631F6B35823}">
      <dsp:nvSpPr>
        <dsp:cNvPr id="0" name=""/>
        <dsp:cNvSpPr/>
      </dsp:nvSpPr>
      <dsp:spPr>
        <a:xfrm rot="14700000">
          <a:off x="1641679" y="1287837"/>
          <a:ext cx="1438394" cy="469087"/>
        </a:xfrm>
        <a:prstGeom prst="lef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</dsp:sp>
    <dsp:sp modelId="{022C035F-828D-4E6B-9E3B-88D4B2AE175D}">
      <dsp:nvSpPr>
        <dsp:cNvPr id="0" name=""/>
        <dsp:cNvSpPr/>
      </dsp:nvSpPr>
      <dsp:spPr>
        <a:xfrm>
          <a:off x="1275118" y="245117"/>
          <a:ext cx="1563624" cy="1250899"/>
        </a:xfrm>
        <a:prstGeom prst="roundRect">
          <a:avLst>
            <a:gd name="adj" fmla="val 10000"/>
          </a:avLst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Method Level</a:t>
          </a:r>
          <a:endParaRPr lang="en-IN" sz="2200" b="1" kern="1200" dirty="0"/>
        </a:p>
      </dsp:txBody>
      <dsp:txXfrm>
        <a:off x="1275118" y="245117"/>
        <a:ext cx="1563624" cy="1250899"/>
      </dsp:txXfrm>
    </dsp:sp>
    <dsp:sp modelId="{C049128A-A627-445F-9F8D-7A3899BC533D}">
      <dsp:nvSpPr>
        <dsp:cNvPr id="0" name=""/>
        <dsp:cNvSpPr/>
      </dsp:nvSpPr>
      <dsp:spPr>
        <a:xfrm rot="17799900">
          <a:off x="3054276" y="1300078"/>
          <a:ext cx="1455125" cy="469087"/>
        </a:xfrm>
        <a:prstGeom prst="lef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</dsp:sp>
    <dsp:sp modelId="{F118AF4B-89DB-4C58-89E4-C5623D51D9EE}">
      <dsp:nvSpPr>
        <dsp:cNvPr id="0" name=""/>
        <dsp:cNvSpPr/>
      </dsp:nvSpPr>
      <dsp:spPr>
        <a:xfrm>
          <a:off x="3326538" y="258988"/>
          <a:ext cx="1563624" cy="1250899"/>
        </a:xfrm>
        <a:prstGeom prst="roundRect">
          <a:avLst>
            <a:gd name="adj" fmla="val 10000"/>
          </a:avLst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Block Level</a:t>
          </a:r>
          <a:endParaRPr lang="en-IN" sz="2200" b="1" kern="1200" dirty="0"/>
        </a:p>
      </dsp:txBody>
      <dsp:txXfrm>
        <a:off x="3326538" y="258988"/>
        <a:ext cx="1563624" cy="1250899"/>
      </dsp:txXfrm>
    </dsp:sp>
    <dsp:sp modelId="{90B00932-5BB0-40E0-B26D-B0C43B9AB2EE}">
      <dsp:nvSpPr>
        <dsp:cNvPr id="0" name=""/>
        <dsp:cNvSpPr/>
      </dsp:nvSpPr>
      <dsp:spPr>
        <a:xfrm rot="20700000">
          <a:off x="3899275" y="2340572"/>
          <a:ext cx="1438394" cy="469087"/>
        </a:xfrm>
        <a:prstGeom prst="lef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</dsp:sp>
    <dsp:sp modelId="{AD5016DF-A577-4900-BB83-616932EA8709}">
      <dsp:nvSpPr>
        <dsp:cNvPr id="0" name=""/>
        <dsp:cNvSpPr/>
      </dsp:nvSpPr>
      <dsp:spPr>
        <a:xfrm>
          <a:off x="4531352" y="1763524"/>
          <a:ext cx="1563624" cy="1250899"/>
        </a:xfrm>
        <a:prstGeom prst="roundRect">
          <a:avLst>
            <a:gd name="adj" fmla="val 10000"/>
          </a:avLst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Parameter</a:t>
          </a:r>
          <a:endParaRPr lang="en-IN" sz="2200" b="1" kern="1200" dirty="0"/>
        </a:p>
      </dsp:txBody>
      <dsp:txXfrm>
        <a:off x="4531352" y="1763524"/>
        <a:ext cx="1563624" cy="125089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46E44F5-7DBC-4AAC-9B8D-5B2B76E2CEB3}">
      <dsp:nvSpPr>
        <dsp:cNvPr id="0" name=""/>
        <dsp:cNvSpPr/>
      </dsp:nvSpPr>
      <dsp:spPr>
        <a:xfrm>
          <a:off x="3860482" y="2288857"/>
          <a:ext cx="2797492" cy="2797492"/>
        </a:xfrm>
        <a:prstGeom prst="gear9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Variable Usage</a:t>
          </a:r>
          <a:endParaRPr lang="en-IN" sz="1900" b="1" kern="1200" dirty="0"/>
        </a:p>
      </dsp:txBody>
      <dsp:txXfrm>
        <a:off x="3860482" y="2288857"/>
        <a:ext cx="2797492" cy="2797492"/>
      </dsp:txXfrm>
    </dsp:sp>
    <dsp:sp modelId="{E0BE85F1-C7C3-4C7D-9F3D-C57B3A6B6F4B}">
      <dsp:nvSpPr>
        <dsp:cNvPr id="0" name=""/>
        <dsp:cNvSpPr/>
      </dsp:nvSpPr>
      <dsp:spPr>
        <a:xfrm>
          <a:off x="2232850" y="1627631"/>
          <a:ext cx="2034540" cy="2034540"/>
        </a:xfrm>
        <a:prstGeom prst="gear6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Lifetime</a:t>
          </a:r>
          <a:endParaRPr lang="en-IN" sz="1900" b="1" kern="1200" dirty="0"/>
        </a:p>
      </dsp:txBody>
      <dsp:txXfrm>
        <a:off x="2232850" y="1627631"/>
        <a:ext cx="2034540" cy="2034540"/>
      </dsp:txXfrm>
    </dsp:sp>
    <dsp:sp modelId="{85646227-E31D-4CC9-AFC0-CEB8EC9A343D}">
      <dsp:nvSpPr>
        <dsp:cNvPr id="0" name=""/>
        <dsp:cNvSpPr/>
      </dsp:nvSpPr>
      <dsp:spPr>
        <a:xfrm rot="20700000">
          <a:off x="3372400" y="224007"/>
          <a:ext cx="1993433" cy="1993433"/>
        </a:xfrm>
        <a:prstGeom prst="gear6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Scope</a:t>
          </a:r>
          <a:endParaRPr lang="en-IN" sz="1900" b="1" kern="1200" dirty="0"/>
        </a:p>
      </dsp:txBody>
      <dsp:txXfrm>
        <a:off x="3809618" y="661225"/>
        <a:ext cx="1118997" cy="1118997"/>
      </dsp:txXfrm>
    </dsp:sp>
    <dsp:sp modelId="{37AF525A-EB3C-4238-AA0B-0BE84295DF7B}">
      <dsp:nvSpPr>
        <dsp:cNvPr id="0" name=""/>
        <dsp:cNvSpPr/>
      </dsp:nvSpPr>
      <dsp:spPr>
        <a:xfrm>
          <a:off x="3655291" y="1861057"/>
          <a:ext cx="3580790" cy="3580790"/>
        </a:xfrm>
        <a:prstGeom prst="circularArrow">
          <a:avLst>
            <a:gd name="adj1" fmla="val 4688"/>
            <a:gd name="adj2" fmla="val 299029"/>
            <a:gd name="adj3" fmla="val 2534017"/>
            <a:gd name="adj4" fmla="val 15823343"/>
            <a:gd name="adj5" fmla="val 5469"/>
          </a:avLst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</dsp:sp>
    <dsp:sp modelId="{F0C041DC-455C-4E65-B3FA-3CA9339DC211}">
      <dsp:nvSpPr>
        <dsp:cNvPr id="0" name=""/>
        <dsp:cNvSpPr/>
      </dsp:nvSpPr>
      <dsp:spPr>
        <a:xfrm>
          <a:off x="1872537" y="1173637"/>
          <a:ext cx="2601668" cy="260166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</dsp:sp>
    <dsp:sp modelId="{A96FF313-709B-4A61-8047-92E7F4C2098F}">
      <dsp:nvSpPr>
        <dsp:cNvPr id="0" name=""/>
        <dsp:cNvSpPr/>
      </dsp:nvSpPr>
      <dsp:spPr>
        <a:xfrm>
          <a:off x="2911298" y="-216458"/>
          <a:ext cx="2805122" cy="280512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4" tIns="45772" rIns="91544" bIns="45772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/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275" y="0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4" tIns="45772" rIns="91544" bIns="45772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/>
          </a:p>
        </p:txBody>
      </p:sp>
      <p:sp>
        <p:nvSpPr>
          <p:cNvPr id="331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0788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4" tIns="45772" rIns="91544" bIns="45772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/>
          </a:p>
        </p:txBody>
      </p:sp>
      <p:sp>
        <p:nvSpPr>
          <p:cNvPr id="331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275" y="8840788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4" tIns="45772" rIns="91544" bIns="45772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fld id="{BC3B2B6E-AB79-4834-B5B3-2E38DCB549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8662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4" tIns="46642" rIns="93284" bIns="46642" numCol="1" anchor="t" anchorCtr="0" compatLnSpc="1">
            <a:prstTxWarp prst="textNoShape">
              <a:avLst/>
            </a:prstTxWarp>
          </a:bodyPr>
          <a:lstStyle>
            <a:lvl1pPr defTabSz="933450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9863" y="0"/>
            <a:ext cx="30432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4" tIns="46642" rIns="93284" bIns="46642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6913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22775"/>
            <a:ext cx="5149850" cy="418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4" tIns="46642" rIns="93284" bIns="46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375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4" tIns="46642" rIns="93284" bIns="46642" numCol="1" anchor="b" anchorCtr="0" compatLnSpc="1">
            <a:prstTxWarp prst="textNoShape">
              <a:avLst/>
            </a:prstTxWarp>
          </a:bodyPr>
          <a:lstStyle>
            <a:lvl1pPr defTabSz="933450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9863" y="8842375"/>
            <a:ext cx="30432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4" tIns="46642" rIns="93284" bIns="46642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fld id="{01EAF96E-9C8E-42C3-B768-D1FF807F86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9907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 through to the next slide…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AF96E-9C8E-42C3-B768-D1FF807F864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7767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Course or Module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 dirty="0" smtClean="0"/>
              <a:t>Date or Rev. #</a:t>
            </a:r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1323975" y="192088"/>
            <a:ext cx="4375150" cy="3281362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85332" y="9089766"/>
            <a:ext cx="1055873" cy="219334"/>
          </a:xfrm>
          <a:prstGeom prst="rect">
            <a:avLst/>
          </a:prstGeom>
        </p:spPr>
        <p:txBody>
          <a:bodyPr vert="horz" wrap="none" lIns="93324" tIns="93324" rIns="93324" bIns="0" rtlCol="0" anchor="b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Excellere Restricted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Course or Module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 dirty="0" smtClean="0"/>
              <a:t>Date or Rev. #</a:t>
            </a:r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1323975" y="192088"/>
            <a:ext cx="4375150" cy="3281362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85332" y="9089766"/>
            <a:ext cx="1055873" cy="219334"/>
          </a:xfrm>
          <a:prstGeom prst="rect">
            <a:avLst/>
          </a:prstGeom>
        </p:spPr>
        <p:txBody>
          <a:bodyPr vert="horz" wrap="none" lIns="93324" tIns="93324" rIns="93324" bIns="0" rtlCol="0" anchor="b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Excellere Restricted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Course or Module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 dirty="0" smtClean="0"/>
              <a:t>Date or Rev. #</a:t>
            </a:r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1323975" y="192088"/>
            <a:ext cx="4375150" cy="3281362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85332" y="9089766"/>
            <a:ext cx="1055873" cy="219334"/>
          </a:xfrm>
          <a:prstGeom prst="rect">
            <a:avLst/>
          </a:prstGeom>
        </p:spPr>
        <p:txBody>
          <a:bodyPr vert="horz" wrap="none" lIns="93324" tIns="93324" rIns="93324" bIns="0" rtlCol="0" anchor="b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Excellere Restricted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23975" y="192088"/>
            <a:ext cx="4375150" cy="3281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dirty="0" smtClean="0"/>
              <a:t>Course or Module Title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Excellere Restricted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pPr defTabSz="933237"/>
            <a:r>
              <a:rPr lang="en-US" dirty="0" smtClean="0"/>
              <a:t>Date or Rev.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7256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Course or Module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 dirty="0" smtClean="0"/>
              <a:t>Date or Rev. #</a:t>
            </a:r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1323975" y="192088"/>
            <a:ext cx="4375150" cy="3281362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85332" y="9089766"/>
            <a:ext cx="1055873" cy="219334"/>
          </a:xfrm>
          <a:prstGeom prst="rect">
            <a:avLst/>
          </a:prstGeom>
        </p:spPr>
        <p:txBody>
          <a:bodyPr vert="horz" wrap="none" lIns="93324" tIns="93324" rIns="93324" bIns="0" rtlCol="0" anchor="b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Excellere Restricted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Course or Module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 dirty="0" smtClean="0"/>
              <a:t>Date or Rev. #</a:t>
            </a:r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1323975" y="192088"/>
            <a:ext cx="4375150" cy="3281362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85332" y="9089766"/>
            <a:ext cx="1055873" cy="219334"/>
          </a:xfrm>
          <a:prstGeom prst="rect">
            <a:avLst/>
          </a:prstGeom>
        </p:spPr>
        <p:txBody>
          <a:bodyPr vert="horz" wrap="none" lIns="93324" tIns="93324" rIns="93324" bIns="0" rtlCol="0" anchor="b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Excellere Restricted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Course or Module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 dirty="0" smtClean="0"/>
              <a:t>Date or Rev. #</a:t>
            </a:r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1323975" y="192088"/>
            <a:ext cx="4375150" cy="3281362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85332" y="9089766"/>
            <a:ext cx="1055873" cy="219334"/>
          </a:xfrm>
          <a:prstGeom prst="rect">
            <a:avLst/>
          </a:prstGeom>
        </p:spPr>
        <p:txBody>
          <a:bodyPr vert="horz" wrap="none" lIns="93324" tIns="93324" rIns="93324" bIns="0" rtlCol="0" anchor="b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Excellere Restricted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Course or Module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 dirty="0" smtClean="0"/>
              <a:t>Date or Rev. #</a:t>
            </a:r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1323975" y="192088"/>
            <a:ext cx="4375150" cy="3281362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85332" y="9089766"/>
            <a:ext cx="1055873" cy="219334"/>
          </a:xfrm>
          <a:prstGeom prst="rect">
            <a:avLst/>
          </a:prstGeom>
        </p:spPr>
        <p:txBody>
          <a:bodyPr vert="horz" wrap="none" lIns="93324" tIns="93324" rIns="93324" bIns="0" rtlCol="0" anchor="b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Excellere Restricted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Course or Module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 dirty="0" smtClean="0"/>
              <a:t>Date or Rev. #</a:t>
            </a:r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1323975" y="192088"/>
            <a:ext cx="4375150" cy="3281362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85332" y="9089766"/>
            <a:ext cx="1055873" cy="219334"/>
          </a:xfrm>
          <a:prstGeom prst="rect">
            <a:avLst/>
          </a:prstGeom>
        </p:spPr>
        <p:txBody>
          <a:bodyPr vert="horz" wrap="none" lIns="93324" tIns="93324" rIns="93324" bIns="0" rtlCol="0" anchor="b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Excellere Restricted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Course or Module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 dirty="0" smtClean="0"/>
              <a:t>Date or Rev. #</a:t>
            </a:r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1323975" y="192088"/>
            <a:ext cx="4375150" cy="3281362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85332" y="9089766"/>
            <a:ext cx="1055873" cy="219334"/>
          </a:xfrm>
          <a:prstGeom prst="rect">
            <a:avLst/>
          </a:prstGeom>
        </p:spPr>
        <p:txBody>
          <a:bodyPr vert="horz" wrap="none" lIns="93324" tIns="93324" rIns="93324" bIns="0" rtlCol="0" anchor="b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Excellere Restricted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Course or Module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 dirty="0" smtClean="0"/>
              <a:t>Date or Rev. #</a:t>
            </a:r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1323975" y="192088"/>
            <a:ext cx="4375150" cy="3281362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85332" y="9089766"/>
            <a:ext cx="1055873" cy="219334"/>
          </a:xfrm>
          <a:prstGeom prst="rect">
            <a:avLst/>
          </a:prstGeom>
        </p:spPr>
        <p:txBody>
          <a:bodyPr vert="horz" wrap="none" lIns="93324" tIns="93324" rIns="93324" bIns="0" rtlCol="0" anchor="b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Excellere Restricted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" name="Rectangle 79"/>
          <p:cNvSpPr>
            <a:spLocks noGrp="1" noChangeArrowheads="1"/>
          </p:cNvSpPr>
          <p:nvPr>
            <p:ph type="subTitle" idx="1"/>
          </p:nvPr>
        </p:nvSpPr>
        <p:spPr>
          <a:xfrm>
            <a:off x="2806700" y="3200400"/>
            <a:ext cx="5867400" cy="762000"/>
          </a:xfrm>
        </p:spPr>
        <p:txBody>
          <a:bodyPr lIns="228600"/>
          <a:lstStyle>
            <a:lvl1pPr>
              <a:buClr>
                <a:srgbClr val="69A205"/>
              </a:buClr>
              <a:defRPr b="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790825" y="1854200"/>
            <a:ext cx="5895975" cy="523220"/>
          </a:xfrm>
        </p:spPr>
        <p:txBody>
          <a:bodyPr lIns="228557" bIns="0" anchor="t">
            <a:spAutoFit/>
          </a:bodyPr>
          <a:lstStyle>
            <a:lvl1pPr>
              <a:defRPr sz="3400" baseline="0">
                <a:solidFill>
                  <a:srgbClr val="69A205"/>
                </a:solidFill>
              </a:defRPr>
            </a:lvl1pPr>
          </a:lstStyle>
          <a:p>
            <a:r>
              <a:rPr lang="en-US" dirty="0" smtClean="0"/>
              <a:t>LU title </a:t>
            </a:r>
            <a:endParaRPr lang="en-US" dirty="0"/>
          </a:p>
        </p:txBody>
      </p:sp>
      <p:sp>
        <p:nvSpPr>
          <p:cNvPr id="25" name="Rectangle 23"/>
          <p:cNvSpPr>
            <a:spLocks noChangeArrowheads="1"/>
          </p:cNvSpPr>
          <p:nvPr userDrawn="1"/>
        </p:nvSpPr>
        <p:spPr bwMode="auto">
          <a:xfrm>
            <a:off x="2126777" y="6172200"/>
            <a:ext cx="565038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0" tIns="0" rIns="182880" bIns="0" anchor="ctr"/>
          <a:lstStyle/>
          <a:p>
            <a:endParaRPr lang="en-US" sz="800" dirty="0">
              <a:solidFill>
                <a:srgbClr val="3A372F"/>
              </a:solidFill>
              <a:ea typeface="ＭＳ Ｐゴシック" pitchFamily="1" charset="-128"/>
            </a:endParaRPr>
          </a:p>
        </p:txBody>
      </p:sp>
      <p:grpSp>
        <p:nvGrpSpPr>
          <p:cNvPr id="2" name="Group 45"/>
          <p:cNvGrpSpPr/>
          <p:nvPr userDrawn="1"/>
        </p:nvGrpSpPr>
        <p:grpSpPr>
          <a:xfrm>
            <a:off x="247920" y="6316158"/>
            <a:ext cx="8594993" cy="480871"/>
            <a:chOff x="247920" y="6230814"/>
            <a:chExt cx="8594993" cy="480871"/>
          </a:xfrm>
        </p:grpSpPr>
        <p:grpSp>
          <p:nvGrpSpPr>
            <p:cNvPr id="3" name="Group 14"/>
            <p:cNvGrpSpPr/>
            <p:nvPr userDrawn="1"/>
          </p:nvGrpSpPr>
          <p:grpSpPr>
            <a:xfrm>
              <a:off x="2344095" y="6254485"/>
              <a:ext cx="6498818" cy="457200"/>
              <a:chOff x="2187981" y="6276787"/>
              <a:chExt cx="6498818" cy="457200"/>
            </a:xfrm>
          </p:grpSpPr>
          <p:sp>
            <p:nvSpPr>
              <p:cNvPr id="30" name="Rectangle 22"/>
              <p:cNvSpPr>
                <a:spLocks noChangeArrowheads="1"/>
              </p:cNvSpPr>
              <p:nvPr userDrawn="1"/>
            </p:nvSpPr>
            <p:spPr bwMode="auto">
              <a:xfrm>
                <a:off x="2187981" y="6276787"/>
                <a:ext cx="6498818" cy="457200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182880" bIns="0" anchor="ctr"/>
              <a:lstStyle/>
              <a:p>
                <a:pPr algn="r"/>
                <a:endParaRPr lang="en-US" sz="1000" dirty="0">
                  <a:solidFill>
                    <a:srgbClr val="3A372F"/>
                  </a:solidFill>
                  <a:ea typeface="ＭＳ Ｐゴシック" pitchFamily="1" charset="-128"/>
                </a:endParaRPr>
              </a:p>
            </p:txBody>
          </p:sp>
          <p:sp>
            <p:nvSpPr>
              <p:cNvPr id="31" name="Text Box 19"/>
              <p:cNvSpPr txBox="1">
                <a:spLocks noChangeArrowheads="1"/>
              </p:cNvSpPr>
              <p:nvPr userDrawn="1"/>
            </p:nvSpPr>
            <p:spPr bwMode="auto">
              <a:xfrm>
                <a:off x="7228753" y="6321237"/>
                <a:ext cx="127864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dirty="0" smtClean="0"/>
                  <a:t>RESTRICTED </a:t>
                </a:r>
                <a:r>
                  <a:rPr lang="en-US" sz="1400" dirty="0" smtClean="0">
                    <a:solidFill>
                      <a:srgbClr val="999999"/>
                    </a:solidFill>
                    <a:ea typeface="ＭＳ Ｐゴシック" pitchFamily="1" charset="-128"/>
                  </a:rPr>
                  <a:t>|</a:t>
                </a:r>
                <a:r>
                  <a:rPr lang="en-US" sz="1000" b="1" dirty="0" smtClean="0">
                    <a:solidFill>
                      <a:srgbClr val="3A372F"/>
                    </a:solidFill>
                    <a:ea typeface="ＭＳ Ｐゴシック" pitchFamily="1" charset="-128"/>
                  </a:rPr>
                  <a:t> </a:t>
                </a:r>
                <a:fld id="{616BB6E6-B101-4C8D-8F9C-F86688B685B6}" type="slidenum">
                  <a:rPr lang="en-US" sz="1000" b="1" smtClean="0">
                    <a:solidFill>
                      <a:srgbClr val="3A372F"/>
                    </a:solidFill>
                    <a:ea typeface="ＭＳ Ｐゴシック" pitchFamily="1" charset="-128"/>
                  </a:rPr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‹#›</a:t>
                </a:fld>
                <a:endParaRPr lang="en-US" sz="1000" b="1" dirty="0" smtClean="0">
                  <a:solidFill>
                    <a:srgbClr val="3A372F"/>
                  </a:solidFill>
                  <a:ea typeface="ＭＳ Ｐゴシック" pitchFamily="1" charset="-128"/>
                </a:endParaRPr>
              </a:p>
            </p:txBody>
          </p:sp>
        </p:grpSp>
        <p:pic>
          <p:nvPicPr>
            <p:cNvPr id="29" name="Picture 28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247920" y="6230814"/>
              <a:ext cx="1984850" cy="480735"/>
            </a:xfrm>
            <a:prstGeom prst="rect">
              <a:avLst/>
            </a:prstGeom>
          </p:spPr>
        </p:pic>
      </p:grpSp>
      <p:grpSp>
        <p:nvGrpSpPr>
          <p:cNvPr id="4" name="Group 83"/>
          <p:cNvGrpSpPr>
            <a:grpSpLocks/>
          </p:cNvGrpSpPr>
          <p:nvPr userDrawn="1"/>
        </p:nvGrpSpPr>
        <p:grpSpPr bwMode="auto">
          <a:xfrm>
            <a:off x="227013" y="228600"/>
            <a:ext cx="2422525" cy="5210175"/>
            <a:chOff x="143" y="144"/>
            <a:chExt cx="1526" cy="3282"/>
          </a:xfrm>
        </p:grpSpPr>
        <p:sp>
          <p:nvSpPr>
            <p:cNvPr id="32" name="Rectangle 62"/>
            <p:cNvSpPr>
              <a:spLocks noChangeArrowheads="1"/>
            </p:cNvSpPr>
            <p:nvPr/>
          </p:nvSpPr>
          <p:spPr bwMode="auto">
            <a:xfrm>
              <a:off x="949" y="313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Rectangle 63"/>
            <p:cNvSpPr>
              <a:spLocks noChangeArrowheads="1"/>
            </p:cNvSpPr>
            <p:nvPr/>
          </p:nvSpPr>
          <p:spPr bwMode="auto">
            <a:xfrm>
              <a:off x="143" y="2763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" name="Rectangle 64"/>
            <p:cNvSpPr>
              <a:spLocks noChangeArrowheads="1"/>
            </p:cNvSpPr>
            <p:nvPr/>
          </p:nvSpPr>
          <p:spPr bwMode="auto">
            <a:xfrm>
              <a:off x="143" y="2015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Rectangle 66"/>
            <p:cNvSpPr>
              <a:spLocks noChangeArrowheads="1"/>
            </p:cNvSpPr>
            <p:nvPr/>
          </p:nvSpPr>
          <p:spPr bwMode="auto">
            <a:xfrm>
              <a:off x="949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Rectangle 67"/>
            <p:cNvSpPr>
              <a:spLocks noChangeArrowheads="1"/>
            </p:cNvSpPr>
            <p:nvPr/>
          </p:nvSpPr>
          <p:spPr bwMode="auto">
            <a:xfrm>
              <a:off x="143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Rectangle 68"/>
            <p:cNvSpPr>
              <a:spLocks noChangeArrowheads="1"/>
            </p:cNvSpPr>
            <p:nvPr/>
          </p:nvSpPr>
          <p:spPr bwMode="auto">
            <a:xfrm>
              <a:off x="143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Rectangle 69"/>
            <p:cNvSpPr>
              <a:spLocks noChangeArrowheads="1"/>
            </p:cNvSpPr>
            <p:nvPr/>
          </p:nvSpPr>
          <p:spPr bwMode="auto">
            <a:xfrm>
              <a:off x="949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Rectangle 70"/>
            <p:cNvSpPr>
              <a:spLocks noChangeArrowheads="1"/>
            </p:cNvSpPr>
            <p:nvPr/>
          </p:nvSpPr>
          <p:spPr bwMode="auto">
            <a:xfrm>
              <a:off x="949" y="1641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Rectangle 71"/>
            <p:cNvSpPr>
              <a:spLocks noChangeArrowheads="1"/>
            </p:cNvSpPr>
            <p:nvPr/>
          </p:nvSpPr>
          <p:spPr bwMode="auto">
            <a:xfrm>
              <a:off x="143" y="1641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Rectangle 72"/>
            <p:cNvSpPr>
              <a:spLocks noChangeArrowheads="1"/>
            </p:cNvSpPr>
            <p:nvPr/>
          </p:nvSpPr>
          <p:spPr bwMode="auto">
            <a:xfrm>
              <a:off x="143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Rectangle 73"/>
            <p:cNvSpPr>
              <a:spLocks noChangeArrowheads="1"/>
            </p:cNvSpPr>
            <p:nvPr/>
          </p:nvSpPr>
          <p:spPr bwMode="auto">
            <a:xfrm>
              <a:off x="949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Rectangle 74"/>
            <p:cNvSpPr>
              <a:spLocks noChangeArrowheads="1"/>
            </p:cNvSpPr>
            <p:nvPr/>
          </p:nvSpPr>
          <p:spPr bwMode="auto">
            <a:xfrm>
              <a:off x="949" y="892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Rectangle 75"/>
            <p:cNvSpPr>
              <a:spLocks noChangeArrowheads="1"/>
            </p:cNvSpPr>
            <p:nvPr/>
          </p:nvSpPr>
          <p:spPr bwMode="auto">
            <a:xfrm>
              <a:off x="143" y="892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Rectangle 76"/>
            <p:cNvSpPr>
              <a:spLocks noChangeArrowheads="1"/>
            </p:cNvSpPr>
            <p:nvPr/>
          </p:nvSpPr>
          <p:spPr bwMode="auto">
            <a:xfrm>
              <a:off x="949" y="144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1_Photo Transition">
    <p:bg>
      <p:bgPr>
        <a:gradFill rotWithShape="0">
          <a:gsLst>
            <a:gs pos="0">
              <a:srgbClr val="003300"/>
            </a:gs>
            <a:gs pos="50000">
              <a:srgbClr val="298527"/>
            </a:gs>
            <a:gs pos="100000">
              <a:srgbClr val="29852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8484034022008_JPG_P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ltGray">
          <a:xfrm>
            <a:off x="0" y="4845050"/>
            <a:ext cx="9144000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34975" y="533400"/>
            <a:ext cx="4776788" cy="3464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5720" bIns="45720" anchor="t"/>
          <a:lstStyle>
            <a:lvl1pPr>
              <a:lnSpc>
                <a:spcPct val="100000"/>
              </a:lnSpc>
              <a:spcBef>
                <a:spcPts val="2640"/>
              </a:spcBef>
              <a:defRPr sz="4400">
                <a:solidFill>
                  <a:srgbClr val="FFFFFF"/>
                </a:solidFill>
                <a:latin typeface="Futura Lt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TextBox 3"/>
          <p:cNvSpPr txBox="1"/>
          <p:nvPr userDrawn="1"/>
        </p:nvSpPr>
        <p:spPr bwMode="auto">
          <a:xfrm>
            <a:off x="312527" y="6469040"/>
            <a:ext cx="1502619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b="1" kern="1200" dirty="0" smtClean="0">
                <a:solidFill>
                  <a:schemeClr val="tx2"/>
                </a:solidFill>
                <a:latin typeface="Futura Bk" pitchFamily="34" charset="0"/>
                <a:ea typeface="+mn-ea"/>
                <a:cs typeface="+mn-cs"/>
              </a:rPr>
              <a:t>Excellere Restricted</a:t>
            </a:r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4246364" y="6469038"/>
            <a:ext cx="4484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F445441D-5648-4C4E-924F-9D5109CAF161}" type="slidenum">
              <a:rPr lang="en-US" sz="1400" kern="1200" smtClean="0">
                <a:solidFill>
                  <a:schemeClr val="tx2"/>
                </a:solidFill>
                <a:latin typeface="Futura Bk" pitchFamily="34" charset="0"/>
                <a:ea typeface="+mn-ea"/>
                <a:cs typeface="+mn-cs"/>
              </a:rPr>
              <a:pPr marL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 dirty="0" smtClean="0">
              <a:solidFill>
                <a:schemeClr val="tx2"/>
              </a:solidFill>
              <a:latin typeface="Futura Bk" pitchFamily="34" charset="0"/>
              <a:ea typeface="+mn-ea"/>
              <a:cs typeface="+mn-cs"/>
            </a:endParaRPr>
          </a:p>
        </p:txBody>
      </p:sp>
      <p:pic>
        <p:nvPicPr>
          <p:cNvPr id="6" name="Picture 5" descr="excellere_logo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861108" y="6400803"/>
            <a:ext cx="1201003" cy="36007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" name="Rectangle 79"/>
          <p:cNvSpPr>
            <a:spLocks noGrp="1" noChangeArrowheads="1"/>
          </p:cNvSpPr>
          <p:nvPr>
            <p:ph type="subTitle" idx="1"/>
          </p:nvPr>
        </p:nvSpPr>
        <p:spPr>
          <a:xfrm>
            <a:off x="2806700" y="3200400"/>
            <a:ext cx="5867400" cy="762000"/>
          </a:xfrm>
        </p:spPr>
        <p:txBody>
          <a:bodyPr lIns="228600"/>
          <a:lstStyle>
            <a:lvl1pPr>
              <a:defRPr b="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790825" y="1854200"/>
            <a:ext cx="5895975" cy="523220"/>
          </a:xfrm>
        </p:spPr>
        <p:txBody>
          <a:bodyPr lIns="228557" bIns="0" anchor="t">
            <a:spAutoFit/>
          </a:bodyPr>
          <a:lstStyle>
            <a:lvl1pPr>
              <a:defRPr sz="3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LU title </a:t>
            </a:r>
            <a:endParaRPr lang="en-US" dirty="0"/>
          </a:p>
        </p:txBody>
      </p:sp>
      <p:sp>
        <p:nvSpPr>
          <p:cNvPr id="25" name="Rectangle 23"/>
          <p:cNvSpPr>
            <a:spLocks noChangeArrowheads="1"/>
          </p:cNvSpPr>
          <p:nvPr userDrawn="1"/>
        </p:nvSpPr>
        <p:spPr bwMode="auto">
          <a:xfrm>
            <a:off x="2126777" y="6172200"/>
            <a:ext cx="565038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0" tIns="0" rIns="182880" bIns="0" anchor="ctr"/>
          <a:lstStyle/>
          <a:p>
            <a:endParaRPr lang="en-US" sz="800" dirty="0">
              <a:solidFill>
                <a:srgbClr val="3A372F"/>
              </a:solidFill>
              <a:ea typeface="ＭＳ Ｐゴシック" pitchFamily="1" charset="-128"/>
            </a:endParaRP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247920" y="6316158"/>
            <a:ext cx="8594993" cy="480871"/>
            <a:chOff x="247920" y="6230814"/>
            <a:chExt cx="8594993" cy="480871"/>
          </a:xfrm>
        </p:grpSpPr>
        <p:grpSp>
          <p:nvGrpSpPr>
            <p:cNvPr id="28" name="Group 14"/>
            <p:cNvGrpSpPr/>
            <p:nvPr userDrawn="1"/>
          </p:nvGrpSpPr>
          <p:grpSpPr>
            <a:xfrm>
              <a:off x="2344095" y="6254485"/>
              <a:ext cx="6498818" cy="457200"/>
              <a:chOff x="2187981" y="6276787"/>
              <a:chExt cx="6498818" cy="457200"/>
            </a:xfrm>
          </p:grpSpPr>
          <p:sp>
            <p:nvSpPr>
              <p:cNvPr id="30" name="Rectangle 22"/>
              <p:cNvSpPr>
                <a:spLocks noChangeArrowheads="1"/>
              </p:cNvSpPr>
              <p:nvPr userDrawn="1"/>
            </p:nvSpPr>
            <p:spPr bwMode="auto">
              <a:xfrm>
                <a:off x="2187981" y="6276787"/>
                <a:ext cx="6498818" cy="457200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182880" bIns="0" anchor="ctr"/>
              <a:lstStyle/>
              <a:p>
                <a:pPr algn="r"/>
                <a:endParaRPr lang="en-US" sz="1000">
                  <a:solidFill>
                    <a:srgbClr val="3A372F"/>
                  </a:solidFill>
                  <a:ea typeface="ＭＳ Ｐゴシック" pitchFamily="1" charset="-128"/>
                </a:endParaRPr>
              </a:p>
            </p:txBody>
          </p:sp>
          <p:sp>
            <p:nvSpPr>
              <p:cNvPr id="31" name="Text Box 19"/>
              <p:cNvSpPr txBox="1">
                <a:spLocks noChangeArrowheads="1"/>
              </p:cNvSpPr>
              <p:nvPr userDrawn="1"/>
            </p:nvSpPr>
            <p:spPr bwMode="auto">
              <a:xfrm>
                <a:off x="7228753" y="6321237"/>
                <a:ext cx="127864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dirty="0" smtClean="0"/>
                  <a:t>RESTRICTED </a:t>
                </a:r>
                <a:r>
                  <a:rPr lang="en-US" sz="1400" dirty="0" smtClean="0">
                    <a:solidFill>
                      <a:srgbClr val="999999"/>
                    </a:solidFill>
                    <a:ea typeface="ＭＳ Ｐゴシック" pitchFamily="1" charset="-128"/>
                  </a:rPr>
                  <a:t>|</a:t>
                </a:r>
                <a:r>
                  <a:rPr lang="en-US" sz="1000" b="1" dirty="0" smtClean="0">
                    <a:solidFill>
                      <a:srgbClr val="3A372F"/>
                    </a:solidFill>
                    <a:ea typeface="ＭＳ Ｐゴシック" pitchFamily="1" charset="-128"/>
                  </a:rPr>
                  <a:t> </a:t>
                </a:r>
                <a:fld id="{616BB6E6-B101-4C8D-8F9C-F86688B685B6}" type="slidenum">
                  <a:rPr lang="en-US" sz="1000" b="1" smtClean="0">
                    <a:solidFill>
                      <a:srgbClr val="3A372F"/>
                    </a:solidFill>
                    <a:ea typeface="ＭＳ Ｐゴシック" pitchFamily="1" charset="-128"/>
                  </a:rPr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‹#›</a:t>
                </a:fld>
                <a:endParaRPr lang="en-US" sz="1000" b="1" dirty="0" smtClean="0">
                  <a:solidFill>
                    <a:srgbClr val="3A372F"/>
                  </a:solidFill>
                  <a:ea typeface="ＭＳ Ｐゴシック" pitchFamily="1" charset="-128"/>
                </a:endParaRPr>
              </a:p>
            </p:txBody>
          </p:sp>
        </p:grpSp>
        <p:pic>
          <p:nvPicPr>
            <p:cNvPr id="29" name="Picture 28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247920" y="6230814"/>
              <a:ext cx="1984850" cy="480735"/>
            </a:xfrm>
            <a:prstGeom prst="rect">
              <a:avLst/>
            </a:prstGeom>
          </p:spPr>
        </p:pic>
      </p:grpSp>
      <p:grpSp>
        <p:nvGrpSpPr>
          <p:cNvPr id="26" name="Group 83"/>
          <p:cNvGrpSpPr>
            <a:grpSpLocks/>
          </p:cNvGrpSpPr>
          <p:nvPr userDrawn="1"/>
        </p:nvGrpSpPr>
        <p:grpSpPr bwMode="auto">
          <a:xfrm>
            <a:off x="227013" y="228600"/>
            <a:ext cx="2422525" cy="5210175"/>
            <a:chOff x="143" y="144"/>
            <a:chExt cx="1526" cy="3282"/>
          </a:xfrm>
        </p:grpSpPr>
        <p:sp>
          <p:nvSpPr>
            <p:cNvPr id="32" name="Rectangle 62"/>
            <p:cNvSpPr>
              <a:spLocks noChangeArrowheads="1"/>
            </p:cNvSpPr>
            <p:nvPr/>
          </p:nvSpPr>
          <p:spPr bwMode="auto">
            <a:xfrm>
              <a:off x="949" y="313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63"/>
            <p:cNvSpPr>
              <a:spLocks noChangeArrowheads="1"/>
            </p:cNvSpPr>
            <p:nvPr/>
          </p:nvSpPr>
          <p:spPr bwMode="auto">
            <a:xfrm>
              <a:off x="143" y="2763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64"/>
            <p:cNvSpPr>
              <a:spLocks noChangeArrowheads="1"/>
            </p:cNvSpPr>
            <p:nvPr/>
          </p:nvSpPr>
          <p:spPr bwMode="auto">
            <a:xfrm>
              <a:off x="143" y="2015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66"/>
            <p:cNvSpPr>
              <a:spLocks noChangeArrowheads="1"/>
            </p:cNvSpPr>
            <p:nvPr/>
          </p:nvSpPr>
          <p:spPr bwMode="auto">
            <a:xfrm>
              <a:off x="949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67"/>
            <p:cNvSpPr>
              <a:spLocks noChangeArrowheads="1"/>
            </p:cNvSpPr>
            <p:nvPr/>
          </p:nvSpPr>
          <p:spPr bwMode="auto">
            <a:xfrm>
              <a:off x="143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68"/>
            <p:cNvSpPr>
              <a:spLocks noChangeArrowheads="1"/>
            </p:cNvSpPr>
            <p:nvPr/>
          </p:nvSpPr>
          <p:spPr bwMode="auto">
            <a:xfrm>
              <a:off x="143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69"/>
            <p:cNvSpPr>
              <a:spLocks noChangeArrowheads="1"/>
            </p:cNvSpPr>
            <p:nvPr/>
          </p:nvSpPr>
          <p:spPr bwMode="auto">
            <a:xfrm>
              <a:off x="949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70"/>
            <p:cNvSpPr>
              <a:spLocks noChangeArrowheads="1"/>
            </p:cNvSpPr>
            <p:nvPr/>
          </p:nvSpPr>
          <p:spPr bwMode="auto">
            <a:xfrm>
              <a:off x="949" y="1641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71"/>
            <p:cNvSpPr>
              <a:spLocks noChangeArrowheads="1"/>
            </p:cNvSpPr>
            <p:nvPr/>
          </p:nvSpPr>
          <p:spPr bwMode="auto">
            <a:xfrm>
              <a:off x="143" y="1641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72"/>
            <p:cNvSpPr>
              <a:spLocks noChangeArrowheads="1"/>
            </p:cNvSpPr>
            <p:nvPr/>
          </p:nvSpPr>
          <p:spPr bwMode="auto">
            <a:xfrm>
              <a:off x="143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73"/>
            <p:cNvSpPr>
              <a:spLocks noChangeArrowheads="1"/>
            </p:cNvSpPr>
            <p:nvPr/>
          </p:nvSpPr>
          <p:spPr bwMode="auto">
            <a:xfrm>
              <a:off x="949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74"/>
            <p:cNvSpPr>
              <a:spLocks noChangeArrowheads="1"/>
            </p:cNvSpPr>
            <p:nvPr/>
          </p:nvSpPr>
          <p:spPr bwMode="auto">
            <a:xfrm>
              <a:off x="949" y="892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75"/>
            <p:cNvSpPr>
              <a:spLocks noChangeArrowheads="1"/>
            </p:cNvSpPr>
            <p:nvPr/>
          </p:nvSpPr>
          <p:spPr bwMode="auto">
            <a:xfrm>
              <a:off x="143" y="892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76"/>
            <p:cNvSpPr>
              <a:spLocks noChangeArrowheads="1"/>
            </p:cNvSpPr>
            <p:nvPr/>
          </p:nvSpPr>
          <p:spPr bwMode="auto">
            <a:xfrm>
              <a:off x="949" y="144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83"/>
            <a:ext cx="8229600" cy="7953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0"/>
          </p:nvPr>
        </p:nvSpPr>
        <p:spPr bwMode="auto">
          <a:xfrm>
            <a:off x="457200" y="1044964"/>
            <a:ext cx="8229600" cy="508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smtClean="0"/>
              <a:t>Click to edit Master text styles</a:t>
            </a:r>
          </a:p>
          <a:p>
            <a:pPr lvl="1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smtClean="0"/>
              <a:t>Second level</a:t>
            </a:r>
          </a:p>
          <a:p>
            <a:pPr lvl="2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smtClean="0"/>
              <a:t>Third level</a:t>
            </a:r>
          </a:p>
          <a:p>
            <a:pPr lvl="3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smtClean="0"/>
              <a:t>Fourth level</a:t>
            </a:r>
          </a:p>
          <a:p>
            <a:pPr lvl="4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>
            <a:grpSpLocks/>
          </p:cNvGrpSpPr>
          <p:nvPr userDrawn="1"/>
        </p:nvGrpSpPr>
        <p:grpSpPr bwMode="auto">
          <a:xfrm>
            <a:off x="227013" y="228600"/>
            <a:ext cx="2422525" cy="5210175"/>
            <a:chOff x="143" y="144"/>
            <a:chExt cx="1526" cy="3282"/>
          </a:xfrm>
        </p:grpSpPr>
        <p:sp>
          <p:nvSpPr>
            <p:cNvPr id="3" name="Rectangle 62"/>
            <p:cNvSpPr>
              <a:spLocks noChangeArrowheads="1"/>
            </p:cNvSpPr>
            <p:nvPr/>
          </p:nvSpPr>
          <p:spPr bwMode="auto">
            <a:xfrm>
              <a:off x="949" y="313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Rectangle 63"/>
            <p:cNvSpPr>
              <a:spLocks noChangeArrowheads="1"/>
            </p:cNvSpPr>
            <p:nvPr/>
          </p:nvSpPr>
          <p:spPr bwMode="auto">
            <a:xfrm>
              <a:off x="143" y="2763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64"/>
            <p:cNvSpPr>
              <a:spLocks noChangeArrowheads="1"/>
            </p:cNvSpPr>
            <p:nvPr/>
          </p:nvSpPr>
          <p:spPr bwMode="auto">
            <a:xfrm>
              <a:off x="143" y="2015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66"/>
            <p:cNvSpPr>
              <a:spLocks noChangeArrowheads="1"/>
            </p:cNvSpPr>
            <p:nvPr/>
          </p:nvSpPr>
          <p:spPr bwMode="auto">
            <a:xfrm>
              <a:off x="949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7"/>
            <p:cNvSpPr>
              <a:spLocks noChangeArrowheads="1"/>
            </p:cNvSpPr>
            <p:nvPr/>
          </p:nvSpPr>
          <p:spPr bwMode="auto">
            <a:xfrm>
              <a:off x="143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8"/>
            <p:cNvSpPr>
              <a:spLocks noChangeArrowheads="1"/>
            </p:cNvSpPr>
            <p:nvPr/>
          </p:nvSpPr>
          <p:spPr bwMode="auto">
            <a:xfrm>
              <a:off x="143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9"/>
            <p:cNvSpPr>
              <a:spLocks noChangeArrowheads="1"/>
            </p:cNvSpPr>
            <p:nvPr/>
          </p:nvSpPr>
          <p:spPr bwMode="auto">
            <a:xfrm>
              <a:off x="949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70"/>
            <p:cNvSpPr>
              <a:spLocks noChangeArrowheads="1"/>
            </p:cNvSpPr>
            <p:nvPr/>
          </p:nvSpPr>
          <p:spPr bwMode="auto">
            <a:xfrm>
              <a:off x="949" y="1641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71"/>
            <p:cNvSpPr>
              <a:spLocks noChangeArrowheads="1"/>
            </p:cNvSpPr>
            <p:nvPr/>
          </p:nvSpPr>
          <p:spPr bwMode="auto">
            <a:xfrm>
              <a:off x="143" y="1641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72"/>
            <p:cNvSpPr>
              <a:spLocks noChangeArrowheads="1"/>
            </p:cNvSpPr>
            <p:nvPr/>
          </p:nvSpPr>
          <p:spPr bwMode="auto">
            <a:xfrm>
              <a:off x="143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949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74"/>
            <p:cNvSpPr>
              <a:spLocks noChangeArrowheads="1"/>
            </p:cNvSpPr>
            <p:nvPr/>
          </p:nvSpPr>
          <p:spPr bwMode="auto">
            <a:xfrm>
              <a:off x="949" y="892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75"/>
            <p:cNvSpPr>
              <a:spLocks noChangeArrowheads="1"/>
            </p:cNvSpPr>
            <p:nvPr/>
          </p:nvSpPr>
          <p:spPr bwMode="auto">
            <a:xfrm>
              <a:off x="143" y="892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76"/>
            <p:cNvSpPr>
              <a:spLocks noChangeArrowheads="1"/>
            </p:cNvSpPr>
            <p:nvPr/>
          </p:nvSpPr>
          <p:spPr bwMode="auto">
            <a:xfrm>
              <a:off x="949" y="144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Freeform 16"/>
          <p:cNvSpPr/>
          <p:nvPr userDrawn="1"/>
        </p:nvSpPr>
        <p:spPr bwMode="hidden">
          <a:xfrm flipH="1" flipV="1">
            <a:off x="3657600" y="0"/>
            <a:ext cx="5486400" cy="6858000"/>
          </a:xfrm>
          <a:custGeom>
            <a:avLst/>
            <a:gdLst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54864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4419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657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100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481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57825"/>
              <a:gd name="connsiteY0" fmla="*/ 0 h 6858000"/>
              <a:gd name="connsiteX1" fmla="*/ 5457825 w 5457825"/>
              <a:gd name="connsiteY1" fmla="*/ 0 h 6858000"/>
              <a:gd name="connsiteX2" fmla="*/ 3848100 w 5457825"/>
              <a:gd name="connsiteY2" fmla="*/ 6858000 h 6858000"/>
              <a:gd name="connsiteX3" fmla="*/ 0 w 5457825"/>
              <a:gd name="connsiteY3" fmla="*/ 6858000 h 6858000"/>
              <a:gd name="connsiteX4" fmla="*/ 0 w 545782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48100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86672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8775" h="6858000">
                <a:moveTo>
                  <a:pt x="0" y="0"/>
                </a:moveTo>
                <a:lnTo>
                  <a:pt x="5438775" y="0"/>
                </a:lnTo>
                <a:lnTo>
                  <a:pt x="388667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A145"/>
              </a:gs>
              <a:gs pos="100000">
                <a:srgbClr val="B1CB52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lvl="0" algn="ctr" defTabSz="457200" rtl="0" eaLnBrk="1" latinLnBrk="0" hangingPunct="1"/>
            <a:endParaRPr lang="en-US" sz="1800" kern="1200" noProof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967785" y="333199"/>
            <a:ext cx="4035039" cy="475488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>
              <a:lnSpc>
                <a:spcPct val="106000"/>
              </a:lnSpc>
              <a:def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Section Transition Slide</a:t>
            </a:r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247920" y="6328350"/>
            <a:ext cx="8594993" cy="480871"/>
            <a:chOff x="247920" y="6230814"/>
            <a:chExt cx="8594993" cy="480871"/>
          </a:xfrm>
        </p:grpSpPr>
        <p:grpSp>
          <p:nvGrpSpPr>
            <p:cNvPr id="24" name="Group 14"/>
            <p:cNvGrpSpPr/>
            <p:nvPr userDrawn="1"/>
          </p:nvGrpSpPr>
          <p:grpSpPr>
            <a:xfrm>
              <a:off x="2344095" y="6254485"/>
              <a:ext cx="6498818" cy="457200"/>
              <a:chOff x="2187981" y="6276787"/>
              <a:chExt cx="6498818" cy="457200"/>
            </a:xfrm>
          </p:grpSpPr>
          <p:sp>
            <p:nvSpPr>
              <p:cNvPr id="26" name="Rectangle 22"/>
              <p:cNvSpPr>
                <a:spLocks noChangeArrowheads="1"/>
              </p:cNvSpPr>
              <p:nvPr userDrawn="1"/>
            </p:nvSpPr>
            <p:spPr bwMode="auto">
              <a:xfrm>
                <a:off x="2187981" y="6276787"/>
                <a:ext cx="6498818" cy="457200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182880" bIns="0" anchor="ctr"/>
              <a:lstStyle/>
              <a:p>
                <a:pPr algn="r"/>
                <a:endParaRPr lang="en-US" sz="1000">
                  <a:solidFill>
                    <a:srgbClr val="3A372F"/>
                  </a:solidFill>
                  <a:ea typeface="ＭＳ Ｐゴシック" pitchFamily="1" charset="-128"/>
                </a:endParaRPr>
              </a:p>
            </p:txBody>
          </p:sp>
          <p:sp>
            <p:nvSpPr>
              <p:cNvPr id="27" name="Text Box 19"/>
              <p:cNvSpPr txBox="1">
                <a:spLocks noChangeArrowheads="1"/>
              </p:cNvSpPr>
              <p:nvPr userDrawn="1"/>
            </p:nvSpPr>
            <p:spPr bwMode="auto">
              <a:xfrm>
                <a:off x="7228753" y="6321237"/>
                <a:ext cx="127864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dirty="0" smtClean="0"/>
                  <a:t>RESTRICTED </a:t>
                </a:r>
                <a:r>
                  <a:rPr lang="en-US" sz="1400" dirty="0" smtClean="0">
                    <a:solidFill>
                      <a:srgbClr val="999999"/>
                    </a:solidFill>
                    <a:ea typeface="ＭＳ Ｐゴシック" pitchFamily="1" charset="-128"/>
                  </a:rPr>
                  <a:t>|</a:t>
                </a:r>
                <a:r>
                  <a:rPr lang="en-US" sz="1000" b="1" dirty="0" smtClean="0">
                    <a:solidFill>
                      <a:srgbClr val="3A372F"/>
                    </a:solidFill>
                    <a:ea typeface="ＭＳ Ｐゴシック" pitchFamily="1" charset="-128"/>
                  </a:rPr>
                  <a:t> </a:t>
                </a:r>
                <a:fld id="{616BB6E6-B101-4C8D-8F9C-F86688B685B6}" type="slidenum">
                  <a:rPr lang="en-US" sz="1000" b="1" smtClean="0">
                    <a:solidFill>
                      <a:srgbClr val="3A372F"/>
                    </a:solidFill>
                    <a:ea typeface="ＭＳ Ｐゴシック" pitchFamily="1" charset="-128"/>
                  </a:rPr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‹#›</a:t>
                </a:fld>
                <a:endParaRPr lang="en-US" sz="1000" b="1" dirty="0" smtClean="0">
                  <a:solidFill>
                    <a:srgbClr val="3A372F"/>
                  </a:solidFill>
                  <a:ea typeface="ＭＳ Ｐゴシック" pitchFamily="1" charset="-128"/>
                </a:endParaRP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247920" y="6230814"/>
              <a:ext cx="1984850" cy="48073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>
            <a:grpSpLocks/>
          </p:cNvGrpSpPr>
          <p:nvPr userDrawn="1"/>
        </p:nvGrpSpPr>
        <p:grpSpPr bwMode="auto">
          <a:xfrm>
            <a:off x="227013" y="228600"/>
            <a:ext cx="2422525" cy="5210175"/>
            <a:chOff x="143" y="144"/>
            <a:chExt cx="1526" cy="3282"/>
          </a:xfrm>
        </p:grpSpPr>
        <p:sp>
          <p:nvSpPr>
            <p:cNvPr id="3" name="Rectangle 62"/>
            <p:cNvSpPr>
              <a:spLocks noChangeArrowheads="1"/>
            </p:cNvSpPr>
            <p:nvPr/>
          </p:nvSpPr>
          <p:spPr bwMode="auto">
            <a:xfrm>
              <a:off x="949" y="313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Rectangle 63"/>
            <p:cNvSpPr>
              <a:spLocks noChangeArrowheads="1"/>
            </p:cNvSpPr>
            <p:nvPr/>
          </p:nvSpPr>
          <p:spPr bwMode="auto">
            <a:xfrm>
              <a:off x="143" y="2763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64"/>
            <p:cNvSpPr>
              <a:spLocks noChangeArrowheads="1"/>
            </p:cNvSpPr>
            <p:nvPr/>
          </p:nvSpPr>
          <p:spPr bwMode="auto">
            <a:xfrm>
              <a:off x="143" y="2015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66"/>
            <p:cNvSpPr>
              <a:spLocks noChangeArrowheads="1"/>
            </p:cNvSpPr>
            <p:nvPr/>
          </p:nvSpPr>
          <p:spPr bwMode="auto">
            <a:xfrm>
              <a:off x="949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7"/>
            <p:cNvSpPr>
              <a:spLocks noChangeArrowheads="1"/>
            </p:cNvSpPr>
            <p:nvPr/>
          </p:nvSpPr>
          <p:spPr bwMode="auto">
            <a:xfrm>
              <a:off x="143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8"/>
            <p:cNvSpPr>
              <a:spLocks noChangeArrowheads="1"/>
            </p:cNvSpPr>
            <p:nvPr/>
          </p:nvSpPr>
          <p:spPr bwMode="auto">
            <a:xfrm>
              <a:off x="143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9"/>
            <p:cNvSpPr>
              <a:spLocks noChangeArrowheads="1"/>
            </p:cNvSpPr>
            <p:nvPr/>
          </p:nvSpPr>
          <p:spPr bwMode="auto">
            <a:xfrm>
              <a:off x="949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70"/>
            <p:cNvSpPr>
              <a:spLocks noChangeArrowheads="1"/>
            </p:cNvSpPr>
            <p:nvPr/>
          </p:nvSpPr>
          <p:spPr bwMode="auto">
            <a:xfrm>
              <a:off x="949" y="1641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71"/>
            <p:cNvSpPr>
              <a:spLocks noChangeArrowheads="1"/>
            </p:cNvSpPr>
            <p:nvPr/>
          </p:nvSpPr>
          <p:spPr bwMode="auto">
            <a:xfrm>
              <a:off x="143" y="1641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72"/>
            <p:cNvSpPr>
              <a:spLocks noChangeArrowheads="1"/>
            </p:cNvSpPr>
            <p:nvPr/>
          </p:nvSpPr>
          <p:spPr bwMode="auto">
            <a:xfrm>
              <a:off x="143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949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74"/>
            <p:cNvSpPr>
              <a:spLocks noChangeArrowheads="1"/>
            </p:cNvSpPr>
            <p:nvPr/>
          </p:nvSpPr>
          <p:spPr bwMode="auto">
            <a:xfrm>
              <a:off x="949" y="892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75"/>
            <p:cNvSpPr>
              <a:spLocks noChangeArrowheads="1"/>
            </p:cNvSpPr>
            <p:nvPr/>
          </p:nvSpPr>
          <p:spPr bwMode="auto">
            <a:xfrm>
              <a:off x="143" y="892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76"/>
            <p:cNvSpPr>
              <a:spLocks noChangeArrowheads="1"/>
            </p:cNvSpPr>
            <p:nvPr/>
          </p:nvSpPr>
          <p:spPr bwMode="auto">
            <a:xfrm>
              <a:off x="949" y="144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Freeform 16"/>
          <p:cNvSpPr/>
          <p:nvPr userDrawn="1"/>
        </p:nvSpPr>
        <p:spPr bwMode="hidden">
          <a:xfrm flipH="1" flipV="1">
            <a:off x="3657600" y="0"/>
            <a:ext cx="5486400" cy="6858000"/>
          </a:xfrm>
          <a:custGeom>
            <a:avLst/>
            <a:gdLst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54864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4419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657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100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481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57825"/>
              <a:gd name="connsiteY0" fmla="*/ 0 h 6858000"/>
              <a:gd name="connsiteX1" fmla="*/ 5457825 w 5457825"/>
              <a:gd name="connsiteY1" fmla="*/ 0 h 6858000"/>
              <a:gd name="connsiteX2" fmla="*/ 3848100 w 5457825"/>
              <a:gd name="connsiteY2" fmla="*/ 6858000 h 6858000"/>
              <a:gd name="connsiteX3" fmla="*/ 0 w 5457825"/>
              <a:gd name="connsiteY3" fmla="*/ 6858000 h 6858000"/>
              <a:gd name="connsiteX4" fmla="*/ 0 w 545782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48100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86672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8775" h="6858000">
                <a:moveTo>
                  <a:pt x="0" y="0"/>
                </a:moveTo>
                <a:lnTo>
                  <a:pt x="5438775" y="0"/>
                </a:lnTo>
                <a:lnTo>
                  <a:pt x="388667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A145"/>
              </a:gs>
              <a:gs pos="100000">
                <a:srgbClr val="B1CB52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lvl="0" algn="ctr" defTabSz="457200" rtl="0" eaLnBrk="1" latinLnBrk="0" hangingPunct="1"/>
            <a:endParaRPr lang="en-US" sz="1800" kern="1200" noProof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967785" y="333199"/>
            <a:ext cx="4035039" cy="475488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>
              <a:lnSpc>
                <a:spcPct val="106000"/>
              </a:lnSpc>
              <a:def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 Transition Slide</a:t>
            </a:r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247920" y="6328350"/>
            <a:ext cx="8594993" cy="480871"/>
            <a:chOff x="247920" y="6230814"/>
            <a:chExt cx="8594993" cy="480871"/>
          </a:xfrm>
        </p:grpSpPr>
        <p:grpSp>
          <p:nvGrpSpPr>
            <p:cNvPr id="24" name="Group 14"/>
            <p:cNvGrpSpPr/>
            <p:nvPr userDrawn="1"/>
          </p:nvGrpSpPr>
          <p:grpSpPr>
            <a:xfrm>
              <a:off x="2344095" y="6254485"/>
              <a:ext cx="6498818" cy="457200"/>
              <a:chOff x="2187981" y="6276787"/>
              <a:chExt cx="6498818" cy="457200"/>
            </a:xfrm>
          </p:grpSpPr>
          <p:sp>
            <p:nvSpPr>
              <p:cNvPr id="26" name="Rectangle 22"/>
              <p:cNvSpPr>
                <a:spLocks noChangeArrowheads="1"/>
              </p:cNvSpPr>
              <p:nvPr userDrawn="1"/>
            </p:nvSpPr>
            <p:spPr bwMode="auto">
              <a:xfrm>
                <a:off x="2187981" y="6276787"/>
                <a:ext cx="6498818" cy="457200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182880" bIns="0" anchor="ctr"/>
              <a:lstStyle/>
              <a:p>
                <a:pPr algn="r"/>
                <a:endParaRPr lang="en-US" sz="1000">
                  <a:solidFill>
                    <a:srgbClr val="3A372F"/>
                  </a:solidFill>
                  <a:ea typeface="ＭＳ Ｐゴシック" pitchFamily="1" charset="-128"/>
                </a:endParaRPr>
              </a:p>
            </p:txBody>
          </p:sp>
          <p:sp>
            <p:nvSpPr>
              <p:cNvPr id="27" name="Text Box 19"/>
              <p:cNvSpPr txBox="1">
                <a:spLocks noChangeArrowheads="1"/>
              </p:cNvSpPr>
              <p:nvPr userDrawn="1"/>
            </p:nvSpPr>
            <p:spPr bwMode="auto">
              <a:xfrm>
                <a:off x="7228753" y="6321237"/>
                <a:ext cx="127864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dirty="0" smtClean="0"/>
                  <a:t>RESTRICTED </a:t>
                </a:r>
                <a:r>
                  <a:rPr lang="en-US" sz="1400" dirty="0" smtClean="0">
                    <a:solidFill>
                      <a:srgbClr val="999999"/>
                    </a:solidFill>
                    <a:ea typeface="ＭＳ Ｐゴシック" pitchFamily="1" charset="-128"/>
                  </a:rPr>
                  <a:t>|</a:t>
                </a:r>
                <a:r>
                  <a:rPr lang="en-US" sz="1000" b="1" dirty="0" smtClean="0">
                    <a:solidFill>
                      <a:srgbClr val="3A372F"/>
                    </a:solidFill>
                    <a:ea typeface="ＭＳ Ｐゴシック" pitchFamily="1" charset="-128"/>
                  </a:rPr>
                  <a:t> </a:t>
                </a:r>
                <a:fld id="{616BB6E6-B101-4C8D-8F9C-F86688B685B6}" type="slidenum">
                  <a:rPr lang="en-US" sz="1000" b="1" smtClean="0">
                    <a:solidFill>
                      <a:srgbClr val="3A372F"/>
                    </a:solidFill>
                    <a:ea typeface="ＭＳ Ｐゴシック" pitchFamily="1" charset="-128"/>
                  </a:rPr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‹#›</a:t>
                </a:fld>
                <a:endParaRPr lang="en-US" sz="1000" b="1" dirty="0" smtClean="0">
                  <a:solidFill>
                    <a:srgbClr val="3A372F"/>
                  </a:solidFill>
                  <a:ea typeface="ＭＳ Ｐゴシック" pitchFamily="1" charset="-128"/>
                </a:endParaRP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247920" y="6230814"/>
              <a:ext cx="1984850" cy="48073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66520" y="611516"/>
            <a:ext cx="8544330" cy="32927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7" y="319102"/>
            <a:ext cx="8361361" cy="52322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2588" y="1132764"/>
            <a:ext cx="8359076" cy="5021146"/>
          </a:xfrm>
        </p:spPr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  <a:lvl3pPr>
              <a:lnSpc>
                <a:spcPct val="100000"/>
              </a:lnSpc>
              <a:defRPr sz="2000">
                <a:latin typeface="Calibri" pitchFamily="34" charset="0"/>
                <a:cs typeface="Calibri" pitchFamily="34" charset="0"/>
              </a:defRPr>
            </a:lvl3pPr>
            <a:lvl4pPr>
              <a:lnSpc>
                <a:spcPct val="100000"/>
              </a:lnSpc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83"/>
            <a:ext cx="8229600" cy="795337"/>
          </a:xfrm>
        </p:spPr>
        <p:txBody>
          <a:bodyPr/>
          <a:lstStyle>
            <a:lvl1pPr>
              <a:defRPr>
                <a:solidFill>
                  <a:srgbClr val="69A20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0"/>
          </p:nvPr>
        </p:nvSpPr>
        <p:spPr bwMode="auto">
          <a:xfrm>
            <a:off x="457200" y="1044964"/>
            <a:ext cx="8229600" cy="508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69A205"/>
              </a:buClr>
              <a:defRPr/>
            </a:lvl1pPr>
            <a:lvl2pPr>
              <a:buClr>
                <a:srgbClr val="69A205"/>
              </a:buClr>
              <a:defRPr/>
            </a:lvl2pPr>
            <a:lvl3pPr>
              <a:buClr>
                <a:srgbClr val="69A205"/>
              </a:buClr>
              <a:defRPr/>
            </a:lvl3pPr>
            <a:lvl4pPr>
              <a:buClr>
                <a:srgbClr val="69A205"/>
              </a:buClr>
              <a:defRPr/>
            </a:lvl4pPr>
          </a:lstStyle>
          <a:p>
            <a:pPr lvl="0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dirty="0" smtClean="0"/>
              <a:t>Click to edit Master text styles</a:t>
            </a:r>
          </a:p>
          <a:p>
            <a:pPr lvl="1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dirty="0" smtClean="0"/>
              <a:t>Second level</a:t>
            </a:r>
          </a:p>
          <a:p>
            <a:pPr lvl="2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dirty="0" smtClean="0"/>
              <a:t>Third level</a:t>
            </a:r>
          </a:p>
          <a:p>
            <a:pPr lvl="3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dirty="0" smtClean="0"/>
              <a:t>Fourth level</a:t>
            </a:r>
          </a:p>
          <a:p>
            <a:pPr lvl="4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9A20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>
            <a:grpSpLocks/>
          </p:cNvGrpSpPr>
          <p:nvPr userDrawn="1"/>
        </p:nvGrpSpPr>
        <p:grpSpPr bwMode="auto">
          <a:xfrm>
            <a:off x="227013" y="228600"/>
            <a:ext cx="2422525" cy="5210175"/>
            <a:chOff x="143" y="144"/>
            <a:chExt cx="1526" cy="3282"/>
          </a:xfrm>
        </p:grpSpPr>
        <p:sp>
          <p:nvSpPr>
            <p:cNvPr id="3" name="Rectangle 62"/>
            <p:cNvSpPr>
              <a:spLocks noChangeArrowheads="1"/>
            </p:cNvSpPr>
            <p:nvPr/>
          </p:nvSpPr>
          <p:spPr bwMode="auto">
            <a:xfrm>
              <a:off x="949" y="313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" name="Rectangle 63"/>
            <p:cNvSpPr>
              <a:spLocks noChangeArrowheads="1"/>
            </p:cNvSpPr>
            <p:nvPr/>
          </p:nvSpPr>
          <p:spPr bwMode="auto">
            <a:xfrm>
              <a:off x="143" y="2763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" name="Rectangle 64"/>
            <p:cNvSpPr>
              <a:spLocks noChangeArrowheads="1"/>
            </p:cNvSpPr>
            <p:nvPr/>
          </p:nvSpPr>
          <p:spPr bwMode="auto">
            <a:xfrm>
              <a:off x="143" y="2015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Rectangle 66"/>
            <p:cNvSpPr>
              <a:spLocks noChangeArrowheads="1"/>
            </p:cNvSpPr>
            <p:nvPr/>
          </p:nvSpPr>
          <p:spPr bwMode="auto">
            <a:xfrm>
              <a:off x="949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Rectangle 67"/>
            <p:cNvSpPr>
              <a:spLocks noChangeArrowheads="1"/>
            </p:cNvSpPr>
            <p:nvPr/>
          </p:nvSpPr>
          <p:spPr bwMode="auto">
            <a:xfrm>
              <a:off x="143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Rectangle 68"/>
            <p:cNvSpPr>
              <a:spLocks noChangeArrowheads="1"/>
            </p:cNvSpPr>
            <p:nvPr/>
          </p:nvSpPr>
          <p:spPr bwMode="auto">
            <a:xfrm>
              <a:off x="143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Rectangle 69"/>
            <p:cNvSpPr>
              <a:spLocks noChangeArrowheads="1"/>
            </p:cNvSpPr>
            <p:nvPr/>
          </p:nvSpPr>
          <p:spPr bwMode="auto">
            <a:xfrm>
              <a:off x="949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Rectangle 70"/>
            <p:cNvSpPr>
              <a:spLocks noChangeArrowheads="1"/>
            </p:cNvSpPr>
            <p:nvPr/>
          </p:nvSpPr>
          <p:spPr bwMode="auto">
            <a:xfrm>
              <a:off x="949" y="1641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Rectangle 71"/>
            <p:cNvSpPr>
              <a:spLocks noChangeArrowheads="1"/>
            </p:cNvSpPr>
            <p:nvPr/>
          </p:nvSpPr>
          <p:spPr bwMode="auto">
            <a:xfrm>
              <a:off x="143" y="1641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72"/>
            <p:cNvSpPr>
              <a:spLocks noChangeArrowheads="1"/>
            </p:cNvSpPr>
            <p:nvPr/>
          </p:nvSpPr>
          <p:spPr bwMode="auto">
            <a:xfrm>
              <a:off x="143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949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74"/>
            <p:cNvSpPr>
              <a:spLocks noChangeArrowheads="1"/>
            </p:cNvSpPr>
            <p:nvPr/>
          </p:nvSpPr>
          <p:spPr bwMode="auto">
            <a:xfrm>
              <a:off x="949" y="892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75"/>
            <p:cNvSpPr>
              <a:spLocks noChangeArrowheads="1"/>
            </p:cNvSpPr>
            <p:nvPr/>
          </p:nvSpPr>
          <p:spPr bwMode="auto">
            <a:xfrm>
              <a:off x="143" y="892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76"/>
            <p:cNvSpPr>
              <a:spLocks noChangeArrowheads="1"/>
            </p:cNvSpPr>
            <p:nvPr/>
          </p:nvSpPr>
          <p:spPr bwMode="auto">
            <a:xfrm>
              <a:off x="949" y="144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7" name="Freeform 16"/>
          <p:cNvSpPr/>
          <p:nvPr userDrawn="1"/>
        </p:nvSpPr>
        <p:spPr bwMode="hidden">
          <a:xfrm flipH="1" flipV="1">
            <a:off x="3657600" y="0"/>
            <a:ext cx="5486400" cy="6858000"/>
          </a:xfrm>
          <a:custGeom>
            <a:avLst/>
            <a:gdLst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54864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4419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657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100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481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57825"/>
              <a:gd name="connsiteY0" fmla="*/ 0 h 6858000"/>
              <a:gd name="connsiteX1" fmla="*/ 5457825 w 5457825"/>
              <a:gd name="connsiteY1" fmla="*/ 0 h 6858000"/>
              <a:gd name="connsiteX2" fmla="*/ 3848100 w 5457825"/>
              <a:gd name="connsiteY2" fmla="*/ 6858000 h 6858000"/>
              <a:gd name="connsiteX3" fmla="*/ 0 w 5457825"/>
              <a:gd name="connsiteY3" fmla="*/ 6858000 h 6858000"/>
              <a:gd name="connsiteX4" fmla="*/ 0 w 545782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48100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86672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8775" h="6858000">
                <a:moveTo>
                  <a:pt x="0" y="0"/>
                </a:moveTo>
                <a:lnTo>
                  <a:pt x="5438775" y="0"/>
                </a:lnTo>
                <a:lnTo>
                  <a:pt x="388667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A145"/>
              </a:gs>
              <a:gs pos="100000">
                <a:srgbClr val="B1CB52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lvl="0" algn="ctr" defTabSz="457200" rtl="0" eaLnBrk="1" latinLnBrk="0" hangingPunct="1"/>
            <a:endParaRPr lang="en-US" sz="1800" kern="1200" noProof="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967785" y="333199"/>
            <a:ext cx="4035039" cy="475488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>
              <a:lnSpc>
                <a:spcPct val="106000"/>
              </a:lnSpc>
              <a:def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Section Transition Slide</a:t>
            </a:r>
            <a:endParaRPr lang="en-US" dirty="0"/>
          </a:p>
        </p:txBody>
      </p:sp>
      <p:grpSp>
        <p:nvGrpSpPr>
          <p:cNvPr id="19" name="Group 22"/>
          <p:cNvGrpSpPr/>
          <p:nvPr userDrawn="1"/>
        </p:nvGrpSpPr>
        <p:grpSpPr>
          <a:xfrm>
            <a:off x="247920" y="6328350"/>
            <a:ext cx="8601115" cy="480871"/>
            <a:chOff x="247920" y="6230814"/>
            <a:chExt cx="8601115" cy="480871"/>
          </a:xfrm>
        </p:grpSpPr>
        <p:grpSp>
          <p:nvGrpSpPr>
            <p:cNvPr id="20" name="Group 14"/>
            <p:cNvGrpSpPr/>
            <p:nvPr userDrawn="1"/>
          </p:nvGrpSpPr>
          <p:grpSpPr>
            <a:xfrm>
              <a:off x="2344095" y="6254485"/>
              <a:ext cx="6504940" cy="457200"/>
              <a:chOff x="2187981" y="6276787"/>
              <a:chExt cx="6504940" cy="457200"/>
            </a:xfrm>
          </p:grpSpPr>
          <p:sp>
            <p:nvSpPr>
              <p:cNvPr id="26" name="Rectangle 22"/>
              <p:cNvSpPr>
                <a:spLocks noChangeArrowheads="1"/>
              </p:cNvSpPr>
              <p:nvPr userDrawn="1"/>
            </p:nvSpPr>
            <p:spPr bwMode="auto">
              <a:xfrm>
                <a:off x="2187981" y="6276787"/>
                <a:ext cx="6498818" cy="457200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182880" bIns="0" anchor="ctr"/>
              <a:lstStyle/>
              <a:p>
                <a:pPr algn="r"/>
                <a:endParaRPr lang="en-US" sz="1000" dirty="0">
                  <a:solidFill>
                    <a:srgbClr val="3A372F"/>
                  </a:solidFill>
                  <a:ea typeface="ＭＳ Ｐゴシック" pitchFamily="1" charset="-128"/>
                </a:endParaRPr>
              </a:p>
            </p:txBody>
          </p:sp>
          <p:sp>
            <p:nvSpPr>
              <p:cNvPr id="27" name="Text Box 19"/>
              <p:cNvSpPr txBox="1">
                <a:spLocks noChangeArrowheads="1"/>
              </p:cNvSpPr>
              <p:nvPr userDrawn="1"/>
            </p:nvSpPr>
            <p:spPr bwMode="auto">
              <a:xfrm>
                <a:off x="7414281" y="6347741"/>
                <a:ext cx="127864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dirty="0" smtClean="0"/>
                  <a:t>RESTRICTED </a:t>
                </a:r>
                <a:r>
                  <a:rPr lang="en-US" sz="1400" dirty="0" smtClean="0">
                    <a:solidFill>
                      <a:srgbClr val="999999"/>
                    </a:solidFill>
                    <a:ea typeface="ＭＳ Ｐゴシック" pitchFamily="1" charset="-128"/>
                  </a:rPr>
                  <a:t>|</a:t>
                </a:r>
                <a:r>
                  <a:rPr lang="en-US" sz="1000" b="1" dirty="0" smtClean="0">
                    <a:solidFill>
                      <a:srgbClr val="3A372F"/>
                    </a:solidFill>
                    <a:ea typeface="ＭＳ Ｐゴシック" pitchFamily="1" charset="-128"/>
                  </a:rPr>
                  <a:t> </a:t>
                </a:r>
                <a:fld id="{616BB6E6-B101-4C8D-8F9C-F86688B685B6}" type="slidenum">
                  <a:rPr lang="en-US" sz="1000" b="1" smtClean="0">
                    <a:solidFill>
                      <a:srgbClr val="3A372F"/>
                    </a:solidFill>
                    <a:ea typeface="ＭＳ Ｐゴシック" pitchFamily="1" charset="-128"/>
                  </a:rPr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‹#›</a:t>
                </a:fld>
                <a:endParaRPr lang="en-US" sz="1000" b="1" dirty="0" smtClean="0">
                  <a:solidFill>
                    <a:srgbClr val="3A372F"/>
                  </a:solidFill>
                  <a:ea typeface="ＭＳ Ｐゴシック" pitchFamily="1" charset="-128"/>
                </a:endParaRP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247920" y="6230814"/>
              <a:ext cx="1984850" cy="48073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>
            <a:grpSpLocks/>
          </p:cNvGrpSpPr>
          <p:nvPr userDrawn="1"/>
        </p:nvGrpSpPr>
        <p:grpSpPr bwMode="auto">
          <a:xfrm>
            <a:off x="227013" y="228600"/>
            <a:ext cx="2422525" cy="5210175"/>
            <a:chOff x="143" y="144"/>
            <a:chExt cx="1526" cy="3282"/>
          </a:xfrm>
        </p:grpSpPr>
        <p:sp>
          <p:nvSpPr>
            <p:cNvPr id="3" name="Rectangle 62"/>
            <p:cNvSpPr>
              <a:spLocks noChangeArrowheads="1"/>
            </p:cNvSpPr>
            <p:nvPr/>
          </p:nvSpPr>
          <p:spPr bwMode="auto">
            <a:xfrm>
              <a:off x="949" y="313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" name="Rectangle 63"/>
            <p:cNvSpPr>
              <a:spLocks noChangeArrowheads="1"/>
            </p:cNvSpPr>
            <p:nvPr/>
          </p:nvSpPr>
          <p:spPr bwMode="auto">
            <a:xfrm>
              <a:off x="143" y="2763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" name="Rectangle 64"/>
            <p:cNvSpPr>
              <a:spLocks noChangeArrowheads="1"/>
            </p:cNvSpPr>
            <p:nvPr/>
          </p:nvSpPr>
          <p:spPr bwMode="auto">
            <a:xfrm>
              <a:off x="143" y="2015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Rectangle 66"/>
            <p:cNvSpPr>
              <a:spLocks noChangeArrowheads="1"/>
            </p:cNvSpPr>
            <p:nvPr/>
          </p:nvSpPr>
          <p:spPr bwMode="auto">
            <a:xfrm>
              <a:off x="949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Rectangle 67"/>
            <p:cNvSpPr>
              <a:spLocks noChangeArrowheads="1"/>
            </p:cNvSpPr>
            <p:nvPr/>
          </p:nvSpPr>
          <p:spPr bwMode="auto">
            <a:xfrm>
              <a:off x="143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Rectangle 68"/>
            <p:cNvSpPr>
              <a:spLocks noChangeArrowheads="1"/>
            </p:cNvSpPr>
            <p:nvPr/>
          </p:nvSpPr>
          <p:spPr bwMode="auto">
            <a:xfrm>
              <a:off x="143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Rectangle 69"/>
            <p:cNvSpPr>
              <a:spLocks noChangeArrowheads="1"/>
            </p:cNvSpPr>
            <p:nvPr/>
          </p:nvSpPr>
          <p:spPr bwMode="auto">
            <a:xfrm>
              <a:off x="949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Rectangle 70"/>
            <p:cNvSpPr>
              <a:spLocks noChangeArrowheads="1"/>
            </p:cNvSpPr>
            <p:nvPr/>
          </p:nvSpPr>
          <p:spPr bwMode="auto">
            <a:xfrm>
              <a:off x="949" y="1641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Rectangle 71"/>
            <p:cNvSpPr>
              <a:spLocks noChangeArrowheads="1"/>
            </p:cNvSpPr>
            <p:nvPr/>
          </p:nvSpPr>
          <p:spPr bwMode="auto">
            <a:xfrm>
              <a:off x="143" y="1641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72"/>
            <p:cNvSpPr>
              <a:spLocks noChangeArrowheads="1"/>
            </p:cNvSpPr>
            <p:nvPr/>
          </p:nvSpPr>
          <p:spPr bwMode="auto">
            <a:xfrm>
              <a:off x="143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949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74"/>
            <p:cNvSpPr>
              <a:spLocks noChangeArrowheads="1"/>
            </p:cNvSpPr>
            <p:nvPr/>
          </p:nvSpPr>
          <p:spPr bwMode="auto">
            <a:xfrm>
              <a:off x="949" y="892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75"/>
            <p:cNvSpPr>
              <a:spLocks noChangeArrowheads="1"/>
            </p:cNvSpPr>
            <p:nvPr/>
          </p:nvSpPr>
          <p:spPr bwMode="auto">
            <a:xfrm>
              <a:off x="143" y="892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76"/>
            <p:cNvSpPr>
              <a:spLocks noChangeArrowheads="1"/>
            </p:cNvSpPr>
            <p:nvPr/>
          </p:nvSpPr>
          <p:spPr bwMode="auto">
            <a:xfrm>
              <a:off x="949" y="144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7" name="Freeform 16"/>
          <p:cNvSpPr/>
          <p:nvPr userDrawn="1"/>
        </p:nvSpPr>
        <p:spPr bwMode="hidden">
          <a:xfrm flipH="1" flipV="1">
            <a:off x="3657600" y="0"/>
            <a:ext cx="5486400" cy="6858000"/>
          </a:xfrm>
          <a:custGeom>
            <a:avLst/>
            <a:gdLst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54864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4419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657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100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481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57825"/>
              <a:gd name="connsiteY0" fmla="*/ 0 h 6858000"/>
              <a:gd name="connsiteX1" fmla="*/ 5457825 w 5457825"/>
              <a:gd name="connsiteY1" fmla="*/ 0 h 6858000"/>
              <a:gd name="connsiteX2" fmla="*/ 3848100 w 5457825"/>
              <a:gd name="connsiteY2" fmla="*/ 6858000 h 6858000"/>
              <a:gd name="connsiteX3" fmla="*/ 0 w 5457825"/>
              <a:gd name="connsiteY3" fmla="*/ 6858000 h 6858000"/>
              <a:gd name="connsiteX4" fmla="*/ 0 w 545782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48100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86672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8775" h="6858000">
                <a:moveTo>
                  <a:pt x="0" y="0"/>
                </a:moveTo>
                <a:lnTo>
                  <a:pt x="5438775" y="0"/>
                </a:lnTo>
                <a:lnTo>
                  <a:pt x="388667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A145"/>
              </a:gs>
              <a:gs pos="100000">
                <a:srgbClr val="B1CB52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lvl="0" algn="ctr" defTabSz="457200" rtl="0" eaLnBrk="1" latinLnBrk="0" hangingPunct="1"/>
            <a:endParaRPr lang="en-US" sz="1800" kern="1200" noProof="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967785" y="333199"/>
            <a:ext cx="4035039" cy="475488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>
              <a:lnSpc>
                <a:spcPct val="106000"/>
              </a:lnSpc>
              <a:def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 Transition Slide</a:t>
            </a:r>
            <a:endParaRPr lang="en-US" dirty="0"/>
          </a:p>
        </p:txBody>
      </p:sp>
      <p:grpSp>
        <p:nvGrpSpPr>
          <p:cNvPr id="19" name="Group 22"/>
          <p:cNvGrpSpPr/>
          <p:nvPr userDrawn="1"/>
        </p:nvGrpSpPr>
        <p:grpSpPr>
          <a:xfrm>
            <a:off x="247920" y="6328350"/>
            <a:ext cx="8594993" cy="480871"/>
            <a:chOff x="247920" y="6230814"/>
            <a:chExt cx="8594993" cy="480871"/>
          </a:xfrm>
        </p:grpSpPr>
        <p:grpSp>
          <p:nvGrpSpPr>
            <p:cNvPr id="20" name="Group 14"/>
            <p:cNvGrpSpPr/>
            <p:nvPr userDrawn="1"/>
          </p:nvGrpSpPr>
          <p:grpSpPr>
            <a:xfrm>
              <a:off x="2344095" y="6254485"/>
              <a:ext cx="6498818" cy="457200"/>
              <a:chOff x="2187981" y="6276787"/>
              <a:chExt cx="6498818" cy="457200"/>
            </a:xfrm>
          </p:grpSpPr>
          <p:sp>
            <p:nvSpPr>
              <p:cNvPr id="26" name="Rectangle 22"/>
              <p:cNvSpPr>
                <a:spLocks noChangeArrowheads="1"/>
              </p:cNvSpPr>
              <p:nvPr userDrawn="1"/>
            </p:nvSpPr>
            <p:spPr bwMode="auto">
              <a:xfrm>
                <a:off x="2187981" y="6276787"/>
                <a:ext cx="6498818" cy="457200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182880" bIns="0" anchor="ctr"/>
              <a:lstStyle/>
              <a:p>
                <a:pPr algn="r"/>
                <a:endParaRPr lang="en-US" sz="1000" dirty="0">
                  <a:solidFill>
                    <a:srgbClr val="3A372F"/>
                  </a:solidFill>
                  <a:ea typeface="ＭＳ Ｐゴシック" pitchFamily="1" charset="-128"/>
                </a:endParaRPr>
              </a:p>
            </p:txBody>
          </p:sp>
          <p:sp>
            <p:nvSpPr>
              <p:cNvPr id="27" name="Text Box 19"/>
              <p:cNvSpPr txBox="1">
                <a:spLocks noChangeArrowheads="1"/>
              </p:cNvSpPr>
              <p:nvPr userDrawn="1"/>
            </p:nvSpPr>
            <p:spPr bwMode="auto">
              <a:xfrm>
                <a:off x="7387777" y="6360993"/>
                <a:ext cx="127864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dirty="0" smtClean="0"/>
                  <a:t>RESTRICTED </a:t>
                </a:r>
                <a:r>
                  <a:rPr lang="en-US" sz="1400" dirty="0" smtClean="0">
                    <a:solidFill>
                      <a:srgbClr val="999999"/>
                    </a:solidFill>
                    <a:ea typeface="ＭＳ Ｐゴシック" pitchFamily="1" charset="-128"/>
                  </a:rPr>
                  <a:t>|</a:t>
                </a:r>
                <a:r>
                  <a:rPr lang="en-US" sz="1000" b="1" dirty="0" smtClean="0">
                    <a:solidFill>
                      <a:srgbClr val="3A372F"/>
                    </a:solidFill>
                    <a:ea typeface="ＭＳ Ｐゴシック" pitchFamily="1" charset="-128"/>
                  </a:rPr>
                  <a:t> </a:t>
                </a:r>
                <a:fld id="{616BB6E6-B101-4C8D-8F9C-F86688B685B6}" type="slidenum">
                  <a:rPr lang="en-US" sz="1000" b="1" smtClean="0">
                    <a:solidFill>
                      <a:srgbClr val="3A372F"/>
                    </a:solidFill>
                    <a:ea typeface="ＭＳ Ｐゴシック" pitchFamily="1" charset="-128"/>
                  </a:rPr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‹#›</a:t>
                </a:fld>
                <a:endParaRPr lang="en-US" sz="1000" b="1" dirty="0" smtClean="0">
                  <a:solidFill>
                    <a:srgbClr val="3A372F"/>
                  </a:solidFill>
                  <a:ea typeface="ＭＳ Ｐゴシック" pitchFamily="1" charset="-128"/>
                </a:endParaRP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247920" y="6230814"/>
              <a:ext cx="1984850" cy="48073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9A20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66520" y="611516"/>
            <a:ext cx="8544330" cy="32927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7" y="319102"/>
            <a:ext cx="8361361" cy="523220"/>
          </a:xfrm>
        </p:spPr>
        <p:txBody>
          <a:bodyPr/>
          <a:lstStyle>
            <a:lvl1pPr>
              <a:defRPr>
                <a:solidFill>
                  <a:srgbClr val="69A20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2588" y="1132764"/>
            <a:ext cx="8359076" cy="5021146"/>
          </a:xfrm>
        </p:spPr>
        <p:txBody>
          <a:bodyPr/>
          <a:lstStyle>
            <a:lvl1pPr>
              <a:buClr>
                <a:srgbClr val="69A205"/>
              </a:buClr>
              <a:defRPr sz="2400">
                <a:latin typeface="Calibri" pitchFamily="34" charset="0"/>
                <a:cs typeface="Calibri" pitchFamily="34" charset="0"/>
              </a:defRPr>
            </a:lvl1pPr>
            <a:lvl2pPr>
              <a:buClr>
                <a:srgbClr val="69A205"/>
              </a:buClr>
              <a:defRPr/>
            </a:lvl2pPr>
            <a:lvl3pPr>
              <a:lnSpc>
                <a:spcPct val="100000"/>
              </a:lnSpc>
              <a:buClr>
                <a:srgbClr val="69A205"/>
              </a:buClr>
              <a:defRPr sz="2000">
                <a:latin typeface="Calibri" pitchFamily="34" charset="0"/>
                <a:cs typeface="Calibri" pitchFamily="34" charset="0"/>
              </a:defRPr>
            </a:lvl3pPr>
            <a:lvl4pPr>
              <a:lnSpc>
                <a:spcPct val="100000"/>
              </a:lnSpc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883"/>
            <a:ext cx="8229600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457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56474"/>
            <a:ext cx="8229600" cy="517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smtClean="0"/>
              <a:t>Click to edit Master text styles</a:t>
            </a:r>
          </a:p>
          <a:p>
            <a:pPr lvl="1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smtClean="0"/>
              <a:t>Second level</a:t>
            </a:r>
          </a:p>
          <a:p>
            <a:pPr lvl="2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smtClean="0"/>
              <a:t>Third level</a:t>
            </a:r>
          </a:p>
          <a:p>
            <a:pPr lvl="3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smtClean="0"/>
              <a:t>Fourth level</a:t>
            </a:r>
          </a:p>
          <a:p>
            <a:pPr lvl="4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810959"/>
            <a:ext cx="8229600" cy="0"/>
          </a:xfrm>
          <a:prstGeom prst="line">
            <a:avLst/>
          </a:prstGeom>
          <a:noFill/>
          <a:ln w="19050">
            <a:solidFill>
              <a:srgbClr val="CCCC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2126777" y="6323827"/>
            <a:ext cx="565038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0" tIns="0" rIns="182880" bIns="0" anchor="ctr"/>
          <a:lstStyle/>
          <a:p>
            <a:endParaRPr lang="en-US" sz="800" dirty="0">
              <a:solidFill>
                <a:srgbClr val="3A372F"/>
              </a:solidFill>
              <a:ea typeface="ＭＳ Ｐゴシック" pitchFamily="1" charset="-128"/>
            </a:endParaRPr>
          </a:p>
        </p:txBody>
      </p:sp>
      <p:sp>
        <p:nvSpPr>
          <p:cNvPr id="1046" name="Rectangle 22"/>
          <p:cNvSpPr>
            <a:spLocks noChangeArrowheads="1"/>
          </p:cNvSpPr>
          <p:nvPr userDrawn="1"/>
        </p:nvSpPr>
        <p:spPr bwMode="auto">
          <a:xfrm>
            <a:off x="2366397" y="6323827"/>
            <a:ext cx="6498818" cy="457200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</p:spPr>
        <p:txBody>
          <a:bodyPr wrap="none" lIns="0" tIns="0" rIns="182880" bIns="0" anchor="ctr"/>
          <a:lstStyle/>
          <a:p>
            <a:pPr algn="r"/>
            <a:endParaRPr lang="en-US" sz="1000" dirty="0">
              <a:solidFill>
                <a:srgbClr val="3A372F"/>
              </a:solidFill>
              <a:ea typeface="ＭＳ Ｐゴシック" pitchFamily="1" charset="-128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 userDrawn="1"/>
        </p:nvSpPr>
        <p:spPr bwMode="auto">
          <a:xfrm>
            <a:off x="7580129" y="6394781"/>
            <a:ext cx="12786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/>
              <a:t>RESTRICTED </a:t>
            </a:r>
            <a:r>
              <a:rPr lang="en-US" sz="1400" dirty="0" smtClean="0">
                <a:solidFill>
                  <a:srgbClr val="999999"/>
                </a:solidFill>
                <a:ea typeface="ＭＳ Ｐゴシック" pitchFamily="1" charset="-128"/>
              </a:rPr>
              <a:t>|</a:t>
            </a:r>
            <a:r>
              <a:rPr lang="en-US" sz="1000" b="1" dirty="0" smtClean="0">
                <a:solidFill>
                  <a:srgbClr val="3A372F"/>
                </a:solidFill>
                <a:ea typeface="ＭＳ Ｐゴシック" pitchFamily="1" charset="-128"/>
              </a:rPr>
              <a:t> </a:t>
            </a:r>
            <a:fld id="{616BB6E6-B101-4C8D-8F9C-F86688B685B6}" type="slidenum">
              <a:rPr lang="en-US" sz="1000" b="1" smtClean="0">
                <a:solidFill>
                  <a:srgbClr val="3A372F"/>
                </a:solidFill>
                <a:ea typeface="ＭＳ Ｐゴシック" pitchFamily="1" charset="-128"/>
              </a:rPr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dirty="0" smtClean="0">
              <a:solidFill>
                <a:srgbClr val="3A372F"/>
              </a:solidFill>
              <a:ea typeface="ＭＳ Ｐゴシック" pitchFamily="1" charset="-12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7920" y="6316158"/>
            <a:ext cx="1984850" cy="4807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dirty="0" smtClean="0">
          <a:solidFill>
            <a:srgbClr val="69A20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20000"/>
        </a:spcAft>
        <a:buClr>
          <a:schemeClr val="accent1">
            <a:lumMod val="75000"/>
          </a:schemeClr>
        </a:buClr>
        <a:buSzPct val="120000"/>
        <a:buFont typeface="Arial"/>
        <a:buChar char="•"/>
        <a:defRPr lang="en-US" sz="2000" b="0" dirty="0" smtClean="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1pPr>
      <a:lvl2pPr marL="447675" indent="-333375" algn="l" rtl="0" eaLnBrk="1" fontAlgn="base" hangingPunct="1">
        <a:spcBef>
          <a:spcPct val="25000"/>
        </a:spcBef>
        <a:spcAft>
          <a:spcPct val="20000"/>
        </a:spcAft>
        <a:buClr>
          <a:srgbClr val="5B7893"/>
        </a:buClr>
        <a:buSzPct val="80000"/>
        <a:buFont typeface="Courier New"/>
        <a:buChar char="o"/>
        <a:defRPr sz="18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2pPr>
      <a:lvl3pPr marL="717550" indent="-317500" algn="l" rtl="0" eaLnBrk="1" fontAlgn="base" hangingPunct="1">
        <a:spcBef>
          <a:spcPct val="25000"/>
        </a:spcBef>
        <a:spcAft>
          <a:spcPct val="20000"/>
        </a:spcAft>
        <a:buClr>
          <a:schemeClr val="tx2"/>
        </a:buClr>
        <a:buSzPct val="90000"/>
        <a:buFont typeface="Wingdings" charset="2"/>
        <a:buChar char="§"/>
        <a:defRPr sz="18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3pPr>
      <a:lvl4pPr marL="896938" indent="-207963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SzPct val="80000"/>
        <a:buFont typeface="Wingdings" pitchFamily="2" charset="2"/>
        <a:buChar char="§"/>
        <a:defRPr sz="16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4pPr>
      <a:lvl5pPr marL="1255713" indent="-285750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4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5pPr>
      <a:lvl6pPr marL="16002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6pPr>
      <a:lvl7pPr marL="20574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7pPr>
      <a:lvl8pPr marL="25146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8pPr>
      <a:lvl9pPr marL="29718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883"/>
            <a:ext cx="8229600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457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56474"/>
            <a:ext cx="8229600" cy="517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smtClean="0"/>
              <a:t>Click to edit Master text styles</a:t>
            </a:r>
          </a:p>
          <a:p>
            <a:pPr lvl="1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smtClean="0"/>
              <a:t>Second level</a:t>
            </a:r>
          </a:p>
          <a:p>
            <a:pPr lvl="2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smtClean="0"/>
              <a:t>Third level</a:t>
            </a:r>
          </a:p>
          <a:p>
            <a:pPr lvl="3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smtClean="0"/>
              <a:t>Fourth level</a:t>
            </a:r>
          </a:p>
          <a:p>
            <a:pPr lvl="4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810959"/>
            <a:ext cx="8229600" cy="0"/>
          </a:xfrm>
          <a:prstGeom prst="line">
            <a:avLst/>
          </a:prstGeom>
          <a:noFill/>
          <a:ln w="19050">
            <a:solidFill>
              <a:srgbClr val="CCCC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2126777" y="6323827"/>
            <a:ext cx="565038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0" tIns="0" rIns="182880" bIns="0" anchor="ctr"/>
          <a:lstStyle/>
          <a:p>
            <a:endParaRPr lang="en-US" sz="800" dirty="0">
              <a:solidFill>
                <a:srgbClr val="3A372F"/>
              </a:solidFill>
              <a:ea typeface="ＭＳ Ｐゴシック" pitchFamily="1" charset="-128"/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2366397" y="6323827"/>
            <a:ext cx="6498818" cy="457200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</p:spPr>
        <p:txBody>
          <a:bodyPr wrap="none" lIns="0" tIns="0" rIns="182880" bIns="0" anchor="ctr"/>
          <a:lstStyle/>
          <a:p>
            <a:pPr algn="r"/>
            <a:endParaRPr lang="en-US" sz="1000">
              <a:solidFill>
                <a:srgbClr val="3A372F"/>
              </a:solidFill>
              <a:ea typeface="ＭＳ Ｐゴシック" pitchFamily="1" charset="-128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7407169" y="6368277"/>
            <a:ext cx="12786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/>
              <a:t>RESTRICTED </a:t>
            </a:r>
            <a:r>
              <a:rPr lang="en-US" sz="1400" dirty="0" smtClean="0">
                <a:solidFill>
                  <a:srgbClr val="999999"/>
                </a:solidFill>
                <a:ea typeface="ＭＳ Ｐゴシック" pitchFamily="1" charset="-128"/>
              </a:rPr>
              <a:t>|</a:t>
            </a:r>
            <a:r>
              <a:rPr lang="en-US" sz="1000" b="1" dirty="0" smtClean="0">
                <a:solidFill>
                  <a:srgbClr val="3A372F"/>
                </a:solidFill>
                <a:ea typeface="ＭＳ Ｐゴシック" pitchFamily="1" charset="-128"/>
              </a:rPr>
              <a:t> </a:t>
            </a:r>
            <a:fld id="{616BB6E6-B101-4C8D-8F9C-F86688B685B6}" type="slidenum">
              <a:rPr lang="en-US" sz="1000" b="1" smtClean="0">
                <a:solidFill>
                  <a:srgbClr val="3A372F"/>
                </a:solidFill>
                <a:ea typeface="ＭＳ Ｐゴシック" pitchFamily="1" charset="-128"/>
              </a:rPr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dirty="0" smtClean="0">
              <a:solidFill>
                <a:srgbClr val="3A372F"/>
              </a:solidFill>
              <a:ea typeface="ＭＳ Ｐゴシック" pitchFamily="1" charset="-128"/>
            </a:endParaRPr>
          </a:p>
        </p:txBody>
      </p:sp>
      <p:grpSp>
        <p:nvGrpSpPr>
          <p:cNvPr id="13" name="Group 14"/>
          <p:cNvGrpSpPr/>
          <p:nvPr/>
        </p:nvGrpSpPr>
        <p:grpSpPr>
          <a:xfrm>
            <a:off x="2344095" y="6339829"/>
            <a:ext cx="6498818" cy="457200"/>
            <a:chOff x="2187981" y="6276787"/>
            <a:chExt cx="6498818" cy="457200"/>
          </a:xfrm>
        </p:grpSpPr>
        <p:sp>
          <p:nvSpPr>
            <p:cNvPr id="14" name="Rectangle 22"/>
            <p:cNvSpPr>
              <a:spLocks noChangeArrowheads="1"/>
            </p:cNvSpPr>
            <p:nvPr userDrawn="1"/>
          </p:nvSpPr>
          <p:spPr bwMode="auto">
            <a:xfrm>
              <a:off x="2187981" y="6276787"/>
              <a:ext cx="6498818" cy="45720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182880" bIns="0" anchor="ctr"/>
            <a:lstStyle/>
            <a:p>
              <a:pPr algn="r"/>
              <a:endParaRPr lang="en-US" sz="1000">
                <a:solidFill>
                  <a:srgbClr val="3A372F"/>
                </a:solidFill>
                <a:ea typeface="ＭＳ Ｐゴシック" pitchFamily="1" charset="-128"/>
              </a:endParaRPr>
            </a:p>
          </p:txBody>
        </p:sp>
        <p:sp>
          <p:nvSpPr>
            <p:cNvPr id="15" name="Text Box 19"/>
            <p:cNvSpPr txBox="1">
              <a:spLocks noChangeArrowheads="1"/>
            </p:cNvSpPr>
            <p:nvPr userDrawn="1"/>
          </p:nvSpPr>
          <p:spPr bwMode="auto">
            <a:xfrm>
              <a:off x="7228753" y="6321237"/>
              <a:ext cx="12786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 smtClean="0"/>
                <a:t>RESTRICTED </a:t>
              </a:r>
              <a:r>
                <a:rPr lang="en-US" sz="1400" dirty="0" smtClean="0">
                  <a:solidFill>
                    <a:srgbClr val="999999"/>
                  </a:solidFill>
                  <a:ea typeface="ＭＳ Ｐゴシック" pitchFamily="1" charset="-128"/>
                </a:rPr>
                <a:t>|</a:t>
              </a:r>
              <a:r>
                <a:rPr lang="en-US" sz="1000" b="1" dirty="0" smtClean="0">
                  <a:solidFill>
                    <a:srgbClr val="3A372F"/>
                  </a:solidFill>
                  <a:ea typeface="ＭＳ Ｐゴシック" pitchFamily="1" charset="-128"/>
                </a:rPr>
                <a:t> </a:t>
              </a:r>
              <a:fld id="{616BB6E6-B101-4C8D-8F9C-F86688B685B6}" type="slidenum">
                <a:rPr lang="en-US" sz="1000" b="1" smtClean="0">
                  <a:solidFill>
                    <a:srgbClr val="3A372F"/>
                  </a:solidFill>
                  <a:ea typeface="ＭＳ Ｐゴシック" pitchFamily="1" charset="-128"/>
                </a:rPr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t>‹#›</a:t>
              </a:fld>
              <a:endParaRPr lang="en-US" sz="1000" b="1" dirty="0" smtClean="0">
                <a:solidFill>
                  <a:srgbClr val="3A372F"/>
                </a:solidFill>
                <a:ea typeface="ＭＳ Ｐゴシック" pitchFamily="1" charset="-128"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7920" y="6316158"/>
            <a:ext cx="1984850" cy="4807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65" r:id="rId6"/>
    <p:sldLayoutId id="2147483659" r:id="rId7"/>
    <p:sldLayoutId id="2147483664" r:id="rId8"/>
    <p:sldLayoutId id="2147483667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20000"/>
        </a:spcAft>
        <a:buClr>
          <a:schemeClr val="accent1">
            <a:lumMod val="75000"/>
          </a:schemeClr>
        </a:buClr>
        <a:buSzPct val="120000"/>
        <a:buFont typeface="Arial"/>
        <a:buChar char="•"/>
        <a:defRPr lang="en-US" sz="2000" b="0" dirty="0" smtClean="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1pPr>
      <a:lvl2pPr marL="447675" indent="-333375" algn="l" rtl="0" eaLnBrk="1" fontAlgn="base" hangingPunct="1">
        <a:spcBef>
          <a:spcPct val="25000"/>
        </a:spcBef>
        <a:spcAft>
          <a:spcPct val="20000"/>
        </a:spcAft>
        <a:buClr>
          <a:srgbClr val="5B7893"/>
        </a:buClr>
        <a:buSzPct val="80000"/>
        <a:buFont typeface="Courier New"/>
        <a:buChar char="o"/>
        <a:defRPr sz="18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2pPr>
      <a:lvl3pPr marL="717550" indent="-317500" algn="l" rtl="0" eaLnBrk="1" fontAlgn="base" hangingPunct="1">
        <a:spcBef>
          <a:spcPct val="25000"/>
        </a:spcBef>
        <a:spcAft>
          <a:spcPct val="20000"/>
        </a:spcAft>
        <a:buClr>
          <a:schemeClr val="tx2"/>
        </a:buClr>
        <a:buSzPct val="90000"/>
        <a:buFont typeface="Wingdings" charset="2"/>
        <a:buChar char="§"/>
        <a:defRPr sz="18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3pPr>
      <a:lvl4pPr marL="896938" indent="-207963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SzPct val="80000"/>
        <a:buFont typeface="Wingdings" pitchFamily="2" charset="2"/>
        <a:buChar char="§"/>
        <a:defRPr sz="16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4pPr>
      <a:lvl5pPr marL="1255713" indent="-285750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4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5pPr>
      <a:lvl6pPr marL="16002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6pPr>
      <a:lvl7pPr marL="20574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7pPr>
      <a:lvl8pPr marL="25146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8pPr>
      <a:lvl9pPr marL="29718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sdn.microsoft.com/en-us/library/35styb3a(v=vs.71).aspx" TargetMode="External"/><Relationship Id="rId2" Type="http://schemas.openxmlformats.org/officeDocument/2006/relationships/hyperlink" Target="http://csharp-slackers.blogspot.in/2008/08/scope-and-lifetime-of-variables-in-c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otnetperls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>
                <a:hlinkClick r:id="rId3" action="ppaction://hlinksldjump"/>
              </a:rPr>
              <a:t>Scope of variables</a:t>
            </a:r>
            <a:endParaRPr lang="en-US" dirty="0" smtClean="0"/>
          </a:p>
          <a:p>
            <a:pPr>
              <a:buFont typeface="Arial"/>
              <a:buAutoNum type="arabicPeriod"/>
            </a:pPr>
            <a:r>
              <a:rPr lang="en-US" dirty="0" smtClean="0">
                <a:hlinkClick r:id="rId4" action="ppaction://hlinksldjump"/>
              </a:rPr>
              <a:t>Lifetime of Variables</a:t>
            </a:r>
            <a:endParaRPr lang="en-US" dirty="0" smtClean="0">
              <a:hlinkClick r:id="" action="ppaction://noaction"/>
            </a:endParaRPr>
          </a:p>
          <a:p>
            <a:pPr marL="342900" indent="-342900">
              <a:buFontTx/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Scope and Lifetime of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759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Variables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0343869">
            <a:off x="2379482" y="2979665"/>
            <a:ext cx="4558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 VIDEO only – do not use for content. Use this slide to place the demo videos.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67745" y="333199"/>
            <a:ext cx="3835079" cy="4754880"/>
          </a:xfrm>
        </p:spPr>
        <p:txBody>
          <a:bodyPr/>
          <a:lstStyle/>
          <a:p>
            <a:r>
              <a:rPr lang="en-US" dirty="0" smtClean="0"/>
              <a:t>Lifetime of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Lifetime of a Variable?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idx="10"/>
          </p:nvPr>
        </p:nvSpPr>
        <p:spPr>
          <a:ln>
            <a:noFill/>
          </a:ln>
        </p:spPr>
        <p:txBody>
          <a:bodyPr/>
          <a:lstStyle/>
          <a:p>
            <a:r>
              <a:rPr lang="en-IN" dirty="0" smtClean="0"/>
              <a:t>The </a:t>
            </a:r>
            <a:r>
              <a:rPr lang="en-IN" b="1" dirty="0" smtClean="0"/>
              <a:t>lifetime of a variable </a:t>
            </a:r>
            <a:r>
              <a:rPr lang="en-IN" dirty="0" smtClean="0"/>
              <a:t>is the period of time </a:t>
            </a:r>
            <a:r>
              <a:rPr lang="en-IN" b="1" dirty="0" smtClean="0"/>
              <a:t>during which it is available for use. </a:t>
            </a:r>
          </a:p>
          <a:p>
            <a:pPr marL="342900" lvl="2" indent="-342900">
              <a:buSzPct val="120000"/>
              <a:buFont typeface="Arial"/>
              <a:buChar char="•"/>
            </a:pPr>
            <a:r>
              <a:rPr lang="en-IN" sz="2000" dirty="0" smtClean="0"/>
              <a:t>A variable's lifetime </a:t>
            </a:r>
            <a:r>
              <a:rPr lang="en-IN" sz="2000" b="1" dirty="0" smtClean="0"/>
              <a:t>begins when execution enters the procedure </a:t>
            </a:r>
            <a:r>
              <a:rPr lang="en-IN" sz="2000" dirty="0" smtClean="0"/>
              <a:t>in which it is declared.</a:t>
            </a:r>
          </a:p>
          <a:p>
            <a:pPr marL="342900" lvl="2" indent="-342900">
              <a:buSzPct val="120000"/>
              <a:buFont typeface="Arial"/>
              <a:buChar char="•"/>
            </a:pPr>
            <a:r>
              <a:rPr lang="en-IN" sz="2000" dirty="0" smtClean="0"/>
              <a:t>A variable's lifetime </a:t>
            </a:r>
            <a:r>
              <a:rPr lang="en-IN" sz="2000" b="1" dirty="0" smtClean="0"/>
              <a:t>ends </a:t>
            </a:r>
            <a:r>
              <a:rPr lang="en-IN" sz="2000" b="1" dirty="0" smtClean="0"/>
              <a:t>when</a:t>
            </a:r>
            <a:r>
              <a:rPr lang="en-IN" sz="2000" dirty="0" smtClean="0"/>
              <a:t> </a:t>
            </a:r>
            <a:r>
              <a:rPr lang="en-IN" sz="2000" b="1" dirty="0" smtClean="0"/>
              <a:t>procedure </a:t>
            </a:r>
            <a:r>
              <a:rPr lang="en-IN" sz="2000" b="1" dirty="0" smtClean="0"/>
              <a:t>terminates.</a:t>
            </a:r>
            <a:endParaRPr lang="en-IN" sz="2000" dirty="0" smtClean="0"/>
          </a:p>
          <a:p>
            <a:pPr marL="0" lvl="2" indent="0">
              <a:buSzPct val="120000"/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	</a:t>
            </a:r>
            <a:endParaRPr lang="en-IN" b="1" dirty="0" smtClean="0"/>
          </a:p>
          <a:p>
            <a:endParaRPr lang="en-US" dirty="0" smtClean="0"/>
          </a:p>
        </p:txBody>
      </p:sp>
      <p:sp>
        <p:nvSpPr>
          <p:cNvPr id="9" name="Oval 8"/>
          <p:cNvSpPr/>
          <p:nvPr/>
        </p:nvSpPr>
        <p:spPr bwMode="auto">
          <a:xfrm>
            <a:off x="2895599" y="2964873"/>
            <a:ext cx="3075709" cy="3200414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Object</a:t>
            </a:r>
            <a:endParaRPr kumimoji="0" lang="en-IN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463636" y="3338973"/>
            <a:ext cx="665019" cy="678872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8327" y="3463662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2" grpId="0"/>
      <p:bldP spid="1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Lifetime of a Static Variable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idx="10"/>
          </p:nvPr>
        </p:nvSpPr>
        <p:spPr>
          <a:ln>
            <a:noFill/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A static variable </a:t>
            </a:r>
            <a:r>
              <a:rPr lang="en-IN" dirty="0" smtClean="0"/>
              <a:t>survives </a:t>
            </a:r>
            <a:r>
              <a:rPr lang="en-IN" b="1" dirty="0" smtClean="0"/>
              <a:t>as long as the application continues </a:t>
            </a:r>
            <a:r>
              <a:rPr lang="en-IN" dirty="0" smtClean="0"/>
              <a:t>running. </a:t>
            </a:r>
          </a:p>
          <a:p>
            <a:endParaRPr lang="en-IN" dirty="0" smtClean="0"/>
          </a:p>
          <a:p>
            <a:endParaRPr lang="en-IN" b="1" dirty="0" smtClean="0"/>
          </a:p>
        </p:txBody>
      </p:sp>
      <p:sp>
        <p:nvSpPr>
          <p:cNvPr id="5" name="Oval 4"/>
          <p:cNvSpPr/>
          <p:nvPr/>
        </p:nvSpPr>
        <p:spPr bwMode="auto">
          <a:xfrm>
            <a:off x="761999" y="2189019"/>
            <a:ext cx="2327564" cy="217516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Object 1</a:t>
            </a:r>
            <a:endParaRPr kumimoji="0" lang="en-IN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220690" y="2189017"/>
            <a:ext cx="2327564" cy="217516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Object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3</a:t>
            </a:r>
            <a:endParaRPr kumimoji="0" lang="en-IN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214255" y="5223164"/>
            <a:ext cx="3075709" cy="8589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static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int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iNoOfObj</a:t>
            </a:r>
            <a:endParaRPr kumimoji="0" lang="en-IN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519051" y="2189017"/>
            <a:ext cx="2327564" cy="217516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Object 2</a:t>
            </a:r>
            <a:endParaRPr kumimoji="0" lang="en-IN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Curved Right Arrow 9"/>
          <p:cNvSpPr/>
          <p:nvPr/>
        </p:nvSpPr>
        <p:spPr bwMode="auto">
          <a:xfrm rot="19827548">
            <a:off x="1986772" y="4338789"/>
            <a:ext cx="759269" cy="1778333"/>
          </a:xfrm>
          <a:prstGeom prst="curvedRightArrow">
            <a:avLst>
              <a:gd name="adj1" fmla="val 5611"/>
              <a:gd name="adj2" fmla="val 50000"/>
              <a:gd name="adj3" fmla="val 2500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6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Curved Left Arrow 11"/>
          <p:cNvSpPr/>
          <p:nvPr/>
        </p:nvSpPr>
        <p:spPr bwMode="auto">
          <a:xfrm rot="2990294">
            <a:off x="6754426" y="4370323"/>
            <a:ext cx="761374" cy="1815984"/>
          </a:xfrm>
          <a:prstGeom prst="curvedLeftArrow">
            <a:avLst>
              <a:gd name="adj1" fmla="val 10558"/>
              <a:gd name="adj2" fmla="val 52285"/>
              <a:gd name="adj3" fmla="val 2500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6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Down Arrow 12"/>
          <p:cNvSpPr/>
          <p:nvPr/>
        </p:nvSpPr>
        <p:spPr bwMode="auto">
          <a:xfrm>
            <a:off x="4544289" y="4378035"/>
            <a:ext cx="374073" cy="845127"/>
          </a:xfrm>
          <a:prstGeom prst="downArrow">
            <a:avLst>
              <a:gd name="adj1" fmla="val 27778"/>
              <a:gd name="adj2" fmla="val 53703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6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Static Variable - </a:t>
            </a:r>
            <a:r>
              <a:rPr lang="en-US" b="0" i="1" dirty="0" smtClean="0"/>
              <a:t>Example</a:t>
            </a:r>
            <a:endParaRPr lang="en-IN" b="0" i="1" dirty="0"/>
          </a:p>
        </p:txBody>
      </p:sp>
      <p:sp>
        <p:nvSpPr>
          <p:cNvPr id="11" name="Text Placeholder 10"/>
          <p:cNvSpPr>
            <a:spLocks noGrp="1"/>
          </p:cNvSpPr>
          <p:nvPr>
            <p:ph idx="10"/>
          </p:nvPr>
        </p:nvSpPr>
        <p:spPr>
          <a:ln>
            <a:noFill/>
          </a:ln>
        </p:spPr>
        <p:txBody>
          <a:bodyPr/>
          <a:lstStyle/>
          <a:p>
            <a:r>
              <a:rPr lang="en-IN" dirty="0" smtClean="0"/>
              <a:t>A class </a:t>
            </a:r>
            <a:r>
              <a:rPr lang="en-IN" dirty="0" smtClean="0"/>
              <a:t>variable is a variable which is </a:t>
            </a:r>
            <a:r>
              <a:rPr lang="en-IN" b="1" dirty="0" smtClean="0"/>
              <a:t>declared as static</a:t>
            </a:r>
            <a:r>
              <a:rPr lang="en-IN" dirty="0" smtClean="0"/>
              <a:t> in the class.</a:t>
            </a:r>
          </a:p>
          <a:p>
            <a:r>
              <a:rPr lang="en-IN" dirty="0" smtClean="0"/>
              <a:t>A static variable is </a:t>
            </a:r>
            <a:r>
              <a:rPr lang="en-IN" b="1" dirty="0" smtClean="0"/>
              <a:t>associated with a type</a:t>
            </a:r>
            <a:r>
              <a:rPr lang="en-IN" dirty="0" smtClean="0"/>
              <a:t>.</a:t>
            </a:r>
          </a:p>
          <a:p>
            <a:r>
              <a:rPr lang="en-IN" dirty="0" smtClean="0"/>
              <a:t>Example:</a:t>
            </a:r>
          </a:p>
          <a:p>
            <a:pPr>
              <a:buNone/>
            </a:pPr>
            <a:r>
              <a:rPr lang="en-IN" dirty="0" smtClean="0"/>
              <a:t> </a:t>
            </a:r>
            <a:endParaRPr lang="en-IN" b="1" dirty="0" smtClean="0"/>
          </a:p>
        </p:txBody>
      </p:sp>
      <p:sp>
        <p:nvSpPr>
          <p:cNvPr id="7" name="Rectangle 6"/>
          <p:cNvSpPr/>
          <p:nvPr/>
        </p:nvSpPr>
        <p:spPr bwMode="auto">
          <a:xfrm>
            <a:off x="817417" y="2272144"/>
            <a:ext cx="6802584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Class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Excellere</a:t>
            </a:r>
            <a:endParaRPr lang="en-US" sz="1800" b="1" dirty="0" smtClean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{</a:t>
            </a:r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Static </a:t>
            </a:r>
            <a:r>
              <a:rPr lang="en-US" sz="18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number=10</a:t>
            </a:r>
            <a:r>
              <a:rPr lang="en-US" sz="1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;</a:t>
            </a:r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en-US" sz="1800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	void </a:t>
            </a:r>
            <a:r>
              <a:rPr lang="en-US" sz="1800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Add()</a:t>
            </a:r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{ </a:t>
            </a:r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Console.WriteLine</a:t>
            </a:r>
            <a:r>
              <a:rPr lang="en-US" sz="1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(number</a:t>
            </a:r>
            <a:r>
              <a:rPr lang="en-US" sz="1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}</a:t>
            </a:r>
            <a:endParaRPr lang="en-US" sz="1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	Static </a:t>
            </a:r>
            <a:r>
              <a:rPr lang="en-US" sz="1800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void Main()</a:t>
            </a:r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{</a:t>
            </a:r>
            <a:endParaRPr lang="en-US" sz="1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</a:t>
            </a:r>
            <a:r>
              <a:rPr lang="en-US" sz="1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Excellere.Add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}</a:t>
            </a:r>
            <a:endParaRPr lang="en-US" sz="1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}</a:t>
            </a:r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IN" sz="1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 Variable - </a:t>
            </a:r>
            <a:r>
              <a:rPr lang="en-US" b="0" i="1" dirty="0" smtClean="0"/>
              <a:t>Example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idx="10"/>
          </p:nvPr>
        </p:nvSpPr>
        <p:spPr>
          <a:ln>
            <a:noFill/>
          </a:ln>
        </p:spPr>
        <p:txBody>
          <a:bodyPr/>
          <a:lstStyle/>
          <a:p>
            <a:r>
              <a:rPr lang="en-IN" dirty="0" smtClean="0"/>
              <a:t>An instance </a:t>
            </a:r>
            <a:r>
              <a:rPr lang="en-IN" dirty="0" smtClean="0"/>
              <a:t>variable </a:t>
            </a:r>
            <a:r>
              <a:rPr lang="en-IN" dirty="0" smtClean="0"/>
              <a:t>is a variable </a:t>
            </a:r>
            <a:r>
              <a:rPr lang="en-IN" b="1" dirty="0" smtClean="0"/>
              <a:t>which </a:t>
            </a:r>
            <a:r>
              <a:rPr lang="en-IN" b="1" dirty="0" smtClean="0"/>
              <a:t>is not </a:t>
            </a:r>
            <a:r>
              <a:rPr lang="en-IN" b="1" dirty="0" smtClean="0"/>
              <a:t>declared as static</a:t>
            </a:r>
            <a:r>
              <a:rPr lang="en-IN" dirty="0" smtClean="0"/>
              <a:t>, </a:t>
            </a:r>
            <a:r>
              <a:rPr lang="en-IN" dirty="0" smtClean="0"/>
              <a:t>it </a:t>
            </a:r>
            <a:r>
              <a:rPr lang="en-IN" dirty="0" smtClean="0"/>
              <a:t>can </a:t>
            </a:r>
            <a:r>
              <a:rPr lang="en-IN" dirty="0" smtClean="0"/>
              <a:t>be either </a:t>
            </a:r>
            <a:r>
              <a:rPr lang="en-IN" dirty="0" smtClean="0"/>
              <a:t>private or public.</a:t>
            </a:r>
          </a:p>
          <a:p>
            <a:r>
              <a:rPr lang="en-IN" dirty="0" smtClean="0"/>
              <a:t>An instance variable is </a:t>
            </a:r>
            <a:r>
              <a:rPr lang="en-IN" b="1" dirty="0" smtClean="0"/>
              <a:t>associated with an instance</a:t>
            </a:r>
            <a:r>
              <a:rPr lang="en-IN" dirty="0" smtClean="0"/>
              <a:t>.</a:t>
            </a:r>
          </a:p>
          <a:p>
            <a:endParaRPr lang="en-US" dirty="0" smtClean="0"/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     </a:t>
            </a:r>
          </a:p>
          <a:p>
            <a:endParaRPr lang="en-IN" dirty="0" smtClean="0"/>
          </a:p>
          <a:p>
            <a:endParaRPr lang="en-IN" b="1" dirty="0" smtClean="0"/>
          </a:p>
        </p:txBody>
      </p:sp>
      <p:sp>
        <p:nvSpPr>
          <p:cNvPr id="7" name="Rectangle 6"/>
          <p:cNvSpPr/>
          <p:nvPr/>
        </p:nvSpPr>
        <p:spPr bwMode="auto">
          <a:xfrm>
            <a:off x="748145" y="2244428"/>
            <a:ext cx="6913419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class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Excellere</a:t>
            </a:r>
            <a:endParaRPr lang="en-US" sz="1800" b="1" dirty="0" smtClean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{</a:t>
            </a:r>
          </a:p>
          <a:p>
            <a:r>
              <a:rPr lang="en-US" sz="1800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	void </a:t>
            </a:r>
            <a:r>
              <a:rPr lang="en-US" sz="1800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Add()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{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number=10</a:t>
            </a:r>
            <a:r>
              <a:rPr lang="en-US" sz="1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;</a:t>
            </a:r>
          </a:p>
          <a:p>
            <a:endParaRPr lang="en-US" sz="18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</a:t>
            </a:r>
            <a:r>
              <a:rPr lang="en-US" sz="1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Console.WriteLine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(number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}</a:t>
            </a:r>
            <a:endParaRPr lang="en-US" sz="1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800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	Static </a:t>
            </a:r>
            <a:r>
              <a:rPr lang="en-US" sz="1800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void Main() 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{ </a:t>
            </a:r>
            <a:endParaRPr lang="en-US" sz="1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</a:t>
            </a:r>
            <a:r>
              <a:rPr lang="en-US" sz="1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Excellere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ex=new </a:t>
            </a:r>
            <a:r>
              <a:rPr lang="en-US" sz="1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Excellere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();</a:t>
            </a:r>
          </a:p>
          <a:p>
            <a:endParaRPr lang="en-US" sz="1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</a:t>
            </a:r>
            <a:r>
              <a:rPr lang="en-US" sz="1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Ex.Add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}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}</a:t>
            </a:r>
            <a:endParaRPr lang="en-IN" sz="1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Lifetime of Variables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0343869">
            <a:off x="2379482" y="2979665"/>
            <a:ext cx="4558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 VIDEO only – do not use for content. Use this slide to place the demo videos.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Programming Considerations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scope of an element </a:t>
            </a:r>
            <a:r>
              <a:rPr lang="en-IN" dirty="0" smtClean="0"/>
              <a:t>depend </a:t>
            </a:r>
            <a:r>
              <a:rPr lang="en-IN" dirty="0"/>
              <a:t>on the following factors: </a:t>
            </a:r>
            <a:endParaRPr lang="en-IN" dirty="0" smtClean="0"/>
          </a:p>
          <a:p>
            <a:pPr lvl="2">
              <a:buSzPct val="80000"/>
              <a:buFont typeface="Courier New" pitchFamily="49" charset="0"/>
              <a:buChar char="o"/>
            </a:pPr>
            <a:r>
              <a:rPr lang="en-IN" sz="2000" dirty="0" smtClean="0"/>
              <a:t>The region (block, procedure, module, class, or structure) in which you declare the element.</a:t>
            </a:r>
          </a:p>
          <a:p>
            <a:pPr lvl="2">
              <a:buSzPct val="80000"/>
              <a:buFont typeface="Courier New" pitchFamily="49" charset="0"/>
              <a:buChar char="o"/>
            </a:pPr>
            <a:r>
              <a:rPr lang="en-IN" sz="2000" dirty="0" smtClean="0"/>
              <a:t>The namespace containing the element's declaration. </a:t>
            </a:r>
          </a:p>
          <a:p>
            <a:pPr lvl="2">
              <a:buSzPct val="80000"/>
              <a:buFont typeface="Courier New" pitchFamily="49" charset="0"/>
              <a:buChar char="o"/>
            </a:pPr>
            <a:r>
              <a:rPr lang="en-IN" sz="2000" dirty="0" smtClean="0"/>
              <a:t>The accessibility declared for the element. </a:t>
            </a:r>
          </a:p>
          <a:p>
            <a:r>
              <a:rPr lang="en-IN" dirty="0" smtClean="0"/>
              <a:t>It is better to reduce the number of arguments and constants.</a:t>
            </a:r>
          </a:p>
          <a:p>
            <a:r>
              <a:rPr lang="en-IN" dirty="0"/>
              <a:t>Static fields are faster than instance </a:t>
            </a:r>
            <a:r>
              <a:rPr lang="en-IN" dirty="0" smtClean="0"/>
              <a:t>fields.</a:t>
            </a:r>
            <a:endParaRPr lang="en-IN" dirty="0"/>
          </a:p>
          <a:p>
            <a:pPr>
              <a:buNone/>
            </a:pPr>
            <a:endParaRPr lang="en-IN" sz="2400" dirty="0" smtClean="0"/>
          </a:p>
          <a:p>
            <a:endParaRPr lang="en-IN" sz="2400" dirty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A205"/>
                </a:solidFill>
              </a:rPr>
              <a:t>Learning Objectives and Overview</a:t>
            </a:r>
            <a:endParaRPr lang="en-IN" dirty="0">
              <a:solidFill>
                <a:srgbClr val="69A205"/>
              </a:solidFill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4303879" y="2032556"/>
            <a:ext cx="4512575" cy="2575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rgbClr val="00B050"/>
              </a:buClr>
              <a:buSzPct val="100000"/>
              <a:buFont typeface="Wingdings" pitchFamily="2" charset="2"/>
              <a:buChar char="ü"/>
              <a:tabLst>
                <a:tab pos="968375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</a:rPr>
              <a:t>What is meant by the scope of a variable?</a:t>
            </a:r>
          </a:p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rgbClr val="00B050"/>
              </a:buClr>
              <a:buSzPct val="100000"/>
              <a:buFont typeface="Wingdings" pitchFamily="2" charset="2"/>
              <a:buChar char="ü"/>
              <a:tabLst>
                <a:tab pos="968375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</a:rPr>
              <a:t>What is the scope of a variable?</a:t>
            </a:r>
          </a:p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rgbClr val="00B050"/>
              </a:buClr>
              <a:buSzPct val="100000"/>
              <a:buFont typeface="Wingdings" pitchFamily="2" charset="2"/>
              <a:buChar char="ü"/>
              <a:tabLst>
                <a:tab pos="968375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</a:rPr>
              <a:t>What are the types of scope for variables?</a:t>
            </a:r>
          </a:p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rgbClr val="00B050"/>
              </a:buClr>
              <a:buSzPct val="100000"/>
              <a:buFont typeface="Wingdings" pitchFamily="2" charset="2"/>
              <a:buChar char="ü"/>
              <a:tabLst>
                <a:tab pos="968375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</a:rPr>
              <a:t>What is meant by the lifetime of a variable?</a:t>
            </a:r>
          </a:p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rgbClr val="00B050"/>
              </a:buClr>
              <a:buSzPct val="100000"/>
              <a:buFont typeface="Wingdings" pitchFamily="2" charset="2"/>
              <a:buChar char="ü"/>
              <a:tabLst>
                <a:tab pos="968375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</a:rPr>
              <a:t>What is the lifetime of a variable?</a:t>
            </a:r>
          </a:p>
        </p:txBody>
      </p:sp>
      <p:sp>
        <p:nvSpPr>
          <p:cNvPr id="6" name="Rectangle 5"/>
          <p:cNvSpPr/>
          <p:nvPr/>
        </p:nvSpPr>
        <p:spPr>
          <a:xfrm>
            <a:off x="567004" y="2027998"/>
            <a:ext cx="3298414" cy="14055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rgbClr val="00B050"/>
              </a:buClr>
              <a:buSzPct val="100000"/>
              <a:buFont typeface="Wingdings" pitchFamily="2" charset="2"/>
              <a:buChar char="ü"/>
              <a:tabLst>
                <a:tab pos="968375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</a:rPr>
              <a:t>Declare variables with the right scope.</a:t>
            </a:r>
          </a:p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rgbClr val="00B050"/>
              </a:buClr>
              <a:buSzPct val="100000"/>
              <a:buFont typeface="Wingdings" pitchFamily="2" charset="2"/>
              <a:buChar char="ü"/>
              <a:tabLst>
                <a:tab pos="968375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</a:rPr>
              <a:t>Determine the lifetime of a variable.</a:t>
            </a:r>
          </a:p>
        </p:txBody>
      </p:sp>
      <p:pic>
        <p:nvPicPr>
          <p:cNvPr id="7" name="Picture 2" descr="C:\Documents and Settings\hcluser\Desktop\bo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205" y="1110164"/>
            <a:ext cx="3305447" cy="768414"/>
          </a:xfrm>
          <a:prstGeom prst="rect">
            <a:avLst/>
          </a:prstGeom>
          <a:noFill/>
        </p:spPr>
      </p:pic>
      <p:pic>
        <p:nvPicPr>
          <p:cNvPr id="8" name="Picture 2" descr="C:\Documents and Settings\hcluser\Desktop\bo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2118" y="1095338"/>
            <a:ext cx="4505706" cy="76841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24115" y="1161143"/>
            <a:ext cx="2887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completing this learning </a:t>
            </a:r>
          </a:p>
          <a:p>
            <a:r>
              <a:rPr lang="en-US" dirty="0" smtClean="0"/>
              <a:t>unit, you should be able to: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90572" y="1295827"/>
            <a:ext cx="4265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this section, we will discuss the following: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Reading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msdn.microsoft.com/en-us/library/35styb3a(v=vs.71).</a:t>
            </a:r>
            <a:r>
              <a:rPr lang="en-US" dirty="0" err="1" smtClean="0">
                <a:hlinkClick r:id="rId2"/>
              </a:rPr>
              <a:t>aspx</a:t>
            </a:r>
            <a:endParaRPr lang="en-US" dirty="0" smtClean="0">
              <a:hlinkClick r:id="rId2"/>
            </a:endParaRPr>
          </a:p>
          <a:p>
            <a:r>
              <a:rPr lang="en-US" dirty="0">
                <a:hlinkClick r:id="rId2"/>
              </a:rPr>
              <a:t>http://csharp-slackers.blogspot.in/2008/08/scope-and-lifetime-of-variables-in-c.html</a:t>
            </a:r>
            <a:endParaRPr lang="en-US" dirty="0" smtClean="0">
              <a:hlinkClick r:id="rId3" action="ppaction://hlinkfile"/>
            </a:endParaRPr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www.dotnetperls.com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1800" b="1" i="1" u="sng" dirty="0" smtClean="0"/>
              <a:t>Note</a:t>
            </a:r>
            <a:r>
              <a:rPr lang="en-US" sz="1800" i="1" dirty="0" smtClean="0"/>
              <a:t>: The links provided here are valid at the time of production of this content. However, web URLs may change from time to time , so users are encouraged to exercise their own judgment  in using the information given in the pages referred to by these links </a:t>
            </a:r>
            <a:endParaRPr lang="en-US" sz="1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</p:nvPr>
        </p:nvGraphicFramePr>
        <p:xfrm>
          <a:off x="0" y="1044575"/>
          <a:ext cx="8229600" cy="508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67745" y="333199"/>
            <a:ext cx="3835079" cy="4754880"/>
          </a:xfrm>
        </p:spPr>
        <p:txBody>
          <a:bodyPr/>
          <a:lstStyle/>
          <a:p>
            <a:r>
              <a:rPr lang="en-US" dirty="0" smtClean="0"/>
              <a:t>Scope of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Scope of a Variable?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idx="10"/>
          </p:nvPr>
        </p:nvSpPr>
        <p:spPr>
          <a:ln>
            <a:noFill/>
          </a:ln>
        </p:spPr>
        <p:txBody>
          <a:bodyPr/>
          <a:lstStyle/>
          <a:p>
            <a:r>
              <a:rPr lang="en-IN" dirty="0" smtClean="0"/>
              <a:t>The scope of a name is the region of program text within which it is declared.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 smtClean="0"/>
              <a:t>scope of a particular variable is the range within which that variable is recognized by the compiler.</a:t>
            </a:r>
            <a:endParaRPr lang="en-US" dirty="0" smtClean="0"/>
          </a:p>
        </p:txBody>
      </p:sp>
      <p:sp>
        <p:nvSpPr>
          <p:cNvPr id="5" name="Oval 4"/>
          <p:cNvSpPr/>
          <p:nvPr/>
        </p:nvSpPr>
        <p:spPr bwMode="auto">
          <a:xfrm>
            <a:off x="2964873" y="2604655"/>
            <a:ext cx="3338945" cy="3283528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Method1()</a:t>
            </a:r>
            <a:endParaRPr kumimoji="0" lang="en-IN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211781" y="2757055"/>
            <a:ext cx="817418" cy="734291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int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endParaRPr kumimoji="0" lang="en-IN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Multiply 7"/>
          <p:cNvSpPr/>
          <p:nvPr/>
        </p:nvSpPr>
        <p:spPr bwMode="auto">
          <a:xfrm>
            <a:off x="5971310" y="2576944"/>
            <a:ext cx="1066800" cy="1163782"/>
          </a:xfrm>
          <a:prstGeom prst="mathMultiply">
            <a:avLst>
              <a:gd name="adj1" fmla="val 7936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6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69 0  0.125 0.07467  0.125 0.16667  C 0.125 0.25867  0.069 0.33333  0 0.33333  C -0.069 0.33333  -0.125 0.25867  -0.125 0.16667  C -0.125 0.07467  -0.069 0  0 0  Z" pathEditMode="relative" ptsTypes="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44444E-6 L 0.20434 0.0020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6" grpId="2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A205"/>
                </a:solidFill>
              </a:rPr>
              <a:t>Types of Scope for Variables?</a:t>
            </a:r>
            <a:endParaRPr lang="en-IN" dirty="0">
              <a:solidFill>
                <a:srgbClr val="69A205"/>
              </a:solidFill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Level - </a:t>
            </a:r>
            <a:r>
              <a:rPr lang="en-US" b="0" i="1" dirty="0" smtClean="0"/>
              <a:t>Example</a:t>
            </a:r>
            <a:endParaRPr lang="en-IN" b="0" i="1" dirty="0"/>
          </a:p>
        </p:txBody>
      </p:sp>
      <p:sp>
        <p:nvSpPr>
          <p:cNvPr id="11" name="Text Placeholder 10"/>
          <p:cNvSpPr>
            <a:spLocks noGrp="1"/>
          </p:cNvSpPr>
          <p:nvPr>
            <p:ph idx="10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A variable that is </a:t>
            </a:r>
            <a:r>
              <a:rPr lang="en-IN" b="1" dirty="0" smtClean="0"/>
              <a:t>defined at the class level </a:t>
            </a:r>
            <a:r>
              <a:rPr lang="en-IN" dirty="0" smtClean="0"/>
              <a:t>is </a:t>
            </a:r>
            <a:r>
              <a:rPr lang="en-IN" b="1" dirty="0" smtClean="0"/>
              <a:t>available to any non-static method within the class</a:t>
            </a:r>
            <a:r>
              <a:rPr lang="en-IN" dirty="0" smtClean="0"/>
              <a:t>.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87927" y="2424545"/>
            <a:ext cx="8465127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class Car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{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int </a:t>
            </a:r>
            <a:r>
              <a:rPr lang="en-US" sz="18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iCarNumber</a:t>
            </a:r>
            <a:r>
              <a:rPr lang="en-US" sz="1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;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//Declared inside the class but outside all the methods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endParaRPr lang="en-US" sz="1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//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Programming statements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endParaRPr lang="en-US" sz="1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void </a:t>
            </a:r>
            <a:r>
              <a:rPr lang="en-US" sz="1800" b="1" dirty="0" err="1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MakeCar</a:t>
            </a:r>
            <a:r>
              <a:rPr lang="en-US" sz="1800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()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{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</a:t>
            </a:r>
            <a:r>
              <a:rPr lang="en-US" sz="18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iCarNumber</a:t>
            </a:r>
            <a:r>
              <a:rPr lang="en-US" sz="1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= 123;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</a:t>
            </a:r>
            <a:endParaRPr lang="en-US" sz="1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//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program statements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}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} </a:t>
            </a:r>
            <a:endParaRPr lang="en-IN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Level - </a:t>
            </a:r>
            <a:r>
              <a:rPr lang="en-US" b="0" i="1" dirty="0" smtClean="0"/>
              <a:t>Example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idx="10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A variable declared within </a:t>
            </a:r>
            <a:r>
              <a:rPr lang="en-IN" b="1" dirty="0" smtClean="0"/>
              <a:t>a method's code block </a:t>
            </a:r>
            <a:r>
              <a:rPr lang="en-IN" dirty="0" smtClean="0"/>
              <a:t>is available for use by any other </a:t>
            </a:r>
            <a:r>
              <a:rPr lang="en-IN" b="1" dirty="0" smtClean="0"/>
              <a:t>part of the method, including nested code blocks</a:t>
            </a:r>
            <a:r>
              <a:rPr lang="en-IN" dirty="0" smtClean="0"/>
              <a:t>.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87928" y="2424545"/>
            <a:ext cx="8382000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class Car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{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//Programming statements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endParaRPr lang="en-US" sz="1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void </a:t>
            </a:r>
            <a:r>
              <a:rPr lang="en-US" sz="1800" b="1" dirty="0" err="1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MakeCar</a:t>
            </a:r>
            <a:r>
              <a:rPr lang="en-US" sz="1800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()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{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	</a:t>
            </a:r>
            <a:r>
              <a:rPr lang="en-US" sz="18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iCarNumber</a:t>
            </a:r>
            <a:r>
              <a:rPr lang="en-US" sz="1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;</a:t>
            </a:r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//Declared inside the method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	</a:t>
            </a:r>
            <a:r>
              <a:rPr lang="en-US" sz="18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iCarNumber</a:t>
            </a:r>
            <a:r>
              <a:rPr lang="en-US" sz="1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= 123;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</a:t>
            </a:r>
            <a:endParaRPr lang="en-US" sz="1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//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program statements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}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} </a:t>
            </a:r>
            <a:endParaRPr lang="en-IN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Level - </a:t>
            </a:r>
            <a:r>
              <a:rPr lang="en-US" b="0" i="1" dirty="0" smtClean="0"/>
              <a:t>Example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idx="10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A variable declared within a nested scope is </a:t>
            </a:r>
            <a:r>
              <a:rPr lang="en-IN" b="1" dirty="0" smtClean="0"/>
              <a:t>not available outside the code block.</a:t>
            </a:r>
            <a:endParaRPr lang="en-US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46367" y="1676388"/>
            <a:ext cx="8520545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class Car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{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int </a:t>
            </a:r>
            <a:r>
              <a:rPr lang="en-US" sz="1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iCarNum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//Programming statements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void </a:t>
            </a:r>
            <a:r>
              <a:rPr lang="en-US" sz="1800" b="1" dirty="0" err="1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MakeCar</a:t>
            </a:r>
            <a:r>
              <a:rPr lang="en-US" sz="1800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()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{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if(</a:t>
            </a:r>
            <a:r>
              <a:rPr lang="en-US" sz="1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iCarNum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 == 2)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{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           </a:t>
            </a:r>
            <a:r>
              <a:rPr lang="en-US" sz="1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string </a:t>
            </a:r>
            <a:r>
              <a:rPr lang="en-US" sz="18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strName</a:t>
            </a:r>
            <a:r>
              <a:rPr lang="en-US" sz="1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= “Mr. X”;  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//Variable declared inside the block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}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else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{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         </a:t>
            </a:r>
            <a:r>
              <a:rPr lang="en-US" sz="1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string </a:t>
            </a:r>
            <a:r>
              <a:rPr lang="en-US" sz="18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strName</a:t>
            </a:r>
            <a:r>
              <a:rPr lang="en-US" sz="1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= “Mr. Y”;  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//Variable declared inside the block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}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}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} </a:t>
            </a:r>
            <a:endParaRPr lang="en-IN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- </a:t>
            </a:r>
            <a:r>
              <a:rPr lang="en-US" b="0" i="1" dirty="0" smtClean="0"/>
              <a:t>Example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idx="10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Parameter is a variable which can be used </a:t>
            </a:r>
            <a:r>
              <a:rPr lang="en-IN" b="1" dirty="0" smtClean="0"/>
              <a:t>inside the method to which it has been passed.</a:t>
            </a:r>
            <a:endParaRPr lang="en-US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01782" y="2022759"/>
            <a:ext cx="8382000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class Car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{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int </a:t>
            </a:r>
            <a:r>
              <a:rPr lang="en-US" sz="18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iCarNum</a:t>
            </a:r>
            <a:r>
              <a:rPr lang="en-US" sz="1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//Programming statements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void </a:t>
            </a:r>
            <a:r>
              <a:rPr lang="en-US" sz="1800" b="1" dirty="0" err="1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MakeCar</a:t>
            </a:r>
            <a:r>
              <a:rPr lang="en-US" sz="1800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1800" b="1" dirty="0" err="1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b="1" dirty="0" err="1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iEngineNum</a:t>
            </a:r>
            <a:r>
              <a:rPr lang="en-US" sz="1800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) 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//Method has parameters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{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//Program statements		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}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static void Main()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{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Car </a:t>
            </a:r>
            <a:r>
              <a:rPr lang="en-US" sz="1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oBnez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new Car();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</a:t>
            </a:r>
            <a:r>
              <a:rPr lang="en-US" sz="18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oBnez.MakeCar</a:t>
            </a:r>
            <a:r>
              <a:rPr lang="en-US" sz="1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(2); 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   //Method called with parameter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}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} </a:t>
            </a:r>
            <a:endParaRPr lang="en-IN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1_Excellere 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B7893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B7893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AR_Proposal 1">
        <a:dk1>
          <a:srgbClr val="333333"/>
        </a:dk1>
        <a:lt1>
          <a:srgbClr val="FFFFFF"/>
        </a:lt1>
        <a:dk2>
          <a:srgbClr val="5B7893"/>
        </a:dk2>
        <a:lt2>
          <a:srgbClr val="CCCCCC"/>
        </a:lt2>
        <a:accent1>
          <a:srgbClr val="ADBBC9"/>
        </a:accent1>
        <a:accent2>
          <a:srgbClr val="CC6600"/>
        </a:accent2>
        <a:accent3>
          <a:srgbClr val="FFFFFF"/>
        </a:accent3>
        <a:accent4>
          <a:srgbClr val="2A2A2A"/>
        </a:accent4>
        <a:accent5>
          <a:srgbClr val="D3DAE1"/>
        </a:accent5>
        <a:accent6>
          <a:srgbClr val="B95C00"/>
        </a:accent6>
        <a:hlink>
          <a:srgbClr val="CC3300"/>
        </a:hlink>
        <a:folHlink>
          <a:srgbClr val="F1D1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xcellere 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B7893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B7893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AR_Proposal 1">
        <a:dk1>
          <a:srgbClr val="333333"/>
        </a:dk1>
        <a:lt1>
          <a:srgbClr val="FFFFFF"/>
        </a:lt1>
        <a:dk2>
          <a:srgbClr val="5B7893"/>
        </a:dk2>
        <a:lt2>
          <a:srgbClr val="CCCCCC"/>
        </a:lt2>
        <a:accent1>
          <a:srgbClr val="ADBBC9"/>
        </a:accent1>
        <a:accent2>
          <a:srgbClr val="CC6600"/>
        </a:accent2>
        <a:accent3>
          <a:srgbClr val="FFFFFF"/>
        </a:accent3>
        <a:accent4>
          <a:srgbClr val="2A2A2A"/>
        </a:accent4>
        <a:accent5>
          <a:srgbClr val="D3DAE1"/>
        </a:accent5>
        <a:accent6>
          <a:srgbClr val="B95C00"/>
        </a:accent6>
        <a:hlink>
          <a:srgbClr val="CC3300"/>
        </a:hlink>
        <a:folHlink>
          <a:srgbClr val="F1D1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004874"/>
    </a:dk2>
    <a:lt2>
      <a:srgbClr val="ABA69F"/>
    </a:lt2>
    <a:accent1>
      <a:srgbClr val="0071B4"/>
    </a:accent1>
    <a:accent2>
      <a:srgbClr val="64B900"/>
    </a:accent2>
    <a:accent3>
      <a:srgbClr val="EB5F01"/>
    </a:accent3>
    <a:accent4>
      <a:srgbClr val="CC0066"/>
    </a:accent4>
    <a:accent5>
      <a:srgbClr val="F2AB01"/>
    </a:accent5>
    <a:accent6>
      <a:srgbClr val="B01C2E"/>
    </a:accent6>
    <a:hlink>
      <a:srgbClr val="EB5F01"/>
    </a:hlink>
    <a:folHlink>
      <a:srgbClr val="24614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TM Document" ma:contentTypeID="0x0101004B7E4C37D9613D46A92AC4BDA48E7A3600BDA63646E2A41345A965FD46ADA6E944" ma:contentTypeVersion="39" ma:contentTypeDescription="" ma:contentTypeScope="" ma:versionID="c5663923e8f77c2fa0845fc6b84e764c">
  <xsd:schema xmlns:xsd="http://www.w3.org/2001/XMLSchema" xmlns:p="http://schemas.microsoft.com/office/2006/metadata/properties" xmlns:ns2="3fa53b77-59c9-4ac3-9b7f-93384615ba49" xmlns:ns3="9a91e19c-0a6a-42e2-96af-4d31d0f007fe" targetNamespace="http://schemas.microsoft.com/office/2006/metadata/properties" ma:root="true" ma:fieldsID="1e71dffc574409755eaa2669821dd97b" ns2:_="" ns3:_="">
    <xsd:import namespace="3fa53b77-59c9-4ac3-9b7f-93384615ba49"/>
    <xsd:import namespace="9a91e19c-0a6a-42e2-96af-4d31d0f007fe"/>
    <xsd:element name="properties">
      <xsd:complexType>
        <xsd:sequence>
          <xsd:element name="documentManagement">
            <xsd:complexType>
              <xsd:all>
                <xsd:element ref="ns2:Presentation_x0020_Date" minOccurs="0"/>
                <xsd:element ref="ns2:Description_" minOccurs="0"/>
                <xsd:element ref="ns2:Project_x0020_ID" minOccurs="0"/>
                <xsd:element ref="ns2:Author_x0028_s_x0029_" minOccurs="0"/>
                <xsd:element ref="ns2:Document_x0020_Type" minOccurs="0"/>
                <xsd:element ref="ns3:Practice" minOccurs="0"/>
                <xsd:element ref="ns2:Keywords_" minOccurs="0"/>
                <xsd:element ref="ns2:Confidential" minOccurs="0"/>
                <xsd:element ref="ns2:Product_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3fa53b77-59c9-4ac3-9b7f-93384615ba49" elementFormDefault="qualified">
    <xsd:import namespace="http://schemas.microsoft.com/office/2006/documentManagement/types"/>
    <xsd:element name="Presentation_x0020_Date" ma:index="2" nillable="true" ma:displayName="PresentationDate" ma:default="" ma:description="[Enter the date the document was PRESENTED (NOT the date entered into SharePoint)]" ma:format="DateOnly" ma:internalName="Presentation_x0020_Date">
      <xsd:simpleType>
        <xsd:restriction base="dms:DateTime"/>
      </xsd:simpleType>
    </xsd:element>
    <xsd:element name="Description_" ma:index="3" nillable="true" ma:displayName="Descriptions" ma:default="" ma:description="Brief summary of document" ma:internalName="Description_">
      <xsd:simpleType>
        <xsd:restriction base="dms:Note"/>
      </xsd:simpleType>
    </xsd:element>
    <xsd:element name="Project_x0020_ID" ma:index="4" nillable="true" ma:displayName="ProjectID" ma:default="" ma:description="Job number in account code" ma:internalName="Project_x0020_ID" ma:readOnly="false">
      <xsd:simpleType>
        <xsd:restriction base="dms:Text">
          <xsd:maxLength value="5"/>
        </xsd:restriction>
      </xsd:simpleType>
    </xsd:element>
    <xsd:element name="Author_x0028_s_x0029_" ma:index="5" nillable="true" ma:displayName="Author(s)" ma:default="" ma:description="Originator and/or presenter of work [Use first initial last name, next author,  (e.g. &quot;A. Blanter, E. Finch&quot;)]" ma:internalName="Author_x0028_s_x0029_">
      <xsd:simpleType>
        <xsd:restriction base="dms:Text">
          <xsd:maxLength value="255"/>
        </xsd:restriction>
      </xsd:simpleType>
    </xsd:element>
    <xsd:element name="Document_x0020_Type" ma:index="6" nillable="true" ma:displayName="DocumentType" ma:default="" ma:description="Defines relationship between document providers and users." ma:format="Dropdown" ma:internalName="Document_x0020_Type">
      <xsd:simpleType>
        <xsd:restriction base="dms:Choice">
          <xsd:enumeration value="NBD: Acct Mgmt"/>
          <xsd:enumeration value="NBD: Case"/>
          <xsd:enumeration value="NBD: Proposal"/>
          <xsd:enumeration value="NBD: Intro"/>
          <xsd:enumeration value="Internal: Peer Reviews"/>
          <xsd:enumeration value="Internal: PRTM Training"/>
          <xsd:enumeration value="Internal: Tool or Template"/>
          <xsd:enumeration value="Project Doc: Bench"/>
          <xsd:enumeration value="Project Doc: Client Train"/>
          <xsd:enumeration value="Project Doc: Diagnostic"/>
          <xsd:enumeration value="Project Doc: Process"/>
          <xsd:enumeration value="External: Reference"/>
          <xsd:enumeration value="External: Events"/>
        </xsd:restriction>
      </xsd:simpleType>
    </xsd:element>
    <xsd:element name="Keywords_" ma:index="8" nillable="true" ma:displayName="Keyword(s)" ma:default="" ma:description="If approved as premium what are key terms to improve searchability? [Use quotes around phrases, e.g. &quot;portfolio excellence&quot;]" ma:internalName="Keywords_">
      <xsd:simpleType>
        <xsd:restriction base="dms:Note"/>
      </xsd:simpleType>
    </xsd:element>
    <xsd:element name="Confidential" ma:index="9" nillable="true" ma:displayName="Confidential" ma:default="0" ma:description="Check this box if the document REQUIRES project director APPROVAL to leverage" ma:internalName="Confidential">
      <xsd:simpleType>
        <xsd:restriction base="dms:Boolean"/>
      </xsd:simpleType>
    </xsd:element>
    <xsd:element name="Product_" ma:index="16" nillable="true" ma:displayName="Products" ma:list="{613000ac-3763-4035-ae1d-d9ca5243673c}" ma:internalName="Product_" ma:showField="LinkTitleNoMenu" ma:web="3fa53b77-59c9-4ac3-9b7f-93384615ba4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dms="http://schemas.microsoft.com/office/2006/documentManagement/types" targetNamespace="9a91e19c-0a6a-42e2-96af-4d31d0f007fe" elementFormDefault="qualified">
    <xsd:import namespace="http://schemas.microsoft.com/office/2006/documentManagement/types"/>
    <xsd:element name="Practice" ma:index="7" nillable="true" ma:displayName="Practice" ma:default="" ma:description="What PRTM practice area is most relevant to this document" ma:format="Dropdown" ma:internalName="Practice">
      <xsd:simpleType>
        <xsd:restriction base="dms:Choice">
          <xsd:enumeration value="BTI"/>
          <xsd:enumeration value="CEI"/>
          <xsd:enumeration value="ORG"/>
          <xsd:enumeration value="OS"/>
          <xsd:enumeration value="PSI"/>
          <xsd:enumeration value="SCI"/>
          <xsd:enumeration value="Other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" ma:displayName="Doc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>
    <Confidential xmlns="3fa53b77-59c9-4ac3-9b7f-93384615ba49">true</Confidential>
    <Practice xmlns="9a91e19c-0a6a-42e2-96af-4d31d0f007fe" xsi:nil="true"/>
    <Description_ xmlns="3fa53b77-59c9-4ac3-9b7f-93384615ba49" xsi:nil="true"/>
    <Project_x0020_ID xmlns="3fa53b77-59c9-4ac3-9b7f-93384615ba49" xsi:nil="true"/>
    <Presentation_x0020_Date xmlns="3fa53b77-59c9-4ac3-9b7f-93384615ba49" xsi:nil="true"/>
    <Document_x0020_Type xmlns="3fa53b77-59c9-4ac3-9b7f-93384615ba49">Internal: Tool or Template</Document_x0020_Type>
    <Keywords_ xmlns="3fa53b77-59c9-4ac3-9b7f-93384615ba49" xsi:nil="true"/>
    <Author_x0028_s_x0029_ xmlns="3fa53b77-59c9-4ac3-9b7f-93384615ba49">lavanyaa</Author_x0028_s_x0029_>
    <Product_ xmlns="3fa53b77-59c9-4ac3-9b7f-93384615ba49"/>
  </documentManagement>
</p:properties>
</file>

<file path=customXml/itemProps1.xml><?xml version="1.0" encoding="utf-8"?>
<ds:datastoreItem xmlns:ds="http://schemas.openxmlformats.org/officeDocument/2006/customXml" ds:itemID="{14B338CC-864D-4AA8-9A57-4436493CA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a53b77-59c9-4ac3-9b7f-93384615ba49"/>
    <ds:schemaRef ds:uri="9a91e19c-0a6a-42e2-96af-4d31d0f007f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486FD1C8-4831-4C1E-AB24-919530A1A6E9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D4D4C7C7-FA6D-46FD-817B-27CC67D887E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BBAE1B5-0138-4FC0-85E8-E0F35ACC2523}">
  <ds:schemaRefs>
    <ds:schemaRef ds:uri="http://schemas.microsoft.com/office/2006/metadata/properties"/>
    <ds:schemaRef ds:uri="3fa53b77-59c9-4ac3-9b7f-93384615ba49"/>
    <ds:schemaRef ds:uri="9a91e19c-0a6a-42e2-96af-4d31d0f007f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Excellere PPT Template</Template>
  <TotalTime>2119</TotalTime>
  <Words>742</Words>
  <Application>Microsoft Office PowerPoint</Application>
  <PresentationFormat>On-screen Show (4:3)</PresentationFormat>
  <Paragraphs>214</Paragraphs>
  <Slides>21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1_Excellere PPT Template</vt:lpstr>
      <vt:lpstr>Excellere PPT Template</vt:lpstr>
      <vt:lpstr>Scope and Lifetime of Variables</vt:lpstr>
      <vt:lpstr>Learning Objectives and Overview</vt:lpstr>
      <vt:lpstr>Scope of Variables</vt:lpstr>
      <vt:lpstr>What is the Scope of a Variable?</vt:lpstr>
      <vt:lpstr>Types of Scope for Variables?</vt:lpstr>
      <vt:lpstr>Class Level - Example</vt:lpstr>
      <vt:lpstr>Method Level - Example</vt:lpstr>
      <vt:lpstr>Nested Level - Example</vt:lpstr>
      <vt:lpstr>Parameter - Example</vt:lpstr>
      <vt:lpstr>Scope of Variables Demo</vt:lpstr>
      <vt:lpstr>Slide 11</vt:lpstr>
      <vt:lpstr>Lifetime of Variables</vt:lpstr>
      <vt:lpstr>What is the Lifetime of a Variable?</vt:lpstr>
      <vt:lpstr>Lifetime of a Static Variable</vt:lpstr>
      <vt:lpstr> Static Variable - Example</vt:lpstr>
      <vt:lpstr>Instance  Variable - Example</vt:lpstr>
      <vt:lpstr>Lifetime of Variables Demo</vt:lpstr>
      <vt:lpstr>Slide 18</vt:lpstr>
      <vt:lpstr>Smart Programming Considerations </vt:lpstr>
      <vt:lpstr>Reference Reading </vt:lpstr>
      <vt:lpstr>Summary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 Title</dc:title>
  <dc:subject>2012</dc:subject>
  <dc:creator>Gayathri Mahadevan</dc:creator>
  <cp:lastModifiedBy>excellere-2</cp:lastModifiedBy>
  <cp:revision>416</cp:revision>
  <cp:lastPrinted>2006-03-07T01:31:11Z</cp:lastPrinted>
  <dcterms:created xsi:type="dcterms:W3CDTF">2012-05-07T05:41:49Z</dcterms:created>
  <dcterms:modified xsi:type="dcterms:W3CDTF">2012-06-02T10:36:30Z</dcterms:modified>
  <cp:category>2011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0x0101004B7E4C37D9613D46A92AC4BDA48E7A3600BDA63646E2A41345A965FD46ADA6E944</vt:lpwstr>
  </property>
  <property fmtid="{D5CDD505-2E9C-101B-9397-08002B2CF9AE}" pid="3" name="Order">
    <vt:r8>9100</vt:r8>
  </property>
  <property fmtid="{D5CDD505-2E9C-101B-9397-08002B2CF9AE}" pid="4" name="_NewReviewCycle">
    <vt:lpwstr/>
  </property>
</Properties>
</file>