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7" r:id="rId2"/>
    <p:sldId id="258" r:id="rId3"/>
    <p:sldId id="281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70" r:id="rId15"/>
    <p:sldId id="269" r:id="rId16"/>
    <p:sldId id="285" r:id="rId17"/>
    <p:sldId id="286" r:id="rId18"/>
    <p:sldId id="282" r:id="rId19"/>
    <p:sldId id="283" r:id="rId20"/>
    <p:sldId id="284" r:id="rId21"/>
    <p:sldId id="275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0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7" autoAdjust="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3637-E73C-4C8B-8B02-3BAF4373DD26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92D2-8946-4818-B1AA-AB14705CCD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SOLAR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F92D2-8946-4818-B1AA-AB14705CCD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675C42-93F4-4982-B8E4-407C5C55301E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617B3C-A577-4278-BB47-5B20B3DDFA6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16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sz="1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CHATBOT BASED CONTROL INTERFACE 			FOR HUMAN-ROBOT</a:t>
            </a:r>
            <a:r>
              <a:rPr lang="en-US" sz="19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buNone/>
            </a:pPr>
            <a:r>
              <a:rPr lang="en-US" sz="16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			 </a:t>
            </a:r>
          </a:p>
          <a:p>
            <a:pPr>
              <a:buNone/>
            </a:pPr>
            <a:r>
              <a:rPr lang="en-US" sz="16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													</a:t>
            </a:r>
            <a:r>
              <a:rPr lang="en-US" sz="7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				K.KEERTHI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				18S11D7006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Dr.S.KANNAN </a:t>
            </a:r>
            <a:endParaRPr lang="en-US" sz="7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7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ASSOCIATE </a:t>
            </a:r>
            <a:r>
              <a:rPr lang="en-US" sz="7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PROFESSOR </a:t>
            </a:r>
          </a:p>
          <a:p>
            <a:pPr>
              <a:buNone/>
            </a:pPr>
            <a:endParaRPr lang="en-US" sz="72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7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pPr>
              <a:buNone/>
            </a:pPr>
            <a:r>
              <a:rPr lang="en-US" sz="8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MALLA REDDY INSTITUTE OF TECHNOLOGY AND SCIENCE</a:t>
            </a:r>
          </a:p>
          <a:p>
            <a:pPr>
              <a:buNone/>
            </a:pPr>
            <a:endParaRPr lang="en-US" sz="72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7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5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7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9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57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000240"/>
            <a:ext cx="285752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ARCHITECTURE OF CHATBOT</a:t>
            </a:r>
            <a:endParaRPr 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C:\Users\LENOVO\Desktop\PPT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7943" y="2296063"/>
            <a:ext cx="5468114" cy="3847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CHATBOT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C:\Users\LENOVO\Desktop\PP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0838" y="2019799"/>
            <a:ext cx="5182324" cy="4220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Medical purposes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Business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Education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Robotics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Low error rate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Accuracy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Speed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Quality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FUTURESCOPE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sz="1400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 mobile application will also be created of this 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way to reduce human effort at any tasks and ease the work of the user.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As use of chatbot saves time and is efficient ,it is attractive for various enterprises , such as e-commerce, retail,banking,leisure,travel,and for companies to increasing their sales.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229600" cy="101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500174"/>
          <a:ext cx="8229600" cy="530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828800"/>
                <a:gridCol w="1676400"/>
                <a:gridCol w="4038600"/>
              </a:tblGrid>
              <a:tr h="572052">
                <a:tc>
                  <a:txBody>
                    <a:bodyPr/>
                    <a:lstStyle/>
                    <a:p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of</a:t>
                      </a:r>
                      <a:r>
                        <a:rPr lang="en-US" baseline="0" dirty="0" smtClean="0"/>
                        <a:t>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</a:tr>
              <a:tr h="130754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A. Geleukh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Natural Language Processing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Natural  language processing is an attempt to bring language processing and its applications into focus to demonstrate techniques that have recently been applied in real world.</a:t>
                      </a:r>
                    </a:p>
                  </a:txBody>
                  <a:tcPr/>
                </a:tc>
              </a:tr>
              <a:tr h="13075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S.J. du Preez, M. Lall, S.Sinha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 intelligent web-based voice chatbot.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It presents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design and development of an intelligent voice  recognisation chat bot.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And it presents a technology demonstration to verify a proposed frame work required to support such a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chtbot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</a:tr>
              <a:tr h="17978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J. P. McIntire, L. K. McIntire, and P. R. Havig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Methods for Chatbot Detection in Distributed Text-Based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Communications</a:t>
                      </a:r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 type of chatbot where the primary mode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communication is texting 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214290"/>
            <a:ext cx="5457828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71472" y="1402080"/>
          <a:ext cx="8229600" cy="520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752600"/>
                <a:gridCol w="1676400"/>
                <a:gridCol w="4191000"/>
              </a:tblGrid>
              <a:tr h="59484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Authors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Title of the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</a:tr>
              <a:tr h="121802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Pratik Salve, Vishruta Patil, Vyankatesh Gaikwad, Prof. Girish Wadhwa,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College Enquiry Chat Bot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College</a:t>
                      </a:r>
                      <a:r>
                        <a:rPr lang="en-US" sz="16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enquiry chatbot will be </a:t>
                      </a:r>
                      <a:r>
                        <a:rPr lang="en-US" sz="16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 built using</a:t>
                      </a:r>
                      <a:r>
                        <a:rPr lang="en-US" sz="1600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artificial algorithms that analyzes and effectively answers college related users quarries .</a:t>
                      </a:r>
                      <a:endParaRPr lang="en-US" sz="16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75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Y. Chen, W. Wang and Z. Liu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Keyword-based search  and Exploration on databases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Empowering users to access databases using simple keywords.</a:t>
                      </a:r>
                    </a:p>
                    <a:p>
                      <a:pPr algn="l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In this tutorial, we give an overview of the state-of-the-art techniques for supporting keyword-based search and exploration on databases.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 MOTOR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06" y="1142984"/>
            <a:ext cx="8072494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8564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MOTOR WITH LED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501090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80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Block diagram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Algorithms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Requirements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Architecture of chatbot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Future scope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MOTOR WITH LCD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55"/>
            <a:ext cx="8329642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1330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A. Geleukh, "Natural Language Processing Hybrid Intelligent Systems 2005",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HIS '05. 5th International Conference on Hybrid Intelligent Systems (HIS '05)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2005.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Y. Chen, W. Wang and Z. Liu (2011). Keyword-based search  and Exploration on databases, 27th International Conference on Data Engineering Hannover  IEEE.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S.J. du Preez, M. Lall, S. Sinha, "An intelligent web-based voice chatbot",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EUROCON 2009 EUROCON '09 IEEE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2009.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Pratik Salve, Vishruta Patil, Vyankatesh Gaikwad, Girish Wadhwa, "College Enquiry Chat Bot",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International Journal on Recent and Innovation Trends in Computing and Communication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March 2017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J. P. McIntire, L. K. McIntire, and P. R.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Havig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“Methods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Detection in Distributed Text-Based Communications,” Proc. IEEE of 2010 International Symposium on Collaborative Technologies and Systems (CTS), 2010, pp. 463-472, doi:10.1109/CTS.2010.5478478. 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85794"/>
            <a:ext cx="8305800" cy="5214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800" dirty="0" smtClean="0">
                <a:latin typeface="Algerian" pitchFamily="82" charset="0"/>
              </a:rPr>
              <a:t>THANK YOU……..</a:t>
            </a:r>
            <a:br>
              <a:rPr lang="en-US" sz="8800" dirty="0" smtClean="0">
                <a:latin typeface="Algerian" pitchFamily="82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conducts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communication between a human and machine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identify the sentence and finding a solution itself to reply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It intersects with human tools and Environments 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43240" y="2571744"/>
            <a:ext cx="1500198" cy="3286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MICRO-CONTROLLER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3000372"/>
            <a:ext cx="1285884" cy="700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3570" y="2571744"/>
            <a:ext cx="1214446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4572008"/>
            <a:ext cx="1285884" cy="700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VOICE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2132" y="4857760"/>
            <a:ext cx="185738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MICROPHONE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71670" y="3214686"/>
            <a:ext cx="1071570" cy="413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71670" y="4714884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4643438" y="2786058"/>
            <a:ext cx="1000132" cy="357190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643438" y="5000636"/>
            <a:ext cx="9069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643438" y="3857628"/>
            <a:ext cx="785818" cy="484632"/>
          </a:xfrm>
          <a:prstGeom prst="righ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29256" y="3786190"/>
            <a:ext cx="1057276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500826" y="3857628"/>
            <a:ext cx="978408" cy="484632"/>
          </a:xfrm>
          <a:prstGeom prst="righ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00958" y="3714752"/>
            <a:ext cx="107157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DC MOTOR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Text classification algorithm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Pattern matching algorithm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TEXT CLASSIFICATION ALGORITHM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sed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to answer the queries of the user.</a:t>
            </a:r>
          </a:p>
          <a:p>
            <a:pPr algn="just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ssignment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of natural language texts to predefined categories.</a:t>
            </a:r>
          </a:p>
          <a:p>
            <a:pPr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PATTERN MATCHING ALGORITHM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Matching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of user’s input with 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intent.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atches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input with the intent of intent word by word and not Category by category.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Chatting: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A</a:t>
            </a:r>
            <a:r>
              <a:rPr lang="en-US" dirty="0" smtClean="0"/>
              <a:t>llow </a:t>
            </a:r>
            <a:r>
              <a:rPr lang="en-US" dirty="0" smtClean="0"/>
              <a:t>the user to chat.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I</a:t>
            </a:r>
            <a:r>
              <a:rPr lang="en-US" dirty="0" smtClean="0"/>
              <a:t>nform </a:t>
            </a:r>
            <a:r>
              <a:rPr lang="en-US" dirty="0" smtClean="0"/>
              <a:t>the user if the answer is unavailable and about spelling </a:t>
            </a:r>
            <a:r>
              <a:rPr lang="en-US" dirty="0" smtClean="0"/>
              <a:t> mistakes.</a:t>
            </a:r>
          </a:p>
          <a:p>
            <a:pPr lvl="1" algn="just">
              <a:buNone/>
            </a:pPr>
            <a:endParaRPr lang="en-US" sz="1400" dirty="0" smtClean="0"/>
          </a:p>
          <a:p>
            <a:pPr algn="just"/>
            <a:r>
              <a:rPr lang="en-US" dirty="0" smtClean="0"/>
              <a:t>Searching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To </a:t>
            </a:r>
            <a:r>
              <a:rPr lang="en-US" dirty="0" smtClean="0"/>
              <a:t>search about rates , installation and installing companies</a:t>
            </a:r>
            <a:r>
              <a:rPr lang="en-US" dirty="0" smtClean="0"/>
              <a:t>.</a:t>
            </a:r>
          </a:p>
          <a:p>
            <a:pPr lvl="1" algn="just">
              <a:buNone/>
            </a:pPr>
            <a:r>
              <a:rPr lang="en-US" dirty="0" smtClean="0"/>
              <a:t>		</a:t>
            </a:r>
          </a:p>
          <a:p>
            <a:pPr algn="just"/>
            <a:r>
              <a:rPr lang="en-US" dirty="0" smtClean="0"/>
              <a:t>Log: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 the system should maintain a log of all the questions and </a:t>
            </a:r>
            <a:r>
              <a:rPr lang="en-US" dirty="0" smtClean="0"/>
              <a:t>answers.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chatbot will try to understand the question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will try to recognize a similar problem in the existing database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answer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NLP.</a:t>
            </a: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answer is not available in the data base it will respond with an default answer.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B3C-A577-4278-BB47-5B20B3DDFA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362</TotalTime>
  <Words>533</Words>
  <Application>Microsoft Office PowerPoint</Application>
  <PresentationFormat>On-screen Show (4:3)</PresentationFormat>
  <Paragraphs>157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Slide 1</vt:lpstr>
      <vt:lpstr>CONTENTS</vt:lpstr>
      <vt:lpstr>INTRODUCTION</vt:lpstr>
      <vt:lpstr>BLOCK DIAGRAM</vt:lpstr>
      <vt:lpstr>Algorithms  </vt:lpstr>
      <vt:lpstr>TEXT CLASSIFICATION ALGORITHM</vt:lpstr>
      <vt:lpstr>PATTERN MATCHING ALGORITHM</vt:lpstr>
      <vt:lpstr>REQUIREMENTS </vt:lpstr>
      <vt:lpstr>WORKING</vt:lpstr>
      <vt:lpstr>ARCHITECTURE OF CHATBOT</vt:lpstr>
      <vt:lpstr> CHATBOT</vt:lpstr>
      <vt:lpstr>APPLICATIONS</vt:lpstr>
      <vt:lpstr>ADVANTAGES</vt:lpstr>
      <vt:lpstr>FUTURESCOPE</vt:lpstr>
      <vt:lpstr>CONCLUSION</vt:lpstr>
      <vt:lpstr>LITERATURE </vt:lpstr>
      <vt:lpstr>CONT’D:</vt:lpstr>
      <vt:lpstr>DC MOTOR</vt:lpstr>
      <vt:lpstr>MOTOR WITH LED</vt:lpstr>
      <vt:lpstr>MOTOR WITH LCD</vt:lpstr>
      <vt:lpstr>   REFERENCES</vt:lpstr>
      <vt:lpstr>      THANK YOU……..  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</dc:title>
  <dc:creator>Abdul Vahed</dc:creator>
  <cp:lastModifiedBy>LENOVO</cp:lastModifiedBy>
  <cp:revision>110</cp:revision>
  <dcterms:created xsi:type="dcterms:W3CDTF">2019-08-08T04:49:00Z</dcterms:created>
  <dcterms:modified xsi:type="dcterms:W3CDTF">2019-10-23T16:53:46Z</dcterms:modified>
</cp:coreProperties>
</file>