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73" r:id="rId10"/>
    <p:sldId id="274" r:id="rId11"/>
    <p:sldId id="270" r:id="rId12"/>
    <p:sldId id="271" r:id="rId13"/>
    <p:sldId id="275" r:id="rId14"/>
    <p:sldId id="269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4" autoAdjust="0"/>
    <p:restoredTop sz="94638" autoAdjust="0"/>
  </p:normalViewPr>
  <p:slideViewPr>
    <p:cSldViewPr>
      <p:cViewPr>
        <p:scale>
          <a:sx n="90" d="100"/>
          <a:sy n="90" d="100"/>
        </p:scale>
        <p:origin x="-816" y="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8CEC4-352B-41E5-B7EE-A25DFFEC53C3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93A3E-E9BD-4D68-A494-6C9FDDDD1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93A3E-E9BD-4D68-A494-6C9FDDDD18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26DB-EB0A-497F-8E16-9F34B772157C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27D-A6DE-4370-8B9E-3EAC1BC6A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26DB-EB0A-497F-8E16-9F34B772157C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27D-A6DE-4370-8B9E-3EAC1BC6A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26DB-EB0A-497F-8E16-9F34B772157C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27D-A6DE-4370-8B9E-3EAC1BC6A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26DB-EB0A-497F-8E16-9F34B772157C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27D-A6DE-4370-8B9E-3EAC1BC6A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26DB-EB0A-497F-8E16-9F34B772157C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27D-A6DE-4370-8B9E-3EAC1BC6A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26DB-EB0A-497F-8E16-9F34B772157C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27D-A6DE-4370-8B9E-3EAC1BC6A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26DB-EB0A-497F-8E16-9F34B772157C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27D-A6DE-4370-8B9E-3EAC1BC6A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26DB-EB0A-497F-8E16-9F34B772157C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27D-A6DE-4370-8B9E-3EAC1BC6A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26DB-EB0A-497F-8E16-9F34B772157C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27D-A6DE-4370-8B9E-3EAC1BC6A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26DB-EB0A-497F-8E16-9F34B772157C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27D-A6DE-4370-8B9E-3EAC1BC6A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26DB-EB0A-497F-8E16-9F34B772157C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327D-A6DE-4370-8B9E-3EAC1BC6A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26DB-EB0A-497F-8E16-9F34B772157C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327D-A6DE-4370-8B9E-3EAC1BC6A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089" y="5644"/>
            <a:ext cx="8839200" cy="22098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DESIGN AND IMPLEMENTATION OF PRAWN FEEDER MONITORING SYSTEM BASED ON IoT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3505200"/>
          </a:xfrm>
        </p:spPr>
        <p:txBody>
          <a:bodyPr numCol="2">
            <a:normAutofit/>
          </a:bodyPr>
          <a:lstStyle/>
          <a:p>
            <a:pPr algn="just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6002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8100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SAMIHA ANJUM                                              18S11D7005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Mr.Ravikumar 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7150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MALLA REDDY INSTITUTE OF TECHNOLOGY AND SCIENCE</a:t>
            </a:r>
            <a:endParaRPr lang="en-US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457200" y="228600"/>
            <a:ext cx="41148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1371600"/>
          <a:ext cx="82296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752600"/>
                <a:gridCol w="16764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of the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DennisJ.Gaushell,HenryT.DarlingtonHenryT.Darlington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Supervisory Control and Data Acquisition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Times New Roman" pitchFamily="18" charset="0"/>
                          <a:cs typeface="Times New Roman" pitchFamily="18" charset="0"/>
                        </a:rPr>
                        <a:t>This paper provides an overview of the functions of SCADA and the fundamentals</a:t>
                      </a:r>
                      <a:r>
                        <a:rPr lang="en-US" sz="16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</a:t>
                      </a:r>
                      <a:r>
                        <a:rPr lang="en-US" sz="1600" i="0" dirty="0" smtClean="0">
                          <a:latin typeface="Times New Roman" pitchFamily="18" charset="0"/>
                          <a:cs typeface="Times New Roman" pitchFamily="18" charset="0"/>
                        </a:rPr>
                        <a:t>f operation of SCADA systems, including a brief description </a:t>
                      </a:r>
                      <a:r>
                        <a:rPr lang="en-US" sz="16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of the key man-machine interface. </a:t>
                      </a:r>
                      <a:endParaRPr lang="en-US" sz="16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Musse Mohamud Ahmed,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New Supervisory Control and Data Acquisition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(SCADA) Based Fault Isolation System for Low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Voltage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Distribution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This paper proposes a new supervisory control and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data acquisition (SCADA) based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fault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isolation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system on the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voltage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(415/240 V) distribution system.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D.Pavitra,Ramjith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Balakrishnan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IoT based monitoring and control system for home automation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 project proposes an efficient implementation for IoT (Internet of Things) used for monitoring and controlling the home appliances via World Wide Web.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KEYPAD WITH LCD</a:t>
            </a:r>
            <a:endParaRPr lang="en-US" b="1" dirty="0"/>
          </a:p>
        </p:txBody>
      </p:sp>
      <p:pic>
        <p:nvPicPr>
          <p:cNvPr id="4" name="Content Placeholder 3" descr="keypad with lcd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6400"/>
            <a:ext cx="7615238" cy="455722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MENU BAR</a:t>
            </a:r>
            <a:endParaRPr lang="en-US" b="1" dirty="0"/>
          </a:p>
        </p:txBody>
      </p:sp>
      <p:pic>
        <p:nvPicPr>
          <p:cNvPr id="4" name="Content Placeholder 3" descr="menubar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7953300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MENUBAR WITH RTC</a:t>
            </a:r>
            <a:endParaRPr lang="en-US" dirty="0"/>
          </a:p>
        </p:txBody>
      </p:sp>
      <p:pic>
        <p:nvPicPr>
          <p:cNvPr id="4" name="Content Placeholder 3" descr="MENUBAR WITH RTC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7891"/>
            <a:ext cx="8229600" cy="415058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Prosanta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et al. 2016. BSN-Care: A Secure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based Modern Healthcare System Using Body Sensor Network. IEEE Sensors Journal. 16(5): 1368-1376.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Tzonelih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Hwang et al. 2016. Untraceable Sensor Movement in Distributed IoT Infrastructure. IEEE Sensors Journal. 15(9): 5340-5348.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Tae-Yoon Kim et al. 2015. Multi-Hop WBAN Construction for Healthcare IoT Systems. IEEE Platform Technology and Service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PlatCon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),International Conference. pp. 27-28.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Atzori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Luigi, Antonio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Iera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Giacomo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Morabito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"The internet of things: A survey",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Computer networks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vol. 54, no. 15, pp. 2787-2805, 2010.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Tutorial Course-Fundamentals of Supervisory Control Systems, IEEE Power Society,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81 EHO 1883 PWR.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ICP DAS, 7188E/843X/844X/883X/884X TCP/IP Library User’s Manual, Ver. 1.0 Copyright 2002.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819400"/>
            <a:ext cx="7205472" cy="213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dirty="0" smtClean="0">
                <a:latin typeface="Algerian" pitchFamily="82" charset="0"/>
              </a:rPr>
              <a:t>Thank you</a:t>
            </a:r>
            <a:endParaRPr lang="en-US" sz="6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Supervisory control and data acquisition</a:t>
            </a:r>
          </a:p>
          <a:p>
            <a:r>
              <a:rPr lang="en-US" dirty="0" smtClean="0"/>
              <a:t>Literature </a:t>
            </a:r>
          </a:p>
          <a:p>
            <a:r>
              <a:rPr lang="en-US" dirty="0" smtClean="0"/>
              <a:t>References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461248" cy="44165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feeder is designed to deliver a fixed amount of food at a particular time of day at regular intervals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feeder must deliver a fixed amount of food every 6 hours 4 times a day</a:t>
            </a:r>
          </a:p>
          <a:p>
            <a:r>
              <a:rPr lang="en-US" sz="3600" dirty="0" smtClean="0"/>
              <a:t>The feeder must be easily programmed to change food quantities and feeding times</a:t>
            </a:r>
          </a:p>
          <a:p>
            <a:r>
              <a:rPr lang="en-US" sz="3600" dirty="0" smtClean="0"/>
              <a:t>The feeder should be a standalone unit running off DC/AC power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03920" cy="4803648"/>
          </a:xfrm>
        </p:spPr>
        <p:txBody>
          <a:bodyPr/>
          <a:lstStyle/>
          <a:p>
            <a:r>
              <a:rPr lang="en-US" dirty="0" smtClean="0"/>
              <a:t>Current feeder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2133600"/>
            <a:ext cx="22098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 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6800" y="2514600"/>
            <a:ext cx="12954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SUPPLY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3657600"/>
            <a:ext cx="13716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RTC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4724400"/>
            <a:ext cx="16002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48400" y="2133600"/>
            <a:ext cx="19812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</a:p>
          <a:p>
            <a:pPr algn="ctr"/>
            <a:r>
              <a:rPr lang="en-US" dirty="0" smtClean="0"/>
              <a:t>(16x2)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19800" y="4191000"/>
            <a:ext cx="13716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RELAY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24800" y="3962400"/>
            <a:ext cx="1066800" cy="1066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</a:t>
            </a:r>
          </a:p>
          <a:p>
            <a:pPr algn="ctr"/>
            <a:r>
              <a:rPr lang="en-US" dirty="0"/>
              <a:t>MOTOR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62200" y="2819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62200" y="4038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62200" y="5105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86400" y="2819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86400" y="457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391400" y="4495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03920" cy="5072349"/>
          </a:xfrm>
        </p:spPr>
        <p:txBody>
          <a:bodyPr/>
          <a:lstStyle/>
          <a:p>
            <a:r>
              <a:rPr lang="en-US" dirty="0" smtClean="0"/>
              <a:t>Upcoming feeder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2819400"/>
            <a:ext cx="19812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 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2590800"/>
            <a:ext cx="1447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supply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3962400"/>
            <a:ext cx="1447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5334000"/>
            <a:ext cx="1295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Keypad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1600200"/>
            <a:ext cx="1676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sensor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Back 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9800" y="3886200"/>
            <a:ext cx="1295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0" y="5715000"/>
            <a:ext cx="1219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circuit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25908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14600" y="5715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81600" y="3124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81600" y="4267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81600" y="6096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Up Arrow 24"/>
          <p:cNvSpPr/>
          <p:nvPr/>
        </p:nvSpPr>
        <p:spPr>
          <a:xfrm>
            <a:off x="4267200" y="2514600"/>
            <a:ext cx="76200" cy="3048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2438400"/>
            <a:ext cx="1981200" cy="1219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</a:p>
          <a:p>
            <a:pPr algn="ctr"/>
            <a:r>
              <a:rPr lang="en-US" dirty="0"/>
              <a:t>(16 </a:t>
            </a:r>
            <a:r>
              <a:rPr lang="en-US" b="1" dirty="0"/>
              <a:t>X </a:t>
            </a:r>
            <a:r>
              <a:rPr lang="en-US" dirty="0" smtClean="0"/>
              <a:t>2)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0800" y="434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19800" y="4800600"/>
            <a:ext cx="13716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RELAY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48600" y="4648200"/>
            <a:ext cx="1066800" cy="1066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</a:t>
            </a:r>
          </a:p>
          <a:p>
            <a:pPr algn="ctr"/>
            <a:r>
              <a:rPr lang="en-US" dirty="0"/>
              <a:t>MOTOR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81600" y="5181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3"/>
            <a:endCxn id="31" idx="1"/>
          </p:cNvCxnSpPr>
          <p:nvPr/>
        </p:nvCxnSpPr>
        <p:spPr>
          <a:xfrm>
            <a:off x="7391400" y="51435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534400" cy="144475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SUPERVISORY CONTROL AND DATA ACQUISITION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adasy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187" y="2177256"/>
            <a:ext cx="6905625" cy="33718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457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 ACQUISITION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Advantages</a:t>
            </a:r>
          </a:p>
          <a:p>
            <a:r>
              <a:rPr lang="en-US" dirty="0" smtClean="0"/>
              <a:t>To acquire the necessary data , at correct time.</a:t>
            </a:r>
          </a:p>
          <a:p>
            <a:r>
              <a:rPr lang="en-US" dirty="0" smtClean="0"/>
              <a:t>To monitor the complete plant operation to maintain on line safe operations.</a:t>
            </a:r>
          </a:p>
          <a:p>
            <a:r>
              <a:rPr lang="en-US" dirty="0" smtClean="0"/>
              <a:t>To collect , summarise and store data for  record purpose.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295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LITERATURE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828800"/>
                <a:gridCol w="1676400"/>
                <a:gridCol w="4038600"/>
              </a:tblGrid>
              <a:tr h="572052">
                <a:tc>
                  <a:txBody>
                    <a:bodyPr/>
                    <a:lstStyle/>
                    <a:p>
                      <a:r>
                        <a:rPr lang="en-US" dirty="0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of</a:t>
                      </a:r>
                      <a:r>
                        <a:rPr lang="en-US" baseline="0" dirty="0" smtClean="0"/>
                        <a:t> the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</a:tr>
              <a:tr h="130754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K.Krishna kishore,</a:t>
                      </a:r>
                    </a:p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P.Vamsi Krishna,</a:t>
                      </a:r>
                    </a:p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D.Srikanth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Automatic Feeding System for Aquaculture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Automatic Feeding system for Aquaculture is an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innovative product in which aqua farmer can feed the aquatic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creatures in their fisheries and different fishing habitats. </a:t>
                      </a:r>
                    </a:p>
                  </a:txBody>
                  <a:tcPr/>
                </a:tc>
              </a:tr>
              <a:tr h="13075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Osueke, Olayanju,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Onokwa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Design And Construction of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an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Automatic Fish Feeder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An automated fish feeder was designed, fabricated and tested that automatically feed the feeder at a predetermined time.</a:t>
                      </a: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79787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M.Z.H.Noor,</a:t>
                      </a:r>
                    </a:p>
                    <a:p>
                      <a:r>
                        <a:rPr lang="en-US" sz="1600" dirty="0" smtClean="0"/>
                        <a:t>A.K.Hussain,M.F.Saaid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The design and development of automatic fish feeder system using PIC microcontroller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 device developed combines mechanical and electrical system in controlling fish feeding activity. This device, basically consists of pellet storage, former, stand, DC motor and microcontroller.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628</Words>
  <Application>Microsoft Office PowerPoint</Application>
  <PresentationFormat>On-screen Show (4:3)</PresentationFormat>
  <Paragraphs>117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DESIGN AND IMPLEMENTATION OF PRAWN FEEDER MONITORING SYSTEM BASED ON IoT</vt:lpstr>
      <vt:lpstr>CONTENTS</vt:lpstr>
      <vt:lpstr>INTRODUCTION</vt:lpstr>
      <vt:lpstr>OBJECTIVE</vt:lpstr>
      <vt:lpstr>BLOCK DIAGRAM</vt:lpstr>
      <vt:lpstr>BLOCK DIAGRAM</vt:lpstr>
      <vt:lpstr>SUPERVISORY CONTROL AND DATA ACQUISITION</vt:lpstr>
      <vt:lpstr>           DATA  ACQUISITION</vt:lpstr>
      <vt:lpstr>LITERATURE </vt:lpstr>
      <vt:lpstr>CONT’D:</vt:lpstr>
      <vt:lpstr>KEYPAD WITH LCD</vt:lpstr>
      <vt:lpstr>MENU BAR</vt:lpstr>
      <vt:lpstr>MENUBAR WITH RTC</vt:lpstr>
      <vt:lpstr>REFERENCES</vt:lpstr>
      <vt:lpstr>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PRAWN FEEDER</dc:title>
  <dc:creator>home</dc:creator>
  <cp:lastModifiedBy>STUDENT</cp:lastModifiedBy>
  <cp:revision>123</cp:revision>
  <dcterms:created xsi:type="dcterms:W3CDTF">2007-01-28T17:47:10Z</dcterms:created>
  <dcterms:modified xsi:type="dcterms:W3CDTF">2019-09-24T05:31:14Z</dcterms:modified>
</cp:coreProperties>
</file>