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2"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04287-AAB4-448D-A7B8-C6EE2E69AD7A}" v="34" dt="2024-07-10T12:45:3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57" d="100"/>
          <a:sy n="57" d="100"/>
        </p:scale>
        <p:origin x="-1637"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2FDB883-C30C-422F-A2BF-652773BC1D10}" type="datetimeFigureOut">
              <a:rPr lang="en-IN" smtClean="0"/>
              <a:t>12-07-2024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320490F5-ED19-4308-995A-60E8368DFD2A}" type="slidenum">
              <a:rPr lang="en-IN" smtClean="0"/>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320490F5-ED19-4308-995A-60E8368DFD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2FDB883-C30C-422F-A2BF-652773BC1D10}" type="datetimeFigureOut">
              <a:rPr lang="en-IN" smtClean="0"/>
              <a:t>12-07-2024</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0490F5-ED19-4308-995A-60E8368DFD2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187E9-F67C-F825-629A-0B4BED24E098}"/>
              </a:ext>
            </a:extLst>
          </p:cNvPr>
          <p:cNvSpPr>
            <a:spLocks noGrp="1"/>
          </p:cNvSpPr>
          <p:nvPr>
            <p:ph type="title"/>
          </p:nvPr>
        </p:nvSpPr>
        <p:spPr>
          <a:xfrm>
            <a:off x="1141414" y="1511486"/>
            <a:ext cx="9905998" cy="1478570"/>
          </a:xfrm>
        </p:spPr>
        <p:txBody>
          <a:bodyPr>
            <a:normAutofit fontScale="90000"/>
          </a:bodyPr>
          <a:lstStyle/>
          <a:p>
            <a:r>
              <a:rPr lang="en-IN" sz="4900" dirty="0"/>
              <a:t/>
            </a:r>
            <a:br>
              <a:rPr lang="en-IN" sz="4900" dirty="0"/>
            </a:br>
            <a:r>
              <a:rPr lang="en-IN" sz="3100" dirty="0"/>
              <a:t>P jyothika pallavi</a:t>
            </a:r>
            <a:br>
              <a:rPr lang="en-IN" sz="3100" dirty="0"/>
            </a:br>
            <a:r>
              <a:rPr lang="en-IN" sz="3100" dirty="0"/>
              <a:t>hall ticket number:22X41A0544</a:t>
            </a:r>
            <a:br>
              <a:rPr lang="en-IN" sz="3100" dirty="0"/>
            </a:br>
            <a:r>
              <a:rPr lang="en-IN" sz="3100" dirty="0"/>
              <a:t>BRANCH:CSE</a:t>
            </a:r>
            <a:br>
              <a:rPr lang="en-IN" sz="3100" dirty="0"/>
            </a:br>
            <a:r>
              <a:rPr lang="en-IN" sz="3100" dirty="0"/>
              <a:t>COLLEGE: </a:t>
            </a:r>
            <a:r>
              <a:rPr lang="en-IN" sz="3100" dirty="0" err="1"/>
              <a:t>srk</a:t>
            </a:r>
            <a:r>
              <a:rPr lang="en-IN" sz="3100" dirty="0"/>
              <a:t> institute of technology</a:t>
            </a:r>
            <a:br>
              <a:rPr lang="en-IN" sz="3100" dirty="0"/>
            </a:br>
            <a:r>
              <a:rPr lang="en-IN" sz="3100" dirty="0"/>
              <a:t>EMAIL ID: </a:t>
            </a:r>
            <a:r>
              <a:rPr lang="en-IN" sz="4900" dirty="0"/>
              <a:t/>
            </a:r>
            <a:br>
              <a:rPr lang="en-IN" sz="4900" dirty="0"/>
            </a:br>
            <a:r>
              <a:rPr lang="en-IN" dirty="0"/>
              <a:t/>
            </a:r>
            <a:br>
              <a:rPr lang="en-IN" dirty="0"/>
            </a:br>
            <a:r>
              <a:rPr lang="en-IN" dirty="0"/>
              <a:t>       </a:t>
            </a:r>
          </a:p>
        </p:txBody>
      </p:sp>
      <p:sp>
        <p:nvSpPr>
          <p:cNvPr id="3" name="Content Placeholder 2">
            <a:extLst>
              <a:ext uri="{FF2B5EF4-FFF2-40B4-BE49-F238E27FC236}">
                <a16:creationId xmlns:a16="http://schemas.microsoft.com/office/drawing/2014/main" xmlns=""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xmlns="" id="{9882F93B-2ED1-A269-7093-EB1D1EA03452}"/>
              </a:ext>
            </a:extLst>
          </p:cNvPr>
          <p:cNvSpPr txBox="1"/>
          <p:nvPr/>
        </p:nvSpPr>
        <p:spPr>
          <a:xfrm>
            <a:off x="2565400" y="2620724"/>
            <a:ext cx="4203843" cy="461665"/>
          </a:xfrm>
          <a:prstGeom prst="rect">
            <a:avLst/>
          </a:prstGeom>
          <a:noFill/>
        </p:spPr>
        <p:txBody>
          <a:bodyPr wrap="none" rtlCol="0">
            <a:spAutoFit/>
          </a:bodyPr>
          <a:lstStyle/>
          <a:p>
            <a:r>
              <a:rPr lang="en-IN" sz="2400" dirty="0"/>
              <a:t>jyothikapallavi2004@gmail.com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xmlns="" id="{F6FBADB1-1866-10D4-5ED1-C25829834892}"/>
              </a:ext>
            </a:extLst>
          </p:cNvPr>
          <p:cNvSpPr>
            <a:spLocks noGrp="1"/>
          </p:cNvSpPr>
          <p:nvPr>
            <p:ph type="body" idx="1"/>
          </p:nvPr>
        </p:nvSpPr>
        <p:spPr>
          <a:xfrm>
            <a:off x="1048277" y="1456267"/>
            <a:ext cx="4522790" cy="1374776"/>
          </a:xfrm>
        </p:spPr>
        <p:txBody>
          <a:bodyPr>
            <a:normAutofit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xmlns=""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xmlns=""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xmlns=""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xmlns=""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xmlns=""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xmlns=""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xmlns=""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xmlns=""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xmlns=""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xmlns=""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p:cNvSpPr txBox="1"/>
          <p:nvPr/>
        </p:nvSpPr>
        <p:spPr>
          <a:xfrm>
            <a:off x="1613647" y="2716306"/>
            <a:ext cx="4940455" cy="369332"/>
          </a:xfrm>
          <a:prstGeom prst="rect">
            <a:avLst/>
          </a:prstGeom>
          <a:noFill/>
        </p:spPr>
        <p:txBody>
          <a:bodyPr wrap="none" rtlCol="0">
            <a:spAutoFit/>
          </a:bodyPr>
          <a:lstStyle/>
          <a:p>
            <a:r>
              <a:rPr lang="en-IN" dirty="0"/>
              <a:t>https://github.com/gayathri-rgb/steganography.git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xmlns=""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r>
              <a:rPr lang="en-IN" dirty="0"/>
              <a:t/>
            </a:r>
            <a:br>
              <a:rPr lang="en-IN" dirty="0"/>
            </a:br>
            <a:endParaRPr lang="en-IN" dirty="0"/>
          </a:p>
        </p:txBody>
      </p:sp>
      <p:sp>
        <p:nvSpPr>
          <p:cNvPr id="3" name="Text Placeholder 2">
            <a:extLst>
              <a:ext uri="{FF2B5EF4-FFF2-40B4-BE49-F238E27FC236}">
                <a16:creationId xmlns:a16="http://schemas.microsoft.com/office/drawing/2014/main" xmlns=""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xmlns=""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xmlns=""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xmlns=""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xmlns=""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xmlns=""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xmlns=""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xmlns="" id="{DA1438ED-7DDA-0BA5-6D09-1ACB1F1F20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xmlns="" id="{6A5891EE-38EB-823B-F6AB-73CD8FE8EF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xmlns=""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8FF10-CAAA-81C7-CF6F-CB0FF328A4D2}"/>
              </a:ext>
            </a:extLst>
          </p:cNvPr>
          <p:cNvSpPr>
            <a:spLocks noGrp="1"/>
          </p:cNvSpPr>
          <p:nvPr>
            <p:ph type="title"/>
          </p:nvPr>
        </p:nvSpPr>
        <p:spPr>
          <a:xfrm>
            <a:off x="1141411" y="703262"/>
            <a:ext cx="9906000" cy="849841"/>
          </a:xfrm>
        </p:spPr>
        <p:txBody>
          <a:bodyPr>
            <a:normAutofit fontScale="90000"/>
          </a:bodyPr>
          <a:lstStyle/>
          <a:p>
            <a:r>
              <a:rPr lang="en-IN" b="1" dirty="0"/>
              <a:t>Your solution and its value proposition</a:t>
            </a:r>
          </a:p>
        </p:txBody>
      </p:sp>
      <p:sp>
        <p:nvSpPr>
          <p:cNvPr id="4" name="Rectangle 1">
            <a:extLst>
              <a:ext uri="{FF2B5EF4-FFF2-40B4-BE49-F238E27FC236}">
                <a16:creationId xmlns:a16="http://schemas.microsoft.com/office/drawing/2014/main" xmlns=""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xmlns=""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xmlns=""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xmlns=""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D8118-C9E9-DC4A-8CFC-B254F4631360}"/>
              </a:ext>
            </a:extLst>
          </p:cNvPr>
          <p:cNvSpPr>
            <a:spLocks noGrp="1"/>
          </p:cNvSpPr>
          <p:nvPr>
            <p:ph type="title"/>
          </p:nvPr>
        </p:nvSpPr>
        <p:spPr>
          <a:xfrm>
            <a:off x="541867" y="918613"/>
            <a:ext cx="11023600" cy="1154640"/>
          </a:xfrm>
        </p:spPr>
        <p:txBody>
          <a:bodyPr>
            <a:normAutofit fontScale="90000"/>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xmlns=""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xmlns=""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xmlns=""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643</TotalTime>
  <Words>1068</Words>
  <Application>Microsoft Office PowerPoint</Application>
  <PresentationFormat>Custom</PresentationFormat>
  <Paragraphs>108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 P jyothika pallavi hall ticket number:22X41A0544 BRANCH:CSE COLLEGE: srk 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 jyothika pallavi hall ticket number:22X41A0544 BRANCH:CSE COLLEGE: srk institute of technology EMAIL ID:          </dc:title>
  <dc:creator>jyothika pallavi</dc:creator>
  <cp:lastModifiedBy>gayathri muddada</cp:lastModifiedBy>
  <cp:revision>11</cp:revision>
  <dcterms:created xsi:type="dcterms:W3CDTF">2024-07-01T06:49:23Z</dcterms:created>
  <dcterms:modified xsi:type="dcterms:W3CDTF">2024-07-12T18:21:40Z</dcterms:modified>
</cp:coreProperties>
</file>