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E25A0B-69EC-4E89-AB20-16635CB4B1C6}" v="61" dt="2020-09-18T15:26:20.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10" Type="http://schemas.openxmlformats.org/officeDocument/2006/relationships/customXml" Target="../customXml/item3.xml"/><Relationship Id="rId4" Type="http://schemas.openxmlformats.org/officeDocument/2006/relationships/viewProps" Target="view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4F32323-4343-45A0-B533-0E7EC43795A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120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604135-628F-42C2-B001-8C358E3496FE}"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F32323-4343-45A0-B533-0E7EC43795A0}" type="slidenum">
              <a:rPr lang="en-IN" smtClean="0"/>
              <a:t>‹#›</a:t>
            </a:fld>
            <a:endParaRPr lang="en-IN"/>
          </a:p>
        </p:txBody>
      </p:sp>
    </p:spTree>
    <p:extLst>
      <p:ext uri="{BB962C8B-B14F-4D97-AF65-F5344CB8AC3E}">
        <p14:creationId xmlns:p14="http://schemas.microsoft.com/office/powerpoint/2010/main" val="90150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480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2326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spTree>
    <p:extLst>
      <p:ext uri="{BB962C8B-B14F-4D97-AF65-F5344CB8AC3E}">
        <p14:creationId xmlns:p14="http://schemas.microsoft.com/office/powerpoint/2010/main" val="2581840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3100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9584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4722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725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spTree>
    <p:extLst>
      <p:ext uri="{BB962C8B-B14F-4D97-AF65-F5344CB8AC3E}">
        <p14:creationId xmlns:p14="http://schemas.microsoft.com/office/powerpoint/2010/main" val="116281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04135-628F-42C2-B001-8C358E3496FE}"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F32323-4343-45A0-B533-0E7EC43795A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651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604135-628F-42C2-B001-8C358E3496FE}"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F32323-4343-45A0-B533-0E7EC43795A0}" type="slidenum">
              <a:rPr lang="en-IN" smtClean="0"/>
              <a:t>‹#›</a:t>
            </a:fld>
            <a:endParaRPr lang="en-IN"/>
          </a:p>
        </p:txBody>
      </p:sp>
    </p:spTree>
    <p:extLst>
      <p:ext uri="{BB962C8B-B14F-4D97-AF65-F5344CB8AC3E}">
        <p14:creationId xmlns:p14="http://schemas.microsoft.com/office/powerpoint/2010/main" val="168121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604135-628F-42C2-B001-8C358E3496FE}" type="datetimeFigureOut">
              <a:rPr lang="en-IN" smtClean="0"/>
              <a:t>18-09-2020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F32323-4343-45A0-B533-0E7EC43795A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796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604135-628F-42C2-B001-8C358E3496FE}" type="datetimeFigureOut">
              <a:rPr lang="en-IN" smtClean="0"/>
              <a:t>18-09-2020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F32323-4343-45A0-B533-0E7EC43795A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29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04135-628F-42C2-B001-8C358E3496FE}" type="datetimeFigureOut">
              <a:rPr lang="en-IN" smtClean="0"/>
              <a:t>18-09-2020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F32323-4343-45A0-B533-0E7EC43795A0}" type="slidenum">
              <a:rPr lang="en-IN" smtClean="0"/>
              <a:t>‹#›</a:t>
            </a:fld>
            <a:endParaRPr lang="en-IN"/>
          </a:p>
        </p:txBody>
      </p:sp>
    </p:spTree>
    <p:extLst>
      <p:ext uri="{BB962C8B-B14F-4D97-AF65-F5344CB8AC3E}">
        <p14:creationId xmlns:p14="http://schemas.microsoft.com/office/powerpoint/2010/main" val="334772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604135-628F-42C2-B001-8C358E3496FE}"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F32323-4343-45A0-B533-0E7EC43795A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31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604135-628F-42C2-B001-8C358E3496FE}"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F32323-4343-45A0-B533-0E7EC43795A0}" type="slidenum">
              <a:rPr lang="en-IN" smtClean="0"/>
              <a:t>‹#›</a:t>
            </a:fld>
            <a:endParaRPr lang="en-IN"/>
          </a:p>
        </p:txBody>
      </p:sp>
    </p:spTree>
    <p:extLst>
      <p:ext uri="{BB962C8B-B14F-4D97-AF65-F5344CB8AC3E}">
        <p14:creationId xmlns:p14="http://schemas.microsoft.com/office/powerpoint/2010/main" val="317493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604135-628F-42C2-B001-8C358E3496FE}" type="datetimeFigureOut">
              <a:rPr lang="en-IN" smtClean="0"/>
              <a:t>18-09-2020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F32323-4343-45A0-B533-0E7EC43795A0}" type="slidenum">
              <a:rPr lang="en-IN" smtClean="0"/>
              <a:t>‹#›</a:t>
            </a:fld>
            <a:endParaRPr lang="en-IN"/>
          </a:p>
        </p:txBody>
      </p:sp>
    </p:spTree>
    <p:extLst>
      <p:ext uri="{BB962C8B-B14F-4D97-AF65-F5344CB8AC3E}">
        <p14:creationId xmlns:p14="http://schemas.microsoft.com/office/powerpoint/2010/main" val="416845036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6184B5-AFD1-4A14-B2E8-0D1099DA1680}"/>
              </a:ext>
            </a:extLst>
          </p:cNvPr>
          <p:cNvSpPr>
            <a:spLocks noGrp="1"/>
          </p:cNvSpPr>
          <p:nvPr>
            <p:ph type="title" idx="4294967295"/>
          </p:nvPr>
        </p:nvSpPr>
        <p:spPr>
          <a:xfrm>
            <a:off x="1819274" y="619126"/>
            <a:ext cx="7781925" cy="476250"/>
          </a:xfrm>
        </p:spPr>
        <p:txBody>
          <a:bodyPr>
            <a:normAutofit/>
          </a:bodyPr>
          <a:lstStyle/>
          <a:p>
            <a:r>
              <a:rPr lang="en-IN" sz="1600" b="1" dirty="0">
                <a:latin typeface="Arial" panose="020B0604020202020204" pitchFamily="34" charset="0"/>
                <a:cs typeface="Arial" panose="020B0604020202020204" pitchFamily="34" charset="0"/>
              </a:rPr>
              <a:t>CAFETERIA MANAGEMENT SYSTEM</a:t>
            </a:r>
          </a:p>
        </p:txBody>
      </p:sp>
      <p:sp>
        <p:nvSpPr>
          <p:cNvPr id="5" name="Content Placeholder 4">
            <a:extLst>
              <a:ext uri="{FF2B5EF4-FFF2-40B4-BE49-F238E27FC236}">
                <a16:creationId xmlns:a16="http://schemas.microsoft.com/office/drawing/2014/main" id="{A4A51ACC-CB8E-43A8-BBD9-A89088785DCC}"/>
              </a:ext>
            </a:extLst>
          </p:cNvPr>
          <p:cNvSpPr>
            <a:spLocks noGrp="1"/>
          </p:cNvSpPr>
          <p:nvPr>
            <p:ph idx="4294967295"/>
          </p:nvPr>
        </p:nvSpPr>
        <p:spPr>
          <a:xfrm>
            <a:off x="772635" y="1162976"/>
            <a:ext cx="10617415" cy="4847208"/>
          </a:xfrm>
        </p:spPr>
        <p:txBody>
          <a:bodyPr>
            <a:normAutofit fontScale="77500" lnSpcReduction="20000"/>
          </a:bodyPr>
          <a:lstStyle/>
          <a:p>
            <a:pPr marL="0" indent="0">
              <a:buNone/>
            </a:pPr>
            <a:r>
              <a:rPr lang="en-IN" sz="1600" b="1" dirty="0">
                <a:latin typeface="Arial" panose="020B0604020202020204" pitchFamily="34" charset="0"/>
                <a:cs typeface="Arial" panose="020B0604020202020204" pitchFamily="34" charset="0"/>
              </a:rPr>
              <a:t>Abstract</a:t>
            </a:r>
          </a:p>
          <a:p>
            <a:pPr marL="0" indent="0">
              <a:buNone/>
            </a:pPr>
            <a:r>
              <a:rPr lang="en-IN" sz="1600" dirty="0">
                <a:latin typeface="Arial"/>
                <a:cs typeface="Arial"/>
              </a:rPr>
              <a:t>Cafeteria means a restaurant in which customers serve themselves from a counter and pay the bill before eating. Cafeterias are very common at all working places like companies, colleges. Cafeteria management system is a simple application which is designed for the purpose of calculating total bill of a customer in a café .This system elaborates basic concept of storing and generating ordered item’s details. This application is secured with a password, so that the staff members can sign up at any time and can maintain the records of everything that happens in a café. This application will have an account for every customer. The features of this application are displaying menu of the food items, availability of food, orders placed by the customers, details of the customers, coupons and discounts ,a mini quiz (to entertain the customers) and calculation of the total bill. The source code of this application is written only in c language using arrays, structures, files etc and can be compiled using GCC or turbo compiler. This is an user-friendly application.</a:t>
            </a:r>
          </a:p>
          <a:p>
            <a:pPr marL="0" indent="0">
              <a:buNone/>
            </a:pPr>
            <a:endParaRPr lang="en-IN" sz="1600" dirty="0">
              <a:latin typeface="Arial" panose="020B0604020202020204" pitchFamily="34" charset="0"/>
              <a:cs typeface="Arial" panose="020B0604020202020204" pitchFamily="34" charset="0"/>
            </a:endParaRPr>
          </a:p>
          <a:p>
            <a:pPr marL="0" indent="0">
              <a:buNone/>
            </a:pPr>
            <a:r>
              <a:rPr lang="en-IN" sz="1600" dirty="0">
                <a:latin typeface="Arial" panose="020B0604020202020204" pitchFamily="34" charset="0"/>
                <a:cs typeface="Arial" panose="020B0604020202020204" pitchFamily="34" charset="0"/>
              </a:rPr>
              <a:t>Team no. : B13</a:t>
            </a:r>
          </a:p>
          <a:p>
            <a:pPr marL="0" indent="0">
              <a:buNone/>
            </a:pPr>
            <a:r>
              <a:rPr lang="en-IN" sz="1600" dirty="0">
                <a:latin typeface="Arial" panose="020B0604020202020204" pitchFamily="34" charset="0"/>
                <a:cs typeface="Arial" panose="020B0604020202020204" pitchFamily="34" charset="0"/>
              </a:rPr>
              <a:t>Roll no. : 1602-19-737-013, 1602-19-737-043</a:t>
            </a:r>
          </a:p>
          <a:p>
            <a:pPr marL="0" indent="0">
              <a:buNone/>
            </a:pPr>
            <a:r>
              <a:rPr lang="en-IN" sz="1600" dirty="0">
                <a:latin typeface="Arial"/>
                <a:cs typeface="Arial"/>
              </a:rPr>
              <a:t>Name : 1) K Gayathri Reddy</a:t>
            </a:r>
          </a:p>
          <a:p>
            <a:pPr marL="0" indent="0">
              <a:buNone/>
            </a:pPr>
            <a:r>
              <a:rPr lang="en-IN" sz="1600" dirty="0">
                <a:latin typeface="Arial"/>
                <a:cs typeface="Arial"/>
              </a:rPr>
              <a:t>             2) M Sindhuja</a:t>
            </a:r>
            <a:endParaRPr lang="en-IN" dirty="0"/>
          </a:p>
          <a:p>
            <a:pPr marL="0" indent="0">
              <a:buNone/>
            </a:pPr>
            <a:r>
              <a:rPr lang="en-IN" sz="1600" dirty="0">
                <a:latin typeface="Arial" panose="020B0604020202020204" pitchFamily="34" charset="0"/>
                <a:cs typeface="Arial" panose="020B0604020202020204" pitchFamily="34" charset="0"/>
              </a:rPr>
              <a:t>Section : IT-A</a:t>
            </a:r>
          </a:p>
          <a:p>
            <a:pPr marL="0" indent="0">
              <a:buNone/>
            </a:pPr>
            <a:endParaRPr lang="en-IN" sz="1600" dirty="0">
              <a:latin typeface="Arial" panose="020B0604020202020204" pitchFamily="34" charset="0"/>
              <a:cs typeface="Arial" panose="020B0604020202020204" pitchFamily="34" charset="0"/>
            </a:endParaRPr>
          </a:p>
          <a:p>
            <a:pPr marL="0" indent="0">
              <a:buNone/>
            </a:pPr>
            <a:r>
              <a:rPr lang="en-IN" sz="1600" dirty="0">
                <a:latin typeface="Arial"/>
                <a:cs typeface="Arial"/>
              </a:rPr>
              <a:t>GITHUBLINK : 1) https://github.com/gayathri0124/C-project.git</a:t>
            </a:r>
            <a:endParaRPr lang="en-IN" sz="1600">
              <a:ea typeface="+mn-lt"/>
              <a:cs typeface="+mn-lt"/>
            </a:endParaRPr>
          </a:p>
          <a:p>
            <a:pPr marL="0" indent="0">
              <a:buNone/>
            </a:pPr>
            <a:r>
              <a:rPr lang="en-IN" sz="1600" dirty="0">
                <a:latin typeface="Arial"/>
                <a:cs typeface="Arial"/>
              </a:rPr>
              <a:t>                        2) https://github.com/sindhuja8520 </a:t>
            </a:r>
          </a:p>
          <a:p>
            <a:pPr marL="0" indent="0">
              <a:buNone/>
            </a:pP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453785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F8D149DFF80C40955BA37A207282C3" ma:contentTypeVersion="3" ma:contentTypeDescription="Create a new document." ma:contentTypeScope="" ma:versionID="cb96869cac2eb460367e0690800442bc">
  <xsd:schema xmlns:xsd="http://www.w3.org/2001/XMLSchema" xmlns:xs="http://www.w3.org/2001/XMLSchema" xmlns:p="http://schemas.microsoft.com/office/2006/metadata/properties" xmlns:ns2="452f91b8-8603-4387-b072-2c4c45b9ac7f" targetNamespace="http://schemas.microsoft.com/office/2006/metadata/properties" ma:root="true" ma:fieldsID="f649f07dca986e5a075cb734b18d3c1e" ns2:_="">
    <xsd:import namespace="452f91b8-8603-4387-b072-2c4c45b9ac7f"/>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2f91b8-8603-4387-b072-2c4c45b9ac7f"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452f91b8-8603-4387-b072-2c4c45b9ac7f" xsi:nil="true"/>
  </documentManagement>
</p:properties>
</file>

<file path=customXml/itemProps1.xml><?xml version="1.0" encoding="utf-8"?>
<ds:datastoreItem xmlns:ds="http://schemas.openxmlformats.org/officeDocument/2006/customXml" ds:itemID="{10AFC654-C2BB-436A-94E9-0543C159E4B8}"/>
</file>

<file path=customXml/itemProps2.xml><?xml version="1.0" encoding="utf-8"?>
<ds:datastoreItem xmlns:ds="http://schemas.openxmlformats.org/officeDocument/2006/customXml" ds:itemID="{1981C8E0-8F5F-4E2C-AF08-2D91713FCDBE}"/>
</file>

<file path=customXml/itemProps3.xml><?xml version="1.0" encoding="utf-8"?>
<ds:datastoreItem xmlns:ds="http://schemas.openxmlformats.org/officeDocument/2006/customXml" ds:itemID="{CD7AA7B8-C45C-4AA5-89C6-971C8DA462D7}"/>
</file>

<file path=docProps/app.xml><?xml version="1.0" encoding="utf-8"?>
<Properties xmlns="http://schemas.openxmlformats.org/officeDocument/2006/extended-properties" xmlns:vt="http://schemas.openxmlformats.org/officeDocument/2006/docPropsVTypes">
  <Template>Organic</Template>
  <TotalTime>447</TotalTime>
  <Words>234</Words>
  <Application>Microsoft Office PowerPoint</Application>
  <PresentationFormat>Widescreen</PresentationFormat>
  <Paragraphs>11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Organic</vt:lpstr>
      <vt:lpstr>CAFETERIA MANAGEMENT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Sindhuja Maram</dc:creator>
  <cp:lastModifiedBy>Gayathri Reddy</cp:lastModifiedBy>
  <cp:revision>30</cp:revision>
  <dcterms:created xsi:type="dcterms:W3CDTF">2020-09-16T15:19:53Z</dcterms:created>
  <dcterms:modified xsi:type="dcterms:W3CDTF">2020-09-18T15:27:10Z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0x0101005AF8D149DFF80C40955BA37A207282C3</vt:lpwstr>
  </property>
</Properties>
</file>