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xml" ContentType="application/vnd.openxmlformats-officedocument.presentationml.tags+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4.xml" ContentType="application/vnd.openxmlformats-officedocument.presentationml.tags+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5"/>
  </p:notesMasterIdLst>
  <p:sldIdLst>
    <p:sldId id="256" r:id="rId2"/>
    <p:sldId id="257" r:id="rId3"/>
    <p:sldId id="258" r:id="rId4"/>
    <p:sldId id="297" r:id="rId5"/>
    <p:sldId id="260" r:id="rId6"/>
    <p:sldId id="261" r:id="rId7"/>
    <p:sldId id="298" r:id="rId8"/>
    <p:sldId id="299" r:id="rId9"/>
    <p:sldId id="300" r:id="rId10"/>
    <p:sldId id="301" r:id="rId11"/>
    <p:sldId id="302" r:id="rId12"/>
    <p:sldId id="303" r:id="rId13"/>
    <p:sldId id="262" r:id="rId14"/>
  </p:sldIdLst>
  <p:sldSz cx="9144000" cy="5143500" type="screen16x9"/>
  <p:notesSz cx="6858000" cy="9144000"/>
  <p:embeddedFontLst>
    <p:embeddedFont>
      <p:font typeface="Barlow Medium" panose="020F0502020204030204" pitchFamily="34" charset="0"/>
      <p:regular r:id="rId16"/>
      <p:bold r:id="rId17"/>
      <p:italic r:id="rId18"/>
      <p:boldItalic r:id="rId19"/>
    </p:embeddedFont>
    <p:embeddedFont>
      <p:font typeface="Darker Grotesque" pitchFamily="2" charset="0"/>
      <p:regular r:id="rId20"/>
      <p:bold r:id="rId21"/>
    </p:embeddedFont>
    <p:embeddedFont>
      <p:font typeface="Darker Grotesque Black" pitchFamily="2" charset="0"/>
      <p:bold r:id="rId22"/>
    </p:embeddedFont>
    <p:embeddedFont>
      <p:font typeface="Nunito Light" panose="020F0302020204030204" pitchFamily="34" charset="0"/>
      <p:regular r:id="rId23"/>
      <p:italic r:id="rId24"/>
    </p:embeddedFont>
    <p:embeddedFont>
      <p:font typeface="Open Sans" panose="020B0606030504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5609DCF-58B0-4F61-A040-BCA3DC38C460}">
  <a:tblStyle styleId="{E5609DCF-58B0-4F61-A040-BCA3DC38C46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2FE2AAC-E41A-471F-B135-6B7BA871F0E7}"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90181"/>
  </p:normalViewPr>
  <p:slideViewPr>
    <p:cSldViewPr snapToGrid="0">
      <p:cViewPr varScale="1">
        <p:scale>
          <a:sx n="162" d="100"/>
          <a:sy n="162" d="100"/>
        </p:scale>
        <p:origin x="4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ADE6BB-BAD2-9A48-8F68-A561FACC081A}" type="doc">
      <dgm:prSet loTypeId="urn:microsoft.com/office/officeart/2005/8/layout/chevron2" loCatId="" qsTypeId="urn:microsoft.com/office/officeart/2005/8/quickstyle/simple2" qsCatId="simple" csTypeId="urn:microsoft.com/office/officeart/2005/8/colors/accent1_2" csCatId="accent1" phldr="1"/>
      <dgm:spPr/>
      <dgm:t>
        <a:bodyPr/>
        <a:lstStyle/>
        <a:p>
          <a:endParaRPr lang="en-US"/>
        </a:p>
      </dgm:t>
    </dgm:pt>
    <dgm:pt modelId="{C0FE76C5-016A-4A40-811F-30E815F5BE8D}">
      <dgm:prSet phldrT="[Text]"/>
      <dgm:spPr/>
      <dgm:t>
        <a:bodyPr/>
        <a:lstStyle/>
        <a:p>
          <a:r>
            <a:rPr lang="en-US" dirty="0"/>
            <a:t>1</a:t>
          </a:r>
        </a:p>
      </dgm:t>
    </dgm:pt>
    <dgm:pt modelId="{879EDAB4-8C9B-4A41-B81C-E7F4745291F7}" type="parTrans" cxnId="{80192489-1631-FE4F-8BED-DC8961A9EEA9}">
      <dgm:prSet/>
      <dgm:spPr/>
      <dgm:t>
        <a:bodyPr/>
        <a:lstStyle/>
        <a:p>
          <a:endParaRPr lang="en-US"/>
        </a:p>
      </dgm:t>
    </dgm:pt>
    <dgm:pt modelId="{7FE1660C-E736-484A-9812-6D622E153AB4}" type="sibTrans" cxnId="{80192489-1631-FE4F-8BED-DC8961A9EEA9}">
      <dgm:prSet/>
      <dgm:spPr/>
      <dgm:t>
        <a:bodyPr/>
        <a:lstStyle/>
        <a:p>
          <a:endParaRPr lang="en-US"/>
        </a:p>
      </dgm:t>
    </dgm:pt>
    <dgm:pt modelId="{846FB54E-EDE3-FA48-A8EB-E9E71B359733}">
      <dgm:prSet phldrT="[Text]" custT="1"/>
      <dgm:spPr/>
      <dgm:t>
        <a:bodyPr/>
        <a:lstStyle/>
        <a:p>
          <a:pPr algn="l">
            <a:buNone/>
          </a:pPr>
          <a:r>
            <a:rPr lang="en-US" sz="1800" b="1" spc="-66" dirty="0">
              <a:latin typeface="Inter" pitchFamily="34" charset="0"/>
              <a:ea typeface="Inter" pitchFamily="34" charset="-122"/>
              <a:cs typeface="Inter" pitchFamily="34" charset="-120"/>
            </a:rPr>
            <a:t>Data Collection</a:t>
          </a:r>
          <a:endParaRPr lang="en-US" sz="1800" dirty="0"/>
        </a:p>
      </dgm:t>
    </dgm:pt>
    <dgm:pt modelId="{DC7017C8-9BB8-7B44-8E91-B44C8BF379AA}" type="parTrans" cxnId="{84169DB1-4677-F64B-92D0-840134ECEA38}">
      <dgm:prSet/>
      <dgm:spPr/>
      <dgm:t>
        <a:bodyPr/>
        <a:lstStyle/>
        <a:p>
          <a:endParaRPr lang="en-US"/>
        </a:p>
      </dgm:t>
    </dgm:pt>
    <dgm:pt modelId="{232F467C-3F64-C349-BF39-9A244926A27A}" type="sibTrans" cxnId="{84169DB1-4677-F64B-92D0-840134ECEA38}">
      <dgm:prSet/>
      <dgm:spPr/>
      <dgm:t>
        <a:bodyPr/>
        <a:lstStyle/>
        <a:p>
          <a:endParaRPr lang="en-US"/>
        </a:p>
      </dgm:t>
    </dgm:pt>
    <dgm:pt modelId="{54208E3A-2909-9D46-B8D8-E7E02954892A}">
      <dgm:prSet phldrT="[Text]"/>
      <dgm:spPr/>
      <dgm:t>
        <a:bodyPr/>
        <a:lstStyle/>
        <a:p>
          <a:pPr algn="just">
            <a:buNone/>
          </a:pPr>
          <a:r>
            <a:rPr lang="en-US" sz="1400" spc="-35" dirty="0">
              <a:latin typeface="Inter" pitchFamily="34" charset="0"/>
              <a:ea typeface="Inter" pitchFamily="34" charset="-122"/>
              <a:cs typeface="Inter" pitchFamily="34" charset="-120"/>
            </a:rPr>
            <a:t>   The dataset includes features like sender, subject length, email body length, paragraph length, day/time of email, and email content details. The target variable is click-through rate (CTR).</a:t>
          </a:r>
          <a:endParaRPr lang="en-US" sz="1400" dirty="0"/>
        </a:p>
      </dgm:t>
    </dgm:pt>
    <dgm:pt modelId="{AA54EE7C-C290-A746-9659-CFBDB2594DD7}" type="parTrans" cxnId="{CB6C6D35-877E-9A45-9A71-9ED9A0E91D2D}">
      <dgm:prSet/>
      <dgm:spPr/>
      <dgm:t>
        <a:bodyPr/>
        <a:lstStyle/>
        <a:p>
          <a:endParaRPr lang="en-US"/>
        </a:p>
      </dgm:t>
    </dgm:pt>
    <dgm:pt modelId="{371FB710-938B-D44B-B117-6F5CB69A5078}" type="sibTrans" cxnId="{CB6C6D35-877E-9A45-9A71-9ED9A0E91D2D}">
      <dgm:prSet/>
      <dgm:spPr/>
      <dgm:t>
        <a:bodyPr/>
        <a:lstStyle/>
        <a:p>
          <a:endParaRPr lang="en-US"/>
        </a:p>
      </dgm:t>
    </dgm:pt>
    <dgm:pt modelId="{CD4C91AE-3B46-DC49-9354-3A9AF06AE363}">
      <dgm:prSet phldrT="[Text]"/>
      <dgm:spPr/>
      <dgm:t>
        <a:bodyPr/>
        <a:lstStyle/>
        <a:p>
          <a:r>
            <a:rPr lang="en-US" dirty="0"/>
            <a:t>2</a:t>
          </a:r>
        </a:p>
      </dgm:t>
    </dgm:pt>
    <dgm:pt modelId="{BD16C47E-EF06-5D4F-98A1-0E50FB2946B5}" type="parTrans" cxnId="{2D62DAB1-7964-DB49-8AE3-CB569CE22C52}">
      <dgm:prSet/>
      <dgm:spPr/>
      <dgm:t>
        <a:bodyPr/>
        <a:lstStyle/>
        <a:p>
          <a:endParaRPr lang="en-US"/>
        </a:p>
      </dgm:t>
    </dgm:pt>
    <dgm:pt modelId="{0E767CCC-6C5A-734D-A5CB-2208839FB687}" type="sibTrans" cxnId="{2D62DAB1-7964-DB49-8AE3-CB569CE22C52}">
      <dgm:prSet/>
      <dgm:spPr/>
      <dgm:t>
        <a:bodyPr/>
        <a:lstStyle/>
        <a:p>
          <a:endParaRPr lang="en-US"/>
        </a:p>
      </dgm:t>
    </dgm:pt>
    <dgm:pt modelId="{1FBF122E-8B6A-9D4F-B25E-DD6E9B4365AE}">
      <dgm:prSet phldrT="[Text]" custT="1"/>
      <dgm:spPr/>
      <dgm:t>
        <a:bodyPr/>
        <a:lstStyle/>
        <a:p>
          <a:pPr algn="l">
            <a:buNone/>
          </a:pPr>
          <a:r>
            <a:rPr lang="en-US" sz="1800" b="1" spc="-66" dirty="0">
              <a:solidFill>
                <a:srgbClr val="272525"/>
              </a:solidFill>
              <a:latin typeface="Inter" pitchFamily="34" charset="0"/>
              <a:ea typeface="Inter" pitchFamily="34" charset="-122"/>
              <a:cs typeface="Inter" pitchFamily="34" charset="-120"/>
            </a:rPr>
            <a:t>Data Preprocessing</a:t>
          </a:r>
          <a:endParaRPr lang="en-US" sz="1800" dirty="0"/>
        </a:p>
      </dgm:t>
    </dgm:pt>
    <dgm:pt modelId="{9E2E142D-BC60-DD4E-9AA8-B129EFC82CA1}" type="parTrans" cxnId="{533A1B35-DE30-684E-9F9C-0D9563B9D15B}">
      <dgm:prSet/>
      <dgm:spPr/>
      <dgm:t>
        <a:bodyPr/>
        <a:lstStyle/>
        <a:p>
          <a:endParaRPr lang="en-US"/>
        </a:p>
      </dgm:t>
    </dgm:pt>
    <dgm:pt modelId="{319641C4-DC2E-5247-B884-774E1601CF14}" type="sibTrans" cxnId="{533A1B35-DE30-684E-9F9C-0D9563B9D15B}">
      <dgm:prSet/>
      <dgm:spPr/>
      <dgm:t>
        <a:bodyPr/>
        <a:lstStyle/>
        <a:p>
          <a:endParaRPr lang="en-US"/>
        </a:p>
      </dgm:t>
    </dgm:pt>
    <dgm:pt modelId="{66282D95-78F3-244D-A977-966BF58A8DCD}">
      <dgm:prSet phldrT="[Text]"/>
      <dgm:spPr/>
      <dgm:t>
        <a:bodyPr/>
        <a:lstStyle/>
        <a:p>
          <a:pPr algn="just">
            <a:buNone/>
          </a:pPr>
          <a:r>
            <a:rPr lang="en-US" sz="1400" spc="-35" dirty="0">
              <a:solidFill>
                <a:srgbClr val="272525"/>
              </a:solidFill>
              <a:latin typeface="Inter" pitchFamily="34" charset="0"/>
              <a:ea typeface="Inter" pitchFamily="34" charset="-122"/>
              <a:cs typeface="Inter" pitchFamily="34" charset="-120"/>
            </a:rPr>
            <a:t>   Handled missing values, encoded categorical features, and standardized numerical features to prepare the data for modeling.</a:t>
          </a:r>
          <a:endParaRPr lang="en-US" sz="1400" dirty="0"/>
        </a:p>
      </dgm:t>
    </dgm:pt>
    <dgm:pt modelId="{1A79A389-E46D-B042-A622-1C343AB25CBE}" type="parTrans" cxnId="{CD557E42-7302-1242-9BB0-5891EF86F634}">
      <dgm:prSet/>
      <dgm:spPr/>
      <dgm:t>
        <a:bodyPr/>
        <a:lstStyle/>
        <a:p>
          <a:endParaRPr lang="en-US"/>
        </a:p>
      </dgm:t>
    </dgm:pt>
    <dgm:pt modelId="{19FB44B8-2D29-F048-A275-36855F9E23C0}" type="sibTrans" cxnId="{CD557E42-7302-1242-9BB0-5891EF86F634}">
      <dgm:prSet/>
      <dgm:spPr/>
      <dgm:t>
        <a:bodyPr/>
        <a:lstStyle/>
        <a:p>
          <a:endParaRPr lang="en-US"/>
        </a:p>
      </dgm:t>
    </dgm:pt>
    <dgm:pt modelId="{5C5DB01E-2859-1B42-9F6B-7C40C57EBCE4}">
      <dgm:prSet phldrT="[Text]"/>
      <dgm:spPr/>
      <dgm:t>
        <a:bodyPr/>
        <a:lstStyle/>
        <a:p>
          <a:r>
            <a:rPr lang="en-US" dirty="0"/>
            <a:t>3</a:t>
          </a:r>
        </a:p>
      </dgm:t>
    </dgm:pt>
    <dgm:pt modelId="{F32325A0-7399-2A4C-962B-5FA31D2C47E5}" type="parTrans" cxnId="{36281EA3-7E0A-4F4D-B6B8-EC9D9D0ED4F5}">
      <dgm:prSet/>
      <dgm:spPr/>
      <dgm:t>
        <a:bodyPr/>
        <a:lstStyle/>
        <a:p>
          <a:endParaRPr lang="en-US"/>
        </a:p>
      </dgm:t>
    </dgm:pt>
    <dgm:pt modelId="{8F506BAD-98B9-B54C-B9EA-146F3F4741C5}" type="sibTrans" cxnId="{36281EA3-7E0A-4F4D-B6B8-EC9D9D0ED4F5}">
      <dgm:prSet/>
      <dgm:spPr/>
      <dgm:t>
        <a:bodyPr/>
        <a:lstStyle/>
        <a:p>
          <a:endParaRPr lang="en-US"/>
        </a:p>
      </dgm:t>
    </dgm:pt>
    <dgm:pt modelId="{16683D63-EF3E-7341-B29B-89BE6443EF5F}">
      <dgm:prSet phldrT="[Text]" custT="1"/>
      <dgm:spPr/>
      <dgm:t>
        <a:bodyPr/>
        <a:lstStyle/>
        <a:p>
          <a:pPr algn="l">
            <a:buNone/>
          </a:pPr>
          <a:r>
            <a:rPr lang="en-US" sz="1800" b="1" spc="-66" dirty="0">
              <a:solidFill>
                <a:srgbClr val="272525"/>
              </a:solidFill>
              <a:latin typeface="Inter" pitchFamily="34" charset="0"/>
              <a:ea typeface="Inter" pitchFamily="34" charset="-122"/>
              <a:cs typeface="Inter" pitchFamily="34" charset="-120"/>
            </a:rPr>
            <a:t>Feature Scaling </a:t>
          </a:r>
          <a:endParaRPr lang="en-US" sz="1800" dirty="0"/>
        </a:p>
      </dgm:t>
    </dgm:pt>
    <dgm:pt modelId="{2071A52E-C638-994E-BE83-950D02AEC8C8}" type="parTrans" cxnId="{029A2F10-96AE-2549-B118-058647548754}">
      <dgm:prSet/>
      <dgm:spPr/>
      <dgm:t>
        <a:bodyPr/>
        <a:lstStyle/>
        <a:p>
          <a:endParaRPr lang="en-US"/>
        </a:p>
      </dgm:t>
    </dgm:pt>
    <dgm:pt modelId="{777305BE-1D6F-AA43-8A66-E6AAA05F771B}" type="sibTrans" cxnId="{029A2F10-96AE-2549-B118-058647548754}">
      <dgm:prSet/>
      <dgm:spPr/>
      <dgm:t>
        <a:bodyPr/>
        <a:lstStyle/>
        <a:p>
          <a:endParaRPr lang="en-US"/>
        </a:p>
      </dgm:t>
    </dgm:pt>
    <dgm:pt modelId="{CD932674-A97E-E44C-BD7A-D3F0077313F1}">
      <dgm:prSet phldrT="[Text]"/>
      <dgm:spPr/>
      <dgm:t>
        <a:bodyPr/>
        <a:lstStyle/>
        <a:p>
          <a:pPr algn="just">
            <a:buNone/>
          </a:pPr>
          <a:r>
            <a:rPr lang="en-US" sz="1400" spc="-35" dirty="0">
              <a:solidFill>
                <a:srgbClr val="272525"/>
              </a:solidFill>
              <a:latin typeface="Inter" pitchFamily="34" charset="0"/>
              <a:ea typeface="Inter" pitchFamily="34" charset="-122"/>
              <a:cs typeface="Inter" pitchFamily="34" charset="-120"/>
            </a:rPr>
            <a:t>   Performed feature scaling on the dataset using a standardization technique such as min-max scaling to ensure that all features are on a similar scale.</a:t>
          </a:r>
          <a:endParaRPr lang="en-US" sz="1400" dirty="0"/>
        </a:p>
      </dgm:t>
    </dgm:pt>
    <dgm:pt modelId="{019B5552-DAFC-BF42-80B8-09B0D45E41DB}" type="parTrans" cxnId="{A58E7E6B-1FA2-9243-B28B-87DBB29D2219}">
      <dgm:prSet/>
      <dgm:spPr/>
      <dgm:t>
        <a:bodyPr/>
        <a:lstStyle/>
        <a:p>
          <a:endParaRPr lang="en-US"/>
        </a:p>
      </dgm:t>
    </dgm:pt>
    <dgm:pt modelId="{C9AF2305-E673-904B-A1DF-0270C386EE75}" type="sibTrans" cxnId="{A58E7E6B-1FA2-9243-B28B-87DBB29D2219}">
      <dgm:prSet/>
      <dgm:spPr/>
      <dgm:t>
        <a:bodyPr/>
        <a:lstStyle/>
        <a:p>
          <a:endParaRPr lang="en-US"/>
        </a:p>
      </dgm:t>
    </dgm:pt>
    <dgm:pt modelId="{3160648B-C972-0C4C-9D77-7890BAEAC02B}" type="pres">
      <dgm:prSet presAssocID="{BCADE6BB-BAD2-9A48-8F68-A561FACC081A}" presName="linearFlow" presStyleCnt="0">
        <dgm:presLayoutVars>
          <dgm:dir/>
          <dgm:animLvl val="lvl"/>
          <dgm:resizeHandles val="exact"/>
        </dgm:presLayoutVars>
      </dgm:prSet>
      <dgm:spPr/>
    </dgm:pt>
    <dgm:pt modelId="{C114869E-B833-4840-A55E-FA0B25999839}" type="pres">
      <dgm:prSet presAssocID="{C0FE76C5-016A-4A40-811F-30E815F5BE8D}" presName="composite" presStyleCnt="0"/>
      <dgm:spPr/>
    </dgm:pt>
    <dgm:pt modelId="{432CFD9D-71E6-5340-9587-04E607966AD5}" type="pres">
      <dgm:prSet presAssocID="{C0FE76C5-016A-4A40-811F-30E815F5BE8D}" presName="parentText" presStyleLbl="alignNode1" presStyleIdx="0" presStyleCnt="3">
        <dgm:presLayoutVars>
          <dgm:chMax val="1"/>
          <dgm:bulletEnabled val="1"/>
        </dgm:presLayoutVars>
      </dgm:prSet>
      <dgm:spPr/>
    </dgm:pt>
    <dgm:pt modelId="{879EB8AC-89DF-7D4A-A1E9-689ADB870F29}" type="pres">
      <dgm:prSet presAssocID="{C0FE76C5-016A-4A40-811F-30E815F5BE8D}" presName="descendantText" presStyleLbl="alignAcc1" presStyleIdx="0" presStyleCnt="3" custLinFactNeighborX="889" custLinFactNeighborY="-2250">
        <dgm:presLayoutVars>
          <dgm:bulletEnabled val="1"/>
        </dgm:presLayoutVars>
      </dgm:prSet>
      <dgm:spPr/>
    </dgm:pt>
    <dgm:pt modelId="{7ECF0E56-B0B2-9D44-AEA9-88686388C81E}" type="pres">
      <dgm:prSet presAssocID="{7FE1660C-E736-484A-9812-6D622E153AB4}" presName="sp" presStyleCnt="0"/>
      <dgm:spPr/>
    </dgm:pt>
    <dgm:pt modelId="{7AB2EF6F-EC01-EE4F-BBFE-ACF3BD8B164C}" type="pres">
      <dgm:prSet presAssocID="{CD4C91AE-3B46-DC49-9354-3A9AF06AE363}" presName="composite" presStyleCnt="0"/>
      <dgm:spPr/>
    </dgm:pt>
    <dgm:pt modelId="{CA39FA49-F9D4-E946-84EF-BC808A8A5610}" type="pres">
      <dgm:prSet presAssocID="{CD4C91AE-3B46-DC49-9354-3A9AF06AE363}" presName="parentText" presStyleLbl="alignNode1" presStyleIdx="1" presStyleCnt="3">
        <dgm:presLayoutVars>
          <dgm:chMax val="1"/>
          <dgm:bulletEnabled val="1"/>
        </dgm:presLayoutVars>
      </dgm:prSet>
      <dgm:spPr/>
    </dgm:pt>
    <dgm:pt modelId="{FA799632-0FC4-A142-93D4-90EEB8F551E4}" type="pres">
      <dgm:prSet presAssocID="{CD4C91AE-3B46-DC49-9354-3A9AF06AE363}" presName="descendantText" presStyleLbl="alignAcc1" presStyleIdx="1" presStyleCnt="3">
        <dgm:presLayoutVars>
          <dgm:bulletEnabled val="1"/>
        </dgm:presLayoutVars>
      </dgm:prSet>
      <dgm:spPr/>
    </dgm:pt>
    <dgm:pt modelId="{E13D2E98-0E17-6540-9826-9E21246A8059}" type="pres">
      <dgm:prSet presAssocID="{0E767CCC-6C5A-734D-A5CB-2208839FB687}" presName="sp" presStyleCnt="0"/>
      <dgm:spPr/>
    </dgm:pt>
    <dgm:pt modelId="{4B8848AB-4D50-574D-8F36-6791A760FC6B}" type="pres">
      <dgm:prSet presAssocID="{5C5DB01E-2859-1B42-9F6B-7C40C57EBCE4}" presName="composite" presStyleCnt="0"/>
      <dgm:spPr/>
    </dgm:pt>
    <dgm:pt modelId="{45787FCB-9602-C34F-A563-C7C925EA17D2}" type="pres">
      <dgm:prSet presAssocID="{5C5DB01E-2859-1B42-9F6B-7C40C57EBCE4}" presName="parentText" presStyleLbl="alignNode1" presStyleIdx="2" presStyleCnt="3">
        <dgm:presLayoutVars>
          <dgm:chMax val="1"/>
          <dgm:bulletEnabled val="1"/>
        </dgm:presLayoutVars>
      </dgm:prSet>
      <dgm:spPr/>
    </dgm:pt>
    <dgm:pt modelId="{29B4DAB7-258B-864D-A576-7C842D79BB03}" type="pres">
      <dgm:prSet presAssocID="{5C5DB01E-2859-1B42-9F6B-7C40C57EBCE4}" presName="descendantText" presStyleLbl="alignAcc1" presStyleIdx="2" presStyleCnt="3">
        <dgm:presLayoutVars>
          <dgm:bulletEnabled val="1"/>
        </dgm:presLayoutVars>
      </dgm:prSet>
      <dgm:spPr/>
    </dgm:pt>
  </dgm:ptLst>
  <dgm:cxnLst>
    <dgm:cxn modelId="{029A2F10-96AE-2549-B118-058647548754}" srcId="{5C5DB01E-2859-1B42-9F6B-7C40C57EBCE4}" destId="{16683D63-EF3E-7341-B29B-89BE6443EF5F}" srcOrd="0" destOrd="0" parTransId="{2071A52E-C638-994E-BE83-950D02AEC8C8}" sibTransId="{777305BE-1D6F-AA43-8A66-E6AAA05F771B}"/>
    <dgm:cxn modelId="{3992DE17-EFE1-6344-843D-2827B571F2EC}" type="presOf" srcId="{54208E3A-2909-9D46-B8D8-E7E02954892A}" destId="{879EB8AC-89DF-7D4A-A1E9-689ADB870F29}" srcOrd="0" destOrd="1" presId="urn:microsoft.com/office/officeart/2005/8/layout/chevron2"/>
    <dgm:cxn modelId="{2F631C19-F60B-DF4C-9CA9-92BC708786EA}" type="presOf" srcId="{BCADE6BB-BAD2-9A48-8F68-A561FACC081A}" destId="{3160648B-C972-0C4C-9D77-7890BAEAC02B}" srcOrd="0" destOrd="0" presId="urn:microsoft.com/office/officeart/2005/8/layout/chevron2"/>
    <dgm:cxn modelId="{D5476B29-DC2A-8548-90E9-5C9C9EEB38D9}" type="presOf" srcId="{CD932674-A97E-E44C-BD7A-D3F0077313F1}" destId="{29B4DAB7-258B-864D-A576-7C842D79BB03}" srcOrd="0" destOrd="1" presId="urn:microsoft.com/office/officeart/2005/8/layout/chevron2"/>
    <dgm:cxn modelId="{533A1B35-DE30-684E-9F9C-0D9563B9D15B}" srcId="{CD4C91AE-3B46-DC49-9354-3A9AF06AE363}" destId="{1FBF122E-8B6A-9D4F-B25E-DD6E9B4365AE}" srcOrd="0" destOrd="0" parTransId="{9E2E142D-BC60-DD4E-9AA8-B129EFC82CA1}" sibTransId="{319641C4-DC2E-5247-B884-774E1601CF14}"/>
    <dgm:cxn modelId="{CB6C6D35-877E-9A45-9A71-9ED9A0E91D2D}" srcId="{C0FE76C5-016A-4A40-811F-30E815F5BE8D}" destId="{54208E3A-2909-9D46-B8D8-E7E02954892A}" srcOrd="1" destOrd="0" parTransId="{AA54EE7C-C290-A746-9659-CFBDB2594DD7}" sibTransId="{371FB710-938B-D44B-B117-6F5CB69A5078}"/>
    <dgm:cxn modelId="{CD557E42-7302-1242-9BB0-5891EF86F634}" srcId="{CD4C91AE-3B46-DC49-9354-3A9AF06AE363}" destId="{66282D95-78F3-244D-A977-966BF58A8DCD}" srcOrd="1" destOrd="0" parTransId="{1A79A389-E46D-B042-A622-1C343AB25CBE}" sibTransId="{19FB44B8-2D29-F048-A275-36855F9E23C0}"/>
    <dgm:cxn modelId="{EBB7E04B-5F61-9E4D-9358-AB055453D687}" type="presOf" srcId="{16683D63-EF3E-7341-B29B-89BE6443EF5F}" destId="{29B4DAB7-258B-864D-A576-7C842D79BB03}" srcOrd="0" destOrd="0" presId="urn:microsoft.com/office/officeart/2005/8/layout/chevron2"/>
    <dgm:cxn modelId="{A58E7E6B-1FA2-9243-B28B-87DBB29D2219}" srcId="{5C5DB01E-2859-1B42-9F6B-7C40C57EBCE4}" destId="{CD932674-A97E-E44C-BD7A-D3F0077313F1}" srcOrd="1" destOrd="0" parTransId="{019B5552-DAFC-BF42-80B8-09B0D45E41DB}" sibTransId="{C9AF2305-E673-904B-A1DF-0270C386EE75}"/>
    <dgm:cxn modelId="{80192489-1631-FE4F-8BED-DC8961A9EEA9}" srcId="{BCADE6BB-BAD2-9A48-8F68-A561FACC081A}" destId="{C0FE76C5-016A-4A40-811F-30E815F5BE8D}" srcOrd="0" destOrd="0" parTransId="{879EDAB4-8C9B-4A41-B81C-E7F4745291F7}" sibTransId="{7FE1660C-E736-484A-9812-6D622E153AB4}"/>
    <dgm:cxn modelId="{036C3C9B-0C24-A74F-B209-657B92EEE939}" type="presOf" srcId="{1FBF122E-8B6A-9D4F-B25E-DD6E9B4365AE}" destId="{FA799632-0FC4-A142-93D4-90EEB8F551E4}" srcOrd="0" destOrd="0" presId="urn:microsoft.com/office/officeart/2005/8/layout/chevron2"/>
    <dgm:cxn modelId="{36281EA3-7E0A-4F4D-B6B8-EC9D9D0ED4F5}" srcId="{BCADE6BB-BAD2-9A48-8F68-A561FACC081A}" destId="{5C5DB01E-2859-1B42-9F6B-7C40C57EBCE4}" srcOrd="2" destOrd="0" parTransId="{F32325A0-7399-2A4C-962B-5FA31D2C47E5}" sibTransId="{8F506BAD-98B9-B54C-B9EA-146F3F4741C5}"/>
    <dgm:cxn modelId="{F0C6A4AA-ABEA-4842-A96D-341EA485776E}" type="presOf" srcId="{66282D95-78F3-244D-A977-966BF58A8DCD}" destId="{FA799632-0FC4-A142-93D4-90EEB8F551E4}" srcOrd="0" destOrd="1" presId="urn:microsoft.com/office/officeart/2005/8/layout/chevron2"/>
    <dgm:cxn modelId="{84169DB1-4677-F64B-92D0-840134ECEA38}" srcId="{C0FE76C5-016A-4A40-811F-30E815F5BE8D}" destId="{846FB54E-EDE3-FA48-A8EB-E9E71B359733}" srcOrd="0" destOrd="0" parTransId="{DC7017C8-9BB8-7B44-8E91-B44C8BF379AA}" sibTransId="{232F467C-3F64-C349-BF39-9A244926A27A}"/>
    <dgm:cxn modelId="{2D62DAB1-7964-DB49-8AE3-CB569CE22C52}" srcId="{BCADE6BB-BAD2-9A48-8F68-A561FACC081A}" destId="{CD4C91AE-3B46-DC49-9354-3A9AF06AE363}" srcOrd="1" destOrd="0" parTransId="{BD16C47E-EF06-5D4F-98A1-0E50FB2946B5}" sibTransId="{0E767CCC-6C5A-734D-A5CB-2208839FB687}"/>
    <dgm:cxn modelId="{FA1B46BE-D4F7-2C4F-ABBA-88F01BE4B0AA}" type="presOf" srcId="{846FB54E-EDE3-FA48-A8EB-E9E71B359733}" destId="{879EB8AC-89DF-7D4A-A1E9-689ADB870F29}" srcOrd="0" destOrd="0" presId="urn:microsoft.com/office/officeart/2005/8/layout/chevron2"/>
    <dgm:cxn modelId="{7B7322D2-AF4A-384C-AFA3-A91BC90C0431}" type="presOf" srcId="{5C5DB01E-2859-1B42-9F6B-7C40C57EBCE4}" destId="{45787FCB-9602-C34F-A563-C7C925EA17D2}" srcOrd="0" destOrd="0" presId="urn:microsoft.com/office/officeart/2005/8/layout/chevron2"/>
    <dgm:cxn modelId="{1BAFECE2-8C0F-8F4B-AC34-9515A6AD12AA}" type="presOf" srcId="{C0FE76C5-016A-4A40-811F-30E815F5BE8D}" destId="{432CFD9D-71E6-5340-9587-04E607966AD5}" srcOrd="0" destOrd="0" presId="urn:microsoft.com/office/officeart/2005/8/layout/chevron2"/>
    <dgm:cxn modelId="{7FEF87EB-5D09-844B-A505-E94CC6179762}" type="presOf" srcId="{CD4C91AE-3B46-DC49-9354-3A9AF06AE363}" destId="{CA39FA49-F9D4-E946-84EF-BC808A8A5610}" srcOrd="0" destOrd="0" presId="urn:microsoft.com/office/officeart/2005/8/layout/chevron2"/>
    <dgm:cxn modelId="{6EC454E0-9FDA-9C41-88A6-3E206F219273}" type="presParOf" srcId="{3160648B-C972-0C4C-9D77-7890BAEAC02B}" destId="{C114869E-B833-4840-A55E-FA0B25999839}" srcOrd="0" destOrd="0" presId="urn:microsoft.com/office/officeart/2005/8/layout/chevron2"/>
    <dgm:cxn modelId="{92E350D9-8774-7D43-A27D-660E634F406D}" type="presParOf" srcId="{C114869E-B833-4840-A55E-FA0B25999839}" destId="{432CFD9D-71E6-5340-9587-04E607966AD5}" srcOrd="0" destOrd="0" presId="urn:microsoft.com/office/officeart/2005/8/layout/chevron2"/>
    <dgm:cxn modelId="{FCCE8620-223F-EF47-A06D-20BED88987FB}" type="presParOf" srcId="{C114869E-B833-4840-A55E-FA0B25999839}" destId="{879EB8AC-89DF-7D4A-A1E9-689ADB870F29}" srcOrd="1" destOrd="0" presId="urn:microsoft.com/office/officeart/2005/8/layout/chevron2"/>
    <dgm:cxn modelId="{347BB63A-716D-6D44-82EC-C94D73A593E9}" type="presParOf" srcId="{3160648B-C972-0C4C-9D77-7890BAEAC02B}" destId="{7ECF0E56-B0B2-9D44-AEA9-88686388C81E}" srcOrd="1" destOrd="0" presId="urn:microsoft.com/office/officeart/2005/8/layout/chevron2"/>
    <dgm:cxn modelId="{760AC5DC-3D9B-7445-96AA-BBE016693242}" type="presParOf" srcId="{3160648B-C972-0C4C-9D77-7890BAEAC02B}" destId="{7AB2EF6F-EC01-EE4F-BBFE-ACF3BD8B164C}" srcOrd="2" destOrd="0" presId="urn:microsoft.com/office/officeart/2005/8/layout/chevron2"/>
    <dgm:cxn modelId="{3905AEC5-8C5A-A447-9987-8E68807482D7}" type="presParOf" srcId="{7AB2EF6F-EC01-EE4F-BBFE-ACF3BD8B164C}" destId="{CA39FA49-F9D4-E946-84EF-BC808A8A5610}" srcOrd="0" destOrd="0" presId="urn:microsoft.com/office/officeart/2005/8/layout/chevron2"/>
    <dgm:cxn modelId="{A98073B7-BC55-C042-B2C3-1596B11CAAFB}" type="presParOf" srcId="{7AB2EF6F-EC01-EE4F-BBFE-ACF3BD8B164C}" destId="{FA799632-0FC4-A142-93D4-90EEB8F551E4}" srcOrd="1" destOrd="0" presId="urn:microsoft.com/office/officeart/2005/8/layout/chevron2"/>
    <dgm:cxn modelId="{B3756644-DAF8-3049-A490-2A5BE762C1F9}" type="presParOf" srcId="{3160648B-C972-0C4C-9D77-7890BAEAC02B}" destId="{E13D2E98-0E17-6540-9826-9E21246A8059}" srcOrd="3" destOrd="0" presId="urn:microsoft.com/office/officeart/2005/8/layout/chevron2"/>
    <dgm:cxn modelId="{DD016601-09D9-894F-BF86-7D9686AC83B6}" type="presParOf" srcId="{3160648B-C972-0C4C-9D77-7890BAEAC02B}" destId="{4B8848AB-4D50-574D-8F36-6791A760FC6B}" srcOrd="4" destOrd="0" presId="urn:microsoft.com/office/officeart/2005/8/layout/chevron2"/>
    <dgm:cxn modelId="{2E8C9450-1962-234C-9D73-E22903CDE942}" type="presParOf" srcId="{4B8848AB-4D50-574D-8F36-6791A760FC6B}" destId="{45787FCB-9602-C34F-A563-C7C925EA17D2}" srcOrd="0" destOrd="0" presId="urn:microsoft.com/office/officeart/2005/8/layout/chevron2"/>
    <dgm:cxn modelId="{817246FC-9C52-224C-83EB-A8B2FFFBCCE0}" type="presParOf" srcId="{4B8848AB-4D50-574D-8F36-6791A760FC6B}" destId="{29B4DAB7-258B-864D-A576-7C842D79BB03}"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ADE6BB-BAD2-9A48-8F68-A561FACC081A}" type="doc">
      <dgm:prSet loTypeId="urn:microsoft.com/office/officeart/2005/8/layout/chevron2" loCatId="" qsTypeId="urn:microsoft.com/office/officeart/2005/8/quickstyle/simple2" qsCatId="simple" csTypeId="urn:microsoft.com/office/officeart/2005/8/colors/accent1_2" csCatId="accent1" phldr="1"/>
      <dgm:spPr/>
      <dgm:t>
        <a:bodyPr/>
        <a:lstStyle/>
        <a:p>
          <a:endParaRPr lang="en-US"/>
        </a:p>
      </dgm:t>
    </dgm:pt>
    <dgm:pt modelId="{C0FE76C5-016A-4A40-811F-30E815F5BE8D}">
      <dgm:prSet phldrT="[Text]"/>
      <dgm:spPr/>
      <dgm:t>
        <a:bodyPr/>
        <a:lstStyle/>
        <a:p>
          <a:r>
            <a:rPr lang="en-US" dirty="0"/>
            <a:t>4</a:t>
          </a:r>
        </a:p>
      </dgm:t>
    </dgm:pt>
    <dgm:pt modelId="{879EDAB4-8C9B-4A41-B81C-E7F4745291F7}" type="parTrans" cxnId="{80192489-1631-FE4F-8BED-DC8961A9EEA9}">
      <dgm:prSet/>
      <dgm:spPr/>
      <dgm:t>
        <a:bodyPr/>
        <a:lstStyle/>
        <a:p>
          <a:endParaRPr lang="en-US"/>
        </a:p>
      </dgm:t>
    </dgm:pt>
    <dgm:pt modelId="{7FE1660C-E736-484A-9812-6D622E153AB4}" type="sibTrans" cxnId="{80192489-1631-FE4F-8BED-DC8961A9EEA9}">
      <dgm:prSet/>
      <dgm:spPr/>
      <dgm:t>
        <a:bodyPr/>
        <a:lstStyle/>
        <a:p>
          <a:endParaRPr lang="en-US"/>
        </a:p>
      </dgm:t>
    </dgm:pt>
    <dgm:pt modelId="{846FB54E-EDE3-FA48-A8EB-E9E71B359733}">
      <dgm:prSet phldrT="[Text]" custT="1"/>
      <dgm:spPr/>
      <dgm:t>
        <a:bodyPr/>
        <a:lstStyle/>
        <a:p>
          <a:pPr algn="l">
            <a:buNone/>
          </a:pPr>
          <a:r>
            <a:rPr lang="en-US" sz="1800" b="1" spc="-66" dirty="0">
              <a:solidFill>
                <a:srgbClr val="272525"/>
              </a:solidFill>
              <a:latin typeface="Inter" pitchFamily="34" charset="0"/>
              <a:ea typeface="Inter" pitchFamily="34" charset="-122"/>
              <a:cs typeface="Inter" pitchFamily="34" charset="-120"/>
            </a:rPr>
            <a:t>Feature Selection</a:t>
          </a:r>
          <a:endParaRPr lang="en-US" sz="1800" dirty="0"/>
        </a:p>
      </dgm:t>
    </dgm:pt>
    <dgm:pt modelId="{DC7017C8-9BB8-7B44-8E91-B44C8BF379AA}" type="parTrans" cxnId="{84169DB1-4677-F64B-92D0-840134ECEA38}">
      <dgm:prSet/>
      <dgm:spPr/>
      <dgm:t>
        <a:bodyPr/>
        <a:lstStyle/>
        <a:p>
          <a:endParaRPr lang="en-US"/>
        </a:p>
      </dgm:t>
    </dgm:pt>
    <dgm:pt modelId="{232F467C-3F64-C349-BF39-9A244926A27A}" type="sibTrans" cxnId="{84169DB1-4677-F64B-92D0-840134ECEA38}">
      <dgm:prSet/>
      <dgm:spPr/>
      <dgm:t>
        <a:bodyPr/>
        <a:lstStyle/>
        <a:p>
          <a:endParaRPr lang="en-US"/>
        </a:p>
      </dgm:t>
    </dgm:pt>
    <dgm:pt modelId="{54208E3A-2909-9D46-B8D8-E7E02954892A}">
      <dgm:prSet phldrT="[Text]"/>
      <dgm:spPr/>
      <dgm:t>
        <a:bodyPr/>
        <a:lstStyle/>
        <a:p>
          <a:pPr algn="just">
            <a:buNone/>
          </a:pPr>
          <a:r>
            <a:rPr lang="en-US" sz="1400" spc="-35" dirty="0">
              <a:latin typeface="Inter" pitchFamily="34" charset="0"/>
              <a:ea typeface="Inter" pitchFamily="34" charset="-122"/>
              <a:cs typeface="Inter" pitchFamily="34" charset="-120"/>
            </a:rPr>
            <a:t>   </a:t>
          </a:r>
          <a:r>
            <a:rPr lang="en-US" sz="1400" spc="-35" dirty="0">
              <a:solidFill>
                <a:srgbClr val="272525"/>
              </a:solidFill>
              <a:latin typeface="Inter" pitchFamily="34" charset="0"/>
              <a:ea typeface="Inter" pitchFamily="34" charset="-122"/>
              <a:cs typeface="Inter" pitchFamily="34" charset="-120"/>
            </a:rPr>
            <a:t>Identified the most relevant features affecting CTR using </a:t>
          </a:r>
          <a:r>
            <a:rPr lang="en-US" sz="1400" spc="-35" dirty="0" err="1">
              <a:solidFill>
                <a:srgbClr val="272525"/>
              </a:solidFill>
              <a:latin typeface="Inter" pitchFamily="34" charset="0"/>
              <a:ea typeface="Inter" pitchFamily="34" charset="-122"/>
              <a:cs typeface="Inter" pitchFamily="34" charset="-120"/>
            </a:rPr>
            <a:t>SelectKBest</a:t>
          </a:r>
          <a:r>
            <a:rPr lang="en-US" sz="1400" spc="-35" dirty="0">
              <a:solidFill>
                <a:srgbClr val="272525"/>
              </a:solidFill>
              <a:latin typeface="Inter" pitchFamily="34" charset="0"/>
              <a:ea typeface="Inter" pitchFamily="34" charset="-122"/>
              <a:cs typeface="Inter" pitchFamily="34" charset="-120"/>
            </a:rPr>
            <a:t> and </a:t>
          </a:r>
          <a:r>
            <a:rPr lang="en-US" sz="1400" spc="-35" dirty="0" err="1">
              <a:solidFill>
                <a:srgbClr val="272525"/>
              </a:solidFill>
              <a:latin typeface="Inter" pitchFamily="34" charset="0"/>
              <a:ea typeface="Inter" pitchFamily="34" charset="-122"/>
              <a:cs typeface="Inter" pitchFamily="34" charset="-120"/>
            </a:rPr>
            <a:t>f_regression</a:t>
          </a:r>
          <a:r>
            <a:rPr lang="en-US" sz="1400" spc="-35" dirty="0">
              <a:solidFill>
                <a:srgbClr val="272525"/>
              </a:solidFill>
              <a:latin typeface="Inter" pitchFamily="34" charset="0"/>
              <a:ea typeface="Inter" pitchFamily="34" charset="-122"/>
              <a:cs typeface="Inter" pitchFamily="34" charset="-120"/>
            </a:rPr>
            <a:t>, selecting the top 9 predictors.</a:t>
          </a:r>
          <a:endParaRPr lang="en-US" sz="1400" dirty="0"/>
        </a:p>
      </dgm:t>
    </dgm:pt>
    <dgm:pt modelId="{AA54EE7C-C290-A746-9659-CFBDB2594DD7}" type="parTrans" cxnId="{CB6C6D35-877E-9A45-9A71-9ED9A0E91D2D}">
      <dgm:prSet/>
      <dgm:spPr/>
      <dgm:t>
        <a:bodyPr/>
        <a:lstStyle/>
        <a:p>
          <a:endParaRPr lang="en-US"/>
        </a:p>
      </dgm:t>
    </dgm:pt>
    <dgm:pt modelId="{371FB710-938B-D44B-B117-6F5CB69A5078}" type="sibTrans" cxnId="{CB6C6D35-877E-9A45-9A71-9ED9A0E91D2D}">
      <dgm:prSet/>
      <dgm:spPr/>
      <dgm:t>
        <a:bodyPr/>
        <a:lstStyle/>
        <a:p>
          <a:endParaRPr lang="en-US"/>
        </a:p>
      </dgm:t>
    </dgm:pt>
    <dgm:pt modelId="{CD4C91AE-3B46-DC49-9354-3A9AF06AE363}">
      <dgm:prSet phldrT="[Text]"/>
      <dgm:spPr/>
      <dgm:t>
        <a:bodyPr/>
        <a:lstStyle/>
        <a:p>
          <a:r>
            <a:rPr lang="en-US" dirty="0"/>
            <a:t>5</a:t>
          </a:r>
        </a:p>
      </dgm:t>
    </dgm:pt>
    <dgm:pt modelId="{BD16C47E-EF06-5D4F-98A1-0E50FB2946B5}" type="parTrans" cxnId="{2D62DAB1-7964-DB49-8AE3-CB569CE22C52}">
      <dgm:prSet/>
      <dgm:spPr/>
      <dgm:t>
        <a:bodyPr/>
        <a:lstStyle/>
        <a:p>
          <a:endParaRPr lang="en-US"/>
        </a:p>
      </dgm:t>
    </dgm:pt>
    <dgm:pt modelId="{0E767CCC-6C5A-734D-A5CB-2208839FB687}" type="sibTrans" cxnId="{2D62DAB1-7964-DB49-8AE3-CB569CE22C52}">
      <dgm:prSet/>
      <dgm:spPr/>
      <dgm:t>
        <a:bodyPr/>
        <a:lstStyle/>
        <a:p>
          <a:endParaRPr lang="en-US"/>
        </a:p>
      </dgm:t>
    </dgm:pt>
    <dgm:pt modelId="{1FBF122E-8B6A-9D4F-B25E-DD6E9B4365AE}">
      <dgm:prSet phldrT="[Text]" custT="1"/>
      <dgm:spPr/>
      <dgm:t>
        <a:bodyPr/>
        <a:lstStyle/>
        <a:p>
          <a:pPr algn="l">
            <a:buNone/>
          </a:pPr>
          <a:r>
            <a:rPr lang="en-US" sz="1800" b="1" spc="-66" dirty="0">
              <a:solidFill>
                <a:srgbClr val="272525"/>
              </a:solidFill>
              <a:latin typeface="Inter" pitchFamily="34" charset="0"/>
              <a:ea typeface="Inter" pitchFamily="34" charset="-122"/>
              <a:cs typeface="Inter" pitchFamily="34" charset="-120"/>
            </a:rPr>
            <a:t>Model Training</a:t>
          </a:r>
          <a:endParaRPr lang="en-US" sz="1800" dirty="0"/>
        </a:p>
      </dgm:t>
    </dgm:pt>
    <dgm:pt modelId="{9E2E142D-BC60-DD4E-9AA8-B129EFC82CA1}" type="parTrans" cxnId="{533A1B35-DE30-684E-9F9C-0D9563B9D15B}">
      <dgm:prSet/>
      <dgm:spPr/>
      <dgm:t>
        <a:bodyPr/>
        <a:lstStyle/>
        <a:p>
          <a:endParaRPr lang="en-US"/>
        </a:p>
      </dgm:t>
    </dgm:pt>
    <dgm:pt modelId="{319641C4-DC2E-5247-B884-774E1601CF14}" type="sibTrans" cxnId="{533A1B35-DE30-684E-9F9C-0D9563B9D15B}">
      <dgm:prSet/>
      <dgm:spPr/>
      <dgm:t>
        <a:bodyPr/>
        <a:lstStyle/>
        <a:p>
          <a:endParaRPr lang="en-US"/>
        </a:p>
      </dgm:t>
    </dgm:pt>
    <dgm:pt modelId="{66282D95-78F3-244D-A977-966BF58A8DCD}">
      <dgm:prSet phldrT="[Text]"/>
      <dgm:spPr/>
      <dgm:t>
        <a:bodyPr/>
        <a:lstStyle/>
        <a:p>
          <a:pPr algn="just">
            <a:buNone/>
          </a:pPr>
          <a:r>
            <a:rPr lang="en-US" sz="1400" spc="-35" dirty="0">
              <a:solidFill>
                <a:srgbClr val="272525"/>
              </a:solidFill>
              <a:latin typeface="Inter" pitchFamily="34" charset="0"/>
              <a:ea typeface="Inter" pitchFamily="34" charset="-122"/>
              <a:cs typeface="Inter" pitchFamily="34" charset="-120"/>
            </a:rPr>
            <a:t>   Trained two powerful ensemble models - </a:t>
          </a:r>
          <a:r>
            <a:rPr lang="en-US" sz="1400" spc="-35" dirty="0" err="1">
              <a:solidFill>
                <a:srgbClr val="272525"/>
              </a:solidFill>
              <a:latin typeface="Inter" pitchFamily="34" charset="0"/>
              <a:ea typeface="Inter" pitchFamily="34" charset="-122"/>
              <a:cs typeface="Inter" pitchFamily="34" charset="-120"/>
            </a:rPr>
            <a:t>RandomForest</a:t>
          </a:r>
          <a:r>
            <a:rPr lang="en-US" sz="1400" spc="-35" dirty="0">
              <a:solidFill>
                <a:srgbClr val="272525"/>
              </a:solidFill>
              <a:latin typeface="Inter" pitchFamily="34" charset="0"/>
              <a:ea typeface="Inter" pitchFamily="34" charset="-122"/>
              <a:cs typeface="Inter" pitchFamily="34" charset="-120"/>
            </a:rPr>
            <a:t> Regressor and </a:t>
          </a:r>
          <a:r>
            <a:rPr lang="en-US" sz="1400" spc="-35" dirty="0" err="1">
              <a:solidFill>
                <a:srgbClr val="272525"/>
              </a:solidFill>
              <a:latin typeface="Inter" pitchFamily="34" charset="0"/>
              <a:ea typeface="Inter" pitchFamily="34" charset="-122"/>
              <a:cs typeface="Inter" pitchFamily="34" charset="-120"/>
            </a:rPr>
            <a:t>XGBoost</a:t>
          </a:r>
          <a:r>
            <a:rPr lang="en-US" sz="1400" spc="-35" dirty="0">
              <a:solidFill>
                <a:srgbClr val="272525"/>
              </a:solidFill>
              <a:latin typeface="Inter" pitchFamily="34" charset="0"/>
              <a:ea typeface="Inter" pitchFamily="34" charset="-122"/>
              <a:cs typeface="Inter" pitchFamily="34" charset="-120"/>
            </a:rPr>
            <a:t> Regressor - using the selected features.</a:t>
          </a:r>
          <a:endParaRPr lang="en-US" sz="1400" dirty="0"/>
        </a:p>
      </dgm:t>
    </dgm:pt>
    <dgm:pt modelId="{1A79A389-E46D-B042-A622-1C343AB25CBE}" type="parTrans" cxnId="{CD557E42-7302-1242-9BB0-5891EF86F634}">
      <dgm:prSet/>
      <dgm:spPr/>
      <dgm:t>
        <a:bodyPr/>
        <a:lstStyle/>
        <a:p>
          <a:endParaRPr lang="en-US"/>
        </a:p>
      </dgm:t>
    </dgm:pt>
    <dgm:pt modelId="{19FB44B8-2D29-F048-A275-36855F9E23C0}" type="sibTrans" cxnId="{CD557E42-7302-1242-9BB0-5891EF86F634}">
      <dgm:prSet/>
      <dgm:spPr/>
      <dgm:t>
        <a:bodyPr/>
        <a:lstStyle/>
        <a:p>
          <a:endParaRPr lang="en-US"/>
        </a:p>
      </dgm:t>
    </dgm:pt>
    <dgm:pt modelId="{5C5DB01E-2859-1B42-9F6B-7C40C57EBCE4}">
      <dgm:prSet phldrT="[Text]"/>
      <dgm:spPr/>
      <dgm:t>
        <a:bodyPr/>
        <a:lstStyle/>
        <a:p>
          <a:r>
            <a:rPr lang="en-US" dirty="0"/>
            <a:t>6</a:t>
          </a:r>
        </a:p>
      </dgm:t>
    </dgm:pt>
    <dgm:pt modelId="{F32325A0-7399-2A4C-962B-5FA31D2C47E5}" type="parTrans" cxnId="{36281EA3-7E0A-4F4D-B6B8-EC9D9D0ED4F5}">
      <dgm:prSet/>
      <dgm:spPr/>
      <dgm:t>
        <a:bodyPr/>
        <a:lstStyle/>
        <a:p>
          <a:endParaRPr lang="en-US"/>
        </a:p>
      </dgm:t>
    </dgm:pt>
    <dgm:pt modelId="{8F506BAD-98B9-B54C-B9EA-146F3F4741C5}" type="sibTrans" cxnId="{36281EA3-7E0A-4F4D-B6B8-EC9D9D0ED4F5}">
      <dgm:prSet/>
      <dgm:spPr/>
      <dgm:t>
        <a:bodyPr/>
        <a:lstStyle/>
        <a:p>
          <a:endParaRPr lang="en-US"/>
        </a:p>
      </dgm:t>
    </dgm:pt>
    <dgm:pt modelId="{16683D63-EF3E-7341-B29B-89BE6443EF5F}">
      <dgm:prSet phldrT="[Text]" custT="1"/>
      <dgm:spPr/>
      <dgm:t>
        <a:bodyPr/>
        <a:lstStyle/>
        <a:p>
          <a:pPr algn="l">
            <a:buNone/>
          </a:pPr>
          <a:r>
            <a:rPr lang="en-US" sz="1800" b="1" spc="-66" dirty="0">
              <a:solidFill>
                <a:srgbClr val="272525"/>
              </a:solidFill>
              <a:latin typeface="Inter" pitchFamily="34" charset="0"/>
              <a:ea typeface="Inter" pitchFamily="34" charset="-122"/>
              <a:cs typeface="Inter" pitchFamily="34" charset="-120"/>
            </a:rPr>
            <a:t>Hyperparameter Optimization</a:t>
          </a:r>
          <a:endParaRPr lang="en-US" sz="1800" dirty="0"/>
        </a:p>
      </dgm:t>
    </dgm:pt>
    <dgm:pt modelId="{2071A52E-C638-994E-BE83-950D02AEC8C8}" type="parTrans" cxnId="{029A2F10-96AE-2549-B118-058647548754}">
      <dgm:prSet/>
      <dgm:spPr/>
      <dgm:t>
        <a:bodyPr/>
        <a:lstStyle/>
        <a:p>
          <a:endParaRPr lang="en-US"/>
        </a:p>
      </dgm:t>
    </dgm:pt>
    <dgm:pt modelId="{777305BE-1D6F-AA43-8A66-E6AAA05F771B}" type="sibTrans" cxnId="{029A2F10-96AE-2549-B118-058647548754}">
      <dgm:prSet/>
      <dgm:spPr/>
      <dgm:t>
        <a:bodyPr/>
        <a:lstStyle/>
        <a:p>
          <a:endParaRPr lang="en-US"/>
        </a:p>
      </dgm:t>
    </dgm:pt>
    <dgm:pt modelId="{CD932674-A97E-E44C-BD7A-D3F0077313F1}">
      <dgm:prSet phldrT="[Text]"/>
      <dgm:spPr/>
      <dgm:t>
        <a:bodyPr/>
        <a:lstStyle/>
        <a:p>
          <a:pPr algn="just">
            <a:buNone/>
          </a:pPr>
          <a:r>
            <a:rPr lang="en-US" sz="1400" spc="-35" dirty="0">
              <a:solidFill>
                <a:srgbClr val="272525"/>
              </a:solidFill>
              <a:latin typeface="Inter" pitchFamily="34" charset="0"/>
              <a:ea typeface="Inter" pitchFamily="34" charset="-122"/>
              <a:cs typeface="Inter" pitchFamily="34" charset="-120"/>
            </a:rPr>
            <a:t>   Employed </a:t>
          </a:r>
          <a:r>
            <a:rPr lang="en-US" sz="1400" spc="-35" dirty="0" err="1">
              <a:solidFill>
                <a:srgbClr val="272525"/>
              </a:solidFill>
              <a:latin typeface="Inter" pitchFamily="34" charset="0"/>
              <a:ea typeface="Inter" pitchFamily="34" charset="-122"/>
              <a:cs typeface="Inter" pitchFamily="34" charset="-120"/>
            </a:rPr>
            <a:t>GridSearchCV</a:t>
          </a:r>
          <a:r>
            <a:rPr lang="en-US" sz="1400" spc="-35" dirty="0">
              <a:solidFill>
                <a:srgbClr val="272525"/>
              </a:solidFill>
              <a:latin typeface="Inter" pitchFamily="34" charset="0"/>
              <a:ea typeface="Inter" pitchFamily="34" charset="-122"/>
              <a:cs typeface="Inter" pitchFamily="34" charset="-120"/>
            </a:rPr>
            <a:t> to tune hyperparameters like </a:t>
          </a:r>
          <a:r>
            <a:rPr lang="en-US" sz="1400" spc="-35" dirty="0" err="1">
              <a:solidFill>
                <a:srgbClr val="272525"/>
              </a:solidFill>
              <a:latin typeface="Inter" pitchFamily="34" charset="0"/>
              <a:ea typeface="Inter" pitchFamily="34" charset="-122"/>
              <a:cs typeface="Inter" pitchFamily="34" charset="-120"/>
            </a:rPr>
            <a:t>n_estimators</a:t>
          </a:r>
          <a:r>
            <a:rPr lang="en-US" sz="1400" spc="-35" dirty="0">
              <a:solidFill>
                <a:srgbClr val="272525"/>
              </a:solidFill>
              <a:latin typeface="Inter" pitchFamily="34" charset="0"/>
              <a:ea typeface="Inter" pitchFamily="34" charset="-122"/>
              <a:cs typeface="Inter" pitchFamily="34" charset="-120"/>
            </a:rPr>
            <a:t>, </a:t>
          </a:r>
          <a:r>
            <a:rPr lang="en-US" sz="1400" spc="-35" dirty="0" err="1">
              <a:solidFill>
                <a:srgbClr val="272525"/>
              </a:solidFill>
              <a:latin typeface="Inter" pitchFamily="34" charset="0"/>
              <a:ea typeface="Inter" pitchFamily="34" charset="-122"/>
              <a:cs typeface="Inter" pitchFamily="34" charset="-120"/>
            </a:rPr>
            <a:t>max_depth</a:t>
          </a:r>
          <a:r>
            <a:rPr lang="en-US" sz="1400" spc="-35" dirty="0">
              <a:solidFill>
                <a:srgbClr val="272525"/>
              </a:solidFill>
              <a:latin typeface="Inter" pitchFamily="34" charset="0"/>
              <a:ea typeface="Inter" pitchFamily="34" charset="-122"/>
              <a:cs typeface="Inter" pitchFamily="34" charset="-120"/>
            </a:rPr>
            <a:t>, and learning rate for optimal performance.</a:t>
          </a:r>
          <a:endParaRPr lang="en-US" sz="1400" dirty="0"/>
        </a:p>
      </dgm:t>
    </dgm:pt>
    <dgm:pt modelId="{019B5552-DAFC-BF42-80B8-09B0D45E41DB}" type="parTrans" cxnId="{A58E7E6B-1FA2-9243-B28B-87DBB29D2219}">
      <dgm:prSet/>
      <dgm:spPr/>
      <dgm:t>
        <a:bodyPr/>
        <a:lstStyle/>
        <a:p>
          <a:endParaRPr lang="en-US"/>
        </a:p>
      </dgm:t>
    </dgm:pt>
    <dgm:pt modelId="{C9AF2305-E673-904B-A1DF-0270C386EE75}" type="sibTrans" cxnId="{A58E7E6B-1FA2-9243-B28B-87DBB29D2219}">
      <dgm:prSet/>
      <dgm:spPr/>
      <dgm:t>
        <a:bodyPr/>
        <a:lstStyle/>
        <a:p>
          <a:endParaRPr lang="en-US"/>
        </a:p>
      </dgm:t>
    </dgm:pt>
    <dgm:pt modelId="{3160648B-C972-0C4C-9D77-7890BAEAC02B}" type="pres">
      <dgm:prSet presAssocID="{BCADE6BB-BAD2-9A48-8F68-A561FACC081A}" presName="linearFlow" presStyleCnt="0">
        <dgm:presLayoutVars>
          <dgm:dir/>
          <dgm:animLvl val="lvl"/>
          <dgm:resizeHandles val="exact"/>
        </dgm:presLayoutVars>
      </dgm:prSet>
      <dgm:spPr/>
    </dgm:pt>
    <dgm:pt modelId="{C114869E-B833-4840-A55E-FA0B25999839}" type="pres">
      <dgm:prSet presAssocID="{C0FE76C5-016A-4A40-811F-30E815F5BE8D}" presName="composite" presStyleCnt="0"/>
      <dgm:spPr/>
    </dgm:pt>
    <dgm:pt modelId="{432CFD9D-71E6-5340-9587-04E607966AD5}" type="pres">
      <dgm:prSet presAssocID="{C0FE76C5-016A-4A40-811F-30E815F5BE8D}" presName="parentText" presStyleLbl="alignNode1" presStyleIdx="0" presStyleCnt="3">
        <dgm:presLayoutVars>
          <dgm:chMax val="1"/>
          <dgm:bulletEnabled val="1"/>
        </dgm:presLayoutVars>
      </dgm:prSet>
      <dgm:spPr/>
    </dgm:pt>
    <dgm:pt modelId="{879EB8AC-89DF-7D4A-A1E9-689ADB870F29}" type="pres">
      <dgm:prSet presAssocID="{C0FE76C5-016A-4A40-811F-30E815F5BE8D}" presName="descendantText" presStyleLbl="alignAcc1" presStyleIdx="0" presStyleCnt="3" custLinFactNeighborX="889" custLinFactNeighborY="-2250">
        <dgm:presLayoutVars>
          <dgm:bulletEnabled val="1"/>
        </dgm:presLayoutVars>
      </dgm:prSet>
      <dgm:spPr/>
    </dgm:pt>
    <dgm:pt modelId="{7ECF0E56-B0B2-9D44-AEA9-88686388C81E}" type="pres">
      <dgm:prSet presAssocID="{7FE1660C-E736-484A-9812-6D622E153AB4}" presName="sp" presStyleCnt="0"/>
      <dgm:spPr/>
    </dgm:pt>
    <dgm:pt modelId="{7AB2EF6F-EC01-EE4F-BBFE-ACF3BD8B164C}" type="pres">
      <dgm:prSet presAssocID="{CD4C91AE-3B46-DC49-9354-3A9AF06AE363}" presName="composite" presStyleCnt="0"/>
      <dgm:spPr/>
    </dgm:pt>
    <dgm:pt modelId="{CA39FA49-F9D4-E946-84EF-BC808A8A5610}" type="pres">
      <dgm:prSet presAssocID="{CD4C91AE-3B46-DC49-9354-3A9AF06AE363}" presName="parentText" presStyleLbl="alignNode1" presStyleIdx="1" presStyleCnt="3">
        <dgm:presLayoutVars>
          <dgm:chMax val="1"/>
          <dgm:bulletEnabled val="1"/>
        </dgm:presLayoutVars>
      </dgm:prSet>
      <dgm:spPr/>
    </dgm:pt>
    <dgm:pt modelId="{FA799632-0FC4-A142-93D4-90EEB8F551E4}" type="pres">
      <dgm:prSet presAssocID="{CD4C91AE-3B46-DC49-9354-3A9AF06AE363}" presName="descendantText" presStyleLbl="alignAcc1" presStyleIdx="1" presStyleCnt="3">
        <dgm:presLayoutVars>
          <dgm:bulletEnabled val="1"/>
        </dgm:presLayoutVars>
      </dgm:prSet>
      <dgm:spPr/>
    </dgm:pt>
    <dgm:pt modelId="{E13D2E98-0E17-6540-9826-9E21246A8059}" type="pres">
      <dgm:prSet presAssocID="{0E767CCC-6C5A-734D-A5CB-2208839FB687}" presName="sp" presStyleCnt="0"/>
      <dgm:spPr/>
    </dgm:pt>
    <dgm:pt modelId="{4B8848AB-4D50-574D-8F36-6791A760FC6B}" type="pres">
      <dgm:prSet presAssocID="{5C5DB01E-2859-1B42-9F6B-7C40C57EBCE4}" presName="composite" presStyleCnt="0"/>
      <dgm:spPr/>
    </dgm:pt>
    <dgm:pt modelId="{45787FCB-9602-C34F-A563-C7C925EA17D2}" type="pres">
      <dgm:prSet presAssocID="{5C5DB01E-2859-1B42-9F6B-7C40C57EBCE4}" presName="parentText" presStyleLbl="alignNode1" presStyleIdx="2" presStyleCnt="3">
        <dgm:presLayoutVars>
          <dgm:chMax val="1"/>
          <dgm:bulletEnabled val="1"/>
        </dgm:presLayoutVars>
      </dgm:prSet>
      <dgm:spPr/>
    </dgm:pt>
    <dgm:pt modelId="{29B4DAB7-258B-864D-A576-7C842D79BB03}" type="pres">
      <dgm:prSet presAssocID="{5C5DB01E-2859-1B42-9F6B-7C40C57EBCE4}" presName="descendantText" presStyleLbl="alignAcc1" presStyleIdx="2" presStyleCnt="3">
        <dgm:presLayoutVars>
          <dgm:bulletEnabled val="1"/>
        </dgm:presLayoutVars>
      </dgm:prSet>
      <dgm:spPr/>
    </dgm:pt>
  </dgm:ptLst>
  <dgm:cxnLst>
    <dgm:cxn modelId="{029A2F10-96AE-2549-B118-058647548754}" srcId="{5C5DB01E-2859-1B42-9F6B-7C40C57EBCE4}" destId="{16683D63-EF3E-7341-B29B-89BE6443EF5F}" srcOrd="0" destOrd="0" parTransId="{2071A52E-C638-994E-BE83-950D02AEC8C8}" sibTransId="{777305BE-1D6F-AA43-8A66-E6AAA05F771B}"/>
    <dgm:cxn modelId="{3992DE17-EFE1-6344-843D-2827B571F2EC}" type="presOf" srcId="{54208E3A-2909-9D46-B8D8-E7E02954892A}" destId="{879EB8AC-89DF-7D4A-A1E9-689ADB870F29}" srcOrd="0" destOrd="1" presId="urn:microsoft.com/office/officeart/2005/8/layout/chevron2"/>
    <dgm:cxn modelId="{2F631C19-F60B-DF4C-9CA9-92BC708786EA}" type="presOf" srcId="{BCADE6BB-BAD2-9A48-8F68-A561FACC081A}" destId="{3160648B-C972-0C4C-9D77-7890BAEAC02B}" srcOrd="0" destOrd="0" presId="urn:microsoft.com/office/officeart/2005/8/layout/chevron2"/>
    <dgm:cxn modelId="{D5476B29-DC2A-8548-90E9-5C9C9EEB38D9}" type="presOf" srcId="{CD932674-A97E-E44C-BD7A-D3F0077313F1}" destId="{29B4DAB7-258B-864D-A576-7C842D79BB03}" srcOrd="0" destOrd="1" presId="urn:microsoft.com/office/officeart/2005/8/layout/chevron2"/>
    <dgm:cxn modelId="{533A1B35-DE30-684E-9F9C-0D9563B9D15B}" srcId="{CD4C91AE-3B46-DC49-9354-3A9AF06AE363}" destId="{1FBF122E-8B6A-9D4F-B25E-DD6E9B4365AE}" srcOrd="0" destOrd="0" parTransId="{9E2E142D-BC60-DD4E-9AA8-B129EFC82CA1}" sibTransId="{319641C4-DC2E-5247-B884-774E1601CF14}"/>
    <dgm:cxn modelId="{CB6C6D35-877E-9A45-9A71-9ED9A0E91D2D}" srcId="{C0FE76C5-016A-4A40-811F-30E815F5BE8D}" destId="{54208E3A-2909-9D46-B8D8-E7E02954892A}" srcOrd="1" destOrd="0" parTransId="{AA54EE7C-C290-A746-9659-CFBDB2594DD7}" sibTransId="{371FB710-938B-D44B-B117-6F5CB69A5078}"/>
    <dgm:cxn modelId="{CD557E42-7302-1242-9BB0-5891EF86F634}" srcId="{CD4C91AE-3B46-DC49-9354-3A9AF06AE363}" destId="{66282D95-78F3-244D-A977-966BF58A8DCD}" srcOrd="1" destOrd="0" parTransId="{1A79A389-E46D-B042-A622-1C343AB25CBE}" sibTransId="{19FB44B8-2D29-F048-A275-36855F9E23C0}"/>
    <dgm:cxn modelId="{EBB7E04B-5F61-9E4D-9358-AB055453D687}" type="presOf" srcId="{16683D63-EF3E-7341-B29B-89BE6443EF5F}" destId="{29B4DAB7-258B-864D-A576-7C842D79BB03}" srcOrd="0" destOrd="0" presId="urn:microsoft.com/office/officeart/2005/8/layout/chevron2"/>
    <dgm:cxn modelId="{A58E7E6B-1FA2-9243-B28B-87DBB29D2219}" srcId="{5C5DB01E-2859-1B42-9F6B-7C40C57EBCE4}" destId="{CD932674-A97E-E44C-BD7A-D3F0077313F1}" srcOrd="1" destOrd="0" parTransId="{019B5552-DAFC-BF42-80B8-09B0D45E41DB}" sibTransId="{C9AF2305-E673-904B-A1DF-0270C386EE75}"/>
    <dgm:cxn modelId="{80192489-1631-FE4F-8BED-DC8961A9EEA9}" srcId="{BCADE6BB-BAD2-9A48-8F68-A561FACC081A}" destId="{C0FE76C5-016A-4A40-811F-30E815F5BE8D}" srcOrd="0" destOrd="0" parTransId="{879EDAB4-8C9B-4A41-B81C-E7F4745291F7}" sibTransId="{7FE1660C-E736-484A-9812-6D622E153AB4}"/>
    <dgm:cxn modelId="{036C3C9B-0C24-A74F-B209-657B92EEE939}" type="presOf" srcId="{1FBF122E-8B6A-9D4F-B25E-DD6E9B4365AE}" destId="{FA799632-0FC4-A142-93D4-90EEB8F551E4}" srcOrd="0" destOrd="0" presId="urn:microsoft.com/office/officeart/2005/8/layout/chevron2"/>
    <dgm:cxn modelId="{36281EA3-7E0A-4F4D-B6B8-EC9D9D0ED4F5}" srcId="{BCADE6BB-BAD2-9A48-8F68-A561FACC081A}" destId="{5C5DB01E-2859-1B42-9F6B-7C40C57EBCE4}" srcOrd="2" destOrd="0" parTransId="{F32325A0-7399-2A4C-962B-5FA31D2C47E5}" sibTransId="{8F506BAD-98B9-B54C-B9EA-146F3F4741C5}"/>
    <dgm:cxn modelId="{F0C6A4AA-ABEA-4842-A96D-341EA485776E}" type="presOf" srcId="{66282D95-78F3-244D-A977-966BF58A8DCD}" destId="{FA799632-0FC4-A142-93D4-90EEB8F551E4}" srcOrd="0" destOrd="1" presId="urn:microsoft.com/office/officeart/2005/8/layout/chevron2"/>
    <dgm:cxn modelId="{84169DB1-4677-F64B-92D0-840134ECEA38}" srcId="{C0FE76C5-016A-4A40-811F-30E815F5BE8D}" destId="{846FB54E-EDE3-FA48-A8EB-E9E71B359733}" srcOrd="0" destOrd="0" parTransId="{DC7017C8-9BB8-7B44-8E91-B44C8BF379AA}" sibTransId="{232F467C-3F64-C349-BF39-9A244926A27A}"/>
    <dgm:cxn modelId="{2D62DAB1-7964-DB49-8AE3-CB569CE22C52}" srcId="{BCADE6BB-BAD2-9A48-8F68-A561FACC081A}" destId="{CD4C91AE-3B46-DC49-9354-3A9AF06AE363}" srcOrd="1" destOrd="0" parTransId="{BD16C47E-EF06-5D4F-98A1-0E50FB2946B5}" sibTransId="{0E767CCC-6C5A-734D-A5CB-2208839FB687}"/>
    <dgm:cxn modelId="{FA1B46BE-D4F7-2C4F-ABBA-88F01BE4B0AA}" type="presOf" srcId="{846FB54E-EDE3-FA48-A8EB-E9E71B359733}" destId="{879EB8AC-89DF-7D4A-A1E9-689ADB870F29}" srcOrd="0" destOrd="0" presId="urn:microsoft.com/office/officeart/2005/8/layout/chevron2"/>
    <dgm:cxn modelId="{7B7322D2-AF4A-384C-AFA3-A91BC90C0431}" type="presOf" srcId="{5C5DB01E-2859-1B42-9F6B-7C40C57EBCE4}" destId="{45787FCB-9602-C34F-A563-C7C925EA17D2}" srcOrd="0" destOrd="0" presId="urn:microsoft.com/office/officeart/2005/8/layout/chevron2"/>
    <dgm:cxn modelId="{1BAFECE2-8C0F-8F4B-AC34-9515A6AD12AA}" type="presOf" srcId="{C0FE76C5-016A-4A40-811F-30E815F5BE8D}" destId="{432CFD9D-71E6-5340-9587-04E607966AD5}" srcOrd="0" destOrd="0" presId="urn:microsoft.com/office/officeart/2005/8/layout/chevron2"/>
    <dgm:cxn modelId="{7FEF87EB-5D09-844B-A505-E94CC6179762}" type="presOf" srcId="{CD4C91AE-3B46-DC49-9354-3A9AF06AE363}" destId="{CA39FA49-F9D4-E946-84EF-BC808A8A5610}" srcOrd="0" destOrd="0" presId="urn:microsoft.com/office/officeart/2005/8/layout/chevron2"/>
    <dgm:cxn modelId="{6EC454E0-9FDA-9C41-88A6-3E206F219273}" type="presParOf" srcId="{3160648B-C972-0C4C-9D77-7890BAEAC02B}" destId="{C114869E-B833-4840-A55E-FA0B25999839}" srcOrd="0" destOrd="0" presId="urn:microsoft.com/office/officeart/2005/8/layout/chevron2"/>
    <dgm:cxn modelId="{92E350D9-8774-7D43-A27D-660E634F406D}" type="presParOf" srcId="{C114869E-B833-4840-A55E-FA0B25999839}" destId="{432CFD9D-71E6-5340-9587-04E607966AD5}" srcOrd="0" destOrd="0" presId="urn:microsoft.com/office/officeart/2005/8/layout/chevron2"/>
    <dgm:cxn modelId="{FCCE8620-223F-EF47-A06D-20BED88987FB}" type="presParOf" srcId="{C114869E-B833-4840-A55E-FA0B25999839}" destId="{879EB8AC-89DF-7D4A-A1E9-689ADB870F29}" srcOrd="1" destOrd="0" presId="urn:microsoft.com/office/officeart/2005/8/layout/chevron2"/>
    <dgm:cxn modelId="{347BB63A-716D-6D44-82EC-C94D73A593E9}" type="presParOf" srcId="{3160648B-C972-0C4C-9D77-7890BAEAC02B}" destId="{7ECF0E56-B0B2-9D44-AEA9-88686388C81E}" srcOrd="1" destOrd="0" presId="urn:microsoft.com/office/officeart/2005/8/layout/chevron2"/>
    <dgm:cxn modelId="{760AC5DC-3D9B-7445-96AA-BBE016693242}" type="presParOf" srcId="{3160648B-C972-0C4C-9D77-7890BAEAC02B}" destId="{7AB2EF6F-EC01-EE4F-BBFE-ACF3BD8B164C}" srcOrd="2" destOrd="0" presId="urn:microsoft.com/office/officeart/2005/8/layout/chevron2"/>
    <dgm:cxn modelId="{3905AEC5-8C5A-A447-9987-8E68807482D7}" type="presParOf" srcId="{7AB2EF6F-EC01-EE4F-BBFE-ACF3BD8B164C}" destId="{CA39FA49-F9D4-E946-84EF-BC808A8A5610}" srcOrd="0" destOrd="0" presId="urn:microsoft.com/office/officeart/2005/8/layout/chevron2"/>
    <dgm:cxn modelId="{A98073B7-BC55-C042-B2C3-1596B11CAAFB}" type="presParOf" srcId="{7AB2EF6F-EC01-EE4F-BBFE-ACF3BD8B164C}" destId="{FA799632-0FC4-A142-93D4-90EEB8F551E4}" srcOrd="1" destOrd="0" presId="urn:microsoft.com/office/officeart/2005/8/layout/chevron2"/>
    <dgm:cxn modelId="{B3756644-DAF8-3049-A490-2A5BE762C1F9}" type="presParOf" srcId="{3160648B-C972-0C4C-9D77-7890BAEAC02B}" destId="{E13D2E98-0E17-6540-9826-9E21246A8059}" srcOrd="3" destOrd="0" presId="urn:microsoft.com/office/officeart/2005/8/layout/chevron2"/>
    <dgm:cxn modelId="{DD016601-09D9-894F-BF86-7D9686AC83B6}" type="presParOf" srcId="{3160648B-C972-0C4C-9D77-7890BAEAC02B}" destId="{4B8848AB-4D50-574D-8F36-6791A760FC6B}" srcOrd="4" destOrd="0" presId="urn:microsoft.com/office/officeart/2005/8/layout/chevron2"/>
    <dgm:cxn modelId="{2E8C9450-1962-234C-9D73-E22903CDE942}" type="presParOf" srcId="{4B8848AB-4D50-574D-8F36-6791A760FC6B}" destId="{45787FCB-9602-C34F-A563-C7C925EA17D2}" srcOrd="0" destOrd="0" presId="urn:microsoft.com/office/officeart/2005/8/layout/chevron2"/>
    <dgm:cxn modelId="{817246FC-9C52-224C-83EB-A8B2FFFBCCE0}" type="presParOf" srcId="{4B8848AB-4D50-574D-8F36-6791A760FC6B}" destId="{29B4DAB7-258B-864D-A576-7C842D79BB03}"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CADE6BB-BAD2-9A48-8F68-A561FACC081A}" type="doc">
      <dgm:prSet loTypeId="urn:microsoft.com/office/officeart/2005/8/layout/chevron2" loCatId="" qsTypeId="urn:microsoft.com/office/officeart/2005/8/quickstyle/simple2" qsCatId="simple" csTypeId="urn:microsoft.com/office/officeart/2005/8/colors/accent1_2" csCatId="accent1" phldr="1"/>
      <dgm:spPr/>
      <dgm:t>
        <a:bodyPr/>
        <a:lstStyle/>
        <a:p>
          <a:endParaRPr lang="en-US"/>
        </a:p>
      </dgm:t>
    </dgm:pt>
    <dgm:pt modelId="{C0FE76C5-016A-4A40-811F-30E815F5BE8D}">
      <dgm:prSet phldrT="[Text]"/>
      <dgm:spPr/>
      <dgm:t>
        <a:bodyPr/>
        <a:lstStyle/>
        <a:p>
          <a:r>
            <a:rPr lang="en-US" dirty="0"/>
            <a:t>7</a:t>
          </a:r>
        </a:p>
      </dgm:t>
    </dgm:pt>
    <dgm:pt modelId="{879EDAB4-8C9B-4A41-B81C-E7F4745291F7}" type="parTrans" cxnId="{80192489-1631-FE4F-8BED-DC8961A9EEA9}">
      <dgm:prSet/>
      <dgm:spPr/>
      <dgm:t>
        <a:bodyPr/>
        <a:lstStyle/>
        <a:p>
          <a:endParaRPr lang="en-US"/>
        </a:p>
      </dgm:t>
    </dgm:pt>
    <dgm:pt modelId="{7FE1660C-E736-484A-9812-6D622E153AB4}" type="sibTrans" cxnId="{80192489-1631-FE4F-8BED-DC8961A9EEA9}">
      <dgm:prSet/>
      <dgm:spPr/>
      <dgm:t>
        <a:bodyPr/>
        <a:lstStyle/>
        <a:p>
          <a:endParaRPr lang="en-US"/>
        </a:p>
      </dgm:t>
    </dgm:pt>
    <dgm:pt modelId="{846FB54E-EDE3-FA48-A8EB-E9E71B359733}">
      <dgm:prSet phldrT="[Text]" custT="1"/>
      <dgm:spPr/>
      <dgm:t>
        <a:bodyPr/>
        <a:lstStyle/>
        <a:p>
          <a:pPr algn="l">
            <a:buNone/>
          </a:pPr>
          <a:r>
            <a:rPr lang="en-US" sz="1800" b="1" spc="-66" dirty="0">
              <a:solidFill>
                <a:srgbClr val="272525"/>
              </a:solidFill>
              <a:latin typeface="Inter" pitchFamily="34" charset="0"/>
              <a:ea typeface="Inter" pitchFamily="34" charset="-122"/>
              <a:cs typeface="Inter" pitchFamily="34" charset="-120"/>
            </a:rPr>
            <a:t>Model Fitting</a:t>
          </a:r>
          <a:endParaRPr lang="en-US" sz="1800" dirty="0"/>
        </a:p>
      </dgm:t>
    </dgm:pt>
    <dgm:pt modelId="{DC7017C8-9BB8-7B44-8E91-B44C8BF379AA}" type="parTrans" cxnId="{84169DB1-4677-F64B-92D0-840134ECEA38}">
      <dgm:prSet/>
      <dgm:spPr/>
      <dgm:t>
        <a:bodyPr/>
        <a:lstStyle/>
        <a:p>
          <a:endParaRPr lang="en-US"/>
        </a:p>
      </dgm:t>
    </dgm:pt>
    <dgm:pt modelId="{232F467C-3F64-C349-BF39-9A244926A27A}" type="sibTrans" cxnId="{84169DB1-4677-F64B-92D0-840134ECEA38}">
      <dgm:prSet/>
      <dgm:spPr/>
      <dgm:t>
        <a:bodyPr/>
        <a:lstStyle/>
        <a:p>
          <a:endParaRPr lang="en-US"/>
        </a:p>
      </dgm:t>
    </dgm:pt>
    <dgm:pt modelId="{54208E3A-2909-9D46-B8D8-E7E02954892A}">
      <dgm:prSet phldrT="[Text]"/>
      <dgm:spPr/>
      <dgm:t>
        <a:bodyPr/>
        <a:lstStyle/>
        <a:p>
          <a:pPr algn="just">
            <a:buNone/>
          </a:pPr>
          <a:r>
            <a:rPr lang="en-US" sz="1400" dirty="0"/>
            <a:t>  Random Forest Regression model was fitted to the training data, to capture the complex relationships between the input variables and the target CTR.</a:t>
          </a:r>
        </a:p>
      </dgm:t>
    </dgm:pt>
    <dgm:pt modelId="{AA54EE7C-C290-A746-9659-CFBDB2594DD7}" type="parTrans" cxnId="{CB6C6D35-877E-9A45-9A71-9ED9A0E91D2D}">
      <dgm:prSet/>
      <dgm:spPr/>
      <dgm:t>
        <a:bodyPr/>
        <a:lstStyle/>
        <a:p>
          <a:endParaRPr lang="en-US"/>
        </a:p>
      </dgm:t>
    </dgm:pt>
    <dgm:pt modelId="{371FB710-938B-D44B-B117-6F5CB69A5078}" type="sibTrans" cxnId="{CB6C6D35-877E-9A45-9A71-9ED9A0E91D2D}">
      <dgm:prSet/>
      <dgm:spPr/>
      <dgm:t>
        <a:bodyPr/>
        <a:lstStyle/>
        <a:p>
          <a:endParaRPr lang="en-US"/>
        </a:p>
      </dgm:t>
    </dgm:pt>
    <dgm:pt modelId="{CD4C91AE-3B46-DC49-9354-3A9AF06AE363}">
      <dgm:prSet phldrT="[Text]"/>
      <dgm:spPr/>
      <dgm:t>
        <a:bodyPr/>
        <a:lstStyle/>
        <a:p>
          <a:r>
            <a:rPr lang="en-US" dirty="0"/>
            <a:t>8</a:t>
          </a:r>
        </a:p>
      </dgm:t>
    </dgm:pt>
    <dgm:pt modelId="{BD16C47E-EF06-5D4F-98A1-0E50FB2946B5}" type="parTrans" cxnId="{2D62DAB1-7964-DB49-8AE3-CB569CE22C52}">
      <dgm:prSet/>
      <dgm:spPr/>
      <dgm:t>
        <a:bodyPr/>
        <a:lstStyle/>
        <a:p>
          <a:endParaRPr lang="en-US"/>
        </a:p>
      </dgm:t>
    </dgm:pt>
    <dgm:pt modelId="{0E767CCC-6C5A-734D-A5CB-2208839FB687}" type="sibTrans" cxnId="{2D62DAB1-7964-DB49-8AE3-CB569CE22C52}">
      <dgm:prSet/>
      <dgm:spPr/>
      <dgm:t>
        <a:bodyPr/>
        <a:lstStyle/>
        <a:p>
          <a:endParaRPr lang="en-US"/>
        </a:p>
      </dgm:t>
    </dgm:pt>
    <dgm:pt modelId="{1FBF122E-8B6A-9D4F-B25E-DD6E9B4365AE}">
      <dgm:prSet phldrT="[Text]" custT="1"/>
      <dgm:spPr/>
      <dgm:t>
        <a:bodyPr/>
        <a:lstStyle/>
        <a:p>
          <a:pPr algn="l">
            <a:buNone/>
          </a:pPr>
          <a:r>
            <a:rPr lang="en-US" sz="1800" b="1" spc="-66" dirty="0">
              <a:solidFill>
                <a:srgbClr val="272525"/>
              </a:solidFill>
              <a:latin typeface="Inter" pitchFamily="34" charset="0"/>
              <a:ea typeface="Inter" pitchFamily="34" charset="-122"/>
              <a:cs typeface="Inter" pitchFamily="34" charset="-120"/>
            </a:rPr>
            <a:t>Prediction</a:t>
          </a:r>
          <a:endParaRPr lang="en-US" sz="1800" dirty="0"/>
        </a:p>
      </dgm:t>
    </dgm:pt>
    <dgm:pt modelId="{9E2E142D-BC60-DD4E-9AA8-B129EFC82CA1}" type="parTrans" cxnId="{533A1B35-DE30-684E-9F9C-0D9563B9D15B}">
      <dgm:prSet/>
      <dgm:spPr/>
      <dgm:t>
        <a:bodyPr/>
        <a:lstStyle/>
        <a:p>
          <a:endParaRPr lang="en-US"/>
        </a:p>
      </dgm:t>
    </dgm:pt>
    <dgm:pt modelId="{319641C4-DC2E-5247-B884-774E1601CF14}" type="sibTrans" cxnId="{533A1B35-DE30-684E-9F9C-0D9563B9D15B}">
      <dgm:prSet/>
      <dgm:spPr/>
      <dgm:t>
        <a:bodyPr/>
        <a:lstStyle/>
        <a:p>
          <a:endParaRPr lang="en-US"/>
        </a:p>
      </dgm:t>
    </dgm:pt>
    <dgm:pt modelId="{66282D95-78F3-244D-A977-966BF58A8DCD}">
      <dgm:prSet phldrT="[Text]"/>
      <dgm:spPr/>
      <dgm:t>
        <a:bodyPr/>
        <a:lstStyle/>
        <a:p>
          <a:pPr algn="just">
            <a:buNone/>
          </a:pPr>
          <a:r>
            <a:rPr lang="en-US" sz="1400" spc="-35" dirty="0">
              <a:solidFill>
                <a:srgbClr val="272525"/>
              </a:solidFill>
              <a:latin typeface="Inter" pitchFamily="34" charset="0"/>
              <a:ea typeface="Inter" pitchFamily="34" charset="-122"/>
              <a:cs typeface="Inter" pitchFamily="34" charset="-120"/>
            </a:rPr>
            <a:t>   </a:t>
          </a:r>
          <a:r>
            <a:rPr lang="en-US" sz="1400" dirty="0"/>
            <a:t>Once the model was trained, it was used to make CTR predictions on the hold-out testing dataset.</a:t>
          </a:r>
        </a:p>
      </dgm:t>
    </dgm:pt>
    <dgm:pt modelId="{1A79A389-E46D-B042-A622-1C343AB25CBE}" type="parTrans" cxnId="{CD557E42-7302-1242-9BB0-5891EF86F634}">
      <dgm:prSet/>
      <dgm:spPr/>
      <dgm:t>
        <a:bodyPr/>
        <a:lstStyle/>
        <a:p>
          <a:endParaRPr lang="en-US"/>
        </a:p>
      </dgm:t>
    </dgm:pt>
    <dgm:pt modelId="{19FB44B8-2D29-F048-A275-36855F9E23C0}" type="sibTrans" cxnId="{CD557E42-7302-1242-9BB0-5891EF86F634}">
      <dgm:prSet/>
      <dgm:spPr/>
      <dgm:t>
        <a:bodyPr/>
        <a:lstStyle/>
        <a:p>
          <a:endParaRPr lang="en-US"/>
        </a:p>
      </dgm:t>
    </dgm:pt>
    <dgm:pt modelId="{3160648B-C972-0C4C-9D77-7890BAEAC02B}" type="pres">
      <dgm:prSet presAssocID="{BCADE6BB-BAD2-9A48-8F68-A561FACC081A}" presName="linearFlow" presStyleCnt="0">
        <dgm:presLayoutVars>
          <dgm:dir/>
          <dgm:animLvl val="lvl"/>
          <dgm:resizeHandles val="exact"/>
        </dgm:presLayoutVars>
      </dgm:prSet>
      <dgm:spPr/>
    </dgm:pt>
    <dgm:pt modelId="{C114869E-B833-4840-A55E-FA0B25999839}" type="pres">
      <dgm:prSet presAssocID="{C0FE76C5-016A-4A40-811F-30E815F5BE8D}" presName="composite" presStyleCnt="0"/>
      <dgm:spPr/>
    </dgm:pt>
    <dgm:pt modelId="{432CFD9D-71E6-5340-9587-04E607966AD5}" type="pres">
      <dgm:prSet presAssocID="{C0FE76C5-016A-4A40-811F-30E815F5BE8D}" presName="parentText" presStyleLbl="alignNode1" presStyleIdx="0" presStyleCnt="2">
        <dgm:presLayoutVars>
          <dgm:chMax val="1"/>
          <dgm:bulletEnabled val="1"/>
        </dgm:presLayoutVars>
      </dgm:prSet>
      <dgm:spPr/>
    </dgm:pt>
    <dgm:pt modelId="{879EB8AC-89DF-7D4A-A1E9-689ADB870F29}" type="pres">
      <dgm:prSet presAssocID="{C0FE76C5-016A-4A40-811F-30E815F5BE8D}" presName="descendantText" presStyleLbl="alignAcc1" presStyleIdx="0" presStyleCnt="2" custLinFactNeighborX="889" custLinFactNeighborY="-2250">
        <dgm:presLayoutVars>
          <dgm:bulletEnabled val="1"/>
        </dgm:presLayoutVars>
      </dgm:prSet>
      <dgm:spPr/>
    </dgm:pt>
    <dgm:pt modelId="{7ECF0E56-B0B2-9D44-AEA9-88686388C81E}" type="pres">
      <dgm:prSet presAssocID="{7FE1660C-E736-484A-9812-6D622E153AB4}" presName="sp" presStyleCnt="0"/>
      <dgm:spPr/>
    </dgm:pt>
    <dgm:pt modelId="{7AB2EF6F-EC01-EE4F-BBFE-ACF3BD8B164C}" type="pres">
      <dgm:prSet presAssocID="{CD4C91AE-3B46-DC49-9354-3A9AF06AE363}" presName="composite" presStyleCnt="0"/>
      <dgm:spPr/>
    </dgm:pt>
    <dgm:pt modelId="{CA39FA49-F9D4-E946-84EF-BC808A8A5610}" type="pres">
      <dgm:prSet presAssocID="{CD4C91AE-3B46-DC49-9354-3A9AF06AE363}" presName="parentText" presStyleLbl="alignNode1" presStyleIdx="1" presStyleCnt="2">
        <dgm:presLayoutVars>
          <dgm:chMax val="1"/>
          <dgm:bulletEnabled val="1"/>
        </dgm:presLayoutVars>
      </dgm:prSet>
      <dgm:spPr/>
    </dgm:pt>
    <dgm:pt modelId="{FA799632-0FC4-A142-93D4-90EEB8F551E4}" type="pres">
      <dgm:prSet presAssocID="{CD4C91AE-3B46-DC49-9354-3A9AF06AE363}" presName="descendantText" presStyleLbl="alignAcc1" presStyleIdx="1" presStyleCnt="2">
        <dgm:presLayoutVars>
          <dgm:bulletEnabled val="1"/>
        </dgm:presLayoutVars>
      </dgm:prSet>
      <dgm:spPr/>
    </dgm:pt>
  </dgm:ptLst>
  <dgm:cxnLst>
    <dgm:cxn modelId="{3992DE17-EFE1-6344-843D-2827B571F2EC}" type="presOf" srcId="{54208E3A-2909-9D46-B8D8-E7E02954892A}" destId="{879EB8AC-89DF-7D4A-A1E9-689ADB870F29}" srcOrd="0" destOrd="1" presId="urn:microsoft.com/office/officeart/2005/8/layout/chevron2"/>
    <dgm:cxn modelId="{2F631C19-F60B-DF4C-9CA9-92BC708786EA}" type="presOf" srcId="{BCADE6BB-BAD2-9A48-8F68-A561FACC081A}" destId="{3160648B-C972-0C4C-9D77-7890BAEAC02B}" srcOrd="0" destOrd="0" presId="urn:microsoft.com/office/officeart/2005/8/layout/chevron2"/>
    <dgm:cxn modelId="{533A1B35-DE30-684E-9F9C-0D9563B9D15B}" srcId="{CD4C91AE-3B46-DC49-9354-3A9AF06AE363}" destId="{1FBF122E-8B6A-9D4F-B25E-DD6E9B4365AE}" srcOrd="0" destOrd="0" parTransId="{9E2E142D-BC60-DD4E-9AA8-B129EFC82CA1}" sibTransId="{319641C4-DC2E-5247-B884-774E1601CF14}"/>
    <dgm:cxn modelId="{CB6C6D35-877E-9A45-9A71-9ED9A0E91D2D}" srcId="{C0FE76C5-016A-4A40-811F-30E815F5BE8D}" destId="{54208E3A-2909-9D46-B8D8-E7E02954892A}" srcOrd="1" destOrd="0" parTransId="{AA54EE7C-C290-A746-9659-CFBDB2594DD7}" sibTransId="{371FB710-938B-D44B-B117-6F5CB69A5078}"/>
    <dgm:cxn modelId="{CD557E42-7302-1242-9BB0-5891EF86F634}" srcId="{CD4C91AE-3B46-DC49-9354-3A9AF06AE363}" destId="{66282D95-78F3-244D-A977-966BF58A8DCD}" srcOrd="1" destOrd="0" parTransId="{1A79A389-E46D-B042-A622-1C343AB25CBE}" sibTransId="{19FB44B8-2D29-F048-A275-36855F9E23C0}"/>
    <dgm:cxn modelId="{80192489-1631-FE4F-8BED-DC8961A9EEA9}" srcId="{BCADE6BB-BAD2-9A48-8F68-A561FACC081A}" destId="{C0FE76C5-016A-4A40-811F-30E815F5BE8D}" srcOrd="0" destOrd="0" parTransId="{879EDAB4-8C9B-4A41-B81C-E7F4745291F7}" sibTransId="{7FE1660C-E736-484A-9812-6D622E153AB4}"/>
    <dgm:cxn modelId="{036C3C9B-0C24-A74F-B209-657B92EEE939}" type="presOf" srcId="{1FBF122E-8B6A-9D4F-B25E-DD6E9B4365AE}" destId="{FA799632-0FC4-A142-93D4-90EEB8F551E4}" srcOrd="0" destOrd="0" presId="urn:microsoft.com/office/officeart/2005/8/layout/chevron2"/>
    <dgm:cxn modelId="{F0C6A4AA-ABEA-4842-A96D-341EA485776E}" type="presOf" srcId="{66282D95-78F3-244D-A977-966BF58A8DCD}" destId="{FA799632-0FC4-A142-93D4-90EEB8F551E4}" srcOrd="0" destOrd="1" presId="urn:microsoft.com/office/officeart/2005/8/layout/chevron2"/>
    <dgm:cxn modelId="{84169DB1-4677-F64B-92D0-840134ECEA38}" srcId="{C0FE76C5-016A-4A40-811F-30E815F5BE8D}" destId="{846FB54E-EDE3-FA48-A8EB-E9E71B359733}" srcOrd="0" destOrd="0" parTransId="{DC7017C8-9BB8-7B44-8E91-B44C8BF379AA}" sibTransId="{232F467C-3F64-C349-BF39-9A244926A27A}"/>
    <dgm:cxn modelId="{2D62DAB1-7964-DB49-8AE3-CB569CE22C52}" srcId="{BCADE6BB-BAD2-9A48-8F68-A561FACC081A}" destId="{CD4C91AE-3B46-DC49-9354-3A9AF06AE363}" srcOrd="1" destOrd="0" parTransId="{BD16C47E-EF06-5D4F-98A1-0E50FB2946B5}" sibTransId="{0E767CCC-6C5A-734D-A5CB-2208839FB687}"/>
    <dgm:cxn modelId="{FA1B46BE-D4F7-2C4F-ABBA-88F01BE4B0AA}" type="presOf" srcId="{846FB54E-EDE3-FA48-A8EB-E9E71B359733}" destId="{879EB8AC-89DF-7D4A-A1E9-689ADB870F29}" srcOrd="0" destOrd="0" presId="urn:microsoft.com/office/officeart/2005/8/layout/chevron2"/>
    <dgm:cxn modelId="{1BAFECE2-8C0F-8F4B-AC34-9515A6AD12AA}" type="presOf" srcId="{C0FE76C5-016A-4A40-811F-30E815F5BE8D}" destId="{432CFD9D-71E6-5340-9587-04E607966AD5}" srcOrd="0" destOrd="0" presId="urn:microsoft.com/office/officeart/2005/8/layout/chevron2"/>
    <dgm:cxn modelId="{7FEF87EB-5D09-844B-A505-E94CC6179762}" type="presOf" srcId="{CD4C91AE-3B46-DC49-9354-3A9AF06AE363}" destId="{CA39FA49-F9D4-E946-84EF-BC808A8A5610}" srcOrd="0" destOrd="0" presId="urn:microsoft.com/office/officeart/2005/8/layout/chevron2"/>
    <dgm:cxn modelId="{6EC454E0-9FDA-9C41-88A6-3E206F219273}" type="presParOf" srcId="{3160648B-C972-0C4C-9D77-7890BAEAC02B}" destId="{C114869E-B833-4840-A55E-FA0B25999839}" srcOrd="0" destOrd="0" presId="urn:microsoft.com/office/officeart/2005/8/layout/chevron2"/>
    <dgm:cxn modelId="{92E350D9-8774-7D43-A27D-660E634F406D}" type="presParOf" srcId="{C114869E-B833-4840-A55E-FA0B25999839}" destId="{432CFD9D-71E6-5340-9587-04E607966AD5}" srcOrd="0" destOrd="0" presId="urn:microsoft.com/office/officeart/2005/8/layout/chevron2"/>
    <dgm:cxn modelId="{FCCE8620-223F-EF47-A06D-20BED88987FB}" type="presParOf" srcId="{C114869E-B833-4840-A55E-FA0B25999839}" destId="{879EB8AC-89DF-7D4A-A1E9-689ADB870F29}" srcOrd="1" destOrd="0" presId="urn:microsoft.com/office/officeart/2005/8/layout/chevron2"/>
    <dgm:cxn modelId="{347BB63A-716D-6D44-82EC-C94D73A593E9}" type="presParOf" srcId="{3160648B-C972-0C4C-9D77-7890BAEAC02B}" destId="{7ECF0E56-B0B2-9D44-AEA9-88686388C81E}" srcOrd="1" destOrd="0" presId="urn:microsoft.com/office/officeart/2005/8/layout/chevron2"/>
    <dgm:cxn modelId="{760AC5DC-3D9B-7445-96AA-BBE016693242}" type="presParOf" srcId="{3160648B-C972-0C4C-9D77-7890BAEAC02B}" destId="{7AB2EF6F-EC01-EE4F-BBFE-ACF3BD8B164C}" srcOrd="2" destOrd="0" presId="urn:microsoft.com/office/officeart/2005/8/layout/chevron2"/>
    <dgm:cxn modelId="{3905AEC5-8C5A-A447-9987-8E68807482D7}" type="presParOf" srcId="{7AB2EF6F-EC01-EE4F-BBFE-ACF3BD8B164C}" destId="{CA39FA49-F9D4-E946-84EF-BC808A8A5610}" srcOrd="0" destOrd="0" presId="urn:microsoft.com/office/officeart/2005/8/layout/chevron2"/>
    <dgm:cxn modelId="{A98073B7-BC55-C042-B2C3-1596B11CAAFB}" type="presParOf" srcId="{7AB2EF6F-EC01-EE4F-BBFE-ACF3BD8B164C}" destId="{FA799632-0FC4-A142-93D4-90EEB8F551E4}"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2CFD9D-71E6-5340-9587-04E607966AD5}">
      <dsp:nvSpPr>
        <dsp:cNvPr id="0" name=""/>
        <dsp:cNvSpPr/>
      </dsp:nvSpPr>
      <dsp:spPr>
        <a:xfrm rot="5400000">
          <a:off x="-185379" y="185959"/>
          <a:ext cx="1235864" cy="86510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1</a:t>
          </a:r>
        </a:p>
      </dsp:txBody>
      <dsp:txXfrm rot="-5400000">
        <a:off x="1" y="433133"/>
        <a:ext cx="865105" cy="370759"/>
      </dsp:txXfrm>
    </dsp:sp>
    <dsp:sp modelId="{879EB8AC-89DF-7D4A-A1E9-689ADB870F29}">
      <dsp:nvSpPr>
        <dsp:cNvPr id="0" name=""/>
        <dsp:cNvSpPr/>
      </dsp:nvSpPr>
      <dsp:spPr>
        <a:xfrm rot="5400000">
          <a:off x="3808181" y="-2943076"/>
          <a:ext cx="803312" cy="668946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None/>
          </a:pPr>
          <a:r>
            <a:rPr lang="en-US" sz="1800" b="1" kern="1200" spc="-66" dirty="0">
              <a:latin typeface="Inter" pitchFamily="34" charset="0"/>
              <a:ea typeface="Inter" pitchFamily="34" charset="-122"/>
              <a:cs typeface="Inter" pitchFamily="34" charset="-120"/>
            </a:rPr>
            <a:t>Data Collection</a:t>
          </a:r>
          <a:endParaRPr lang="en-US" sz="1800" kern="1200" dirty="0"/>
        </a:p>
        <a:p>
          <a:pPr marL="114300" lvl="1" indent="-114300" algn="just" defTabSz="622300">
            <a:lnSpc>
              <a:spcPct val="90000"/>
            </a:lnSpc>
            <a:spcBef>
              <a:spcPct val="0"/>
            </a:spcBef>
            <a:spcAft>
              <a:spcPct val="15000"/>
            </a:spcAft>
            <a:buNone/>
          </a:pPr>
          <a:r>
            <a:rPr lang="en-US" sz="1400" kern="1200" spc="-35" dirty="0">
              <a:latin typeface="Inter" pitchFamily="34" charset="0"/>
              <a:ea typeface="Inter" pitchFamily="34" charset="-122"/>
              <a:cs typeface="Inter" pitchFamily="34" charset="-120"/>
            </a:rPr>
            <a:t>   The dataset includes features like sender, subject length, email body length, paragraph length, day/time of email, and email content details. The target variable is click-through rate (CTR).</a:t>
          </a:r>
          <a:endParaRPr lang="en-US" sz="1400" kern="1200" dirty="0"/>
        </a:p>
      </dsp:txBody>
      <dsp:txXfrm rot="-5400000">
        <a:off x="865105" y="39214"/>
        <a:ext cx="6650250" cy="724884"/>
      </dsp:txXfrm>
    </dsp:sp>
    <dsp:sp modelId="{CA39FA49-F9D4-E946-84EF-BC808A8A5610}">
      <dsp:nvSpPr>
        <dsp:cNvPr id="0" name=""/>
        <dsp:cNvSpPr/>
      </dsp:nvSpPr>
      <dsp:spPr>
        <a:xfrm rot="5400000">
          <a:off x="-185379" y="1221729"/>
          <a:ext cx="1235864" cy="86510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2</a:t>
          </a:r>
        </a:p>
      </dsp:txBody>
      <dsp:txXfrm rot="-5400000">
        <a:off x="1" y="1468903"/>
        <a:ext cx="865105" cy="370759"/>
      </dsp:txXfrm>
    </dsp:sp>
    <dsp:sp modelId="{FA799632-0FC4-A142-93D4-90EEB8F551E4}">
      <dsp:nvSpPr>
        <dsp:cNvPr id="0" name=""/>
        <dsp:cNvSpPr/>
      </dsp:nvSpPr>
      <dsp:spPr>
        <a:xfrm rot="5400000">
          <a:off x="3808181" y="-1906726"/>
          <a:ext cx="803312" cy="668946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None/>
          </a:pPr>
          <a:r>
            <a:rPr lang="en-US" sz="1800" b="1" kern="1200" spc="-66" dirty="0">
              <a:solidFill>
                <a:srgbClr val="272525"/>
              </a:solidFill>
              <a:latin typeface="Inter" pitchFamily="34" charset="0"/>
              <a:ea typeface="Inter" pitchFamily="34" charset="-122"/>
              <a:cs typeface="Inter" pitchFamily="34" charset="-120"/>
            </a:rPr>
            <a:t>Data Preprocessing</a:t>
          </a:r>
          <a:endParaRPr lang="en-US" sz="1800" kern="1200" dirty="0"/>
        </a:p>
        <a:p>
          <a:pPr marL="114300" lvl="1" indent="-114300" algn="just" defTabSz="622300">
            <a:lnSpc>
              <a:spcPct val="90000"/>
            </a:lnSpc>
            <a:spcBef>
              <a:spcPct val="0"/>
            </a:spcBef>
            <a:spcAft>
              <a:spcPct val="15000"/>
            </a:spcAft>
            <a:buNone/>
          </a:pPr>
          <a:r>
            <a:rPr lang="en-US" sz="1400" kern="1200" spc="-35" dirty="0">
              <a:solidFill>
                <a:srgbClr val="272525"/>
              </a:solidFill>
              <a:latin typeface="Inter" pitchFamily="34" charset="0"/>
              <a:ea typeface="Inter" pitchFamily="34" charset="-122"/>
              <a:cs typeface="Inter" pitchFamily="34" charset="-120"/>
            </a:rPr>
            <a:t>   Handled missing values, encoded categorical features, and standardized numerical features to prepare the data for modeling.</a:t>
          </a:r>
          <a:endParaRPr lang="en-US" sz="1400" kern="1200" dirty="0"/>
        </a:p>
      </dsp:txBody>
      <dsp:txXfrm rot="-5400000">
        <a:off x="865105" y="1075564"/>
        <a:ext cx="6650250" cy="724884"/>
      </dsp:txXfrm>
    </dsp:sp>
    <dsp:sp modelId="{45787FCB-9602-C34F-A563-C7C925EA17D2}">
      <dsp:nvSpPr>
        <dsp:cNvPr id="0" name=""/>
        <dsp:cNvSpPr/>
      </dsp:nvSpPr>
      <dsp:spPr>
        <a:xfrm rot="5400000">
          <a:off x="-185379" y="2257498"/>
          <a:ext cx="1235864" cy="86510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3</a:t>
          </a:r>
        </a:p>
      </dsp:txBody>
      <dsp:txXfrm rot="-5400000">
        <a:off x="1" y="2504672"/>
        <a:ext cx="865105" cy="370759"/>
      </dsp:txXfrm>
    </dsp:sp>
    <dsp:sp modelId="{29B4DAB7-258B-864D-A576-7C842D79BB03}">
      <dsp:nvSpPr>
        <dsp:cNvPr id="0" name=""/>
        <dsp:cNvSpPr/>
      </dsp:nvSpPr>
      <dsp:spPr>
        <a:xfrm rot="5400000">
          <a:off x="3808181" y="-870956"/>
          <a:ext cx="803312" cy="668946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None/>
          </a:pPr>
          <a:r>
            <a:rPr lang="en-US" sz="1800" b="1" kern="1200" spc="-66" dirty="0">
              <a:solidFill>
                <a:srgbClr val="272525"/>
              </a:solidFill>
              <a:latin typeface="Inter" pitchFamily="34" charset="0"/>
              <a:ea typeface="Inter" pitchFamily="34" charset="-122"/>
              <a:cs typeface="Inter" pitchFamily="34" charset="-120"/>
            </a:rPr>
            <a:t>Feature Scaling </a:t>
          </a:r>
          <a:endParaRPr lang="en-US" sz="1800" kern="1200" dirty="0"/>
        </a:p>
        <a:p>
          <a:pPr marL="114300" lvl="1" indent="-114300" algn="just" defTabSz="622300">
            <a:lnSpc>
              <a:spcPct val="90000"/>
            </a:lnSpc>
            <a:spcBef>
              <a:spcPct val="0"/>
            </a:spcBef>
            <a:spcAft>
              <a:spcPct val="15000"/>
            </a:spcAft>
            <a:buNone/>
          </a:pPr>
          <a:r>
            <a:rPr lang="en-US" sz="1400" kern="1200" spc="-35" dirty="0">
              <a:solidFill>
                <a:srgbClr val="272525"/>
              </a:solidFill>
              <a:latin typeface="Inter" pitchFamily="34" charset="0"/>
              <a:ea typeface="Inter" pitchFamily="34" charset="-122"/>
              <a:cs typeface="Inter" pitchFamily="34" charset="-120"/>
            </a:rPr>
            <a:t>   Performed feature scaling on the dataset using a standardization technique such as min-max scaling to ensure that all features are on a similar scale.</a:t>
          </a:r>
          <a:endParaRPr lang="en-US" sz="1400" kern="1200" dirty="0"/>
        </a:p>
      </dsp:txBody>
      <dsp:txXfrm rot="-5400000">
        <a:off x="865105" y="2111334"/>
        <a:ext cx="6650250" cy="7248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2CFD9D-71E6-5340-9587-04E607966AD5}">
      <dsp:nvSpPr>
        <dsp:cNvPr id="0" name=""/>
        <dsp:cNvSpPr/>
      </dsp:nvSpPr>
      <dsp:spPr>
        <a:xfrm rot="5400000">
          <a:off x="-185379" y="185959"/>
          <a:ext cx="1235864" cy="86510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4</a:t>
          </a:r>
        </a:p>
      </dsp:txBody>
      <dsp:txXfrm rot="-5400000">
        <a:off x="1" y="433133"/>
        <a:ext cx="865105" cy="370759"/>
      </dsp:txXfrm>
    </dsp:sp>
    <dsp:sp modelId="{879EB8AC-89DF-7D4A-A1E9-689ADB870F29}">
      <dsp:nvSpPr>
        <dsp:cNvPr id="0" name=""/>
        <dsp:cNvSpPr/>
      </dsp:nvSpPr>
      <dsp:spPr>
        <a:xfrm rot="5400000">
          <a:off x="3808181" y="-2943076"/>
          <a:ext cx="803312" cy="668946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None/>
          </a:pPr>
          <a:r>
            <a:rPr lang="en-US" sz="1800" b="1" kern="1200" spc="-66" dirty="0">
              <a:solidFill>
                <a:srgbClr val="272525"/>
              </a:solidFill>
              <a:latin typeface="Inter" pitchFamily="34" charset="0"/>
              <a:ea typeface="Inter" pitchFamily="34" charset="-122"/>
              <a:cs typeface="Inter" pitchFamily="34" charset="-120"/>
            </a:rPr>
            <a:t>Feature Selection</a:t>
          </a:r>
          <a:endParaRPr lang="en-US" sz="1800" kern="1200" dirty="0"/>
        </a:p>
        <a:p>
          <a:pPr marL="114300" lvl="1" indent="-114300" algn="just" defTabSz="622300">
            <a:lnSpc>
              <a:spcPct val="90000"/>
            </a:lnSpc>
            <a:spcBef>
              <a:spcPct val="0"/>
            </a:spcBef>
            <a:spcAft>
              <a:spcPct val="15000"/>
            </a:spcAft>
            <a:buNone/>
          </a:pPr>
          <a:r>
            <a:rPr lang="en-US" sz="1400" kern="1200" spc="-35" dirty="0">
              <a:latin typeface="Inter" pitchFamily="34" charset="0"/>
              <a:ea typeface="Inter" pitchFamily="34" charset="-122"/>
              <a:cs typeface="Inter" pitchFamily="34" charset="-120"/>
            </a:rPr>
            <a:t>   </a:t>
          </a:r>
          <a:r>
            <a:rPr lang="en-US" sz="1400" kern="1200" spc="-35" dirty="0">
              <a:solidFill>
                <a:srgbClr val="272525"/>
              </a:solidFill>
              <a:latin typeface="Inter" pitchFamily="34" charset="0"/>
              <a:ea typeface="Inter" pitchFamily="34" charset="-122"/>
              <a:cs typeface="Inter" pitchFamily="34" charset="-120"/>
            </a:rPr>
            <a:t>Identified the most relevant features affecting CTR using </a:t>
          </a:r>
          <a:r>
            <a:rPr lang="en-US" sz="1400" kern="1200" spc="-35" dirty="0" err="1">
              <a:solidFill>
                <a:srgbClr val="272525"/>
              </a:solidFill>
              <a:latin typeface="Inter" pitchFamily="34" charset="0"/>
              <a:ea typeface="Inter" pitchFamily="34" charset="-122"/>
              <a:cs typeface="Inter" pitchFamily="34" charset="-120"/>
            </a:rPr>
            <a:t>SelectKBest</a:t>
          </a:r>
          <a:r>
            <a:rPr lang="en-US" sz="1400" kern="1200" spc="-35" dirty="0">
              <a:solidFill>
                <a:srgbClr val="272525"/>
              </a:solidFill>
              <a:latin typeface="Inter" pitchFamily="34" charset="0"/>
              <a:ea typeface="Inter" pitchFamily="34" charset="-122"/>
              <a:cs typeface="Inter" pitchFamily="34" charset="-120"/>
            </a:rPr>
            <a:t> and </a:t>
          </a:r>
          <a:r>
            <a:rPr lang="en-US" sz="1400" kern="1200" spc="-35" dirty="0" err="1">
              <a:solidFill>
                <a:srgbClr val="272525"/>
              </a:solidFill>
              <a:latin typeface="Inter" pitchFamily="34" charset="0"/>
              <a:ea typeface="Inter" pitchFamily="34" charset="-122"/>
              <a:cs typeface="Inter" pitchFamily="34" charset="-120"/>
            </a:rPr>
            <a:t>f_regression</a:t>
          </a:r>
          <a:r>
            <a:rPr lang="en-US" sz="1400" kern="1200" spc="-35" dirty="0">
              <a:solidFill>
                <a:srgbClr val="272525"/>
              </a:solidFill>
              <a:latin typeface="Inter" pitchFamily="34" charset="0"/>
              <a:ea typeface="Inter" pitchFamily="34" charset="-122"/>
              <a:cs typeface="Inter" pitchFamily="34" charset="-120"/>
            </a:rPr>
            <a:t>, selecting the top 9 predictors.</a:t>
          </a:r>
          <a:endParaRPr lang="en-US" sz="1400" kern="1200" dirty="0"/>
        </a:p>
      </dsp:txBody>
      <dsp:txXfrm rot="-5400000">
        <a:off x="865105" y="39214"/>
        <a:ext cx="6650250" cy="724884"/>
      </dsp:txXfrm>
    </dsp:sp>
    <dsp:sp modelId="{CA39FA49-F9D4-E946-84EF-BC808A8A5610}">
      <dsp:nvSpPr>
        <dsp:cNvPr id="0" name=""/>
        <dsp:cNvSpPr/>
      </dsp:nvSpPr>
      <dsp:spPr>
        <a:xfrm rot="5400000">
          <a:off x="-185379" y="1221729"/>
          <a:ext cx="1235864" cy="86510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5</a:t>
          </a:r>
        </a:p>
      </dsp:txBody>
      <dsp:txXfrm rot="-5400000">
        <a:off x="1" y="1468903"/>
        <a:ext cx="865105" cy="370759"/>
      </dsp:txXfrm>
    </dsp:sp>
    <dsp:sp modelId="{FA799632-0FC4-A142-93D4-90EEB8F551E4}">
      <dsp:nvSpPr>
        <dsp:cNvPr id="0" name=""/>
        <dsp:cNvSpPr/>
      </dsp:nvSpPr>
      <dsp:spPr>
        <a:xfrm rot="5400000">
          <a:off x="3808181" y="-1906726"/>
          <a:ext cx="803312" cy="668946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None/>
          </a:pPr>
          <a:r>
            <a:rPr lang="en-US" sz="1800" b="1" kern="1200" spc="-66" dirty="0">
              <a:solidFill>
                <a:srgbClr val="272525"/>
              </a:solidFill>
              <a:latin typeface="Inter" pitchFamily="34" charset="0"/>
              <a:ea typeface="Inter" pitchFamily="34" charset="-122"/>
              <a:cs typeface="Inter" pitchFamily="34" charset="-120"/>
            </a:rPr>
            <a:t>Model Training</a:t>
          </a:r>
          <a:endParaRPr lang="en-US" sz="1800" kern="1200" dirty="0"/>
        </a:p>
        <a:p>
          <a:pPr marL="114300" lvl="1" indent="-114300" algn="just" defTabSz="622300">
            <a:lnSpc>
              <a:spcPct val="90000"/>
            </a:lnSpc>
            <a:spcBef>
              <a:spcPct val="0"/>
            </a:spcBef>
            <a:spcAft>
              <a:spcPct val="15000"/>
            </a:spcAft>
            <a:buNone/>
          </a:pPr>
          <a:r>
            <a:rPr lang="en-US" sz="1400" kern="1200" spc="-35" dirty="0">
              <a:solidFill>
                <a:srgbClr val="272525"/>
              </a:solidFill>
              <a:latin typeface="Inter" pitchFamily="34" charset="0"/>
              <a:ea typeface="Inter" pitchFamily="34" charset="-122"/>
              <a:cs typeface="Inter" pitchFamily="34" charset="-120"/>
            </a:rPr>
            <a:t>   Trained two powerful ensemble models - </a:t>
          </a:r>
          <a:r>
            <a:rPr lang="en-US" sz="1400" kern="1200" spc="-35" dirty="0" err="1">
              <a:solidFill>
                <a:srgbClr val="272525"/>
              </a:solidFill>
              <a:latin typeface="Inter" pitchFamily="34" charset="0"/>
              <a:ea typeface="Inter" pitchFamily="34" charset="-122"/>
              <a:cs typeface="Inter" pitchFamily="34" charset="-120"/>
            </a:rPr>
            <a:t>RandomForest</a:t>
          </a:r>
          <a:r>
            <a:rPr lang="en-US" sz="1400" kern="1200" spc="-35" dirty="0">
              <a:solidFill>
                <a:srgbClr val="272525"/>
              </a:solidFill>
              <a:latin typeface="Inter" pitchFamily="34" charset="0"/>
              <a:ea typeface="Inter" pitchFamily="34" charset="-122"/>
              <a:cs typeface="Inter" pitchFamily="34" charset="-120"/>
            </a:rPr>
            <a:t> Regressor and </a:t>
          </a:r>
          <a:r>
            <a:rPr lang="en-US" sz="1400" kern="1200" spc="-35" dirty="0" err="1">
              <a:solidFill>
                <a:srgbClr val="272525"/>
              </a:solidFill>
              <a:latin typeface="Inter" pitchFamily="34" charset="0"/>
              <a:ea typeface="Inter" pitchFamily="34" charset="-122"/>
              <a:cs typeface="Inter" pitchFamily="34" charset="-120"/>
            </a:rPr>
            <a:t>XGBoost</a:t>
          </a:r>
          <a:r>
            <a:rPr lang="en-US" sz="1400" kern="1200" spc="-35" dirty="0">
              <a:solidFill>
                <a:srgbClr val="272525"/>
              </a:solidFill>
              <a:latin typeface="Inter" pitchFamily="34" charset="0"/>
              <a:ea typeface="Inter" pitchFamily="34" charset="-122"/>
              <a:cs typeface="Inter" pitchFamily="34" charset="-120"/>
            </a:rPr>
            <a:t> Regressor - using the selected features.</a:t>
          </a:r>
          <a:endParaRPr lang="en-US" sz="1400" kern="1200" dirty="0"/>
        </a:p>
      </dsp:txBody>
      <dsp:txXfrm rot="-5400000">
        <a:off x="865105" y="1075564"/>
        <a:ext cx="6650250" cy="724884"/>
      </dsp:txXfrm>
    </dsp:sp>
    <dsp:sp modelId="{45787FCB-9602-C34F-A563-C7C925EA17D2}">
      <dsp:nvSpPr>
        <dsp:cNvPr id="0" name=""/>
        <dsp:cNvSpPr/>
      </dsp:nvSpPr>
      <dsp:spPr>
        <a:xfrm rot="5400000">
          <a:off x="-185379" y="2257498"/>
          <a:ext cx="1235864" cy="86510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6</a:t>
          </a:r>
        </a:p>
      </dsp:txBody>
      <dsp:txXfrm rot="-5400000">
        <a:off x="1" y="2504672"/>
        <a:ext cx="865105" cy="370759"/>
      </dsp:txXfrm>
    </dsp:sp>
    <dsp:sp modelId="{29B4DAB7-258B-864D-A576-7C842D79BB03}">
      <dsp:nvSpPr>
        <dsp:cNvPr id="0" name=""/>
        <dsp:cNvSpPr/>
      </dsp:nvSpPr>
      <dsp:spPr>
        <a:xfrm rot="5400000">
          <a:off x="3808181" y="-870956"/>
          <a:ext cx="803312" cy="668946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None/>
          </a:pPr>
          <a:r>
            <a:rPr lang="en-US" sz="1800" b="1" kern="1200" spc="-66" dirty="0">
              <a:solidFill>
                <a:srgbClr val="272525"/>
              </a:solidFill>
              <a:latin typeface="Inter" pitchFamily="34" charset="0"/>
              <a:ea typeface="Inter" pitchFamily="34" charset="-122"/>
              <a:cs typeface="Inter" pitchFamily="34" charset="-120"/>
            </a:rPr>
            <a:t>Hyperparameter Optimization</a:t>
          </a:r>
          <a:endParaRPr lang="en-US" sz="1800" kern="1200" dirty="0"/>
        </a:p>
        <a:p>
          <a:pPr marL="114300" lvl="1" indent="-114300" algn="just" defTabSz="622300">
            <a:lnSpc>
              <a:spcPct val="90000"/>
            </a:lnSpc>
            <a:spcBef>
              <a:spcPct val="0"/>
            </a:spcBef>
            <a:spcAft>
              <a:spcPct val="15000"/>
            </a:spcAft>
            <a:buNone/>
          </a:pPr>
          <a:r>
            <a:rPr lang="en-US" sz="1400" kern="1200" spc="-35" dirty="0">
              <a:solidFill>
                <a:srgbClr val="272525"/>
              </a:solidFill>
              <a:latin typeface="Inter" pitchFamily="34" charset="0"/>
              <a:ea typeface="Inter" pitchFamily="34" charset="-122"/>
              <a:cs typeface="Inter" pitchFamily="34" charset="-120"/>
            </a:rPr>
            <a:t>   Employed </a:t>
          </a:r>
          <a:r>
            <a:rPr lang="en-US" sz="1400" kern="1200" spc="-35" dirty="0" err="1">
              <a:solidFill>
                <a:srgbClr val="272525"/>
              </a:solidFill>
              <a:latin typeface="Inter" pitchFamily="34" charset="0"/>
              <a:ea typeface="Inter" pitchFamily="34" charset="-122"/>
              <a:cs typeface="Inter" pitchFamily="34" charset="-120"/>
            </a:rPr>
            <a:t>GridSearchCV</a:t>
          </a:r>
          <a:r>
            <a:rPr lang="en-US" sz="1400" kern="1200" spc="-35" dirty="0">
              <a:solidFill>
                <a:srgbClr val="272525"/>
              </a:solidFill>
              <a:latin typeface="Inter" pitchFamily="34" charset="0"/>
              <a:ea typeface="Inter" pitchFamily="34" charset="-122"/>
              <a:cs typeface="Inter" pitchFamily="34" charset="-120"/>
            </a:rPr>
            <a:t> to tune hyperparameters like </a:t>
          </a:r>
          <a:r>
            <a:rPr lang="en-US" sz="1400" kern="1200" spc="-35" dirty="0" err="1">
              <a:solidFill>
                <a:srgbClr val="272525"/>
              </a:solidFill>
              <a:latin typeface="Inter" pitchFamily="34" charset="0"/>
              <a:ea typeface="Inter" pitchFamily="34" charset="-122"/>
              <a:cs typeface="Inter" pitchFamily="34" charset="-120"/>
            </a:rPr>
            <a:t>n_estimators</a:t>
          </a:r>
          <a:r>
            <a:rPr lang="en-US" sz="1400" kern="1200" spc="-35" dirty="0">
              <a:solidFill>
                <a:srgbClr val="272525"/>
              </a:solidFill>
              <a:latin typeface="Inter" pitchFamily="34" charset="0"/>
              <a:ea typeface="Inter" pitchFamily="34" charset="-122"/>
              <a:cs typeface="Inter" pitchFamily="34" charset="-120"/>
            </a:rPr>
            <a:t>, </a:t>
          </a:r>
          <a:r>
            <a:rPr lang="en-US" sz="1400" kern="1200" spc="-35" dirty="0" err="1">
              <a:solidFill>
                <a:srgbClr val="272525"/>
              </a:solidFill>
              <a:latin typeface="Inter" pitchFamily="34" charset="0"/>
              <a:ea typeface="Inter" pitchFamily="34" charset="-122"/>
              <a:cs typeface="Inter" pitchFamily="34" charset="-120"/>
            </a:rPr>
            <a:t>max_depth</a:t>
          </a:r>
          <a:r>
            <a:rPr lang="en-US" sz="1400" kern="1200" spc="-35" dirty="0">
              <a:solidFill>
                <a:srgbClr val="272525"/>
              </a:solidFill>
              <a:latin typeface="Inter" pitchFamily="34" charset="0"/>
              <a:ea typeface="Inter" pitchFamily="34" charset="-122"/>
              <a:cs typeface="Inter" pitchFamily="34" charset="-120"/>
            </a:rPr>
            <a:t>, and learning rate for optimal performance.</a:t>
          </a:r>
          <a:endParaRPr lang="en-US" sz="1400" kern="1200" dirty="0"/>
        </a:p>
      </dsp:txBody>
      <dsp:txXfrm rot="-5400000">
        <a:off x="865105" y="2111334"/>
        <a:ext cx="6650250" cy="7248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2CFD9D-71E6-5340-9587-04E607966AD5}">
      <dsp:nvSpPr>
        <dsp:cNvPr id="0" name=""/>
        <dsp:cNvSpPr/>
      </dsp:nvSpPr>
      <dsp:spPr>
        <a:xfrm rot="5400000">
          <a:off x="-269951" y="270246"/>
          <a:ext cx="1799677" cy="125977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7</a:t>
          </a:r>
        </a:p>
      </dsp:txBody>
      <dsp:txXfrm rot="-5400000">
        <a:off x="1" y="630181"/>
        <a:ext cx="1259774" cy="539903"/>
      </dsp:txXfrm>
    </dsp:sp>
    <dsp:sp modelId="{879EB8AC-89DF-7D4A-A1E9-689ADB870F29}">
      <dsp:nvSpPr>
        <dsp:cNvPr id="0" name=""/>
        <dsp:cNvSpPr/>
      </dsp:nvSpPr>
      <dsp:spPr>
        <a:xfrm rot="5400000">
          <a:off x="3822276" y="-2562502"/>
          <a:ext cx="1169790" cy="629479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None/>
          </a:pPr>
          <a:r>
            <a:rPr lang="en-US" sz="1800" b="1" kern="1200" spc="-66" dirty="0">
              <a:solidFill>
                <a:srgbClr val="272525"/>
              </a:solidFill>
              <a:latin typeface="Inter" pitchFamily="34" charset="0"/>
              <a:ea typeface="Inter" pitchFamily="34" charset="-122"/>
              <a:cs typeface="Inter" pitchFamily="34" charset="-120"/>
            </a:rPr>
            <a:t>Model Fitting</a:t>
          </a:r>
          <a:endParaRPr lang="en-US" sz="1800" kern="1200" dirty="0"/>
        </a:p>
        <a:p>
          <a:pPr marL="114300" lvl="1" indent="-114300" algn="just" defTabSz="622300">
            <a:lnSpc>
              <a:spcPct val="90000"/>
            </a:lnSpc>
            <a:spcBef>
              <a:spcPct val="0"/>
            </a:spcBef>
            <a:spcAft>
              <a:spcPct val="15000"/>
            </a:spcAft>
            <a:buNone/>
          </a:pPr>
          <a:r>
            <a:rPr lang="en-US" sz="1400" kern="1200" dirty="0"/>
            <a:t>  Random Forest Regression model was fitted to the training data, to capture the complex relationships between the input variables and the target CTR.</a:t>
          </a:r>
        </a:p>
      </dsp:txBody>
      <dsp:txXfrm rot="-5400000">
        <a:off x="1259774" y="57104"/>
        <a:ext cx="6237691" cy="1055582"/>
      </dsp:txXfrm>
    </dsp:sp>
    <dsp:sp modelId="{CA39FA49-F9D4-E946-84EF-BC808A8A5610}">
      <dsp:nvSpPr>
        <dsp:cNvPr id="0" name=""/>
        <dsp:cNvSpPr/>
      </dsp:nvSpPr>
      <dsp:spPr>
        <a:xfrm rot="5400000">
          <a:off x="-269951" y="1778543"/>
          <a:ext cx="1799677" cy="125977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8</a:t>
          </a:r>
        </a:p>
      </dsp:txBody>
      <dsp:txXfrm rot="-5400000">
        <a:off x="1" y="2138478"/>
        <a:ext cx="1259774" cy="539903"/>
      </dsp:txXfrm>
    </dsp:sp>
    <dsp:sp modelId="{FA799632-0FC4-A142-93D4-90EEB8F551E4}">
      <dsp:nvSpPr>
        <dsp:cNvPr id="0" name=""/>
        <dsp:cNvSpPr/>
      </dsp:nvSpPr>
      <dsp:spPr>
        <a:xfrm rot="5400000">
          <a:off x="3822276" y="-1053910"/>
          <a:ext cx="1169790" cy="629479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None/>
          </a:pPr>
          <a:r>
            <a:rPr lang="en-US" sz="1800" b="1" kern="1200" spc="-66" dirty="0">
              <a:solidFill>
                <a:srgbClr val="272525"/>
              </a:solidFill>
              <a:latin typeface="Inter" pitchFamily="34" charset="0"/>
              <a:ea typeface="Inter" pitchFamily="34" charset="-122"/>
              <a:cs typeface="Inter" pitchFamily="34" charset="-120"/>
            </a:rPr>
            <a:t>Prediction</a:t>
          </a:r>
          <a:endParaRPr lang="en-US" sz="1800" kern="1200" dirty="0"/>
        </a:p>
        <a:p>
          <a:pPr marL="114300" lvl="1" indent="-114300" algn="just" defTabSz="622300">
            <a:lnSpc>
              <a:spcPct val="90000"/>
            </a:lnSpc>
            <a:spcBef>
              <a:spcPct val="0"/>
            </a:spcBef>
            <a:spcAft>
              <a:spcPct val="15000"/>
            </a:spcAft>
            <a:buNone/>
          </a:pPr>
          <a:r>
            <a:rPr lang="en-US" sz="1400" kern="1200" spc="-35" dirty="0">
              <a:solidFill>
                <a:srgbClr val="272525"/>
              </a:solidFill>
              <a:latin typeface="Inter" pitchFamily="34" charset="0"/>
              <a:ea typeface="Inter" pitchFamily="34" charset="-122"/>
              <a:cs typeface="Inter" pitchFamily="34" charset="-120"/>
            </a:rPr>
            <a:t>   </a:t>
          </a:r>
          <a:r>
            <a:rPr lang="en-US" sz="1400" kern="1200" dirty="0"/>
            <a:t>Once the model was trained, it was used to make CTR predictions on the hold-out testing dataset.</a:t>
          </a:r>
        </a:p>
      </dsp:txBody>
      <dsp:txXfrm rot="-5400000">
        <a:off x="1259774" y="1565696"/>
        <a:ext cx="6237691" cy="105558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331329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102639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381077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939659153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939659153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dirty="0"/>
          </a:p>
        </p:txBody>
      </p:sp>
    </p:spTree>
    <p:extLst>
      <p:ext uri="{BB962C8B-B14F-4D97-AF65-F5344CB8AC3E}">
        <p14:creationId xmlns:p14="http://schemas.microsoft.com/office/powerpoint/2010/main" val="1781797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b="0" i="0" dirty="0">
              <a:solidFill>
                <a:srgbClr val="ECECEC"/>
              </a:solidFill>
              <a:effectLst/>
              <a:highlight>
                <a:srgbClr val="212121"/>
              </a:highlight>
              <a:latin typeface="Söhne"/>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b="0" i="0" dirty="0">
              <a:solidFill>
                <a:srgbClr val="ECECEC"/>
              </a:solidFill>
              <a:effectLst/>
              <a:highlight>
                <a:srgbClr val="212121"/>
              </a:highlight>
              <a:latin typeface="Söhne"/>
            </a:endParaRPr>
          </a:p>
        </p:txBody>
      </p:sp>
    </p:spTree>
    <p:extLst>
      <p:ext uri="{BB962C8B-B14F-4D97-AF65-F5344CB8AC3E}">
        <p14:creationId xmlns:p14="http://schemas.microsoft.com/office/powerpoint/2010/main" val="3767845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b="0" i="0" dirty="0">
              <a:solidFill>
                <a:srgbClr val="ECECEC"/>
              </a:solidFill>
              <a:effectLst/>
              <a:highlight>
                <a:srgbClr val="212121"/>
              </a:highlight>
              <a:latin typeface="Söhne"/>
            </a:endParaRPr>
          </a:p>
        </p:txBody>
      </p:sp>
    </p:spTree>
    <p:extLst>
      <p:ext uri="{BB962C8B-B14F-4D97-AF65-F5344CB8AC3E}">
        <p14:creationId xmlns:p14="http://schemas.microsoft.com/office/powerpoint/2010/main" val="756884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b="0" i="0" dirty="0">
              <a:solidFill>
                <a:srgbClr val="ECECEC"/>
              </a:solidFill>
              <a:effectLst/>
              <a:highlight>
                <a:srgbClr val="212121"/>
              </a:highlight>
              <a:latin typeface="Söhne"/>
            </a:endParaRPr>
          </a:p>
        </p:txBody>
      </p:sp>
    </p:spTree>
    <p:extLst>
      <p:ext uri="{BB962C8B-B14F-4D97-AF65-F5344CB8AC3E}">
        <p14:creationId xmlns:p14="http://schemas.microsoft.com/office/powerpoint/2010/main" val="4021834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32500" y="183725"/>
            <a:ext cx="8679000" cy="4776000"/>
            <a:chOff x="232500" y="183725"/>
            <a:chExt cx="8679000" cy="4776000"/>
          </a:xfrm>
        </p:grpSpPr>
        <p:sp>
          <p:nvSpPr>
            <p:cNvPr id="10" name="Google Shape;10;p2"/>
            <p:cNvSpPr/>
            <p:nvPr/>
          </p:nvSpPr>
          <p:spPr>
            <a:xfrm>
              <a:off x="232500" y="183725"/>
              <a:ext cx="8679000" cy="4776000"/>
            </a:xfrm>
            <a:prstGeom prst="roundRect">
              <a:avLst>
                <a:gd name="adj" fmla="val 3848"/>
              </a:avLst>
            </a:prstGeom>
            <a:solidFill>
              <a:schemeClr val="dk2"/>
            </a:solidFill>
            <a:ln w="19050" cap="flat" cmpd="sng">
              <a:solidFill>
                <a:schemeClr val="accent4"/>
              </a:solidFill>
              <a:prstDash val="solid"/>
              <a:round/>
              <a:headEnd type="none" w="sm" len="sm"/>
              <a:tailEnd type="none" w="sm" len="sm"/>
            </a:ln>
            <a:effectLst>
              <a:outerShdw blurRad="185738" dist="47625" dir="3000000" algn="bl" rotWithShape="0">
                <a:schemeClr val="dk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1" name="Google Shape;11;p2"/>
            <p:cNvSpPr/>
            <p:nvPr/>
          </p:nvSpPr>
          <p:spPr>
            <a:xfrm>
              <a:off x="232500" y="183725"/>
              <a:ext cx="8679000" cy="289500"/>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2" name="Google Shape;12;p2"/>
            <p:cNvSpPr/>
            <p:nvPr/>
          </p:nvSpPr>
          <p:spPr>
            <a:xfrm>
              <a:off x="7928375" y="274025"/>
              <a:ext cx="116400" cy="116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 name="Google Shape;13;p2"/>
            <p:cNvSpPr/>
            <p:nvPr/>
          </p:nvSpPr>
          <p:spPr>
            <a:xfrm>
              <a:off x="8172199" y="274025"/>
              <a:ext cx="116400" cy="116400"/>
            </a:xfrm>
            <a:prstGeom prst="ellipse">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 name="Google Shape;14;p2"/>
            <p:cNvSpPr/>
            <p:nvPr/>
          </p:nvSpPr>
          <p:spPr>
            <a:xfrm>
              <a:off x="8416024" y="274025"/>
              <a:ext cx="116400" cy="116400"/>
            </a:xfrm>
            <a:prstGeom prst="ellipse">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15" name="Google Shape;15;p2"/>
          <p:cNvSpPr txBox="1">
            <a:spLocks noGrp="1"/>
          </p:cNvSpPr>
          <p:nvPr>
            <p:ph type="ctrTitle"/>
          </p:nvPr>
        </p:nvSpPr>
        <p:spPr>
          <a:xfrm>
            <a:off x="1738925" y="1235288"/>
            <a:ext cx="5666100" cy="21057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7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6" name="Google Shape;16;p2"/>
          <p:cNvSpPr txBox="1">
            <a:spLocks noGrp="1"/>
          </p:cNvSpPr>
          <p:nvPr>
            <p:ph type="subTitle" idx="1"/>
          </p:nvPr>
        </p:nvSpPr>
        <p:spPr>
          <a:xfrm>
            <a:off x="1739019" y="3432363"/>
            <a:ext cx="56661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6"/>
        <p:cNvGrpSpPr/>
        <p:nvPr/>
      </p:nvGrpSpPr>
      <p:grpSpPr>
        <a:xfrm>
          <a:off x="0" y="0"/>
          <a:ext cx="0" cy="0"/>
          <a:chOff x="0" y="0"/>
          <a:chExt cx="0" cy="0"/>
        </a:xfrm>
      </p:grpSpPr>
      <p:grpSp>
        <p:nvGrpSpPr>
          <p:cNvPr id="97" name="Google Shape;97;p13"/>
          <p:cNvGrpSpPr/>
          <p:nvPr/>
        </p:nvGrpSpPr>
        <p:grpSpPr>
          <a:xfrm>
            <a:off x="232500" y="183725"/>
            <a:ext cx="8679000" cy="4776000"/>
            <a:chOff x="232500" y="183725"/>
            <a:chExt cx="8679000" cy="4776000"/>
          </a:xfrm>
        </p:grpSpPr>
        <p:sp>
          <p:nvSpPr>
            <p:cNvPr id="98" name="Google Shape;98;p13"/>
            <p:cNvSpPr/>
            <p:nvPr/>
          </p:nvSpPr>
          <p:spPr>
            <a:xfrm>
              <a:off x="232500" y="183725"/>
              <a:ext cx="8679000" cy="4776000"/>
            </a:xfrm>
            <a:prstGeom prst="roundRect">
              <a:avLst>
                <a:gd name="adj" fmla="val 3848"/>
              </a:avLst>
            </a:prstGeom>
            <a:solidFill>
              <a:schemeClr val="dk2"/>
            </a:solidFill>
            <a:ln w="19050" cap="flat" cmpd="sng">
              <a:solidFill>
                <a:schemeClr val="accent4"/>
              </a:solidFill>
              <a:prstDash val="solid"/>
              <a:round/>
              <a:headEnd type="none" w="sm" len="sm"/>
              <a:tailEnd type="none" w="sm" len="sm"/>
            </a:ln>
            <a:effectLst>
              <a:outerShdw blurRad="185738" dist="47625" dir="3000000" algn="bl" rotWithShape="0">
                <a:schemeClr val="dk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9" name="Google Shape;99;p13"/>
            <p:cNvSpPr/>
            <p:nvPr/>
          </p:nvSpPr>
          <p:spPr>
            <a:xfrm>
              <a:off x="232500" y="183725"/>
              <a:ext cx="8679000" cy="289500"/>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0" name="Google Shape;100;p13"/>
            <p:cNvSpPr/>
            <p:nvPr/>
          </p:nvSpPr>
          <p:spPr>
            <a:xfrm>
              <a:off x="7928375" y="274025"/>
              <a:ext cx="116400" cy="116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1" name="Google Shape;101;p13"/>
            <p:cNvSpPr/>
            <p:nvPr/>
          </p:nvSpPr>
          <p:spPr>
            <a:xfrm>
              <a:off x="8172199" y="274025"/>
              <a:ext cx="116400" cy="116400"/>
            </a:xfrm>
            <a:prstGeom prst="ellipse">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2" name="Google Shape;102;p13"/>
            <p:cNvSpPr/>
            <p:nvPr/>
          </p:nvSpPr>
          <p:spPr>
            <a:xfrm>
              <a:off x="8416024" y="274025"/>
              <a:ext cx="116400" cy="116400"/>
            </a:xfrm>
            <a:prstGeom prst="ellipse">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103" name="Google Shape;103;p13"/>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4" name="Google Shape;104;p13"/>
          <p:cNvSpPr txBox="1">
            <a:spLocks noGrp="1"/>
          </p:cNvSpPr>
          <p:nvPr>
            <p:ph type="title" idx="2" hasCustomPrompt="1"/>
          </p:nvPr>
        </p:nvSpPr>
        <p:spPr>
          <a:xfrm>
            <a:off x="1505400" y="1504162"/>
            <a:ext cx="734700" cy="572700"/>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 name="Google Shape;105;p13"/>
          <p:cNvSpPr txBox="1">
            <a:spLocks noGrp="1"/>
          </p:cNvSpPr>
          <p:nvPr>
            <p:ph type="title" idx="3" hasCustomPrompt="1"/>
          </p:nvPr>
        </p:nvSpPr>
        <p:spPr>
          <a:xfrm>
            <a:off x="1505400" y="3090116"/>
            <a:ext cx="734700" cy="572700"/>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a:spLocks noGrp="1"/>
          </p:cNvSpPr>
          <p:nvPr>
            <p:ph type="title" idx="4" hasCustomPrompt="1"/>
          </p:nvPr>
        </p:nvSpPr>
        <p:spPr>
          <a:xfrm>
            <a:off x="4204675" y="1504162"/>
            <a:ext cx="734700" cy="572700"/>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a:spLocks noGrp="1"/>
          </p:cNvSpPr>
          <p:nvPr>
            <p:ph type="title" idx="5" hasCustomPrompt="1"/>
          </p:nvPr>
        </p:nvSpPr>
        <p:spPr>
          <a:xfrm>
            <a:off x="4204675" y="3090116"/>
            <a:ext cx="734700" cy="572700"/>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a:spLocks noGrp="1"/>
          </p:cNvSpPr>
          <p:nvPr>
            <p:ph type="title" idx="6" hasCustomPrompt="1"/>
          </p:nvPr>
        </p:nvSpPr>
        <p:spPr>
          <a:xfrm>
            <a:off x="6903950" y="1504162"/>
            <a:ext cx="734700" cy="572700"/>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 name="Google Shape;109;p13"/>
          <p:cNvSpPr txBox="1">
            <a:spLocks noGrp="1"/>
          </p:cNvSpPr>
          <p:nvPr>
            <p:ph type="title" idx="7" hasCustomPrompt="1"/>
          </p:nvPr>
        </p:nvSpPr>
        <p:spPr>
          <a:xfrm>
            <a:off x="6903950" y="3090116"/>
            <a:ext cx="734700" cy="572700"/>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a:spLocks noGrp="1"/>
          </p:cNvSpPr>
          <p:nvPr>
            <p:ph type="subTitle" idx="1"/>
          </p:nvPr>
        </p:nvSpPr>
        <p:spPr>
          <a:xfrm>
            <a:off x="720000" y="2213388"/>
            <a:ext cx="2305500" cy="50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Darker Grotesque"/>
              <a:buNone/>
              <a:defRPr sz="2000">
                <a:solidFill>
                  <a:schemeClr val="dk1"/>
                </a:solidFill>
                <a:latin typeface="Darker Grotesque Black"/>
                <a:ea typeface="Darker Grotesque Black"/>
                <a:cs typeface="Darker Grotesque Black"/>
                <a:sym typeface="Darker Grotesque Black"/>
              </a:defRPr>
            </a:lvl1pPr>
            <a:lvl2pPr lvl="1"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a:endParaRPr/>
          </a:p>
        </p:txBody>
      </p:sp>
      <p:sp>
        <p:nvSpPr>
          <p:cNvPr id="111" name="Google Shape;111;p13"/>
          <p:cNvSpPr txBox="1">
            <a:spLocks noGrp="1"/>
          </p:cNvSpPr>
          <p:nvPr>
            <p:ph type="subTitle" idx="8"/>
          </p:nvPr>
        </p:nvSpPr>
        <p:spPr>
          <a:xfrm>
            <a:off x="3419275" y="2213388"/>
            <a:ext cx="2305500" cy="50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Darker Grotesque"/>
              <a:buNone/>
              <a:defRPr sz="2000">
                <a:solidFill>
                  <a:schemeClr val="dk1"/>
                </a:solidFill>
                <a:latin typeface="Darker Grotesque Black"/>
                <a:ea typeface="Darker Grotesque Black"/>
                <a:cs typeface="Darker Grotesque Black"/>
                <a:sym typeface="Darker Grotesque Black"/>
              </a:defRPr>
            </a:lvl1pPr>
            <a:lvl2pPr lvl="1"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a:endParaRPr/>
          </a:p>
        </p:txBody>
      </p:sp>
      <p:sp>
        <p:nvSpPr>
          <p:cNvPr id="112" name="Google Shape;112;p13"/>
          <p:cNvSpPr txBox="1">
            <a:spLocks noGrp="1"/>
          </p:cNvSpPr>
          <p:nvPr>
            <p:ph type="subTitle" idx="9"/>
          </p:nvPr>
        </p:nvSpPr>
        <p:spPr>
          <a:xfrm>
            <a:off x="6118550" y="2213388"/>
            <a:ext cx="2305500" cy="50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Darker Grotesque"/>
              <a:buNone/>
              <a:defRPr sz="2000">
                <a:solidFill>
                  <a:schemeClr val="dk1"/>
                </a:solidFill>
                <a:latin typeface="Darker Grotesque Black"/>
                <a:ea typeface="Darker Grotesque Black"/>
                <a:cs typeface="Darker Grotesque Black"/>
                <a:sym typeface="Darker Grotesque Black"/>
              </a:defRPr>
            </a:lvl1pPr>
            <a:lvl2pPr lvl="1"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a:endParaRPr/>
          </a:p>
        </p:txBody>
      </p:sp>
      <p:sp>
        <p:nvSpPr>
          <p:cNvPr id="113" name="Google Shape;113;p13"/>
          <p:cNvSpPr txBox="1">
            <a:spLocks noGrp="1"/>
          </p:cNvSpPr>
          <p:nvPr>
            <p:ph type="subTitle" idx="13"/>
          </p:nvPr>
        </p:nvSpPr>
        <p:spPr>
          <a:xfrm>
            <a:off x="720000" y="3799263"/>
            <a:ext cx="2305500" cy="50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Darker Grotesque"/>
              <a:buNone/>
              <a:defRPr sz="2000">
                <a:solidFill>
                  <a:schemeClr val="dk1"/>
                </a:solidFill>
                <a:latin typeface="Darker Grotesque Black"/>
                <a:ea typeface="Darker Grotesque Black"/>
                <a:cs typeface="Darker Grotesque Black"/>
                <a:sym typeface="Darker Grotesque Black"/>
              </a:defRPr>
            </a:lvl1pPr>
            <a:lvl2pPr lvl="1"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a:endParaRPr/>
          </a:p>
        </p:txBody>
      </p:sp>
      <p:sp>
        <p:nvSpPr>
          <p:cNvPr id="114" name="Google Shape;114;p13"/>
          <p:cNvSpPr txBox="1">
            <a:spLocks noGrp="1"/>
          </p:cNvSpPr>
          <p:nvPr>
            <p:ph type="subTitle" idx="14"/>
          </p:nvPr>
        </p:nvSpPr>
        <p:spPr>
          <a:xfrm>
            <a:off x="3419275" y="3799263"/>
            <a:ext cx="2305500" cy="50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Darker Grotesque"/>
              <a:buNone/>
              <a:defRPr sz="2000">
                <a:solidFill>
                  <a:schemeClr val="dk1"/>
                </a:solidFill>
                <a:latin typeface="Darker Grotesque Black"/>
                <a:ea typeface="Darker Grotesque Black"/>
                <a:cs typeface="Darker Grotesque Black"/>
                <a:sym typeface="Darker Grotesque Black"/>
              </a:defRPr>
            </a:lvl1pPr>
            <a:lvl2pPr lvl="1"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a:endParaRPr/>
          </a:p>
        </p:txBody>
      </p:sp>
      <p:sp>
        <p:nvSpPr>
          <p:cNvPr id="115" name="Google Shape;115;p13"/>
          <p:cNvSpPr txBox="1">
            <a:spLocks noGrp="1"/>
          </p:cNvSpPr>
          <p:nvPr>
            <p:ph type="subTitle" idx="15"/>
          </p:nvPr>
        </p:nvSpPr>
        <p:spPr>
          <a:xfrm>
            <a:off x="6118550" y="3799263"/>
            <a:ext cx="2305500" cy="50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Darker Grotesque"/>
              <a:buNone/>
              <a:defRPr sz="2000">
                <a:solidFill>
                  <a:schemeClr val="dk1"/>
                </a:solidFill>
                <a:latin typeface="Darker Grotesque Black"/>
                <a:ea typeface="Darker Grotesque Black"/>
                <a:cs typeface="Darker Grotesque Black"/>
                <a:sym typeface="Darker Grotesque Black"/>
              </a:defRPr>
            </a:lvl1pPr>
            <a:lvl2pPr lvl="1"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16"/>
        <p:cNvGrpSpPr/>
        <p:nvPr/>
      </p:nvGrpSpPr>
      <p:grpSpPr>
        <a:xfrm>
          <a:off x="0" y="0"/>
          <a:ext cx="0" cy="0"/>
          <a:chOff x="0" y="0"/>
          <a:chExt cx="0" cy="0"/>
        </a:xfrm>
      </p:grpSpPr>
      <p:grpSp>
        <p:nvGrpSpPr>
          <p:cNvPr id="117" name="Google Shape;117;p14"/>
          <p:cNvGrpSpPr/>
          <p:nvPr/>
        </p:nvGrpSpPr>
        <p:grpSpPr>
          <a:xfrm>
            <a:off x="232500" y="183725"/>
            <a:ext cx="8679000" cy="4776000"/>
            <a:chOff x="232500" y="183725"/>
            <a:chExt cx="8679000" cy="4776000"/>
          </a:xfrm>
        </p:grpSpPr>
        <p:sp>
          <p:nvSpPr>
            <p:cNvPr id="118" name="Google Shape;118;p14"/>
            <p:cNvSpPr/>
            <p:nvPr/>
          </p:nvSpPr>
          <p:spPr>
            <a:xfrm>
              <a:off x="232500" y="183725"/>
              <a:ext cx="8679000" cy="4776000"/>
            </a:xfrm>
            <a:prstGeom prst="roundRect">
              <a:avLst>
                <a:gd name="adj" fmla="val 3848"/>
              </a:avLst>
            </a:prstGeom>
            <a:solidFill>
              <a:schemeClr val="dk2"/>
            </a:solidFill>
            <a:ln w="19050" cap="flat" cmpd="sng">
              <a:solidFill>
                <a:schemeClr val="accent4"/>
              </a:solidFill>
              <a:prstDash val="solid"/>
              <a:round/>
              <a:headEnd type="none" w="sm" len="sm"/>
              <a:tailEnd type="none" w="sm" len="sm"/>
            </a:ln>
            <a:effectLst>
              <a:outerShdw blurRad="185738" dist="47625" dir="3000000" algn="bl" rotWithShape="0">
                <a:schemeClr val="dk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19" name="Google Shape;119;p14"/>
            <p:cNvSpPr/>
            <p:nvPr/>
          </p:nvSpPr>
          <p:spPr>
            <a:xfrm>
              <a:off x="232500" y="183725"/>
              <a:ext cx="8679000" cy="289500"/>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20" name="Google Shape;120;p14"/>
            <p:cNvSpPr/>
            <p:nvPr/>
          </p:nvSpPr>
          <p:spPr>
            <a:xfrm>
              <a:off x="7928375" y="274025"/>
              <a:ext cx="116400" cy="116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21" name="Google Shape;121;p14"/>
            <p:cNvSpPr/>
            <p:nvPr/>
          </p:nvSpPr>
          <p:spPr>
            <a:xfrm>
              <a:off x="8172199" y="274025"/>
              <a:ext cx="116400" cy="116400"/>
            </a:xfrm>
            <a:prstGeom prst="ellipse">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22" name="Google Shape;122;p14"/>
            <p:cNvSpPr/>
            <p:nvPr/>
          </p:nvSpPr>
          <p:spPr>
            <a:xfrm>
              <a:off x="8416024" y="274025"/>
              <a:ext cx="116400" cy="116400"/>
            </a:xfrm>
            <a:prstGeom prst="ellipse">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123" name="Google Shape;123;p14"/>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4" name="Google Shape;124;p14"/>
          <p:cNvSpPr txBox="1">
            <a:spLocks noGrp="1"/>
          </p:cNvSpPr>
          <p:nvPr>
            <p:ph type="subTitle" idx="1"/>
          </p:nvPr>
        </p:nvSpPr>
        <p:spPr>
          <a:xfrm>
            <a:off x="2363650" y="1515162"/>
            <a:ext cx="4854000" cy="73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5" name="Google Shape;125;p14"/>
          <p:cNvSpPr txBox="1">
            <a:spLocks noGrp="1"/>
          </p:cNvSpPr>
          <p:nvPr>
            <p:ph type="subTitle" idx="2"/>
          </p:nvPr>
        </p:nvSpPr>
        <p:spPr>
          <a:xfrm>
            <a:off x="2363644" y="2628674"/>
            <a:ext cx="4854000" cy="73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6" name="Google Shape;126;p14"/>
          <p:cNvSpPr txBox="1">
            <a:spLocks noGrp="1"/>
          </p:cNvSpPr>
          <p:nvPr>
            <p:ph type="subTitle" idx="3"/>
          </p:nvPr>
        </p:nvSpPr>
        <p:spPr>
          <a:xfrm>
            <a:off x="2363652" y="3742174"/>
            <a:ext cx="4854000" cy="73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7" name="Google Shape;127;p14"/>
          <p:cNvSpPr txBox="1">
            <a:spLocks noGrp="1"/>
          </p:cNvSpPr>
          <p:nvPr>
            <p:ph type="subTitle" idx="4"/>
          </p:nvPr>
        </p:nvSpPr>
        <p:spPr>
          <a:xfrm>
            <a:off x="2363650" y="1133338"/>
            <a:ext cx="4854000" cy="46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arker Grotesque"/>
              <a:buNone/>
              <a:defRPr sz="2000">
                <a:solidFill>
                  <a:schemeClr val="dk1"/>
                </a:solidFill>
                <a:latin typeface="Darker Grotesque Black"/>
                <a:ea typeface="Darker Grotesque Black"/>
                <a:cs typeface="Darker Grotesque Black"/>
                <a:sym typeface="Darker Grotesque Black"/>
              </a:defRPr>
            </a:lvl1pPr>
            <a:lvl2pPr lvl="1"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a:endParaRPr/>
          </a:p>
        </p:txBody>
      </p:sp>
      <p:sp>
        <p:nvSpPr>
          <p:cNvPr id="128" name="Google Shape;128;p14"/>
          <p:cNvSpPr txBox="1">
            <a:spLocks noGrp="1"/>
          </p:cNvSpPr>
          <p:nvPr>
            <p:ph type="subTitle" idx="5"/>
          </p:nvPr>
        </p:nvSpPr>
        <p:spPr>
          <a:xfrm>
            <a:off x="2363655" y="2246850"/>
            <a:ext cx="4854000" cy="46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arker Grotesque"/>
              <a:buNone/>
              <a:defRPr sz="2000">
                <a:solidFill>
                  <a:schemeClr val="dk1"/>
                </a:solidFill>
                <a:latin typeface="Darker Grotesque Black"/>
                <a:ea typeface="Darker Grotesque Black"/>
                <a:cs typeface="Darker Grotesque Black"/>
                <a:sym typeface="Darker Grotesque Black"/>
              </a:defRPr>
            </a:lvl1pPr>
            <a:lvl2pPr lvl="1"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a:endParaRPr/>
          </a:p>
        </p:txBody>
      </p:sp>
      <p:sp>
        <p:nvSpPr>
          <p:cNvPr id="129" name="Google Shape;129;p14"/>
          <p:cNvSpPr txBox="1">
            <a:spLocks noGrp="1"/>
          </p:cNvSpPr>
          <p:nvPr>
            <p:ph type="subTitle" idx="6"/>
          </p:nvPr>
        </p:nvSpPr>
        <p:spPr>
          <a:xfrm>
            <a:off x="2363659" y="3360350"/>
            <a:ext cx="4854000" cy="46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arker Grotesque"/>
              <a:buNone/>
              <a:defRPr sz="2000">
                <a:solidFill>
                  <a:schemeClr val="dk1"/>
                </a:solidFill>
                <a:latin typeface="Darker Grotesque Black"/>
                <a:ea typeface="Darker Grotesque Black"/>
                <a:cs typeface="Darker Grotesque Black"/>
                <a:sym typeface="Darker Grotesque Black"/>
              </a:defRPr>
            </a:lvl1pPr>
            <a:lvl2pPr lvl="1"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89"/>
        <p:cNvGrpSpPr/>
        <p:nvPr/>
      </p:nvGrpSpPr>
      <p:grpSpPr>
        <a:xfrm>
          <a:off x="0" y="0"/>
          <a:ext cx="0" cy="0"/>
          <a:chOff x="0" y="0"/>
          <a:chExt cx="0" cy="0"/>
        </a:xfrm>
      </p:grpSpPr>
      <p:grpSp>
        <p:nvGrpSpPr>
          <p:cNvPr id="190" name="Google Shape;190;p19"/>
          <p:cNvGrpSpPr/>
          <p:nvPr/>
        </p:nvGrpSpPr>
        <p:grpSpPr>
          <a:xfrm>
            <a:off x="232500" y="183725"/>
            <a:ext cx="8679000" cy="4776000"/>
            <a:chOff x="232500" y="183725"/>
            <a:chExt cx="8679000" cy="4776000"/>
          </a:xfrm>
        </p:grpSpPr>
        <p:sp>
          <p:nvSpPr>
            <p:cNvPr id="191" name="Google Shape;191;p19"/>
            <p:cNvSpPr/>
            <p:nvPr/>
          </p:nvSpPr>
          <p:spPr>
            <a:xfrm>
              <a:off x="232500" y="183725"/>
              <a:ext cx="8679000" cy="4776000"/>
            </a:xfrm>
            <a:prstGeom prst="roundRect">
              <a:avLst>
                <a:gd name="adj" fmla="val 3848"/>
              </a:avLst>
            </a:prstGeom>
            <a:solidFill>
              <a:schemeClr val="dk2"/>
            </a:solidFill>
            <a:ln w="19050" cap="flat" cmpd="sng">
              <a:solidFill>
                <a:schemeClr val="accent2"/>
              </a:solidFill>
              <a:prstDash val="solid"/>
              <a:round/>
              <a:headEnd type="none" w="sm" len="sm"/>
              <a:tailEnd type="none" w="sm" len="sm"/>
            </a:ln>
            <a:effectLst>
              <a:outerShdw blurRad="185738" dist="47625" dir="3000000" algn="bl" rotWithShape="0">
                <a:schemeClr val="dk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92" name="Google Shape;192;p19"/>
            <p:cNvSpPr/>
            <p:nvPr/>
          </p:nvSpPr>
          <p:spPr>
            <a:xfrm>
              <a:off x="232500" y="183725"/>
              <a:ext cx="8679000" cy="2895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93" name="Google Shape;193;p19"/>
            <p:cNvSpPr/>
            <p:nvPr/>
          </p:nvSpPr>
          <p:spPr>
            <a:xfrm>
              <a:off x="7928375" y="274025"/>
              <a:ext cx="116400" cy="116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94" name="Google Shape;194;p19"/>
            <p:cNvSpPr/>
            <p:nvPr/>
          </p:nvSpPr>
          <p:spPr>
            <a:xfrm>
              <a:off x="8172199" y="274025"/>
              <a:ext cx="116400" cy="116400"/>
            </a:xfrm>
            <a:prstGeom prst="ellipse">
              <a:avLst/>
            </a:prstGeom>
            <a:solidFill>
              <a:schemeClr val="accent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95" name="Google Shape;195;p19"/>
            <p:cNvSpPr/>
            <p:nvPr/>
          </p:nvSpPr>
          <p:spPr>
            <a:xfrm>
              <a:off x="8416024" y="274025"/>
              <a:ext cx="116400" cy="1164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96"/>
        <p:cNvGrpSpPr/>
        <p:nvPr/>
      </p:nvGrpSpPr>
      <p:grpSpPr>
        <a:xfrm>
          <a:off x="0" y="0"/>
          <a:ext cx="0" cy="0"/>
          <a:chOff x="0" y="0"/>
          <a:chExt cx="0" cy="0"/>
        </a:xfrm>
      </p:grpSpPr>
      <p:grpSp>
        <p:nvGrpSpPr>
          <p:cNvPr id="197" name="Google Shape;197;p20"/>
          <p:cNvGrpSpPr/>
          <p:nvPr/>
        </p:nvGrpSpPr>
        <p:grpSpPr>
          <a:xfrm>
            <a:off x="232500" y="183725"/>
            <a:ext cx="8679000" cy="4776000"/>
            <a:chOff x="232500" y="183725"/>
            <a:chExt cx="8679000" cy="4776000"/>
          </a:xfrm>
        </p:grpSpPr>
        <p:sp>
          <p:nvSpPr>
            <p:cNvPr id="198" name="Google Shape;198;p20"/>
            <p:cNvSpPr/>
            <p:nvPr/>
          </p:nvSpPr>
          <p:spPr>
            <a:xfrm>
              <a:off x="232500" y="183725"/>
              <a:ext cx="8679000" cy="4776000"/>
            </a:xfrm>
            <a:prstGeom prst="roundRect">
              <a:avLst>
                <a:gd name="adj" fmla="val 3848"/>
              </a:avLst>
            </a:prstGeom>
            <a:solidFill>
              <a:schemeClr val="dk2"/>
            </a:solidFill>
            <a:ln w="19050" cap="flat" cmpd="sng">
              <a:solidFill>
                <a:schemeClr val="lt2"/>
              </a:solidFill>
              <a:prstDash val="solid"/>
              <a:round/>
              <a:headEnd type="none" w="sm" len="sm"/>
              <a:tailEnd type="none" w="sm" len="sm"/>
            </a:ln>
            <a:effectLst>
              <a:outerShdw blurRad="185738" dist="47625" dir="3000000" algn="bl" rotWithShape="0">
                <a:schemeClr val="dk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99" name="Google Shape;199;p20"/>
            <p:cNvSpPr/>
            <p:nvPr/>
          </p:nvSpPr>
          <p:spPr>
            <a:xfrm>
              <a:off x="232500" y="183725"/>
              <a:ext cx="8679000" cy="289500"/>
            </a:xfrm>
            <a:prstGeom prst="round2Same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00" name="Google Shape;200;p20"/>
            <p:cNvSpPr/>
            <p:nvPr/>
          </p:nvSpPr>
          <p:spPr>
            <a:xfrm>
              <a:off x="7928375" y="274025"/>
              <a:ext cx="116400" cy="116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01" name="Google Shape;201;p20"/>
            <p:cNvSpPr/>
            <p:nvPr/>
          </p:nvSpPr>
          <p:spPr>
            <a:xfrm>
              <a:off x="8172199" y="274025"/>
              <a:ext cx="116400" cy="116400"/>
            </a:xfrm>
            <a:prstGeom prst="ellipse">
              <a:avLst/>
            </a:prstGeom>
            <a:solidFill>
              <a:schemeClr val="accent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02" name="Google Shape;202;p20"/>
            <p:cNvSpPr/>
            <p:nvPr/>
          </p:nvSpPr>
          <p:spPr>
            <a:xfrm>
              <a:off x="8416024" y="274025"/>
              <a:ext cx="116400" cy="116400"/>
            </a:xfrm>
            <a:prstGeom prst="ellipse">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grpSp>
        <p:nvGrpSpPr>
          <p:cNvPr id="18" name="Google Shape;18;p3"/>
          <p:cNvGrpSpPr/>
          <p:nvPr/>
        </p:nvGrpSpPr>
        <p:grpSpPr>
          <a:xfrm>
            <a:off x="232500" y="183725"/>
            <a:ext cx="8679000" cy="4776000"/>
            <a:chOff x="232500" y="183725"/>
            <a:chExt cx="8679000" cy="4776000"/>
          </a:xfrm>
        </p:grpSpPr>
        <p:sp>
          <p:nvSpPr>
            <p:cNvPr id="19" name="Google Shape;19;p3"/>
            <p:cNvSpPr/>
            <p:nvPr/>
          </p:nvSpPr>
          <p:spPr>
            <a:xfrm>
              <a:off x="232500" y="183725"/>
              <a:ext cx="8679000" cy="4776000"/>
            </a:xfrm>
            <a:prstGeom prst="roundRect">
              <a:avLst>
                <a:gd name="adj" fmla="val 3848"/>
              </a:avLst>
            </a:prstGeom>
            <a:solidFill>
              <a:schemeClr val="dk2"/>
            </a:solidFill>
            <a:ln w="19050" cap="flat" cmpd="sng">
              <a:solidFill>
                <a:schemeClr val="accent4"/>
              </a:solidFill>
              <a:prstDash val="solid"/>
              <a:round/>
              <a:headEnd type="none" w="sm" len="sm"/>
              <a:tailEnd type="none" w="sm" len="sm"/>
            </a:ln>
            <a:effectLst>
              <a:outerShdw blurRad="185738" dist="47625" dir="3000000" algn="bl" rotWithShape="0">
                <a:schemeClr val="dk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0" name="Google Shape;20;p3"/>
            <p:cNvSpPr/>
            <p:nvPr/>
          </p:nvSpPr>
          <p:spPr>
            <a:xfrm>
              <a:off x="232500" y="183725"/>
              <a:ext cx="8679000" cy="289500"/>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1" name="Google Shape;21;p3"/>
            <p:cNvSpPr/>
            <p:nvPr/>
          </p:nvSpPr>
          <p:spPr>
            <a:xfrm>
              <a:off x="7928375" y="274025"/>
              <a:ext cx="116400" cy="116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 name="Google Shape;22;p3"/>
            <p:cNvSpPr/>
            <p:nvPr/>
          </p:nvSpPr>
          <p:spPr>
            <a:xfrm>
              <a:off x="8172199" y="274025"/>
              <a:ext cx="116400" cy="116400"/>
            </a:xfrm>
            <a:prstGeom prst="ellipse">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3" name="Google Shape;23;p3"/>
            <p:cNvSpPr/>
            <p:nvPr/>
          </p:nvSpPr>
          <p:spPr>
            <a:xfrm>
              <a:off x="8416024" y="274025"/>
              <a:ext cx="116400" cy="116400"/>
            </a:xfrm>
            <a:prstGeom prst="ellipse">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24" name="Google Shape;24;p3"/>
          <p:cNvSpPr txBox="1">
            <a:spLocks noGrp="1"/>
          </p:cNvSpPr>
          <p:nvPr>
            <p:ph type="title"/>
          </p:nvPr>
        </p:nvSpPr>
        <p:spPr>
          <a:xfrm>
            <a:off x="4047175" y="2775800"/>
            <a:ext cx="43836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5" name="Google Shape;25;p3"/>
          <p:cNvSpPr txBox="1">
            <a:spLocks noGrp="1"/>
          </p:cNvSpPr>
          <p:nvPr>
            <p:ph type="title" idx="2" hasCustomPrompt="1"/>
          </p:nvPr>
        </p:nvSpPr>
        <p:spPr>
          <a:xfrm>
            <a:off x="4047175" y="1525800"/>
            <a:ext cx="1731600" cy="1014000"/>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6" name="Google Shape;26;p3"/>
          <p:cNvSpPr>
            <a:spLocks noGrp="1"/>
          </p:cNvSpPr>
          <p:nvPr>
            <p:ph type="pic" idx="3"/>
          </p:nvPr>
        </p:nvSpPr>
        <p:spPr>
          <a:xfrm>
            <a:off x="713225" y="1200862"/>
            <a:ext cx="2760600" cy="2741700"/>
          </a:xfrm>
          <a:prstGeom prst="roundRect">
            <a:avLst>
              <a:gd name="adj" fmla="val 16667"/>
            </a:avLst>
          </a:prstGeom>
          <a:noFill/>
          <a:ln w="19050" cap="flat" cmpd="sng">
            <a:solidFill>
              <a:schemeClr val="accent4"/>
            </a:solidFill>
            <a:prstDash val="solid"/>
            <a:round/>
            <a:headEnd type="none" w="sm" len="sm"/>
            <a:tailEnd type="none" w="sm" len="sm"/>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grpSp>
        <p:nvGrpSpPr>
          <p:cNvPr id="37" name="Google Shape;37;p5"/>
          <p:cNvGrpSpPr/>
          <p:nvPr/>
        </p:nvGrpSpPr>
        <p:grpSpPr>
          <a:xfrm>
            <a:off x="232500" y="183725"/>
            <a:ext cx="8679000" cy="4776000"/>
            <a:chOff x="232500" y="183725"/>
            <a:chExt cx="8679000" cy="4776000"/>
          </a:xfrm>
        </p:grpSpPr>
        <p:sp>
          <p:nvSpPr>
            <p:cNvPr id="38" name="Google Shape;38;p5"/>
            <p:cNvSpPr/>
            <p:nvPr/>
          </p:nvSpPr>
          <p:spPr>
            <a:xfrm>
              <a:off x="232500" y="183725"/>
              <a:ext cx="8679000" cy="4776000"/>
            </a:xfrm>
            <a:prstGeom prst="roundRect">
              <a:avLst>
                <a:gd name="adj" fmla="val 3848"/>
              </a:avLst>
            </a:prstGeom>
            <a:solidFill>
              <a:schemeClr val="dk2"/>
            </a:solidFill>
            <a:ln w="19050" cap="flat" cmpd="sng">
              <a:solidFill>
                <a:schemeClr val="accent4"/>
              </a:solidFill>
              <a:prstDash val="solid"/>
              <a:round/>
              <a:headEnd type="none" w="sm" len="sm"/>
              <a:tailEnd type="none" w="sm" len="sm"/>
            </a:ln>
            <a:effectLst>
              <a:outerShdw blurRad="185738" dist="47625" dir="3000000" algn="bl" rotWithShape="0">
                <a:schemeClr val="dk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 name="Google Shape;39;p5"/>
            <p:cNvSpPr/>
            <p:nvPr/>
          </p:nvSpPr>
          <p:spPr>
            <a:xfrm>
              <a:off x="232500" y="183725"/>
              <a:ext cx="8679000" cy="289500"/>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 name="Google Shape;40;p5"/>
            <p:cNvSpPr/>
            <p:nvPr/>
          </p:nvSpPr>
          <p:spPr>
            <a:xfrm>
              <a:off x="7928375" y="274025"/>
              <a:ext cx="116400" cy="116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1" name="Google Shape;41;p5"/>
            <p:cNvSpPr/>
            <p:nvPr/>
          </p:nvSpPr>
          <p:spPr>
            <a:xfrm>
              <a:off x="8172199" y="274025"/>
              <a:ext cx="116400" cy="116400"/>
            </a:xfrm>
            <a:prstGeom prst="ellipse">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2" name="Google Shape;42;p5"/>
            <p:cNvSpPr/>
            <p:nvPr/>
          </p:nvSpPr>
          <p:spPr>
            <a:xfrm>
              <a:off x="8416024" y="274025"/>
              <a:ext cx="116400" cy="116400"/>
            </a:xfrm>
            <a:prstGeom prst="ellipse">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43" name="Google Shape;43;p5"/>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Font typeface="Darker Grotesque"/>
              <a:buNone/>
              <a:defRPr>
                <a:latin typeface="Darker Grotesque"/>
                <a:ea typeface="Darker Grotesque"/>
                <a:cs typeface="Darker Grotesque"/>
                <a:sym typeface="Darker Grotesque"/>
              </a:defRPr>
            </a:lvl2pPr>
            <a:lvl3pPr lvl="2" rtl="0">
              <a:spcBef>
                <a:spcPts val="0"/>
              </a:spcBef>
              <a:spcAft>
                <a:spcPts val="0"/>
              </a:spcAft>
              <a:buSzPts val="3000"/>
              <a:buFont typeface="Darker Grotesque"/>
              <a:buNone/>
              <a:defRPr>
                <a:latin typeface="Darker Grotesque"/>
                <a:ea typeface="Darker Grotesque"/>
                <a:cs typeface="Darker Grotesque"/>
                <a:sym typeface="Darker Grotesque"/>
              </a:defRPr>
            </a:lvl3pPr>
            <a:lvl4pPr lvl="3" rtl="0">
              <a:spcBef>
                <a:spcPts val="0"/>
              </a:spcBef>
              <a:spcAft>
                <a:spcPts val="0"/>
              </a:spcAft>
              <a:buSzPts val="3000"/>
              <a:buFont typeface="Darker Grotesque"/>
              <a:buNone/>
              <a:defRPr>
                <a:latin typeface="Darker Grotesque"/>
                <a:ea typeface="Darker Grotesque"/>
                <a:cs typeface="Darker Grotesque"/>
                <a:sym typeface="Darker Grotesque"/>
              </a:defRPr>
            </a:lvl4pPr>
            <a:lvl5pPr lvl="4" rtl="0">
              <a:spcBef>
                <a:spcPts val="0"/>
              </a:spcBef>
              <a:spcAft>
                <a:spcPts val="0"/>
              </a:spcAft>
              <a:buSzPts val="3000"/>
              <a:buFont typeface="Darker Grotesque"/>
              <a:buNone/>
              <a:defRPr>
                <a:latin typeface="Darker Grotesque"/>
                <a:ea typeface="Darker Grotesque"/>
                <a:cs typeface="Darker Grotesque"/>
                <a:sym typeface="Darker Grotesque"/>
              </a:defRPr>
            </a:lvl5pPr>
            <a:lvl6pPr lvl="5" rtl="0">
              <a:spcBef>
                <a:spcPts val="0"/>
              </a:spcBef>
              <a:spcAft>
                <a:spcPts val="0"/>
              </a:spcAft>
              <a:buSzPts val="3000"/>
              <a:buFont typeface="Darker Grotesque"/>
              <a:buNone/>
              <a:defRPr>
                <a:latin typeface="Darker Grotesque"/>
                <a:ea typeface="Darker Grotesque"/>
                <a:cs typeface="Darker Grotesque"/>
                <a:sym typeface="Darker Grotesque"/>
              </a:defRPr>
            </a:lvl6pPr>
            <a:lvl7pPr lvl="6" rtl="0">
              <a:spcBef>
                <a:spcPts val="0"/>
              </a:spcBef>
              <a:spcAft>
                <a:spcPts val="0"/>
              </a:spcAft>
              <a:buSzPts val="3000"/>
              <a:buFont typeface="Darker Grotesque"/>
              <a:buNone/>
              <a:defRPr>
                <a:latin typeface="Darker Grotesque"/>
                <a:ea typeface="Darker Grotesque"/>
                <a:cs typeface="Darker Grotesque"/>
                <a:sym typeface="Darker Grotesque"/>
              </a:defRPr>
            </a:lvl7pPr>
            <a:lvl8pPr lvl="7" rtl="0">
              <a:spcBef>
                <a:spcPts val="0"/>
              </a:spcBef>
              <a:spcAft>
                <a:spcPts val="0"/>
              </a:spcAft>
              <a:buSzPts val="3000"/>
              <a:buFont typeface="Darker Grotesque"/>
              <a:buNone/>
              <a:defRPr>
                <a:latin typeface="Darker Grotesque"/>
                <a:ea typeface="Darker Grotesque"/>
                <a:cs typeface="Darker Grotesque"/>
                <a:sym typeface="Darker Grotesque"/>
              </a:defRPr>
            </a:lvl8pPr>
            <a:lvl9pPr lvl="8" rtl="0">
              <a:spcBef>
                <a:spcPts val="0"/>
              </a:spcBef>
              <a:spcAft>
                <a:spcPts val="0"/>
              </a:spcAft>
              <a:buSzPts val="3000"/>
              <a:buFont typeface="Darker Grotesque"/>
              <a:buNone/>
              <a:defRPr>
                <a:latin typeface="Darker Grotesque"/>
                <a:ea typeface="Darker Grotesque"/>
                <a:cs typeface="Darker Grotesque"/>
                <a:sym typeface="Darker Grotesque"/>
              </a:defRPr>
            </a:lvl9pPr>
          </a:lstStyle>
          <a:p>
            <a:endParaRPr/>
          </a:p>
        </p:txBody>
      </p:sp>
      <p:sp>
        <p:nvSpPr>
          <p:cNvPr id="44" name="Google Shape;44;p5"/>
          <p:cNvSpPr txBox="1">
            <a:spLocks noGrp="1"/>
          </p:cNvSpPr>
          <p:nvPr>
            <p:ph type="subTitle" idx="1"/>
          </p:nvPr>
        </p:nvSpPr>
        <p:spPr>
          <a:xfrm>
            <a:off x="4923249" y="2762675"/>
            <a:ext cx="2505600" cy="145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 name="Google Shape;45;p5"/>
          <p:cNvSpPr txBox="1">
            <a:spLocks noGrp="1"/>
          </p:cNvSpPr>
          <p:nvPr>
            <p:ph type="subTitle" idx="2"/>
          </p:nvPr>
        </p:nvSpPr>
        <p:spPr>
          <a:xfrm>
            <a:off x="1715375" y="2762675"/>
            <a:ext cx="2505600" cy="145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 name="Google Shape;46;p5"/>
          <p:cNvSpPr txBox="1">
            <a:spLocks noGrp="1"/>
          </p:cNvSpPr>
          <p:nvPr>
            <p:ph type="subTitle" idx="3"/>
          </p:nvPr>
        </p:nvSpPr>
        <p:spPr>
          <a:xfrm>
            <a:off x="1715375" y="2383429"/>
            <a:ext cx="2505600" cy="460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arker Grotesque"/>
              <a:buNone/>
              <a:defRPr sz="2000">
                <a:solidFill>
                  <a:schemeClr val="dk1"/>
                </a:solidFill>
                <a:latin typeface="Darker Grotesque Black"/>
                <a:ea typeface="Darker Grotesque Black"/>
                <a:cs typeface="Darker Grotesque Black"/>
                <a:sym typeface="Darker Grotesque Black"/>
              </a:defRPr>
            </a:lvl1pPr>
            <a:lvl2pPr lvl="1"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a:endParaRPr/>
          </a:p>
        </p:txBody>
      </p:sp>
      <p:sp>
        <p:nvSpPr>
          <p:cNvPr id="47" name="Google Shape;47;p5"/>
          <p:cNvSpPr txBox="1">
            <a:spLocks noGrp="1"/>
          </p:cNvSpPr>
          <p:nvPr>
            <p:ph type="subTitle" idx="4"/>
          </p:nvPr>
        </p:nvSpPr>
        <p:spPr>
          <a:xfrm>
            <a:off x="4923250" y="2383429"/>
            <a:ext cx="2505600" cy="460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arker Grotesque"/>
              <a:buNone/>
              <a:defRPr sz="2000">
                <a:solidFill>
                  <a:schemeClr val="dk1"/>
                </a:solidFill>
                <a:latin typeface="Darker Grotesque Black"/>
                <a:ea typeface="Darker Grotesque Black"/>
                <a:cs typeface="Darker Grotesque Black"/>
                <a:sym typeface="Darker Grotesque Black"/>
              </a:defRPr>
            </a:lvl1pPr>
            <a:lvl2pPr lvl="1"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grpSp>
        <p:nvGrpSpPr>
          <p:cNvPr id="49" name="Google Shape;49;p6"/>
          <p:cNvGrpSpPr/>
          <p:nvPr/>
        </p:nvGrpSpPr>
        <p:grpSpPr>
          <a:xfrm>
            <a:off x="232500" y="183725"/>
            <a:ext cx="8679000" cy="4776000"/>
            <a:chOff x="232500" y="183725"/>
            <a:chExt cx="8679000" cy="4776000"/>
          </a:xfrm>
        </p:grpSpPr>
        <p:sp>
          <p:nvSpPr>
            <p:cNvPr id="50" name="Google Shape;50;p6"/>
            <p:cNvSpPr/>
            <p:nvPr/>
          </p:nvSpPr>
          <p:spPr>
            <a:xfrm>
              <a:off x="232500" y="183725"/>
              <a:ext cx="8679000" cy="4776000"/>
            </a:xfrm>
            <a:prstGeom prst="roundRect">
              <a:avLst>
                <a:gd name="adj" fmla="val 3848"/>
              </a:avLst>
            </a:prstGeom>
            <a:solidFill>
              <a:schemeClr val="dk2"/>
            </a:solidFill>
            <a:ln w="19050" cap="flat" cmpd="sng">
              <a:solidFill>
                <a:schemeClr val="accent4"/>
              </a:solidFill>
              <a:prstDash val="solid"/>
              <a:round/>
              <a:headEnd type="none" w="sm" len="sm"/>
              <a:tailEnd type="none" w="sm" len="sm"/>
            </a:ln>
            <a:effectLst>
              <a:outerShdw blurRad="185738" dist="47625" dir="3000000" algn="bl" rotWithShape="0">
                <a:schemeClr val="dk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1" name="Google Shape;51;p6"/>
            <p:cNvSpPr/>
            <p:nvPr/>
          </p:nvSpPr>
          <p:spPr>
            <a:xfrm>
              <a:off x="232500" y="183725"/>
              <a:ext cx="8679000" cy="289500"/>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2" name="Google Shape;52;p6"/>
            <p:cNvSpPr/>
            <p:nvPr/>
          </p:nvSpPr>
          <p:spPr>
            <a:xfrm>
              <a:off x="7928375" y="274025"/>
              <a:ext cx="116400" cy="116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3" name="Google Shape;53;p6"/>
            <p:cNvSpPr/>
            <p:nvPr/>
          </p:nvSpPr>
          <p:spPr>
            <a:xfrm>
              <a:off x="8172199" y="274025"/>
              <a:ext cx="116400" cy="116400"/>
            </a:xfrm>
            <a:prstGeom prst="ellipse">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4" name="Google Shape;54;p6"/>
            <p:cNvSpPr/>
            <p:nvPr/>
          </p:nvSpPr>
          <p:spPr>
            <a:xfrm>
              <a:off x="8416024" y="274025"/>
              <a:ext cx="116400" cy="116400"/>
            </a:xfrm>
            <a:prstGeom prst="ellipse">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55" name="Google Shape;55;p6"/>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6"/>
        <p:cNvGrpSpPr/>
        <p:nvPr/>
      </p:nvGrpSpPr>
      <p:grpSpPr>
        <a:xfrm>
          <a:off x="0" y="0"/>
          <a:ext cx="0" cy="0"/>
          <a:chOff x="0" y="0"/>
          <a:chExt cx="0" cy="0"/>
        </a:xfrm>
      </p:grpSpPr>
      <p:grpSp>
        <p:nvGrpSpPr>
          <p:cNvPr id="57" name="Google Shape;57;p7"/>
          <p:cNvGrpSpPr/>
          <p:nvPr/>
        </p:nvGrpSpPr>
        <p:grpSpPr>
          <a:xfrm>
            <a:off x="232500" y="183725"/>
            <a:ext cx="8679000" cy="4776000"/>
            <a:chOff x="232500" y="183725"/>
            <a:chExt cx="8679000" cy="4776000"/>
          </a:xfrm>
        </p:grpSpPr>
        <p:sp>
          <p:nvSpPr>
            <p:cNvPr id="58" name="Google Shape;58;p7"/>
            <p:cNvSpPr/>
            <p:nvPr/>
          </p:nvSpPr>
          <p:spPr>
            <a:xfrm>
              <a:off x="232500" y="183725"/>
              <a:ext cx="8679000" cy="4776000"/>
            </a:xfrm>
            <a:prstGeom prst="roundRect">
              <a:avLst>
                <a:gd name="adj" fmla="val 3848"/>
              </a:avLst>
            </a:prstGeom>
            <a:solidFill>
              <a:schemeClr val="dk2"/>
            </a:solidFill>
            <a:ln w="19050" cap="flat" cmpd="sng">
              <a:solidFill>
                <a:schemeClr val="accent4"/>
              </a:solidFill>
              <a:prstDash val="solid"/>
              <a:round/>
              <a:headEnd type="none" w="sm" len="sm"/>
              <a:tailEnd type="none" w="sm" len="sm"/>
            </a:ln>
            <a:effectLst>
              <a:outerShdw blurRad="185738" dist="47625" dir="3000000" algn="bl" rotWithShape="0">
                <a:schemeClr val="dk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9" name="Google Shape;59;p7"/>
            <p:cNvSpPr/>
            <p:nvPr/>
          </p:nvSpPr>
          <p:spPr>
            <a:xfrm>
              <a:off x="232500" y="183725"/>
              <a:ext cx="8679000" cy="289500"/>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0" name="Google Shape;60;p7"/>
            <p:cNvSpPr/>
            <p:nvPr/>
          </p:nvSpPr>
          <p:spPr>
            <a:xfrm>
              <a:off x="7928375" y="274025"/>
              <a:ext cx="116400" cy="116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1" name="Google Shape;61;p7"/>
            <p:cNvSpPr/>
            <p:nvPr/>
          </p:nvSpPr>
          <p:spPr>
            <a:xfrm>
              <a:off x="8172199" y="274025"/>
              <a:ext cx="116400" cy="116400"/>
            </a:xfrm>
            <a:prstGeom prst="ellipse">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2" name="Google Shape;62;p7"/>
            <p:cNvSpPr/>
            <p:nvPr/>
          </p:nvSpPr>
          <p:spPr>
            <a:xfrm>
              <a:off x="8416024" y="274025"/>
              <a:ext cx="116400" cy="116400"/>
            </a:xfrm>
            <a:prstGeom prst="ellipse">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63" name="Google Shape;63;p7"/>
          <p:cNvSpPr txBox="1">
            <a:spLocks noGrp="1"/>
          </p:cNvSpPr>
          <p:nvPr>
            <p:ph type="title"/>
          </p:nvPr>
        </p:nvSpPr>
        <p:spPr>
          <a:xfrm>
            <a:off x="811975" y="1315000"/>
            <a:ext cx="42948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4" name="Google Shape;64;p7"/>
          <p:cNvSpPr txBox="1">
            <a:spLocks noGrp="1"/>
          </p:cNvSpPr>
          <p:nvPr>
            <p:ph type="subTitle" idx="1"/>
          </p:nvPr>
        </p:nvSpPr>
        <p:spPr>
          <a:xfrm>
            <a:off x="811975" y="1887700"/>
            <a:ext cx="4294800" cy="209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65" name="Google Shape;65;p7"/>
          <p:cNvSpPr>
            <a:spLocks noGrp="1"/>
          </p:cNvSpPr>
          <p:nvPr>
            <p:ph type="pic" idx="2"/>
          </p:nvPr>
        </p:nvSpPr>
        <p:spPr>
          <a:xfrm>
            <a:off x="5643775" y="922900"/>
            <a:ext cx="2787000" cy="3453300"/>
          </a:xfrm>
          <a:prstGeom prst="roundRect">
            <a:avLst>
              <a:gd name="adj" fmla="val 16667"/>
            </a:avLst>
          </a:prstGeom>
          <a:noFill/>
          <a:ln w="19050" cap="flat" cmpd="sng">
            <a:solidFill>
              <a:schemeClr val="accent4"/>
            </a:solidFill>
            <a:prstDash val="solid"/>
            <a:round/>
            <a:headEnd type="none" w="sm" len="sm"/>
            <a:tailEnd type="none" w="sm" len="sm"/>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6"/>
        <p:cNvGrpSpPr/>
        <p:nvPr/>
      </p:nvGrpSpPr>
      <p:grpSpPr>
        <a:xfrm>
          <a:off x="0" y="0"/>
          <a:ext cx="0" cy="0"/>
          <a:chOff x="0" y="0"/>
          <a:chExt cx="0" cy="0"/>
        </a:xfrm>
      </p:grpSpPr>
      <p:grpSp>
        <p:nvGrpSpPr>
          <p:cNvPr id="67" name="Google Shape;67;p8"/>
          <p:cNvGrpSpPr/>
          <p:nvPr/>
        </p:nvGrpSpPr>
        <p:grpSpPr>
          <a:xfrm>
            <a:off x="232500" y="183725"/>
            <a:ext cx="8679000" cy="4776000"/>
            <a:chOff x="232500" y="183725"/>
            <a:chExt cx="8679000" cy="4776000"/>
          </a:xfrm>
        </p:grpSpPr>
        <p:sp>
          <p:nvSpPr>
            <p:cNvPr id="68" name="Google Shape;68;p8"/>
            <p:cNvSpPr/>
            <p:nvPr/>
          </p:nvSpPr>
          <p:spPr>
            <a:xfrm>
              <a:off x="232500" y="183725"/>
              <a:ext cx="8679000" cy="4776000"/>
            </a:xfrm>
            <a:prstGeom prst="roundRect">
              <a:avLst>
                <a:gd name="adj" fmla="val 3848"/>
              </a:avLst>
            </a:prstGeom>
            <a:solidFill>
              <a:schemeClr val="dk2"/>
            </a:solidFill>
            <a:ln w="19050" cap="flat" cmpd="sng">
              <a:solidFill>
                <a:schemeClr val="accent4"/>
              </a:solidFill>
              <a:prstDash val="solid"/>
              <a:round/>
              <a:headEnd type="none" w="sm" len="sm"/>
              <a:tailEnd type="none" w="sm" len="sm"/>
            </a:ln>
            <a:effectLst>
              <a:outerShdw blurRad="185738" dist="47625" dir="3000000" algn="bl" rotWithShape="0">
                <a:schemeClr val="dk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9" name="Google Shape;69;p8"/>
            <p:cNvSpPr/>
            <p:nvPr/>
          </p:nvSpPr>
          <p:spPr>
            <a:xfrm>
              <a:off x="232500" y="183725"/>
              <a:ext cx="8679000" cy="289500"/>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70" name="Google Shape;70;p8"/>
            <p:cNvSpPr/>
            <p:nvPr/>
          </p:nvSpPr>
          <p:spPr>
            <a:xfrm>
              <a:off x="7928375" y="274025"/>
              <a:ext cx="116400" cy="116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71" name="Google Shape;71;p8"/>
            <p:cNvSpPr/>
            <p:nvPr/>
          </p:nvSpPr>
          <p:spPr>
            <a:xfrm>
              <a:off x="8172199" y="274025"/>
              <a:ext cx="116400" cy="116400"/>
            </a:xfrm>
            <a:prstGeom prst="ellipse">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72" name="Google Shape;72;p8"/>
            <p:cNvSpPr/>
            <p:nvPr/>
          </p:nvSpPr>
          <p:spPr>
            <a:xfrm>
              <a:off x="8416024" y="274025"/>
              <a:ext cx="116400" cy="116400"/>
            </a:xfrm>
            <a:prstGeom prst="ellipse">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73" name="Google Shape;73;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grpSp>
        <p:nvGrpSpPr>
          <p:cNvPr id="75" name="Google Shape;75;p9"/>
          <p:cNvGrpSpPr/>
          <p:nvPr/>
        </p:nvGrpSpPr>
        <p:grpSpPr>
          <a:xfrm>
            <a:off x="232500" y="183725"/>
            <a:ext cx="8679000" cy="4776000"/>
            <a:chOff x="232500" y="183725"/>
            <a:chExt cx="8679000" cy="4776000"/>
          </a:xfrm>
        </p:grpSpPr>
        <p:sp>
          <p:nvSpPr>
            <p:cNvPr id="76" name="Google Shape;76;p9"/>
            <p:cNvSpPr/>
            <p:nvPr/>
          </p:nvSpPr>
          <p:spPr>
            <a:xfrm>
              <a:off x="232500" y="183725"/>
              <a:ext cx="8679000" cy="4776000"/>
            </a:xfrm>
            <a:prstGeom prst="roundRect">
              <a:avLst>
                <a:gd name="adj" fmla="val 3848"/>
              </a:avLst>
            </a:prstGeom>
            <a:solidFill>
              <a:schemeClr val="dk2"/>
            </a:solidFill>
            <a:ln w="19050" cap="flat" cmpd="sng">
              <a:solidFill>
                <a:schemeClr val="accent4"/>
              </a:solidFill>
              <a:prstDash val="solid"/>
              <a:round/>
              <a:headEnd type="none" w="sm" len="sm"/>
              <a:tailEnd type="none" w="sm" len="sm"/>
            </a:ln>
            <a:effectLst>
              <a:outerShdw blurRad="185738" dist="47625" dir="3000000" algn="bl" rotWithShape="0">
                <a:schemeClr val="dk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77" name="Google Shape;77;p9"/>
            <p:cNvSpPr/>
            <p:nvPr/>
          </p:nvSpPr>
          <p:spPr>
            <a:xfrm>
              <a:off x="232500" y="183725"/>
              <a:ext cx="8679000" cy="289500"/>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78" name="Google Shape;78;p9"/>
            <p:cNvSpPr/>
            <p:nvPr/>
          </p:nvSpPr>
          <p:spPr>
            <a:xfrm>
              <a:off x="7928375" y="274025"/>
              <a:ext cx="116400" cy="116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79" name="Google Shape;79;p9"/>
            <p:cNvSpPr/>
            <p:nvPr/>
          </p:nvSpPr>
          <p:spPr>
            <a:xfrm>
              <a:off x="8172199" y="274025"/>
              <a:ext cx="116400" cy="116400"/>
            </a:xfrm>
            <a:prstGeom prst="ellipse">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80" name="Google Shape;80;p9"/>
            <p:cNvSpPr/>
            <p:nvPr/>
          </p:nvSpPr>
          <p:spPr>
            <a:xfrm>
              <a:off x="8416024" y="274025"/>
              <a:ext cx="116400" cy="116400"/>
            </a:xfrm>
            <a:prstGeom prst="ellipse">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81" name="Google Shape;81;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500"/>
              <a:buNone/>
              <a:defRPr sz="45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82" name="Google Shape;82;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3"/>
        <p:cNvGrpSpPr/>
        <p:nvPr/>
      </p:nvGrpSpPr>
      <p:grpSpPr>
        <a:xfrm>
          <a:off x="0" y="0"/>
          <a:ext cx="0" cy="0"/>
          <a:chOff x="0" y="0"/>
          <a:chExt cx="0" cy="0"/>
        </a:xfrm>
      </p:grpSpPr>
      <p:sp>
        <p:nvSpPr>
          <p:cNvPr id="84" name="Google Shape;84;p10"/>
          <p:cNvSpPr>
            <a:spLocks noGrp="1"/>
          </p:cNvSpPr>
          <p:nvPr>
            <p:ph type="pic" idx="2"/>
          </p:nvPr>
        </p:nvSpPr>
        <p:spPr>
          <a:xfrm>
            <a:off x="-22325" y="-21050"/>
            <a:ext cx="9201900" cy="5164500"/>
          </a:xfrm>
          <a:prstGeom prst="rect">
            <a:avLst/>
          </a:prstGeom>
          <a:noFill/>
          <a:ln>
            <a:noFill/>
          </a:ln>
        </p:spPr>
      </p:sp>
      <p:sp>
        <p:nvSpPr>
          <p:cNvPr id="85" name="Google Shape;85;p10"/>
          <p:cNvSpPr txBox="1">
            <a:spLocks noGrp="1"/>
          </p:cNvSpPr>
          <p:nvPr>
            <p:ph type="title"/>
          </p:nvPr>
        </p:nvSpPr>
        <p:spPr>
          <a:xfrm>
            <a:off x="720000" y="4014450"/>
            <a:ext cx="7704000" cy="572700"/>
          </a:xfrm>
          <a:prstGeom prst="rect">
            <a:avLst/>
          </a:prstGeom>
          <a:solidFill>
            <a:schemeClr val="dk2"/>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212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Darker Grotesque Black"/>
              <a:buNone/>
              <a:defRPr sz="3000">
                <a:solidFill>
                  <a:schemeClr val="dk1"/>
                </a:solidFill>
                <a:latin typeface="Darker Grotesque Black"/>
                <a:ea typeface="Darker Grotesque Black"/>
                <a:cs typeface="Darker Grotesque Black"/>
                <a:sym typeface="Darker Grotesque Black"/>
              </a:defRPr>
            </a:lvl1pPr>
            <a:lvl2pPr lvl="1" rtl="0">
              <a:spcBef>
                <a:spcPts val="0"/>
              </a:spcBef>
              <a:spcAft>
                <a:spcPts val="0"/>
              </a:spcAft>
              <a:buClr>
                <a:schemeClr val="dk1"/>
              </a:buClr>
              <a:buSzPts val="3000"/>
              <a:buFont typeface="Darker Grotesque"/>
              <a:buNone/>
              <a:defRPr sz="3000" b="1">
                <a:solidFill>
                  <a:schemeClr val="dk1"/>
                </a:solidFill>
                <a:latin typeface="Darker Grotesque"/>
                <a:ea typeface="Darker Grotesque"/>
                <a:cs typeface="Darker Grotesque"/>
                <a:sym typeface="Darker Grotesque"/>
              </a:defRPr>
            </a:lvl2pPr>
            <a:lvl3pPr lvl="2" rtl="0">
              <a:spcBef>
                <a:spcPts val="0"/>
              </a:spcBef>
              <a:spcAft>
                <a:spcPts val="0"/>
              </a:spcAft>
              <a:buClr>
                <a:schemeClr val="dk1"/>
              </a:buClr>
              <a:buSzPts val="3000"/>
              <a:buFont typeface="Darker Grotesque"/>
              <a:buNone/>
              <a:defRPr sz="3000" b="1">
                <a:solidFill>
                  <a:schemeClr val="dk1"/>
                </a:solidFill>
                <a:latin typeface="Darker Grotesque"/>
                <a:ea typeface="Darker Grotesque"/>
                <a:cs typeface="Darker Grotesque"/>
                <a:sym typeface="Darker Grotesque"/>
              </a:defRPr>
            </a:lvl3pPr>
            <a:lvl4pPr lvl="3" rtl="0">
              <a:spcBef>
                <a:spcPts val="0"/>
              </a:spcBef>
              <a:spcAft>
                <a:spcPts val="0"/>
              </a:spcAft>
              <a:buClr>
                <a:schemeClr val="dk1"/>
              </a:buClr>
              <a:buSzPts val="3000"/>
              <a:buFont typeface="Darker Grotesque"/>
              <a:buNone/>
              <a:defRPr sz="3000" b="1">
                <a:solidFill>
                  <a:schemeClr val="dk1"/>
                </a:solidFill>
                <a:latin typeface="Darker Grotesque"/>
                <a:ea typeface="Darker Grotesque"/>
                <a:cs typeface="Darker Grotesque"/>
                <a:sym typeface="Darker Grotesque"/>
              </a:defRPr>
            </a:lvl4pPr>
            <a:lvl5pPr lvl="4" rtl="0">
              <a:spcBef>
                <a:spcPts val="0"/>
              </a:spcBef>
              <a:spcAft>
                <a:spcPts val="0"/>
              </a:spcAft>
              <a:buClr>
                <a:schemeClr val="dk1"/>
              </a:buClr>
              <a:buSzPts val="3000"/>
              <a:buFont typeface="Darker Grotesque"/>
              <a:buNone/>
              <a:defRPr sz="3000" b="1">
                <a:solidFill>
                  <a:schemeClr val="dk1"/>
                </a:solidFill>
                <a:latin typeface="Darker Grotesque"/>
                <a:ea typeface="Darker Grotesque"/>
                <a:cs typeface="Darker Grotesque"/>
                <a:sym typeface="Darker Grotesque"/>
              </a:defRPr>
            </a:lvl5pPr>
            <a:lvl6pPr lvl="5" rtl="0">
              <a:spcBef>
                <a:spcPts val="0"/>
              </a:spcBef>
              <a:spcAft>
                <a:spcPts val="0"/>
              </a:spcAft>
              <a:buClr>
                <a:schemeClr val="dk1"/>
              </a:buClr>
              <a:buSzPts val="3000"/>
              <a:buFont typeface="Darker Grotesque"/>
              <a:buNone/>
              <a:defRPr sz="3000" b="1">
                <a:solidFill>
                  <a:schemeClr val="dk1"/>
                </a:solidFill>
                <a:latin typeface="Darker Grotesque"/>
                <a:ea typeface="Darker Grotesque"/>
                <a:cs typeface="Darker Grotesque"/>
                <a:sym typeface="Darker Grotesque"/>
              </a:defRPr>
            </a:lvl6pPr>
            <a:lvl7pPr lvl="6" rtl="0">
              <a:spcBef>
                <a:spcPts val="0"/>
              </a:spcBef>
              <a:spcAft>
                <a:spcPts val="0"/>
              </a:spcAft>
              <a:buClr>
                <a:schemeClr val="dk1"/>
              </a:buClr>
              <a:buSzPts val="3000"/>
              <a:buFont typeface="Darker Grotesque"/>
              <a:buNone/>
              <a:defRPr sz="3000" b="1">
                <a:solidFill>
                  <a:schemeClr val="dk1"/>
                </a:solidFill>
                <a:latin typeface="Darker Grotesque"/>
                <a:ea typeface="Darker Grotesque"/>
                <a:cs typeface="Darker Grotesque"/>
                <a:sym typeface="Darker Grotesque"/>
              </a:defRPr>
            </a:lvl7pPr>
            <a:lvl8pPr lvl="7" rtl="0">
              <a:spcBef>
                <a:spcPts val="0"/>
              </a:spcBef>
              <a:spcAft>
                <a:spcPts val="0"/>
              </a:spcAft>
              <a:buClr>
                <a:schemeClr val="dk1"/>
              </a:buClr>
              <a:buSzPts val="3000"/>
              <a:buFont typeface="Darker Grotesque"/>
              <a:buNone/>
              <a:defRPr sz="3000" b="1">
                <a:solidFill>
                  <a:schemeClr val="dk1"/>
                </a:solidFill>
                <a:latin typeface="Darker Grotesque"/>
                <a:ea typeface="Darker Grotesque"/>
                <a:cs typeface="Darker Grotesque"/>
                <a:sym typeface="Darker Grotesque"/>
              </a:defRPr>
            </a:lvl8pPr>
            <a:lvl9pPr lvl="8" rtl="0">
              <a:spcBef>
                <a:spcPts val="0"/>
              </a:spcBef>
              <a:spcAft>
                <a:spcPts val="0"/>
              </a:spcAft>
              <a:buClr>
                <a:schemeClr val="dk1"/>
              </a:buClr>
              <a:buSzPts val="3000"/>
              <a:buFont typeface="Darker Grotesque"/>
              <a:buNone/>
              <a:defRPr sz="3000" b="1">
                <a:solidFill>
                  <a:schemeClr val="dk1"/>
                </a:solidFill>
                <a:latin typeface="Darker Grotesque"/>
                <a:ea typeface="Darker Grotesque"/>
                <a:cs typeface="Darker Grotesque"/>
                <a:sym typeface="Darker Grotesq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Barlow Medium"/>
              <a:buChar char="●"/>
              <a:defRPr sz="1200">
                <a:solidFill>
                  <a:schemeClr val="dk1"/>
                </a:solidFill>
                <a:latin typeface="Barlow Medium"/>
                <a:ea typeface="Barlow Medium"/>
                <a:cs typeface="Barlow Medium"/>
                <a:sym typeface="Barlow Medium"/>
              </a:defRPr>
            </a:lvl1pPr>
            <a:lvl2pPr marL="914400" lvl="1" indent="-304800">
              <a:lnSpc>
                <a:spcPct val="100000"/>
              </a:lnSpc>
              <a:spcBef>
                <a:spcPts val="0"/>
              </a:spcBef>
              <a:spcAft>
                <a:spcPts val="0"/>
              </a:spcAft>
              <a:buClr>
                <a:schemeClr val="dk1"/>
              </a:buClr>
              <a:buSzPts val="1200"/>
              <a:buFont typeface="Barlow Medium"/>
              <a:buChar char="○"/>
              <a:defRPr sz="1200">
                <a:solidFill>
                  <a:schemeClr val="dk1"/>
                </a:solidFill>
                <a:latin typeface="Barlow Medium"/>
                <a:ea typeface="Barlow Medium"/>
                <a:cs typeface="Barlow Medium"/>
                <a:sym typeface="Barlow Medium"/>
              </a:defRPr>
            </a:lvl2pPr>
            <a:lvl3pPr marL="1371600" lvl="2" indent="-304800">
              <a:lnSpc>
                <a:spcPct val="100000"/>
              </a:lnSpc>
              <a:spcBef>
                <a:spcPts val="0"/>
              </a:spcBef>
              <a:spcAft>
                <a:spcPts val="0"/>
              </a:spcAft>
              <a:buClr>
                <a:schemeClr val="dk1"/>
              </a:buClr>
              <a:buSzPts val="1200"/>
              <a:buFont typeface="Barlow Medium"/>
              <a:buChar char="■"/>
              <a:defRPr sz="1200">
                <a:solidFill>
                  <a:schemeClr val="dk1"/>
                </a:solidFill>
                <a:latin typeface="Barlow Medium"/>
                <a:ea typeface="Barlow Medium"/>
                <a:cs typeface="Barlow Medium"/>
                <a:sym typeface="Barlow Medium"/>
              </a:defRPr>
            </a:lvl3pPr>
            <a:lvl4pPr marL="1828800" lvl="3" indent="-304800">
              <a:lnSpc>
                <a:spcPct val="100000"/>
              </a:lnSpc>
              <a:spcBef>
                <a:spcPts val="0"/>
              </a:spcBef>
              <a:spcAft>
                <a:spcPts val="0"/>
              </a:spcAft>
              <a:buClr>
                <a:schemeClr val="dk1"/>
              </a:buClr>
              <a:buSzPts val="1200"/>
              <a:buFont typeface="Barlow Medium"/>
              <a:buChar char="●"/>
              <a:defRPr sz="1200">
                <a:solidFill>
                  <a:schemeClr val="dk1"/>
                </a:solidFill>
                <a:latin typeface="Barlow Medium"/>
                <a:ea typeface="Barlow Medium"/>
                <a:cs typeface="Barlow Medium"/>
                <a:sym typeface="Barlow Medium"/>
              </a:defRPr>
            </a:lvl4pPr>
            <a:lvl5pPr marL="2286000" lvl="4" indent="-304800">
              <a:lnSpc>
                <a:spcPct val="100000"/>
              </a:lnSpc>
              <a:spcBef>
                <a:spcPts val="0"/>
              </a:spcBef>
              <a:spcAft>
                <a:spcPts val="0"/>
              </a:spcAft>
              <a:buClr>
                <a:schemeClr val="dk1"/>
              </a:buClr>
              <a:buSzPts val="1200"/>
              <a:buFont typeface="Barlow Medium"/>
              <a:buChar char="○"/>
              <a:defRPr sz="1200">
                <a:solidFill>
                  <a:schemeClr val="dk1"/>
                </a:solidFill>
                <a:latin typeface="Barlow Medium"/>
                <a:ea typeface="Barlow Medium"/>
                <a:cs typeface="Barlow Medium"/>
                <a:sym typeface="Barlow Medium"/>
              </a:defRPr>
            </a:lvl5pPr>
            <a:lvl6pPr marL="2743200" lvl="5" indent="-304800">
              <a:lnSpc>
                <a:spcPct val="100000"/>
              </a:lnSpc>
              <a:spcBef>
                <a:spcPts val="0"/>
              </a:spcBef>
              <a:spcAft>
                <a:spcPts val="0"/>
              </a:spcAft>
              <a:buClr>
                <a:schemeClr val="dk1"/>
              </a:buClr>
              <a:buSzPts val="1200"/>
              <a:buFont typeface="Barlow Medium"/>
              <a:buChar char="■"/>
              <a:defRPr sz="1200">
                <a:solidFill>
                  <a:schemeClr val="dk1"/>
                </a:solidFill>
                <a:latin typeface="Barlow Medium"/>
                <a:ea typeface="Barlow Medium"/>
                <a:cs typeface="Barlow Medium"/>
                <a:sym typeface="Barlow Medium"/>
              </a:defRPr>
            </a:lvl6pPr>
            <a:lvl7pPr marL="3200400" lvl="6" indent="-304800">
              <a:lnSpc>
                <a:spcPct val="100000"/>
              </a:lnSpc>
              <a:spcBef>
                <a:spcPts val="0"/>
              </a:spcBef>
              <a:spcAft>
                <a:spcPts val="0"/>
              </a:spcAft>
              <a:buClr>
                <a:schemeClr val="dk1"/>
              </a:buClr>
              <a:buSzPts val="1200"/>
              <a:buFont typeface="Barlow Medium"/>
              <a:buChar char="●"/>
              <a:defRPr sz="1200">
                <a:solidFill>
                  <a:schemeClr val="dk1"/>
                </a:solidFill>
                <a:latin typeface="Barlow Medium"/>
                <a:ea typeface="Barlow Medium"/>
                <a:cs typeface="Barlow Medium"/>
                <a:sym typeface="Barlow Medium"/>
              </a:defRPr>
            </a:lvl7pPr>
            <a:lvl8pPr marL="3657600" lvl="7" indent="-304800">
              <a:lnSpc>
                <a:spcPct val="100000"/>
              </a:lnSpc>
              <a:spcBef>
                <a:spcPts val="0"/>
              </a:spcBef>
              <a:spcAft>
                <a:spcPts val="0"/>
              </a:spcAft>
              <a:buClr>
                <a:schemeClr val="dk1"/>
              </a:buClr>
              <a:buSzPts val="1200"/>
              <a:buFont typeface="Barlow Medium"/>
              <a:buChar char="○"/>
              <a:defRPr sz="1200">
                <a:solidFill>
                  <a:schemeClr val="dk1"/>
                </a:solidFill>
                <a:latin typeface="Barlow Medium"/>
                <a:ea typeface="Barlow Medium"/>
                <a:cs typeface="Barlow Medium"/>
                <a:sym typeface="Barlow Medium"/>
              </a:defRPr>
            </a:lvl8pPr>
            <a:lvl9pPr marL="4114800" lvl="8" indent="-304800">
              <a:lnSpc>
                <a:spcPct val="100000"/>
              </a:lnSpc>
              <a:spcBef>
                <a:spcPts val="0"/>
              </a:spcBef>
              <a:spcAft>
                <a:spcPts val="0"/>
              </a:spcAft>
              <a:buClr>
                <a:schemeClr val="dk1"/>
              </a:buClr>
              <a:buSzPts val="1200"/>
              <a:buFont typeface="Barlow Medium"/>
              <a:buChar char="■"/>
              <a:defRPr sz="1200">
                <a:solidFill>
                  <a:schemeClr val="dk1"/>
                </a:solidFill>
                <a:latin typeface="Barlow Medium"/>
                <a:ea typeface="Barlow Medium"/>
                <a:cs typeface="Barlow Medium"/>
                <a:sym typeface="Barlow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 id="2147483660" r:id="rId11"/>
    <p:sldLayoutId id="2147483665" r:id="rId12"/>
    <p:sldLayoutId id="2147483666"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7.xml"/><Relationship Id="rId7" Type="http://schemas.openxmlformats.org/officeDocument/2006/relationships/diagramColors" Target="../diagrams/colors1.xml"/><Relationship Id="rId2" Type="http://schemas.openxmlformats.org/officeDocument/2006/relationships/slideLayout" Target="../slideLayouts/slideLayout3.xml"/><Relationship Id="rId1" Type="http://schemas.openxmlformats.org/officeDocument/2006/relationships/tags" Target="../tags/tag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8.xml"/><Relationship Id="rId7" Type="http://schemas.openxmlformats.org/officeDocument/2006/relationships/diagramColors" Target="../diagrams/colors2.xml"/><Relationship Id="rId2" Type="http://schemas.openxmlformats.org/officeDocument/2006/relationships/slideLayout" Target="../slideLayouts/slideLayout3.xml"/><Relationship Id="rId1" Type="http://schemas.openxmlformats.org/officeDocument/2006/relationships/tags" Target="../tags/tag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9.xml"/><Relationship Id="rId7" Type="http://schemas.openxmlformats.org/officeDocument/2006/relationships/diagramColors" Target="../diagrams/colors3.xml"/><Relationship Id="rId2" Type="http://schemas.openxmlformats.org/officeDocument/2006/relationships/slideLayout" Target="../slideLayouts/slideLayout3.xml"/><Relationship Id="rId1" Type="http://schemas.openxmlformats.org/officeDocument/2006/relationships/tags" Target="../tags/tag4.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34" name="Google Shape;234;p24"/>
          <p:cNvSpPr txBox="1">
            <a:spLocks noGrp="1"/>
          </p:cNvSpPr>
          <p:nvPr>
            <p:ph type="ctrTitle"/>
          </p:nvPr>
        </p:nvSpPr>
        <p:spPr>
          <a:xfrm>
            <a:off x="539646" y="1235288"/>
            <a:ext cx="7839856" cy="210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t>CLICK THROUGH RATE(CTR) PREDICTION</a:t>
            </a:r>
            <a:endParaRPr sz="6000" dirty="0"/>
          </a:p>
        </p:txBody>
      </p:sp>
      <p:sp>
        <p:nvSpPr>
          <p:cNvPr id="235" name="Google Shape;235;p24"/>
          <p:cNvSpPr txBox="1">
            <a:spLocks noGrp="1"/>
          </p:cNvSpPr>
          <p:nvPr>
            <p:ph type="subTitle" idx="1"/>
          </p:nvPr>
        </p:nvSpPr>
        <p:spPr>
          <a:xfrm>
            <a:off x="1739019" y="3432363"/>
            <a:ext cx="56661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Machine Learning Project</a:t>
            </a:r>
          </a:p>
          <a:p>
            <a:pPr marL="0" lvl="0" indent="0" algn="ctr" rtl="0">
              <a:spcBef>
                <a:spcPts val="0"/>
              </a:spcBef>
              <a:spcAft>
                <a:spcPts val="0"/>
              </a:spcAft>
              <a:buNone/>
            </a:pPr>
            <a:endParaRPr lang="en" dirty="0"/>
          </a:p>
          <a:p>
            <a:pPr marL="0" lvl="0" indent="0" algn="ctr" rtl="0">
              <a:spcBef>
                <a:spcPts val="0"/>
              </a:spcBef>
              <a:spcAft>
                <a:spcPts val="0"/>
              </a:spcAft>
              <a:buNone/>
            </a:pPr>
            <a:r>
              <a:rPr lang="en" dirty="0"/>
              <a:t>Gayathri </a:t>
            </a:r>
            <a:r>
              <a:rPr lang="en" dirty="0" err="1"/>
              <a:t>Kalthi</a:t>
            </a:r>
            <a:r>
              <a:rPr lang="en" dirty="0"/>
              <a:t> Reddy – G33650136</a:t>
            </a:r>
            <a:endParaRPr dirty="0"/>
          </a:p>
        </p:txBody>
      </p:sp>
    </p:spTree>
  </p:cSld>
  <p:clrMapOvr>
    <a:masterClrMapping/>
  </p:clrMapOvr>
  <mc:AlternateContent xmlns:mc="http://schemas.openxmlformats.org/markup-compatibility/2006">
    <mc:Choice xmlns:p14="http://schemas.microsoft.com/office/powerpoint/2010/main" Requires="p14">
      <p:transition spd="slow" p14:dur="2000" advTm="11977"/>
    </mc:Choice>
    <mc:Fallback>
      <p:transition spd="slow" advTm="1197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8" name="Google Shape;412;p30">
            <a:extLst>
              <a:ext uri="{FF2B5EF4-FFF2-40B4-BE49-F238E27FC236}">
                <a16:creationId xmlns:a16="http://schemas.microsoft.com/office/drawing/2014/main" id="{50129E21-5A4E-F8C7-80AF-CB0BF1E4ACDD}"/>
              </a:ext>
            </a:extLst>
          </p:cNvPr>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r>
              <a:rPr lang="en-US" sz="3000" dirty="0"/>
              <a:t>Results</a:t>
            </a:r>
            <a:endParaRPr lang="en-US" dirty="0"/>
          </a:p>
        </p:txBody>
      </p:sp>
      <p:sp>
        <p:nvSpPr>
          <p:cNvPr id="3" name="TextBox 2">
            <a:extLst>
              <a:ext uri="{FF2B5EF4-FFF2-40B4-BE49-F238E27FC236}">
                <a16:creationId xmlns:a16="http://schemas.microsoft.com/office/drawing/2014/main" id="{DD1B0668-A5EF-5B20-4FC1-14686AA4F0BA}"/>
              </a:ext>
            </a:extLst>
          </p:cNvPr>
          <p:cNvSpPr txBox="1"/>
          <p:nvPr/>
        </p:nvSpPr>
        <p:spPr>
          <a:xfrm>
            <a:off x="850076" y="1174842"/>
            <a:ext cx="2143593" cy="3155429"/>
          </a:xfrm>
          <a:prstGeom prst="rect">
            <a:avLst/>
          </a:prstGeom>
          <a:noFill/>
          <a:ln>
            <a:solidFill>
              <a:schemeClr val="tx1"/>
            </a:solidFill>
          </a:ln>
        </p:spPr>
        <p:txBody>
          <a:bodyPr wrap="square" rtlCol="0">
            <a:spAutoFit/>
          </a:bodyPr>
          <a:lstStyle/>
          <a:p>
            <a:endParaRPr lang="en-US" dirty="0"/>
          </a:p>
        </p:txBody>
      </p:sp>
      <p:sp>
        <p:nvSpPr>
          <p:cNvPr id="5" name="TextBox 4">
            <a:extLst>
              <a:ext uri="{FF2B5EF4-FFF2-40B4-BE49-F238E27FC236}">
                <a16:creationId xmlns:a16="http://schemas.microsoft.com/office/drawing/2014/main" id="{49759D35-D711-A20A-1252-BB3611E85C8D}"/>
              </a:ext>
            </a:extLst>
          </p:cNvPr>
          <p:cNvSpPr txBox="1"/>
          <p:nvPr/>
        </p:nvSpPr>
        <p:spPr>
          <a:xfrm>
            <a:off x="3268643" y="1174842"/>
            <a:ext cx="2212281" cy="3155429"/>
          </a:xfrm>
          <a:prstGeom prst="rect">
            <a:avLst/>
          </a:prstGeom>
          <a:noFill/>
          <a:ln>
            <a:solidFill>
              <a:schemeClr val="tx1"/>
            </a:solidFill>
          </a:ln>
        </p:spPr>
        <p:txBody>
          <a:bodyPr wrap="square" rtlCol="0">
            <a:spAutoFit/>
          </a:bodyPr>
          <a:lstStyle/>
          <a:p>
            <a:endParaRPr lang="en-US" dirty="0"/>
          </a:p>
        </p:txBody>
      </p:sp>
      <p:pic>
        <p:nvPicPr>
          <p:cNvPr id="6" name="Image 0" descr="preencoded.png">
            <a:extLst>
              <a:ext uri="{FF2B5EF4-FFF2-40B4-BE49-F238E27FC236}">
                <a16:creationId xmlns:a16="http://schemas.microsoft.com/office/drawing/2014/main" id="{E9C44C04-45DF-67A6-B6A2-3EFB1AA5823D}"/>
              </a:ext>
            </a:extLst>
          </p:cNvPr>
          <p:cNvPicPr>
            <a:picLocks noChangeAspect="1"/>
          </p:cNvPicPr>
          <p:nvPr/>
        </p:nvPicPr>
        <p:blipFill>
          <a:blip r:embed="rId3"/>
          <a:stretch>
            <a:fillRect/>
          </a:stretch>
        </p:blipFill>
        <p:spPr>
          <a:xfrm>
            <a:off x="1088733" y="1534899"/>
            <a:ext cx="555427" cy="555427"/>
          </a:xfrm>
          <a:prstGeom prst="rect">
            <a:avLst/>
          </a:prstGeom>
          <a:noFill/>
        </p:spPr>
      </p:pic>
      <p:pic>
        <p:nvPicPr>
          <p:cNvPr id="10" name="Image 2" descr="preencoded.png">
            <a:extLst>
              <a:ext uri="{FF2B5EF4-FFF2-40B4-BE49-F238E27FC236}">
                <a16:creationId xmlns:a16="http://schemas.microsoft.com/office/drawing/2014/main" id="{400132D9-23FF-8465-9612-002AAD083C63}"/>
              </a:ext>
            </a:extLst>
          </p:cNvPr>
          <p:cNvPicPr>
            <a:picLocks noChangeAspect="1"/>
          </p:cNvPicPr>
          <p:nvPr/>
        </p:nvPicPr>
        <p:blipFill>
          <a:blip r:embed="rId4"/>
          <a:stretch>
            <a:fillRect/>
          </a:stretch>
        </p:blipFill>
        <p:spPr>
          <a:xfrm>
            <a:off x="3469066" y="1533701"/>
            <a:ext cx="555427" cy="555427"/>
          </a:xfrm>
          <a:prstGeom prst="rect">
            <a:avLst/>
          </a:prstGeom>
        </p:spPr>
      </p:pic>
      <p:sp>
        <p:nvSpPr>
          <p:cNvPr id="11" name="TextBox 10">
            <a:extLst>
              <a:ext uri="{FF2B5EF4-FFF2-40B4-BE49-F238E27FC236}">
                <a16:creationId xmlns:a16="http://schemas.microsoft.com/office/drawing/2014/main" id="{5164D8E1-4773-428F-2FC1-665653973B18}"/>
              </a:ext>
            </a:extLst>
          </p:cNvPr>
          <p:cNvSpPr txBox="1"/>
          <p:nvPr/>
        </p:nvSpPr>
        <p:spPr>
          <a:xfrm>
            <a:off x="1088733" y="2167782"/>
            <a:ext cx="1736913" cy="584775"/>
          </a:xfrm>
          <a:prstGeom prst="rect">
            <a:avLst/>
          </a:prstGeom>
          <a:noFill/>
        </p:spPr>
        <p:txBody>
          <a:bodyPr wrap="square" rtlCol="0">
            <a:spAutoFit/>
          </a:bodyPr>
          <a:lstStyle/>
          <a:p>
            <a:r>
              <a:rPr lang="en-US" sz="1600" b="1" kern="0" spc="-66" dirty="0">
                <a:solidFill>
                  <a:srgbClr val="272525"/>
                </a:solidFill>
                <a:latin typeface="Inter" pitchFamily="34" charset="0"/>
                <a:ea typeface="Inter" pitchFamily="34" charset="-122"/>
                <a:cs typeface="Inter" pitchFamily="34" charset="-120"/>
              </a:rPr>
              <a:t>Regression Metrics</a:t>
            </a:r>
            <a:endParaRPr lang="en-US" sz="1600" dirty="0"/>
          </a:p>
          <a:p>
            <a:endParaRPr lang="en-US" sz="1600" dirty="0"/>
          </a:p>
        </p:txBody>
      </p:sp>
      <p:sp>
        <p:nvSpPr>
          <p:cNvPr id="13" name="TextBox 12">
            <a:extLst>
              <a:ext uri="{FF2B5EF4-FFF2-40B4-BE49-F238E27FC236}">
                <a16:creationId xmlns:a16="http://schemas.microsoft.com/office/drawing/2014/main" id="{5865A8D8-3B38-9048-2B76-02CE1C9189F9}"/>
              </a:ext>
            </a:extLst>
          </p:cNvPr>
          <p:cNvSpPr txBox="1"/>
          <p:nvPr/>
        </p:nvSpPr>
        <p:spPr>
          <a:xfrm>
            <a:off x="3498509" y="2189248"/>
            <a:ext cx="1736913" cy="338554"/>
          </a:xfrm>
          <a:prstGeom prst="rect">
            <a:avLst/>
          </a:prstGeom>
          <a:noFill/>
        </p:spPr>
        <p:txBody>
          <a:bodyPr wrap="square" rtlCol="0">
            <a:spAutoFit/>
          </a:bodyPr>
          <a:lstStyle/>
          <a:p>
            <a:r>
              <a:rPr lang="en-US" sz="1600" b="1" kern="0" spc="-66" dirty="0">
                <a:solidFill>
                  <a:srgbClr val="272525"/>
                </a:solidFill>
                <a:latin typeface="Inter" pitchFamily="34" charset="0"/>
                <a:ea typeface="Inter" pitchFamily="34" charset="-122"/>
                <a:cs typeface="Inter" pitchFamily="34" charset="-120"/>
              </a:rPr>
              <a:t>Accuracy</a:t>
            </a:r>
            <a:endParaRPr lang="en-US" sz="1600" dirty="0"/>
          </a:p>
        </p:txBody>
      </p:sp>
      <p:sp>
        <p:nvSpPr>
          <p:cNvPr id="16" name="TextBox 15">
            <a:extLst>
              <a:ext uri="{FF2B5EF4-FFF2-40B4-BE49-F238E27FC236}">
                <a16:creationId xmlns:a16="http://schemas.microsoft.com/office/drawing/2014/main" id="{20E5B2FD-8E8D-827D-8C08-8E95A249D33F}"/>
              </a:ext>
            </a:extLst>
          </p:cNvPr>
          <p:cNvSpPr txBox="1"/>
          <p:nvPr/>
        </p:nvSpPr>
        <p:spPr>
          <a:xfrm>
            <a:off x="1082349" y="2527802"/>
            <a:ext cx="1679048" cy="1200329"/>
          </a:xfrm>
          <a:prstGeom prst="rect">
            <a:avLst/>
          </a:prstGeom>
          <a:noFill/>
        </p:spPr>
        <p:txBody>
          <a:bodyPr wrap="square" rtlCol="0">
            <a:spAutoFit/>
          </a:bodyPr>
          <a:lstStyle/>
          <a:p>
            <a:r>
              <a:rPr lang="en-US" sz="1200" dirty="0"/>
              <a:t>Both models perform similarly in terms of MAE and MSE. The </a:t>
            </a:r>
            <a:r>
              <a:rPr lang="en-US" sz="1200" dirty="0" err="1"/>
              <a:t>RandomForest</a:t>
            </a:r>
            <a:r>
              <a:rPr lang="en-US" sz="1200" dirty="0"/>
              <a:t> model tends to overfit the training data</a:t>
            </a:r>
          </a:p>
        </p:txBody>
      </p:sp>
      <p:sp>
        <p:nvSpPr>
          <p:cNvPr id="17" name="TextBox 16">
            <a:extLst>
              <a:ext uri="{FF2B5EF4-FFF2-40B4-BE49-F238E27FC236}">
                <a16:creationId xmlns:a16="http://schemas.microsoft.com/office/drawing/2014/main" id="{AB15CD5F-E10F-26CA-92C9-423BE07041CD}"/>
              </a:ext>
            </a:extLst>
          </p:cNvPr>
          <p:cNvSpPr txBox="1"/>
          <p:nvPr/>
        </p:nvSpPr>
        <p:spPr>
          <a:xfrm>
            <a:off x="3509140" y="2615699"/>
            <a:ext cx="1726281" cy="1384995"/>
          </a:xfrm>
          <a:prstGeom prst="rect">
            <a:avLst/>
          </a:prstGeom>
          <a:noFill/>
        </p:spPr>
        <p:txBody>
          <a:bodyPr wrap="square" rtlCol="0">
            <a:spAutoFit/>
          </a:bodyPr>
          <a:lstStyle/>
          <a:p>
            <a:r>
              <a:rPr lang="en-US" sz="1200" dirty="0"/>
              <a:t>Both the </a:t>
            </a:r>
            <a:r>
              <a:rPr lang="en-US" sz="1200" dirty="0" err="1"/>
              <a:t>RandomForest</a:t>
            </a:r>
            <a:r>
              <a:rPr lang="en-US" sz="1200" dirty="0"/>
              <a:t> Regressor and </a:t>
            </a:r>
            <a:r>
              <a:rPr lang="en-US" sz="1200" dirty="0" err="1"/>
              <a:t>XGBoost</a:t>
            </a:r>
            <a:r>
              <a:rPr lang="en-US" sz="1200" dirty="0"/>
              <a:t> Regressor models achieve high accuracy, 0.999 and 0.995 respectively.</a:t>
            </a:r>
          </a:p>
        </p:txBody>
      </p:sp>
      <p:sp>
        <p:nvSpPr>
          <p:cNvPr id="20" name="TextBox 19">
            <a:extLst>
              <a:ext uri="{FF2B5EF4-FFF2-40B4-BE49-F238E27FC236}">
                <a16:creationId xmlns:a16="http://schemas.microsoft.com/office/drawing/2014/main" id="{B9982E01-C298-1958-0EF6-6D16CCE0BE74}"/>
              </a:ext>
            </a:extLst>
          </p:cNvPr>
          <p:cNvSpPr txBox="1"/>
          <p:nvPr/>
        </p:nvSpPr>
        <p:spPr>
          <a:xfrm>
            <a:off x="5973519" y="1141869"/>
            <a:ext cx="2320405" cy="261610"/>
          </a:xfrm>
          <a:prstGeom prst="rect">
            <a:avLst/>
          </a:prstGeom>
          <a:noFill/>
        </p:spPr>
        <p:txBody>
          <a:bodyPr wrap="square" rtlCol="0">
            <a:spAutoFit/>
          </a:bodyPr>
          <a:lstStyle/>
          <a:p>
            <a:r>
              <a:rPr lang="en-US" sz="1100" b="1" dirty="0" err="1"/>
              <a:t>RandomForest</a:t>
            </a:r>
            <a:r>
              <a:rPr lang="en-US" sz="1100" b="1" dirty="0"/>
              <a:t> Regressor</a:t>
            </a:r>
          </a:p>
        </p:txBody>
      </p:sp>
      <p:sp>
        <p:nvSpPr>
          <p:cNvPr id="21" name="TextBox 20">
            <a:extLst>
              <a:ext uri="{FF2B5EF4-FFF2-40B4-BE49-F238E27FC236}">
                <a16:creationId xmlns:a16="http://schemas.microsoft.com/office/drawing/2014/main" id="{AB01B493-EB38-4C84-6FA2-3B76C7ED38A5}"/>
              </a:ext>
            </a:extLst>
          </p:cNvPr>
          <p:cNvSpPr txBox="1"/>
          <p:nvPr/>
        </p:nvSpPr>
        <p:spPr>
          <a:xfrm>
            <a:off x="6081192" y="2673773"/>
            <a:ext cx="2095491" cy="253916"/>
          </a:xfrm>
          <a:prstGeom prst="rect">
            <a:avLst/>
          </a:prstGeom>
          <a:noFill/>
        </p:spPr>
        <p:txBody>
          <a:bodyPr wrap="square" rtlCol="0">
            <a:spAutoFit/>
          </a:bodyPr>
          <a:lstStyle/>
          <a:p>
            <a:r>
              <a:rPr lang="en-US" sz="1050" b="1" dirty="0" err="1"/>
              <a:t>XGBoost</a:t>
            </a:r>
            <a:r>
              <a:rPr lang="en-US" sz="1050" b="1" dirty="0"/>
              <a:t> Regressor</a:t>
            </a:r>
          </a:p>
        </p:txBody>
      </p:sp>
      <p:pic>
        <p:nvPicPr>
          <p:cNvPr id="23" name="Picture 22" descr="A screen shot of a computer&#10;&#10;Description automatically generated">
            <a:extLst>
              <a:ext uri="{FF2B5EF4-FFF2-40B4-BE49-F238E27FC236}">
                <a16:creationId xmlns:a16="http://schemas.microsoft.com/office/drawing/2014/main" id="{3A65298D-7630-6051-152A-40C0702BB2BF}"/>
              </a:ext>
            </a:extLst>
          </p:cNvPr>
          <p:cNvPicPr>
            <a:picLocks noChangeAspect="1"/>
          </p:cNvPicPr>
          <p:nvPr/>
        </p:nvPicPr>
        <p:blipFill>
          <a:blip r:embed="rId5"/>
          <a:stretch>
            <a:fillRect/>
          </a:stretch>
        </p:blipFill>
        <p:spPr>
          <a:xfrm>
            <a:off x="6081192" y="2985763"/>
            <a:ext cx="2212281" cy="1321227"/>
          </a:xfrm>
          <a:prstGeom prst="rect">
            <a:avLst/>
          </a:prstGeom>
        </p:spPr>
      </p:pic>
      <p:pic>
        <p:nvPicPr>
          <p:cNvPr id="32" name="Picture 31" descr="A screenshot of a computer program&#10;&#10;Description automatically generated">
            <a:extLst>
              <a:ext uri="{FF2B5EF4-FFF2-40B4-BE49-F238E27FC236}">
                <a16:creationId xmlns:a16="http://schemas.microsoft.com/office/drawing/2014/main" id="{90A00096-AAFB-5D6A-3FDB-E25BF513BDE5}"/>
              </a:ext>
            </a:extLst>
          </p:cNvPr>
          <p:cNvPicPr>
            <a:picLocks noChangeAspect="1"/>
          </p:cNvPicPr>
          <p:nvPr/>
        </p:nvPicPr>
        <p:blipFill>
          <a:blip r:embed="rId6"/>
          <a:stretch>
            <a:fillRect/>
          </a:stretch>
        </p:blipFill>
        <p:spPr>
          <a:xfrm>
            <a:off x="5992228" y="1425522"/>
            <a:ext cx="2301245" cy="1248251"/>
          </a:xfrm>
          <a:prstGeom prst="rect">
            <a:avLst/>
          </a:prstGeom>
        </p:spPr>
      </p:pic>
    </p:spTree>
    <p:extLst>
      <p:ext uri="{BB962C8B-B14F-4D97-AF65-F5344CB8AC3E}">
        <p14:creationId xmlns:p14="http://schemas.microsoft.com/office/powerpoint/2010/main" val="3970108057"/>
      </p:ext>
    </p:extLst>
  </p:cSld>
  <p:clrMapOvr>
    <a:masterClrMapping/>
  </p:clrMapOvr>
  <mc:AlternateContent xmlns:mc="http://schemas.openxmlformats.org/markup-compatibility/2006">
    <mc:Choice xmlns:p14="http://schemas.microsoft.com/office/powerpoint/2010/main" Requires="p14">
      <p:transition spd="slow" p14:dur="2000" advTm="64348"/>
    </mc:Choice>
    <mc:Fallback>
      <p:transition spd="slow" advTm="6434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8" name="Google Shape;412;p30">
            <a:extLst>
              <a:ext uri="{FF2B5EF4-FFF2-40B4-BE49-F238E27FC236}">
                <a16:creationId xmlns:a16="http://schemas.microsoft.com/office/drawing/2014/main" id="{50129E21-5A4E-F8C7-80AF-CB0BF1E4ACDD}"/>
              </a:ext>
            </a:extLst>
          </p:cNvPr>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r>
              <a:rPr lang="en-US" sz="3000" dirty="0"/>
              <a:t>Conclusion</a:t>
            </a:r>
            <a:endParaRPr lang="en-US" dirty="0"/>
          </a:p>
        </p:txBody>
      </p:sp>
      <p:sp>
        <p:nvSpPr>
          <p:cNvPr id="9" name="TextBox 8">
            <a:extLst>
              <a:ext uri="{FF2B5EF4-FFF2-40B4-BE49-F238E27FC236}">
                <a16:creationId xmlns:a16="http://schemas.microsoft.com/office/drawing/2014/main" id="{AAF050C5-21E3-F084-DAAA-FD4A637174D4}"/>
              </a:ext>
            </a:extLst>
          </p:cNvPr>
          <p:cNvSpPr txBox="1"/>
          <p:nvPr/>
        </p:nvSpPr>
        <p:spPr>
          <a:xfrm>
            <a:off x="720000" y="1503917"/>
            <a:ext cx="7838439" cy="1384995"/>
          </a:xfrm>
          <a:prstGeom prst="rect">
            <a:avLst/>
          </a:prstGeom>
          <a:noFill/>
        </p:spPr>
        <p:txBody>
          <a:bodyPr wrap="square" rtlCol="0">
            <a:spAutoFit/>
          </a:bodyPr>
          <a:lstStyle/>
          <a:p>
            <a:r>
              <a:rPr lang="en-US" dirty="0">
                <a:effectLst/>
                <a:latin typeface="Helvetica Neue" panose="02000503000000020004" pitchFamily="2" charset="0"/>
              </a:rPr>
              <a:t>The detailed feature importance analysis conducted during the model development process has provided us with valuable insights into the key drivers of CTR in the digital advertising landscape. These insights, combined with the models' predictive capabilities, will empower our client to make strategic adjustments to their ad placements, targeting, and messaging, ultimately leading to higher conversion rates, better return on investment, and a more engaging experience for their target audience.</a:t>
            </a:r>
          </a:p>
        </p:txBody>
      </p:sp>
    </p:spTree>
    <p:extLst>
      <p:ext uri="{BB962C8B-B14F-4D97-AF65-F5344CB8AC3E}">
        <p14:creationId xmlns:p14="http://schemas.microsoft.com/office/powerpoint/2010/main" val="1131913622"/>
      </p:ext>
    </p:extLst>
  </p:cSld>
  <p:clrMapOvr>
    <a:masterClrMapping/>
  </p:clrMapOvr>
  <mc:AlternateContent xmlns:mc="http://schemas.openxmlformats.org/markup-compatibility/2006">
    <mc:Choice xmlns:p14="http://schemas.microsoft.com/office/powerpoint/2010/main" Requires="p14">
      <p:transition spd="slow" p14:dur="2000" advTm="9086"/>
    </mc:Choice>
    <mc:Fallback>
      <p:transition spd="slow" advTm="9086"/>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8" name="Google Shape;412;p30">
            <a:extLst>
              <a:ext uri="{FF2B5EF4-FFF2-40B4-BE49-F238E27FC236}">
                <a16:creationId xmlns:a16="http://schemas.microsoft.com/office/drawing/2014/main" id="{50129E21-5A4E-F8C7-80AF-CB0BF1E4ACDD}"/>
              </a:ext>
            </a:extLst>
          </p:cNvPr>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r>
              <a:rPr lang="en-US" sz="3000" dirty="0"/>
              <a:t>Future Considerations</a:t>
            </a:r>
            <a:endParaRPr lang="en-US" dirty="0"/>
          </a:p>
        </p:txBody>
      </p:sp>
      <p:sp>
        <p:nvSpPr>
          <p:cNvPr id="9" name="TextBox 8">
            <a:extLst>
              <a:ext uri="{FF2B5EF4-FFF2-40B4-BE49-F238E27FC236}">
                <a16:creationId xmlns:a16="http://schemas.microsoft.com/office/drawing/2014/main" id="{AAF050C5-21E3-F084-DAAA-FD4A637174D4}"/>
              </a:ext>
            </a:extLst>
          </p:cNvPr>
          <p:cNvSpPr txBox="1"/>
          <p:nvPr/>
        </p:nvSpPr>
        <p:spPr>
          <a:xfrm>
            <a:off x="720000" y="1503917"/>
            <a:ext cx="7838439" cy="1600438"/>
          </a:xfrm>
          <a:prstGeom prst="rect">
            <a:avLst/>
          </a:prstGeom>
          <a:noFill/>
        </p:spPr>
        <p:txBody>
          <a:bodyPr wrap="square" rtlCol="0">
            <a:spAutoFit/>
          </a:bodyPr>
          <a:lstStyle/>
          <a:p>
            <a:r>
              <a:rPr lang="en-US" dirty="0">
                <a:effectLst/>
                <a:latin typeface="Helvetica Neue" panose="02000503000000020004" pitchFamily="2" charset="0"/>
              </a:rPr>
              <a:t>Looking ahead, we can see immense potential in further expanding the capabilities of our CTR prediction system. Potential areas for future development include incorporating real-time data streams, exploring the use of deep learning architectures, and integrating the models with client's ad optimization and bid management platforms. Additionally, we can aim to explore the application of these techniques to other key performance indicators, such as conversion rates and return on advertising spend, to provide client with a comprehensive suite of analytical tools to drive their digital advertising success.</a:t>
            </a:r>
          </a:p>
        </p:txBody>
      </p:sp>
    </p:spTree>
    <p:extLst>
      <p:ext uri="{BB962C8B-B14F-4D97-AF65-F5344CB8AC3E}">
        <p14:creationId xmlns:p14="http://schemas.microsoft.com/office/powerpoint/2010/main" val="3734457614"/>
      </p:ext>
    </p:extLst>
  </p:cSld>
  <p:clrMapOvr>
    <a:masterClrMapping/>
  </p:clrMapOvr>
  <mc:AlternateContent xmlns:mc="http://schemas.openxmlformats.org/markup-compatibility/2006">
    <mc:Choice xmlns:p14="http://schemas.microsoft.com/office/powerpoint/2010/main" Requires="p14">
      <p:transition spd="slow" p14:dur="2000" advTm="22530"/>
    </mc:Choice>
    <mc:Fallback>
      <p:transition spd="slow" advTm="2253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21" name="TextBox 20">
            <a:extLst>
              <a:ext uri="{FF2B5EF4-FFF2-40B4-BE49-F238E27FC236}">
                <a16:creationId xmlns:a16="http://schemas.microsoft.com/office/drawing/2014/main" id="{E27DFAEA-66A8-169E-7ADD-DD041DA3E1A3}"/>
              </a:ext>
            </a:extLst>
          </p:cNvPr>
          <p:cNvSpPr txBox="1"/>
          <p:nvPr/>
        </p:nvSpPr>
        <p:spPr>
          <a:xfrm>
            <a:off x="1678898" y="1933493"/>
            <a:ext cx="5591331" cy="1107996"/>
          </a:xfrm>
          <a:prstGeom prst="rect">
            <a:avLst/>
          </a:prstGeom>
          <a:noFill/>
        </p:spPr>
        <p:txBody>
          <a:bodyPr wrap="square">
            <a:spAutoFit/>
          </a:bodyPr>
          <a:lstStyle/>
          <a:p>
            <a:pPr algn="just"/>
            <a:r>
              <a:rPr lang="en" sz="6600" b="1" dirty="0"/>
              <a:t>THANK YOU </a:t>
            </a:r>
            <a:endParaRPr lang="en-US" sz="6600" b="1" dirty="0"/>
          </a:p>
        </p:txBody>
      </p:sp>
    </p:spTree>
  </p:cSld>
  <p:clrMapOvr>
    <a:masterClrMapping/>
  </p:clrMapOvr>
  <mc:AlternateContent xmlns:mc="http://schemas.openxmlformats.org/markup-compatibility/2006">
    <mc:Choice xmlns:p14="http://schemas.microsoft.com/office/powerpoint/2010/main" Requires="p14">
      <p:transition spd="slow" p14:dur="2000" advTm="1036"/>
    </mc:Choice>
    <mc:Fallback>
      <p:transition spd="slow" advTm="103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5"/>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a:t>
            </a:r>
            <a:r>
              <a:rPr lang="en" dirty="0" err="1"/>
              <a:t>Stateme</a:t>
            </a:r>
            <a:r>
              <a:rPr lang="en-US" dirty="0"/>
              <a:t>n</a:t>
            </a:r>
            <a:r>
              <a:rPr lang="en" dirty="0"/>
              <a:t>t</a:t>
            </a:r>
            <a:endParaRPr dirty="0"/>
          </a:p>
        </p:txBody>
      </p:sp>
      <p:sp>
        <p:nvSpPr>
          <p:cNvPr id="242" name="Google Shape;242;p25"/>
          <p:cNvSpPr txBox="1"/>
          <p:nvPr/>
        </p:nvSpPr>
        <p:spPr>
          <a:xfrm>
            <a:off x="713250" y="1168838"/>
            <a:ext cx="7717500" cy="2833536"/>
          </a:xfrm>
          <a:prstGeom prst="rect">
            <a:avLst/>
          </a:prstGeom>
          <a:noFill/>
          <a:ln>
            <a:noFill/>
          </a:ln>
        </p:spPr>
        <p:txBody>
          <a:bodyPr spcFirstLastPara="1" wrap="square" lIns="91425" tIns="91425" rIns="0" bIns="91425" anchor="t" anchorCtr="0">
            <a:noAutofit/>
          </a:bodyPr>
          <a:lstStyle/>
          <a:p>
            <a:r>
              <a:rPr lang="en-US" dirty="0"/>
              <a:t>Businesses send out a lot of emails to tell people about their products or services. But not everyone who gets an email clicks on it. The percentage of people who do click on the link in the email compared to everyone who received it is what we call the Click-Through Rate (CTR). Businesses want as many people as possible to click on these links because it means more potential customers are looking at their products. </a:t>
            </a:r>
          </a:p>
          <a:p>
            <a:endParaRPr lang="en-US" dirty="0"/>
          </a:p>
          <a:p>
            <a:r>
              <a:rPr lang="en-US" dirty="0"/>
              <a:t>However, making an email that a lot of people will click on can be tricky. It could depend on how the email looks, what words are used, how long the email is, and whether there are pictures or not. </a:t>
            </a:r>
          </a:p>
          <a:p>
            <a:pPr marL="0" lvl="0" indent="0" algn="l" rtl="0">
              <a:lnSpc>
                <a:spcPct val="115000"/>
              </a:lnSpc>
              <a:spcBef>
                <a:spcPts val="0"/>
              </a:spcBef>
              <a:spcAft>
                <a:spcPts val="0"/>
              </a:spcAft>
              <a:buNone/>
            </a:pPr>
            <a:endParaRPr lang="en-US" sz="1200" dirty="0">
              <a:solidFill>
                <a:schemeClr val="dk1"/>
              </a:solidFill>
              <a:latin typeface="Barlow Medium"/>
              <a:ea typeface="Barlow Medium"/>
              <a:cs typeface="Barlow Medium"/>
              <a:sym typeface="Barlow Medium"/>
            </a:endParaRPr>
          </a:p>
        </p:txBody>
      </p:sp>
    </p:spTree>
  </p:cSld>
  <p:clrMapOvr>
    <a:masterClrMapping/>
  </p:clrMapOvr>
  <mc:AlternateContent xmlns:mc="http://schemas.openxmlformats.org/markup-compatibility/2006">
    <mc:Choice xmlns:p14="http://schemas.microsoft.com/office/powerpoint/2010/main" Requires="p14">
      <p:transition spd="slow" p14:dur="2000" advTm="58378"/>
    </mc:Choice>
    <mc:Fallback>
      <p:transition spd="slow" advTm="5837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8" name="Google Shape;308;p27">
            <a:extLst>
              <a:ext uri="{FF2B5EF4-FFF2-40B4-BE49-F238E27FC236}">
                <a16:creationId xmlns:a16="http://schemas.microsoft.com/office/drawing/2014/main" id="{6E6BE03C-34DE-D935-C321-58CFAA3E67CA}"/>
              </a:ext>
            </a:extLst>
          </p:cNvPr>
          <p:cNvSpPr txBox="1">
            <a:spLocks/>
          </p:cNvSpPr>
          <p:nvPr/>
        </p:nvSpPr>
        <p:spPr>
          <a:xfrm>
            <a:off x="811975" y="1315000"/>
            <a:ext cx="42948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Darker Grotesque Black"/>
              <a:buNone/>
              <a:defRPr sz="3000" b="0" i="0" u="none" strike="noStrike" cap="none">
                <a:solidFill>
                  <a:schemeClr val="dk1"/>
                </a:solidFill>
                <a:latin typeface="Darker Grotesque Black"/>
                <a:ea typeface="Darker Grotesque Black"/>
                <a:cs typeface="Darker Grotesque Black"/>
                <a:sym typeface="Darker Grotesque Black"/>
              </a:defRPr>
            </a:lvl1pPr>
            <a:lvl2pPr marR="0" lvl="1" algn="l" rtl="0">
              <a:lnSpc>
                <a:spcPct val="100000"/>
              </a:lnSpc>
              <a:spcBef>
                <a:spcPts val="0"/>
              </a:spcBef>
              <a:spcAft>
                <a:spcPts val="0"/>
              </a:spcAft>
              <a:buClr>
                <a:schemeClr val="dk1"/>
              </a:buClr>
              <a:buSzPts val="3000"/>
              <a:buFont typeface="Darker Grotesque"/>
              <a:buNone/>
              <a:defRPr sz="3000" b="1" i="0" u="none" strike="noStrike" cap="none">
                <a:solidFill>
                  <a:schemeClr val="dk1"/>
                </a:solidFill>
                <a:latin typeface="Darker Grotesque"/>
                <a:ea typeface="Darker Grotesque"/>
                <a:cs typeface="Darker Grotesque"/>
                <a:sym typeface="Darker Grotesque"/>
              </a:defRPr>
            </a:lvl2pPr>
            <a:lvl3pPr marR="0" lvl="2" algn="l" rtl="0">
              <a:lnSpc>
                <a:spcPct val="100000"/>
              </a:lnSpc>
              <a:spcBef>
                <a:spcPts val="0"/>
              </a:spcBef>
              <a:spcAft>
                <a:spcPts val="0"/>
              </a:spcAft>
              <a:buClr>
                <a:schemeClr val="dk1"/>
              </a:buClr>
              <a:buSzPts val="3000"/>
              <a:buFont typeface="Darker Grotesque"/>
              <a:buNone/>
              <a:defRPr sz="3000" b="1" i="0" u="none" strike="noStrike" cap="none">
                <a:solidFill>
                  <a:schemeClr val="dk1"/>
                </a:solidFill>
                <a:latin typeface="Darker Grotesque"/>
                <a:ea typeface="Darker Grotesque"/>
                <a:cs typeface="Darker Grotesque"/>
                <a:sym typeface="Darker Grotesque"/>
              </a:defRPr>
            </a:lvl3pPr>
            <a:lvl4pPr marR="0" lvl="3" algn="l" rtl="0">
              <a:lnSpc>
                <a:spcPct val="100000"/>
              </a:lnSpc>
              <a:spcBef>
                <a:spcPts val="0"/>
              </a:spcBef>
              <a:spcAft>
                <a:spcPts val="0"/>
              </a:spcAft>
              <a:buClr>
                <a:schemeClr val="dk1"/>
              </a:buClr>
              <a:buSzPts val="3000"/>
              <a:buFont typeface="Darker Grotesque"/>
              <a:buNone/>
              <a:defRPr sz="3000" b="1" i="0" u="none" strike="noStrike" cap="none">
                <a:solidFill>
                  <a:schemeClr val="dk1"/>
                </a:solidFill>
                <a:latin typeface="Darker Grotesque"/>
                <a:ea typeface="Darker Grotesque"/>
                <a:cs typeface="Darker Grotesque"/>
                <a:sym typeface="Darker Grotesque"/>
              </a:defRPr>
            </a:lvl4pPr>
            <a:lvl5pPr marR="0" lvl="4" algn="l" rtl="0">
              <a:lnSpc>
                <a:spcPct val="100000"/>
              </a:lnSpc>
              <a:spcBef>
                <a:spcPts val="0"/>
              </a:spcBef>
              <a:spcAft>
                <a:spcPts val="0"/>
              </a:spcAft>
              <a:buClr>
                <a:schemeClr val="dk1"/>
              </a:buClr>
              <a:buSzPts val="3000"/>
              <a:buFont typeface="Darker Grotesque"/>
              <a:buNone/>
              <a:defRPr sz="3000" b="1" i="0" u="none" strike="noStrike" cap="none">
                <a:solidFill>
                  <a:schemeClr val="dk1"/>
                </a:solidFill>
                <a:latin typeface="Darker Grotesque"/>
                <a:ea typeface="Darker Grotesque"/>
                <a:cs typeface="Darker Grotesque"/>
                <a:sym typeface="Darker Grotesque"/>
              </a:defRPr>
            </a:lvl5pPr>
            <a:lvl6pPr marR="0" lvl="5" algn="l" rtl="0">
              <a:lnSpc>
                <a:spcPct val="100000"/>
              </a:lnSpc>
              <a:spcBef>
                <a:spcPts val="0"/>
              </a:spcBef>
              <a:spcAft>
                <a:spcPts val="0"/>
              </a:spcAft>
              <a:buClr>
                <a:schemeClr val="dk1"/>
              </a:buClr>
              <a:buSzPts val="3000"/>
              <a:buFont typeface="Darker Grotesque"/>
              <a:buNone/>
              <a:defRPr sz="3000" b="1" i="0" u="none" strike="noStrike" cap="none">
                <a:solidFill>
                  <a:schemeClr val="dk1"/>
                </a:solidFill>
                <a:latin typeface="Darker Grotesque"/>
                <a:ea typeface="Darker Grotesque"/>
                <a:cs typeface="Darker Grotesque"/>
                <a:sym typeface="Darker Grotesque"/>
              </a:defRPr>
            </a:lvl6pPr>
            <a:lvl7pPr marR="0" lvl="6" algn="l" rtl="0">
              <a:lnSpc>
                <a:spcPct val="100000"/>
              </a:lnSpc>
              <a:spcBef>
                <a:spcPts val="0"/>
              </a:spcBef>
              <a:spcAft>
                <a:spcPts val="0"/>
              </a:spcAft>
              <a:buClr>
                <a:schemeClr val="dk1"/>
              </a:buClr>
              <a:buSzPts val="3000"/>
              <a:buFont typeface="Darker Grotesque"/>
              <a:buNone/>
              <a:defRPr sz="3000" b="1" i="0" u="none" strike="noStrike" cap="none">
                <a:solidFill>
                  <a:schemeClr val="dk1"/>
                </a:solidFill>
                <a:latin typeface="Darker Grotesque"/>
                <a:ea typeface="Darker Grotesque"/>
                <a:cs typeface="Darker Grotesque"/>
                <a:sym typeface="Darker Grotesque"/>
              </a:defRPr>
            </a:lvl7pPr>
            <a:lvl8pPr marR="0" lvl="7" algn="l" rtl="0">
              <a:lnSpc>
                <a:spcPct val="100000"/>
              </a:lnSpc>
              <a:spcBef>
                <a:spcPts val="0"/>
              </a:spcBef>
              <a:spcAft>
                <a:spcPts val="0"/>
              </a:spcAft>
              <a:buClr>
                <a:schemeClr val="dk1"/>
              </a:buClr>
              <a:buSzPts val="3000"/>
              <a:buFont typeface="Darker Grotesque"/>
              <a:buNone/>
              <a:defRPr sz="3000" b="1" i="0" u="none" strike="noStrike" cap="none">
                <a:solidFill>
                  <a:schemeClr val="dk1"/>
                </a:solidFill>
                <a:latin typeface="Darker Grotesque"/>
                <a:ea typeface="Darker Grotesque"/>
                <a:cs typeface="Darker Grotesque"/>
                <a:sym typeface="Darker Grotesque"/>
              </a:defRPr>
            </a:lvl8pPr>
            <a:lvl9pPr marR="0" lvl="8" algn="l" rtl="0">
              <a:lnSpc>
                <a:spcPct val="100000"/>
              </a:lnSpc>
              <a:spcBef>
                <a:spcPts val="0"/>
              </a:spcBef>
              <a:spcAft>
                <a:spcPts val="0"/>
              </a:spcAft>
              <a:buClr>
                <a:schemeClr val="dk1"/>
              </a:buClr>
              <a:buSzPts val="3000"/>
              <a:buFont typeface="Darker Grotesque"/>
              <a:buNone/>
              <a:defRPr sz="3000" b="1" i="0" u="none" strike="noStrike" cap="none">
                <a:solidFill>
                  <a:schemeClr val="dk1"/>
                </a:solidFill>
                <a:latin typeface="Darker Grotesque"/>
                <a:ea typeface="Darker Grotesque"/>
                <a:cs typeface="Darker Grotesque"/>
                <a:sym typeface="Darker Grotesque"/>
              </a:defRPr>
            </a:lvl9pPr>
          </a:lstStyle>
          <a:p>
            <a:r>
              <a:rPr lang="en-US" dirty="0"/>
              <a:t>Objective</a:t>
            </a:r>
          </a:p>
        </p:txBody>
      </p:sp>
      <p:sp>
        <p:nvSpPr>
          <p:cNvPr id="29" name="Google Shape;309;p27">
            <a:extLst>
              <a:ext uri="{FF2B5EF4-FFF2-40B4-BE49-F238E27FC236}">
                <a16:creationId xmlns:a16="http://schemas.microsoft.com/office/drawing/2014/main" id="{2D199A3F-7842-75B8-20A8-E60ABE98080A}"/>
              </a:ext>
            </a:extLst>
          </p:cNvPr>
          <p:cNvSpPr txBox="1">
            <a:spLocks noGrp="1"/>
          </p:cNvSpPr>
          <p:nvPr>
            <p:ph type="subTitle" idx="1"/>
          </p:nvPr>
        </p:nvSpPr>
        <p:spPr>
          <a:xfrm>
            <a:off x="811975" y="1887699"/>
            <a:ext cx="4294800" cy="2579369"/>
          </a:xfrm>
          <a:prstGeom prst="rect">
            <a:avLst/>
          </a:prstGeom>
        </p:spPr>
        <p:txBody>
          <a:bodyPr spcFirstLastPara="1" wrap="square" lIns="91425" tIns="91425" rIns="91425" bIns="91425" anchor="t" anchorCtr="0">
            <a:noAutofit/>
          </a:bodyPr>
          <a:lstStyle/>
          <a:p>
            <a:pPr marL="0" indent="0" algn="just">
              <a:buNone/>
            </a:pPr>
            <a:r>
              <a:rPr lang="en-US" sz="1600" dirty="0">
                <a:latin typeface="+mn-lt"/>
              </a:rPr>
              <a:t>The ultimate aim is to build a smart system that can accurately predict how likely an email campaign is to succeed in getting clicks. This helps businesses to send out emails that are more likely to bring customers to their site, improving their chances of making sales or building interest in their brand. </a:t>
            </a:r>
          </a:p>
          <a:p>
            <a:pPr marL="0" lvl="0" indent="0" algn="l" rtl="0">
              <a:spcBef>
                <a:spcPts val="0"/>
              </a:spcBef>
              <a:spcAft>
                <a:spcPts val="0"/>
              </a:spcAft>
              <a:buNone/>
            </a:pPr>
            <a:endParaRPr lang="en-US" sz="1600" dirty="0">
              <a:latin typeface="+mn-lt"/>
            </a:endParaRPr>
          </a:p>
        </p:txBody>
      </p:sp>
      <p:pic>
        <p:nvPicPr>
          <p:cNvPr id="30" name="Google Shape;310;p27">
            <a:extLst>
              <a:ext uri="{FF2B5EF4-FFF2-40B4-BE49-F238E27FC236}">
                <a16:creationId xmlns:a16="http://schemas.microsoft.com/office/drawing/2014/main" id="{89A8C441-AC1E-5716-032E-632C337A2DB6}"/>
              </a:ext>
            </a:extLst>
          </p:cNvPr>
          <p:cNvPicPr preferRelativeResize="0">
            <a:picLocks/>
          </p:cNvPicPr>
          <p:nvPr/>
        </p:nvPicPr>
        <p:blipFill rotWithShape="1">
          <a:blip r:embed="rId3">
            <a:alphaModFix/>
          </a:blip>
          <a:srcRect l="35875" r="10409"/>
          <a:stretch/>
        </p:blipFill>
        <p:spPr>
          <a:xfrm>
            <a:off x="5643775" y="922900"/>
            <a:ext cx="2787000" cy="3453300"/>
          </a:xfrm>
          <a:prstGeom prst="roundRect">
            <a:avLst>
              <a:gd name="adj" fmla="val 16667"/>
            </a:avLst>
          </a:prstGeom>
          <a:noFill/>
          <a:ln w="19050" cap="flat" cmpd="sng">
            <a:solidFill>
              <a:schemeClr val="accent4"/>
            </a:solidFill>
            <a:prstDash val="solid"/>
            <a:round/>
            <a:headEnd type="none" w="sm" len="sm"/>
            <a:tailEnd type="none" w="sm" len="sm"/>
          </a:ln>
        </p:spPr>
      </p:pic>
    </p:spTree>
  </p:cSld>
  <p:clrMapOvr>
    <a:masterClrMapping/>
  </p:clrMapOvr>
  <mc:AlternateContent xmlns:mc="http://schemas.openxmlformats.org/markup-compatibility/2006">
    <mc:Choice xmlns:p14="http://schemas.microsoft.com/office/powerpoint/2010/main" Requires="p14">
      <p:transition spd="slow" p14:dur="2000" advTm="15998"/>
    </mc:Choice>
    <mc:Fallback>
      <p:transition spd="slow" advTm="1599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10" name="Google Shape;365;p29">
            <a:extLst>
              <a:ext uri="{FF2B5EF4-FFF2-40B4-BE49-F238E27FC236}">
                <a16:creationId xmlns:a16="http://schemas.microsoft.com/office/drawing/2014/main" id="{E2FEFAC1-360A-B459-0C15-98969083C591}"/>
              </a:ext>
            </a:extLst>
          </p:cNvPr>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Dataset</a:t>
            </a:r>
          </a:p>
        </p:txBody>
      </p:sp>
      <p:sp>
        <p:nvSpPr>
          <p:cNvPr id="11" name="TextBox 10">
            <a:extLst>
              <a:ext uri="{FF2B5EF4-FFF2-40B4-BE49-F238E27FC236}">
                <a16:creationId xmlns:a16="http://schemas.microsoft.com/office/drawing/2014/main" id="{99BC7BE0-1F5E-AC50-F2BF-DA6137A88E71}"/>
              </a:ext>
            </a:extLst>
          </p:cNvPr>
          <p:cNvSpPr txBox="1"/>
          <p:nvPr/>
        </p:nvSpPr>
        <p:spPr>
          <a:xfrm>
            <a:off x="720000" y="1476531"/>
            <a:ext cx="7592046" cy="1815882"/>
          </a:xfrm>
          <a:prstGeom prst="rect">
            <a:avLst/>
          </a:prstGeom>
          <a:noFill/>
        </p:spPr>
        <p:txBody>
          <a:bodyPr wrap="square" rtlCol="0">
            <a:spAutoFit/>
          </a:bodyPr>
          <a:lstStyle/>
          <a:p>
            <a:r>
              <a:rPr lang="en-US" dirty="0"/>
              <a:t>The dataset contains records from various email campaigns, each indexed by a unique ‘</a:t>
            </a:r>
            <a:r>
              <a:rPr lang="en-US" dirty="0" err="1"/>
              <a:t>campaign_id</a:t>
            </a:r>
            <a:r>
              <a:rPr lang="en-US" dirty="0"/>
              <a:t>’. It includes a mix of categorical and numerical features that describe different aspects of the emails sent. These features include sender IDs, the length of the subject and body of the email, the average paragraph length, the day of the week the email was sent, whether it was sent on a weekend, the time of day, the email's category and product type, and the number of call-to-action (CTA) prompts. Each record also includes the campaign's Click-Through Rate (CTR), a crucial metric for assessing campaign success. </a:t>
            </a:r>
            <a:endParaRPr lang="en-US" dirty="0">
              <a:effectLst/>
              <a:highlight>
                <a:srgbClr val="FFFFFF"/>
              </a:highlight>
            </a:endParaRPr>
          </a:p>
          <a:p>
            <a:endParaRPr lang="en-US" dirty="0"/>
          </a:p>
        </p:txBody>
      </p:sp>
    </p:spTree>
    <p:extLst>
      <p:ext uri="{BB962C8B-B14F-4D97-AF65-F5344CB8AC3E}">
        <p14:creationId xmlns:p14="http://schemas.microsoft.com/office/powerpoint/2010/main" val="4016951327"/>
      </p:ext>
    </p:extLst>
  </p:cSld>
  <p:clrMapOvr>
    <a:masterClrMapping/>
  </p:clrMapOvr>
  <mc:AlternateContent xmlns:mc="http://schemas.openxmlformats.org/markup-compatibility/2006">
    <mc:Choice xmlns:p14="http://schemas.microsoft.com/office/powerpoint/2010/main" Requires="p14">
      <p:transition spd="slow" p14:dur="2000" advTm="111887"/>
    </mc:Choice>
    <mc:Fallback>
      <p:transition spd="slow" advTm="11188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8" name="Google Shape;412;p30">
            <a:extLst>
              <a:ext uri="{FF2B5EF4-FFF2-40B4-BE49-F238E27FC236}">
                <a16:creationId xmlns:a16="http://schemas.microsoft.com/office/drawing/2014/main" id="{50129E21-5A4E-F8C7-80AF-CB0BF1E4ACDD}"/>
              </a:ext>
            </a:extLst>
          </p:cNvPr>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r>
              <a:rPr lang="en-US" sz="3000" dirty="0"/>
              <a:t>Model</a:t>
            </a:r>
            <a:r>
              <a:rPr lang="en-US" dirty="0"/>
              <a:t> </a:t>
            </a:r>
            <a:r>
              <a:rPr lang="en-US" sz="3000" dirty="0"/>
              <a:t>Selection</a:t>
            </a:r>
            <a:r>
              <a:rPr lang="en-US" dirty="0"/>
              <a:t> </a:t>
            </a:r>
          </a:p>
        </p:txBody>
      </p:sp>
      <p:sp>
        <p:nvSpPr>
          <p:cNvPr id="9" name="TextBox 8">
            <a:extLst>
              <a:ext uri="{FF2B5EF4-FFF2-40B4-BE49-F238E27FC236}">
                <a16:creationId xmlns:a16="http://schemas.microsoft.com/office/drawing/2014/main" id="{AAF050C5-21E3-F084-DAAA-FD4A637174D4}"/>
              </a:ext>
            </a:extLst>
          </p:cNvPr>
          <p:cNvSpPr txBox="1"/>
          <p:nvPr/>
        </p:nvSpPr>
        <p:spPr>
          <a:xfrm>
            <a:off x="720000" y="1503917"/>
            <a:ext cx="7838439" cy="1169551"/>
          </a:xfrm>
          <a:prstGeom prst="rect">
            <a:avLst/>
          </a:prstGeom>
          <a:noFill/>
        </p:spPr>
        <p:txBody>
          <a:bodyPr wrap="square" rtlCol="0">
            <a:spAutoFit/>
          </a:bodyPr>
          <a:lstStyle/>
          <a:p>
            <a:r>
              <a:rPr lang="en-US" dirty="0"/>
              <a:t>For this project, the Random Forest Regression algorithm and </a:t>
            </a:r>
            <a:r>
              <a:rPr lang="en-US" dirty="0" err="1"/>
              <a:t>XGBoost</a:t>
            </a:r>
            <a:r>
              <a:rPr lang="en-US" dirty="0"/>
              <a:t> will be employed for predicting the Click-Through Rate (CTR) of email campaigns. Random Forest Regression is chosen due to its ability to handle both numerical and categorical features effectively while reducing overfitting. Moreover, it can capture complex relationships between features and the target variable, making it suitable for this prediction task. </a:t>
            </a:r>
          </a:p>
        </p:txBody>
      </p:sp>
    </p:spTree>
  </p:cSld>
  <p:clrMapOvr>
    <a:masterClrMapping/>
  </p:clrMapOvr>
  <mc:AlternateContent xmlns:mc="http://schemas.openxmlformats.org/markup-compatibility/2006">
    <mc:Choice xmlns:p14="http://schemas.microsoft.com/office/powerpoint/2010/main" Requires="p14">
      <p:transition spd="slow" p14:dur="2000" advTm="92445"/>
    </mc:Choice>
    <mc:Fallback>
      <p:transition spd="slow" advTm="9244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5" name="Google Shape;365;p29"/>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Model Flow</a:t>
            </a:r>
          </a:p>
        </p:txBody>
      </p:sp>
      <p:sp>
        <p:nvSpPr>
          <p:cNvPr id="11" name="TextBox 10">
            <a:extLst>
              <a:ext uri="{FF2B5EF4-FFF2-40B4-BE49-F238E27FC236}">
                <a16:creationId xmlns:a16="http://schemas.microsoft.com/office/drawing/2014/main" id="{86DAF357-D28C-806D-888F-2112AE7E07BA}"/>
              </a:ext>
            </a:extLst>
          </p:cNvPr>
          <p:cNvSpPr txBox="1"/>
          <p:nvPr/>
        </p:nvSpPr>
        <p:spPr>
          <a:xfrm>
            <a:off x="798519" y="1296649"/>
            <a:ext cx="1056806" cy="307777"/>
          </a:xfrm>
          <a:prstGeom prst="rect">
            <a:avLst/>
          </a:prstGeom>
          <a:solidFill>
            <a:schemeClr val="accent4">
              <a:lumMod val="60000"/>
              <a:lumOff val="40000"/>
            </a:schemeClr>
          </a:solidFill>
          <a:ln>
            <a:solidFill>
              <a:schemeClr val="accent4">
                <a:lumMod val="50000"/>
              </a:schemeClr>
            </a:solidFill>
          </a:ln>
        </p:spPr>
        <p:txBody>
          <a:bodyPr wrap="square" rtlCol="0">
            <a:spAutoFit/>
          </a:bodyPr>
          <a:lstStyle/>
          <a:p>
            <a:r>
              <a:rPr lang="en-US" dirty="0">
                <a:solidFill>
                  <a:schemeClr val="tx1"/>
                </a:solidFill>
              </a:rPr>
              <a:t>Load Data</a:t>
            </a:r>
          </a:p>
        </p:txBody>
      </p:sp>
      <p:sp>
        <p:nvSpPr>
          <p:cNvPr id="12" name="TextBox 11">
            <a:extLst>
              <a:ext uri="{FF2B5EF4-FFF2-40B4-BE49-F238E27FC236}">
                <a16:creationId xmlns:a16="http://schemas.microsoft.com/office/drawing/2014/main" id="{8428B02E-A32E-54D3-8C81-7D8812A4584F}"/>
              </a:ext>
            </a:extLst>
          </p:cNvPr>
          <p:cNvSpPr txBox="1"/>
          <p:nvPr/>
        </p:nvSpPr>
        <p:spPr>
          <a:xfrm>
            <a:off x="2403211" y="1296649"/>
            <a:ext cx="1496756" cy="307777"/>
          </a:xfrm>
          <a:prstGeom prst="rect">
            <a:avLst/>
          </a:prstGeom>
          <a:solidFill>
            <a:schemeClr val="accent4">
              <a:lumMod val="60000"/>
              <a:lumOff val="40000"/>
            </a:schemeClr>
          </a:solidFill>
          <a:ln>
            <a:solidFill>
              <a:schemeClr val="accent4">
                <a:lumMod val="50000"/>
              </a:schemeClr>
            </a:solidFill>
          </a:ln>
        </p:spPr>
        <p:txBody>
          <a:bodyPr wrap="square" rtlCol="0">
            <a:spAutoFit/>
          </a:bodyPr>
          <a:lstStyle/>
          <a:p>
            <a:r>
              <a:rPr lang="en-US" dirty="0">
                <a:solidFill>
                  <a:schemeClr val="tx1"/>
                </a:solidFill>
              </a:rPr>
              <a:t>Data Collection</a:t>
            </a:r>
          </a:p>
        </p:txBody>
      </p:sp>
      <p:sp>
        <p:nvSpPr>
          <p:cNvPr id="13" name="TextBox 12">
            <a:extLst>
              <a:ext uri="{FF2B5EF4-FFF2-40B4-BE49-F238E27FC236}">
                <a16:creationId xmlns:a16="http://schemas.microsoft.com/office/drawing/2014/main" id="{1725BE5F-55AB-E5CF-5C31-C42F865CFBEC}"/>
              </a:ext>
            </a:extLst>
          </p:cNvPr>
          <p:cNvSpPr txBox="1"/>
          <p:nvPr/>
        </p:nvSpPr>
        <p:spPr>
          <a:xfrm>
            <a:off x="4389653" y="1296648"/>
            <a:ext cx="1793789" cy="307777"/>
          </a:xfrm>
          <a:prstGeom prst="rect">
            <a:avLst/>
          </a:prstGeom>
          <a:solidFill>
            <a:schemeClr val="accent4">
              <a:lumMod val="60000"/>
              <a:lumOff val="40000"/>
            </a:schemeClr>
          </a:solidFill>
          <a:ln>
            <a:solidFill>
              <a:schemeClr val="accent4">
                <a:lumMod val="50000"/>
              </a:schemeClr>
            </a:solidFill>
          </a:ln>
        </p:spPr>
        <p:txBody>
          <a:bodyPr wrap="square" rtlCol="0">
            <a:spAutoFit/>
          </a:bodyPr>
          <a:lstStyle/>
          <a:p>
            <a:r>
              <a:rPr lang="en-US" dirty="0">
                <a:solidFill>
                  <a:schemeClr val="tx1"/>
                </a:solidFill>
              </a:rPr>
              <a:t>Data Preprocessing</a:t>
            </a:r>
          </a:p>
        </p:txBody>
      </p:sp>
      <p:sp>
        <p:nvSpPr>
          <p:cNvPr id="14" name="TextBox 13">
            <a:extLst>
              <a:ext uri="{FF2B5EF4-FFF2-40B4-BE49-F238E27FC236}">
                <a16:creationId xmlns:a16="http://schemas.microsoft.com/office/drawing/2014/main" id="{F4E3D08A-8B4E-D121-9572-76081BD0D7E2}"/>
              </a:ext>
            </a:extLst>
          </p:cNvPr>
          <p:cNvSpPr txBox="1"/>
          <p:nvPr/>
        </p:nvSpPr>
        <p:spPr>
          <a:xfrm>
            <a:off x="6704485" y="1296648"/>
            <a:ext cx="1495135" cy="307777"/>
          </a:xfrm>
          <a:prstGeom prst="rect">
            <a:avLst/>
          </a:prstGeom>
          <a:solidFill>
            <a:schemeClr val="accent4">
              <a:lumMod val="60000"/>
              <a:lumOff val="40000"/>
            </a:schemeClr>
          </a:solidFill>
          <a:ln>
            <a:solidFill>
              <a:schemeClr val="accent4">
                <a:lumMod val="50000"/>
              </a:schemeClr>
            </a:solidFill>
          </a:ln>
        </p:spPr>
        <p:txBody>
          <a:bodyPr wrap="square" rtlCol="0">
            <a:spAutoFit/>
          </a:bodyPr>
          <a:lstStyle/>
          <a:p>
            <a:r>
              <a:rPr lang="en-US" dirty="0">
                <a:solidFill>
                  <a:schemeClr val="tx1"/>
                </a:solidFill>
              </a:rPr>
              <a:t>Feature Scaling</a:t>
            </a:r>
          </a:p>
        </p:txBody>
      </p:sp>
      <p:cxnSp>
        <p:nvCxnSpPr>
          <p:cNvPr id="15" name="Straight Arrow Connector 14">
            <a:extLst>
              <a:ext uri="{FF2B5EF4-FFF2-40B4-BE49-F238E27FC236}">
                <a16:creationId xmlns:a16="http://schemas.microsoft.com/office/drawing/2014/main" id="{440E542B-FD24-0D47-B400-CA77AEE678D3}"/>
              </a:ext>
            </a:extLst>
          </p:cNvPr>
          <p:cNvCxnSpPr>
            <a:stCxn id="11" idx="3"/>
            <a:endCxn id="12" idx="1"/>
          </p:cNvCxnSpPr>
          <p:nvPr/>
        </p:nvCxnSpPr>
        <p:spPr>
          <a:xfrm>
            <a:off x="1855325" y="1450538"/>
            <a:ext cx="547886" cy="0"/>
          </a:xfrm>
          <a:prstGeom prst="straightConnector1">
            <a:avLst/>
          </a:prstGeom>
          <a:ln>
            <a:solidFill>
              <a:schemeClr val="accent4">
                <a:lumMod val="50000"/>
              </a:schemeClr>
            </a:solidFill>
            <a:tailEnd type="triangle"/>
          </a:ln>
          <a:effectLst>
            <a:outerShdw blurRad="50800" dist="38100" dir="8100000" algn="tr"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695505EC-40F5-E1E3-C01E-07FA164A6465}"/>
              </a:ext>
            </a:extLst>
          </p:cNvPr>
          <p:cNvCxnSpPr>
            <a:cxnSpLocks/>
            <a:stCxn id="12" idx="3"/>
            <a:endCxn id="13" idx="1"/>
          </p:cNvCxnSpPr>
          <p:nvPr/>
        </p:nvCxnSpPr>
        <p:spPr>
          <a:xfrm flipV="1">
            <a:off x="3899967" y="1450537"/>
            <a:ext cx="489686" cy="1"/>
          </a:xfrm>
          <a:prstGeom prst="straightConnector1">
            <a:avLst/>
          </a:prstGeom>
          <a:ln>
            <a:solidFill>
              <a:schemeClr val="accent4">
                <a:lumMod val="50000"/>
              </a:schemeClr>
            </a:solidFill>
            <a:tailEnd type="triangle"/>
          </a:ln>
          <a:effectLst>
            <a:outerShdw blurRad="50800" dist="38100" dir="8100000" algn="tr"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7C5F8BDF-8248-672A-69AB-19554DD09B9C}"/>
              </a:ext>
            </a:extLst>
          </p:cNvPr>
          <p:cNvCxnSpPr>
            <a:cxnSpLocks/>
            <a:stCxn id="13" idx="3"/>
            <a:endCxn id="14" idx="1"/>
          </p:cNvCxnSpPr>
          <p:nvPr/>
        </p:nvCxnSpPr>
        <p:spPr>
          <a:xfrm>
            <a:off x="6183442" y="1450537"/>
            <a:ext cx="521043" cy="0"/>
          </a:xfrm>
          <a:prstGeom prst="straightConnector1">
            <a:avLst/>
          </a:prstGeom>
          <a:ln>
            <a:solidFill>
              <a:schemeClr val="accent4">
                <a:lumMod val="50000"/>
              </a:schemeClr>
            </a:solidFill>
            <a:tailEnd type="triangle"/>
          </a:ln>
          <a:effectLst>
            <a:outerShdw blurRad="50800" dist="38100" dir="8100000" algn="tr"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0642BCF9-84E2-D1FF-AF92-853551156782}"/>
              </a:ext>
            </a:extLst>
          </p:cNvPr>
          <p:cNvSpPr txBox="1"/>
          <p:nvPr/>
        </p:nvSpPr>
        <p:spPr>
          <a:xfrm>
            <a:off x="6641896" y="2338481"/>
            <a:ext cx="1625179" cy="307777"/>
          </a:xfrm>
          <a:prstGeom prst="rect">
            <a:avLst/>
          </a:prstGeom>
          <a:solidFill>
            <a:schemeClr val="accent4">
              <a:lumMod val="60000"/>
              <a:lumOff val="40000"/>
            </a:schemeClr>
          </a:solidFill>
          <a:ln>
            <a:solidFill>
              <a:schemeClr val="accent4">
                <a:lumMod val="50000"/>
              </a:schemeClr>
            </a:solidFill>
          </a:ln>
        </p:spPr>
        <p:txBody>
          <a:bodyPr wrap="square" rtlCol="0">
            <a:spAutoFit/>
          </a:bodyPr>
          <a:lstStyle/>
          <a:p>
            <a:r>
              <a:rPr lang="en-US" dirty="0">
                <a:solidFill>
                  <a:schemeClr val="tx1"/>
                </a:solidFill>
              </a:rPr>
              <a:t>Feature Selection</a:t>
            </a:r>
          </a:p>
        </p:txBody>
      </p:sp>
      <p:sp>
        <p:nvSpPr>
          <p:cNvPr id="19" name="TextBox 18">
            <a:extLst>
              <a:ext uri="{FF2B5EF4-FFF2-40B4-BE49-F238E27FC236}">
                <a16:creationId xmlns:a16="http://schemas.microsoft.com/office/drawing/2014/main" id="{A9030603-D289-3876-E4C4-A98E4F91D644}"/>
              </a:ext>
            </a:extLst>
          </p:cNvPr>
          <p:cNvSpPr txBox="1"/>
          <p:nvPr/>
        </p:nvSpPr>
        <p:spPr>
          <a:xfrm>
            <a:off x="3803202" y="2343975"/>
            <a:ext cx="1625179" cy="307777"/>
          </a:xfrm>
          <a:prstGeom prst="rect">
            <a:avLst/>
          </a:prstGeom>
          <a:solidFill>
            <a:schemeClr val="accent4">
              <a:lumMod val="60000"/>
              <a:lumOff val="40000"/>
            </a:schemeClr>
          </a:solidFill>
          <a:ln>
            <a:solidFill>
              <a:schemeClr val="accent4">
                <a:lumMod val="50000"/>
              </a:schemeClr>
            </a:solidFill>
          </a:ln>
        </p:spPr>
        <p:txBody>
          <a:bodyPr wrap="square" rtlCol="0">
            <a:spAutoFit/>
          </a:bodyPr>
          <a:lstStyle/>
          <a:p>
            <a:r>
              <a:rPr lang="en-US" dirty="0">
                <a:solidFill>
                  <a:schemeClr val="tx1"/>
                </a:solidFill>
              </a:rPr>
              <a:t>Model Training</a:t>
            </a:r>
          </a:p>
        </p:txBody>
      </p:sp>
      <p:cxnSp>
        <p:nvCxnSpPr>
          <p:cNvPr id="21" name="Straight Arrow Connector 20">
            <a:extLst>
              <a:ext uri="{FF2B5EF4-FFF2-40B4-BE49-F238E27FC236}">
                <a16:creationId xmlns:a16="http://schemas.microsoft.com/office/drawing/2014/main" id="{1B37AE83-F230-9D83-2E40-D752494237AC}"/>
              </a:ext>
            </a:extLst>
          </p:cNvPr>
          <p:cNvCxnSpPr>
            <a:cxnSpLocks/>
            <a:stCxn id="14" idx="2"/>
            <a:endCxn id="18" idx="0"/>
          </p:cNvCxnSpPr>
          <p:nvPr/>
        </p:nvCxnSpPr>
        <p:spPr>
          <a:xfrm>
            <a:off x="7452053" y="1604425"/>
            <a:ext cx="2433" cy="734056"/>
          </a:xfrm>
          <a:prstGeom prst="straightConnector1">
            <a:avLst/>
          </a:prstGeom>
          <a:ln>
            <a:solidFill>
              <a:schemeClr val="accent4">
                <a:lumMod val="50000"/>
              </a:schemeClr>
            </a:solidFill>
            <a:tailEnd type="triangle"/>
          </a:ln>
          <a:effectLst>
            <a:outerShdw blurRad="50800" dist="38100" dir="8100000" algn="tr"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2080DEED-F4C0-5ED4-D02C-E4266847D7AC}"/>
              </a:ext>
            </a:extLst>
          </p:cNvPr>
          <p:cNvCxnSpPr>
            <a:cxnSpLocks/>
            <a:stCxn id="18" idx="1"/>
            <a:endCxn id="19" idx="3"/>
          </p:cNvCxnSpPr>
          <p:nvPr/>
        </p:nvCxnSpPr>
        <p:spPr>
          <a:xfrm flipH="1">
            <a:off x="5428381" y="2492370"/>
            <a:ext cx="1213515" cy="5494"/>
          </a:xfrm>
          <a:prstGeom prst="straightConnector1">
            <a:avLst/>
          </a:prstGeom>
          <a:ln>
            <a:solidFill>
              <a:schemeClr val="accent4">
                <a:lumMod val="50000"/>
              </a:schemeClr>
            </a:solidFill>
            <a:tailEnd type="triangle"/>
          </a:ln>
          <a:effectLst>
            <a:outerShdw blurRad="50800" dist="38100" dir="8100000" algn="tr"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02EDFCD8-030F-B19C-DB8F-4E9B2B8108E2}"/>
              </a:ext>
            </a:extLst>
          </p:cNvPr>
          <p:cNvCxnSpPr>
            <a:cxnSpLocks/>
            <a:stCxn id="19" idx="1"/>
          </p:cNvCxnSpPr>
          <p:nvPr/>
        </p:nvCxnSpPr>
        <p:spPr>
          <a:xfrm flipH="1">
            <a:off x="2907292" y="2497864"/>
            <a:ext cx="895910" cy="0"/>
          </a:xfrm>
          <a:prstGeom prst="straightConnector1">
            <a:avLst/>
          </a:prstGeom>
          <a:ln>
            <a:solidFill>
              <a:schemeClr val="accent4">
                <a:lumMod val="50000"/>
              </a:schemeClr>
            </a:solidFill>
            <a:tailEnd type="triangle"/>
          </a:ln>
          <a:effectLst>
            <a:outerShdw blurRad="50800" dist="38100" dir="8100000" algn="tr"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170A4F8E-8E7C-820E-F310-07CCF560F593}"/>
              </a:ext>
            </a:extLst>
          </p:cNvPr>
          <p:cNvSpPr txBox="1"/>
          <p:nvPr/>
        </p:nvSpPr>
        <p:spPr>
          <a:xfrm>
            <a:off x="798153" y="2338481"/>
            <a:ext cx="2109139" cy="307777"/>
          </a:xfrm>
          <a:prstGeom prst="rect">
            <a:avLst/>
          </a:prstGeom>
          <a:solidFill>
            <a:schemeClr val="accent4">
              <a:lumMod val="60000"/>
              <a:lumOff val="40000"/>
            </a:schemeClr>
          </a:solidFill>
          <a:ln>
            <a:solidFill>
              <a:schemeClr val="accent4">
                <a:lumMod val="50000"/>
              </a:schemeClr>
            </a:solidFill>
          </a:ln>
        </p:spPr>
        <p:txBody>
          <a:bodyPr wrap="square" rtlCol="0">
            <a:spAutoFit/>
          </a:bodyPr>
          <a:lstStyle/>
          <a:p>
            <a:r>
              <a:rPr lang="en-US" dirty="0">
                <a:solidFill>
                  <a:schemeClr val="tx1"/>
                </a:solidFill>
              </a:rPr>
              <a:t>Hyperparameter Tuning</a:t>
            </a:r>
          </a:p>
        </p:txBody>
      </p:sp>
      <p:sp>
        <p:nvSpPr>
          <p:cNvPr id="26" name="TextBox 25">
            <a:extLst>
              <a:ext uri="{FF2B5EF4-FFF2-40B4-BE49-F238E27FC236}">
                <a16:creationId xmlns:a16="http://schemas.microsoft.com/office/drawing/2014/main" id="{B7EA41C8-7E06-AD5E-8EDD-BB177EEB75C1}"/>
              </a:ext>
            </a:extLst>
          </p:cNvPr>
          <p:cNvSpPr txBox="1"/>
          <p:nvPr/>
        </p:nvSpPr>
        <p:spPr>
          <a:xfrm>
            <a:off x="1040132" y="3380311"/>
            <a:ext cx="1625179" cy="307777"/>
          </a:xfrm>
          <a:prstGeom prst="rect">
            <a:avLst/>
          </a:prstGeom>
          <a:solidFill>
            <a:schemeClr val="accent4">
              <a:lumMod val="60000"/>
              <a:lumOff val="40000"/>
            </a:schemeClr>
          </a:solidFill>
          <a:ln>
            <a:solidFill>
              <a:schemeClr val="accent4">
                <a:lumMod val="50000"/>
              </a:schemeClr>
            </a:solidFill>
          </a:ln>
        </p:spPr>
        <p:txBody>
          <a:bodyPr wrap="square" rtlCol="0">
            <a:spAutoFit/>
          </a:bodyPr>
          <a:lstStyle/>
          <a:p>
            <a:r>
              <a:rPr lang="en-US" dirty="0">
                <a:solidFill>
                  <a:schemeClr val="tx1"/>
                </a:solidFill>
              </a:rPr>
              <a:t>Model Fitting</a:t>
            </a:r>
          </a:p>
        </p:txBody>
      </p:sp>
      <p:cxnSp>
        <p:nvCxnSpPr>
          <p:cNvPr id="27" name="Straight Arrow Connector 26">
            <a:extLst>
              <a:ext uri="{FF2B5EF4-FFF2-40B4-BE49-F238E27FC236}">
                <a16:creationId xmlns:a16="http://schemas.microsoft.com/office/drawing/2014/main" id="{F6CC7B95-1D99-7B7D-53FD-9E4B6036E3B8}"/>
              </a:ext>
            </a:extLst>
          </p:cNvPr>
          <p:cNvCxnSpPr>
            <a:cxnSpLocks/>
            <a:stCxn id="24" idx="2"/>
            <a:endCxn id="26" idx="0"/>
          </p:cNvCxnSpPr>
          <p:nvPr/>
        </p:nvCxnSpPr>
        <p:spPr>
          <a:xfrm flipH="1">
            <a:off x="1852722" y="2646258"/>
            <a:ext cx="1" cy="734053"/>
          </a:xfrm>
          <a:prstGeom prst="straightConnector1">
            <a:avLst/>
          </a:prstGeom>
          <a:ln>
            <a:solidFill>
              <a:schemeClr val="accent4">
                <a:lumMod val="50000"/>
              </a:schemeClr>
            </a:solidFill>
            <a:tailEnd type="triangle"/>
          </a:ln>
          <a:effectLst>
            <a:outerShdw blurRad="50800" dist="38100" dir="8100000" algn="tr"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EBF418B4-3D3B-9F7C-29D6-C7FF123DD568}"/>
              </a:ext>
            </a:extLst>
          </p:cNvPr>
          <p:cNvSpPr txBox="1"/>
          <p:nvPr/>
        </p:nvSpPr>
        <p:spPr>
          <a:xfrm>
            <a:off x="3899967" y="3391301"/>
            <a:ext cx="1625179" cy="307777"/>
          </a:xfrm>
          <a:prstGeom prst="rect">
            <a:avLst/>
          </a:prstGeom>
          <a:solidFill>
            <a:schemeClr val="accent4">
              <a:lumMod val="60000"/>
              <a:lumOff val="40000"/>
            </a:schemeClr>
          </a:solidFill>
          <a:ln>
            <a:solidFill>
              <a:schemeClr val="accent4">
                <a:lumMod val="50000"/>
              </a:schemeClr>
            </a:solidFill>
          </a:ln>
        </p:spPr>
        <p:txBody>
          <a:bodyPr wrap="square" rtlCol="0">
            <a:spAutoFit/>
          </a:bodyPr>
          <a:lstStyle/>
          <a:p>
            <a:r>
              <a:rPr lang="en-US" dirty="0">
                <a:solidFill>
                  <a:schemeClr val="tx1"/>
                </a:solidFill>
              </a:rPr>
              <a:t>Prediction</a:t>
            </a:r>
          </a:p>
        </p:txBody>
      </p:sp>
      <p:cxnSp>
        <p:nvCxnSpPr>
          <p:cNvPr id="29" name="Straight Arrow Connector 28">
            <a:extLst>
              <a:ext uri="{FF2B5EF4-FFF2-40B4-BE49-F238E27FC236}">
                <a16:creationId xmlns:a16="http://schemas.microsoft.com/office/drawing/2014/main" id="{5D0D7A56-C2F2-1A1D-9102-59B7ECFC9151}"/>
              </a:ext>
            </a:extLst>
          </p:cNvPr>
          <p:cNvCxnSpPr>
            <a:cxnSpLocks/>
            <a:stCxn id="26" idx="3"/>
            <a:endCxn id="28" idx="1"/>
          </p:cNvCxnSpPr>
          <p:nvPr/>
        </p:nvCxnSpPr>
        <p:spPr>
          <a:xfrm>
            <a:off x="2665311" y="3534200"/>
            <a:ext cx="1234656" cy="10990"/>
          </a:xfrm>
          <a:prstGeom prst="straightConnector1">
            <a:avLst/>
          </a:prstGeom>
          <a:ln>
            <a:solidFill>
              <a:schemeClr val="accent4">
                <a:lumMod val="50000"/>
              </a:schemeClr>
            </a:solidFill>
            <a:tailEnd type="triangle"/>
          </a:ln>
          <a:effectLst>
            <a:outerShdw blurRad="50800" dist="38100" dir="8100000" algn="tr" rotWithShape="0">
              <a:prstClr val="black">
                <a:alpha val="40000"/>
              </a:prstClr>
            </a:outerShdw>
          </a:effectLst>
        </p:spPr>
        <p:style>
          <a:lnRef idx="1">
            <a:schemeClr val="dk1"/>
          </a:lnRef>
          <a:fillRef idx="0">
            <a:schemeClr val="dk1"/>
          </a:fillRef>
          <a:effectRef idx="0">
            <a:schemeClr val="dk1"/>
          </a:effectRef>
          <a:fontRef idx="minor">
            <a:schemeClr val="tx1"/>
          </a:fontRef>
        </p:style>
      </p:cxn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38750"/>
    </mc:Choice>
    <mc:Fallback>
      <p:transition spd="slow" advTm="13875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checkerboard(across)">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dissolv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checkerboard(across)">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dissolv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checkerboard(across)">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dissolve">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checkerboard(across)">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dissolve">
                                      <p:cBhvr>
                                        <p:cTn id="52" dur="500"/>
                                        <p:tgtEl>
                                          <p:spTgt spid="22"/>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checkerboard(across)">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grpId="0" nodeType="click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checkerboard(across)">
                                      <p:cBhvr>
                                        <p:cTn id="62" dur="500"/>
                                        <p:tgtEl>
                                          <p:spTgt spid="24"/>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dissolve">
                                      <p:cBhvr>
                                        <p:cTn id="67" dur="500"/>
                                        <p:tgtEl>
                                          <p:spTgt spid="27"/>
                                        </p:tgtEl>
                                      </p:cBhvr>
                                    </p:animEffect>
                                  </p:childTnLst>
                                </p:cTn>
                              </p:par>
                            </p:childTnLst>
                          </p:cTn>
                        </p:par>
                      </p:childTnLst>
                    </p:cTn>
                  </p:par>
                  <p:par>
                    <p:cTn id="68" fill="hold">
                      <p:stCondLst>
                        <p:cond delay="indefinite"/>
                      </p:stCondLst>
                      <p:childTnLst>
                        <p:par>
                          <p:cTn id="69" fill="hold">
                            <p:stCondLst>
                              <p:cond delay="0"/>
                            </p:stCondLst>
                            <p:childTnLst>
                              <p:par>
                                <p:cTn id="70" presetID="5" presetClass="entr" presetSubtype="10" fill="hold" grpId="0" nodeType="click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checkerboard(across)">
                                      <p:cBhvr>
                                        <p:cTn id="72" dur="500"/>
                                        <p:tgtEl>
                                          <p:spTgt spid="26"/>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nodeType="clickEffect">
                                  <p:stCondLst>
                                    <p:cond delay="0"/>
                                  </p:stCondLst>
                                  <p:childTnLst>
                                    <p:set>
                                      <p:cBhvr>
                                        <p:cTn id="76" dur="1" fill="hold">
                                          <p:stCondLst>
                                            <p:cond delay="0"/>
                                          </p:stCondLst>
                                        </p:cTn>
                                        <p:tgtEl>
                                          <p:spTgt spid="29"/>
                                        </p:tgtEl>
                                        <p:attrNameLst>
                                          <p:attrName>style.visibility</p:attrName>
                                        </p:attrNameLst>
                                      </p:cBhvr>
                                      <p:to>
                                        <p:strVal val="visible"/>
                                      </p:to>
                                    </p:set>
                                    <p:animEffect transition="in" filter="dissolve">
                                      <p:cBhvr>
                                        <p:cTn id="77" dur="500"/>
                                        <p:tgtEl>
                                          <p:spTgt spid="29"/>
                                        </p:tgtEl>
                                      </p:cBhvr>
                                    </p:animEffect>
                                  </p:childTnLst>
                                </p:cTn>
                              </p:par>
                            </p:childTnLst>
                          </p:cTn>
                        </p:par>
                      </p:childTnLst>
                    </p:cTn>
                  </p:par>
                  <p:par>
                    <p:cTn id="78" fill="hold">
                      <p:stCondLst>
                        <p:cond delay="indefinite"/>
                      </p:stCondLst>
                      <p:childTnLst>
                        <p:par>
                          <p:cTn id="79" fill="hold">
                            <p:stCondLst>
                              <p:cond delay="0"/>
                            </p:stCondLst>
                            <p:childTnLst>
                              <p:par>
                                <p:cTn id="80" presetID="5" presetClass="entr" presetSubtype="10" fill="hold" grpId="0" nodeType="click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checkerboard(across)">
                                      <p:cBhvr>
                                        <p:cTn id="8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8" grpId="0" animBg="1"/>
      <p:bldP spid="19" grpId="0" animBg="1"/>
      <p:bldP spid="24" grpId="0" animBg="1"/>
      <p:bldP spid="26" grpId="0" animBg="1"/>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5" name="Google Shape;365;p29"/>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Model Flow contd..</a:t>
            </a:r>
          </a:p>
        </p:txBody>
      </p:sp>
      <p:graphicFrame>
        <p:nvGraphicFramePr>
          <p:cNvPr id="41" name="Diagram 40">
            <a:extLst>
              <a:ext uri="{FF2B5EF4-FFF2-40B4-BE49-F238E27FC236}">
                <a16:creationId xmlns:a16="http://schemas.microsoft.com/office/drawing/2014/main" id="{1C9196C7-DEE1-C04A-3474-49A1F90AB69F}"/>
              </a:ext>
            </a:extLst>
          </p:cNvPr>
          <p:cNvGraphicFramePr/>
          <p:nvPr>
            <p:extLst>
              <p:ext uri="{D42A27DB-BD31-4B8C-83A1-F6EECF244321}">
                <p14:modId xmlns:p14="http://schemas.microsoft.com/office/powerpoint/2010/main" val="3164491916"/>
              </p:ext>
            </p:extLst>
          </p:nvPr>
        </p:nvGraphicFramePr>
        <p:xfrm>
          <a:off x="869430" y="1231290"/>
          <a:ext cx="7554570" cy="33085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98723153"/>
      </p:ext>
    </p:extLst>
  </p:cSld>
  <p:clrMapOvr>
    <a:masterClrMapping/>
  </p:clrMapOvr>
  <mc:AlternateContent xmlns:mc="http://schemas.openxmlformats.org/markup-compatibility/2006">
    <mc:Choice xmlns:p14="http://schemas.microsoft.com/office/powerpoint/2010/main" Requires="p14">
      <p:transition spd="slow" p14:dur="2000" advTm="100254"/>
    </mc:Choice>
    <mc:Fallback>
      <p:transition spd="slow" advTm="10025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5" name="Google Shape;365;p29"/>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Model Flow contd..</a:t>
            </a:r>
          </a:p>
        </p:txBody>
      </p:sp>
      <p:graphicFrame>
        <p:nvGraphicFramePr>
          <p:cNvPr id="41" name="Diagram 40">
            <a:extLst>
              <a:ext uri="{FF2B5EF4-FFF2-40B4-BE49-F238E27FC236}">
                <a16:creationId xmlns:a16="http://schemas.microsoft.com/office/drawing/2014/main" id="{1C9196C7-DEE1-C04A-3474-49A1F90AB69F}"/>
              </a:ext>
            </a:extLst>
          </p:cNvPr>
          <p:cNvGraphicFramePr/>
          <p:nvPr>
            <p:extLst>
              <p:ext uri="{D42A27DB-BD31-4B8C-83A1-F6EECF244321}">
                <p14:modId xmlns:p14="http://schemas.microsoft.com/office/powerpoint/2010/main" val="4019577929"/>
              </p:ext>
            </p:extLst>
          </p:nvPr>
        </p:nvGraphicFramePr>
        <p:xfrm>
          <a:off x="869430" y="1231290"/>
          <a:ext cx="7554570" cy="33085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429981949"/>
      </p:ext>
    </p:extLst>
  </p:cSld>
  <p:clrMapOvr>
    <a:masterClrMapping/>
  </p:clrMapOvr>
  <mc:AlternateContent xmlns:mc="http://schemas.openxmlformats.org/markup-compatibility/2006">
    <mc:Choice xmlns:p14="http://schemas.microsoft.com/office/powerpoint/2010/main" Requires="p14">
      <p:transition spd="slow" p14:dur="2000" advTm="50697"/>
    </mc:Choice>
    <mc:Fallback>
      <p:transition spd="slow" advTm="5069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5" name="Google Shape;365;p29"/>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Model Flow contd..</a:t>
            </a:r>
          </a:p>
        </p:txBody>
      </p:sp>
      <p:graphicFrame>
        <p:nvGraphicFramePr>
          <p:cNvPr id="41" name="Diagram 40">
            <a:extLst>
              <a:ext uri="{FF2B5EF4-FFF2-40B4-BE49-F238E27FC236}">
                <a16:creationId xmlns:a16="http://schemas.microsoft.com/office/drawing/2014/main" id="{1C9196C7-DEE1-C04A-3474-49A1F90AB69F}"/>
              </a:ext>
            </a:extLst>
          </p:cNvPr>
          <p:cNvGraphicFramePr/>
          <p:nvPr>
            <p:extLst>
              <p:ext uri="{D42A27DB-BD31-4B8C-83A1-F6EECF244321}">
                <p14:modId xmlns:p14="http://schemas.microsoft.com/office/powerpoint/2010/main" val="533358818"/>
              </p:ext>
            </p:extLst>
          </p:nvPr>
        </p:nvGraphicFramePr>
        <p:xfrm>
          <a:off x="869430" y="1231290"/>
          <a:ext cx="7554570" cy="33085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427224790"/>
      </p:ext>
    </p:extLst>
  </p:cSld>
  <p:clrMapOvr>
    <a:masterClrMapping/>
  </p:clrMapOvr>
  <mc:AlternateContent xmlns:mc="http://schemas.openxmlformats.org/markup-compatibility/2006">
    <mc:Choice xmlns:p14="http://schemas.microsoft.com/office/powerpoint/2010/main" Requires="p14">
      <p:transition spd="slow" p14:dur="2000" advTm="27668"/>
    </mc:Choice>
    <mc:Fallback>
      <p:transition spd="slow" advTm="27668"/>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9|21.8|0.7|2.8|0.8|17.7|0.8|3.1|12|16.4|0.7|11.4|22.1|0.9|13.9|1.5"/>
</p:tagLst>
</file>

<file path=ppt/tags/tag2.xml><?xml version="1.0" encoding="utf-8"?>
<p:tagLst xmlns:a="http://schemas.openxmlformats.org/drawingml/2006/main" xmlns:r="http://schemas.openxmlformats.org/officeDocument/2006/relationships" xmlns:p="http://schemas.openxmlformats.org/presentationml/2006/main">
  <p:tag name="TIMING" val="|7.3|8.6|1|10|1|14.1|0.8|12.8|1.3|11|1|9.7|1|3.3|0.6|8.9|0.9|9.3|0.7"/>
</p:tagLst>
</file>

<file path=ppt/tags/tag3.xml><?xml version="1.0" encoding="utf-8"?>
<p:tagLst xmlns:a="http://schemas.openxmlformats.org/drawingml/2006/main" xmlns:r="http://schemas.openxmlformats.org/officeDocument/2006/relationships" xmlns:p="http://schemas.openxmlformats.org/presentationml/2006/main">
  <p:tag name="TIMING" val="|7.3|8.6|1|10|1|14.1|0.8|12.8|1.3|11|1|9.7|1|3.3|0.6|8.9|0.9|9.3|0.7"/>
</p:tagLst>
</file>

<file path=ppt/tags/tag4.xml><?xml version="1.0" encoding="utf-8"?>
<p:tagLst xmlns:a="http://schemas.openxmlformats.org/drawingml/2006/main" xmlns:r="http://schemas.openxmlformats.org/officeDocument/2006/relationships" xmlns:p="http://schemas.openxmlformats.org/presentationml/2006/main">
  <p:tag name="TIMING" val="|7.3|8.6|1|10|1|14.1|0.8|12.8|1.3|11|1|9.7|1|3.3|0.6|8.9|0.9|9.3|0.7"/>
</p:tagLst>
</file>

<file path=ppt/theme/theme1.xml><?xml version="1.0" encoding="utf-8"?>
<a:theme xmlns:a="http://schemas.openxmlformats.org/drawingml/2006/main" name="Quoting App Pitch Deck by Slidesgo">
  <a:themeElements>
    <a:clrScheme name="Simple Light">
      <a:dk1>
        <a:srgbClr val="24282A"/>
      </a:dk1>
      <a:lt1>
        <a:srgbClr val="F1E7D6"/>
      </a:lt1>
      <a:dk2>
        <a:srgbClr val="FCF6E7"/>
      </a:dk2>
      <a:lt2>
        <a:srgbClr val="EEBB90"/>
      </a:lt2>
      <a:accent1>
        <a:srgbClr val="E6907D"/>
      </a:accent1>
      <a:accent2>
        <a:srgbClr val="DD4F3D"/>
      </a:accent2>
      <a:accent3>
        <a:srgbClr val="BBC8BA"/>
      </a:accent3>
      <a:accent4>
        <a:srgbClr val="538786"/>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600</TotalTime>
  <Words>862</Words>
  <Application>Microsoft Macintosh PowerPoint</Application>
  <PresentationFormat>On-screen Show (16:9)</PresentationFormat>
  <Paragraphs>63</Paragraphs>
  <Slides>13</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Darker Grotesque Black</vt:lpstr>
      <vt:lpstr>Inter</vt:lpstr>
      <vt:lpstr>Open Sans</vt:lpstr>
      <vt:lpstr>Darker Grotesque</vt:lpstr>
      <vt:lpstr>Helvetica Neue</vt:lpstr>
      <vt:lpstr>Söhne</vt:lpstr>
      <vt:lpstr>Nunito Light</vt:lpstr>
      <vt:lpstr>Barlow Medium</vt:lpstr>
      <vt:lpstr>Arial</vt:lpstr>
      <vt:lpstr>Quoting App Pitch Deck by Slidesgo</vt:lpstr>
      <vt:lpstr>CLICK THROUGH RATE(CTR) PREDICTION</vt:lpstr>
      <vt:lpstr>Problem Statement</vt:lpstr>
      <vt:lpstr>PowerPoint Presentation</vt:lpstr>
      <vt:lpstr>Dataset</vt:lpstr>
      <vt:lpstr>Model Selection </vt:lpstr>
      <vt:lpstr>Model Flow</vt:lpstr>
      <vt:lpstr>Model Flow contd..</vt:lpstr>
      <vt:lpstr>Model Flow contd..</vt:lpstr>
      <vt:lpstr>Model Flow contd..</vt:lpstr>
      <vt:lpstr>Results</vt:lpstr>
      <vt:lpstr>Conclusion</vt:lpstr>
      <vt:lpstr>Future Considerations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THROUGH RATE(CTR) PREDICTION</dc:title>
  <cp:lastModifiedBy>Kalthi Reddy, Gayathri</cp:lastModifiedBy>
  <cp:revision>3</cp:revision>
  <dcterms:modified xsi:type="dcterms:W3CDTF">2024-05-09T04:10:20Z</dcterms:modified>
</cp:coreProperties>
</file>