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07751" y="3183404"/>
            <a:ext cx="783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GAYATHRI 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312209978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VALLIAMMAL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F70C-CC0B-7F44-258A-8DA1F2CB54AE}"/>
              </a:ext>
            </a:extLst>
          </p:cNvPr>
          <p:cNvSpPr txBox="1"/>
          <p:nvPr/>
        </p:nvSpPr>
        <p:spPr>
          <a:xfrm>
            <a:off x="739775" y="1584912"/>
            <a:ext cx="6018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COLLECTION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*Identification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*Gathering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*Preparation</a:t>
            </a:r>
            <a:endParaRPr lang="en-GB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847A1-AA3E-7C16-23F0-0E7648FD4278}"/>
              </a:ext>
            </a:extLst>
          </p:cNvPr>
          <p:cNvSpPr txBox="1"/>
          <p:nvPr/>
        </p:nvSpPr>
        <p:spPr>
          <a:xfrm>
            <a:off x="739775" y="3137653"/>
            <a:ext cx="3962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DATA CLEANING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*Standardization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*Correction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*Validation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28F77-20DD-2257-45EB-57616949254A}"/>
              </a:ext>
            </a:extLst>
          </p:cNvPr>
          <p:cNvSpPr txBox="1"/>
          <p:nvPr/>
        </p:nvSpPr>
        <p:spPr>
          <a:xfrm>
            <a:off x="686182" y="4525565"/>
            <a:ext cx="5419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SUMMARY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Data analysis involves examining, transforming,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modeling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data to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Extract insights , identify patterns, and support decisions-making.</a:t>
            </a:r>
            <a:endParaRPr lang="en-GB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64C98-50BA-55E6-538B-17610275B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1" y="1294348"/>
            <a:ext cx="8128000" cy="46016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1F42-1189-5354-BF3D-E7EFF49ACAE3}"/>
              </a:ext>
            </a:extLst>
          </p:cNvPr>
          <p:cNvSpPr txBox="1"/>
          <p:nvPr/>
        </p:nvSpPr>
        <p:spPr>
          <a:xfrm>
            <a:off x="848389" y="1582340"/>
            <a:ext cx="6100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* IN CONCLUSION, the employee data analysis conducted using Excel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Provided valuable insights into workforce trends enabling more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Informed decision-making.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       The use of Excel allowed efficient data organization, visualization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reporting,   ultimately helping to enhance HR strategies, improve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and employee satisfaction and optimize overall organizational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performance.         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EEB8D-E488-6BBB-1CD4-48659E2B37F1}"/>
              </a:ext>
            </a:extLst>
          </p:cNvPr>
          <p:cNvSpPr txBox="1"/>
          <p:nvPr/>
        </p:nvSpPr>
        <p:spPr>
          <a:xfrm>
            <a:off x="594839" y="2253378"/>
            <a:ext cx="837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.  Utilize Excel to efficiently analyse employee data by leveraging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Function such as PIVOT TABLES, and conditional formatting.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.   The enables the identification of key trends, such as current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Employees rates, performance levels.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Decision-making processes by visualization this data through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Pie chart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   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7A966-B1BD-DD0B-B2C1-71B61BF2491C}"/>
              </a:ext>
            </a:extLst>
          </p:cNvPr>
          <p:cNvSpPr txBox="1"/>
          <p:nvPr/>
        </p:nvSpPr>
        <p:spPr>
          <a:xfrm>
            <a:off x="676275" y="2383631"/>
            <a:ext cx="8104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This project focuses on analysing employee data to identify trends and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And insights that can drive better decision.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Excel will be used to clean, organize, and visualize key metrics such as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Employee demographics, performance, and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rention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rates.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analysis will highlights areas of improvement in workforce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Helping to optimize resource allocation.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Outcomes will include detailed reports and dashboard for management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Review.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finding aim to support stratergic planning. 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0BAC4-898D-989B-B215-6BDF2FFA09BF}"/>
              </a:ext>
            </a:extLst>
          </p:cNvPr>
          <p:cNvSpPr txBox="1"/>
          <p:nvPr/>
        </p:nvSpPr>
        <p:spPr>
          <a:xfrm>
            <a:off x="595645" y="2011446"/>
            <a:ext cx="6100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The end users of the employee data employee data analysis are HR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Managers team leads and senior management. 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366AB-475C-5001-2D17-970E193C9120}"/>
              </a:ext>
            </a:extLst>
          </p:cNvPr>
          <p:cNvSpPr txBox="1"/>
          <p:nvPr/>
        </p:nvSpPr>
        <p:spPr>
          <a:xfrm>
            <a:off x="3045785" y="2019300"/>
            <a:ext cx="61004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Conditional formatting –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highligths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 missing cells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Filter – helps to remove the empty cells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Formulas – helps to identify the performance of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Bodoni"/>
              </a:rPr>
              <a:t>emloyees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Pivot table – helps summarize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Pie chart – shows the data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5923F-76E2-34F5-4EE4-77DB1BF599FD}"/>
              </a:ext>
            </a:extLst>
          </p:cNvPr>
          <p:cNvSpPr txBox="1"/>
          <p:nvPr/>
        </p:nvSpPr>
        <p:spPr>
          <a:xfrm>
            <a:off x="1309134" y="1856072"/>
            <a:ext cx="5858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1. Employee ID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2. First name 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3.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Gender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4.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Department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5. Salary 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6.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Start date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7.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FTE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8.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Employment type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odoni"/>
              </a:rPr>
              <a:t>9. </a:t>
            </a:r>
            <a:r>
              <a:rPr lang="en-GB" dirty="0">
                <a:solidFill>
                  <a:srgbClr val="000000"/>
                </a:solidFill>
                <a:latin typeface="Bodoni"/>
              </a:rPr>
              <a:t>Work Location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CC27-44CC-80F2-7EEB-AEABE8D831D3}"/>
              </a:ext>
            </a:extLst>
          </p:cNvPr>
          <p:cNvSpPr txBox="1"/>
          <p:nvPr/>
        </p:nvSpPr>
        <p:spPr>
          <a:xfrm>
            <a:off x="3226007" y="2616553"/>
            <a:ext cx="5070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IFS(Z8&gt;=5,”VERYHIGH”,Z8&gt;=4,”HIGH”,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Z8&gt;=3,”MED”,TRUE,”LOW”)</a:t>
            </a:r>
            <a:endParaRPr lang="en-GB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2024-08-30T12:48:32Z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