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9236b75fd856db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9236b75fd856db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9236b75fd856db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9236b75fd856db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19236b75fd856db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19236b75fd856d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19236b75fd856d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19236b75fd856d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9236b75fd856db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9236b75fd856db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9236b75fd856db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9236b75fd856db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9236b75fd856db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9236b75fd856db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9236b75fd856db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9236b75fd856db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9236b75fd856db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9236b75fd856db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9236b75fd856db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9236b75fd856db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14201" l="0" r="0" t="53922"/>
          <a:stretch/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6471" l="0" r="0" t="60795"/>
          <a:stretch/>
        </p:blipFill>
        <p:spPr>
          <a:xfrm>
            <a:off x="208375" y="1"/>
            <a:ext cx="87272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25458" l="0" r="0" t="41486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32139" l="0" r="0" t="3369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39479" l="0" r="0" t="27009"/>
          <a:stretch/>
        </p:blipFill>
        <p:spPr>
          <a:xfrm>
            <a:off x="76200" y="1"/>
            <a:ext cx="89915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45787" l="0" r="0" t="19948"/>
          <a:stretch/>
        </p:blipFill>
        <p:spPr>
          <a:xfrm>
            <a:off x="76200" y="0"/>
            <a:ext cx="89915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50906" l="0" r="0" t="14011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54855" l="0" r="11284" t="12598"/>
          <a:stretch/>
        </p:blipFill>
        <p:spPr>
          <a:xfrm>
            <a:off x="152400" y="0"/>
            <a:ext cx="8991599" cy="532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49998" l="0" r="0" t="15749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b="50000" l="0" r="0" t="17847"/>
          <a:stretch/>
        </p:blipFill>
        <p:spPr>
          <a:xfrm>
            <a:off x="152400" y="0"/>
            <a:ext cx="8991599" cy="54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