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IN" sz="1200">
                <a:solidFill>
                  <a:schemeClr val="accent6"/>
                </a:solidFill>
                <a:latin typeface="Times New Roman"/>
                <a:cs typeface="Times New Roman"/>
              </a:rPr>
              <a:t>https://github.com/gayathri20029/GROUP_A53_10</a:t>
            </a:r>
            <a:endParaRPr sz="12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46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5322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86218"/>
              </p:ext>
            </p:extLst>
          </p:nvPr>
        </p:nvGraphicFramePr>
        <p:xfrm>
          <a:off x="50356" y="1730755"/>
          <a:ext cx="4573269" cy="2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7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EETYA D S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RITHIKA K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BRINDHA S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GAYATHRI N R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1954</Words>
  <Application>Microsoft Office PowerPoint</Application>
  <PresentationFormat>On-screen Show (16:9)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Carlito</vt:lpstr>
      <vt:lpstr>Times New Roman</vt:lpstr>
      <vt:lpstr>Trebuchet MS</vt:lpstr>
      <vt:lpstr>Office Theme</vt:lpstr>
      <vt:lpstr>PowerPoint Presentation</vt:lpstr>
      <vt:lpstr>TO CREATE A VARIOUS FRONT END PROGRAM:</vt:lpstr>
      <vt:lpstr>PowerPoint Presentation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gmsharadha@gmail.com</cp:lastModifiedBy>
  <cp:revision>14</cp:revision>
  <dcterms:created xsi:type="dcterms:W3CDTF">2023-03-17T05:59:42Z</dcterms:created>
  <dcterms:modified xsi:type="dcterms:W3CDTF">2023-04-01T04:27:34Z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