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R.Gayathri–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http://schemas.microsoft.com/office/infopath/2007/PartnerControls"/>
    <ds:schemaRef ds:uri="http://purl.org/dc/terms/"/>
    <ds:schemaRef ds:uri="9162bd5b-4ed9-4da3-b376-05204580ba3f"/>
    <ds:schemaRef ds:uri="http://schemas.microsoft.com/office/2006/metadata/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56</cp:revision>
  <dcterms:created xsi:type="dcterms:W3CDTF">2021-05-26T16:50:10Z</dcterms:created>
  <dcterms:modified xsi:type="dcterms:W3CDTF">2024-04-02T07:21:15Z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