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77" r:id="rId33"/>
    <p:sldId id="278" r:id="rId34"/>
    <p:sldId id="27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9D4BA8-2D92-4378-B984-B52716E4877D}" v="6" dt="2024-11-17T11:42:33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4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3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200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2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481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2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5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6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8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3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8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9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2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6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702D-8405-4FF4-B318-84563025C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673" y="406400"/>
            <a:ext cx="9144000" cy="3022600"/>
          </a:xfrm>
        </p:spPr>
        <p:txBody>
          <a:bodyPr>
            <a:normAutofit fontScale="90000"/>
          </a:bodyPr>
          <a:lstStyle/>
          <a:p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SNACK SQUAD :A </a:t>
            </a:r>
            <a:r>
              <a:rPr lang="en-US" sz="44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Custamizable</a:t>
            </a:r>
            <a:r>
              <a:rPr lang="en-US" sz="4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Snack Ordering and Delivery App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6FACFA-646E-B940-BBE6-ACA0B43B3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7042" y="5354701"/>
            <a:ext cx="7766936" cy="1096899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GAYATHRI.M</a:t>
            </a:r>
          </a:p>
          <a:p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710422243015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6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65B4F9-28BA-4427-BC2A-5527DFD858B6}"/>
              </a:ext>
            </a:extLst>
          </p:cNvPr>
          <p:cNvSpPr txBox="1"/>
          <p:nvPr/>
        </p:nvSpPr>
        <p:spPr>
          <a:xfrm>
            <a:off x="0" y="0"/>
            <a:ext cx="9144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private fun </a:t>
            </a:r>
            <a:r>
              <a:rPr lang="en-US" dirty="0" err="1"/>
              <a:t>startMainPage</a:t>
            </a:r>
            <a:r>
              <a:rPr lang="en-US" dirty="0"/>
              <a:t>(context: Context) {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intent = Intent(context, </a:t>
            </a:r>
            <a:r>
              <a:rPr lang="en-US" dirty="0" err="1"/>
              <a:t>MainPage</a:t>
            </a:r>
            <a:r>
              <a:rPr lang="en-US" dirty="0"/>
              <a:t>::class.java)</a:t>
            </a:r>
          </a:p>
          <a:p>
            <a:r>
              <a:rPr lang="en-US" dirty="0"/>
              <a:t>    </a:t>
            </a:r>
            <a:r>
              <a:rPr lang="en-US" dirty="0" err="1"/>
              <a:t>ContextCompat.startActivity</a:t>
            </a:r>
            <a:r>
              <a:rPr lang="en-US" dirty="0"/>
              <a:t>(context, intent, null)</a:t>
            </a:r>
          </a:p>
          <a:p>
            <a:r>
              <a:rPr lang="en-US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DBCD1A-4AFD-3281-3558-46403B0191C4}"/>
              </a:ext>
            </a:extLst>
          </p:cNvPr>
          <p:cNvSpPr txBox="1"/>
          <p:nvPr/>
        </p:nvSpPr>
        <p:spPr>
          <a:xfrm>
            <a:off x="108856" y="2743200"/>
            <a:ext cx="166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MAIN PAGE.KT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D5F36-D696-1B2C-8725-50ECB613B9F7}"/>
              </a:ext>
            </a:extLst>
          </p:cNvPr>
          <p:cNvSpPr txBox="1"/>
          <p:nvPr/>
        </p:nvSpPr>
        <p:spPr>
          <a:xfrm>
            <a:off x="1142998" y="3429000"/>
            <a:ext cx="96665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package com.example.snackordering</a:t>
            </a:r>
          </a:p>
          <a:p>
            <a:endParaRPr lang="en-IN"/>
          </a:p>
          <a:p>
            <a:r>
              <a:rPr lang="en-IN"/>
              <a:t>import android.annotation.SuppressLint</a:t>
            </a:r>
          </a:p>
          <a:p>
            <a:r>
              <a:rPr lang="en-IN"/>
              <a:t>import android.content.Context</a:t>
            </a:r>
          </a:p>
          <a:p>
            <a:r>
              <a:rPr lang="en-IN"/>
              <a:t>import android.os.Bundle</a:t>
            </a:r>
          </a:p>
          <a:p>
            <a:r>
              <a:rPr lang="en-IN"/>
              <a:t>import android.widget.Toast</a:t>
            </a:r>
          </a:p>
          <a:p>
            <a:r>
              <a:rPr lang="en-IN"/>
              <a:t>import androidx.activity.ComponentActivity</a:t>
            </a:r>
          </a:p>
          <a:p>
            <a:r>
              <a:rPr lang="en-IN"/>
              <a:t>import androidx.activity.compose.setContent</a:t>
            </a:r>
          </a:p>
          <a:p>
            <a:r>
              <a:rPr lang="en-IN"/>
              <a:t>import androidx.annotation.DrawableRes</a:t>
            </a:r>
          </a:p>
          <a:p>
            <a:r>
              <a:rPr lang="en-IN"/>
              <a:t>import androidx.annotation.StringRes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410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16A2B3-DC3A-40B8-B9BA-56A7E6A01558}"/>
              </a:ext>
            </a:extLst>
          </p:cNvPr>
          <p:cNvSpPr txBox="1"/>
          <p:nvPr/>
        </p:nvSpPr>
        <p:spPr>
          <a:xfrm>
            <a:off x="0" y="114300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androidx.compose.foundation.Image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androidx.compose.foundation.background</a:t>
            </a:r>
            <a:endParaRPr lang="en-US" dirty="0"/>
          </a:p>
          <a:p>
            <a:r>
              <a:rPr lang="en-US" dirty="0"/>
              <a:t>import androidx.compose.foundation.layout.*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androidx.compose.foundation.shape.CircleShape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androidx.compose.foundation.shape.RoundedCornerShape</a:t>
            </a:r>
            <a:endParaRPr lang="en-US" dirty="0"/>
          </a:p>
          <a:p>
            <a:r>
              <a:rPr lang="en-US" dirty="0"/>
              <a:t>import androidx.compose.material.*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androidx.compose.material.icons.Icons</a:t>
            </a:r>
            <a:endParaRPr lang="en-US" dirty="0"/>
          </a:p>
          <a:p>
            <a:r>
              <a:rPr lang="en-US" dirty="0"/>
              <a:t>import androidx.compose.material.icons.filled.*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androidx.compose.runtime.Composable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androidx.compose.ui.Alignment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androidx.compose.ui.Modifier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androidx.compose.ui.draw.clip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androidx.compose.ui.graphics.Color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androidx.compose.foundation.lazy.LazyColumn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androidx.compose.foundation.lazy.items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androidx.compose.material.Text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androidx.compose.ui.unit.dp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androidx.compose.ui.graphics.RectangleShape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androidx.compose.ui.layout.ContentScale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androidx.compose.ui.platform.LocalContext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3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889F53-B6A5-4417-AC3E-5E48F3FD5597}"/>
              </a:ext>
            </a:extLst>
          </p:cNvPr>
          <p:cNvSpPr txBox="1"/>
          <p:nvPr/>
        </p:nvSpPr>
        <p:spPr>
          <a:xfrm>
            <a:off x="101600" y="101600"/>
            <a:ext cx="90424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androidx.compose.ui.res.painterResource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androidx.compose.ui.res.stringResource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androidx.compose.ui.text.font.FontWeight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androidx.compose.ui.unit.sp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androidx.core.content.ContextCompat.startActivity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com.example.snackordering.ui.theme.SnackOrderingTheme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android.content.Intent</a:t>
            </a:r>
            <a:r>
              <a:rPr lang="en-US" dirty="0"/>
              <a:t> as Intent1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MainPage</a:t>
            </a:r>
            <a:r>
              <a:rPr lang="en-US" dirty="0"/>
              <a:t> : </a:t>
            </a:r>
            <a:r>
              <a:rPr lang="en-US" dirty="0" err="1"/>
              <a:t>ComponentActivity</a:t>
            </a:r>
            <a:r>
              <a:rPr lang="en-US" dirty="0"/>
              <a:t>() {</a:t>
            </a:r>
          </a:p>
          <a:p>
            <a:r>
              <a:rPr lang="en-US" dirty="0"/>
              <a:t>    override fun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: Bundle?) {</a:t>
            </a:r>
          </a:p>
          <a:p>
            <a:r>
              <a:rPr lang="en-US" dirty="0"/>
              <a:t>        </a:t>
            </a: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setContent</a:t>
            </a:r>
            <a:r>
              <a:rPr lang="en-US" dirty="0"/>
              <a:t> {</a:t>
            </a:r>
          </a:p>
          <a:p>
            <a:r>
              <a:rPr lang="en-US" dirty="0"/>
              <a:t>            </a:t>
            </a:r>
            <a:r>
              <a:rPr lang="en-US" dirty="0" err="1"/>
              <a:t>SnackOrderingTheme</a:t>
            </a:r>
            <a:r>
              <a:rPr lang="en-US" dirty="0"/>
              <a:t> {</a:t>
            </a:r>
          </a:p>
          <a:p>
            <a:r>
              <a:rPr lang="en-US" dirty="0"/>
              <a:t>                // A surface container using the 'background' color from the theme</a:t>
            </a:r>
          </a:p>
          <a:p>
            <a:r>
              <a:rPr lang="en-US" dirty="0"/>
              <a:t>                Surface(</a:t>
            </a:r>
          </a:p>
          <a:p>
            <a:r>
              <a:rPr lang="en-US" dirty="0"/>
              <a:t>                    modifier = </a:t>
            </a:r>
            <a:r>
              <a:rPr lang="en-US" dirty="0" err="1"/>
              <a:t>Modifier.fillMaxSize</a:t>
            </a:r>
            <a:r>
              <a:rPr lang="en-US" dirty="0"/>
              <a:t>(),</a:t>
            </a:r>
          </a:p>
          <a:p>
            <a:r>
              <a:rPr lang="en-US" dirty="0"/>
              <a:t>                    color = </a:t>
            </a:r>
            <a:r>
              <a:rPr lang="en-US" dirty="0" err="1"/>
              <a:t>MaterialTheme.colors.background</a:t>
            </a:r>
            <a:endParaRPr lang="en-US" dirty="0"/>
          </a:p>
          <a:p>
            <a:r>
              <a:rPr lang="en-US" dirty="0"/>
              <a:t>                ) {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0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853705-5479-4488-9FFE-2470EAF0D7BD}"/>
              </a:ext>
            </a:extLst>
          </p:cNvPr>
          <p:cNvSpPr txBox="1"/>
          <p:nvPr/>
        </p:nvSpPr>
        <p:spPr>
          <a:xfrm>
            <a:off x="0" y="0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FinalView</a:t>
            </a:r>
            <a:r>
              <a:rPr lang="en-US" dirty="0"/>
              <a:t>(this)</a:t>
            </a:r>
          </a:p>
          <a:p>
            <a:r>
              <a:rPr lang="en-US" dirty="0"/>
              <a:t>                    </a:t>
            </a:r>
            <a:r>
              <a:rPr lang="en-US" dirty="0" err="1"/>
              <a:t>val</a:t>
            </a:r>
            <a:r>
              <a:rPr lang="en-US" dirty="0"/>
              <a:t> context = </a:t>
            </a:r>
            <a:r>
              <a:rPr lang="en-US" dirty="0" err="1"/>
              <a:t>LocalContext.current</a:t>
            </a:r>
            <a:endParaRPr lang="en-US" dirty="0"/>
          </a:p>
          <a:p>
            <a:r>
              <a:rPr lang="en-US" dirty="0"/>
              <a:t>                    //</a:t>
            </a:r>
            <a:r>
              <a:rPr lang="en-US" dirty="0" err="1"/>
              <a:t>PopularFoodColumn</a:t>
            </a:r>
            <a:r>
              <a:rPr lang="en-US" dirty="0"/>
              <a:t>(context)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@Composable</a:t>
            </a:r>
          </a:p>
          <a:p>
            <a:r>
              <a:rPr lang="en-US" dirty="0"/>
              <a:t>fun </a:t>
            </a:r>
            <a:r>
              <a:rPr lang="en-US" dirty="0" err="1"/>
              <a:t>TopPart</a:t>
            </a:r>
            <a:r>
              <a:rPr lang="en-US" dirty="0"/>
              <a:t>() {</a:t>
            </a:r>
          </a:p>
          <a:p>
            <a:endParaRPr lang="en-US" dirty="0"/>
          </a:p>
          <a:p>
            <a:r>
              <a:rPr lang="en-US" dirty="0"/>
              <a:t>    Row(</a:t>
            </a:r>
          </a:p>
          <a:p>
            <a:r>
              <a:rPr lang="en-US" dirty="0"/>
              <a:t>        modifier = Modifier</a:t>
            </a:r>
          </a:p>
          <a:p>
            <a:r>
              <a:rPr lang="en-US" dirty="0"/>
              <a:t>            .</a:t>
            </a:r>
            <a:r>
              <a:rPr lang="en-US" dirty="0" err="1"/>
              <a:t>fillMaxWidth</a:t>
            </a:r>
            <a:r>
              <a:rPr lang="en-US" dirty="0"/>
              <a:t>()</a:t>
            </a:r>
          </a:p>
          <a:p>
            <a:r>
              <a:rPr lang="en-US" dirty="0"/>
              <a:t>            .background(Color(0xffeceef0)), </a:t>
            </a:r>
            <a:r>
              <a:rPr lang="en-US" dirty="0" err="1"/>
              <a:t>Arrangement.SpaceBetween</a:t>
            </a:r>
            <a:endParaRPr lang="en-US" dirty="0"/>
          </a:p>
          <a:p>
            <a:r>
              <a:rPr lang="en-US" dirty="0"/>
              <a:t>    ) {</a:t>
            </a:r>
          </a:p>
          <a:p>
            <a:r>
              <a:rPr lang="en-US" dirty="0"/>
              <a:t>        Icon(</a:t>
            </a:r>
          </a:p>
          <a:p>
            <a:r>
              <a:rPr lang="en-US" dirty="0"/>
              <a:t>            </a:t>
            </a:r>
            <a:r>
              <a:rPr lang="en-US" dirty="0" err="1"/>
              <a:t>imageVector</a:t>
            </a:r>
            <a:r>
              <a:rPr lang="en-US" dirty="0"/>
              <a:t> = </a:t>
            </a:r>
            <a:r>
              <a:rPr lang="en-US" dirty="0" err="1"/>
              <a:t>Icons.Default.Add</a:t>
            </a:r>
            <a:r>
              <a:rPr lang="en-US" dirty="0"/>
              <a:t>, </a:t>
            </a:r>
            <a:r>
              <a:rPr lang="en-US" dirty="0" err="1"/>
              <a:t>contentDescription</a:t>
            </a:r>
            <a:r>
              <a:rPr lang="en-US" dirty="0"/>
              <a:t> = "Menu Icon",</a:t>
            </a:r>
          </a:p>
        </p:txBody>
      </p:sp>
    </p:spTree>
    <p:extLst>
      <p:ext uri="{BB962C8B-B14F-4D97-AF65-F5344CB8AC3E}">
        <p14:creationId xmlns:p14="http://schemas.microsoft.com/office/powerpoint/2010/main" val="309110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8DBD8F-BCAA-4977-89F1-7500EB031790}"/>
              </a:ext>
            </a:extLst>
          </p:cNvPr>
          <p:cNvSpPr txBox="1"/>
          <p:nvPr/>
        </p:nvSpPr>
        <p:spPr>
          <a:xfrm>
            <a:off x="0" y="0"/>
            <a:ext cx="9144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Modifier</a:t>
            </a:r>
          </a:p>
          <a:p>
            <a:endParaRPr lang="en-US" dirty="0"/>
          </a:p>
          <a:p>
            <a:r>
              <a:rPr lang="en-US" dirty="0"/>
              <a:t>                .clip(</a:t>
            </a:r>
            <a:r>
              <a:rPr lang="en-US" dirty="0" err="1"/>
              <a:t>CircleShape</a:t>
            </a:r>
            <a:r>
              <a:rPr lang="en-US" dirty="0"/>
              <a:t>)</a:t>
            </a:r>
          </a:p>
          <a:p>
            <a:r>
              <a:rPr lang="en-US" dirty="0"/>
              <a:t>                .size(40.dp),</a:t>
            </a:r>
          </a:p>
          <a:p>
            <a:r>
              <a:rPr lang="en-US" dirty="0"/>
              <a:t>            tint = </a:t>
            </a:r>
            <a:r>
              <a:rPr lang="en-US" dirty="0" err="1"/>
              <a:t>Color.Black</a:t>
            </a:r>
            <a:r>
              <a:rPr lang="en-US" dirty="0"/>
              <a:t>,</a:t>
            </a:r>
          </a:p>
          <a:p>
            <a:r>
              <a:rPr lang="en-US" dirty="0"/>
              <a:t>        )</a:t>
            </a:r>
          </a:p>
          <a:p>
            <a:r>
              <a:rPr lang="en-US" dirty="0"/>
              <a:t>        Column(</a:t>
            </a:r>
            <a:r>
              <a:rPr lang="en-US" dirty="0" err="1"/>
              <a:t>horizontalAlignment</a:t>
            </a:r>
            <a:r>
              <a:rPr lang="en-US" dirty="0"/>
              <a:t> = </a:t>
            </a:r>
            <a:r>
              <a:rPr lang="en-US" dirty="0" err="1"/>
              <a:t>Alignment.CenterHorizontally</a:t>
            </a:r>
            <a:r>
              <a:rPr lang="en-US" dirty="0"/>
              <a:t>) {</a:t>
            </a:r>
          </a:p>
          <a:p>
            <a:r>
              <a:rPr lang="en-US" dirty="0"/>
              <a:t>            Text(text = "Location", style = MaterialTheme.typography.subtitle1, color = </a:t>
            </a:r>
            <a:r>
              <a:rPr lang="en-US" dirty="0" err="1"/>
              <a:t>Color.Black</a:t>
            </a:r>
            <a:r>
              <a:rPr lang="en-US" dirty="0"/>
              <a:t>)</a:t>
            </a:r>
          </a:p>
          <a:p>
            <a:r>
              <a:rPr lang="en-US" dirty="0"/>
              <a:t>            Row {</a:t>
            </a:r>
          </a:p>
          <a:p>
            <a:r>
              <a:rPr lang="en-US" dirty="0"/>
              <a:t>                Icon(</a:t>
            </a:r>
          </a:p>
          <a:p>
            <a:r>
              <a:rPr lang="en-US" dirty="0"/>
              <a:t>                    </a:t>
            </a:r>
            <a:r>
              <a:rPr lang="en-US" dirty="0" err="1"/>
              <a:t>imageVector</a:t>
            </a:r>
            <a:r>
              <a:rPr lang="en-US" dirty="0"/>
              <a:t> = </a:t>
            </a:r>
            <a:r>
              <a:rPr lang="en-US" dirty="0" err="1"/>
              <a:t>Icons.Default.LocationOn</a:t>
            </a:r>
            <a:r>
              <a:rPr lang="en-US" dirty="0"/>
              <a:t>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contentDescription</a:t>
            </a:r>
            <a:r>
              <a:rPr lang="en-US" dirty="0"/>
              <a:t> = "Location",</a:t>
            </a:r>
          </a:p>
          <a:p>
            <a:r>
              <a:rPr lang="en-US" dirty="0"/>
              <a:t>                    tint = </a:t>
            </a:r>
            <a:r>
              <a:rPr lang="en-US" dirty="0" err="1"/>
              <a:t>Color.Red</a:t>
            </a:r>
            <a:r>
              <a:rPr lang="en-US" dirty="0"/>
              <a:t>,</a:t>
            </a:r>
          </a:p>
          <a:p>
            <a:r>
              <a:rPr lang="en-US" dirty="0"/>
              <a:t>                )</a:t>
            </a:r>
          </a:p>
          <a:p>
            <a:r>
              <a:rPr lang="en-US" dirty="0"/>
              <a:t>                Text(text = "Accra" , color = </a:t>
            </a:r>
            <a:r>
              <a:rPr lang="en-US" dirty="0" err="1"/>
              <a:t>Color.Black</a:t>
            </a:r>
            <a:r>
              <a:rPr lang="en-US" dirty="0"/>
              <a:t>)</a:t>
            </a:r>
          </a:p>
          <a:p>
            <a:r>
              <a:rPr lang="en-US" dirty="0"/>
              <a:t>            }</a:t>
            </a:r>
          </a:p>
          <a:p>
            <a:endParaRPr lang="en-US" dirty="0"/>
          </a:p>
          <a:p>
            <a:r>
              <a:rPr lang="en-US" dirty="0"/>
              <a:t>        }</a:t>
            </a:r>
          </a:p>
          <a:p>
            <a:r>
              <a:rPr lang="en-US" dirty="0"/>
              <a:t>        Icon(</a:t>
            </a:r>
          </a:p>
          <a:p>
            <a:r>
              <a:rPr lang="en-US" dirty="0"/>
              <a:t>            </a:t>
            </a:r>
            <a:r>
              <a:rPr lang="en-US" dirty="0" err="1"/>
              <a:t>imageVector</a:t>
            </a:r>
            <a:r>
              <a:rPr lang="en-US" dirty="0"/>
              <a:t> = </a:t>
            </a:r>
            <a:r>
              <a:rPr lang="en-US" dirty="0" err="1"/>
              <a:t>Icons.Default.Notifications</a:t>
            </a:r>
            <a:r>
              <a:rPr lang="en-US" dirty="0"/>
              <a:t>, </a:t>
            </a:r>
            <a:r>
              <a:rPr lang="en-US" dirty="0" err="1"/>
              <a:t>contentDescription</a:t>
            </a:r>
            <a:r>
              <a:rPr lang="en-US" dirty="0"/>
              <a:t> = "Notification Icon",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8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E4ABDB-8908-4005-8C0C-8328659E2A3B}"/>
              </a:ext>
            </a:extLst>
          </p:cNvPr>
          <p:cNvSpPr txBox="1"/>
          <p:nvPr/>
        </p:nvSpPr>
        <p:spPr>
          <a:xfrm>
            <a:off x="127000" y="0"/>
            <a:ext cx="90170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Modifier</a:t>
            </a:r>
          </a:p>
          <a:p>
            <a:r>
              <a:rPr lang="en-US" dirty="0"/>
              <a:t>                .size(45.dp),</a:t>
            </a:r>
          </a:p>
          <a:p>
            <a:r>
              <a:rPr lang="en-US" dirty="0"/>
              <a:t>            tint = </a:t>
            </a:r>
            <a:r>
              <a:rPr lang="en-US" dirty="0" err="1"/>
              <a:t>Color.Black</a:t>
            </a:r>
            <a:r>
              <a:rPr lang="en-US" dirty="0"/>
              <a:t>,</a:t>
            </a:r>
          </a:p>
          <a:p>
            <a:r>
              <a:rPr lang="en-US" dirty="0"/>
              <a:t>        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@Composable</a:t>
            </a:r>
          </a:p>
          <a:p>
            <a:r>
              <a:rPr lang="en-US" dirty="0"/>
              <a:t>fun </a:t>
            </a:r>
            <a:r>
              <a:rPr lang="en-US" dirty="0" err="1"/>
              <a:t>CardPart</a:t>
            </a:r>
            <a:r>
              <a:rPr lang="en-US" dirty="0"/>
              <a:t>() {</a:t>
            </a:r>
          </a:p>
          <a:p>
            <a:r>
              <a:rPr lang="en-US" dirty="0"/>
              <a:t>    Card(modifier = </a:t>
            </a:r>
            <a:r>
              <a:rPr lang="en-US" dirty="0" err="1"/>
              <a:t>Modifier.size</a:t>
            </a:r>
            <a:r>
              <a:rPr lang="en-US" dirty="0"/>
              <a:t>(width = 310.dp, height = 150.dp), </a:t>
            </a:r>
            <a:r>
              <a:rPr lang="en-US" dirty="0" err="1"/>
              <a:t>RoundedCornerShape</a:t>
            </a:r>
            <a:r>
              <a:rPr lang="en-US" dirty="0"/>
              <a:t>(20.dp)) {</a:t>
            </a:r>
          </a:p>
          <a:p>
            <a:r>
              <a:rPr lang="en-US" dirty="0"/>
              <a:t>        Row(modifier = </a:t>
            </a:r>
            <a:r>
              <a:rPr lang="en-US" dirty="0" err="1"/>
              <a:t>Modifier.padding</a:t>
            </a:r>
            <a:r>
              <a:rPr lang="en-US" dirty="0"/>
              <a:t>(10.dp), </a:t>
            </a:r>
            <a:r>
              <a:rPr lang="en-US" dirty="0" err="1"/>
              <a:t>Arrangement.SpaceBetween</a:t>
            </a:r>
            <a:r>
              <a:rPr lang="en-US" dirty="0"/>
              <a:t>) {</a:t>
            </a:r>
          </a:p>
          <a:p>
            <a:r>
              <a:rPr lang="en-US" dirty="0"/>
              <a:t>            Column(</a:t>
            </a:r>
            <a:r>
              <a:rPr lang="en-US" dirty="0" err="1"/>
              <a:t>verticalArrangement</a:t>
            </a:r>
            <a:r>
              <a:rPr lang="en-US" dirty="0"/>
              <a:t> = </a:t>
            </a:r>
            <a:r>
              <a:rPr lang="en-US" dirty="0" err="1"/>
              <a:t>Arrangement.spacedBy</a:t>
            </a:r>
            <a:r>
              <a:rPr lang="en-US" dirty="0"/>
              <a:t>(12.dp)) {</a:t>
            </a:r>
          </a:p>
          <a:p>
            <a:r>
              <a:rPr lang="en-US" dirty="0"/>
              <a:t>                Text(text = "Get Special Discounts")</a:t>
            </a:r>
          </a:p>
          <a:p>
            <a:r>
              <a:rPr lang="en-US" dirty="0"/>
              <a:t>                Text(text = "up to 85%", style = MaterialTheme.typography.h5)</a:t>
            </a:r>
          </a:p>
          <a:p>
            <a:r>
              <a:rPr lang="en-US" dirty="0"/>
              <a:t>                Button(</a:t>
            </a:r>
            <a:r>
              <a:rPr lang="en-US" dirty="0" err="1"/>
              <a:t>onClick</a:t>
            </a:r>
            <a:r>
              <a:rPr lang="en-US" dirty="0"/>
              <a:t> = {}, colors = </a:t>
            </a:r>
            <a:r>
              <a:rPr lang="en-US" dirty="0" err="1"/>
              <a:t>ButtonDefaults.buttonColors</a:t>
            </a:r>
            <a:r>
              <a:rPr lang="en-US" dirty="0"/>
              <a:t>(</a:t>
            </a:r>
            <a:r>
              <a:rPr lang="en-US" dirty="0" err="1"/>
              <a:t>Color.White</a:t>
            </a:r>
            <a:r>
              <a:rPr lang="en-US" dirty="0"/>
              <a:t>)) {</a:t>
            </a:r>
          </a:p>
          <a:p>
            <a:r>
              <a:rPr lang="en-US" dirty="0"/>
              <a:t>                    Text(text = "Claim voucher", color = </a:t>
            </a:r>
            <a:r>
              <a:rPr lang="en-US" dirty="0" err="1"/>
              <a:t>MaterialTheme.colors.surface</a:t>
            </a:r>
            <a:r>
              <a:rPr lang="en-US" dirty="0"/>
              <a:t>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Image(</a:t>
            </a:r>
          </a:p>
          <a:p>
            <a:r>
              <a:rPr lang="en-US" dirty="0"/>
              <a:t>                painter = </a:t>
            </a:r>
            <a:r>
              <a:rPr lang="en-US" dirty="0" err="1"/>
              <a:t>painterResource</a:t>
            </a:r>
            <a:r>
              <a:rPr lang="en-US" dirty="0"/>
              <a:t>(id = </a:t>
            </a:r>
            <a:r>
              <a:rPr lang="en-US" dirty="0" err="1"/>
              <a:t>R.drawable.food_tip_im</a:t>
            </a:r>
            <a:r>
              <a:rPr lang="en-US" dirty="0"/>
              <a:t>),</a:t>
            </a:r>
          </a:p>
          <a:p>
            <a:r>
              <a:rPr lang="en-US" dirty="0"/>
              <a:t>                </a:t>
            </a:r>
            <a:r>
              <a:rPr lang="en-US" dirty="0" err="1"/>
              <a:t>contentDescription</a:t>
            </a:r>
            <a:r>
              <a:rPr lang="en-US" dirty="0"/>
              <a:t> = "Food Image", </a:t>
            </a:r>
            <a:r>
              <a:rPr lang="en-US" dirty="0" err="1"/>
              <a:t>Modifier.size</a:t>
            </a:r>
            <a:r>
              <a:rPr lang="en-US" dirty="0"/>
              <a:t>(width = 100.dp, height = 200.dp)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454318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861862-CDF0-44F5-943E-050758328DE8}"/>
              </a:ext>
            </a:extLst>
          </p:cNvPr>
          <p:cNvSpPr txBox="1"/>
          <p:nvPr/>
        </p:nvSpPr>
        <p:spPr>
          <a:xfrm>
            <a:off x="0" y="0"/>
            <a:ext cx="9144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@Composable</a:t>
            </a:r>
          </a:p>
          <a:p>
            <a:r>
              <a:rPr lang="en-US" dirty="0"/>
              <a:t>fun </a:t>
            </a:r>
            <a:r>
              <a:rPr lang="en-US" dirty="0" err="1"/>
              <a:t>PopularFood</a:t>
            </a:r>
            <a:r>
              <a:rPr lang="en-US" dirty="0"/>
              <a:t>(</a:t>
            </a:r>
          </a:p>
          <a:p>
            <a:r>
              <a:rPr lang="en-US" dirty="0"/>
              <a:t>    @DrawableRes drawable: Int,</a:t>
            </a:r>
          </a:p>
          <a:p>
            <a:r>
              <a:rPr lang="en-US" dirty="0"/>
              <a:t>    @StringRes text1: Int,</a:t>
            </a:r>
          </a:p>
          <a:p>
            <a:r>
              <a:rPr lang="en-US" dirty="0"/>
              <a:t>    context: Context</a:t>
            </a:r>
          </a:p>
          <a:p>
            <a:r>
              <a:rPr lang="en-US" dirty="0"/>
              <a:t>) {</a:t>
            </a:r>
          </a:p>
          <a:p>
            <a:r>
              <a:rPr lang="en-US" dirty="0"/>
              <a:t>    Card(</a:t>
            </a:r>
          </a:p>
          <a:p>
            <a:r>
              <a:rPr lang="en-US" dirty="0"/>
              <a:t>        modifier = Modifier</a:t>
            </a:r>
          </a:p>
          <a:p>
            <a:r>
              <a:rPr lang="en-US" dirty="0"/>
              <a:t>            .padding(top=20.dp, bottom = 20.dp, start = 65.dp)</a:t>
            </a:r>
          </a:p>
          <a:p>
            <a:r>
              <a:rPr lang="en-US" dirty="0"/>
              <a:t>            .width(250.dp)</a:t>
            </a:r>
          </a:p>
          <a:p>
            <a:endParaRPr lang="en-US" dirty="0"/>
          </a:p>
          <a:p>
            <a:r>
              <a:rPr lang="en-US" dirty="0"/>
              <a:t>    ) {</a:t>
            </a:r>
          </a:p>
        </p:txBody>
      </p:sp>
    </p:spTree>
    <p:extLst>
      <p:ext uri="{BB962C8B-B14F-4D97-AF65-F5344CB8AC3E}">
        <p14:creationId xmlns:p14="http://schemas.microsoft.com/office/powerpoint/2010/main" val="3884942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83E7C6-874C-49B9-B6F6-A9E730F39959}"/>
              </a:ext>
            </a:extLst>
          </p:cNvPr>
          <p:cNvSpPr txBox="1"/>
          <p:nvPr/>
        </p:nvSpPr>
        <p:spPr>
          <a:xfrm>
            <a:off x="0" y="0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Column(</a:t>
            </a:r>
          </a:p>
          <a:p>
            <a:r>
              <a:rPr lang="en-US" dirty="0"/>
              <a:t>            </a:t>
            </a:r>
            <a:r>
              <a:rPr lang="en-US" dirty="0" err="1"/>
              <a:t>verticalArrangement</a:t>
            </a:r>
            <a:r>
              <a:rPr lang="en-US" dirty="0"/>
              <a:t> = </a:t>
            </a:r>
            <a:r>
              <a:rPr lang="en-US" dirty="0" err="1"/>
              <a:t>Arrangement.Top</a:t>
            </a:r>
            <a:r>
              <a:rPr lang="en-US" dirty="0"/>
              <a:t>,</a:t>
            </a:r>
          </a:p>
          <a:p>
            <a:r>
              <a:rPr lang="en-US" dirty="0"/>
              <a:t>            </a:t>
            </a:r>
            <a:r>
              <a:rPr lang="en-US" dirty="0" err="1"/>
              <a:t>horizontalAlignment</a:t>
            </a:r>
            <a:r>
              <a:rPr lang="en-US" dirty="0"/>
              <a:t> = </a:t>
            </a:r>
            <a:r>
              <a:rPr lang="en-US" dirty="0" err="1"/>
              <a:t>Alignment.CenterHorizontally</a:t>
            </a:r>
            <a:endParaRPr lang="en-US" dirty="0"/>
          </a:p>
          <a:p>
            <a:r>
              <a:rPr lang="en-US" dirty="0"/>
              <a:t>        ) {</a:t>
            </a:r>
          </a:p>
          <a:p>
            <a:r>
              <a:rPr lang="en-US" dirty="0"/>
              <a:t>            Spacer(modifier = </a:t>
            </a:r>
            <a:r>
              <a:rPr lang="en-US" dirty="0" err="1"/>
              <a:t>Modifier.padding</a:t>
            </a:r>
            <a:r>
              <a:rPr lang="en-US" dirty="0"/>
              <a:t>(vertical = 5.dp))</a:t>
            </a:r>
          </a:p>
          <a:p>
            <a:r>
              <a:rPr lang="en-US" dirty="0"/>
              <a:t>            Row(</a:t>
            </a:r>
          </a:p>
          <a:p>
            <a:r>
              <a:rPr lang="en-US" dirty="0"/>
              <a:t>                modifier = Modifier</a:t>
            </a:r>
          </a:p>
          <a:p>
            <a:r>
              <a:rPr lang="en-US" dirty="0"/>
              <a:t>                    .</a:t>
            </a:r>
            <a:r>
              <a:rPr lang="en-US" dirty="0" err="1"/>
              <a:t>fillMaxWidth</a:t>
            </a:r>
            <a:r>
              <a:rPr lang="en-US" dirty="0"/>
              <a:t>(0.7f), </a:t>
            </a:r>
            <a:r>
              <a:rPr lang="en-US" dirty="0" err="1"/>
              <a:t>Arrangement.End</a:t>
            </a:r>
            <a:endParaRPr lang="en-US" dirty="0"/>
          </a:p>
          <a:p>
            <a:r>
              <a:rPr lang="en-US" dirty="0"/>
              <a:t>            ) {</a:t>
            </a:r>
          </a:p>
          <a:p>
            <a:r>
              <a:rPr lang="en-US" dirty="0"/>
              <a:t>                Icon(</a:t>
            </a:r>
          </a:p>
          <a:p>
            <a:r>
              <a:rPr lang="en-US" dirty="0"/>
              <a:t>                    </a:t>
            </a:r>
            <a:r>
              <a:rPr lang="en-US" dirty="0" err="1"/>
              <a:t>imageVector</a:t>
            </a:r>
            <a:r>
              <a:rPr lang="en-US" dirty="0"/>
              <a:t> = </a:t>
            </a:r>
            <a:r>
              <a:rPr lang="en-US" dirty="0" err="1"/>
              <a:t>Icons.Default.Star</a:t>
            </a:r>
            <a:r>
              <a:rPr lang="en-US" dirty="0"/>
              <a:t>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contentDescription</a:t>
            </a:r>
            <a:r>
              <a:rPr lang="en-US" dirty="0"/>
              <a:t> = "Star Icon",</a:t>
            </a:r>
          </a:p>
          <a:p>
            <a:r>
              <a:rPr lang="en-US" dirty="0"/>
              <a:t>                    tint = </a:t>
            </a:r>
            <a:r>
              <a:rPr lang="en-US" dirty="0" err="1"/>
              <a:t>Color.Yellow</a:t>
            </a:r>
            <a:endParaRPr lang="en-US" dirty="0"/>
          </a:p>
          <a:p>
            <a:r>
              <a:rPr lang="en-US" dirty="0"/>
              <a:t>                )</a:t>
            </a:r>
          </a:p>
          <a:p>
            <a:r>
              <a:rPr lang="en-US" dirty="0"/>
              <a:t>                Text(text = "4.3",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FontWeight.Black</a:t>
            </a:r>
            <a:r>
              <a:rPr lang="en-US" dirty="0"/>
              <a:t>)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Image(</a:t>
            </a:r>
          </a:p>
          <a:p>
            <a:r>
              <a:rPr lang="en-US" dirty="0"/>
              <a:t>                painter = </a:t>
            </a:r>
            <a:r>
              <a:rPr lang="en-US" dirty="0" err="1"/>
              <a:t>painterResource</a:t>
            </a:r>
            <a:r>
              <a:rPr lang="en-US" dirty="0"/>
              <a:t>(id = drawable),</a:t>
            </a:r>
          </a:p>
          <a:p>
            <a:r>
              <a:rPr lang="en-US" dirty="0"/>
              <a:t>                </a:t>
            </a:r>
            <a:r>
              <a:rPr lang="en-US" dirty="0" err="1"/>
              <a:t>contentDescription</a:t>
            </a:r>
            <a:r>
              <a:rPr lang="en-US" dirty="0"/>
              <a:t> = "Food Image",</a:t>
            </a:r>
          </a:p>
          <a:p>
            <a:r>
              <a:rPr lang="en-US" dirty="0"/>
              <a:t>                </a:t>
            </a:r>
            <a:r>
              <a:rPr lang="en-US" dirty="0" err="1"/>
              <a:t>contentScale</a:t>
            </a:r>
            <a:r>
              <a:rPr lang="en-US" dirty="0"/>
              <a:t> = </a:t>
            </a:r>
            <a:r>
              <a:rPr lang="en-US" dirty="0" err="1"/>
              <a:t>ContentScale.Crop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623885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5EDCDE-0C68-4D81-90E7-5A59DE31D8C2}"/>
              </a:ext>
            </a:extLst>
          </p:cNvPr>
          <p:cNvSpPr txBox="1"/>
          <p:nvPr/>
        </p:nvSpPr>
        <p:spPr>
          <a:xfrm>
            <a:off x="0" y="0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modifier = Modifier</a:t>
            </a:r>
          </a:p>
          <a:p>
            <a:r>
              <a:rPr lang="en-US" dirty="0"/>
              <a:t>                    .size(100.dp)</a:t>
            </a:r>
          </a:p>
          <a:p>
            <a:r>
              <a:rPr lang="en-US" dirty="0"/>
              <a:t>                    .clip(</a:t>
            </a:r>
            <a:r>
              <a:rPr lang="en-US" dirty="0" err="1"/>
              <a:t>CircleShape</a:t>
            </a:r>
            <a:r>
              <a:rPr lang="en-US" dirty="0"/>
              <a:t>)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    Text(text = </a:t>
            </a:r>
            <a:r>
              <a:rPr lang="en-US" dirty="0" err="1"/>
              <a:t>stringResource</a:t>
            </a:r>
            <a:r>
              <a:rPr lang="en-US" dirty="0"/>
              <a:t>(id = text1),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FontWeight.Bold</a:t>
            </a:r>
            <a:r>
              <a:rPr lang="en-US" dirty="0"/>
              <a:t>)</a:t>
            </a:r>
          </a:p>
          <a:p>
            <a:r>
              <a:rPr lang="en-US" dirty="0"/>
              <a:t>            Row(modifier = </a:t>
            </a:r>
            <a:r>
              <a:rPr lang="en-US" dirty="0" err="1"/>
              <a:t>Modifier.fillMaxWidth</a:t>
            </a:r>
            <a:r>
              <a:rPr lang="en-US" dirty="0"/>
              <a:t>(0.7f), </a:t>
            </a:r>
            <a:r>
              <a:rPr lang="en-US" dirty="0" err="1"/>
              <a:t>Arrangement.SpaceBetween</a:t>
            </a:r>
            <a:r>
              <a:rPr lang="en-US" dirty="0"/>
              <a:t>) {</a:t>
            </a:r>
          </a:p>
          <a:p>
            <a:r>
              <a:rPr lang="en-US" dirty="0"/>
              <a:t>                /*TODO Implement Prices for each card*/</a:t>
            </a:r>
          </a:p>
          <a:p>
            <a:r>
              <a:rPr lang="en-US" dirty="0"/>
              <a:t>                Text(</a:t>
            </a:r>
          </a:p>
          <a:p>
            <a:r>
              <a:rPr lang="en-US" dirty="0"/>
              <a:t>                    text = "$50",</a:t>
            </a:r>
          </a:p>
          <a:p>
            <a:r>
              <a:rPr lang="en-US" dirty="0"/>
              <a:t>                    style = MaterialTheme.typography.h6,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FontWeight.Bold</a:t>
            </a:r>
            <a:r>
              <a:rPr lang="en-US" dirty="0"/>
              <a:t>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fontSize</a:t>
            </a:r>
            <a:r>
              <a:rPr lang="en-US" dirty="0"/>
              <a:t> = 18.sp</a:t>
            </a:r>
          </a:p>
          <a:p>
            <a:r>
              <a:rPr lang="en-US" dirty="0"/>
              <a:t>                )</a:t>
            </a:r>
          </a:p>
          <a:p>
            <a:endParaRPr lang="en-US" dirty="0"/>
          </a:p>
          <a:p>
            <a:r>
              <a:rPr lang="en-US" dirty="0"/>
              <a:t>                </a:t>
            </a:r>
            <a:r>
              <a:rPr lang="en-US" dirty="0" err="1"/>
              <a:t>IconButton</a:t>
            </a:r>
            <a:r>
              <a:rPr lang="en-US" dirty="0"/>
              <a:t>(</a:t>
            </a:r>
            <a:r>
              <a:rPr lang="en-US" dirty="0" err="1"/>
              <a:t>onClick</a:t>
            </a:r>
            <a:r>
              <a:rPr lang="en-US" dirty="0"/>
              <a:t> = {</a:t>
            </a:r>
          </a:p>
          <a:p>
            <a:endParaRPr lang="en-US" dirty="0"/>
          </a:p>
          <a:p>
            <a:r>
              <a:rPr lang="en-US" dirty="0"/>
              <a:t>                    //var no=</a:t>
            </a:r>
            <a:r>
              <a:rPr lang="en-US" dirty="0" err="1"/>
              <a:t>FoodList.lastIndex</a:t>
            </a:r>
            <a:r>
              <a:rPr lang="en-US" dirty="0"/>
              <a:t>;</a:t>
            </a:r>
          </a:p>
          <a:p>
            <a:r>
              <a:rPr lang="en-US" dirty="0"/>
              <a:t>                    //Toast.</a:t>
            </a:r>
          </a:p>
          <a:p>
            <a:r>
              <a:rPr lang="en-US" dirty="0"/>
              <a:t>                    </a:t>
            </a:r>
            <a:r>
              <a:rPr lang="en-US" dirty="0" err="1"/>
              <a:t>val</a:t>
            </a:r>
            <a:r>
              <a:rPr lang="en-US" dirty="0"/>
              <a:t> intent = Intent1(context, </a:t>
            </a:r>
            <a:r>
              <a:rPr lang="en-US" dirty="0" err="1"/>
              <a:t>TargetActivity</a:t>
            </a:r>
            <a:r>
              <a:rPr lang="en-US" dirty="0"/>
              <a:t>::class.java)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context.startActivity</a:t>
            </a:r>
            <a:r>
              <a:rPr lang="en-US" dirty="0"/>
              <a:t>(intent)</a:t>
            </a:r>
          </a:p>
        </p:txBody>
      </p:sp>
    </p:spTree>
    <p:extLst>
      <p:ext uri="{BB962C8B-B14F-4D97-AF65-F5344CB8AC3E}">
        <p14:creationId xmlns:p14="http://schemas.microsoft.com/office/powerpoint/2010/main" val="3902721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891875-C94F-42BD-AA87-9FDBC58731A2}"/>
              </a:ext>
            </a:extLst>
          </p:cNvPr>
          <p:cNvSpPr txBox="1"/>
          <p:nvPr/>
        </p:nvSpPr>
        <p:spPr>
          <a:xfrm>
            <a:off x="101600" y="1"/>
            <a:ext cx="90424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}) {</a:t>
            </a:r>
          </a:p>
          <a:p>
            <a:r>
              <a:rPr lang="en-US" dirty="0"/>
              <a:t>                    Icon(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imageVector</a:t>
            </a:r>
            <a:r>
              <a:rPr lang="en-US" dirty="0"/>
              <a:t> = </a:t>
            </a:r>
            <a:r>
              <a:rPr lang="en-US" dirty="0" err="1"/>
              <a:t>Icons.Default.ShoppingCart</a:t>
            </a:r>
            <a:r>
              <a:rPr lang="en-US" dirty="0"/>
              <a:t>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contentDescription</a:t>
            </a:r>
            <a:r>
              <a:rPr lang="en-US" dirty="0"/>
              <a:t> = "shopping cart",</a:t>
            </a:r>
          </a:p>
          <a:p>
            <a:r>
              <a:rPr lang="en-US" dirty="0"/>
              <a:t>                    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private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FoodList</a:t>
            </a:r>
            <a:r>
              <a:rPr lang="en-US" dirty="0"/>
              <a:t> = </a:t>
            </a:r>
            <a:r>
              <a:rPr lang="en-US" dirty="0" err="1"/>
              <a:t>listOf</a:t>
            </a:r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 err="1"/>
              <a:t>R.drawable.sandwish</a:t>
            </a:r>
            <a:r>
              <a:rPr lang="en-US" dirty="0"/>
              <a:t> to </a:t>
            </a:r>
            <a:r>
              <a:rPr lang="en-US" dirty="0" err="1"/>
              <a:t>R.string.sandwich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R.drawable.sandwish</a:t>
            </a:r>
            <a:r>
              <a:rPr lang="en-US" dirty="0"/>
              <a:t> to </a:t>
            </a:r>
            <a:r>
              <a:rPr lang="en-US" dirty="0" err="1"/>
              <a:t>R.string.burgers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R.drawable.pack</a:t>
            </a:r>
            <a:r>
              <a:rPr lang="en-US" dirty="0"/>
              <a:t> to </a:t>
            </a:r>
            <a:r>
              <a:rPr lang="en-US" dirty="0" err="1"/>
              <a:t>R.string.pack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R.drawable.pasta</a:t>
            </a:r>
            <a:r>
              <a:rPr lang="en-US" dirty="0"/>
              <a:t> to </a:t>
            </a:r>
            <a:r>
              <a:rPr lang="en-US" dirty="0" err="1"/>
              <a:t>R.string.pasta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1053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7DDA-C840-4036-BC0C-9F8FE940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29BC-B025-4F06-81E7-FD419951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000"/>
            <a:ext cx="10515600" cy="5334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sz="1600" b="1" dirty="0"/>
              <a:t>Customizable Snack Packs</a:t>
            </a:r>
            <a:r>
              <a:rPr lang="en-US" sz="1600" dirty="0"/>
              <a:t>: Create your own snack packs by selecting from a diverse range of snacks.</a:t>
            </a:r>
          </a:p>
          <a:p>
            <a:r>
              <a:rPr lang="en-US" sz="1600" dirty="0"/>
              <a:t> </a:t>
            </a:r>
            <a:r>
              <a:rPr lang="en-US" sz="1600" b="1" dirty="0"/>
              <a:t>Personalized Recommendations</a:t>
            </a:r>
            <a:r>
              <a:rPr lang="en-US" sz="1600" dirty="0"/>
              <a:t>: AI-driven suggestions based on past orders and preferences.</a:t>
            </a:r>
          </a:p>
          <a:p>
            <a:r>
              <a:rPr lang="en-US" sz="1600" dirty="0"/>
              <a:t> </a:t>
            </a:r>
            <a:r>
              <a:rPr lang="en-US" sz="1600" b="1" dirty="0"/>
              <a:t>Subscription Plans</a:t>
            </a:r>
            <a:r>
              <a:rPr lang="en-US" sz="1600" dirty="0"/>
              <a:t>: Flexible plans for regular snack deliveries, customizable in frequency and contents.</a:t>
            </a:r>
          </a:p>
          <a:p>
            <a:r>
              <a:rPr lang="en-US" sz="1600" dirty="0"/>
              <a:t> </a:t>
            </a:r>
            <a:r>
              <a:rPr lang="en-US" sz="1600" b="1" dirty="0"/>
              <a:t>Real-Time Tracking</a:t>
            </a:r>
            <a:r>
              <a:rPr lang="en-US" sz="1600" dirty="0"/>
              <a:t>: Track your order from preparation to delivery.</a:t>
            </a:r>
          </a:p>
          <a:p>
            <a:r>
              <a:rPr lang="en-US" sz="1600" dirty="0"/>
              <a:t> </a:t>
            </a:r>
            <a:r>
              <a:rPr lang="en-US" sz="1600" b="1" dirty="0"/>
              <a:t>Dietary Filters: </a:t>
            </a:r>
            <a:r>
              <a:rPr lang="en-US" sz="1600" dirty="0"/>
              <a:t>Options for gluten-free, vegan, keto, and more.-</a:t>
            </a:r>
          </a:p>
          <a:p>
            <a:r>
              <a:rPr lang="en-US" sz="1600" dirty="0"/>
              <a:t> </a:t>
            </a:r>
            <a:r>
              <a:rPr lang="en-US" sz="1600" b="1" dirty="0"/>
              <a:t>Exclusive Deals and Rewards</a:t>
            </a:r>
            <a:r>
              <a:rPr lang="en-US" sz="1600" dirty="0"/>
              <a:t>: Enjoy discounts, loyalty rewards, and special offers.-</a:t>
            </a:r>
          </a:p>
          <a:p>
            <a:r>
              <a:rPr lang="en-US" sz="1600" b="1" dirty="0"/>
              <a:t> User Reviews and Ratings</a:t>
            </a:r>
            <a:r>
              <a:rPr lang="en-US" sz="1600" dirty="0"/>
              <a:t>: Read reviews and ratings from other users.</a:t>
            </a:r>
          </a:p>
          <a:p>
            <a:r>
              <a:rPr lang="en-US" sz="1600" dirty="0"/>
              <a:t> </a:t>
            </a:r>
            <a:r>
              <a:rPr lang="en-US" sz="1600" b="1" dirty="0"/>
              <a:t>Secure Payments</a:t>
            </a:r>
            <a:r>
              <a:rPr lang="en-US" sz="1600" dirty="0"/>
              <a:t>: Multiple payment options with secure transactions.-</a:t>
            </a:r>
          </a:p>
          <a:p>
            <a:r>
              <a:rPr lang="en-US" sz="1600" b="1" dirty="0"/>
              <a:t> Intuitive Interface: </a:t>
            </a:r>
            <a:r>
              <a:rPr lang="en-US" sz="1600" dirty="0"/>
              <a:t>User-friendly design for easy browsing and ordering.-</a:t>
            </a:r>
          </a:p>
          <a:p>
            <a:r>
              <a:rPr lang="en-US" sz="1600" dirty="0"/>
              <a:t> </a:t>
            </a:r>
            <a:r>
              <a:rPr lang="en-US" sz="1600" b="1" dirty="0"/>
              <a:t>Quick Reordering</a:t>
            </a:r>
            <a:r>
              <a:rPr lang="en-US" sz="1600" dirty="0"/>
              <a:t>: Easily reorder your favorite snacks.- </a:t>
            </a:r>
          </a:p>
          <a:p>
            <a:r>
              <a:rPr lang="en-US" sz="1600" b="1" dirty="0"/>
              <a:t>Target Audience</a:t>
            </a:r>
            <a:r>
              <a:rPr lang="en-US" sz="1600" dirty="0"/>
              <a:t>: Ideal for busy professionals, students, health-conscious individuals, and snack lovers.-</a:t>
            </a:r>
          </a:p>
          <a:p>
            <a:r>
              <a:rPr lang="en-US" sz="1600"/>
              <a:t> </a:t>
            </a:r>
            <a:r>
              <a:rPr lang="en-US" sz="1600" b="1"/>
              <a:t>Technology Stack: </a:t>
            </a:r>
            <a:r>
              <a:rPr lang="en-US" sz="1600" dirty="0"/>
              <a:t>Built with React Native, Node.js, Express, MongoDB, and AI integration.</a:t>
            </a:r>
          </a:p>
        </p:txBody>
      </p:sp>
    </p:spTree>
    <p:extLst>
      <p:ext uri="{BB962C8B-B14F-4D97-AF65-F5344CB8AC3E}">
        <p14:creationId xmlns:p14="http://schemas.microsoft.com/office/powerpoint/2010/main" val="3884453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028CD8-2FB2-D107-94D5-4FC64B7C2A3B}"/>
              </a:ext>
            </a:extLst>
          </p:cNvPr>
          <p:cNvSpPr txBox="1"/>
          <p:nvPr/>
        </p:nvSpPr>
        <p:spPr>
          <a:xfrm>
            <a:off x="152400" y="108856"/>
            <a:ext cx="97209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 R.drawable.tequila to R.string.tequila,</a:t>
            </a:r>
          </a:p>
          <a:p>
            <a:r>
              <a:rPr lang="en-IN"/>
              <a:t>    R.drawable.wine to R.string.wine,</a:t>
            </a:r>
          </a:p>
          <a:p>
            <a:r>
              <a:rPr lang="en-IN"/>
              <a:t>    R.drawable.salad to R.string.salad,</a:t>
            </a:r>
          </a:p>
          <a:p>
            <a:r>
              <a:rPr lang="en-IN"/>
              <a:t>    R.drawable.pop to R.string.popcorn</a:t>
            </a:r>
          </a:p>
          <a:p>
            <a:r>
              <a:rPr lang="en-IN"/>
              <a:t>).map { DrawableStringPair(it.first, it.second) }</a:t>
            </a:r>
          </a:p>
          <a:p>
            <a:endParaRPr lang="en-IN"/>
          </a:p>
          <a:p>
            <a:r>
              <a:rPr lang="en-IN"/>
              <a:t>private data class DrawableStringPair(</a:t>
            </a:r>
          </a:p>
          <a:p>
            <a:r>
              <a:rPr lang="en-IN"/>
              <a:t>    @DrawableRes val drawable: Int,</a:t>
            </a:r>
          </a:p>
          <a:p>
            <a:r>
              <a:rPr lang="en-IN"/>
              <a:t>    @StringRes val text1: Int</a:t>
            </a:r>
          </a:p>
          <a:p>
            <a:r>
              <a:rPr lang="en-IN"/>
              <a:t>)</a:t>
            </a:r>
          </a:p>
          <a:p>
            <a:endParaRPr lang="en-IN"/>
          </a:p>
          <a:p>
            <a:endParaRPr lang="en-IN"/>
          </a:p>
          <a:p>
            <a:r>
              <a:rPr lang="en-IN"/>
              <a:t>@Composable</a:t>
            </a:r>
          </a:p>
          <a:p>
            <a:r>
              <a:rPr lang="en-IN"/>
              <a:t>fun App(context: Context) {</a:t>
            </a:r>
          </a:p>
          <a:p>
            <a:endParaRPr lang="en-IN"/>
          </a:p>
          <a:p>
            <a:r>
              <a:rPr lang="en-IN"/>
              <a:t>    Column(</a:t>
            </a:r>
          </a:p>
          <a:p>
            <a:r>
              <a:rPr lang="en-IN"/>
              <a:t>        modifier = Modifier</a:t>
            </a:r>
          </a:p>
          <a:p>
            <a:r>
              <a:rPr lang="en-IN"/>
              <a:t>            .fillMaxSize()</a:t>
            </a:r>
          </a:p>
          <a:p>
            <a:r>
              <a:rPr lang="en-IN"/>
              <a:t>            .background(Color(0xffeceef0))</a:t>
            </a:r>
          </a:p>
          <a:p>
            <a:r>
              <a:rPr lang="en-IN"/>
              <a:t>            .padding(10.dp),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39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D4515E-4596-2957-F492-1C3005A4718C}"/>
              </a:ext>
            </a:extLst>
          </p:cNvPr>
          <p:cNvSpPr txBox="1"/>
          <p:nvPr/>
        </p:nvSpPr>
        <p:spPr>
          <a:xfrm>
            <a:off x="185057" y="272143"/>
            <a:ext cx="877388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 verticalArrangement = Arrangement.Top,</a:t>
            </a:r>
          </a:p>
          <a:p>
            <a:r>
              <a:rPr lang="en-IN"/>
              <a:t>        horizontalAlignment = Alignment.CenterHorizontally</a:t>
            </a:r>
          </a:p>
          <a:p>
            <a:r>
              <a:rPr lang="en-IN"/>
              <a:t>    ) {</a:t>
            </a:r>
          </a:p>
          <a:p>
            <a:r>
              <a:rPr lang="en-IN"/>
              <a:t>        Surface(modifier = Modifier, elevation = 5.dp) {</a:t>
            </a:r>
          </a:p>
          <a:p>
            <a:r>
              <a:rPr lang="en-IN"/>
              <a:t>            TopPart()</a:t>
            </a:r>
          </a:p>
          <a:p>
            <a:r>
              <a:rPr lang="en-IN"/>
              <a:t>        }</a:t>
            </a:r>
          </a:p>
          <a:p>
            <a:r>
              <a:rPr lang="en-IN"/>
              <a:t>        Spacer(modifier = Modifier.padding(10.dp))</a:t>
            </a:r>
          </a:p>
          <a:p>
            <a:r>
              <a:rPr lang="en-IN"/>
              <a:t>        CardPart()</a:t>
            </a:r>
          </a:p>
          <a:p>
            <a:endParaRPr lang="en-IN"/>
          </a:p>
          <a:p>
            <a:r>
              <a:rPr lang="en-IN"/>
              <a:t>        Spacer(modifier = Modifier.padding(10.dp))</a:t>
            </a:r>
          </a:p>
          <a:p>
            <a:r>
              <a:rPr lang="en-IN"/>
              <a:t>        Row(modifier = Modifier.fillMaxWidth(), Arrangement.SpaceBetween) {</a:t>
            </a:r>
          </a:p>
          <a:p>
            <a:r>
              <a:rPr lang="en-IN"/>
              <a:t>            Text(text = "Popular Food", style = MaterialTheme.typography.h5, color = Color.Black)</a:t>
            </a:r>
          </a:p>
          <a:p>
            <a:r>
              <a:rPr lang="en-IN"/>
              <a:t>            Text(text = "view all", style = MaterialTheme.typography.subtitle1,  color = Color.Black)</a:t>
            </a:r>
          </a:p>
          <a:p>
            <a:r>
              <a:rPr lang="en-IN"/>
              <a:t>        }</a:t>
            </a:r>
          </a:p>
          <a:p>
            <a:r>
              <a:rPr lang="en-IN"/>
              <a:t>        Spacer(modifier = Modifier.padding(10.dp))</a:t>
            </a:r>
          </a:p>
          <a:p>
            <a:r>
              <a:rPr lang="en-IN"/>
              <a:t>        PopularFoodColumn(context) // &lt;- call the function with parentheses</a:t>
            </a:r>
          </a:p>
          <a:p>
            <a:r>
              <a:rPr lang="en-IN"/>
              <a:t>    }</a:t>
            </a:r>
          </a:p>
          <a:p>
            <a:r>
              <a:rPr lang="en-IN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733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E7B34C-7575-274E-516B-B2FA661D694B}"/>
              </a:ext>
            </a:extLst>
          </p:cNvPr>
          <p:cNvSpPr txBox="1"/>
          <p:nvPr/>
        </p:nvSpPr>
        <p:spPr>
          <a:xfrm>
            <a:off x="261257" y="152400"/>
            <a:ext cx="66729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@Composable</a:t>
            </a:r>
          </a:p>
          <a:p>
            <a:r>
              <a:rPr lang="en-IN"/>
              <a:t>fun PopularFoodColumn(context: Context) {</a:t>
            </a:r>
          </a:p>
          <a:p>
            <a:endParaRPr lang="en-IN"/>
          </a:p>
          <a:p>
            <a:r>
              <a:rPr lang="en-IN"/>
              <a:t>    LazyColumn(</a:t>
            </a:r>
          </a:p>
          <a:p>
            <a:r>
              <a:rPr lang="en-IN"/>
              <a:t>        modifier = Modifier.fillMaxSize(),</a:t>
            </a:r>
          </a:p>
          <a:p>
            <a:endParaRPr lang="en-IN"/>
          </a:p>
          <a:p>
            <a:r>
              <a:rPr lang="en-IN"/>
              <a:t>        content = {</a:t>
            </a:r>
          </a:p>
          <a:p>
            <a:r>
              <a:rPr lang="en-IN"/>
              <a:t>            items(FoodList) { item -&gt;</a:t>
            </a:r>
          </a:p>
          <a:p>
            <a:r>
              <a:rPr lang="en-IN"/>
              <a:t>                PopularFood(context = context,drawable = item.drawable, text1 = item.text1)</a:t>
            </a:r>
          </a:p>
          <a:p>
            <a:r>
              <a:rPr lang="en-IN"/>
              <a:t>                abstract class Context</a:t>
            </a:r>
          </a:p>
          <a:p>
            <a:r>
              <a:rPr lang="en-IN"/>
              <a:t>            }</a:t>
            </a:r>
          </a:p>
          <a:p>
            <a:r>
              <a:rPr lang="en-IN"/>
              <a:t>        },</a:t>
            </a:r>
          </a:p>
          <a:p>
            <a:r>
              <a:rPr lang="en-IN"/>
              <a:t>        verticalArrangement = Arrangement.spacedBy(16.dp))</a:t>
            </a:r>
          </a:p>
          <a:p>
            <a:r>
              <a:rPr lang="en-IN"/>
              <a:t>}</a:t>
            </a:r>
          </a:p>
          <a:p>
            <a:endParaRPr lang="en-IN"/>
          </a:p>
          <a:p>
            <a:endParaRPr lang="en-IN"/>
          </a:p>
          <a:p>
            <a:r>
              <a:rPr lang="en-IN"/>
              <a:t>@SuppressLint("UnusedMaterialScaffoldPaddingParameter")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9731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6331DD-1D72-F376-5566-516F108FCE88}"/>
              </a:ext>
            </a:extLst>
          </p:cNvPr>
          <p:cNvSpPr txBox="1"/>
          <p:nvPr/>
        </p:nvSpPr>
        <p:spPr>
          <a:xfrm>
            <a:off x="293915" y="304800"/>
            <a:ext cx="74458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@Composable</a:t>
            </a:r>
          </a:p>
          <a:p>
            <a:r>
              <a:rPr lang="en-US"/>
              <a:t>fun FinalView(mainPage: MainPage) {</a:t>
            </a:r>
          </a:p>
          <a:p>
            <a:r>
              <a:rPr lang="en-US"/>
              <a:t>    SnackOrderingTheme {</a:t>
            </a:r>
          </a:p>
          <a:p>
            <a:r>
              <a:rPr lang="en-US"/>
              <a:t>        Scaffold() {</a:t>
            </a:r>
          </a:p>
          <a:p>
            <a:r>
              <a:rPr lang="en-US"/>
              <a:t>            val context = LocalContext.current</a:t>
            </a:r>
          </a:p>
          <a:p>
            <a:r>
              <a:rPr lang="en-US"/>
              <a:t>            App(context)</a:t>
            </a:r>
          </a:p>
          <a:p>
            <a:r>
              <a:rPr lang="en-US"/>
              <a:t>        }</a:t>
            </a:r>
          </a:p>
          <a:p>
            <a:r>
              <a:rPr lang="en-US"/>
              <a:t>    }</a:t>
            </a:r>
          </a:p>
          <a:p>
            <a:r>
              <a:rPr lang="en-US"/>
              <a:t>}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E5D44E-66CE-C311-240B-F6BA8CCE1C2A}"/>
              </a:ext>
            </a:extLst>
          </p:cNvPr>
          <p:cNvSpPr txBox="1"/>
          <p:nvPr/>
        </p:nvSpPr>
        <p:spPr>
          <a:xfrm>
            <a:off x="293915" y="3059668"/>
            <a:ext cx="186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ORDER.KT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6D7B66-DDF0-CB73-FF65-235373479D4B}"/>
              </a:ext>
            </a:extLst>
          </p:cNvPr>
          <p:cNvSpPr txBox="1"/>
          <p:nvPr/>
        </p:nvSpPr>
        <p:spPr>
          <a:xfrm>
            <a:off x="740229" y="3598546"/>
            <a:ext cx="52360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package </a:t>
            </a:r>
            <a:r>
              <a:rPr lang="en-IN" dirty="0" err="1"/>
              <a:t>com.example.snackordering</a:t>
            </a:r>
            <a:endParaRPr lang="en-IN" dirty="0"/>
          </a:p>
          <a:p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androidx.room.ColumnInfo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androidx.room.Entity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androidx.room.PrimaryKey</a:t>
            </a:r>
            <a:endParaRPr lang="en-IN" dirty="0"/>
          </a:p>
          <a:p>
            <a:endParaRPr lang="en-IN" dirty="0"/>
          </a:p>
          <a:p>
            <a:r>
              <a:rPr lang="en-IN" dirty="0"/>
              <a:t>@Entity(tableName = "</a:t>
            </a:r>
            <a:r>
              <a:rPr lang="en-IN" dirty="0" err="1"/>
              <a:t>order_table</a:t>
            </a:r>
            <a:r>
              <a:rPr lang="en-IN" dirty="0"/>
              <a:t>")</a:t>
            </a:r>
          </a:p>
          <a:p>
            <a:r>
              <a:rPr lang="en-IN" dirty="0"/>
              <a:t>data class Order(</a:t>
            </a:r>
          </a:p>
          <a:p>
            <a:r>
              <a:rPr lang="en-IN" dirty="0"/>
              <a:t>    @PrimaryKey(autoGenerate = true) </a:t>
            </a:r>
            <a:r>
              <a:rPr lang="en-IN" dirty="0" err="1"/>
              <a:t>val</a:t>
            </a:r>
            <a:r>
              <a:rPr lang="en-IN" dirty="0"/>
              <a:t> id: Int?,</a:t>
            </a:r>
          </a:p>
          <a:p>
            <a:r>
              <a:rPr lang="en-IN" dirty="0"/>
              <a:t>    @ColumnInfo(name = "quantity") </a:t>
            </a:r>
            <a:r>
              <a:rPr lang="en-IN" dirty="0" err="1"/>
              <a:t>val</a:t>
            </a:r>
            <a:r>
              <a:rPr lang="en-IN" dirty="0"/>
              <a:t> quantity: String?,</a:t>
            </a:r>
          </a:p>
          <a:p>
            <a:r>
              <a:rPr lang="en-IN" dirty="0"/>
              <a:t>    @ColumnInfo(name = "address") </a:t>
            </a:r>
            <a:r>
              <a:rPr lang="en-IN" dirty="0" err="1"/>
              <a:t>val</a:t>
            </a:r>
            <a:r>
              <a:rPr lang="en-IN" dirty="0"/>
              <a:t> address: String?,</a:t>
            </a:r>
          </a:p>
          <a:p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5453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99CA75-033F-91CA-D354-67C17B1538B7}"/>
              </a:ext>
            </a:extLst>
          </p:cNvPr>
          <p:cNvSpPr txBox="1"/>
          <p:nvPr/>
        </p:nvSpPr>
        <p:spPr>
          <a:xfrm>
            <a:off x="119743" y="0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String?,</a:t>
            </a:r>
          </a:p>
          <a:p>
            <a:r>
              <a:rPr lang="en-IN"/>
              <a:t>    @ColumnInfo(name = "address") val address: String?,</a:t>
            </a:r>
          </a:p>
          <a:p>
            <a:r>
              <a:rPr lang="en-IN"/>
              <a:t>)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87637-508B-D653-8A5D-276239DBE529}"/>
              </a:ext>
            </a:extLst>
          </p:cNvPr>
          <p:cNvSpPr txBox="1"/>
          <p:nvPr/>
        </p:nvSpPr>
        <p:spPr>
          <a:xfrm>
            <a:off x="119743" y="1200329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ORDERDAO.KT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604E7-09D3-FB8A-DA94-12EE3F1CE906}"/>
              </a:ext>
            </a:extLst>
          </p:cNvPr>
          <p:cNvSpPr txBox="1"/>
          <p:nvPr/>
        </p:nvSpPr>
        <p:spPr>
          <a:xfrm>
            <a:off x="1055914" y="1730829"/>
            <a:ext cx="65967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package </a:t>
            </a:r>
            <a:r>
              <a:rPr lang="en-IN" dirty="0" err="1"/>
              <a:t>com.example.snackordering</a:t>
            </a:r>
            <a:endParaRPr lang="en-IN" dirty="0"/>
          </a:p>
          <a:p>
            <a:r>
              <a:rPr lang="en-IN" dirty="0"/>
              <a:t>import androidx.room.*</a:t>
            </a:r>
          </a:p>
          <a:p>
            <a:r>
              <a:rPr lang="en-IN" dirty="0"/>
              <a:t>@Dao</a:t>
            </a:r>
          </a:p>
          <a:p>
            <a:r>
              <a:rPr lang="en-IN" dirty="0"/>
              <a:t>interface </a:t>
            </a:r>
            <a:r>
              <a:rPr lang="en-IN" dirty="0" err="1"/>
              <a:t>OrderDao</a:t>
            </a:r>
            <a:r>
              <a:rPr lang="en-IN" dirty="0"/>
              <a:t> {</a:t>
            </a:r>
          </a:p>
          <a:p>
            <a:r>
              <a:rPr lang="en-IN" dirty="0"/>
              <a:t> @Query("SELECT * FROM </a:t>
            </a:r>
            <a:r>
              <a:rPr lang="en-IN" dirty="0" err="1"/>
              <a:t>order_table</a:t>
            </a:r>
            <a:r>
              <a:rPr lang="en-IN" dirty="0"/>
              <a:t> WHERE  address= :address")</a:t>
            </a:r>
          </a:p>
          <a:p>
            <a:r>
              <a:rPr lang="en-IN" dirty="0"/>
              <a:t>    suspend fun </a:t>
            </a:r>
            <a:r>
              <a:rPr lang="en-IN" dirty="0" err="1"/>
              <a:t>getOrderByAddress</a:t>
            </a:r>
            <a:r>
              <a:rPr lang="en-IN" dirty="0"/>
              <a:t>(address: String): Order?</a:t>
            </a:r>
          </a:p>
          <a:p>
            <a:endParaRPr lang="en-IN" dirty="0"/>
          </a:p>
          <a:p>
            <a:r>
              <a:rPr lang="en-IN" dirty="0"/>
              <a:t>    @Insert(onConflict = </a:t>
            </a:r>
            <a:r>
              <a:rPr lang="en-IN" dirty="0" err="1"/>
              <a:t>OnConflictStrategy.REPLACE</a:t>
            </a:r>
            <a:r>
              <a:rPr lang="en-IN" dirty="0"/>
              <a:t>)</a:t>
            </a:r>
          </a:p>
          <a:p>
            <a:r>
              <a:rPr lang="en-IN" dirty="0"/>
              <a:t>    suspend fun </a:t>
            </a:r>
            <a:r>
              <a:rPr lang="en-IN" dirty="0" err="1"/>
              <a:t>insertOrder</a:t>
            </a:r>
            <a:r>
              <a:rPr lang="en-IN" dirty="0"/>
              <a:t>(order: Order)</a:t>
            </a:r>
          </a:p>
          <a:p>
            <a:endParaRPr lang="en-IN" dirty="0"/>
          </a:p>
          <a:p>
            <a:r>
              <a:rPr lang="en-IN" dirty="0"/>
              <a:t>    @Update</a:t>
            </a:r>
          </a:p>
          <a:p>
            <a:r>
              <a:rPr lang="en-IN" dirty="0"/>
              <a:t>    suspend fun </a:t>
            </a:r>
            <a:r>
              <a:rPr lang="en-IN" dirty="0" err="1"/>
              <a:t>updateOrder</a:t>
            </a:r>
            <a:r>
              <a:rPr lang="en-IN" dirty="0"/>
              <a:t>(order: Order)</a:t>
            </a:r>
          </a:p>
          <a:p>
            <a:endParaRPr lang="en-IN" dirty="0"/>
          </a:p>
          <a:p>
            <a:r>
              <a:rPr lang="en-IN" dirty="0"/>
              <a:t>    @Delete</a:t>
            </a:r>
          </a:p>
          <a:p>
            <a:r>
              <a:rPr lang="en-IN" dirty="0"/>
              <a:t>    suspend fun </a:t>
            </a:r>
            <a:r>
              <a:rPr lang="en-IN" dirty="0" err="1"/>
              <a:t>deleteOrder</a:t>
            </a:r>
            <a:r>
              <a:rPr lang="en-IN" dirty="0"/>
              <a:t>(order: Order)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8145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E7660-1102-7233-2880-80AB76F66204}"/>
              </a:ext>
            </a:extLst>
          </p:cNvPr>
          <p:cNvSpPr txBox="1"/>
          <p:nvPr/>
        </p:nvSpPr>
        <p:spPr>
          <a:xfrm>
            <a:off x="152400" y="119742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ORDERDATABASE.KT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9E422-C7B1-7E97-E630-14D1435FD974}"/>
              </a:ext>
            </a:extLst>
          </p:cNvPr>
          <p:cNvSpPr txBox="1"/>
          <p:nvPr/>
        </p:nvSpPr>
        <p:spPr>
          <a:xfrm>
            <a:off x="587829" y="685800"/>
            <a:ext cx="74349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package com.example.snackordering</a:t>
            </a:r>
          </a:p>
          <a:p>
            <a:endParaRPr lang="en-IN"/>
          </a:p>
          <a:p>
            <a:r>
              <a:rPr lang="en-IN"/>
              <a:t>import android.content.Context</a:t>
            </a:r>
          </a:p>
          <a:p>
            <a:r>
              <a:rPr lang="en-IN"/>
              <a:t>import androidx.room.Database</a:t>
            </a:r>
          </a:p>
          <a:p>
            <a:r>
              <a:rPr lang="en-IN"/>
              <a:t>import androidx.room.Room</a:t>
            </a:r>
          </a:p>
          <a:p>
            <a:r>
              <a:rPr lang="en-IN"/>
              <a:t>import androidx.room.RoomDatabase</a:t>
            </a:r>
          </a:p>
          <a:p>
            <a:endParaRPr lang="en-IN"/>
          </a:p>
          <a:p>
            <a:r>
              <a:rPr lang="en-IN"/>
              <a:t>@Database(entities = [Order::class], version = 1)</a:t>
            </a:r>
          </a:p>
          <a:p>
            <a:r>
              <a:rPr lang="en-IN"/>
              <a:t>abstract class OrderDatabase : RoomDatabase() {</a:t>
            </a:r>
          </a:p>
          <a:p>
            <a:endParaRPr lang="en-IN"/>
          </a:p>
          <a:p>
            <a:r>
              <a:rPr lang="en-IN"/>
              <a:t>    abstract fun orderDao(): OrderDao</a:t>
            </a:r>
          </a:p>
          <a:p>
            <a:endParaRPr lang="en-IN"/>
          </a:p>
          <a:p>
            <a:r>
              <a:rPr lang="en-IN"/>
              <a:t>    companion object {</a:t>
            </a:r>
          </a:p>
          <a:p>
            <a:endParaRPr lang="en-IN"/>
          </a:p>
          <a:p>
            <a:r>
              <a:rPr lang="en-IN"/>
              <a:t>        @Volatile</a:t>
            </a:r>
          </a:p>
          <a:p>
            <a:r>
              <a:rPr lang="en-IN"/>
              <a:t>        private var instance: OrderDatabase? = null</a:t>
            </a:r>
          </a:p>
          <a:p>
            <a:endParaRPr lang="en-IN"/>
          </a:p>
          <a:p>
            <a:r>
              <a:rPr lang="en-IN"/>
              <a:t>        fun getDatabase(context: Context): OrderDatabase {</a:t>
            </a:r>
          </a:p>
          <a:p>
            <a:r>
              <a:rPr lang="en-IN"/>
              <a:t>            return instance ?: synchronized(this) {</a:t>
            </a:r>
          </a:p>
          <a:p>
            <a:r>
              <a:rPr lang="en-IN"/>
              <a:t>                val newInstance = Room.databaseBuilder(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84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E9353E-592E-D236-DEBD-5F71D375758E}"/>
              </a:ext>
            </a:extLst>
          </p:cNvPr>
          <p:cNvSpPr txBox="1"/>
          <p:nvPr/>
        </p:nvSpPr>
        <p:spPr>
          <a:xfrm>
            <a:off x="239486" y="130629"/>
            <a:ext cx="43701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context.applicationContext</a:t>
            </a:r>
            <a:r>
              <a:rPr lang="en-IN" dirty="0"/>
              <a:t>,</a:t>
            </a:r>
          </a:p>
          <a:p>
            <a:r>
              <a:rPr lang="en-IN" dirty="0"/>
              <a:t>                    </a:t>
            </a:r>
            <a:r>
              <a:rPr lang="en-IN" dirty="0" err="1"/>
              <a:t>OrderDatabase</a:t>
            </a:r>
            <a:r>
              <a:rPr lang="en-IN" dirty="0"/>
              <a:t>::class.java,</a:t>
            </a:r>
          </a:p>
          <a:p>
            <a:r>
              <a:rPr lang="en-IN" dirty="0"/>
              <a:t>                    "</a:t>
            </a:r>
            <a:r>
              <a:rPr lang="en-IN" dirty="0" err="1"/>
              <a:t>order_database</a:t>
            </a:r>
            <a:r>
              <a:rPr lang="en-IN" dirty="0"/>
              <a:t>"</a:t>
            </a:r>
          </a:p>
          <a:p>
            <a:r>
              <a:rPr lang="en-IN" dirty="0"/>
              <a:t>                ).build()</a:t>
            </a:r>
          </a:p>
          <a:p>
            <a:r>
              <a:rPr lang="en-IN" dirty="0"/>
              <a:t>                instance = </a:t>
            </a:r>
            <a:r>
              <a:rPr lang="en-IN" dirty="0" err="1"/>
              <a:t>newInstance</a:t>
            </a:r>
            <a:endParaRPr lang="en-IN" dirty="0"/>
          </a:p>
          <a:p>
            <a:r>
              <a:rPr lang="en-IN" dirty="0"/>
              <a:t>                </a:t>
            </a:r>
            <a:r>
              <a:rPr lang="en-IN" dirty="0" err="1"/>
              <a:t>newInstance</a:t>
            </a:r>
            <a:endParaRPr lang="en-IN" dirty="0"/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7AF44-C5FA-50A4-7FE5-8F12E6EB3B0E}"/>
              </a:ext>
            </a:extLst>
          </p:cNvPr>
          <p:cNvSpPr txBox="1"/>
          <p:nvPr/>
        </p:nvSpPr>
        <p:spPr>
          <a:xfrm>
            <a:off x="239486" y="3059668"/>
            <a:ext cx="31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ORDER DATABASE HELPER.KT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37B17-5FF5-6B0F-76F5-A34DD8DE14A9}"/>
              </a:ext>
            </a:extLst>
          </p:cNvPr>
          <p:cNvSpPr txBox="1"/>
          <p:nvPr/>
        </p:nvSpPr>
        <p:spPr>
          <a:xfrm>
            <a:off x="435429" y="3865050"/>
            <a:ext cx="4314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package </a:t>
            </a:r>
            <a:r>
              <a:rPr lang="en-IN" dirty="0" err="1"/>
              <a:t>com.example.snackordering</a:t>
            </a:r>
            <a:endParaRPr lang="en-IN" dirty="0"/>
          </a:p>
          <a:p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android.annotation.SuppressLint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android.content.ContentValues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android.content.Context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android.database.Cursor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8264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35CC3A-BCF4-5EB2-50F2-ADC510997650}"/>
              </a:ext>
            </a:extLst>
          </p:cNvPr>
          <p:cNvSpPr txBox="1"/>
          <p:nvPr/>
        </p:nvSpPr>
        <p:spPr>
          <a:xfrm>
            <a:off x="293914" y="391886"/>
            <a:ext cx="814678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android.database.sqlite.SQLiteDatabase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android.database.sqlite.SQLiteOpenHelper</a:t>
            </a:r>
            <a:endParaRPr lang="en-IN" dirty="0"/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OrderDatabaseHelper</a:t>
            </a:r>
            <a:r>
              <a:rPr lang="en-IN" dirty="0"/>
              <a:t>(context: Context) :</a:t>
            </a:r>
          </a:p>
          <a:p>
            <a:r>
              <a:rPr lang="en-IN" dirty="0"/>
              <a:t>        </a:t>
            </a:r>
            <a:r>
              <a:rPr lang="en-IN" dirty="0" err="1"/>
              <a:t>SQLiteOpenHelper</a:t>
            </a:r>
            <a:r>
              <a:rPr lang="en-IN" dirty="0"/>
              <a:t>(context, DATABASE_NAME, </a:t>
            </a:r>
            <a:r>
              <a:rPr lang="en-IN" dirty="0" err="1"/>
              <a:t>null,DATABASE_VERSION</a:t>
            </a:r>
            <a:r>
              <a:rPr lang="en-IN" dirty="0"/>
              <a:t>){</a:t>
            </a:r>
          </a:p>
          <a:p>
            <a:endParaRPr lang="en-IN" dirty="0"/>
          </a:p>
          <a:p>
            <a:r>
              <a:rPr lang="en-IN" dirty="0"/>
              <a:t>    companion object {</a:t>
            </a:r>
          </a:p>
          <a:p>
            <a:r>
              <a:rPr lang="en-IN" dirty="0"/>
              <a:t>        private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DATABASE_VERSION = 1</a:t>
            </a:r>
          </a:p>
          <a:p>
            <a:r>
              <a:rPr lang="en-IN" dirty="0"/>
              <a:t>        private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DATABASE_NAME = "</a:t>
            </a:r>
            <a:r>
              <a:rPr lang="en-IN" dirty="0" err="1"/>
              <a:t>OrderDatabase.db</a:t>
            </a:r>
            <a:r>
              <a:rPr lang="en-IN" dirty="0"/>
              <a:t>"</a:t>
            </a:r>
          </a:p>
          <a:p>
            <a:endParaRPr lang="en-IN" dirty="0"/>
          </a:p>
          <a:p>
            <a:r>
              <a:rPr lang="en-IN" dirty="0"/>
              <a:t>        private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TABLE_NAME = "</a:t>
            </a:r>
            <a:r>
              <a:rPr lang="en-IN" dirty="0" err="1"/>
              <a:t>order_table</a:t>
            </a:r>
            <a:r>
              <a:rPr lang="en-IN" dirty="0"/>
              <a:t>"</a:t>
            </a:r>
          </a:p>
          <a:p>
            <a:r>
              <a:rPr lang="en-IN" dirty="0"/>
              <a:t>        private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COLUMN_ID = "id"</a:t>
            </a:r>
          </a:p>
          <a:p>
            <a:r>
              <a:rPr lang="en-IN" dirty="0"/>
              <a:t>        private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COLUMN_QUANTITY = "quantity"</a:t>
            </a:r>
          </a:p>
          <a:p>
            <a:r>
              <a:rPr lang="en-IN" dirty="0"/>
              <a:t>        private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COLUMN_ADDRESS = "address"</a:t>
            </a:r>
          </a:p>
          <a:p>
            <a:r>
              <a:rPr lang="en-IN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79201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7BB53A-E439-B8FE-A954-F929101234CE}"/>
              </a:ext>
            </a:extLst>
          </p:cNvPr>
          <p:cNvSpPr txBox="1"/>
          <p:nvPr/>
        </p:nvSpPr>
        <p:spPr>
          <a:xfrm>
            <a:off x="391886" y="239486"/>
            <a:ext cx="875823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override fun </a:t>
            </a:r>
            <a:r>
              <a:rPr lang="en-IN" dirty="0" err="1"/>
              <a:t>onCreate</a:t>
            </a:r>
            <a:r>
              <a:rPr lang="en-IN" dirty="0"/>
              <a:t>(</a:t>
            </a:r>
            <a:r>
              <a:rPr lang="en-IN" dirty="0" err="1"/>
              <a:t>db</a:t>
            </a:r>
            <a:r>
              <a:rPr lang="en-IN" dirty="0"/>
              <a:t>: </a:t>
            </a:r>
            <a:r>
              <a:rPr lang="en-IN" dirty="0" err="1"/>
              <a:t>SQLiteDatabase</a:t>
            </a:r>
            <a:r>
              <a:rPr lang="en-IN" dirty="0"/>
              <a:t>?) {</a:t>
            </a:r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createTable</a:t>
            </a:r>
            <a:r>
              <a:rPr lang="en-IN" dirty="0"/>
              <a:t> = "CREATE TABLE $TABLE_NAME (" +</a:t>
            </a:r>
          </a:p>
          <a:p>
            <a:r>
              <a:rPr lang="en-IN" dirty="0"/>
              <a:t>                "${COLUMN_ID} INTEGER PRIMARY KEY AUTOINCREMENT, " +</a:t>
            </a:r>
          </a:p>
          <a:p>
            <a:r>
              <a:rPr lang="en-IN" dirty="0"/>
              <a:t>                "${COLUMN_QUANTITY} Text, " +</a:t>
            </a:r>
          </a:p>
          <a:p>
            <a:r>
              <a:rPr lang="en-IN" dirty="0"/>
              <a:t>                "${COLUMN_ADDRESS} TEXT " +</a:t>
            </a:r>
          </a:p>
          <a:p>
            <a:r>
              <a:rPr lang="en-IN" dirty="0"/>
              <a:t>                ")"</a:t>
            </a:r>
          </a:p>
          <a:p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db</a:t>
            </a:r>
            <a:r>
              <a:rPr lang="en-IN" dirty="0"/>
              <a:t>?.</a:t>
            </a:r>
            <a:r>
              <a:rPr lang="en-IN" dirty="0" err="1"/>
              <a:t>execSQL</a:t>
            </a:r>
            <a:r>
              <a:rPr lang="en-IN" dirty="0"/>
              <a:t>(</a:t>
            </a:r>
            <a:r>
              <a:rPr lang="en-IN" dirty="0" err="1"/>
              <a:t>createTable</a:t>
            </a:r>
            <a:r>
              <a:rPr lang="en-IN" dirty="0"/>
              <a:t>)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override fun </a:t>
            </a:r>
            <a:r>
              <a:rPr lang="en-IN" dirty="0" err="1"/>
              <a:t>onUpgrade</a:t>
            </a:r>
            <a:r>
              <a:rPr lang="en-IN" dirty="0"/>
              <a:t>(</a:t>
            </a:r>
            <a:r>
              <a:rPr lang="en-IN" dirty="0" err="1"/>
              <a:t>db</a:t>
            </a:r>
            <a:r>
              <a:rPr lang="en-IN" dirty="0"/>
              <a:t>: </a:t>
            </a:r>
            <a:r>
              <a:rPr lang="en-IN" dirty="0" err="1"/>
              <a:t>SQLiteDatabase</a:t>
            </a:r>
            <a:r>
              <a:rPr lang="en-IN" dirty="0"/>
              <a:t>?, </a:t>
            </a:r>
            <a:r>
              <a:rPr lang="en-IN" dirty="0" err="1"/>
              <a:t>oldVersion</a:t>
            </a:r>
            <a:r>
              <a:rPr lang="en-IN" dirty="0"/>
              <a:t>: Int, </a:t>
            </a:r>
            <a:r>
              <a:rPr lang="en-IN" dirty="0" err="1"/>
              <a:t>newVersion</a:t>
            </a:r>
            <a:r>
              <a:rPr lang="en-IN" dirty="0"/>
              <a:t>: Int) {</a:t>
            </a:r>
          </a:p>
          <a:p>
            <a:r>
              <a:rPr lang="en-IN" dirty="0"/>
              <a:t>        </a:t>
            </a:r>
            <a:r>
              <a:rPr lang="en-IN" dirty="0" err="1"/>
              <a:t>db</a:t>
            </a:r>
            <a:r>
              <a:rPr lang="en-IN" dirty="0"/>
              <a:t>?.</a:t>
            </a:r>
            <a:r>
              <a:rPr lang="en-IN" dirty="0" err="1"/>
              <a:t>execSQL</a:t>
            </a:r>
            <a:r>
              <a:rPr lang="en-IN" dirty="0"/>
              <a:t>("DROP TABLE IF EXISTS $TABLE_NAME")</a:t>
            </a:r>
          </a:p>
          <a:p>
            <a:r>
              <a:rPr lang="en-IN" dirty="0"/>
              <a:t>        </a:t>
            </a:r>
            <a:r>
              <a:rPr lang="en-IN" dirty="0" err="1"/>
              <a:t>onCreate</a:t>
            </a:r>
            <a:r>
              <a:rPr lang="en-IN" dirty="0"/>
              <a:t>(</a:t>
            </a:r>
            <a:r>
              <a:rPr lang="en-IN" dirty="0" err="1"/>
              <a:t>db</a:t>
            </a:r>
            <a:r>
              <a:rPr lang="en-IN" dirty="0"/>
              <a:t>)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fun </a:t>
            </a:r>
            <a:r>
              <a:rPr lang="en-IN" dirty="0" err="1"/>
              <a:t>insertOrder</a:t>
            </a:r>
            <a:r>
              <a:rPr lang="en-IN" dirty="0"/>
              <a:t>(order: Order) {</a:t>
            </a:r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db</a:t>
            </a:r>
            <a:r>
              <a:rPr lang="en-IN" dirty="0"/>
              <a:t> = </a:t>
            </a:r>
            <a:r>
              <a:rPr lang="en-IN" dirty="0" err="1"/>
              <a:t>writableDatabase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values = </a:t>
            </a:r>
            <a:r>
              <a:rPr lang="en-IN" dirty="0" err="1"/>
              <a:t>ContentValues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93280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808BBF-495F-5F8C-0D1C-908C3BF43B49}"/>
              </a:ext>
            </a:extLst>
          </p:cNvPr>
          <p:cNvSpPr txBox="1"/>
          <p:nvPr/>
        </p:nvSpPr>
        <p:spPr>
          <a:xfrm>
            <a:off x="457200" y="391886"/>
            <a:ext cx="1096293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values.put</a:t>
            </a:r>
            <a:r>
              <a:rPr lang="en-IN" dirty="0"/>
              <a:t>(COLUMN_QUANTITY, </a:t>
            </a:r>
            <a:r>
              <a:rPr lang="en-IN" dirty="0" err="1"/>
              <a:t>order.quantity</a:t>
            </a:r>
            <a:r>
              <a:rPr lang="en-IN" dirty="0"/>
              <a:t>)</a:t>
            </a:r>
          </a:p>
          <a:p>
            <a:r>
              <a:rPr lang="en-IN" dirty="0"/>
              <a:t>        </a:t>
            </a:r>
            <a:r>
              <a:rPr lang="en-IN" dirty="0" err="1"/>
              <a:t>values.put</a:t>
            </a:r>
            <a:r>
              <a:rPr lang="en-IN" dirty="0"/>
              <a:t>(COLUMN_ADDRESS, </a:t>
            </a:r>
            <a:r>
              <a:rPr lang="en-IN" dirty="0" err="1"/>
              <a:t>order.address</a:t>
            </a:r>
            <a:r>
              <a:rPr lang="en-IN" dirty="0"/>
              <a:t>)</a:t>
            </a:r>
          </a:p>
          <a:p>
            <a:r>
              <a:rPr lang="en-IN" dirty="0"/>
              <a:t>        </a:t>
            </a:r>
            <a:r>
              <a:rPr lang="en-IN" dirty="0" err="1"/>
              <a:t>db.insert</a:t>
            </a:r>
            <a:r>
              <a:rPr lang="en-IN" dirty="0"/>
              <a:t>(TABLE_NAME, null, values)</a:t>
            </a:r>
          </a:p>
          <a:p>
            <a:r>
              <a:rPr lang="en-IN" dirty="0"/>
              <a:t>        </a:t>
            </a:r>
            <a:r>
              <a:rPr lang="en-IN" dirty="0" err="1"/>
              <a:t>db.close</a:t>
            </a:r>
            <a:r>
              <a:rPr lang="en-IN" dirty="0"/>
              <a:t>()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@SuppressLint("Range")</a:t>
            </a:r>
          </a:p>
          <a:p>
            <a:r>
              <a:rPr lang="en-IN" dirty="0"/>
              <a:t>    fun </a:t>
            </a:r>
            <a:r>
              <a:rPr lang="en-IN" dirty="0" err="1"/>
              <a:t>getOrderByQuantity</a:t>
            </a:r>
            <a:r>
              <a:rPr lang="en-IN" dirty="0"/>
              <a:t>(quantity: String): Order? {</a:t>
            </a:r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db</a:t>
            </a:r>
            <a:r>
              <a:rPr lang="en-IN" dirty="0"/>
              <a:t> = </a:t>
            </a:r>
            <a:r>
              <a:rPr lang="en-IN" dirty="0" err="1"/>
              <a:t>readableDatabase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cursor: Cursor = </a:t>
            </a:r>
            <a:r>
              <a:rPr lang="en-IN" dirty="0" err="1"/>
              <a:t>db.rawQuery</a:t>
            </a:r>
            <a:r>
              <a:rPr lang="en-IN" dirty="0"/>
              <a:t>("SELECT * FROM $TABLE_NAME WHERE $COLUMN_QUANTITY = ?", </a:t>
            </a:r>
          </a:p>
          <a:p>
            <a:r>
              <a:rPr lang="en-IN" dirty="0" err="1"/>
              <a:t>arrayOf</a:t>
            </a:r>
            <a:r>
              <a:rPr lang="en-IN" dirty="0"/>
              <a:t>(quantity))</a:t>
            </a:r>
          </a:p>
          <a:p>
            <a:r>
              <a:rPr lang="en-IN" dirty="0"/>
              <a:t>        var order: Order? = null</a:t>
            </a:r>
          </a:p>
          <a:p>
            <a:r>
              <a:rPr lang="en-IN" dirty="0"/>
              <a:t>        if (</a:t>
            </a:r>
            <a:r>
              <a:rPr lang="en-IN" dirty="0" err="1"/>
              <a:t>cursor.moveToFirst</a:t>
            </a:r>
            <a:r>
              <a:rPr lang="en-IN" dirty="0"/>
              <a:t>()) {</a:t>
            </a:r>
          </a:p>
          <a:p>
            <a:r>
              <a:rPr lang="en-IN" dirty="0"/>
              <a:t>            order = Order(</a:t>
            </a:r>
          </a:p>
          <a:p>
            <a:r>
              <a:rPr lang="en-IN" dirty="0"/>
              <a:t>                id = </a:t>
            </a:r>
            <a:r>
              <a:rPr lang="en-IN" dirty="0" err="1"/>
              <a:t>cursor.getInt</a:t>
            </a:r>
            <a:r>
              <a:rPr lang="en-IN" dirty="0"/>
              <a:t>(</a:t>
            </a:r>
            <a:r>
              <a:rPr lang="en-IN" dirty="0" err="1"/>
              <a:t>cursor.getColumnIndex</a:t>
            </a:r>
            <a:r>
              <a:rPr lang="en-IN" dirty="0"/>
              <a:t>(COLUMN_ID)),</a:t>
            </a:r>
          </a:p>
          <a:p>
            <a:r>
              <a:rPr lang="en-IN" dirty="0"/>
              <a:t>                quantity = </a:t>
            </a:r>
            <a:r>
              <a:rPr lang="en-IN" dirty="0" err="1"/>
              <a:t>cursor.getString</a:t>
            </a:r>
            <a:r>
              <a:rPr lang="en-IN" dirty="0"/>
              <a:t>(</a:t>
            </a:r>
            <a:r>
              <a:rPr lang="en-IN" dirty="0" err="1"/>
              <a:t>cursor.getColumnIndex</a:t>
            </a:r>
            <a:r>
              <a:rPr lang="en-IN" dirty="0"/>
              <a:t>(COLUMN_QUANTITY)),</a:t>
            </a:r>
          </a:p>
          <a:p>
            <a:r>
              <a:rPr lang="en-IN" dirty="0"/>
              <a:t>                address = </a:t>
            </a:r>
            <a:r>
              <a:rPr lang="en-IN" dirty="0" err="1"/>
              <a:t>cursor.getString</a:t>
            </a:r>
            <a:r>
              <a:rPr lang="en-IN" dirty="0"/>
              <a:t>(</a:t>
            </a:r>
            <a:r>
              <a:rPr lang="en-IN" dirty="0" err="1"/>
              <a:t>cursor.getColumnIndex</a:t>
            </a:r>
            <a:r>
              <a:rPr lang="en-IN" dirty="0"/>
              <a:t>(COLUMN_ADDRESS)),</a:t>
            </a:r>
          </a:p>
          <a:p>
            <a:r>
              <a:rPr lang="en-IN" dirty="0"/>
              <a:t>            )</a:t>
            </a:r>
          </a:p>
          <a:p>
            <a:r>
              <a:rPr lang="en-IN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76127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55DF6-8905-469F-B97C-AE9C756778A5}"/>
              </a:ext>
            </a:extLst>
          </p:cNvPr>
          <p:cNvSpPr txBox="1"/>
          <p:nvPr/>
        </p:nvSpPr>
        <p:spPr>
          <a:xfrm>
            <a:off x="177800" y="139700"/>
            <a:ext cx="29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Activity.java: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AFF03-6A38-4BBD-89E4-2096120AB820}"/>
              </a:ext>
            </a:extLst>
          </p:cNvPr>
          <p:cNvSpPr txBox="1"/>
          <p:nvPr/>
        </p:nvSpPr>
        <p:spPr>
          <a:xfrm>
            <a:off x="177800" y="601365"/>
            <a:ext cx="89662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package </a:t>
            </a:r>
            <a:r>
              <a:rPr lang="en-US" dirty="0" err="1"/>
              <a:t>com.example.snackordering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android.content.Context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android.content.Intent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android.os.Bundle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androidx.activity.ComponentActivity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androidx.activity.compose.setContent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androidx.compose.foundation.Image</a:t>
            </a:r>
            <a:endParaRPr lang="en-US" dirty="0"/>
          </a:p>
          <a:p>
            <a:r>
              <a:rPr lang="en-US" dirty="0"/>
              <a:t>import androidx.compose.foundation.layout.*</a:t>
            </a:r>
          </a:p>
          <a:p>
            <a:r>
              <a:rPr lang="en-US" dirty="0"/>
              <a:t>import androidx.compose.material.*</a:t>
            </a:r>
          </a:p>
          <a:p>
            <a:r>
              <a:rPr lang="en-US" dirty="0"/>
              <a:t>import androidx.compose.runtime.*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androidx.compose.ui.Alignment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androidx.compose.ui.Modifier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androidx.compose.ui.graphics.Color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androidx.compose.ui.layout.ContentScale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androidx.compose.ui.res.painterResource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androidx.compose.ui.text.font.FontFamily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androidx.compose.ui.text.font.FontWeight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androidx.compose.ui.unit.dp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69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591162-B674-22B1-1F3F-1A7207FBBD97}"/>
              </a:ext>
            </a:extLst>
          </p:cNvPr>
          <p:cNvSpPr txBox="1"/>
          <p:nvPr/>
        </p:nvSpPr>
        <p:spPr>
          <a:xfrm>
            <a:off x="239486" y="195943"/>
            <a:ext cx="1241461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cursor.close</a:t>
            </a:r>
            <a:r>
              <a:rPr lang="en-IN" dirty="0"/>
              <a:t>()</a:t>
            </a:r>
          </a:p>
          <a:p>
            <a:r>
              <a:rPr lang="en-IN" dirty="0"/>
              <a:t>        </a:t>
            </a:r>
            <a:r>
              <a:rPr lang="en-IN" dirty="0" err="1"/>
              <a:t>db.close</a:t>
            </a:r>
            <a:r>
              <a:rPr lang="en-IN" dirty="0"/>
              <a:t>()</a:t>
            </a:r>
          </a:p>
          <a:p>
            <a:r>
              <a:rPr lang="en-IN" dirty="0"/>
              <a:t>        return order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@SuppressLint("Range")</a:t>
            </a:r>
          </a:p>
          <a:p>
            <a:r>
              <a:rPr lang="en-IN" dirty="0"/>
              <a:t>    fun </a:t>
            </a:r>
            <a:r>
              <a:rPr lang="en-IN" dirty="0" err="1"/>
              <a:t>getOrderById</a:t>
            </a:r>
            <a:r>
              <a:rPr lang="en-IN" dirty="0"/>
              <a:t>(id: Int): Order? {</a:t>
            </a:r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db</a:t>
            </a:r>
            <a:r>
              <a:rPr lang="en-IN" dirty="0"/>
              <a:t> = </a:t>
            </a:r>
            <a:r>
              <a:rPr lang="en-IN" dirty="0" err="1"/>
              <a:t>readableDatabase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val</a:t>
            </a:r>
            <a:r>
              <a:rPr lang="en-IN" dirty="0"/>
              <a:t> cursor: Cursor = </a:t>
            </a:r>
            <a:r>
              <a:rPr lang="en-IN" dirty="0" err="1"/>
              <a:t>db.rawQuery</a:t>
            </a:r>
            <a:r>
              <a:rPr lang="en-IN" dirty="0"/>
              <a:t>("SELECT * FROM $TABLE_NAME WHERE $COLUMN_ID = ?", </a:t>
            </a:r>
            <a:r>
              <a:rPr lang="en-IN" dirty="0" err="1"/>
              <a:t>arrayOf</a:t>
            </a:r>
            <a:r>
              <a:rPr lang="en-IN" dirty="0"/>
              <a:t>(</a:t>
            </a:r>
            <a:r>
              <a:rPr lang="en-IN" dirty="0" err="1"/>
              <a:t>id.toString</a:t>
            </a:r>
            <a:r>
              <a:rPr lang="en-IN" dirty="0"/>
              <a:t>()))</a:t>
            </a:r>
          </a:p>
          <a:p>
            <a:r>
              <a:rPr lang="en-IN" dirty="0"/>
              <a:t>        var order: Order? = null</a:t>
            </a:r>
          </a:p>
          <a:p>
            <a:r>
              <a:rPr lang="en-IN" dirty="0"/>
              <a:t>        if (</a:t>
            </a:r>
            <a:r>
              <a:rPr lang="en-IN" dirty="0" err="1"/>
              <a:t>cursor.moveToFirst</a:t>
            </a:r>
            <a:r>
              <a:rPr lang="en-IN" dirty="0"/>
              <a:t>()) {</a:t>
            </a:r>
          </a:p>
          <a:p>
            <a:r>
              <a:rPr lang="en-IN" dirty="0"/>
              <a:t>            order = Order(</a:t>
            </a:r>
          </a:p>
          <a:p>
            <a:r>
              <a:rPr lang="en-IN" dirty="0"/>
              <a:t>                id = </a:t>
            </a:r>
            <a:r>
              <a:rPr lang="en-IN" dirty="0" err="1"/>
              <a:t>cursor.getInt</a:t>
            </a:r>
            <a:r>
              <a:rPr lang="en-IN" dirty="0"/>
              <a:t>(</a:t>
            </a:r>
            <a:r>
              <a:rPr lang="en-IN" dirty="0" err="1"/>
              <a:t>cursor.getColumnIndex</a:t>
            </a:r>
            <a:r>
              <a:rPr lang="en-IN" dirty="0"/>
              <a:t>(COLUMN_ID)),</a:t>
            </a:r>
          </a:p>
          <a:p>
            <a:r>
              <a:rPr lang="en-IN" dirty="0"/>
              <a:t>                quantity = </a:t>
            </a:r>
            <a:r>
              <a:rPr lang="en-IN" dirty="0" err="1"/>
              <a:t>cursor.getString</a:t>
            </a:r>
            <a:r>
              <a:rPr lang="en-IN" dirty="0"/>
              <a:t>(</a:t>
            </a:r>
            <a:r>
              <a:rPr lang="en-IN" dirty="0" err="1"/>
              <a:t>cursor.getColumnIndex</a:t>
            </a:r>
            <a:r>
              <a:rPr lang="en-IN" dirty="0"/>
              <a:t>(COLUMN_QUANTITY)),</a:t>
            </a:r>
          </a:p>
          <a:p>
            <a:r>
              <a:rPr lang="en-IN" dirty="0"/>
              <a:t>                address = </a:t>
            </a:r>
            <a:r>
              <a:rPr lang="en-IN" dirty="0" err="1"/>
              <a:t>cursor.getString</a:t>
            </a:r>
            <a:r>
              <a:rPr lang="en-IN" dirty="0"/>
              <a:t>(</a:t>
            </a:r>
            <a:r>
              <a:rPr lang="en-IN" dirty="0" err="1"/>
              <a:t>cursor.getColumnIndex</a:t>
            </a:r>
            <a:r>
              <a:rPr lang="en-IN" dirty="0"/>
              <a:t>(COLUMN_ADDRESS)),</a:t>
            </a:r>
          </a:p>
          <a:p>
            <a:r>
              <a:rPr lang="en-IN" dirty="0"/>
              <a:t>            )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</a:t>
            </a:r>
            <a:r>
              <a:rPr lang="en-IN" dirty="0" err="1"/>
              <a:t>cursor.close</a:t>
            </a:r>
            <a:r>
              <a:rPr lang="en-IN" dirty="0"/>
              <a:t>()</a:t>
            </a:r>
          </a:p>
          <a:p>
            <a:r>
              <a:rPr lang="en-IN" dirty="0"/>
              <a:t>        </a:t>
            </a:r>
            <a:r>
              <a:rPr lang="en-IN" dirty="0" err="1"/>
              <a:t>db.close</a:t>
            </a:r>
            <a:r>
              <a:rPr lang="en-IN" dirty="0"/>
              <a:t>()</a:t>
            </a:r>
          </a:p>
          <a:p>
            <a:r>
              <a:rPr lang="en-IN" dirty="0"/>
              <a:t>        return order</a:t>
            </a:r>
          </a:p>
          <a:p>
            <a:r>
              <a:rPr lang="en-IN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73758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1832E2-D70F-63C4-A7CB-FB5AC533FC7F}"/>
              </a:ext>
            </a:extLst>
          </p:cNvPr>
          <p:cNvSpPr txBox="1"/>
          <p:nvPr/>
        </p:nvSpPr>
        <p:spPr>
          <a:xfrm>
            <a:off x="250371" y="261257"/>
            <a:ext cx="914160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@SuppressLint("Range")</a:t>
            </a:r>
          </a:p>
          <a:p>
            <a:r>
              <a:rPr lang="en-IN" dirty="0"/>
              <a:t>    fun </a:t>
            </a:r>
            <a:r>
              <a:rPr lang="en-IN" dirty="0" err="1"/>
              <a:t>getAllOrders</a:t>
            </a:r>
            <a:r>
              <a:rPr lang="en-IN" dirty="0"/>
              <a:t>(): List&lt;Order&gt; {</a:t>
            </a:r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orders = </a:t>
            </a:r>
            <a:r>
              <a:rPr lang="en-IN" dirty="0" err="1"/>
              <a:t>mutableListOf</a:t>
            </a:r>
            <a:r>
              <a:rPr lang="en-IN" dirty="0"/>
              <a:t>&lt;Order&gt;()</a:t>
            </a:r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db</a:t>
            </a:r>
            <a:r>
              <a:rPr lang="en-IN" dirty="0"/>
              <a:t> = </a:t>
            </a:r>
            <a:r>
              <a:rPr lang="en-IN" dirty="0" err="1"/>
              <a:t>readableDatabase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cursor: Cursor = </a:t>
            </a:r>
            <a:r>
              <a:rPr lang="en-IN" dirty="0" err="1"/>
              <a:t>db.rawQuery</a:t>
            </a:r>
            <a:r>
              <a:rPr lang="en-IN" dirty="0"/>
              <a:t>("SELECT * FROM $TABLE_NAME", null)</a:t>
            </a:r>
          </a:p>
          <a:p>
            <a:r>
              <a:rPr lang="en-IN" dirty="0"/>
              <a:t>        if (</a:t>
            </a:r>
            <a:r>
              <a:rPr lang="en-IN" dirty="0" err="1"/>
              <a:t>cursor.moveToFirst</a:t>
            </a:r>
            <a:r>
              <a:rPr lang="en-IN" dirty="0"/>
              <a:t>()) {</a:t>
            </a:r>
          </a:p>
          <a:p>
            <a:r>
              <a:rPr lang="en-IN" dirty="0"/>
              <a:t>            do {</a:t>
            </a:r>
          </a:p>
          <a:p>
            <a:r>
              <a:rPr lang="en-IN" dirty="0"/>
              <a:t>                </a:t>
            </a:r>
            <a:r>
              <a:rPr lang="en-IN" dirty="0" err="1"/>
              <a:t>val</a:t>
            </a:r>
            <a:r>
              <a:rPr lang="en-IN" dirty="0"/>
              <a:t> order = Order(</a:t>
            </a:r>
          </a:p>
          <a:p>
            <a:r>
              <a:rPr lang="en-IN" dirty="0"/>
              <a:t>                    id = </a:t>
            </a:r>
            <a:r>
              <a:rPr lang="en-IN" dirty="0" err="1"/>
              <a:t>cursor.getInt</a:t>
            </a:r>
            <a:r>
              <a:rPr lang="en-IN" dirty="0"/>
              <a:t>(</a:t>
            </a:r>
            <a:r>
              <a:rPr lang="en-IN" dirty="0" err="1"/>
              <a:t>cursor.getColumnIndex</a:t>
            </a:r>
            <a:r>
              <a:rPr lang="en-IN" dirty="0"/>
              <a:t>(COLUMN_ID)),</a:t>
            </a:r>
          </a:p>
          <a:p>
            <a:r>
              <a:rPr lang="en-IN" dirty="0"/>
              <a:t>                    quantity = </a:t>
            </a:r>
            <a:r>
              <a:rPr lang="en-IN" dirty="0" err="1"/>
              <a:t>cursor.getString</a:t>
            </a:r>
            <a:r>
              <a:rPr lang="en-IN" dirty="0"/>
              <a:t>(</a:t>
            </a:r>
            <a:r>
              <a:rPr lang="en-IN" dirty="0" err="1"/>
              <a:t>cursor.getColumnIndex</a:t>
            </a:r>
            <a:r>
              <a:rPr lang="en-IN" dirty="0"/>
              <a:t>(COLUMN_QUANTITY)),</a:t>
            </a:r>
          </a:p>
          <a:p>
            <a:r>
              <a:rPr lang="en-IN" dirty="0"/>
              <a:t>                    address = </a:t>
            </a:r>
            <a:r>
              <a:rPr lang="en-IN" dirty="0" err="1"/>
              <a:t>cursor.getString</a:t>
            </a:r>
            <a:r>
              <a:rPr lang="en-IN" dirty="0"/>
              <a:t>(</a:t>
            </a:r>
            <a:r>
              <a:rPr lang="en-IN" dirty="0" err="1"/>
              <a:t>cursor.getColumnIndex</a:t>
            </a:r>
            <a:r>
              <a:rPr lang="en-IN" dirty="0"/>
              <a:t>(COLUMN_ADDRESS)),</a:t>
            </a:r>
          </a:p>
          <a:p>
            <a:r>
              <a:rPr lang="en-IN" dirty="0"/>
              <a:t>                )</a:t>
            </a:r>
          </a:p>
          <a:p>
            <a:r>
              <a:rPr lang="en-IN" dirty="0"/>
              <a:t>                </a:t>
            </a:r>
            <a:r>
              <a:rPr lang="en-IN" dirty="0" err="1"/>
              <a:t>orders.add</a:t>
            </a:r>
            <a:r>
              <a:rPr lang="en-IN" dirty="0"/>
              <a:t>(order)</a:t>
            </a:r>
          </a:p>
          <a:p>
            <a:r>
              <a:rPr lang="en-IN" dirty="0"/>
              <a:t>            } while (</a:t>
            </a:r>
            <a:r>
              <a:rPr lang="en-IN" dirty="0" err="1"/>
              <a:t>cursor.moveToNext</a:t>
            </a:r>
            <a:r>
              <a:rPr lang="en-IN" dirty="0"/>
              <a:t>())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</a:t>
            </a:r>
            <a:r>
              <a:rPr lang="en-IN" dirty="0" err="1"/>
              <a:t>cursor.close</a:t>
            </a:r>
            <a:r>
              <a:rPr lang="en-IN" dirty="0"/>
              <a:t>()</a:t>
            </a:r>
          </a:p>
          <a:p>
            <a:r>
              <a:rPr lang="en-IN" dirty="0"/>
              <a:t>        </a:t>
            </a:r>
            <a:r>
              <a:rPr lang="en-IN" dirty="0" err="1"/>
              <a:t>db.close</a:t>
            </a:r>
            <a:r>
              <a:rPr lang="en-IN" dirty="0"/>
              <a:t>()</a:t>
            </a:r>
          </a:p>
          <a:p>
            <a:r>
              <a:rPr lang="en-IN" dirty="0"/>
              <a:t>        return orders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1674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4EB25F-6A60-4B44-AA73-D15C07F3DA5C}"/>
              </a:ext>
            </a:extLst>
          </p:cNvPr>
          <p:cNvSpPr txBox="1"/>
          <p:nvPr/>
        </p:nvSpPr>
        <p:spPr>
          <a:xfrm>
            <a:off x="342900" y="406400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452ED-5A57-F613-DC7E-933F45FAF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762" y="775732"/>
            <a:ext cx="2844238" cy="556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81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7B4DF4-26AE-C67D-27AF-6AF4D4E19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999" y="433874"/>
            <a:ext cx="3218974" cy="584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31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21B522F-0C17-2257-BCF3-BB0117C8D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714" y="559835"/>
            <a:ext cx="3073241" cy="547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1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19CFC3-497C-4E5F-9E30-95F69F18FF1D}"/>
              </a:ext>
            </a:extLst>
          </p:cNvPr>
          <p:cNvSpPr txBox="1"/>
          <p:nvPr/>
        </p:nvSpPr>
        <p:spPr>
          <a:xfrm>
            <a:off x="139700" y="1"/>
            <a:ext cx="90043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import androidx.core.content.ContextCompat</a:t>
            </a:r>
          </a:p>
          <a:p>
            <a:r>
              <a:rPr lang="en-US"/>
              <a:t>import com.example.snackordering.ui.theme.SnackOrderingTheme</a:t>
            </a:r>
          </a:p>
          <a:p>
            <a:endParaRPr lang="en-US"/>
          </a:p>
          <a:p>
            <a:r>
              <a:rPr lang="en-US"/>
              <a:t>class LoginActivity : ComponentActivity() {</a:t>
            </a:r>
          </a:p>
          <a:p>
            <a:r>
              <a:rPr lang="en-US"/>
              <a:t>    private lateinit var databaseHelper: UserDatabaseHelper</a:t>
            </a:r>
          </a:p>
          <a:p>
            <a:r>
              <a:rPr lang="en-US"/>
              <a:t>    override fun onCreate(savedInstanceState: Bundle?) {</a:t>
            </a:r>
          </a:p>
          <a:p>
            <a:r>
              <a:rPr lang="en-US"/>
              <a:t>        super.onCreate(savedInstanceState)</a:t>
            </a:r>
          </a:p>
          <a:p>
            <a:r>
              <a:rPr lang="en-US"/>
              <a:t>        databaseHelper = UserDatabaseHelper(this)</a:t>
            </a:r>
          </a:p>
          <a:p>
            <a:r>
              <a:rPr lang="en-US"/>
              <a:t>        setContent {</a:t>
            </a:r>
          </a:p>
          <a:p>
            <a:r>
              <a:rPr lang="en-US"/>
              <a:t>            SnackOrderingTheme {</a:t>
            </a:r>
          </a:p>
          <a:p>
            <a:r>
              <a:rPr lang="en-US"/>
              <a:t>                // A surface container using the 'background' color from the theme</a:t>
            </a:r>
          </a:p>
          <a:p>
            <a:r>
              <a:rPr lang="en-US"/>
              <a:t>                Surface(</a:t>
            </a:r>
          </a:p>
          <a:p>
            <a:r>
              <a:rPr lang="en-US"/>
              <a:t>                    modifier = Modifier.fillMaxSize(),</a:t>
            </a:r>
          </a:p>
          <a:p>
            <a:r>
              <a:rPr lang="en-US"/>
              <a:t>                    color = MaterialTheme.colors.background</a:t>
            </a:r>
          </a:p>
          <a:p>
            <a:r>
              <a:rPr lang="en-US"/>
              <a:t>                ) {</a:t>
            </a:r>
          </a:p>
          <a:p>
            <a:r>
              <a:rPr lang="en-US"/>
              <a:t>                    LoginScreen(this, databaseHelper)</a:t>
            </a:r>
          </a:p>
          <a:p>
            <a:r>
              <a:rPr lang="en-US"/>
              <a:t>                }</a:t>
            </a:r>
          </a:p>
          <a:p>
            <a:r>
              <a:rPr lang="en-US"/>
              <a:t>            }</a:t>
            </a:r>
          </a:p>
          <a:p>
            <a:r>
              <a:rPr lang="en-US"/>
              <a:t>        }</a:t>
            </a:r>
          </a:p>
          <a:p>
            <a:r>
              <a:rPr lang="en-US"/>
              <a:t>    }</a:t>
            </a:r>
          </a:p>
          <a:p>
            <a:r>
              <a:rPr lang="en-US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4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CE4C01-3211-4A73-A3BA-D63EAFA7A91B}"/>
              </a:ext>
            </a:extLst>
          </p:cNvPr>
          <p:cNvSpPr txBox="1"/>
          <p:nvPr/>
        </p:nvSpPr>
        <p:spPr>
          <a:xfrm>
            <a:off x="127000" y="152400"/>
            <a:ext cx="9017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@Composable</a:t>
            </a:r>
          </a:p>
          <a:p>
            <a:r>
              <a:rPr lang="en-US" dirty="0"/>
              <a:t>fun </a:t>
            </a:r>
            <a:r>
              <a:rPr lang="en-US" dirty="0" err="1"/>
              <a:t>LoginScreen</a:t>
            </a:r>
            <a:r>
              <a:rPr lang="en-US" dirty="0"/>
              <a:t>(context: Context, </a:t>
            </a:r>
            <a:r>
              <a:rPr lang="en-US" dirty="0" err="1"/>
              <a:t>databaseHelper</a:t>
            </a:r>
            <a:r>
              <a:rPr lang="en-US" dirty="0"/>
              <a:t>: </a:t>
            </a:r>
            <a:r>
              <a:rPr lang="en-US" dirty="0" err="1"/>
              <a:t>UserDatabaseHelper</a:t>
            </a:r>
            <a:r>
              <a:rPr lang="en-US" dirty="0"/>
              <a:t>) {</a:t>
            </a:r>
          </a:p>
          <a:p>
            <a:endParaRPr lang="en-US" dirty="0"/>
          </a:p>
          <a:p>
            <a:r>
              <a:rPr lang="en-US" dirty="0"/>
              <a:t>    Image(</a:t>
            </a:r>
            <a:r>
              <a:rPr lang="en-US" dirty="0" err="1"/>
              <a:t>painterResource</a:t>
            </a:r>
            <a:r>
              <a:rPr lang="en-US" dirty="0"/>
              <a:t>(id = </a:t>
            </a:r>
            <a:r>
              <a:rPr lang="en-US" dirty="0" err="1"/>
              <a:t>R.drawable.order</a:t>
            </a:r>
            <a:r>
              <a:rPr lang="en-US" dirty="0"/>
              <a:t>), </a:t>
            </a:r>
            <a:r>
              <a:rPr lang="en-US" dirty="0" err="1"/>
              <a:t>contentDescription</a:t>
            </a:r>
            <a:r>
              <a:rPr lang="en-US" dirty="0"/>
              <a:t> = "",</a:t>
            </a:r>
          </a:p>
          <a:p>
            <a:r>
              <a:rPr lang="en-US" dirty="0"/>
              <a:t>        alpha =0.3F,</a:t>
            </a:r>
          </a:p>
          <a:p>
            <a:r>
              <a:rPr lang="en-US" dirty="0"/>
              <a:t>        </a:t>
            </a:r>
            <a:r>
              <a:rPr lang="en-US" dirty="0" err="1"/>
              <a:t>contentScale</a:t>
            </a:r>
            <a:r>
              <a:rPr lang="en-US" dirty="0"/>
              <a:t> = </a:t>
            </a:r>
            <a:r>
              <a:rPr lang="en-US" dirty="0" err="1"/>
              <a:t>ContentScale.FillHeight</a:t>
            </a:r>
            <a:r>
              <a:rPr lang="en-US" dirty="0"/>
              <a:t>,</a:t>
            </a:r>
          </a:p>
          <a:p>
            <a:endParaRPr lang="en-US" dirty="0"/>
          </a:p>
          <a:p>
            <a:r>
              <a:rPr lang="en-US" dirty="0"/>
              <a:t>    )</a:t>
            </a:r>
          </a:p>
          <a:p>
            <a:endParaRPr lang="en-US" dirty="0"/>
          </a:p>
          <a:p>
            <a:r>
              <a:rPr lang="en-US" dirty="0"/>
              <a:t>    var username by remember { </a:t>
            </a:r>
            <a:r>
              <a:rPr lang="en-US" dirty="0" err="1"/>
              <a:t>mutableStateOf</a:t>
            </a:r>
            <a:r>
              <a:rPr lang="en-US" dirty="0"/>
              <a:t>("") }</a:t>
            </a:r>
          </a:p>
          <a:p>
            <a:r>
              <a:rPr lang="en-US" dirty="0"/>
              <a:t>    var password by remember { </a:t>
            </a:r>
            <a:r>
              <a:rPr lang="en-US" dirty="0" err="1"/>
              <a:t>mutableStateOf</a:t>
            </a:r>
            <a:r>
              <a:rPr lang="en-US" dirty="0"/>
              <a:t>("") }</a:t>
            </a:r>
          </a:p>
          <a:p>
            <a:r>
              <a:rPr lang="en-US" dirty="0"/>
              <a:t>    var error by remember { </a:t>
            </a:r>
            <a:r>
              <a:rPr lang="en-US" dirty="0" err="1"/>
              <a:t>mutableStateOf</a:t>
            </a:r>
            <a:r>
              <a:rPr lang="en-US" dirty="0"/>
              <a:t>("") }</a:t>
            </a:r>
          </a:p>
          <a:p>
            <a:endParaRPr lang="en-US" dirty="0"/>
          </a:p>
          <a:p>
            <a:r>
              <a:rPr lang="en-US" dirty="0"/>
              <a:t>    Column(</a:t>
            </a:r>
          </a:p>
          <a:p>
            <a:r>
              <a:rPr lang="en-US" dirty="0"/>
              <a:t>        modifier = </a:t>
            </a:r>
            <a:r>
              <a:rPr lang="en-US" dirty="0" err="1"/>
              <a:t>Modifier.fillMaxSize</a:t>
            </a:r>
            <a:r>
              <a:rPr lang="en-US" dirty="0"/>
              <a:t>(),</a:t>
            </a:r>
          </a:p>
          <a:p>
            <a:r>
              <a:rPr lang="en-US" dirty="0"/>
              <a:t>        </a:t>
            </a:r>
            <a:r>
              <a:rPr lang="en-US" dirty="0" err="1"/>
              <a:t>horizontalAlignment</a:t>
            </a:r>
            <a:r>
              <a:rPr lang="en-US" dirty="0"/>
              <a:t> = </a:t>
            </a:r>
            <a:r>
              <a:rPr lang="en-US" dirty="0" err="1"/>
              <a:t>Alignment.CenterHorizontally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verticalArrangement</a:t>
            </a:r>
            <a:r>
              <a:rPr lang="en-US" dirty="0"/>
              <a:t> = </a:t>
            </a:r>
            <a:r>
              <a:rPr lang="en-US" dirty="0" err="1"/>
              <a:t>Arrangement.Center</a:t>
            </a:r>
            <a:endParaRPr lang="en-US" dirty="0"/>
          </a:p>
          <a:p>
            <a:r>
              <a:rPr lang="en-US" dirty="0"/>
              <a:t>    ) {</a:t>
            </a:r>
          </a:p>
        </p:txBody>
      </p:sp>
    </p:spTree>
    <p:extLst>
      <p:ext uri="{BB962C8B-B14F-4D97-AF65-F5344CB8AC3E}">
        <p14:creationId xmlns:p14="http://schemas.microsoft.com/office/powerpoint/2010/main" val="79639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74F98E-FD4B-419A-B6E4-4897616DBF72}"/>
              </a:ext>
            </a:extLst>
          </p:cNvPr>
          <p:cNvSpPr txBox="1"/>
          <p:nvPr/>
        </p:nvSpPr>
        <p:spPr>
          <a:xfrm>
            <a:off x="101600" y="0"/>
            <a:ext cx="90424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Text(</a:t>
            </a:r>
          </a:p>
          <a:p>
            <a:r>
              <a:rPr lang="en-US" dirty="0"/>
              <a:t>            </a:t>
            </a:r>
            <a:r>
              <a:rPr lang="en-US" dirty="0" err="1"/>
              <a:t>fontSize</a:t>
            </a:r>
            <a:r>
              <a:rPr lang="en-US" dirty="0"/>
              <a:t> = 36.sp,</a:t>
            </a:r>
          </a:p>
          <a:p>
            <a:r>
              <a:rPr lang="en-US" dirty="0"/>
              <a:t>           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FontWeight.ExtraBold</a:t>
            </a:r>
            <a:r>
              <a:rPr lang="en-US" dirty="0"/>
              <a:t>,</a:t>
            </a:r>
          </a:p>
          <a:p>
            <a:r>
              <a:rPr lang="en-US" dirty="0"/>
              <a:t>            </a:t>
            </a:r>
            <a:r>
              <a:rPr lang="en-US" dirty="0" err="1"/>
              <a:t>fontFamily</a:t>
            </a:r>
            <a:r>
              <a:rPr lang="en-US" dirty="0"/>
              <a:t> = </a:t>
            </a:r>
            <a:r>
              <a:rPr lang="en-US" dirty="0" err="1"/>
              <a:t>FontFamily.Cursive</a:t>
            </a:r>
            <a:r>
              <a:rPr lang="en-US" dirty="0"/>
              <a:t>,</a:t>
            </a:r>
          </a:p>
          <a:p>
            <a:r>
              <a:rPr lang="en-US" dirty="0"/>
              <a:t>            color = </a:t>
            </a:r>
            <a:r>
              <a:rPr lang="en-US" dirty="0" err="1"/>
              <a:t>Color.White</a:t>
            </a:r>
            <a:r>
              <a:rPr lang="en-US" dirty="0"/>
              <a:t>,</a:t>
            </a:r>
          </a:p>
          <a:p>
            <a:r>
              <a:rPr lang="en-US" dirty="0"/>
              <a:t>            text = "Login"</a:t>
            </a:r>
          </a:p>
          <a:p>
            <a:r>
              <a:rPr lang="en-US" dirty="0"/>
              <a:t>        )</a:t>
            </a:r>
          </a:p>
          <a:p>
            <a:r>
              <a:rPr lang="en-US" dirty="0"/>
              <a:t>        Spacer(modifier = </a:t>
            </a:r>
            <a:r>
              <a:rPr lang="en-US" dirty="0" err="1"/>
              <a:t>Modifier.height</a:t>
            </a:r>
            <a:r>
              <a:rPr lang="en-US" dirty="0"/>
              <a:t>(10.dp))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TextField</a:t>
            </a:r>
            <a:r>
              <a:rPr lang="en-US" dirty="0"/>
              <a:t>(</a:t>
            </a:r>
          </a:p>
          <a:p>
            <a:r>
              <a:rPr lang="en-US" dirty="0"/>
              <a:t>            value = username,</a:t>
            </a:r>
          </a:p>
          <a:p>
            <a:r>
              <a:rPr lang="en-US" dirty="0"/>
              <a:t>            </a:t>
            </a:r>
            <a:r>
              <a:rPr lang="en-US" dirty="0" err="1"/>
              <a:t>onValueChange</a:t>
            </a:r>
            <a:r>
              <a:rPr lang="en-US" dirty="0"/>
              <a:t> = { username = it },</a:t>
            </a:r>
          </a:p>
          <a:p>
            <a:r>
              <a:rPr lang="en-US" dirty="0"/>
              <a:t>            label = { Text("Username") },</a:t>
            </a:r>
          </a:p>
          <a:p>
            <a:r>
              <a:rPr lang="en-US" dirty="0"/>
              <a:t>            modifier = </a:t>
            </a:r>
            <a:r>
              <a:rPr lang="en-US" dirty="0" err="1"/>
              <a:t>Modifier.padding</a:t>
            </a:r>
            <a:r>
              <a:rPr lang="en-US" dirty="0"/>
              <a:t>(10.dp)</a:t>
            </a:r>
          </a:p>
          <a:p>
            <a:r>
              <a:rPr lang="en-US" dirty="0"/>
              <a:t>                .width(280.dp)</a:t>
            </a:r>
          </a:p>
          <a:p>
            <a:r>
              <a:rPr lang="en-US" dirty="0"/>
              <a:t>        )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TextField</a:t>
            </a:r>
            <a:r>
              <a:rPr lang="en-US" dirty="0"/>
              <a:t>(</a:t>
            </a:r>
          </a:p>
          <a:p>
            <a:r>
              <a:rPr lang="en-US" dirty="0"/>
              <a:t>            value = password,</a:t>
            </a:r>
          </a:p>
          <a:p>
            <a:r>
              <a:rPr lang="en-US" dirty="0"/>
              <a:t>            </a:t>
            </a:r>
            <a:r>
              <a:rPr lang="en-US" dirty="0" err="1"/>
              <a:t>onValueChange</a:t>
            </a:r>
            <a:r>
              <a:rPr lang="en-US" dirty="0"/>
              <a:t> = { password = it },</a:t>
            </a:r>
          </a:p>
        </p:txBody>
      </p:sp>
    </p:spTree>
    <p:extLst>
      <p:ext uri="{BB962C8B-B14F-4D97-AF65-F5344CB8AC3E}">
        <p14:creationId xmlns:p14="http://schemas.microsoft.com/office/powerpoint/2010/main" val="94400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9E2A31-04A7-41D0-8A7B-A87EE7FD3A82}"/>
              </a:ext>
            </a:extLst>
          </p:cNvPr>
          <p:cNvSpPr txBox="1"/>
          <p:nvPr/>
        </p:nvSpPr>
        <p:spPr>
          <a:xfrm>
            <a:off x="0" y="1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label = { Text("Password") },</a:t>
            </a:r>
          </a:p>
          <a:p>
            <a:r>
              <a:rPr lang="en-US" dirty="0"/>
              <a:t>            modifier = </a:t>
            </a:r>
            <a:r>
              <a:rPr lang="en-US" dirty="0" err="1"/>
              <a:t>Modifier.padding</a:t>
            </a:r>
            <a:r>
              <a:rPr lang="en-US" dirty="0"/>
              <a:t>(10.dp)</a:t>
            </a:r>
          </a:p>
          <a:p>
            <a:r>
              <a:rPr lang="en-US" dirty="0"/>
              <a:t>                .width(280.dp)</a:t>
            </a:r>
          </a:p>
          <a:p>
            <a:r>
              <a:rPr lang="en-US" dirty="0"/>
              <a:t>        )</a:t>
            </a:r>
          </a:p>
          <a:p>
            <a:endParaRPr lang="en-US" dirty="0"/>
          </a:p>
          <a:p>
            <a:r>
              <a:rPr lang="en-US" dirty="0"/>
              <a:t>        if (</a:t>
            </a:r>
            <a:r>
              <a:rPr lang="en-US" dirty="0" err="1"/>
              <a:t>error.isNotEmpty</a:t>
            </a:r>
            <a:r>
              <a:rPr lang="en-US" dirty="0"/>
              <a:t>()) {</a:t>
            </a:r>
          </a:p>
          <a:p>
            <a:r>
              <a:rPr lang="en-US" dirty="0"/>
              <a:t>            Text(</a:t>
            </a:r>
          </a:p>
          <a:p>
            <a:r>
              <a:rPr lang="en-US" dirty="0"/>
              <a:t>                text = error,</a:t>
            </a:r>
          </a:p>
          <a:p>
            <a:r>
              <a:rPr lang="en-US" dirty="0"/>
              <a:t>                color = </a:t>
            </a:r>
            <a:r>
              <a:rPr lang="en-US" dirty="0" err="1"/>
              <a:t>MaterialTheme.colors.error</a:t>
            </a:r>
            <a:r>
              <a:rPr lang="en-US" dirty="0"/>
              <a:t>,</a:t>
            </a:r>
          </a:p>
          <a:p>
            <a:r>
              <a:rPr lang="en-US" dirty="0"/>
              <a:t>                modifier = </a:t>
            </a:r>
            <a:r>
              <a:rPr lang="en-US" dirty="0" err="1"/>
              <a:t>Modifier.padding</a:t>
            </a:r>
            <a:r>
              <a:rPr lang="en-US" dirty="0"/>
              <a:t>(vertical = 16.dp)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Button(</a:t>
            </a:r>
          </a:p>
          <a:p>
            <a:r>
              <a:rPr lang="en-US" dirty="0"/>
              <a:t>            </a:t>
            </a:r>
            <a:r>
              <a:rPr lang="en-US" dirty="0" err="1"/>
              <a:t>onClick</a:t>
            </a:r>
            <a:r>
              <a:rPr lang="en-US" dirty="0"/>
              <a:t> = {</a:t>
            </a:r>
          </a:p>
          <a:p>
            <a:r>
              <a:rPr lang="en-US" dirty="0"/>
              <a:t>                if (</a:t>
            </a:r>
            <a:r>
              <a:rPr lang="en-US" dirty="0" err="1"/>
              <a:t>username.isNotEmpty</a:t>
            </a:r>
            <a:r>
              <a:rPr lang="en-US" dirty="0"/>
              <a:t>() &amp;&amp; </a:t>
            </a:r>
            <a:r>
              <a:rPr lang="en-US" dirty="0" err="1"/>
              <a:t>password.isNotEmpty</a:t>
            </a:r>
            <a:r>
              <a:rPr lang="en-US" dirty="0"/>
              <a:t>())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val</a:t>
            </a:r>
            <a:r>
              <a:rPr lang="en-US" dirty="0"/>
              <a:t> user = </a:t>
            </a:r>
            <a:r>
              <a:rPr lang="en-US" dirty="0" err="1"/>
              <a:t>databaseHelper.getUserByUsername</a:t>
            </a:r>
            <a:r>
              <a:rPr lang="en-US" dirty="0"/>
              <a:t>(username)</a:t>
            </a:r>
          </a:p>
          <a:p>
            <a:r>
              <a:rPr lang="en-US" dirty="0"/>
              <a:t>                    if (user != null &amp;&amp; </a:t>
            </a:r>
            <a:r>
              <a:rPr lang="en-US" dirty="0" err="1"/>
              <a:t>user.password</a:t>
            </a:r>
            <a:r>
              <a:rPr lang="en-US" dirty="0"/>
              <a:t> == password) {</a:t>
            </a:r>
          </a:p>
          <a:p>
            <a:r>
              <a:rPr lang="en-US" dirty="0"/>
              <a:t>                        error = "Successfully log in"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context.startActivity</a:t>
            </a:r>
            <a:r>
              <a:rPr lang="en-US" dirty="0"/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389756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11A1C9-F755-CB71-6DDE-ADEB779993DA}"/>
              </a:ext>
            </a:extLst>
          </p:cNvPr>
          <p:cNvSpPr txBox="1"/>
          <p:nvPr/>
        </p:nvSpPr>
        <p:spPr>
          <a:xfrm>
            <a:off x="1" y="0"/>
            <a:ext cx="1039430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Intent(</a:t>
            </a:r>
          </a:p>
          <a:p>
            <a:r>
              <a:rPr lang="en-IN" dirty="0"/>
              <a:t>                                context,</a:t>
            </a:r>
          </a:p>
          <a:p>
            <a:r>
              <a:rPr lang="en-IN" dirty="0"/>
              <a:t>                                </a:t>
            </a:r>
            <a:r>
              <a:rPr lang="en-IN" dirty="0" err="1"/>
              <a:t>MainPage</a:t>
            </a:r>
            <a:r>
              <a:rPr lang="en-IN" dirty="0"/>
              <a:t>::class.java</a:t>
            </a:r>
          </a:p>
          <a:p>
            <a:r>
              <a:rPr lang="en-IN" dirty="0"/>
              <a:t>                            )</a:t>
            </a:r>
          </a:p>
          <a:p>
            <a:r>
              <a:rPr lang="en-IN" dirty="0"/>
              <a:t>                        )</a:t>
            </a:r>
          </a:p>
          <a:p>
            <a:r>
              <a:rPr lang="en-IN" dirty="0"/>
              <a:t>                        //</a:t>
            </a:r>
            <a:r>
              <a:rPr lang="en-IN" dirty="0" err="1"/>
              <a:t>onLoginSuccess</a:t>
            </a:r>
            <a:r>
              <a:rPr lang="en-IN" dirty="0"/>
              <a:t>()</a:t>
            </a:r>
          </a:p>
          <a:p>
            <a:r>
              <a:rPr lang="en-IN" dirty="0"/>
              <a:t>                    }</a:t>
            </a:r>
          </a:p>
          <a:p>
            <a:r>
              <a:rPr lang="en-IN" dirty="0"/>
              <a:t>                        if (user != null &amp;&amp; </a:t>
            </a:r>
            <a:r>
              <a:rPr lang="en-IN" dirty="0" err="1"/>
              <a:t>user.password</a:t>
            </a:r>
            <a:r>
              <a:rPr lang="en-IN" dirty="0"/>
              <a:t> == "admin") {</a:t>
            </a:r>
          </a:p>
          <a:p>
            <a:r>
              <a:rPr lang="en-IN" dirty="0"/>
              <a:t>                            error = "Successfully log in"</a:t>
            </a:r>
          </a:p>
          <a:p>
            <a:r>
              <a:rPr lang="en-IN" dirty="0"/>
              <a:t>                            </a:t>
            </a:r>
            <a:r>
              <a:rPr lang="en-IN" dirty="0" err="1"/>
              <a:t>context.startActivity</a:t>
            </a:r>
            <a:r>
              <a:rPr lang="en-IN" dirty="0"/>
              <a:t>(</a:t>
            </a:r>
          </a:p>
          <a:p>
            <a:r>
              <a:rPr lang="en-IN" dirty="0"/>
              <a:t>                                Intent(</a:t>
            </a:r>
          </a:p>
          <a:p>
            <a:r>
              <a:rPr lang="en-IN" dirty="0"/>
              <a:t>                                    context,</a:t>
            </a:r>
          </a:p>
          <a:p>
            <a:r>
              <a:rPr lang="en-IN" dirty="0"/>
              <a:t>                                    </a:t>
            </a:r>
            <a:r>
              <a:rPr lang="en-IN" dirty="0" err="1"/>
              <a:t>AdminActivity</a:t>
            </a:r>
            <a:r>
              <a:rPr lang="en-IN" dirty="0"/>
              <a:t>::class.java</a:t>
            </a:r>
          </a:p>
          <a:p>
            <a:r>
              <a:rPr lang="en-IN" dirty="0"/>
              <a:t>                                )</a:t>
            </a:r>
          </a:p>
          <a:p>
            <a:r>
              <a:rPr lang="en-IN" dirty="0"/>
              <a:t>                            )</a:t>
            </a:r>
          </a:p>
          <a:p>
            <a:r>
              <a:rPr lang="en-IN" dirty="0"/>
              <a:t>                        }</a:t>
            </a:r>
          </a:p>
          <a:p>
            <a:r>
              <a:rPr lang="en-IN" dirty="0"/>
              <a:t>                        else {</a:t>
            </a:r>
          </a:p>
          <a:p>
            <a:r>
              <a:rPr lang="en-IN" dirty="0"/>
              <a:t>                            error =  "Invalid username or password"</a:t>
            </a:r>
          </a:p>
          <a:p>
            <a:r>
              <a:rPr lang="en-IN" dirty="0"/>
              <a:t>       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85391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AD3793-4DCD-4C93-88A2-3ECA9258C25F}"/>
              </a:ext>
            </a:extLst>
          </p:cNvPr>
          <p:cNvSpPr txBox="1"/>
          <p:nvPr/>
        </p:nvSpPr>
        <p:spPr>
          <a:xfrm>
            <a:off x="212651" y="0"/>
            <a:ext cx="11643447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} else {</a:t>
            </a:r>
          </a:p>
          <a:p>
            <a:r>
              <a:rPr lang="en-US" dirty="0"/>
              <a:t>                    error = "Please fill all fields"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},</a:t>
            </a:r>
          </a:p>
          <a:p>
            <a:r>
              <a:rPr lang="en-US" dirty="0"/>
              <a:t>            modifier = </a:t>
            </a:r>
            <a:r>
              <a:rPr lang="en-US" dirty="0" err="1"/>
              <a:t>Modifier.padding</a:t>
            </a:r>
            <a:r>
              <a:rPr lang="en-US" dirty="0"/>
              <a:t>(top = 16.dp)</a:t>
            </a:r>
          </a:p>
          <a:p>
            <a:r>
              <a:rPr lang="en-US" dirty="0"/>
              <a:t>        ) {</a:t>
            </a:r>
          </a:p>
          <a:p>
            <a:r>
              <a:rPr lang="en-US" dirty="0"/>
              <a:t>            Text(text = "Login")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Row {</a:t>
            </a:r>
          </a:p>
          <a:p>
            <a:r>
              <a:rPr lang="en-US" dirty="0"/>
              <a:t>            </a:t>
            </a:r>
            <a:r>
              <a:rPr lang="en-US" dirty="0" err="1"/>
              <a:t>TextButton</a:t>
            </a:r>
            <a:r>
              <a:rPr lang="en-US" dirty="0"/>
              <a:t>(</a:t>
            </a:r>
            <a:r>
              <a:rPr lang="en-US" dirty="0" err="1"/>
              <a:t>onClick</a:t>
            </a:r>
            <a:r>
              <a:rPr lang="en-US" dirty="0"/>
              <a:t> = {</a:t>
            </a:r>
            <a:r>
              <a:rPr lang="en-US" dirty="0" err="1"/>
              <a:t>context.startActivity</a:t>
            </a:r>
            <a:r>
              <a:rPr lang="en-US" dirty="0"/>
              <a:t>(</a:t>
            </a:r>
          </a:p>
          <a:p>
            <a:r>
              <a:rPr lang="en-US" dirty="0"/>
              <a:t>                Intent(</a:t>
            </a:r>
          </a:p>
          <a:p>
            <a:r>
              <a:rPr lang="en-US" dirty="0"/>
              <a:t>                    context,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MainActivity</a:t>
            </a:r>
            <a:r>
              <a:rPr lang="en-US" dirty="0"/>
              <a:t>::class.java</a:t>
            </a:r>
          </a:p>
          <a:p>
            <a:r>
              <a:rPr lang="en-US" dirty="0"/>
              <a:t>                )</a:t>
            </a:r>
          </a:p>
          <a:p>
            <a:r>
              <a:rPr lang="en-US" dirty="0"/>
              <a:t>            )}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    { Text(color = </a:t>
            </a:r>
            <a:r>
              <a:rPr lang="en-US" dirty="0" err="1"/>
              <a:t>Color.White,text</a:t>
            </a:r>
            <a:r>
              <a:rPr lang="en-US" dirty="0"/>
              <a:t> = "Sign up") }</a:t>
            </a:r>
          </a:p>
          <a:p>
            <a:r>
              <a:rPr lang="en-US" dirty="0"/>
              <a:t>            </a:t>
            </a:r>
            <a:r>
              <a:rPr lang="en-US" dirty="0" err="1"/>
              <a:t>TextButton</a:t>
            </a:r>
            <a:r>
              <a:rPr lang="en-US" dirty="0"/>
              <a:t>(</a:t>
            </a:r>
            <a:r>
              <a:rPr lang="en-US" dirty="0" err="1"/>
              <a:t>onClick</a:t>
            </a:r>
            <a:r>
              <a:rPr lang="en-US" dirty="0"/>
              <a:t> = {</a:t>
            </a:r>
          </a:p>
          <a:p>
            <a:r>
              <a:rPr lang="en-US" dirty="0"/>
              <a:t>            })</a:t>
            </a:r>
          </a:p>
          <a:p>
            <a:endParaRPr lang="en-US" dirty="0"/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Spacer(modifier = </a:t>
            </a:r>
            <a:r>
              <a:rPr lang="en-US" dirty="0" err="1"/>
              <a:t>Modifier.width</a:t>
            </a:r>
            <a:r>
              <a:rPr lang="en-US" dirty="0"/>
              <a:t>(60.dp))</a:t>
            </a:r>
          </a:p>
          <a:p>
            <a:r>
              <a:rPr lang="en-US" dirty="0"/>
              <a:t>                Text(color = </a:t>
            </a:r>
            <a:r>
              <a:rPr lang="en-US" dirty="0" err="1"/>
              <a:t>Color.White,text</a:t>
            </a:r>
            <a:r>
              <a:rPr lang="en-US" dirty="0"/>
              <a:t> = "Forget password?")</a:t>
            </a:r>
          </a:p>
          <a:p>
            <a:r>
              <a:rPr lang="en-US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39109026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143</TotalTime>
  <Words>3716</Words>
  <Application>Microsoft Office PowerPoint</Application>
  <PresentationFormat>Widescreen</PresentationFormat>
  <Paragraphs>590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Times New Roman</vt:lpstr>
      <vt:lpstr>Trebuchet MS</vt:lpstr>
      <vt:lpstr>Wingdings</vt:lpstr>
      <vt:lpstr>Wingdings 3</vt:lpstr>
      <vt:lpstr>Facet</vt:lpstr>
      <vt:lpstr>     SNACK SQUAD :A Custamizable Snack Ordering and Delivery App </vt:lpstr>
      <vt:lpstr>                     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 RECORDER APP</dc:title>
  <dc:creator>KOLLATI SREE SAI SRAVANI</dc:creator>
  <cp:lastModifiedBy>ESWARAMOORTHI M</cp:lastModifiedBy>
  <cp:revision>12</cp:revision>
  <dcterms:created xsi:type="dcterms:W3CDTF">2024-03-18T04:06:37Z</dcterms:created>
  <dcterms:modified xsi:type="dcterms:W3CDTF">2024-11-17T12:21:27Z</dcterms:modified>
</cp:coreProperties>
</file>