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229A05-A6D3-4C88-A762-4299A4EA6BAE}" v="1" dt="2025-01-23T10:25:22.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varScale="1">
        <p:scale>
          <a:sx n="74" d="100"/>
          <a:sy n="74" d="100"/>
        </p:scale>
        <p:origin x="101"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1220-9F69-D7A3-F079-7FB0599A65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FE8B08-296E-B655-3C68-AD721FA4F4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FECCAB-C19E-3DC9-0849-8B13006A4063}"/>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5" name="Footer Placeholder 4">
            <a:extLst>
              <a:ext uri="{FF2B5EF4-FFF2-40B4-BE49-F238E27FC236}">
                <a16:creationId xmlns:a16="http://schemas.microsoft.com/office/drawing/2014/main" id="{DA66652D-6640-5866-52CC-EA3CCDB308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01508A-6763-73F0-E22D-32F3697721CD}"/>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320510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C379-9E4C-8B14-D354-0168AE88F3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7E2B75-C1ED-7E11-9424-778FEFBC67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54DB7-6411-81E6-4457-D175893C71A2}"/>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5" name="Footer Placeholder 4">
            <a:extLst>
              <a:ext uri="{FF2B5EF4-FFF2-40B4-BE49-F238E27FC236}">
                <a16:creationId xmlns:a16="http://schemas.microsoft.com/office/drawing/2014/main" id="{D69FE761-A93A-E859-03AC-3ABAAA9A0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2B342-D089-230B-2C73-118FF42B0745}"/>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3774988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BB2B6F-AE10-7E15-10CF-5B4DFF1AD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054D6B-384D-27B1-8EEA-7E2DADCB3E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ED0A9-AF48-3111-5EC6-2CAB670BBF12}"/>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5" name="Footer Placeholder 4">
            <a:extLst>
              <a:ext uri="{FF2B5EF4-FFF2-40B4-BE49-F238E27FC236}">
                <a16:creationId xmlns:a16="http://schemas.microsoft.com/office/drawing/2014/main" id="{0521ED82-E000-C9D2-7E4F-6294F9651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73598-321F-CA2A-9431-2328F60408FD}"/>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23312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3DA79-0B5B-0EC0-5530-0F763D7DF4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330990-2BC0-2F9E-D3FE-B7FABA003C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07F42-107F-D3DC-3879-ECBBFFC70B1F}"/>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5" name="Footer Placeholder 4">
            <a:extLst>
              <a:ext uri="{FF2B5EF4-FFF2-40B4-BE49-F238E27FC236}">
                <a16:creationId xmlns:a16="http://schemas.microsoft.com/office/drawing/2014/main" id="{792C82D6-6C62-E4EF-95C7-42B2C4C57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84047-4539-F7FF-7244-2E5B41D3019B}"/>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118466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C888-4107-003A-945F-1AEF03358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3CEED7-C818-4254-9EEE-00AA940BA9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F84BAB-1B35-F5D3-6AF3-B869B9C43657}"/>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5" name="Footer Placeholder 4">
            <a:extLst>
              <a:ext uri="{FF2B5EF4-FFF2-40B4-BE49-F238E27FC236}">
                <a16:creationId xmlns:a16="http://schemas.microsoft.com/office/drawing/2014/main" id="{9041E36C-FB24-488B-A431-5283D74ED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B2E46-2491-FD3D-1495-9BFF917EB722}"/>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41857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7D60-2294-A41B-6958-4CCFF2EA75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74D14C-78A4-DCDC-E7F7-2873F3E2A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AC3F9D-574B-8E67-D721-671D6C982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B809D6-0EA4-0BB9-2453-A001E684EAE8}"/>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6" name="Footer Placeholder 5">
            <a:extLst>
              <a:ext uri="{FF2B5EF4-FFF2-40B4-BE49-F238E27FC236}">
                <a16:creationId xmlns:a16="http://schemas.microsoft.com/office/drawing/2014/main" id="{52A9C44D-1BE7-4E8F-97A0-311C64AFF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F97D8F-7A44-0D24-249B-772CF93C56BB}"/>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296822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EB46-6AB7-ACDE-E73B-C052C6CDCC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A4923B-38FF-03AD-CA4A-9824B4545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F0ECD8-8454-444F-280C-B82BCD4D3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0CF38F-9C46-D49D-ABD2-4A76F5F79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6DD777-1EAB-3D0B-AF8B-A13C2B9095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D1A7BA-F16E-8557-BAE7-1C4006FAC3D3}"/>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8" name="Footer Placeholder 7">
            <a:extLst>
              <a:ext uri="{FF2B5EF4-FFF2-40B4-BE49-F238E27FC236}">
                <a16:creationId xmlns:a16="http://schemas.microsoft.com/office/drawing/2014/main" id="{BEC6FEF6-913F-8EAD-43C6-7091F80055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9B6ADA-16D0-0362-A645-2A715B2F4B4D}"/>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263054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DC9A6-3834-950F-50F2-2C49E873E7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0A2016-F4BB-48FE-C187-C262C18FF56C}"/>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4" name="Footer Placeholder 3">
            <a:extLst>
              <a:ext uri="{FF2B5EF4-FFF2-40B4-BE49-F238E27FC236}">
                <a16:creationId xmlns:a16="http://schemas.microsoft.com/office/drawing/2014/main" id="{FBB36787-6A04-C0BE-C918-5C017DEEC7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2A5BD9-5D71-92D1-B39D-508FD4F4E0A3}"/>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62913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7F9C9-DC48-A8C2-7754-D6F4849CCDB2}"/>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3" name="Footer Placeholder 2">
            <a:extLst>
              <a:ext uri="{FF2B5EF4-FFF2-40B4-BE49-F238E27FC236}">
                <a16:creationId xmlns:a16="http://schemas.microsoft.com/office/drawing/2014/main" id="{CE12B44E-ADED-BBF0-A691-F6D2FC365F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0B99E0-4000-8EAF-5FF6-CE728F3811E3}"/>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297226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02A2-853B-4BEF-2C5B-C2DC5FFEB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53A701-8EA4-CF4A-DCD5-FC57DC16D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94ED45-27D3-FF46-D3A1-8BE07D7E4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185C31-2511-FFAD-3A15-DF18F1AF5CD5}"/>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6" name="Footer Placeholder 5">
            <a:extLst>
              <a:ext uri="{FF2B5EF4-FFF2-40B4-BE49-F238E27FC236}">
                <a16:creationId xmlns:a16="http://schemas.microsoft.com/office/drawing/2014/main" id="{B731B1F9-BF96-96B4-F65F-340F7895E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50571A-4962-9AF8-B808-58BE2C4E89CD}"/>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21242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F78B-662C-A6B3-0069-065132A17F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0FBBE0-47C5-E209-98F0-102435624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CCCEC3-A08D-2E10-46A9-D83812215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A7917-8DC1-C8E6-79E8-5A95CE0B9C83}"/>
              </a:ext>
            </a:extLst>
          </p:cNvPr>
          <p:cNvSpPr>
            <a:spLocks noGrp="1"/>
          </p:cNvSpPr>
          <p:nvPr>
            <p:ph type="dt" sz="half" idx="10"/>
          </p:nvPr>
        </p:nvSpPr>
        <p:spPr/>
        <p:txBody>
          <a:bodyPr/>
          <a:lstStyle/>
          <a:p>
            <a:fld id="{8EE3A112-CF62-442B-B964-C28B2653EBD2}" type="datetimeFigureOut">
              <a:rPr lang="en-IN" smtClean="0"/>
              <a:t>23-01-2025</a:t>
            </a:fld>
            <a:endParaRPr lang="en-IN"/>
          </a:p>
        </p:txBody>
      </p:sp>
      <p:sp>
        <p:nvSpPr>
          <p:cNvPr id="6" name="Footer Placeholder 5">
            <a:extLst>
              <a:ext uri="{FF2B5EF4-FFF2-40B4-BE49-F238E27FC236}">
                <a16:creationId xmlns:a16="http://schemas.microsoft.com/office/drawing/2014/main" id="{847F0AAC-B546-1987-0917-26D76561E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2133A-9AA0-61DA-AA7D-6E151A7A5E82}"/>
              </a:ext>
            </a:extLst>
          </p:cNvPr>
          <p:cNvSpPr>
            <a:spLocks noGrp="1"/>
          </p:cNvSpPr>
          <p:nvPr>
            <p:ph type="sldNum" sz="quarter" idx="12"/>
          </p:nvPr>
        </p:nvSpPr>
        <p:spPr/>
        <p:txBody>
          <a:bodyPr/>
          <a:lstStyle/>
          <a:p>
            <a:fld id="{94B855D5-5705-4B8C-84DF-84C47CC46013}" type="slidenum">
              <a:rPr lang="en-IN" smtClean="0"/>
              <a:t>‹#›</a:t>
            </a:fld>
            <a:endParaRPr lang="en-IN"/>
          </a:p>
        </p:txBody>
      </p:sp>
    </p:spTree>
    <p:extLst>
      <p:ext uri="{BB962C8B-B14F-4D97-AF65-F5344CB8AC3E}">
        <p14:creationId xmlns:p14="http://schemas.microsoft.com/office/powerpoint/2010/main" val="28873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AE41D-7F7B-1900-CC41-4CE27AF1BF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5916E3-FC27-E76B-7179-EA35A9D8F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C452E-6C5C-444B-7B13-482912E16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E3A112-CF62-442B-B964-C28B2653EBD2}" type="datetimeFigureOut">
              <a:rPr lang="en-IN" smtClean="0"/>
              <a:t>23-01-2025</a:t>
            </a:fld>
            <a:endParaRPr lang="en-IN"/>
          </a:p>
        </p:txBody>
      </p:sp>
      <p:sp>
        <p:nvSpPr>
          <p:cNvPr id="5" name="Footer Placeholder 4">
            <a:extLst>
              <a:ext uri="{FF2B5EF4-FFF2-40B4-BE49-F238E27FC236}">
                <a16:creationId xmlns:a16="http://schemas.microsoft.com/office/drawing/2014/main" id="{1678663B-662A-0876-C55E-BFE277CFD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8C280D2-AF63-68DC-E087-63425F378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B855D5-5705-4B8C-84DF-84C47CC46013}" type="slidenum">
              <a:rPr lang="en-IN" smtClean="0"/>
              <a:t>‹#›</a:t>
            </a:fld>
            <a:endParaRPr lang="en-IN"/>
          </a:p>
        </p:txBody>
      </p:sp>
    </p:spTree>
    <p:extLst>
      <p:ext uri="{BB962C8B-B14F-4D97-AF65-F5344CB8AC3E}">
        <p14:creationId xmlns:p14="http://schemas.microsoft.com/office/powerpoint/2010/main" val="1122253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7899-61B2-1EB7-EC9E-CCB29A1179E0}"/>
              </a:ext>
            </a:extLst>
          </p:cNvPr>
          <p:cNvSpPr>
            <a:spLocks noGrp="1"/>
          </p:cNvSpPr>
          <p:nvPr>
            <p:ph type="ctrTitle"/>
          </p:nvPr>
        </p:nvSpPr>
        <p:spPr/>
        <p:txBody>
          <a:bodyPr>
            <a:normAutofit/>
          </a:bodyPr>
          <a:lstStyle/>
          <a:p>
            <a:r>
              <a:rPr lang="en-US" sz="4800" b="1" dirty="0"/>
              <a:t>Weekly Updates</a:t>
            </a:r>
            <a:endParaRPr lang="en-IN" sz="4800" b="1" dirty="0"/>
          </a:p>
        </p:txBody>
      </p:sp>
      <p:sp>
        <p:nvSpPr>
          <p:cNvPr id="3" name="Subtitle 2">
            <a:extLst>
              <a:ext uri="{FF2B5EF4-FFF2-40B4-BE49-F238E27FC236}">
                <a16:creationId xmlns:a16="http://schemas.microsoft.com/office/drawing/2014/main" id="{012530A7-60A3-5720-0553-5BAE7235CBF5}"/>
              </a:ext>
            </a:extLst>
          </p:cNvPr>
          <p:cNvSpPr>
            <a:spLocks noGrp="1"/>
          </p:cNvSpPr>
          <p:nvPr>
            <p:ph type="subTitle" idx="1"/>
          </p:nvPr>
        </p:nvSpPr>
        <p:spPr>
          <a:xfrm>
            <a:off x="1524000" y="3509963"/>
            <a:ext cx="9144000" cy="1655762"/>
          </a:xfrm>
        </p:spPr>
        <p:txBody>
          <a:bodyPr>
            <a:normAutofit/>
          </a:bodyPr>
          <a:lstStyle/>
          <a:p>
            <a:r>
              <a:rPr lang="en-US" sz="4000" b="1" dirty="0"/>
              <a:t>Date: 23-01-2025</a:t>
            </a:r>
            <a:endParaRPr lang="en-IN" sz="4000" b="1" dirty="0"/>
          </a:p>
        </p:txBody>
      </p:sp>
    </p:spTree>
    <p:extLst>
      <p:ext uri="{BB962C8B-B14F-4D97-AF65-F5344CB8AC3E}">
        <p14:creationId xmlns:p14="http://schemas.microsoft.com/office/powerpoint/2010/main" val="327908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CD59-DDE3-6BFD-A897-456FF710BB53}"/>
              </a:ext>
            </a:extLst>
          </p:cNvPr>
          <p:cNvSpPr>
            <a:spLocks noGrp="1"/>
          </p:cNvSpPr>
          <p:nvPr>
            <p:ph type="title"/>
          </p:nvPr>
        </p:nvSpPr>
        <p:spPr/>
        <p:txBody>
          <a:bodyPr>
            <a:normAutofit/>
          </a:bodyPr>
          <a:lstStyle/>
          <a:p>
            <a:r>
              <a:rPr lang="en-US" sz="4000" i="1" dirty="0">
                <a:latin typeface="Arial" panose="020B0604020202020204" pitchFamily="34" charset="0"/>
                <a:cs typeface="Arial" panose="020B0604020202020204" pitchFamily="34" charset="0"/>
              </a:rPr>
              <a:t>Sandman Ticket System</a:t>
            </a:r>
            <a:endParaRPr lang="en-IN" sz="4000"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DE3093A-381E-0091-0287-A26D89858C20}"/>
              </a:ext>
            </a:extLst>
          </p:cNvPr>
          <p:cNvSpPr>
            <a:spLocks noGrp="1"/>
          </p:cNvSpPr>
          <p:nvPr>
            <p:ph idx="1"/>
          </p:nvPr>
        </p:nvSpPr>
        <p:spPr>
          <a:xfrm>
            <a:off x="838200" y="1825625"/>
            <a:ext cx="10515600" cy="4886902"/>
          </a:xfrm>
        </p:spPr>
        <p:txBody>
          <a:bodyPr>
            <a:normAutofit fontScale="70000" lnSpcReduction="20000"/>
          </a:bodyPr>
          <a:lstStyle/>
          <a:p>
            <a:r>
              <a:rPr lang="en-US" dirty="0"/>
              <a:t>All functionalities have been implemented only the integration part is pending.</a:t>
            </a:r>
          </a:p>
          <a:p>
            <a:endParaRPr lang="en-US" dirty="0"/>
          </a:p>
          <a:p>
            <a:r>
              <a:rPr lang="en-US" dirty="0"/>
              <a:t>Till now we have added:</a:t>
            </a:r>
          </a:p>
          <a:p>
            <a:pPr marL="0" indent="0">
              <a:buNone/>
            </a:pPr>
            <a:r>
              <a:rPr lang="en-US" dirty="0">
                <a:sym typeface="Wingdings" panose="05000000000000000000" pitchFamily="2" charset="2"/>
              </a:rPr>
              <a:t></a:t>
            </a:r>
            <a:r>
              <a:rPr lang="en-US" dirty="0"/>
              <a:t>Header Section</a:t>
            </a:r>
          </a:p>
          <a:p>
            <a:pPr marL="0" indent="0">
              <a:buNone/>
            </a:pPr>
            <a:r>
              <a:rPr lang="en-US" dirty="0">
                <a:sym typeface="Wingdings" panose="05000000000000000000" pitchFamily="2" charset="2"/>
              </a:rPr>
              <a:t>Side Bar</a:t>
            </a:r>
          </a:p>
          <a:p>
            <a:pPr marL="0" indent="0">
              <a:buNone/>
            </a:pPr>
            <a:r>
              <a:rPr lang="en-US" dirty="0">
                <a:sym typeface="Wingdings" panose="05000000000000000000" pitchFamily="2" charset="2"/>
              </a:rPr>
              <a:t>Ticket Section</a:t>
            </a:r>
          </a:p>
          <a:p>
            <a:pPr marL="0" indent="0">
              <a:buNone/>
            </a:pPr>
            <a:r>
              <a:rPr lang="en-US" dirty="0">
                <a:sym typeface="Wingdings" panose="05000000000000000000" pitchFamily="2" charset="2"/>
              </a:rPr>
              <a:t>Search Bar </a:t>
            </a:r>
          </a:p>
          <a:p>
            <a:pPr marL="0" indent="0">
              <a:buNone/>
            </a:pPr>
            <a:r>
              <a:rPr lang="en-US" dirty="0">
                <a:sym typeface="Wingdings" panose="05000000000000000000" pitchFamily="2" charset="2"/>
              </a:rPr>
              <a:t>Ticket List</a:t>
            </a:r>
          </a:p>
          <a:p>
            <a:pPr marL="0" indent="0">
              <a:buNone/>
            </a:pPr>
            <a:r>
              <a:rPr lang="en-US" dirty="0">
                <a:sym typeface="Wingdings" panose="05000000000000000000" pitchFamily="2" charset="2"/>
              </a:rPr>
              <a:t>Open Ticket Buttons.</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These are the welcome page contents</a:t>
            </a:r>
            <a:endParaRPr lang="en-US" dirty="0"/>
          </a:p>
          <a:p>
            <a:pPr marL="0" indent="0">
              <a:buNone/>
            </a:pPr>
            <a:endParaRPr lang="en-US" dirty="0"/>
          </a:p>
          <a:p>
            <a:pPr marL="0" indent="0">
              <a:buNone/>
            </a:pPr>
            <a:br>
              <a:rPr lang="en-US" dirty="0"/>
            </a:br>
            <a:br>
              <a:rPr lang="en-US" dirty="0"/>
            </a:br>
            <a:endParaRPr lang="en-IN" dirty="0"/>
          </a:p>
        </p:txBody>
      </p:sp>
    </p:spTree>
    <p:extLst>
      <p:ext uri="{BB962C8B-B14F-4D97-AF65-F5344CB8AC3E}">
        <p14:creationId xmlns:p14="http://schemas.microsoft.com/office/powerpoint/2010/main" val="326962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5040028-0A62-0A06-9556-A898FE7E498D}"/>
              </a:ext>
            </a:extLst>
          </p:cNvPr>
          <p:cNvPicPr>
            <a:picLocks noGrp="1" noChangeAspect="1"/>
          </p:cNvPicPr>
          <p:nvPr>
            <p:ph idx="1"/>
          </p:nvPr>
        </p:nvPicPr>
        <p:blipFill>
          <a:blip r:embed="rId2"/>
          <a:srcRect t="4930"/>
          <a:stretch/>
        </p:blipFill>
        <p:spPr>
          <a:xfrm>
            <a:off x="82550" y="0"/>
            <a:ext cx="12109450" cy="6754091"/>
          </a:xfrm>
        </p:spPr>
      </p:pic>
    </p:spTree>
    <p:extLst>
      <p:ext uri="{BB962C8B-B14F-4D97-AF65-F5344CB8AC3E}">
        <p14:creationId xmlns:p14="http://schemas.microsoft.com/office/powerpoint/2010/main" val="46621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35E9D85-FEA9-88B2-319A-8E384A3CCCCE}"/>
              </a:ext>
            </a:extLst>
          </p:cNvPr>
          <p:cNvPicPr>
            <a:picLocks noGrp="1" noChangeAspect="1"/>
          </p:cNvPicPr>
          <p:nvPr>
            <p:ph idx="1"/>
          </p:nvPr>
        </p:nvPicPr>
        <p:blipFill>
          <a:blip r:embed="rId2"/>
          <a:stretch>
            <a:fillRect/>
          </a:stretch>
        </p:blipFill>
        <p:spPr>
          <a:xfrm>
            <a:off x="54725" y="83126"/>
            <a:ext cx="12137276" cy="6182591"/>
          </a:xfrm>
        </p:spPr>
      </p:pic>
    </p:spTree>
    <p:extLst>
      <p:ext uri="{BB962C8B-B14F-4D97-AF65-F5344CB8AC3E}">
        <p14:creationId xmlns:p14="http://schemas.microsoft.com/office/powerpoint/2010/main" val="2904304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2AD6D-88D1-6E57-C15A-41E20581E539}"/>
              </a:ext>
            </a:extLst>
          </p:cNvPr>
          <p:cNvSpPr>
            <a:spLocks noGrp="1"/>
          </p:cNvSpPr>
          <p:nvPr>
            <p:ph idx="1"/>
          </p:nvPr>
        </p:nvSpPr>
        <p:spPr>
          <a:xfrm>
            <a:off x="124691" y="83127"/>
            <a:ext cx="11949545" cy="6650182"/>
          </a:xfrm>
        </p:spPr>
        <p:txBody>
          <a:bodyPr/>
          <a:lstStyle/>
          <a:p>
            <a:r>
              <a:rPr lang="en-US" dirty="0"/>
              <a:t>This is the user side ticket for each foundries.</a:t>
            </a:r>
            <a:br>
              <a:rPr lang="en-US" dirty="0"/>
            </a:br>
            <a:br>
              <a:rPr lang="en-US" dirty="0"/>
            </a:br>
            <a:r>
              <a:rPr lang="en-US" dirty="0"/>
              <a:t>For every foundries mail id, phone number, will be individual the details will be fetched directly from the db. connection according to their foundry details.</a:t>
            </a:r>
            <a:br>
              <a:rPr lang="en-US" dirty="0"/>
            </a:br>
            <a:br>
              <a:rPr lang="en-US" dirty="0"/>
            </a:br>
            <a:r>
              <a:rPr lang="en-US" dirty="0"/>
              <a:t>Remaining Help Topics, Issue and priority levels will be common for both user and admin.</a:t>
            </a:r>
            <a:br>
              <a:rPr lang="en-US" dirty="0"/>
            </a:br>
            <a:endParaRPr lang="en-IN" dirty="0"/>
          </a:p>
        </p:txBody>
      </p:sp>
    </p:spTree>
    <p:extLst>
      <p:ext uri="{BB962C8B-B14F-4D97-AF65-F5344CB8AC3E}">
        <p14:creationId xmlns:p14="http://schemas.microsoft.com/office/powerpoint/2010/main" val="82572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D8D6-0C97-11D9-84FB-FE209661E1DD}"/>
              </a:ext>
            </a:extLst>
          </p:cNvPr>
          <p:cNvSpPr>
            <a:spLocks noGrp="1"/>
          </p:cNvSpPr>
          <p:nvPr>
            <p:ph type="title"/>
          </p:nvPr>
        </p:nvSpPr>
        <p:spPr/>
        <p:txBody>
          <a:bodyPr>
            <a:normAutofit/>
          </a:bodyPr>
          <a:lstStyle/>
          <a:p>
            <a:r>
              <a:rPr lang="en-US" sz="4000" i="1" dirty="0">
                <a:latin typeface="Arial" panose="020B0604020202020204" pitchFamily="34" charset="0"/>
                <a:cs typeface="Arial" panose="020B0604020202020204" pitchFamily="34" charset="0"/>
              </a:rPr>
              <a:t>Additional Suggestions</a:t>
            </a:r>
            <a:endParaRPr lang="en-IN" sz="4000"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CBD18DF-4FF3-B48A-AA37-E05EC15DBCBC}"/>
              </a:ext>
            </a:extLst>
          </p:cNvPr>
          <p:cNvSpPr>
            <a:spLocks noGrp="1"/>
          </p:cNvSpPr>
          <p:nvPr>
            <p:ph idx="1"/>
          </p:nvPr>
        </p:nvSpPr>
        <p:spPr>
          <a:xfrm>
            <a:off x="838200" y="1423555"/>
            <a:ext cx="10515600" cy="4753408"/>
          </a:xfrm>
        </p:spPr>
        <p:txBody>
          <a:bodyPr/>
          <a:lstStyle/>
          <a:p>
            <a:r>
              <a:rPr lang="en-US" dirty="0"/>
              <a:t>We can also add bar graphs, pie charts</a:t>
            </a:r>
            <a:br>
              <a:rPr lang="en-US" dirty="0"/>
            </a:br>
            <a:r>
              <a:rPr lang="en-US" dirty="0"/>
              <a:t>For Example: Total no. of tickets created or based on the priority levels created(Hight, Medium, Low)</a:t>
            </a:r>
          </a:p>
          <a:p>
            <a:endParaRPr lang="en-US" dirty="0"/>
          </a:p>
          <a:p>
            <a:r>
              <a:rPr lang="en-US" dirty="0"/>
              <a:t>And we can add attachments, Guide.</a:t>
            </a:r>
            <a:br>
              <a:rPr lang="en-US" dirty="0"/>
            </a:br>
            <a:r>
              <a:rPr lang="en-US" dirty="0"/>
              <a:t>Guide states that we can add pdf or file to make the users know how to create ticket or if they have any issues in creating ticket or about the ticket, they can go through the guide.  </a:t>
            </a:r>
            <a:endParaRPr lang="en-IN" dirty="0"/>
          </a:p>
        </p:txBody>
      </p:sp>
    </p:spTree>
    <p:extLst>
      <p:ext uri="{BB962C8B-B14F-4D97-AF65-F5344CB8AC3E}">
        <p14:creationId xmlns:p14="http://schemas.microsoft.com/office/powerpoint/2010/main" val="225361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4BB263-128E-7CBF-AE6E-A38C87189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45394" cy="6608618"/>
          </a:xfrm>
        </p:spPr>
      </p:pic>
    </p:spTree>
    <p:extLst>
      <p:ext uri="{BB962C8B-B14F-4D97-AF65-F5344CB8AC3E}">
        <p14:creationId xmlns:p14="http://schemas.microsoft.com/office/powerpoint/2010/main" val="337640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39101-60CF-AE5E-6002-97E8B3A3AE36}"/>
              </a:ext>
            </a:extLst>
          </p:cNvPr>
          <p:cNvSpPr>
            <a:spLocks noGrp="1"/>
          </p:cNvSpPr>
          <p:nvPr>
            <p:ph idx="1"/>
          </p:nvPr>
        </p:nvSpPr>
        <p:spPr>
          <a:xfrm>
            <a:off x="93518" y="135082"/>
            <a:ext cx="12098482" cy="6619009"/>
          </a:xfrm>
        </p:spPr>
        <p:txBody>
          <a:bodyPr/>
          <a:lstStyle/>
          <a:p>
            <a:r>
              <a:rPr lang="en-US" dirty="0"/>
              <a:t>Newly added </a:t>
            </a:r>
            <a:r>
              <a:rPr lang="en-US" b="1" dirty="0"/>
              <a:t>“Show Comments” </a:t>
            </a:r>
            <a:r>
              <a:rPr lang="en-US" dirty="0"/>
              <a:t>and </a:t>
            </a:r>
            <a:r>
              <a:rPr lang="en-US" b="1" dirty="0"/>
              <a:t>“Feedback” </a:t>
            </a:r>
            <a:r>
              <a:rPr lang="en-US" dirty="0"/>
              <a:t>button.</a:t>
            </a:r>
            <a:br>
              <a:rPr lang="en-US" dirty="0"/>
            </a:br>
            <a:br>
              <a:rPr lang="en-US" dirty="0"/>
            </a:br>
            <a:r>
              <a:rPr lang="en-US" dirty="0"/>
              <a:t>Here for this feedback button, we have customized according to the foundries that when the user creates ticket with unique ticket id, so it collects the ticket id the person who created and the mail id automatically and  also the issue they mentioned.</a:t>
            </a:r>
            <a:endParaRPr lang="en-IN" dirty="0"/>
          </a:p>
        </p:txBody>
      </p:sp>
    </p:spTree>
    <p:extLst>
      <p:ext uri="{BB962C8B-B14F-4D97-AF65-F5344CB8AC3E}">
        <p14:creationId xmlns:p14="http://schemas.microsoft.com/office/powerpoint/2010/main" val="847226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56</TotalTime>
  <Words>258</Words>
  <Application>Microsoft Office PowerPoint</Application>
  <PresentationFormat>Widescreen</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Weekly Updates</vt:lpstr>
      <vt:lpstr>Sandman Ticket System</vt:lpstr>
      <vt:lpstr>PowerPoint Presentation</vt:lpstr>
      <vt:lpstr>PowerPoint Presentation</vt:lpstr>
      <vt:lpstr>PowerPoint Presentation</vt:lpstr>
      <vt:lpstr>Additional Suggestions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gayu1230627@outlook.com</dc:creator>
  <cp:lastModifiedBy>gayu1230627@outlook.com</cp:lastModifiedBy>
  <cp:revision>3</cp:revision>
  <dcterms:created xsi:type="dcterms:W3CDTF">2025-01-23T09:32:51Z</dcterms:created>
  <dcterms:modified xsi:type="dcterms:W3CDTF">2025-01-23T11:12:34Z</dcterms:modified>
</cp:coreProperties>
</file>