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7" d="100"/>
          <a:sy n="77" d="100"/>
        </p:scale>
        <p:origin x="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BEB7-F63B-5220-9670-1B3DB1E73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54F07-C716-0FDE-FE09-8F8F22957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A51C2-D543-CEEB-52A8-A5943561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BA8B-862F-4837-9404-7D811CB80C12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9C392-FF5B-7B95-8726-3360E6B8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D7C79-FF3A-A9CE-8AE3-58F51F98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D4E0-4B5D-48B5-A902-72C6AFD3C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896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FFEDF-A490-9622-A7DE-29B8A615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98A4-4BEA-E239-DE80-0FB677E51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E1604-545C-F6AD-727D-A51F93173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BA8B-862F-4837-9404-7D811CB80C12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4FCA4-2AFD-658D-EEE0-97A3C3267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14491-ED8C-ADEF-27CE-C14E66A5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D4E0-4B5D-48B5-A902-72C6AFD3C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85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544B86-FCF1-308A-9465-93313ABD9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BDB42-F202-7EED-AA00-39935057C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7160-0A27-9F23-B8C0-E138BCC1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BA8B-862F-4837-9404-7D811CB80C12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24A50-427A-0F49-3070-E08031D42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872E4-E581-AA76-4951-2E1FCE63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D4E0-4B5D-48B5-A902-72C6AFD3C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2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E597-6369-CB48-248D-4D4500E3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0A1FE-FA38-5F5A-98E2-7E739CDD8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E8246-749F-7598-FCC8-024C7F2E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BA8B-862F-4837-9404-7D811CB80C12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C06B9-5426-0C07-2266-C4CB0B4A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CC98C-4DA0-4EFD-502D-254E8F96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D4E0-4B5D-48B5-A902-72C6AFD3C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41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BEA6-9A3C-D11B-81BC-F886BC3E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14CF7-63EE-EBF3-7630-EB88A5F34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02E27-9239-F447-6E64-93C1F1672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BA8B-862F-4837-9404-7D811CB80C12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BCE5B-5007-E5DF-B3DA-456B0FE52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37232-688B-DEED-C207-E9A7C0E1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D4E0-4B5D-48B5-A902-72C6AFD3C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59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E2822-4CA7-B99B-C802-033C4443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18806-5116-35E8-7F0D-7C23B5AE1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A0DBC-93AD-EC51-82F5-96D98A206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934D0-056D-53B9-77A6-FDC6FB6A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BA8B-862F-4837-9404-7D811CB80C12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B3560-107B-7166-9908-E0A3F5032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619CA-A80F-16F8-87C8-51403AEC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D4E0-4B5D-48B5-A902-72C6AFD3C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1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7B5A-3B5D-EFC2-E086-BAEC35FB8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267DE-8AB2-9EFC-A1EC-C886EA18F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03541-FE8F-302C-FC76-A43E95688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5D6B42-C27B-9754-E64F-F51A7D273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6CE94D-2509-4FF9-F710-05EDE8C9E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799B8-B592-71A0-49A4-C23CCE5D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BA8B-862F-4837-9404-7D811CB80C12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BCB04B-03DE-D6EA-D095-B5C1BCEA6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8558A3-E6C7-5CEF-97C1-1F4E746C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D4E0-4B5D-48B5-A902-72C6AFD3C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29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A1F-D5FA-9EF2-F5B9-E4E94763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7506E-A9AD-AD5E-D5C0-AAAD5FA6C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BA8B-862F-4837-9404-7D811CB80C12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1F9BC0-EE96-8739-1CD7-F15A7CBEE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8366C-EA52-743B-48A7-C56484A9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D4E0-4B5D-48B5-A902-72C6AFD3C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7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8EB108-6583-9C9E-E448-E2ECE16F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BA8B-862F-4837-9404-7D811CB80C12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43DEC3-8AF9-0E7C-B87F-0B6C1154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9BB64-4018-2CD7-7692-8EE66156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D4E0-4B5D-48B5-A902-72C6AFD3C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278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2301-9BB9-BCE9-25E3-6774B50A6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8F18B-E0CB-BC28-C16C-BF23A4E76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8EC9F-5ACE-92F9-59B6-C32E8A5DE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2A666-086D-D55A-5937-687234716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BA8B-862F-4837-9404-7D811CB80C12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50E67-9D7C-4D2D-AD36-696C8DD1C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7C58F-0B9A-6418-F286-B6E7AF1E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D4E0-4B5D-48B5-A902-72C6AFD3C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74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1B1A-515D-1584-DB3B-F032F14CD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29589-020A-B0AB-7180-A990E41A7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902E7-DB35-D566-D329-96D73904E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A7F7D-6944-627E-B1A7-876AC607F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DBA8B-862F-4837-9404-7D811CB80C12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9F144-61E1-B709-DB7E-38B57713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C8A42-991D-DA26-9E31-6946F279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0D4E0-4B5D-48B5-A902-72C6AFD3C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63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5880B9-4A24-5516-FFB1-212CA50B9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AC95B-53A3-08F6-E1ED-0BF865F03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E110A-5924-A422-8E18-1D8142FCA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4DBA8B-862F-4837-9404-7D811CB80C12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502FF-A266-713B-B7F6-16A8C4679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FC572-C892-7185-E024-1656D1134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00D4E0-4B5D-48B5-A902-72C6AFD3C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08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F6D525-47C5-8F58-3C45-394CC90DD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" y="0"/>
            <a:ext cx="121836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81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AC5773-8700-789C-CA2F-0F0C9D8BF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54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9874-237E-3348-42FF-646984F6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043" y="987632"/>
            <a:ext cx="10515600" cy="4882736"/>
          </a:xfrm>
        </p:spPr>
        <p:txBody>
          <a:bodyPr>
            <a:normAutofit/>
          </a:bodyPr>
          <a:lstStyle/>
          <a:p>
            <a:pPr algn="ctr"/>
            <a:r>
              <a:rPr lang="en-IN" sz="8000" dirty="0">
                <a:latin typeface="+mn-lt"/>
              </a:rPr>
              <a:t>THANK YOU</a:t>
            </a:r>
            <a:br>
              <a:rPr lang="en-IN" sz="6600" dirty="0">
                <a:latin typeface="+mn-lt"/>
              </a:rPr>
            </a:br>
            <a:r>
              <a:rPr lang="en-IN" sz="1800" dirty="0">
                <a:latin typeface="+mn-lt"/>
              </a:rPr>
              <a:t>-DONE BY G. S. GAYATHRI</a:t>
            </a:r>
          </a:p>
        </p:txBody>
      </p:sp>
    </p:spTree>
    <p:extLst>
      <p:ext uri="{BB962C8B-B14F-4D97-AF65-F5344CB8AC3E}">
        <p14:creationId xmlns:p14="http://schemas.microsoft.com/office/powerpoint/2010/main" val="2408406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2822AE-0928-0C9D-03B2-518E500B5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75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463516-D2AE-FFD5-8231-B43DA8C9C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6"/>
            <a:ext cx="12192000" cy="685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75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7E5EB4-5CBE-43B3-B82F-584A0D622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"/>
            <a:ext cx="12192000" cy="685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0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479F92-4705-FDED-528A-69C11AF6F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1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D9880D-361A-F27B-76D4-7F18AA02D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6"/>
            <a:ext cx="12192000" cy="685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16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B0E386-56FB-E7A0-D5AE-FDBD80A3F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" y="0"/>
            <a:ext cx="121836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3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775A87-E3F5-E9D8-741D-9D474BA62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" y="0"/>
            <a:ext cx="121743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87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9D5595-6CFC-B982-4ED3-159721562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50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-DONE BY G. S. GAYATHRI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gayathri gollapudi</dc:creator>
  <cp:lastModifiedBy>gayathri gollapudi</cp:lastModifiedBy>
  <cp:revision>1</cp:revision>
  <dcterms:created xsi:type="dcterms:W3CDTF">2025-07-07T19:52:51Z</dcterms:created>
  <dcterms:modified xsi:type="dcterms:W3CDTF">2025-07-07T20:09:21Z</dcterms:modified>
</cp:coreProperties>
</file>