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54B2-B21C-9EE6-0E7F-872E1A96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B04C5-3234-A7AE-C834-23532468A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0F35-69E9-DEAB-6E42-BCC321DA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0EC2-D789-5FCD-F1BB-371F64F2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76F6-843E-7708-23A4-E2AF2008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F8AB-6BC4-657F-FF03-F37ECCF7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A42C4-ED8A-85A1-59DD-B64AAAF61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54BB-C242-38B8-D1B9-654F58C2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622B5-3DC4-4FC0-DF16-9B1A29EB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4B8A-795E-95F5-9266-5C31BEF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4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4AD0F-C663-5C57-9990-5EE0E7295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8EEE4-2D14-3B88-E90E-ABD55B74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DBF4-A9B1-CDC7-BE1B-7C3CDD37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AB0B-7486-3A6C-B6A7-7B9AE057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6CAE-3901-45F3-9A44-39019317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0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959E-E6FC-A863-74E5-1CBA1E77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CE8C-BFEC-10F2-A7BD-EA428502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4721-4F69-CF26-4150-500D2680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4BE45-CC1E-F3A3-2B53-8ACCFC9D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3A66-FEA3-348A-DD23-8F1B4F6F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4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06A4-4400-C15E-D28A-55881B3B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2E6ED-3CB6-4443-7B91-6F4158B4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076FC-5585-2493-50A3-41405BB8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29C0-D5BD-A60A-C822-2DDE8D3C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E0D0-3F57-E69F-ED10-3D26A6D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9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4735-2C18-4AED-A0BA-499B2464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3D3E-24EE-A8FE-4A69-001539722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DD82B-431F-2C29-1517-96FD0B81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C13A8-8F39-C80F-AFF5-0F8465D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509D-F7DA-533D-1184-28043348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4C95-A6D9-7A44-CEB1-80042A7E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4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C8C5-C71E-FAAA-9B35-1EAD74BC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BD6D9-EAD0-578E-19C1-0D90B3A4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8D936-084D-6E09-F5D0-47F1F1388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41ACF-77BA-DD81-10E1-FFFDDA5BA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7888-B444-800D-308B-1FE403DA3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E31B5-DEE2-5BAF-75C0-52472A1C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FD5F9-83DB-BDA6-CF27-273C15CD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A6DD6-C562-93B6-64C9-28A26AB1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8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48B5-E520-BE5C-9E37-C7A0CDF6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CDB4C-0FE9-A886-BFDF-A4E4B6B3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A8F71-4CA1-77D7-B78C-E7E06093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08A72-88B3-863B-AF50-64C55EF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5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1289C-40D7-2FEB-3F12-E562D6A6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9A0ED-54A9-6EDA-62D2-890D5F92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268EF-D50D-A920-45D8-F05CA6E0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8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B805-8590-12B6-F664-2DB5A4F6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2E9B-BAC0-CA59-506D-DDB528B3A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56226-DCA0-E9CC-EDD0-2CE05492B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12DFA-7F89-6789-76B4-6EB1F66E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569E-7F6A-6B68-3FF7-35138DC3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30E10-C7DB-4DD9-07FD-D7E2C231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6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19DC-96CA-8AFF-DD7C-7E94C154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D19DB-DB72-963C-2CEB-88BABF31B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BDA64-52F3-9866-E642-B6F3748D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59BA-DD46-8F6F-84BB-BABDC361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8BF5-9488-472F-7F51-8C7CB4FE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A78A-E722-3154-36E6-4BC8F6B0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4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34032-EA32-5AE4-1F69-8ADF00FC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84158-AF8D-A369-1EB7-B6D1DC4D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75F1-9163-C383-C754-EB6CF84F3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F7EC3-220D-41A6-8D92-1EEA77429E5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A6E3-2FD7-B02D-B2CE-9E565F2B0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16F7E-CF1B-2457-6185-131782D30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27CE9-4A59-4839-A085-2A9B0B65F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3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916DAE-20B3-DD0E-E517-F40D4785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56BF0-A1B3-EF11-8F0C-AC24BE90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37"/>
            <a:ext cx="12191999" cy="68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66689-CA40-BF57-59D7-EB3668C0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53230-4BDF-68C5-B481-CD143612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31"/>
            <a:ext cx="12192000" cy="682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C248A-99AE-3234-2F25-59528703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10" y="0"/>
            <a:ext cx="12256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1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1D797-ECA5-16CA-6AFF-094C0409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10" y="0"/>
            <a:ext cx="12256409" cy="68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1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402B5-7C47-658A-EE45-7CB3FB11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"/>
            <a:ext cx="12192000" cy="68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6D97D-5DCC-501C-2110-9790BF62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" y="0"/>
            <a:ext cx="1215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2046D-0B73-72C3-83C1-CDE95510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" y="0"/>
            <a:ext cx="12183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87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3BECD-84D3-5592-907C-092E3F5F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7"/>
            <a:ext cx="12192000" cy="68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6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A5FA9-B43A-9246-875D-704E8CE6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"/>
            <a:ext cx="12192000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4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0A047-4FAE-3AA1-93A7-051D6EA6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0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1FF86-CB69-836F-BAE7-5672B064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"/>
            <a:ext cx="12192000" cy="68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94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7AA7-C076-3F4E-DD1C-497121F5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0240"/>
          </a:xfrm>
        </p:spPr>
        <p:txBody>
          <a:bodyPr/>
          <a:lstStyle/>
          <a:p>
            <a:pPr algn="ctr"/>
            <a:r>
              <a:rPr lang="en-IN" sz="8000" dirty="0"/>
              <a:t>THANK YOU</a:t>
            </a:r>
            <a:br>
              <a:rPr lang="en-IN" dirty="0"/>
            </a:br>
            <a:r>
              <a:rPr lang="en-IN" dirty="0"/>
              <a:t> </a:t>
            </a:r>
            <a:r>
              <a:rPr lang="en-IN" sz="3600" dirty="0"/>
              <a:t>-DONE BY G. S. GAYATHRI</a:t>
            </a:r>
          </a:p>
        </p:txBody>
      </p:sp>
    </p:spTree>
    <p:extLst>
      <p:ext uri="{BB962C8B-B14F-4D97-AF65-F5344CB8AC3E}">
        <p14:creationId xmlns:p14="http://schemas.microsoft.com/office/powerpoint/2010/main" val="301545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AB410-CBF7-CB8E-5F0D-0636692A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8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BAB5A-BB02-BFF3-805C-633CDF23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4"/>
            <a:ext cx="12192000" cy="68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5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C85F4-99E2-74FF-A111-55A1BD44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566"/>
            <a:ext cx="12192000" cy="68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7DE13-4995-E362-87BA-0A2774BD5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7"/>
            <a:ext cx="12192000" cy="68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8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567B9-EDE1-C92D-3CF5-7EDF6223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2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6BA31-478D-2E95-0AD9-7689BFA5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30"/>
            <a:ext cx="12191999" cy="68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9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1E741-C733-D593-9E56-88DB8C99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50"/>
            <a:ext cx="12192000" cy="68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-DONE BY G. S. GAYATHRI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 gollapudi</dc:creator>
  <cp:lastModifiedBy>gayathri gollapudi</cp:lastModifiedBy>
  <cp:revision>1</cp:revision>
  <dcterms:created xsi:type="dcterms:W3CDTF">2025-07-07T20:19:02Z</dcterms:created>
  <dcterms:modified xsi:type="dcterms:W3CDTF">2025-07-07T20:35:46Z</dcterms:modified>
</cp:coreProperties>
</file>