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10/31/2023</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99736"/>
            <a:ext cx="7851648" cy="1828800"/>
          </a:xfrm>
        </p:spPr>
        <p:txBody>
          <a:bodyPr>
            <a:normAutofit fontScale="90000"/>
          </a:bodyPr>
          <a:lstStyle/>
          <a:p>
            <a:r>
              <a:rPr lang="en-US" b="0" dirty="0">
                <a:solidFill>
                  <a:srgbClr val="002060"/>
                </a:solidFill>
                <a:latin typeface="Algerian" pitchFamily="82" charset="0"/>
              </a:rPr>
              <a:t>Setting up the </a:t>
            </a:r>
            <a:r>
              <a:rPr lang="en-US" b="0" dirty="0" err="1">
                <a:solidFill>
                  <a:srgbClr val="002060"/>
                </a:solidFill>
                <a:latin typeface="Algerian" pitchFamily="82" charset="0"/>
              </a:rPr>
              <a:t>ibm</a:t>
            </a:r>
            <a:r>
              <a:rPr lang="en-US" b="0" dirty="0">
                <a:solidFill>
                  <a:srgbClr val="002060"/>
                </a:solidFill>
                <a:latin typeface="Algerian" pitchFamily="82" charset="0"/>
              </a:rPr>
              <a:t> </a:t>
            </a:r>
            <a:br>
              <a:rPr lang="en-US" b="0" dirty="0">
                <a:solidFill>
                  <a:srgbClr val="002060"/>
                </a:solidFill>
                <a:latin typeface="Algerian" pitchFamily="82" charset="0"/>
              </a:rPr>
            </a:br>
            <a:r>
              <a:rPr lang="en-US" b="0" dirty="0">
                <a:solidFill>
                  <a:srgbClr val="002060"/>
                </a:solidFill>
                <a:latin typeface="Algerian" pitchFamily="82" charset="0"/>
              </a:rPr>
              <a:t>Cloud  static web app</a:t>
            </a:r>
            <a:endParaRPr lang="en-US" dirty="0">
              <a:solidFill>
                <a:srgbClr val="002060"/>
              </a:solidFill>
              <a:latin typeface="Algerian" pitchFamily="82"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51E6-AE54-C6CC-40D0-41C2B0355EDB}"/>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0933DB2D-14B3-9A44-AA36-5B28D3E846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78221"/>
            <a:ext cx="8229600" cy="3703320"/>
          </a:xfrm>
        </p:spPr>
      </p:pic>
    </p:spTree>
    <p:extLst>
      <p:ext uri="{BB962C8B-B14F-4D97-AF65-F5344CB8AC3E}">
        <p14:creationId xmlns:p14="http://schemas.microsoft.com/office/powerpoint/2010/main" val="36414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258F-A44E-86F8-8F85-6369F6EC95E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3CDC9B0-E1FD-ECE9-53E9-5FC688133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643" y="925287"/>
            <a:ext cx="7279821" cy="5399314"/>
          </a:xfrm>
        </p:spPr>
      </p:pic>
    </p:spTree>
    <p:extLst>
      <p:ext uri="{BB962C8B-B14F-4D97-AF65-F5344CB8AC3E}">
        <p14:creationId xmlns:p14="http://schemas.microsoft.com/office/powerpoint/2010/main" val="328914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215F-8619-0736-DE53-A3AE5302C611}"/>
              </a:ext>
            </a:extLst>
          </p:cNvPr>
          <p:cNvSpPr>
            <a:spLocks noGrp="1"/>
          </p:cNvSpPr>
          <p:nvPr>
            <p:ph type="title"/>
          </p:nvPr>
        </p:nvSpPr>
        <p:spPr/>
        <p:txBody>
          <a:bodyPr>
            <a:normAutofit fontScale="90000"/>
          </a:bodyPr>
          <a:lstStyle/>
          <a:p>
            <a:r>
              <a:rPr lang="en-IN" dirty="0">
                <a:latin typeface="Algerian" pitchFamily="82" charset="0"/>
              </a:rPr>
              <a:t>Upload Content to your bucket</a:t>
            </a:r>
            <a:endParaRPr lang="en-US" dirty="0">
              <a:latin typeface="Algerian" pitchFamily="82" charset="0"/>
            </a:endParaRPr>
          </a:p>
        </p:txBody>
      </p:sp>
      <p:sp>
        <p:nvSpPr>
          <p:cNvPr id="3" name="Content Placeholder 2">
            <a:extLst>
              <a:ext uri="{FF2B5EF4-FFF2-40B4-BE49-F238E27FC236}">
                <a16:creationId xmlns:a16="http://schemas.microsoft.com/office/drawing/2014/main" id="{1BC5F178-C640-324C-12E4-F1DF2BB2C139}"/>
              </a:ext>
            </a:extLst>
          </p:cNvPr>
          <p:cNvSpPr>
            <a:spLocks noGrp="1"/>
          </p:cNvSpPr>
          <p:nvPr>
            <p:ph idx="1"/>
          </p:nvPr>
        </p:nvSpPr>
        <p:spPr/>
        <p:txBody>
          <a:bodyPr>
            <a:normAutofit/>
          </a:bodyPr>
          <a:lstStyle/>
          <a:p>
            <a:r>
              <a:rPr lang="en-IN" sz="3600" dirty="0"/>
              <a:t>The content of your hosted static website files focuses naturally on information and media. A popular approach to creating content for static websites are open source generators listed at </a:t>
            </a:r>
            <a:r>
              <a:rPr lang="en-IN" sz="3600" dirty="0" err="1"/>
              <a:t>StaticGen</a:t>
            </a:r>
            <a:r>
              <a:rPr lang="en-IN" sz="3600" dirty="0"/>
              <a:t>. For the purpose of this tutorial, we only need two files:</a:t>
            </a:r>
            <a:endParaRPr lang="en-US" sz="3600" dirty="0"/>
          </a:p>
        </p:txBody>
      </p:sp>
    </p:spTree>
    <p:extLst>
      <p:ext uri="{BB962C8B-B14F-4D97-AF65-F5344CB8AC3E}">
        <p14:creationId xmlns:p14="http://schemas.microsoft.com/office/powerpoint/2010/main" val="101644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C830-8A74-A6A8-82A8-F0259C0BB8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80E557-E5E3-4A6E-DB2F-881D716435BA}"/>
              </a:ext>
            </a:extLst>
          </p:cNvPr>
          <p:cNvSpPr>
            <a:spLocks noGrp="1"/>
          </p:cNvSpPr>
          <p:nvPr>
            <p:ph idx="1"/>
          </p:nvPr>
        </p:nvSpPr>
        <p:spPr/>
        <p:txBody>
          <a:bodyPr>
            <a:normAutofit/>
          </a:bodyPr>
          <a:lstStyle/>
          <a:p>
            <a:r>
              <a:rPr lang="en-IN" sz="3200" dirty="0"/>
              <a:t>An index page, typically written in HTML and named </a:t>
            </a:r>
            <a:r>
              <a:rPr lang="en-IN" sz="3200" dirty="0" err="1"/>
              <a:t>index.html</a:t>
            </a:r>
            <a:r>
              <a:rPr lang="en-IN" sz="3200" dirty="0"/>
              <a:t>, that loads by default for visitors to your site
An error page, also in HTML and here named </a:t>
            </a:r>
            <a:r>
              <a:rPr lang="en-IN" sz="3200" dirty="0" err="1"/>
              <a:t>error.html</a:t>
            </a:r>
            <a:r>
              <a:rPr lang="en-IN" sz="3200" dirty="0"/>
              <a:t>; typically the error page is loaded when a visitor tries to access an object that isn’t present or doesn’t have public access</a:t>
            </a:r>
            <a:endParaRPr lang="en-US" sz="3200" dirty="0"/>
          </a:p>
        </p:txBody>
      </p:sp>
    </p:spTree>
    <p:extLst>
      <p:ext uri="{BB962C8B-B14F-4D97-AF65-F5344CB8AC3E}">
        <p14:creationId xmlns:p14="http://schemas.microsoft.com/office/powerpoint/2010/main" val="356494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6990-DD8D-6ADB-3C3A-57421A1AB2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6CAB25-4F12-E1EC-B285-1583359895DB}"/>
              </a:ext>
            </a:extLst>
          </p:cNvPr>
          <p:cNvSpPr>
            <a:spLocks noGrp="1"/>
          </p:cNvSpPr>
          <p:nvPr>
            <p:ph idx="1"/>
          </p:nvPr>
        </p:nvSpPr>
        <p:spPr/>
        <p:txBody>
          <a:bodyPr>
            <a:normAutofit/>
          </a:bodyPr>
          <a:lstStyle/>
          <a:p>
            <a:r>
              <a:rPr lang="en-IN" sz="4000" dirty="0"/>
              <a:t>Other files, like images, PDFs, or videos, can also be uploaded to your bucket </a:t>
            </a:r>
          </a:p>
          <a:p>
            <a:r>
              <a:rPr lang="en-IN" sz="4000" dirty="0"/>
              <a:t>Files can be uploaded directly in the Console once you’ve named and configured your bucket. </a:t>
            </a:r>
          </a:p>
        </p:txBody>
      </p:sp>
    </p:spTree>
    <p:extLst>
      <p:ext uri="{BB962C8B-B14F-4D97-AF65-F5344CB8AC3E}">
        <p14:creationId xmlns:p14="http://schemas.microsoft.com/office/powerpoint/2010/main" val="338768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C84E-8E16-F6C8-18BC-8C4A5CDBBE9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34E6A32-A445-CC95-B554-6F6E67B3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393" y="1847088"/>
            <a:ext cx="7938407" cy="4306823"/>
          </a:xfrm>
        </p:spPr>
      </p:pic>
    </p:spTree>
    <p:extLst>
      <p:ext uri="{BB962C8B-B14F-4D97-AF65-F5344CB8AC3E}">
        <p14:creationId xmlns:p14="http://schemas.microsoft.com/office/powerpoint/2010/main" val="1936182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AF21-B2D3-8834-D519-74173CB0C8DD}"/>
              </a:ext>
            </a:extLst>
          </p:cNvPr>
          <p:cNvSpPr>
            <a:spLocks noGrp="1"/>
          </p:cNvSpPr>
          <p:nvPr>
            <p:ph type="title"/>
          </p:nvPr>
        </p:nvSpPr>
        <p:spPr/>
        <p:txBody>
          <a:bodyPr>
            <a:normAutofit fontScale="90000"/>
          </a:bodyPr>
          <a:lstStyle/>
          <a:p>
            <a:r>
              <a:rPr lang="en-IN" dirty="0">
                <a:latin typeface="Algerian" pitchFamily="82" charset="0"/>
              </a:rPr>
              <a:t>Configure the options for Your website</a:t>
            </a:r>
            <a:endParaRPr lang="en-US" dirty="0">
              <a:latin typeface="Algerian" pitchFamily="82" charset="0"/>
            </a:endParaRPr>
          </a:p>
        </p:txBody>
      </p:sp>
      <p:sp>
        <p:nvSpPr>
          <p:cNvPr id="3" name="Content Placeholder 2">
            <a:extLst>
              <a:ext uri="{FF2B5EF4-FFF2-40B4-BE49-F238E27FC236}">
                <a16:creationId xmlns:a16="http://schemas.microsoft.com/office/drawing/2014/main" id="{BF10F67B-A884-B242-D5F3-CA8C8D0CC994}"/>
              </a:ext>
            </a:extLst>
          </p:cNvPr>
          <p:cNvSpPr>
            <a:spLocks noGrp="1"/>
          </p:cNvSpPr>
          <p:nvPr>
            <p:ph idx="1"/>
          </p:nvPr>
        </p:nvSpPr>
        <p:spPr/>
        <p:txBody>
          <a:bodyPr>
            <a:normAutofit/>
          </a:bodyPr>
          <a:lstStyle/>
          <a:p>
            <a:r>
              <a:rPr lang="en-IN" sz="3600" dirty="0"/>
              <a:t>There are more options than this tutorial can describe, and for the purpose of this tutorial we only need to set the configuration to start using the static website feature</a:t>
            </a:r>
            <a:endParaRPr lang="en-US" sz="3600" dirty="0"/>
          </a:p>
        </p:txBody>
      </p:sp>
    </p:spTree>
    <p:extLst>
      <p:ext uri="{BB962C8B-B14F-4D97-AF65-F5344CB8AC3E}">
        <p14:creationId xmlns:p14="http://schemas.microsoft.com/office/powerpoint/2010/main" val="1600133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947D-2949-DF14-2F97-F619912D7D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F160AE-E2D3-FD35-B5E4-1E736C4CB669}"/>
              </a:ext>
            </a:extLst>
          </p:cNvPr>
          <p:cNvSpPr>
            <a:spLocks noGrp="1"/>
          </p:cNvSpPr>
          <p:nvPr>
            <p:ph idx="1"/>
          </p:nvPr>
        </p:nvSpPr>
        <p:spPr/>
        <p:txBody>
          <a:bodyPr/>
          <a:lstStyle/>
          <a:p>
            <a:r>
              <a:rPr lang="en-IN" dirty="0"/>
              <a:t>{
  “</a:t>
            </a:r>
            <a:r>
              <a:rPr lang="en-IN" dirty="0" err="1"/>
              <a:t>ErrorDocument</a:t>
            </a:r>
            <a:r>
              <a:rPr lang="en-IN" dirty="0"/>
              <a:t>”: {
    “Key”: “</a:t>
            </a:r>
            <a:r>
              <a:rPr lang="en-IN" dirty="0" err="1"/>
              <a:t>error.html</a:t>
            </a:r>
            <a:r>
              <a:rPr lang="en-IN" dirty="0"/>
              <a:t>”
  },
  “</a:t>
            </a:r>
            <a:r>
              <a:rPr lang="en-IN" dirty="0" err="1"/>
              <a:t>IndexDocument</a:t>
            </a:r>
            <a:r>
              <a:rPr lang="en-IN" dirty="0"/>
              <a:t>”: {
    “Suffix”: “</a:t>
            </a:r>
            <a:r>
              <a:rPr lang="en-IN" dirty="0" err="1"/>
              <a:t>index.html</a:t>
            </a:r>
            <a:r>
              <a:rPr lang="en-IN" dirty="0"/>
              <a:t>”
  }
}</a:t>
            </a:r>
            <a:endParaRPr lang="en-US" dirty="0"/>
          </a:p>
        </p:txBody>
      </p:sp>
    </p:spTree>
    <p:extLst>
      <p:ext uri="{BB962C8B-B14F-4D97-AF65-F5344CB8AC3E}">
        <p14:creationId xmlns:p14="http://schemas.microsoft.com/office/powerpoint/2010/main" val="167831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4FC6-B3D4-9823-EA26-259FE15BFA6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BAB3A1B-CF76-98F2-7A9E-C0B2D86B6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071" y="1074965"/>
            <a:ext cx="7225393" cy="5249636"/>
          </a:xfrm>
        </p:spPr>
      </p:pic>
    </p:spTree>
    <p:extLst>
      <p:ext uri="{BB962C8B-B14F-4D97-AF65-F5344CB8AC3E}">
        <p14:creationId xmlns:p14="http://schemas.microsoft.com/office/powerpoint/2010/main" val="398338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4689-32F4-7298-0508-17D1873FD7BA}"/>
              </a:ext>
            </a:extLst>
          </p:cNvPr>
          <p:cNvSpPr>
            <a:spLocks noGrp="1"/>
          </p:cNvSpPr>
          <p:nvPr>
            <p:ph type="title"/>
          </p:nvPr>
        </p:nvSpPr>
        <p:spPr/>
        <p:txBody>
          <a:bodyPr>
            <a:normAutofit fontScale="90000"/>
          </a:bodyPr>
          <a:lstStyle/>
          <a:p>
            <a:r>
              <a:rPr lang="en-IN" dirty="0">
                <a:latin typeface="Algerian" pitchFamily="82" charset="0"/>
              </a:rPr>
              <a:t>Testing and visiting your new website</a:t>
            </a:r>
            <a:endParaRPr lang="en-US" dirty="0">
              <a:latin typeface="Algerian" pitchFamily="82" charset="0"/>
            </a:endParaRPr>
          </a:p>
        </p:txBody>
      </p:sp>
      <p:sp>
        <p:nvSpPr>
          <p:cNvPr id="3" name="Content Placeholder 2">
            <a:extLst>
              <a:ext uri="{FF2B5EF4-FFF2-40B4-BE49-F238E27FC236}">
                <a16:creationId xmlns:a16="http://schemas.microsoft.com/office/drawing/2014/main" id="{0C93C3EA-B727-43B7-C992-01D232CD078F}"/>
              </a:ext>
            </a:extLst>
          </p:cNvPr>
          <p:cNvSpPr>
            <a:spLocks noGrp="1"/>
          </p:cNvSpPr>
          <p:nvPr>
            <p:ph idx="1"/>
          </p:nvPr>
        </p:nvSpPr>
        <p:spPr/>
        <p:txBody>
          <a:bodyPr>
            <a:normAutofit/>
          </a:bodyPr>
          <a:lstStyle/>
          <a:p>
            <a:r>
              <a:rPr lang="en-IN" sz="3200" dirty="0"/>
              <a:t>Once you have configured your bucket to provide HTTP headers using the example command, all you have to do to test your new site is visit the URL for the site. Please note the protocol shown (http), after replacing the placeholders with your own choices made previously in this tutorial:</a:t>
            </a:r>
            <a:endParaRPr lang="en-US" sz="3200" dirty="0"/>
          </a:p>
        </p:txBody>
      </p:sp>
    </p:spTree>
    <p:extLst>
      <p:ext uri="{BB962C8B-B14F-4D97-AF65-F5344CB8AC3E}">
        <p14:creationId xmlns:p14="http://schemas.microsoft.com/office/powerpoint/2010/main" val="255771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485B-81D0-EF31-9E6A-3E3CC9D6A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E9A4C1-3764-F4F0-C175-D89B945DEDFB}"/>
              </a:ext>
            </a:extLst>
          </p:cNvPr>
          <p:cNvSpPr>
            <a:spLocks noGrp="1"/>
          </p:cNvSpPr>
          <p:nvPr>
            <p:ph idx="1"/>
          </p:nvPr>
        </p:nvSpPr>
        <p:spPr/>
        <p:txBody>
          <a:bodyPr/>
          <a:lstStyle/>
          <a:p>
            <a:r>
              <a:rPr lang="en-IN" dirty="0"/>
              <a:t>Create a bucket</a:t>
            </a:r>
          </a:p>
          <a:p>
            <a:r>
              <a:rPr lang="en-IN" dirty="0"/>
              <a:t>Setting public access </a:t>
            </a:r>
          </a:p>
          <a:p>
            <a:r>
              <a:rPr lang="en-IN" dirty="0"/>
              <a:t>Upload content to your bucket</a:t>
            </a:r>
          </a:p>
          <a:p>
            <a:r>
              <a:rPr lang="en-IN" dirty="0"/>
              <a:t>Configure the options for your website</a:t>
            </a:r>
          </a:p>
          <a:p>
            <a:r>
              <a:rPr lang="en-IN" dirty="0"/>
              <a:t>Testing and visiting your new Website</a:t>
            </a:r>
          </a:p>
          <a:p>
            <a:r>
              <a:rPr lang="en-IN" dirty="0"/>
              <a:t>Static site generator using </a:t>
            </a:r>
            <a:r>
              <a:rPr lang="en-IN" dirty="0" err="1"/>
              <a:t>jekyll</a:t>
            </a:r>
            <a:endParaRPr lang="en-IN" dirty="0"/>
          </a:p>
          <a:p>
            <a:r>
              <a:rPr lang="en-IN" dirty="0"/>
              <a:t>Getting started </a:t>
            </a:r>
          </a:p>
          <a:p>
            <a:r>
              <a:rPr lang="en-IN" dirty="0"/>
              <a:t>Diving in </a:t>
            </a:r>
          </a:p>
          <a:p>
            <a:r>
              <a:rPr lang="en-IN" dirty="0"/>
              <a:t>conclusion</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500351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2E43-B5A2-42A7-632E-20D6D9F687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8D78BE-B37C-13BB-F0A5-B4620741A214}"/>
              </a:ext>
            </a:extLst>
          </p:cNvPr>
          <p:cNvSpPr>
            <a:spLocks noGrp="1"/>
          </p:cNvSpPr>
          <p:nvPr>
            <p:ph idx="1"/>
          </p:nvPr>
        </p:nvSpPr>
        <p:spPr/>
        <p:txBody>
          <a:bodyPr>
            <a:normAutofit/>
          </a:bodyPr>
          <a:lstStyle/>
          <a:p>
            <a:r>
              <a:rPr lang="en-IN" sz="4800" dirty="0"/>
              <a:t>http://&lt;bucketname&gt;.s3-web.&lt;endpoint&gt;</a:t>
            </a:r>
            <a:endParaRPr lang="en-US" sz="4800" dirty="0"/>
          </a:p>
        </p:txBody>
      </p:sp>
    </p:spTree>
    <p:extLst>
      <p:ext uri="{BB962C8B-B14F-4D97-AF65-F5344CB8AC3E}">
        <p14:creationId xmlns:p14="http://schemas.microsoft.com/office/powerpoint/2010/main" val="2887892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B049-C925-8FBA-FD74-D8CA43807D55}"/>
              </a:ext>
            </a:extLst>
          </p:cNvPr>
          <p:cNvSpPr>
            <a:spLocks noGrp="1"/>
          </p:cNvSpPr>
          <p:nvPr>
            <p:ph type="title"/>
          </p:nvPr>
        </p:nvSpPr>
        <p:spPr/>
        <p:txBody>
          <a:bodyPr>
            <a:normAutofit fontScale="90000"/>
          </a:bodyPr>
          <a:lstStyle/>
          <a:p>
            <a:r>
              <a:rPr lang="en-IN" dirty="0">
                <a:latin typeface="Algerian" pitchFamily="82" charset="0"/>
              </a:rPr>
              <a:t>Static site generator using </a:t>
            </a:r>
            <a:r>
              <a:rPr lang="en-IN" dirty="0" err="1">
                <a:latin typeface="Algerian" pitchFamily="82" charset="0"/>
              </a:rPr>
              <a:t>jekyll</a:t>
            </a:r>
            <a:endParaRPr lang="en-US" dirty="0">
              <a:latin typeface="Algerian" pitchFamily="82" charset="0"/>
            </a:endParaRPr>
          </a:p>
        </p:txBody>
      </p:sp>
      <p:sp>
        <p:nvSpPr>
          <p:cNvPr id="3" name="Content Placeholder 2">
            <a:extLst>
              <a:ext uri="{FF2B5EF4-FFF2-40B4-BE49-F238E27FC236}">
                <a16:creationId xmlns:a16="http://schemas.microsoft.com/office/drawing/2014/main" id="{20875708-A181-0421-9C6B-FF04994CAE53}"/>
              </a:ext>
            </a:extLst>
          </p:cNvPr>
          <p:cNvSpPr>
            <a:spLocks noGrp="1"/>
          </p:cNvSpPr>
          <p:nvPr>
            <p:ph idx="1"/>
          </p:nvPr>
        </p:nvSpPr>
        <p:spPr/>
        <p:txBody>
          <a:bodyPr/>
          <a:lstStyle/>
          <a:p>
            <a:r>
              <a:rPr lang="en-IN" dirty="0"/>
              <a:t>Jekyll is a simple, blog-aware, static site generator perfect for personal, project, or organization sites. Think of it like a file-based CMS, without all the complexity. Jekyll takes your content, renders Markdown and Liquid templates, and spits out a complete, static website ready to be served by Apache, Nginx or another web server. Jekyll is the engine behind GitHub Pages, which you can use to host sites right from your GitHub repositories.</a:t>
            </a:r>
            <a:endParaRPr lang="en-US" dirty="0"/>
          </a:p>
        </p:txBody>
      </p:sp>
    </p:spTree>
    <p:extLst>
      <p:ext uri="{BB962C8B-B14F-4D97-AF65-F5344CB8AC3E}">
        <p14:creationId xmlns:p14="http://schemas.microsoft.com/office/powerpoint/2010/main" val="2965730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5C68-7DF3-F626-A148-10A0D78029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4117C2-A61D-571B-4BE4-38FC8B25583F}"/>
              </a:ext>
            </a:extLst>
          </p:cNvPr>
          <p:cNvSpPr>
            <a:spLocks noGrp="1"/>
          </p:cNvSpPr>
          <p:nvPr>
            <p:ph idx="1"/>
          </p:nvPr>
        </p:nvSpPr>
        <p:spPr/>
        <p:txBody>
          <a:bodyPr>
            <a:normAutofit/>
          </a:bodyPr>
          <a:lstStyle/>
          <a:p>
            <a:r>
              <a:rPr lang="en-IN" sz="6000" dirty="0"/>
              <a:t>https://jekyllrb.com/travelblog</a:t>
            </a:r>
            <a:endParaRPr lang="en-US" sz="6000" dirty="0"/>
          </a:p>
        </p:txBody>
      </p:sp>
    </p:spTree>
    <p:extLst>
      <p:ext uri="{BB962C8B-B14F-4D97-AF65-F5344CB8AC3E}">
        <p14:creationId xmlns:p14="http://schemas.microsoft.com/office/powerpoint/2010/main" val="1629074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5965-F542-F738-0D04-802B3B8FE7A1}"/>
              </a:ext>
            </a:extLst>
          </p:cNvPr>
          <p:cNvSpPr>
            <a:spLocks noGrp="1"/>
          </p:cNvSpPr>
          <p:nvPr>
            <p:ph type="title"/>
          </p:nvPr>
        </p:nvSpPr>
        <p:spPr/>
        <p:txBody>
          <a:bodyPr>
            <a:normAutofit/>
          </a:bodyPr>
          <a:lstStyle/>
          <a:p>
            <a:r>
              <a:rPr lang="en-IN" sz="6000" dirty="0">
                <a:latin typeface="Algerian" pitchFamily="82" charset="0"/>
              </a:rPr>
              <a:t>Getting Started</a:t>
            </a:r>
            <a:endParaRPr lang="en-US" sz="6000" dirty="0">
              <a:latin typeface="Algerian" pitchFamily="82" charset="0"/>
            </a:endParaRPr>
          </a:p>
        </p:txBody>
      </p:sp>
      <p:sp>
        <p:nvSpPr>
          <p:cNvPr id="3" name="Content Placeholder 2">
            <a:extLst>
              <a:ext uri="{FF2B5EF4-FFF2-40B4-BE49-F238E27FC236}">
                <a16:creationId xmlns:a16="http://schemas.microsoft.com/office/drawing/2014/main" id="{2A9CE662-7DA9-C852-9D8A-9CDC99E1EA72}"/>
              </a:ext>
            </a:extLst>
          </p:cNvPr>
          <p:cNvSpPr>
            <a:spLocks noGrp="1"/>
          </p:cNvSpPr>
          <p:nvPr>
            <p:ph idx="1"/>
          </p:nvPr>
        </p:nvSpPr>
        <p:spPr/>
        <p:txBody>
          <a:bodyPr/>
          <a:lstStyle/>
          <a:p>
            <a:r>
              <a:rPr lang="en-IN" dirty="0"/>
              <a:t>Install the gem
Read up about its Usage and Configuration
Take a gander at some existing Sites
Fork and Contribute your own modifications
Have questions? Check out our official forum community Jekyll Talk and #jekyll Channel on </a:t>
            </a:r>
            <a:r>
              <a:rPr lang="en-IN" dirty="0" err="1"/>
              <a:t>Libera</a:t>
            </a:r>
            <a:r>
              <a:rPr lang="en-IN" dirty="0"/>
              <a:t> IRC</a:t>
            </a:r>
            <a:endParaRPr lang="en-US" dirty="0"/>
          </a:p>
        </p:txBody>
      </p:sp>
    </p:spTree>
    <p:extLst>
      <p:ext uri="{BB962C8B-B14F-4D97-AF65-F5344CB8AC3E}">
        <p14:creationId xmlns:p14="http://schemas.microsoft.com/office/powerpoint/2010/main" val="72370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9F45-74DE-22F4-592F-6DE53A02924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8085A28-7005-8F0D-44A7-925CFED57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393" y="1935163"/>
            <a:ext cx="6776357" cy="4389437"/>
          </a:xfrm>
        </p:spPr>
      </p:pic>
    </p:spTree>
    <p:extLst>
      <p:ext uri="{BB962C8B-B14F-4D97-AF65-F5344CB8AC3E}">
        <p14:creationId xmlns:p14="http://schemas.microsoft.com/office/powerpoint/2010/main" val="74902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3CC3-E2D2-23CF-9639-4D68681380E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7C6595C-FF03-A1E8-E756-85003D6464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856" y="1401536"/>
            <a:ext cx="6531429" cy="5197927"/>
          </a:xfrm>
        </p:spPr>
      </p:pic>
    </p:spTree>
    <p:extLst>
      <p:ext uri="{BB962C8B-B14F-4D97-AF65-F5344CB8AC3E}">
        <p14:creationId xmlns:p14="http://schemas.microsoft.com/office/powerpoint/2010/main" val="170774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0D24-DAFC-F41C-CEB9-4144D7A316D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B8EBED3-DBBC-D886-F6B6-F442043F6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321" y="1251857"/>
            <a:ext cx="6871608" cy="5072743"/>
          </a:xfrm>
        </p:spPr>
      </p:pic>
    </p:spTree>
    <p:extLst>
      <p:ext uri="{BB962C8B-B14F-4D97-AF65-F5344CB8AC3E}">
        <p14:creationId xmlns:p14="http://schemas.microsoft.com/office/powerpoint/2010/main" val="1389549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A9EA-866E-5A31-89F1-D64E0E75DFC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1ED88F9-52A3-7C81-EF8C-C4ACD1C58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321" y="1279071"/>
            <a:ext cx="6844393" cy="5045529"/>
          </a:xfrm>
        </p:spPr>
      </p:pic>
    </p:spTree>
    <p:extLst>
      <p:ext uri="{BB962C8B-B14F-4D97-AF65-F5344CB8AC3E}">
        <p14:creationId xmlns:p14="http://schemas.microsoft.com/office/powerpoint/2010/main" val="2088824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7C3D-5A15-65A4-96D0-00E37D69FE4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932DB07-BE0D-4A5E-E190-B0C12E349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821" y="1935163"/>
            <a:ext cx="6109608" cy="4389437"/>
          </a:xfrm>
        </p:spPr>
      </p:pic>
    </p:spTree>
    <p:extLst>
      <p:ext uri="{BB962C8B-B14F-4D97-AF65-F5344CB8AC3E}">
        <p14:creationId xmlns:p14="http://schemas.microsoft.com/office/powerpoint/2010/main" val="1072844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B300-5971-CB8E-253C-AC1A2FDD520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6FBD6FE-3410-3262-8980-8D09F9A6DE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821" y="1224643"/>
            <a:ext cx="6422572" cy="5099957"/>
          </a:xfrm>
        </p:spPr>
      </p:pic>
    </p:spTree>
    <p:extLst>
      <p:ext uri="{BB962C8B-B14F-4D97-AF65-F5344CB8AC3E}">
        <p14:creationId xmlns:p14="http://schemas.microsoft.com/office/powerpoint/2010/main" val="291791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57" y="979715"/>
            <a:ext cx="8006443" cy="955765"/>
          </a:xfrm>
        </p:spPr>
        <p:txBody>
          <a:bodyPr/>
          <a:lstStyle/>
          <a:p>
            <a:r>
              <a:rPr lang="en-US" dirty="0">
                <a:latin typeface="Algerian" pitchFamily="82" charset="0"/>
              </a:rPr>
              <a:t>Before you start</a:t>
            </a:r>
          </a:p>
        </p:txBody>
      </p:sp>
      <p:sp>
        <p:nvSpPr>
          <p:cNvPr id="3" name="Content Placeholder 2"/>
          <p:cNvSpPr>
            <a:spLocks noGrp="1"/>
          </p:cNvSpPr>
          <p:nvPr>
            <p:ph idx="1"/>
          </p:nvPr>
        </p:nvSpPr>
        <p:spPr/>
        <p:txBody>
          <a:bodyPr>
            <a:normAutofit lnSpcReduction="10000"/>
          </a:bodyPr>
          <a:lstStyle/>
          <a:p>
            <a:r>
              <a:rPr lang="en-US" sz="3600" dirty="0"/>
              <a:t>Ensure that you have what you need to start:</a:t>
            </a:r>
            <a:br>
              <a:rPr lang="en-US" sz="3600" dirty="0"/>
            </a:br>
            <a:endParaRPr lang="en-US" sz="3600" dirty="0"/>
          </a:p>
          <a:p>
            <a:r>
              <a:rPr lang="en-US" sz="3600" dirty="0"/>
              <a:t>An account for the IBM Cloud Platform</a:t>
            </a:r>
          </a:p>
          <a:p>
            <a:r>
              <a:rPr lang="en-US" sz="3600" dirty="0"/>
              <a:t>An instance of IBM Cloud Object Storage</a:t>
            </a:r>
          </a:p>
          <a:p>
            <a:r>
              <a:rPr lang="en-US" sz="3600" dirty="0"/>
              <a:t>Content in fixed form, like text (HTML would be perfect), and image files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DE68-7813-CB6A-A0A8-A4E754CB0AE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689766C-8130-5B2C-7ADD-BE389A068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358" y="1935163"/>
            <a:ext cx="6150428" cy="4389437"/>
          </a:xfrm>
        </p:spPr>
      </p:pic>
    </p:spTree>
    <p:extLst>
      <p:ext uri="{BB962C8B-B14F-4D97-AF65-F5344CB8AC3E}">
        <p14:creationId xmlns:p14="http://schemas.microsoft.com/office/powerpoint/2010/main" val="1228228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71AF-FB67-675A-647B-DDBF8B547B8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0689F61-04B5-1D93-383B-B6F56A40B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821" y="1935163"/>
            <a:ext cx="7347858" cy="4389437"/>
          </a:xfrm>
        </p:spPr>
      </p:pic>
    </p:spTree>
    <p:extLst>
      <p:ext uri="{BB962C8B-B14F-4D97-AF65-F5344CB8AC3E}">
        <p14:creationId xmlns:p14="http://schemas.microsoft.com/office/powerpoint/2010/main" val="923334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25FE-5607-4D23-1B58-59C390A47A11}"/>
              </a:ext>
            </a:extLst>
          </p:cNvPr>
          <p:cNvSpPr>
            <a:spLocks noGrp="1"/>
          </p:cNvSpPr>
          <p:nvPr>
            <p:ph type="title"/>
          </p:nvPr>
        </p:nvSpPr>
        <p:spPr/>
        <p:txBody>
          <a:bodyPr/>
          <a:lstStyle/>
          <a:p>
            <a:r>
              <a:rPr lang="en-IN" dirty="0">
                <a:latin typeface="Algerian" pitchFamily="82" charset="0"/>
              </a:rPr>
              <a:t>Diving In</a:t>
            </a:r>
            <a:endParaRPr lang="en-US" dirty="0">
              <a:latin typeface="Algerian" pitchFamily="82" charset="0"/>
            </a:endParaRPr>
          </a:p>
        </p:txBody>
      </p:sp>
      <p:sp>
        <p:nvSpPr>
          <p:cNvPr id="3" name="Content Placeholder 2">
            <a:extLst>
              <a:ext uri="{FF2B5EF4-FFF2-40B4-BE49-F238E27FC236}">
                <a16:creationId xmlns:a16="http://schemas.microsoft.com/office/drawing/2014/main" id="{97C831BD-C8B4-4327-5C6A-C17EE1415524}"/>
              </a:ext>
            </a:extLst>
          </p:cNvPr>
          <p:cNvSpPr>
            <a:spLocks noGrp="1"/>
          </p:cNvSpPr>
          <p:nvPr>
            <p:ph idx="1"/>
          </p:nvPr>
        </p:nvSpPr>
        <p:spPr/>
        <p:txBody>
          <a:bodyPr>
            <a:normAutofit lnSpcReduction="10000"/>
          </a:bodyPr>
          <a:lstStyle/>
          <a:p>
            <a:r>
              <a:rPr lang="en-IN" dirty="0"/>
              <a:t>Migrate from your previous system
Learn how Front Matter works
Put information on your site with Variables
Customize the Permalinks your posts are generated with
Use the built-in Liquid Extensions to make your life easier
Use custom Plugins to generate content specific to your site
Watch video tutorials from Giraffe Academy</a:t>
            </a:r>
            <a:endParaRPr lang="en-US" dirty="0"/>
          </a:p>
        </p:txBody>
      </p:sp>
    </p:spTree>
    <p:extLst>
      <p:ext uri="{BB962C8B-B14F-4D97-AF65-F5344CB8AC3E}">
        <p14:creationId xmlns:p14="http://schemas.microsoft.com/office/powerpoint/2010/main" val="949199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7BEB-EC61-8C41-E90A-FAB639CE3C4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789CB08-6EFE-A1FC-1819-15555B8EF7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6" y="1292679"/>
            <a:ext cx="7388678" cy="5031921"/>
          </a:xfrm>
        </p:spPr>
      </p:pic>
    </p:spTree>
    <p:extLst>
      <p:ext uri="{BB962C8B-B14F-4D97-AF65-F5344CB8AC3E}">
        <p14:creationId xmlns:p14="http://schemas.microsoft.com/office/powerpoint/2010/main" val="2453174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4B09-9A4E-C65B-B3EA-B9B37A4996C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13175D0-1185-C17B-BDF8-415935BE3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750" y="1115787"/>
            <a:ext cx="6095999" cy="5208814"/>
          </a:xfrm>
        </p:spPr>
      </p:pic>
    </p:spTree>
    <p:extLst>
      <p:ext uri="{BB962C8B-B14F-4D97-AF65-F5344CB8AC3E}">
        <p14:creationId xmlns:p14="http://schemas.microsoft.com/office/powerpoint/2010/main" val="2406636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807D-D49A-B3EE-6850-9EF71E89A58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E8F16A1-5D6D-C65F-327C-D79FD9891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929" y="1935163"/>
            <a:ext cx="6708321" cy="4389437"/>
          </a:xfrm>
        </p:spPr>
      </p:pic>
    </p:spTree>
    <p:extLst>
      <p:ext uri="{BB962C8B-B14F-4D97-AF65-F5344CB8AC3E}">
        <p14:creationId xmlns:p14="http://schemas.microsoft.com/office/powerpoint/2010/main" val="2352386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85F9-0549-776F-5BCC-1104FCA41DF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CABE688-E2EB-6010-4DD7-B294B7337E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1679" y="1935163"/>
            <a:ext cx="7184571" cy="4389437"/>
          </a:xfrm>
        </p:spPr>
      </p:pic>
    </p:spTree>
    <p:extLst>
      <p:ext uri="{BB962C8B-B14F-4D97-AF65-F5344CB8AC3E}">
        <p14:creationId xmlns:p14="http://schemas.microsoft.com/office/powerpoint/2010/main" val="1251880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7B13-77B6-D0D3-97D2-AA6FC4650FE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DC00918-1BBD-4D01-083E-B2A9E461E4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643" y="1935163"/>
            <a:ext cx="6177643" cy="4389437"/>
          </a:xfrm>
        </p:spPr>
      </p:pic>
    </p:spTree>
    <p:extLst>
      <p:ext uri="{BB962C8B-B14F-4D97-AF65-F5344CB8AC3E}">
        <p14:creationId xmlns:p14="http://schemas.microsoft.com/office/powerpoint/2010/main" val="964323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E384-89BA-A00B-F572-60A466DBD26D}"/>
              </a:ext>
            </a:extLst>
          </p:cNvPr>
          <p:cNvSpPr>
            <a:spLocks noGrp="1"/>
          </p:cNvSpPr>
          <p:nvPr>
            <p:ph type="title"/>
          </p:nvPr>
        </p:nvSpPr>
        <p:spPr/>
        <p:txBody>
          <a:bodyPr/>
          <a:lstStyle/>
          <a:p>
            <a:r>
              <a:rPr lang="en-IN" dirty="0">
                <a:latin typeface="Algerian" pitchFamily="82" charset="0"/>
              </a:rPr>
              <a:t>Sponsors</a:t>
            </a:r>
            <a:endParaRPr lang="en-US" dirty="0">
              <a:latin typeface="Algerian" pitchFamily="82" charset="0"/>
            </a:endParaRPr>
          </a:p>
        </p:txBody>
      </p:sp>
      <p:sp>
        <p:nvSpPr>
          <p:cNvPr id="3" name="Content Placeholder 2">
            <a:extLst>
              <a:ext uri="{FF2B5EF4-FFF2-40B4-BE49-F238E27FC236}">
                <a16:creationId xmlns:a16="http://schemas.microsoft.com/office/drawing/2014/main" id="{15D5D08C-1DC5-9B50-BF8E-8D70E02F028C}"/>
              </a:ext>
            </a:extLst>
          </p:cNvPr>
          <p:cNvSpPr>
            <a:spLocks noGrp="1"/>
          </p:cNvSpPr>
          <p:nvPr>
            <p:ph idx="1"/>
          </p:nvPr>
        </p:nvSpPr>
        <p:spPr/>
        <p:txBody>
          <a:bodyPr>
            <a:noAutofit/>
          </a:bodyPr>
          <a:lstStyle/>
          <a:p>
            <a:r>
              <a:rPr lang="en-IN" sz="4800" dirty="0"/>
              <a:t>Support this project by becoming a sponsor. Your logo will show up in this README with a link to your website. Become a sponsor! </a:t>
            </a:r>
            <a:endParaRPr lang="en-US" sz="4800" dirty="0"/>
          </a:p>
        </p:txBody>
      </p:sp>
    </p:spTree>
    <p:extLst>
      <p:ext uri="{BB962C8B-B14F-4D97-AF65-F5344CB8AC3E}">
        <p14:creationId xmlns:p14="http://schemas.microsoft.com/office/powerpoint/2010/main" val="3388212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7410-E8F2-DBF1-B055-E97575216BC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FBFC2C6-C1F4-673E-334F-420624319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893" y="1935163"/>
            <a:ext cx="3510643" cy="4389437"/>
          </a:xfrm>
        </p:spPr>
      </p:pic>
      <p:pic>
        <p:nvPicPr>
          <p:cNvPr id="5" name="Picture 4">
            <a:extLst>
              <a:ext uri="{FF2B5EF4-FFF2-40B4-BE49-F238E27FC236}">
                <a16:creationId xmlns:a16="http://schemas.microsoft.com/office/drawing/2014/main" id="{C87A1404-FFC9-2C92-5216-E4A53DDF1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750" y="2068286"/>
            <a:ext cx="4210050" cy="3837214"/>
          </a:xfrm>
          <a:prstGeom prst="rect">
            <a:avLst/>
          </a:prstGeom>
        </p:spPr>
      </p:pic>
    </p:spTree>
    <p:extLst>
      <p:ext uri="{BB962C8B-B14F-4D97-AF65-F5344CB8AC3E}">
        <p14:creationId xmlns:p14="http://schemas.microsoft.com/office/powerpoint/2010/main" val="31888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lgerian" pitchFamily="82" charset="0"/>
              </a:rPr>
              <a:t>Create a bucket configured for public access</a:t>
            </a:r>
          </a:p>
        </p:txBody>
      </p:sp>
      <p:sp>
        <p:nvSpPr>
          <p:cNvPr id="3" name="Content Placeholder 2"/>
          <p:cNvSpPr>
            <a:spLocks noGrp="1"/>
          </p:cNvSpPr>
          <p:nvPr>
            <p:ph idx="1"/>
          </p:nvPr>
        </p:nvSpPr>
        <p:spPr/>
        <p:txBody>
          <a:bodyPr/>
          <a:lstStyle/>
          <a:p>
            <a:r>
              <a:rPr lang="en-US" sz="2800" dirty="0"/>
              <a:t>Creating a bucket for a static website will require public access. There are a number of options for configuring public access. Specifically, using the </a:t>
            </a:r>
            <a:r>
              <a:rPr lang="en-US" sz="2800" dirty="0" err="1"/>
              <a:t>ObjectReader</a:t>
            </a:r>
            <a:r>
              <a:rPr lang="en-US" sz="2800" dirty="0"/>
              <a:t> IAM role will prevent the listing of the contents of the bucket while still allowing for the static content to be viewed on the internet. If you want to allow the viewing of the listing of the contents, use the </a:t>
            </a:r>
            <a:r>
              <a:rPr lang="en-US" sz="2800" dirty="0" err="1"/>
              <a:t>ContentReader</a:t>
            </a:r>
            <a:r>
              <a:rPr lang="en-US" sz="2800" dirty="0"/>
              <a:t> IAM role for your bucket</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C6B3-EB5F-C971-A144-97AD08CB1F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75D9C6-B589-BF92-8479-A0529E1D4C2D}"/>
              </a:ext>
            </a:extLst>
          </p:cNvPr>
          <p:cNvSpPr>
            <a:spLocks noGrp="1"/>
          </p:cNvSpPr>
          <p:nvPr>
            <p:ph idx="1"/>
          </p:nvPr>
        </p:nvSpPr>
        <p:spPr/>
        <p:txBody>
          <a:bodyPr>
            <a:normAutofit/>
          </a:bodyPr>
          <a:lstStyle/>
          <a:p>
            <a:endParaRPr lang="en-IN" sz="6000" b="1" dirty="0">
              <a:latin typeface="Algerian" pitchFamily="82" charset="0"/>
            </a:endParaRPr>
          </a:p>
          <a:p>
            <a:pPr marL="0" indent="0">
              <a:buNone/>
            </a:pPr>
            <a:r>
              <a:rPr lang="en-IN" sz="8000" b="1" dirty="0">
                <a:latin typeface="Algerian" pitchFamily="82" charset="0"/>
              </a:rPr>
              <a:t>     Thank you</a:t>
            </a:r>
            <a:endParaRPr lang="en-US" sz="8000" b="1" dirty="0">
              <a:latin typeface="Algerian" pitchFamily="82" charset="0"/>
            </a:endParaRPr>
          </a:p>
        </p:txBody>
      </p:sp>
    </p:spTree>
    <p:extLst>
      <p:ext uri="{BB962C8B-B14F-4D97-AF65-F5344CB8AC3E}">
        <p14:creationId xmlns:p14="http://schemas.microsoft.com/office/powerpoint/2010/main" val="203765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Create a bucket</a:t>
            </a:r>
          </a:p>
        </p:txBody>
      </p:sp>
      <p:sp>
        <p:nvSpPr>
          <p:cNvPr id="3" name="Content Placeholder 2"/>
          <p:cNvSpPr>
            <a:spLocks noGrp="1"/>
          </p:cNvSpPr>
          <p:nvPr>
            <p:ph idx="1"/>
          </p:nvPr>
        </p:nvSpPr>
        <p:spPr/>
        <p:txBody>
          <a:bodyPr>
            <a:normAutofit/>
          </a:bodyPr>
          <a:lstStyle/>
          <a:p>
            <a:r>
              <a:rPr lang="en-IN" sz="3600" dirty="0">
                <a:latin typeface="+mj-lt"/>
              </a:rPr>
              <a:t>Once you login to the Console and after you create an instance of IBM Cloud Object Storage, you can create a bucket. Click on the button </a:t>
            </a:r>
            <a:r>
              <a:rPr lang="en-IN" sz="3600" dirty="0" err="1">
                <a:latin typeface="+mj-lt"/>
              </a:rPr>
              <a:t>labeled</a:t>
            </a:r>
            <a:r>
              <a:rPr lang="en-IN" sz="3600" dirty="0">
                <a:latin typeface="+mj-lt"/>
              </a:rPr>
              <a:t> “Create bucket” and choose from the options as shown in Figure 1. Select the card that reads “Customize your bucket</a:t>
            </a:r>
            <a:endParaRPr lang="en-US" sz="36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A90B-32EE-487D-FCFB-77A3BB2664B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D2D8785-4A95-17D6-39FB-CBB4840EEF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751" y="1564821"/>
            <a:ext cx="7933142" cy="4759780"/>
          </a:xfrm>
        </p:spPr>
      </p:pic>
    </p:spTree>
    <p:extLst>
      <p:ext uri="{BB962C8B-B14F-4D97-AF65-F5344CB8AC3E}">
        <p14:creationId xmlns:p14="http://schemas.microsoft.com/office/powerpoint/2010/main" val="17037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50E2-1269-E6AA-D0D3-53D8F3EF3F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6AB107-EFFE-FD65-F2A5-6D1BD5E39250}"/>
              </a:ext>
            </a:extLst>
          </p:cNvPr>
          <p:cNvSpPr>
            <a:spLocks noGrp="1"/>
          </p:cNvSpPr>
          <p:nvPr>
            <p:ph idx="1"/>
          </p:nvPr>
        </p:nvSpPr>
        <p:spPr/>
        <p:txBody>
          <a:bodyPr>
            <a:normAutofit fontScale="92500" lnSpcReduction="10000"/>
          </a:bodyPr>
          <a:lstStyle/>
          <a:p>
            <a:r>
              <a:rPr lang="en-IN" sz="3600" dirty="0"/>
              <a:t>The container for the static files in your website will reside in a bucket that you can name. </a:t>
            </a:r>
          </a:p>
          <a:p>
            <a:r>
              <a:rPr lang="en-IN" sz="3600" dirty="0"/>
              <a:t> The name you create must be unique, should not contain personal or identifying information, can’t have two periods, dots, or hyphens in a row, and must start and end with alphanumeric characters (ASCII character set items 3–63).</a:t>
            </a:r>
          </a:p>
          <a:p>
            <a:endParaRPr lang="en-US" dirty="0"/>
          </a:p>
        </p:txBody>
      </p:sp>
    </p:spTree>
    <p:extLst>
      <p:ext uri="{BB962C8B-B14F-4D97-AF65-F5344CB8AC3E}">
        <p14:creationId xmlns:p14="http://schemas.microsoft.com/office/powerpoint/2010/main" val="85155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3A9E-C36C-40E6-4B6C-095C9B277F6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A7A49EA-6251-5DC7-6C85-52016D856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17964"/>
            <a:ext cx="8229600" cy="3935948"/>
          </a:xfrm>
        </p:spPr>
      </p:pic>
    </p:spTree>
    <p:extLst>
      <p:ext uri="{BB962C8B-B14F-4D97-AF65-F5344CB8AC3E}">
        <p14:creationId xmlns:p14="http://schemas.microsoft.com/office/powerpoint/2010/main" val="317321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202-5698-B15E-5325-E69D3AE24588}"/>
              </a:ext>
            </a:extLst>
          </p:cNvPr>
          <p:cNvSpPr>
            <a:spLocks noGrp="1"/>
          </p:cNvSpPr>
          <p:nvPr>
            <p:ph type="title"/>
          </p:nvPr>
        </p:nvSpPr>
        <p:spPr/>
        <p:txBody>
          <a:bodyPr/>
          <a:lstStyle/>
          <a:p>
            <a:r>
              <a:rPr lang="en-IN" dirty="0">
                <a:latin typeface="Algerian" pitchFamily="82" charset="0"/>
              </a:rPr>
              <a:t>Setting Public access</a:t>
            </a:r>
            <a:endParaRPr lang="en-US" dirty="0">
              <a:latin typeface="Algerian" pitchFamily="82" charset="0"/>
            </a:endParaRPr>
          </a:p>
        </p:txBody>
      </p:sp>
      <p:sp>
        <p:nvSpPr>
          <p:cNvPr id="3" name="Content Placeholder 2">
            <a:extLst>
              <a:ext uri="{FF2B5EF4-FFF2-40B4-BE49-F238E27FC236}">
                <a16:creationId xmlns:a16="http://schemas.microsoft.com/office/drawing/2014/main" id="{E587F383-5BB2-5E8F-C9B1-17D9EB5B2335}"/>
              </a:ext>
            </a:extLst>
          </p:cNvPr>
          <p:cNvSpPr>
            <a:spLocks noGrp="1"/>
          </p:cNvSpPr>
          <p:nvPr>
            <p:ph idx="1"/>
          </p:nvPr>
        </p:nvSpPr>
        <p:spPr/>
        <p:txBody>
          <a:bodyPr>
            <a:normAutofit/>
          </a:bodyPr>
          <a:lstStyle/>
          <a:p>
            <a:r>
              <a:rPr lang="en-IN" dirty="0"/>
              <a:t>In all scenarios for this tutorial, you will want to use the UI at the Console to allow public access to your new website.</a:t>
            </a:r>
          </a:p>
          <a:p>
            <a:r>
              <a:rPr lang="en-IN" dirty="0"/>
              <a:t>When creating a bucket for hosting Static Website content, there is an option to enable public access as part of the bucket creation process </a:t>
            </a:r>
          </a:p>
          <a:p>
            <a:r>
              <a:rPr lang="en-IN" dirty="0"/>
              <a:t> For the explanation of the options for the “index document” and “error document” as shown, find more below in the section Configure the options for your website. </a:t>
            </a:r>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3987914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TotalTime>
  <Words>104</Words>
  <Application>Microsoft Office PowerPoint</Application>
  <PresentationFormat>On-screen Show (4:3)</PresentationFormat>
  <Paragraphs>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Setting up the ibm  Cloud  static web app</vt:lpstr>
      <vt:lpstr>PowerPoint Presentation</vt:lpstr>
      <vt:lpstr>Before you start</vt:lpstr>
      <vt:lpstr>Create a bucket configured for public access</vt:lpstr>
      <vt:lpstr>Create a bucket</vt:lpstr>
      <vt:lpstr>PowerPoint Presentation</vt:lpstr>
      <vt:lpstr>PowerPoint Presentation</vt:lpstr>
      <vt:lpstr>PowerPoint Presentation</vt:lpstr>
      <vt:lpstr>Setting Public access</vt:lpstr>
      <vt:lpstr>PowerPoint Presentation</vt:lpstr>
      <vt:lpstr>PowerPoint Presentation</vt:lpstr>
      <vt:lpstr>Upload Content to your bucket</vt:lpstr>
      <vt:lpstr>PowerPoint Presentation</vt:lpstr>
      <vt:lpstr>PowerPoint Presentation</vt:lpstr>
      <vt:lpstr>PowerPoint Presentation</vt:lpstr>
      <vt:lpstr>Configure the options for Your website</vt:lpstr>
      <vt:lpstr>PowerPoint Presentation</vt:lpstr>
      <vt:lpstr>PowerPoint Presentation</vt:lpstr>
      <vt:lpstr>Testing and visiting your new website</vt:lpstr>
      <vt:lpstr>PowerPoint Presentation</vt:lpstr>
      <vt:lpstr>Static site generator using jekyll</vt:lpstr>
      <vt:lpstr>PowerPoint Presentation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Diving In</vt:lpstr>
      <vt:lpstr>PowerPoint Presentation</vt:lpstr>
      <vt:lpstr>PowerPoint Presentation</vt:lpstr>
      <vt:lpstr>PowerPoint Presentation</vt:lpstr>
      <vt:lpstr>PowerPoint Presentation</vt:lpstr>
      <vt:lpstr>PowerPoint Presentation</vt:lpstr>
      <vt:lpstr>Sponsors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the ibm  Cloud  static web app</dc:title>
  <dc:creator>avita</dc:creator>
  <cp:lastModifiedBy>manimegalai M</cp:lastModifiedBy>
  <cp:revision>33</cp:revision>
  <dcterms:created xsi:type="dcterms:W3CDTF">2023-10-31T04:54:42Z</dcterms:created>
  <dcterms:modified xsi:type="dcterms:W3CDTF">2023-10-31T08:47:30Z</dcterms:modified>
</cp:coreProperties>
</file>