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10/26/2023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Algerian" pitchFamily="82" charset="0"/>
              </a:rPr>
              <a:t>Blog dataset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Creating blog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4" name="Content Placeholder 3" descr="download (2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82354"/>
            <a:ext cx="7215238" cy="488944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New blog added</a:t>
            </a:r>
            <a:endParaRPr lang="en-US" sz="4800" dirty="0">
              <a:latin typeface="Algerian" pitchFamily="82" charset="0"/>
            </a:endParaRPr>
          </a:p>
        </p:txBody>
      </p:sp>
      <p:pic>
        <p:nvPicPr>
          <p:cNvPr id="4" name="Content Placeholder 3" descr="download (3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607581"/>
            <a:ext cx="7286676" cy="47876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Blog image view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download (4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759741"/>
            <a:ext cx="7643866" cy="443085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Admin login</a:t>
            </a:r>
            <a:endParaRPr lang="en-US" sz="4800" dirty="0">
              <a:latin typeface="Algerian" pitchFamily="82" charset="0"/>
            </a:endParaRPr>
          </a:p>
        </p:txBody>
      </p:sp>
      <p:pic>
        <p:nvPicPr>
          <p:cNvPr id="4" name="Content Placeholder 3" descr="main-qimg-0c2e299533d2fcf5a6dce32e38f9540d-lq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7" y="2184412"/>
            <a:ext cx="6777125" cy="381635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Admin dashboard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images (1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108980"/>
            <a:ext cx="7715304" cy="36909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Advantages of blog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Freedom of speech</a:t>
            </a:r>
          </a:p>
          <a:p>
            <a:r>
              <a:rPr lang="en-US" sz="4000" dirty="0" smtClean="0">
                <a:latin typeface="+mj-lt"/>
              </a:rPr>
              <a:t>Share knowledge with other people</a:t>
            </a:r>
          </a:p>
          <a:p>
            <a:r>
              <a:rPr lang="en-US" sz="4000" dirty="0" smtClean="0">
                <a:latin typeface="+mj-lt"/>
              </a:rPr>
              <a:t>Make friends online </a:t>
            </a:r>
          </a:p>
          <a:p>
            <a:r>
              <a:rPr lang="en-US" sz="4000" dirty="0" smtClean="0">
                <a:latin typeface="+mj-lt"/>
              </a:rPr>
              <a:t>Can be used as a diary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11400" b="1" dirty="0" err="1" smtClean="0">
                <a:latin typeface="Algerian" pitchFamily="82" charset="0"/>
              </a:rPr>
              <a:t>thankyou</a:t>
            </a:r>
            <a:endParaRPr lang="en-US" sz="114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  <a:latin typeface="+mj-lt"/>
              </a:rPr>
              <a:t>What is in a blog?</a:t>
            </a:r>
          </a:p>
          <a:p>
            <a:pPr>
              <a:buNone/>
            </a:pPr>
            <a:endParaRPr lang="en-US" b="1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blog, in full Web log or Weblog, online journal where an individual, group, or corporation presents a record of activities, thoughts, or beliefs. Some blogs operate mainly as news filters, collecting various online sources and adding short comments and Internet links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Personal blog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j-lt"/>
              </a:rPr>
              <a:t>The personal blog, ongoing diary or commentary by an individual ,is the </a:t>
            </a:r>
            <a:r>
              <a:rPr lang="en-US" sz="4800" dirty="0" err="1" smtClean="0">
                <a:latin typeface="+mj-lt"/>
              </a:rPr>
              <a:t>traditional,most</a:t>
            </a:r>
            <a:r>
              <a:rPr lang="en-US" sz="4800" dirty="0" smtClean="0">
                <a:latin typeface="+mj-lt"/>
              </a:rPr>
              <a:t> common blog</a:t>
            </a:r>
            <a:endParaRPr lang="en-US" sz="4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 smtClean="0">
                <a:solidFill>
                  <a:srgbClr val="FFC000"/>
                </a:solidFill>
                <a:effectLst/>
                <a:latin typeface="Algerian" pitchFamily="82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b="1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latin typeface="+mj-lt"/>
              </a:rPr>
              <a:t>The system we have developed allows user to create their own blog </a:t>
            </a:r>
          </a:p>
          <a:p>
            <a:r>
              <a:rPr lang="en-US" dirty="0" smtClean="0">
                <a:latin typeface="+mj-lt"/>
              </a:rPr>
              <a:t>They can publish their own opinions</a:t>
            </a:r>
          </a:p>
          <a:p>
            <a:r>
              <a:rPr lang="en-US" dirty="0" smtClean="0">
                <a:latin typeface="+mj-lt"/>
              </a:rPr>
              <a:t>In this system there are </a:t>
            </a:r>
            <a:r>
              <a:rPr lang="en-US" dirty="0" err="1" smtClean="0">
                <a:latin typeface="+mj-lt"/>
              </a:rPr>
              <a:t>admins</a:t>
            </a:r>
            <a:r>
              <a:rPr lang="en-US" dirty="0" smtClean="0">
                <a:latin typeface="+mj-lt"/>
              </a:rPr>
              <a:t> who takes care of the blog</a:t>
            </a:r>
          </a:p>
          <a:p>
            <a:r>
              <a:rPr lang="en-US" dirty="0" smtClean="0">
                <a:latin typeface="+mj-lt"/>
              </a:rPr>
              <a:t>The post may verified by the </a:t>
            </a:r>
            <a:r>
              <a:rPr lang="en-US" dirty="0" err="1" smtClean="0">
                <a:latin typeface="+mj-lt"/>
              </a:rPr>
              <a:t>admins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People can like command and share the post</a:t>
            </a:r>
          </a:p>
          <a:p>
            <a:r>
              <a:rPr lang="en-US" dirty="0" smtClean="0">
                <a:latin typeface="+mj-lt"/>
              </a:rPr>
              <a:t>Compatible with pc , tab and mobile devices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786190"/>
            <a:ext cx="7715304" cy="2428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Algerian" pitchFamily="82" charset="0"/>
              </a:rPr>
              <a:t>Tools and languages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Arial Black" pitchFamily="34" charset="0"/>
              </a:rPr>
              <a:t>tools</a:t>
            </a:r>
          </a:p>
          <a:p>
            <a:r>
              <a:rPr lang="en-US" dirty="0" smtClean="0"/>
              <a:t>Notepad ++</a:t>
            </a:r>
          </a:p>
          <a:p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languages</a:t>
            </a:r>
          </a:p>
          <a:p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Java script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blog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3" y="1861882"/>
            <a:ext cx="7971606" cy="49682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user login</a:t>
            </a:r>
            <a:endParaRPr lang="en-US" sz="7200" dirty="0">
              <a:latin typeface="Algerian" pitchFamily="82" charset="0"/>
            </a:endParaRPr>
          </a:p>
        </p:txBody>
      </p:sp>
      <p:pic>
        <p:nvPicPr>
          <p:cNvPr id="7" name="Content Placeholder 6" descr="download (1)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437123"/>
            <a:ext cx="7643866" cy="51799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lgerian" pitchFamily="82" charset="0"/>
              </a:rPr>
              <a:t>User view</a:t>
            </a:r>
            <a:endParaRPr lang="en-US" dirty="0"/>
          </a:p>
        </p:txBody>
      </p:sp>
      <p:pic>
        <p:nvPicPr>
          <p:cNvPr id="4" name="Content Placeholder 3" descr="images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546533"/>
            <a:ext cx="6643734" cy="497638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247</TotalTime>
  <Words>142</Words>
  <Application>Microsoft Office PowerPoint</Application>
  <PresentationFormat>On-screen Show (4:3)</PresentationFormat>
  <Paragraphs>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Blog dataset</vt:lpstr>
      <vt:lpstr>Slide 2</vt:lpstr>
      <vt:lpstr>Personal blog</vt:lpstr>
      <vt:lpstr>Features</vt:lpstr>
      <vt:lpstr>Slide 5</vt:lpstr>
      <vt:lpstr>Tools and languages </vt:lpstr>
      <vt:lpstr>blog</vt:lpstr>
      <vt:lpstr>user login</vt:lpstr>
      <vt:lpstr>User view</vt:lpstr>
      <vt:lpstr>Creating blog</vt:lpstr>
      <vt:lpstr>New blog added</vt:lpstr>
      <vt:lpstr>Blog image view</vt:lpstr>
      <vt:lpstr>Admin login</vt:lpstr>
      <vt:lpstr>Admin dashboard</vt:lpstr>
      <vt:lpstr>Advantages of blog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dataset</dc:title>
  <dc:creator>avita</dc:creator>
  <cp:lastModifiedBy>User</cp:lastModifiedBy>
  <cp:revision>32</cp:revision>
  <dcterms:created xsi:type="dcterms:W3CDTF">2023-10-25T14:30:58Z</dcterms:created>
  <dcterms:modified xsi:type="dcterms:W3CDTF">2023-10-26T04:47:06Z</dcterms:modified>
</cp:coreProperties>
</file>