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CB97365-EBCA-4027-87D5-99FC1D4DF0BB}" type="datetimeFigureOut">
              <a:rPr lang="en-US" smtClean="0"/>
              <a:pPr/>
              <a:t>10/31/2023</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a:lstStyle/>
          <a:p>
            <a:fld id="{69E29E33-B620-47F9-BB04-8846C2A5AFCC}" type="slidenum">
              <a:rPr kumimoji="0" lang="en-US" smtClean="0"/>
              <a:pPr/>
              <a:t>‹#›</a:t>
            </a:fld>
            <a:endParaRPr kumimoji="0"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pPr/>
              <a:t>10/31/2023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B97365-EBCA-4027-87D5-99FC1D4DF0BB}" type="datetimeFigureOut">
              <a:rPr lang="en-US" smtClean="0"/>
              <a:pPr/>
              <a:t>10/31/2023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10/31/2023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CB97365-EBCA-4027-87D5-99FC1D4DF0BB}" type="datetimeFigureOut">
              <a:rPr lang="en-US" smtClean="0"/>
              <a:pPr/>
              <a:t>10/31/2023</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9E29E33-B620-47F9-BB04-8846C2A5AFCC}" type="slidenum">
              <a:rPr kumimoji="0" lang="en-US" smtClean="0"/>
              <a:pPr/>
              <a:t>‹#›</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reatcontent.com/18tips-travel-blog-articl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reatcontent.com/18tips-travel-blog-articl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hemeisle.com/blog/how-to-start-a-travel-blo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0" dirty="0" smtClean="0">
                <a:latin typeface="Algerian" pitchFamily="82" charset="0"/>
              </a:rPr>
              <a:t>Documentation</a:t>
            </a:r>
            <a:endParaRPr lang="en-US" sz="7200" dirty="0">
              <a:latin typeface="Algerian" pitchFamily="82" charset="0"/>
            </a:endParaRPr>
          </a:p>
        </p:txBody>
      </p:sp>
      <p:sp>
        <p:nvSpPr>
          <p:cNvPr id="3" name="Subtitle 2"/>
          <p:cNvSpPr>
            <a:spLocks noGrp="1"/>
          </p:cNvSpPr>
          <p:nvPr>
            <p:ph type="subTitle" idx="1"/>
          </p:nvPr>
        </p:nvSpPr>
        <p:spPr/>
        <p:txBody>
          <a:bodyPr>
            <a:normAutofit/>
          </a:bodyPr>
          <a:lstStyle/>
          <a:p>
            <a:r>
              <a:rPr lang="en-US" sz="6600" dirty="0" smtClean="0">
                <a:latin typeface="Algerian" pitchFamily="82" charset="0"/>
              </a:rPr>
              <a:t>Travel blog</a:t>
            </a:r>
            <a:endParaRPr lang="en-US" sz="6600" dirty="0">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0" dirty="0" smtClean="0">
                <a:latin typeface="Algerian" pitchFamily="82" charset="0"/>
              </a:rPr>
              <a:t>Content creation</a:t>
            </a:r>
            <a:endParaRPr lang="en-US" sz="4400" dirty="0">
              <a:latin typeface="Algerian" pitchFamily="82" charset="0"/>
            </a:endParaRPr>
          </a:p>
        </p:txBody>
      </p:sp>
      <p:sp>
        <p:nvSpPr>
          <p:cNvPr id="3" name="Content Placeholder 2"/>
          <p:cNvSpPr>
            <a:spLocks noGrp="1"/>
          </p:cNvSpPr>
          <p:nvPr>
            <p:ph idx="1"/>
          </p:nvPr>
        </p:nvSpPr>
        <p:spPr/>
        <p:txBody>
          <a:bodyPr>
            <a:normAutofit fontScale="70000" lnSpcReduction="20000"/>
          </a:bodyPr>
          <a:lstStyle/>
          <a:p>
            <a:r>
              <a:rPr lang="en-US" dirty="0" smtClean="0"/>
              <a:t>Table Of Contents</a:t>
            </a:r>
          </a:p>
          <a:p>
            <a:r>
              <a:rPr lang="en-US" dirty="0" smtClean="0">
                <a:hlinkClick r:id="rId2"/>
              </a:rPr>
              <a:t>Introduction</a:t>
            </a:r>
            <a:endParaRPr lang="en-US" dirty="0" smtClean="0"/>
          </a:p>
          <a:p>
            <a:r>
              <a:rPr lang="en-US" dirty="0" smtClean="0">
                <a:hlinkClick r:id="rId2"/>
              </a:rPr>
              <a:t>Why Travel Blog Articles?</a:t>
            </a:r>
            <a:endParaRPr lang="en-US" dirty="0" smtClean="0"/>
          </a:p>
          <a:p>
            <a:pPr lvl="1"/>
            <a:r>
              <a:rPr lang="en-US" dirty="0" smtClean="0">
                <a:hlinkClick r:id="rId2"/>
              </a:rPr>
              <a:t>Changing Trends</a:t>
            </a:r>
            <a:endParaRPr lang="en-US" dirty="0" smtClean="0"/>
          </a:p>
          <a:p>
            <a:pPr lvl="1"/>
            <a:r>
              <a:rPr lang="en-US" dirty="0" smtClean="0">
                <a:hlinkClick r:id="rId2"/>
              </a:rPr>
              <a:t>Travel Blogging is a Lot of Work</a:t>
            </a:r>
            <a:endParaRPr lang="en-US" dirty="0" smtClean="0"/>
          </a:p>
          <a:p>
            <a:r>
              <a:rPr lang="en-US" dirty="0" smtClean="0">
                <a:hlinkClick r:id="rId2"/>
              </a:rPr>
              <a:t>Getting Started with the Travel Blog</a:t>
            </a:r>
            <a:endParaRPr lang="en-US" dirty="0" smtClean="0"/>
          </a:p>
          <a:p>
            <a:pPr lvl="1"/>
            <a:r>
              <a:rPr lang="en-US" dirty="0" smtClean="0">
                <a:hlinkClick r:id="rId2"/>
              </a:rPr>
              <a:t>1. Conduct Research</a:t>
            </a:r>
            <a:endParaRPr lang="en-US" dirty="0" smtClean="0"/>
          </a:p>
          <a:p>
            <a:pPr lvl="1"/>
            <a:r>
              <a:rPr lang="en-US" dirty="0" smtClean="0">
                <a:hlinkClick r:id="rId2"/>
              </a:rPr>
              <a:t>2. Take a Look at Travel Niches and Select Yours</a:t>
            </a:r>
            <a:endParaRPr lang="en-US" dirty="0" smtClean="0"/>
          </a:p>
          <a:p>
            <a:r>
              <a:rPr lang="en-US" dirty="0" smtClean="0">
                <a:hlinkClick r:id="rId2"/>
              </a:rPr>
              <a:t>How to Create Travel Blog Articles?</a:t>
            </a:r>
            <a:endParaRPr lang="en-US" dirty="0" smtClean="0"/>
          </a:p>
          <a:p>
            <a:pPr lvl="1"/>
            <a:r>
              <a:rPr lang="en-US" dirty="0" smtClean="0">
                <a:hlinkClick r:id="rId2"/>
              </a:rPr>
              <a:t>3. Write Engaging Headlines</a:t>
            </a:r>
            <a:endParaRPr lang="en-US" dirty="0" smtClean="0"/>
          </a:p>
          <a:p>
            <a:pPr lvl="1"/>
            <a:r>
              <a:rPr lang="en-US" dirty="0" smtClean="0">
                <a:hlinkClick r:id="rId2"/>
              </a:rPr>
              <a:t>4. Write an Exciting Intro</a:t>
            </a:r>
            <a:endParaRPr lang="en-US" dirty="0" smtClean="0"/>
          </a:p>
          <a:p>
            <a:pPr lvl="1"/>
            <a:r>
              <a:rPr lang="en-US" dirty="0" smtClean="0">
                <a:hlinkClick r:id="rId2"/>
              </a:rPr>
              <a:t>5. Speak the Words of Your Audience</a:t>
            </a:r>
            <a:endParaRPr lang="en-US" dirty="0" smtClean="0"/>
          </a:p>
          <a:p>
            <a:pPr lvl="1"/>
            <a:r>
              <a:rPr lang="en-US" dirty="0" smtClean="0">
                <a:hlinkClick r:id="rId2"/>
              </a:rPr>
              <a:t>6. Find Your Brand's Voice</a:t>
            </a:r>
            <a:endParaRPr lang="en-US" dirty="0" smtClean="0"/>
          </a:p>
          <a:p>
            <a:pPr lvl="1"/>
            <a:r>
              <a:rPr lang="en-US" dirty="0" smtClean="0">
                <a:hlinkClick r:id="rId2"/>
              </a:rPr>
              <a:t>7. Giveaway Relevant Information</a:t>
            </a:r>
            <a:endParaRPr lang="en-US" dirty="0" smtClean="0"/>
          </a:p>
          <a:p>
            <a:pPr lvl="1"/>
            <a:r>
              <a:rPr lang="en-US" dirty="0" smtClean="0">
                <a:hlinkClick r:id="rId2"/>
              </a:rPr>
              <a:t>8. Convert Emotions into a Compelling Travel Story</a:t>
            </a:r>
            <a:endParaRPr lang="en-US" dirty="0" smtClean="0"/>
          </a:p>
          <a:p>
            <a:pPr lvl="1"/>
            <a:r>
              <a:rPr lang="en-US" dirty="0" smtClean="0">
                <a:hlinkClick r:id="rId2"/>
              </a:rPr>
              <a:t>9. Involve Different Content </a:t>
            </a:r>
            <a:r>
              <a:rPr lang="en-US" dirty="0" smtClean="0">
                <a:hlinkClick r:id="rId2"/>
              </a:rPr>
              <a:t>Types</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1"/>
            <a:r>
              <a:rPr lang="en-US" dirty="0" smtClean="0">
                <a:hlinkClick r:id="rId2"/>
              </a:rPr>
              <a:t>10. Include a Call To Action</a:t>
            </a:r>
            <a:endParaRPr lang="en-US" dirty="0" smtClean="0"/>
          </a:p>
          <a:p>
            <a:pPr lvl="1"/>
            <a:r>
              <a:rPr lang="en-US" dirty="0" smtClean="0">
                <a:hlinkClick r:id="rId2"/>
              </a:rPr>
              <a:t>11. First not the Best</a:t>
            </a:r>
            <a:endParaRPr lang="en-US" dirty="0" smtClean="0"/>
          </a:p>
          <a:p>
            <a:pPr lvl="1"/>
            <a:r>
              <a:rPr lang="en-US" dirty="0" smtClean="0">
                <a:hlinkClick r:id="rId2"/>
              </a:rPr>
              <a:t>12. It's Okay to Fail</a:t>
            </a:r>
            <a:endParaRPr lang="en-US" dirty="0" smtClean="0"/>
          </a:p>
          <a:p>
            <a:pPr lvl="1"/>
            <a:r>
              <a:rPr lang="en-US" dirty="0" smtClean="0">
                <a:hlinkClick r:id="rId2"/>
              </a:rPr>
              <a:t>13. Create Value for Your Readers</a:t>
            </a:r>
            <a:endParaRPr lang="en-US" dirty="0" smtClean="0"/>
          </a:p>
          <a:p>
            <a:r>
              <a:rPr lang="en-US" dirty="0" smtClean="0">
                <a:hlinkClick r:id="rId2"/>
              </a:rPr>
              <a:t>How to Write First Travel Blog posts?</a:t>
            </a:r>
            <a:endParaRPr lang="en-US" dirty="0" smtClean="0"/>
          </a:p>
          <a:p>
            <a:pPr lvl="1"/>
            <a:r>
              <a:rPr lang="en-US" dirty="0" smtClean="0">
                <a:hlinkClick r:id="rId2"/>
              </a:rPr>
              <a:t>14. Explain The Goal of Your Travel Blog Articles</a:t>
            </a:r>
            <a:endParaRPr lang="en-US" dirty="0" smtClean="0"/>
          </a:p>
          <a:p>
            <a:pPr lvl="1"/>
            <a:r>
              <a:rPr lang="en-US" dirty="0" smtClean="0">
                <a:hlinkClick r:id="rId2"/>
              </a:rPr>
              <a:t>15. Express Your Personality</a:t>
            </a:r>
            <a:endParaRPr lang="en-US" dirty="0" smtClean="0"/>
          </a:p>
          <a:p>
            <a:pPr lvl="1"/>
            <a:r>
              <a:rPr lang="en-US" dirty="0" smtClean="0">
                <a:hlinkClick r:id="rId2"/>
              </a:rPr>
              <a:t>16. Focus on SEO</a:t>
            </a:r>
            <a:endParaRPr lang="en-US" dirty="0" smtClean="0"/>
          </a:p>
          <a:p>
            <a:pPr lvl="1"/>
            <a:r>
              <a:rPr lang="en-US" dirty="0" smtClean="0">
                <a:hlinkClick r:id="rId2"/>
              </a:rPr>
              <a:t>17. Keyword Research</a:t>
            </a:r>
            <a:endParaRPr lang="en-US" dirty="0" smtClean="0"/>
          </a:p>
          <a:p>
            <a:pPr lvl="1"/>
            <a:r>
              <a:rPr lang="en-US" dirty="0" smtClean="0">
                <a:hlinkClick r:id="rId2"/>
              </a:rPr>
              <a:t>Tools for Keyword Research</a:t>
            </a:r>
            <a:endParaRPr lang="en-US" dirty="0" smtClean="0"/>
          </a:p>
          <a:p>
            <a:r>
              <a:rPr lang="en-US" dirty="0" smtClean="0">
                <a:hlinkClick r:id="rId2"/>
              </a:rPr>
              <a:t>A First Key Step to Starting a Travel Blog</a:t>
            </a:r>
            <a:endParaRPr lang="en-US" dirty="0" smtClean="0"/>
          </a:p>
          <a:p>
            <a:pPr lvl="1"/>
            <a:r>
              <a:rPr lang="en-US" dirty="0" smtClean="0">
                <a:hlinkClick r:id="rId2"/>
              </a:rPr>
              <a:t>18. Network with Other Bloggers</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latin typeface="Algerian" pitchFamily="82" charset="0"/>
              </a:rPr>
              <a:t>Technical implementation details</a:t>
            </a:r>
            <a:endParaRPr lang="en-US" dirty="0">
              <a:latin typeface="Algerian" pitchFamily="82" charset="0"/>
            </a:endParaRPr>
          </a:p>
        </p:txBody>
      </p:sp>
      <p:sp>
        <p:nvSpPr>
          <p:cNvPr id="3" name="Content Placeholder 2"/>
          <p:cNvSpPr>
            <a:spLocks noGrp="1"/>
          </p:cNvSpPr>
          <p:nvPr>
            <p:ph idx="1"/>
          </p:nvPr>
        </p:nvSpPr>
        <p:spPr/>
        <p:txBody>
          <a:bodyPr/>
          <a:lstStyle/>
          <a:p>
            <a:r>
              <a:rPr lang="en-US" dirty="0" smtClean="0"/>
              <a:t>The travel privileges differ in the organizational hierarchy and the calculations are dependent on the</a:t>
            </a:r>
            <a:br>
              <a:rPr lang="en-US" dirty="0" smtClean="0"/>
            </a:br>
            <a:endParaRPr lang="en-US" dirty="0" smtClean="0"/>
          </a:p>
          <a:p>
            <a:r>
              <a:rPr lang="en-US" dirty="0" smtClean="0"/>
              <a:t>assignment type, work or training,</a:t>
            </a:r>
          </a:p>
          <a:p>
            <a:r>
              <a:rPr lang="en-US" dirty="0" smtClean="0"/>
              <a:t>location, domestic or foreign,</a:t>
            </a:r>
          </a:p>
          <a:p>
            <a:r>
              <a:rPr lang="en-US" dirty="0" smtClean="0"/>
              <a:t>Duration &amp; Distance, near or far,</a:t>
            </a:r>
          </a:p>
          <a:p>
            <a:r>
              <a:rPr lang="en-US" dirty="0" smtClean="0"/>
              <a:t>Commute type, for travel arrangements, and</a:t>
            </a:r>
          </a:p>
          <a:p>
            <a:r>
              <a:rPr lang="en-US" dirty="0" smtClean="0"/>
              <a:t>Grouping of employment grades.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alculations.jpg"/>
          <p:cNvPicPr>
            <a:picLocks noGrp="1" noChangeAspect="1"/>
          </p:cNvPicPr>
          <p:nvPr>
            <p:ph idx="1"/>
          </p:nvPr>
        </p:nvPicPr>
        <p:blipFill>
          <a:blip r:embed="rId2"/>
          <a:stretch>
            <a:fillRect/>
          </a:stretch>
        </p:blipFill>
        <p:spPr>
          <a:xfrm>
            <a:off x="957772" y="1785926"/>
            <a:ext cx="7043251" cy="422595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sz="5800" dirty="0" smtClean="0"/>
              <a:t>The </a:t>
            </a:r>
            <a:r>
              <a:rPr lang="en-US" sz="5800" b="1" u="sng" dirty="0" smtClean="0"/>
              <a:t>travel expense manager</a:t>
            </a:r>
            <a:r>
              <a:rPr lang="en-US" sz="5800" dirty="0" smtClean="0"/>
              <a:t> records the details of the trip for employees, including the</a:t>
            </a:r>
          </a:p>
          <a:p>
            <a:r>
              <a:rPr lang="en-US" sz="5800" b="1" dirty="0" smtClean="0"/>
              <a:t>Schema</a:t>
            </a:r>
            <a:r>
              <a:rPr lang="en-US" sz="5800" dirty="0" smtClean="0"/>
              <a:t> to differentiate between different types of travel,</a:t>
            </a:r>
          </a:p>
          <a:p>
            <a:r>
              <a:rPr lang="en-US" sz="5800" b="1" dirty="0" smtClean="0"/>
              <a:t>General trip data</a:t>
            </a:r>
            <a:r>
              <a:rPr lang="en-US" sz="5800" dirty="0" smtClean="0"/>
              <a:t> such as dates, reasons and destination,</a:t>
            </a:r>
          </a:p>
          <a:p>
            <a:r>
              <a:rPr lang="en-US" sz="5800" b="1" dirty="0" smtClean="0"/>
              <a:t>Options</a:t>
            </a:r>
            <a:r>
              <a:rPr lang="en-US" sz="5800" dirty="0" smtClean="0"/>
              <a:t> of receiving lump sum amount or arranged travel,</a:t>
            </a:r>
          </a:p>
          <a:p>
            <a:r>
              <a:rPr lang="en-US" sz="5800" b="1" dirty="0" smtClean="0"/>
              <a:t>Cost Distribution</a:t>
            </a:r>
            <a:r>
              <a:rPr lang="en-US" sz="5800" dirty="0" smtClean="0"/>
              <a:t> to different cost centers,</a:t>
            </a:r>
          </a:p>
          <a:p>
            <a:r>
              <a:rPr lang="en-US" sz="5800" b="1" dirty="0" smtClean="0"/>
              <a:t>Receipts</a:t>
            </a:r>
            <a:r>
              <a:rPr lang="en-US" sz="5800" dirty="0" smtClean="0"/>
              <a:t> to reimburse expenses incurred during travel,</a:t>
            </a:r>
          </a:p>
          <a:p>
            <a:r>
              <a:rPr lang="en-US" sz="5800" b="1" dirty="0" smtClean="0"/>
              <a:t>Additional Destinations</a:t>
            </a:r>
            <a:r>
              <a:rPr lang="en-US" sz="5800" dirty="0" smtClean="0"/>
              <a:t> employee stayed in,</a:t>
            </a:r>
          </a:p>
          <a:p>
            <a:r>
              <a:rPr lang="en-US" sz="5800" b="1" dirty="0" smtClean="0"/>
              <a:t>Trip Segments</a:t>
            </a:r>
            <a:r>
              <a:rPr lang="en-US" sz="5800" dirty="0" smtClean="0"/>
              <a:t> to split &amp; record the Trip Legs,</a:t>
            </a:r>
          </a:p>
          <a:p>
            <a:r>
              <a:rPr lang="en-US" sz="5800" b="1" dirty="0" smtClean="0"/>
              <a:t>Deductions</a:t>
            </a:r>
            <a:r>
              <a:rPr lang="en-US" sz="5800" dirty="0" smtClean="0"/>
              <a:t> to reduce the payment of specific meals </a:t>
            </a:r>
            <a:r>
              <a:rPr lang="en-US" sz="5800" dirty="0" smtClean="0"/>
              <a:t>provided</a:t>
            </a:r>
            <a:r>
              <a:rPr lang="en-US" dirty="0" smtClean="0"/>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001-Travel-Expense-Manager.jpg"/>
          <p:cNvPicPr>
            <a:picLocks noGrp="1" noChangeAspect="1"/>
          </p:cNvPicPr>
          <p:nvPr>
            <p:ph idx="1"/>
          </p:nvPr>
        </p:nvPicPr>
        <p:blipFill>
          <a:blip r:embed="rId2"/>
          <a:stretch>
            <a:fillRect/>
          </a:stretch>
        </p:blipFill>
        <p:spPr>
          <a:xfrm>
            <a:off x="605200" y="1643050"/>
            <a:ext cx="7681576" cy="447597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and screenshots</a:t>
            </a:r>
            <a:endParaRPr lang="en-US" dirty="0"/>
          </a:p>
        </p:txBody>
      </p:sp>
      <p:sp>
        <p:nvSpPr>
          <p:cNvPr id="3" name="Content Placeholder 2"/>
          <p:cNvSpPr>
            <a:spLocks noGrp="1"/>
          </p:cNvSpPr>
          <p:nvPr>
            <p:ph idx="1"/>
          </p:nvPr>
        </p:nvSpPr>
        <p:spPr/>
        <p:txBody>
          <a:bodyPr/>
          <a:lstStyle/>
          <a:p>
            <a:r>
              <a:rPr lang="en-US" b="1" dirty="0" smtClean="0"/>
              <a:t>1. PS I’m On My </a:t>
            </a:r>
            <a:r>
              <a:rPr lang="en-US" b="1" dirty="0" smtClean="0"/>
              <a:t>Way</a:t>
            </a:r>
          </a:p>
          <a:p>
            <a:endParaRPr lang="en-US" b="1" dirty="0" smtClean="0"/>
          </a:p>
        </p:txBody>
      </p:sp>
      <p:pic>
        <p:nvPicPr>
          <p:cNvPr id="4" name="Picture 3" descr="PS-Im-On-My-Way.jpg"/>
          <p:cNvPicPr>
            <a:picLocks noChangeAspect="1"/>
          </p:cNvPicPr>
          <p:nvPr/>
        </p:nvPicPr>
        <p:blipFill>
          <a:blip r:embed="rId2"/>
          <a:stretch>
            <a:fillRect/>
          </a:stretch>
        </p:blipFill>
        <p:spPr>
          <a:xfrm>
            <a:off x="638175" y="2285992"/>
            <a:ext cx="7867650" cy="39290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The Poor Traveler</a:t>
            </a:r>
            <a:endParaRPr lang="en-US" dirty="0"/>
          </a:p>
        </p:txBody>
      </p:sp>
      <p:pic>
        <p:nvPicPr>
          <p:cNvPr id="4" name="Content Placeholder 3" descr="The-Poor-Traveler.jpg"/>
          <p:cNvPicPr>
            <a:picLocks noGrp="1" noChangeAspect="1"/>
          </p:cNvPicPr>
          <p:nvPr>
            <p:ph idx="1"/>
          </p:nvPr>
        </p:nvPicPr>
        <p:blipFill>
          <a:blip r:embed="rId2"/>
          <a:stretch>
            <a:fillRect/>
          </a:stretch>
        </p:blipFill>
        <p:spPr>
          <a:xfrm>
            <a:off x="457200" y="2042380"/>
            <a:ext cx="8229600" cy="3824164"/>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 name="Content Placeholder 9" descr="download (6).jfif"/>
          <p:cNvPicPr>
            <a:picLocks noGrp="1" noChangeAspect="1"/>
          </p:cNvPicPr>
          <p:nvPr>
            <p:ph idx="1"/>
          </p:nvPr>
        </p:nvPicPr>
        <p:blipFill>
          <a:blip r:embed="rId2"/>
          <a:stretch>
            <a:fillRect/>
          </a:stretch>
        </p:blipFill>
        <p:spPr>
          <a:xfrm>
            <a:off x="1500166" y="1653552"/>
            <a:ext cx="6185252" cy="4632968"/>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Algerian" pitchFamily="82" charset="0"/>
              </a:rPr>
              <a:t>Travel blog</a:t>
            </a:r>
            <a:endParaRPr lang="en-US" dirty="0">
              <a:latin typeface="Algerian" pitchFamily="82" charset="0"/>
            </a:endParaRPr>
          </a:p>
        </p:txBody>
      </p:sp>
      <p:sp>
        <p:nvSpPr>
          <p:cNvPr id="3" name="Content Placeholder 2"/>
          <p:cNvSpPr>
            <a:spLocks noGrp="1"/>
          </p:cNvSpPr>
          <p:nvPr>
            <p:ph idx="1"/>
          </p:nvPr>
        </p:nvSpPr>
        <p:spPr/>
        <p:txBody>
          <a:bodyPr/>
          <a:lstStyle/>
          <a:p>
            <a:r>
              <a:rPr lang="en-US" sz="4800" dirty="0" smtClean="0"/>
              <a:t>A travel blog is a place where an individual can share thoughts about, experiences with and tips on travel</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download (5).jfif"/>
          <p:cNvPicPr>
            <a:picLocks noGrp="1" noChangeAspect="1"/>
          </p:cNvPicPr>
          <p:nvPr>
            <p:ph idx="1"/>
          </p:nvPr>
        </p:nvPicPr>
        <p:blipFill>
          <a:blip r:embed="rId2"/>
          <a:stretch>
            <a:fillRect/>
          </a:stretch>
        </p:blipFill>
        <p:spPr>
          <a:xfrm>
            <a:off x="785786" y="1239818"/>
            <a:ext cx="7572428" cy="5500726"/>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0" dirty="0" smtClean="0">
                <a:latin typeface="Algerian" pitchFamily="82" charset="0"/>
              </a:rPr>
              <a:t>Project objective</a:t>
            </a:r>
            <a:r>
              <a:rPr lang="en-US" b="0" dirty="0" smtClean="0"/>
              <a:t> </a:t>
            </a:r>
            <a:endParaRPr lang="en-US" dirty="0"/>
          </a:p>
        </p:txBody>
      </p:sp>
      <p:sp>
        <p:nvSpPr>
          <p:cNvPr id="3" name="Content Placeholder 2"/>
          <p:cNvSpPr>
            <a:spLocks noGrp="1"/>
          </p:cNvSpPr>
          <p:nvPr>
            <p:ph idx="1"/>
          </p:nvPr>
        </p:nvSpPr>
        <p:spPr/>
        <p:txBody>
          <a:bodyPr/>
          <a:lstStyle/>
          <a:p>
            <a:r>
              <a:rPr lang="en-US" sz="3200" dirty="0" smtClean="0"/>
              <a:t>Travel takes us out of our comfort zones and inspires us to see, taste and try new things. It constantly challenges us, not only to adapt to and explore new surroundings, but also to engage with different people, to embrace adventures as they come and to share new and meaningful experiences with friends and loved ones</a:t>
            </a:r>
            <a:r>
              <a:rPr lang="en-US" dirty="0" smtClean="0"/>
              <a:t>.</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0" dirty="0" smtClean="0">
                <a:latin typeface="Algerian" pitchFamily="82" charset="0"/>
              </a:rPr>
              <a:t>Design thinking</a:t>
            </a:r>
            <a:endParaRPr lang="en-US" sz="4800" dirty="0">
              <a:latin typeface="Algerian" pitchFamily="82" charset="0"/>
            </a:endParaRPr>
          </a:p>
        </p:txBody>
      </p:sp>
      <p:sp>
        <p:nvSpPr>
          <p:cNvPr id="3" name="Content Placeholder 2"/>
          <p:cNvSpPr>
            <a:spLocks noGrp="1"/>
          </p:cNvSpPr>
          <p:nvPr>
            <p:ph idx="1"/>
          </p:nvPr>
        </p:nvSpPr>
        <p:spPr/>
        <p:txBody>
          <a:bodyPr>
            <a:noAutofit/>
          </a:bodyPr>
          <a:lstStyle/>
          <a:p>
            <a:pPr>
              <a:buNone/>
            </a:pPr>
            <a:r>
              <a:rPr lang="en-US" dirty="0" smtClean="0"/>
              <a:t>     Design </a:t>
            </a:r>
            <a:r>
              <a:rPr lang="en-US" dirty="0" smtClean="0"/>
              <a:t>thinking is not simply a process. It also requires a shift in mindset. It differs from the kind of ‘scientific management’ processes you are probably used to. Because it’s deeply embedded in the local social context and the issues and challenges that stakeholders are experiencing, the actual process may vary from destination to destination, business to business, and context to context</a:t>
            </a:r>
          </a:p>
          <a:p>
            <a:pPr>
              <a:buNone/>
            </a:pP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600" dirty="0" smtClean="0"/>
              <a:t>Measure </a:t>
            </a:r>
            <a:r>
              <a:rPr lang="en-US" sz="3600" dirty="0" smtClean="0"/>
              <a:t>impact</a:t>
            </a:r>
          </a:p>
          <a:p>
            <a:r>
              <a:rPr lang="en-US" sz="3600" dirty="0" smtClean="0"/>
              <a:t>implement</a:t>
            </a:r>
            <a:r>
              <a:rPr lang="en-US" sz="3600" dirty="0" smtClean="0"/>
              <a:t>, test and </a:t>
            </a:r>
            <a:r>
              <a:rPr lang="en-US" sz="3600" dirty="0" smtClean="0"/>
              <a:t>refine</a:t>
            </a:r>
          </a:p>
          <a:p>
            <a:r>
              <a:rPr lang="en-US" sz="3600" dirty="0" smtClean="0"/>
              <a:t>Design and </a:t>
            </a:r>
            <a:r>
              <a:rPr lang="en-US" sz="3600" dirty="0" err="1" smtClean="0"/>
              <a:t>prototypeAnalyse</a:t>
            </a:r>
            <a:endParaRPr lang="en-US" sz="3600" dirty="0" smtClean="0"/>
          </a:p>
          <a:p>
            <a:r>
              <a:rPr lang="en-US" sz="3600" dirty="0" smtClean="0"/>
              <a:t> </a:t>
            </a:r>
            <a:r>
              <a:rPr lang="en-US" sz="3600" dirty="0" smtClean="0"/>
              <a:t>diagnose</a:t>
            </a:r>
            <a:r>
              <a:rPr lang="en-US" sz="3600" dirty="0" smtClean="0"/>
              <a:t>.</a:t>
            </a:r>
          </a:p>
          <a:p>
            <a:r>
              <a:rPr lang="en-US" sz="3600" dirty="0" smtClean="0"/>
              <a:t> </a:t>
            </a:r>
            <a:r>
              <a:rPr lang="en-US" sz="3600" dirty="0" smtClean="0"/>
              <a:t>Discover and build empathy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latin typeface="Algerian" pitchFamily="82" charset="0"/>
              </a:rPr>
              <a:t>Development phases for travel blog</a:t>
            </a:r>
            <a:endParaRPr lang="en-US" dirty="0">
              <a:latin typeface="Algerian" pitchFamily="82" charset="0"/>
            </a:endParaRPr>
          </a:p>
        </p:txBody>
      </p:sp>
      <p:sp>
        <p:nvSpPr>
          <p:cNvPr id="3" name="Content Placeholder 2"/>
          <p:cNvSpPr>
            <a:spLocks noGrp="1"/>
          </p:cNvSpPr>
          <p:nvPr>
            <p:ph idx="1"/>
          </p:nvPr>
        </p:nvSpPr>
        <p:spPr/>
        <p:txBody>
          <a:bodyPr>
            <a:normAutofit fontScale="92500" lnSpcReduction="20000"/>
          </a:bodyPr>
          <a:lstStyle/>
          <a:p>
            <a:r>
              <a:rPr lang="en-US" dirty="0" smtClean="0"/>
              <a:t>1. Research Your Niche2. Come Up With a Memorable Blog Name</a:t>
            </a:r>
          </a:p>
          <a:p>
            <a:r>
              <a:rPr lang="en-US" dirty="0" smtClean="0"/>
              <a:t>3. Pick a Blogging Platform</a:t>
            </a:r>
          </a:p>
          <a:p>
            <a:r>
              <a:rPr lang="en-US" dirty="0" err="1" smtClean="0"/>
              <a:t>WordPress</a:t>
            </a:r>
            <a:endParaRPr lang="en-US" dirty="0" smtClean="0"/>
          </a:p>
          <a:p>
            <a:r>
              <a:rPr lang="en-US" dirty="0" err="1" smtClean="0"/>
              <a:t>Hostinger</a:t>
            </a:r>
            <a:r>
              <a:rPr lang="en-US" dirty="0" smtClean="0"/>
              <a:t> Website Builder</a:t>
            </a:r>
          </a:p>
          <a:p>
            <a:r>
              <a:rPr lang="en-US" dirty="0" smtClean="0"/>
              <a:t>4. Set Up Web Hosting</a:t>
            </a:r>
          </a:p>
          <a:p>
            <a:r>
              <a:rPr lang="en-US" dirty="0" smtClean="0"/>
              <a:t>5. Customize Your Travel Blog</a:t>
            </a:r>
          </a:p>
          <a:p>
            <a:r>
              <a:rPr lang="en-US" dirty="0" smtClean="0"/>
              <a:t>Establish Your Branding</a:t>
            </a:r>
          </a:p>
          <a:p>
            <a:r>
              <a:rPr lang="en-US" dirty="0" smtClean="0"/>
              <a:t>Pick a Theme for Your Travel Blog</a:t>
            </a:r>
          </a:p>
          <a:p>
            <a:r>
              <a:rPr lang="en-US" dirty="0" smtClean="0"/>
              <a:t>Create a Logo and a Slogan</a:t>
            </a:r>
          </a:p>
          <a:p>
            <a:r>
              <a:rPr lang="en-US" dirty="0" smtClean="0"/>
              <a:t>Design Your Travel Blog</a:t>
            </a:r>
          </a:p>
          <a:p>
            <a:r>
              <a:rPr lang="en-US" dirty="0" smtClean="0"/>
              <a:t>Install the Necessary </a:t>
            </a:r>
            <a:r>
              <a:rPr lang="en-US" dirty="0" err="1" smtClean="0"/>
              <a:t>Plugins</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85720" y="785794"/>
            <a:ext cx="8401080" cy="5523566"/>
          </a:xfrm>
        </p:spPr>
        <p:txBody>
          <a:bodyPr>
            <a:normAutofit lnSpcReduction="10000"/>
          </a:bodyPr>
          <a:lstStyle/>
          <a:p>
            <a:r>
              <a:rPr lang="en-US" dirty="0" smtClean="0"/>
              <a:t>6. Set Up the Pages</a:t>
            </a:r>
          </a:p>
          <a:p>
            <a:r>
              <a:rPr lang="en-US" dirty="0" smtClean="0"/>
              <a:t>7. Publish Your First Blog Posts</a:t>
            </a:r>
          </a:p>
          <a:p>
            <a:r>
              <a:rPr lang="en-US" dirty="0" smtClean="0"/>
              <a:t>Determine the Blog Topic</a:t>
            </a:r>
          </a:p>
          <a:p>
            <a:r>
              <a:rPr lang="en-US" dirty="0" smtClean="0"/>
              <a:t>Write High-Quality Content</a:t>
            </a:r>
          </a:p>
          <a:p>
            <a:r>
              <a:rPr lang="en-US" dirty="0" smtClean="0"/>
              <a:t>Set Up Scheduled Post Publishing</a:t>
            </a:r>
          </a:p>
          <a:p>
            <a:r>
              <a:rPr lang="en-US" dirty="0" smtClean="0"/>
              <a:t>8. Promote and Grow Your Audience</a:t>
            </a:r>
          </a:p>
          <a:p>
            <a:r>
              <a:rPr lang="en-US" dirty="0" smtClean="0"/>
              <a:t>Connect to Google Analytics</a:t>
            </a:r>
          </a:p>
          <a:p>
            <a:r>
              <a:rPr lang="en-US" dirty="0" smtClean="0"/>
              <a:t>9. Make Money With Your Travel Blog</a:t>
            </a:r>
          </a:p>
          <a:p>
            <a:r>
              <a:rPr lang="en-US" dirty="0" smtClean="0"/>
              <a:t>10. Take Blogging Courses to Scale Your Site Even Further</a:t>
            </a:r>
          </a:p>
          <a:p>
            <a:r>
              <a:rPr lang="en-US" dirty="0" smtClean="0"/>
              <a:t>Conclusion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latin typeface="Algerian" pitchFamily="82" charset="0"/>
              </a:rPr>
              <a:t>Website structure of travel blog</a:t>
            </a:r>
            <a:endParaRPr lang="en-US" dirty="0">
              <a:latin typeface="Algerian" pitchFamily="82" charset="0"/>
            </a:endParaRPr>
          </a:p>
        </p:txBody>
      </p:sp>
      <p:sp>
        <p:nvSpPr>
          <p:cNvPr id="3" name="Content Placeholder 2"/>
          <p:cNvSpPr>
            <a:spLocks noGrp="1"/>
          </p:cNvSpPr>
          <p:nvPr>
            <p:ph idx="1"/>
          </p:nvPr>
        </p:nvSpPr>
        <p:spPr/>
        <p:txBody>
          <a:bodyPr>
            <a:normAutofit fontScale="92500" lnSpcReduction="10000"/>
          </a:bodyPr>
          <a:lstStyle/>
          <a:p>
            <a:r>
              <a:rPr lang="en-US" dirty="0" smtClean="0"/>
              <a:t>Here’s your step-by-step guide to start a travel blog:</a:t>
            </a:r>
          </a:p>
          <a:p>
            <a:r>
              <a:rPr lang="en-US" dirty="0" smtClean="0">
                <a:solidFill>
                  <a:srgbClr val="00B0F0"/>
                </a:solidFill>
                <a:hlinkClick r:id="rId2"/>
              </a:rPr>
              <a:t>Step 1: Pick a niche</a:t>
            </a:r>
            <a:endParaRPr lang="en-US" dirty="0" smtClean="0">
              <a:solidFill>
                <a:srgbClr val="00B0F0"/>
              </a:solidFill>
            </a:endParaRPr>
          </a:p>
          <a:p>
            <a:r>
              <a:rPr lang="en-US" dirty="0" smtClean="0">
                <a:solidFill>
                  <a:srgbClr val="00B0F0"/>
                </a:solidFill>
                <a:hlinkClick r:id="rId2"/>
              </a:rPr>
              <a:t>Step 2: Select a domain name</a:t>
            </a:r>
            <a:endParaRPr lang="en-US" dirty="0" smtClean="0">
              <a:solidFill>
                <a:srgbClr val="00B0F0"/>
              </a:solidFill>
            </a:endParaRPr>
          </a:p>
          <a:p>
            <a:r>
              <a:rPr lang="en-US" dirty="0" smtClean="0">
                <a:solidFill>
                  <a:srgbClr val="00B0F0"/>
                </a:solidFill>
                <a:hlinkClick r:id="rId2"/>
              </a:rPr>
              <a:t>Step 3: Purchase </a:t>
            </a:r>
            <a:r>
              <a:rPr lang="en-US" dirty="0" err="1" smtClean="0">
                <a:solidFill>
                  <a:srgbClr val="00B0F0"/>
                </a:solidFill>
                <a:hlinkClick r:id="rId2"/>
              </a:rPr>
              <a:t>WordPress</a:t>
            </a:r>
            <a:r>
              <a:rPr lang="en-US" dirty="0" smtClean="0">
                <a:solidFill>
                  <a:srgbClr val="00B0F0"/>
                </a:solidFill>
                <a:hlinkClick r:id="rId2"/>
              </a:rPr>
              <a:t> hosting and install </a:t>
            </a:r>
            <a:r>
              <a:rPr lang="en-US" dirty="0" err="1" smtClean="0">
                <a:solidFill>
                  <a:srgbClr val="00B0F0"/>
                </a:solidFill>
                <a:hlinkClick r:id="rId2"/>
              </a:rPr>
              <a:t>WordPress</a:t>
            </a:r>
            <a:endParaRPr lang="en-US" dirty="0" smtClean="0">
              <a:solidFill>
                <a:srgbClr val="00B0F0"/>
              </a:solidFill>
            </a:endParaRPr>
          </a:p>
          <a:p>
            <a:r>
              <a:rPr lang="en-US" dirty="0" smtClean="0">
                <a:solidFill>
                  <a:srgbClr val="00B0F0"/>
                </a:solidFill>
                <a:hlinkClick r:id="rId2"/>
              </a:rPr>
              <a:t>Step 4: Choose a travel blog theme</a:t>
            </a:r>
            <a:endParaRPr lang="en-US" dirty="0" smtClean="0">
              <a:solidFill>
                <a:srgbClr val="00B0F0"/>
              </a:solidFill>
            </a:endParaRPr>
          </a:p>
          <a:p>
            <a:r>
              <a:rPr lang="en-US" dirty="0" smtClean="0">
                <a:solidFill>
                  <a:srgbClr val="00B0F0"/>
                </a:solidFill>
                <a:hlinkClick r:id="rId2"/>
              </a:rPr>
              <a:t>Step 5: Install helpful </a:t>
            </a:r>
            <a:r>
              <a:rPr lang="en-US" dirty="0" err="1" smtClean="0">
                <a:solidFill>
                  <a:srgbClr val="00B0F0"/>
                </a:solidFill>
                <a:hlinkClick r:id="rId2"/>
              </a:rPr>
              <a:t>plugins</a:t>
            </a:r>
            <a:r>
              <a:rPr lang="en-US" dirty="0" smtClean="0">
                <a:solidFill>
                  <a:srgbClr val="00B0F0"/>
                </a:solidFill>
                <a:hlinkClick r:id="rId2"/>
              </a:rPr>
              <a:t> for travel blogs</a:t>
            </a:r>
            <a:endParaRPr lang="en-US" dirty="0" smtClean="0">
              <a:solidFill>
                <a:srgbClr val="00B0F0"/>
              </a:solidFill>
            </a:endParaRPr>
          </a:p>
          <a:p>
            <a:r>
              <a:rPr lang="en-US" dirty="0" smtClean="0">
                <a:solidFill>
                  <a:srgbClr val="00B0F0"/>
                </a:solidFill>
                <a:hlinkClick r:id="rId2"/>
              </a:rPr>
              <a:t>Step 6: Create and add content</a:t>
            </a:r>
            <a:endParaRPr lang="en-US" dirty="0" smtClean="0">
              <a:solidFill>
                <a:srgbClr val="00B0F0"/>
              </a:solidFill>
            </a:endParaRPr>
          </a:p>
          <a:p>
            <a:r>
              <a:rPr lang="en-US" dirty="0" smtClean="0">
                <a:solidFill>
                  <a:srgbClr val="00B0F0"/>
                </a:solidFill>
                <a:hlinkClick r:id="rId2"/>
              </a:rPr>
              <a:t>Step 7: Build your blog’s audience</a:t>
            </a:r>
            <a:endParaRPr lang="en-US" dirty="0" smtClean="0">
              <a:solidFill>
                <a:srgbClr val="00B0F0"/>
              </a:solidFill>
            </a:endParaRPr>
          </a:p>
          <a:p>
            <a:r>
              <a:rPr lang="en-US" dirty="0" smtClean="0">
                <a:solidFill>
                  <a:srgbClr val="00B0F0"/>
                </a:solidFill>
                <a:hlinkClick r:id="rId2"/>
              </a:rPr>
              <a:t>Step 8: How to make money from your travel blog</a:t>
            </a:r>
            <a:endParaRPr lang="en-US" dirty="0" smtClean="0">
              <a:solidFill>
                <a:srgbClr val="00B0F0"/>
              </a:solidFill>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85</TotalTime>
  <Words>567</Words>
  <Application>Microsoft Office PowerPoint</Application>
  <PresentationFormat>On-screen Show (4:3)</PresentationFormat>
  <Paragraphs>93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Apex</vt:lpstr>
      <vt:lpstr>Documentation</vt:lpstr>
      <vt:lpstr>Travel blog</vt:lpstr>
      <vt:lpstr>Slide 3</vt:lpstr>
      <vt:lpstr>Project objective </vt:lpstr>
      <vt:lpstr>Design thinking</vt:lpstr>
      <vt:lpstr>Slide 6</vt:lpstr>
      <vt:lpstr>Development phases for travel blog</vt:lpstr>
      <vt:lpstr>Slide 8</vt:lpstr>
      <vt:lpstr>Website structure of travel blog</vt:lpstr>
      <vt:lpstr>Content creation</vt:lpstr>
      <vt:lpstr>Slide 11</vt:lpstr>
      <vt:lpstr>Technical implementation details</vt:lpstr>
      <vt:lpstr>Slide 13</vt:lpstr>
      <vt:lpstr>Slide 14</vt:lpstr>
      <vt:lpstr>Slide 15</vt:lpstr>
      <vt:lpstr>Images and screenshots</vt:lpstr>
      <vt:lpstr>2. The Poor Traveler</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dc:title>
  <dc:creator>avita</dc:creator>
  <cp:lastModifiedBy>avita</cp:lastModifiedBy>
  <cp:revision>14</cp:revision>
  <dcterms:created xsi:type="dcterms:W3CDTF">2023-10-31T09:27:35Z</dcterms:created>
  <dcterms:modified xsi:type="dcterms:W3CDTF">2023-10-31T10:53:11Z</dcterms:modified>
</cp:coreProperties>
</file>