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25-04-2024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4/25/2024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4/25/2024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4/25/2024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4/25/2024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4/25/2024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4/25/2024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4/25/2024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4/25/2024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4/25/2024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4/25/2024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4/25/2024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4/25/2024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lang="en-US">
                <a:solidFill>
                  <a:schemeClr val="accent1"/>
                </a:solidFill>
                <a:latin typeface="Arial" panose="020B0604020202020204" pitchFamily="34" charset="0"/>
                <a:cs typeface="Arial" panose="020B0604020202020204" pitchFamily="34" charset="0"/>
              </a:rPr>
              <a:t>PROJECT TITLE</a:t>
            </a:r>
          </a:p>
        </p:txBody>
      </p:sp>
      <p:sp>
        <p:nvSpPr>
          <p:cNvPr id="1048590" name="TextBox 2"/>
          <p:cNvSpPr txBox="1"/>
          <p:nvPr/>
        </p:nvSpPr>
        <p:spPr>
          <a:xfrm>
            <a:off x="-329782" y="1034321"/>
            <a:ext cx="12726648" cy="535940"/>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2090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endParaRPr altLang="en-US" lang="zh-CN"/>
          </a:p>
          <a:p>
            <a:r>
              <a:rPr altLang="en-US" b="1" dirty="0" sz="2000" lang="en-US">
                <a:solidFill>
                  <a:schemeClr val="accent1">
                    <a:lumMod val="75000"/>
                  </a:schemeClr>
                </a:solidFill>
                <a:latin typeface="Arial" pitchFamily="34" charset="0"/>
                <a:cs typeface="Arial" pitchFamily="34" charset="0"/>
              </a:rPr>
              <a:t>K</a:t>
            </a:r>
            <a:r>
              <a:rPr altLang="en-US" b="1" dirty="0" sz="2000" lang="en-US">
                <a:solidFill>
                  <a:schemeClr val="accent1">
                    <a:lumMod val="75000"/>
                  </a:schemeClr>
                </a:solidFill>
                <a:latin typeface="Arial" pitchFamily="34" charset="0"/>
                <a:cs typeface="Arial" pitchFamily="34" charset="0"/>
              </a:rPr>
              <a:t>.</a:t>
            </a:r>
            <a:r>
              <a:rPr altLang="en-US" b="1" dirty="0" sz="2000" lang="en-US">
                <a:solidFill>
                  <a:schemeClr val="accent1">
                    <a:lumMod val="75000"/>
                  </a:schemeClr>
                </a:solidFill>
                <a:latin typeface="Arial" pitchFamily="34" charset="0"/>
                <a:cs typeface="Arial" pitchFamily="34" charset="0"/>
              </a:rPr>
              <a:t>G</a:t>
            </a:r>
            <a:r>
              <a:rPr altLang="en-US" b="1" dirty="0" sz="2000" lang="en-US">
                <a:solidFill>
                  <a:schemeClr val="accent1">
                    <a:lumMod val="75000"/>
                  </a:schemeClr>
                </a:solidFill>
                <a:latin typeface="Arial" pitchFamily="34" charset="0"/>
                <a:cs typeface="Arial" pitchFamily="34" charset="0"/>
              </a:rPr>
              <a:t>a</a:t>
            </a:r>
            <a:r>
              <a:rPr altLang="en-US" b="1" dirty="0" sz="2000" lang="en-US">
                <a:solidFill>
                  <a:schemeClr val="accent1">
                    <a:lumMod val="75000"/>
                  </a:schemeClr>
                </a:solidFill>
                <a:latin typeface="Arial" pitchFamily="34" charset="0"/>
                <a:cs typeface="Arial" pitchFamily="34" charset="0"/>
              </a:rPr>
              <a:t>y</a:t>
            </a:r>
            <a:r>
              <a:rPr altLang="en-US" b="1" dirty="0" sz="2000" lang="en-US">
                <a:solidFill>
                  <a:schemeClr val="accent1">
                    <a:lumMod val="75000"/>
                  </a:schemeClr>
                </a:solidFill>
                <a:latin typeface="Arial" pitchFamily="34" charset="0"/>
                <a:cs typeface="Arial" pitchFamily="34" charset="0"/>
              </a:rPr>
              <a:t>a</a:t>
            </a:r>
            <a:r>
              <a:rPr altLang="en-US" b="1" dirty="0" sz="2000" lang="en-US">
                <a:solidFill>
                  <a:schemeClr val="accent1">
                    <a:lumMod val="75000"/>
                  </a:schemeClr>
                </a:solidFill>
                <a:latin typeface="Arial" pitchFamily="34" charset="0"/>
                <a:cs typeface="Arial" pitchFamily="34" charset="0"/>
              </a:rPr>
              <a:t>t</a:t>
            </a:r>
            <a:r>
              <a:rPr altLang="en-US" b="1" dirty="0" sz="2000" lang="en-US">
                <a:solidFill>
                  <a:schemeClr val="accent1">
                    <a:lumMod val="75000"/>
                  </a:schemeClr>
                </a:solidFill>
                <a:latin typeface="Arial" pitchFamily="34" charset="0"/>
                <a:cs typeface="Arial" pitchFamily="34" charset="0"/>
              </a:rPr>
              <a:t>h</a:t>
            </a:r>
            <a:r>
              <a:rPr altLang="en-US" b="1" dirty="0" sz="2000" lang="en-US">
                <a:solidFill>
                  <a:schemeClr val="accent1">
                    <a:lumMod val="75000"/>
                  </a:schemeClr>
                </a:solidFill>
                <a:latin typeface="Arial" pitchFamily="34" charset="0"/>
                <a:cs typeface="Arial" pitchFamily="34" charset="0"/>
              </a:rPr>
              <a:t>r</a:t>
            </a:r>
            <a:r>
              <a:rPr altLang="en-US" b="1" dirty="0" sz="2000" lang="en-US">
                <a:solidFill>
                  <a:schemeClr val="accent1">
                    <a:lumMod val="75000"/>
                  </a:schemeClr>
                </a:solidFill>
                <a:latin typeface="Arial" pitchFamily="34" charset="0"/>
                <a:cs typeface="Arial" pitchFamily="34" charset="0"/>
              </a:rPr>
              <a:t>i</a:t>
            </a:r>
            <a:endParaRPr altLang="en-US" lang="zh-CN"/>
          </a:p>
          <a:p>
            <a:r>
              <a:rPr b="1" dirty="0" sz="2000" lang="en-US">
                <a:solidFill>
                  <a:schemeClr val="accent1">
                    <a:lumMod val="75000"/>
                  </a:schemeClr>
                </a:solidFill>
                <a:latin typeface="Arial"/>
                <a:cs typeface="Arial"/>
              </a:rPr>
              <a:t>M.I.E.T Engineering College</a:t>
            </a:r>
          </a:p>
          <a:p>
            <a:r>
              <a:rPr b="1" dirty="0" sz="2000" lang="en-US">
                <a:solidFill>
                  <a:schemeClr val="accent1">
                    <a:lumMod val="75000"/>
                  </a:schemeClr>
                </a:solidFill>
                <a:latin typeface="Arial"/>
                <a:cs typeface="Arial"/>
              </a:rPr>
              <a:t>B.E 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fontScale="93182"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jaheer hussain</cp:lastModifiedBy>
  <dcterms:created xsi:type="dcterms:W3CDTF">2021-05-26T05:50:10Z</dcterms:created>
  <dcterms:modified xsi:type="dcterms:W3CDTF">2024-04-26T04:11:16Z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48b258553eae4eaeb91727a18c02b446</vt:lpwstr>
  </property>
</Properties>
</file>